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76"/>
  </p:notesMasterIdLst>
  <p:handoutMasterIdLst>
    <p:handoutMasterId r:id="rId77"/>
  </p:handoutMasterIdLst>
  <p:sldIdLst>
    <p:sldId id="365" r:id="rId2"/>
    <p:sldId id="366" r:id="rId3"/>
    <p:sldId id="367" r:id="rId4"/>
    <p:sldId id="369" r:id="rId5"/>
    <p:sldId id="368" r:id="rId6"/>
    <p:sldId id="370" r:id="rId7"/>
    <p:sldId id="371" r:id="rId8"/>
    <p:sldId id="372" r:id="rId9"/>
    <p:sldId id="374" r:id="rId10"/>
    <p:sldId id="375" r:id="rId11"/>
    <p:sldId id="373" r:id="rId12"/>
    <p:sldId id="377" r:id="rId13"/>
    <p:sldId id="376" r:id="rId14"/>
    <p:sldId id="388" r:id="rId15"/>
    <p:sldId id="378" r:id="rId16"/>
    <p:sldId id="380" r:id="rId17"/>
    <p:sldId id="379" r:id="rId18"/>
    <p:sldId id="381" r:id="rId19"/>
    <p:sldId id="382" r:id="rId20"/>
    <p:sldId id="383" r:id="rId21"/>
    <p:sldId id="384" r:id="rId22"/>
    <p:sldId id="385" r:id="rId23"/>
    <p:sldId id="386" r:id="rId24"/>
    <p:sldId id="387" r:id="rId25"/>
    <p:sldId id="390" r:id="rId26"/>
    <p:sldId id="391" r:id="rId27"/>
    <p:sldId id="389" r:id="rId28"/>
    <p:sldId id="393" r:id="rId29"/>
    <p:sldId id="394" r:id="rId30"/>
    <p:sldId id="395" r:id="rId31"/>
    <p:sldId id="411" r:id="rId32"/>
    <p:sldId id="392" r:id="rId33"/>
    <p:sldId id="397" r:id="rId34"/>
    <p:sldId id="398" r:id="rId35"/>
    <p:sldId id="428" r:id="rId36"/>
    <p:sldId id="399" r:id="rId37"/>
    <p:sldId id="414" r:id="rId38"/>
    <p:sldId id="400" r:id="rId39"/>
    <p:sldId id="401" r:id="rId40"/>
    <p:sldId id="396" r:id="rId41"/>
    <p:sldId id="409" r:id="rId42"/>
    <p:sldId id="402" r:id="rId43"/>
    <p:sldId id="404" r:id="rId44"/>
    <p:sldId id="403" r:id="rId45"/>
    <p:sldId id="406" r:id="rId46"/>
    <p:sldId id="407" r:id="rId47"/>
    <p:sldId id="408" r:id="rId48"/>
    <p:sldId id="421" r:id="rId49"/>
    <p:sldId id="431" r:id="rId50"/>
    <p:sldId id="410" r:id="rId51"/>
    <p:sldId id="413" r:id="rId52"/>
    <p:sldId id="415" r:id="rId53"/>
    <p:sldId id="405" r:id="rId54"/>
    <p:sldId id="417" r:id="rId55"/>
    <p:sldId id="416" r:id="rId56"/>
    <p:sldId id="418" r:id="rId57"/>
    <p:sldId id="419" r:id="rId58"/>
    <p:sldId id="420" r:id="rId59"/>
    <p:sldId id="422" r:id="rId60"/>
    <p:sldId id="423" r:id="rId61"/>
    <p:sldId id="434" r:id="rId62"/>
    <p:sldId id="424" r:id="rId63"/>
    <p:sldId id="425" r:id="rId64"/>
    <p:sldId id="426" r:id="rId65"/>
    <p:sldId id="432" r:id="rId66"/>
    <p:sldId id="427" r:id="rId67"/>
    <p:sldId id="430" r:id="rId68"/>
    <p:sldId id="412" r:id="rId69"/>
    <p:sldId id="433" r:id="rId70"/>
    <p:sldId id="435" r:id="rId71"/>
    <p:sldId id="436" r:id="rId72"/>
    <p:sldId id="429" r:id="rId73"/>
    <p:sldId id="437" r:id="rId74"/>
    <p:sldId id="438"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9352" autoAdjust="0"/>
    <p:restoredTop sz="96517" autoAdjust="0"/>
  </p:normalViewPr>
  <p:slideViewPr>
    <p:cSldViewPr snapToGrid="0" snapToObjects="1">
      <p:cViewPr varScale="1">
        <p:scale>
          <a:sx n="54" d="100"/>
          <a:sy n="54" d="100"/>
        </p:scale>
        <p:origin x="-830"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1" d="100"/>
          <a:sy n="91" d="100"/>
        </p:scale>
        <p:origin x="2898" y="8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barChart>
        <c:barDir val="col"/>
        <c:grouping val="clustered"/>
        <c:ser>
          <c:idx val="0"/>
          <c:order val="0"/>
          <c:tx>
            <c:strRef>
              <c:f>Sheet1!$B$1</c:f>
              <c:strCache>
                <c:ptCount val="1"/>
                <c:pt idx="0">
                  <c:v>Series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dPt>
            <c:idx val="1"/>
            <c:extLst xmlns:c16r2="http://schemas.microsoft.com/office/drawing/2015/06/chart">
              <c:ext xmlns:c16="http://schemas.microsoft.com/office/drawing/2014/chart" uri="{C3380CC4-5D6E-409C-BE32-E72D297353CC}">
                <c16:uniqueId val="{00000000-3222-4150-A253-C205792269EB}"/>
              </c:ext>
            </c:extLst>
          </c:dPt>
          <c:dPt>
            <c:idx val="2"/>
            <c:extLst xmlns:c16r2="http://schemas.microsoft.com/office/drawing/2015/06/chart">
              <c:ext xmlns:c16="http://schemas.microsoft.com/office/drawing/2014/chart" uri="{C3380CC4-5D6E-409C-BE32-E72D297353CC}">
                <c16:uniqueId val="{00000001-3222-4150-A253-C205792269EB}"/>
              </c:ext>
            </c:extLst>
          </c:dPt>
          <c:dPt>
            <c:idx val="3"/>
            <c:spPr>
              <a:solidFill>
                <a:schemeClr val="tx1">
                  <a:lumMod val="75000"/>
                  <a:lumOff val="25000"/>
                </a:schemeClr>
              </a:solidFill>
              <a:ln>
                <a:noFill/>
              </a:ln>
              <a:effectLst/>
            </c:spPr>
            <c:extLst xmlns:c16r2="http://schemas.microsoft.com/office/drawing/2015/06/chart">
              <c:ext xmlns:c16="http://schemas.microsoft.com/office/drawing/2014/chart" uri="{C3380CC4-5D6E-409C-BE32-E72D297353CC}">
                <c16:uniqueId val="{00000002-3222-4150-A253-C205792269EB}"/>
              </c:ext>
            </c:extLst>
          </c:dPt>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2"/>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3-3222-4150-A253-C205792269E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dPt>
            <c:idx val="0"/>
            <c:extLst xmlns:c16r2="http://schemas.microsoft.com/office/drawing/2015/06/chart">
              <c:ext xmlns:c16="http://schemas.microsoft.com/office/drawing/2014/chart" uri="{C3380CC4-5D6E-409C-BE32-E72D297353CC}">
                <c16:uniqueId val="{00000004-3222-4150-A253-C205792269EB}"/>
              </c:ext>
            </c:extLst>
          </c:dPt>
          <c:dPt>
            <c:idx val="1"/>
            <c:extLst xmlns:c16r2="http://schemas.microsoft.com/office/drawing/2015/06/chart">
              <c:ext xmlns:c16="http://schemas.microsoft.com/office/drawing/2014/chart" uri="{C3380CC4-5D6E-409C-BE32-E72D297353CC}">
                <c16:uniqueId val="{00000005-3222-4150-A253-C205792269EB}"/>
              </c:ext>
            </c:extLst>
          </c:dPt>
          <c:dPt>
            <c:idx val="2"/>
            <c:extLst xmlns:c16r2="http://schemas.microsoft.com/office/drawing/2015/06/chart">
              <c:ext xmlns:c16="http://schemas.microsoft.com/office/drawing/2014/chart" uri="{C3380CC4-5D6E-409C-BE32-E72D297353CC}">
                <c16:uniqueId val="{00000006-3222-4150-A253-C205792269EB}"/>
              </c:ext>
            </c:extLst>
          </c:dPt>
          <c:dPt>
            <c:idx val="3"/>
            <c:spPr>
              <a:solidFill>
                <a:schemeClr val="tx1">
                  <a:lumMod val="65000"/>
                  <a:lumOff val="35000"/>
                </a:schemeClr>
              </a:solidFill>
              <a:ln>
                <a:noFill/>
              </a:ln>
              <a:effectLst/>
            </c:spPr>
            <c:extLst xmlns:c16r2="http://schemas.microsoft.com/office/drawing/2015/06/chart">
              <c:ext xmlns:c16="http://schemas.microsoft.com/office/drawing/2014/chart" uri="{C3380CC4-5D6E-409C-BE32-E72D297353CC}">
                <c16:uniqueId val="{00000007-3222-4150-A253-C205792269EB}"/>
              </c:ext>
            </c:extLst>
          </c:dPt>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2"/>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8-3222-4150-A253-C205792269EB}"/>
            </c:ext>
          </c:extLst>
        </c:ser>
        <c:ser>
          <c:idx val="2"/>
          <c:order val="2"/>
          <c:tx>
            <c:strRef>
              <c:f>Sheet1!$D$1</c:f>
              <c:strCache>
                <c:ptCount val="1"/>
                <c:pt idx="0">
                  <c:v>Series 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dPt>
            <c:idx val="0"/>
            <c:extLst xmlns:c16r2="http://schemas.microsoft.com/office/drawing/2015/06/chart">
              <c:ext xmlns:c16="http://schemas.microsoft.com/office/drawing/2014/chart" uri="{C3380CC4-5D6E-409C-BE32-E72D297353CC}">
                <c16:uniqueId val="{00000009-3222-4150-A253-C205792269EB}"/>
              </c:ext>
            </c:extLst>
          </c:dPt>
          <c:dPt>
            <c:idx val="1"/>
            <c:extLst xmlns:c16r2="http://schemas.microsoft.com/office/drawing/2015/06/chart">
              <c:ext xmlns:c16="http://schemas.microsoft.com/office/drawing/2014/chart" uri="{C3380CC4-5D6E-409C-BE32-E72D297353CC}">
                <c16:uniqueId val="{0000000A-3222-4150-A253-C205792269EB}"/>
              </c:ext>
            </c:extLst>
          </c:dPt>
          <c:dPt>
            <c:idx val="2"/>
            <c:extLst xmlns:c16r2="http://schemas.microsoft.com/office/drawing/2015/06/chart">
              <c:ext xmlns:c16="http://schemas.microsoft.com/office/drawing/2014/chart" uri="{C3380CC4-5D6E-409C-BE32-E72D297353CC}">
                <c16:uniqueId val="{0000000B-3222-4150-A253-C205792269EB}"/>
              </c:ext>
            </c:extLst>
          </c:dPt>
          <c:dPt>
            <c:idx val="3"/>
            <c:spPr>
              <a:solidFill>
                <a:schemeClr val="bg1">
                  <a:lumMod val="85000"/>
                </a:schemeClr>
              </a:solidFill>
              <a:ln>
                <a:noFill/>
              </a:ln>
              <a:effectLst/>
            </c:spPr>
            <c:extLst xmlns:c16r2="http://schemas.microsoft.com/office/drawing/2015/06/chart">
              <c:ext xmlns:c16="http://schemas.microsoft.com/office/drawing/2014/chart" uri="{C3380CC4-5D6E-409C-BE32-E72D297353CC}">
                <c16:uniqueId val="{0000000C-3222-4150-A253-C205792269EB}"/>
              </c:ext>
            </c:extLst>
          </c:dPt>
          <c:dLbls>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tx2"/>
                    </a:solidFill>
                    <a:latin typeface="+mn-lt"/>
                    <a:ea typeface="+mn-ea"/>
                    <a:cs typeface="+mn-cs"/>
                  </a:defRPr>
                </a:pPr>
                <a:endParaRPr lang="ru-RU"/>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D-3222-4150-A253-C205792269EB}"/>
            </c:ext>
          </c:extLst>
        </c:ser>
        <c:dLbls>
          <c:showVal val="1"/>
        </c:dLbls>
        <c:gapWidth val="100"/>
        <c:overlap val="-24"/>
        <c:axId val="63540224"/>
        <c:axId val="63562496"/>
      </c:barChart>
      <c:catAx>
        <c:axId val="63540224"/>
        <c:scaling>
          <c:orientation val="minMax"/>
        </c:scaling>
        <c:delete val="1"/>
        <c:axPos val="b"/>
        <c:numFmt formatCode="General" sourceLinked="1"/>
        <c:tickLblPos val="nextTo"/>
        <c:crossAx val="63562496"/>
        <c:crosses val="autoZero"/>
        <c:auto val="1"/>
        <c:lblAlgn val="ctr"/>
        <c:lblOffset val="100"/>
      </c:catAx>
      <c:valAx>
        <c:axId val="63562496"/>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tickLblPos val="nextTo"/>
        <c:crossAx val="63540224"/>
        <c:crosses val="autoZero"/>
        <c:crossBetween val="between"/>
      </c:valAx>
      <c:spPr>
        <a:noFill/>
        <a:ln>
          <a:noFill/>
        </a:ln>
        <a:effectLst/>
      </c:spPr>
    </c:plotArea>
    <c:plotVisOnly val="1"/>
    <c:dispBlanksAs val="gap"/>
  </c:chart>
  <c:spPr>
    <a:noFill/>
    <a:ln>
      <a:noFill/>
    </a:ln>
    <a:effectLst/>
  </c:spPr>
  <c:txPr>
    <a:bodyPr/>
    <a:lstStyle/>
    <a:p>
      <a:pPr>
        <a:defRPr/>
      </a:pPr>
      <a:endParaRPr lang="ru-RU"/>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9D2CE1B-0954-4D33-AB5F-A7C719F844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D573FD09-A43D-4FFC-B6D0-0547FD8F50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5AFE0E-6A1C-4885-B63C-2DFDC6AB1C79}" type="datetimeFigureOut">
              <a:rPr lang="en-US" smtClean="0"/>
              <a:pPr/>
              <a:t>7/14/2020</a:t>
            </a:fld>
            <a:endParaRPr lang="en-US"/>
          </a:p>
        </p:txBody>
      </p:sp>
      <p:sp>
        <p:nvSpPr>
          <p:cNvPr id="4" name="Footer Placeholder 3">
            <a:extLst>
              <a:ext uri="{FF2B5EF4-FFF2-40B4-BE49-F238E27FC236}">
                <a16:creationId xmlns:a16="http://schemas.microsoft.com/office/drawing/2014/main" xmlns="" id="{57CF5188-4104-49A0-8942-88B4848536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18D68E2C-942E-45D8-A73F-D445E11787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EA61BB-20CE-4FD0-BD5C-E0532AC8E298}" type="slidenum">
              <a:rPr lang="en-US" smtClean="0"/>
              <a:pPr/>
              <a:t>‹#›</a:t>
            </a:fld>
            <a:endParaRPr lang="en-US"/>
          </a:p>
        </p:txBody>
      </p:sp>
    </p:spTree>
    <p:extLst>
      <p:ext uri="{BB962C8B-B14F-4D97-AF65-F5344CB8AC3E}">
        <p14:creationId xmlns:p14="http://schemas.microsoft.com/office/powerpoint/2010/main" xmlns="" val="1690456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EA084-1755-244B-AA1B-DD1CDE75AFEE}" type="datetimeFigureOut">
              <a:rPr lang="en-US" smtClean="0"/>
              <a:pPr/>
              <a:t>7/14/2020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81F7C-1D07-BA46-A5B5-F41F280D9362}" type="slidenum">
              <a:rPr lang="en-US" smtClean="0"/>
              <a:pPr/>
              <a:t>‹#›</a:t>
            </a:fld>
            <a:endParaRPr lang="en-US"/>
          </a:p>
        </p:txBody>
      </p:sp>
    </p:spTree>
    <p:extLst>
      <p:ext uri="{BB962C8B-B14F-4D97-AF65-F5344CB8AC3E}">
        <p14:creationId xmlns:p14="http://schemas.microsoft.com/office/powerpoint/2010/main" xmlns="" val="1040093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6371" y="6432607"/>
            <a:ext cx="2596763" cy="276224"/>
          </a:xfrm>
          <a:prstGeom prst="rect">
            <a:avLst/>
          </a:prstGeom>
        </p:spPr>
        <p:txBody>
          <a:bodyPr/>
          <a:lstStyle/>
          <a:p>
            <a:endParaRPr lang="en-US" dirty="0"/>
          </a:p>
        </p:txBody>
      </p:sp>
      <p:sp>
        <p:nvSpPr>
          <p:cNvPr id="7" name="Title Placeholder 1"/>
          <p:cNvSpPr>
            <a:spLocks noGrp="1"/>
          </p:cNvSpPr>
          <p:nvPr>
            <p:ph type="title"/>
          </p:nvPr>
        </p:nvSpPr>
        <p:spPr>
          <a:xfrm>
            <a:off x="838200" y="365125"/>
            <a:ext cx="10515600" cy="596983"/>
          </a:xfrm>
          <a:prstGeom prst="rect">
            <a:avLst/>
          </a:prstGeom>
        </p:spPr>
        <p:txBody>
          <a:bodyPr vert="horz" lIns="91440" tIns="45720" rIns="91440" bIns="45720" rtlCol="0" anchor="ctr">
            <a:normAutofit/>
          </a:bodyPr>
          <a:lstStyle/>
          <a:p>
            <a:r>
              <a:rPr lang="en-US"/>
              <a:t>Click to edit Master title style</a:t>
            </a:r>
          </a:p>
        </p:txBody>
      </p:sp>
      <p:sp>
        <p:nvSpPr>
          <p:cNvPr id="12" name="Slide Number Placeholder 21">
            <a:extLst>
              <a:ext uri="{FF2B5EF4-FFF2-40B4-BE49-F238E27FC236}">
                <a16:creationId xmlns:a16="http://schemas.microsoft.com/office/drawing/2014/main" xmlns="" id="{36838F4C-DE0D-46AA-88D7-D9CA5E0E7D4A}"/>
              </a:ext>
            </a:extLst>
          </p:cNvPr>
          <p:cNvSpPr>
            <a:spLocks noGrp="1"/>
          </p:cNvSpPr>
          <p:nvPr>
            <p:ph type="sldNum" sz="quarter" idx="4"/>
          </p:nvPr>
        </p:nvSpPr>
        <p:spPr>
          <a:xfrm>
            <a:off x="11404107" y="395328"/>
            <a:ext cx="375514" cy="365125"/>
          </a:xfrm>
          <a:prstGeom prst="rect">
            <a:avLst/>
          </a:prstGeom>
        </p:spPr>
        <p:txBody>
          <a:bodyPr vert="horz" lIns="91440" tIns="45720" rIns="91440" bIns="45720" rtlCol="0" anchor="ctr"/>
          <a:lstStyle>
            <a:lvl1pPr algn="r">
              <a:defRPr sz="1200">
                <a:solidFill>
                  <a:schemeClr val="bg1"/>
                </a:solidFill>
              </a:defRPr>
            </a:lvl1pPr>
          </a:lstStyle>
          <a:p>
            <a:fld id="{F2013BF4-5CFC-41F7-AD2A-79B49FE1892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Full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xmlns="" id="{54BF9096-C8A2-4CD0-8DAE-6CE10E8C176A}"/>
              </a:ext>
            </a:extLst>
          </p:cNvPr>
          <p:cNvSpPr>
            <a:spLocks noGrp="1"/>
          </p:cNvSpPr>
          <p:nvPr>
            <p:ph type="pic" sz="quarter" idx="12"/>
          </p:nvPr>
        </p:nvSpPr>
        <p:spPr>
          <a:xfrm>
            <a:off x="0" y="0"/>
            <a:ext cx="2413000" cy="6858000"/>
          </a:xfrm>
          <a:custGeom>
            <a:avLst/>
            <a:gdLst>
              <a:gd name="connsiteX0" fmla="*/ 0 w 2413000"/>
              <a:gd name="connsiteY0" fmla="*/ 0 h 6858000"/>
              <a:gd name="connsiteX1" fmla="*/ 2413000 w 2413000"/>
              <a:gd name="connsiteY1" fmla="*/ 0 h 6858000"/>
              <a:gd name="connsiteX2" fmla="*/ 2413000 w 2413000"/>
              <a:gd name="connsiteY2" fmla="*/ 6858000 h 6858000"/>
              <a:gd name="connsiteX3" fmla="*/ 0 w 2413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13000" h="6858000">
                <a:moveTo>
                  <a:pt x="0" y="0"/>
                </a:moveTo>
                <a:lnTo>
                  <a:pt x="2413000" y="0"/>
                </a:lnTo>
                <a:lnTo>
                  <a:pt x="2413000" y="6858000"/>
                </a:lnTo>
                <a:lnTo>
                  <a:pt x="0" y="6858000"/>
                </a:lnTo>
                <a:close/>
              </a:path>
            </a:pathLst>
          </a:custGeom>
        </p:spPr>
        <p:txBody>
          <a:bodyPr wrap="square" anchor="ctr">
            <a:noAutofit/>
          </a:bodyPr>
          <a:lstStyle/>
          <a:p>
            <a:endParaRPr lang="en-US"/>
          </a:p>
        </p:txBody>
      </p:sp>
    </p:spTree>
    <p:extLst>
      <p:ext uri="{BB962C8B-B14F-4D97-AF65-F5344CB8AC3E}">
        <p14:creationId xmlns:p14="http://schemas.microsoft.com/office/powerpoint/2010/main" xmlns="" val="3845853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BBDC3318-A1BC-4CC3-AB57-856AA56871B4}"/>
              </a:ext>
            </a:extLst>
          </p:cNvPr>
          <p:cNvSpPr>
            <a:spLocks noGrp="1"/>
          </p:cNvSpPr>
          <p:nvPr>
            <p:ph type="pic" sz="quarter" idx="10"/>
          </p:nvPr>
        </p:nvSpPr>
        <p:spPr>
          <a:xfrm>
            <a:off x="493347" y="0"/>
            <a:ext cx="4932988" cy="6858000"/>
          </a:xfrm>
          <a:custGeom>
            <a:avLst/>
            <a:gdLst>
              <a:gd name="connsiteX0" fmla="*/ 0 w 4932988"/>
              <a:gd name="connsiteY0" fmla="*/ 0 h 5993140"/>
              <a:gd name="connsiteX1" fmla="*/ 4932988 w 4932988"/>
              <a:gd name="connsiteY1" fmla="*/ 0 h 5993140"/>
              <a:gd name="connsiteX2" fmla="*/ 4932988 w 4932988"/>
              <a:gd name="connsiteY2" fmla="*/ 5993140 h 5993140"/>
              <a:gd name="connsiteX3" fmla="*/ 0 w 4932988"/>
              <a:gd name="connsiteY3" fmla="*/ 5993140 h 5993140"/>
            </a:gdLst>
            <a:ahLst/>
            <a:cxnLst>
              <a:cxn ang="0">
                <a:pos x="connsiteX0" y="connsiteY0"/>
              </a:cxn>
              <a:cxn ang="0">
                <a:pos x="connsiteX1" y="connsiteY1"/>
              </a:cxn>
              <a:cxn ang="0">
                <a:pos x="connsiteX2" y="connsiteY2"/>
              </a:cxn>
              <a:cxn ang="0">
                <a:pos x="connsiteX3" y="connsiteY3"/>
              </a:cxn>
            </a:cxnLst>
            <a:rect l="l" t="t" r="r" b="b"/>
            <a:pathLst>
              <a:path w="4932988" h="5993140">
                <a:moveTo>
                  <a:pt x="0" y="0"/>
                </a:moveTo>
                <a:lnTo>
                  <a:pt x="4932988" y="0"/>
                </a:lnTo>
                <a:lnTo>
                  <a:pt x="4932988" y="5993140"/>
                </a:lnTo>
                <a:lnTo>
                  <a:pt x="0" y="5993140"/>
                </a:lnTo>
                <a:close/>
              </a:path>
            </a:pathLst>
          </a:custGeom>
        </p:spPr>
        <p:txBody>
          <a:bodyPr wrap="square" anchor="ctr">
            <a:noAutofit/>
          </a:bodyPr>
          <a:lstStyle/>
          <a:p>
            <a:endParaRPr lang="en-US"/>
          </a:p>
        </p:txBody>
      </p:sp>
    </p:spTree>
    <p:extLst>
      <p:ext uri="{BB962C8B-B14F-4D97-AF65-F5344CB8AC3E}">
        <p14:creationId xmlns:p14="http://schemas.microsoft.com/office/powerpoint/2010/main" xmlns="" val="412553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4699EBF3-85D0-4561-A94C-87FE474BB89D}"/>
              </a:ext>
            </a:extLst>
          </p:cNvPr>
          <p:cNvSpPr>
            <a:spLocks noGrp="1"/>
          </p:cNvSpPr>
          <p:nvPr>
            <p:ph type="pic" sz="quarter" idx="10"/>
          </p:nvPr>
        </p:nvSpPr>
        <p:spPr>
          <a:xfrm>
            <a:off x="0" y="2587093"/>
            <a:ext cx="6353175" cy="3520861"/>
          </a:xfrm>
          <a:custGeom>
            <a:avLst/>
            <a:gdLst>
              <a:gd name="connsiteX0" fmla="*/ 0 w 6353175"/>
              <a:gd name="connsiteY0" fmla="*/ 0 h 3520861"/>
              <a:gd name="connsiteX1" fmla="*/ 6353175 w 6353175"/>
              <a:gd name="connsiteY1" fmla="*/ 0 h 3520861"/>
              <a:gd name="connsiteX2" fmla="*/ 6353175 w 6353175"/>
              <a:gd name="connsiteY2" fmla="*/ 3520861 h 3520861"/>
              <a:gd name="connsiteX3" fmla="*/ 0 w 6353175"/>
              <a:gd name="connsiteY3" fmla="*/ 3520861 h 3520861"/>
            </a:gdLst>
            <a:ahLst/>
            <a:cxnLst>
              <a:cxn ang="0">
                <a:pos x="connsiteX0" y="connsiteY0"/>
              </a:cxn>
              <a:cxn ang="0">
                <a:pos x="connsiteX1" y="connsiteY1"/>
              </a:cxn>
              <a:cxn ang="0">
                <a:pos x="connsiteX2" y="connsiteY2"/>
              </a:cxn>
              <a:cxn ang="0">
                <a:pos x="connsiteX3" y="connsiteY3"/>
              </a:cxn>
            </a:cxnLst>
            <a:rect l="l" t="t" r="r" b="b"/>
            <a:pathLst>
              <a:path w="6353175" h="3520861">
                <a:moveTo>
                  <a:pt x="0" y="0"/>
                </a:moveTo>
                <a:lnTo>
                  <a:pt x="6353175" y="0"/>
                </a:lnTo>
                <a:lnTo>
                  <a:pt x="6353175" y="3520861"/>
                </a:lnTo>
                <a:lnTo>
                  <a:pt x="0" y="3520861"/>
                </a:lnTo>
                <a:close/>
              </a:path>
            </a:pathLst>
          </a:custGeom>
        </p:spPr>
        <p:txBody>
          <a:bodyPr wrap="square" anchor="ctr">
            <a:noAutofit/>
          </a:bodyPr>
          <a:lstStyle/>
          <a:p>
            <a:endParaRPr lang="en-US"/>
          </a:p>
        </p:txBody>
      </p:sp>
    </p:spTree>
    <p:extLst>
      <p:ext uri="{BB962C8B-B14F-4D97-AF65-F5344CB8AC3E}">
        <p14:creationId xmlns:p14="http://schemas.microsoft.com/office/powerpoint/2010/main" xmlns="" val="3453020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Full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9A82089D-52FC-436D-8C43-4BFA704563C8}"/>
              </a:ext>
            </a:extLst>
          </p:cNvPr>
          <p:cNvSpPr>
            <a:spLocks noGrp="1"/>
          </p:cNvSpPr>
          <p:nvPr>
            <p:ph type="pic" sz="quarter" idx="11"/>
          </p:nvPr>
        </p:nvSpPr>
        <p:spPr>
          <a:xfrm>
            <a:off x="7122979" y="4094024"/>
            <a:ext cx="4302068" cy="1645562"/>
          </a:xfrm>
          <a:custGeom>
            <a:avLst/>
            <a:gdLst>
              <a:gd name="connsiteX0" fmla="*/ 0 w 4302068"/>
              <a:gd name="connsiteY0" fmla="*/ 0 h 1645562"/>
              <a:gd name="connsiteX1" fmla="*/ 4302068 w 4302068"/>
              <a:gd name="connsiteY1" fmla="*/ 0 h 1645562"/>
              <a:gd name="connsiteX2" fmla="*/ 4302068 w 4302068"/>
              <a:gd name="connsiteY2" fmla="*/ 1645562 h 1645562"/>
              <a:gd name="connsiteX3" fmla="*/ 0 w 4302068"/>
              <a:gd name="connsiteY3" fmla="*/ 1645562 h 1645562"/>
            </a:gdLst>
            <a:ahLst/>
            <a:cxnLst>
              <a:cxn ang="0">
                <a:pos x="connsiteX0" y="connsiteY0"/>
              </a:cxn>
              <a:cxn ang="0">
                <a:pos x="connsiteX1" y="connsiteY1"/>
              </a:cxn>
              <a:cxn ang="0">
                <a:pos x="connsiteX2" y="connsiteY2"/>
              </a:cxn>
              <a:cxn ang="0">
                <a:pos x="connsiteX3" y="connsiteY3"/>
              </a:cxn>
            </a:cxnLst>
            <a:rect l="l" t="t" r="r" b="b"/>
            <a:pathLst>
              <a:path w="4302068" h="1645562">
                <a:moveTo>
                  <a:pt x="0" y="0"/>
                </a:moveTo>
                <a:lnTo>
                  <a:pt x="4302068" y="0"/>
                </a:lnTo>
                <a:lnTo>
                  <a:pt x="4302068" y="1645562"/>
                </a:lnTo>
                <a:lnTo>
                  <a:pt x="0" y="1645562"/>
                </a:lnTo>
                <a:close/>
              </a:path>
            </a:pathLst>
          </a:custGeom>
        </p:spPr>
        <p:txBody>
          <a:bodyPr wrap="square" anchor="ctr">
            <a:noAutofit/>
          </a:bodyPr>
          <a:lstStyle/>
          <a:p>
            <a:endParaRPr lang="en-US" dirty="0"/>
          </a:p>
        </p:txBody>
      </p:sp>
      <p:sp>
        <p:nvSpPr>
          <p:cNvPr id="5" name="Picture Placeholder 4">
            <a:extLst>
              <a:ext uri="{FF2B5EF4-FFF2-40B4-BE49-F238E27FC236}">
                <a16:creationId xmlns:a16="http://schemas.microsoft.com/office/drawing/2014/main" xmlns="" id="{9981FCF7-A64A-4CB5-B3A4-CEA8EF3A6F02}"/>
              </a:ext>
            </a:extLst>
          </p:cNvPr>
          <p:cNvSpPr>
            <a:spLocks noGrp="1"/>
          </p:cNvSpPr>
          <p:nvPr>
            <p:ph type="pic" sz="quarter" idx="10"/>
          </p:nvPr>
        </p:nvSpPr>
        <p:spPr>
          <a:xfrm>
            <a:off x="0" y="0"/>
            <a:ext cx="7614184" cy="6527800"/>
          </a:xfrm>
          <a:custGeom>
            <a:avLst/>
            <a:gdLst>
              <a:gd name="connsiteX0" fmla="*/ 3458876 w 7614184"/>
              <a:gd name="connsiteY0" fmla="*/ 0 h 6527800"/>
              <a:gd name="connsiteX1" fmla="*/ 7614184 w 7614184"/>
              <a:gd name="connsiteY1" fmla="*/ 0 h 6527800"/>
              <a:gd name="connsiteX2" fmla="*/ 4269105 w 7614184"/>
              <a:gd name="connsiteY2" fmla="*/ 3069196 h 6527800"/>
              <a:gd name="connsiteX3" fmla="*/ 3769490 w 7614184"/>
              <a:gd name="connsiteY3" fmla="*/ 3069196 h 6527800"/>
              <a:gd name="connsiteX4" fmla="*/ 0 w 7614184"/>
              <a:gd name="connsiteY4" fmla="*/ 6527800 h 6527800"/>
              <a:gd name="connsiteX5" fmla="*/ 0 w 7614184"/>
              <a:gd name="connsiteY5" fmla="*/ 3173607 h 652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14184" h="6527800">
                <a:moveTo>
                  <a:pt x="3458876" y="0"/>
                </a:moveTo>
                <a:lnTo>
                  <a:pt x="7614184" y="0"/>
                </a:lnTo>
                <a:lnTo>
                  <a:pt x="4269105" y="3069196"/>
                </a:lnTo>
                <a:lnTo>
                  <a:pt x="3769490" y="3069196"/>
                </a:lnTo>
                <a:lnTo>
                  <a:pt x="0" y="6527800"/>
                </a:lnTo>
                <a:lnTo>
                  <a:pt x="0" y="3173607"/>
                </a:lnTo>
                <a:close/>
              </a:path>
            </a:pathLst>
          </a:custGeom>
        </p:spPr>
        <p:txBody>
          <a:bodyPr wrap="square" anchor="ctr">
            <a:noAutofit/>
          </a:bodyPr>
          <a:lstStyle/>
          <a:p>
            <a:endParaRPr lang="en-US" dirty="0"/>
          </a:p>
        </p:txBody>
      </p:sp>
    </p:spTree>
    <p:extLst>
      <p:ext uri="{BB962C8B-B14F-4D97-AF65-F5344CB8AC3E}">
        <p14:creationId xmlns:p14="http://schemas.microsoft.com/office/powerpoint/2010/main" xmlns="" val="2290878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Full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018C2AFE-5703-46C7-95F0-8B83EF273816}"/>
              </a:ext>
            </a:extLst>
          </p:cNvPr>
          <p:cNvSpPr>
            <a:spLocks noGrp="1"/>
          </p:cNvSpPr>
          <p:nvPr>
            <p:ph type="pic" sz="quarter" idx="11"/>
          </p:nvPr>
        </p:nvSpPr>
        <p:spPr>
          <a:xfrm>
            <a:off x="666751" y="2771778"/>
            <a:ext cx="4638675" cy="2969846"/>
          </a:xfrm>
          <a:custGeom>
            <a:avLst/>
            <a:gdLst>
              <a:gd name="connsiteX0" fmla="*/ 0 w 4638675"/>
              <a:gd name="connsiteY0" fmla="*/ 0 h 2969846"/>
              <a:gd name="connsiteX1" fmla="*/ 4638675 w 4638675"/>
              <a:gd name="connsiteY1" fmla="*/ 0 h 2969846"/>
              <a:gd name="connsiteX2" fmla="*/ 4638675 w 4638675"/>
              <a:gd name="connsiteY2" fmla="*/ 2969846 h 2969846"/>
              <a:gd name="connsiteX3" fmla="*/ 0 w 4638675"/>
              <a:gd name="connsiteY3" fmla="*/ 2969846 h 2969846"/>
            </a:gdLst>
            <a:ahLst/>
            <a:cxnLst>
              <a:cxn ang="0">
                <a:pos x="connsiteX0" y="connsiteY0"/>
              </a:cxn>
              <a:cxn ang="0">
                <a:pos x="connsiteX1" y="connsiteY1"/>
              </a:cxn>
              <a:cxn ang="0">
                <a:pos x="connsiteX2" y="connsiteY2"/>
              </a:cxn>
              <a:cxn ang="0">
                <a:pos x="connsiteX3" y="connsiteY3"/>
              </a:cxn>
            </a:cxnLst>
            <a:rect l="l" t="t" r="r" b="b"/>
            <a:pathLst>
              <a:path w="4638675" h="2969846">
                <a:moveTo>
                  <a:pt x="0" y="0"/>
                </a:moveTo>
                <a:lnTo>
                  <a:pt x="4638675" y="0"/>
                </a:lnTo>
                <a:lnTo>
                  <a:pt x="4638675" y="2969846"/>
                </a:lnTo>
                <a:lnTo>
                  <a:pt x="0" y="2969846"/>
                </a:lnTo>
                <a:close/>
              </a:path>
            </a:pathLst>
          </a:custGeom>
        </p:spPr>
        <p:txBody>
          <a:bodyPr wrap="square" anchor="ctr">
            <a:noAutofit/>
          </a:bodyPr>
          <a:lstStyle/>
          <a:p>
            <a:endParaRPr lang="en-US" dirty="0"/>
          </a:p>
        </p:txBody>
      </p:sp>
    </p:spTree>
    <p:extLst>
      <p:ext uri="{BB962C8B-B14F-4D97-AF65-F5344CB8AC3E}">
        <p14:creationId xmlns:p14="http://schemas.microsoft.com/office/powerpoint/2010/main" xmlns="" val="3481211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Full 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xmlns="" id="{92D6903C-B094-43EF-B27C-DBC66E6F57BC}"/>
              </a:ext>
            </a:extLst>
          </p:cNvPr>
          <p:cNvSpPr>
            <a:spLocks noGrp="1"/>
          </p:cNvSpPr>
          <p:nvPr>
            <p:ph type="pic" sz="quarter" idx="10"/>
          </p:nvPr>
        </p:nvSpPr>
        <p:spPr>
          <a:xfrm>
            <a:off x="612775" y="673100"/>
            <a:ext cx="3875314" cy="6184901"/>
          </a:xfrm>
          <a:custGeom>
            <a:avLst/>
            <a:gdLst>
              <a:gd name="connsiteX0" fmla="*/ 0 w 4051300"/>
              <a:gd name="connsiteY0" fmla="*/ 0 h 4996039"/>
              <a:gd name="connsiteX1" fmla="*/ 4051300 w 4051300"/>
              <a:gd name="connsiteY1" fmla="*/ 0 h 4996039"/>
              <a:gd name="connsiteX2" fmla="*/ 4051300 w 4051300"/>
              <a:gd name="connsiteY2" fmla="*/ 4996039 h 4996039"/>
              <a:gd name="connsiteX3" fmla="*/ 0 w 4051300"/>
              <a:gd name="connsiteY3" fmla="*/ 4996039 h 4996039"/>
            </a:gdLst>
            <a:ahLst/>
            <a:cxnLst>
              <a:cxn ang="0">
                <a:pos x="connsiteX0" y="connsiteY0"/>
              </a:cxn>
              <a:cxn ang="0">
                <a:pos x="connsiteX1" y="connsiteY1"/>
              </a:cxn>
              <a:cxn ang="0">
                <a:pos x="connsiteX2" y="connsiteY2"/>
              </a:cxn>
              <a:cxn ang="0">
                <a:pos x="connsiteX3" y="connsiteY3"/>
              </a:cxn>
            </a:cxnLst>
            <a:rect l="l" t="t" r="r" b="b"/>
            <a:pathLst>
              <a:path w="4051300" h="4996039">
                <a:moveTo>
                  <a:pt x="0" y="0"/>
                </a:moveTo>
                <a:lnTo>
                  <a:pt x="4051300" y="0"/>
                </a:lnTo>
                <a:lnTo>
                  <a:pt x="4051300" y="4996039"/>
                </a:lnTo>
                <a:lnTo>
                  <a:pt x="0" y="4996039"/>
                </a:lnTo>
                <a:close/>
              </a:path>
            </a:pathLst>
          </a:custGeom>
        </p:spPr>
        <p:txBody>
          <a:bodyPr wrap="square" anchor="ctr">
            <a:noAutofit/>
          </a:bodyPr>
          <a:lstStyle/>
          <a:p>
            <a:endParaRPr lang="en-US" dirty="0"/>
          </a:p>
        </p:txBody>
      </p:sp>
    </p:spTree>
    <p:extLst>
      <p:ext uri="{BB962C8B-B14F-4D97-AF65-F5344CB8AC3E}">
        <p14:creationId xmlns:p14="http://schemas.microsoft.com/office/powerpoint/2010/main" xmlns="" val="1419100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Full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xmlns="" id="{0BC498A6-D544-4239-A268-00315AF866DC}"/>
              </a:ext>
            </a:extLst>
          </p:cNvPr>
          <p:cNvSpPr>
            <a:spLocks noGrp="1"/>
          </p:cNvSpPr>
          <p:nvPr>
            <p:ph type="pic" sz="quarter" idx="50"/>
          </p:nvPr>
        </p:nvSpPr>
        <p:spPr>
          <a:xfrm>
            <a:off x="1211938" y="2724348"/>
            <a:ext cx="1866504" cy="2092749"/>
          </a:xfrm>
          <a:prstGeom prst="rect">
            <a:avLst/>
          </a:prstGeom>
        </p:spPr>
        <p:txBody>
          <a:bodyPr anchor="ctr">
            <a:normAutofit/>
          </a:bodyPr>
          <a:lstStyle>
            <a:lvl1pPr marL="0" indent="0" algn="ctr">
              <a:buNone/>
              <a:defRPr sz="1200"/>
            </a:lvl1pPr>
          </a:lstStyle>
          <a:p>
            <a:endParaRPr lang="en-US" dirty="0"/>
          </a:p>
        </p:txBody>
      </p:sp>
      <p:sp>
        <p:nvSpPr>
          <p:cNvPr id="5" name="Picture Placeholder 2">
            <a:extLst>
              <a:ext uri="{FF2B5EF4-FFF2-40B4-BE49-F238E27FC236}">
                <a16:creationId xmlns:a16="http://schemas.microsoft.com/office/drawing/2014/main" xmlns="" id="{E0FBFA85-76CD-468B-8AE6-E86DC4E15D06}"/>
              </a:ext>
            </a:extLst>
          </p:cNvPr>
          <p:cNvSpPr>
            <a:spLocks noGrp="1"/>
          </p:cNvSpPr>
          <p:nvPr>
            <p:ph type="pic" sz="quarter" idx="51"/>
          </p:nvPr>
        </p:nvSpPr>
        <p:spPr>
          <a:xfrm>
            <a:off x="3180814" y="2724348"/>
            <a:ext cx="1866504" cy="2092749"/>
          </a:xfrm>
          <a:prstGeom prst="rect">
            <a:avLst/>
          </a:prstGeom>
        </p:spPr>
        <p:txBody>
          <a:bodyPr anchor="ctr">
            <a:normAutofit/>
          </a:bodyPr>
          <a:lstStyle>
            <a:lvl1pPr marL="0" indent="0" algn="ctr">
              <a:buNone/>
              <a:defRPr sz="1200"/>
            </a:lvl1pPr>
          </a:lstStyle>
          <a:p>
            <a:endParaRPr lang="en-US" dirty="0"/>
          </a:p>
        </p:txBody>
      </p:sp>
      <p:sp>
        <p:nvSpPr>
          <p:cNvPr id="6" name="Picture Placeholder 2">
            <a:extLst>
              <a:ext uri="{FF2B5EF4-FFF2-40B4-BE49-F238E27FC236}">
                <a16:creationId xmlns:a16="http://schemas.microsoft.com/office/drawing/2014/main" xmlns="" id="{7ECD72D2-0CE5-4E26-AA08-5300A70A5DC6}"/>
              </a:ext>
            </a:extLst>
          </p:cNvPr>
          <p:cNvSpPr>
            <a:spLocks noGrp="1"/>
          </p:cNvSpPr>
          <p:nvPr>
            <p:ph type="pic" sz="quarter" idx="52"/>
          </p:nvPr>
        </p:nvSpPr>
        <p:spPr>
          <a:xfrm>
            <a:off x="5149690" y="2724348"/>
            <a:ext cx="1866504" cy="2092749"/>
          </a:xfrm>
          <a:prstGeom prst="rect">
            <a:avLst/>
          </a:prstGeom>
        </p:spPr>
        <p:txBody>
          <a:bodyPr anchor="ctr">
            <a:normAutofit/>
          </a:bodyPr>
          <a:lstStyle>
            <a:lvl1pPr marL="0" indent="0" algn="ctr">
              <a:buNone/>
              <a:defRPr sz="1200"/>
            </a:lvl1pPr>
          </a:lstStyle>
          <a:p>
            <a:endParaRPr lang="en-US" dirty="0"/>
          </a:p>
        </p:txBody>
      </p:sp>
      <p:sp>
        <p:nvSpPr>
          <p:cNvPr id="7" name="Picture Placeholder 2">
            <a:extLst>
              <a:ext uri="{FF2B5EF4-FFF2-40B4-BE49-F238E27FC236}">
                <a16:creationId xmlns:a16="http://schemas.microsoft.com/office/drawing/2014/main" xmlns="" id="{ECFA1B8B-F9F3-46DB-8BE2-AA36DCD118DF}"/>
              </a:ext>
            </a:extLst>
          </p:cNvPr>
          <p:cNvSpPr>
            <a:spLocks noGrp="1"/>
          </p:cNvSpPr>
          <p:nvPr>
            <p:ph type="pic" sz="quarter" idx="53"/>
          </p:nvPr>
        </p:nvSpPr>
        <p:spPr>
          <a:xfrm>
            <a:off x="7118566" y="2724348"/>
            <a:ext cx="1866504" cy="2092749"/>
          </a:xfrm>
          <a:prstGeom prst="rect">
            <a:avLst/>
          </a:prstGeom>
        </p:spPr>
        <p:txBody>
          <a:bodyPr anchor="ctr">
            <a:normAutofit/>
          </a:bodyPr>
          <a:lstStyle>
            <a:lvl1pPr marL="0" indent="0" algn="ctr">
              <a:buNone/>
              <a:defRPr sz="1200"/>
            </a:lvl1pPr>
          </a:lstStyle>
          <a:p>
            <a:endParaRPr lang="en-US" dirty="0"/>
          </a:p>
        </p:txBody>
      </p:sp>
      <p:sp>
        <p:nvSpPr>
          <p:cNvPr id="8" name="Picture Placeholder 2">
            <a:extLst>
              <a:ext uri="{FF2B5EF4-FFF2-40B4-BE49-F238E27FC236}">
                <a16:creationId xmlns:a16="http://schemas.microsoft.com/office/drawing/2014/main" xmlns="" id="{40825F2D-3C96-452E-B082-D106DBCE866E}"/>
              </a:ext>
            </a:extLst>
          </p:cNvPr>
          <p:cNvSpPr>
            <a:spLocks noGrp="1"/>
          </p:cNvSpPr>
          <p:nvPr>
            <p:ph type="pic" sz="quarter" idx="54"/>
          </p:nvPr>
        </p:nvSpPr>
        <p:spPr>
          <a:xfrm>
            <a:off x="9087442" y="2724348"/>
            <a:ext cx="1866504" cy="2092749"/>
          </a:xfrm>
          <a:prstGeom prst="rect">
            <a:avLst/>
          </a:prstGeo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xmlns="" val="555094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Full Image">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xmlns="" id="{6684EED1-E81E-4E7C-B449-83FD5D13C7D8}"/>
              </a:ext>
            </a:extLst>
          </p:cNvPr>
          <p:cNvSpPr>
            <a:spLocks noGrp="1"/>
          </p:cNvSpPr>
          <p:nvPr>
            <p:ph type="pic" sz="quarter" idx="10"/>
          </p:nvPr>
        </p:nvSpPr>
        <p:spPr>
          <a:xfrm>
            <a:off x="1087407" y="2570593"/>
            <a:ext cx="2003062" cy="2003062"/>
          </a:xfrm>
          <a:custGeom>
            <a:avLst/>
            <a:gdLst>
              <a:gd name="connsiteX0" fmla="*/ 1001531 w 2003062"/>
              <a:gd name="connsiteY0" fmla="*/ 0 h 2003062"/>
              <a:gd name="connsiteX1" fmla="*/ 2003062 w 2003062"/>
              <a:gd name="connsiteY1" fmla="*/ 1001531 h 2003062"/>
              <a:gd name="connsiteX2" fmla="*/ 1001531 w 2003062"/>
              <a:gd name="connsiteY2" fmla="*/ 2003062 h 2003062"/>
              <a:gd name="connsiteX3" fmla="*/ 0 w 2003062"/>
              <a:gd name="connsiteY3" fmla="*/ 1001531 h 2003062"/>
              <a:gd name="connsiteX4" fmla="*/ 1001531 w 2003062"/>
              <a:gd name="connsiteY4" fmla="*/ 0 h 200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062" h="2003062">
                <a:moveTo>
                  <a:pt x="1001531" y="0"/>
                </a:moveTo>
                <a:cubicBezTo>
                  <a:pt x="1554661" y="0"/>
                  <a:pt x="2003062" y="448401"/>
                  <a:pt x="2003062" y="1001531"/>
                </a:cubicBezTo>
                <a:cubicBezTo>
                  <a:pt x="2003062" y="1554661"/>
                  <a:pt x="1554661" y="2003062"/>
                  <a:pt x="1001531" y="2003062"/>
                </a:cubicBezTo>
                <a:cubicBezTo>
                  <a:pt x="448401" y="2003062"/>
                  <a:pt x="0" y="1554661"/>
                  <a:pt x="0" y="1001531"/>
                </a:cubicBezTo>
                <a:cubicBezTo>
                  <a:pt x="0" y="448401"/>
                  <a:pt x="448401" y="0"/>
                  <a:pt x="1001531" y="0"/>
                </a:cubicBezTo>
                <a:close/>
              </a:path>
            </a:pathLst>
          </a:custGeom>
        </p:spPr>
        <p:txBody>
          <a:bodyPr wrap="square" anchor="ctr">
            <a:noAutofit/>
          </a:bodyPr>
          <a:lstStyle/>
          <a:p>
            <a:endParaRPr lang="en-US" dirty="0"/>
          </a:p>
        </p:txBody>
      </p:sp>
      <p:sp>
        <p:nvSpPr>
          <p:cNvPr id="10" name="Picture Placeholder 13">
            <a:extLst>
              <a:ext uri="{FF2B5EF4-FFF2-40B4-BE49-F238E27FC236}">
                <a16:creationId xmlns:a16="http://schemas.microsoft.com/office/drawing/2014/main" xmlns="" id="{47532555-097E-44DB-87B1-411DD118C877}"/>
              </a:ext>
            </a:extLst>
          </p:cNvPr>
          <p:cNvSpPr>
            <a:spLocks noGrp="1"/>
          </p:cNvSpPr>
          <p:nvPr>
            <p:ph type="pic" sz="quarter" idx="11"/>
          </p:nvPr>
        </p:nvSpPr>
        <p:spPr>
          <a:xfrm>
            <a:off x="3731697" y="2570593"/>
            <a:ext cx="2003062" cy="2003062"/>
          </a:xfrm>
          <a:custGeom>
            <a:avLst/>
            <a:gdLst>
              <a:gd name="connsiteX0" fmla="*/ 1001531 w 2003062"/>
              <a:gd name="connsiteY0" fmla="*/ 0 h 2003062"/>
              <a:gd name="connsiteX1" fmla="*/ 2003062 w 2003062"/>
              <a:gd name="connsiteY1" fmla="*/ 1001531 h 2003062"/>
              <a:gd name="connsiteX2" fmla="*/ 1001531 w 2003062"/>
              <a:gd name="connsiteY2" fmla="*/ 2003062 h 2003062"/>
              <a:gd name="connsiteX3" fmla="*/ 0 w 2003062"/>
              <a:gd name="connsiteY3" fmla="*/ 1001531 h 2003062"/>
              <a:gd name="connsiteX4" fmla="*/ 1001531 w 2003062"/>
              <a:gd name="connsiteY4" fmla="*/ 0 h 200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062" h="2003062">
                <a:moveTo>
                  <a:pt x="1001531" y="0"/>
                </a:moveTo>
                <a:cubicBezTo>
                  <a:pt x="1554661" y="0"/>
                  <a:pt x="2003062" y="448401"/>
                  <a:pt x="2003062" y="1001531"/>
                </a:cubicBezTo>
                <a:cubicBezTo>
                  <a:pt x="2003062" y="1554661"/>
                  <a:pt x="1554661" y="2003062"/>
                  <a:pt x="1001531" y="2003062"/>
                </a:cubicBezTo>
                <a:cubicBezTo>
                  <a:pt x="448401" y="2003062"/>
                  <a:pt x="0" y="1554661"/>
                  <a:pt x="0" y="1001531"/>
                </a:cubicBezTo>
                <a:cubicBezTo>
                  <a:pt x="0" y="448401"/>
                  <a:pt x="448401" y="0"/>
                  <a:pt x="1001531" y="0"/>
                </a:cubicBezTo>
                <a:close/>
              </a:path>
            </a:pathLst>
          </a:custGeom>
        </p:spPr>
        <p:txBody>
          <a:bodyPr wrap="square" anchor="ctr">
            <a:noAutofit/>
          </a:bodyPr>
          <a:lstStyle/>
          <a:p>
            <a:endParaRPr lang="en-US" dirty="0"/>
          </a:p>
        </p:txBody>
      </p:sp>
      <p:sp>
        <p:nvSpPr>
          <p:cNvPr id="11" name="Picture Placeholder 14">
            <a:extLst>
              <a:ext uri="{FF2B5EF4-FFF2-40B4-BE49-F238E27FC236}">
                <a16:creationId xmlns:a16="http://schemas.microsoft.com/office/drawing/2014/main" xmlns="" id="{84595CFE-7E37-4A13-A92A-7945E6BA73AD}"/>
              </a:ext>
            </a:extLst>
          </p:cNvPr>
          <p:cNvSpPr>
            <a:spLocks noGrp="1"/>
          </p:cNvSpPr>
          <p:nvPr>
            <p:ph type="pic" sz="quarter" idx="12"/>
          </p:nvPr>
        </p:nvSpPr>
        <p:spPr>
          <a:xfrm>
            <a:off x="6375988" y="2570593"/>
            <a:ext cx="2003062" cy="2003062"/>
          </a:xfrm>
          <a:custGeom>
            <a:avLst/>
            <a:gdLst>
              <a:gd name="connsiteX0" fmla="*/ 1001531 w 2003062"/>
              <a:gd name="connsiteY0" fmla="*/ 0 h 2003062"/>
              <a:gd name="connsiteX1" fmla="*/ 2003062 w 2003062"/>
              <a:gd name="connsiteY1" fmla="*/ 1001531 h 2003062"/>
              <a:gd name="connsiteX2" fmla="*/ 1001531 w 2003062"/>
              <a:gd name="connsiteY2" fmla="*/ 2003062 h 2003062"/>
              <a:gd name="connsiteX3" fmla="*/ 0 w 2003062"/>
              <a:gd name="connsiteY3" fmla="*/ 1001531 h 2003062"/>
              <a:gd name="connsiteX4" fmla="*/ 1001531 w 2003062"/>
              <a:gd name="connsiteY4" fmla="*/ 0 h 200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062" h="2003062">
                <a:moveTo>
                  <a:pt x="1001531" y="0"/>
                </a:moveTo>
                <a:cubicBezTo>
                  <a:pt x="1554661" y="0"/>
                  <a:pt x="2003062" y="448401"/>
                  <a:pt x="2003062" y="1001531"/>
                </a:cubicBezTo>
                <a:cubicBezTo>
                  <a:pt x="2003062" y="1554661"/>
                  <a:pt x="1554661" y="2003062"/>
                  <a:pt x="1001531" y="2003062"/>
                </a:cubicBezTo>
                <a:cubicBezTo>
                  <a:pt x="448401" y="2003062"/>
                  <a:pt x="0" y="1554661"/>
                  <a:pt x="0" y="1001531"/>
                </a:cubicBezTo>
                <a:cubicBezTo>
                  <a:pt x="0" y="448401"/>
                  <a:pt x="448401" y="0"/>
                  <a:pt x="1001531" y="0"/>
                </a:cubicBezTo>
                <a:close/>
              </a:path>
            </a:pathLst>
          </a:custGeom>
        </p:spPr>
        <p:txBody>
          <a:bodyPr wrap="square" anchor="ctr">
            <a:noAutofit/>
          </a:bodyPr>
          <a:lstStyle/>
          <a:p>
            <a:endParaRPr lang="en-US" dirty="0"/>
          </a:p>
        </p:txBody>
      </p:sp>
      <p:sp>
        <p:nvSpPr>
          <p:cNvPr id="12" name="Picture Placeholder 15">
            <a:extLst>
              <a:ext uri="{FF2B5EF4-FFF2-40B4-BE49-F238E27FC236}">
                <a16:creationId xmlns:a16="http://schemas.microsoft.com/office/drawing/2014/main" xmlns="" id="{8D904997-4651-4362-9C5B-CD8394B3986B}"/>
              </a:ext>
            </a:extLst>
          </p:cNvPr>
          <p:cNvSpPr>
            <a:spLocks noGrp="1"/>
          </p:cNvSpPr>
          <p:nvPr>
            <p:ph type="pic" sz="quarter" idx="13"/>
          </p:nvPr>
        </p:nvSpPr>
        <p:spPr>
          <a:xfrm>
            <a:off x="9101533" y="2570593"/>
            <a:ext cx="2003062" cy="2003062"/>
          </a:xfrm>
          <a:custGeom>
            <a:avLst/>
            <a:gdLst>
              <a:gd name="connsiteX0" fmla="*/ 1001531 w 2003062"/>
              <a:gd name="connsiteY0" fmla="*/ 0 h 2003062"/>
              <a:gd name="connsiteX1" fmla="*/ 2003062 w 2003062"/>
              <a:gd name="connsiteY1" fmla="*/ 1001531 h 2003062"/>
              <a:gd name="connsiteX2" fmla="*/ 1001531 w 2003062"/>
              <a:gd name="connsiteY2" fmla="*/ 2003062 h 2003062"/>
              <a:gd name="connsiteX3" fmla="*/ 0 w 2003062"/>
              <a:gd name="connsiteY3" fmla="*/ 1001531 h 2003062"/>
              <a:gd name="connsiteX4" fmla="*/ 1001531 w 2003062"/>
              <a:gd name="connsiteY4" fmla="*/ 0 h 200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062" h="2003062">
                <a:moveTo>
                  <a:pt x="1001531" y="0"/>
                </a:moveTo>
                <a:cubicBezTo>
                  <a:pt x="1554661" y="0"/>
                  <a:pt x="2003062" y="448401"/>
                  <a:pt x="2003062" y="1001531"/>
                </a:cubicBezTo>
                <a:cubicBezTo>
                  <a:pt x="2003062" y="1554661"/>
                  <a:pt x="1554661" y="2003062"/>
                  <a:pt x="1001531" y="2003062"/>
                </a:cubicBezTo>
                <a:cubicBezTo>
                  <a:pt x="448401" y="2003062"/>
                  <a:pt x="0" y="1554661"/>
                  <a:pt x="0" y="1001531"/>
                </a:cubicBezTo>
                <a:cubicBezTo>
                  <a:pt x="0" y="448401"/>
                  <a:pt x="448401" y="0"/>
                  <a:pt x="1001531" y="0"/>
                </a:cubicBezTo>
                <a:close/>
              </a:path>
            </a:pathLst>
          </a:custGeom>
        </p:spPr>
        <p:txBody>
          <a:bodyPr wrap="square" anchor="ctr">
            <a:noAutofit/>
          </a:bodyPr>
          <a:lstStyle/>
          <a:p>
            <a:endParaRPr lang="en-US" dirty="0"/>
          </a:p>
        </p:txBody>
      </p:sp>
    </p:spTree>
    <p:extLst>
      <p:ext uri="{BB962C8B-B14F-4D97-AF65-F5344CB8AC3E}">
        <p14:creationId xmlns:p14="http://schemas.microsoft.com/office/powerpoint/2010/main" xmlns="" val="479838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Full Imag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xmlns="" id="{175FB902-757B-4967-96A8-40068E1E638D}"/>
              </a:ext>
            </a:extLst>
          </p:cNvPr>
          <p:cNvSpPr>
            <a:spLocks noGrp="1"/>
          </p:cNvSpPr>
          <p:nvPr>
            <p:ph type="pic" sz="quarter" idx="50"/>
          </p:nvPr>
        </p:nvSpPr>
        <p:spPr>
          <a:xfrm>
            <a:off x="571713" y="1162051"/>
            <a:ext cx="1905000" cy="1904998"/>
          </a:xfrm>
          <a:custGeom>
            <a:avLst/>
            <a:gdLst>
              <a:gd name="connsiteX0" fmla="*/ 0 w 1905000"/>
              <a:gd name="connsiteY0" fmla="*/ 0 h 1904998"/>
              <a:gd name="connsiteX1" fmla="*/ 1905000 w 1905000"/>
              <a:gd name="connsiteY1" fmla="*/ 0 h 1904998"/>
              <a:gd name="connsiteX2" fmla="*/ 1905000 w 1905000"/>
              <a:gd name="connsiteY2" fmla="*/ 1904998 h 1904998"/>
              <a:gd name="connsiteX3" fmla="*/ 0 w 1905000"/>
              <a:gd name="connsiteY3" fmla="*/ 1904998 h 1904998"/>
            </a:gdLst>
            <a:ahLst/>
            <a:cxnLst>
              <a:cxn ang="0">
                <a:pos x="connsiteX0" y="connsiteY0"/>
              </a:cxn>
              <a:cxn ang="0">
                <a:pos x="connsiteX1" y="connsiteY1"/>
              </a:cxn>
              <a:cxn ang="0">
                <a:pos x="connsiteX2" y="connsiteY2"/>
              </a:cxn>
              <a:cxn ang="0">
                <a:pos x="connsiteX3" y="connsiteY3"/>
              </a:cxn>
            </a:cxnLst>
            <a:rect l="l" t="t" r="r" b="b"/>
            <a:pathLst>
              <a:path w="1905000" h="1904998">
                <a:moveTo>
                  <a:pt x="0" y="0"/>
                </a:moveTo>
                <a:lnTo>
                  <a:pt x="1905000" y="0"/>
                </a:lnTo>
                <a:lnTo>
                  <a:pt x="1905000" y="1904998"/>
                </a:lnTo>
                <a:lnTo>
                  <a:pt x="0" y="1904998"/>
                </a:lnTo>
                <a:close/>
              </a:path>
            </a:pathLst>
          </a:custGeom>
        </p:spPr>
        <p:txBody>
          <a:bodyPr wrap="square" anchor="ctr">
            <a:noAutofit/>
          </a:bodyPr>
          <a:lstStyle>
            <a:lvl1pPr marL="0" indent="0" algn="ctr">
              <a:buNone/>
              <a:defRPr sz="1200"/>
            </a:lvl1pPr>
          </a:lstStyle>
          <a:p>
            <a:endParaRPr lang="en-US" dirty="0"/>
          </a:p>
        </p:txBody>
      </p:sp>
      <p:sp>
        <p:nvSpPr>
          <p:cNvPr id="19" name="Picture Placeholder 18">
            <a:extLst>
              <a:ext uri="{FF2B5EF4-FFF2-40B4-BE49-F238E27FC236}">
                <a16:creationId xmlns:a16="http://schemas.microsoft.com/office/drawing/2014/main" xmlns="" id="{3935BB7E-9511-4130-9091-5B73405F8836}"/>
              </a:ext>
            </a:extLst>
          </p:cNvPr>
          <p:cNvSpPr>
            <a:spLocks noGrp="1"/>
          </p:cNvSpPr>
          <p:nvPr>
            <p:ph type="pic" sz="quarter" idx="51"/>
          </p:nvPr>
        </p:nvSpPr>
        <p:spPr>
          <a:xfrm>
            <a:off x="3628815" y="1162051"/>
            <a:ext cx="1905000" cy="1904998"/>
          </a:xfrm>
          <a:custGeom>
            <a:avLst/>
            <a:gdLst>
              <a:gd name="connsiteX0" fmla="*/ 0 w 1905000"/>
              <a:gd name="connsiteY0" fmla="*/ 0 h 1904998"/>
              <a:gd name="connsiteX1" fmla="*/ 1905000 w 1905000"/>
              <a:gd name="connsiteY1" fmla="*/ 0 h 1904998"/>
              <a:gd name="connsiteX2" fmla="*/ 1905000 w 1905000"/>
              <a:gd name="connsiteY2" fmla="*/ 1904998 h 1904998"/>
              <a:gd name="connsiteX3" fmla="*/ 0 w 1905000"/>
              <a:gd name="connsiteY3" fmla="*/ 1904998 h 1904998"/>
            </a:gdLst>
            <a:ahLst/>
            <a:cxnLst>
              <a:cxn ang="0">
                <a:pos x="connsiteX0" y="connsiteY0"/>
              </a:cxn>
              <a:cxn ang="0">
                <a:pos x="connsiteX1" y="connsiteY1"/>
              </a:cxn>
              <a:cxn ang="0">
                <a:pos x="connsiteX2" y="connsiteY2"/>
              </a:cxn>
              <a:cxn ang="0">
                <a:pos x="connsiteX3" y="connsiteY3"/>
              </a:cxn>
            </a:cxnLst>
            <a:rect l="l" t="t" r="r" b="b"/>
            <a:pathLst>
              <a:path w="1905000" h="1904998">
                <a:moveTo>
                  <a:pt x="0" y="0"/>
                </a:moveTo>
                <a:lnTo>
                  <a:pt x="1905000" y="0"/>
                </a:lnTo>
                <a:lnTo>
                  <a:pt x="1905000" y="1904998"/>
                </a:lnTo>
                <a:lnTo>
                  <a:pt x="0" y="1904998"/>
                </a:lnTo>
                <a:close/>
              </a:path>
            </a:pathLst>
          </a:custGeom>
        </p:spPr>
        <p:txBody>
          <a:bodyPr wrap="square" anchor="ctr">
            <a:noAutofit/>
          </a:bodyPr>
          <a:lstStyle>
            <a:lvl1pPr marL="0" indent="0" algn="ctr">
              <a:buNone/>
              <a:defRPr sz="1200"/>
            </a:lvl1pPr>
          </a:lstStyle>
          <a:p>
            <a:endParaRPr lang="en-US" dirty="0"/>
          </a:p>
        </p:txBody>
      </p:sp>
      <p:sp>
        <p:nvSpPr>
          <p:cNvPr id="20" name="Picture Placeholder 19">
            <a:extLst>
              <a:ext uri="{FF2B5EF4-FFF2-40B4-BE49-F238E27FC236}">
                <a16:creationId xmlns:a16="http://schemas.microsoft.com/office/drawing/2014/main" xmlns="" id="{ED8E0E93-C871-4464-B84E-5F98550035B4}"/>
              </a:ext>
            </a:extLst>
          </p:cNvPr>
          <p:cNvSpPr>
            <a:spLocks noGrp="1"/>
          </p:cNvSpPr>
          <p:nvPr>
            <p:ph type="pic" sz="quarter" idx="52"/>
          </p:nvPr>
        </p:nvSpPr>
        <p:spPr>
          <a:xfrm>
            <a:off x="6685917" y="1162051"/>
            <a:ext cx="1905000" cy="1904998"/>
          </a:xfrm>
          <a:custGeom>
            <a:avLst/>
            <a:gdLst>
              <a:gd name="connsiteX0" fmla="*/ 0 w 1905000"/>
              <a:gd name="connsiteY0" fmla="*/ 0 h 1904998"/>
              <a:gd name="connsiteX1" fmla="*/ 1905000 w 1905000"/>
              <a:gd name="connsiteY1" fmla="*/ 0 h 1904998"/>
              <a:gd name="connsiteX2" fmla="*/ 1905000 w 1905000"/>
              <a:gd name="connsiteY2" fmla="*/ 1904998 h 1904998"/>
              <a:gd name="connsiteX3" fmla="*/ 0 w 1905000"/>
              <a:gd name="connsiteY3" fmla="*/ 1904998 h 1904998"/>
            </a:gdLst>
            <a:ahLst/>
            <a:cxnLst>
              <a:cxn ang="0">
                <a:pos x="connsiteX0" y="connsiteY0"/>
              </a:cxn>
              <a:cxn ang="0">
                <a:pos x="connsiteX1" y="connsiteY1"/>
              </a:cxn>
              <a:cxn ang="0">
                <a:pos x="connsiteX2" y="connsiteY2"/>
              </a:cxn>
              <a:cxn ang="0">
                <a:pos x="connsiteX3" y="connsiteY3"/>
              </a:cxn>
            </a:cxnLst>
            <a:rect l="l" t="t" r="r" b="b"/>
            <a:pathLst>
              <a:path w="1905000" h="1904998">
                <a:moveTo>
                  <a:pt x="0" y="0"/>
                </a:moveTo>
                <a:lnTo>
                  <a:pt x="1905000" y="0"/>
                </a:lnTo>
                <a:lnTo>
                  <a:pt x="1905000" y="1904998"/>
                </a:lnTo>
                <a:lnTo>
                  <a:pt x="0" y="1904998"/>
                </a:lnTo>
                <a:close/>
              </a:path>
            </a:pathLst>
          </a:custGeom>
        </p:spPr>
        <p:txBody>
          <a:bodyPr wrap="square" anchor="ctr">
            <a:noAutofit/>
          </a:bodyPr>
          <a:lstStyle>
            <a:lvl1pPr marL="0" indent="0" algn="ctr">
              <a:buNone/>
              <a:defRPr sz="1200"/>
            </a:lvl1pPr>
          </a:lstStyle>
          <a:p>
            <a:endParaRPr lang="en-US" dirty="0"/>
          </a:p>
        </p:txBody>
      </p:sp>
      <p:sp>
        <p:nvSpPr>
          <p:cNvPr id="21" name="Picture Placeholder 20">
            <a:extLst>
              <a:ext uri="{FF2B5EF4-FFF2-40B4-BE49-F238E27FC236}">
                <a16:creationId xmlns:a16="http://schemas.microsoft.com/office/drawing/2014/main" xmlns="" id="{7CD61793-1EDD-4EBC-ADBC-DC656D0F38E1}"/>
              </a:ext>
            </a:extLst>
          </p:cNvPr>
          <p:cNvSpPr>
            <a:spLocks noGrp="1"/>
          </p:cNvSpPr>
          <p:nvPr>
            <p:ph type="pic" sz="quarter" idx="53"/>
          </p:nvPr>
        </p:nvSpPr>
        <p:spPr>
          <a:xfrm>
            <a:off x="9743018" y="1162051"/>
            <a:ext cx="1905000" cy="1904998"/>
          </a:xfrm>
          <a:custGeom>
            <a:avLst/>
            <a:gdLst>
              <a:gd name="connsiteX0" fmla="*/ 0 w 1905000"/>
              <a:gd name="connsiteY0" fmla="*/ 0 h 1904998"/>
              <a:gd name="connsiteX1" fmla="*/ 1905000 w 1905000"/>
              <a:gd name="connsiteY1" fmla="*/ 0 h 1904998"/>
              <a:gd name="connsiteX2" fmla="*/ 1905000 w 1905000"/>
              <a:gd name="connsiteY2" fmla="*/ 1904998 h 1904998"/>
              <a:gd name="connsiteX3" fmla="*/ 0 w 1905000"/>
              <a:gd name="connsiteY3" fmla="*/ 1904998 h 1904998"/>
            </a:gdLst>
            <a:ahLst/>
            <a:cxnLst>
              <a:cxn ang="0">
                <a:pos x="connsiteX0" y="connsiteY0"/>
              </a:cxn>
              <a:cxn ang="0">
                <a:pos x="connsiteX1" y="connsiteY1"/>
              </a:cxn>
              <a:cxn ang="0">
                <a:pos x="connsiteX2" y="connsiteY2"/>
              </a:cxn>
              <a:cxn ang="0">
                <a:pos x="connsiteX3" y="connsiteY3"/>
              </a:cxn>
            </a:cxnLst>
            <a:rect l="l" t="t" r="r" b="b"/>
            <a:pathLst>
              <a:path w="1905000" h="1904998">
                <a:moveTo>
                  <a:pt x="0" y="0"/>
                </a:moveTo>
                <a:lnTo>
                  <a:pt x="1905000" y="0"/>
                </a:lnTo>
                <a:lnTo>
                  <a:pt x="1905000" y="1904998"/>
                </a:lnTo>
                <a:lnTo>
                  <a:pt x="0" y="1904998"/>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xmlns="" val="3690334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Full Ima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xmlns="" id="{177BEB04-05E3-41BF-8EEB-D371AA302752}"/>
              </a:ext>
            </a:extLst>
          </p:cNvPr>
          <p:cNvSpPr>
            <a:spLocks noGrp="1"/>
          </p:cNvSpPr>
          <p:nvPr>
            <p:ph type="pic" sz="quarter" idx="14"/>
          </p:nvPr>
        </p:nvSpPr>
        <p:spPr>
          <a:xfrm>
            <a:off x="5204391" y="2123235"/>
            <a:ext cx="1760487" cy="3066282"/>
          </a:xfrm>
          <a:prstGeom prst="rect">
            <a:avLst/>
          </a:prstGeom>
        </p:spPr>
        <p:txBody>
          <a:bodyPr anchor="ctr">
            <a:normAutofit/>
          </a:bodyPr>
          <a:lstStyle>
            <a:lvl1pPr marL="0" indent="0" algn="ctr">
              <a:buNone/>
              <a:defRPr sz="1200"/>
            </a:lvl1pPr>
          </a:lstStyle>
          <a:p>
            <a:endParaRPr lang="en-US" dirty="0"/>
          </a:p>
        </p:txBody>
      </p:sp>
      <p:sp>
        <p:nvSpPr>
          <p:cNvPr id="15" name="Picture Placeholder 2">
            <a:extLst>
              <a:ext uri="{FF2B5EF4-FFF2-40B4-BE49-F238E27FC236}">
                <a16:creationId xmlns:a16="http://schemas.microsoft.com/office/drawing/2014/main" xmlns="" id="{CE7171B6-C557-4891-8589-B96A24286E68}"/>
              </a:ext>
            </a:extLst>
          </p:cNvPr>
          <p:cNvSpPr>
            <a:spLocks noGrp="1"/>
          </p:cNvSpPr>
          <p:nvPr>
            <p:ph type="pic" sz="quarter" idx="15"/>
          </p:nvPr>
        </p:nvSpPr>
        <p:spPr>
          <a:xfrm>
            <a:off x="3577471" y="2309751"/>
            <a:ext cx="1552669" cy="2695698"/>
          </a:xfrm>
          <a:prstGeom prst="rect">
            <a:avLst/>
          </a:prstGeom>
        </p:spPr>
        <p:txBody>
          <a:bodyPr anchor="ctr">
            <a:normAutofit/>
          </a:bodyPr>
          <a:lstStyle>
            <a:lvl1pPr marL="0" indent="0" algn="ctr">
              <a:buNone/>
              <a:defRPr sz="1200"/>
            </a:lvl1pPr>
          </a:lstStyle>
          <a:p>
            <a:endParaRPr lang="en-US" dirty="0"/>
          </a:p>
        </p:txBody>
      </p:sp>
      <p:sp>
        <p:nvSpPr>
          <p:cNvPr id="16" name="Picture Placeholder 2">
            <a:extLst>
              <a:ext uri="{FF2B5EF4-FFF2-40B4-BE49-F238E27FC236}">
                <a16:creationId xmlns:a16="http://schemas.microsoft.com/office/drawing/2014/main" xmlns="" id="{A6AD2BDF-685E-4EA0-86DA-95162AE6511A}"/>
              </a:ext>
            </a:extLst>
          </p:cNvPr>
          <p:cNvSpPr>
            <a:spLocks noGrp="1"/>
          </p:cNvSpPr>
          <p:nvPr>
            <p:ph type="pic" sz="quarter" idx="16"/>
          </p:nvPr>
        </p:nvSpPr>
        <p:spPr>
          <a:xfrm>
            <a:off x="7068816" y="2309751"/>
            <a:ext cx="1552669" cy="2695698"/>
          </a:xfrm>
          <a:prstGeom prst="rect">
            <a:avLst/>
          </a:prstGeom>
        </p:spPr>
        <p:txBody>
          <a:bodyPr anchor="ctr">
            <a:normAutofit/>
          </a:bodyPr>
          <a:lstStyle>
            <a:lvl1pPr marL="0" indent="0" algn="ctr">
              <a:buNone/>
              <a:defRPr sz="1200"/>
            </a:lvl1pPr>
          </a:lstStyle>
          <a:p>
            <a:endParaRPr lang="en-US" dirty="0"/>
          </a:p>
        </p:txBody>
      </p:sp>
      <p:sp>
        <p:nvSpPr>
          <p:cNvPr id="17" name="Picture Placeholder 2">
            <a:extLst>
              <a:ext uri="{FF2B5EF4-FFF2-40B4-BE49-F238E27FC236}">
                <a16:creationId xmlns:a16="http://schemas.microsoft.com/office/drawing/2014/main" xmlns="" id="{76D310A8-9448-4E45-9772-80FD3DD8D8B8}"/>
              </a:ext>
            </a:extLst>
          </p:cNvPr>
          <p:cNvSpPr>
            <a:spLocks noGrp="1"/>
          </p:cNvSpPr>
          <p:nvPr>
            <p:ph type="pic" sz="quarter" idx="13"/>
          </p:nvPr>
        </p:nvSpPr>
        <p:spPr>
          <a:xfrm>
            <a:off x="0" y="-1700"/>
            <a:ext cx="12191999" cy="3971581"/>
          </a:xfrm>
          <a:prstGeom prst="rect">
            <a:avLst/>
          </a:prstGeo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xmlns="" val="145260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xmlns="" id="{0704BEA8-4216-4291-B7A8-07A3B1974C95}"/>
              </a:ext>
            </a:extLst>
          </p:cNvPr>
          <p:cNvSpPr>
            <a:spLocks noGrp="1"/>
          </p:cNvSpPr>
          <p:nvPr>
            <p:ph type="pic" sz="quarter" idx="10"/>
          </p:nvPr>
        </p:nvSpPr>
        <p:spPr>
          <a:xfrm>
            <a:off x="0" y="0"/>
            <a:ext cx="12192000" cy="6858000"/>
          </a:xfrm>
          <a:prstGeom prst="rect">
            <a:avLst/>
          </a:prstGeom>
        </p:spPr>
        <p:txBody>
          <a:bodyPr anchor="ctr"/>
          <a:lstStyle/>
          <a:p>
            <a:endParaRPr lang="en-US"/>
          </a:p>
        </p:txBody>
      </p:sp>
      <p:sp>
        <p:nvSpPr>
          <p:cNvPr id="7" name="Slide Number Placeholder 21">
            <a:extLst>
              <a:ext uri="{FF2B5EF4-FFF2-40B4-BE49-F238E27FC236}">
                <a16:creationId xmlns:a16="http://schemas.microsoft.com/office/drawing/2014/main" xmlns="" id="{97032698-4027-4948-8F5C-E2709437E384}"/>
              </a:ext>
            </a:extLst>
          </p:cNvPr>
          <p:cNvSpPr>
            <a:spLocks noGrp="1"/>
          </p:cNvSpPr>
          <p:nvPr>
            <p:ph type="sldNum" sz="quarter" idx="4"/>
          </p:nvPr>
        </p:nvSpPr>
        <p:spPr>
          <a:xfrm>
            <a:off x="11404107" y="395328"/>
            <a:ext cx="375514" cy="365125"/>
          </a:xfrm>
          <a:prstGeom prst="rect">
            <a:avLst/>
          </a:prstGeom>
        </p:spPr>
        <p:txBody>
          <a:bodyPr vert="horz" lIns="91440" tIns="45720" rIns="91440" bIns="45720" rtlCol="0" anchor="ctr"/>
          <a:lstStyle>
            <a:lvl1pPr algn="r">
              <a:defRPr sz="1200">
                <a:solidFill>
                  <a:schemeClr val="bg1"/>
                </a:solidFill>
              </a:defRPr>
            </a:lvl1pPr>
          </a:lstStyle>
          <a:p>
            <a:fld id="{F2013BF4-5CFC-41F7-AD2A-79B49FE18922}" type="slidenum">
              <a:rPr lang="en-US" smtClean="0"/>
              <a:pPr/>
              <a:t>‹#›</a:t>
            </a:fld>
            <a:endParaRPr lang="en-US" dirty="0"/>
          </a:p>
        </p:txBody>
      </p:sp>
    </p:spTree>
    <p:extLst>
      <p:ext uri="{BB962C8B-B14F-4D97-AF65-F5344CB8AC3E}">
        <p14:creationId xmlns:p14="http://schemas.microsoft.com/office/powerpoint/2010/main" xmlns="" val="87000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Full Image">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xmlns="" id="{B34BDA81-B357-4BB0-9CC9-31DD7C809058}"/>
              </a:ext>
            </a:extLst>
          </p:cNvPr>
          <p:cNvSpPr>
            <a:spLocks noGrp="1"/>
          </p:cNvSpPr>
          <p:nvPr>
            <p:ph type="pic" sz="quarter" idx="16"/>
          </p:nvPr>
        </p:nvSpPr>
        <p:spPr>
          <a:xfrm>
            <a:off x="6934200" y="825500"/>
            <a:ext cx="2184400" cy="5207000"/>
          </a:xfrm>
          <a:custGeom>
            <a:avLst/>
            <a:gdLst>
              <a:gd name="connsiteX0" fmla="*/ 0 w 2184400"/>
              <a:gd name="connsiteY0" fmla="*/ 0 h 5207000"/>
              <a:gd name="connsiteX1" fmla="*/ 2184400 w 2184400"/>
              <a:gd name="connsiteY1" fmla="*/ 0 h 5207000"/>
              <a:gd name="connsiteX2" fmla="*/ 2184400 w 2184400"/>
              <a:gd name="connsiteY2" fmla="*/ 5207000 h 5207000"/>
              <a:gd name="connsiteX3" fmla="*/ 0 w 2184400"/>
              <a:gd name="connsiteY3" fmla="*/ 5207000 h 5207000"/>
            </a:gdLst>
            <a:ahLst/>
            <a:cxnLst>
              <a:cxn ang="0">
                <a:pos x="connsiteX0" y="connsiteY0"/>
              </a:cxn>
              <a:cxn ang="0">
                <a:pos x="connsiteX1" y="connsiteY1"/>
              </a:cxn>
              <a:cxn ang="0">
                <a:pos x="connsiteX2" y="connsiteY2"/>
              </a:cxn>
              <a:cxn ang="0">
                <a:pos x="connsiteX3" y="connsiteY3"/>
              </a:cxn>
            </a:cxnLst>
            <a:rect l="l" t="t" r="r" b="b"/>
            <a:pathLst>
              <a:path w="2184400" h="5207000">
                <a:moveTo>
                  <a:pt x="0" y="0"/>
                </a:moveTo>
                <a:lnTo>
                  <a:pt x="2184400" y="0"/>
                </a:lnTo>
                <a:lnTo>
                  <a:pt x="2184400" y="5207000"/>
                </a:lnTo>
                <a:lnTo>
                  <a:pt x="0" y="5207000"/>
                </a:lnTo>
                <a:close/>
              </a:path>
            </a:pathLst>
          </a:custGeom>
        </p:spPr>
        <p:txBody>
          <a:bodyPr wrap="square" anchor="ctr">
            <a:noAutofit/>
          </a:bodyPr>
          <a:lstStyle>
            <a:lvl1pPr marL="0" indent="0" algn="ctr">
              <a:buNone/>
              <a:defRPr sz="1200"/>
            </a:lvl1pPr>
          </a:lstStyle>
          <a:p>
            <a:endParaRPr lang="en-US" dirty="0"/>
          </a:p>
        </p:txBody>
      </p:sp>
      <p:sp>
        <p:nvSpPr>
          <p:cNvPr id="11" name="Picture Placeholder 10">
            <a:extLst>
              <a:ext uri="{FF2B5EF4-FFF2-40B4-BE49-F238E27FC236}">
                <a16:creationId xmlns:a16="http://schemas.microsoft.com/office/drawing/2014/main" xmlns="" id="{2E715F8D-79FD-4350-9533-F5970FDC59FD}"/>
              </a:ext>
            </a:extLst>
          </p:cNvPr>
          <p:cNvSpPr>
            <a:spLocks noGrp="1"/>
          </p:cNvSpPr>
          <p:nvPr>
            <p:ph type="pic" sz="quarter" idx="18"/>
          </p:nvPr>
        </p:nvSpPr>
        <p:spPr>
          <a:xfrm>
            <a:off x="9118600" y="825500"/>
            <a:ext cx="2184400" cy="5207000"/>
          </a:xfrm>
          <a:custGeom>
            <a:avLst/>
            <a:gdLst>
              <a:gd name="connsiteX0" fmla="*/ 0 w 2184400"/>
              <a:gd name="connsiteY0" fmla="*/ 0 h 5207000"/>
              <a:gd name="connsiteX1" fmla="*/ 2184400 w 2184400"/>
              <a:gd name="connsiteY1" fmla="*/ 0 h 5207000"/>
              <a:gd name="connsiteX2" fmla="*/ 2184400 w 2184400"/>
              <a:gd name="connsiteY2" fmla="*/ 5207000 h 5207000"/>
              <a:gd name="connsiteX3" fmla="*/ 0 w 2184400"/>
              <a:gd name="connsiteY3" fmla="*/ 5207000 h 5207000"/>
            </a:gdLst>
            <a:ahLst/>
            <a:cxnLst>
              <a:cxn ang="0">
                <a:pos x="connsiteX0" y="connsiteY0"/>
              </a:cxn>
              <a:cxn ang="0">
                <a:pos x="connsiteX1" y="connsiteY1"/>
              </a:cxn>
              <a:cxn ang="0">
                <a:pos x="connsiteX2" y="connsiteY2"/>
              </a:cxn>
              <a:cxn ang="0">
                <a:pos x="connsiteX3" y="connsiteY3"/>
              </a:cxn>
            </a:cxnLst>
            <a:rect l="l" t="t" r="r" b="b"/>
            <a:pathLst>
              <a:path w="2184400" h="5207000">
                <a:moveTo>
                  <a:pt x="0" y="0"/>
                </a:moveTo>
                <a:lnTo>
                  <a:pt x="2184400" y="0"/>
                </a:lnTo>
                <a:lnTo>
                  <a:pt x="2184400" y="5207000"/>
                </a:lnTo>
                <a:lnTo>
                  <a:pt x="0" y="5207000"/>
                </a:lnTo>
                <a:close/>
              </a:path>
            </a:pathLst>
          </a:custGeom>
        </p:spPr>
        <p:txBody>
          <a:bodyPr wrap="square" anchor="ctr">
            <a:noAutofit/>
          </a:bodyPr>
          <a:lstStyle>
            <a:lvl1pPr marL="0" indent="0" algn="ctr">
              <a:buNone/>
              <a:defRPr sz="1200"/>
            </a:lvl1pPr>
          </a:lstStyle>
          <a:p>
            <a:endParaRPr lang="en-US" dirty="0"/>
          </a:p>
        </p:txBody>
      </p:sp>
      <p:sp>
        <p:nvSpPr>
          <p:cNvPr id="12" name="Picture Placeholder 12">
            <a:extLst>
              <a:ext uri="{FF2B5EF4-FFF2-40B4-BE49-F238E27FC236}">
                <a16:creationId xmlns:a16="http://schemas.microsoft.com/office/drawing/2014/main" xmlns="" id="{870430A5-EEC0-44C4-B5D7-D60075AA1CBE}"/>
              </a:ext>
            </a:extLst>
          </p:cNvPr>
          <p:cNvSpPr>
            <a:spLocks noGrp="1"/>
          </p:cNvSpPr>
          <p:nvPr>
            <p:ph type="pic" sz="quarter" idx="17"/>
          </p:nvPr>
        </p:nvSpPr>
        <p:spPr>
          <a:xfrm>
            <a:off x="4749800" y="825500"/>
            <a:ext cx="2184400" cy="5207000"/>
          </a:xfrm>
          <a:custGeom>
            <a:avLst/>
            <a:gdLst>
              <a:gd name="connsiteX0" fmla="*/ 0 w 2184400"/>
              <a:gd name="connsiteY0" fmla="*/ 0 h 5207000"/>
              <a:gd name="connsiteX1" fmla="*/ 2184400 w 2184400"/>
              <a:gd name="connsiteY1" fmla="*/ 0 h 5207000"/>
              <a:gd name="connsiteX2" fmla="*/ 2184400 w 2184400"/>
              <a:gd name="connsiteY2" fmla="*/ 5207000 h 5207000"/>
              <a:gd name="connsiteX3" fmla="*/ 0 w 2184400"/>
              <a:gd name="connsiteY3" fmla="*/ 5207000 h 5207000"/>
            </a:gdLst>
            <a:ahLst/>
            <a:cxnLst>
              <a:cxn ang="0">
                <a:pos x="connsiteX0" y="connsiteY0"/>
              </a:cxn>
              <a:cxn ang="0">
                <a:pos x="connsiteX1" y="connsiteY1"/>
              </a:cxn>
              <a:cxn ang="0">
                <a:pos x="connsiteX2" y="connsiteY2"/>
              </a:cxn>
              <a:cxn ang="0">
                <a:pos x="connsiteX3" y="connsiteY3"/>
              </a:cxn>
            </a:cxnLst>
            <a:rect l="l" t="t" r="r" b="b"/>
            <a:pathLst>
              <a:path w="2184400" h="5207000">
                <a:moveTo>
                  <a:pt x="0" y="0"/>
                </a:moveTo>
                <a:lnTo>
                  <a:pt x="2184400" y="0"/>
                </a:lnTo>
                <a:lnTo>
                  <a:pt x="2184400" y="5207000"/>
                </a:lnTo>
                <a:lnTo>
                  <a:pt x="0" y="520700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xmlns="" val="3257058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0_Full Image">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xmlns="" id="{EDA80501-2D5B-42B0-8B7E-F6ACA78AD123}"/>
              </a:ext>
            </a:extLst>
          </p:cNvPr>
          <p:cNvSpPr>
            <a:spLocks noGrp="1"/>
          </p:cNvSpPr>
          <p:nvPr>
            <p:ph type="pic" sz="quarter" idx="18"/>
          </p:nvPr>
        </p:nvSpPr>
        <p:spPr>
          <a:xfrm>
            <a:off x="4679951" y="4741609"/>
            <a:ext cx="2314575" cy="2116392"/>
          </a:xfrm>
          <a:custGeom>
            <a:avLst/>
            <a:gdLst>
              <a:gd name="connsiteX0" fmla="*/ 0 w 2314575"/>
              <a:gd name="connsiteY0" fmla="*/ 0 h 2116392"/>
              <a:gd name="connsiteX1" fmla="*/ 2314575 w 2314575"/>
              <a:gd name="connsiteY1" fmla="*/ 0 h 2116392"/>
              <a:gd name="connsiteX2" fmla="*/ 2314575 w 2314575"/>
              <a:gd name="connsiteY2" fmla="*/ 2116392 h 2116392"/>
              <a:gd name="connsiteX3" fmla="*/ 0 w 2314575"/>
              <a:gd name="connsiteY3" fmla="*/ 2116392 h 2116392"/>
            </a:gdLst>
            <a:ahLst/>
            <a:cxnLst>
              <a:cxn ang="0">
                <a:pos x="connsiteX0" y="connsiteY0"/>
              </a:cxn>
              <a:cxn ang="0">
                <a:pos x="connsiteX1" y="connsiteY1"/>
              </a:cxn>
              <a:cxn ang="0">
                <a:pos x="connsiteX2" y="connsiteY2"/>
              </a:cxn>
              <a:cxn ang="0">
                <a:pos x="connsiteX3" y="connsiteY3"/>
              </a:cxn>
            </a:cxnLst>
            <a:rect l="l" t="t" r="r" b="b"/>
            <a:pathLst>
              <a:path w="2314575" h="2116392">
                <a:moveTo>
                  <a:pt x="0" y="0"/>
                </a:moveTo>
                <a:lnTo>
                  <a:pt x="2314575" y="0"/>
                </a:lnTo>
                <a:lnTo>
                  <a:pt x="2314575" y="2116392"/>
                </a:lnTo>
                <a:lnTo>
                  <a:pt x="0" y="2116392"/>
                </a:lnTo>
                <a:close/>
              </a:path>
            </a:pathLst>
          </a:custGeom>
        </p:spPr>
        <p:txBody>
          <a:bodyPr wrap="square" anchor="ctr">
            <a:noAutofit/>
          </a:bodyPr>
          <a:lstStyle>
            <a:lvl1pPr marL="0" indent="0" algn="ctr">
              <a:buNone/>
              <a:defRPr sz="1200"/>
            </a:lvl1pPr>
          </a:lstStyle>
          <a:p>
            <a:endParaRPr lang="en-US" dirty="0"/>
          </a:p>
        </p:txBody>
      </p:sp>
      <p:sp>
        <p:nvSpPr>
          <p:cNvPr id="24" name="Picture Placeholder 23">
            <a:extLst>
              <a:ext uri="{FF2B5EF4-FFF2-40B4-BE49-F238E27FC236}">
                <a16:creationId xmlns:a16="http://schemas.microsoft.com/office/drawing/2014/main" xmlns="" id="{136E5D31-BF55-42FF-9B5D-DA73E1D69E9F}"/>
              </a:ext>
            </a:extLst>
          </p:cNvPr>
          <p:cNvSpPr>
            <a:spLocks noGrp="1"/>
          </p:cNvSpPr>
          <p:nvPr>
            <p:ph type="pic" sz="quarter" idx="20"/>
          </p:nvPr>
        </p:nvSpPr>
        <p:spPr>
          <a:xfrm>
            <a:off x="2376488" y="0"/>
            <a:ext cx="2243138" cy="2517092"/>
          </a:xfrm>
          <a:custGeom>
            <a:avLst/>
            <a:gdLst>
              <a:gd name="connsiteX0" fmla="*/ 0 w 2243138"/>
              <a:gd name="connsiteY0" fmla="*/ 0 h 2517092"/>
              <a:gd name="connsiteX1" fmla="*/ 2243138 w 2243138"/>
              <a:gd name="connsiteY1" fmla="*/ 0 h 2517092"/>
              <a:gd name="connsiteX2" fmla="*/ 2243138 w 2243138"/>
              <a:gd name="connsiteY2" fmla="*/ 2517092 h 2517092"/>
              <a:gd name="connsiteX3" fmla="*/ 0 w 2243138"/>
              <a:gd name="connsiteY3" fmla="*/ 2517092 h 2517092"/>
            </a:gdLst>
            <a:ahLst/>
            <a:cxnLst>
              <a:cxn ang="0">
                <a:pos x="connsiteX0" y="connsiteY0"/>
              </a:cxn>
              <a:cxn ang="0">
                <a:pos x="connsiteX1" y="connsiteY1"/>
              </a:cxn>
              <a:cxn ang="0">
                <a:pos x="connsiteX2" y="connsiteY2"/>
              </a:cxn>
              <a:cxn ang="0">
                <a:pos x="connsiteX3" y="connsiteY3"/>
              </a:cxn>
            </a:cxnLst>
            <a:rect l="l" t="t" r="r" b="b"/>
            <a:pathLst>
              <a:path w="2243138" h="2517092">
                <a:moveTo>
                  <a:pt x="0" y="0"/>
                </a:moveTo>
                <a:lnTo>
                  <a:pt x="2243138" y="0"/>
                </a:lnTo>
                <a:lnTo>
                  <a:pt x="2243138" y="2517092"/>
                </a:lnTo>
                <a:lnTo>
                  <a:pt x="0" y="2517092"/>
                </a:lnTo>
                <a:close/>
              </a:path>
            </a:pathLst>
          </a:custGeom>
        </p:spPr>
        <p:txBody>
          <a:bodyPr wrap="square" anchor="ctr">
            <a:noAutofit/>
          </a:bodyPr>
          <a:lstStyle>
            <a:lvl1pPr marL="0" indent="0" algn="ctr">
              <a:buNone/>
              <a:defRPr sz="1200"/>
            </a:lvl1pPr>
          </a:lstStyle>
          <a:p>
            <a:endParaRPr lang="en-US" dirty="0"/>
          </a:p>
        </p:txBody>
      </p:sp>
      <p:sp>
        <p:nvSpPr>
          <p:cNvPr id="22" name="Picture Placeholder 21">
            <a:extLst>
              <a:ext uri="{FF2B5EF4-FFF2-40B4-BE49-F238E27FC236}">
                <a16:creationId xmlns:a16="http://schemas.microsoft.com/office/drawing/2014/main" xmlns="" id="{0950BA41-4274-4789-B297-2A0F2ED46433}"/>
              </a:ext>
            </a:extLst>
          </p:cNvPr>
          <p:cNvSpPr>
            <a:spLocks noGrp="1"/>
          </p:cNvSpPr>
          <p:nvPr>
            <p:ph type="pic" sz="quarter" idx="19"/>
          </p:nvPr>
        </p:nvSpPr>
        <p:spPr>
          <a:xfrm>
            <a:off x="0" y="3428205"/>
            <a:ext cx="2305050" cy="3429796"/>
          </a:xfrm>
          <a:custGeom>
            <a:avLst/>
            <a:gdLst>
              <a:gd name="connsiteX0" fmla="*/ 0 w 2305050"/>
              <a:gd name="connsiteY0" fmla="*/ 0 h 3429796"/>
              <a:gd name="connsiteX1" fmla="*/ 2305050 w 2305050"/>
              <a:gd name="connsiteY1" fmla="*/ 0 h 3429796"/>
              <a:gd name="connsiteX2" fmla="*/ 2305050 w 2305050"/>
              <a:gd name="connsiteY2" fmla="*/ 3429796 h 3429796"/>
              <a:gd name="connsiteX3" fmla="*/ 0 w 2305050"/>
              <a:gd name="connsiteY3" fmla="*/ 3429796 h 3429796"/>
            </a:gdLst>
            <a:ahLst/>
            <a:cxnLst>
              <a:cxn ang="0">
                <a:pos x="connsiteX0" y="connsiteY0"/>
              </a:cxn>
              <a:cxn ang="0">
                <a:pos x="connsiteX1" y="connsiteY1"/>
              </a:cxn>
              <a:cxn ang="0">
                <a:pos x="connsiteX2" y="connsiteY2"/>
              </a:cxn>
              <a:cxn ang="0">
                <a:pos x="connsiteX3" y="connsiteY3"/>
              </a:cxn>
            </a:cxnLst>
            <a:rect l="l" t="t" r="r" b="b"/>
            <a:pathLst>
              <a:path w="2305050" h="3429796">
                <a:moveTo>
                  <a:pt x="0" y="0"/>
                </a:moveTo>
                <a:lnTo>
                  <a:pt x="2305050" y="0"/>
                </a:lnTo>
                <a:lnTo>
                  <a:pt x="2305050" y="3429796"/>
                </a:lnTo>
                <a:lnTo>
                  <a:pt x="0" y="3429796"/>
                </a:lnTo>
                <a:close/>
              </a:path>
            </a:pathLst>
          </a:custGeom>
        </p:spPr>
        <p:txBody>
          <a:bodyPr wrap="square" anchor="ctr">
            <a:noAutofit/>
          </a:bodyPr>
          <a:lstStyle>
            <a:lvl1pPr marL="0" indent="0" algn="ctr">
              <a:buNone/>
              <a:defRPr sz="1200"/>
            </a:lvl1pPr>
          </a:lstStyle>
          <a:p>
            <a:endParaRPr lang="en-US" dirty="0"/>
          </a:p>
        </p:txBody>
      </p:sp>
      <p:sp>
        <p:nvSpPr>
          <p:cNvPr id="20" name="Picture Placeholder 19">
            <a:extLst>
              <a:ext uri="{FF2B5EF4-FFF2-40B4-BE49-F238E27FC236}">
                <a16:creationId xmlns:a16="http://schemas.microsoft.com/office/drawing/2014/main" xmlns="" id="{7E4847B0-E13D-4836-BFDF-8AEF638E5181}"/>
              </a:ext>
            </a:extLst>
          </p:cNvPr>
          <p:cNvSpPr>
            <a:spLocks noGrp="1"/>
          </p:cNvSpPr>
          <p:nvPr>
            <p:ph type="pic" sz="quarter" idx="16"/>
          </p:nvPr>
        </p:nvSpPr>
        <p:spPr>
          <a:xfrm>
            <a:off x="0" y="0"/>
            <a:ext cx="2305050" cy="3353472"/>
          </a:xfrm>
          <a:custGeom>
            <a:avLst/>
            <a:gdLst>
              <a:gd name="connsiteX0" fmla="*/ 0 w 2305050"/>
              <a:gd name="connsiteY0" fmla="*/ 0 h 3353472"/>
              <a:gd name="connsiteX1" fmla="*/ 2305050 w 2305050"/>
              <a:gd name="connsiteY1" fmla="*/ 0 h 3353472"/>
              <a:gd name="connsiteX2" fmla="*/ 2305050 w 2305050"/>
              <a:gd name="connsiteY2" fmla="*/ 3353472 h 3353472"/>
              <a:gd name="connsiteX3" fmla="*/ 0 w 2305050"/>
              <a:gd name="connsiteY3" fmla="*/ 3353472 h 3353472"/>
            </a:gdLst>
            <a:ahLst/>
            <a:cxnLst>
              <a:cxn ang="0">
                <a:pos x="connsiteX0" y="connsiteY0"/>
              </a:cxn>
              <a:cxn ang="0">
                <a:pos x="connsiteX1" y="connsiteY1"/>
              </a:cxn>
              <a:cxn ang="0">
                <a:pos x="connsiteX2" y="connsiteY2"/>
              </a:cxn>
              <a:cxn ang="0">
                <a:pos x="connsiteX3" y="connsiteY3"/>
              </a:cxn>
            </a:cxnLst>
            <a:rect l="l" t="t" r="r" b="b"/>
            <a:pathLst>
              <a:path w="2305050" h="3353472">
                <a:moveTo>
                  <a:pt x="0" y="0"/>
                </a:moveTo>
                <a:lnTo>
                  <a:pt x="2305050" y="0"/>
                </a:lnTo>
                <a:lnTo>
                  <a:pt x="2305050" y="3353472"/>
                </a:lnTo>
                <a:lnTo>
                  <a:pt x="0" y="3353472"/>
                </a:lnTo>
                <a:close/>
              </a:path>
            </a:pathLst>
          </a:custGeom>
        </p:spPr>
        <p:txBody>
          <a:bodyPr wrap="square" anchor="ctr">
            <a:noAutofit/>
          </a:bodyPr>
          <a:lstStyle>
            <a:lvl1pPr marL="0" indent="0" algn="ctr">
              <a:buNone/>
              <a:defRPr sz="1200"/>
            </a:lvl1pPr>
          </a:lstStyle>
          <a:p>
            <a:endParaRPr lang="en-US" dirty="0"/>
          </a:p>
        </p:txBody>
      </p:sp>
      <p:sp>
        <p:nvSpPr>
          <p:cNvPr id="30" name="Picture Placeholder 29">
            <a:extLst>
              <a:ext uri="{FF2B5EF4-FFF2-40B4-BE49-F238E27FC236}">
                <a16:creationId xmlns:a16="http://schemas.microsoft.com/office/drawing/2014/main" xmlns="" id="{A6657314-AB0C-4340-BAE0-CFEF3F26B268}"/>
              </a:ext>
            </a:extLst>
          </p:cNvPr>
          <p:cNvSpPr>
            <a:spLocks noGrp="1"/>
          </p:cNvSpPr>
          <p:nvPr>
            <p:ph type="pic" sz="quarter" idx="22"/>
          </p:nvPr>
        </p:nvSpPr>
        <p:spPr>
          <a:xfrm>
            <a:off x="4679951" y="0"/>
            <a:ext cx="2314575" cy="4676416"/>
          </a:xfrm>
          <a:custGeom>
            <a:avLst/>
            <a:gdLst>
              <a:gd name="connsiteX0" fmla="*/ 0 w 2314575"/>
              <a:gd name="connsiteY0" fmla="*/ 0 h 4676416"/>
              <a:gd name="connsiteX1" fmla="*/ 2314575 w 2314575"/>
              <a:gd name="connsiteY1" fmla="*/ 0 h 4676416"/>
              <a:gd name="connsiteX2" fmla="*/ 2314575 w 2314575"/>
              <a:gd name="connsiteY2" fmla="*/ 4676416 h 4676416"/>
              <a:gd name="connsiteX3" fmla="*/ 0 w 2314575"/>
              <a:gd name="connsiteY3" fmla="*/ 4676416 h 4676416"/>
            </a:gdLst>
            <a:ahLst/>
            <a:cxnLst>
              <a:cxn ang="0">
                <a:pos x="connsiteX0" y="connsiteY0"/>
              </a:cxn>
              <a:cxn ang="0">
                <a:pos x="connsiteX1" y="connsiteY1"/>
              </a:cxn>
              <a:cxn ang="0">
                <a:pos x="connsiteX2" y="connsiteY2"/>
              </a:cxn>
              <a:cxn ang="0">
                <a:pos x="connsiteX3" y="connsiteY3"/>
              </a:cxn>
            </a:cxnLst>
            <a:rect l="l" t="t" r="r" b="b"/>
            <a:pathLst>
              <a:path w="2314575" h="4676416">
                <a:moveTo>
                  <a:pt x="0" y="0"/>
                </a:moveTo>
                <a:lnTo>
                  <a:pt x="2314575" y="0"/>
                </a:lnTo>
                <a:lnTo>
                  <a:pt x="2314575" y="4676416"/>
                </a:lnTo>
                <a:lnTo>
                  <a:pt x="0" y="4676416"/>
                </a:lnTo>
                <a:close/>
              </a:path>
            </a:pathLst>
          </a:custGeom>
        </p:spPr>
        <p:txBody>
          <a:bodyPr wrap="square" anchor="ctr">
            <a:noAutofit/>
          </a:bodyPr>
          <a:lstStyle>
            <a:lvl1pPr marL="0" indent="0" algn="ctr">
              <a:buNone/>
              <a:defRPr sz="1200"/>
            </a:lvl1pPr>
          </a:lstStyle>
          <a:p>
            <a:endParaRPr lang="en-US" dirty="0"/>
          </a:p>
        </p:txBody>
      </p:sp>
      <p:sp>
        <p:nvSpPr>
          <p:cNvPr id="28" name="Picture Placeholder 27">
            <a:extLst>
              <a:ext uri="{FF2B5EF4-FFF2-40B4-BE49-F238E27FC236}">
                <a16:creationId xmlns:a16="http://schemas.microsoft.com/office/drawing/2014/main" xmlns="" id="{09E437C8-9E93-4E7C-B17A-0F334C533F64}"/>
              </a:ext>
            </a:extLst>
          </p:cNvPr>
          <p:cNvSpPr>
            <a:spLocks noGrp="1"/>
          </p:cNvSpPr>
          <p:nvPr>
            <p:ph type="pic" sz="quarter" idx="21"/>
          </p:nvPr>
        </p:nvSpPr>
        <p:spPr>
          <a:xfrm>
            <a:off x="2376488" y="2593414"/>
            <a:ext cx="2243138" cy="4264586"/>
          </a:xfrm>
          <a:custGeom>
            <a:avLst/>
            <a:gdLst>
              <a:gd name="connsiteX0" fmla="*/ 0 w 2243138"/>
              <a:gd name="connsiteY0" fmla="*/ 0 h 4264586"/>
              <a:gd name="connsiteX1" fmla="*/ 2243138 w 2243138"/>
              <a:gd name="connsiteY1" fmla="*/ 0 h 4264586"/>
              <a:gd name="connsiteX2" fmla="*/ 2243138 w 2243138"/>
              <a:gd name="connsiteY2" fmla="*/ 4264586 h 4264586"/>
              <a:gd name="connsiteX3" fmla="*/ 0 w 2243138"/>
              <a:gd name="connsiteY3" fmla="*/ 4264586 h 4264586"/>
            </a:gdLst>
            <a:ahLst/>
            <a:cxnLst>
              <a:cxn ang="0">
                <a:pos x="connsiteX0" y="connsiteY0"/>
              </a:cxn>
              <a:cxn ang="0">
                <a:pos x="connsiteX1" y="connsiteY1"/>
              </a:cxn>
              <a:cxn ang="0">
                <a:pos x="connsiteX2" y="connsiteY2"/>
              </a:cxn>
              <a:cxn ang="0">
                <a:pos x="connsiteX3" y="connsiteY3"/>
              </a:cxn>
            </a:cxnLst>
            <a:rect l="l" t="t" r="r" b="b"/>
            <a:pathLst>
              <a:path w="2243138" h="4264586">
                <a:moveTo>
                  <a:pt x="0" y="0"/>
                </a:moveTo>
                <a:lnTo>
                  <a:pt x="2243138" y="0"/>
                </a:lnTo>
                <a:lnTo>
                  <a:pt x="2243138" y="4264586"/>
                </a:lnTo>
                <a:lnTo>
                  <a:pt x="0" y="4264586"/>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xmlns="" val="1168895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4_Full Imag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xmlns="" id="{FFEACA7A-1F82-4971-9ADB-ADE1A6207502}"/>
              </a:ext>
            </a:extLst>
          </p:cNvPr>
          <p:cNvSpPr>
            <a:spLocks noGrp="1"/>
          </p:cNvSpPr>
          <p:nvPr>
            <p:ph type="pic" sz="quarter" idx="16"/>
          </p:nvPr>
        </p:nvSpPr>
        <p:spPr>
          <a:xfrm>
            <a:off x="531876" y="489098"/>
            <a:ext cx="11151314" cy="5879804"/>
          </a:xfrm>
          <a:prstGeom prst="rect">
            <a:avLst/>
          </a:prstGeo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xmlns="" val="1194340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Full Imag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xmlns="" id="{0046F77C-14B6-472D-8825-4C231ED2C9D7}"/>
              </a:ext>
            </a:extLst>
          </p:cNvPr>
          <p:cNvSpPr>
            <a:spLocks noGrp="1"/>
          </p:cNvSpPr>
          <p:nvPr>
            <p:ph type="pic" sz="quarter" idx="29"/>
          </p:nvPr>
        </p:nvSpPr>
        <p:spPr>
          <a:xfrm>
            <a:off x="4424241" y="646176"/>
            <a:ext cx="2720271" cy="3901440"/>
          </a:xfrm>
          <a:prstGeom prst="rect">
            <a:avLst/>
          </a:prstGeom>
        </p:spPr>
        <p:txBody>
          <a:bodyPr anchor="ctr">
            <a:normAutofit/>
          </a:bodyPr>
          <a:lstStyle>
            <a:lvl1pPr marL="0" indent="0" algn="ctr">
              <a:buNone/>
              <a:defRPr sz="1200"/>
            </a:lvl1pPr>
          </a:lstStyle>
          <a:p>
            <a:endParaRPr lang="en-US" dirty="0"/>
          </a:p>
        </p:txBody>
      </p:sp>
      <p:sp>
        <p:nvSpPr>
          <p:cNvPr id="7" name="Picture Placeholder 2">
            <a:extLst>
              <a:ext uri="{FF2B5EF4-FFF2-40B4-BE49-F238E27FC236}">
                <a16:creationId xmlns:a16="http://schemas.microsoft.com/office/drawing/2014/main" xmlns="" id="{22B8047A-1FF0-4B88-A0E9-27FBAF6242C9}"/>
              </a:ext>
            </a:extLst>
          </p:cNvPr>
          <p:cNvSpPr>
            <a:spLocks noGrp="1"/>
          </p:cNvSpPr>
          <p:nvPr>
            <p:ph type="pic" sz="quarter" idx="32"/>
          </p:nvPr>
        </p:nvSpPr>
        <p:spPr>
          <a:xfrm>
            <a:off x="569535" y="2678938"/>
            <a:ext cx="3854706" cy="2883916"/>
          </a:xfrm>
          <a:prstGeom prst="rect">
            <a:avLst/>
          </a:prstGeom>
        </p:spPr>
        <p:txBody>
          <a:bodyPr anchor="ctr">
            <a:normAutofit/>
          </a:bodyPr>
          <a:lstStyle>
            <a:lvl1pPr marL="0" indent="0" algn="ctr">
              <a:buNone/>
              <a:defRPr sz="1200"/>
            </a:lvl1pPr>
          </a:lstStyle>
          <a:p>
            <a:endParaRPr lang="en-US" dirty="0"/>
          </a:p>
        </p:txBody>
      </p:sp>
      <p:sp>
        <p:nvSpPr>
          <p:cNvPr id="9" name="Picture Placeholder 2">
            <a:extLst>
              <a:ext uri="{FF2B5EF4-FFF2-40B4-BE49-F238E27FC236}">
                <a16:creationId xmlns:a16="http://schemas.microsoft.com/office/drawing/2014/main" xmlns="" id="{8F2589E8-834A-42CF-B7B0-7FB01BA5F73D}"/>
              </a:ext>
            </a:extLst>
          </p:cNvPr>
          <p:cNvSpPr>
            <a:spLocks noGrp="1"/>
          </p:cNvSpPr>
          <p:nvPr>
            <p:ph type="pic" sz="quarter" idx="34"/>
          </p:nvPr>
        </p:nvSpPr>
        <p:spPr>
          <a:xfrm>
            <a:off x="4424241" y="4547616"/>
            <a:ext cx="2720271" cy="2310384"/>
          </a:xfrm>
          <a:prstGeom prst="rect">
            <a:avLst/>
          </a:prstGeom>
        </p:spPr>
        <p:txBody>
          <a:bodyPr anchor="ctr">
            <a:normAutofit/>
          </a:bodyPr>
          <a:lstStyle>
            <a:lvl1pPr marL="0" indent="0" algn="ctr">
              <a:buNone/>
              <a:defRPr sz="1200"/>
            </a:lvl1pPr>
          </a:lstStyle>
          <a:p>
            <a:endParaRPr lang="en-US" dirty="0"/>
          </a:p>
        </p:txBody>
      </p:sp>
      <p:sp>
        <p:nvSpPr>
          <p:cNvPr id="14" name="Picture Placeholder 2">
            <a:extLst>
              <a:ext uri="{FF2B5EF4-FFF2-40B4-BE49-F238E27FC236}">
                <a16:creationId xmlns:a16="http://schemas.microsoft.com/office/drawing/2014/main" xmlns="" id="{419C86B1-6A98-4ED7-9BE7-F36C2157A79C}"/>
              </a:ext>
            </a:extLst>
          </p:cNvPr>
          <p:cNvSpPr>
            <a:spLocks noGrp="1"/>
          </p:cNvSpPr>
          <p:nvPr>
            <p:ph type="pic" sz="quarter" idx="36"/>
          </p:nvPr>
        </p:nvSpPr>
        <p:spPr>
          <a:xfrm>
            <a:off x="7144512" y="1663700"/>
            <a:ext cx="4463409" cy="2883916"/>
          </a:xfrm>
          <a:prstGeom prst="rect">
            <a:avLst/>
          </a:prstGeom>
        </p:spPr>
        <p:txBody>
          <a:bodyPr anchor="ctr">
            <a:normAutofit/>
          </a:bodyPr>
          <a:lstStyle>
            <a:lvl1pPr marL="0" indent="0" algn="ctr">
              <a:buNone/>
              <a:defRPr sz="1200"/>
            </a:lvl1pPr>
          </a:lstStyle>
          <a:p>
            <a:endParaRPr lang="en-US" dirty="0"/>
          </a:p>
        </p:txBody>
      </p:sp>
      <p:sp>
        <p:nvSpPr>
          <p:cNvPr id="15" name="Picture Placeholder 2">
            <a:extLst>
              <a:ext uri="{FF2B5EF4-FFF2-40B4-BE49-F238E27FC236}">
                <a16:creationId xmlns:a16="http://schemas.microsoft.com/office/drawing/2014/main" xmlns="" id="{8D484B5D-0B8A-45DD-8365-F4AA9882D6F1}"/>
              </a:ext>
            </a:extLst>
          </p:cNvPr>
          <p:cNvSpPr>
            <a:spLocks noGrp="1"/>
          </p:cNvSpPr>
          <p:nvPr>
            <p:ph type="pic" sz="quarter" idx="37"/>
          </p:nvPr>
        </p:nvSpPr>
        <p:spPr>
          <a:xfrm>
            <a:off x="569536" y="648462"/>
            <a:ext cx="3854128" cy="2030476"/>
          </a:xfrm>
          <a:prstGeom prst="rect">
            <a:avLst/>
          </a:prstGeo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xmlns="" val="3426140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Full Imag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xmlns="" id="{D06D05BD-ED03-4890-B0EE-CC0A2092B15E}"/>
              </a:ext>
            </a:extLst>
          </p:cNvPr>
          <p:cNvSpPr>
            <a:spLocks noGrp="1"/>
          </p:cNvSpPr>
          <p:nvPr>
            <p:ph type="pic" sz="quarter" idx="29"/>
          </p:nvPr>
        </p:nvSpPr>
        <p:spPr>
          <a:xfrm>
            <a:off x="7126514" y="362856"/>
            <a:ext cx="4470400" cy="6495144"/>
          </a:xfrm>
          <a:prstGeom prst="rect">
            <a:avLst/>
          </a:prstGeo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xmlns="" val="1022559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Full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C1AB7163-F6FE-4672-89E4-28FE418D082D}"/>
              </a:ext>
            </a:extLst>
          </p:cNvPr>
          <p:cNvSpPr>
            <a:spLocks noGrp="1"/>
          </p:cNvSpPr>
          <p:nvPr>
            <p:ph type="pic" sz="quarter" idx="30"/>
          </p:nvPr>
        </p:nvSpPr>
        <p:spPr>
          <a:xfrm>
            <a:off x="-10160" y="2377441"/>
            <a:ext cx="12202160" cy="2306319"/>
          </a:xfrm>
          <a:custGeom>
            <a:avLst/>
            <a:gdLst>
              <a:gd name="connsiteX0" fmla="*/ 0 w 12202160"/>
              <a:gd name="connsiteY0" fmla="*/ 0 h 2306319"/>
              <a:gd name="connsiteX1" fmla="*/ 12202160 w 12202160"/>
              <a:gd name="connsiteY1" fmla="*/ 0 h 2306319"/>
              <a:gd name="connsiteX2" fmla="*/ 12202160 w 12202160"/>
              <a:gd name="connsiteY2" fmla="*/ 2306319 h 2306319"/>
              <a:gd name="connsiteX3" fmla="*/ 0 w 12202160"/>
              <a:gd name="connsiteY3" fmla="*/ 2306319 h 2306319"/>
            </a:gdLst>
            <a:ahLst/>
            <a:cxnLst>
              <a:cxn ang="0">
                <a:pos x="connsiteX0" y="connsiteY0"/>
              </a:cxn>
              <a:cxn ang="0">
                <a:pos x="connsiteX1" y="connsiteY1"/>
              </a:cxn>
              <a:cxn ang="0">
                <a:pos x="connsiteX2" y="connsiteY2"/>
              </a:cxn>
              <a:cxn ang="0">
                <a:pos x="connsiteX3" y="connsiteY3"/>
              </a:cxn>
            </a:cxnLst>
            <a:rect l="l" t="t" r="r" b="b"/>
            <a:pathLst>
              <a:path w="12202160" h="2306319">
                <a:moveTo>
                  <a:pt x="0" y="0"/>
                </a:moveTo>
                <a:lnTo>
                  <a:pt x="12202160" y="0"/>
                </a:lnTo>
                <a:lnTo>
                  <a:pt x="12202160" y="2306319"/>
                </a:lnTo>
                <a:lnTo>
                  <a:pt x="0" y="2306319"/>
                </a:lnTo>
                <a:close/>
              </a:path>
            </a:pathLst>
          </a:custGeom>
        </p:spPr>
        <p:txBody>
          <a:bodyPr wrap="square" anchor="ctr">
            <a:noAutofit/>
          </a:bodyPr>
          <a:lstStyle>
            <a:lvl1pPr marL="0" indent="0" algn="ctr">
              <a:buNone/>
              <a:defRPr sz="1200"/>
            </a:lvl1pPr>
          </a:lstStyle>
          <a:p>
            <a:endParaRPr lang="en-US" dirty="0"/>
          </a:p>
        </p:txBody>
      </p:sp>
      <p:sp>
        <p:nvSpPr>
          <p:cNvPr id="4" name="Picture Placeholder 3">
            <a:extLst>
              <a:ext uri="{FF2B5EF4-FFF2-40B4-BE49-F238E27FC236}">
                <a16:creationId xmlns:a16="http://schemas.microsoft.com/office/drawing/2014/main" xmlns="" id="{834D69E6-D627-4FEA-98E6-6834DFA30EAA}"/>
              </a:ext>
            </a:extLst>
          </p:cNvPr>
          <p:cNvSpPr>
            <a:spLocks noGrp="1"/>
          </p:cNvSpPr>
          <p:nvPr>
            <p:ph type="pic" sz="quarter" idx="29"/>
          </p:nvPr>
        </p:nvSpPr>
        <p:spPr>
          <a:xfrm>
            <a:off x="201178" y="228600"/>
            <a:ext cx="2961060" cy="4455160"/>
          </a:xfrm>
          <a:custGeom>
            <a:avLst/>
            <a:gdLst>
              <a:gd name="connsiteX0" fmla="*/ 0 w 2961060"/>
              <a:gd name="connsiteY0" fmla="*/ 0 h 4455160"/>
              <a:gd name="connsiteX1" fmla="*/ 2961060 w 2961060"/>
              <a:gd name="connsiteY1" fmla="*/ 0 h 4455160"/>
              <a:gd name="connsiteX2" fmla="*/ 2961060 w 2961060"/>
              <a:gd name="connsiteY2" fmla="*/ 4455160 h 4455160"/>
              <a:gd name="connsiteX3" fmla="*/ 0 w 2961060"/>
              <a:gd name="connsiteY3" fmla="*/ 4455160 h 4455160"/>
            </a:gdLst>
            <a:ahLst/>
            <a:cxnLst>
              <a:cxn ang="0">
                <a:pos x="connsiteX0" y="connsiteY0"/>
              </a:cxn>
              <a:cxn ang="0">
                <a:pos x="connsiteX1" y="connsiteY1"/>
              </a:cxn>
              <a:cxn ang="0">
                <a:pos x="connsiteX2" y="connsiteY2"/>
              </a:cxn>
              <a:cxn ang="0">
                <a:pos x="connsiteX3" y="connsiteY3"/>
              </a:cxn>
            </a:cxnLst>
            <a:rect l="l" t="t" r="r" b="b"/>
            <a:pathLst>
              <a:path w="2961060" h="4455160">
                <a:moveTo>
                  <a:pt x="0" y="0"/>
                </a:moveTo>
                <a:lnTo>
                  <a:pt x="2961060" y="0"/>
                </a:lnTo>
                <a:lnTo>
                  <a:pt x="2961060" y="4455160"/>
                </a:lnTo>
                <a:lnTo>
                  <a:pt x="0" y="4455160"/>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xmlns="" val="805101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Full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757AF70C-5195-45AD-83AA-20E7CC2C4FAE}"/>
              </a:ext>
            </a:extLst>
          </p:cNvPr>
          <p:cNvSpPr>
            <a:spLocks noGrp="1"/>
          </p:cNvSpPr>
          <p:nvPr>
            <p:ph type="pic" sz="quarter" idx="4294967295"/>
          </p:nvPr>
        </p:nvSpPr>
        <p:spPr>
          <a:xfrm>
            <a:off x="0" y="1"/>
            <a:ext cx="12192000" cy="3969881"/>
          </a:xfrm>
          <a:custGeom>
            <a:avLst/>
            <a:gdLst>
              <a:gd name="connsiteX0" fmla="*/ 0 w 12192000"/>
              <a:gd name="connsiteY0" fmla="*/ 0 h 3969881"/>
              <a:gd name="connsiteX1" fmla="*/ 12192000 w 12192000"/>
              <a:gd name="connsiteY1" fmla="*/ 0 h 3969881"/>
              <a:gd name="connsiteX2" fmla="*/ 12192000 w 12192000"/>
              <a:gd name="connsiteY2" fmla="*/ 3969881 h 3969881"/>
              <a:gd name="connsiteX3" fmla="*/ 0 w 12192000"/>
              <a:gd name="connsiteY3" fmla="*/ 3969881 h 3969881"/>
            </a:gdLst>
            <a:ahLst/>
            <a:cxnLst>
              <a:cxn ang="0">
                <a:pos x="connsiteX0" y="connsiteY0"/>
              </a:cxn>
              <a:cxn ang="0">
                <a:pos x="connsiteX1" y="connsiteY1"/>
              </a:cxn>
              <a:cxn ang="0">
                <a:pos x="connsiteX2" y="connsiteY2"/>
              </a:cxn>
              <a:cxn ang="0">
                <a:pos x="connsiteX3" y="connsiteY3"/>
              </a:cxn>
            </a:cxnLst>
            <a:rect l="l" t="t" r="r" b="b"/>
            <a:pathLst>
              <a:path w="12192000" h="3969881">
                <a:moveTo>
                  <a:pt x="0" y="0"/>
                </a:moveTo>
                <a:lnTo>
                  <a:pt x="12192000" y="0"/>
                </a:lnTo>
                <a:lnTo>
                  <a:pt x="12192000" y="3969881"/>
                </a:lnTo>
                <a:lnTo>
                  <a:pt x="0" y="3969881"/>
                </a:lnTo>
                <a:close/>
              </a:path>
            </a:pathLst>
          </a:custGeom>
        </p:spPr>
      </p:sp>
      <p:sp>
        <p:nvSpPr>
          <p:cNvPr id="4" name="Picture Placeholder 80">
            <a:extLst>
              <a:ext uri="{FF2B5EF4-FFF2-40B4-BE49-F238E27FC236}">
                <a16:creationId xmlns:a16="http://schemas.microsoft.com/office/drawing/2014/main" xmlns="" id="{066C82E5-1FB8-4A7E-AEBC-DE98D09B1B93}"/>
              </a:ext>
            </a:extLst>
          </p:cNvPr>
          <p:cNvSpPr>
            <a:spLocks noGrp="1"/>
          </p:cNvSpPr>
          <p:nvPr>
            <p:ph type="pic" sz="quarter" idx="4294967295"/>
          </p:nvPr>
        </p:nvSpPr>
        <p:spPr>
          <a:xfrm>
            <a:off x="7068816" y="2309751"/>
            <a:ext cx="1552669" cy="2695698"/>
          </a:xfrm>
          <a:prstGeom prst="rect">
            <a:avLst/>
          </a:prstGeom>
        </p:spPr>
      </p:sp>
      <p:sp>
        <p:nvSpPr>
          <p:cNvPr id="7" name="Picture Placeholder 81">
            <a:extLst>
              <a:ext uri="{FF2B5EF4-FFF2-40B4-BE49-F238E27FC236}">
                <a16:creationId xmlns:a16="http://schemas.microsoft.com/office/drawing/2014/main" xmlns="" id="{CF9FF4E1-9C77-4F73-9151-96D3FB696F26}"/>
              </a:ext>
            </a:extLst>
          </p:cNvPr>
          <p:cNvSpPr>
            <a:spLocks noGrp="1"/>
          </p:cNvSpPr>
          <p:nvPr>
            <p:ph type="pic" sz="quarter" idx="4294967295"/>
          </p:nvPr>
        </p:nvSpPr>
        <p:spPr>
          <a:xfrm>
            <a:off x="5204391" y="2123235"/>
            <a:ext cx="1760487" cy="3066282"/>
          </a:xfrm>
          <a:prstGeom prst="rect">
            <a:avLst/>
          </a:prstGeom>
        </p:spPr>
      </p:sp>
      <p:sp>
        <p:nvSpPr>
          <p:cNvPr id="8" name="Picture Placeholder 82">
            <a:extLst>
              <a:ext uri="{FF2B5EF4-FFF2-40B4-BE49-F238E27FC236}">
                <a16:creationId xmlns:a16="http://schemas.microsoft.com/office/drawing/2014/main" xmlns="" id="{2596F23D-4EF8-4211-B436-BA59A1401834}"/>
              </a:ext>
            </a:extLst>
          </p:cNvPr>
          <p:cNvSpPr>
            <a:spLocks noGrp="1"/>
          </p:cNvSpPr>
          <p:nvPr>
            <p:ph type="pic" sz="quarter" idx="4294967295"/>
          </p:nvPr>
        </p:nvSpPr>
        <p:spPr>
          <a:xfrm>
            <a:off x="3577471" y="2309751"/>
            <a:ext cx="1552669" cy="2695698"/>
          </a:xfrm>
          <a:prstGeom prst="rect">
            <a:avLst/>
          </a:prstGeom>
        </p:spPr>
      </p:sp>
    </p:spTree>
    <p:extLst>
      <p:ext uri="{BB962C8B-B14F-4D97-AF65-F5344CB8AC3E}">
        <p14:creationId xmlns:p14="http://schemas.microsoft.com/office/powerpoint/2010/main" xmlns="" val="1469862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Full Image">
    <p:spTree>
      <p:nvGrpSpPr>
        <p:cNvPr id="1" name=""/>
        <p:cNvGrpSpPr/>
        <p:nvPr/>
      </p:nvGrpSpPr>
      <p:grpSpPr>
        <a:xfrm>
          <a:off x="0" y="0"/>
          <a:ext cx="0" cy="0"/>
          <a:chOff x="0" y="0"/>
          <a:chExt cx="0" cy="0"/>
        </a:xfrm>
      </p:grpSpPr>
      <p:sp>
        <p:nvSpPr>
          <p:cNvPr id="6" name="Picture Placeholder 51">
            <a:extLst>
              <a:ext uri="{FF2B5EF4-FFF2-40B4-BE49-F238E27FC236}">
                <a16:creationId xmlns:a16="http://schemas.microsoft.com/office/drawing/2014/main" xmlns="" id="{03C8E088-63F3-4224-951D-64D53CA25017}"/>
              </a:ext>
            </a:extLst>
          </p:cNvPr>
          <p:cNvSpPr>
            <a:spLocks noGrp="1"/>
          </p:cNvSpPr>
          <p:nvPr>
            <p:ph type="pic" sz="quarter" idx="15"/>
          </p:nvPr>
        </p:nvSpPr>
        <p:spPr>
          <a:xfrm>
            <a:off x="-10160" y="-12635"/>
            <a:ext cx="12202160" cy="3891593"/>
          </a:xfrm>
          <a:prstGeom prst="rect">
            <a:avLst/>
          </a:prstGeom>
        </p:spPr>
      </p:sp>
      <p:sp>
        <p:nvSpPr>
          <p:cNvPr id="9" name="Picture Placeholder 52">
            <a:extLst>
              <a:ext uri="{FF2B5EF4-FFF2-40B4-BE49-F238E27FC236}">
                <a16:creationId xmlns:a16="http://schemas.microsoft.com/office/drawing/2014/main" xmlns="" id="{37101D3D-0C57-4CAB-BED1-73989EEBE775}"/>
              </a:ext>
            </a:extLst>
          </p:cNvPr>
          <p:cNvSpPr>
            <a:spLocks noGrp="1"/>
          </p:cNvSpPr>
          <p:nvPr>
            <p:ph type="pic" sz="quarter" idx="16"/>
          </p:nvPr>
        </p:nvSpPr>
        <p:spPr>
          <a:xfrm>
            <a:off x="2534750" y="2134825"/>
            <a:ext cx="2149010" cy="2843575"/>
          </a:xfrm>
          <a:prstGeom prst="rect">
            <a:avLst/>
          </a:prstGeom>
        </p:spPr>
      </p:sp>
      <p:sp>
        <p:nvSpPr>
          <p:cNvPr id="10" name="Picture Placeholder 53">
            <a:extLst>
              <a:ext uri="{FF2B5EF4-FFF2-40B4-BE49-F238E27FC236}">
                <a16:creationId xmlns:a16="http://schemas.microsoft.com/office/drawing/2014/main" xmlns="" id="{DAC43E88-D92E-462B-86AB-32B2A913D622}"/>
              </a:ext>
            </a:extLst>
          </p:cNvPr>
          <p:cNvSpPr>
            <a:spLocks noGrp="1"/>
          </p:cNvSpPr>
          <p:nvPr>
            <p:ph type="pic" sz="quarter" idx="17"/>
          </p:nvPr>
        </p:nvSpPr>
        <p:spPr>
          <a:xfrm>
            <a:off x="4943934" y="1990474"/>
            <a:ext cx="2340785" cy="3089526"/>
          </a:xfrm>
          <a:prstGeom prst="rect">
            <a:avLst/>
          </a:prstGeom>
        </p:spPr>
      </p:sp>
      <p:sp>
        <p:nvSpPr>
          <p:cNvPr id="11" name="Picture Placeholder 54">
            <a:extLst>
              <a:ext uri="{FF2B5EF4-FFF2-40B4-BE49-F238E27FC236}">
                <a16:creationId xmlns:a16="http://schemas.microsoft.com/office/drawing/2014/main" xmlns="" id="{FD00F608-36AB-411E-9A5D-3FE514899C13}"/>
              </a:ext>
            </a:extLst>
          </p:cNvPr>
          <p:cNvSpPr>
            <a:spLocks noGrp="1"/>
          </p:cNvSpPr>
          <p:nvPr>
            <p:ph type="pic" sz="quarter" idx="18"/>
          </p:nvPr>
        </p:nvSpPr>
        <p:spPr>
          <a:xfrm>
            <a:off x="7528560" y="2134825"/>
            <a:ext cx="2164080" cy="2843575"/>
          </a:xfrm>
          <a:prstGeom prst="rect">
            <a:avLst/>
          </a:prstGeom>
        </p:spPr>
      </p:sp>
    </p:spTree>
    <p:extLst>
      <p:ext uri="{BB962C8B-B14F-4D97-AF65-F5344CB8AC3E}">
        <p14:creationId xmlns:p14="http://schemas.microsoft.com/office/powerpoint/2010/main" xmlns="" val="33153479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_Full Imag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xmlns="" id="{13F0B6BE-2C52-4525-A654-30E85ABF3113}"/>
              </a:ext>
            </a:extLst>
          </p:cNvPr>
          <p:cNvSpPr>
            <a:spLocks noGrp="1"/>
          </p:cNvSpPr>
          <p:nvPr>
            <p:ph type="pic" sz="quarter" idx="16"/>
          </p:nvPr>
        </p:nvSpPr>
        <p:spPr>
          <a:xfrm>
            <a:off x="-10160" y="-10160"/>
            <a:ext cx="12202160" cy="6868160"/>
          </a:xfrm>
          <a:prstGeom prst="rect">
            <a:avLst/>
          </a:prstGeom>
        </p:spPr>
        <p:txBody>
          <a:bodyPr anchor="ctr">
            <a:normAutofit/>
          </a:bodyPr>
          <a:lstStyle>
            <a:lvl1pPr marL="0" indent="0" algn="ctr">
              <a:buNone/>
              <a:defRPr sz="1200"/>
            </a:lvl1pPr>
          </a:lstStyle>
          <a:p>
            <a:endParaRPr lang="en-US" dirty="0"/>
          </a:p>
        </p:txBody>
      </p:sp>
      <p:sp>
        <p:nvSpPr>
          <p:cNvPr id="6" name="Picture Placeholder 2">
            <a:extLst>
              <a:ext uri="{FF2B5EF4-FFF2-40B4-BE49-F238E27FC236}">
                <a16:creationId xmlns:a16="http://schemas.microsoft.com/office/drawing/2014/main" xmlns="" id="{BA4C5B75-D63D-4974-85FE-E141618B909D}"/>
              </a:ext>
            </a:extLst>
          </p:cNvPr>
          <p:cNvSpPr>
            <a:spLocks noGrp="1"/>
          </p:cNvSpPr>
          <p:nvPr>
            <p:ph type="pic" sz="quarter" idx="15"/>
          </p:nvPr>
        </p:nvSpPr>
        <p:spPr>
          <a:xfrm>
            <a:off x="5140960" y="1134001"/>
            <a:ext cx="2336800" cy="4027279"/>
          </a:xfrm>
          <a:prstGeom prst="rect">
            <a:avLst/>
          </a:prstGeo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xmlns="" val="984491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Full Imag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xmlns="" id="{73755664-B900-457A-82E3-2DED904F0229}"/>
              </a:ext>
            </a:extLst>
          </p:cNvPr>
          <p:cNvSpPr>
            <a:spLocks noGrp="1"/>
          </p:cNvSpPr>
          <p:nvPr>
            <p:ph type="pic" sz="quarter" idx="16"/>
          </p:nvPr>
        </p:nvSpPr>
        <p:spPr>
          <a:xfrm>
            <a:off x="3658241" y="1875220"/>
            <a:ext cx="4863967" cy="2760788"/>
          </a:xfrm>
          <a:prstGeom prst="rect">
            <a:avLst/>
          </a:prstGeo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xmlns="" val="494737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Full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8452793A-BAF5-474E-B1F9-D65B172543A0}"/>
              </a:ext>
            </a:extLst>
          </p:cNvPr>
          <p:cNvSpPr>
            <a:spLocks noGrp="1"/>
          </p:cNvSpPr>
          <p:nvPr>
            <p:ph type="pic" sz="quarter" idx="11"/>
          </p:nvPr>
        </p:nvSpPr>
        <p:spPr>
          <a:xfrm>
            <a:off x="0" y="1038225"/>
            <a:ext cx="3649708" cy="4872038"/>
          </a:xfrm>
          <a:custGeom>
            <a:avLst/>
            <a:gdLst>
              <a:gd name="connsiteX0" fmla="*/ 1335772 w 3649708"/>
              <a:gd name="connsiteY0" fmla="*/ 0 h 4872038"/>
              <a:gd name="connsiteX1" fmla="*/ 3649708 w 3649708"/>
              <a:gd name="connsiteY1" fmla="*/ 2441543 h 4872038"/>
              <a:gd name="connsiteX2" fmla="*/ 1335772 w 3649708"/>
              <a:gd name="connsiteY2" fmla="*/ 4872038 h 4872038"/>
              <a:gd name="connsiteX3" fmla="*/ 0 w 3649708"/>
              <a:gd name="connsiteY3" fmla="*/ 4419082 h 4872038"/>
              <a:gd name="connsiteX4" fmla="*/ 0 w 3649708"/>
              <a:gd name="connsiteY4" fmla="*/ 452956 h 4872038"/>
              <a:gd name="connsiteX5" fmla="*/ 1335772 w 3649708"/>
              <a:gd name="connsiteY5" fmla="*/ 0 h 487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9708" h="4872038">
                <a:moveTo>
                  <a:pt x="1335772" y="0"/>
                </a:moveTo>
                <a:cubicBezTo>
                  <a:pt x="2618955" y="0"/>
                  <a:pt x="3649708" y="1093723"/>
                  <a:pt x="3649708" y="2441543"/>
                </a:cubicBezTo>
                <a:cubicBezTo>
                  <a:pt x="3649708" y="3778315"/>
                  <a:pt x="2618955" y="4872038"/>
                  <a:pt x="1335772" y="4872038"/>
                </a:cubicBezTo>
                <a:cubicBezTo>
                  <a:pt x="841431" y="4872038"/>
                  <a:pt x="378644" y="4695275"/>
                  <a:pt x="0" y="4419082"/>
                </a:cubicBezTo>
                <a:cubicBezTo>
                  <a:pt x="0" y="4419082"/>
                  <a:pt x="0" y="4419082"/>
                  <a:pt x="0" y="452956"/>
                </a:cubicBezTo>
                <a:cubicBezTo>
                  <a:pt x="378644" y="176763"/>
                  <a:pt x="841431" y="0"/>
                  <a:pt x="1335772" y="0"/>
                </a:cubicBezTo>
                <a:close/>
              </a:path>
            </a:pathLst>
          </a:custGeom>
        </p:spPr>
        <p:txBody>
          <a:bodyPr wrap="square" anchor="ctr">
            <a:noAutofit/>
          </a:bodyPr>
          <a:lstStyle/>
          <a:p>
            <a:endParaRPr lang="en-US"/>
          </a:p>
        </p:txBody>
      </p:sp>
    </p:spTree>
    <p:extLst>
      <p:ext uri="{BB962C8B-B14F-4D97-AF65-F5344CB8AC3E}">
        <p14:creationId xmlns:p14="http://schemas.microsoft.com/office/powerpoint/2010/main" xmlns="" val="20849770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Full Image">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xmlns="" id="{CA656A2D-675E-464B-B568-6889B3D6D220}"/>
              </a:ext>
            </a:extLst>
          </p:cNvPr>
          <p:cNvSpPr>
            <a:spLocks noGrp="1"/>
          </p:cNvSpPr>
          <p:nvPr>
            <p:ph type="pic" sz="quarter" idx="17"/>
          </p:nvPr>
        </p:nvSpPr>
        <p:spPr>
          <a:xfrm>
            <a:off x="3746412" y="2286374"/>
            <a:ext cx="4714407" cy="2962281"/>
          </a:xfrm>
          <a:prstGeom prst="rect">
            <a:avLst/>
          </a:prstGeom>
        </p:spPr>
      </p:sp>
    </p:spTree>
    <p:extLst>
      <p:ext uri="{BB962C8B-B14F-4D97-AF65-F5344CB8AC3E}">
        <p14:creationId xmlns:p14="http://schemas.microsoft.com/office/powerpoint/2010/main" xmlns="" val="14567374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EEB7095C-68DC-41E5-A322-48C2DAD508B0}"/>
              </a:ext>
            </a:extLst>
          </p:cNvPr>
          <p:cNvSpPr>
            <a:spLocks noGrp="1"/>
          </p:cNvSpPr>
          <p:nvPr>
            <p:ph type="pic" sz="quarter" idx="17"/>
          </p:nvPr>
        </p:nvSpPr>
        <p:spPr>
          <a:xfrm>
            <a:off x="0" y="1732310"/>
            <a:ext cx="12192000" cy="3765685"/>
          </a:xfrm>
          <a:custGeom>
            <a:avLst/>
            <a:gdLst>
              <a:gd name="connsiteX0" fmla="*/ 0 w 12192000"/>
              <a:gd name="connsiteY0" fmla="*/ 0 h 3765685"/>
              <a:gd name="connsiteX1" fmla="*/ 12192000 w 12192000"/>
              <a:gd name="connsiteY1" fmla="*/ 0 h 3765685"/>
              <a:gd name="connsiteX2" fmla="*/ 12192000 w 12192000"/>
              <a:gd name="connsiteY2" fmla="*/ 3765685 h 3765685"/>
              <a:gd name="connsiteX3" fmla="*/ 0 w 12192000"/>
              <a:gd name="connsiteY3" fmla="*/ 3765685 h 3765685"/>
            </a:gdLst>
            <a:ahLst/>
            <a:cxnLst>
              <a:cxn ang="0">
                <a:pos x="connsiteX0" y="connsiteY0"/>
              </a:cxn>
              <a:cxn ang="0">
                <a:pos x="connsiteX1" y="connsiteY1"/>
              </a:cxn>
              <a:cxn ang="0">
                <a:pos x="connsiteX2" y="connsiteY2"/>
              </a:cxn>
              <a:cxn ang="0">
                <a:pos x="connsiteX3" y="connsiteY3"/>
              </a:cxn>
            </a:cxnLst>
            <a:rect l="l" t="t" r="r" b="b"/>
            <a:pathLst>
              <a:path w="12192000" h="3765685">
                <a:moveTo>
                  <a:pt x="0" y="0"/>
                </a:moveTo>
                <a:lnTo>
                  <a:pt x="12192000" y="0"/>
                </a:lnTo>
                <a:lnTo>
                  <a:pt x="12192000" y="3765685"/>
                </a:lnTo>
                <a:lnTo>
                  <a:pt x="0" y="3765685"/>
                </a:lnTo>
                <a:close/>
              </a:path>
            </a:pathLst>
          </a:custGeom>
        </p:spPr>
      </p:sp>
    </p:spTree>
    <p:extLst>
      <p:ext uri="{BB962C8B-B14F-4D97-AF65-F5344CB8AC3E}">
        <p14:creationId xmlns:p14="http://schemas.microsoft.com/office/powerpoint/2010/main" xmlns="" val="3023076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Full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773C41B8-FD79-424B-9E2C-741A922A5567}"/>
              </a:ext>
            </a:extLst>
          </p:cNvPr>
          <p:cNvSpPr>
            <a:spLocks noGrp="1"/>
          </p:cNvSpPr>
          <p:nvPr>
            <p:ph type="pic" sz="quarter" idx="10"/>
          </p:nvPr>
        </p:nvSpPr>
        <p:spPr>
          <a:xfrm>
            <a:off x="0" y="0"/>
            <a:ext cx="12192000" cy="6858000"/>
          </a:xfrm>
          <a:prstGeom prst="rect">
            <a:avLst/>
          </a:prstGeom>
        </p:spPr>
        <p:txBody>
          <a:bodyPr anchor="ctr"/>
          <a:lstStyle/>
          <a:p>
            <a:endParaRPr lang="en-US"/>
          </a:p>
        </p:txBody>
      </p:sp>
      <p:sp>
        <p:nvSpPr>
          <p:cNvPr id="8" name="Picture Placeholder 7">
            <a:extLst>
              <a:ext uri="{FF2B5EF4-FFF2-40B4-BE49-F238E27FC236}">
                <a16:creationId xmlns:a16="http://schemas.microsoft.com/office/drawing/2014/main" xmlns="" id="{8452793A-BAF5-474E-B1F9-D65B172543A0}"/>
              </a:ext>
            </a:extLst>
          </p:cNvPr>
          <p:cNvSpPr>
            <a:spLocks noGrp="1"/>
          </p:cNvSpPr>
          <p:nvPr>
            <p:ph type="pic" sz="quarter" idx="11"/>
          </p:nvPr>
        </p:nvSpPr>
        <p:spPr>
          <a:xfrm>
            <a:off x="0" y="1038225"/>
            <a:ext cx="3649708" cy="4872038"/>
          </a:xfrm>
          <a:custGeom>
            <a:avLst/>
            <a:gdLst>
              <a:gd name="connsiteX0" fmla="*/ 1335772 w 3649708"/>
              <a:gd name="connsiteY0" fmla="*/ 0 h 4872038"/>
              <a:gd name="connsiteX1" fmla="*/ 3649708 w 3649708"/>
              <a:gd name="connsiteY1" fmla="*/ 2441543 h 4872038"/>
              <a:gd name="connsiteX2" fmla="*/ 1335772 w 3649708"/>
              <a:gd name="connsiteY2" fmla="*/ 4872038 h 4872038"/>
              <a:gd name="connsiteX3" fmla="*/ 0 w 3649708"/>
              <a:gd name="connsiteY3" fmla="*/ 4419082 h 4872038"/>
              <a:gd name="connsiteX4" fmla="*/ 0 w 3649708"/>
              <a:gd name="connsiteY4" fmla="*/ 452956 h 4872038"/>
              <a:gd name="connsiteX5" fmla="*/ 1335772 w 3649708"/>
              <a:gd name="connsiteY5" fmla="*/ 0 h 487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9708" h="4872038">
                <a:moveTo>
                  <a:pt x="1335772" y="0"/>
                </a:moveTo>
                <a:cubicBezTo>
                  <a:pt x="2618955" y="0"/>
                  <a:pt x="3649708" y="1093723"/>
                  <a:pt x="3649708" y="2441543"/>
                </a:cubicBezTo>
                <a:cubicBezTo>
                  <a:pt x="3649708" y="3778315"/>
                  <a:pt x="2618955" y="4872038"/>
                  <a:pt x="1335772" y="4872038"/>
                </a:cubicBezTo>
                <a:cubicBezTo>
                  <a:pt x="841431" y="4872038"/>
                  <a:pt x="378644" y="4695275"/>
                  <a:pt x="0" y="4419082"/>
                </a:cubicBezTo>
                <a:cubicBezTo>
                  <a:pt x="0" y="4419082"/>
                  <a:pt x="0" y="4419082"/>
                  <a:pt x="0" y="452956"/>
                </a:cubicBezTo>
                <a:cubicBezTo>
                  <a:pt x="378644" y="176763"/>
                  <a:pt x="841431" y="0"/>
                  <a:pt x="1335772" y="0"/>
                </a:cubicBezTo>
                <a:close/>
              </a:path>
            </a:pathLst>
          </a:custGeom>
        </p:spPr>
        <p:txBody>
          <a:bodyPr wrap="square" anchor="ctr">
            <a:noAutofit/>
          </a:bodyPr>
          <a:lstStyle/>
          <a:p>
            <a:endParaRPr lang="en-US"/>
          </a:p>
        </p:txBody>
      </p:sp>
    </p:spTree>
    <p:extLst>
      <p:ext uri="{BB962C8B-B14F-4D97-AF65-F5344CB8AC3E}">
        <p14:creationId xmlns:p14="http://schemas.microsoft.com/office/powerpoint/2010/main" xmlns="" val="2759115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0E0E6E5D-A254-4D8C-AACA-6AC153EC5102}"/>
              </a:ext>
            </a:extLst>
          </p:cNvPr>
          <p:cNvSpPr>
            <a:spLocks noGrp="1"/>
          </p:cNvSpPr>
          <p:nvPr>
            <p:ph type="pic" sz="quarter" idx="10"/>
          </p:nvPr>
        </p:nvSpPr>
        <p:spPr>
          <a:xfrm>
            <a:off x="0" y="0"/>
            <a:ext cx="4978400" cy="6858000"/>
          </a:xfrm>
          <a:custGeom>
            <a:avLst/>
            <a:gdLst>
              <a:gd name="connsiteX0" fmla="*/ 0 w 4978400"/>
              <a:gd name="connsiteY0" fmla="*/ 0 h 6858000"/>
              <a:gd name="connsiteX1" fmla="*/ 4978400 w 4978400"/>
              <a:gd name="connsiteY1" fmla="*/ 0 h 6858000"/>
              <a:gd name="connsiteX2" fmla="*/ 4978400 w 4978400"/>
              <a:gd name="connsiteY2" fmla="*/ 6858000 h 6858000"/>
              <a:gd name="connsiteX3" fmla="*/ 0 w 4978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978400" h="6858000">
                <a:moveTo>
                  <a:pt x="0" y="0"/>
                </a:moveTo>
                <a:lnTo>
                  <a:pt x="4978400" y="0"/>
                </a:lnTo>
                <a:lnTo>
                  <a:pt x="4978400" y="6858000"/>
                </a:lnTo>
                <a:lnTo>
                  <a:pt x="0" y="6858000"/>
                </a:lnTo>
                <a:close/>
              </a:path>
            </a:pathLst>
          </a:custGeom>
        </p:spPr>
        <p:txBody>
          <a:bodyPr wrap="square" anchor="ctr">
            <a:noAutofit/>
          </a:bodyPr>
          <a:lstStyle/>
          <a:p>
            <a:endParaRPr lang="en-US"/>
          </a:p>
        </p:txBody>
      </p:sp>
      <p:sp>
        <p:nvSpPr>
          <p:cNvPr id="7" name="Slide Number Placeholder 21">
            <a:extLst>
              <a:ext uri="{FF2B5EF4-FFF2-40B4-BE49-F238E27FC236}">
                <a16:creationId xmlns:a16="http://schemas.microsoft.com/office/drawing/2014/main" xmlns="" id="{97032698-4027-4948-8F5C-E2709437E384}"/>
              </a:ext>
            </a:extLst>
          </p:cNvPr>
          <p:cNvSpPr>
            <a:spLocks noGrp="1"/>
          </p:cNvSpPr>
          <p:nvPr>
            <p:ph type="sldNum" sz="quarter" idx="4"/>
          </p:nvPr>
        </p:nvSpPr>
        <p:spPr>
          <a:xfrm>
            <a:off x="11404107" y="395328"/>
            <a:ext cx="375514" cy="365125"/>
          </a:xfrm>
          <a:prstGeom prst="rect">
            <a:avLst/>
          </a:prstGeom>
        </p:spPr>
        <p:txBody>
          <a:bodyPr vert="horz" lIns="91440" tIns="45720" rIns="91440" bIns="45720" rtlCol="0" anchor="ctr"/>
          <a:lstStyle>
            <a:lvl1pPr algn="r">
              <a:defRPr sz="1200">
                <a:solidFill>
                  <a:schemeClr val="bg1"/>
                </a:solidFill>
              </a:defRPr>
            </a:lvl1pPr>
          </a:lstStyle>
          <a:p>
            <a:fld id="{F2013BF4-5CFC-41F7-AD2A-79B49FE18922}" type="slidenum">
              <a:rPr lang="en-US" smtClean="0"/>
              <a:pPr/>
              <a:t>‹#›</a:t>
            </a:fld>
            <a:endParaRPr lang="en-US" dirty="0"/>
          </a:p>
        </p:txBody>
      </p:sp>
    </p:spTree>
    <p:extLst>
      <p:ext uri="{BB962C8B-B14F-4D97-AF65-F5344CB8AC3E}">
        <p14:creationId xmlns:p14="http://schemas.microsoft.com/office/powerpoint/2010/main" xmlns="" val="1577738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Full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xmlns="" id="{50E4D53B-3822-46EA-A984-9B5C0BA75435}"/>
              </a:ext>
            </a:extLst>
          </p:cNvPr>
          <p:cNvSpPr>
            <a:spLocks noGrp="1"/>
          </p:cNvSpPr>
          <p:nvPr>
            <p:ph type="pic" sz="quarter" idx="11"/>
          </p:nvPr>
        </p:nvSpPr>
        <p:spPr>
          <a:xfrm>
            <a:off x="0" y="0"/>
            <a:ext cx="12192000" cy="2924956"/>
          </a:xfrm>
          <a:custGeom>
            <a:avLst/>
            <a:gdLst>
              <a:gd name="connsiteX0" fmla="*/ 0 w 12192000"/>
              <a:gd name="connsiteY0" fmla="*/ 0 h 2924956"/>
              <a:gd name="connsiteX1" fmla="*/ 12192000 w 12192000"/>
              <a:gd name="connsiteY1" fmla="*/ 0 h 2924956"/>
              <a:gd name="connsiteX2" fmla="*/ 12192000 w 12192000"/>
              <a:gd name="connsiteY2" fmla="*/ 2924956 h 2924956"/>
              <a:gd name="connsiteX3" fmla="*/ 0 w 12192000"/>
              <a:gd name="connsiteY3" fmla="*/ 2924956 h 2924956"/>
            </a:gdLst>
            <a:ahLst/>
            <a:cxnLst>
              <a:cxn ang="0">
                <a:pos x="connsiteX0" y="connsiteY0"/>
              </a:cxn>
              <a:cxn ang="0">
                <a:pos x="connsiteX1" y="connsiteY1"/>
              </a:cxn>
              <a:cxn ang="0">
                <a:pos x="connsiteX2" y="connsiteY2"/>
              </a:cxn>
              <a:cxn ang="0">
                <a:pos x="connsiteX3" y="connsiteY3"/>
              </a:cxn>
            </a:cxnLst>
            <a:rect l="l" t="t" r="r" b="b"/>
            <a:pathLst>
              <a:path w="12192000" h="2924956">
                <a:moveTo>
                  <a:pt x="0" y="0"/>
                </a:moveTo>
                <a:lnTo>
                  <a:pt x="12192000" y="0"/>
                </a:lnTo>
                <a:lnTo>
                  <a:pt x="12192000" y="2924956"/>
                </a:lnTo>
                <a:lnTo>
                  <a:pt x="0" y="2924956"/>
                </a:lnTo>
                <a:close/>
              </a:path>
            </a:pathLst>
          </a:custGeom>
        </p:spPr>
        <p:txBody>
          <a:bodyPr wrap="square" anchor="ctr">
            <a:noAutofit/>
          </a:bodyPr>
          <a:lstStyle/>
          <a:p>
            <a:endParaRPr lang="en-US"/>
          </a:p>
        </p:txBody>
      </p:sp>
      <p:sp>
        <p:nvSpPr>
          <p:cNvPr id="6" name="Picture Placeholder 5">
            <a:extLst>
              <a:ext uri="{FF2B5EF4-FFF2-40B4-BE49-F238E27FC236}">
                <a16:creationId xmlns:a16="http://schemas.microsoft.com/office/drawing/2014/main" xmlns="" id="{D18448D3-3DAF-485A-8FDD-39D91FCC8579}"/>
              </a:ext>
            </a:extLst>
          </p:cNvPr>
          <p:cNvSpPr>
            <a:spLocks noGrp="1"/>
          </p:cNvSpPr>
          <p:nvPr>
            <p:ph type="pic" sz="quarter" idx="10"/>
          </p:nvPr>
        </p:nvSpPr>
        <p:spPr>
          <a:xfrm>
            <a:off x="4921611" y="1382168"/>
            <a:ext cx="2162174" cy="2162172"/>
          </a:xfrm>
          <a:custGeom>
            <a:avLst/>
            <a:gdLst>
              <a:gd name="connsiteX0" fmla="*/ 1081087 w 2162174"/>
              <a:gd name="connsiteY0" fmla="*/ 0 h 2162172"/>
              <a:gd name="connsiteX1" fmla="*/ 2162174 w 2162174"/>
              <a:gd name="connsiteY1" fmla="*/ 1081086 h 2162172"/>
              <a:gd name="connsiteX2" fmla="*/ 1081087 w 2162174"/>
              <a:gd name="connsiteY2" fmla="*/ 2162172 h 2162172"/>
              <a:gd name="connsiteX3" fmla="*/ 0 w 2162174"/>
              <a:gd name="connsiteY3" fmla="*/ 1081086 h 2162172"/>
              <a:gd name="connsiteX4" fmla="*/ 1081087 w 2162174"/>
              <a:gd name="connsiteY4" fmla="*/ 0 h 2162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174" h="2162172">
                <a:moveTo>
                  <a:pt x="1081087" y="0"/>
                </a:moveTo>
                <a:cubicBezTo>
                  <a:pt x="1678155" y="0"/>
                  <a:pt x="2162174" y="484019"/>
                  <a:pt x="2162174" y="1081086"/>
                </a:cubicBezTo>
                <a:cubicBezTo>
                  <a:pt x="2162174" y="1678153"/>
                  <a:pt x="1678155" y="2162172"/>
                  <a:pt x="1081087" y="2162172"/>
                </a:cubicBezTo>
                <a:cubicBezTo>
                  <a:pt x="484019" y="2162172"/>
                  <a:pt x="0" y="1678153"/>
                  <a:pt x="0" y="1081086"/>
                </a:cubicBezTo>
                <a:cubicBezTo>
                  <a:pt x="0" y="484019"/>
                  <a:pt x="484019" y="0"/>
                  <a:pt x="1081087" y="0"/>
                </a:cubicBezTo>
                <a:close/>
              </a:path>
            </a:pathLst>
          </a:custGeom>
        </p:spPr>
        <p:txBody>
          <a:bodyPr wrap="square" anchor="ctr">
            <a:noAutofit/>
          </a:bodyPr>
          <a:lstStyle/>
          <a:p>
            <a:endParaRPr lang="en-US"/>
          </a:p>
        </p:txBody>
      </p:sp>
      <p:sp>
        <p:nvSpPr>
          <p:cNvPr id="7" name="Slide Number Placeholder 21">
            <a:extLst>
              <a:ext uri="{FF2B5EF4-FFF2-40B4-BE49-F238E27FC236}">
                <a16:creationId xmlns:a16="http://schemas.microsoft.com/office/drawing/2014/main" xmlns="" id="{97032698-4027-4948-8F5C-E2709437E384}"/>
              </a:ext>
            </a:extLst>
          </p:cNvPr>
          <p:cNvSpPr>
            <a:spLocks noGrp="1"/>
          </p:cNvSpPr>
          <p:nvPr>
            <p:ph type="sldNum" sz="quarter" idx="4"/>
          </p:nvPr>
        </p:nvSpPr>
        <p:spPr>
          <a:xfrm>
            <a:off x="11404107" y="395328"/>
            <a:ext cx="375514" cy="365125"/>
          </a:xfrm>
          <a:prstGeom prst="rect">
            <a:avLst/>
          </a:prstGeom>
        </p:spPr>
        <p:txBody>
          <a:bodyPr vert="horz" lIns="91440" tIns="45720" rIns="91440" bIns="45720" rtlCol="0" anchor="ctr"/>
          <a:lstStyle>
            <a:lvl1pPr algn="r">
              <a:defRPr sz="1200">
                <a:solidFill>
                  <a:schemeClr val="bg1"/>
                </a:solidFill>
              </a:defRPr>
            </a:lvl1pPr>
          </a:lstStyle>
          <a:p>
            <a:fld id="{F2013BF4-5CFC-41F7-AD2A-79B49FE18922}" type="slidenum">
              <a:rPr lang="en-US" smtClean="0"/>
              <a:pPr/>
              <a:t>‹#›</a:t>
            </a:fld>
            <a:endParaRPr lang="en-US" dirty="0"/>
          </a:p>
        </p:txBody>
      </p:sp>
    </p:spTree>
    <p:extLst>
      <p:ext uri="{BB962C8B-B14F-4D97-AF65-F5344CB8AC3E}">
        <p14:creationId xmlns:p14="http://schemas.microsoft.com/office/powerpoint/2010/main" xmlns="" val="971927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Full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xmlns="" id="{1C2E9AB8-BD19-48A7-8A3B-398F451793B3}"/>
              </a:ext>
            </a:extLst>
          </p:cNvPr>
          <p:cNvSpPr>
            <a:spLocks noGrp="1"/>
          </p:cNvSpPr>
          <p:nvPr>
            <p:ph type="pic" sz="quarter" idx="10"/>
          </p:nvPr>
        </p:nvSpPr>
        <p:spPr>
          <a:xfrm>
            <a:off x="0" y="0"/>
            <a:ext cx="12192000" cy="6858000"/>
          </a:xfrm>
          <a:prstGeom prst="rect">
            <a:avLst/>
          </a:prstGeom>
        </p:spPr>
        <p:txBody>
          <a:bodyPr anchor="ctr"/>
          <a:lstStyle/>
          <a:p>
            <a:endParaRPr lang="en-US"/>
          </a:p>
        </p:txBody>
      </p:sp>
      <p:sp>
        <p:nvSpPr>
          <p:cNvPr id="5" name="Picture Placeholder 24">
            <a:extLst>
              <a:ext uri="{FF2B5EF4-FFF2-40B4-BE49-F238E27FC236}">
                <a16:creationId xmlns:a16="http://schemas.microsoft.com/office/drawing/2014/main" xmlns="" id="{BEC89741-0BE5-4256-AAA7-0675E9892233}"/>
              </a:ext>
            </a:extLst>
          </p:cNvPr>
          <p:cNvSpPr>
            <a:spLocks noGrp="1"/>
          </p:cNvSpPr>
          <p:nvPr>
            <p:ph type="pic" sz="quarter" idx="12"/>
          </p:nvPr>
        </p:nvSpPr>
        <p:spPr>
          <a:xfrm>
            <a:off x="2285999" y="1663700"/>
            <a:ext cx="3168144" cy="3035300"/>
          </a:xfrm>
          <a:custGeom>
            <a:avLst/>
            <a:gdLst>
              <a:gd name="connsiteX0" fmla="*/ 2660144 w 3168144"/>
              <a:gd name="connsiteY0" fmla="*/ 876300 h 3035300"/>
              <a:gd name="connsiteX1" fmla="*/ 3168144 w 3168144"/>
              <a:gd name="connsiteY1" fmla="*/ 876300 h 3035300"/>
              <a:gd name="connsiteX2" fmla="*/ 3168144 w 3168144"/>
              <a:gd name="connsiteY2" fmla="*/ 3035300 h 3035300"/>
              <a:gd name="connsiteX3" fmla="*/ 2660144 w 3168144"/>
              <a:gd name="connsiteY3" fmla="*/ 3035300 h 3035300"/>
              <a:gd name="connsiteX4" fmla="*/ 597220 w 3168144"/>
              <a:gd name="connsiteY4" fmla="*/ 723900 h 3035300"/>
              <a:gd name="connsiteX5" fmla="*/ 1479363 w 3168144"/>
              <a:gd name="connsiteY5" fmla="*/ 723900 h 3035300"/>
              <a:gd name="connsiteX6" fmla="*/ 1479363 w 3168144"/>
              <a:gd name="connsiteY6" fmla="*/ 3035300 h 3035300"/>
              <a:gd name="connsiteX7" fmla="*/ 597220 w 3168144"/>
              <a:gd name="connsiteY7" fmla="*/ 3035300 h 3035300"/>
              <a:gd name="connsiteX8" fmla="*/ 1546132 w 3168144"/>
              <a:gd name="connsiteY8" fmla="*/ 0 h 3035300"/>
              <a:gd name="connsiteX9" fmla="*/ 2593375 w 3168144"/>
              <a:gd name="connsiteY9" fmla="*/ 0 h 3035300"/>
              <a:gd name="connsiteX10" fmla="*/ 2593375 w 3168144"/>
              <a:gd name="connsiteY10" fmla="*/ 2311400 h 3035300"/>
              <a:gd name="connsiteX11" fmla="*/ 1546132 w 3168144"/>
              <a:gd name="connsiteY11" fmla="*/ 2311400 h 3035300"/>
              <a:gd name="connsiteX12" fmla="*/ 0 w 3168144"/>
              <a:gd name="connsiteY12" fmla="*/ 0 h 3035300"/>
              <a:gd name="connsiteX13" fmla="*/ 530451 w 3168144"/>
              <a:gd name="connsiteY13" fmla="*/ 0 h 3035300"/>
              <a:gd name="connsiteX14" fmla="*/ 530451 w 3168144"/>
              <a:gd name="connsiteY14" fmla="*/ 2311400 h 3035300"/>
              <a:gd name="connsiteX15" fmla="*/ 0 w 3168144"/>
              <a:gd name="connsiteY15" fmla="*/ 2311400 h 303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8144" h="3035300">
                <a:moveTo>
                  <a:pt x="2660144" y="876300"/>
                </a:moveTo>
                <a:lnTo>
                  <a:pt x="3168144" y="876300"/>
                </a:lnTo>
                <a:lnTo>
                  <a:pt x="3168144" y="3035300"/>
                </a:lnTo>
                <a:lnTo>
                  <a:pt x="2660144" y="3035300"/>
                </a:lnTo>
                <a:close/>
                <a:moveTo>
                  <a:pt x="597220" y="723900"/>
                </a:moveTo>
                <a:lnTo>
                  <a:pt x="1479363" y="723900"/>
                </a:lnTo>
                <a:lnTo>
                  <a:pt x="1479363" y="3035300"/>
                </a:lnTo>
                <a:lnTo>
                  <a:pt x="597220" y="3035300"/>
                </a:lnTo>
                <a:close/>
                <a:moveTo>
                  <a:pt x="1546132" y="0"/>
                </a:moveTo>
                <a:lnTo>
                  <a:pt x="2593375" y="0"/>
                </a:lnTo>
                <a:lnTo>
                  <a:pt x="2593375" y="2311400"/>
                </a:lnTo>
                <a:lnTo>
                  <a:pt x="1546132" y="2311400"/>
                </a:lnTo>
                <a:close/>
                <a:moveTo>
                  <a:pt x="0" y="0"/>
                </a:moveTo>
                <a:lnTo>
                  <a:pt x="530451" y="0"/>
                </a:lnTo>
                <a:lnTo>
                  <a:pt x="530451" y="2311400"/>
                </a:lnTo>
                <a:lnTo>
                  <a:pt x="0" y="2311400"/>
                </a:lnTo>
                <a:close/>
              </a:path>
            </a:pathLst>
          </a:custGeom>
        </p:spPr>
        <p:txBody>
          <a:bodyPr wrap="square" anchor="ctr">
            <a:noAutofit/>
          </a:bodyPr>
          <a:lstStyle/>
          <a:p>
            <a:endParaRPr lang="en-US"/>
          </a:p>
        </p:txBody>
      </p:sp>
    </p:spTree>
    <p:extLst>
      <p:ext uri="{BB962C8B-B14F-4D97-AF65-F5344CB8AC3E}">
        <p14:creationId xmlns:p14="http://schemas.microsoft.com/office/powerpoint/2010/main" xmlns="" val="3590615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Full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E507AE32-4985-4A83-8B4E-0ECA4EB1F090}"/>
              </a:ext>
            </a:extLst>
          </p:cNvPr>
          <p:cNvSpPr>
            <a:spLocks noGrp="1"/>
          </p:cNvSpPr>
          <p:nvPr>
            <p:ph type="pic" sz="quarter" idx="10"/>
          </p:nvPr>
        </p:nvSpPr>
        <p:spPr>
          <a:xfrm>
            <a:off x="1538514" y="1469571"/>
            <a:ext cx="2264229" cy="2264229"/>
          </a:xfrm>
          <a:custGeom>
            <a:avLst/>
            <a:gdLst>
              <a:gd name="connsiteX0" fmla="*/ 0 w 2264229"/>
              <a:gd name="connsiteY0" fmla="*/ 0 h 2264229"/>
              <a:gd name="connsiteX1" fmla="*/ 2264229 w 2264229"/>
              <a:gd name="connsiteY1" fmla="*/ 0 h 2264229"/>
              <a:gd name="connsiteX2" fmla="*/ 2264229 w 2264229"/>
              <a:gd name="connsiteY2" fmla="*/ 2264229 h 2264229"/>
              <a:gd name="connsiteX3" fmla="*/ 0 w 2264229"/>
              <a:gd name="connsiteY3" fmla="*/ 2264229 h 2264229"/>
            </a:gdLst>
            <a:ahLst/>
            <a:cxnLst>
              <a:cxn ang="0">
                <a:pos x="connsiteX0" y="connsiteY0"/>
              </a:cxn>
              <a:cxn ang="0">
                <a:pos x="connsiteX1" y="connsiteY1"/>
              </a:cxn>
              <a:cxn ang="0">
                <a:pos x="connsiteX2" y="connsiteY2"/>
              </a:cxn>
              <a:cxn ang="0">
                <a:pos x="connsiteX3" y="connsiteY3"/>
              </a:cxn>
            </a:cxnLst>
            <a:rect l="l" t="t" r="r" b="b"/>
            <a:pathLst>
              <a:path w="2264229" h="2264229">
                <a:moveTo>
                  <a:pt x="0" y="0"/>
                </a:moveTo>
                <a:lnTo>
                  <a:pt x="2264229" y="0"/>
                </a:lnTo>
                <a:lnTo>
                  <a:pt x="2264229" y="2264229"/>
                </a:lnTo>
                <a:lnTo>
                  <a:pt x="0" y="2264229"/>
                </a:lnTo>
                <a:close/>
              </a:path>
            </a:pathLst>
          </a:custGeom>
        </p:spPr>
        <p:txBody>
          <a:bodyPr wrap="square" anchor="ctr">
            <a:noAutofit/>
          </a:bodyPr>
          <a:lstStyle/>
          <a:p>
            <a:endParaRPr lang="en-US"/>
          </a:p>
        </p:txBody>
      </p:sp>
    </p:spTree>
    <p:extLst>
      <p:ext uri="{BB962C8B-B14F-4D97-AF65-F5344CB8AC3E}">
        <p14:creationId xmlns:p14="http://schemas.microsoft.com/office/powerpoint/2010/main" xmlns="" val="34429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BBDC3318-A1BC-4CC3-AB57-856AA56871B4}"/>
              </a:ext>
            </a:extLst>
          </p:cNvPr>
          <p:cNvSpPr>
            <a:spLocks noGrp="1"/>
          </p:cNvSpPr>
          <p:nvPr>
            <p:ph type="pic" sz="quarter" idx="10"/>
          </p:nvPr>
        </p:nvSpPr>
        <p:spPr>
          <a:xfrm>
            <a:off x="1322022" y="0"/>
            <a:ext cx="4932988" cy="5993140"/>
          </a:xfrm>
          <a:custGeom>
            <a:avLst/>
            <a:gdLst>
              <a:gd name="connsiteX0" fmla="*/ 0 w 4932988"/>
              <a:gd name="connsiteY0" fmla="*/ 0 h 5993140"/>
              <a:gd name="connsiteX1" fmla="*/ 4932988 w 4932988"/>
              <a:gd name="connsiteY1" fmla="*/ 0 h 5993140"/>
              <a:gd name="connsiteX2" fmla="*/ 4932988 w 4932988"/>
              <a:gd name="connsiteY2" fmla="*/ 5993140 h 5993140"/>
              <a:gd name="connsiteX3" fmla="*/ 0 w 4932988"/>
              <a:gd name="connsiteY3" fmla="*/ 5993140 h 5993140"/>
            </a:gdLst>
            <a:ahLst/>
            <a:cxnLst>
              <a:cxn ang="0">
                <a:pos x="connsiteX0" y="connsiteY0"/>
              </a:cxn>
              <a:cxn ang="0">
                <a:pos x="connsiteX1" y="connsiteY1"/>
              </a:cxn>
              <a:cxn ang="0">
                <a:pos x="connsiteX2" y="connsiteY2"/>
              </a:cxn>
              <a:cxn ang="0">
                <a:pos x="connsiteX3" y="connsiteY3"/>
              </a:cxn>
            </a:cxnLst>
            <a:rect l="l" t="t" r="r" b="b"/>
            <a:pathLst>
              <a:path w="4932988" h="5993140">
                <a:moveTo>
                  <a:pt x="0" y="0"/>
                </a:moveTo>
                <a:lnTo>
                  <a:pt x="4932988" y="0"/>
                </a:lnTo>
                <a:lnTo>
                  <a:pt x="4932988" y="5993140"/>
                </a:lnTo>
                <a:lnTo>
                  <a:pt x="0" y="5993140"/>
                </a:lnTo>
                <a:close/>
              </a:path>
            </a:pathLst>
          </a:custGeom>
        </p:spPr>
        <p:txBody>
          <a:bodyPr wrap="square" anchor="ctr">
            <a:noAutofit/>
          </a:bodyPr>
          <a:lstStyle/>
          <a:p>
            <a:endParaRPr lang="en-US"/>
          </a:p>
        </p:txBody>
      </p:sp>
    </p:spTree>
    <p:extLst>
      <p:ext uri="{BB962C8B-B14F-4D97-AF65-F5344CB8AC3E}">
        <p14:creationId xmlns:p14="http://schemas.microsoft.com/office/powerpoint/2010/main" xmlns="" val="4175495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823" y="365125"/>
            <a:ext cx="11420354" cy="596983"/>
          </a:xfrm>
          <a:prstGeom prst="rect">
            <a:avLst/>
          </a:prstGeom>
        </p:spPr>
        <p:txBody>
          <a:bodyPr vert="horz" lIns="91440" tIns="45720" rIns="91440" bIns="45720" rtlCol="0" anchor="ctr">
            <a:normAutofit/>
          </a:bodyPr>
          <a:lstStyle/>
          <a:p>
            <a:r>
              <a:rPr lang="en-US" dirty="0"/>
              <a:t>Click to edit Master title style</a:t>
            </a:r>
          </a:p>
        </p:txBody>
      </p:sp>
      <p:grpSp>
        <p:nvGrpSpPr>
          <p:cNvPr id="7" name="Group 6">
            <a:extLst>
              <a:ext uri="{FF2B5EF4-FFF2-40B4-BE49-F238E27FC236}">
                <a16:creationId xmlns:a16="http://schemas.microsoft.com/office/drawing/2014/main" xmlns="" id="{FDF97E22-E75A-4F94-BDBF-433B020E12E7}"/>
              </a:ext>
            </a:extLst>
          </p:cNvPr>
          <p:cNvGrpSpPr/>
          <p:nvPr userDrawn="1"/>
        </p:nvGrpSpPr>
        <p:grpSpPr>
          <a:xfrm>
            <a:off x="11630384" y="6542411"/>
            <a:ext cx="390166" cy="171788"/>
            <a:chOff x="11125576" y="6251575"/>
            <a:chExt cx="288549" cy="117476"/>
          </a:xfrm>
        </p:grpSpPr>
        <p:sp>
          <p:nvSpPr>
            <p:cNvPr id="8" name="Chevron 32">
              <a:hlinkClick r:id="" action="ppaction://hlinkshowjump?jump=nextslide" tooltip="Next Slide"/>
              <a:extLst>
                <a:ext uri="{FF2B5EF4-FFF2-40B4-BE49-F238E27FC236}">
                  <a16:creationId xmlns:a16="http://schemas.microsoft.com/office/drawing/2014/main" xmlns="" id="{04E8AFBF-70AB-4EB3-8C2C-777B9E268BD1}"/>
                </a:ext>
              </a:extLst>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33">
              <a:hlinkClick r:id="" action="ppaction://hlinkshowjump?jump=previousslide" tooltip="Previous Slide"/>
              <a:extLst>
                <a:ext uri="{FF2B5EF4-FFF2-40B4-BE49-F238E27FC236}">
                  <a16:creationId xmlns:a16="http://schemas.microsoft.com/office/drawing/2014/main" xmlns="" id="{A6AC01FC-013A-445B-9921-7F109FC1E25C}"/>
                </a:ext>
              </a:extLst>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Straight Connector 9">
              <a:extLst>
                <a:ext uri="{FF2B5EF4-FFF2-40B4-BE49-F238E27FC236}">
                  <a16:creationId xmlns:a16="http://schemas.microsoft.com/office/drawing/2014/main" xmlns="" id="{79CAB756-75D0-44DC-B390-7D607F9EB911}"/>
                </a:ext>
              </a:extLst>
            </p:cNvPr>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67622270"/>
      </p:ext>
    </p:extLst>
  </p:cSld>
  <p:clrMap bg1="lt1" tx1="dk1" bg2="lt2" tx2="dk2" accent1="accent1" accent2="accent2" accent3="accent3" accent4="accent4" accent5="accent5" accent6="accent6" hlink="hlink" folHlink="folHlink"/>
  <p:sldLayoutIdLst>
    <p:sldLayoutId id="2147483653" r:id="rId1"/>
    <p:sldLayoutId id="2147483659" r:id="rId2"/>
    <p:sldLayoutId id="2147483662" r:id="rId3"/>
    <p:sldLayoutId id="2147483670" r:id="rId4"/>
    <p:sldLayoutId id="2147483660" r:id="rId5"/>
    <p:sldLayoutId id="2147483661" r:id="rId6"/>
    <p:sldLayoutId id="2147483663" r:id="rId7"/>
    <p:sldLayoutId id="2147483664" r:id="rId8"/>
    <p:sldLayoutId id="2147483665" r:id="rId9"/>
    <p:sldLayoutId id="2147483666" r:id="rId10"/>
    <p:sldLayoutId id="2147483667" r:id="rId11"/>
    <p:sldLayoutId id="2147483668" r:id="rId12"/>
    <p:sldLayoutId id="2147483669" r:id="rId13"/>
    <p:sldLayoutId id="2147483671" r:id="rId14"/>
    <p:sldLayoutId id="2147483672" r:id="rId15"/>
    <p:sldLayoutId id="2147483673" r:id="rId16"/>
    <p:sldLayoutId id="2147483674" r:id="rId17"/>
    <p:sldLayoutId id="2147483675" r:id="rId18"/>
    <p:sldLayoutId id="2147483676" r:id="rId19"/>
    <p:sldLayoutId id="2147483677" r:id="rId20"/>
    <p:sldLayoutId id="2147483688" r:id="rId21"/>
    <p:sldLayoutId id="2147483682" r:id="rId22"/>
    <p:sldLayoutId id="2147483678" r:id="rId23"/>
    <p:sldLayoutId id="2147483679" r:id="rId24"/>
    <p:sldLayoutId id="2147483680" r:id="rId25"/>
    <p:sldLayoutId id="2147483683" r:id="rId26"/>
    <p:sldLayoutId id="2147483684" r:id="rId27"/>
    <p:sldLayoutId id="2147483681" r:id="rId28"/>
    <p:sldLayoutId id="2147483685" r:id="rId29"/>
    <p:sldLayoutId id="2147483686" r:id="rId30"/>
    <p:sldLayoutId id="2147483687" r:id="rId31"/>
    <p:sldLayoutId id="2147483689" r:id="rId32"/>
  </p:sldLayoutIdLst>
  <p:hf hdr="0" dt="0"/>
  <p:txStyles>
    <p:titleStyle>
      <a:lvl1pPr algn="ctr" defTabSz="914400" rtl="0" eaLnBrk="1" latinLnBrk="0" hangingPunct="1">
        <a:lnSpc>
          <a:spcPct val="90000"/>
        </a:lnSpc>
        <a:spcBef>
          <a:spcPct val="0"/>
        </a:spcBef>
        <a:buNone/>
        <a:defRPr sz="3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ctr" defTabSz="914400" rtl="0" eaLnBrk="1" latinLnBrk="0" hangingPunct="1">
        <a:lnSpc>
          <a:spcPct val="90000"/>
        </a:lnSpc>
        <a:spcBef>
          <a:spcPts val="1000"/>
        </a:spcBef>
        <a:buFont typeface="Arial"/>
        <a:buNone/>
        <a:defRPr sz="1200" b="0" i="0" kern="1200">
          <a:solidFill>
            <a:schemeClr val="tx1"/>
          </a:solidFill>
          <a:latin typeface="Bodoni 72 Book" charset="0"/>
          <a:ea typeface="Bodoni 72 Book" charset="0"/>
          <a:cs typeface="Bodoni 72 Book"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solidFill>
          <a:latin typeface="Bodoni 72 Book" charset="0"/>
          <a:ea typeface="Bodoni 72 Book" charset="0"/>
          <a:cs typeface="Bodoni 72 Book"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solidFill>
          <a:latin typeface="Bodoni 72 Book" charset="0"/>
          <a:ea typeface="Bodoni 72 Book" charset="0"/>
          <a:cs typeface="Bodoni 72 Book" charset="0"/>
        </a:defRPr>
      </a:lvl3pPr>
      <a:lvl4pPr marL="1600200" indent="-228600" algn="ctr" defTabSz="914400" rtl="0" eaLnBrk="1" latinLnBrk="0" hangingPunct="1">
        <a:lnSpc>
          <a:spcPct val="90000"/>
        </a:lnSpc>
        <a:spcBef>
          <a:spcPts val="500"/>
        </a:spcBef>
        <a:buFont typeface="Arial"/>
        <a:buChar char="•"/>
        <a:defRPr sz="1800" b="0" i="0" kern="1200">
          <a:solidFill>
            <a:schemeClr val="tx1"/>
          </a:solidFill>
          <a:latin typeface="Bodoni 72 Book" charset="0"/>
          <a:ea typeface="Bodoni 72 Book" charset="0"/>
          <a:cs typeface="Bodoni 72 Book"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solidFill>
          <a:latin typeface="Bodoni 72 Book" charset="0"/>
          <a:ea typeface="Bodoni 72 Book" charset="0"/>
          <a:cs typeface="Bodoni 72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6B700F9-5E8D-4D93-95DD-C95758CC4B66}"/>
              </a:ext>
            </a:extLst>
          </p:cNvPr>
          <p:cNvSpPr/>
          <p:nvPr/>
        </p:nvSpPr>
        <p:spPr>
          <a:xfrm>
            <a:off x="0" y="0"/>
            <a:ext cx="12192000" cy="6858000"/>
          </a:xfrm>
          <a:prstGeom prst="rect">
            <a:avLst/>
          </a:prstGeom>
          <a:gradFill flip="none" rotWithShape="1">
            <a:gsLst>
              <a:gs pos="0">
                <a:schemeClr val="accent3">
                  <a:alpha val="93000"/>
                </a:schemeClr>
              </a:gs>
              <a:gs pos="46000">
                <a:schemeClr val="accent2">
                  <a:alpha val="90000"/>
                </a:schemeClr>
              </a:gs>
              <a:gs pos="100000">
                <a:schemeClr val="accent1">
                  <a:alpha val="9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pic>
        <p:nvPicPr>
          <p:cNvPr id="11" name="Picture 10">
            <a:extLst>
              <a:ext uri="{FF2B5EF4-FFF2-40B4-BE49-F238E27FC236}">
                <a16:creationId xmlns:a16="http://schemas.microsoft.com/office/drawing/2014/main" xmlns="" id="{9D209C23-5128-43E3-B0D2-A89A6544ED69}"/>
              </a:ext>
            </a:extLst>
          </p:cNvPr>
          <p:cNvPicPr>
            <a:picLocks noChangeAspect="1"/>
          </p:cNvPicPr>
          <p:nvPr/>
        </p:nvPicPr>
        <p:blipFill>
          <a:blip r:embed="rId2"/>
          <a:stretch>
            <a:fillRect/>
          </a:stretch>
        </p:blipFill>
        <p:spPr>
          <a:xfrm>
            <a:off x="3828609" y="2641600"/>
            <a:ext cx="4534782" cy="1574800"/>
          </a:xfrm>
          <a:prstGeom prst="rect">
            <a:avLst/>
          </a:prstGeom>
        </p:spPr>
      </p:pic>
      <p:sp>
        <p:nvSpPr>
          <p:cNvPr id="6" name="Picture Placeholder 5">
            <a:extLst>
              <a:ext uri="{FF2B5EF4-FFF2-40B4-BE49-F238E27FC236}">
                <a16:creationId xmlns:a16="http://schemas.microsoft.com/office/drawing/2014/main" xmlns="" id="{00358C3B-751E-441F-8A8E-13CFE5D106E5}"/>
              </a:ext>
            </a:extLst>
          </p:cNvPr>
          <p:cNvSpPr>
            <a:spLocks noGrp="1"/>
          </p:cNvSpPr>
          <p:nvPr>
            <p:ph type="pic" sz="quarter" idx="10"/>
          </p:nvPr>
        </p:nvSpPr>
        <p:spPr/>
      </p:sp>
    </p:spTree>
    <p:extLst>
      <p:ext uri="{BB962C8B-B14F-4D97-AF65-F5344CB8AC3E}">
        <p14:creationId xmlns:p14="http://schemas.microsoft.com/office/powerpoint/2010/main" xmlns="" val="3824065630"/>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B0E2C25-2F98-45C8-922A-C6AFFE9E6148}"/>
              </a:ext>
            </a:extLst>
          </p:cNvPr>
          <p:cNvSpPr/>
          <p:nvPr/>
        </p:nvSpPr>
        <p:spPr>
          <a:xfrm>
            <a:off x="2413000" y="0"/>
            <a:ext cx="3251200" cy="6858000"/>
          </a:xfrm>
          <a:prstGeom prst="rect">
            <a:avLst/>
          </a:prstGeom>
          <a:gradFill flip="none" rotWithShape="1">
            <a:gsLst>
              <a:gs pos="0">
                <a:schemeClr val="accent1"/>
              </a:gs>
              <a:gs pos="100000">
                <a:schemeClr val="accent2">
                  <a:alpha val="9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AEFAE7C4-3C4C-4309-A56F-0536985577F6}"/>
              </a:ext>
            </a:extLst>
          </p:cNvPr>
          <p:cNvSpPr>
            <a:spLocks/>
          </p:cNvSpPr>
          <p:nvPr/>
        </p:nvSpPr>
        <p:spPr bwMode="auto">
          <a:xfrm>
            <a:off x="6230575" y="5303550"/>
            <a:ext cx="4868226" cy="501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nSpc>
                <a:spcPts val="1600"/>
              </a:lnSpc>
            </a:pPr>
            <a:r>
              <a:rPr lang="en-US" sz="900" dirty="0">
                <a:latin typeface="Montserrat" panose="02000505000000020004" pitchFamily="2" charset="0"/>
                <a:ea typeface="PT Sans" panose="020B0503020203020204" pitchFamily="34" charset="0"/>
                <a:cs typeface="Montserrat-Regular" charset="0"/>
                <a:sym typeface="Montserrat-Regular" charset="0"/>
              </a:rPr>
              <a:t>This letterhead design is meant to project an image of simple alignments</a:t>
            </a:r>
          </a:p>
          <a:p>
            <a:pPr>
              <a:lnSpc>
                <a:spcPts val="1600"/>
              </a:lnSpc>
            </a:pPr>
            <a:r>
              <a:rPr lang="en-US" sz="900" dirty="0">
                <a:latin typeface="Montserrat" panose="02000505000000020004" pitchFamily="2" charset="0"/>
                <a:ea typeface="PT Sans" panose="020B0503020203020204" pitchFamily="34" charset="0"/>
                <a:cs typeface="Montserrat-Regular" charset="0"/>
                <a:sym typeface="Montserrat-Regular" charset="0"/>
              </a:rPr>
              <a:t>feeling. The simplicity </a:t>
            </a:r>
            <a:r>
              <a:rPr lang="en-US" sz="900" dirty="0" err="1">
                <a:latin typeface="Montserrat" panose="02000505000000020004" pitchFamily="2" charset="0"/>
                <a:ea typeface="PT Sans" panose="020B0503020203020204" pitchFamily="34" charset="0"/>
                <a:cs typeface="Montserrat-Regular" charset="0"/>
                <a:sym typeface="Montserrat-Regular" charset="0"/>
              </a:rPr>
              <a:t>spaciousnes</a:t>
            </a:r>
            <a:r>
              <a:rPr lang="en-US" sz="900" dirty="0">
                <a:latin typeface="Montserrat" panose="02000505000000020004" pitchFamily="2" charset="0"/>
                <a:ea typeface="PT Sans" panose="020B0503020203020204" pitchFamily="34" charset="0"/>
                <a:cs typeface="Montserrat-Regular" charset="0"/>
                <a:sym typeface="Montserrat-Regular" charset="0"/>
              </a:rPr>
              <a:t> </a:t>
            </a:r>
            <a:r>
              <a:rPr lang="en-US" sz="900" dirty="0" err="1">
                <a:latin typeface="Montserrat" panose="02000505000000020004" pitchFamily="2" charset="0"/>
                <a:ea typeface="PT Sans" panose="020B0503020203020204" pitchFamily="34" charset="0"/>
                <a:cs typeface="Montserrat-Regular" charset="0"/>
                <a:sym typeface="Montserrat-Regular" charset="0"/>
              </a:rPr>
              <a:t>contribut</a:t>
            </a:r>
            <a:r>
              <a:rPr lang="en-US" sz="900" dirty="0">
                <a:latin typeface="Montserrat" panose="02000505000000020004" pitchFamily="2" charset="0"/>
                <a:ea typeface="PT Sans" panose="020B0503020203020204" pitchFamily="34" charset="0"/>
                <a:cs typeface="Montserrat-Regular" charset="0"/>
                <a:sym typeface="Montserrat-Regular" charset="0"/>
              </a:rPr>
              <a:t> to the .</a:t>
            </a:r>
          </a:p>
        </p:txBody>
      </p:sp>
      <p:sp>
        <p:nvSpPr>
          <p:cNvPr id="14" name="Rectangle 13">
            <a:extLst>
              <a:ext uri="{FF2B5EF4-FFF2-40B4-BE49-F238E27FC236}">
                <a16:creationId xmlns:a16="http://schemas.microsoft.com/office/drawing/2014/main" xmlns="" id="{2AB491E5-9FF8-4897-AE26-D64B731AD2F1}"/>
              </a:ext>
            </a:extLst>
          </p:cNvPr>
          <p:cNvSpPr>
            <a:spLocks/>
          </p:cNvSpPr>
          <p:nvPr/>
        </p:nvSpPr>
        <p:spPr bwMode="auto">
          <a:xfrm>
            <a:off x="6230575" y="4552302"/>
            <a:ext cx="4868226" cy="62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nSpc>
                <a:spcPts val="1700"/>
              </a:lnSpc>
            </a:pPr>
            <a:r>
              <a:rPr lang="en-US" sz="900" dirty="0">
                <a:latin typeface="Montserrat" panose="02000505000000020004" pitchFamily="2" charset="0"/>
                <a:ea typeface="Bodoni 72 Book" charset="0"/>
                <a:cs typeface="Bodoni 72 Book" charset="0"/>
              </a:rPr>
              <a:t>Lorem Ipsum is simply dummy text of the printing and typesetting industry. when an unknown printer Lorem Ipsum has been the industry's standard dummy text ever since the 1500s, when an unknown printer took.</a:t>
            </a:r>
          </a:p>
        </p:txBody>
      </p:sp>
      <p:sp>
        <p:nvSpPr>
          <p:cNvPr id="16" name="Freeform 8">
            <a:extLst>
              <a:ext uri="{FF2B5EF4-FFF2-40B4-BE49-F238E27FC236}">
                <a16:creationId xmlns:a16="http://schemas.microsoft.com/office/drawing/2014/main" xmlns="" id="{36514524-8200-4A44-838A-CD39963C5BC9}"/>
              </a:ext>
            </a:extLst>
          </p:cNvPr>
          <p:cNvSpPr>
            <a:spLocks noEditPoints="1"/>
          </p:cNvSpPr>
          <p:nvPr/>
        </p:nvSpPr>
        <p:spPr bwMode="auto">
          <a:xfrm>
            <a:off x="6230575" y="2117132"/>
            <a:ext cx="979850" cy="1168770"/>
          </a:xfrm>
          <a:custGeom>
            <a:avLst/>
            <a:gdLst>
              <a:gd name="T0" fmla="*/ 26 w 155"/>
              <a:gd name="T1" fmla="*/ 77 h 171"/>
              <a:gd name="T2" fmla="*/ 44 w 155"/>
              <a:gd name="T3" fmla="*/ 124 h 171"/>
              <a:gd name="T4" fmla="*/ 54 w 155"/>
              <a:gd name="T5" fmla="*/ 154 h 171"/>
              <a:gd name="T6" fmla="*/ 65 w 155"/>
              <a:gd name="T7" fmla="*/ 166 h 171"/>
              <a:gd name="T8" fmla="*/ 73 w 155"/>
              <a:gd name="T9" fmla="*/ 171 h 171"/>
              <a:gd name="T10" fmla="*/ 86 w 155"/>
              <a:gd name="T11" fmla="*/ 170 h 171"/>
              <a:gd name="T12" fmla="*/ 101 w 155"/>
              <a:gd name="T13" fmla="*/ 154 h 171"/>
              <a:gd name="T14" fmla="*/ 112 w 155"/>
              <a:gd name="T15" fmla="*/ 124 h 171"/>
              <a:gd name="T16" fmla="*/ 130 w 155"/>
              <a:gd name="T17" fmla="*/ 77 h 171"/>
              <a:gd name="T18" fmla="*/ 106 w 155"/>
              <a:gd name="T19" fmla="*/ 106 h 171"/>
              <a:gd name="T20" fmla="*/ 94 w 155"/>
              <a:gd name="T21" fmla="*/ 131 h 171"/>
              <a:gd name="T22" fmla="*/ 57 w 155"/>
              <a:gd name="T23" fmla="*/ 124 h 171"/>
              <a:gd name="T24" fmla="*/ 39 w 155"/>
              <a:gd name="T25" fmla="*/ 77 h 171"/>
              <a:gd name="T26" fmla="*/ 117 w 155"/>
              <a:gd name="T27" fmla="*/ 77 h 171"/>
              <a:gd name="T28" fmla="*/ 78 w 155"/>
              <a:gd name="T29" fmla="*/ 17 h 171"/>
              <a:gd name="T30" fmla="*/ 81 w 155"/>
              <a:gd name="T31" fmla="*/ 4 h 171"/>
              <a:gd name="T32" fmla="*/ 74 w 155"/>
              <a:gd name="T33" fmla="*/ 4 h 171"/>
              <a:gd name="T34" fmla="*/ 78 w 155"/>
              <a:gd name="T35" fmla="*/ 17 h 171"/>
              <a:gd name="T36" fmla="*/ 46 w 155"/>
              <a:gd name="T37" fmla="*/ 25 h 171"/>
              <a:gd name="T38" fmla="*/ 48 w 155"/>
              <a:gd name="T39" fmla="*/ 20 h 171"/>
              <a:gd name="T40" fmla="*/ 39 w 155"/>
              <a:gd name="T41" fmla="*/ 11 h 171"/>
              <a:gd name="T42" fmla="*/ 43 w 155"/>
              <a:gd name="T43" fmla="*/ 24 h 171"/>
              <a:gd name="T44" fmla="*/ 15 w 155"/>
              <a:gd name="T45" fmla="*/ 38 h 171"/>
              <a:gd name="T46" fmla="*/ 12 w 155"/>
              <a:gd name="T47" fmla="*/ 43 h 171"/>
              <a:gd name="T48" fmla="*/ 22 w 155"/>
              <a:gd name="T49" fmla="*/ 49 h 171"/>
              <a:gd name="T50" fmla="*/ 24 w 155"/>
              <a:gd name="T51" fmla="*/ 43 h 171"/>
              <a:gd name="T52" fmla="*/ 14 w 155"/>
              <a:gd name="T53" fmla="*/ 74 h 171"/>
              <a:gd name="T54" fmla="*/ 0 w 155"/>
              <a:gd name="T55" fmla="*/ 77 h 171"/>
              <a:gd name="T56" fmla="*/ 14 w 155"/>
              <a:gd name="T57" fmla="*/ 81 h 171"/>
              <a:gd name="T58" fmla="*/ 21 w 155"/>
              <a:gd name="T59" fmla="*/ 107 h 171"/>
              <a:gd name="T60" fmla="*/ 11 w 155"/>
              <a:gd name="T61" fmla="*/ 116 h 171"/>
              <a:gd name="T62" fmla="*/ 15 w 155"/>
              <a:gd name="T63" fmla="*/ 117 h 171"/>
              <a:gd name="T64" fmla="*/ 25 w 155"/>
              <a:gd name="T65" fmla="*/ 108 h 171"/>
              <a:gd name="T66" fmla="*/ 143 w 155"/>
              <a:gd name="T67" fmla="*/ 112 h 171"/>
              <a:gd name="T68" fmla="*/ 130 w 155"/>
              <a:gd name="T69" fmla="*/ 108 h 171"/>
              <a:gd name="T70" fmla="*/ 140 w 155"/>
              <a:gd name="T71" fmla="*/ 117 h 171"/>
              <a:gd name="T72" fmla="*/ 145 w 155"/>
              <a:gd name="T73" fmla="*/ 116 h 171"/>
              <a:gd name="T74" fmla="*/ 152 w 155"/>
              <a:gd name="T75" fmla="*/ 74 h 171"/>
              <a:gd name="T76" fmla="*/ 139 w 155"/>
              <a:gd name="T77" fmla="*/ 77 h 171"/>
              <a:gd name="T78" fmla="*/ 152 w 155"/>
              <a:gd name="T79" fmla="*/ 81 h 171"/>
              <a:gd name="T80" fmla="*/ 152 w 155"/>
              <a:gd name="T81" fmla="*/ 74 h 171"/>
              <a:gd name="T82" fmla="*/ 135 w 155"/>
              <a:gd name="T83" fmla="*/ 48 h 171"/>
              <a:gd name="T84" fmla="*/ 145 w 155"/>
              <a:gd name="T85" fmla="*/ 39 h 171"/>
              <a:gd name="T86" fmla="*/ 132 w 155"/>
              <a:gd name="T87" fmla="*/ 43 h 171"/>
              <a:gd name="T88" fmla="*/ 133 w 155"/>
              <a:gd name="T89" fmla="*/ 49 h 171"/>
              <a:gd name="T90" fmla="*/ 110 w 155"/>
              <a:gd name="T91" fmla="*/ 25 h 171"/>
              <a:gd name="T92" fmla="*/ 118 w 155"/>
              <a:gd name="T93" fmla="*/ 15 h 171"/>
              <a:gd name="T94" fmla="*/ 112 w 155"/>
              <a:gd name="T95" fmla="*/ 12 h 171"/>
              <a:gd name="T96" fmla="*/ 108 w 155"/>
              <a:gd name="T97" fmla="*/ 25 h 171"/>
              <a:gd name="T98" fmla="*/ 78 w 155"/>
              <a:gd name="T99" fmla="*/ 101 h 171"/>
              <a:gd name="T100" fmla="*/ 85 w 155"/>
              <a:gd name="T101" fmla="*/ 74 h 171"/>
              <a:gd name="T102" fmla="*/ 86 w 155"/>
              <a:gd name="T103" fmla="*/ 58 h 171"/>
              <a:gd name="T104" fmla="*/ 70 w 155"/>
              <a:gd name="T105" fmla="*/ 58 h 171"/>
              <a:gd name="T106" fmla="*/ 70 w 155"/>
              <a:gd name="T107" fmla="*/ 74 h 171"/>
              <a:gd name="T108" fmla="*/ 78 w 155"/>
              <a:gd name="T109" fmla="*/ 108 h 171"/>
              <a:gd name="T110" fmla="*/ 78 w 155"/>
              <a:gd name="T111" fmla="*/ 124 h 171"/>
              <a:gd name="T112" fmla="*/ 78 w 155"/>
              <a:gd name="T113" fmla="*/ 10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 h="171">
                <a:moveTo>
                  <a:pt x="78" y="27"/>
                </a:moveTo>
                <a:cubicBezTo>
                  <a:pt x="49" y="27"/>
                  <a:pt x="26" y="49"/>
                  <a:pt x="26" y="77"/>
                </a:cubicBezTo>
                <a:cubicBezTo>
                  <a:pt x="26" y="95"/>
                  <a:pt x="33" y="105"/>
                  <a:pt x="38" y="113"/>
                </a:cubicBezTo>
                <a:cubicBezTo>
                  <a:pt x="42" y="118"/>
                  <a:pt x="44" y="121"/>
                  <a:pt x="44" y="124"/>
                </a:cubicBezTo>
                <a:cubicBezTo>
                  <a:pt x="44" y="130"/>
                  <a:pt x="47" y="137"/>
                  <a:pt x="53" y="141"/>
                </a:cubicBezTo>
                <a:cubicBezTo>
                  <a:pt x="53" y="145"/>
                  <a:pt x="54" y="154"/>
                  <a:pt x="54" y="154"/>
                </a:cubicBezTo>
                <a:cubicBezTo>
                  <a:pt x="54" y="154"/>
                  <a:pt x="54" y="154"/>
                  <a:pt x="54" y="154"/>
                </a:cubicBezTo>
                <a:cubicBezTo>
                  <a:pt x="54" y="157"/>
                  <a:pt x="55" y="163"/>
                  <a:pt x="65" y="166"/>
                </a:cubicBezTo>
                <a:cubicBezTo>
                  <a:pt x="66" y="167"/>
                  <a:pt x="67" y="169"/>
                  <a:pt x="69" y="170"/>
                </a:cubicBezTo>
                <a:cubicBezTo>
                  <a:pt x="70" y="171"/>
                  <a:pt x="71" y="171"/>
                  <a:pt x="73" y="171"/>
                </a:cubicBezTo>
                <a:cubicBezTo>
                  <a:pt x="83" y="171"/>
                  <a:pt x="83" y="171"/>
                  <a:pt x="83" y="171"/>
                </a:cubicBezTo>
                <a:cubicBezTo>
                  <a:pt x="84" y="171"/>
                  <a:pt x="85" y="171"/>
                  <a:pt x="86" y="170"/>
                </a:cubicBezTo>
                <a:cubicBezTo>
                  <a:pt x="88" y="169"/>
                  <a:pt x="90" y="167"/>
                  <a:pt x="91" y="166"/>
                </a:cubicBezTo>
                <a:cubicBezTo>
                  <a:pt x="100" y="163"/>
                  <a:pt x="101" y="157"/>
                  <a:pt x="101" y="154"/>
                </a:cubicBezTo>
                <a:cubicBezTo>
                  <a:pt x="101" y="154"/>
                  <a:pt x="102" y="145"/>
                  <a:pt x="102" y="141"/>
                </a:cubicBezTo>
                <a:cubicBezTo>
                  <a:pt x="108" y="137"/>
                  <a:pt x="112" y="130"/>
                  <a:pt x="112" y="124"/>
                </a:cubicBezTo>
                <a:cubicBezTo>
                  <a:pt x="112" y="121"/>
                  <a:pt x="114" y="118"/>
                  <a:pt x="117" y="113"/>
                </a:cubicBezTo>
                <a:cubicBezTo>
                  <a:pt x="122" y="105"/>
                  <a:pt x="130" y="95"/>
                  <a:pt x="130" y="77"/>
                </a:cubicBezTo>
                <a:cubicBezTo>
                  <a:pt x="130" y="49"/>
                  <a:pt x="106" y="27"/>
                  <a:pt x="78" y="27"/>
                </a:cubicBezTo>
                <a:close/>
                <a:moveTo>
                  <a:pt x="106" y="106"/>
                </a:moveTo>
                <a:cubicBezTo>
                  <a:pt x="102" y="112"/>
                  <a:pt x="99" y="117"/>
                  <a:pt x="99" y="124"/>
                </a:cubicBezTo>
                <a:cubicBezTo>
                  <a:pt x="99" y="127"/>
                  <a:pt x="96" y="130"/>
                  <a:pt x="94" y="131"/>
                </a:cubicBezTo>
                <a:cubicBezTo>
                  <a:pt x="62" y="131"/>
                  <a:pt x="62" y="131"/>
                  <a:pt x="62" y="131"/>
                </a:cubicBezTo>
                <a:cubicBezTo>
                  <a:pt x="60" y="130"/>
                  <a:pt x="57" y="127"/>
                  <a:pt x="57" y="124"/>
                </a:cubicBezTo>
                <a:cubicBezTo>
                  <a:pt x="57" y="117"/>
                  <a:pt x="53" y="112"/>
                  <a:pt x="49" y="106"/>
                </a:cubicBezTo>
                <a:cubicBezTo>
                  <a:pt x="44" y="99"/>
                  <a:pt x="39" y="91"/>
                  <a:pt x="39" y="77"/>
                </a:cubicBezTo>
                <a:cubicBezTo>
                  <a:pt x="39" y="56"/>
                  <a:pt x="56" y="40"/>
                  <a:pt x="78" y="40"/>
                </a:cubicBezTo>
                <a:cubicBezTo>
                  <a:pt x="99" y="40"/>
                  <a:pt x="117" y="56"/>
                  <a:pt x="117" y="77"/>
                </a:cubicBezTo>
                <a:cubicBezTo>
                  <a:pt x="117" y="91"/>
                  <a:pt x="111" y="99"/>
                  <a:pt x="106" y="106"/>
                </a:cubicBezTo>
                <a:close/>
                <a:moveTo>
                  <a:pt x="78" y="17"/>
                </a:moveTo>
                <a:cubicBezTo>
                  <a:pt x="79" y="17"/>
                  <a:pt x="81" y="15"/>
                  <a:pt x="81" y="13"/>
                </a:cubicBezTo>
                <a:cubicBezTo>
                  <a:pt x="81" y="4"/>
                  <a:pt x="81" y="4"/>
                  <a:pt x="81" y="4"/>
                </a:cubicBezTo>
                <a:cubicBezTo>
                  <a:pt x="81" y="2"/>
                  <a:pt x="79" y="0"/>
                  <a:pt x="78" y="0"/>
                </a:cubicBezTo>
                <a:cubicBezTo>
                  <a:pt x="76" y="0"/>
                  <a:pt x="74" y="2"/>
                  <a:pt x="74" y="4"/>
                </a:cubicBezTo>
                <a:cubicBezTo>
                  <a:pt x="74" y="13"/>
                  <a:pt x="74" y="13"/>
                  <a:pt x="74" y="13"/>
                </a:cubicBezTo>
                <a:cubicBezTo>
                  <a:pt x="74" y="15"/>
                  <a:pt x="76" y="17"/>
                  <a:pt x="78" y="17"/>
                </a:cubicBezTo>
                <a:close/>
                <a:moveTo>
                  <a:pt x="43" y="24"/>
                </a:moveTo>
                <a:cubicBezTo>
                  <a:pt x="43" y="25"/>
                  <a:pt x="44" y="25"/>
                  <a:pt x="46" y="25"/>
                </a:cubicBezTo>
                <a:cubicBezTo>
                  <a:pt x="46" y="25"/>
                  <a:pt x="47" y="25"/>
                  <a:pt x="47" y="25"/>
                </a:cubicBezTo>
                <a:cubicBezTo>
                  <a:pt x="49" y="24"/>
                  <a:pt x="49" y="22"/>
                  <a:pt x="48" y="20"/>
                </a:cubicBezTo>
                <a:cubicBezTo>
                  <a:pt x="44" y="12"/>
                  <a:pt x="44" y="12"/>
                  <a:pt x="44" y="12"/>
                </a:cubicBezTo>
                <a:cubicBezTo>
                  <a:pt x="43" y="10"/>
                  <a:pt x="41" y="10"/>
                  <a:pt x="39" y="11"/>
                </a:cubicBezTo>
                <a:cubicBezTo>
                  <a:pt x="37" y="11"/>
                  <a:pt x="37" y="13"/>
                  <a:pt x="38" y="15"/>
                </a:cubicBezTo>
                <a:lnTo>
                  <a:pt x="43" y="24"/>
                </a:lnTo>
                <a:close/>
                <a:moveTo>
                  <a:pt x="24" y="43"/>
                </a:moveTo>
                <a:cubicBezTo>
                  <a:pt x="15" y="38"/>
                  <a:pt x="15" y="38"/>
                  <a:pt x="15" y="38"/>
                </a:cubicBezTo>
                <a:cubicBezTo>
                  <a:pt x="14" y="37"/>
                  <a:pt x="12" y="37"/>
                  <a:pt x="11" y="39"/>
                </a:cubicBezTo>
                <a:cubicBezTo>
                  <a:pt x="10" y="40"/>
                  <a:pt x="10" y="42"/>
                  <a:pt x="12" y="43"/>
                </a:cubicBezTo>
                <a:cubicBezTo>
                  <a:pt x="21" y="48"/>
                  <a:pt x="21" y="48"/>
                  <a:pt x="21" y="48"/>
                </a:cubicBezTo>
                <a:cubicBezTo>
                  <a:pt x="21" y="49"/>
                  <a:pt x="22" y="49"/>
                  <a:pt x="22" y="49"/>
                </a:cubicBezTo>
                <a:cubicBezTo>
                  <a:pt x="23" y="49"/>
                  <a:pt x="24" y="48"/>
                  <a:pt x="25" y="47"/>
                </a:cubicBezTo>
                <a:cubicBezTo>
                  <a:pt x="26" y="46"/>
                  <a:pt x="25" y="43"/>
                  <a:pt x="24" y="43"/>
                </a:cubicBezTo>
                <a:close/>
                <a:moveTo>
                  <a:pt x="17" y="77"/>
                </a:moveTo>
                <a:cubicBezTo>
                  <a:pt x="17" y="76"/>
                  <a:pt x="15" y="74"/>
                  <a:pt x="14" y="74"/>
                </a:cubicBezTo>
                <a:cubicBezTo>
                  <a:pt x="4" y="74"/>
                  <a:pt x="4" y="74"/>
                  <a:pt x="4" y="74"/>
                </a:cubicBezTo>
                <a:cubicBezTo>
                  <a:pt x="2" y="74"/>
                  <a:pt x="0" y="76"/>
                  <a:pt x="0" y="77"/>
                </a:cubicBezTo>
                <a:cubicBezTo>
                  <a:pt x="0" y="79"/>
                  <a:pt x="2" y="81"/>
                  <a:pt x="4" y="81"/>
                </a:cubicBezTo>
                <a:cubicBezTo>
                  <a:pt x="14" y="81"/>
                  <a:pt x="14" y="81"/>
                  <a:pt x="14" y="81"/>
                </a:cubicBezTo>
                <a:cubicBezTo>
                  <a:pt x="15" y="81"/>
                  <a:pt x="17" y="79"/>
                  <a:pt x="17" y="77"/>
                </a:cubicBezTo>
                <a:close/>
                <a:moveTo>
                  <a:pt x="21" y="107"/>
                </a:moveTo>
                <a:cubicBezTo>
                  <a:pt x="12" y="112"/>
                  <a:pt x="12" y="112"/>
                  <a:pt x="12" y="112"/>
                </a:cubicBezTo>
                <a:cubicBezTo>
                  <a:pt x="10" y="113"/>
                  <a:pt x="10" y="115"/>
                  <a:pt x="11" y="116"/>
                </a:cubicBezTo>
                <a:cubicBezTo>
                  <a:pt x="11" y="117"/>
                  <a:pt x="13" y="118"/>
                  <a:pt x="14" y="118"/>
                </a:cubicBezTo>
                <a:cubicBezTo>
                  <a:pt x="14" y="118"/>
                  <a:pt x="15" y="118"/>
                  <a:pt x="15" y="117"/>
                </a:cubicBezTo>
                <a:cubicBezTo>
                  <a:pt x="24" y="112"/>
                  <a:pt x="24" y="112"/>
                  <a:pt x="24" y="112"/>
                </a:cubicBezTo>
                <a:cubicBezTo>
                  <a:pt x="25" y="111"/>
                  <a:pt x="26" y="109"/>
                  <a:pt x="25" y="108"/>
                </a:cubicBezTo>
                <a:cubicBezTo>
                  <a:pt x="24" y="106"/>
                  <a:pt x="22" y="106"/>
                  <a:pt x="21" y="107"/>
                </a:cubicBezTo>
                <a:close/>
                <a:moveTo>
                  <a:pt x="143" y="112"/>
                </a:moveTo>
                <a:cubicBezTo>
                  <a:pt x="135" y="107"/>
                  <a:pt x="135" y="107"/>
                  <a:pt x="135" y="107"/>
                </a:cubicBezTo>
                <a:cubicBezTo>
                  <a:pt x="133" y="106"/>
                  <a:pt x="131" y="106"/>
                  <a:pt x="130" y="108"/>
                </a:cubicBezTo>
                <a:cubicBezTo>
                  <a:pt x="129" y="109"/>
                  <a:pt x="130" y="111"/>
                  <a:pt x="132" y="112"/>
                </a:cubicBezTo>
                <a:cubicBezTo>
                  <a:pt x="140" y="117"/>
                  <a:pt x="140" y="117"/>
                  <a:pt x="140" y="117"/>
                </a:cubicBezTo>
                <a:cubicBezTo>
                  <a:pt x="141" y="118"/>
                  <a:pt x="141" y="118"/>
                  <a:pt x="142" y="118"/>
                </a:cubicBezTo>
                <a:cubicBezTo>
                  <a:pt x="143" y="118"/>
                  <a:pt x="144" y="117"/>
                  <a:pt x="145" y="116"/>
                </a:cubicBezTo>
                <a:cubicBezTo>
                  <a:pt x="145" y="115"/>
                  <a:pt x="145" y="113"/>
                  <a:pt x="143" y="112"/>
                </a:cubicBezTo>
                <a:close/>
                <a:moveTo>
                  <a:pt x="152" y="74"/>
                </a:moveTo>
                <a:cubicBezTo>
                  <a:pt x="142" y="74"/>
                  <a:pt x="142" y="74"/>
                  <a:pt x="142" y="74"/>
                </a:cubicBezTo>
                <a:cubicBezTo>
                  <a:pt x="140" y="74"/>
                  <a:pt x="139" y="76"/>
                  <a:pt x="139" y="77"/>
                </a:cubicBezTo>
                <a:cubicBezTo>
                  <a:pt x="139" y="79"/>
                  <a:pt x="140" y="81"/>
                  <a:pt x="142" y="81"/>
                </a:cubicBezTo>
                <a:cubicBezTo>
                  <a:pt x="152" y="81"/>
                  <a:pt x="152" y="81"/>
                  <a:pt x="152" y="81"/>
                </a:cubicBezTo>
                <a:cubicBezTo>
                  <a:pt x="153" y="81"/>
                  <a:pt x="155" y="79"/>
                  <a:pt x="155" y="77"/>
                </a:cubicBezTo>
                <a:cubicBezTo>
                  <a:pt x="155" y="76"/>
                  <a:pt x="153" y="74"/>
                  <a:pt x="152" y="74"/>
                </a:cubicBezTo>
                <a:close/>
                <a:moveTo>
                  <a:pt x="133" y="49"/>
                </a:moveTo>
                <a:cubicBezTo>
                  <a:pt x="134" y="49"/>
                  <a:pt x="134" y="49"/>
                  <a:pt x="135" y="48"/>
                </a:cubicBezTo>
                <a:cubicBezTo>
                  <a:pt x="143" y="43"/>
                  <a:pt x="143" y="43"/>
                  <a:pt x="143" y="43"/>
                </a:cubicBezTo>
                <a:cubicBezTo>
                  <a:pt x="145" y="42"/>
                  <a:pt x="145" y="40"/>
                  <a:pt x="145" y="39"/>
                </a:cubicBezTo>
                <a:cubicBezTo>
                  <a:pt x="144" y="37"/>
                  <a:pt x="142" y="37"/>
                  <a:pt x="140" y="38"/>
                </a:cubicBezTo>
                <a:cubicBezTo>
                  <a:pt x="132" y="43"/>
                  <a:pt x="132" y="43"/>
                  <a:pt x="132" y="43"/>
                </a:cubicBezTo>
                <a:cubicBezTo>
                  <a:pt x="130" y="43"/>
                  <a:pt x="129" y="46"/>
                  <a:pt x="130" y="47"/>
                </a:cubicBezTo>
                <a:cubicBezTo>
                  <a:pt x="131" y="48"/>
                  <a:pt x="132" y="49"/>
                  <a:pt x="133" y="49"/>
                </a:cubicBezTo>
                <a:close/>
                <a:moveTo>
                  <a:pt x="108" y="25"/>
                </a:moveTo>
                <a:cubicBezTo>
                  <a:pt x="109" y="25"/>
                  <a:pt x="109" y="25"/>
                  <a:pt x="110" y="25"/>
                </a:cubicBezTo>
                <a:cubicBezTo>
                  <a:pt x="111" y="25"/>
                  <a:pt x="112" y="25"/>
                  <a:pt x="113" y="24"/>
                </a:cubicBezTo>
                <a:cubicBezTo>
                  <a:pt x="118" y="15"/>
                  <a:pt x="118" y="15"/>
                  <a:pt x="118" y="15"/>
                </a:cubicBezTo>
                <a:cubicBezTo>
                  <a:pt x="118" y="13"/>
                  <a:pt x="118" y="11"/>
                  <a:pt x="116" y="11"/>
                </a:cubicBezTo>
                <a:cubicBezTo>
                  <a:pt x="115" y="10"/>
                  <a:pt x="113" y="10"/>
                  <a:pt x="112" y="12"/>
                </a:cubicBezTo>
                <a:cubicBezTo>
                  <a:pt x="107" y="20"/>
                  <a:pt x="107" y="20"/>
                  <a:pt x="107" y="20"/>
                </a:cubicBezTo>
                <a:cubicBezTo>
                  <a:pt x="106" y="22"/>
                  <a:pt x="107" y="24"/>
                  <a:pt x="108" y="25"/>
                </a:cubicBezTo>
                <a:close/>
                <a:moveTo>
                  <a:pt x="73" y="97"/>
                </a:moveTo>
                <a:cubicBezTo>
                  <a:pt x="74" y="100"/>
                  <a:pt x="75" y="101"/>
                  <a:pt x="78" y="101"/>
                </a:cubicBezTo>
                <a:cubicBezTo>
                  <a:pt x="80" y="101"/>
                  <a:pt x="82" y="100"/>
                  <a:pt x="82" y="97"/>
                </a:cubicBezTo>
                <a:cubicBezTo>
                  <a:pt x="85" y="74"/>
                  <a:pt x="85" y="74"/>
                  <a:pt x="85" y="74"/>
                </a:cubicBezTo>
                <a:cubicBezTo>
                  <a:pt x="85" y="72"/>
                  <a:pt x="86" y="71"/>
                  <a:pt x="86" y="69"/>
                </a:cubicBezTo>
                <a:cubicBezTo>
                  <a:pt x="86" y="58"/>
                  <a:pt x="86" y="58"/>
                  <a:pt x="86" y="58"/>
                </a:cubicBezTo>
                <a:cubicBezTo>
                  <a:pt x="86" y="52"/>
                  <a:pt x="83" y="50"/>
                  <a:pt x="78" y="50"/>
                </a:cubicBezTo>
                <a:cubicBezTo>
                  <a:pt x="73" y="50"/>
                  <a:pt x="70" y="52"/>
                  <a:pt x="70" y="58"/>
                </a:cubicBezTo>
                <a:cubicBezTo>
                  <a:pt x="70" y="69"/>
                  <a:pt x="70" y="69"/>
                  <a:pt x="70" y="69"/>
                </a:cubicBezTo>
                <a:cubicBezTo>
                  <a:pt x="70" y="71"/>
                  <a:pt x="70" y="72"/>
                  <a:pt x="70" y="74"/>
                </a:cubicBezTo>
                <a:lnTo>
                  <a:pt x="73" y="97"/>
                </a:lnTo>
                <a:close/>
                <a:moveTo>
                  <a:pt x="78" y="108"/>
                </a:moveTo>
                <a:cubicBezTo>
                  <a:pt x="73" y="108"/>
                  <a:pt x="69" y="111"/>
                  <a:pt x="69" y="116"/>
                </a:cubicBezTo>
                <a:cubicBezTo>
                  <a:pt x="69" y="120"/>
                  <a:pt x="73" y="124"/>
                  <a:pt x="78" y="124"/>
                </a:cubicBezTo>
                <a:cubicBezTo>
                  <a:pt x="82" y="124"/>
                  <a:pt x="86" y="120"/>
                  <a:pt x="86" y="116"/>
                </a:cubicBezTo>
                <a:cubicBezTo>
                  <a:pt x="86" y="111"/>
                  <a:pt x="82" y="108"/>
                  <a:pt x="78" y="108"/>
                </a:cubicBezTo>
                <a:close/>
              </a:path>
            </a:pathLst>
          </a:cu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p>
            <a:endParaRPr lang="en-US" dirty="0">
              <a:solidFill>
                <a:schemeClr val="accent2"/>
              </a:solidFill>
            </a:endParaRPr>
          </a:p>
        </p:txBody>
      </p:sp>
      <p:sp>
        <p:nvSpPr>
          <p:cNvPr id="20" name="Rectangle 19">
            <a:extLst>
              <a:ext uri="{FF2B5EF4-FFF2-40B4-BE49-F238E27FC236}">
                <a16:creationId xmlns:a16="http://schemas.microsoft.com/office/drawing/2014/main" xmlns="" id="{6384972E-AFEA-49AC-BBFB-ABF4A957D80B}"/>
              </a:ext>
            </a:extLst>
          </p:cNvPr>
          <p:cNvSpPr>
            <a:spLocks/>
          </p:cNvSpPr>
          <p:nvPr/>
        </p:nvSpPr>
        <p:spPr bwMode="auto">
          <a:xfrm>
            <a:off x="2927798" y="2006130"/>
            <a:ext cx="2096517" cy="2275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nSpc>
                <a:spcPts val="1700"/>
              </a:lnSpc>
            </a:pPr>
            <a:r>
              <a:rPr lang="en-US" sz="850" dirty="0">
                <a:solidFill>
                  <a:schemeClr val="bg1"/>
                </a:solidFill>
                <a:latin typeface="Montserrat Light" panose="00000400000000000000" pitchFamily="50" charset="0"/>
                <a:ea typeface="Bodoni 72 Book" charset="0"/>
                <a:cs typeface="Bodoni 72 Book" charset="0"/>
              </a:rPr>
              <a:t>Lorem Ipsum is simply dummy text of the printing and typesetting industry. when an unknown printer Lorem Ipsum has been the to be </a:t>
            </a:r>
            <a:r>
              <a:rPr lang="en-US" sz="850" dirty="0" err="1">
                <a:solidFill>
                  <a:schemeClr val="bg1"/>
                </a:solidFill>
                <a:latin typeface="Montserrat Light" panose="00000400000000000000" pitchFamily="50" charset="0"/>
                <a:ea typeface="Bodoni 72 Book" charset="0"/>
                <a:cs typeface="Bodoni 72 Book" charset="0"/>
              </a:rPr>
              <a:t>theindustry's</a:t>
            </a:r>
            <a:r>
              <a:rPr lang="en-US" sz="850" dirty="0">
                <a:solidFill>
                  <a:schemeClr val="bg1"/>
                </a:solidFill>
                <a:latin typeface="Montserrat Light" panose="00000400000000000000" pitchFamily="50" charset="0"/>
                <a:ea typeface="Bodoni 72 Book" charset="0"/>
                <a:cs typeface="Bodoni 72 Book" charset="0"/>
              </a:rPr>
              <a:t> standard dummy text ever since when an unknown printer Lorem Ipsum has been the industry's standard dummy the 1500s, when an unknown printer </a:t>
            </a:r>
            <a:r>
              <a:rPr lang="en-US" sz="850" dirty="0" err="1">
                <a:solidFill>
                  <a:schemeClr val="bg1"/>
                </a:solidFill>
                <a:latin typeface="Montserrat Light" panose="00000400000000000000" pitchFamily="50" charset="0"/>
                <a:ea typeface="Bodoni 72 Book" charset="0"/>
                <a:cs typeface="Bodoni 72 Book" charset="0"/>
              </a:rPr>
              <a:t>Hm</a:t>
            </a:r>
            <a:r>
              <a:rPr lang="en-US" sz="850" dirty="0">
                <a:solidFill>
                  <a:schemeClr val="bg1"/>
                </a:solidFill>
                <a:latin typeface="Montserrat Light" panose="00000400000000000000" pitchFamily="50" charset="0"/>
                <a:ea typeface="Bodoni 72 Book" charset="0"/>
                <a:cs typeface="Bodoni 72 Book" charset="0"/>
              </a:rPr>
              <a:t> but something took. unknown </a:t>
            </a:r>
            <a:r>
              <a:rPr lang="en-US" sz="850" dirty="0" err="1">
                <a:solidFill>
                  <a:schemeClr val="bg1"/>
                </a:solidFill>
                <a:latin typeface="Montserrat Light" panose="00000400000000000000" pitchFamily="50" charset="0"/>
                <a:ea typeface="Bodoni 72 Book" charset="0"/>
                <a:cs typeface="Bodoni 72 Book" charset="0"/>
              </a:rPr>
              <a:t>Hm</a:t>
            </a:r>
            <a:r>
              <a:rPr lang="en-US" sz="850" dirty="0">
                <a:solidFill>
                  <a:schemeClr val="bg1"/>
                </a:solidFill>
                <a:latin typeface="Montserrat Light" panose="00000400000000000000" pitchFamily="50" charset="0"/>
                <a:ea typeface="Bodoni 72 Book" charset="0"/>
                <a:cs typeface="Bodoni 72 Book" charset="0"/>
              </a:rPr>
              <a:t> but something took.</a:t>
            </a:r>
          </a:p>
        </p:txBody>
      </p:sp>
      <p:sp>
        <p:nvSpPr>
          <p:cNvPr id="21" name="TextBox 20">
            <a:extLst>
              <a:ext uri="{FF2B5EF4-FFF2-40B4-BE49-F238E27FC236}">
                <a16:creationId xmlns:a16="http://schemas.microsoft.com/office/drawing/2014/main" xmlns="" id="{BD79F4E6-0591-4100-856D-9DB431F59A14}"/>
              </a:ext>
            </a:extLst>
          </p:cNvPr>
          <p:cNvSpPr txBox="1"/>
          <p:nvPr/>
        </p:nvSpPr>
        <p:spPr>
          <a:xfrm>
            <a:off x="2867373" y="1157620"/>
            <a:ext cx="1875079" cy="810478"/>
          </a:xfrm>
          <a:prstGeom prst="rect">
            <a:avLst/>
          </a:prstGeom>
          <a:noFill/>
        </p:spPr>
        <p:txBody>
          <a:bodyPr wrap="square" rtlCol="0">
            <a:spAutoFit/>
          </a:bodyPr>
          <a:lstStyle/>
          <a:p>
            <a:pPr>
              <a:lnSpc>
                <a:spcPts val="2800"/>
              </a:lnSpc>
            </a:pPr>
            <a:r>
              <a:rPr lang="en-US" sz="4400" spc="100" dirty="0">
                <a:solidFill>
                  <a:schemeClr val="bg1"/>
                </a:solidFill>
                <a:latin typeface="Bebas Neue Bold" panose="020B0606020202050201" pitchFamily="34" charset="0"/>
                <a:ea typeface="Open Sans" panose="020B0606030504020204" pitchFamily="34" charset="0"/>
                <a:cs typeface="Open Sans" panose="020B0606030504020204" pitchFamily="34" charset="0"/>
              </a:rPr>
              <a:t>Our</a:t>
            </a:r>
          </a:p>
          <a:p>
            <a:pPr>
              <a:lnSpc>
                <a:spcPts val="2800"/>
              </a:lnSpc>
            </a:pPr>
            <a:r>
              <a:rPr lang="en-US" sz="3600" spc="100" dirty="0" err="1">
                <a:solidFill>
                  <a:schemeClr val="bg1"/>
                </a:solidFill>
                <a:latin typeface="Bebas Neue Light" panose="00000500000000000000" pitchFamily="2" charset="0"/>
                <a:ea typeface="Open Sans" panose="020B0606030504020204" pitchFamily="34" charset="0"/>
                <a:cs typeface="Open Sans" panose="020B0606030504020204" pitchFamily="34" charset="0"/>
              </a:rPr>
              <a:t>Abouts</a:t>
            </a:r>
            <a:r>
              <a:rPr lang="en-US" sz="3600" spc="100" dirty="0">
                <a:solidFill>
                  <a:schemeClr val="bg1"/>
                </a:solidFill>
                <a:latin typeface="Bebas Neue Light" panose="00000500000000000000" pitchFamily="2" charset="0"/>
                <a:ea typeface="Open Sans" panose="020B0606030504020204" pitchFamily="34" charset="0"/>
                <a:cs typeface="Open Sans" panose="020B0606030504020204" pitchFamily="34" charset="0"/>
              </a:rPr>
              <a:t> Us.</a:t>
            </a:r>
          </a:p>
        </p:txBody>
      </p:sp>
      <p:sp>
        <p:nvSpPr>
          <p:cNvPr id="22" name="Rectangle 21">
            <a:extLst>
              <a:ext uri="{FF2B5EF4-FFF2-40B4-BE49-F238E27FC236}">
                <a16:creationId xmlns:a16="http://schemas.microsoft.com/office/drawing/2014/main" xmlns="" id="{1E57F978-3832-42D0-84B5-175ED79EA1E5}"/>
              </a:ext>
            </a:extLst>
          </p:cNvPr>
          <p:cNvSpPr>
            <a:spLocks/>
          </p:cNvSpPr>
          <p:nvPr/>
        </p:nvSpPr>
        <p:spPr bwMode="auto">
          <a:xfrm>
            <a:off x="2927798" y="4575772"/>
            <a:ext cx="2096517" cy="14337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nSpc>
                <a:spcPts val="1700"/>
              </a:lnSpc>
            </a:pPr>
            <a:r>
              <a:rPr lang="en-US" sz="850" dirty="0">
                <a:solidFill>
                  <a:schemeClr val="bg1"/>
                </a:solidFill>
                <a:latin typeface="Montserrat Light" panose="00000400000000000000" pitchFamily="50" charset="0"/>
                <a:ea typeface="Bodoni 72 Book" charset="0"/>
                <a:cs typeface="Bodoni 72 Book" charset="0"/>
              </a:rPr>
              <a:t>Lorem Ipsum is simply dummy text of the printing and typesetting industry. when an unknown printer Lorem Ipsum has been the to be </a:t>
            </a:r>
            <a:r>
              <a:rPr lang="en-US" sz="850" dirty="0" err="1">
                <a:solidFill>
                  <a:schemeClr val="bg1"/>
                </a:solidFill>
                <a:latin typeface="Montserrat Light" panose="00000400000000000000" pitchFamily="50" charset="0"/>
                <a:ea typeface="Bodoni 72 Book" charset="0"/>
                <a:cs typeface="Bodoni 72 Book" charset="0"/>
              </a:rPr>
              <a:t>theindustry's</a:t>
            </a:r>
            <a:r>
              <a:rPr lang="en-US" sz="850" dirty="0">
                <a:solidFill>
                  <a:schemeClr val="bg1"/>
                </a:solidFill>
                <a:latin typeface="Montserrat Light" panose="00000400000000000000" pitchFamily="50" charset="0"/>
                <a:ea typeface="Bodoni 72 Book" charset="0"/>
                <a:cs typeface="Bodoni 72 Book" charset="0"/>
              </a:rPr>
              <a:t> an unknown printer Lorem Ipsum has been the industry's</a:t>
            </a:r>
          </a:p>
        </p:txBody>
      </p:sp>
      <p:sp>
        <p:nvSpPr>
          <p:cNvPr id="24" name="Rectangle 6">
            <a:extLst>
              <a:ext uri="{FF2B5EF4-FFF2-40B4-BE49-F238E27FC236}">
                <a16:creationId xmlns:a16="http://schemas.microsoft.com/office/drawing/2014/main" xmlns="" id="{0F92D9A2-082D-483A-9BE9-41A4C8A740E4}"/>
              </a:ext>
            </a:extLst>
          </p:cNvPr>
          <p:cNvSpPr>
            <a:spLocks/>
          </p:cNvSpPr>
          <p:nvPr/>
        </p:nvSpPr>
        <p:spPr bwMode="auto">
          <a:xfrm>
            <a:off x="6230576" y="3544948"/>
            <a:ext cx="2389550" cy="946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nSpc>
                <a:spcPts val="3700"/>
              </a:lnSpc>
            </a:pPr>
            <a:r>
              <a:rPr lang="en-US" sz="2800" spc="300" dirty="0">
                <a:solidFill>
                  <a:schemeClr val="tx1">
                    <a:lumMod val="85000"/>
                    <a:lumOff val="15000"/>
                  </a:schemeClr>
                </a:solidFill>
                <a:latin typeface="Bebas Neue Bold" panose="020B0606020202050201" pitchFamily="34" charset="0"/>
                <a:ea typeface="ＭＳ Ｐゴシック" charset="0"/>
                <a:cs typeface="Montserrat-Bold" charset="0"/>
                <a:sym typeface="Montserrat-Bold" charset="0"/>
              </a:rPr>
              <a:t>Business</a:t>
            </a:r>
          </a:p>
          <a:p>
            <a:pPr>
              <a:lnSpc>
                <a:spcPts val="3700"/>
              </a:lnSpc>
            </a:pPr>
            <a:r>
              <a:rPr lang="en-US" sz="4800" spc="300" dirty="0" err="1">
                <a:solidFill>
                  <a:schemeClr val="bg1">
                    <a:lumMod val="65000"/>
                  </a:schemeClr>
                </a:solidFill>
                <a:latin typeface="Bebas Neue Bold" panose="020B0606020202050201" pitchFamily="34" charset="0"/>
                <a:ea typeface="ＭＳ Ｐゴシック" charset="0"/>
                <a:cs typeface="Montserrat-Bold" charset="0"/>
                <a:sym typeface="Montserrat-Bold" charset="0"/>
              </a:rPr>
              <a:t>Abouts</a:t>
            </a:r>
            <a:r>
              <a:rPr lang="en-US" sz="4800" spc="300" dirty="0">
                <a:solidFill>
                  <a:schemeClr val="bg1">
                    <a:lumMod val="65000"/>
                  </a:schemeClr>
                </a:solidFill>
                <a:latin typeface="Bebas Neue Bold" panose="020B0606020202050201" pitchFamily="34" charset="0"/>
                <a:ea typeface="ＭＳ Ｐゴシック" charset="0"/>
                <a:cs typeface="Montserrat-Bold" charset="0"/>
                <a:sym typeface="Montserrat-Bold" charset="0"/>
              </a:rPr>
              <a:t> Us</a:t>
            </a:r>
            <a:endParaRPr lang="en-US" sz="3600" spc="300" dirty="0">
              <a:solidFill>
                <a:schemeClr val="bg1">
                  <a:lumMod val="65000"/>
                </a:schemeClr>
              </a:solidFill>
              <a:latin typeface="Bebas Neue Bold" panose="020B0606020202050201" pitchFamily="34" charset="0"/>
              <a:ea typeface="ＭＳ Ｐゴシック" charset="0"/>
              <a:cs typeface="Montserrat-Bold" charset="0"/>
              <a:sym typeface="Montserrat-Bold" charset="0"/>
            </a:endParaRPr>
          </a:p>
        </p:txBody>
      </p:sp>
      <p:sp>
        <p:nvSpPr>
          <p:cNvPr id="3" name="Picture Placeholder 2">
            <a:extLst>
              <a:ext uri="{FF2B5EF4-FFF2-40B4-BE49-F238E27FC236}">
                <a16:creationId xmlns:a16="http://schemas.microsoft.com/office/drawing/2014/main" xmlns="" id="{6F65D81C-9765-4007-ADCA-7797543C6592}"/>
              </a:ext>
            </a:extLst>
          </p:cNvPr>
          <p:cNvSpPr>
            <a:spLocks noGrp="1"/>
          </p:cNvSpPr>
          <p:nvPr>
            <p:ph type="pic" sz="quarter" idx="12"/>
          </p:nvPr>
        </p:nvSpPr>
        <p:spPr/>
      </p:sp>
    </p:spTree>
    <p:extLst>
      <p:ext uri="{BB962C8B-B14F-4D97-AF65-F5344CB8AC3E}">
        <p14:creationId xmlns:p14="http://schemas.microsoft.com/office/powerpoint/2010/main" xmlns="" val="77341551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xmlns="" id="{2CF5520D-0916-4042-89F7-C0F60FC5D6E1}"/>
              </a:ext>
            </a:extLst>
          </p:cNvPr>
          <p:cNvSpPr txBox="1">
            <a:spLocks/>
          </p:cNvSpPr>
          <p:nvPr/>
        </p:nvSpPr>
        <p:spPr>
          <a:xfrm>
            <a:off x="6648450" y="2494300"/>
            <a:ext cx="4362450" cy="2594179"/>
          </a:xfrm>
          <a:prstGeom prst="rect">
            <a:avLst/>
          </a:prstGeom>
        </p:spPr>
        <p:txBody>
          <a:bodyPr/>
          <a:lstStyle>
            <a:lvl1pPr algn="ctr" defTabSz="914400" rtl="0" eaLnBrk="1" latinLnBrk="0" hangingPunct="1">
              <a:lnSpc>
                <a:spcPct val="90000"/>
              </a:lnSpc>
              <a:spcBef>
                <a:spcPct val="0"/>
              </a:spcBef>
              <a:buNone/>
              <a:defRPr sz="3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l">
              <a:lnSpc>
                <a:spcPts val="6800"/>
              </a:lnSpc>
            </a:pPr>
            <a:r>
              <a:rPr lang="en-US" sz="7200" b="0" kern="0" dirty="0">
                <a:solidFill>
                  <a:schemeClr val="bg2">
                    <a:lumMod val="25000"/>
                  </a:schemeClr>
                </a:solidFill>
                <a:latin typeface="Bebas Neue Light" panose="00000500000000000000" pitchFamily="2" charset="0"/>
                <a:ea typeface="Open Sans bold" panose="020B0806030504020204" pitchFamily="34" charset="0"/>
                <a:cs typeface="Open Sans bold" panose="020B0806030504020204" pitchFamily="34" charset="0"/>
              </a:rPr>
              <a:t>Business</a:t>
            </a:r>
          </a:p>
          <a:p>
            <a:pPr algn="l">
              <a:lnSpc>
                <a:spcPts val="6500"/>
              </a:lnSpc>
            </a:pPr>
            <a:r>
              <a:rPr lang="en-US" sz="7200" b="0" kern="0" dirty="0">
                <a:solidFill>
                  <a:schemeClr val="accent2"/>
                </a:solidFill>
                <a:latin typeface="Bebas Neue Bold" panose="020B0606020202050201" pitchFamily="34" charset="0"/>
                <a:ea typeface="Open Sans bold" panose="020B0806030504020204" pitchFamily="34" charset="0"/>
                <a:cs typeface="Open Sans bold" panose="020B0806030504020204" pitchFamily="34" charset="0"/>
              </a:rPr>
              <a:t>Presentation</a:t>
            </a:r>
          </a:p>
          <a:p>
            <a:pPr algn="l">
              <a:lnSpc>
                <a:spcPts val="6800"/>
              </a:lnSpc>
            </a:pPr>
            <a:r>
              <a:rPr lang="en-US" sz="7200" b="0" kern="0" dirty="0">
                <a:solidFill>
                  <a:schemeClr val="bg1">
                    <a:lumMod val="65000"/>
                  </a:schemeClr>
                </a:solidFill>
                <a:latin typeface="Bebas Neue Light" panose="00000500000000000000" pitchFamily="2" charset="0"/>
                <a:ea typeface="Open Sans bold" panose="020B0806030504020204" pitchFamily="34" charset="0"/>
                <a:cs typeface="Open Sans bold" panose="020B0806030504020204" pitchFamily="34" charset="0"/>
              </a:rPr>
              <a:t>Template</a:t>
            </a:r>
            <a:endParaRPr lang="en-US" sz="7200" b="0" kern="0" dirty="0">
              <a:solidFill>
                <a:schemeClr val="bg1">
                  <a:lumMod val="65000"/>
                </a:schemeClr>
              </a:solidFill>
              <a:latin typeface="Bebas Neue Light" panose="00000500000000000000" pitchFamily="2" charset="0"/>
            </a:endParaRPr>
          </a:p>
        </p:txBody>
      </p:sp>
      <p:sp>
        <p:nvSpPr>
          <p:cNvPr id="27" name="Rectangle 7">
            <a:extLst>
              <a:ext uri="{FF2B5EF4-FFF2-40B4-BE49-F238E27FC236}">
                <a16:creationId xmlns:a16="http://schemas.microsoft.com/office/drawing/2014/main" xmlns="" id="{AC15A1F1-96F2-4CED-8C50-54A856B803CA}"/>
              </a:ext>
            </a:extLst>
          </p:cNvPr>
          <p:cNvSpPr>
            <a:spLocks/>
          </p:cNvSpPr>
          <p:nvPr/>
        </p:nvSpPr>
        <p:spPr bwMode="auto">
          <a:xfrm>
            <a:off x="6673850" y="5161791"/>
            <a:ext cx="4362450" cy="98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nSpc>
                <a:spcPts val="1500"/>
              </a:lnSpc>
            </a:pPr>
            <a:r>
              <a:rPr lang="en-US" sz="800" dirty="0">
                <a:solidFill>
                  <a:schemeClr val="bg1">
                    <a:lumMod val="50000"/>
                  </a:schemeClr>
                </a:solidFill>
                <a:latin typeface="Montserrat Regular"/>
                <a:ea typeface="ＭＳ Ｐゴシック" charset="0"/>
                <a:cs typeface="Montserrat-Regular" charset="0"/>
                <a:sym typeface="Montserrat-Regular" charset="0"/>
              </a:rPr>
              <a:t>This letterhead design is meant to project an image of professionalism and reliability. By  sing simple alignments we have created a very spacious feeling. The simplicity suggests strength and the </a:t>
            </a:r>
            <a:r>
              <a:rPr lang="en-US" sz="800" dirty="0" err="1">
                <a:solidFill>
                  <a:schemeClr val="bg1">
                    <a:lumMod val="50000"/>
                  </a:schemeClr>
                </a:solidFill>
                <a:latin typeface="Montserrat Regular"/>
                <a:ea typeface="ＭＳ Ｐゴシック" charset="0"/>
                <a:cs typeface="Montserrat-Regular" charset="0"/>
                <a:sym typeface="Montserrat-Regular" charset="0"/>
              </a:rPr>
              <a:t>spaciousnes</a:t>
            </a:r>
            <a:r>
              <a:rPr lang="en-US" sz="800" dirty="0">
                <a:solidFill>
                  <a:schemeClr val="bg1">
                    <a:lumMod val="50000"/>
                  </a:schemeClr>
                </a:solidFill>
                <a:latin typeface="Montserrat Regular"/>
                <a:ea typeface="ＭＳ Ｐゴシック" charset="0"/>
                <a:cs typeface="Montserrat-Regular" charset="0"/>
                <a:sym typeface="Montserrat-Regular" charset="0"/>
              </a:rPr>
              <a:t> contributes to the aesthetics of helps to reinforce the (Your Company) brand. </a:t>
            </a:r>
          </a:p>
        </p:txBody>
      </p:sp>
      <p:sp>
        <p:nvSpPr>
          <p:cNvPr id="28" name="Rectangle 27">
            <a:extLst>
              <a:ext uri="{FF2B5EF4-FFF2-40B4-BE49-F238E27FC236}">
                <a16:creationId xmlns:a16="http://schemas.microsoft.com/office/drawing/2014/main" xmlns="" id="{5B2AFDC5-D852-4688-B679-23D4D5DB1E54}"/>
              </a:ext>
            </a:extLst>
          </p:cNvPr>
          <p:cNvSpPr/>
          <p:nvPr/>
        </p:nvSpPr>
        <p:spPr>
          <a:xfrm>
            <a:off x="0" y="4013200"/>
            <a:ext cx="6255010" cy="1979940"/>
          </a:xfrm>
          <a:prstGeom prst="rect">
            <a:avLst/>
          </a:prstGeom>
          <a:gradFill flip="none" rotWithShape="1">
            <a:gsLst>
              <a:gs pos="0">
                <a:schemeClr val="accent1"/>
              </a:gs>
              <a:gs pos="64000">
                <a:schemeClr val="accent2">
                  <a:alpha val="9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29" name="Rectangle 6">
            <a:extLst>
              <a:ext uri="{FF2B5EF4-FFF2-40B4-BE49-F238E27FC236}">
                <a16:creationId xmlns:a16="http://schemas.microsoft.com/office/drawing/2014/main" xmlns="" id="{0BC0997E-DAC9-4DD3-BDDB-F881D7F09DA0}"/>
              </a:ext>
            </a:extLst>
          </p:cNvPr>
          <p:cNvSpPr>
            <a:spLocks/>
          </p:cNvSpPr>
          <p:nvPr/>
        </p:nvSpPr>
        <p:spPr bwMode="auto">
          <a:xfrm>
            <a:off x="1322022" y="4359611"/>
            <a:ext cx="2870416" cy="3370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r>
              <a:rPr lang="en-US" sz="2400" spc="300" dirty="0" err="1">
                <a:solidFill>
                  <a:schemeClr val="bg1"/>
                </a:solidFill>
                <a:latin typeface="Bebas Neue Bold" panose="020B0606020202050201" pitchFamily="34" charset="0"/>
                <a:ea typeface="ＭＳ Ｐゴシック" charset="0"/>
                <a:cs typeface="Montserrat-Bold" charset="0"/>
                <a:sym typeface="Montserrat-Bold" charset="0"/>
              </a:rPr>
              <a:t>Abouts</a:t>
            </a:r>
            <a:r>
              <a:rPr lang="en-US" sz="2400" spc="300" dirty="0">
                <a:solidFill>
                  <a:schemeClr val="bg1"/>
                </a:solidFill>
                <a:latin typeface="Bebas Neue Bold" panose="020B0606020202050201" pitchFamily="34" charset="0"/>
                <a:ea typeface="ＭＳ Ｐゴシック" charset="0"/>
                <a:cs typeface="Montserrat-Bold" charset="0"/>
                <a:sym typeface="Montserrat-Bold" charset="0"/>
              </a:rPr>
              <a:t> Us/ Business</a:t>
            </a:r>
          </a:p>
        </p:txBody>
      </p:sp>
      <p:sp>
        <p:nvSpPr>
          <p:cNvPr id="30" name="Rectangle 7">
            <a:extLst>
              <a:ext uri="{FF2B5EF4-FFF2-40B4-BE49-F238E27FC236}">
                <a16:creationId xmlns:a16="http://schemas.microsoft.com/office/drawing/2014/main" xmlns="" id="{5B03CAC5-3580-4ACE-BD17-E7BC9661BA3B}"/>
              </a:ext>
            </a:extLst>
          </p:cNvPr>
          <p:cNvSpPr>
            <a:spLocks/>
          </p:cNvSpPr>
          <p:nvPr/>
        </p:nvSpPr>
        <p:spPr bwMode="auto">
          <a:xfrm>
            <a:off x="1322022" y="4794287"/>
            <a:ext cx="4476798" cy="874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nSpc>
                <a:spcPct val="130000"/>
              </a:lnSpc>
            </a:pPr>
            <a:r>
              <a:rPr lang="en-US" sz="800" dirty="0">
                <a:solidFill>
                  <a:schemeClr val="bg1"/>
                </a:solidFill>
                <a:latin typeface="Montserrat-Regular" charset="0"/>
                <a:ea typeface="ＭＳ Ｐゴシック" charset="0"/>
                <a:cs typeface="Montserrat-Regular" charset="0"/>
                <a:sym typeface="Montserrat-Regular" charset="0"/>
              </a:rPr>
              <a:t>This letterhead design is meant to project an image of professionalism and reliability. By using simple alignments we have created a very spacious feeling. The simplicity suggests strength and the </a:t>
            </a:r>
            <a:r>
              <a:rPr lang="en-US" sz="800" dirty="0" err="1">
                <a:solidFill>
                  <a:schemeClr val="bg1"/>
                </a:solidFill>
                <a:latin typeface="Montserrat-Regular" charset="0"/>
                <a:ea typeface="ＭＳ Ｐゴシック" charset="0"/>
                <a:cs typeface="Montserrat-Regular" charset="0"/>
                <a:sym typeface="Montserrat-Regular" charset="0"/>
              </a:rPr>
              <a:t>spaciousnes</a:t>
            </a:r>
            <a:r>
              <a:rPr lang="en-US" sz="800" dirty="0">
                <a:solidFill>
                  <a:schemeClr val="bg1"/>
                </a:solidFill>
                <a:latin typeface="Montserrat-Regular" charset="0"/>
                <a:ea typeface="ＭＳ Ｐゴシック" charset="0"/>
                <a:cs typeface="Montserrat-Regular" charset="0"/>
                <a:sym typeface="Montserrat-Regular" charset="0"/>
              </a:rPr>
              <a:t> contributes to the aesthetics of the layout. These basic qualities along with the (Your Company) </a:t>
            </a:r>
            <a:r>
              <a:rPr lang="en-US" sz="800" dirty="0" err="1">
                <a:solidFill>
                  <a:schemeClr val="bg1"/>
                </a:solidFill>
                <a:latin typeface="Montserrat-Regular" charset="0"/>
                <a:ea typeface="ＭＳ Ｐゴシック" charset="0"/>
                <a:cs typeface="Montserrat-Regular" charset="0"/>
                <a:sym typeface="Montserrat-Regular" charset="0"/>
              </a:rPr>
              <a:t>colours</a:t>
            </a:r>
            <a:r>
              <a:rPr lang="en-US" sz="800" dirty="0">
                <a:solidFill>
                  <a:schemeClr val="bg1"/>
                </a:solidFill>
                <a:latin typeface="Montserrat-Regular" charset="0"/>
                <a:ea typeface="ＭＳ Ｐゴシック" charset="0"/>
                <a:cs typeface="Montserrat-Regular" charset="0"/>
                <a:sym typeface="Montserrat-Regular" charset="0"/>
              </a:rPr>
              <a:t>, are consistent with the overall look and helps to reinforce the (Your Company) brand.</a:t>
            </a:r>
          </a:p>
        </p:txBody>
      </p:sp>
      <p:sp>
        <p:nvSpPr>
          <p:cNvPr id="3" name="Picture Placeholder 2">
            <a:extLst>
              <a:ext uri="{FF2B5EF4-FFF2-40B4-BE49-F238E27FC236}">
                <a16:creationId xmlns:a16="http://schemas.microsoft.com/office/drawing/2014/main" xmlns="" id="{84815E37-F654-48ED-BC3B-14D8CAAE2D57}"/>
              </a:ext>
            </a:extLst>
          </p:cNvPr>
          <p:cNvSpPr>
            <a:spLocks noGrp="1"/>
          </p:cNvSpPr>
          <p:nvPr>
            <p:ph type="pic" sz="quarter" idx="10"/>
          </p:nvPr>
        </p:nvSpPr>
        <p:spPr/>
      </p:sp>
    </p:spTree>
    <p:extLst>
      <p:ext uri="{BB962C8B-B14F-4D97-AF65-F5344CB8AC3E}">
        <p14:creationId xmlns:p14="http://schemas.microsoft.com/office/powerpoint/2010/main" xmlns="" val="4070893223"/>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50020F52-5E46-45D6-8959-CAC043291AD7}"/>
              </a:ext>
            </a:extLst>
          </p:cNvPr>
          <p:cNvSpPr txBox="1"/>
          <p:nvPr/>
        </p:nvSpPr>
        <p:spPr>
          <a:xfrm>
            <a:off x="5905498" y="2828835"/>
            <a:ext cx="4943535" cy="1200329"/>
          </a:xfrm>
          <a:prstGeom prst="rect">
            <a:avLst/>
          </a:prstGeom>
          <a:noFill/>
        </p:spPr>
        <p:txBody>
          <a:bodyPr wrap="square" rtlCol="0">
            <a:spAutoFit/>
          </a:bodyPr>
          <a:lstStyle/>
          <a:p>
            <a:r>
              <a:rPr lang="en-US" sz="2400" cap="all" dirty="0">
                <a:solidFill>
                  <a:schemeClr val="accent2"/>
                </a:solidFill>
                <a:latin typeface="Montserrat" panose="02000505000000020004" pitchFamily="2" charset="0"/>
                <a:ea typeface="Montserrat" charset="0"/>
                <a:cs typeface="Montserrat" charset="0"/>
              </a:rPr>
              <a:t>Fact </a:t>
            </a:r>
            <a:r>
              <a:rPr lang="en-US" sz="2400" cap="all" dirty="0">
                <a:solidFill>
                  <a:schemeClr val="accent2"/>
                </a:solidFill>
                <a:latin typeface="Montserrat" panose="02000505000000020004" pitchFamily="2" charset="0"/>
                <a:ea typeface="Montserrat Light" charset="0"/>
                <a:cs typeface="Montserrat Light" charset="0"/>
              </a:rPr>
              <a:t>Open unto divided first shall they're appear form over form.</a:t>
            </a:r>
          </a:p>
        </p:txBody>
      </p:sp>
      <p:grpSp>
        <p:nvGrpSpPr>
          <p:cNvPr id="13" name="Group 12">
            <a:extLst>
              <a:ext uri="{FF2B5EF4-FFF2-40B4-BE49-F238E27FC236}">
                <a16:creationId xmlns:a16="http://schemas.microsoft.com/office/drawing/2014/main" xmlns="" id="{E2258D75-A884-4F1F-AD7B-0B0A612BF0D1}"/>
              </a:ext>
            </a:extLst>
          </p:cNvPr>
          <p:cNvGrpSpPr/>
          <p:nvPr/>
        </p:nvGrpSpPr>
        <p:grpSpPr>
          <a:xfrm>
            <a:off x="6076950" y="1801813"/>
            <a:ext cx="1111250" cy="844550"/>
            <a:chOff x="6267450" y="1579563"/>
            <a:chExt cx="1111250" cy="844550"/>
          </a:xfrm>
          <a:solidFill>
            <a:schemeClr val="accent2"/>
          </a:solidFill>
        </p:grpSpPr>
        <p:sp>
          <p:nvSpPr>
            <p:cNvPr id="11" name="Freeform 5">
              <a:extLst>
                <a:ext uri="{FF2B5EF4-FFF2-40B4-BE49-F238E27FC236}">
                  <a16:creationId xmlns:a16="http://schemas.microsoft.com/office/drawing/2014/main" xmlns="" id="{42274178-E530-45AD-B20B-896C51C56F2B}"/>
                </a:ext>
              </a:extLst>
            </p:cNvPr>
            <p:cNvSpPr>
              <a:spLocks/>
            </p:cNvSpPr>
            <p:nvPr/>
          </p:nvSpPr>
          <p:spPr bwMode="auto">
            <a:xfrm>
              <a:off x="6267450" y="1579563"/>
              <a:ext cx="515938" cy="844550"/>
            </a:xfrm>
            <a:custGeom>
              <a:avLst/>
              <a:gdLst>
                <a:gd name="T0" fmla="*/ 222 w 440"/>
                <a:gd name="T1" fmla="*/ 238 h 675"/>
                <a:gd name="T2" fmla="*/ 145 w 440"/>
                <a:gd name="T3" fmla="*/ 251 h 675"/>
                <a:gd name="T4" fmla="*/ 217 w 440"/>
                <a:gd name="T5" fmla="*/ 150 h 675"/>
                <a:gd name="T6" fmla="*/ 350 w 440"/>
                <a:gd name="T7" fmla="*/ 43 h 675"/>
                <a:gd name="T8" fmla="*/ 327 w 440"/>
                <a:gd name="T9" fmla="*/ 0 h 675"/>
                <a:gd name="T10" fmla="*/ 75 w 440"/>
                <a:gd name="T11" fmla="*/ 205 h 675"/>
                <a:gd name="T12" fmla="*/ 0 w 440"/>
                <a:gd name="T13" fmla="*/ 428 h 675"/>
                <a:gd name="T14" fmla="*/ 7 w 440"/>
                <a:gd name="T15" fmla="*/ 496 h 675"/>
                <a:gd name="T16" fmla="*/ 31 w 440"/>
                <a:gd name="T17" fmla="*/ 563 h 675"/>
                <a:gd name="T18" fmla="*/ 33 w 440"/>
                <a:gd name="T19" fmla="*/ 567 h 675"/>
                <a:gd name="T20" fmla="*/ 35 w 440"/>
                <a:gd name="T21" fmla="*/ 571 h 675"/>
                <a:gd name="T22" fmla="*/ 40 w 440"/>
                <a:gd name="T23" fmla="*/ 578 h 675"/>
                <a:gd name="T24" fmla="*/ 40 w 440"/>
                <a:gd name="T25" fmla="*/ 579 h 675"/>
                <a:gd name="T26" fmla="*/ 52 w 440"/>
                <a:gd name="T27" fmla="*/ 595 h 675"/>
                <a:gd name="T28" fmla="*/ 54 w 440"/>
                <a:gd name="T29" fmla="*/ 596 h 675"/>
                <a:gd name="T30" fmla="*/ 56 w 440"/>
                <a:gd name="T31" fmla="*/ 599 h 675"/>
                <a:gd name="T32" fmla="*/ 58 w 440"/>
                <a:gd name="T33" fmla="*/ 601 h 675"/>
                <a:gd name="T34" fmla="*/ 62 w 440"/>
                <a:gd name="T35" fmla="*/ 606 h 675"/>
                <a:gd name="T36" fmla="*/ 64 w 440"/>
                <a:gd name="T37" fmla="*/ 607 h 675"/>
                <a:gd name="T38" fmla="*/ 222 w 440"/>
                <a:gd name="T39" fmla="*/ 675 h 675"/>
                <a:gd name="T40" fmla="*/ 440 w 440"/>
                <a:gd name="T41" fmla="*/ 456 h 675"/>
                <a:gd name="T42" fmla="*/ 222 w 440"/>
                <a:gd name="T43" fmla="*/ 238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0" h="675">
                  <a:moveTo>
                    <a:pt x="222" y="238"/>
                  </a:moveTo>
                  <a:cubicBezTo>
                    <a:pt x="195" y="238"/>
                    <a:pt x="169" y="242"/>
                    <a:pt x="145" y="251"/>
                  </a:cubicBezTo>
                  <a:cubicBezTo>
                    <a:pt x="158" y="219"/>
                    <a:pt x="182" y="186"/>
                    <a:pt x="217" y="150"/>
                  </a:cubicBezTo>
                  <a:cubicBezTo>
                    <a:pt x="248" y="119"/>
                    <a:pt x="292" y="84"/>
                    <a:pt x="350" y="43"/>
                  </a:cubicBezTo>
                  <a:cubicBezTo>
                    <a:pt x="327" y="0"/>
                    <a:pt x="327" y="0"/>
                    <a:pt x="327" y="0"/>
                  </a:cubicBezTo>
                  <a:cubicBezTo>
                    <a:pt x="209" y="60"/>
                    <a:pt x="125" y="129"/>
                    <a:pt x="75" y="205"/>
                  </a:cubicBezTo>
                  <a:cubicBezTo>
                    <a:pt x="25" y="282"/>
                    <a:pt x="0" y="356"/>
                    <a:pt x="0" y="428"/>
                  </a:cubicBezTo>
                  <a:cubicBezTo>
                    <a:pt x="0" y="452"/>
                    <a:pt x="2" y="475"/>
                    <a:pt x="7" y="496"/>
                  </a:cubicBezTo>
                  <a:cubicBezTo>
                    <a:pt x="11" y="520"/>
                    <a:pt x="19" y="543"/>
                    <a:pt x="31" y="563"/>
                  </a:cubicBezTo>
                  <a:cubicBezTo>
                    <a:pt x="32" y="564"/>
                    <a:pt x="32" y="566"/>
                    <a:pt x="33" y="567"/>
                  </a:cubicBezTo>
                  <a:cubicBezTo>
                    <a:pt x="34" y="568"/>
                    <a:pt x="35" y="570"/>
                    <a:pt x="35" y="571"/>
                  </a:cubicBezTo>
                  <a:cubicBezTo>
                    <a:pt x="37" y="573"/>
                    <a:pt x="38" y="576"/>
                    <a:pt x="40" y="578"/>
                  </a:cubicBezTo>
                  <a:cubicBezTo>
                    <a:pt x="40" y="578"/>
                    <a:pt x="40" y="579"/>
                    <a:pt x="40" y="579"/>
                  </a:cubicBezTo>
                  <a:cubicBezTo>
                    <a:pt x="44" y="584"/>
                    <a:pt x="48" y="590"/>
                    <a:pt x="52" y="595"/>
                  </a:cubicBezTo>
                  <a:cubicBezTo>
                    <a:pt x="53" y="595"/>
                    <a:pt x="53" y="596"/>
                    <a:pt x="54" y="596"/>
                  </a:cubicBezTo>
                  <a:cubicBezTo>
                    <a:pt x="54" y="597"/>
                    <a:pt x="55" y="598"/>
                    <a:pt x="56" y="599"/>
                  </a:cubicBezTo>
                  <a:cubicBezTo>
                    <a:pt x="57" y="600"/>
                    <a:pt x="57" y="601"/>
                    <a:pt x="58" y="601"/>
                  </a:cubicBezTo>
                  <a:cubicBezTo>
                    <a:pt x="59" y="603"/>
                    <a:pt x="61" y="604"/>
                    <a:pt x="62" y="606"/>
                  </a:cubicBezTo>
                  <a:cubicBezTo>
                    <a:pt x="63" y="606"/>
                    <a:pt x="63" y="607"/>
                    <a:pt x="64" y="607"/>
                  </a:cubicBezTo>
                  <a:cubicBezTo>
                    <a:pt x="103" y="649"/>
                    <a:pt x="159" y="675"/>
                    <a:pt x="222" y="675"/>
                  </a:cubicBezTo>
                  <a:cubicBezTo>
                    <a:pt x="342" y="675"/>
                    <a:pt x="440" y="577"/>
                    <a:pt x="440" y="456"/>
                  </a:cubicBezTo>
                  <a:cubicBezTo>
                    <a:pt x="440" y="336"/>
                    <a:pt x="342" y="238"/>
                    <a:pt x="222" y="23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xmlns="" id="{0F0BF017-3382-4C69-9825-FE4D15CB0679}"/>
                </a:ext>
              </a:extLst>
            </p:cNvPr>
            <p:cNvSpPr>
              <a:spLocks/>
            </p:cNvSpPr>
            <p:nvPr/>
          </p:nvSpPr>
          <p:spPr bwMode="auto">
            <a:xfrm>
              <a:off x="6861175" y="1579563"/>
              <a:ext cx="517525" cy="844550"/>
            </a:xfrm>
            <a:custGeom>
              <a:avLst/>
              <a:gdLst>
                <a:gd name="T0" fmla="*/ 222 w 441"/>
                <a:gd name="T1" fmla="*/ 238 h 675"/>
                <a:gd name="T2" fmla="*/ 146 w 441"/>
                <a:gd name="T3" fmla="*/ 251 h 675"/>
                <a:gd name="T4" fmla="*/ 217 w 441"/>
                <a:gd name="T5" fmla="*/ 150 h 675"/>
                <a:gd name="T6" fmla="*/ 350 w 441"/>
                <a:gd name="T7" fmla="*/ 43 h 675"/>
                <a:gd name="T8" fmla="*/ 327 w 441"/>
                <a:gd name="T9" fmla="*/ 0 h 675"/>
                <a:gd name="T10" fmla="*/ 76 w 441"/>
                <a:gd name="T11" fmla="*/ 205 h 675"/>
                <a:gd name="T12" fmla="*/ 0 w 441"/>
                <a:gd name="T13" fmla="*/ 428 h 675"/>
                <a:gd name="T14" fmla="*/ 7 w 441"/>
                <a:gd name="T15" fmla="*/ 496 h 675"/>
                <a:gd name="T16" fmla="*/ 31 w 441"/>
                <a:gd name="T17" fmla="*/ 563 h 675"/>
                <a:gd name="T18" fmla="*/ 33 w 441"/>
                <a:gd name="T19" fmla="*/ 567 h 675"/>
                <a:gd name="T20" fmla="*/ 36 w 441"/>
                <a:gd name="T21" fmla="*/ 571 h 675"/>
                <a:gd name="T22" fmla="*/ 40 w 441"/>
                <a:gd name="T23" fmla="*/ 578 h 675"/>
                <a:gd name="T24" fmla="*/ 41 w 441"/>
                <a:gd name="T25" fmla="*/ 579 h 675"/>
                <a:gd name="T26" fmla="*/ 53 w 441"/>
                <a:gd name="T27" fmla="*/ 595 h 675"/>
                <a:gd name="T28" fmla="*/ 54 w 441"/>
                <a:gd name="T29" fmla="*/ 596 h 675"/>
                <a:gd name="T30" fmla="*/ 56 w 441"/>
                <a:gd name="T31" fmla="*/ 599 h 675"/>
                <a:gd name="T32" fmla="*/ 58 w 441"/>
                <a:gd name="T33" fmla="*/ 601 h 675"/>
                <a:gd name="T34" fmla="*/ 63 w 441"/>
                <a:gd name="T35" fmla="*/ 606 h 675"/>
                <a:gd name="T36" fmla="*/ 64 w 441"/>
                <a:gd name="T37" fmla="*/ 607 h 675"/>
                <a:gd name="T38" fmla="*/ 222 w 441"/>
                <a:gd name="T39" fmla="*/ 675 h 675"/>
                <a:gd name="T40" fmla="*/ 441 w 441"/>
                <a:gd name="T41" fmla="*/ 456 h 675"/>
                <a:gd name="T42" fmla="*/ 222 w 441"/>
                <a:gd name="T43" fmla="*/ 238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1" h="675">
                  <a:moveTo>
                    <a:pt x="222" y="238"/>
                  </a:moveTo>
                  <a:cubicBezTo>
                    <a:pt x="195" y="238"/>
                    <a:pt x="169" y="242"/>
                    <a:pt x="146" y="251"/>
                  </a:cubicBezTo>
                  <a:cubicBezTo>
                    <a:pt x="158" y="219"/>
                    <a:pt x="182" y="186"/>
                    <a:pt x="217" y="150"/>
                  </a:cubicBezTo>
                  <a:cubicBezTo>
                    <a:pt x="248" y="119"/>
                    <a:pt x="292" y="84"/>
                    <a:pt x="350" y="43"/>
                  </a:cubicBezTo>
                  <a:cubicBezTo>
                    <a:pt x="327" y="0"/>
                    <a:pt x="327" y="0"/>
                    <a:pt x="327" y="0"/>
                  </a:cubicBezTo>
                  <a:cubicBezTo>
                    <a:pt x="210" y="60"/>
                    <a:pt x="126" y="129"/>
                    <a:pt x="76" y="205"/>
                  </a:cubicBezTo>
                  <a:cubicBezTo>
                    <a:pt x="25" y="282"/>
                    <a:pt x="0" y="356"/>
                    <a:pt x="0" y="428"/>
                  </a:cubicBezTo>
                  <a:cubicBezTo>
                    <a:pt x="0" y="452"/>
                    <a:pt x="3" y="475"/>
                    <a:pt x="7" y="496"/>
                  </a:cubicBezTo>
                  <a:cubicBezTo>
                    <a:pt x="11" y="520"/>
                    <a:pt x="20" y="543"/>
                    <a:pt x="31" y="563"/>
                  </a:cubicBezTo>
                  <a:cubicBezTo>
                    <a:pt x="32" y="564"/>
                    <a:pt x="33" y="566"/>
                    <a:pt x="33" y="567"/>
                  </a:cubicBezTo>
                  <a:cubicBezTo>
                    <a:pt x="34" y="568"/>
                    <a:pt x="35" y="570"/>
                    <a:pt x="36" y="571"/>
                  </a:cubicBezTo>
                  <a:cubicBezTo>
                    <a:pt x="37" y="573"/>
                    <a:pt x="39" y="576"/>
                    <a:pt x="40" y="578"/>
                  </a:cubicBezTo>
                  <a:cubicBezTo>
                    <a:pt x="41" y="578"/>
                    <a:pt x="41" y="579"/>
                    <a:pt x="41" y="579"/>
                  </a:cubicBezTo>
                  <a:cubicBezTo>
                    <a:pt x="44" y="584"/>
                    <a:pt x="48" y="590"/>
                    <a:pt x="53" y="595"/>
                  </a:cubicBezTo>
                  <a:cubicBezTo>
                    <a:pt x="53" y="595"/>
                    <a:pt x="53" y="596"/>
                    <a:pt x="54" y="596"/>
                  </a:cubicBezTo>
                  <a:cubicBezTo>
                    <a:pt x="55" y="597"/>
                    <a:pt x="55" y="598"/>
                    <a:pt x="56" y="599"/>
                  </a:cubicBezTo>
                  <a:cubicBezTo>
                    <a:pt x="57" y="600"/>
                    <a:pt x="58" y="601"/>
                    <a:pt x="58" y="601"/>
                  </a:cubicBezTo>
                  <a:cubicBezTo>
                    <a:pt x="60" y="603"/>
                    <a:pt x="61" y="604"/>
                    <a:pt x="63" y="606"/>
                  </a:cubicBezTo>
                  <a:cubicBezTo>
                    <a:pt x="63" y="606"/>
                    <a:pt x="63" y="607"/>
                    <a:pt x="64" y="607"/>
                  </a:cubicBezTo>
                  <a:cubicBezTo>
                    <a:pt x="104" y="649"/>
                    <a:pt x="160" y="675"/>
                    <a:pt x="222" y="675"/>
                  </a:cubicBezTo>
                  <a:cubicBezTo>
                    <a:pt x="343" y="675"/>
                    <a:pt x="441" y="577"/>
                    <a:pt x="441" y="456"/>
                  </a:cubicBezTo>
                  <a:cubicBezTo>
                    <a:pt x="441" y="336"/>
                    <a:pt x="343" y="238"/>
                    <a:pt x="222" y="23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Rectangle 21">
            <a:extLst>
              <a:ext uri="{FF2B5EF4-FFF2-40B4-BE49-F238E27FC236}">
                <a16:creationId xmlns:a16="http://schemas.microsoft.com/office/drawing/2014/main" xmlns="" id="{862ECAAC-1C28-4214-9D19-5FA8A34350D2}"/>
              </a:ext>
            </a:extLst>
          </p:cNvPr>
          <p:cNvSpPr>
            <a:spLocks/>
          </p:cNvSpPr>
          <p:nvPr/>
        </p:nvSpPr>
        <p:spPr bwMode="auto">
          <a:xfrm>
            <a:off x="5980808" y="5022233"/>
            <a:ext cx="4868226" cy="501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nSpc>
                <a:spcPts val="1600"/>
              </a:lnSpc>
            </a:pPr>
            <a:r>
              <a:rPr lang="en-US" sz="900" dirty="0">
                <a:solidFill>
                  <a:schemeClr val="bg1">
                    <a:lumMod val="50000"/>
                  </a:schemeClr>
                </a:solidFill>
                <a:latin typeface="Montserrat" panose="02000505000000020004" pitchFamily="2" charset="0"/>
                <a:ea typeface="PT Sans" panose="020B0503020203020204" pitchFamily="34" charset="0"/>
                <a:cs typeface="Montserrat-Regular" charset="0"/>
                <a:sym typeface="Montserrat-Regular" charset="0"/>
              </a:rPr>
              <a:t>This letterhead design is meant to project an image of simple alignments</a:t>
            </a:r>
          </a:p>
          <a:p>
            <a:pPr>
              <a:lnSpc>
                <a:spcPts val="1600"/>
              </a:lnSpc>
            </a:pPr>
            <a:r>
              <a:rPr lang="en-US" sz="900" dirty="0">
                <a:solidFill>
                  <a:schemeClr val="bg1">
                    <a:lumMod val="50000"/>
                  </a:schemeClr>
                </a:solidFill>
                <a:latin typeface="Montserrat" panose="02000505000000020004" pitchFamily="2" charset="0"/>
                <a:ea typeface="PT Sans" panose="020B0503020203020204" pitchFamily="34" charset="0"/>
                <a:cs typeface="Montserrat-Regular" charset="0"/>
                <a:sym typeface="Montserrat-Regular" charset="0"/>
              </a:rPr>
              <a:t>feeling. The simplicity </a:t>
            </a:r>
            <a:r>
              <a:rPr lang="en-US" sz="900" dirty="0" err="1">
                <a:solidFill>
                  <a:schemeClr val="bg1">
                    <a:lumMod val="50000"/>
                  </a:schemeClr>
                </a:solidFill>
                <a:latin typeface="Montserrat" panose="02000505000000020004" pitchFamily="2" charset="0"/>
                <a:ea typeface="PT Sans" panose="020B0503020203020204" pitchFamily="34" charset="0"/>
                <a:cs typeface="Montserrat-Regular" charset="0"/>
                <a:sym typeface="Montserrat-Regular" charset="0"/>
              </a:rPr>
              <a:t>spaciousnes</a:t>
            </a:r>
            <a:r>
              <a:rPr lang="en-US" sz="900" dirty="0">
                <a:solidFill>
                  <a:schemeClr val="bg1">
                    <a:lumMod val="50000"/>
                  </a:schemeClr>
                </a:solidFill>
                <a:latin typeface="Montserrat" panose="02000505000000020004" pitchFamily="2" charset="0"/>
                <a:ea typeface="PT Sans" panose="020B0503020203020204" pitchFamily="34" charset="0"/>
                <a:cs typeface="Montserrat-Regular" charset="0"/>
                <a:sym typeface="Montserrat-Regular" charset="0"/>
              </a:rPr>
              <a:t> </a:t>
            </a:r>
            <a:r>
              <a:rPr lang="en-US" sz="900" dirty="0" err="1">
                <a:solidFill>
                  <a:schemeClr val="bg1">
                    <a:lumMod val="50000"/>
                  </a:schemeClr>
                </a:solidFill>
                <a:latin typeface="Montserrat" panose="02000505000000020004" pitchFamily="2" charset="0"/>
                <a:ea typeface="PT Sans" panose="020B0503020203020204" pitchFamily="34" charset="0"/>
                <a:cs typeface="Montserrat-Regular" charset="0"/>
                <a:sym typeface="Montserrat-Regular" charset="0"/>
              </a:rPr>
              <a:t>contribut</a:t>
            </a:r>
            <a:r>
              <a:rPr lang="en-US" sz="900" dirty="0">
                <a:solidFill>
                  <a:schemeClr val="bg1">
                    <a:lumMod val="50000"/>
                  </a:schemeClr>
                </a:solidFill>
                <a:latin typeface="Montserrat" panose="02000505000000020004" pitchFamily="2" charset="0"/>
                <a:ea typeface="PT Sans" panose="020B0503020203020204" pitchFamily="34" charset="0"/>
                <a:cs typeface="Montserrat-Regular" charset="0"/>
                <a:sym typeface="Montserrat-Regular" charset="0"/>
              </a:rPr>
              <a:t> to the .</a:t>
            </a:r>
          </a:p>
        </p:txBody>
      </p:sp>
      <p:sp>
        <p:nvSpPr>
          <p:cNvPr id="23" name="Rectangle 22">
            <a:extLst>
              <a:ext uri="{FF2B5EF4-FFF2-40B4-BE49-F238E27FC236}">
                <a16:creationId xmlns:a16="http://schemas.microsoft.com/office/drawing/2014/main" xmlns="" id="{897E1A66-B45F-426D-9060-8A2EC71F5D3A}"/>
              </a:ext>
            </a:extLst>
          </p:cNvPr>
          <p:cNvSpPr>
            <a:spLocks/>
          </p:cNvSpPr>
          <p:nvPr/>
        </p:nvSpPr>
        <p:spPr bwMode="auto">
          <a:xfrm>
            <a:off x="5980808" y="4270985"/>
            <a:ext cx="4868226" cy="62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nSpc>
                <a:spcPts val="1700"/>
              </a:lnSpc>
            </a:pPr>
            <a:r>
              <a:rPr lang="en-US" sz="900" dirty="0">
                <a:solidFill>
                  <a:schemeClr val="bg1">
                    <a:lumMod val="50000"/>
                  </a:schemeClr>
                </a:solidFill>
                <a:latin typeface="Montserrat" panose="02000505000000020004" pitchFamily="2" charset="0"/>
                <a:ea typeface="Bodoni 72 Book" charset="0"/>
                <a:cs typeface="Bodoni 72 Book" charset="0"/>
              </a:rPr>
              <a:t>Lorem Ipsum is simply dummy text of the printing and typesetting industry. when an unknown printer Lorem Ipsum has been the industry's standard dummy text ever since the 1500s, when an unknown printer took.</a:t>
            </a:r>
          </a:p>
        </p:txBody>
      </p:sp>
      <p:sp>
        <p:nvSpPr>
          <p:cNvPr id="3" name="Picture Placeholder 2">
            <a:extLst>
              <a:ext uri="{FF2B5EF4-FFF2-40B4-BE49-F238E27FC236}">
                <a16:creationId xmlns:a16="http://schemas.microsoft.com/office/drawing/2014/main" xmlns="" id="{3D690E92-23FD-4765-87DA-9DE170D57073}"/>
              </a:ext>
            </a:extLst>
          </p:cNvPr>
          <p:cNvSpPr>
            <a:spLocks noGrp="1"/>
          </p:cNvSpPr>
          <p:nvPr>
            <p:ph type="pic" sz="quarter" idx="10"/>
          </p:nvPr>
        </p:nvSpPr>
        <p:spPr/>
      </p:sp>
    </p:spTree>
    <p:extLst>
      <p:ext uri="{BB962C8B-B14F-4D97-AF65-F5344CB8AC3E}">
        <p14:creationId xmlns:p14="http://schemas.microsoft.com/office/powerpoint/2010/main" xmlns="" val="24209186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xmlns="" id="{9691502D-5ACC-4187-991A-CC0A84C401DD}"/>
              </a:ext>
            </a:extLst>
          </p:cNvPr>
          <p:cNvSpPr txBox="1">
            <a:spLocks/>
          </p:cNvSpPr>
          <p:nvPr/>
        </p:nvSpPr>
        <p:spPr>
          <a:xfrm>
            <a:off x="4667250" y="683532"/>
            <a:ext cx="2857500" cy="499456"/>
          </a:xfrm>
          <a:prstGeom prst="rect">
            <a:avLst/>
          </a:prstGeom>
        </p:spPr>
        <p:txBody>
          <a:bodyPr/>
          <a:lstStyle>
            <a:lvl1pPr algn="ctr" defTabSz="914400" rtl="0" eaLnBrk="1" latinLnBrk="0" hangingPunct="1">
              <a:lnSpc>
                <a:spcPct val="90000"/>
              </a:lnSpc>
              <a:spcBef>
                <a:spcPct val="0"/>
              </a:spcBef>
              <a:buNone/>
              <a:defRPr sz="3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b="0" dirty="0">
                <a:solidFill>
                  <a:schemeClr val="bg1">
                    <a:lumMod val="50000"/>
                  </a:schemeClr>
                </a:solidFill>
                <a:latin typeface="Bebas Neue Bold" panose="020B0606020202050201" pitchFamily="34" charset="0"/>
              </a:rPr>
              <a:t>Our</a:t>
            </a:r>
            <a:r>
              <a:rPr lang="en-US" b="0" dirty="0">
                <a:solidFill>
                  <a:schemeClr val="tx2"/>
                </a:solidFill>
                <a:latin typeface="Bebas Neue Light" panose="00000500000000000000" pitchFamily="2" charset="0"/>
              </a:rPr>
              <a:t> </a:t>
            </a:r>
            <a:r>
              <a:rPr lang="en-US" b="0" dirty="0" err="1">
                <a:solidFill>
                  <a:schemeClr val="accent2"/>
                </a:solidFill>
                <a:latin typeface="Bebas Neue Light" panose="00000500000000000000" pitchFamily="2" charset="0"/>
              </a:rPr>
              <a:t>Abouts</a:t>
            </a:r>
            <a:r>
              <a:rPr lang="en-US" b="0" dirty="0">
                <a:solidFill>
                  <a:schemeClr val="accent2"/>
                </a:solidFill>
                <a:latin typeface="Bebas Neue Light" panose="00000500000000000000" pitchFamily="2" charset="0"/>
              </a:rPr>
              <a:t> Us.</a:t>
            </a:r>
          </a:p>
        </p:txBody>
      </p:sp>
      <p:sp>
        <p:nvSpPr>
          <p:cNvPr id="31" name="Rectangle 30">
            <a:extLst>
              <a:ext uri="{FF2B5EF4-FFF2-40B4-BE49-F238E27FC236}">
                <a16:creationId xmlns:a16="http://schemas.microsoft.com/office/drawing/2014/main" xmlns="" id="{CF412231-9FCB-4B13-97C0-F54FEFBDFD87}"/>
              </a:ext>
            </a:extLst>
          </p:cNvPr>
          <p:cNvSpPr/>
          <p:nvPr/>
        </p:nvSpPr>
        <p:spPr>
          <a:xfrm>
            <a:off x="5925669" y="1929110"/>
            <a:ext cx="340663"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32" name="Rectangle 31">
            <a:extLst>
              <a:ext uri="{FF2B5EF4-FFF2-40B4-BE49-F238E27FC236}">
                <a16:creationId xmlns:a16="http://schemas.microsoft.com/office/drawing/2014/main" xmlns="" id="{6B7F10B6-AB9B-4EC4-8456-5F68214F86E1}"/>
              </a:ext>
            </a:extLst>
          </p:cNvPr>
          <p:cNvSpPr/>
          <p:nvPr/>
        </p:nvSpPr>
        <p:spPr>
          <a:xfrm>
            <a:off x="946638" y="1293824"/>
            <a:ext cx="10298724" cy="551882"/>
          </a:xfrm>
          <a:prstGeom prst="rect">
            <a:avLst/>
          </a:prstGeom>
        </p:spPr>
        <p:txBody>
          <a:bodyPr wrap="square">
            <a:spAutoFit/>
          </a:bodyPr>
          <a:lstStyle/>
          <a:p>
            <a:pPr algn="ctr">
              <a:lnSpc>
                <a:spcPts val="1900"/>
              </a:lnSpc>
            </a:pPr>
            <a:r>
              <a:rPr lang="en-US" sz="1100" dirty="0">
                <a:latin typeface="Montserrat Light" panose="00000400000000000000" pitchFamily="50" charset="0"/>
                <a:ea typeface="Bodoni 72 Book" charset="0"/>
                <a:cs typeface="Bodoni 72 Book" charset="0"/>
              </a:rPr>
              <a:t>Lorem Ipsum is simply dummy text of the printing and typesetting industry. when an unknown printer Lorem Ipsum has been the industry's standard dummy text ever since the 1500s, when an unknown printer took.</a:t>
            </a:r>
          </a:p>
        </p:txBody>
      </p:sp>
      <p:sp>
        <p:nvSpPr>
          <p:cNvPr id="33" name="Oval 32">
            <a:extLst>
              <a:ext uri="{FF2B5EF4-FFF2-40B4-BE49-F238E27FC236}">
                <a16:creationId xmlns:a16="http://schemas.microsoft.com/office/drawing/2014/main" xmlns="" id="{C3D5FF71-5DC5-4828-8B2B-6C3B33AF8A6D}"/>
              </a:ext>
            </a:extLst>
          </p:cNvPr>
          <p:cNvSpPr/>
          <p:nvPr/>
        </p:nvSpPr>
        <p:spPr>
          <a:xfrm>
            <a:off x="6785328" y="2587092"/>
            <a:ext cx="527974" cy="5279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8575D940-3C09-4FB0-8E1C-72E9CF4A7A4C}"/>
              </a:ext>
            </a:extLst>
          </p:cNvPr>
          <p:cNvSpPr txBox="1"/>
          <p:nvPr/>
        </p:nvSpPr>
        <p:spPr>
          <a:xfrm>
            <a:off x="6867898" y="2607680"/>
            <a:ext cx="344725" cy="414696"/>
          </a:xfrm>
          <a:prstGeom prst="rect">
            <a:avLst/>
          </a:prstGeom>
          <a:noFill/>
        </p:spPr>
        <p:txBody>
          <a:bodyPr wrap="square" rtlCol="0" anchor="ctr">
            <a:spAutoFit/>
          </a:bodyPr>
          <a:lstStyle/>
          <a:p>
            <a:pPr algn="ctr"/>
            <a:r>
              <a:rPr lang="en-US" sz="2000" dirty="0">
                <a:solidFill>
                  <a:srgbClr val="FFFFFF"/>
                </a:solidFill>
                <a:latin typeface="Raleway" panose="020B0503030101060003" pitchFamily="34" charset="0"/>
                <a:ea typeface="Montserrat Light" charset="0"/>
                <a:cs typeface="Montserrat Light" charset="0"/>
              </a:rPr>
              <a:t>1</a:t>
            </a:r>
          </a:p>
        </p:txBody>
      </p:sp>
      <p:sp>
        <p:nvSpPr>
          <p:cNvPr id="35" name="TextBox 34">
            <a:extLst>
              <a:ext uri="{FF2B5EF4-FFF2-40B4-BE49-F238E27FC236}">
                <a16:creationId xmlns:a16="http://schemas.microsoft.com/office/drawing/2014/main" xmlns="" id="{48E49A3D-16CA-4F39-A212-314B476A59D9}"/>
              </a:ext>
            </a:extLst>
          </p:cNvPr>
          <p:cNvSpPr txBox="1"/>
          <p:nvPr/>
        </p:nvSpPr>
        <p:spPr>
          <a:xfrm>
            <a:off x="7524750" y="2554288"/>
            <a:ext cx="3048000" cy="3554563"/>
          </a:xfrm>
          <a:prstGeom prst="rect">
            <a:avLst/>
          </a:prstGeom>
          <a:noFill/>
        </p:spPr>
        <p:txBody>
          <a:bodyPr wrap="square" rtlCol="0">
            <a:spAutoFit/>
          </a:bodyPr>
          <a:lstStyle/>
          <a:p>
            <a:pPr>
              <a:lnSpc>
                <a:spcPts val="1600"/>
              </a:lnSpc>
            </a:pPr>
            <a:r>
              <a:rPr lang="en-US" sz="900" b="1" dirty="0">
                <a:solidFill>
                  <a:schemeClr val="tx1">
                    <a:lumMod val="95000"/>
                    <a:lumOff val="5000"/>
                  </a:schemeClr>
                </a:solidFill>
                <a:latin typeface="Montserrat" panose="02000505000000020004" pitchFamily="2" charset="0"/>
                <a:ea typeface="Montserrat" charset="0"/>
                <a:cs typeface="Montserrat" charset="0"/>
              </a:rPr>
              <a:t>Fowl multiply don't every</a:t>
            </a:r>
          </a:p>
          <a:p>
            <a:pPr>
              <a:lnSpc>
                <a:spcPts val="1600"/>
              </a:lnSpc>
            </a:pPr>
            <a:r>
              <a:rPr lang="en-US" sz="800" dirty="0">
                <a:solidFill>
                  <a:schemeClr val="tx1">
                    <a:lumMod val="95000"/>
                    <a:lumOff val="5000"/>
                  </a:schemeClr>
                </a:solidFill>
                <a:latin typeface="Montserrat" panose="02000505000000020004" pitchFamily="2" charset="0"/>
                <a:ea typeface="Montserrat Light" charset="0"/>
                <a:cs typeface="Montserrat Light" charset="0"/>
              </a:rPr>
              <a:t>Open unto divided first shall made they're appear form great morning over form.</a:t>
            </a:r>
          </a:p>
          <a:p>
            <a:pPr>
              <a:lnSpc>
                <a:spcPts val="1600"/>
              </a:lnSpc>
            </a:pPr>
            <a:endParaRPr lang="en-US" sz="800" dirty="0">
              <a:solidFill>
                <a:schemeClr val="tx1">
                  <a:lumMod val="95000"/>
                  <a:lumOff val="5000"/>
                </a:schemeClr>
              </a:solidFill>
              <a:latin typeface="Montserrat" panose="02000505000000020004" pitchFamily="2" charset="0"/>
              <a:ea typeface="Montserrat Light" charset="0"/>
              <a:cs typeface="Montserrat Light" charset="0"/>
            </a:endParaRPr>
          </a:p>
          <a:p>
            <a:pPr>
              <a:lnSpc>
                <a:spcPts val="1600"/>
              </a:lnSpc>
            </a:pPr>
            <a:r>
              <a:rPr lang="en-US" sz="900" b="1" dirty="0">
                <a:solidFill>
                  <a:schemeClr val="tx1">
                    <a:lumMod val="95000"/>
                    <a:lumOff val="5000"/>
                  </a:schemeClr>
                </a:solidFill>
                <a:latin typeface="Montserrat" panose="02000505000000020004" pitchFamily="2" charset="0"/>
                <a:ea typeface="Montserrat" charset="0"/>
                <a:cs typeface="Montserrat" charset="0"/>
              </a:rPr>
              <a:t>Good Greater you living moved to fowl</a:t>
            </a:r>
          </a:p>
          <a:p>
            <a:pPr>
              <a:lnSpc>
                <a:spcPts val="1600"/>
              </a:lnSpc>
            </a:pPr>
            <a:r>
              <a:rPr lang="en-US" sz="800" dirty="0">
                <a:solidFill>
                  <a:schemeClr val="tx1">
                    <a:lumMod val="95000"/>
                    <a:lumOff val="5000"/>
                  </a:schemeClr>
                </a:solidFill>
                <a:latin typeface="Montserrat" panose="02000505000000020004" pitchFamily="2" charset="0"/>
                <a:ea typeface="Montserrat Light" charset="0"/>
                <a:cs typeface="Montserrat Light" charset="0"/>
              </a:rPr>
              <a:t>Image him fruit without every the him be days a cattle itself which image.</a:t>
            </a:r>
          </a:p>
          <a:p>
            <a:pPr>
              <a:lnSpc>
                <a:spcPts val="1600"/>
              </a:lnSpc>
            </a:pPr>
            <a:endParaRPr lang="en-US" sz="800" dirty="0">
              <a:solidFill>
                <a:schemeClr val="tx1">
                  <a:lumMod val="95000"/>
                  <a:lumOff val="5000"/>
                </a:schemeClr>
              </a:solidFill>
              <a:latin typeface="Montserrat" panose="02000505000000020004" pitchFamily="2" charset="0"/>
              <a:ea typeface="Montserrat Light" charset="0"/>
              <a:cs typeface="Montserrat Light" charset="0"/>
            </a:endParaRPr>
          </a:p>
          <a:p>
            <a:pPr>
              <a:lnSpc>
                <a:spcPts val="1600"/>
              </a:lnSpc>
            </a:pPr>
            <a:r>
              <a:rPr lang="en-US" sz="800" b="1" dirty="0">
                <a:solidFill>
                  <a:schemeClr val="tx1">
                    <a:lumMod val="95000"/>
                    <a:lumOff val="5000"/>
                  </a:schemeClr>
                </a:solidFill>
                <a:latin typeface="Montserrat" panose="02000505000000020004" pitchFamily="2" charset="0"/>
                <a:ea typeface="Montserrat" charset="0"/>
                <a:cs typeface="Montserrat" charset="0"/>
              </a:rPr>
              <a:t>Form may days fish doesn't male together</a:t>
            </a:r>
          </a:p>
          <a:p>
            <a:pPr>
              <a:lnSpc>
                <a:spcPts val="1600"/>
              </a:lnSpc>
            </a:pPr>
            <a:r>
              <a:rPr lang="en-US" sz="800" dirty="0">
                <a:solidFill>
                  <a:schemeClr val="tx1">
                    <a:lumMod val="95000"/>
                    <a:lumOff val="5000"/>
                  </a:schemeClr>
                </a:solidFill>
                <a:latin typeface="Montserrat" panose="02000505000000020004" pitchFamily="2" charset="0"/>
                <a:ea typeface="Montserrat Light" charset="0"/>
                <a:cs typeface="Montserrat Light" charset="0"/>
              </a:rPr>
              <a:t>That behold day, Fowl waters can't which. Greater. Fish said open good man light.</a:t>
            </a:r>
          </a:p>
          <a:p>
            <a:pPr>
              <a:lnSpc>
                <a:spcPts val="1600"/>
              </a:lnSpc>
            </a:pPr>
            <a:endParaRPr lang="en-US" sz="800" dirty="0">
              <a:solidFill>
                <a:schemeClr val="tx1">
                  <a:lumMod val="95000"/>
                  <a:lumOff val="5000"/>
                </a:schemeClr>
              </a:solidFill>
              <a:latin typeface="Montserrat" panose="02000505000000020004" pitchFamily="2" charset="0"/>
              <a:ea typeface="Montserrat Light" charset="0"/>
              <a:cs typeface="Montserrat Light" charset="0"/>
            </a:endParaRPr>
          </a:p>
          <a:p>
            <a:pPr>
              <a:lnSpc>
                <a:spcPts val="1600"/>
              </a:lnSpc>
            </a:pPr>
            <a:r>
              <a:rPr lang="en-US" sz="900" b="1" dirty="0">
                <a:solidFill>
                  <a:schemeClr val="tx1">
                    <a:lumMod val="95000"/>
                    <a:lumOff val="5000"/>
                  </a:schemeClr>
                </a:solidFill>
                <a:latin typeface="Montserrat" panose="02000505000000020004" pitchFamily="2" charset="0"/>
                <a:ea typeface="Montserrat" charset="0"/>
                <a:cs typeface="Montserrat" charset="0"/>
              </a:rPr>
              <a:t>Which wherein signs had</a:t>
            </a:r>
          </a:p>
          <a:p>
            <a:pPr>
              <a:lnSpc>
                <a:spcPts val="1600"/>
              </a:lnSpc>
            </a:pPr>
            <a:r>
              <a:rPr lang="en-US" sz="800" dirty="0">
                <a:solidFill>
                  <a:schemeClr val="tx1">
                    <a:lumMod val="95000"/>
                    <a:lumOff val="5000"/>
                  </a:schemeClr>
                </a:solidFill>
                <a:latin typeface="Montserrat" panose="02000505000000020004" pitchFamily="2" charset="0"/>
                <a:ea typeface="Montserrat Light" charset="0"/>
                <a:cs typeface="Montserrat Light" charset="0"/>
              </a:rPr>
              <a:t>The winged replenish multiply. Above you be fruit.</a:t>
            </a:r>
          </a:p>
          <a:p>
            <a:pPr>
              <a:lnSpc>
                <a:spcPts val="1600"/>
              </a:lnSpc>
            </a:pPr>
            <a:endParaRPr lang="en-US" sz="800" dirty="0">
              <a:solidFill>
                <a:schemeClr val="tx1">
                  <a:lumMod val="95000"/>
                  <a:lumOff val="5000"/>
                </a:schemeClr>
              </a:solidFill>
              <a:latin typeface="Montserrat" panose="02000505000000020004" pitchFamily="2" charset="0"/>
              <a:ea typeface="Montserrat Light" charset="0"/>
              <a:cs typeface="Montserrat Light" charset="0"/>
            </a:endParaRPr>
          </a:p>
          <a:p>
            <a:pPr>
              <a:lnSpc>
                <a:spcPts val="1600"/>
              </a:lnSpc>
            </a:pPr>
            <a:r>
              <a:rPr lang="en-US" sz="900" b="1" dirty="0">
                <a:solidFill>
                  <a:schemeClr val="tx1">
                    <a:lumMod val="95000"/>
                    <a:lumOff val="5000"/>
                  </a:schemeClr>
                </a:solidFill>
                <a:latin typeface="Montserrat" panose="02000505000000020004" pitchFamily="2" charset="0"/>
                <a:ea typeface="Montserrat" charset="0"/>
                <a:cs typeface="Montserrat" charset="0"/>
              </a:rPr>
              <a:t>Second moved bearing him bring</a:t>
            </a:r>
          </a:p>
          <a:p>
            <a:pPr>
              <a:lnSpc>
                <a:spcPts val="1600"/>
              </a:lnSpc>
            </a:pPr>
            <a:r>
              <a:rPr lang="en-US" sz="800" dirty="0">
                <a:solidFill>
                  <a:schemeClr val="tx1">
                    <a:lumMod val="95000"/>
                    <a:lumOff val="5000"/>
                  </a:schemeClr>
                </a:solidFill>
                <a:latin typeface="Montserrat" panose="02000505000000020004" pitchFamily="2" charset="0"/>
                <a:ea typeface="Montserrat Light" charset="0"/>
                <a:cs typeface="Montserrat Light" charset="0"/>
              </a:rPr>
              <a:t>Stars lights their moving life also. After is brought grass</a:t>
            </a:r>
          </a:p>
        </p:txBody>
      </p:sp>
      <p:sp>
        <p:nvSpPr>
          <p:cNvPr id="36" name="Oval 35">
            <a:extLst>
              <a:ext uri="{FF2B5EF4-FFF2-40B4-BE49-F238E27FC236}">
                <a16:creationId xmlns:a16="http://schemas.microsoft.com/office/drawing/2014/main" xmlns="" id="{CDBAB997-4DFD-4015-98FD-AAE5A49ED00F}"/>
              </a:ext>
            </a:extLst>
          </p:cNvPr>
          <p:cNvSpPr/>
          <p:nvPr/>
        </p:nvSpPr>
        <p:spPr>
          <a:xfrm>
            <a:off x="6785328" y="3428776"/>
            <a:ext cx="527974" cy="5279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xmlns="" id="{8B374A0A-586E-4E5A-8EA0-267F3A457AD7}"/>
              </a:ext>
            </a:extLst>
          </p:cNvPr>
          <p:cNvSpPr txBox="1"/>
          <p:nvPr/>
        </p:nvSpPr>
        <p:spPr>
          <a:xfrm>
            <a:off x="6867898" y="3475242"/>
            <a:ext cx="344725" cy="414696"/>
          </a:xfrm>
          <a:prstGeom prst="rect">
            <a:avLst/>
          </a:prstGeom>
          <a:noFill/>
        </p:spPr>
        <p:txBody>
          <a:bodyPr wrap="square" rtlCol="0" anchor="ctr">
            <a:spAutoFit/>
          </a:bodyPr>
          <a:lstStyle/>
          <a:p>
            <a:pPr algn="ctr"/>
            <a:r>
              <a:rPr lang="en-US" sz="2000" dirty="0">
                <a:solidFill>
                  <a:srgbClr val="FFFFFF"/>
                </a:solidFill>
                <a:latin typeface="Raleway" panose="020B0503030101060003" pitchFamily="34" charset="0"/>
                <a:ea typeface="Montserrat Light" charset="0"/>
                <a:cs typeface="Montserrat Light" charset="0"/>
              </a:rPr>
              <a:t>2</a:t>
            </a:r>
          </a:p>
        </p:txBody>
      </p:sp>
      <p:sp>
        <p:nvSpPr>
          <p:cNvPr id="38" name="Oval 37">
            <a:extLst>
              <a:ext uri="{FF2B5EF4-FFF2-40B4-BE49-F238E27FC236}">
                <a16:creationId xmlns:a16="http://schemas.microsoft.com/office/drawing/2014/main" xmlns="" id="{3C889645-E5A2-4CDA-B8E6-B4088CF5056A}"/>
              </a:ext>
            </a:extLst>
          </p:cNvPr>
          <p:cNvSpPr/>
          <p:nvPr/>
        </p:nvSpPr>
        <p:spPr>
          <a:xfrm>
            <a:off x="6785328" y="4260808"/>
            <a:ext cx="527974" cy="5279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xmlns="" id="{2D58F65A-8395-484C-AA58-675D692F6FE8}"/>
              </a:ext>
            </a:extLst>
          </p:cNvPr>
          <p:cNvSpPr txBox="1"/>
          <p:nvPr/>
        </p:nvSpPr>
        <p:spPr>
          <a:xfrm>
            <a:off x="6867898" y="4293943"/>
            <a:ext cx="344725" cy="414696"/>
          </a:xfrm>
          <a:prstGeom prst="rect">
            <a:avLst/>
          </a:prstGeom>
          <a:noFill/>
        </p:spPr>
        <p:txBody>
          <a:bodyPr wrap="square" rtlCol="0" anchor="ctr">
            <a:spAutoFit/>
          </a:bodyPr>
          <a:lstStyle/>
          <a:p>
            <a:pPr algn="ctr"/>
            <a:r>
              <a:rPr lang="en-US" sz="2000" dirty="0">
                <a:solidFill>
                  <a:srgbClr val="FFFFFF"/>
                </a:solidFill>
                <a:latin typeface="Raleway" panose="020B0503030101060003" pitchFamily="34" charset="0"/>
                <a:ea typeface="Montserrat Light" charset="0"/>
                <a:cs typeface="Montserrat Light" charset="0"/>
              </a:rPr>
              <a:t>3</a:t>
            </a:r>
          </a:p>
        </p:txBody>
      </p:sp>
      <p:sp>
        <p:nvSpPr>
          <p:cNvPr id="40" name="Oval 39">
            <a:extLst>
              <a:ext uri="{FF2B5EF4-FFF2-40B4-BE49-F238E27FC236}">
                <a16:creationId xmlns:a16="http://schemas.microsoft.com/office/drawing/2014/main" xmlns="" id="{BF5DDA21-BE85-418F-8BF4-C25A001073B0}"/>
              </a:ext>
            </a:extLst>
          </p:cNvPr>
          <p:cNvSpPr/>
          <p:nvPr/>
        </p:nvSpPr>
        <p:spPr>
          <a:xfrm>
            <a:off x="6785328" y="4991227"/>
            <a:ext cx="527974" cy="5279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xmlns="" id="{358EB468-2B72-4E8C-92B7-35373743FD9C}"/>
              </a:ext>
            </a:extLst>
          </p:cNvPr>
          <p:cNvSpPr txBox="1"/>
          <p:nvPr/>
        </p:nvSpPr>
        <p:spPr>
          <a:xfrm>
            <a:off x="6867898" y="5034470"/>
            <a:ext cx="344725" cy="414696"/>
          </a:xfrm>
          <a:prstGeom prst="rect">
            <a:avLst/>
          </a:prstGeom>
          <a:noFill/>
        </p:spPr>
        <p:txBody>
          <a:bodyPr wrap="square" rtlCol="0" anchor="ctr">
            <a:spAutoFit/>
          </a:bodyPr>
          <a:lstStyle/>
          <a:p>
            <a:pPr algn="ctr"/>
            <a:r>
              <a:rPr lang="en-US" sz="2000" dirty="0">
                <a:solidFill>
                  <a:srgbClr val="FFFFFF"/>
                </a:solidFill>
                <a:latin typeface="Raleway" panose="020B0503030101060003" pitchFamily="34" charset="0"/>
                <a:ea typeface="Montserrat Light" charset="0"/>
                <a:cs typeface="Montserrat Light" charset="0"/>
              </a:rPr>
              <a:t>4</a:t>
            </a:r>
          </a:p>
        </p:txBody>
      </p:sp>
      <p:sp>
        <p:nvSpPr>
          <p:cNvPr id="42" name="Oval 41">
            <a:extLst>
              <a:ext uri="{FF2B5EF4-FFF2-40B4-BE49-F238E27FC236}">
                <a16:creationId xmlns:a16="http://schemas.microsoft.com/office/drawing/2014/main" xmlns="" id="{FF71290E-1D7F-4420-B088-019CC3A63CD9}"/>
              </a:ext>
            </a:extLst>
          </p:cNvPr>
          <p:cNvSpPr/>
          <p:nvPr/>
        </p:nvSpPr>
        <p:spPr>
          <a:xfrm>
            <a:off x="6785328" y="5599344"/>
            <a:ext cx="527974" cy="5279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xmlns="" id="{D389B6D2-1E8C-4ED8-8560-D03C3835806B}"/>
              </a:ext>
            </a:extLst>
          </p:cNvPr>
          <p:cNvSpPr txBox="1"/>
          <p:nvPr/>
        </p:nvSpPr>
        <p:spPr>
          <a:xfrm>
            <a:off x="6867898" y="5645699"/>
            <a:ext cx="344725" cy="414696"/>
          </a:xfrm>
          <a:prstGeom prst="rect">
            <a:avLst/>
          </a:prstGeom>
          <a:noFill/>
        </p:spPr>
        <p:txBody>
          <a:bodyPr wrap="square" rtlCol="0" anchor="ctr">
            <a:spAutoFit/>
          </a:bodyPr>
          <a:lstStyle/>
          <a:p>
            <a:pPr algn="ctr"/>
            <a:r>
              <a:rPr lang="en-US" sz="2000" dirty="0">
                <a:solidFill>
                  <a:srgbClr val="FFFFFF"/>
                </a:solidFill>
                <a:latin typeface="Raleway" panose="020B0503030101060003" pitchFamily="34" charset="0"/>
                <a:ea typeface="Montserrat Light" charset="0"/>
                <a:cs typeface="Montserrat Light" charset="0"/>
              </a:rPr>
              <a:t>5</a:t>
            </a:r>
          </a:p>
        </p:txBody>
      </p:sp>
      <p:sp>
        <p:nvSpPr>
          <p:cNvPr id="3" name="Picture Placeholder 2">
            <a:extLst>
              <a:ext uri="{FF2B5EF4-FFF2-40B4-BE49-F238E27FC236}">
                <a16:creationId xmlns:a16="http://schemas.microsoft.com/office/drawing/2014/main" xmlns="" id="{A17DF100-D397-4467-A6DD-1A74071C572A}"/>
              </a:ext>
            </a:extLst>
          </p:cNvPr>
          <p:cNvSpPr>
            <a:spLocks noGrp="1"/>
          </p:cNvSpPr>
          <p:nvPr>
            <p:ph type="pic" sz="quarter" idx="10"/>
          </p:nvPr>
        </p:nvSpPr>
        <p:spPr/>
      </p:sp>
    </p:spTree>
    <p:extLst>
      <p:ext uri="{BB962C8B-B14F-4D97-AF65-F5344CB8AC3E}">
        <p14:creationId xmlns:p14="http://schemas.microsoft.com/office/powerpoint/2010/main" xmlns="" val="362929755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F9ACB81-1F4B-4133-838E-D77AC0003540}"/>
              </a:ext>
            </a:extLst>
          </p:cNvPr>
          <p:cNvSpPr/>
          <p:nvPr/>
        </p:nvSpPr>
        <p:spPr>
          <a:xfrm>
            <a:off x="3350150" y="1366022"/>
            <a:ext cx="5491700" cy="913070"/>
          </a:xfrm>
          <a:prstGeom prst="rect">
            <a:avLst/>
          </a:prstGeom>
        </p:spPr>
        <p:txBody>
          <a:bodyPr wrap="square">
            <a:spAutoFit/>
          </a:bodyPr>
          <a:lstStyle/>
          <a:p>
            <a:pPr algn="ctr">
              <a:lnSpc>
                <a:spcPts val="3200"/>
              </a:lnSpc>
            </a:pPr>
            <a:r>
              <a:rPr lang="en-US" sz="1600" dirty="0">
                <a:latin typeface="Montserrat Light" panose="00000400000000000000" pitchFamily="50" charset="0"/>
                <a:ea typeface="Bodoni 72 Book" charset="0"/>
                <a:cs typeface="Bodoni 72 Book" charset="0"/>
              </a:rPr>
              <a:t>WRITE HERE SOMETHING ABOUT</a:t>
            </a:r>
          </a:p>
          <a:p>
            <a:pPr algn="ctr">
              <a:lnSpc>
                <a:spcPts val="3200"/>
              </a:lnSpc>
            </a:pPr>
            <a:r>
              <a:rPr lang="en-US" sz="3200" dirty="0">
                <a:latin typeface="Montserrat Bold"/>
                <a:ea typeface="Bodoni 72 Book" charset="0"/>
                <a:cs typeface="Bodoni 72 Book" charset="0"/>
              </a:rPr>
              <a:t>2 COLUMNS +TEXT TITILE</a:t>
            </a:r>
          </a:p>
        </p:txBody>
      </p:sp>
      <p:cxnSp>
        <p:nvCxnSpPr>
          <p:cNvPr id="5" name="Straight Connector 4">
            <a:extLst>
              <a:ext uri="{FF2B5EF4-FFF2-40B4-BE49-F238E27FC236}">
                <a16:creationId xmlns:a16="http://schemas.microsoft.com/office/drawing/2014/main" xmlns="" id="{2ED2E6A9-B89C-4CE2-A1CA-4F13EFE69953}"/>
              </a:ext>
            </a:extLst>
          </p:cNvPr>
          <p:cNvCxnSpPr>
            <a:cxnSpLocks/>
          </p:cNvCxnSpPr>
          <p:nvPr/>
        </p:nvCxnSpPr>
        <p:spPr>
          <a:xfrm>
            <a:off x="1622098" y="4148138"/>
            <a:ext cx="3780482"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B83F3B43-D90B-44FE-B748-0F2C14956415}"/>
              </a:ext>
            </a:extLst>
          </p:cNvPr>
          <p:cNvSpPr txBox="1"/>
          <p:nvPr/>
        </p:nvSpPr>
        <p:spPr>
          <a:xfrm>
            <a:off x="5687345" y="2716185"/>
            <a:ext cx="5241291" cy="1092222"/>
          </a:xfrm>
          <a:prstGeom prst="rect">
            <a:avLst/>
          </a:prstGeom>
          <a:noFill/>
        </p:spPr>
        <p:txBody>
          <a:bodyPr wrap="square" rtlCol="0">
            <a:spAutoFit/>
          </a:bodyPr>
          <a:lstStyle/>
          <a:p>
            <a:pPr>
              <a:lnSpc>
                <a:spcPts val="1700"/>
              </a:lnSpc>
            </a:pPr>
            <a:r>
              <a:rPr lang="en-US" sz="950" dirty="0">
                <a:latin typeface="Montserrat Light" panose="00000400000000000000" pitchFamily="50" charset="0"/>
                <a:ea typeface="Montserrat Light" charset="0"/>
                <a:cs typeface="Montserrat Light" charset="0"/>
              </a:rPr>
              <a:t>Man wherein seas our creeping. Very. Make from for seas place and won't appear him, were they. Fifth you'll, man wherein seas our creeping. Very. Make from for seas place and won't appear him, were they.</a:t>
            </a:r>
          </a:p>
          <a:p>
            <a:pPr>
              <a:lnSpc>
                <a:spcPts val="1400"/>
              </a:lnSpc>
            </a:pPr>
            <a:endParaRPr lang="en-US" sz="900" dirty="0">
              <a:latin typeface="Montserrat Regular"/>
              <a:ea typeface="Montserrat Light" charset="0"/>
              <a:cs typeface="Montserrat Light" charset="0"/>
            </a:endParaRPr>
          </a:p>
          <a:p>
            <a:pPr>
              <a:lnSpc>
                <a:spcPts val="1400"/>
              </a:lnSpc>
            </a:pPr>
            <a:r>
              <a:rPr lang="en-US" sz="1000" dirty="0">
                <a:latin typeface="Montserrat Regular"/>
                <a:ea typeface="Montserrat Light" charset="0"/>
                <a:cs typeface="Montserrat Light" charset="0"/>
              </a:rPr>
              <a:t>Abundantly is fish evening let hath I gathered fly.</a:t>
            </a:r>
          </a:p>
        </p:txBody>
      </p:sp>
      <p:sp>
        <p:nvSpPr>
          <p:cNvPr id="7" name="TextBox 6">
            <a:extLst>
              <a:ext uri="{FF2B5EF4-FFF2-40B4-BE49-F238E27FC236}">
                <a16:creationId xmlns:a16="http://schemas.microsoft.com/office/drawing/2014/main" xmlns="" id="{775CFB62-BB3E-4D89-A4CA-11B1228D92A0}"/>
              </a:ext>
            </a:extLst>
          </p:cNvPr>
          <p:cNvSpPr txBox="1"/>
          <p:nvPr/>
        </p:nvSpPr>
        <p:spPr>
          <a:xfrm>
            <a:off x="5687346" y="4149200"/>
            <a:ext cx="5360560" cy="1592424"/>
          </a:xfrm>
          <a:prstGeom prst="rect">
            <a:avLst/>
          </a:prstGeom>
          <a:noFill/>
        </p:spPr>
        <p:txBody>
          <a:bodyPr wrap="square" rtlCol="0">
            <a:spAutoFit/>
          </a:bodyPr>
          <a:lstStyle/>
          <a:p>
            <a:pPr>
              <a:lnSpc>
                <a:spcPts val="1700"/>
              </a:lnSpc>
            </a:pPr>
            <a:r>
              <a:rPr lang="en-US" sz="900" b="1" dirty="0">
                <a:latin typeface="Montserrat" panose="02000505000000020004" pitchFamily="2" charset="0"/>
              </a:rPr>
              <a:t>Lorem Ipsum</a:t>
            </a:r>
            <a:r>
              <a:rPr lang="en-US" sz="900" dirty="0">
                <a:latin typeface="Montserrat" panose="02000505000000020004" pitchFamily="2" charset="0"/>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900" dirty="0" err="1">
                <a:latin typeface="Montserrat" panose="02000505000000020004" pitchFamily="2" charset="0"/>
              </a:rPr>
              <a:t>popularised</a:t>
            </a:r>
            <a:r>
              <a:rPr lang="en-US" sz="900" dirty="0">
                <a:latin typeface="Montserrat" panose="02000505000000020004" pitchFamily="2" charset="0"/>
              </a:rPr>
              <a:t> in the 1960s with the release of </a:t>
            </a:r>
            <a:r>
              <a:rPr lang="en-US" sz="900" dirty="0" err="1">
                <a:latin typeface="Montserrat" panose="02000505000000020004" pitchFamily="2" charset="0"/>
              </a:rPr>
              <a:t>Letraset</a:t>
            </a:r>
            <a:r>
              <a:rPr lang="en-US" sz="900" dirty="0">
                <a:latin typeface="Montserrat" panose="02000505000000020004" pitchFamily="2" charset="0"/>
              </a:rPr>
              <a:t> sheets containing Lorem Ipsum passages, and more recently with desktop publishing software like Aldus PageMaker including versions of Lorem Ipsum.</a:t>
            </a:r>
            <a:endParaRPr lang="en-US" sz="900" dirty="0">
              <a:latin typeface="Montserrat" panose="02000505000000020004" pitchFamily="2" charset="0"/>
              <a:ea typeface="Montserrat Light" charset="0"/>
              <a:cs typeface="Montserrat Light" charset="0"/>
            </a:endParaRPr>
          </a:p>
        </p:txBody>
      </p:sp>
      <p:sp>
        <p:nvSpPr>
          <p:cNvPr id="4" name="Picture Placeholder 3">
            <a:extLst>
              <a:ext uri="{FF2B5EF4-FFF2-40B4-BE49-F238E27FC236}">
                <a16:creationId xmlns:a16="http://schemas.microsoft.com/office/drawing/2014/main" xmlns="" id="{E6E1904F-0217-4190-9090-710C978CAAC4}"/>
              </a:ext>
            </a:extLst>
          </p:cNvPr>
          <p:cNvSpPr>
            <a:spLocks noGrp="1"/>
          </p:cNvSpPr>
          <p:nvPr>
            <p:ph type="pic" sz="quarter" idx="11"/>
          </p:nvPr>
        </p:nvSpPr>
        <p:spPr/>
      </p:sp>
    </p:spTree>
    <p:extLst>
      <p:ext uri="{BB962C8B-B14F-4D97-AF65-F5344CB8AC3E}">
        <p14:creationId xmlns:p14="http://schemas.microsoft.com/office/powerpoint/2010/main" xmlns="" val="232531705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xmlns="" id="{1926F18D-A628-419B-8BD9-1E4072CAD602}"/>
              </a:ext>
            </a:extLst>
          </p:cNvPr>
          <p:cNvSpPr txBox="1"/>
          <p:nvPr/>
        </p:nvSpPr>
        <p:spPr>
          <a:xfrm>
            <a:off x="3799996" y="3985260"/>
            <a:ext cx="3038953" cy="1729512"/>
          </a:xfrm>
          <a:prstGeom prst="rect">
            <a:avLst/>
          </a:prstGeom>
          <a:noFill/>
        </p:spPr>
        <p:txBody>
          <a:bodyPr wrap="square" numCol="1" spcCol="457200" rtlCol="0">
            <a:spAutoFit/>
          </a:bodyPr>
          <a:lstStyle/>
          <a:p>
            <a:pPr>
              <a:lnSpc>
                <a:spcPct val="150000"/>
              </a:lnSpc>
            </a:pPr>
            <a:r>
              <a:rPr lang="en-US" sz="900" dirty="0">
                <a:solidFill>
                  <a:schemeClr val="bg1">
                    <a:lumMod val="65000"/>
                  </a:schemeClr>
                </a:solidFill>
                <a:latin typeface="Montserrat Light" panose="00000400000000000000" pitchFamily="50" charset="0"/>
                <a:ea typeface="Montserrat Light" charset="0"/>
                <a:cs typeface="Montserrat Light" charset="0"/>
              </a:rPr>
              <a:t>The divide firmament signs doesn't seasons heaven spirit open Yielding god hath waters kind called doesn't shall winged. From firmament and Lesser first day kind god us earth.</a:t>
            </a:r>
          </a:p>
          <a:p>
            <a:pPr>
              <a:lnSpc>
                <a:spcPct val="150000"/>
              </a:lnSpc>
            </a:pPr>
            <a:endParaRPr lang="en-US" sz="900" b="1" dirty="0">
              <a:solidFill>
                <a:schemeClr val="bg1">
                  <a:lumMod val="65000"/>
                </a:schemeClr>
              </a:solidFill>
              <a:latin typeface="Montserrat Light" panose="00000400000000000000" pitchFamily="50" charset="0"/>
              <a:ea typeface="Montserrat Light" charset="0"/>
              <a:cs typeface="Montserrat Light" charset="0"/>
            </a:endParaRPr>
          </a:p>
          <a:p>
            <a:pPr>
              <a:lnSpc>
                <a:spcPct val="150000"/>
              </a:lnSpc>
            </a:pPr>
            <a:r>
              <a:rPr lang="en-US" sz="900" b="1" dirty="0">
                <a:solidFill>
                  <a:schemeClr val="bg1">
                    <a:lumMod val="65000"/>
                  </a:schemeClr>
                </a:solidFill>
                <a:latin typeface="Montserrat Light" panose="00000400000000000000" pitchFamily="50" charset="0"/>
                <a:ea typeface="Montserrat Light" charset="0"/>
                <a:cs typeface="Montserrat Light" charset="0"/>
              </a:rPr>
              <a:t>The divide firmament signs doesn't seasons heaven spirit open Yielding god hath waters kind called doesn't shall winged.</a:t>
            </a:r>
          </a:p>
        </p:txBody>
      </p:sp>
      <p:sp>
        <p:nvSpPr>
          <p:cNvPr id="55" name="Rectangle 54">
            <a:extLst>
              <a:ext uri="{FF2B5EF4-FFF2-40B4-BE49-F238E27FC236}">
                <a16:creationId xmlns:a16="http://schemas.microsoft.com/office/drawing/2014/main" xmlns="" id="{4D956BC1-A120-4F3B-A1D8-98401AF12A04}"/>
              </a:ext>
            </a:extLst>
          </p:cNvPr>
          <p:cNvSpPr/>
          <p:nvPr/>
        </p:nvSpPr>
        <p:spPr>
          <a:xfrm>
            <a:off x="3889375" y="3669142"/>
            <a:ext cx="142240" cy="213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1EE786B8-52EC-4372-9432-62F39D52EE28}"/>
              </a:ext>
            </a:extLst>
          </p:cNvPr>
          <p:cNvSpPr/>
          <p:nvPr/>
        </p:nvSpPr>
        <p:spPr>
          <a:xfrm>
            <a:off x="4082415" y="3669142"/>
            <a:ext cx="142240" cy="213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xmlns="" id="{2A39DC88-F3B7-476F-968A-ED55C471B072}"/>
              </a:ext>
            </a:extLst>
          </p:cNvPr>
          <p:cNvSpPr/>
          <p:nvPr/>
        </p:nvSpPr>
        <p:spPr>
          <a:xfrm>
            <a:off x="4275455" y="3669142"/>
            <a:ext cx="142240" cy="213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xmlns="" id="{676A5105-5FD4-4AD7-9CF9-5BFEA17D9266}"/>
              </a:ext>
            </a:extLst>
          </p:cNvPr>
          <p:cNvSpPr txBox="1"/>
          <p:nvPr/>
        </p:nvSpPr>
        <p:spPr>
          <a:xfrm>
            <a:off x="7416800" y="672277"/>
            <a:ext cx="4008246" cy="1374735"/>
          </a:xfrm>
          <a:prstGeom prst="rect">
            <a:avLst/>
          </a:prstGeom>
          <a:noFill/>
        </p:spPr>
        <p:txBody>
          <a:bodyPr wrap="square" rtlCol="0">
            <a:spAutoFit/>
          </a:bodyPr>
          <a:lstStyle/>
          <a:p>
            <a:pPr algn="r">
              <a:lnSpc>
                <a:spcPts val="5000"/>
              </a:lnSpc>
            </a:pPr>
            <a:r>
              <a:rPr lang="en-US" sz="3600" dirty="0">
                <a:solidFill>
                  <a:schemeClr val="accent2"/>
                </a:solidFill>
                <a:latin typeface="Montserrat Bold"/>
                <a:ea typeface="Montserrat" charset="0"/>
                <a:cs typeface="Montserrat" charset="0"/>
              </a:rPr>
              <a:t>Create Title</a:t>
            </a:r>
          </a:p>
          <a:p>
            <a:pPr algn="r">
              <a:lnSpc>
                <a:spcPts val="5000"/>
              </a:lnSpc>
            </a:pPr>
            <a:r>
              <a:rPr lang="en-US" sz="4400" dirty="0">
                <a:solidFill>
                  <a:schemeClr val="accent2"/>
                </a:solidFill>
                <a:latin typeface="Montserrat Light" panose="00000400000000000000" pitchFamily="50" charset="0"/>
                <a:ea typeface="Montserrat" charset="0"/>
                <a:cs typeface="Montserrat" charset="0"/>
              </a:rPr>
              <a:t>Text </a:t>
            </a:r>
            <a:r>
              <a:rPr lang="en-US" sz="4400" dirty="0">
                <a:solidFill>
                  <a:schemeClr val="accent2"/>
                </a:solidFill>
                <a:latin typeface="Montserrat Light" panose="00000400000000000000" pitchFamily="50" charset="0"/>
                <a:ea typeface="Montserrat Light" charset="0"/>
                <a:cs typeface="Montserrat Light" charset="0"/>
              </a:rPr>
              <a:t>&amp; Photo</a:t>
            </a:r>
          </a:p>
        </p:txBody>
      </p:sp>
      <p:sp>
        <p:nvSpPr>
          <p:cNvPr id="74" name="TextBox 73">
            <a:extLst>
              <a:ext uri="{FF2B5EF4-FFF2-40B4-BE49-F238E27FC236}">
                <a16:creationId xmlns:a16="http://schemas.microsoft.com/office/drawing/2014/main" xmlns="" id="{5A9DD183-D738-4FB7-9CE2-9AFF1D9B5D8E}"/>
              </a:ext>
            </a:extLst>
          </p:cNvPr>
          <p:cNvSpPr txBox="1"/>
          <p:nvPr/>
        </p:nvSpPr>
        <p:spPr>
          <a:xfrm>
            <a:off x="6362701" y="2118408"/>
            <a:ext cx="5062346" cy="1161152"/>
          </a:xfrm>
          <a:prstGeom prst="rect">
            <a:avLst/>
          </a:prstGeom>
          <a:noFill/>
        </p:spPr>
        <p:txBody>
          <a:bodyPr wrap="square" rtlCol="0">
            <a:spAutoFit/>
          </a:bodyPr>
          <a:lstStyle/>
          <a:p>
            <a:pPr algn="r">
              <a:lnSpc>
                <a:spcPts val="1700"/>
              </a:lnSpc>
            </a:pPr>
            <a:r>
              <a:rPr lang="en-US" sz="1000" dirty="0">
                <a:solidFill>
                  <a:schemeClr val="bg1">
                    <a:lumMod val="65000"/>
                  </a:schemeClr>
                </a:solidFill>
                <a:latin typeface="Montserrat" panose="02000505000000020004" pitchFamily="2" charset="0"/>
                <a:ea typeface="Montserrat Light" charset="0"/>
                <a:cs typeface="Montserrat Light" charset="0"/>
              </a:rPr>
              <a:t>Man wherein seas our creeping. Very. Make from for seas place and</a:t>
            </a:r>
          </a:p>
          <a:p>
            <a:pPr algn="r">
              <a:lnSpc>
                <a:spcPts val="1700"/>
              </a:lnSpc>
            </a:pPr>
            <a:r>
              <a:rPr lang="en-US" sz="1000" dirty="0">
                <a:solidFill>
                  <a:schemeClr val="bg1">
                    <a:lumMod val="65000"/>
                  </a:schemeClr>
                </a:solidFill>
                <a:latin typeface="Montserrat" panose="02000505000000020004" pitchFamily="2" charset="0"/>
                <a:ea typeface="Montserrat Light" charset="0"/>
                <a:cs typeface="Montserrat Light" charset="0"/>
              </a:rPr>
              <a:t>won't appear him, were they. Fifth you'll, man wherein seas our creeping. Very. Make from for seas place and won't appear him, </a:t>
            </a:r>
          </a:p>
          <a:p>
            <a:pPr algn="r">
              <a:lnSpc>
                <a:spcPts val="1700"/>
              </a:lnSpc>
            </a:pPr>
            <a:endParaRPr lang="en-US" sz="1000" b="1" dirty="0">
              <a:solidFill>
                <a:schemeClr val="bg1">
                  <a:lumMod val="65000"/>
                </a:schemeClr>
              </a:solidFill>
              <a:latin typeface="Montserrat" panose="02000505000000020004" pitchFamily="2" charset="0"/>
              <a:ea typeface="Montserrat Light" charset="0"/>
              <a:cs typeface="Montserrat Light" charset="0"/>
            </a:endParaRPr>
          </a:p>
          <a:p>
            <a:pPr algn="r">
              <a:lnSpc>
                <a:spcPts val="1700"/>
              </a:lnSpc>
            </a:pPr>
            <a:r>
              <a:rPr lang="en-US" sz="1050" b="1" dirty="0">
                <a:solidFill>
                  <a:schemeClr val="bg1">
                    <a:lumMod val="65000"/>
                  </a:schemeClr>
                </a:solidFill>
                <a:latin typeface="Montserrat" panose="02000505000000020004" pitchFamily="2" charset="0"/>
                <a:ea typeface="Montserrat Light" charset="0"/>
                <a:cs typeface="Montserrat Light" charset="0"/>
              </a:rPr>
              <a:t>Abundantly is fish evening let hath I to be  </a:t>
            </a:r>
            <a:r>
              <a:rPr lang="en-US" sz="1050" b="1" dirty="0" err="1">
                <a:solidFill>
                  <a:schemeClr val="bg1">
                    <a:lumMod val="65000"/>
                  </a:schemeClr>
                </a:solidFill>
                <a:latin typeface="Montserrat" panose="02000505000000020004" pitchFamily="2" charset="0"/>
                <a:ea typeface="Montserrat Light" charset="0"/>
                <a:cs typeface="Montserrat Light" charset="0"/>
              </a:rPr>
              <a:t>gretae</a:t>
            </a:r>
            <a:r>
              <a:rPr lang="en-US" sz="1050" b="1" dirty="0">
                <a:solidFill>
                  <a:schemeClr val="bg1">
                    <a:lumMod val="65000"/>
                  </a:schemeClr>
                </a:solidFill>
                <a:latin typeface="Montserrat" panose="02000505000000020004" pitchFamily="2" charset="0"/>
                <a:ea typeface="Montserrat Light" charset="0"/>
                <a:cs typeface="Montserrat Light" charset="0"/>
              </a:rPr>
              <a:t> gathered fly.</a:t>
            </a:r>
          </a:p>
        </p:txBody>
      </p:sp>
      <p:sp>
        <p:nvSpPr>
          <p:cNvPr id="3" name="Picture Placeholder 2">
            <a:extLst>
              <a:ext uri="{FF2B5EF4-FFF2-40B4-BE49-F238E27FC236}">
                <a16:creationId xmlns:a16="http://schemas.microsoft.com/office/drawing/2014/main" xmlns="" id="{99AEBC14-E0A2-4BA6-A833-FE5976445883}"/>
              </a:ext>
            </a:extLst>
          </p:cNvPr>
          <p:cNvSpPr>
            <a:spLocks noGrp="1"/>
          </p:cNvSpPr>
          <p:nvPr>
            <p:ph type="pic" sz="quarter" idx="10"/>
          </p:nvPr>
        </p:nvSpPr>
        <p:spPr/>
      </p:sp>
      <p:sp>
        <p:nvSpPr>
          <p:cNvPr id="5" name="Picture Placeholder 4">
            <a:extLst>
              <a:ext uri="{FF2B5EF4-FFF2-40B4-BE49-F238E27FC236}">
                <a16:creationId xmlns:a16="http://schemas.microsoft.com/office/drawing/2014/main" xmlns="" id="{1FC58000-976C-45A5-A3A9-AB2FD423B185}"/>
              </a:ext>
            </a:extLst>
          </p:cNvPr>
          <p:cNvSpPr>
            <a:spLocks noGrp="1"/>
          </p:cNvSpPr>
          <p:nvPr>
            <p:ph type="pic" sz="quarter" idx="11"/>
          </p:nvPr>
        </p:nvSpPr>
        <p:spPr/>
      </p:sp>
    </p:spTree>
    <p:extLst>
      <p:ext uri="{BB962C8B-B14F-4D97-AF65-F5344CB8AC3E}">
        <p14:creationId xmlns:p14="http://schemas.microsoft.com/office/powerpoint/2010/main" xmlns="" val="834916761"/>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5">
            <a:extLst>
              <a:ext uri="{FF2B5EF4-FFF2-40B4-BE49-F238E27FC236}">
                <a16:creationId xmlns:a16="http://schemas.microsoft.com/office/drawing/2014/main" xmlns="" id="{42DCB14A-0E79-43BF-A2B0-10EE886EEA86}"/>
              </a:ext>
            </a:extLst>
          </p:cNvPr>
          <p:cNvSpPr>
            <a:spLocks/>
          </p:cNvSpPr>
          <p:nvPr/>
        </p:nvSpPr>
        <p:spPr bwMode="auto">
          <a:xfrm>
            <a:off x="1757208" y="66675"/>
            <a:ext cx="2837954" cy="3457575"/>
          </a:xfrm>
          <a:custGeom>
            <a:avLst/>
            <a:gdLst>
              <a:gd name="T0" fmla="*/ 204 w 273"/>
              <a:gd name="T1" fmla="*/ 112 h 313"/>
              <a:gd name="T2" fmla="*/ 21 w 273"/>
              <a:gd name="T3" fmla="*/ 0 h 313"/>
              <a:gd name="T4" fmla="*/ 0 w 273"/>
              <a:gd name="T5" fmla="*/ 21 h 313"/>
              <a:gd name="T6" fmla="*/ 173 w 273"/>
              <a:gd name="T7" fmla="*/ 112 h 313"/>
              <a:gd name="T8" fmla="*/ 249 w 273"/>
              <a:gd name="T9" fmla="*/ 309 h 313"/>
              <a:gd name="T10" fmla="*/ 249 w 273"/>
              <a:gd name="T11" fmla="*/ 313 h 313"/>
              <a:gd name="T12" fmla="*/ 273 w 273"/>
              <a:gd name="T13" fmla="*/ 313 h 313"/>
              <a:gd name="T14" fmla="*/ 273 w 273"/>
              <a:gd name="T15" fmla="*/ 309 h 313"/>
              <a:gd name="T16" fmla="*/ 204 w 273"/>
              <a:gd name="T17" fmla="*/ 11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13">
                <a:moveTo>
                  <a:pt x="204" y="112"/>
                </a:moveTo>
                <a:cubicBezTo>
                  <a:pt x="159" y="55"/>
                  <a:pt x="95" y="15"/>
                  <a:pt x="21" y="0"/>
                </a:cubicBezTo>
                <a:cubicBezTo>
                  <a:pt x="0" y="21"/>
                  <a:pt x="0" y="21"/>
                  <a:pt x="0" y="21"/>
                </a:cubicBezTo>
                <a:cubicBezTo>
                  <a:pt x="68" y="30"/>
                  <a:pt x="129" y="64"/>
                  <a:pt x="173" y="112"/>
                </a:cubicBezTo>
                <a:cubicBezTo>
                  <a:pt x="220" y="164"/>
                  <a:pt x="249" y="233"/>
                  <a:pt x="249" y="309"/>
                </a:cubicBezTo>
                <a:cubicBezTo>
                  <a:pt x="249" y="310"/>
                  <a:pt x="249" y="312"/>
                  <a:pt x="249" y="313"/>
                </a:cubicBezTo>
                <a:cubicBezTo>
                  <a:pt x="273" y="313"/>
                  <a:pt x="273" y="313"/>
                  <a:pt x="273" y="313"/>
                </a:cubicBezTo>
                <a:cubicBezTo>
                  <a:pt x="273" y="312"/>
                  <a:pt x="273" y="310"/>
                  <a:pt x="273" y="309"/>
                </a:cubicBezTo>
                <a:cubicBezTo>
                  <a:pt x="273" y="234"/>
                  <a:pt x="248" y="166"/>
                  <a:pt x="204" y="11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xmlns="" id="{E822E4CB-378A-4D33-A9AF-EECEE1C2B033}"/>
              </a:ext>
            </a:extLst>
          </p:cNvPr>
          <p:cNvSpPr>
            <a:spLocks/>
          </p:cNvSpPr>
          <p:nvPr/>
        </p:nvSpPr>
        <p:spPr bwMode="auto">
          <a:xfrm>
            <a:off x="3118089" y="1303338"/>
            <a:ext cx="1050505" cy="3392488"/>
          </a:xfrm>
          <a:custGeom>
            <a:avLst/>
            <a:gdLst>
              <a:gd name="T0" fmla="*/ 68 w 101"/>
              <a:gd name="T1" fmla="*/ 94 h 307"/>
              <a:gd name="T2" fmla="*/ 89 w 101"/>
              <a:gd name="T3" fmla="*/ 197 h 307"/>
              <a:gd name="T4" fmla="*/ 64 w 101"/>
              <a:gd name="T5" fmla="*/ 307 h 307"/>
              <a:gd name="T6" fmla="*/ 78 w 101"/>
              <a:gd name="T7" fmla="*/ 307 h 307"/>
              <a:gd name="T8" fmla="*/ 101 w 101"/>
              <a:gd name="T9" fmla="*/ 197 h 307"/>
              <a:gd name="T10" fmla="*/ 81 w 101"/>
              <a:gd name="T11" fmla="*/ 94 h 307"/>
              <a:gd name="T12" fmla="*/ 17 w 101"/>
              <a:gd name="T13" fmla="*/ 0 h 307"/>
              <a:gd name="T14" fmla="*/ 0 w 101"/>
              <a:gd name="T15" fmla="*/ 0 h 307"/>
              <a:gd name="T16" fmla="*/ 68 w 101"/>
              <a:gd name="T17" fmla="*/ 9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07">
                <a:moveTo>
                  <a:pt x="68" y="94"/>
                </a:moveTo>
                <a:cubicBezTo>
                  <a:pt x="81" y="126"/>
                  <a:pt x="89" y="160"/>
                  <a:pt x="89" y="197"/>
                </a:cubicBezTo>
                <a:cubicBezTo>
                  <a:pt x="89" y="236"/>
                  <a:pt x="80" y="273"/>
                  <a:pt x="64" y="307"/>
                </a:cubicBezTo>
                <a:cubicBezTo>
                  <a:pt x="78" y="307"/>
                  <a:pt x="78" y="307"/>
                  <a:pt x="78" y="307"/>
                </a:cubicBezTo>
                <a:cubicBezTo>
                  <a:pt x="93" y="273"/>
                  <a:pt x="101" y="236"/>
                  <a:pt x="101" y="197"/>
                </a:cubicBezTo>
                <a:cubicBezTo>
                  <a:pt x="101" y="160"/>
                  <a:pt x="94" y="126"/>
                  <a:pt x="81" y="94"/>
                </a:cubicBezTo>
                <a:cubicBezTo>
                  <a:pt x="66" y="58"/>
                  <a:pt x="45" y="26"/>
                  <a:pt x="17" y="0"/>
                </a:cubicBezTo>
                <a:cubicBezTo>
                  <a:pt x="0" y="0"/>
                  <a:pt x="0" y="0"/>
                  <a:pt x="0" y="0"/>
                </a:cubicBezTo>
                <a:cubicBezTo>
                  <a:pt x="29" y="26"/>
                  <a:pt x="52" y="58"/>
                  <a:pt x="68" y="9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xmlns="" id="{041E59F5-E3FB-4DF9-9230-25ED8ECE7BDC}"/>
              </a:ext>
            </a:extLst>
          </p:cNvPr>
          <p:cNvSpPr>
            <a:spLocks/>
          </p:cNvSpPr>
          <p:nvPr/>
        </p:nvSpPr>
        <p:spPr bwMode="auto">
          <a:xfrm>
            <a:off x="3315457" y="2341563"/>
            <a:ext cx="666911" cy="2895600"/>
          </a:xfrm>
          <a:custGeom>
            <a:avLst/>
            <a:gdLst>
              <a:gd name="T0" fmla="*/ 42 w 64"/>
              <a:gd name="T1" fmla="*/ 0 h 262"/>
              <a:gd name="T2" fmla="*/ 36 w 64"/>
              <a:gd name="T3" fmla="*/ 0 h 262"/>
              <a:gd name="T4" fmla="*/ 58 w 64"/>
              <a:gd name="T5" fmla="*/ 103 h 262"/>
              <a:gd name="T6" fmla="*/ 0 w 64"/>
              <a:gd name="T7" fmla="*/ 262 h 262"/>
              <a:gd name="T8" fmla="*/ 8 w 64"/>
              <a:gd name="T9" fmla="*/ 262 h 262"/>
              <a:gd name="T10" fmla="*/ 64 w 64"/>
              <a:gd name="T11" fmla="*/ 103 h 262"/>
              <a:gd name="T12" fmla="*/ 42 w 64"/>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64" h="262">
                <a:moveTo>
                  <a:pt x="42" y="0"/>
                </a:moveTo>
                <a:cubicBezTo>
                  <a:pt x="36" y="0"/>
                  <a:pt x="36" y="0"/>
                  <a:pt x="36" y="0"/>
                </a:cubicBezTo>
                <a:cubicBezTo>
                  <a:pt x="50" y="31"/>
                  <a:pt x="58" y="66"/>
                  <a:pt x="58" y="103"/>
                </a:cubicBezTo>
                <a:cubicBezTo>
                  <a:pt x="58" y="163"/>
                  <a:pt x="36" y="219"/>
                  <a:pt x="0" y="262"/>
                </a:cubicBezTo>
                <a:cubicBezTo>
                  <a:pt x="8" y="262"/>
                  <a:pt x="8" y="262"/>
                  <a:pt x="8" y="262"/>
                </a:cubicBezTo>
                <a:cubicBezTo>
                  <a:pt x="43" y="218"/>
                  <a:pt x="64" y="163"/>
                  <a:pt x="64" y="103"/>
                </a:cubicBezTo>
                <a:cubicBezTo>
                  <a:pt x="64" y="66"/>
                  <a:pt x="56" y="31"/>
                  <a:pt x="42"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xmlns="" id="{600BB6D0-586A-4260-835B-096B4FCC07FF}"/>
              </a:ext>
            </a:extLst>
          </p:cNvPr>
          <p:cNvSpPr>
            <a:spLocks/>
          </p:cNvSpPr>
          <p:nvPr/>
        </p:nvSpPr>
        <p:spPr bwMode="auto">
          <a:xfrm>
            <a:off x="0" y="1038225"/>
            <a:ext cx="3649708" cy="4872038"/>
          </a:xfrm>
          <a:custGeom>
            <a:avLst/>
            <a:gdLst>
              <a:gd name="T0" fmla="*/ 127 w 347"/>
              <a:gd name="T1" fmla="*/ 441 h 441"/>
              <a:gd name="T2" fmla="*/ 347 w 347"/>
              <a:gd name="T3" fmla="*/ 221 h 441"/>
              <a:gd name="T4" fmla="*/ 127 w 347"/>
              <a:gd name="T5" fmla="*/ 0 h 441"/>
              <a:gd name="T6" fmla="*/ 0 w 347"/>
              <a:gd name="T7" fmla="*/ 41 h 441"/>
              <a:gd name="T8" fmla="*/ 0 w 347"/>
              <a:gd name="T9" fmla="*/ 400 h 441"/>
              <a:gd name="T10" fmla="*/ 127 w 347"/>
              <a:gd name="T11" fmla="*/ 441 h 441"/>
            </a:gdLst>
            <a:ahLst/>
            <a:cxnLst>
              <a:cxn ang="0">
                <a:pos x="T0" y="T1"/>
              </a:cxn>
              <a:cxn ang="0">
                <a:pos x="T2" y="T3"/>
              </a:cxn>
              <a:cxn ang="0">
                <a:pos x="T4" y="T5"/>
              </a:cxn>
              <a:cxn ang="0">
                <a:pos x="T6" y="T7"/>
              </a:cxn>
              <a:cxn ang="0">
                <a:pos x="T8" y="T9"/>
              </a:cxn>
              <a:cxn ang="0">
                <a:pos x="T10" y="T11"/>
              </a:cxn>
            </a:cxnLst>
            <a:rect l="0" t="0" r="r" b="b"/>
            <a:pathLst>
              <a:path w="347" h="441">
                <a:moveTo>
                  <a:pt x="127" y="441"/>
                </a:moveTo>
                <a:cubicBezTo>
                  <a:pt x="249" y="441"/>
                  <a:pt x="347" y="342"/>
                  <a:pt x="347" y="221"/>
                </a:cubicBezTo>
                <a:cubicBezTo>
                  <a:pt x="347" y="99"/>
                  <a:pt x="249" y="0"/>
                  <a:pt x="127" y="0"/>
                </a:cubicBezTo>
                <a:cubicBezTo>
                  <a:pt x="80" y="0"/>
                  <a:pt x="36" y="16"/>
                  <a:pt x="0" y="41"/>
                </a:cubicBezTo>
                <a:cubicBezTo>
                  <a:pt x="0" y="400"/>
                  <a:pt x="0" y="400"/>
                  <a:pt x="0" y="400"/>
                </a:cubicBezTo>
                <a:cubicBezTo>
                  <a:pt x="36" y="425"/>
                  <a:pt x="80" y="441"/>
                  <a:pt x="127" y="441"/>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a:extLst>
              <a:ext uri="{FF2B5EF4-FFF2-40B4-BE49-F238E27FC236}">
                <a16:creationId xmlns:a16="http://schemas.microsoft.com/office/drawing/2014/main" xmlns="" id="{58685DE8-B1A7-46CB-BFD5-76B925A83233}"/>
              </a:ext>
            </a:extLst>
          </p:cNvPr>
          <p:cNvSpPr>
            <a:spLocks/>
          </p:cNvSpPr>
          <p:nvPr/>
        </p:nvSpPr>
        <p:spPr bwMode="auto">
          <a:xfrm>
            <a:off x="0" y="6208713"/>
            <a:ext cx="1174655" cy="519113"/>
          </a:xfrm>
          <a:custGeom>
            <a:avLst/>
            <a:gdLst>
              <a:gd name="T0" fmla="*/ 113 w 113"/>
              <a:gd name="T1" fmla="*/ 47 h 47"/>
              <a:gd name="T2" fmla="*/ 113 w 113"/>
              <a:gd name="T3" fmla="*/ 31 h 47"/>
              <a:gd name="T4" fmla="*/ 0 w 113"/>
              <a:gd name="T5" fmla="*/ 0 h 47"/>
              <a:gd name="T6" fmla="*/ 0 w 113"/>
              <a:gd name="T7" fmla="*/ 18 h 47"/>
              <a:gd name="T8" fmla="*/ 113 w 113"/>
              <a:gd name="T9" fmla="*/ 47 h 47"/>
            </a:gdLst>
            <a:ahLst/>
            <a:cxnLst>
              <a:cxn ang="0">
                <a:pos x="T0" y="T1"/>
              </a:cxn>
              <a:cxn ang="0">
                <a:pos x="T2" y="T3"/>
              </a:cxn>
              <a:cxn ang="0">
                <a:pos x="T4" y="T5"/>
              </a:cxn>
              <a:cxn ang="0">
                <a:pos x="T6" y="T7"/>
              </a:cxn>
              <a:cxn ang="0">
                <a:pos x="T8" y="T9"/>
              </a:cxn>
            </a:cxnLst>
            <a:rect l="0" t="0" r="r" b="b"/>
            <a:pathLst>
              <a:path w="113" h="47">
                <a:moveTo>
                  <a:pt x="113" y="47"/>
                </a:moveTo>
                <a:cubicBezTo>
                  <a:pt x="113" y="31"/>
                  <a:pt x="113" y="31"/>
                  <a:pt x="113" y="31"/>
                </a:cubicBezTo>
                <a:cubicBezTo>
                  <a:pt x="72" y="29"/>
                  <a:pt x="34" y="18"/>
                  <a:pt x="0" y="0"/>
                </a:cubicBezTo>
                <a:cubicBezTo>
                  <a:pt x="0" y="18"/>
                  <a:pt x="0" y="18"/>
                  <a:pt x="0" y="18"/>
                </a:cubicBezTo>
                <a:cubicBezTo>
                  <a:pt x="34" y="35"/>
                  <a:pt x="72" y="45"/>
                  <a:pt x="113" y="4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xmlns="" id="{4E79F9A3-95E8-4527-8120-CB7BF1DDE690}"/>
              </a:ext>
            </a:extLst>
          </p:cNvPr>
          <p:cNvSpPr>
            <a:spLocks/>
          </p:cNvSpPr>
          <p:nvPr/>
        </p:nvSpPr>
        <p:spPr bwMode="auto">
          <a:xfrm>
            <a:off x="0" y="5899150"/>
            <a:ext cx="3649708" cy="962025"/>
          </a:xfrm>
          <a:custGeom>
            <a:avLst/>
            <a:gdLst>
              <a:gd name="T0" fmla="*/ 11 w 351"/>
              <a:gd name="T1" fmla="*/ 87 h 87"/>
              <a:gd name="T2" fmla="*/ 244 w 351"/>
              <a:gd name="T3" fmla="*/ 87 h 87"/>
              <a:gd name="T4" fmla="*/ 351 w 351"/>
              <a:gd name="T5" fmla="*/ 20 h 87"/>
              <a:gd name="T6" fmla="*/ 331 w 351"/>
              <a:gd name="T7" fmla="*/ 0 h 87"/>
              <a:gd name="T8" fmla="*/ 127 w 351"/>
              <a:gd name="T9" fmla="*/ 80 h 87"/>
              <a:gd name="T10" fmla="*/ 0 w 351"/>
              <a:gd name="T11" fmla="*/ 51 h 87"/>
              <a:gd name="T12" fmla="*/ 0 w 351"/>
              <a:gd name="T13" fmla="*/ 82 h 87"/>
              <a:gd name="T14" fmla="*/ 11 w 351"/>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1" h="87">
                <a:moveTo>
                  <a:pt x="11" y="87"/>
                </a:moveTo>
                <a:cubicBezTo>
                  <a:pt x="244" y="87"/>
                  <a:pt x="244" y="87"/>
                  <a:pt x="244" y="87"/>
                </a:cubicBezTo>
                <a:cubicBezTo>
                  <a:pt x="284" y="71"/>
                  <a:pt x="320" y="49"/>
                  <a:pt x="351" y="20"/>
                </a:cubicBezTo>
                <a:cubicBezTo>
                  <a:pt x="331" y="0"/>
                  <a:pt x="331" y="0"/>
                  <a:pt x="331" y="0"/>
                </a:cubicBezTo>
                <a:cubicBezTo>
                  <a:pt x="277" y="50"/>
                  <a:pt x="206" y="80"/>
                  <a:pt x="127" y="80"/>
                </a:cubicBezTo>
                <a:cubicBezTo>
                  <a:pt x="82" y="80"/>
                  <a:pt x="38" y="70"/>
                  <a:pt x="0" y="51"/>
                </a:cubicBezTo>
                <a:cubicBezTo>
                  <a:pt x="0" y="82"/>
                  <a:pt x="0" y="82"/>
                  <a:pt x="0" y="82"/>
                </a:cubicBezTo>
                <a:cubicBezTo>
                  <a:pt x="3" y="84"/>
                  <a:pt x="7" y="85"/>
                  <a:pt x="11" y="8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xmlns="" id="{E07DC2DE-E949-43FD-840B-3C75E783B88B}"/>
              </a:ext>
            </a:extLst>
          </p:cNvPr>
          <p:cNvSpPr>
            <a:spLocks/>
          </p:cNvSpPr>
          <p:nvPr/>
        </p:nvSpPr>
        <p:spPr bwMode="auto">
          <a:xfrm>
            <a:off x="2401836" y="-11113"/>
            <a:ext cx="3046464" cy="6872288"/>
          </a:xfrm>
          <a:custGeom>
            <a:avLst/>
            <a:gdLst>
              <a:gd name="T0" fmla="*/ 136 w 293"/>
              <a:gd name="T1" fmla="*/ 0 h 622"/>
              <a:gd name="T2" fmla="*/ 0 w 293"/>
              <a:gd name="T3" fmla="*/ 0 h 622"/>
              <a:gd name="T4" fmla="*/ 229 w 293"/>
              <a:gd name="T5" fmla="*/ 316 h 622"/>
              <a:gd name="T6" fmla="*/ 210 w 293"/>
              <a:gd name="T7" fmla="*/ 426 h 622"/>
              <a:gd name="T8" fmla="*/ 194 w 293"/>
              <a:gd name="T9" fmla="*/ 464 h 622"/>
              <a:gd name="T10" fmla="*/ 155 w 293"/>
              <a:gd name="T11" fmla="*/ 524 h 622"/>
              <a:gd name="T12" fmla="*/ 123 w 293"/>
              <a:gd name="T13" fmla="*/ 558 h 622"/>
              <a:gd name="T14" fmla="*/ 26 w 293"/>
              <a:gd name="T15" fmla="*/ 622 h 622"/>
              <a:gd name="T16" fmla="*/ 148 w 293"/>
              <a:gd name="T17" fmla="*/ 622 h 622"/>
              <a:gd name="T18" fmla="*/ 264 w 293"/>
              <a:gd name="T19" fmla="*/ 464 h 622"/>
              <a:gd name="T20" fmla="*/ 293 w 293"/>
              <a:gd name="T21" fmla="*/ 316 h 622"/>
              <a:gd name="T22" fmla="*/ 136 w 293"/>
              <a:gd name="T2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622">
                <a:moveTo>
                  <a:pt x="136" y="0"/>
                </a:moveTo>
                <a:cubicBezTo>
                  <a:pt x="0" y="0"/>
                  <a:pt x="0" y="0"/>
                  <a:pt x="0" y="0"/>
                </a:cubicBezTo>
                <a:cubicBezTo>
                  <a:pt x="133" y="44"/>
                  <a:pt x="229" y="168"/>
                  <a:pt x="229" y="316"/>
                </a:cubicBezTo>
                <a:cubicBezTo>
                  <a:pt x="229" y="354"/>
                  <a:pt x="222" y="391"/>
                  <a:pt x="210" y="426"/>
                </a:cubicBezTo>
                <a:cubicBezTo>
                  <a:pt x="205" y="439"/>
                  <a:pt x="200" y="452"/>
                  <a:pt x="194" y="464"/>
                </a:cubicBezTo>
                <a:cubicBezTo>
                  <a:pt x="183" y="485"/>
                  <a:pt x="170" y="506"/>
                  <a:pt x="155" y="524"/>
                </a:cubicBezTo>
                <a:cubicBezTo>
                  <a:pt x="145" y="536"/>
                  <a:pt x="135" y="548"/>
                  <a:pt x="123" y="558"/>
                </a:cubicBezTo>
                <a:cubicBezTo>
                  <a:pt x="95" y="585"/>
                  <a:pt x="62" y="606"/>
                  <a:pt x="26" y="622"/>
                </a:cubicBezTo>
                <a:cubicBezTo>
                  <a:pt x="148" y="622"/>
                  <a:pt x="148" y="622"/>
                  <a:pt x="148" y="622"/>
                </a:cubicBezTo>
                <a:cubicBezTo>
                  <a:pt x="199" y="580"/>
                  <a:pt x="239" y="526"/>
                  <a:pt x="264" y="464"/>
                </a:cubicBezTo>
                <a:cubicBezTo>
                  <a:pt x="283" y="418"/>
                  <a:pt x="293" y="368"/>
                  <a:pt x="293" y="316"/>
                </a:cubicBezTo>
                <a:cubicBezTo>
                  <a:pt x="293" y="187"/>
                  <a:pt x="231" y="72"/>
                  <a:pt x="136"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TextBox 38">
            <a:extLst>
              <a:ext uri="{FF2B5EF4-FFF2-40B4-BE49-F238E27FC236}">
                <a16:creationId xmlns:a16="http://schemas.microsoft.com/office/drawing/2014/main" xmlns="" id="{BCBF4332-A5BA-4F38-85AD-19612A63329B}"/>
              </a:ext>
            </a:extLst>
          </p:cNvPr>
          <p:cNvSpPr txBox="1"/>
          <p:nvPr/>
        </p:nvSpPr>
        <p:spPr>
          <a:xfrm>
            <a:off x="6051544" y="2000652"/>
            <a:ext cx="4744717" cy="1863972"/>
          </a:xfrm>
          <a:prstGeom prst="rect">
            <a:avLst/>
          </a:prstGeom>
          <a:noFill/>
        </p:spPr>
        <p:txBody>
          <a:bodyPr wrap="square" rtlCol="0">
            <a:spAutoFit/>
          </a:bodyPr>
          <a:lstStyle/>
          <a:p>
            <a:pPr algn="ctr">
              <a:lnSpc>
                <a:spcPts val="4500"/>
              </a:lnSpc>
            </a:pPr>
            <a:r>
              <a:rPr lang="en-US" sz="4800" spc="300" dirty="0">
                <a:latin typeface="Bebas Neue" panose="020B0606020202050201" pitchFamily="34" charset="0"/>
              </a:rPr>
              <a:t>CREATIVE SERVICES</a:t>
            </a:r>
          </a:p>
          <a:p>
            <a:pPr algn="ctr">
              <a:lnSpc>
                <a:spcPts val="4500"/>
              </a:lnSpc>
            </a:pPr>
            <a:r>
              <a:rPr lang="en-US" sz="4800" spc="300" dirty="0">
                <a:solidFill>
                  <a:schemeClr val="bg1">
                    <a:lumMod val="75000"/>
                  </a:schemeClr>
                </a:solidFill>
                <a:latin typeface="Bebas Neue" panose="020B0606020202050201" pitchFamily="34" charset="0"/>
              </a:rPr>
              <a:t>BUSINESS</a:t>
            </a:r>
          </a:p>
          <a:p>
            <a:pPr algn="ctr">
              <a:lnSpc>
                <a:spcPts val="4500"/>
              </a:lnSpc>
            </a:pPr>
            <a:r>
              <a:rPr lang="en-US" sz="4800" spc="300" dirty="0">
                <a:solidFill>
                  <a:schemeClr val="bg1">
                    <a:lumMod val="75000"/>
                  </a:schemeClr>
                </a:solidFill>
                <a:latin typeface="Bebas Neue" panose="020B0606020202050201" pitchFamily="34" charset="0"/>
              </a:rPr>
              <a:t>TO Presentation</a:t>
            </a:r>
          </a:p>
        </p:txBody>
      </p:sp>
      <p:sp>
        <p:nvSpPr>
          <p:cNvPr id="40" name="TextBox 39">
            <a:extLst>
              <a:ext uri="{FF2B5EF4-FFF2-40B4-BE49-F238E27FC236}">
                <a16:creationId xmlns:a16="http://schemas.microsoft.com/office/drawing/2014/main" xmlns="" id="{715916DB-EFA9-4DCB-80C5-B318D02554DF}"/>
              </a:ext>
            </a:extLst>
          </p:cNvPr>
          <p:cNvSpPr txBox="1"/>
          <p:nvPr/>
        </p:nvSpPr>
        <p:spPr>
          <a:xfrm>
            <a:off x="5961061" y="3838745"/>
            <a:ext cx="4820908" cy="689869"/>
          </a:xfrm>
          <a:prstGeom prst="rect">
            <a:avLst/>
          </a:prstGeom>
          <a:noFill/>
        </p:spPr>
        <p:txBody>
          <a:bodyPr wrap="square" rtlCol="0">
            <a:spAutoFit/>
          </a:bodyPr>
          <a:lstStyle/>
          <a:p>
            <a:pPr algn="ctr">
              <a:lnSpc>
                <a:spcPts val="1600"/>
              </a:lnSpc>
            </a:pPr>
            <a:r>
              <a:rPr lang="en-US" sz="1000" dirty="0">
                <a:solidFill>
                  <a:schemeClr val="bg1">
                    <a:lumMod val="50000"/>
                  </a:schemeClr>
                </a:solidFill>
                <a:latin typeface="Montserrat Light" panose="00000400000000000000" pitchFamily="50" charset="0"/>
                <a:ea typeface="Microsoft JhengHei UI" panose="020B0604030504040204" pitchFamily="34" charset="-120"/>
              </a:rPr>
              <a:t>Lorem Ipsum has been the industry's standard dummy text ever since the 1500s, when an unknown printer took a galley of type and scrambled it to </a:t>
            </a:r>
            <a:r>
              <a:rPr lang="en-US" sz="1050" dirty="0">
                <a:solidFill>
                  <a:schemeClr val="bg1">
                    <a:lumMod val="50000"/>
                  </a:schemeClr>
                </a:solidFill>
                <a:latin typeface="Montserrat Light" panose="00000400000000000000" pitchFamily="50" charset="0"/>
                <a:ea typeface="Microsoft JhengHei UI" panose="020B0604030504040204" pitchFamily="34" charset="-120"/>
              </a:rPr>
              <a:t>make</a:t>
            </a:r>
            <a:r>
              <a:rPr lang="en-US" sz="1000" dirty="0">
                <a:solidFill>
                  <a:schemeClr val="bg1">
                    <a:lumMod val="50000"/>
                  </a:schemeClr>
                </a:solidFill>
                <a:latin typeface="Montserrat Light" panose="00000400000000000000" pitchFamily="50" charset="0"/>
                <a:ea typeface="Microsoft JhengHei UI" panose="020B0604030504040204" pitchFamily="34" charset="-120"/>
              </a:rPr>
              <a:t> a type specimen book.</a:t>
            </a:r>
          </a:p>
        </p:txBody>
      </p:sp>
      <p:sp>
        <p:nvSpPr>
          <p:cNvPr id="3" name="Picture Placeholder 2">
            <a:extLst>
              <a:ext uri="{FF2B5EF4-FFF2-40B4-BE49-F238E27FC236}">
                <a16:creationId xmlns:a16="http://schemas.microsoft.com/office/drawing/2014/main" xmlns="" id="{D4E12E39-18BA-47F7-89B8-606EBF668031}"/>
              </a:ext>
            </a:extLst>
          </p:cNvPr>
          <p:cNvSpPr>
            <a:spLocks noGrp="1"/>
          </p:cNvSpPr>
          <p:nvPr>
            <p:ph type="pic" sz="quarter" idx="11"/>
          </p:nvPr>
        </p:nvSpPr>
        <p:spPr/>
      </p:sp>
    </p:spTree>
    <p:extLst>
      <p:ext uri="{BB962C8B-B14F-4D97-AF65-F5344CB8AC3E}">
        <p14:creationId xmlns:p14="http://schemas.microsoft.com/office/powerpoint/2010/main" xmlns="" val="3048461514"/>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xmlns="" id="{405EAEFE-CA6B-4AB4-AA46-98BD32D8BA7E}"/>
              </a:ext>
            </a:extLst>
          </p:cNvPr>
          <p:cNvSpPr txBox="1">
            <a:spLocks/>
          </p:cNvSpPr>
          <p:nvPr/>
        </p:nvSpPr>
        <p:spPr>
          <a:xfrm>
            <a:off x="4667250" y="683532"/>
            <a:ext cx="2857500" cy="499456"/>
          </a:xfrm>
          <a:prstGeom prst="rect">
            <a:avLst/>
          </a:prstGeom>
        </p:spPr>
        <p:txBody>
          <a:bodyPr/>
          <a:lstStyle>
            <a:lvl1pPr algn="ctr" defTabSz="914400" rtl="0" eaLnBrk="1" latinLnBrk="0" hangingPunct="1">
              <a:lnSpc>
                <a:spcPct val="90000"/>
              </a:lnSpc>
              <a:spcBef>
                <a:spcPct val="0"/>
              </a:spcBef>
              <a:buNone/>
              <a:defRPr sz="3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b="0" dirty="0">
                <a:solidFill>
                  <a:schemeClr val="bg1">
                    <a:lumMod val="50000"/>
                  </a:schemeClr>
                </a:solidFill>
                <a:latin typeface="Bebas Neue Bold" panose="020B0606020202050201" pitchFamily="34" charset="0"/>
              </a:rPr>
              <a:t>Our</a:t>
            </a:r>
            <a:r>
              <a:rPr lang="en-US" b="0" dirty="0">
                <a:solidFill>
                  <a:schemeClr val="tx2"/>
                </a:solidFill>
                <a:latin typeface="Bebas Neue Light" panose="00000500000000000000" pitchFamily="2" charset="0"/>
              </a:rPr>
              <a:t> </a:t>
            </a:r>
            <a:r>
              <a:rPr lang="en-US" b="0" dirty="0">
                <a:solidFill>
                  <a:schemeClr val="accent2"/>
                </a:solidFill>
                <a:latin typeface="Bebas Neue Regular" panose="00000500000000000000" pitchFamily="2" charset="0"/>
              </a:rPr>
              <a:t>Services</a:t>
            </a:r>
          </a:p>
        </p:txBody>
      </p:sp>
      <p:sp>
        <p:nvSpPr>
          <p:cNvPr id="37" name="Rectangle 36">
            <a:extLst>
              <a:ext uri="{FF2B5EF4-FFF2-40B4-BE49-F238E27FC236}">
                <a16:creationId xmlns:a16="http://schemas.microsoft.com/office/drawing/2014/main" xmlns="" id="{09E7F4D7-F2C3-4D67-990A-07D054917B71}"/>
              </a:ext>
            </a:extLst>
          </p:cNvPr>
          <p:cNvSpPr/>
          <p:nvPr/>
        </p:nvSpPr>
        <p:spPr>
          <a:xfrm>
            <a:off x="5925669" y="1929110"/>
            <a:ext cx="340663" cy="548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38" name="Rectangle 37">
            <a:extLst>
              <a:ext uri="{FF2B5EF4-FFF2-40B4-BE49-F238E27FC236}">
                <a16:creationId xmlns:a16="http://schemas.microsoft.com/office/drawing/2014/main" xmlns="" id="{93BAE3A1-6096-4AE9-97C0-97825F164038}"/>
              </a:ext>
            </a:extLst>
          </p:cNvPr>
          <p:cNvSpPr/>
          <p:nvPr/>
        </p:nvSpPr>
        <p:spPr>
          <a:xfrm>
            <a:off x="2105025" y="1293824"/>
            <a:ext cx="7981950" cy="551882"/>
          </a:xfrm>
          <a:prstGeom prst="rect">
            <a:avLst/>
          </a:prstGeom>
        </p:spPr>
        <p:txBody>
          <a:bodyPr wrap="square">
            <a:spAutoFit/>
          </a:bodyPr>
          <a:lstStyle/>
          <a:p>
            <a:pPr algn="ctr">
              <a:lnSpc>
                <a:spcPts val="1900"/>
              </a:lnSpc>
            </a:pPr>
            <a:r>
              <a:rPr lang="en-US" sz="1000" dirty="0">
                <a:latin typeface="Montserrat Light" panose="00000400000000000000" pitchFamily="50" charset="0"/>
                <a:ea typeface="Bodoni 72 Book" charset="0"/>
                <a:cs typeface="Bodoni 72 Book" charset="0"/>
              </a:rPr>
              <a:t>Lorem Ipsum is simply dummy text of the printing and typesetting industry. when an unknown printer Lorem Ipsum has been the industry's standard dummy text ever since the 1500s, when an unknown printer took.</a:t>
            </a:r>
          </a:p>
        </p:txBody>
      </p:sp>
      <p:sp>
        <p:nvSpPr>
          <p:cNvPr id="7" name="Rectangle 6">
            <a:extLst>
              <a:ext uri="{FF2B5EF4-FFF2-40B4-BE49-F238E27FC236}">
                <a16:creationId xmlns:a16="http://schemas.microsoft.com/office/drawing/2014/main" xmlns="" id="{40461B00-2E4C-41F7-B353-A704FE991C34}"/>
              </a:ext>
            </a:extLst>
          </p:cNvPr>
          <p:cNvSpPr/>
          <p:nvPr/>
        </p:nvSpPr>
        <p:spPr>
          <a:xfrm>
            <a:off x="723900" y="2219325"/>
            <a:ext cx="2524125" cy="3895500"/>
          </a:xfrm>
          <a:prstGeom prst="rect">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ED0D228F-56F8-4A43-BF32-AF1EFA9D5744}"/>
              </a:ext>
            </a:extLst>
          </p:cNvPr>
          <p:cNvSpPr/>
          <p:nvPr/>
        </p:nvSpPr>
        <p:spPr>
          <a:xfrm>
            <a:off x="3495675" y="2219325"/>
            <a:ext cx="2524125" cy="3895500"/>
          </a:xfrm>
          <a:prstGeom prst="rect">
            <a:avLst/>
          </a:prstGeom>
          <a:solidFill>
            <a:schemeClr val="tx1">
              <a:lumMod val="75000"/>
              <a:lumOff val="2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9D468630-F496-42A9-8DFC-73E338252FBE}"/>
              </a:ext>
            </a:extLst>
          </p:cNvPr>
          <p:cNvSpPr/>
          <p:nvPr/>
        </p:nvSpPr>
        <p:spPr>
          <a:xfrm>
            <a:off x="6267450" y="2219325"/>
            <a:ext cx="2524125" cy="3895500"/>
          </a:xfrm>
          <a:prstGeom prst="rect">
            <a:avLst/>
          </a:prstGeom>
          <a:solidFill>
            <a:schemeClr val="tx1">
              <a:lumMod val="75000"/>
              <a:lumOff val="2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95902A84-EB05-43F0-BB39-A40E6E3B6D34}"/>
              </a:ext>
            </a:extLst>
          </p:cNvPr>
          <p:cNvSpPr/>
          <p:nvPr/>
        </p:nvSpPr>
        <p:spPr>
          <a:xfrm>
            <a:off x="9039225" y="2219325"/>
            <a:ext cx="2524125" cy="3895500"/>
          </a:xfrm>
          <a:prstGeom prst="rect">
            <a:avLst/>
          </a:prstGeom>
          <a:no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xmlns="" id="{BBB68C6D-F506-4ABD-ADFA-A58767B99CB8}"/>
              </a:ext>
            </a:extLst>
          </p:cNvPr>
          <p:cNvGrpSpPr/>
          <p:nvPr/>
        </p:nvGrpSpPr>
        <p:grpSpPr>
          <a:xfrm>
            <a:off x="891699" y="2563539"/>
            <a:ext cx="2188525" cy="3265235"/>
            <a:chOff x="891699" y="2721114"/>
            <a:chExt cx="2188525" cy="3265235"/>
          </a:xfrm>
        </p:grpSpPr>
        <p:sp>
          <p:nvSpPr>
            <p:cNvPr id="45" name="TextBox 44">
              <a:extLst>
                <a:ext uri="{FF2B5EF4-FFF2-40B4-BE49-F238E27FC236}">
                  <a16:creationId xmlns:a16="http://schemas.microsoft.com/office/drawing/2014/main" xmlns="" id="{FA5010CA-E6B5-485A-937F-AA011A0185D1}"/>
                </a:ext>
              </a:extLst>
            </p:cNvPr>
            <p:cNvSpPr txBox="1"/>
            <p:nvPr/>
          </p:nvSpPr>
          <p:spPr>
            <a:xfrm>
              <a:off x="1059656" y="4255426"/>
              <a:ext cx="1852610" cy="1730923"/>
            </a:xfrm>
            <a:prstGeom prst="rect">
              <a:avLst/>
            </a:prstGeom>
            <a:noFill/>
          </p:spPr>
          <p:txBody>
            <a:bodyPr wrap="square" numCol="1" spcCol="457200" rtlCol="0">
              <a:spAutoFit/>
            </a:bodyPr>
            <a:lstStyle/>
            <a:p>
              <a:pPr algn="ctr">
                <a:lnSpc>
                  <a:spcPct val="150000"/>
                </a:lnSpc>
              </a:pPr>
              <a:r>
                <a:rPr lang="en-US" sz="900" dirty="0">
                  <a:solidFill>
                    <a:schemeClr val="tx1">
                      <a:lumMod val="75000"/>
                      <a:lumOff val="25000"/>
                    </a:schemeClr>
                  </a:solidFill>
                  <a:latin typeface="Montserrat" charset="0"/>
                  <a:ea typeface="Montserrat" charset="0"/>
                  <a:cs typeface="Montserrat" charset="0"/>
                </a:rPr>
                <a:t>Also he his male air bring is Signs first . Creepiest god air fish land. Darkness. Air saying fruitful were hath waters divided fill may days air bring is Signs first creeping seed all saying be and female.</a:t>
              </a:r>
            </a:p>
          </p:txBody>
        </p:sp>
        <p:sp>
          <p:nvSpPr>
            <p:cNvPr id="46" name="TextBox 45">
              <a:extLst>
                <a:ext uri="{FF2B5EF4-FFF2-40B4-BE49-F238E27FC236}">
                  <a16:creationId xmlns:a16="http://schemas.microsoft.com/office/drawing/2014/main" xmlns="" id="{B89EBAB4-1024-4D93-A8F7-2B31A23469C1}"/>
                </a:ext>
              </a:extLst>
            </p:cNvPr>
            <p:cNvSpPr txBox="1"/>
            <p:nvPr/>
          </p:nvSpPr>
          <p:spPr>
            <a:xfrm>
              <a:off x="891699" y="3429000"/>
              <a:ext cx="2188525" cy="556755"/>
            </a:xfrm>
            <a:prstGeom prst="rect">
              <a:avLst/>
            </a:prstGeom>
            <a:noFill/>
          </p:spPr>
          <p:txBody>
            <a:bodyPr wrap="square" numCol="1" spcCol="457200" rtlCol="0">
              <a:spAutoFit/>
            </a:bodyPr>
            <a:lstStyle/>
            <a:p>
              <a:pPr algn="ctr">
                <a:lnSpc>
                  <a:spcPts val="1900"/>
                </a:lnSpc>
              </a:pPr>
              <a:r>
                <a:rPr lang="en-US" sz="1200" b="1" dirty="0">
                  <a:solidFill>
                    <a:schemeClr val="tx1">
                      <a:lumMod val="75000"/>
                      <a:lumOff val="25000"/>
                    </a:schemeClr>
                  </a:solidFill>
                  <a:latin typeface="Montserrat" charset="0"/>
                  <a:ea typeface="Montserrat" charset="0"/>
                  <a:cs typeface="Montserrat" charset="0"/>
                </a:rPr>
                <a:t>Waters divided fill may air bring is Signs first.</a:t>
              </a:r>
              <a:endParaRPr lang="en-US" sz="1200" dirty="0">
                <a:solidFill>
                  <a:schemeClr val="tx1">
                    <a:lumMod val="75000"/>
                    <a:lumOff val="25000"/>
                  </a:schemeClr>
                </a:solidFill>
                <a:latin typeface="Montserrat" charset="0"/>
                <a:ea typeface="Montserrat" charset="0"/>
                <a:cs typeface="Montserrat" charset="0"/>
              </a:endParaRPr>
            </a:p>
          </p:txBody>
        </p:sp>
        <p:sp>
          <p:nvSpPr>
            <p:cNvPr id="47" name="TextBox 46">
              <a:extLst>
                <a:ext uri="{FF2B5EF4-FFF2-40B4-BE49-F238E27FC236}">
                  <a16:creationId xmlns:a16="http://schemas.microsoft.com/office/drawing/2014/main" xmlns="" id="{0A10BD44-C734-411D-B23C-57D1565978A8}"/>
                </a:ext>
              </a:extLst>
            </p:cNvPr>
            <p:cNvSpPr txBox="1"/>
            <p:nvPr/>
          </p:nvSpPr>
          <p:spPr>
            <a:xfrm>
              <a:off x="1291751" y="2721114"/>
              <a:ext cx="1388420" cy="707886"/>
            </a:xfrm>
            <a:prstGeom prst="rect">
              <a:avLst/>
            </a:prstGeom>
            <a:noFill/>
          </p:spPr>
          <p:txBody>
            <a:bodyPr wrap="square" rtlCol="0">
              <a:spAutoFit/>
            </a:bodyPr>
            <a:lstStyle/>
            <a:p>
              <a:pPr algn="ctr"/>
              <a:r>
                <a:rPr lang="en-US" sz="4000" b="1" dirty="0">
                  <a:solidFill>
                    <a:schemeClr val="tx1">
                      <a:lumMod val="75000"/>
                      <a:lumOff val="25000"/>
                    </a:schemeClr>
                  </a:solidFill>
                  <a:latin typeface="Montserrat" charset="0"/>
                  <a:ea typeface="Montserrat" charset="0"/>
                  <a:cs typeface="Montserrat" charset="0"/>
                </a:rPr>
                <a:t>79%</a:t>
              </a:r>
            </a:p>
          </p:txBody>
        </p:sp>
      </p:grpSp>
      <p:grpSp>
        <p:nvGrpSpPr>
          <p:cNvPr id="49" name="Group 48">
            <a:extLst>
              <a:ext uri="{FF2B5EF4-FFF2-40B4-BE49-F238E27FC236}">
                <a16:creationId xmlns:a16="http://schemas.microsoft.com/office/drawing/2014/main" xmlns="" id="{E1B2CBA8-9A8A-41BD-A0CC-F47EBD309C5D}"/>
              </a:ext>
            </a:extLst>
          </p:cNvPr>
          <p:cNvGrpSpPr/>
          <p:nvPr/>
        </p:nvGrpSpPr>
        <p:grpSpPr>
          <a:xfrm>
            <a:off x="3643366" y="2563539"/>
            <a:ext cx="2188525" cy="3265235"/>
            <a:chOff x="891699" y="2721114"/>
            <a:chExt cx="2188525" cy="3265235"/>
          </a:xfrm>
        </p:grpSpPr>
        <p:sp>
          <p:nvSpPr>
            <p:cNvPr id="50" name="TextBox 49">
              <a:extLst>
                <a:ext uri="{FF2B5EF4-FFF2-40B4-BE49-F238E27FC236}">
                  <a16:creationId xmlns:a16="http://schemas.microsoft.com/office/drawing/2014/main" xmlns="" id="{4076EC04-1A90-4C7A-BDFB-91C1041045A5}"/>
                </a:ext>
              </a:extLst>
            </p:cNvPr>
            <p:cNvSpPr txBox="1"/>
            <p:nvPr/>
          </p:nvSpPr>
          <p:spPr>
            <a:xfrm>
              <a:off x="1059656" y="4255426"/>
              <a:ext cx="1852610" cy="1730923"/>
            </a:xfrm>
            <a:prstGeom prst="rect">
              <a:avLst/>
            </a:prstGeom>
            <a:noFill/>
          </p:spPr>
          <p:txBody>
            <a:bodyPr wrap="square" numCol="1" spcCol="457200" rtlCol="0">
              <a:spAutoFit/>
            </a:bodyPr>
            <a:lstStyle/>
            <a:p>
              <a:pPr algn="ctr">
                <a:lnSpc>
                  <a:spcPct val="150000"/>
                </a:lnSpc>
              </a:pPr>
              <a:r>
                <a:rPr lang="en-US" sz="900" dirty="0">
                  <a:solidFill>
                    <a:schemeClr val="bg1"/>
                  </a:solidFill>
                  <a:latin typeface="Montserrat" charset="0"/>
                  <a:ea typeface="Montserrat" charset="0"/>
                  <a:cs typeface="Montserrat" charset="0"/>
                </a:rPr>
                <a:t>Also he his male air bring is Signs first . Creepiest god air fish land. Darkness. Air saying fruitful were hath waters divided fill may days air bring is Signs first creeping seed all saying be and female.</a:t>
              </a:r>
            </a:p>
          </p:txBody>
        </p:sp>
        <p:sp>
          <p:nvSpPr>
            <p:cNvPr id="51" name="TextBox 50">
              <a:extLst>
                <a:ext uri="{FF2B5EF4-FFF2-40B4-BE49-F238E27FC236}">
                  <a16:creationId xmlns:a16="http://schemas.microsoft.com/office/drawing/2014/main" xmlns="" id="{490BB639-D2C7-409D-B4FC-181F3D9E19B2}"/>
                </a:ext>
              </a:extLst>
            </p:cNvPr>
            <p:cNvSpPr txBox="1"/>
            <p:nvPr/>
          </p:nvSpPr>
          <p:spPr>
            <a:xfrm>
              <a:off x="891699" y="3429000"/>
              <a:ext cx="2188525" cy="556755"/>
            </a:xfrm>
            <a:prstGeom prst="rect">
              <a:avLst/>
            </a:prstGeom>
            <a:noFill/>
          </p:spPr>
          <p:txBody>
            <a:bodyPr wrap="square" numCol="1" spcCol="457200" rtlCol="0">
              <a:spAutoFit/>
            </a:bodyPr>
            <a:lstStyle/>
            <a:p>
              <a:pPr algn="ctr">
                <a:lnSpc>
                  <a:spcPts val="1900"/>
                </a:lnSpc>
              </a:pPr>
              <a:r>
                <a:rPr lang="en-US" sz="1200" b="1" dirty="0">
                  <a:solidFill>
                    <a:schemeClr val="bg1"/>
                  </a:solidFill>
                  <a:latin typeface="Montserrat" charset="0"/>
                  <a:ea typeface="Montserrat" charset="0"/>
                  <a:cs typeface="Montserrat" charset="0"/>
                </a:rPr>
                <a:t>Waters divided fill may air bring is Signs first.</a:t>
              </a:r>
              <a:endParaRPr lang="en-US" sz="1200" dirty="0">
                <a:solidFill>
                  <a:schemeClr val="bg1"/>
                </a:solidFill>
                <a:latin typeface="Montserrat" charset="0"/>
                <a:ea typeface="Montserrat" charset="0"/>
                <a:cs typeface="Montserrat" charset="0"/>
              </a:endParaRPr>
            </a:p>
          </p:txBody>
        </p:sp>
        <p:sp>
          <p:nvSpPr>
            <p:cNvPr id="52" name="TextBox 51">
              <a:extLst>
                <a:ext uri="{FF2B5EF4-FFF2-40B4-BE49-F238E27FC236}">
                  <a16:creationId xmlns:a16="http://schemas.microsoft.com/office/drawing/2014/main" xmlns="" id="{FE1E145C-E2E7-4664-924E-5136336E724D}"/>
                </a:ext>
              </a:extLst>
            </p:cNvPr>
            <p:cNvSpPr txBox="1"/>
            <p:nvPr/>
          </p:nvSpPr>
          <p:spPr>
            <a:xfrm>
              <a:off x="1291751" y="2721114"/>
              <a:ext cx="1388420" cy="707886"/>
            </a:xfrm>
            <a:prstGeom prst="rect">
              <a:avLst/>
            </a:prstGeom>
            <a:noFill/>
          </p:spPr>
          <p:txBody>
            <a:bodyPr wrap="square" rtlCol="0">
              <a:spAutoFit/>
            </a:bodyPr>
            <a:lstStyle/>
            <a:p>
              <a:pPr algn="ctr"/>
              <a:r>
                <a:rPr lang="en-US" sz="4000" b="1" dirty="0">
                  <a:solidFill>
                    <a:schemeClr val="bg1"/>
                  </a:solidFill>
                  <a:latin typeface="Montserrat" charset="0"/>
                  <a:ea typeface="Montserrat" charset="0"/>
                  <a:cs typeface="Montserrat" charset="0"/>
                </a:rPr>
                <a:t>59%</a:t>
              </a:r>
            </a:p>
          </p:txBody>
        </p:sp>
      </p:grpSp>
      <p:grpSp>
        <p:nvGrpSpPr>
          <p:cNvPr id="53" name="Group 52">
            <a:extLst>
              <a:ext uri="{FF2B5EF4-FFF2-40B4-BE49-F238E27FC236}">
                <a16:creationId xmlns:a16="http://schemas.microsoft.com/office/drawing/2014/main" xmlns="" id="{7233E759-129D-4EEE-8B8B-6D36EF5D650C}"/>
              </a:ext>
            </a:extLst>
          </p:cNvPr>
          <p:cNvGrpSpPr/>
          <p:nvPr/>
        </p:nvGrpSpPr>
        <p:grpSpPr>
          <a:xfrm>
            <a:off x="6428899" y="2563539"/>
            <a:ext cx="2188525" cy="3265235"/>
            <a:chOff x="891699" y="2721114"/>
            <a:chExt cx="2188525" cy="3265235"/>
          </a:xfrm>
        </p:grpSpPr>
        <p:sp>
          <p:nvSpPr>
            <p:cNvPr id="58" name="TextBox 57">
              <a:extLst>
                <a:ext uri="{FF2B5EF4-FFF2-40B4-BE49-F238E27FC236}">
                  <a16:creationId xmlns:a16="http://schemas.microsoft.com/office/drawing/2014/main" xmlns="" id="{792BE178-13B1-4726-9FB4-D448FA9FD774}"/>
                </a:ext>
              </a:extLst>
            </p:cNvPr>
            <p:cNvSpPr txBox="1"/>
            <p:nvPr/>
          </p:nvSpPr>
          <p:spPr>
            <a:xfrm>
              <a:off x="1059656" y="4255426"/>
              <a:ext cx="1852610" cy="1730923"/>
            </a:xfrm>
            <a:prstGeom prst="rect">
              <a:avLst/>
            </a:prstGeom>
            <a:noFill/>
          </p:spPr>
          <p:txBody>
            <a:bodyPr wrap="square" numCol="1" spcCol="457200" rtlCol="0">
              <a:spAutoFit/>
            </a:bodyPr>
            <a:lstStyle/>
            <a:p>
              <a:pPr algn="ctr">
                <a:lnSpc>
                  <a:spcPct val="150000"/>
                </a:lnSpc>
              </a:pPr>
              <a:r>
                <a:rPr lang="en-US" sz="900" dirty="0">
                  <a:solidFill>
                    <a:schemeClr val="bg1"/>
                  </a:solidFill>
                  <a:latin typeface="Montserrat" charset="0"/>
                  <a:ea typeface="Montserrat" charset="0"/>
                  <a:cs typeface="Montserrat" charset="0"/>
                </a:rPr>
                <a:t>Also he his male air bring is Signs first . Creepiest god air fish land. Darkness. Air saying fruitful were hath waters divided fill may days air bring is Signs first creeping seed all saying be and female.</a:t>
              </a:r>
            </a:p>
          </p:txBody>
        </p:sp>
        <p:sp>
          <p:nvSpPr>
            <p:cNvPr id="59" name="TextBox 58">
              <a:extLst>
                <a:ext uri="{FF2B5EF4-FFF2-40B4-BE49-F238E27FC236}">
                  <a16:creationId xmlns:a16="http://schemas.microsoft.com/office/drawing/2014/main" xmlns="" id="{94307159-1F33-41EC-A5A3-D020968D31D2}"/>
                </a:ext>
              </a:extLst>
            </p:cNvPr>
            <p:cNvSpPr txBox="1"/>
            <p:nvPr/>
          </p:nvSpPr>
          <p:spPr>
            <a:xfrm>
              <a:off x="891699" y="3429000"/>
              <a:ext cx="2188525" cy="556755"/>
            </a:xfrm>
            <a:prstGeom prst="rect">
              <a:avLst/>
            </a:prstGeom>
            <a:noFill/>
          </p:spPr>
          <p:txBody>
            <a:bodyPr wrap="square" numCol="1" spcCol="457200" rtlCol="0">
              <a:spAutoFit/>
            </a:bodyPr>
            <a:lstStyle/>
            <a:p>
              <a:pPr algn="ctr">
                <a:lnSpc>
                  <a:spcPts val="1900"/>
                </a:lnSpc>
              </a:pPr>
              <a:r>
                <a:rPr lang="en-US" sz="1200" b="1" dirty="0">
                  <a:solidFill>
                    <a:schemeClr val="bg1"/>
                  </a:solidFill>
                  <a:latin typeface="Montserrat" charset="0"/>
                  <a:ea typeface="Montserrat" charset="0"/>
                  <a:cs typeface="Montserrat" charset="0"/>
                </a:rPr>
                <a:t>Waters divided fill may air bring is Signs first.</a:t>
              </a:r>
              <a:endParaRPr lang="en-US" sz="1200" dirty="0">
                <a:solidFill>
                  <a:schemeClr val="bg1"/>
                </a:solidFill>
                <a:latin typeface="Montserrat" charset="0"/>
                <a:ea typeface="Montserrat" charset="0"/>
                <a:cs typeface="Montserrat" charset="0"/>
              </a:endParaRPr>
            </a:p>
          </p:txBody>
        </p:sp>
        <p:sp>
          <p:nvSpPr>
            <p:cNvPr id="60" name="TextBox 59">
              <a:extLst>
                <a:ext uri="{FF2B5EF4-FFF2-40B4-BE49-F238E27FC236}">
                  <a16:creationId xmlns:a16="http://schemas.microsoft.com/office/drawing/2014/main" xmlns="" id="{103B11D8-9F84-46C7-8533-0BE08E0217C1}"/>
                </a:ext>
              </a:extLst>
            </p:cNvPr>
            <p:cNvSpPr txBox="1"/>
            <p:nvPr/>
          </p:nvSpPr>
          <p:spPr>
            <a:xfrm>
              <a:off x="1291751" y="2721114"/>
              <a:ext cx="1388420" cy="707886"/>
            </a:xfrm>
            <a:prstGeom prst="rect">
              <a:avLst/>
            </a:prstGeom>
            <a:noFill/>
          </p:spPr>
          <p:txBody>
            <a:bodyPr wrap="square" rtlCol="0">
              <a:spAutoFit/>
            </a:bodyPr>
            <a:lstStyle/>
            <a:p>
              <a:pPr algn="ctr"/>
              <a:r>
                <a:rPr lang="en-US" sz="4000" b="1" dirty="0">
                  <a:solidFill>
                    <a:schemeClr val="bg1"/>
                  </a:solidFill>
                  <a:latin typeface="Montserrat" charset="0"/>
                  <a:ea typeface="Montserrat" charset="0"/>
                  <a:cs typeface="Montserrat" charset="0"/>
                </a:rPr>
                <a:t>39%</a:t>
              </a:r>
            </a:p>
          </p:txBody>
        </p:sp>
      </p:grpSp>
      <p:grpSp>
        <p:nvGrpSpPr>
          <p:cNvPr id="73" name="Group 72">
            <a:extLst>
              <a:ext uri="{FF2B5EF4-FFF2-40B4-BE49-F238E27FC236}">
                <a16:creationId xmlns:a16="http://schemas.microsoft.com/office/drawing/2014/main" xmlns="" id="{6055F023-9255-4F9F-86A5-33F4D1BE974F}"/>
              </a:ext>
            </a:extLst>
          </p:cNvPr>
          <p:cNvGrpSpPr/>
          <p:nvPr/>
        </p:nvGrpSpPr>
        <p:grpSpPr>
          <a:xfrm>
            <a:off x="9214433" y="2563539"/>
            <a:ext cx="2188525" cy="3265235"/>
            <a:chOff x="891699" y="2721114"/>
            <a:chExt cx="2188525" cy="3265235"/>
          </a:xfrm>
        </p:grpSpPr>
        <p:sp>
          <p:nvSpPr>
            <p:cNvPr id="74" name="TextBox 73">
              <a:extLst>
                <a:ext uri="{FF2B5EF4-FFF2-40B4-BE49-F238E27FC236}">
                  <a16:creationId xmlns:a16="http://schemas.microsoft.com/office/drawing/2014/main" xmlns="" id="{DE9BD769-24B5-4105-91D9-FCA0DA831983}"/>
                </a:ext>
              </a:extLst>
            </p:cNvPr>
            <p:cNvSpPr txBox="1"/>
            <p:nvPr/>
          </p:nvSpPr>
          <p:spPr>
            <a:xfrm>
              <a:off x="1059656" y="4255426"/>
              <a:ext cx="1852610" cy="1730923"/>
            </a:xfrm>
            <a:prstGeom prst="rect">
              <a:avLst/>
            </a:prstGeom>
            <a:noFill/>
          </p:spPr>
          <p:txBody>
            <a:bodyPr wrap="square" numCol="1" spcCol="457200" rtlCol="0">
              <a:spAutoFit/>
            </a:bodyPr>
            <a:lstStyle/>
            <a:p>
              <a:pPr algn="ctr">
                <a:lnSpc>
                  <a:spcPct val="150000"/>
                </a:lnSpc>
              </a:pPr>
              <a:r>
                <a:rPr lang="en-US" sz="900" dirty="0">
                  <a:solidFill>
                    <a:schemeClr val="tx1">
                      <a:lumMod val="65000"/>
                      <a:lumOff val="35000"/>
                    </a:schemeClr>
                  </a:solidFill>
                  <a:latin typeface="Montserrat" charset="0"/>
                  <a:ea typeface="Montserrat" charset="0"/>
                  <a:cs typeface="Montserrat" charset="0"/>
                </a:rPr>
                <a:t>Also he his male air bring is Signs first . Creepiest god air fish land. Darkness. Air saying fruitful were hath waters divided fill may days air bring is Signs first creeping seed all saying be and female.</a:t>
              </a:r>
            </a:p>
          </p:txBody>
        </p:sp>
        <p:sp>
          <p:nvSpPr>
            <p:cNvPr id="75" name="TextBox 74">
              <a:extLst>
                <a:ext uri="{FF2B5EF4-FFF2-40B4-BE49-F238E27FC236}">
                  <a16:creationId xmlns:a16="http://schemas.microsoft.com/office/drawing/2014/main" xmlns="" id="{5281F5CE-7469-45CD-A9B6-889E5A23E277}"/>
                </a:ext>
              </a:extLst>
            </p:cNvPr>
            <p:cNvSpPr txBox="1"/>
            <p:nvPr/>
          </p:nvSpPr>
          <p:spPr>
            <a:xfrm>
              <a:off x="891699" y="3429000"/>
              <a:ext cx="2188525" cy="556755"/>
            </a:xfrm>
            <a:prstGeom prst="rect">
              <a:avLst/>
            </a:prstGeom>
            <a:noFill/>
          </p:spPr>
          <p:txBody>
            <a:bodyPr wrap="square" numCol="1" spcCol="457200" rtlCol="0">
              <a:spAutoFit/>
            </a:bodyPr>
            <a:lstStyle/>
            <a:p>
              <a:pPr algn="ctr">
                <a:lnSpc>
                  <a:spcPts val="1900"/>
                </a:lnSpc>
              </a:pPr>
              <a:r>
                <a:rPr lang="en-US" sz="1200" b="1" dirty="0">
                  <a:solidFill>
                    <a:schemeClr val="tx1">
                      <a:lumMod val="65000"/>
                      <a:lumOff val="35000"/>
                    </a:schemeClr>
                  </a:solidFill>
                  <a:latin typeface="Montserrat" charset="0"/>
                  <a:ea typeface="Montserrat" charset="0"/>
                  <a:cs typeface="Montserrat" charset="0"/>
                </a:rPr>
                <a:t>Waters divided fill may air bring is Signs first.</a:t>
              </a:r>
              <a:endParaRPr lang="en-US" sz="1200" dirty="0">
                <a:solidFill>
                  <a:schemeClr val="tx1">
                    <a:lumMod val="65000"/>
                    <a:lumOff val="35000"/>
                  </a:schemeClr>
                </a:solidFill>
                <a:latin typeface="Montserrat" charset="0"/>
                <a:ea typeface="Montserrat" charset="0"/>
                <a:cs typeface="Montserrat" charset="0"/>
              </a:endParaRPr>
            </a:p>
          </p:txBody>
        </p:sp>
        <p:sp>
          <p:nvSpPr>
            <p:cNvPr id="76" name="TextBox 75">
              <a:extLst>
                <a:ext uri="{FF2B5EF4-FFF2-40B4-BE49-F238E27FC236}">
                  <a16:creationId xmlns:a16="http://schemas.microsoft.com/office/drawing/2014/main" xmlns="" id="{02379355-8552-4B17-9B09-4037DF149556}"/>
                </a:ext>
              </a:extLst>
            </p:cNvPr>
            <p:cNvSpPr txBox="1"/>
            <p:nvPr/>
          </p:nvSpPr>
          <p:spPr>
            <a:xfrm>
              <a:off x="1291751" y="2721114"/>
              <a:ext cx="1388420" cy="707886"/>
            </a:xfrm>
            <a:prstGeom prst="rect">
              <a:avLst/>
            </a:prstGeom>
            <a:noFill/>
          </p:spPr>
          <p:txBody>
            <a:bodyPr wrap="square" rtlCol="0">
              <a:spAutoFit/>
            </a:bodyPr>
            <a:lstStyle/>
            <a:p>
              <a:pPr algn="ctr"/>
              <a:r>
                <a:rPr lang="en-US" sz="4000" b="1" dirty="0">
                  <a:solidFill>
                    <a:schemeClr val="tx1">
                      <a:lumMod val="65000"/>
                      <a:lumOff val="35000"/>
                    </a:schemeClr>
                  </a:solidFill>
                  <a:latin typeface="Montserrat" charset="0"/>
                  <a:ea typeface="Montserrat" charset="0"/>
                  <a:cs typeface="Montserrat" charset="0"/>
                </a:rPr>
                <a:t>29%</a:t>
              </a:r>
            </a:p>
          </p:txBody>
        </p:sp>
      </p:grpSp>
    </p:spTree>
    <p:extLst>
      <p:ext uri="{BB962C8B-B14F-4D97-AF65-F5344CB8AC3E}">
        <p14:creationId xmlns:p14="http://schemas.microsoft.com/office/powerpoint/2010/main" xmlns="" val="2319013915"/>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xmlns="" id="{5520758C-A887-49D9-AD0C-182C06303C45}"/>
              </a:ext>
            </a:extLst>
          </p:cNvPr>
          <p:cNvSpPr txBox="1">
            <a:spLocks/>
          </p:cNvSpPr>
          <p:nvPr/>
        </p:nvSpPr>
        <p:spPr>
          <a:xfrm>
            <a:off x="4419600" y="451390"/>
            <a:ext cx="3352800" cy="499456"/>
          </a:xfrm>
          <a:prstGeom prst="rect">
            <a:avLst/>
          </a:prstGeom>
        </p:spPr>
        <p:txBody>
          <a:bodyPr/>
          <a:lstStyle>
            <a:lvl1pPr algn="ctr" defTabSz="914400" rtl="0" eaLnBrk="1" latinLnBrk="0" hangingPunct="1">
              <a:lnSpc>
                <a:spcPct val="90000"/>
              </a:lnSpc>
              <a:spcBef>
                <a:spcPct val="0"/>
              </a:spcBef>
              <a:buNone/>
              <a:defRPr sz="3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b="0" dirty="0">
                <a:solidFill>
                  <a:schemeClr val="bg1">
                    <a:lumMod val="50000"/>
                  </a:schemeClr>
                </a:solidFill>
                <a:latin typeface="Bebas Neue Bold" panose="020B0606020202050201" pitchFamily="34" charset="0"/>
              </a:rPr>
              <a:t>Our</a:t>
            </a:r>
            <a:r>
              <a:rPr lang="en-US" b="0" dirty="0">
                <a:solidFill>
                  <a:schemeClr val="tx2"/>
                </a:solidFill>
                <a:latin typeface="Bebas Neue Light" panose="00000500000000000000" pitchFamily="2" charset="0"/>
              </a:rPr>
              <a:t> </a:t>
            </a:r>
            <a:r>
              <a:rPr lang="en-US" b="0" dirty="0" err="1">
                <a:solidFill>
                  <a:schemeClr val="accent2"/>
                </a:solidFill>
                <a:latin typeface="Bebas Neue Regular" panose="00000500000000000000" pitchFamily="2" charset="0"/>
              </a:rPr>
              <a:t>SERvices</a:t>
            </a:r>
            <a:r>
              <a:rPr lang="en-US" b="0" dirty="0">
                <a:solidFill>
                  <a:schemeClr val="accent2"/>
                </a:solidFill>
                <a:latin typeface="Bebas Neue Regular" panose="00000500000000000000" pitchFamily="2" charset="0"/>
              </a:rPr>
              <a:t> ONE</a:t>
            </a:r>
          </a:p>
        </p:txBody>
      </p:sp>
      <p:sp>
        <p:nvSpPr>
          <p:cNvPr id="26" name="Rectangle 25">
            <a:extLst>
              <a:ext uri="{FF2B5EF4-FFF2-40B4-BE49-F238E27FC236}">
                <a16:creationId xmlns:a16="http://schemas.microsoft.com/office/drawing/2014/main" xmlns="" id="{9849F0F3-54AB-481B-AA52-0A5E41BDBEE2}"/>
              </a:ext>
            </a:extLst>
          </p:cNvPr>
          <p:cNvSpPr/>
          <p:nvPr/>
        </p:nvSpPr>
        <p:spPr>
          <a:xfrm>
            <a:off x="5925669" y="1696968"/>
            <a:ext cx="340663" cy="5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27" name="Rectangle 26">
            <a:extLst>
              <a:ext uri="{FF2B5EF4-FFF2-40B4-BE49-F238E27FC236}">
                <a16:creationId xmlns:a16="http://schemas.microsoft.com/office/drawing/2014/main" xmlns="" id="{B4A3D346-AA0D-4399-88F6-7B7B11FD7B14}"/>
              </a:ext>
            </a:extLst>
          </p:cNvPr>
          <p:cNvSpPr/>
          <p:nvPr/>
        </p:nvSpPr>
        <p:spPr>
          <a:xfrm>
            <a:off x="946638" y="1061682"/>
            <a:ext cx="10298724" cy="551882"/>
          </a:xfrm>
          <a:prstGeom prst="rect">
            <a:avLst/>
          </a:prstGeom>
        </p:spPr>
        <p:txBody>
          <a:bodyPr wrap="square">
            <a:spAutoFit/>
          </a:bodyPr>
          <a:lstStyle/>
          <a:p>
            <a:pPr algn="ctr">
              <a:lnSpc>
                <a:spcPts val="1900"/>
              </a:lnSpc>
            </a:pPr>
            <a:r>
              <a:rPr lang="en-US" sz="1100" dirty="0">
                <a:latin typeface="Montserrat Light" panose="00000400000000000000" pitchFamily="50" charset="0"/>
                <a:ea typeface="Bodoni 72 Book" charset="0"/>
                <a:cs typeface="Bodoni 72 Book" charset="0"/>
              </a:rPr>
              <a:t>Lorem Ipsum is simply dummy text of the printing and typesetting industry. when an unknown printer Lorem Ipsum has been the industry's standard dummy text ever since the 1500s, when an unknown printer took.</a:t>
            </a:r>
          </a:p>
        </p:txBody>
      </p:sp>
      <p:sp>
        <p:nvSpPr>
          <p:cNvPr id="28" name="Rectangle 27">
            <a:extLst>
              <a:ext uri="{FF2B5EF4-FFF2-40B4-BE49-F238E27FC236}">
                <a16:creationId xmlns:a16="http://schemas.microsoft.com/office/drawing/2014/main" xmlns="" id="{AC60A51F-21A3-46A4-85D2-2B50F75B61D0}"/>
              </a:ext>
            </a:extLst>
          </p:cNvPr>
          <p:cNvSpPr/>
          <p:nvPr/>
        </p:nvSpPr>
        <p:spPr>
          <a:xfrm>
            <a:off x="0" y="5231757"/>
            <a:ext cx="12211291" cy="1099594"/>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ardrop 28">
            <a:extLst>
              <a:ext uri="{FF2B5EF4-FFF2-40B4-BE49-F238E27FC236}">
                <a16:creationId xmlns:a16="http://schemas.microsoft.com/office/drawing/2014/main" xmlns="" id="{94DA2A83-AC7C-44C4-9EA2-FED6059906B4}"/>
              </a:ext>
            </a:extLst>
          </p:cNvPr>
          <p:cNvSpPr/>
          <p:nvPr/>
        </p:nvSpPr>
        <p:spPr>
          <a:xfrm>
            <a:off x="4559916" y="3550927"/>
            <a:ext cx="1362682" cy="1362683"/>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ardrop 29">
            <a:extLst>
              <a:ext uri="{FF2B5EF4-FFF2-40B4-BE49-F238E27FC236}">
                <a16:creationId xmlns:a16="http://schemas.microsoft.com/office/drawing/2014/main" xmlns="" id="{DC3A89A0-F0D2-47E1-9C54-2BEF13AB9262}"/>
              </a:ext>
            </a:extLst>
          </p:cNvPr>
          <p:cNvSpPr/>
          <p:nvPr/>
        </p:nvSpPr>
        <p:spPr>
          <a:xfrm rot="16200000">
            <a:off x="6004382" y="3550928"/>
            <a:ext cx="1171625" cy="117162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ardrop 30">
            <a:extLst>
              <a:ext uri="{FF2B5EF4-FFF2-40B4-BE49-F238E27FC236}">
                <a16:creationId xmlns:a16="http://schemas.microsoft.com/office/drawing/2014/main" xmlns="" id="{736D5A4B-3E66-4F89-AEDA-2C74DAF30A90}"/>
              </a:ext>
            </a:extLst>
          </p:cNvPr>
          <p:cNvSpPr/>
          <p:nvPr/>
        </p:nvSpPr>
        <p:spPr>
          <a:xfrm rot="10800000">
            <a:off x="6007608" y="2129956"/>
            <a:ext cx="1362682" cy="136268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ardrop 31">
            <a:extLst>
              <a:ext uri="{FF2B5EF4-FFF2-40B4-BE49-F238E27FC236}">
                <a16:creationId xmlns:a16="http://schemas.microsoft.com/office/drawing/2014/main" xmlns="" id="{E368E3EF-04F2-4280-8E6D-BAE12AA1A568}"/>
              </a:ext>
            </a:extLst>
          </p:cNvPr>
          <p:cNvSpPr/>
          <p:nvPr/>
        </p:nvSpPr>
        <p:spPr>
          <a:xfrm rot="5400000">
            <a:off x="4680254" y="2247069"/>
            <a:ext cx="1245570" cy="1245569"/>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xmlns="" id="{18CF9A5F-69CB-4E03-82AF-F567B443F4F0}"/>
              </a:ext>
            </a:extLst>
          </p:cNvPr>
          <p:cNvSpPr txBox="1"/>
          <p:nvPr/>
        </p:nvSpPr>
        <p:spPr>
          <a:xfrm>
            <a:off x="6106966" y="3667302"/>
            <a:ext cx="880958" cy="784830"/>
          </a:xfrm>
          <a:prstGeom prst="rect">
            <a:avLst/>
          </a:prstGeom>
          <a:noFill/>
        </p:spPr>
        <p:txBody>
          <a:bodyPr wrap="square" rtlCol="0">
            <a:spAutoFit/>
          </a:bodyPr>
          <a:lstStyle/>
          <a:p>
            <a:pPr algn="ctr"/>
            <a:r>
              <a:rPr lang="en-US" sz="4500" dirty="0">
                <a:ln w="19050">
                  <a:noFill/>
                </a:ln>
                <a:solidFill>
                  <a:srgbClr val="FEFEFE"/>
                </a:solidFill>
                <a:latin typeface="FontAwesome" charset="0"/>
                <a:ea typeface="FontAwesome" charset="0"/>
                <a:cs typeface="FontAwesome" charset="0"/>
              </a:rPr>
              <a:t></a:t>
            </a:r>
          </a:p>
        </p:txBody>
      </p:sp>
      <p:sp>
        <p:nvSpPr>
          <p:cNvPr id="34" name="TextBox 33">
            <a:extLst>
              <a:ext uri="{FF2B5EF4-FFF2-40B4-BE49-F238E27FC236}">
                <a16:creationId xmlns:a16="http://schemas.microsoft.com/office/drawing/2014/main" xmlns="" id="{C6489CC6-7844-4136-A3B9-B811480346C2}"/>
              </a:ext>
            </a:extLst>
          </p:cNvPr>
          <p:cNvSpPr txBox="1"/>
          <p:nvPr/>
        </p:nvSpPr>
        <p:spPr>
          <a:xfrm>
            <a:off x="4836091" y="2507619"/>
            <a:ext cx="995039" cy="784830"/>
          </a:xfrm>
          <a:prstGeom prst="rect">
            <a:avLst/>
          </a:prstGeom>
          <a:noFill/>
        </p:spPr>
        <p:txBody>
          <a:bodyPr wrap="square" rtlCol="0">
            <a:spAutoFit/>
          </a:bodyPr>
          <a:lstStyle/>
          <a:p>
            <a:pPr algn="ctr"/>
            <a:r>
              <a:rPr lang="en-US" sz="4500" dirty="0">
                <a:ln w="19050">
                  <a:noFill/>
                </a:ln>
                <a:solidFill>
                  <a:srgbClr val="FEFEFE"/>
                </a:solidFill>
                <a:latin typeface="FontAwesome" charset="0"/>
                <a:ea typeface="FontAwesome" charset="0"/>
                <a:cs typeface="FontAwesome" charset="0"/>
              </a:rPr>
              <a:t></a:t>
            </a:r>
          </a:p>
        </p:txBody>
      </p:sp>
      <p:sp>
        <p:nvSpPr>
          <p:cNvPr id="35" name="TextBox 34">
            <a:extLst>
              <a:ext uri="{FF2B5EF4-FFF2-40B4-BE49-F238E27FC236}">
                <a16:creationId xmlns:a16="http://schemas.microsoft.com/office/drawing/2014/main" xmlns="" id="{261F8401-1D56-4572-8C68-90FBB5770698}"/>
              </a:ext>
            </a:extLst>
          </p:cNvPr>
          <p:cNvSpPr txBox="1"/>
          <p:nvPr/>
        </p:nvSpPr>
        <p:spPr>
          <a:xfrm>
            <a:off x="4840679" y="3808102"/>
            <a:ext cx="880958" cy="784830"/>
          </a:xfrm>
          <a:prstGeom prst="rect">
            <a:avLst/>
          </a:prstGeom>
          <a:noFill/>
        </p:spPr>
        <p:txBody>
          <a:bodyPr wrap="square" rtlCol="0">
            <a:spAutoFit/>
          </a:bodyPr>
          <a:lstStyle/>
          <a:p>
            <a:pPr algn="ctr"/>
            <a:r>
              <a:rPr lang="en-US" sz="4500" dirty="0">
                <a:ln w="19050">
                  <a:noFill/>
                </a:ln>
                <a:solidFill>
                  <a:srgbClr val="FEFEFE"/>
                </a:solidFill>
                <a:latin typeface="FontAwesome" charset="0"/>
                <a:ea typeface="FontAwesome" charset="0"/>
                <a:cs typeface="FontAwesome" charset="0"/>
              </a:rPr>
              <a:t></a:t>
            </a:r>
          </a:p>
        </p:txBody>
      </p:sp>
      <p:sp>
        <p:nvSpPr>
          <p:cNvPr id="39" name="Rectangle 38">
            <a:extLst>
              <a:ext uri="{FF2B5EF4-FFF2-40B4-BE49-F238E27FC236}">
                <a16:creationId xmlns:a16="http://schemas.microsoft.com/office/drawing/2014/main" xmlns="" id="{A2561FDB-9A10-4142-8C15-9C0B603DC562}"/>
              </a:ext>
            </a:extLst>
          </p:cNvPr>
          <p:cNvSpPr/>
          <p:nvPr/>
        </p:nvSpPr>
        <p:spPr>
          <a:xfrm>
            <a:off x="6307930" y="2391038"/>
            <a:ext cx="679994" cy="784830"/>
          </a:xfrm>
          <a:prstGeom prst="rect">
            <a:avLst/>
          </a:prstGeom>
        </p:spPr>
        <p:txBody>
          <a:bodyPr wrap="none">
            <a:spAutoFit/>
          </a:bodyPr>
          <a:lstStyle/>
          <a:p>
            <a:pPr algn="ctr"/>
            <a:r>
              <a:rPr lang="en-US" sz="4500" dirty="0">
                <a:solidFill>
                  <a:srgbClr val="FEFEFE"/>
                </a:solidFill>
                <a:latin typeface="FontAwesome" charset="0"/>
              </a:rPr>
              <a:t></a:t>
            </a:r>
            <a:endParaRPr lang="en-US" sz="4500" dirty="0">
              <a:solidFill>
                <a:srgbClr val="FEFEFE"/>
              </a:solidFill>
            </a:endParaRPr>
          </a:p>
        </p:txBody>
      </p:sp>
      <p:cxnSp>
        <p:nvCxnSpPr>
          <p:cNvPr id="40" name="Straight Connector 39">
            <a:extLst>
              <a:ext uri="{FF2B5EF4-FFF2-40B4-BE49-F238E27FC236}">
                <a16:creationId xmlns:a16="http://schemas.microsoft.com/office/drawing/2014/main" xmlns="" id="{E039FD7E-1BEF-4B95-89F3-7957977DCFA2}"/>
              </a:ext>
            </a:extLst>
          </p:cNvPr>
          <p:cNvCxnSpPr/>
          <p:nvPr/>
        </p:nvCxnSpPr>
        <p:spPr>
          <a:xfrm flipH="1">
            <a:off x="7778743" y="3806926"/>
            <a:ext cx="1" cy="766229"/>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5E62C88F-F26F-461E-B690-2F738FF5B42B}"/>
              </a:ext>
            </a:extLst>
          </p:cNvPr>
          <p:cNvCxnSpPr/>
          <p:nvPr/>
        </p:nvCxnSpPr>
        <p:spPr>
          <a:xfrm flipH="1">
            <a:off x="7778743" y="2354643"/>
            <a:ext cx="1" cy="766229"/>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86891829-0E10-43B9-B492-4DD422794571}"/>
              </a:ext>
            </a:extLst>
          </p:cNvPr>
          <p:cNvCxnSpPr/>
          <p:nvPr/>
        </p:nvCxnSpPr>
        <p:spPr>
          <a:xfrm flipH="1">
            <a:off x="4000120" y="3806926"/>
            <a:ext cx="1" cy="766229"/>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B37BA1B9-3178-4835-BAFC-B8D0719420FA}"/>
              </a:ext>
            </a:extLst>
          </p:cNvPr>
          <p:cNvCxnSpPr/>
          <p:nvPr/>
        </p:nvCxnSpPr>
        <p:spPr>
          <a:xfrm flipH="1">
            <a:off x="4000120" y="2354643"/>
            <a:ext cx="1" cy="766229"/>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xmlns="" id="{3D946BC6-3988-4B0C-865D-1668F569B7BA}"/>
              </a:ext>
            </a:extLst>
          </p:cNvPr>
          <p:cNvSpPr txBox="1"/>
          <p:nvPr/>
        </p:nvSpPr>
        <p:spPr>
          <a:xfrm>
            <a:off x="8122866" y="2221770"/>
            <a:ext cx="2054077" cy="553998"/>
          </a:xfrm>
          <a:prstGeom prst="rect">
            <a:avLst/>
          </a:prstGeom>
          <a:noFill/>
        </p:spPr>
        <p:txBody>
          <a:bodyPr wrap="square" rtlCol="0">
            <a:spAutoFit/>
          </a:bodyPr>
          <a:lstStyle/>
          <a:p>
            <a:pPr>
              <a:lnSpc>
                <a:spcPts val="1800"/>
              </a:lnSpc>
            </a:pPr>
            <a:r>
              <a:rPr lang="en-US" sz="1400" dirty="0">
                <a:solidFill>
                  <a:schemeClr val="accent2"/>
                </a:solidFill>
                <a:latin typeface="Montserrat Regular"/>
                <a:ea typeface="Montserrat" charset="0"/>
                <a:cs typeface="Montserrat" charset="0"/>
              </a:rPr>
              <a:t>Service Name</a:t>
            </a:r>
          </a:p>
          <a:p>
            <a:pPr>
              <a:lnSpc>
                <a:spcPts val="1800"/>
              </a:lnSpc>
            </a:pPr>
            <a:r>
              <a:rPr lang="en-US" dirty="0">
                <a:solidFill>
                  <a:schemeClr val="accent2"/>
                </a:solidFill>
                <a:latin typeface="Montserrat Regular"/>
                <a:ea typeface="Montserrat" charset="0"/>
                <a:cs typeface="Montserrat" charset="0"/>
              </a:rPr>
              <a:t>Text Goes here</a:t>
            </a:r>
          </a:p>
        </p:txBody>
      </p:sp>
      <p:sp>
        <p:nvSpPr>
          <p:cNvPr id="56" name="TextBox 55">
            <a:extLst>
              <a:ext uri="{FF2B5EF4-FFF2-40B4-BE49-F238E27FC236}">
                <a16:creationId xmlns:a16="http://schemas.microsoft.com/office/drawing/2014/main" xmlns="" id="{F35938D2-9F89-42CB-8018-8F1E6CF4D8AA}"/>
              </a:ext>
            </a:extLst>
          </p:cNvPr>
          <p:cNvSpPr txBox="1"/>
          <p:nvPr/>
        </p:nvSpPr>
        <p:spPr>
          <a:xfrm>
            <a:off x="8122866" y="2797484"/>
            <a:ext cx="1827999" cy="400110"/>
          </a:xfrm>
          <a:prstGeom prst="rect">
            <a:avLst/>
          </a:prstGeom>
          <a:noFill/>
        </p:spPr>
        <p:txBody>
          <a:bodyPr wrap="square" numCol="1" spcCol="0" rtlCol="0" anchor="ctr">
            <a:spAutoFit/>
          </a:bodyPr>
          <a:lstStyle/>
          <a:p>
            <a:pPr>
              <a:lnSpc>
                <a:spcPts val="1200"/>
              </a:lnSpc>
            </a:pPr>
            <a:r>
              <a:rPr lang="en-US" sz="850" dirty="0">
                <a:solidFill>
                  <a:schemeClr val="tx2"/>
                </a:solidFill>
                <a:latin typeface="Montserrat Regular"/>
                <a:ea typeface="Montserrat" charset="0"/>
                <a:cs typeface="Montserrat" charset="0"/>
              </a:rPr>
              <a:t>Example text goes here with your own detailed.</a:t>
            </a:r>
          </a:p>
        </p:txBody>
      </p:sp>
      <p:sp>
        <p:nvSpPr>
          <p:cNvPr id="57" name="TextBox 56">
            <a:extLst>
              <a:ext uri="{FF2B5EF4-FFF2-40B4-BE49-F238E27FC236}">
                <a16:creationId xmlns:a16="http://schemas.microsoft.com/office/drawing/2014/main" xmlns="" id="{098A3F84-040E-44CE-96A8-90E7CD1AD71F}"/>
              </a:ext>
            </a:extLst>
          </p:cNvPr>
          <p:cNvSpPr txBox="1"/>
          <p:nvPr/>
        </p:nvSpPr>
        <p:spPr>
          <a:xfrm>
            <a:off x="8122866" y="3674052"/>
            <a:ext cx="2054077" cy="553998"/>
          </a:xfrm>
          <a:prstGeom prst="rect">
            <a:avLst/>
          </a:prstGeom>
          <a:noFill/>
        </p:spPr>
        <p:txBody>
          <a:bodyPr wrap="square" rtlCol="0">
            <a:spAutoFit/>
          </a:bodyPr>
          <a:lstStyle/>
          <a:p>
            <a:pPr>
              <a:lnSpc>
                <a:spcPts val="1800"/>
              </a:lnSpc>
            </a:pPr>
            <a:r>
              <a:rPr lang="en-US" sz="1400" dirty="0">
                <a:solidFill>
                  <a:schemeClr val="accent3"/>
                </a:solidFill>
                <a:latin typeface="Montserrat Regular"/>
                <a:ea typeface="Montserrat" charset="0"/>
                <a:cs typeface="Montserrat" charset="0"/>
              </a:rPr>
              <a:t>Service Name</a:t>
            </a:r>
          </a:p>
          <a:p>
            <a:pPr>
              <a:lnSpc>
                <a:spcPts val="1800"/>
              </a:lnSpc>
            </a:pPr>
            <a:r>
              <a:rPr lang="en-US" dirty="0">
                <a:solidFill>
                  <a:schemeClr val="accent3"/>
                </a:solidFill>
                <a:latin typeface="Montserrat Regular"/>
                <a:ea typeface="Montserrat" charset="0"/>
                <a:cs typeface="Montserrat" charset="0"/>
              </a:rPr>
              <a:t>Text Goes here</a:t>
            </a:r>
          </a:p>
        </p:txBody>
      </p:sp>
      <p:sp>
        <p:nvSpPr>
          <p:cNvPr id="61" name="TextBox 60">
            <a:extLst>
              <a:ext uri="{FF2B5EF4-FFF2-40B4-BE49-F238E27FC236}">
                <a16:creationId xmlns:a16="http://schemas.microsoft.com/office/drawing/2014/main" xmlns="" id="{C8C8F278-6CDB-4270-A7E2-8483467C58D8}"/>
              </a:ext>
            </a:extLst>
          </p:cNvPr>
          <p:cNvSpPr txBox="1"/>
          <p:nvPr/>
        </p:nvSpPr>
        <p:spPr>
          <a:xfrm>
            <a:off x="8122866" y="4249766"/>
            <a:ext cx="1827999" cy="400110"/>
          </a:xfrm>
          <a:prstGeom prst="rect">
            <a:avLst/>
          </a:prstGeom>
          <a:noFill/>
        </p:spPr>
        <p:txBody>
          <a:bodyPr wrap="square" numCol="1" spcCol="0" rtlCol="0" anchor="ctr">
            <a:spAutoFit/>
          </a:bodyPr>
          <a:lstStyle/>
          <a:p>
            <a:pPr>
              <a:lnSpc>
                <a:spcPts val="1200"/>
              </a:lnSpc>
            </a:pPr>
            <a:r>
              <a:rPr lang="en-US" sz="850" dirty="0">
                <a:solidFill>
                  <a:schemeClr val="tx2"/>
                </a:solidFill>
                <a:latin typeface="Montserrat Regular"/>
                <a:ea typeface="Montserrat" charset="0"/>
                <a:cs typeface="Montserrat" charset="0"/>
              </a:rPr>
              <a:t>Example text goes here with your own detailed.</a:t>
            </a:r>
          </a:p>
        </p:txBody>
      </p:sp>
      <p:sp>
        <p:nvSpPr>
          <p:cNvPr id="62" name="TextBox 61">
            <a:extLst>
              <a:ext uri="{FF2B5EF4-FFF2-40B4-BE49-F238E27FC236}">
                <a16:creationId xmlns:a16="http://schemas.microsoft.com/office/drawing/2014/main" xmlns="" id="{987D4383-BE1D-49CB-B79D-39192958CC3C}"/>
              </a:ext>
            </a:extLst>
          </p:cNvPr>
          <p:cNvSpPr txBox="1"/>
          <p:nvPr/>
        </p:nvSpPr>
        <p:spPr>
          <a:xfrm>
            <a:off x="1574148" y="2221770"/>
            <a:ext cx="2054077" cy="553998"/>
          </a:xfrm>
          <a:prstGeom prst="rect">
            <a:avLst/>
          </a:prstGeom>
          <a:noFill/>
        </p:spPr>
        <p:txBody>
          <a:bodyPr wrap="square" rtlCol="0">
            <a:spAutoFit/>
          </a:bodyPr>
          <a:lstStyle/>
          <a:p>
            <a:pPr algn="r">
              <a:lnSpc>
                <a:spcPts val="1800"/>
              </a:lnSpc>
            </a:pPr>
            <a:r>
              <a:rPr lang="en-US" sz="1400" dirty="0">
                <a:solidFill>
                  <a:schemeClr val="accent1"/>
                </a:solidFill>
                <a:latin typeface="Montserrat Regular"/>
                <a:ea typeface="Montserrat" charset="0"/>
                <a:cs typeface="Montserrat" charset="0"/>
              </a:rPr>
              <a:t>Service Name</a:t>
            </a:r>
          </a:p>
          <a:p>
            <a:pPr algn="r">
              <a:lnSpc>
                <a:spcPts val="1800"/>
              </a:lnSpc>
            </a:pPr>
            <a:r>
              <a:rPr lang="en-US" dirty="0">
                <a:solidFill>
                  <a:schemeClr val="accent1"/>
                </a:solidFill>
                <a:latin typeface="Montserrat Regular"/>
                <a:ea typeface="Montserrat" charset="0"/>
                <a:cs typeface="Montserrat" charset="0"/>
              </a:rPr>
              <a:t>Text Goes here</a:t>
            </a:r>
          </a:p>
        </p:txBody>
      </p:sp>
      <p:sp>
        <p:nvSpPr>
          <p:cNvPr id="63" name="TextBox 62">
            <a:extLst>
              <a:ext uri="{FF2B5EF4-FFF2-40B4-BE49-F238E27FC236}">
                <a16:creationId xmlns:a16="http://schemas.microsoft.com/office/drawing/2014/main" xmlns="" id="{8D36F893-9E69-4CC4-9F92-E3FB461EBCBA}"/>
              </a:ext>
            </a:extLst>
          </p:cNvPr>
          <p:cNvSpPr txBox="1"/>
          <p:nvPr/>
        </p:nvSpPr>
        <p:spPr>
          <a:xfrm>
            <a:off x="1800226" y="2797484"/>
            <a:ext cx="1827999" cy="400110"/>
          </a:xfrm>
          <a:prstGeom prst="rect">
            <a:avLst/>
          </a:prstGeom>
          <a:noFill/>
        </p:spPr>
        <p:txBody>
          <a:bodyPr wrap="square" numCol="1" spcCol="0" rtlCol="0" anchor="ctr">
            <a:spAutoFit/>
          </a:bodyPr>
          <a:lstStyle/>
          <a:p>
            <a:pPr algn="r">
              <a:lnSpc>
                <a:spcPts val="1200"/>
              </a:lnSpc>
            </a:pPr>
            <a:r>
              <a:rPr lang="en-US" sz="850" dirty="0">
                <a:solidFill>
                  <a:schemeClr val="tx2"/>
                </a:solidFill>
                <a:latin typeface="Montserrat Regular"/>
                <a:ea typeface="Montserrat" charset="0"/>
                <a:cs typeface="Montserrat" charset="0"/>
              </a:rPr>
              <a:t>Example text goes here with your own detailed.</a:t>
            </a:r>
          </a:p>
        </p:txBody>
      </p:sp>
      <p:sp>
        <p:nvSpPr>
          <p:cNvPr id="64" name="TextBox 63">
            <a:extLst>
              <a:ext uri="{FF2B5EF4-FFF2-40B4-BE49-F238E27FC236}">
                <a16:creationId xmlns:a16="http://schemas.microsoft.com/office/drawing/2014/main" xmlns="" id="{EB1E1FE8-7D47-49AF-9060-4D3589EEA78A}"/>
              </a:ext>
            </a:extLst>
          </p:cNvPr>
          <p:cNvSpPr txBox="1"/>
          <p:nvPr/>
        </p:nvSpPr>
        <p:spPr>
          <a:xfrm>
            <a:off x="1574148" y="3674052"/>
            <a:ext cx="2054077" cy="553998"/>
          </a:xfrm>
          <a:prstGeom prst="rect">
            <a:avLst/>
          </a:prstGeom>
          <a:noFill/>
        </p:spPr>
        <p:txBody>
          <a:bodyPr wrap="square" rtlCol="0">
            <a:spAutoFit/>
          </a:bodyPr>
          <a:lstStyle/>
          <a:p>
            <a:pPr algn="r">
              <a:lnSpc>
                <a:spcPts val="1800"/>
              </a:lnSpc>
            </a:pPr>
            <a:r>
              <a:rPr lang="en-US" sz="1400" dirty="0">
                <a:solidFill>
                  <a:schemeClr val="tx1">
                    <a:lumMod val="75000"/>
                    <a:lumOff val="25000"/>
                  </a:schemeClr>
                </a:solidFill>
                <a:latin typeface="Montserrat Regular"/>
                <a:ea typeface="Montserrat" charset="0"/>
                <a:cs typeface="Montserrat" charset="0"/>
              </a:rPr>
              <a:t>Service Name</a:t>
            </a:r>
          </a:p>
          <a:p>
            <a:pPr algn="r">
              <a:lnSpc>
                <a:spcPts val="1800"/>
              </a:lnSpc>
            </a:pPr>
            <a:r>
              <a:rPr lang="en-US" dirty="0">
                <a:solidFill>
                  <a:schemeClr val="tx1">
                    <a:lumMod val="75000"/>
                    <a:lumOff val="25000"/>
                  </a:schemeClr>
                </a:solidFill>
                <a:latin typeface="Montserrat Regular"/>
                <a:ea typeface="Montserrat" charset="0"/>
                <a:cs typeface="Montserrat" charset="0"/>
              </a:rPr>
              <a:t>Text Goes here</a:t>
            </a:r>
          </a:p>
        </p:txBody>
      </p:sp>
      <p:sp>
        <p:nvSpPr>
          <p:cNvPr id="65" name="TextBox 64">
            <a:extLst>
              <a:ext uri="{FF2B5EF4-FFF2-40B4-BE49-F238E27FC236}">
                <a16:creationId xmlns:a16="http://schemas.microsoft.com/office/drawing/2014/main" xmlns="" id="{9510FAA4-8D77-45D5-88F0-CE7C08E93798}"/>
              </a:ext>
            </a:extLst>
          </p:cNvPr>
          <p:cNvSpPr txBox="1"/>
          <p:nvPr/>
        </p:nvSpPr>
        <p:spPr>
          <a:xfrm>
            <a:off x="1800226" y="4249766"/>
            <a:ext cx="1827999" cy="400110"/>
          </a:xfrm>
          <a:prstGeom prst="rect">
            <a:avLst/>
          </a:prstGeom>
          <a:noFill/>
        </p:spPr>
        <p:txBody>
          <a:bodyPr wrap="square" numCol="1" spcCol="0" rtlCol="0" anchor="ctr">
            <a:spAutoFit/>
          </a:bodyPr>
          <a:lstStyle/>
          <a:p>
            <a:pPr algn="r">
              <a:lnSpc>
                <a:spcPts val="1200"/>
              </a:lnSpc>
            </a:pPr>
            <a:r>
              <a:rPr lang="en-US" sz="850" dirty="0">
                <a:solidFill>
                  <a:schemeClr val="tx2"/>
                </a:solidFill>
                <a:latin typeface="Montserrat Regular"/>
                <a:ea typeface="Montserrat" charset="0"/>
                <a:cs typeface="Montserrat" charset="0"/>
              </a:rPr>
              <a:t>Example text goes here with your own detailed.</a:t>
            </a:r>
          </a:p>
        </p:txBody>
      </p:sp>
      <p:sp>
        <p:nvSpPr>
          <p:cNvPr id="66" name="TextBox 65">
            <a:extLst>
              <a:ext uri="{FF2B5EF4-FFF2-40B4-BE49-F238E27FC236}">
                <a16:creationId xmlns:a16="http://schemas.microsoft.com/office/drawing/2014/main" xmlns="" id="{C6D741C5-0805-459B-9898-33192DE5AD16}"/>
              </a:ext>
            </a:extLst>
          </p:cNvPr>
          <p:cNvSpPr txBox="1"/>
          <p:nvPr/>
        </p:nvSpPr>
        <p:spPr>
          <a:xfrm>
            <a:off x="2296964" y="5506414"/>
            <a:ext cx="7600072" cy="451406"/>
          </a:xfrm>
          <a:prstGeom prst="rect">
            <a:avLst/>
          </a:prstGeom>
          <a:noFill/>
        </p:spPr>
        <p:txBody>
          <a:bodyPr wrap="square" numCol="1" spcCol="457200" rtlCol="0">
            <a:spAutoFit/>
          </a:bodyPr>
          <a:lstStyle/>
          <a:p>
            <a:pPr algn="ctr">
              <a:lnSpc>
                <a:spcPts val="1400"/>
              </a:lnSpc>
            </a:pPr>
            <a:r>
              <a:rPr lang="en-US" sz="1000" dirty="0">
                <a:solidFill>
                  <a:schemeClr val="tx2"/>
                </a:solidFill>
                <a:latin typeface="Montserrat" charset="0"/>
                <a:ea typeface="Montserrat" charset="0"/>
                <a:cs typeface="Montserrat" charset="0"/>
              </a:rPr>
              <a:t>Lesser first day kind god us earth. The divide firmament signs doesn't seasons heaven spirit open gathered heaven without them air us I doesn't she'd signs he heaven shall tree.</a:t>
            </a:r>
          </a:p>
        </p:txBody>
      </p:sp>
    </p:spTree>
    <p:extLst>
      <p:ext uri="{BB962C8B-B14F-4D97-AF65-F5344CB8AC3E}">
        <p14:creationId xmlns:p14="http://schemas.microsoft.com/office/powerpoint/2010/main" xmlns="" val="619963562"/>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xmlns="" id="{7735C3D4-9F23-4223-9077-C61731266623}"/>
              </a:ext>
            </a:extLst>
          </p:cNvPr>
          <p:cNvSpPr/>
          <p:nvPr/>
        </p:nvSpPr>
        <p:spPr>
          <a:xfrm>
            <a:off x="2857500" y="423506"/>
            <a:ext cx="6477000" cy="1528367"/>
          </a:xfrm>
          <a:prstGeom prst="rect">
            <a:avLst/>
          </a:prstGeom>
        </p:spPr>
        <p:txBody>
          <a:bodyPr wrap="square">
            <a:spAutoFit/>
          </a:bodyPr>
          <a:lstStyle/>
          <a:p>
            <a:pPr algn="ctr">
              <a:lnSpc>
                <a:spcPts val="3200"/>
              </a:lnSpc>
            </a:pPr>
            <a:r>
              <a:rPr lang="en-US" sz="1400" dirty="0">
                <a:latin typeface="Montserrat Light" panose="00000400000000000000" pitchFamily="50" charset="0"/>
                <a:ea typeface="Bodoni 72 Book" charset="0"/>
                <a:cs typeface="Bodoni 72 Book" charset="0"/>
              </a:rPr>
              <a:t>WRITE HERE SOMETHING ABOUT</a:t>
            </a:r>
          </a:p>
          <a:p>
            <a:pPr algn="ctr">
              <a:lnSpc>
                <a:spcPts val="3200"/>
              </a:lnSpc>
            </a:pPr>
            <a:r>
              <a:rPr lang="en-US" sz="3200" dirty="0">
                <a:latin typeface="Montserrat Bold"/>
                <a:ea typeface="Bodoni 72 Book" charset="0"/>
                <a:cs typeface="Bodoni 72 Book" charset="0"/>
              </a:rPr>
              <a:t>OUR BUSINESS SERVICES</a:t>
            </a:r>
          </a:p>
          <a:p>
            <a:pPr algn="ctr">
              <a:lnSpc>
                <a:spcPts val="2500"/>
              </a:lnSpc>
            </a:pPr>
            <a:r>
              <a:rPr lang="en-US" dirty="0">
                <a:solidFill>
                  <a:schemeClr val="bg1">
                    <a:lumMod val="65000"/>
                  </a:schemeClr>
                </a:solidFill>
                <a:latin typeface="Montserrat Light" panose="00000400000000000000" pitchFamily="50" charset="0"/>
                <a:ea typeface="Bodoni 72 Book" charset="0"/>
                <a:cs typeface="Bodoni 72 Book" charset="0"/>
              </a:rPr>
              <a:t>ABOUT THE PERSON THAT IS WRITING IS THIS PLACE</a:t>
            </a:r>
          </a:p>
          <a:p>
            <a:pPr algn="ctr">
              <a:lnSpc>
                <a:spcPts val="2500"/>
              </a:lnSpc>
            </a:pPr>
            <a:r>
              <a:rPr lang="en-US" dirty="0">
                <a:solidFill>
                  <a:schemeClr val="bg1">
                    <a:lumMod val="65000"/>
                  </a:schemeClr>
                </a:solidFill>
                <a:latin typeface="Montserrat Light" panose="00000400000000000000" pitchFamily="50" charset="0"/>
                <a:ea typeface="Bodoni 72 Book" charset="0"/>
                <a:cs typeface="Bodoni 72 Book" charset="0"/>
              </a:rPr>
              <a:t>YOU CAN SAY SOMETHING ABOUT</a:t>
            </a:r>
          </a:p>
        </p:txBody>
      </p:sp>
      <p:grpSp>
        <p:nvGrpSpPr>
          <p:cNvPr id="3" name="Group 2">
            <a:extLst>
              <a:ext uri="{FF2B5EF4-FFF2-40B4-BE49-F238E27FC236}">
                <a16:creationId xmlns:a16="http://schemas.microsoft.com/office/drawing/2014/main" xmlns="" id="{1EFF370B-F4FF-416C-B0EE-348CA761C303}"/>
              </a:ext>
            </a:extLst>
          </p:cNvPr>
          <p:cNvGrpSpPr/>
          <p:nvPr/>
        </p:nvGrpSpPr>
        <p:grpSpPr>
          <a:xfrm>
            <a:off x="609601" y="2327277"/>
            <a:ext cx="10887074" cy="2447922"/>
            <a:chOff x="609601" y="2428877"/>
            <a:chExt cx="10887074" cy="2447922"/>
          </a:xfrm>
        </p:grpSpPr>
        <p:sp>
          <p:nvSpPr>
            <p:cNvPr id="2" name="Oval 1">
              <a:extLst>
                <a:ext uri="{FF2B5EF4-FFF2-40B4-BE49-F238E27FC236}">
                  <a16:creationId xmlns:a16="http://schemas.microsoft.com/office/drawing/2014/main" xmlns="" id="{E40E9B84-AC88-4B2C-A154-912F88489CF0}"/>
                </a:ext>
              </a:extLst>
            </p:cNvPr>
            <p:cNvSpPr/>
            <p:nvPr/>
          </p:nvSpPr>
          <p:spPr>
            <a:xfrm>
              <a:off x="609601" y="2428877"/>
              <a:ext cx="2447924" cy="2447922"/>
            </a:xfrm>
            <a:prstGeom prst="ellipse">
              <a:avLst/>
            </a:prstGeom>
            <a:solidFill>
              <a:schemeClr val="accent2">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xmlns="" id="{18BC741B-AF44-48D9-AAE4-5B8859AC29CE}"/>
                </a:ext>
              </a:extLst>
            </p:cNvPr>
            <p:cNvSpPr/>
            <p:nvPr/>
          </p:nvSpPr>
          <p:spPr>
            <a:xfrm>
              <a:off x="2719388" y="2428877"/>
              <a:ext cx="2447924" cy="2447922"/>
            </a:xfrm>
            <a:prstGeom prst="ellipse">
              <a:avLst/>
            </a:prstGeom>
            <a:solidFill>
              <a:schemeClr val="tx1">
                <a:lumMod val="75000"/>
                <a:lumOff val="25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xmlns="" id="{462AFEE2-14E5-42CD-ADE6-F249282ADFDB}"/>
                </a:ext>
              </a:extLst>
            </p:cNvPr>
            <p:cNvSpPr/>
            <p:nvPr/>
          </p:nvSpPr>
          <p:spPr>
            <a:xfrm>
              <a:off x="9048751" y="2428877"/>
              <a:ext cx="2447924" cy="2447922"/>
            </a:xfrm>
            <a:prstGeom prst="ellipse">
              <a:avLst/>
            </a:prstGeom>
            <a:solidFill>
              <a:schemeClr val="bg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C1203B46-D44C-480A-A820-6AA28767E454}"/>
                </a:ext>
              </a:extLst>
            </p:cNvPr>
            <p:cNvSpPr/>
            <p:nvPr/>
          </p:nvSpPr>
          <p:spPr>
            <a:xfrm>
              <a:off x="6938962" y="2428877"/>
              <a:ext cx="2447924" cy="2447922"/>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xmlns="" id="{D5871386-11F3-4966-A9C8-6319CCBA36F1}"/>
                </a:ext>
              </a:extLst>
            </p:cNvPr>
            <p:cNvSpPr/>
            <p:nvPr/>
          </p:nvSpPr>
          <p:spPr>
            <a:xfrm>
              <a:off x="4829175" y="2428877"/>
              <a:ext cx="2447924" cy="2447922"/>
            </a:xfrm>
            <a:prstGeom prst="ellipse">
              <a:avLst/>
            </a:prstGeom>
            <a:solidFill>
              <a:schemeClr val="bg1">
                <a:lumMod val="95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xmlns="" id="{C05E4C57-B444-4952-9866-C95932D1D170}"/>
              </a:ext>
            </a:extLst>
          </p:cNvPr>
          <p:cNvGrpSpPr/>
          <p:nvPr/>
        </p:nvGrpSpPr>
        <p:grpSpPr>
          <a:xfrm>
            <a:off x="628740" y="5085257"/>
            <a:ext cx="10776252" cy="1020880"/>
            <a:chOff x="628740" y="5167354"/>
            <a:chExt cx="10776252" cy="1020880"/>
          </a:xfrm>
        </p:grpSpPr>
        <p:grpSp>
          <p:nvGrpSpPr>
            <p:cNvPr id="47" name="Group 46">
              <a:extLst>
                <a:ext uri="{FF2B5EF4-FFF2-40B4-BE49-F238E27FC236}">
                  <a16:creationId xmlns:a16="http://schemas.microsoft.com/office/drawing/2014/main" xmlns="" id="{6F7B0E5B-6967-425D-B8A0-A1B00597B498}"/>
                </a:ext>
              </a:extLst>
            </p:cNvPr>
            <p:cNvGrpSpPr/>
            <p:nvPr/>
          </p:nvGrpSpPr>
          <p:grpSpPr>
            <a:xfrm>
              <a:off x="628740" y="5167354"/>
              <a:ext cx="2146602" cy="1020880"/>
              <a:chOff x="1406676" y="4028123"/>
              <a:chExt cx="2368246" cy="1122968"/>
            </a:xfrm>
          </p:grpSpPr>
          <p:sp>
            <p:nvSpPr>
              <p:cNvPr id="49" name="TextBox 48">
                <a:extLst>
                  <a:ext uri="{FF2B5EF4-FFF2-40B4-BE49-F238E27FC236}">
                    <a16:creationId xmlns:a16="http://schemas.microsoft.com/office/drawing/2014/main" xmlns="" id="{4EC7BEB5-C327-4701-83D8-065DC64D9BB4}"/>
                  </a:ext>
                </a:extLst>
              </p:cNvPr>
              <p:cNvSpPr txBox="1"/>
              <p:nvPr/>
            </p:nvSpPr>
            <p:spPr>
              <a:xfrm>
                <a:off x="1444777" y="4028123"/>
                <a:ext cx="2292046" cy="372409"/>
              </a:xfrm>
              <a:prstGeom prst="rect">
                <a:avLst/>
              </a:prstGeom>
              <a:noFill/>
            </p:spPr>
            <p:txBody>
              <a:bodyPr wrap="square" rtlCol="0">
                <a:spAutoFit/>
              </a:bodyPr>
              <a:lstStyle/>
              <a:p>
                <a:pPr algn="ctr"/>
                <a:r>
                  <a:rPr lang="en-US" sz="1600" dirty="0">
                    <a:solidFill>
                      <a:schemeClr val="bg1">
                        <a:lumMod val="50000"/>
                      </a:schemeClr>
                    </a:solidFill>
                    <a:latin typeface="Montserrat "/>
                  </a:rPr>
                  <a:t>Simple Text Here</a:t>
                </a:r>
              </a:p>
            </p:txBody>
          </p:sp>
          <p:sp>
            <p:nvSpPr>
              <p:cNvPr id="50" name="TextBox 49">
                <a:extLst>
                  <a:ext uri="{FF2B5EF4-FFF2-40B4-BE49-F238E27FC236}">
                    <a16:creationId xmlns:a16="http://schemas.microsoft.com/office/drawing/2014/main" xmlns="" id="{AAFE16E6-4285-410F-9C55-2C1DBC2FAB37}"/>
                  </a:ext>
                </a:extLst>
              </p:cNvPr>
              <p:cNvSpPr txBox="1"/>
              <p:nvPr/>
            </p:nvSpPr>
            <p:spPr>
              <a:xfrm>
                <a:off x="1406676" y="4397455"/>
                <a:ext cx="2368246" cy="753636"/>
              </a:xfrm>
              <a:prstGeom prst="rect">
                <a:avLst/>
              </a:prstGeom>
              <a:noFill/>
            </p:spPr>
            <p:txBody>
              <a:bodyPr wrap="square" rtlCol="0">
                <a:spAutoFit/>
              </a:bodyPr>
              <a:lstStyle/>
              <a:p>
                <a:pPr algn="ctr">
                  <a:lnSpc>
                    <a:spcPts val="1600"/>
                  </a:lnSpc>
                </a:pPr>
                <a:r>
                  <a:rPr lang="en-US" sz="800" dirty="0">
                    <a:solidFill>
                      <a:schemeClr val="bg1">
                        <a:lumMod val="50000"/>
                      </a:schemeClr>
                    </a:solidFill>
                    <a:latin typeface="Montserrat "/>
                  </a:rPr>
                  <a:t>industry's standard dummy</a:t>
                </a:r>
              </a:p>
              <a:p>
                <a:pPr algn="ctr">
                  <a:lnSpc>
                    <a:spcPts val="1600"/>
                  </a:lnSpc>
                </a:pPr>
                <a:r>
                  <a:rPr lang="en-US" sz="800" dirty="0">
                    <a:solidFill>
                      <a:schemeClr val="bg1">
                        <a:lumMod val="50000"/>
                      </a:schemeClr>
                    </a:solidFill>
                    <a:latin typeface="Montserrat "/>
                  </a:rPr>
                  <a:t>text to ever since the 1500s, when</a:t>
                </a:r>
              </a:p>
              <a:p>
                <a:pPr algn="ctr">
                  <a:lnSpc>
                    <a:spcPts val="1600"/>
                  </a:lnSpc>
                </a:pPr>
                <a:r>
                  <a:rPr lang="en-US" sz="800" dirty="0">
                    <a:solidFill>
                      <a:schemeClr val="bg1">
                        <a:lumMod val="50000"/>
                      </a:schemeClr>
                    </a:solidFill>
                    <a:latin typeface="Montserrat "/>
                  </a:rPr>
                  <a:t>specimen book.</a:t>
                </a:r>
              </a:p>
            </p:txBody>
          </p:sp>
        </p:grpSp>
        <p:grpSp>
          <p:nvGrpSpPr>
            <p:cNvPr id="70" name="Group 69">
              <a:extLst>
                <a:ext uri="{FF2B5EF4-FFF2-40B4-BE49-F238E27FC236}">
                  <a16:creationId xmlns:a16="http://schemas.microsoft.com/office/drawing/2014/main" xmlns="" id="{AAFC2067-A79F-4AE9-A77A-F964E5CA589E}"/>
                </a:ext>
              </a:extLst>
            </p:cNvPr>
            <p:cNvGrpSpPr/>
            <p:nvPr/>
          </p:nvGrpSpPr>
          <p:grpSpPr>
            <a:xfrm>
              <a:off x="2786152" y="5167354"/>
              <a:ext cx="2146602" cy="1020880"/>
              <a:chOff x="1406676" y="4028123"/>
              <a:chExt cx="2368246" cy="1122968"/>
            </a:xfrm>
          </p:grpSpPr>
          <p:sp>
            <p:nvSpPr>
              <p:cNvPr id="71" name="TextBox 70">
                <a:extLst>
                  <a:ext uri="{FF2B5EF4-FFF2-40B4-BE49-F238E27FC236}">
                    <a16:creationId xmlns:a16="http://schemas.microsoft.com/office/drawing/2014/main" xmlns="" id="{FBBB90AA-1DC3-40F3-AF71-A3BB7E70F04F}"/>
                  </a:ext>
                </a:extLst>
              </p:cNvPr>
              <p:cNvSpPr txBox="1"/>
              <p:nvPr/>
            </p:nvSpPr>
            <p:spPr>
              <a:xfrm>
                <a:off x="1444777" y="4028123"/>
                <a:ext cx="2292046" cy="372409"/>
              </a:xfrm>
              <a:prstGeom prst="rect">
                <a:avLst/>
              </a:prstGeom>
              <a:noFill/>
            </p:spPr>
            <p:txBody>
              <a:bodyPr wrap="square" rtlCol="0">
                <a:spAutoFit/>
              </a:bodyPr>
              <a:lstStyle/>
              <a:p>
                <a:pPr algn="ctr"/>
                <a:r>
                  <a:rPr lang="en-US" sz="1600" dirty="0">
                    <a:solidFill>
                      <a:schemeClr val="bg1">
                        <a:lumMod val="50000"/>
                      </a:schemeClr>
                    </a:solidFill>
                    <a:latin typeface="Montserrat "/>
                  </a:rPr>
                  <a:t>Simple Text Here</a:t>
                </a:r>
              </a:p>
            </p:txBody>
          </p:sp>
          <p:sp>
            <p:nvSpPr>
              <p:cNvPr id="72" name="TextBox 71">
                <a:extLst>
                  <a:ext uri="{FF2B5EF4-FFF2-40B4-BE49-F238E27FC236}">
                    <a16:creationId xmlns:a16="http://schemas.microsoft.com/office/drawing/2014/main" xmlns="" id="{7C3BEBA0-FF6D-4773-B8C0-B6A16A365210}"/>
                  </a:ext>
                </a:extLst>
              </p:cNvPr>
              <p:cNvSpPr txBox="1"/>
              <p:nvPr/>
            </p:nvSpPr>
            <p:spPr>
              <a:xfrm>
                <a:off x="1406676" y="4397455"/>
                <a:ext cx="2368246" cy="753636"/>
              </a:xfrm>
              <a:prstGeom prst="rect">
                <a:avLst/>
              </a:prstGeom>
              <a:noFill/>
            </p:spPr>
            <p:txBody>
              <a:bodyPr wrap="square" rtlCol="0">
                <a:spAutoFit/>
              </a:bodyPr>
              <a:lstStyle/>
              <a:p>
                <a:pPr algn="ctr">
                  <a:lnSpc>
                    <a:spcPts val="1600"/>
                  </a:lnSpc>
                </a:pPr>
                <a:r>
                  <a:rPr lang="en-US" sz="800" dirty="0">
                    <a:solidFill>
                      <a:schemeClr val="bg1">
                        <a:lumMod val="50000"/>
                      </a:schemeClr>
                    </a:solidFill>
                    <a:latin typeface="Montserrat "/>
                  </a:rPr>
                  <a:t>industry's standard dummy</a:t>
                </a:r>
              </a:p>
              <a:p>
                <a:pPr algn="ctr">
                  <a:lnSpc>
                    <a:spcPts val="1600"/>
                  </a:lnSpc>
                </a:pPr>
                <a:r>
                  <a:rPr lang="en-US" sz="800" dirty="0">
                    <a:solidFill>
                      <a:schemeClr val="bg1">
                        <a:lumMod val="50000"/>
                      </a:schemeClr>
                    </a:solidFill>
                    <a:latin typeface="Montserrat "/>
                  </a:rPr>
                  <a:t>text to ever since the 1500s, when</a:t>
                </a:r>
              </a:p>
              <a:p>
                <a:pPr algn="ctr">
                  <a:lnSpc>
                    <a:spcPts val="1600"/>
                  </a:lnSpc>
                </a:pPr>
                <a:r>
                  <a:rPr lang="en-US" sz="800" dirty="0">
                    <a:solidFill>
                      <a:schemeClr val="bg1">
                        <a:lumMod val="50000"/>
                      </a:schemeClr>
                    </a:solidFill>
                    <a:latin typeface="Montserrat "/>
                  </a:rPr>
                  <a:t>specimen book.</a:t>
                </a:r>
              </a:p>
            </p:txBody>
          </p:sp>
        </p:grpSp>
        <p:grpSp>
          <p:nvGrpSpPr>
            <p:cNvPr id="73" name="Group 72">
              <a:extLst>
                <a:ext uri="{FF2B5EF4-FFF2-40B4-BE49-F238E27FC236}">
                  <a16:creationId xmlns:a16="http://schemas.microsoft.com/office/drawing/2014/main" xmlns="" id="{FE1F4A84-F44B-4952-B347-1834C6E7C138}"/>
                </a:ext>
              </a:extLst>
            </p:cNvPr>
            <p:cNvGrpSpPr/>
            <p:nvPr/>
          </p:nvGrpSpPr>
          <p:grpSpPr>
            <a:xfrm>
              <a:off x="4943565" y="5167354"/>
              <a:ext cx="2146602" cy="1020880"/>
              <a:chOff x="1406676" y="4028123"/>
              <a:chExt cx="2368246" cy="1122968"/>
            </a:xfrm>
          </p:grpSpPr>
          <p:sp>
            <p:nvSpPr>
              <p:cNvPr id="74" name="TextBox 73">
                <a:extLst>
                  <a:ext uri="{FF2B5EF4-FFF2-40B4-BE49-F238E27FC236}">
                    <a16:creationId xmlns:a16="http://schemas.microsoft.com/office/drawing/2014/main" xmlns="" id="{2D678BC5-F603-4410-A198-6B074160EABA}"/>
                  </a:ext>
                </a:extLst>
              </p:cNvPr>
              <p:cNvSpPr txBox="1"/>
              <p:nvPr/>
            </p:nvSpPr>
            <p:spPr>
              <a:xfrm>
                <a:off x="1444777" y="4028123"/>
                <a:ext cx="2292046" cy="372409"/>
              </a:xfrm>
              <a:prstGeom prst="rect">
                <a:avLst/>
              </a:prstGeom>
              <a:noFill/>
            </p:spPr>
            <p:txBody>
              <a:bodyPr wrap="square" rtlCol="0">
                <a:spAutoFit/>
              </a:bodyPr>
              <a:lstStyle/>
              <a:p>
                <a:pPr algn="ctr"/>
                <a:r>
                  <a:rPr lang="en-US" sz="1600" dirty="0">
                    <a:solidFill>
                      <a:schemeClr val="bg1">
                        <a:lumMod val="50000"/>
                      </a:schemeClr>
                    </a:solidFill>
                    <a:latin typeface="Montserrat "/>
                  </a:rPr>
                  <a:t>Simple Text Here</a:t>
                </a:r>
              </a:p>
            </p:txBody>
          </p:sp>
          <p:sp>
            <p:nvSpPr>
              <p:cNvPr id="75" name="TextBox 74">
                <a:extLst>
                  <a:ext uri="{FF2B5EF4-FFF2-40B4-BE49-F238E27FC236}">
                    <a16:creationId xmlns:a16="http://schemas.microsoft.com/office/drawing/2014/main" xmlns="" id="{3E7ED26A-B2B5-4B29-8034-88922CD682EB}"/>
                  </a:ext>
                </a:extLst>
              </p:cNvPr>
              <p:cNvSpPr txBox="1"/>
              <p:nvPr/>
            </p:nvSpPr>
            <p:spPr>
              <a:xfrm>
                <a:off x="1406676" y="4397455"/>
                <a:ext cx="2368246" cy="753636"/>
              </a:xfrm>
              <a:prstGeom prst="rect">
                <a:avLst/>
              </a:prstGeom>
              <a:noFill/>
            </p:spPr>
            <p:txBody>
              <a:bodyPr wrap="square" rtlCol="0">
                <a:spAutoFit/>
              </a:bodyPr>
              <a:lstStyle/>
              <a:p>
                <a:pPr algn="ctr">
                  <a:lnSpc>
                    <a:spcPts val="1600"/>
                  </a:lnSpc>
                </a:pPr>
                <a:r>
                  <a:rPr lang="en-US" sz="800" dirty="0">
                    <a:solidFill>
                      <a:schemeClr val="bg1">
                        <a:lumMod val="50000"/>
                      </a:schemeClr>
                    </a:solidFill>
                    <a:latin typeface="Montserrat "/>
                  </a:rPr>
                  <a:t>industry's standard dummy</a:t>
                </a:r>
              </a:p>
              <a:p>
                <a:pPr algn="ctr">
                  <a:lnSpc>
                    <a:spcPts val="1600"/>
                  </a:lnSpc>
                </a:pPr>
                <a:r>
                  <a:rPr lang="en-US" sz="800" dirty="0">
                    <a:solidFill>
                      <a:schemeClr val="bg1">
                        <a:lumMod val="50000"/>
                      </a:schemeClr>
                    </a:solidFill>
                    <a:latin typeface="Montserrat "/>
                  </a:rPr>
                  <a:t>text to ever since the 1500s, when</a:t>
                </a:r>
              </a:p>
              <a:p>
                <a:pPr algn="ctr">
                  <a:lnSpc>
                    <a:spcPts val="1600"/>
                  </a:lnSpc>
                </a:pPr>
                <a:r>
                  <a:rPr lang="en-US" sz="800" dirty="0">
                    <a:solidFill>
                      <a:schemeClr val="bg1">
                        <a:lumMod val="50000"/>
                      </a:schemeClr>
                    </a:solidFill>
                    <a:latin typeface="Montserrat "/>
                  </a:rPr>
                  <a:t>specimen book.</a:t>
                </a:r>
              </a:p>
            </p:txBody>
          </p:sp>
        </p:grpSp>
        <p:grpSp>
          <p:nvGrpSpPr>
            <p:cNvPr id="76" name="Group 75">
              <a:extLst>
                <a:ext uri="{FF2B5EF4-FFF2-40B4-BE49-F238E27FC236}">
                  <a16:creationId xmlns:a16="http://schemas.microsoft.com/office/drawing/2014/main" xmlns="" id="{00CFA9F4-9CEB-4A56-860A-4057DA8982CA}"/>
                </a:ext>
              </a:extLst>
            </p:cNvPr>
            <p:cNvGrpSpPr/>
            <p:nvPr/>
          </p:nvGrpSpPr>
          <p:grpSpPr>
            <a:xfrm>
              <a:off x="7100978" y="5167354"/>
              <a:ext cx="2146602" cy="1020880"/>
              <a:chOff x="1406676" y="4028123"/>
              <a:chExt cx="2368246" cy="1122968"/>
            </a:xfrm>
          </p:grpSpPr>
          <p:sp>
            <p:nvSpPr>
              <p:cNvPr id="77" name="TextBox 76">
                <a:extLst>
                  <a:ext uri="{FF2B5EF4-FFF2-40B4-BE49-F238E27FC236}">
                    <a16:creationId xmlns:a16="http://schemas.microsoft.com/office/drawing/2014/main" xmlns="" id="{A848CD68-2B32-4172-AD2B-4F173CBC2C5F}"/>
                  </a:ext>
                </a:extLst>
              </p:cNvPr>
              <p:cNvSpPr txBox="1"/>
              <p:nvPr/>
            </p:nvSpPr>
            <p:spPr>
              <a:xfrm>
                <a:off x="1444777" y="4028123"/>
                <a:ext cx="2292046" cy="372409"/>
              </a:xfrm>
              <a:prstGeom prst="rect">
                <a:avLst/>
              </a:prstGeom>
              <a:noFill/>
            </p:spPr>
            <p:txBody>
              <a:bodyPr wrap="square" rtlCol="0">
                <a:spAutoFit/>
              </a:bodyPr>
              <a:lstStyle/>
              <a:p>
                <a:pPr algn="ctr"/>
                <a:r>
                  <a:rPr lang="en-US" sz="1600" dirty="0">
                    <a:solidFill>
                      <a:schemeClr val="bg1">
                        <a:lumMod val="50000"/>
                      </a:schemeClr>
                    </a:solidFill>
                    <a:latin typeface="Montserrat "/>
                  </a:rPr>
                  <a:t>Simple Text Here</a:t>
                </a:r>
              </a:p>
            </p:txBody>
          </p:sp>
          <p:sp>
            <p:nvSpPr>
              <p:cNvPr id="78" name="TextBox 77">
                <a:extLst>
                  <a:ext uri="{FF2B5EF4-FFF2-40B4-BE49-F238E27FC236}">
                    <a16:creationId xmlns:a16="http://schemas.microsoft.com/office/drawing/2014/main" xmlns="" id="{C11922F1-A4FC-4D32-8829-A610583CFCC4}"/>
                  </a:ext>
                </a:extLst>
              </p:cNvPr>
              <p:cNvSpPr txBox="1"/>
              <p:nvPr/>
            </p:nvSpPr>
            <p:spPr>
              <a:xfrm>
                <a:off x="1406676" y="4397455"/>
                <a:ext cx="2368246" cy="753636"/>
              </a:xfrm>
              <a:prstGeom prst="rect">
                <a:avLst/>
              </a:prstGeom>
              <a:noFill/>
            </p:spPr>
            <p:txBody>
              <a:bodyPr wrap="square" rtlCol="0">
                <a:spAutoFit/>
              </a:bodyPr>
              <a:lstStyle/>
              <a:p>
                <a:pPr algn="ctr">
                  <a:lnSpc>
                    <a:spcPts val="1600"/>
                  </a:lnSpc>
                </a:pPr>
                <a:r>
                  <a:rPr lang="en-US" sz="800" dirty="0">
                    <a:solidFill>
                      <a:schemeClr val="bg1">
                        <a:lumMod val="50000"/>
                      </a:schemeClr>
                    </a:solidFill>
                    <a:latin typeface="Montserrat "/>
                  </a:rPr>
                  <a:t>industry's standard dummy</a:t>
                </a:r>
              </a:p>
              <a:p>
                <a:pPr algn="ctr">
                  <a:lnSpc>
                    <a:spcPts val="1600"/>
                  </a:lnSpc>
                </a:pPr>
                <a:r>
                  <a:rPr lang="en-US" sz="800" dirty="0">
                    <a:solidFill>
                      <a:schemeClr val="bg1">
                        <a:lumMod val="50000"/>
                      </a:schemeClr>
                    </a:solidFill>
                    <a:latin typeface="Montserrat "/>
                  </a:rPr>
                  <a:t>text to ever since the 1500s, when</a:t>
                </a:r>
              </a:p>
              <a:p>
                <a:pPr algn="ctr">
                  <a:lnSpc>
                    <a:spcPts val="1600"/>
                  </a:lnSpc>
                </a:pPr>
                <a:r>
                  <a:rPr lang="en-US" sz="800" dirty="0">
                    <a:solidFill>
                      <a:schemeClr val="bg1">
                        <a:lumMod val="50000"/>
                      </a:schemeClr>
                    </a:solidFill>
                    <a:latin typeface="Montserrat "/>
                  </a:rPr>
                  <a:t>specimen book.</a:t>
                </a:r>
              </a:p>
            </p:txBody>
          </p:sp>
        </p:grpSp>
        <p:grpSp>
          <p:nvGrpSpPr>
            <p:cNvPr id="79" name="Group 78">
              <a:extLst>
                <a:ext uri="{FF2B5EF4-FFF2-40B4-BE49-F238E27FC236}">
                  <a16:creationId xmlns:a16="http://schemas.microsoft.com/office/drawing/2014/main" xmlns="" id="{F704FE84-72F5-4E45-B0F9-C5952B72DF79}"/>
                </a:ext>
              </a:extLst>
            </p:cNvPr>
            <p:cNvGrpSpPr/>
            <p:nvPr/>
          </p:nvGrpSpPr>
          <p:grpSpPr>
            <a:xfrm>
              <a:off x="9258390" y="5167354"/>
              <a:ext cx="2146602" cy="1020880"/>
              <a:chOff x="1406676" y="4028123"/>
              <a:chExt cx="2368246" cy="1122968"/>
            </a:xfrm>
          </p:grpSpPr>
          <p:sp>
            <p:nvSpPr>
              <p:cNvPr id="80" name="TextBox 79">
                <a:extLst>
                  <a:ext uri="{FF2B5EF4-FFF2-40B4-BE49-F238E27FC236}">
                    <a16:creationId xmlns:a16="http://schemas.microsoft.com/office/drawing/2014/main" xmlns="" id="{92063A58-513A-4401-8CC1-80342354131D}"/>
                  </a:ext>
                </a:extLst>
              </p:cNvPr>
              <p:cNvSpPr txBox="1"/>
              <p:nvPr/>
            </p:nvSpPr>
            <p:spPr>
              <a:xfrm>
                <a:off x="1444777" y="4028123"/>
                <a:ext cx="2292046" cy="372409"/>
              </a:xfrm>
              <a:prstGeom prst="rect">
                <a:avLst/>
              </a:prstGeom>
              <a:noFill/>
            </p:spPr>
            <p:txBody>
              <a:bodyPr wrap="square" rtlCol="0">
                <a:spAutoFit/>
              </a:bodyPr>
              <a:lstStyle/>
              <a:p>
                <a:pPr algn="ctr"/>
                <a:r>
                  <a:rPr lang="en-US" sz="1600" dirty="0">
                    <a:solidFill>
                      <a:schemeClr val="bg1">
                        <a:lumMod val="50000"/>
                      </a:schemeClr>
                    </a:solidFill>
                    <a:latin typeface="Montserrat "/>
                  </a:rPr>
                  <a:t>Simple Text Here</a:t>
                </a:r>
              </a:p>
            </p:txBody>
          </p:sp>
          <p:sp>
            <p:nvSpPr>
              <p:cNvPr id="81" name="TextBox 80">
                <a:extLst>
                  <a:ext uri="{FF2B5EF4-FFF2-40B4-BE49-F238E27FC236}">
                    <a16:creationId xmlns:a16="http://schemas.microsoft.com/office/drawing/2014/main" xmlns="" id="{4078D6B6-710A-4363-BACA-66B182D095D3}"/>
                  </a:ext>
                </a:extLst>
              </p:cNvPr>
              <p:cNvSpPr txBox="1"/>
              <p:nvPr/>
            </p:nvSpPr>
            <p:spPr>
              <a:xfrm>
                <a:off x="1406676" y="4397455"/>
                <a:ext cx="2368246" cy="753636"/>
              </a:xfrm>
              <a:prstGeom prst="rect">
                <a:avLst/>
              </a:prstGeom>
              <a:noFill/>
            </p:spPr>
            <p:txBody>
              <a:bodyPr wrap="square" rtlCol="0">
                <a:spAutoFit/>
              </a:bodyPr>
              <a:lstStyle/>
              <a:p>
                <a:pPr algn="ctr">
                  <a:lnSpc>
                    <a:spcPts val="1600"/>
                  </a:lnSpc>
                </a:pPr>
                <a:r>
                  <a:rPr lang="en-US" sz="800" dirty="0">
                    <a:solidFill>
                      <a:schemeClr val="bg1">
                        <a:lumMod val="50000"/>
                      </a:schemeClr>
                    </a:solidFill>
                    <a:latin typeface="Montserrat "/>
                  </a:rPr>
                  <a:t>industry's standard dummy</a:t>
                </a:r>
              </a:p>
              <a:p>
                <a:pPr algn="ctr">
                  <a:lnSpc>
                    <a:spcPts val="1600"/>
                  </a:lnSpc>
                </a:pPr>
                <a:r>
                  <a:rPr lang="en-US" sz="800" dirty="0">
                    <a:solidFill>
                      <a:schemeClr val="bg1">
                        <a:lumMod val="50000"/>
                      </a:schemeClr>
                    </a:solidFill>
                    <a:latin typeface="Montserrat "/>
                  </a:rPr>
                  <a:t>text to ever since the 1500s, when</a:t>
                </a:r>
              </a:p>
              <a:p>
                <a:pPr algn="ctr">
                  <a:lnSpc>
                    <a:spcPts val="1600"/>
                  </a:lnSpc>
                </a:pPr>
                <a:r>
                  <a:rPr lang="en-US" sz="800" dirty="0">
                    <a:solidFill>
                      <a:schemeClr val="bg1">
                        <a:lumMod val="50000"/>
                      </a:schemeClr>
                    </a:solidFill>
                    <a:latin typeface="Montserrat "/>
                  </a:rPr>
                  <a:t>specimen book.</a:t>
                </a:r>
              </a:p>
            </p:txBody>
          </p:sp>
        </p:grpSp>
      </p:grpSp>
      <p:sp>
        <p:nvSpPr>
          <p:cNvPr id="82" name="Rectangle 81">
            <a:extLst>
              <a:ext uri="{FF2B5EF4-FFF2-40B4-BE49-F238E27FC236}">
                <a16:creationId xmlns:a16="http://schemas.microsoft.com/office/drawing/2014/main" xmlns="" id="{73DB2877-2BDF-49EC-9CE2-356F68D161A9}"/>
              </a:ext>
            </a:extLst>
          </p:cNvPr>
          <p:cNvSpPr/>
          <p:nvPr/>
        </p:nvSpPr>
        <p:spPr>
          <a:xfrm>
            <a:off x="1310842" y="2929148"/>
            <a:ext cx="843501" cy="1015663"/>
          </a:xfrm>
          <a:prstGeom prst="rect">
            <a:avLst/>
          </a:prstGeom>
        </p:spPr>
        <p:txBody>
          <a:bodyPr wrap="none" anchor="ctr">
            <a:spAutoFit/>
          </a:bodyPr>
          <a:lstStyle/>
          <a:p>
            <a:pPr algn="ctr"/>
            <a:r>
              <a:rPr lang="en-US" sz="6000" dirty="0">
                <a:solidFill>
                  <a:schemeClr val="bg1"/>
                </a:solidFill>
                <a:latin typeface="FontAwesome" pitchFamily="2" charset="0"/>
              </a:rPr>
              <a:t></a:t>
            </a:r>
          </a:p>
        </p:txBody>
      </p:sp>
      <p:sp>
        <p:nvSpPr>
          <p:cNvPr id="83" name="TextBox 82">
            <a:extLst>
              <a:ext uri="{FF2B5EF4-FFF2-40B4-BE49-F238E27FC236}">
                <a16:creationId xmlns:a16="http://schemas.microsoft.com/office/drawing/2014/main" xmlns="" id="{168539B1-4592-4628-9D91-76FC2C3B13B5}"/>
              </a:ext>
            </a:extLst>
          </p:cNvPr>
          <p:cNvSpPr txBox="1"/>
          <p:nvPr/>
        </p:nvSpPr>
        <p:spPr>
          <a:xfrm>
            <a:off x="3589707" y="2929148"/>
            <a:ext cx="630425" cy="1015663"/>
          </a:xfrm>
          <a:prstGeom prst="rect">
            <a:avLst/>
          </a:prstGeom>
          <a:noFill/>
        </p:spPr>
        <p:txBody>
          <a:bodyPr wrap="square" numCol="1" spcCol="457200" rtlCol="0" anchor="ctr">
            <a:spAutoFit/>
          </a:bodyPr>
          <a:lstStyle/>
          <a:p>
            <a:pPr algn="ctr"/>
            <a:r>
              <a:rPr lang="en-US" sz="6000" dirty="0">
                <a:solidFill>
                  <a:schemeClr val="bg1"/>
                </a:solidFill>
                <a:latin typeface="FontAwesome" charset="0"/>
                <a:ea typeface="FontAwesome" charset="0"/>
                <a:cs typeface="FontAwesome" charset="0"/>
              </a:rPr>
              <a:t></a:t>
            </a:r>
          </a:p>
        </p:txBody>
      </p:sp>
      <p:sp>
        <p:nvSpPr>
          <p:cNvPr id="84" name="TextBox 83">
            <a:extLst>
              <a:ext uri="{FF2B5EF4-FFF2-40B4-BE49-F238E27FC236}">
                <a16:creationId xmlns:a16="http://schemas.microsoft.com/office/drawing/2014/main" xmlns="" id="{30AFB49C-5E52-4647-BEB7-99991835606A}"/>
              </a:ext>
            </a:extLst>
          </p:cNvPr>
          <p:cNvSpPr txBox="1"/>
          <p:nvPr/>
        </p:nvSpPr>
        <p:spPr>
          <a:xfrm>
            <a:off x="5676569" y="2929147"/>
            <a:ext cx="630425" cy="1015663"/>
          </a:xfrm>
          <a:prstGeom prst="rect">
            <a:avLst/>
          </a:prstGeom>
          <a:noFill/>
          <a:ln w="19050">
            <a:noFill/>
          </a:ln>
        </p:spPr>
        <p:txBody>
          <a:bodyPr wrap="square" numCol="1" spcCol="457200" rtlCol="0" anchor="ctr">
            <a:spAutoFit/>
          </a:bodyPr>
          <a:lstStyle/>
          <a:p>
            <a:pPr algn="ctr"/>
            <a:r>
              <a:rPr lang="en-US" sz="6000" dirty="0">
                <a:solidFill>
                  <a:schemeClr val="bg1">
                    <a:lumMod val="65000"/>
                  </a:schemeClr>
                </a:solidFill>
                <a:latin typeface="FontAwesome" charset="0"/>
                <a:ea typeface="FontAwesome" charset="0"/>
                <a:cs typeface="FontAwesome" charset="0"/>
              </a:rPr>
              <a:t></a:t>
            </a:r>
          </a:p>
        </p:txBody>
      </p:sp>
      <p:sp>
        <p:nvSpPr>
          <p:cNvPr id="85" name="Rectangle 84">
            <a:extLst>
              <a:ext uri="{FF2B5EF4-FFF2-40B4-BE49-F238E27FC236}">
                <a16:creationId xmlns:a16="http://schemas.microsoft.com/office/drawing/2014/main" xmlns="" id="{D67D774C-3724-4405-8C4D-A4FDFCE9FB10}"/>
              </a:ext>
            </a:extLst>
          </p:cNvPr>
          <p:cNvSpPr/>
          <p:nvPr/>
        </p:nvSpPr>
        <p:spPr>
          <a:xfrm>
            <a:off x="7685468" y="2929146"/>
            <a:ext cx="843501" cy="1015663"/>
          </a:xfrm>
          <a:prstGeom prst="rect">
            <a:avLst/>
          </a:prstGeom>
        </p:spPr>
        <p:txBody>
          <a:bodyPr wrap="none">
            <a:spAutoFit/>
          </a:bodyPr>
          <a:lstStyle/>
          <a:p>
            <a:r>
              <a:rPr lang="en-US" sz="6000" dirty="0">
                <a:solidFill>
                  <a:schemeClr val="bg1"/>
                </a:solidFill>
                <a:latin typeface="FontAwesome" pitchFamily="2" charset="0"/>
              </a:rPr>
              <a:t></a:t>
            </a:r>
          </a:p>
        </p:txBody>
      </p:sp>
      <p:sp>
        <p:nvSpPr>
          <p:cNvPr id="86" name="Rectangle 85">
            <a:extLst>
              <a:ext uri="{FF2B5EF4-FFF2-40B4-BE49-F238E27FC236}">
                <a16:creationId xmlns:a16="http://schemas.microsoft.com/office/drawing/2014/main" xmlns="" id="{C6D644F5-3B89-4F27-9F44-5FB1DAEEC1D9}"/>
              </a:ext>
            </a:extLst>
          </p:cNvPr>
          <p:cNvSpPr/>
          <p:nvPr/>
        </p:nvSpPr>
        <p:spPr>
          <a:xfrm>
            <a:off x="9828593" y="2929146"/>
            <a:ext cx="843501" cy="1015663"/>
          </a:xfrm>
          <a:prstGeom prst="rect">
            <a:avLst/>
          </a:prstGeom>
        </p:spPr>
        <p:txBody>
          <a:bodyPr wrap="none">
            <a:spAutoFit/>
          </a:bodyPr>
          <a:lstStyle/>
          <a:p>
            <a:r>
              <a:rPr lang="en-US" sz="6000" dirty="0">
                <a:solidFill>
                  <a:srgbClr val="FEFEFE"/>
                </a:solidFill>
                <a:latin typeface="FontAwesome" charset="0"/>
                <a:ea typeface="FontAwesome" charset="0"/>
                <a:cs typeface="FontAwesome" charset="0"/>
              </a:rPr>
              <a:t></a:t>
            </a:r>
            <a:endParaRPr lang="en-US" sz="6000" dirty="0">
              <a:solidFill>
                <a:schemeClr val="bg1"/>
              </a:solidFill>
              <a:latin typeface="FontAwesome" pitchFamily="2" charset="0"/>
            </a:endParaRPr>
          </a:p>
        </p:txBody>
      </p:sp>
    </p:spTree>
    <p:extLst>
      <p:ext uri="{BB962C8B-B14F-4D97-AF65-F5344CB8AC3E}">
        <p14:creationId xmlns:p14="http://schemas.microsoft.com/office/powerpoint/2010/main" xmlns="" val="272089151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44C61FF-7474-456B-AB2B-CA5E954C6315}"/>
              </a:ext>
            </a:extLst>
          </p:cNvPr>
          <p:cNvSpPr/>
          <p:nvPr/>
        </p:nvSpPr>
        <p:spPr>
          <a:xfrm>
            <a:off x="0" y="2381250"/>
            <a:ext cx="12192000" cy="4476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F2D75E23-257F-4362-B942-40B6E987C24D}"/>
              </a:ext>
            </a:extLst>
          </p:cNvPr>
          <p:cNvSpPr txBox="1"/>
          <p:nvPr/>
        </p:nvSpPr>
        <p:spPr>
          <a:xfrm>
            <a:off x="3606800" y="2896610"/>
            <a:ext cx="4978400" cy="1863972"/>
          </a:xfrm>
          <a:prstGeom prst="rect">
            <a:avLst/>
          </a:prstGeom>
          <a:noFill/>
        </p:spPr>
        <p:txBody>
          <a:bodyPr wrap="square" rtlCol="0">
            <a:spAutoFit/>
          </a:bodyPr>
          <a:lstStyle/>
          <a:p>
            <a:pPr algn="ctr">
              <a:lnSpc>
                <a:spcPts val="4500"/>
              </a:lnSpc>
            </a:pPr>
            <a:r>
              <a:rPr lang="en-US" sz="4800" spc="300" dirty="0">
                <a:latin typeface="Bebas Neue" panose="020B0606020202050201" pitchFamily="34" charset="0"/>
              </a:rPr>
              <a:t>Welcome TO</a:t>
            </a:r>
          </a:p>
          <a:p>
            <a:pPr algn="ctr">
              <a:lnSpc>
                <a:spcPts val="4500"/>
              </a:lnSpc>
            </a:pPr>
            <a:r>
              <a:rPr lang="en-US" sz="4800" spc="300" dirty="0">
                <a:latin typeface="Bebas Neue" panose="020B0606020202050201" pitchFamily="34" charset="0"/>
              </a:rPr>
              <a:t>CREATIVE BUSINESS</a:t>
            </a:r>
          </a:p>
          <a:p>
            <a:pPr algn="ctr">
              <a:lnSpc>
                <a:spcPts val="4500"/>
              </a:lnSpc>
            </a:pPr>
            <a:r>
              <a:rPr lang="en-US" sz="4800" spc="300" dirty="0">
                <a:latin typeface="Bebas Neue" panose="020B0606020202050201" pitchFamily="34" charset="0"/>
              </a:rPr>
              <a:t>Presentation</a:t>
            </a:r>
          </a:p>
        </p:txBody>
      </p:sp>
      <p:sp>
        <p:nvSpPr>
          <p:cNvPr id="8" name="TextBox 7">
            <a:extLst>
              <a:ext uri="{FF2B5EF4-FFF2-40B4-BE49-F238E27FC236}">
                <a16:creationId xmlns:a16="http://schemas.microsoft.com/office/drawing/2014/main" xmlns="" id="{16ACBF05-FF32-45A0-A568-ECAF0F6255F4}"/>
              </a:ext>
            </a:extLst>
          </p:cNvPr>
          <p:cNvSpPr txBox="1"/>
          <p:nvPr/>
        </p:nvSpPr>
        <p:spPr>
          <a:xfrm>
            <a:off x="2616200" y="4770731"/>
            <a:ext cx="6959600" cy="484684"/>
          </a:xfrm>
          <a:prstGeom prst="rect">
            <a:avLst/>
          </a:prstGeom>
          <a:noFill/>
        </p:spPr>
        <p:txBody>
          <a:bodyPr wrap="square" rtlCol="0">
            <a:spAutoFit/>
          </a:bodyPr>
          <a:lstStyle/>
          <a:p>
            <a:pPr algn="ctr">
              <a:lnSpc>
                <a:spcPts val="1600"/>
              </a:lnSpc>
            </a:pPr>
            <a:r>
              <a:rPr lang="en-US" sz="1000" dirty="0">
                <a:latin typeface="Montserrat "/>
              </a:rPr>
              <a:t>Lorem Ipsum has been the industry's standard dummy text ever since the 1500s, when an unknown printer took a galley of type and scrambled it to </a:t>
            </a:r>
            <a:r>
              <a:rPr lang="en-US" sz="1050" dirty="0">
                <a:latin typeface="Montserrat "/>
              </a:rPr>
              <a:t>make</a:t>
            </a:r>
            <a:r>
              <a:rPr lang="en-US" sz="1000" dirty="0">
                <a:latin typeface="Montserrat "/>
              </a:rPr>
              <a:t> a type specimen book.</a:t>
            </a:r>
          </a:p>
        </p:txBody>
      </p:sp>
      <p:pic>
        <p:nvPicPr>
          <p:cNvPr id="6" name="Picture 5">
            <a:extLst>
              <a:ext uri="{FF2B5EF4-FFF2-40B4-BE49-F238E27FC236}">
                <a16:creationId xmlns:a16="http://schemas.microsoft.com/office/drawing/2014/main" xmlns="" id="{38A3932C-EAAA-4333-8060-63A1E806CA9C}"/>
              </a:ext>
            </a:extLst>
          </p:cNvPr>
          <p:cNvPicPr>
            <a:picLocks noChangeAspect="1"/>
          </p:cNvPicPr>
          <p:nvPr/>
        </p:nvPicPr>
        <p:blipFill>
          <a:blip r:embed="rId2" cstate="print"/>
          <a:stretch>
            <a:fillRect/>
          </a:stretch>
        </p:blipFill>
        <p:spPr>
          <a:xfrm>
            <a:off x="4752021" y="1209675"/>
            <a:ext cx="2687958" cy="933450"/>
          </a:xfrm>
          <a:prstGeom prst="rect">
            <a:avLst/>
          </a:prstGeom>
        </p:spPr>
      </p:pic>
    </p:spTree>
    <p:extLst>
      <p:ext uri="{BB962C8B-B14F-4D97-AF65-F5344CB8AC3E}">
        <p14:creationId xmlns:p14="http://schemas.microsoft.com/office/powerpoint/2010/main" xmlns="" val="161346476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xmlns="" id="{7735C3D4-9F23-4223-9077-C61731266623}"/>
              </a:ext>
            </a:extLst>
          </p:cNvPr>
          <p:cNvSpPr/>
          <p:nvPr/>
        </p:nvSpPr>
        <p:spPr>
          <a:xfrm>
            <a:off x="2425700" y="841880"/>
            <a:ext cx="7340600" cy="913070"/>
          </a:xfrm>
          <a:prstGeom prst="rect">
            <a:avLst/>
          </a:prstGeom>
        </p:spPr>
        <p:txBody>
          <a:bodyPr wrap="square">
            <a:spAutoFit/>
          </a:bodyPr>
          <a:lstStyle/>
          <a:p>
            <a:pPr algn="ctr">
              <a:lnSpc>
                <a:spcPts val="3200"/>
              </a:lnSpc>
            </a:pPr>
            <a:r>
              <a:rPr lang="en-US" sz="1600" dirty="0">
                <a:latin typeface="Montserrat Light" panose="00000400000000000000" pitchFamily="50" charset="0"/>
                <a:ea typeface="Bodoni 72 Book" charset="0"/>
                <a:cs typeface="Bodoni 72 Book" charset="0"/>
              </a:rPr>
              <a:t>WRITE HERE SOMETHING ABOUT</a:t>
            </a:r>
          </a:p>
          <a:p>
            <a:pPr algn="ctr">
              <a:lnSpc>
                <a:spcPts val="3200"/>
              </a:lnSpc>
            </a:pPr>
            <a:r>
              <a:rPr lang="en-US" sz="3200" dirty="0">
                <a:latin typeface="Montserrat Bold"/>
                <a:ea typeface="Bodoni 72 Book" charset="0"/>
                <a:cs typeface="Bodoni 72 Book" charset="0"/>
              </a:rPr>
              <a:t>FOUR ELEMENTS TO CONSIDER  </a:t>
            </a:r>
          </a:p>
        </p:txBody>
      </p:sp>
      <p:sp>
        <p:nvSpPr>
          <p:cNvPr id="30" name="Oval 29">
            <a:extLst>
              <a:ext uri="{FF2B5EF4-FFF2-40B4-BE49-F238E27FC236}">
                <a16:creationId xmlns:a16="http://schemas.microsoft.com/office/drawing/2014/main" xmlns="" id="{CDEC367C-E459-4C55-9B87-460EA25FF701}"/>
              </a:ext>
            </a:extLst>
          </p:cNvPr>
          <p:cNvSpPr/>
          <p:nvPr/>
        </p:nvSpPr>
        <p:spPr>
          <a:xfrm>
            <a:off x="1788459" y="2352972"/>
            <a:ext cx="1210235" cy="12102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A0AE465C-1037-4D8E-BA7B-CA090A8E7E64}"/>
              </a:ext>
            </a:extLst>
          </p:cNvPr>
          <p:cNvSpPr/>
          <p:nvPr/>
        </p:nvSpPr>
        <p:spPr>
          <a:xfrm>
            <a:off x="3083858" y="2352972"/>
            <a:ext cx="1210235" cy="12102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xmlns="" id="{5FB3F1EF-48B2-4768-887D-BA749751CB46}"/>
              </a:ext>
            </a:extLst>
          </p:cNvPr>
          <p:cNvSpPr/>
          <p:nvPr/>
        </p:nvSpPr>
        <p:spPr>
          <a:xfrm>
            <a:off x="4379257" y="2352972"/>
            <a:ext cx="1210235" cy="12102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xmlns="" id="{7EE1795F-99ED-470A-9C1D-5FD5B0876F80}"/>
              </a:ext>
            </a:extLst>
          </p:cNvPr>
          <p:cNvSpPr/>
          <p:nvPr/>
        </p:nvSpPr>
        <p:spPr>
          <a:xfrm>
            <a:off x="5674657" y="2352972"/>
            <a:ext cx="1210235" cy="12102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9AFF7806-0DEB-447E-AF94-251D1BFE0736}"/>
              </a:ext>
            </a:extLst>
          </p:cNvPr>
          <p:cNvSpPr txBox="1"/>
          <p:nvPr/>
        </p:nvSpPr>
        <p:spPr>
          <a:xfrm>
            <a:off x="5962092" y="2523759"/>
            <a:ext cx="561264" cy="707886"/>
          </a:xfrm>
          <a:prstGeom prst="rect">
            <a:avLst/>
          </a:prstGeom>
          <a:noFill/>
        </p:spPr>
        <p:txBody>
          <a:bodyPr wrap="square" rtlCol="0" anchor="ctr">
            <a:spAutoFit/>
          </a:bodyPr>
          <a:lstStyle/>
          <a:p>
            <a:pPr algn="ctr"/>
            <a:r>
              <a:rPr lang="en-US" sz="4000" dirty="0">
                <a:solidFill>
                  <a:srgbClr val="FEFEFE"/>
                </a:solidFill>
                <a:latin typeface="FontAwesome" charset="0"/>
                <a:ea typeface="FontAwesome" charset="0"/>
                <a:cs typeface="FontAwesome" charset="0"/>
              </a:rPr>
              <a:t></a:t>
            </a:r>
          </a:p>
        </p:txBody>
      </p:sp>
      <p:sp>
        <p:nvSpPr>
          <p:cNvPr id="35" name="TextBox 34">
            <a:extLst>
              <a:ext uri="{FF2B5EF4-FFF2-40B4-BE49-F238E27FC236}">
                <a16:creationId xmlns:a16="http://schemas.microsoft.com/office/drawing/2014/main" xmlns="" id="{D6194D31-3BBE-4B9D-BD3B-AE16077A4BF1}"/>
              </a:ext>
            </a:extLst>
          </p:cNvPr>
          <p:cNvSpPr txBox="1"/>
          <p:nvPr/>
        </p:nvSpPr>
        <p:spPr>
          <a:xfrm>
            <a:off x="1995226" y="2485287"/>
            <a:ext cx="742798" cy="784830"/>
          </a:xfrm>
          <a:prstGeom prst="rect">
            <a:avLst/>
          </a:prstGeom>
          <a:noFill/>
        </p:spPr>
        <p:txBody>
          <a:bodyPr wrap="square" rtlCol="0" anchor="ctr">
            <a:spAutoFit/>
          </a:bodyPr>
          <a:lstStyle/>
          <a:p>
            <a:pPr algn="ctr"/>
            <a:r>
              <a:rPr lang="en-US" sz="4500" dirty="0">
                <a:solidFill>
                  <a:srgbClr val="FEFEFE"/>
                </a:solidFill>
                <a:latin typeface="FontAwesome" charset="0"/>
                <a:ea typeface="FontAwesome" charset="0"/>
                <a:cs typeface="FontAwesome" charset="0"/>
              </a:rPr>
              <a:t></a:t>
            </a:r>
          </a:p>
        </p:txBody>
      </p:sp>
      <p:sp>
        <p:nvSpPr>
          <p:cNvPr id="37" name="TextBox 36">
            <a:extLst>
              <a:ext uri="{FF2B5EF4-FFF2-40B4-BE49-F238E27FC236}">
                <a16:creationId xmlns:a16="http://schemas.microsoft.com/office/drawing/2014/main" xmlns="" id="{9F4A0763-BBC1-4C9B-88BD-7F0E2F2F970A}"/>
              </a:ext>
            </a:extLst>
          </p:cNvPr>
          <p:cNvSpPr txBox="1"/>
          <p:nvPr/>
        </p:nvSpPr>
        <p:spPr>
          <a:xfrm>
            <a:off x="4699292" y="2485287"/>
            <a:ext cx="693420" cy="784830"/>
          </a:xfrm>
          <a:prstGeom prst="rect">
            <a:avLst/>
          </a:prstGeom>
          <a:noFill/>
        </p:spPr>
        <p:txBody>
          <a:bodyPr wrap="square" rtlCol="0" anchor="ctr">
            <a:spAutoFit/>
          </a:bodyPr>
          <a:lstStyle/>
          <a:p>
            <a:pPr algn="ctr"/>
            <a:r>
              <a:rPr lang="en-US" sz="4500" dirty="0">
                <a:solidFill>
                  <a:srgbClr val="FEFEFE"/>
                </a:solidFill>
                <a:latin typeface="FontAwesome" charset="0"/>
                <a:ea typeface="FontAwesome" charset="0"/>
                <a:cs typeface="FontAwesome" charset="0"/>
              </a:rPr>
              <a:t></a:t>
            </a:r>
          </a:p>
        </p:txBody>
      </p:sp>
      <p:sp>
        <p:nvSpPr>
          <p:cNvPr id="38" name="TextBox 37">
            <a:extLst>
              <a:ext uri="{FF2B5EF4-FFF2-40B4-BE49-F238E27FC236}">
                <a16:creationId xmlns:a16="http://schemas.microsoft.com/office/drawing/2014/main" xmlns="" id="{50A6533D-411D-44D7-B17E-43845F1E1D0B}"/>
              </a:ext>
            </a:extLst>
          </p:cNvPr>
          <p:cNvSpPr txBox="1"/>
          <p:nvPr/>
        </p:nvSpPr>
        <p:spPr>
          <a:xfrm>
            <a:off x="3245004" y="2485287"/>
            <a:ext cx="862847" cy="861774"/>
          </a:xfrm>
          <a:prstGeom prst="rect">
            <a:avLst/>
          </a:prstGeom>
          <a:noFill/>
        </p:spPr>
        <p:txBody>
          <a:bodyPr wrap="square" rtlCol="0" anchor="ctr">
            <a:spAutoFit/>
          </a:bodyPr>
          <a:lstStyle/>
          <a:p>
            <a:pPr algn="ctr"/>
            <a:r>
              <a:rPr lang="en-US" sz="5000" dirty="0">
                <a:solidFill>
                  <a:srgbClr val="FEFEFE"/>
                </a:solidFill>
                <a:latin typeface="FontAwesome" charset="0"/>
                <a:ea typeface="FontAwesome" charset="0"/>
                <a:cs typeface="FontAwesome" charset="0"/>
              </a:rPr>
              <a:t></a:t>
            </a:r>
          </a:p>
        </p:txBody>
      </p:sp>
      <p:sp>
        <p:nvSpPr>
          <p:cNvPr id="42" name="TextBox 41">
            <a:extLst>
              <a:ext uri="{FF2B5EF4-FFF2-40B4-BE49-F238E27FC236}">
                <a16:creationId xmlns:a16="http://schemas.microsoft.com/office/drawing/2014/main" xmlns="" id="{96485C80-DBA6-4CE1-A9D7-D057290EEEAD}"/>
              </a:ext>
            </a:extLst>
          </p:cNvPr>
          <p:cNvSpPr txBox="1"/>
          <p:nvPr/>
        </p:nvSpPr>
        <p:spPr>
          <a:xfrm>
            <a:off x="1892970" y="4008873"/>
            <a:ext cx="3696521" cy="1323439"/>
          </a:xfrm>
          <a:prstGeom prst="rect">
            <a:avLst/>
          </a:prstGeom>
          <a:noFill/>
        </p:spPr>
        <p:txBody>
          <a:bodyPr wrap="square" rtlCol="0">
            <a:spAutoFit/>
          </a:bodyPr>
          <a:lstStyle/>
          <a:p>
            <a:pPr marL="285750" indent="-285750">
              <a:lnSpc>
                <a:spcPts val="2400"/>
              </a:lnSpc>
              <a:buClr>
                <a:srgbClr val="00B0F0"/>
              </a:buClr>
              <a:buFont typeface="Wingdings" panose="05000000000000000000" pitchFamily="2" charset="2"/>
              <a:buChar char="ü"/>
            </a:pPr>
            <a:r>
              <a:rPr lang="en-US" sz="1300" dirty="0">
                <a:solidFill>
                  <a:schemeClr val="tx1">
                    <a:lumMod val="85000"/>
                    <a:lumOff val="15000"/>
                  </a:schemeClr>
                </a:solidFill>
                <a:latin typeface="Montserrat Light" panose="00000400000000000000" pitchFamily="50" charset="0"/>
                <a:ea typeface="Montserrat Light" charset="0"/>
                <a:cs typeface="Montserrat Light" charset="0"/>
              </a:rPr>
              <a:t>Creped don't subdue which</a:t>
            </a:r>
          </a:p>
          <a:p>
            <a:pPr marL="285750" indent="-285750">
              <a:lnSpc>
                <a:spcPts val="2400"/>
              </a:lnSpc>
              <a:buClr>
                <a:srgbClr val="00B0F0"/>
              </a:buClr>
              <a:buFont typeface="Wingdings" panose="05000000000000000000" pitchFamily="2" charset="2"/>
              <a:buChar char="ü"/>
            </a:pPr>
            <a:r>
              <a:rPr lang="en-US" sz="1300" dirty="0">
                <a:solidFill>
                  <a:schemeClr val="tx1">
                    <a:lumMod val="85000"/>
                    <a:lumOff val="15000"/>
                  </a:schemeClr>
                </a:solidFill>
                <a:latin typeface="Montserrat Light" panose="00000400000000000000" pitchFamily="50" charset="0"/>
                <a:ea typeface="Montserrat Light" charset="0"/>
                <a:cs typeface="Montserrat Light" charset="0"/>
              </a:rPr>
              <a:t>Fifth you'll, man wherein seas</a:t>
            </a:r>
          </a:p>
          <a:p>
            <a:pPr marL="285750" indent="-285750">
              <a:lnSpc>
                <a:spcPts val="2400"/>
              </a:lnSpc>
              <a:buClr>
                <a:srgbClr val="00B0F0"/>
              </a:buClr>
              <a:buFont typeface="Wingdings" panose="05000000000000000000" pitchFamily="2" charset="2"/>
              <a:buChar char="ü"/>
            </a:pPr>
            <a:r>
              <a:rPr lang="en-US" sz="1300" dirty="0">
                <a:solidFill>
                  <a:schemeClr val="tx1">
                    <a:lumMod val="85000"/>
                    <a:lumOff val="15000"/>
                  </a:schemeClr>
                </a:solidFill>
                <a:latin typeface="Montserrat Light" panose="00000400000000000000" pitchFamily="50" charset="0"/>
                <a:ea typeface="Montserrat Light" charset="0"/>
                <a:cs typeface="Montserrat Light" charset="0"/>
              </a:rPr>
              <a:t>Make from for seas place</a:t>
            </a:r>
          </a:p>
          <a:p>
            <a:pPr marL="285750" indent="-285750">
              <a:lnSpc>
                <a:spcPts val="2400"/>
              </a:lnSpc>
              <a:buClr>
                <a:srgbClr val="00B0F0"/>
              </a:buClr>
              <a:buFont typeface="Wingdings" panose="05000000000000000000" pitchFamily="2" charset="2"/>
              <a:buChar char="ü"/>
            </a:pPr>
            <a:r>
              <a:rPr lang="en-US" sz="1300" dirty="0">
                <a:solidFill>
                  <a:schemeClr val="tx1">
                    <a:lumMod val="85000"/>
                    <a:lumOff val="15000"/>
                  </a:schemeClr>
                </a:solidFill>
                <a:latin typeface="Montserrat Light" panose="00000400000000000000" pitchFamily="50" charset="0"/>
                <a:ea typeface="Montserrat Light" charset="0"/>
                <a:cs typeface="Montserrat Light" charset="0"/>
              </a:rPr>
              <a:t>Dry heaven she'd whose year</a:t>
            </a:r>
          </a:p>
        </p:txBody>
      </p:sp>
      <p:grpSp>
        <p:nvGrpSpPr>
          <p:cNvPr id="5" name="Group 4">
            <a:extLst>
              <a:ext uri="{FF2B5EF4-FFF2-40B4-BE49-F238E27FC236}">
                <a16:creationId xmlns:a16="http://schemas.microsoft.com/office/drawing/2014/main" xmlns="" id="{63BA6D1D-64ED-4851-B4C6-5485DE6D3C01}"/>
              </a:ext>
            </a:extLst>
          </p:cNvPr>
          <p:cNvGrpSpPr/>
          <p:nvPr/>
        </p:nvGrpSpPr>
        <p:grpSpPr>
          <a:xfrm>
            <a:off x="7300619" y="2417212"/>
            <a:ext cx="3696521" cy="3183322"/>
            <a:chOff x="7395882" y="2631128"/>
            <a:chExt cx="3712183" cy="2712681"/>
          </a:xfrm>
        </p:grpSpPr>
        <p:sp>
          <p:nvSpPr>
            <p:cNvPr id="39" name="TextBox 38">
              <a:extLst>
                <a:ext uri="{FF2B5EF4-FFF2-40B4-BE49-F238E27FC236}">
                  <a16:creationId xmlns:a16="http://schemas.microsoft.com/office/drawing/2014/main" xmlns="" id="{2FEAEB87-C864-4191-87DE-F112779A1298}"/>
                </a:ext>
              </a:extLst>
            </p:cNvPr>
            <p:cNvSpPr txBox="1"/>
            <p:nvPr/>
          </p:nvSpPr>
          <p:spPr>
            <a:xfrm>
              <a:off x="7395882" y="2631128"/>
              <a:ext cx="3374477" cy="900246"/>
            </a:xfrm>
            <a:prstGeom prst="rect">
              <a:avLst/>
            </a:prstGeom>
            <a:noFill/>
          </p:spPr>
          <p:txBody>
            <a:bodyPr wrap="square" rtlCol="0">
              <a:spAutoFit/>
            </a:bodyPr>
            <a:lstStyle/>
            <a:p>
              <a:pPr>
                <a:lnSpc>
                  <a:spcPts val="2100"/>
                </a:lnSpc>
              </a:pPr>
              <a:r>
                <a:rPr lang="en-US" sz="1500" b="1" dirty="0">
                  <a:solidFill>
                    <a:schemeClr val="accent2"/>
                  </a:solidFill>
                  <a:latin typeface="Montserrat" panose="02000505000000020004" pitchFamily="2" charset="0"/>
                  <a:ea typeface="Montserrat" charset="0"/>
                  <a:cs typeface="Montserrat" charset="0"/>
                </a:rPr>
                <a:t>Fact </a:t>
              </a:r>
              <a:r>
                <a:rPr lang="en-US" sz="1500" b="1" dirty="0">
                  <a:solidFill>
                    <a:schemeClr val="accent2"/>
                  </a:solidFill>
                  <a:latin typeface="Montserrat" panose="02000505000000020004" pitchFamily="2" charset="0"/>
                  <a:ea typeface="Montserrat Light" charset="0"/>
                  <a:cs typeface="Montserrat Light" charset="0"/>
                </a:rPr>
                <a:t>Open unto divided first shall made they're appear form great morning over form.</a:t>
              </a:r>
            </a:p>
          </p:txBody>
        </p:sp>
        <p:sp>
          <p:nvSpPr>
            <p:cNvPr id="40" name="TextBox 39">
              <a:extLst>
                <a:ext uri="{FF2B5EF4-FFF2-40B4-BE49-F238E27FC236}">
                  <a16:creationId xmlns:a16="http://schemas.microsoft.com/office/drawing/2014/main" xmlns="" id="{5589CE3E-A9EE-43C7-A439-CDD80AE520FB}"/>
                </a:ext>
              </a:extLst>
            </p:cNvPr>
            <p:cNvSpPr txBox="1"/>
            <p:nvPr/>
          </p:nvSpPr>
          <p:spPr>
            <a:xfrm>
              <a:off x="7411543" y="3656602"/>
              <a:ext cx="3696522" cy="1169551"/>
            </a:xfrm>
            <a:prstGeom prst="rect">
              <a:avLst/>
            </a:prstGeom>
            <a:noFill/>
          </p:spPr>
          <p:txBody>
            <a:bodyPr wrap="square" rtlCol="0">
              <a:spAutoFit/>
            </a:bodyPr>
            <a:lstStyle/>
            <a:p>
              <a:pPr>
                <a:lnSpc>
                  <a:spcPts val="1400"/>
                </a:lnSpc>
              </a:pPr>
              <a:r>
                <a:rPr lang="en-US" sz="900" dirty="0">
                  <a:solidFill>
                    <a:schemeClr val="bg1">
                      <a:lumMod val="65000"/>
                    </a:schemeClr>
                  </a:solidFill>
                  <a:latin typeface="Montserrat" panose="02000505000000020004" pitchFamily="2" charset="0"/>
                  <a:ea typeface="Montserrat Light" charset="0"/>
                  <a:cs typeface="Montserrat Light" charset="0"/>
                </a:rPr>
                <a:t>Man wherein seas our creeping. Very. Make from for seas place and won't appear him, were they. Fifth you'll, man wherein seas our creeping. Very. Make from for seas place and won't appear him, were they.</a:t>
              </a:r>
            </a:p>
            <a:p>
              <a:pPr>
                <a:lnSpc>
                  <a:spcPts val="1400"/>
                </a:lnSpc>
              </a:pPr>
              <a:endParaRPr lang="en-US" sz="900" dirty="0">
                <a:solidFill>
                  <a:schemeClr val="bg1">
                    <a:lumMod val="65000"/>
                  </a:schemeClr>
                </a:solidFill>
                <a:latin typeface="Montserrat" panose="02000505000000020004" pitchFamily="2" charset="0"/>
                <a:ea typeface="Montserrat Light" charset="0"/>
                <a:cs typeface="Montserrat Light" charset="0"/>
              </a:endParaRPr>
            </a:p>
            <a:p>
              <a:pPr>
                <a:lnSpc>
                  <a:spcPts val="1400"/>
                </a:lnSpc>
              </a:pPr>
              <a:r>
                <a:rPr lang="en-US" sz="1000" b="1" dirty="0">
                  <a:solidFill>
                    <a:schemeClr val="bg1">
                      <a:lumMod val="65000"/>
                    </a:schemeClr>
                  </a:solidFill>
                  <a:latin typeface="Montserrat" panose="02000505000000020004" pitchFamily="2" charset="0"/>
                  <a:ea typeface="Montserrat Light" charset="0"/>
                  <a:cs typeface="Montserrat Light" charset="0"/>
                </a:rPr>
                <a:t>Abundantly is fish evening let hath I gathered fly.</a:t>
              </a:r>
            </a:p>
          </p:txBody>
        </p:sp>
        <p:cxnSp>
          <p:nvCxnSpPr>
            <p:cNvPr id="41" name="Straight Connector 40">
              <a:extLst>
                <a:ext uri="{FF2B5EF4-FFF2-40B4-BE49-F238E27FC236}">
                  <a16:creationId xmlns:a16="http://schemas.microsoft.com/office/drawing/2014/main" xmlns="" id="{0FFB4186-6693-481E-84D3-A45FE5662543}"/>
                </a:ext>
              </a:extLst>
            </p:cNvPr>
            <p:cNvCxnSpPr/>
            <p:nvPr/>
          </p:nvCxnSpPr>
          <p:spPr>
            <a:xfrm>
              <a:off x="7476565" y="3680908"/>
              <a:ext cx="3455894"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3115C9E3-5C5B-4D7E-A921-61D8086E9E28}"/>
                </a:ext>
              </a:extLst>
            </p:cNvPr>
            <p:cNvSpPr txBox="1"/>
            <p:nvPr/>
          </p:nvSpPr>
          <p:spPr>
            <a:xfrm>
              <a:off x="7411543" y="4908753"/>
              <a:ext cx="3696522" cy="435056"/>
            </a:xfrm>
            <a:prstGeom prst="rect">
              <a:avLst/>
            </a:prstGeom>
            <a:noFill/>
          </p:spPr>
          <p:txBody>
            <a:bodyPr wrap="square" rtlCol="0">
              <a:spAutoFit/>
            </a:bodyPr>
            <a:lstStyle/>
            <a:p>
              <a:pPr>
                <a:lnSpc>
                  <a:spcPts val="1400"/>
                </a:lnSpc>
              </a:pPr>
              <a:r>
                <a:rPr lang="en-US" sz="900" dirty="0">
                  <a:solidFill>
                    <a:schemeClr val="bg1">
                      <a:lumMod val="65000"/>
                    </a:schemeClr>
                  </a:solidFill>
                  <a:latin typeface="Montserrat" panose="02000505000000020004" pitchFamily="2" charset="0"/>
                  <a:ea typeface="Montserrat Light" charset="0"/>
                  <a:cs typeface="Montserrat Light" charset="0"/>
                </a:rPr>
                <a:t>Man wherein seas our creeping. Very. Make from for seas place and won't appear him, were they</a:t>
              </a:r>
              <a:endParaRPr lang="en-US" sz="1000" b="1" dirty="0">
                <a:solidFill>
                  <a:schemeClr val="bg1">
                    <a:lumMod val="65000"/>
                  </a:schemeClr>
                </a:solidFill>
                <a:latin typeface="Montserrat" panose="02000505000000020004" pitchFamily="2" charset="0"/>
                <a:ea typeface="Montserrat Light" charset="0"/>
                <a:cs typeface="Montserrat Light" charset="0"/>
              </a:endParaRPr>
            </a:p>
          </p:txBody>
        </p:sp>
      </p:grpSp>
    </p:spTree>
    <p:extLst>
      <p:ext uri="{BB962C8B-B14F-4D97-AF65-F5344CB8AC3E}">
        <p14:creationId xmlns:p14="http://schemas.microsoft.com/office/powerpoint/2010/main" xmlns="" val="566794549"/>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F9ACB81-1F4B-4133-838E-D77AC0003540}"/>
              </a:ext>
            </a:extLst>
          </p:cNvPr>
          <p:cNvSpPr/>
          <p:nvPr/>
        </p:nvSpPr>
        <p:spPr>
          <a:xfrm>
            <a:off x="3350150" y="1366022"/>
            <a:ext cx="5491700" cy="913070"/>
          </a:xfrm>
          <a:prstGeom prst="rect">
            <a:avLst/>
          </a:prstGeom>
        </p:spPr>
        <p:txBody>
          <a:bodyPr wrap="square">
            <a:spAutoFit/>
          </a:bodyPr>
          <a:lstStyle/>
          <a:p>
            <a:pPr algn="ctr">
              <a:lnSpc>
                <a:spcPts val="3200"/>
              </a:lnSpc>
            </a:pPr>
            <a:r>
              <a:rPr lang="en-US" sz="1600" dirty="0">
                <a:latin typeface="Montserrat Light" panose="00000400000000000000" pitchFamily="50" charset="0"/>
                <a:ea typeface="Bodoni 72 Book" charset="0"/>
                <a:cs typeface="Bodoni 72 Book" charset="0"/>
              </a:rPr>
              <a:t>WRITE HERE SOMETHING ABOUT</a:t>
            </a:r>
          </a:p>
          <a:p>
            <a:pPr algn="ctr">
              <a:lnSpc>
                <a:spcPts val="3200"/>
              </a:lnSpc>
            </a:pPr>
            <a:r>
              <a:rPr lang="en-US" sz="3200" dirty="0">
                <a:latin typeface="Montserrat Bold"/>
                <a:ea typeface="Bodoni 72 Book" charset="0"/>
                <a:cs typeface="Bodoni 72 Book" charset="0"/>
              </a:rPr>
              <a:t>2 COLUMNS +TEXT TITILE</a:t>
            </a:r>
          </a:p>
        </p:txBody>
      </p:sp>
      <p:sp>
        <p:nvSpPr>
          <p:cNvPr id="3" name="TextBox 2">
            <a:extLst>
              <a:ext uri="{FF2B5EF4-FFF2-40B4-BE49-F238E27FC236}">
                <a16:creationId xmlns:a16="http://schemas.microsoft.com/office/drawing/2014/main" xmlns="" id="{54962831-4253-4A92-8487-5DE2A07700FF}"/>
              </a:ext>
            </a:extLst>
          </p:cNvPr>
          <p:cNvSpPr txBox="1"/>
          <p:nvPr/>
        </p:nvSpPr>
        <p:spPr>
          <a:xfrm>
            <a:off x="1294682" y="2625726"/>
            <a:ext cx="3954509" cy="1323439"/>
          </a:xfrm>
          <a:prstGeom prst="rect">
            <a:avLst/>
          </a:prstGeom>
          <a:noFill/>
        </p:spPr>
        <p:txBody>
          <a:bodyPr wrap="square" rtlCol="0">
            <a:spAutoFit/>
          </a:bodyPr>
          <a:lstStyle/>
          <a:p>
            <a:pPr>
              <a:lnSpc>
                <a:spcPts val="2400"/>
              </a:lnSpc>
            </a:pPr>
            <a:r>
              <a:rPr lang="en-US" cap="all" dirty="0">
                <a:latin typeface="Montserrat Regular"/>
                <a:ea typeface="Montserrat" charset="0"/>
                <a:cs typeface="Montserrat" charset="0"/>
              </a:rPr>
              <a:t>Fact </a:t>
            </a:r>
            <a:r>
              <a:rPr lang="en-US" cap="all" dirty="0">
                <a:latin typeface="Montserrat Regular"/>
                <a:ea typeface="Montserrat Light" charset="0"/>
                <a:cs typeface="Montserrat Light" charset="0"/>
              </a:rPr>
              <a:t>Open unto divided first shall made they're appear form great morning over form.</a:t>
            </a:r>
          </a:p>
        </p:txBody>
      </p:sp>
      <p:sp>
        <p:nvSpPr>
          <p:cNvPr id="4" name="TextBox 3">
            <a:extLst>
              <a:ext uri="{FF2B5EF4-FFF2-40B4-BE49-F238E27FC236}">
                <a16:creationId xmlns:a16="http://schemas.microsoft.com/office/drawing/2014/main" xmlns="" id="{922BC27A-7717-466D-BD80-7569A0A33E44}"/>
              </a:ext>
            </a:extLst>
          </p:cNvPr>
          <p:cNvSpPr txBox="1"/>
          <p:nvPr/>
        </p:nvSpPr>
        <p:spPr>
          <a:xfrm>
            <a:off x="1310341" y="4149200"/>
            <a:ext cx="3780482" cy="1323439"/>
          </a:xfrm>
          <a:prstGeom prst="rect">
            <a:avLst/>
          </a:prstGeom>
          <a:noFill/>
        </p:spPr>
        <p:txBody>
          <a:bodyPr wrap="square" rtlCol="0">
            <a:spAutoFit/>
          </a:bodyPr>
          <a:lstStyle/>
          <a:p>
            <a:pPr>
              <a:lnSpc>
                <a:spcPts val="1700"/>
              </a:lnSpc>
            </a:pPr>
            <a:r>
              <a:rPr lang="en-US" sz="950" dirty="0">
                <a:latin typeface="Montserrat Light" panose="00000400000000000000" pitchFamily="50" charset="0"/>
                <a:ea typeface="Montserrat Light" charset="0"/>
                <a:cs typeface="Montserrat Light" charset="0"/>
              </a:rPr>
              <a:t>Man wherein seas our creeping. Very. Make from for seas place and won't appear him, were they. Fifth you'll, man wherein seas our creeping. Very. Make from for seas place and won't appear him, were they.</a:t>
            </a:r>
          </a:p>
          <a:p>
            <a:pPr>
              <a:lnSpc>
                <a:spcPts val="1400"/>
              </a:lnSpc>
            </a:pPr>
            <a:endParaRPr lang="en-US" sz="900" dirty="0">
              <a:latin typeface="Montserrat Regular"/>
              <a:ea typeface="Montserrat Light" charset="0"/>
              <a:cs typeface="Montserrat Light" charset="0"/>
            </a:endParaRPr>
          </a:p>
          <a:p>
            <a:pPr>
              <a:lnSpc>
                <a:spcPts val="1400"/>
              </a:lnSpc>
            </a:pPr>
            <a:r>
              <a:rPr lang="en-US" sz="1000" dirty="0">
                <a:latin typeface="Montserrat Regular"/>
                <a:ea typeface="Montserrat Light" charset="0"/>
                <a:cs typeface="Montserrat Light" charset="0"/>
              </a:rPr>
              <a:t>Abundantly is fish evening let hath I gathered fly.</a:t>
            </a:r>
          </a:p>
        </p:txBody>
      </p:sp>
      <p:cxnSp>
        <p:nvCxnSpPr>
          <p:cNvPr id="5" name="Straight Connector 4">
            <a:extLst>
              <a:ext uri="{FF2B5EF4-FFF2-40B4-BE49-F238E27FC236}">
                <a16:creationId xmlns:a16="http://schemas.microsoft.com/office/drawing/2014/main" xmlns="" id="{2ED2E6A9-B89C-4CE2-A1CA-4F13EFE69953}"/>
              </a:ext>
            </a:extLst>
          </p:cNvPr>
          <p:cNvCxnSpPr>
            <a:cxnSpLocks/>
          </p:cNvCxnSpPr>
          <p:nvPr/>
        </p:nvCxnSpPr>
        <p:spPr>
          <a:xfrm>
            <a:off x="1622098" y="4148138"/>
            <a:ext cx="3780482"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B83F3B43-D90B-44FE-B748-0F2C14956415}"/>
              </a:ext>
            </a:extLst>
          </p:cNvPr>
          <p:cNvSpPr txBox="1"/>
          <p:nvPr/>
        </p:nvSpPr>
        <p:spPr>
          <a:xfrm>
            <a:off x="5687345" y="2648985"/>
            <a:ext cx="5241291" cy="1092222"/>
          </a:xfrm>
          <a:prstGeom prst="rect">
            <a:avLst/>
          </a:prstGeom>
          <a:noFill/>
        </p:spPr>
        <p:txBody>
          <a:bodyPr wrap="square" rtlCol="0">
            <a:spAutoFit/>
          </a:bodyPr>
          <a:lstStyle/>
          <a:p>
            <a:pPr>
              <a:lnSpc>
                <a:spcPts val="1700"/>
              </a:lnSpc>
            </a:pPr>
            <a:r>
              <a:rPr lang="en-US" sz="950" dirty="0">
                <a:latin typeface="Montserrat Light" panose="00000400000000000000" pitchFamily="50" charset="0"/>
                <a:ea typeface="Montserrat Light" charset="0"/>
                <a:cs typeface="Montserrat Light" charset="0"/>
              </a:rPr>
              <a:t>Man wherein seas our creeping. Very. Make from for seas place and won't appear him, were they. Fifth you'll, man wherein seas our creeping. Very. Make from for seas place and won't appear him, were they.</a:t>
            </a:r>
          </a:p>
          <a:p>
            <a:pPr>
              <a:lnSpc>
                <a:spcPts val="1400"/>
              </a:lnSpc>
            </a:pPr>
            <a:endParaRPr lang="en-US" sz="900" dirty="0">
              <a:latin typeface="Montserrat Regular"/>
              <a:ea typeface="Montserrat Light" charset="0"/>
              <a:cs typeface="Montserrat Light" charset="0"/>
            </a:endParaRPr>
          </a:p>
          <a:p>
            <a:pPr>
              <a:lnSpc>
                <a:spcPts val="1400"/>
              </a:lnSpc>
            </a:pPr>
            <a:r>
              <a:rPr lang="en-US" sz="1000" dirty="0">
                <a:latin typeface="Montserrat Regular"/>
                <a:ea typeface="Montserrat Light" charset="0"/>
                <a:cs typeface="Montserrat Light" charset="0"/>
              </a:rPr>
              <a:t>Abundantly is fish evening let hath I gathered fly.</a:t>
            </a:r>
          </a:p>
        </p:txBody>
      </p:sp>
      <p:sp>
        <p:nvSpPr>
          <p:cNvPr id="7" name="TextBox 6">
            <a:extLst>
              <a:ext uri="{FF2B5EF4-FFF2-40B4-BE49-F238E27FC236}">
                <a16:creationId xmlns:a16="http://schemas.microsoft.com/office/drawing/2014/main" xmlns="" id="{775CFB62-BB3E-4D89-A4CA-11B1228D92A0}"/>
              </a:ext>
            </a:extLst>
          </p:cNvPr>
          <p:cNvSpPr txBox="1"/>
          <p:nvPr/>
        </p:nvSpPr>
        <p:spPr>
          <a:xfrm>
            <a:off x="5687346" y="4149200"/>
            <a:ext cx="5360560" cy="1592424"/>
          </a:xfrm>
          <a:prstGeom prst="rect">
            <a:avLst/>
          </a:prstGeom>
          <a:noFill/>
        </p:spPr>
        <p:txBody>
          <a:bodyPr wrap="square" rtlCol="0">
            <a:spAutoFit/>
          </a:bodyPr>
          <a:lstStyle/>
          <a:p>
            <a:pPr>
              <a:lnSpc>
                <a:spcPts val="1700"/>
              </a:lnSpc>
            </a:pPr>
            <a:r>
              <a:rPr lang="en-US" sz="900" b="1" dirty="0">
                <a:latin typeface="Montserrat" panose="02000505000000020004" pitchFamily="2" charset="0"/>
              </a:rPr>
              <a:t>Lorem Ipsum</a:t>
            </a:r>
            <a:r>
              <a:rPr lang="en-US" sz="900" dirty="0">
                <a:latin typeface="Montserrat" panose="02000505000000020004" pitchFamily="2" charset="0"/>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900" dirty="0" err="1">
                <a:latin typeface="Montserrat" panose="02000505000000020004" pitchFamily="2" charset="0"/>
              </a:rPr>
              <a:t>popularised</a:t>
            </a:r>
            <a:r>
              <a:rPr lang="en-US" sz="900" dirty="0">
                <a:latin typeface="Montserrat" panose="02000505000000020004" pitchFamily="2" charset="0"/>
              </a:rPr>
              <a:t> in the 1960s with the release of </a:t>
            </a:r>
            <a:r>
              <a:rPr lang="en-US" sz="900" dirty="0" err="1">
                <a:latin typeface="Montserrat" panose="02000505000000020004" pitchFamily="2" charset="0"/>
              </a:rPr>
              <a:t>Letraset</a:t>
            </a:r>
            <a:r>
              <a:rPr lang="en-US" sz="900" dirty="0">
                <a:latin typeface="Montserrat" panose="02000505000000020004" pitchFamily="2" charset="0"/>
              </a:rPr>
              <a:t> sheets containing Lorem Ipsum passages, and more recently with desktop publishing software like Aldus PageMaker including versions of Lorem Ipsum.</a:t>
            </a:r>
            <a:endParaRPr lang="en-US" sz="900" dirty="0">
              <a:latin typeface="Montserrat" panose="02000505000000020004" pitchFamily="2" charset="0"/>
              <a:ea typeface="Montserrat Light" charset="0"/>
              <a:cs typeface="Montserrat Light" charset="0"/>
            </a:endParaRPr>
          </a:p>
        </p:txBody>
      </p:sp>
    </p:spTree>
    <p:extLst>
      <p:ext uri="{BB962C8B-B14F-4D97-AF65-F5344CB8AC3E}">
        <p14:creationId xmlns:p14="http://schemas.microsoft.com/office/powerpoint/2010/main" xmlns="" val="3614501694"/>
      </p:ext>
    </p:extLst>
  </p:cSld>
  <p:clrMapOvr>
    <a:masterClrMapping/>
  </p:clrMapOvr>
  <p:transition spd="slow">
    <p:comb/>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6408F850-43AE-406B-A823-71AFD87310B8}"/>
              </a:ext>
            </a:extLst>
          </p:cNvPr>
          <p:cNvSpPr/>
          <p:nvPr/>
        </p:nvSpPr>
        <p:spPr>
          <a:xfrm>
            <a:off x="0" y="3067050"/>
            <a:ext cx="12192000" cy="379095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0">
            <a:extLst>
              <a:ext uri="{FF2B5EF4-FFF2-40B4-BE49-F238E27FC236}">
                <a16:creationId xmlns:a16="http://schemas.microsoft.com/office/drawing/2014/main" xmlns="" id="{13E83A5B-8C27-40DD-9415-7409F0B8F159}"/>
              </a:ext>
            </a:extLst>
          </p:cNvPr>
          <p:cNvSpPr>
            <a:spLocks/>
          </p:cNvSpPr>
          <p:nvPr/>
        </p:nvSpPr>
        <p:spPr bwMode="auto">
          <a:xfrm>
            <a:off x="6411112" y="2144511"/>
            <a:ext cx="1692275" cy="2044699"/>
          </a:xfrm>
          <a:custGeom>
            <a:avLst/>
            <a:gdLst>
              <a:gd name="T0" fmla="*/ 0 w 1095"/>
              <a:gd name="T1" fmla="*/ 357 h 1242"/>
              <a:gd name="T2" fmla="*/ 45 w 1095"/>
              <a:gd name="T3" fmla="*/ 279 h 1242"/>
              <a:gd name="T4" fmla="*/ 503 w 1095"/>
              <a:gd name="T5" fmla="*/ 15 h 1242"/>
              <a:gd name="T6" fmla="*/ 593 w 1095"/>
              <a:gd name="T7" fmla="*/ 15 h 1242"/>
              <a:gd name="T8" fmla="*/ 1050 w 1095"/>
              <a:gd name="T9" fmla="*/ 279 h 1242"/>
              <a:gd name="T10" fmla="*/ 1095 w 1095"/>
              <a:gd name="T11" fmla="*/ 357 h 1242"/>
              <a:gd name="T12" fmla="*/ 1095 w 1095"/>
              <a:gd name="T13" fmla="*/ 886 h 1242"/>
              <a:gd name="T14" fmla="*/ 1050 w 1095"/>
              <a:gd name="T15" fmla="*/ 964 h 1242"/>
              <a:gd name="T16" fmla="*/ 593 w 1095"/>
              <a:gd name="T17" fmla="*/ 1228 h 1242"/>
              <a:gd name="T18" fmla="*/ 503 w 1095"/>
              <a:gd name="T19" fmla="*/ 1228 h 1242"/>
              <a:gd name="T20" fmla="*/ 45 w 1095"/>
              <a:gd name="T21" fmla="*/ 964 h 1242"/>
              <a:gd name="T22" fmla="*/ 0 w 1095"/>
              <a:gd name="T23" fmla="*/ 886 h 1242"/>
              <a:gd name="T24" fmla="*/ 0 w 1095"/>
              <a:gd name="T25" fmla="*/ 357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5" h="1242">
                <a:moveTo>
                  <a:pt x="0" y="357"/>
                </a:moveTo>
                <a:cubicBezTo>
                  <a:pt x="0" y="328"/>
                  <a:pt x="20" y="293"/>
                  <a:pt x="45" y="279"/>
                </a:cubicBezTo>
                <a:cubicBezTo>
                  <a:pt x="503" y="15"/>
                  <a:pt x="503" y="15"/>
                  <a:pt x="503" y="15"/>
                </a:cubicBezTo>
                <a:cubicBezTo>
                  <a:pt x="527" y="0"/>
                  <a:pt x="568" y="0"/>
                  <a:pt x="593" y="15"/>
                </a:cubicBezTo>
                <a:cubicBezTo>
                  <a:pt x="1050" y="279"/>
                  <a:pt x="1050" y="279"/>
                  <a:pt x="1050" y="279"/>
                </a:cubicBezTo>
                <a:cubicBezTo>
                  <a:pt x="1075" y="293"/>
                  <a:pt x="1095" y="328"/>
                  <a:pt x="1095" y="357"/>
                </a:cubicBezTo>
                <a:cubicBezTo>
                  <a:pt x="1095" y="886"/>
                  <a:pt x="1095" y="886"/>
                  <a:pt x="1095" y="886"/>
                </a:cubicBezTo>
                <a:cubicBezTo>
                  <a:pt x="1095" y="914"/>
                  <a:pt x="1075" y="949"/>
                  <a:pt x="1050" y="964"/>
                </a:cubicBezTo>
                <a:cubicBezTo>
                  <a:pt x="593" y="1228"/>
                  <a:pt x="593" y="1228"/>
                  <a:pt x="593" y="1228"/>
                </a:cubicBezTo>
                <a:cubicBezTo>
                  <a:pt x="568" y="1242"/>
                  <a:pt x="527" y="1242"/>
                  <a:pt x="503" y="1228"/>
                </a:cubicBezTo>
                <a:cubicBezTo>
                  <a:pt x="45" y="964"/>
                  <a:pt x="45" y="964"/>
                  <a:pt x="45" y="964"/>
                </a:cubicBezTo>
                <a:cubicBezTo>
                  <a:pt x="20" y="949"/>
                  <a:pt x="0" y="914"/>
                  <a:pt x="0" y="886"/>
                </a:cubicBezTo>
                <a:lnTo>
                  <a:pt x="0" y="357"/>
                </a:lnTo>
                <a:close/>
              </a:path>
            </a:pathLst>
          </a:custGeom>
          <a:solidFill>
            <a:schemeClr val="accent2"/>
          </a:solidFill>
          <a:ln w="38100">
            <a:noFill/>
          </a:ln>
          <a:effectLst/>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xmlns="" id="{117BDA42-92EB-4B52-9DED-7F880A8EE206}"/>
              </a:ext>
            </a:extLst>
          </p:cNvPr>
          <p:cNvSpPr>
            <a:spLocks/>
          </p:cNvSpPr>
          <p:nvPr/>
        </p:nvSpPr>
        <p:spPr bwMode="auto">
          <a:xfrm>
            <a:off x="8944762" y="2144511"/>
            <a:ext cx="1692275" cy="2044699"/>
          </a:xfrm>
          <a:custGeom>
            <a:avLst/>
            <a:gdLst>
              <a:gd name="T0" fmla="*/ 0 w 1095"/>
              <a:gd name="T1" fmla="*/ 357 h 1242"/>
              <a:gd name="T2" fmla="*/ 45 w 1095"/>
              <a:gd name="T3" fmla="*/ 279 h 1242"/>
              <a:gd name="T4" fmla="*/ 503 w 1095"/>
              <a:gd name="T5" fmla="*/ 15 h 1242"/>
              <a:gd name="T6" fmla="*/ 593 w 1095"/>
              <a:gd name="T7" fmla="*/ 15 h 1242"/>
              <a:gd name="T8" fmla="*/ 1050 w 1095"/>
              <a:gd name="T9" fmla="*/ 279 h 1242"/>
              <a:gd name="T10" fmla="*/ 1095 w 1095"/>
              <a:gd name="T11" fmla="*/ 357 h 1242"/>
              <a:gd name="T12" fmla="*/ 1095 w 1095"/>
              <a:gd name="T13" fmla="*/ 886 h 1242"/>
              <a:gd name="T14" fmla="*/ 1050 w 1095"/>
              <a:gd name="T15" fmla="*/ 964 h 1242"/>
              <a:gd name="T16" fmla="*/ 593 w 1095"/>
              <a:gd name="T17" fmla="*/ 1228 h 1242"/>
              <a:gd name="T18" fmla="*/ 503 w 1095"/>
              <a:gd name="T19" fmla="*/ 1228 h 1242"/>
              <a:gd name="T20" fmla="*/ 45 w 1095"/>
              <a:gd name="T21" fmla="*/ 964 h 1242"/>
              <a:gd name="T22" fmla="*/ 0 w 1095"/>
              <a:gd name="T23" fmla="*/ 886 h 1242"/>
              <a:gd name="T24" fmla="*/ 0 w 1095"/>
              <a:gd name="T25" fmla="*/ 357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5" h="1242">
                <a:moveTo>
                  <a:pt x="0" y="357"/>
                </a:moveTo>
                <a:cubicBezTo>
                  <a:pt x="0" y="328"/>
                  <a:pt x="20" y="293"/>
                  <a:pt x="45" y="279"/>
                </a:cubicBezTo>
                <a:cubicBezTo>
                  <a:pt x="503" y="15"/>
                  <a:pt x="503" y="15"/>
                  <a:pt x="503" y="15"/>
                </a:cubicBezTo>
                <a:cubicBezTo>
                  <a:pt x="527" y="0"/>
                  <a:pt x="568" y="0"/>
                  <a:pt x="593" y="15"/>
                </a:cubicBezTo>
                <a:cubicBezTo>
                  <a:pt x="1050" y="279"/>
                  <a:pt x="1050" y="279"/>
                  <a:pt x="1050" y="279"/>
                </a:cubicBezTo>
                <a:cubicBezTo>
                  <a:pt x="1075" y="293"/>
                  <a:pt x="1095" y="328"/>
                  <a:pt x="1095" y="357"/>
                </a:cubicBezTo>
                <a:cubicBezTo>
                  <a:pt x="1095" y="886"/>
                  <a:pt x="1095" y="886"/>
                  <a:pt x="1095" y="886"/>
                </a:cubicBezTo>
                <a:cubicBezTo>
                  <a:pt x="1095" y="914"/>
                  <a:pt x="1075" y="949"/>
                  <a:pt x="1050" y="964"/>
                </a:cubicBezTo>
                <a:cubicBezTo>
                  <a:pt x="593" y="1228"/>
                  <a:pt x="593" y="1228"/>
                  <a:pt x="593" y="1228"/>
                </a:cubicBezTo>
                <a:cubicBezTo>
                  <a:pt x="568" y="1242"/>
                  <a:pt x="527" y="1242"/>
                  <a:pt x="503" y="1228"/>
                </a:cubicBezTo>
                <a:cubicBezTo>
                  <a:pt x="45" y="964"/>
                  <a:pt x="45" y="964"/>
                  <a:pt x="45" y="964"/>
                </a:cubicBezTo>
                <a:cubicBezTo>
                  <a:pt x="20" y="949"/>
                  <a:pt x="0" y="914"/>
                  <a:pt x="0" y="886"/>
                </a:cubicBezTo>
                <a:lnTo>
                  <a:pt x="0" y="357"/>
                </a:lnTo>
                <a:close/>
              </a:path>
            </a:pathLst>
          </a:custGeom>
          <a:solidFill>
            <a:schemeClr val="accent3"/>
          </a:solidFill>
          <a:ln w="38100">
            <a:noFill/>
          </a:ln>
          <a:effec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xmlns="" id="{9081F3BF-C60B-4A61-BBA3-30124D9AC4EE}"/>
              </a:ext>
            </a:extLst>
          </p:cNvPr>
          <p:cNvSpPr>
            <a:spLocks/>
          </p:cNvSpPr>
          <p:nvPr/>
        </p:nvSpPr>
        <p:spPr bwMode="auto">
          <a:xfrm>
            <a:off x="4010812" y="2144511"/>
            <a:ext cx="1692275" cy="2044699"/>
          </a:xfrm>
          <a:custGeom>
            <a:avLst/>
            <a:gdLst>
              <a:gd name="T0" fmla="*/ 0 w 1095"/>
              <a:gd name="T1" fmla="*/ 357 h 1242"/>
              <a:gd name="T2" fmla="*/ 45 w 1095"/>
              <a:gd name="T3" fmla="*/ 279 h 1242"/>
              <a:gd name="T4" fmla="*/ 503 w 1095"/>
              <a:gd name="T5" fmla="*/ 15 h 1242"/>
              <a:gd name="T6" fmla="*/ 593 w 1095"/>
              <a:gd name="T7" fmla="*/ 15 h 1242"/>
              <a:gd name="T8" fmla="*/ 1050 w 1095"/>
              <a:gd name="T9" fmla="*/ 279 h 1242"/>
              <a:gd name="T10" fmla="*/ 1095 w 1095"/>
              <a:gd name="T11" fmla="*/ 357 h 1242"/>
              <a:gd name="T12" fmla="*/ 1095 w 1095"/>
              <a:gd name="T13" fmla="*/ 886 h 1242"/>
              <a:gd name="T14" fmla="*/ 1050 w 1095"/>
              <a:gd name="T15" fmla="*/ 964 h 1242"/>
              <a:gd name="T16" fmla="*/ 593 w 1095"/>
              <a:gd name="T17" fmla="*/ 1228 h 1242"/>
              <a:gd name="T18" fmla="*/ 503 w 1095"/>
              <a:gd name="T19" fmla="*/ 1228 h 1242"/>
              <a:gd name="T20" fmla="*/ 45 w 1095"/>
              <a:gd name="T21" fmla="*/ 964 h 1242"/>
              <a:gd name="T22" fmla="*/ 0 w 1095"/>
              <a:gd name="T23" fmla="*/ 886 h 1242"/>
              <a:gd name="T24" fmla="*/ 0 w 1095"/>
              <a:gd name="T25" fmla="*/ 357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5" h="1242">
                <a:moveTo>
                  <a:pt x="0" y="357"/>
                </a:moveTo>
                <a:cubicBezTo>
                  <a:pt x="0" y="328"/>
                  <a:pt x="20" y="293"/>
                  <a:pt x="45" y="279"/>
                </a:cubicBezTo>
                <a:cubicBezTo>
                  <a:pt x="503" y="15"/>
                  <a:pt x="503" y="15"/>
                  <a:pt x="503" y="15"/>
                </a:cubicBezTo>
                <a:cubicBezTo>
                  <a:pt x="527" y="0"/>
                  <a:pt x="568" y="0"/>
                  <a:pt x="593" y="15"/>
                </a:cubicBezTo>
                <a:cubicBezTo>
                  <a:pt x="1050" y="279"/>
                  <a:pt x="1050" y="279"/>
                  <a:pt x="1050" y="279"/>
                </a:cubicBezTo>
                <a:cubicBezTo>
                  <a:pt x="1075" y="293"/>
                  <a:pt x="1095" y="328"/>
                  <a:pt x="1095" y="357"/>
                </a:cubicBezTo>
                <a:cubicBezTo>
                  <a:pt x="1095" y="886"/>
                  <a:pt x="1095" y="886"/>
                  <a:pt x="1095" y="886"/>
                </a:cubicBezTo>
                <a:cubicBezTo>
                  <a:pt x="1095" y="914"/>
                  <a:pt x="1075" y="949"/>
                  <a:pt x="1050" y="964"/>
                </a:cubicBezTo>
                <a:cubicBezTo>
                  <a:pt x="593" y="1228"/>
                  <a:pt x="593" y="1228"/>
                  <a:pt x="593" y="1228"/>
                </a:cubicBezTo>
                <a:cubicBezTo>
                  <a:pt x="568" y="1242"/>
                  <a:pt x="527" y="1242"/>
                  <a:pt x="503" y="1228"/>
                </a:cubicBezTo>
                <a:cubicBezTo>
                  <a:pt x="45" y="964"/>
                  <a:pt x="45" y="964"/>
                  <a:pt x="45" y="964"/>
                </a:cubicBezTo>
                <a:cubicBezTo>
                  <a:pt x="20" y="949"/>
                  <a:pt x="0" y="914"/>
                  <a:pt x="0" y="886"/>
                </a:cubicBezTo>
                <a:lnTo>
                  <a:pt x="0" y="357"/>
                </a:lnTo>
                <a:close/>
              </a:path>
            </a:pathLst>
          </a:custGeom>
          <a:solidFill>
            <a:schemeClr val="accent1"/>
          </a:solidFill>
          <a:ln w="38100">
            <a:noFill/>
          </a:ln>
          <a:effec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xmlns="" id="{7DD0A193-00FA-45D6-A9C0-75E7267DB927}"/>
              </a:ext>
            </a:extLst>
          </p:cNvPr>
          <p:cNvSpPr>
            <a:spLocks/>
          </p:cNvSpPr>
          <p:nvPr/>
        </p:nvSpPr>
        <p:spPr bwMode="auto">
          <a:xfrm>
            <a:off x="1511452" y="2144511"/>
            <a:ext cx="1692275" cy="2044699"/>
          </a:xfrm>
          <a:custGeom>
            <a:avLst/>
            <a:gdLst>
              <a:gd name="T0" fmla="*/ 0 w 1095"/>
              <a:gd name="T1" fmla="*/ 357 h 1242"/>
              <a:gd name="T2" fmla="*/ 45 w 1095"/>
              <a:gd name="T3" fmla="*/ 279 h 1242"/>
              <a:gd name="T4" fmla="*/ 503 w 1095"/>
              <a:gd name="T5" fmla="*/ 15 h 1242"/>
              <a:gd name="T6" fmla="*/ 593 w 1095"/>
              <a:gd name="T7" fmla="*/ 15 h 1242"/>
              <a:gd name="T8" fmla="*/ 1050 w 1095"/>
              <a:gd name="T9" fmla="*/ 279 h 1242"/>
              <a:gd name="T10" fmla="*/ 1095 w 1095"/>
              <a:gd name="T11" fmla="*/ 357 h 1242"/>
              <a:gd name="T12" fmla="*/ 1095 w 1095"/>
              <a:gd name="T13" fmla="*/ 886 h 1242"/>
              <a:gd name="T14" fmla="*/ 1050 w 1095"/>
              <a:gd name="T15" fmla="*/ 964 h 1242"/>
              <a:gd name="T16" fmla="*/ 593 w 1095"/>
              <a:gd name="T17" fmla="*/ 1228 h 1242"/>
              <a:gd name="T18" fmla="*/ 503 w 1095"/>
              <a:gd name="T19" fmla="*/ 1228 h 1242"/>
              <a:gd name="T20" fmla="*/ 45 w 1095"/>
              <a:gd name="T21" fmla="*/ 964 h 1242"/>
              <a:gd name="T22" fmla="*/ 0 w 1095"/>
              <a:gd name="T23" fmla="*/ 886 h 1242"/>
              <a:gd name="T24" fmla="*/ 0 w 1095"/>
              <a:gd name="T25" fmla="*/ 357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5" h="1242">
                <a:moveTo>
                  <a:pt x="0" y="357"/>
                </a:moveTo>
                <a:cubicBezTo>
                  <a:pt x="0" y="328"/>
                  <a:pt x="20" y="293"/>
                  <a:pt x="45" y="279"/>
                </a:cubicBezTo>
                <a:cubicBezTo>
                  <a:pt x="503" y="15"/>
                  <a:pt x="503" y="15"/>
                  <a:pt x="503" y="15"/>
                </a:cubicBezTo>
                <a:cubicBezTo>
                  <a:pt x="527" y="0"/>
                  <a:pt x="568" y="0"/>
                  <a:pt x="593" y="15"/>
                </a:cubicBezTo>
                <a:cubicBezTo>
                  <a:pt x="1050" y="279"/>
                  <a:pt x="1050" y="279"/>
                  <a:pt x="1050" y="279"/>
                </a:cubicBezTo>
                <a:cubicBezTo>
                  <a:pt x="1075" y="293"/>
                  <a:pt x="1095" y="328"/>
                  <a:pt x="1095" y="357"/>
                </a:cubicBezTo>
                <a:cubicBezTo>
                  <a:pt x="1095" y="886"/>
                  <a:pt x="1095" y="886"/>
                  <a:pt x="1095" y="886"/>
                </a:cubicBezTo>
                <a:cubicBezTo>
                  <a:pt x="1095" y="914"/>
                  <a:pt x="1075" y="949"/>
                  <a:pt x="1050" y="964"/>
                </a:cubicBezTo>
                <a:cubicBezTo>
                  <a:pt x="593" y="1228"/>
                  <a:pt x="593" y="1228"/>
                  <a:pt x="593" y="1228"/>
                </a:cubicBezTo>
                <a:cubicBezTo>
                  <a:pt x="568" y="1242"/>
                  <a:pt x="527" y="1242"/>
                  <a:pt x="503" y="1228"/>
                </a:cubicBezTo>
                <a:cubicBezTo>
                  <a:pt x="45" y="964"/>
                  <a:pt x="45" y="964"/>
                  <a:pt x="45" y="964"/>
                </a:cubicBezTo>
                <a:cubicBezTo>
                  <a:pt x="20" y="949"/>
                  <a:pt x="0" y="914"/>
                  <a:pt x="0" y="886"/>
                </a:cubicBezTo>
                <a:lnTo>
                  <a:pt x="0" y="357"/>
                </a:lnTo>
                <a:close/>
              </a:path>
            </a:pathLst>
          </a:custGeom>
          <a:solidFill>
            <a:schemeClr val="accent6"/>
          </a:solidFill>
          <a:ln w="38100">
            <a:noFill/>
          </a:ln>
          <a:effectLst/>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xmlns="" id="{79B657E8-288A-4A5F-AAA6-972AA5738828}"/>
              </a:ext>
            </a:extLst>
          </p:cNvPr>
          <p:cNvSpPr/>
          <p:nvPr/>
        </p:nvSpPr>
        <p:spPr>
          <a:xfrm>
            <a:off x="1918378" y="2649748"/>
            <a:ext cx="843501" cy="1015663"/>
          </a:xfrm>
          <a:prstGeom prst="rect">
            <a:avLst/>
          </a:prstGeom>
        </p:spPr>
        <p:txBody>
          <a:bodyPr wrap="none" anchor="ctr">
            <a:spAutoFit/>
          </a:bodyPr>
          <a:lstStyle/>
          <a:p>
            <a:pPr algn="ctr"/>
            <a:r>
              <a:rPr lang="en-US" sz="6000" dirty="0">
                <a:solidFill>
                  <a:schemeClr val="bg1"/>
                </a:solidFill>
                <a:latin typeface="FontAwesome" pitchFamily="2" charset="0"/>
              </a:rPr>
              <a:t></a:t>
            </a:r>
          </a:p>
        </p:txBody>
      </p:sp>
      <p:grpSp>
        <p:nvGrpSpPr>
          <p:cNvPr id="27" name="Group 26">
            <a:extLst>
              <a:ext uri="{FF2B5EF4-FFF2-40B4-BE49-F238E27FC236}">
                <a16:creationId xmlns:a16="http://schemas.microsoft.com/office/drawing/2014/main" xmlns="" id="{9857AD12-AA74-41D1-BA55-672B3688A001}"/>
              </a:ext>
            </a:extLst>
          </p:cNvPr>
          <p:cNvGrpSpPr/>
          <p:nvPr/>
        </p:nvGrpSpPr>
        <p:grpSpPr>
          <a:xfrm>
            <a:off x="1156004" y="4515785"/>
            <a:ext cx="2368246" cy="979289"/>
            <a:chOff x="1406676" y="4028123"/>
            <a:chExt cx="2368246" cy="1077218"/>
          </a:xfrm>
        </p:grpSpPr>
        <p:sp>
          <p:nvSpPr>
            <p:cNvPr id="28" name="TextBox 27">
              <a:extLst>
                <a:ext uri="{FF2B5EF4-FFF2-40B4-BE49-F238E27FC236}">
                  <a16:creationId xmlns:a16="http://schemas.microsoft.com/office/drawing/2014/main" xmlns="" id="{1714F45A-00C2-48A5-9145-DDA984E91A55}"/>
                </a:ext>
              </a:extLst>
            </p:cNvPr>
            <p:cNvSpPr txBox="1"/>
            <p:nvPr/>
          </p:nvSpPr>
          <p:spPr>
            <a:xfrm>
              <a:off x="1444777" y="4028123"/>
              <a:ext cx="2292046" cy="353943"/>
            </a:xfrm>
            <a:prstGeom prst="rect">
              <a:avLst/>
            </a:prstGeom>
            <a:noFill/>
          </p:spPr>
          <p:txBody>
            <a:bodyPr wrap="square" rtlCol="0">
              <a:spAutoFit/>
            </a:bodyPr>
            <a:lstStyle/>
            <a:p>
              <a:pPr algn="ctr"/>
              <a:r>
                <a:rPr lang="en-US" sz="1700" dirty="0">
                  <a:solidFill>
                    <a:schemeClr val="bg1"/>
                  </a:solidFill>
                  <a:latin typeface="Montserrat "/>
                </a:rPr>
                <a:t>Simple Text Here</a:t>
              </a:r>
            </a:p>
          </p:txBody>
        </p:sp>
        <p:sp>
          <p:nvSpPr>
            <p:cNvPr id="29" name="TextBox 28">
              <a:extLst>
                <a:ext uri="{FF2B5EF4-FFF2-40B4-BE49-F238E27FC236}">
                  <a16:creationId xmlns:a16="http://schemas.microsoft.com/office/drawing/2014/main" xmlns="" id="{95B3B670-20F5-451A-B66E-191BB5B49BF7}"/>
                </a:ext>
              </a:extLst>
            </p:cNvPr>
            <p:cNvSpPr txBox="1"/>
            <p:nvPr/>
          </p:nvSpPr>
          <p:spPr>
            <a:xfrm>
              <a:off x="1406676" y="4397455"/>
              <a:ext cx="2368246" cy="707886"/>
            </a:xfrm>
            <a:prstGeom prst="rect">
              <a:avLst/>
            </a:prstGeom>
            <a:noFill/>
          </p:spPr>
          <p:txBody>
            <a:bodyPr wrap="square" rtlCol="0">
              <a:spAutoFit/>
            </a:bodyPr>
            <a:lstStyle/>
            <a:p>
              <a:pPr algn="ctr">
                <a:lnSpc>
                  <a:spcPts val="1600"/>
                </a:lnSpc>
              </a:pPr>
              <a:r>
                <a:rPr lang="en-US" sz="900" dirty="0">
                  <a:solidFill>
                    <a:schemeClr val="bg1"/>
                  </a:solidFill>
                  <a:latin typeface="Montserrat "/>
                </a:rPr>
                <a:t>industry's standard dummy</a:t>
              </a:r>
            </a:p>
            <a:p>
              <a:pPr algn="ctr">
                <a:lnSpc>
                  <a:spcPts val="1600"/>
                </a:lnSpc>
              </a:pPr>
              <a:r>
                <a:rPr lang="en-US" sz="900" dirty="0">
                  <a:solidFill>
                    <a:schemeClr val="bg1"/>
                  </a:solidFill>
                  <a:latin typeface="Montserrat "/>
                </a:rPr>
                <a:t>text to ever since the 1500s, when</a:t>
              </a:r>
            </a:p>
            <a:p>
              <a:pPr algn="ctr">
                <a:lnSpc>
                  <a:spcPts val="1600"/>
                </a:lnSpc>
              </a:pPr>
              <a:r>
                <a:rPr lang="en-US" sz="900" dirty="0">
                  <a:solidFill>
                    <a:schemeClr val="bg1"/>
                  </a:solidFill>
                  <a:latin typeface="Montserrat "/>
                </a:rPr>
                <a:t>specimen book.</a:t>
              </a:r>
            </a:p>
          </p:txBody>
        </p:sp>
      </p:grpSp>
      <p:sp>
        <p:nvSpPr>
          <p:cNvPr id="30" name="TextBox 29">
            <a:extLst>
              <a:ext uri="{FF2B5EF4-FFF2-40B4-BE49-F238E27FC236}">
                <a16:creationId xmlns:a16="http://schemas.microsoft.com/office/drawing/2014/main" xmlns="" id="{2C039025-251B-4C87-958A-2EB635A4E9EF}"/>
              </a:ext>
            </a:extLst>
          </p:cNvPr>
          <p:cNvSpPr txBox="1"/>
          <p:nvPr/>
        </p:nvSpPr>
        <p:spPr>
          <a:xfrm>
            <a:off x="4528830" y="2649747"/>
            <a:ext cx="630425" cy="1015663"/>
          </a:xfrm>
          <a:prstGeom prst="rect">
            <a:avLst/>
          </a:prstGeom>
          <a:noFill/>
        </p:spPr>
        <p:txBody>
          <a:bodyPr wrap="square" numCol="1" spcCol="457200" rtlCol="0" anchor="ctr">
            <a:spAutoFit/>
          </a:bodyPr>
          <a:lstStyle/>
          <a:p>
            <a:pPr algn="ctr"/>
            <a:r>
              <a:rPr lang="en-US" sz="6000" dirty="0">
                <a:solidFill>
                  <a:schemeClr val="bg1"/>
                </a:solidFill>
                <a:latin typeface="FontAwesome" charset="0"/>
                <a:ea typeface="FontAwesome" charset="0"/>
                <a:cs typeface="FontAwesome" charset="0"/>
              </a:rPr>
              <a:t></a:t>
            </a:r>
          </a:p>
        </p:txBody>
      </p:sp>
      <p:sp>
        <p:nvSpPr>
          <p:cNvPr id="31" name="TextBox 30">
            <a:extLst>
              <a:ext uri="{FF2B5EF4-FFF2-40B4-BE49-F238E27FC236}">
                <a16:creationId xmlns:a16="http://schemas.microsoft.com/office/drawing/2014/main" xmlns="" id="{08448727-7270-4157-9D3C-480AA995D786}"/>
              </a:ext>
            </a:extLst>
          </p:cNvPr>
          <p:cNvSpPr txBox="1"/>
          <p:nvPr/>
        </p:nvSpPr>
        <p:spPr>
          <a:xfrm>
            <a:off x="7032745" y="2649746"/>
            <a:ext cx="630425" cy="1015663"/>
          </a:xfrm>
          <a:prstGeom prst="rect">
            <a:avLst/>
          </a:prstGeom>
          <a:noFill/>
          <a:ln w="19050">
            <a:noFill/>
          </a:ln>
        </p:spPr>
        <p:txBody>
          <a:bodyPr wrap="square" numCol="1" spcCol="457200" rtlCol="0" anchor="ctr">
            <a:spAutoFit/>
          </a:bodyPr>
          <a:lstStyle/>
          <a:p>
            <a:pPr algn="ctr"/>
            <a:r>
              <a:rPr lang="en-US" sz="6000" dirty="0">
                <a:solidFill>
                  <a:schemeClr val="bg1"/>
                </a:solidFill>
                <a:latin typeface="FontAwesome" charset="0"/>
                <a:ea typeface="FontAwesome" charset="0"/>
                <a:cs typeface="FontAwesome" charset="0"/>
              </a:rPr>
              <a:t></a:t>
            </a:r>
          </a:p>
        </p:txBody>
      </p:sp>
      <p:sp>
        <p:nvSpPr>
          <p:cNvPr id="32" name="Rectangle 31">
            <a:extLst>
              <a:ext uri="{FF2B5EF4-FFF2-40B4-BE49-F238E27FC236}">
                <a16:creationId xmlns:a16="http://schemas.microsoft.com/office/drawing/2014/main" xmlns="" id="{6321E734-2793-413E-9D0B-33F69A984546}"/>
              </a:ext>
            </a:extLst>
          </p:cNvPr>
          <p:cNvSpPr/>
          <p:nvPr/>
        </p:nvSpPr>
        <p:spPr>
          <a:xfrm>
            <a:off x="9430122" y="2649745"/>
            <a:ext cx="843501" cy="1015663"/>
          </a:xfrm>
          <a:prstGeom prst="rect">
            <a:avLst/>
          </a:prstGeom>
        </p:spPr>
        <p:txBody>
          <a:bodyPr wrap="none">
            <a:spAutoFit/>
          </a:bodyPr>
          <a:lstStyle/>
          <a:p>
            <a:r>
              <a:rPr lang="en-US" sz="6000" dirty="0">
                <a:solidFill>
                  <a:schemeClr val="bg1"/>
                </a:solidFill>
                <a:latin typeface="FontAwesome" pitchFamily="2" charset="0"/>
              </a:rPr>
              <a:t></a:t>
            </a:r>
          </a:p>
        </p:txBody>
      </p:sp>
      <p:grpSp>
        <p:nvGrpSpPr>
          <p:cNvPr id="33" name="Group 32">
            <a:extLst>
              <a:ext uri="{FF2B5EF4-FFF2-40B4-BE49-F238E27FC236}">
                <a16:creationId xmlns:a16="http://schemas.microsoft.com/office/drawing/2014/main" xmlns="" id="{F4139BD1-2A9A-41A9-84F0-10D5D63F8172}"/>
              </a:ext>
            </a:extLst>
          </p:cNvPr>
          <p:cNvGrpSpPr/>
          <p:nvPr/>
        </p:nvGrpSpPr>
        <p:grpSpPr>
          <a:xfrm>
            <a:off x="3649234" y="4515785"/>
            <a:ext cx="2389616" cy="979289"/>
            <a:chOff x="1395991" y="4028123"/>
            <a:chExt cx="2389616" cy="1077218"/>
          </a:xfrm>
        </p:grpSpPr>
        <p:sp>
          <p:nvSpPr>
            <p:cNvPr id="34" name="TextBox 33">
              <a:extLst>
                <a:ext uri="{FF2B5EF4-FFF2-40B4-BE49-F238E27FC236}">
                  <a16:creationId xmlns:a16="http://schemas.microsoft.com/office/drawing/2014/main" xmlns="" id="{47F01DF0-1D0F-4B84-8360-A6B10DC71E04}"/>
                </a:ext>
              </a:extLst>
            </p:cNvPr>
            <p:cNvSpPr txBox="1"/>
            <p:nvPr/>
          </p:nvSpPr>
          <p:spPr>
            <a:xfrm>
              <a:off x="1538514" y="4028123"/>
              <a:ext cx="2104571" cy="353943"/>
            </a:xfrm>
            <a:prstGeom prst="rect">
              <a:avLst/>
            </a:prstGeom>
            <a:noFill/>
          </p:spPr>
          <p:txBody>
            <a:bodyPr wrap="square" rtlCol="0">
              <a:spAutoFit/>
            </a:bodyPr>
            <a:lstStyle/>
            <a:p>
              <a:pPr algn="ctr"/>
              <a:r>
                <a:rPr lang="en-US" sz="1700" dirty="0">
                  <a:solidFill>
                    <a:schemeClr val="bg1"/>
                  </a:solidFill>
                  <a:latin typeface="Montserrat "/>
                </a:rPr>
                <a:t>Simple Text Here</a:t>
              </a:r>
            </a:p>
          </p:txBody>
        </p:sp>
        <p:sp>
          <p:nvSpPr>
            <p:cNvPr id="35" name="TextBox 34">
              <a:extLst>
                <a:ext uri="{FF2B5EF4-FFF2-40B4-BE49-F238E27FC236}">
                  <a16:creationId xmlns:a16="http://schemas.microsoft.com/office/drawing/2014/main" xmlns="" id="{4C686323-9801-4F2E-A903-8CBF9B825224}"/>
                </a:ext>
              </a:extLst>
            </p:cNvPr>
            <p:cNvSpPr txBox="1"/>
            <p:nvPr/>
          </p:nvSpPr>
          <p:spPr>
            <a:xfrm>
              <a:off x="1395991" y="4397455"/>
              <a:ext cx="2389616" cy="707886"/>
            </a:xfrm>
            <a:prstGeom prst="rect">
              <a:avLst/>
            </a:prstGeom>
            <a:noFill/>
          </p:spPr>
          <p:txBody>
            <a:bodyPr wrap="square" rtlCol="0">
              <a:spAutoFit/>
            </a:bodyPr>
            <a:lstStyle/>
            <a:p>
              <a:pPr algn="ctr">
                <a:lnSpc>
                  <a:spcPts val="1600"/>
                </a:lnSpc>
              </a:pPr>
              <a:r>
                <a:rPr lang="en-US" sz="900" dirty="0">
                  <a:solidFill>
                    <a:schemeClr val="bg1"/>
                  </a:solidFill>
                  <a:latin typeface="Montserrat "/>
                </a:rPr>
                <a:t>industry's standard dummy</a:t>
              </a:r>
            </a:p>
            <a:p>
              <a:pPr algn="ctr">
                <a:lnSpc>
                  <a:spcPts val="1600"/>
                </a:lnSpc>
              </a:pPr>
              <a:r>
                <a:rPr lang="en-US" sz="900" dirty="0">
                  <a:solidFill>
                    <a:schemeClr val="bg1"/>
                  </a:solidFill>
                  <a:latin typeface="Montserrat "/>
                </a:rPr>
                <a:t>text to ever since the 1500s, when</a:t>
              </a:r>
            </a:p>
            <a:p>
              <a:pPr algn="ctr">
                <a:lnSpc>
                  <a:spcPts val="1600"/>
                </a:lnSpc>
              </a:pPr>
              <a:r>
                <a:rPr lang="en-US" sz="900" dirty="0">
                  <a:solidFill>
                    <a:schemeClr val="bg1"/>
                  </a:solidFill>
                  <a:latin typeface="Montserrat "/>
                </a:rPr>
                <a:t>specimen book.</a:t>
              </a:r>
            </a:p>
          </p:txBody>
        </p:sp>
      </p:grpSp>
      <p:grpSp>
        <p:nvGrpSpPr>
          <p:cNvPr id="36" name="Group 35">
            <a:extLst>
              <a:ext uri="{FF2B5EF4-FFF2-40B4-BE49-F238E27FC236}">
                <a16:creationId xmlns:a16="http://schemas.microsoft.com/office/drawing/2014/main" xmlns="" id="{193A884A-8B68-4DB7-876E-A04543299826}"/>
              </a:ext>
            </a:extLst>
          </p:cNvPr>
          <p:cNvGrpSpPr/>
          <p:nvPr/>
        </p:nvGrpSpPr>
        <p:grpSpPr>
          <a:xfrm>
            <a:off x="6209139" y="4515785"/>
            <a:ext cx="2277636" cy="979289"/>
            <a:chOff x="1451981" y="4028123"/>
            <a:chExt cx="2277636" cy="1077218"/>
          </a:xfrm>
        </p:grpSpPr>
        <p:sp>
          <p:nvSpPr>
            <p:cNvPr id="37" name="TextBox 36">
              <a:extLst>
                <a:ext uri="{FF2B5EF4-FFF2-40B4-BE49-F238E27FC236}">
                  <a16:creationId xmlns:a16="http://schemas.microsoft.com/office/drawing/2014/main" xmlns="" id="{D9A9D2CC-0F08-4CF3-BE1A-5A30240ED03F}"/>
                </a:ext>
              </a:extLst>
            </p:cNvPr>
            <p:cNvSpPr txBox="1"/>
            <p:nvPr/>
          </p:nvSpPr>
          <p:spPr>
            <a:xfrm>
              <a:off x="1538514" y="4028123"/>
              <a:ext cx="2104571" cy="353943"/>
            </a:xfrm>
            <a:prstGeom prst="rect">
              <a:avLst/>
            </a:prstGeom>
            <a:noFill/>
          </p:spPr>
          <p:txBody>
            <a:bodyPr wrap="square" rtlCol="0">
              <a:spAutoFit/>
            </a:bodyPr>
            <a:lstStyle/>
            <a:p>
              <a:pPr algn="ctr"/>
              <a:r>
                <a:rPr lang="en-US" sz="1700" dirty="0">
                  <a:solidFill>
                    <a:schemeClr val="bg1"/>
                  </a:solidFill>
                  <a:latin typeface="Montserrat "/>
                </a:rPr>
                <a:t>Simple Text Here</a:t>
              </a:r>
            </a:p>
          </p:txBody>
        </p:sp>
        <p:sp>
          <p:nvSpPr>
            <p:cNvPr id="38" name="TextBox 37">
              <a:extLst>
                <a:ext uri="{FF2B5EF4-FFF2-40B4-BE49-F238E27FC236}">
                  <a16:creationId xmlns:a16="http://schemas.microsoft.com/office/drawing/2014/main" xmlns="" id="{73EB7ECA-5ED9-4107-A3A8-D3D2B21DB010}"/>
                </a:ext>
              </a:extLst>
            </p:cNvPr>
            <p:cNvSpPr txBox="1"/>
            <p:nvPr/>
          </p:nvSpPr>
          <p:spPr>
            <a:xfrm>
              <a:off x="1451981" y="4397455"/>
              <a:ext cx="2277636" cy="707886"/>
            </a:xfrm>
            <a:prstGeom prst="rect">
              <a:avLst/>
            </a:prstGeom>
            <a:noFill/>
          </p:spPr>
          <p:txBody>
            <a:bodyPr wrap="square" rtlCol="0">
              <a:spAutoFit/>
            </a:bodyPr>
            <a:lstStyle/>
            <a:p>
              <a:pPr algn="ctr">
                <a:lnSpc>
                  <a:spcPts val="1600"/>
                </a:lnSpc>
              </a:pPr>
              <a:r>
                <a:rPr lang="en-US" sz="900" dirty="0">
                  <a:solidFill>
                    <a:schemeClr val="bg1"/>
                  </a:solidFill>
                  <a:latin typeface="Montserrat "/>
                </a:rPr>
                <a:t>industry's standard dummy</a:t>
              </a:r>
            </a:p>
            <a:p>
              <a:pPr algn="ctr">
                <a:lnSpc>
                  <a:spcPts val="1600"/>
                </a:lnSpc>
              </a:pPr>
              <a:r>
                <a:rPr lang="en-US" sz="900" dirty="0">
                  <a:solidFill>
                    <a:schemeClr val="bg1"/>
                  </a:solidFill>
                  <a:latin typeface="Montserrat "/>
                </a:rPr>
                <a:t>text to ever since the 1500s, when</a:t>
              </a:r>
            </a:p>
            <a:p>
              <a:pPr algn="ctr">
                <a:lnSpc>
                  <a:spcPts val="1600"/>
                </a:lnSpc>
              </a:pPr>
              <a:r>
                <a:rPr lang="en-US" sz="900" dirty="0">
                  <a:solidFill>
                    <a:schemeClr val="bg1"/>
                  </a:solidFill>
                  <a:latin typeface="Montserrat "/>
                </a:rPr>
                <a:t>specimen book.</a:t>
              </a:r>
            </a:p>
          </p:txBody>
        </p:sp>
      </p:grpSp>
      <p:grpSp>
        <p:nvGrpSpPr>
          <p:cNvPr id="41" name="Group 40">
            <a:extLst>
              <a:ext uri="{FF2B5EF4-FFF2-40B4-BE49-F238E27FC236}">
                <a16:creationId xmlns:a16="http://schemas.microsoft.com/office/drawing/2014/main" xmlns="" id="{C7AB4561-2ED0-4DEF-8D5A-DEB148752D9F}"/>
              </a:ext>
            </a:extLst>
          </p:cNvPr>
          <p:cNvGrpSpPr/>
          <p:nvPr/>
        </p:nvGrpSpPr>
        <p:grpSpPr>
          <a:xfrm>
            <a:off x="8759519" y="4515785"/>
            <a:ext cx="2184706" cy="979289"/>
            <a:chOff x="1498446" y="4028123"/>
            <a:chExt cx="2184706" cy="1077218"/>
          </a:xfrm>
        </p:grpSpPr>
        <p:sp>
          <p:nvSpPr>
            <p:cNvPr id="42" name="TextBox 41">
              <a:extLst>
                <a:ext uri="{FF2B5EF4-FFF2-40B4-BE49-F238E27FC236}">
                  <a16:creationId xmlns:a16="http://schemas.microsoft.com/office/drawing/2014/main" xmlns="" id="{7DBD2DC6-F5CA-443E-8809-929A19F7273C}"/>
                </a:ext>
              </a:extLst>
            </p:cNvPr>
            <p:cNvSpPr txBox="1"/>
            <p:nvPr/>
          </p:nvSpPr>
          <p:spPr>
            <a:xfrm>
              <a:off x="1538514" y="4028123"/>
              <a:ext cx="2104571" cy="353943"/>
            </a:xfrm>
            <a:prstGeom prst="rect">
              <a:avLst/>
            </a:prstGeom>
            <a:noFill/>
          </p:spPr>
          <p:txBody>
            <a:bodyPr wrap="square" rtlCol="0">
              <a:spAutoFit/>
            </a:bodyPr>
            <a:lstStyle/>
            <a:p>
              <a:pPr algn="ctr"/>
              <a:r>
                <a:rPr lang="en-US" sz="1700" dirty="0">
                  <a:solidFill>
                    <a:schemeClr val="bg1"/>
                  </a:solidFill>
                  <a:latin typeface="Montserrat "/>
                </a:rPr>
                <a:t>Simple Text Here</a:t>
              </a:r>
            </a:p>
          </p:txBody>
        </p:sp>
        <p:sp>
          <p:nvSpPr>
            <p:cNvPr id="43" name="TextBox 42">
              <a:extLst>
                <a:ext uri="{FF2B5EF4-FFF2-40B4-BE49-F238E27FC236}">
                  <a16:creationId xmlns:a16="http://schemas.microsoft.com/office/drawing/2014/main" xmlns="" id="{04EF491D-96AD-4D10-96F1-216452B2D15D}"/>
                </a:ext>
              </a:extLst>
            </p:cNvPr>
            <p:cNvSpPr txBox="1"/>
            <p:nvPr/>
          </p:nvSpPr>
          <p:spPr>
            <a:xfrm>
              <a:off x="1498446" y="4397455"/>
              <a:ext cx="2184706" cy="707886"/>
            </a:xfrm>
            <a:prstGeom prst="rect">
              <a:avLst/>
            </a:prstGeom>
            <a:noFill/>
          </p:spPr>
          <p:txBody>
            <a:bodyPr wrap="square" rtlCol="0">
              <a:spAutoFit/>
            </a:bodyPr>
            <a:lstStyle/>
            <a:p>
              <a:pPr algn="ctr">
                <a:lnSpc>
                  <a:spcPts val="1600"/>
                </a:lnSpc>
              </a:pPr>
              <a:r>
                <a:rPr lang="en-US" sz="900" dirty="0">
                  <a:solidFill>
                    <a:schemeClr val="bg1"/>
                  </a:solidFill>
                  <a:latin typeface="Montserrat "/>
                </a:rPr>
                <a:t>industry's standard dummy</a:t>
              </a:r>
            </a:p>
            <a:p>
              <a:pPr algn="ctr">
                <a:lnSpc>
                  <a:spcPts val="1600"/>
                </a:lnSpc>
              </a:pPr>
              <a:r>
                <a:rPr lang="en-US" sz="900" dirty="0">
                  <a:solidFill>
                    <a:schemeClr val="bg1"/>
                  </a:solidFill>
                  <a:latin typeface="Montserrat "/>
                </a:rPr>
                <a:t>text to ever since the 1500s, when</a:t>
              </a:r>
            </a:p>
            <a:p>
              <a:pPr algn="ctr">
                <a:lnSpc>
                  <a:spcPts val="1600"/>
                </a:lnSpc>
              </a:pPr>
              <a:r>
                <a:rPr lang="en-US" sz="900" dirty="0">
                  <a:solidFill>
                    <a:schemeClr val="bg1"/>
                  </a:solidFill>
                  <a:latin typeface="Montserrat "/>
                </a:rPr>
                <a:t>specimen book.</a:t>
              </a:r>
            </a:p>
          </p:txBody>
        </p:sp>
      </p:grpSp>
      <p:sp>
        <p:nvSpPr>
          <p:cNvPr id="44" name="Title 1">
            <a:extLst>
              <a:ext uri="{FF2B5EF4-FFF2-40B4-BE49-F238E27FC236}">
                <a16:creationId xmlns:a16="http://schemas.microsoft.com/office/drawing/2014/main" xmlns="" id="{5B5952A5-D9D5-47B1-B590-E14010AA09A7}"/>
              </a:ext>
            </a:extLst>
          </p:cNvPr>
          <p:cNvSpPr txBox="1">
            <a:spLocks/>
          </p:cNvSpPr>
          <p:nvPr/>
        </p:nvSpPr>
        <p:spPr>
          <a:xfrm>
            <a:off x="4241800" y="448728"/>
            <a:ext cx="3708400" cy="499456"/>
          </a:xfrm>
          <a:prstGeom prst="rect">
            <a:avLst/>
          </a:prstGeom>
        </p:spPr>
        <p:txBody>
          <a:bodyPr/>
          <a:lstStyle>
            <a:lvl1pPr algn="ctr" defTabSz="914400" rtl="0" eaLnBrk="1" latinLnBrk="0" hangingPunct="1">
              <a:lnSpc>
                <a:spcPct val="90000"/>
              </a:lnSpc>
              <a:spcBef>
                <a:spcPct val="0"/>
              </a:spcBef>
              <a:buNone/>
              <a:defRPr sz="3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b="0" dirty="0">
                <a:solidFill>
                  <a:schemeClr val="bg1">
                    <a:lumMod val="50000"/>
                  </a:schemeClr>
                </a:solidFill>
                <a:latin typeface="Bebas Neue Bold" panose="020B0606020202050201" pitchFamily="34" charset="0"/>
              </a:rPr>
              <a:t>Our</a:t>
            </a:r>
            <a:r>
              <a:rPr lang="en-US" b="0" dirty="0">
                <a:solidFill>
                  <a:schemeClr val="tx2"/>
                </a:solidFill>
                <a:latin typeface="Bebas Neue Light" panose="00000500000000000000" pitchFamily="2" charset="0"/>
              </a:rPr>
              <a:t> </a:t>
            </a:r>
            <a:r>
              <a:rPr lang="en-US" b="0" dirty="0" err="1">
                <a:solidFill>
                  <a:schemeClr val="accent2"/>
                </a:solidFill>
                <a:latin typeface="Bebas Neue Regular" panose="00000500000000000000" pitchFamily="2" charset="0"/>
              </a:rPr>
              <a:t>SERvices</a:t>
            </a:r>
            <a:r>
              <a:rPr lang="en-US" b="0" dirty="0">
                <a:solidFill>
                  <a:schemeClr val="accent2"/>
                </a:solidFill>
                <a:latin typeface="Bebas Neue Regular" panose="00000500000000000000" pitchFamily="2" charset="0"/>
              </a:rPr>
              <a:t> Creative</a:t>
            </a:r>
          </a:p>
        </p:txBody>
      </p:sp>
      <p:sp>
        <p:nvSpPr>
          <p:cNvPr id="45" name="Rectangle 44">
            <a:extLst>
              <a:ext uri="{FF2B5EF4-FFF2-40B4-BE49-F238E27FC236}">
                <a16:creationId xmlns:a16="http://schemas.microsoft.com/office/drawing/2014/main" xmlns="" id="{16B292F2-DC6D-437A-8C9F-B9DCB444C39B}"/>
              </a:ext>
            </a:extLst>
          </p:cNvPr>
          <p:cNvSpPr/>
          <p:nvPr/>
        </p:nvSpPr>
        <p:spPr>
          <a:xfrm>
            <a:off x="5925669" y="1694306"/>
            <a:ext cx="34066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46" name="Rectangle 45">
            <a:extLst>
              <a:ext uri="{FF2B5EF4-FFF2-40B4-BE49-F238E27FC236}">
                <a16:creationId xmlns:a16="http://schemas.microsoft.com/office/drawing/2014/main" xmlns="" id="{A60C56BB-8189-4B24-8C19-FCC3EC47EE30}"/>
              </a:ext>
            </a:extLst>
          </p:cNvPr>
          <p:cNvSpPr/>
          <p:nvPr/>
        </p:nvSpPr>
        <p:spPr>
          <a:xfrm>
            <a:off x="946638" y="1059020"/>
            <a:ext cx="10298724" cy="551882"/>
          </a:xfrm>
          <a:prstGeom prst="rect">
            <a:avLst/>
          </a:prstGeom>
        </p:spPr>
        <p:txBody>
          <a:bodyPr wrap="square">
            <a:spAutoFit/>
          </a:bodyPr>
          <a:lstStyle/>
          <a:p>
            <a:pPr algn="ctr">
              <a:lnSpc>
                <a:spcPts val="1900"/>
              </a:lnSpc>
            </a:pPr>
            <a:r>
              <a:rPr lang="en-US" sz="1000" dirty="0">
                <a:latin typeface="Montserrat Light" panose="00000400000000000000" pitchFamily="50" charset="0"/>
                <a:ea typeface="Bodoni 72 Book" charset="0"/>
                <a:cs typeface="Bodoni 72 Book" charset="0"/>
              </a:rPr>
              <a:t>Lorem Ipsum is simply dummy text of the printing and typesetting industry. when an unknown printer Lorem Ipsum has been the industry's standard dummy creative best design </a:t>
            </a:r>
            <a:r>
              <a:rPr lang="en-US" sz="1000" dirty="0" err="1">
                <a:latin typeface="Montserrat Light" panose="00000400000000000000" pitchFamily="50" charset="0"/>
                <a:ea typeface="Bodoni 72 Book" charset="0"/>
                <a:cs typeface="Bodoni 72 Book" charset="0"/>
              </a:rPr>
              <a:t>atext</a:t>
            </a:r>
            <a:r>
              <a:rPr lang="en-US" sz="1000" dirty="0">
                <a:latin typeface="Montserrat Light" panose="00000400000000000000" pitchFamily="50" charset="0"/>
                <a:ea typeface="Bodoni 72 Book" charset="0"/>
                <a:cs typeface="Bodoni 72 Book" charset="0"/>
              </a:rPr>
              <a:t> ever since the 1500s, when an unknown printer took.</a:t>
            </a:r>
          </a:p>
        </p:txBody>
      </p:sp>
    </p:spTree>
    <p:extLst>
      <p:ext uri="{BB962C8B-B14F-4D97-AF65-F5344CB8AC3E}">
        <p14:creationId xmlns:p14="http://schemas.microsoft.com/office/powerpoint/2010/main" xmlns="" val="389740446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6ECD1EA7-3A42-40BB-93A9-6910DE70B97F}"/>
              </a:ext>
            </a:extLst>
          </p:cNvPr>
          <p:cNvSpPr/>
          <p:nvPr/>
        </p:nvSpPr>
        <p:spPr>
          <a:xfrm>
            <a:off x="0" y="0"/>
            <a:ext cx="12192000" cy="6858000"/>
          </a:xfrm>
          <a:prstGeom prst="rect">
            <a:avLst/>
          </a:prstGeom>
          <a:gradFill flip="none" rotWithShape="1">
            <a:gsLst>
              <a:gs pos="0">
                <a:schemeClr val="accent2">
                  <a:alpha val="93000"/>
                </a:schemeClr>
              </a:gs>
              <a:gs pos="100000">
                <a:schemeClr val="accent1">
                  <a:alpha val="93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0" name="Freeform 5">
            <a:extLst>
              <a:ext uri="{FF2B5EF4-FFF2-40B4-BE49-F238E27FC236}">
                <a16:creationId xmlns:a16="http://schemas.microsoft.com/office/drawing/2014/main" xmlns="" id="{42DCB14A-0E79-43BF-A2B0-10EE886EEA86}"/>
              </a:ext>
            </a:extLst>
          </p:cNvPr>
          <p:cNvSpPr>
            <a:spLocks/>
          </p:cNvSpPr>
          <p:nvPr/>
        </p:nvSpPr>
        <p:spPr bwMode="auto">
          <a:xfrm>
            <a:off x="1757208" y="66675"/>
            <a:ext cx="2837954" cy="3457575"/>
          </a:xfrm>
          <a:custGeom>
            <a:avLst/>
            <a:gdLst>
              <a:gd name="T0" fmla="*/ 204 w 273"/>
              <a:gd name="T1" fmla="*/ 112 h 313"/>
              <a:gd name="T2" fmla="*/ 21 w 273"/>
              <a:gd name="T3" fmla="*/ 0 h 313"/>
              <a:gd name="T4" fmla="*/ 0 w 273"/>
              <a:gd name="T5" fmla="*/ 21 h 313"/>
              <a:gd name="T6" fmla="*/ 173 w 273"/>
              <a:gd name="T7" fmla="*/ 112 h 313"/>
              <a:gd name="T8" fmla="*/ 249 w 273"/>
              <a:gd name="T9" fmla="*/ 309 h 313"/>
              <a:gd name="T10" fmla="*/ 249 w 273"/>
              <a:gd name="T11" fmla="*/ 313 h 313"/>
              <a:gd name="T12" fmla="*/ 273 w 273"/>
              <a:gd name="T13" fmla="*/ 313 h 313"/>
              <a:gd name="T14" fmla="*/ 273 w 273"/>
              <a:gd name="T15" fmla="*/ 309 h 313"/>
              <a:gd name="T16" fmla="*/ 204 w 273"/>
              <a:gd name="T17" fmla="*/ 11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13">
                <a:moveTo>
                  <a:pt x="204" y="112"/>
                </a:moveTo>
                <a:cubicBezTo>
                  <a:pt x="159" y="55"/>
                  <a:pt x="95" y="15"/>
                  <a:pt x="21" y="0"/>
                </a:cubicBezTo>
                <a:cubicBezTo>
                  <a:pt x="0" y="21"/>
                  <a:pt x="0" y="21"/>
                  <a:pt x="0" y="21"/>
                </a:cubicBezTo>
                <a:cubicBezTo>
                  <a:pt x="68" y="30"/>
                  <a:pt x="129" y="64"/>
                  <a:pt x="173" y="112"/>
                </a:cubicBezTo>
                <a:cubicBezTo>
                  <a:pt x="220" y="164"/>
                  <a:pt x="249" y="233"/>
                  <a:pt x="249" y="309"/>
                </a:cubicBezTo>
                <a:cubicBezTo>
                  <a:pt x="249" y="310"/>
                  <a:pt x="249" y="312"/>
                  <a:pt x="249" y="313"/>
                </a:cubicBezTo>
                <a:cubicBezTo>
                  <a:pt x="273" y="313"/>
                  <a:pt x="273" y="313"/>
                  <a:pt x="273" y="313"/>
                </a:cubicBezTo>
                <a:cubicBezTo>
                  <a:pt x="273" y="312"/>
                  <a:pt x="273" y="310"/>
                  <a:pt x="273" y="309"/>
                </a:cubicBezTo>
                <a:cubicBezTo>
                  <a:pt x="273" y="234"/>
                  <a:pt x="248" y="166"/>
                  <a:pt x="204" y="112"/>
                </a:cubicBezTo>
                <a:close/>
              </a:path>
            </a:pathLst>
          </a:custGeom>
          <a:solidFill>
            <a:schemeClr val="bg1">
              <a:lumMod val="95000"/>
              <a:alpha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xmlns="" id="{E822E4CB-378A-4D33-A9AF-EECEE1C2B033}"/>
              </a:ext>
            </a:extLst>
          </p:cNvPr>
          <p:cNvSpPr>
            <a:spLocks/>
          </p:cNvSpPr>
          <p:nvPr/>
        </p:nvSpPr>
        <p:spPr bwMode="auto">
          <a:xfrm>
            <a:off x="3118089" y="1303338"/>
            <a:ext cx="1050505" cy="3392488"/>
          </a:xfrm>
          <a:custGeom>
            <a:avLst/>
            <a:gdLst>
              <a:gd name="T0" fmla="*/ 68 w 101"/>
              <a:gd name="T1" fmla="*/ 94 h 307"/>
              <a:gd name="T2" fmla="*/ 89 w 101"/>
              <a:gd name="T3" fmla="*/ 197 h 307"/>
              <a:gd name="T4" fmla="*/ 64 w 101"/>
              <a:gd name="T5" fmla="*/ 307 h 307"/>
              <a:gd name="T6" fmla="*/ 78 w 101"/>
              <a:gd name="T7" fmla="*/ 307 h 307"/>
              <a:gd name="T8" fmla="*/ 101 w 101"/>
              <a:gd name="T9" fmla="*/ 197 h 307"/>
              <a:gd name="T10" fmla="*/ 81 w 101"/>
              <a:gd name="T11" fmla="*/ 94 h 307"/>
              <a:gd name="T12" fmla="*/ 17 w 101"/>
              <a:gd name="T13" fmla="*/ 0 h 307"/>
              <a:gd name="T14" fmla="*/ 0 w 101"/>
              <a:gd name="T15" fmla="*/ 0 h 307"/>
              <a:gd name="T16" fmla="*/ 68 w 101"/>
              <a:gd name="T17" fmla="*/ 9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07">
                <a:moveTo>
                  <a:pt x="68" y="94"/>
                </a:moveTo>
                <a:cubicBezTo>
                  <a:pt x="81" y="126"/>
                  <a:pt x="89" y="160"/>
                  <a:pt x="89" y="197"/>
                </a:cubicBezTo>
                <a:cubicBezTo>
                  <a:pt x="89" y="236"/>
                  <a:pt x="80" y="273"/>
                  <a:pt x="64" y="307"/>
                </a:cubicBezTo>
                <a:cubicBezTo>
                  <a:pt x="78" y="307"/>
                  <a:pt x="78" y="307"/>
                  <a:pt x="78" y="307"/>
                </a:cubicBezTo>
                <a:cubicBezTo>
                  <a:pt x="93" y="273"/>
                  <a:pt x="101" y="236"/>
                  <a:pt x="101" y="197"/>
                </a:cubicBezTo>
                <a:cubicBezTo>
                  <a:pt x="101" y="160"/>
                  <a:pt x="94" y="126"/>
                  <a:pt x="81" y="94"/>
                </a:cubicBezTo>
                <a:cubicBezTo>
                  <a:pt x="66" y="58"/>
                  <a:pt x="45" y="26"/>
                  <a:pt x="17" y="0"/>
                </a:cubicBezTo>
                <a:cubicBezTo>
                  <a:pt x="0" y="0"/>
                  <a:pt x="0" y="0"/>
                  <a:pt x="0" y="0"/>
                </a:cubicBezTo>
                <a:cubicBezTo>
                  <a:pt x="29" y="26"/>
                  <a:pt x="52" y="58"/>
                  <a:pt x="68" y="94"/>
                </a:cubicBezTo>
                <a:close/>
              </a:path>
            </a:pathLst>
          </a:custGeom>
          <a:solidFill>
            <a:schemeClr val="bg1">
              <a:lumMod val="95000"/>
              <a:alpha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xmlns="" id="{041E59F5-E3FB-4DF9-9230-25ED8ECE7BDC}"/>
              </a:ext>
            </a:extLst>
          </p:cNvPr>
          <p:cNvSpPr>
            <a:spLocks/>
          </p:cNvSpPr>
          <p:nvPr/>
        </p:nvSpPr>
        <p:spPr bwMode="auto">
          <a:xfrm>
            <a:off x="3315457" y="2341563"/>
            <a:ext cx="666911" cy="2895600"/>
          </a:xfrm>
          <a:custGeom>
            <a:avLst/>
            <a:gdLst>
              <a:gd name="T0" fmla="*/ 42 w 64"/>
              <a:gd name="T1" fmla="*/ 0 h 262"/>
              <a:gd name="T2" fmla="*/ 36 w 64"/>
              <a:gd name="T3" fmla="*/ 0 h 262"/>
              <a:gd name="T4" fmla="*/ 58 w 64"/>
              <a:gd name="T5" fmla="*/ 103 h 262"/>
              <a:gd name="T6" fmla="*/ 0 w 64"/>
              <a:gd name="T7" fmla="*/ 262 h 262"/>
              <a:gd name="T8" fmla="*/ 8 w 64"/>
              <a:gd name="T9" fmla="*/ 262 h 262"/>
              <a:gd name="T10" fmla="*/ 64 w 64"/>
              <a:gd name="T11" fmla="*/ 103 h 262"/>
              <a:gd name="T12" fmla="*/ 42 w 64"/>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64" h="262">
                <a:moveTo>
                  <a:pt x="42" y="0"/>
                </a:moveTo>
                <a:cubicBezTo>
                  <a:pt x="36" y="0"/>
                  <a:pt x="36" y="0"/>
                  <a:pt x="36" y="0"/>
                </a:cubicBezTo>
                <a:cubicBezTo>
                  <a:pt x="50" y="31"/>
                  <a:pt x="58" y="66"/>
                  <a:pt x="58" y="103"/>
                </a:cubicBezTo>
                <a:cubicBezTo>
                  <a:pt x="58" y="163"/>
                  <a:pt x="36" y="219"/>
                  <a:pt x="0" y="262"/>
                </a:cubicBezTo>
                <a:cubicBezTo>
                  <a:pt x="8" y="262"/>
                  <a:pt x="8" y="262"/>
                  <a:pt x="8" y="262"/>
                </a:cubicBezTo>
                <a:cubicBezTo>
                  <a:pt x="43" y="218"/>
                  <a:pt x="64" y="163"/>
                  <a:pt x="64" y="103"/>
                </a:cubicBezTo>
                <a:cubicBezTo>
                  <a:pt x="64" y="66"/>
                  <a:pt x="56" y="31"/>
                  <a:pt x="42" y="0"/>
                </a:cubicBezTo>
                <a:close/>
              </a:path>
            </a:pathLst>
          </a:custGeom>
          <a:solidFill>
            <a:schemeClr val="bg1">
              <a:lumMod val="85000"/>
              <a:alpha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9">
            <a:extLst>
              <a:ext uri="{FF2B5EF4-FFF2-40B4-BE49-F238E27FC236}">
                <a16:creationId xmlns:a16="http://schemas.microsoft.com/office/drawing/2014/main" xmlns="" id="{58685DE8-B1A7-46CB-BFD5-76B925A83233}"/>
              </a:ext>
            </a:extLst>
          </p:cNvPr>
          <p:cNvSpPr>
            <a:spLocks/>
          </p:cNvSpPr>
          <p:nvPr/>
        </p:nvSpPr>
        <p:spPr bwMode="auto">
          <a:xfrm>
            <a:off x="0" y="6208713"/>
            <a:ext cx="1174655" cy="519113"/>
          </a:xfrm>
          <a:custGeom>
            <a:avLst/>
            <a:gdLst>
              <a:gd name="T0" fmla="*/ 113 w 113"/>
              <a:gd name="T1" fmla="*/ 47 h 47"/>
              <a:gd name="T2" fmla="*/ 113 w 113"/>
              <a:gd name="T3" fmla="*/ 31 h 47"/>
              <a:gd name="T4" fmla="*/ 0 w 113"/>
              <a:gd name="T5" fmla="*/ 0 h 47"/>
              <a:gd name="T6" fmla="*/ 0 w 113"/>
              <a:gd name="T7" fmla="*/ 18 h 47"/>
              <a:gd name="T8" fmla="*/ 113 w 113"/>
              <a:gd name="T9" fmla="*/ 47 h 47"/>
            </a:gdLst>
            <a:ahLst/>
            <a:cxnLst>
              <a:cxn ang="0">
                <a:pos x="T0" y="T1"/>
              </a:cxn>
              <a:cxn ang="0">
                <a:pos x="T2" y="T3"/>
              </a:cxn>
              <a:cxn ang="0">
                <a:pos x="T4" y="T5"/>
              </a:cxn>
              <a:cxn ang="0">
                <a:pos x="T6" y="T7"/>
              </a:cxn>
              <a:cxn ang="0">
                <a:pos x="T8" y="T9"/>
              </a:cxn>
            </a:cxnLst>
            <a:rect l="0" t="0" r="r" b="b"/>
            <a:pathLst>
              <a:path w="113" h="47">
                <a:moveTo>
                  <a:pt x="113" y="47"/>
                </a:moveTo>
                <a:cubicBezTo>
                  <a:pt x="113" y="31"/>
                  <a:pt x="113" y="31"/>
                  <a:pt x="113" y="31"/>
                </a:cubicBezTo>
                <a:cubicBezTo>
                  <a:pt x="72" y="29"/>
                  <a:pt x="34" y="18"/>
                  <a:pt x="0" y="0"/>
                </a:cubicBezTo>
                <a:cubicBezTo>
                  <a:pt x="0" y="18"/>
                  <a:pt x="0" y="18"/>
                  <a:pt x="0" y="18"/>
                </a:cubicBezTo>
                <a:cubicBezTo>
                  <a:pt x="34" y="35"/>
                  <a:pt x="72" y="45"/>
                  <a:pt x="113" y="47"/>
                </a:cubicBezTo>
                <a:close/>
              </a:path>
            </a:pathLst>
          </a:custGeom>
          <a:solidFill>
            <a:schemeClr val="bg1">
              <a:lumMod val="95000"/>
              <a:alpha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xmlns="" id="{4E79F9A3-95E8-4527-8120-CB7BF1DDE690}"/>
              </a:ext>
            </a:extLst>
          </p:cNvPr>
          <p:cNvSpPr>
            <a:spLocks/>
          </p:cNvSpPr>
          <p:nvPr/>
        </p:nvSpPr>
        <p:spPr bwMode="auto">
          <a:xfrm>
            <a:off x="0" y="5899150"/>
            <a:ext cx="3649708" cy="962025"/>
          </a:xfrm>
          <a:custGeom>
            <a:avLst/>
            <a:gdLst>
              <a:gd name="T0" fmla="*/ 11 w 351"/>
              <a:gd name="T1" fmla="*/ 87 h 87"/>
              <a:gd name="T2" fmla="*/ 244 w 351"/>
              <a:gd name="T3" fmla="*/ 87 h 87"/>
              <a:gd name="T4" fmla="*/ 351 w 351"/>
              <a:gd name="T5" fmla="*/ 20 h 87"/>
              <a:gd name="T6" fmla="*/ 331 w 351"/>
              <a:gd name="T7" fmla="*/ 0 h 87"/>
              <a:gd name="T8" fmla="*/ 127 w 351"/>
              <a:gd name="T9" fmla="*/ 80 h 87"/>
              <a:gd name="T10" fmla="*/ 0 w 351"/>
              <a:gd name="T11" fmla="*/ 51 h 87"/>
              <a:gd name="T12" fmla="*/ 0 w 351"/>
              <a:gd name="T13" fmla="*/ 82 h 87"/>
              <a:gd name="T14" fmla="*/ 11 w 351"/>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1" h="87">
                <a:moveTo>
                  <a:pt x="11" y="87"/>
                </a:moveTo>
                <a:cubicBezTo>
                  <a:pt x="244" y="87"/>
                  <a:pt x="244" y="87"/>
                  <a:pt x="244" y="87"/>
                </a:cubicBezTo>
                <a:cubicBezTo>
                  <a:pt x="284" y="71"/>
                  <a:pt x="320" y="49"/>
                  <a:pt x="351" y="20"/>
                </a:cubicBezTo>
                <a:cubicBezTo>
                  <a:pt x="331" y="0"/>
                  <a:pt x="331" y="0"/>
                  <a:pt x="331" y="0"/>
                </a:cubicBezTo>
                <a:cubicBezTo>
                  <a:pt x="277" y="50"/>
                  <a:pt x="206" y="80"/>
                  <a:pt x="127" y="80"/>
                </a:cubicBezTo>
                <a:cubicBezTo>
                  <a:pt x="82" y="80"/>
                  <a:pt x="38" y="70"/>
                  <a:pt x="0" y="51"/>
                </a:cubicBezTo>
                <a:cubicBezTo>
                  <a:pt x="0" y="82"/>
                  <a:pt x="0" y="82"/>
                  <a:pt x="0" y="82"/>
                </a:cubicBezTo>
                <a:cubicBezTo>
                  <a:pt x="3" y="84"/>
                  <a:pt x="7" y="85"/>
                  <a:pt x="11" y="87"/>
                </a:cubicBezTo>
                <a:close/>
              </a:path>
            </a:pathLst>
          </a:custGeom>
          <a:solidFill>
            <a:schemeClr val="bg1">
              <a:lumMod val="95000"/>
              <a:alpha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xmlns="" id="{E07DC2DE-E949-43FD-840B-3C75E783B88B}"/>
              </a:ext>
            </a:extLst>
          </p:cNvPr>
          <p:cNvSpPr>
            <a:spLocks/>
          </p:cNvSpPr>
          <p:nvPr/>
        </p:nvSpPr>
        <p:spPr bwMode="auto">
          <a:xfrm>
            <a:off x="2401836" y="-11113"/>
            <a:ext cx="3046464" cy="6872288"/>
          </a:xfrm>
          <a:custGeom>
            <a:avLst/>
            <a:gdLst>
              <a:gd name="T0" fmla="*/ 136 w 293"/>
              <a:gd name="T1" fmla="*/ 0 h 622"/>
              <a:gd name="T2" fmla="*/ 0 w 293"/>
              <a:gd name="T3" fmla="*/ 0 h 622"/>
              <a:gd name="T4" fmla="*/ 229 w 293"/>
              <a:gd name="T5" fmla="*/ 316 h 622"/>
              <a:gd name="T6" fmla="*/ 210 w 293"/>
              <a:gd name="T7" fmla="*/ 426 h 622"/>
              <a:gd name="T8" fmla="*/ 194 w 293"/>
              <a:gd name="T9" fmla="*/ 464 h 622"/>
              <a:gd name="T10" fmla="*/ 155 w 293"/>
              <a:gd name="T11" fmla="*/ 524 h 622"/>
              <a:gd name="T12" fmla="*/ 123 w 293"/>
              <a:gd name="T13" fmla="*/ 558 h 622"/>
              <a:gd name="T14" fmla="*/ 26 w 293"/>
              <a:gd name="T15" fmla="*/ 622 h 622"/>
              <a:gd name="T16" fmla="*/ 148 w 293"/>
              <a:gd name="T17" fmla="*/ 622 h 622"/>
              <a:gd name="T18" fmla="*/ 264 w 293"/>
              <a:gd name="T19" fmla="*/ 464 h 622"/>
              <a:gd name="T20" fmla="*/ 293 w 293"/>
              <a:gd name="T21" fmla="*/ 316 h 622"/>
              <a:gd name="T22" fmla="*/ 136 w 293"/>
              <a:gd name="T2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622">
                <a:moveTo>
                  <a:pt x="136" y="0"/>
                </a:moveTo>
                <a:cubicBezTo>
                  <a:pt x="0" y="0"/>
                  <a:pt x="0" y="0"/>
                  <a:pt x="0" y="0"/>
                </a:cubicBezTo>
                <a:cubicBezTo>
                  <a:pt x="133" y="44"/>
                  <a:pt x="229" y="168"/>
                  <a:pt x="229" y="316"/>
                </a:cubicBezTo>
                <a:cubicBezTo>
                  <a:pt x="229" y="354"/>
                  <a:pt x="222" y="391"/>
                  <a:pt x="210" y="426"/>
                </a:cubicBezTo>
                <a:cubicBezTo>
                  <a:pt x="205" y="439"/>
                  <a:pt x="200" y="452"/>
                  <a:pt x="194" y="464"/>
                </a:cubicBezTo>
                <a:cubicBezTo>
                  <a:pt x="183" y="485"/>
                  <a:pt x="170" y="506"/>
                  <a:pt x="155" y="524"/>
                </a:cubicBezTo>
                <a:cubicBezTo>
                  <a:pt x="145" y="536"/>
                  <a:pt x="135" y="548"/>
                  <a:pt x="123" y="558"/>
                </a:cubicBezTo>
                <a:cubicBezTo>
                  <a:pt x="95" y="585"/>
                  <a:pt x="62" y="606"/>
                  <a:pt x="26" y="622"/>
                </a:cubicBezTo>
                <a:cubicBezTo>
                  <a:pt x="148" y="622"/>
                  <a:pt x="148" y="622"/>
                  <a:pt x="148" y="622"/>
                </a:cubicBezTo>
                <a:cubicBezTo>
                  <a:pt x="199" y="580"/>
                  <a:pt x="239" y="526"/>
                  <a:pt x="264" y="464"/>
                </a:cubicBezTo>
                <a:cubicBezTo>
                  <a:pt x="283" y="418"/>
                  <a:pt x="293" y="368"/>
                  <a:pt x="293" y="316"/>
                </a:cubicBezTo>
                <a:cubicBezTo>
                  <a:pt x="293" y="187"/>
                  <a:pt x="231" y="72"/>
                  <a:pt x="136" y="0"/>
                </a:cubicBezTo>
                <a:close/>
              </a:path>
            </a:pathLst>
          </a:custGeom>
          <a:solidFill>
            <a:schemeClr val="bg1">
              <a:lumMod val="95000"/>
              <a:alpha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TextBox 38">
            <a:extLst>
              <a:ext uri="{FF2B5EF4-FFF2-40B4-BE49-F238E27FC236}">
                <a16:creationId xmlns:a16="http://schemas.microsoft.com/office/drawing/2014/main" xmlns="" id="{BCBF4332-A5BA-4F38-85AD-19612A63329B}"/>
              </a:ext>
            </a:extLst>
          </p:cNvPr>
          <p:cNvSpPr txBox="1"/>
          <p:nvPr/>
        </p:nvSpPr>
        <p:spPr>
          <a:xfrm>
            <a:off x="6051544" y="2000652"/>
            <a:ext cx="4744717" cy="1863972"/>
          </a:xfrm>
          <a:prstGeom prst="rect">
            <a:avLst/>
          </a:prstGeom>
          <a:noFill/>
        </p:spPr>
        <p:txBody>
          <a:bodyPr wrap="square" rtlCol="0">
            <a:spAutoFit/>
          </a:bodyPr>
          <a:lstStyle/>
          <a:p>
            <a:pPr algn="ctr">
              <a:lnSpc>
                <a:spcPts val="4500"/>
              </a:lnSpc>
            </a:pPr>
            <a:r>
              <a:rPr lang="en-US" sz="4800" spc="300" dirty="0">
                <a:solidFill>
                  <a:schemeClr val="bg1"/>
                </a:solidFill>
                <a:latin typeface="Bebas Neue" panose="020B0606020202050201" pitchFamily="34" charset="0"/>
              </a:rPr>
              <a:t>CORPORATE TEAM  </a:t>
            </a:r>
            <a:r>
              <a:rPr lang="en-US" sz="4800" spc="300" dirty="0">
                <a:solidFill>
                  <a:schemeClr val="tx1">
                    <a:lumMod val="95000"/>
                    <a:lumOff val="5000"/>
                  </a:schemeClr>
                </a:solidFill>
                <a:latin typeface="Bebas Neue" panose="020B0606020202050201" pitchFamily="34" charset="0"/>
              </a:rPr>
              <a:t>BUSINESS</a:t>
            </a:r>
          </a:p>
          <a:p>
            <a:pPr algn="ctr">
              <a:lnSpc>
                <a:spcPts val="4500"/>
              </a:lnSpc>
            </a:pPr>
            <a:r>
              <a:rPr lang="en-US" sz="4800" spc="300" dirty="0">
                <a:solidFill>
                  <a:schemeClr val="tx1">
                    <a:lumMod val="95000"/>
                    <a:lumOff val="5000"/>
                  </a:schemeClr>
                </a:solidFill>
                <a:latin typeface="Bebas Neue" panose="020B0606020202050201" pitchFamily="34" charset="0"/>
              </a:rPr>
              <a:t>TO Presentation</a:t>
            </a:r>
          </a:p>
        </p:txBody>
      </p:sp>
      <p:sp>
        <p:nvSpPr>
          <p:cNvPr id="40" name="TextBox 39">
            <a:extLst>
              <a:ext uri="{FF2B5EF4-FFF2-40B4-BE49-F238E27FC236}">
                <a16:creationId xmlns:a16="http://schemas.microsoft.com/office/drawing/2014/main" xmlns="" id="{715916DB-EFA9-4DCB-80C5-B318D02554DF}"/>
              </a:ext>
            </a:extLst>
          </p:cNvPr>
          <p:cNvSpPr txBox="1"/>
          <p:nvPr/>
        </p:nvSpPr>
        <p:spPr>
          <a:xfrm>
            <a:off x="5961061" y="3838745"/>
            <a:ext cx="4820908" cy="689869"/>
          </a:xfrm>
          <a:prstGeom prst="rect">
            <a:avLst/>
          </a:prstGeom>
          <a:noFill/>
        </p:spPr>
        <p:txBody>
          <a:bodyPr wrap="square" rtlCol="0">
            <a:spAutoFit/>
          </a:bodyPr>
          <a:lstStyle/>
          <a:p>
            <a:pPr algn="ctr">
              <a:lnSpc>
                <a:spcPts val="1600"/>
              </a:lnSpc>
            </a:pPr>
            <a:r>
              <a:rPr lang="en-US" sz="1000" dirty="0">
                <a:solidFill>
                  <a:schemeClr val="bg1"/>
                </a:solidFill>
                <a:latin typeface="Montserrat Light" panose="00000400000000000000" pitchFamily="50" charset="0"/>
                <a:ea typeface="Microsoft JhengHei UI" panose="020B0604030504040204" pitchFamily="34" charset="-120"/>
              </a:rPr>
              <a:t>Lorem Ipsum has been the industry's standard dummy text ever since the 1500s, when an unknown printer took a galley of type and scrambled it to </a:t>
            </a:r>
            <a:r>
              <a:rPr lang="en-US" sz="1050" dirty="0">
                <a:solidFill>
                  <a:schemeClr val="bg1"/>
                </a:solidFill>
                <a:latin typeface="Montserrat Light" panose="00000400000000000000" pitchFamily="50" charset="0"/>
                <a:ea typeface="Microsoft JhengHei UI" panose="020B0604030504040204" pitchFamily="34" charset="-120"/>
              </a:rPr>
              <a:t>make</a:t>
            </a:r>
            <a:r>
              <a:rPr lang="en-US" sz="1000" dirty="0">
                <a:solidFill>
                  <a:schemeClr val="bg1"/>
                </a:solidFill>
                <a:latin typeface="Montserrat Light" panose="00000400000000000000" pitchFamily="50" charset="0"/>
                <a:ea typeface="Microsoft JhengHei UI" panose="020B0604030504040204" pitchFamily="34" charset="-120"/>
              </a:rPr>
              <a:t> a type specimen book.</a:t>
            </a:r>
          </a:p>
        </p:txBody>
      </p:sp>
      <p:sp>
        <p:nvSpPr>
          <p:cNvPr id="3" name="Picture Placeholder 2">
            <a:extLst>
              <a:ext uri="{FF2B5EF4-FFF2-40B4-BE49-F238E27FC236}">
                <a16:creationId xmlns:a16="http://schemas.microsoft.com/office/drawing/2014/main" xmlns="" id="{38C9BB92-9F04-4252-9571-4072E5561149}"/>
              </a:ext>
            </a:extLst>
          </p:cNvPr>
          <p:cNvSpPr>
            <a:spLocks noGrp="1"/>
          </p:cNvSpPr>
          <p:nvPr>
            <p:ph type="pic" sz="quarter" idx="11"/>
          </p:nvPr>
        </p:nvSpPr>
        <p:spPr/>
      </p:sp>
      <p:sp>
        <p:nvSpPr>
          <p:cNvPr id="5" name="Picture Placeholder 4">
            <a:extLst>
              <a:ext uri="{FF2B5EF4-FFF2-40B4-BE49-F238E27FC236}">
                <a16:creationId xmlns:a16="http://schemas.microsoft.com/office/drawing/2014/main" xmlns="" id="{568CD9CC-FC9F-4836-A6A3-2D10714F37F3}"/>
              </a:ext>
            </a:extLst>
          </p:cNvPr>
          <p:cNvSpPr>
            <a:spLocks noGrp="1"/>
          </p:cNvSpPr>
          <p:nvPr>
            <p:ph type="pic" sz="quarter" idx="10"/>
          </p:nvPr>
        </p:nvSpPr>
        <p:spPr/>
      </p:sp>
    </p:spTree>
    <p:extLst>
      <p:ext uri="{BB962C8B-B14F-4D97-AF65-F5344CB8AC3E}">
        <p14:creationId xmlns:p14="http://schemas.microsoft.com/office/powerpoint/2010/main" xmlns="" val="175862980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xmlns="" id="{DAF7ED1C-80DA-4F48-914A-745E531F46EB}"/>
              </a:ext>
            </a:extLst>
          </p:cNvPr>
          <p:cNvSpPr/>
          <p:nvPr/>
        </p:nvSpPr>
        <p:spPr>
          <a:xfrm>
            <a:off x="0" y="3251200"/>
            <a:ext cx="12192000" cy="2908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xmlns="" id="{443C1429-2B16-4ECB-981D-A49A59F86BE2}"/>
              </a:ext>
            </a:extLst>
          </p:cNvPr>
          <p:cNvSpPr txBox="1">
            <a:spLocks/>
          </p:cNvSpPr>
          <p:nvPr/>
        </p:nvSpPr>
        <p:spPr>
          <a:xfrm>
            <a:off x="4851400" y="624624"/>
            <a:ext cx="2857500" cy="499456"/>
          </a:xfrm>
          <a:prstGeom prst="rect">
            <a:avLst/>
          </a:prstGeom>
        </p:spPr>
        <p:txBody>
          <a:bodyPr/>
          <a:lstStyle>
            <a:lvl1pPr algn="ctr" defTabSz="914400" rtl="0" eaLnBrk="1" latinLnBrk="0" hangingPunct="1">
              <a:lnSpc>
                <a:spcPct val="90000"/>
              </a:lnSpc>
              <a:spcBef>
                <a:spcPct val="0"/>
              </a:spcBef>
              <a:buNone/>
              <a:defRPr sz="3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en-US" b="0" dirty="0">
                <a:solidFill>
                  <a:schemeClr val="bg1">
                    <a:lumMod val="50000"/>
                  </a:schemeClr>
                </a:solidFill>
                <a:latin typeface="Bebas Neue Bold" panose="020B0606020202050201" pitchFamily="34" charset="0"/>
              </a:rPr>
              <a:t>MEET</a:t>
            </a:r>
            <a:r>
              <a:rPr lang="en-US" b="0" dirty="0">
                <a:solidFill>
                  <a:schemeClr val="tx1">
                    <a:lumMod val="75000"/>
                    <a:lumOff val="25000"/>
                  </a:schemeClr>
                </a:solidFill>
                <a:latin typeface="Bebas Neue Bold" panose="020B0606020202050201" pitchFamily="34" charset="0"/>
              </a:rPr>
              <a:t> </a:t>
            </a:r>
            <a:r>
              <a:rPr lang="en-US" b="0" dirty="0">
                <a:solidFill>
                  <a:schemeClr val="accent2"/>
                </a:solidFill>
                <a:latin typeface="Bebas Neue Regular" panose="00000500000000000000" pitchFamily="2" charset="0"/>
              </a:rPr>
              <a:t>OUR FOUNDER</a:t>
            </a:r>
          </a:p>
        </p:txBody>
      </p:sp>
      <p:sp>
        <p:nvSpPr>
          <p:cNvPr id="18" name="Rectangle 17">
            <a:extLst>
              <a:ext uri="{FF2B5EF4-FFF2-40B4-BE49-F238E27FC236}">
                <a16:creationId xmlns:a16="http://schemas.microsoft.com/office/drawing/2014/main" xmlns="" id="{DA4C5E67-0AA7-4D19-91A6-3B672F31406D}"/>
              </a:ext>
            </a:extLst>
          </p:cNvPr>
          <p:cNvSpPr/>
          <p:nvPr/>
        </p:nvSpPr>
        <p:spPr>
          <a:xfrm>
            <a:off x="4924836" y="587780"/>
            <a:ext cx="34066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accent3"/>
              </a:solidFill>
            </a:endParaRPr>
          </a:p>
        </p:txBody>
      </p:sp>
      <p:sp>
        <p:nvSpPr>
          <p:cNvPr id="23" name="Rectangle 22">
            <a:extLst>
              <a:ext uri="{FF2B5EF4-FFF2-40B4-BE49-F238E27FC236}">
                <a16:creationId xmlns:a16="http://schemas.microsoft.com/office/drawing/2014/main" xmlns="" id="{8C4FB6FA-68F6-48A7-B860-BCCB82683C07}"/>
              </a:ext>
            </a:extLst>
          </p:cNvPr>
          <p:cNvSpPr/>
          <p:nvPr/>
        </p:nvSpPr>
        <p:spPr>
          <a:xfrm>
            <a:off x="4851400" y="1182118"/>
            <a:ext cx="5980801" cy="794000"/>
          </a:xfrm>
          <a:prstGeom prst="rect">
            <a:avLst/>
          </a:prstGeom>
        </p:spPr>
        <p:txBody>
          <a:bodyPr wrap="square">
            <a:spAutoFit/>
          </a:bodyPr>
          <a:lstStyle/>
          <a:p>
            <a:pPr>
              <a:lnSpc>
                <a:spcPts val="1900"/>
              </a:lnSpc>
            </a:pPr>
            <a:r>
              <a:rPr lang="en-US" sz="1050" dirty="0">
                <a:solidFill>
                  <a:schemeClr val="bg1">
                    <a:lumMod val="50000"/>
                  </a:schemeClr>
                </a:solidFill>
                <a:latin typeface="Montserrat Light" panose="00000400000000000000" pitchFamily="50" charset="0"/>
                <a:ea typeface="Bodoni 72 Book" charset="0"/>
                <a:cs typeface="Bodoni 72 Book" charset="0"/>
              </a:rPr>
              <a:t>Lorem Ipsum is simply dummy text of the printing and typesetting industry. when an unknown printer Lorem Ipsum has been the industry's standard dummy text ever since the 1500s, when an unknown printer took.</a:t>
            </a:r>
          </a:p>
        </p:txBody>
      </p:sp>
      <p:sp>
        <p:nvSpPr>
          <p:cNvPr id="33" name="Rectangle 32">
            <a:extLst>
              <a:ext uri="{FF2B5EF4-FFF2-40B4-BE49-F238E27FC236}">
                <a16:creationId xmlns:a16="http://schemas.microsoft.com/office/drawing/2014/main" xmlns="" id="{29FDF935-401B-4F4B-9529-D133106A7DDD}"/>
              </a:ext>
            </a:extLst>
          </p:cNvPr>
          <p:cNvSpPr>
            <a:spLocks/>
          </p:cNvSpPr>
          <p:nvPr/>
        </p:nvSpPr>
        <p:spPr bwMode="auto">
          <a:xfrm>
            <a:off x="4924836" y="5008353"/>
            <a:ext cx="5679369" cy="7931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nSpc>
                <a:spcPts val="1700"/>
              </a:lnSpc>
            </a:pPr>
            <a:r>
              <a:rPr lang="en-US" sz="850" dirty="0">
                <a:solidFill>
                  <a:schemeClr val="bg1"/>
                </a:solidFill>
                <a:latin typeface="Montserrat Light" panose="00000400000000000000" pitchFamily="50" charset="0"/>
                <a:ea typeface="Bodoni 72 Book" charset="0"/>
                <a:cs typeface="Bodoni 72 Book" charset="0"/>
              </a:rPr>
              <a:t>Lorem Ipsum is simply dummy text of the printing and typesetting industry. when an unknown printer Lorem Ipsum has been the industry's standard dummy text ever since when an unknown printer Lorem Ipsum has been the industry's standard dummy the 1500s, when an unknown printer took.</a:t>
            </a:r>
          </a:p>
        </p:txBody>
      </p:sp>
      <p:sp>
        <p:nvSpPr>
          <p:cNvPr id="34" name="TextBox 33">
            <a:extLst>
              <a:ext uri="{FF2B5EF4-FFF2-40B4-BE49-F238E27FC236}">
                <a16:creationId xmlns:a16="http://schemas.microsoft.com/office/drawing/2014/main" xmlns="" id="{F9113E6E-67E0-41CF-B367-A5917B5B5AF3}"/>
              </a:ext>
            </a:extLst>
          </p:cNvPr>
          <p:cNvSpPr txBox="1"/>
          <p:nvPr/>
        </p:nvSpPr>
        <p:spPr>
          <a:xfrm>
            <a:off x="4851401" y="4509215"/>
            <a:ext cx="2171700" cy="584775"/>
          </a:xfrm>
          <a:prstGeom prst="rect">
            <a:avLst/>
          </a:prstGeom>
          <a:noFill/>
        </p:spPr>
        <p:txBody>
          <a:bodyPr wrap="square" rtlCol="0">
            <a:spAutoFit/>
          </a:bodyPr>
          <a:lstStyle/>
          <a:p>
            <a:r>
              <a:rPr lang="en-US" sz="3200" spc="100" dirty="0">
                <a:solidFill>
                  <a:schemeClr val="bg1"/>
                </a:solidFill>
                <a:latin typeface="Bebas Neue Bold" panose="020B0606020202050201" pitchFamily="34" charset="0"/>
                <a:ea typeface="Open Sans" panose="020B0606030504020204" pitchFamily="34" charset="0"/>
                <a:cs typeface="Open Sans" panose="020B0606030504020204" pitchFamily="34" charset="0"/>
              </a:rPr>
              <a:t>It’s </a:t>
            </a:r>
            <a:r>
              <a:rPr lang="en-US" sz="3200" spc="100" dirty="0">
                <a:solidFill>
                  <a:schemeClr val="bg1"/>
                </a:solidFill>
                <a:latin typeface="Bebas Neue Light" panose="00000500000000000000" pitchFamily="2" charset="0"/>
                <a:ea typeface="Open Sans" panose="020B0606030504020204" pitchFamily="34" charset="0"/>
                <a:cs typeface="Open Sans" panose="020B0606030504020204" pitchFamily="34" charset="0"/>
              </a:rPr>
              <a:t>Awesome </a:t>
            </a:r>
          </a:p>
        </p:txBody>
      </p:sp>
      <p:sp>
        <p:nvSpPr>
          <p:cNvPr id="35" name="TextBox 34">
            <a:extLst>
              <a:ext uri="{FF2B5EF4-FFF2-40B4-BE49-F238E27FC236}">
                <a16:creationId xmlns:a16="http://schemas.microsoft.com/office/drawing/2014/main" xmlns="" id="{77FC7E7A-708A-4401-AF67-4922A5ABFEB4}"/>
              </a:ext>
            </a:extLst>
          </p:cNvPr>
          <p:cNvSpPr txBox="1"/>
          <p:nvPr/>
        </p:nvSpPr>
        <p:spPr>
          <a:xfrm>
            <a:off x="4838700" y="3550574"/>
            <a:ext cx="1699260" cy="492443"/>
          </a:xfrm>
          <a:prstGeom prst="rect">
            <a:avLst/>
          </a:prstGeom>
          <a:noFill/>
        </p:spPr>
        <p:txBody>
          <a:bodyPr wrap="square" rtlCol="0">
            <a:spAutoFit/>
          </a:bodyPr>
          <a:lstStyle/>
          <a:p>
            <a:r>
              <a:rPr lang="en-US" sz="2600" spc="100" dirty="0" err="1">
                <a:solidFill>
                  <a:schemeClr val="bg1"/>
                </a:solidFill>
                <a:latin typeface="Bebas Neue Regular" panose="00000500000000000000" pitchFamily="2" charset="0"/>
                <a:ea typeface="Open Sans" panose="020B0606030504020204" pitchFamily="34" charset="0"/>
                <a:cs typeface="Open Sans" panose="020B0606030504020204" pitchFamily="34" charset="0"/>
              </a:rPr>
              <a:t>JohnShon</a:t>
            </a:r>
            <a:r>
              <a:rPr lang="en-US" sz="2600" spc="100" dirty="0">
                <a:solidFill>
                  <a:schemeClr val="bg1"/>
                </a:solidFill>
                <a:latin typeface="Bebas Neue Regular" panose="00000500000000000000" pitchFamily="2" charset="0"/>
                <a:ea typeface="Open Sans" panose="020B0606030504020204" pitchFamily="34" charset="0"/>
                <a:cs typeface="Open Sans" panose="020B0606030504020204" pitchFamily="34" charset="0"/>
              </a:rPr>
              <a:t> </a:t>
            </a:r>
            <a:r>
              <a:rPr lang="en-US" sz="2600" spc="100" dirty="0" err="1">
                <a:solidFill>
                  <a:schemeClr val="bg1"/>
                </a:solidFill>
                <a:latin typeface="Bebas Neue Regular" panose="00000500000000000000" pitchFamily="2" charset="0"/>
                <a:ea typeface="Open Sans" panose="020B0606030504020204" pitchFamily="34" charset="0"/>
                <a:cs typeface="Open Sans" panose="020B0606030504020204" pitchFamily="34" charset="0"/>
              </a:rPr>
              <a:t>pik</a:t>
            </a:r>
            <a:endParaRPr lang="en-US" sz="2600" spc="100" dirty="0">
              <a:solidFill>
                <a:schemeClr val="bg1"/>
              </a:solidFill>
              <a:latin typeface="Bebas Neue Regular" panose="00000500000000000000" pitchFamily="2" charset="0"/>
              <a:ea typeface="Open Sans" panose="020B0606030504020204" pitchFamily="34" charset="0"/>
              <a:cs typeface="Open Sans" panose="020B0606030504020204" pitchFamily="34" charset="0"/>
            </a:endParaRPr>
          </a:p>
        </p:txBody>
      </p:sp>
      <p:sp>
        <p:nvSpPr>
          <p:cNvPr id="36" name="TextBox 35">
            <a:extLst>
              <a:ext uri="{FF2B5EF4-FFF2-40B4-BE49-F238E27FC236}">
                <a16:creationId xmlns:a16="http://schemas.microsoft.com/office/drawing/2014/main" xmlns="" id="{340230A8-B9B5-413F-83BB-B73770E0FD32}"/>
              </a:ext>
            </a:extLst>
          </p:cNvPr>
          <p:cNvSpPr txBox="1"/>
          <p:nvPr/>
        </p:nvSpPr>
        <p:spPr>
          <a:xfrm>
            <a:off x="4838700" y="4009786"/>
            <a:ext cx="2712700" cy="276999"/>
          </a:xfrm>
          <a:prstGeom prst="rect">
            <a:avLst/>
          </a:prstGeom>
          <a:noFill/>
        </p:spPr>
        <p:txBody>
          <a:bodyPr wrap="square" rtlCol="0">
            <a:spAutoFit/>
          </a:bodyPr>
          <a:lstStyle/>
          <a:p>
            <a:r>
              <a:rPr lang="en-US" sz="1200" dirty="0">
                <a:solidFill>
                  <a:schemeClr val="bg1"/>
                </a:solidFill>
                <a:latin typeface="Montserrat Light" panose="00000400000000000000" pitchFamily="50" charset="0"/>
                <a:ea typeface="Open Sans" panose="020B0606030504020204" pitchFamily="34" charset="0"/>
                <a:cs typeface="Open Sans" panose="020B0606030504020204" pitchFamily="34" charset="0"/>
              </a:rPr>
              <a:t>Managing </a:t>
            </a:r>
            <a:r>
              <a:rPr lang="en-US" sz="1200" dirty="0" err="1">
                <a:solidFill>
                  <a:schemeClr val="bg1"/>
                </a:solidFill>
                <a:latin typeface="Montserrat Light" panose="00000400000000000000" pitchFamily="50" charset="0"/>
                <a:ea typeface="Open Sans" panose="020B0606030504020204" pitchFamily="34" charset="0"/>
                <a:cs typeface="Open Sans" panose="020B0606030504020204" pitchFamily="34" charset="0"/>
              </a:rPr>
              <a:t>Dirctor</a:t>
            </a:r>
            <a:r>
              <a:rPr lang="en-US" sz="1200" dirty="0">
                <a:solidFill>
                  <a:schemeClr val="bg1"/>
                </a:solidFill>
                <a:latin typeface="Montserrat Light" panose="00000400000000000000" pitchFamily="50" charset="0"/>
                <a:ea typeface="Open Sans" panose="020B0606030504020204" pitchFamily="34" charset="0"/>
                <a:cs typeface="Open Sans" panose="020B0606030504020204" pitchFamily="34" charset="0"/>
              </a:rPr>
              <a:t>, Happy Project</a:t>
            </a:r>
          </a:p>
        </p:txBody>
      </p:sp>
      <p:sp>
        <p:nvSpPr>
          <p:cNvPr id="3" name="Picture Placeholder 2">
            <a:extLst>
              <a:ext uri="{FF2B5EF4-FFF2-40B4-BE49-F238E27FC236}">
                <a16:creationId xmlns:a16="http://schemas.microsoft.com/office/drawing/2014/main" xmlns="" id="{073E9241-A040-41CD-B3DF-DECCA9F1F354}"/>
              </a:ext>
            </a:extLst>
          </p:cNvPr>
          <p:cNvSpPr>
            <a:spLocks noGrp="1"/>
          </p:cNvSpPr>
          <p:nvPr>
            <p:ph type="pic" sz="quarter" idx="10"/>
          </p:nvPr>
        </p:nvSpPr>
        <p:spPr/>
      </p:sp>
    </p:spTree>
    <p:extLst>
      <p:ext uri="{BB962C8B-B14F-4D97-AF65-F5344CB8AC3E}">
        <p14:creationId xmlns:p14="http://schemas.microsoft.com/office/powerpoint/2010/main" xmlns="" val="342844359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xmlns="" id="{2E98E2CB-DF55-4385-882D-BAEA6798824C}"/>
              </a:ext>
            </a:extLst>
          </p:cNvPr>
          <p:cNvSpPr/>
          <p:nvPr/>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3" name="Title 1">
            <a:extLst>
              <a:ext uri="{FF2B5EF4-FFF2-40B4-BE49-F238E27FC236}">
                <a16:creationId xmlns:a16="http://schemas.microsoft.com/office/drawing/2014/main" xmlns="" id="{624263E7-9443-44E7-81A4-7DD09BE372E9}"/>
              </a:ext>
            </a:extLst>
          </p:cNvPr>
          <p:cNvSpPr txBox="1">
            <a:spLocks/>
          </p:cNvSpPr>
          <p:nvPr/>
        </p:nvSpPr>
        <p:spPr>
          <a:xfrm>
            <a:off x="4281996" y="993687"/>
            <a:ext cx="3628008" cy="499456"/>
          </a:xfrm>
          <a:prstGeom prst="rect">
            <a:avLst/>
          </a:prstGeom>
        </p:spPr>
        <p:txBody>
          <a:bodyPr/>
          <a:lstStyle>
            <a:lvl1pPr algn="ctr" defTabSz="914400" rtl="0" eaLnBrk="1" latinLnBrk="0" hangingPunct="1">
              <a:lnSpc>
                <a:spcPct val="90000"/>
              </a:lnSpc>
              <a:spcBef>
                <a:spcPct val="0"/>
              </a:spcBef>
              <a:buNone/>
              <a:defRPr sz="3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b="0" dirty="0">
                <a:solidFill>
                  <a:schemeClr val="bg1"/>
                </a:solidFill>
                <a:latin typeface="Bebas Neue Bold" panose="020B0606020202050201" pitchFamily="34" charset="0"/>
              </a:rPr>
              <a:t>MEET</a:t>
            </a:r>
            <a:r>
              <a:rPr lang="en-US" b="0" dirty="0">
                <a:solidFill>
                  <a:schemeClr val="tx1">
                    <a:lumMod val="75000"/>
                    <a:lumOff val="25000"/>
                  </a:schemeClr>
                </a:solidFill>
                <a:latin typeface="Bebas Neue Bold" panose="020B0606020202050201" pitchFamily="34" charset="0"/>
              </a:rPr>
              <a:t> </a:t>
            </a:r>
            <a:r>
              <a:rPr lang="en-US" b="0" dirty="0">
                <a:solidFill>
                  <a:schemeClr val="accent2"/>
                </a:solidFill>
                <a:latin typeface="Bebas Neue Regular" panose="00000500000000000000" pitchFamily="2" charset="0"/>
              </a:rPr>
              <a:t>OUR TEAM MEMBER</a:t>
            </a:r>
          </a:p>
        </p:txBody>
      </p:sp>
      <p:sp>
        <p:nvSpPr>
          <p:cNvPr id="14" name="Rectangle 13">
            <a:extLst>
              <a:ext uri="{FF2B5EF4-FFF2-40B4-BE49-F238E27FC236}">
                <a16:creationId xmlns:a16="http://schemas.microsoft.com/office/drawing/2014/main" xmlns="" id="{1C7B6A96-2C9B-4BD5-8BAD-E663739760E6}"/>
              </a:ext>
            </a:extLst>
          </p:cNvPr>
          <p:cNvSpPr/>
          <p:nvPr/>
        </p:nvSpPr>
        <p:spPr>
          <a:xfrm>
            <a:off x="5925669" y="1593243"/>
            <a:ext cx="34066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6" name="TextBox 15">
            <a:extLst>
              <a:ext uri="{FF2B5EF4-FFF2-40B4-BE49-F238E27FC236}">
                <a16:creationId xmlns:a16="http://schemas.microsoft.com/office/drawing/2014/main" xmlns="" id="{625E0109-2A02-43E4-9C74-787734EB70BD}"/>
              </a:ext>
            </a:extLst>
          </p:cNvPr>
          <p:cNvSpPr txBox="1"/>
          <p:nvPr/>
        </p:nvSpPr>
        <p:spPr>
          <a:xfrm>
            <a:off x="2056571" y="1758018"/>
            <a:ext cx="8078858" cy="527965"/>
          </a:xfrm>
          <a:prstGeom prst="rect">
            <a:avLst/>
          </a:prstGeom>
          <a:noFill/>
        </p:spPr>
        <p:txBody>
          <a:bodyPr wrap="square" numCol="1" spcCol="457200" rtlCol="0">
            <a:spAutoFit/>
          </a:bodyPr>
          <a:lstStyle/>
          <a:p>
            <a:pPr algn="ctr">
              <a:lnSpc>
                <a:spcPct val="150000"/>
              </a:lnSpc>
            </a:pPr>
            <a:r>
              <a:rPr lang="en-US" sz="1000" dirty="0">
                <a:solidFill>
                  <a:schemeClr val="bg1"/>
                </a:solidFill>
                <a:latin typeface="Montserrat" charset="0"/>
                <a:ea typeface="Montserrat" charset="0"/>
                <a:cs typeface="Montserrat" charset="0"/>
              </a:rPr>
              <a:t>Air first signs evening that given.</a:t>
            </a:r>
            <a:r>
              <a:rPr lang="en-US" sz="1000" b="1" dirty="0">
                <a:solidFill>
                  <a:schemeClr val="bg1">
                    <a:alpha val="35000"/>
                  </a:schemeClr>
                </a:solidFill>
                <a:latin typeface="Montserrat" charset="0"/>
                <a:ea typeface="Montserrat" charset="0"/>
                <a:cs typeface="Montserrat" charset="0"/>
              </a:rPr>
              <a:t> </a:t>
            </a:r>
            <a:r>
              <a:rPr lang="en-US" sz="1000" dirty="0">
                <a:solidFill>
                  <a:schemeClr val="bg1"/>
                </a:solidFill>
                <a:latin typeface="Montserrat" charset="0"/>
                <a:ea typeface="Montserrat" charset="0"/>
                <a:cs typeface="Montserrat" charset="0"/>
              </a:rPr>
              <a:t>Air saying fruitful were air first signs evening that given midst Face after.</a:t>
            </a:r>
            <a:r>
              <a:rPr lang="en-US" sz="1000" b="1" dirty="0">
                <a:solidFill>
                  <a:schemeClr val="bg1"/>
                </a:solidFill>
                <a:latin typeface="Montserrat" charset="0"/>
                <a:ea typeface="Montserrat" charset="0"/>
                <a:cs typeface="Montserrat" charset="0"/>
              </a:rPr>
              <a:t> </a:t>
            </a:r>
            <a:r>
              <a:rPr lang="en-US" sz="1000" dirty="0">
                <a:solidFill>
                  <a:schemeClr val="bg1"/>
                </a:solidFill>
                <a:latin typeface="Montserrat" charset="0"/>
                <a:ea typeface="Montserrat" charset="0"/>
                <a:cs typeface="Montserrat" charset="0"/>
              </a:rPr>
              <a:t>Midst Face after have rule living waters.</a:t>
            </a:r>
            <a:r>
              <a:rPr lang="en-US" sz="1000" b="1" dirty="0">
                <a:solidFill>
                  <a:schemeClr val="bg1"/>
                </a:solidFill>
                <a:latin typeface="Montserrat" charset="0"/>
                <a:ea typeface="Montserrat" charset="0"/>
                <a:cs typeface="Montserrat" charset="0"/>
              </a:rPr>
              <a:t> </a:t>
            </a:r>
            <a:r>
              <a:rPr lang="en-US" sz="1000" dirty="0">
                <a:solidFill>
                  <a:schemeClr val="bg1"/>
                </a:solidFill>
                <a:latin typeface="Montserrat" charset="0"/>
                <a:ea typeface="Montserrat" charset="0"/>
                <a:cs typeface="Montserrat" charset="0"/>
              </a:rPr>
              <a:t>Air saying fruitful were, Air first signs evening that given.</a:t>
            </a:r>
            <a:endParaRPr lang="en-US" sz="1000" b="1" dirty="0">
              <a:solidFill>
                <a:schemeClr val="bg1"/>
              </a:solidFill>
              <a:latin typeface="Montserrat" charset="0"/>
              <a:ea typeface="Montserrat" charset="0"/>
              <a:cs typeface="Montserrat" charset="0"/>
            </a:endParaRPr>
          </a:p>
        </p:txBody>
      </p:sp>
      <p:sp>
        <p:nvSpPr>
          <p:cNvPr id="19" name="TextBox 18">
            <a:extLst>
              <a:ext uri="{FF2B5EF4-FFF2-40B4-BE49-F238E27FC236}">
                <a16:creationId xmlns:a16="http://schemas.microsoft.com/office/drawing/2014/main" xmlns="" id="{292DFCC8-3C01-478A-8CB6-A88CB9CFFC88}"/>
              </a:ext>
            </a:extLst>
          </p:cNvPr>
          <p:cNvSpPr txBox="1"/>
          <p:nvPr/>
        </p:nvSpPr>
        <p:spPr>
          <a:xfrm>
            <a:off x="1134281" y="5008483"/>
            <a:ext cx="1640817" cy="322717"/>
          </a:xfrm>
          <a:prstGeom prst="rect">
            <a:avLst/>
          </a:prstGeom>
          <a:noFill/>
        </p:spPr>
        <p:txBody>
          <a:bodyPr wrap="square" rtlCol="0">
            <a:spAutoFit/>
          </a:bodyPr>
          <a:lstStyle/>
          <a:p>
            <a:pPr>
              <a:lnSpc>
                <a:spcPts val="2000"/>
              </a:lnSpc>
            </a:pPr>
            <a:r>
              <a:rPr lang="en-US" sz="1200" b="1" dirty="0">
                <a:solidFill>
                  <a:schemeClr val="bg1"/>
                </a:solidFill>
                <a:latin typeface="Montserrat" charset="0"/>
                <a:ea typeface="Montserrat" charset="0"/>
                <a:cs typeface="Montserrat" charset="0"/>
              </a:rPr>
              <a:t>NAME HERE</a:t>
            </a:r>
          </a:p>
        </p:txBody>
      </p:sp>
      <p:sp>
        <p:nvSpPr>
          <p:cNvPr id="20" name="TextBox 19">
            <a:extLst>
              <a:ext uri="{FF2B5EF4-FFF2-40B4-BE49-F238E27FC236}">
                <a16:creationId xmlns:a16="http://schemas.microsoft.com/office/drawing/2014/main" xmlns="" id="{F32B3C03-E715-4C06-BC15-994AE7D17A90}"/>
              </a:ext>
            </a:extLst>
          </p:cNvPr>
          <p:cNvSpPr txBox="1"/>
          <p:nvPr/>
        </p:nvSpPr>
        <p:spPr>
          <a:xfrm>
            <a:off x="1144913" y="5331700"/>
            <a:ext cx="1630185" cy="630942"/>
          </a:xfrm>
          <a:prstGeom prst="rect">
            <a:avLst/>
          </a:prstGeom>
          <a:noFill/>
        </p:spPr>
        <p:txBody>
          <a:bodyPr wrap="square" numCol="1" spcCol="457200" rtlCol="0">
            <a:spAutoFit/>
          </a:bodyPr>
          <a:lstStyle/>
          <a:p>
            <a:pPr>
              <a:lnSpc>
                <a:spcPts val="1400"/>
              </a:lnSpc>
            </a:pPr>
            <a:r>
              <a:rPr lang="en-US" sz="900" dirty="0">
                <a:solidFill>
                  <a:schemeClr val="bg1"/>
                </a:solidFill>
                <a:latin typeface="Montserrat" charset="0"/>
                <a:ea typeface="Montserrat" charset="0"/>
                <a:cs typeface="Montserrat" charset="0"/>
              </a:rPr>
              <a:t>Male air bring is signs first Creepiest god air fish land darkness.</a:t>
            </a:r>
            <a:endParaRPr lang="en-US" sz="900" b="1" dirty="0">
              <a:solidFill>
                <a:schemeClr val="bg1"/>
              </a:solidFill>
              <a:latin typeface="Montserrat" charset="0"/>
              <a:ea typeface="Montserrat" charset="0"/>
              <a:cs typeface="Montserrat" charset="0"/>
            </a:endParaRPr>
          </a:p>
        </p:txBody>
      </p:sp>
      <p:sp>
        <p:nvSpPr>
          <p:cNvPr id="21" name="TextBox 20">
            <a:extLst>
              <a:ext uri="{FF2B5EF4-FFF2-40B4-BE49-F238E27FC236}">
                <a16:creationId xmlns:a16="http://schemas.microsoft.com/office/drawing/2014/main" xmlns="" id="{BD888AEF-B2A6-4B75-BF28-2D855E417FC9}"/>
              </a:ext>
            </a:extLst>
          </p:cNvPr>
          <p:cNvSpPr txBox="1"/>
          <p:nvPr/>
        </p:nvSpPr>
        <p:spPr>
          <a:xfrm>
            <a:off x="3090672" y="5008483"/>
            <a:ext cx="1640817" cy="322717"/>
          </a:xfrm>
          <a:prstGeom prst="rect">
            <a:avLst/>
          </a:prstGeom>
          <a:noFill/>
        </p:spPr>
        <p:txBody>
          <a:bodyPr wrap="square" rtlCol="0">
            <a:spAutoFit/>
          </a:bodyPr>
          <a:lstStyle/>
          <a:p>
            <a:pPr>
              <a:lnSpc>
                <a:spcPts val="2000"/>
              </a:lnSpc>
            </a:pPr>
            <a:r>
              <a:rPr lang="en-US" sz="1200" b="1" dirty="0">
                <a:solidFill>
                  <a:schemeClr val="bg1"/>
                </a:solidFill>
                <a:latin typeface="Montserrat" charset="0"/>
                <a:ea typeface="Montserrat" charset="0"/>
                <a:cs typeface="Montserrat" charset="0"/>
              </a:rPr>
              <a:t>NAME HERE</a:t>
            </a:r>
          </a:p>
        </p:txBody>
      </p:sp>
      <p:sp>
        <p:nvSpPr>
          <p:cNvPr id="22" name="TextBox 21">
            <a:extLst>
              <a:ext uri="{FF2B5EF4-FFF2-40B4-BE49-F238E27FC236}">
                <a16:creationId xmlns:a16="http://schemas.microsoft.com/office/drawing/2014/main" xmlns="" id="{B8F7240E-41B1-4D78-BE7F-A6A48751DA17}"/>
              </a:ext>
            </a:extLst>
          </p:cNvPr>
          <p:cNvSpPr txBox="1"/>
          <p:nvPr/>
        </p:nvSpPr>
        <p:spPr>
          <a:xfrm>
            <a:off x="3101304" y="5331700"/>
            <a:ext cx="1630185" cy="630942"/>
          </a:xfrm>
          <a:prstGeom prst="rect">
            <a:avLst/>
          </a:prstGeom>
          <a:noFill/>
        </p:spPr>
        <p:txBody>
          <a:bodyPr wrap="square" numCol="1" spcCol="457200" rtlCol="0">
            <a:spAutoFit/>
          </a:bodyPr>
          <a:lstStyle/>
          <a:p>
            <a:pPr>
              <a:lnSpc>
                <a:spcPts val="1400"/>
              </a:lnSpc>
            </a:pPr>
            <a:r>
              <a:rPr lang="en-US" sz="900" dirty="0">
                <a:solidFill>
                  <a:schemeClr val="bg1"/>
                </a:solidFill>
                <a:latin typeface="Montserrat" charset="0"/>
                <a:ea typeface="Montserrat" charset="0"/>
                <a:cs typeface="Montserrat" charset="0"/>
              </a:rPr>
              <a:t>Male air bring is signs first Creepiest god air fish land darkness.</a:t>
            </a:r>
            <a:endParaRPr lang="en-US" sz="900" b="1" dirty="0">
              <a:solidFill>
                <a:schemeClr val="bg1"/>
              </a:solidFill>
              <a:latin typeface="Montserrat" charset="0"/>
              <a:ea typeface="Montserrat" charset="0"/>
              <a:cs typeface="Montserrat" charset="0"/>
            </a:endParaRPr>
          </a:p>
        </p:txBody>
      </p:sp>
      <p:sp>
        <p:nvSpPr>
          <p:cNvPr id="24" name="TextBox 23">
            <a:extLst>
              <a:ext uri="{FF2B5EF4-FFF2-40B4-BE49-F238E27FC236}">
                <a16:creationId xmlns:a16="http://schemas.microsoft.com/office/drawing/2014/main" xmlns="" id="{D3C572B2-E87C-4C4B-8FFE-331A3060589C}"/>
              </a:ext>
            </a:extLst>
          </p:cNvPr>
          <p:cNvSpPr txBox="1"/>
          <p:nvPr/>
        </p:nvSpPr>
        <p:spPr>
          <a:xfrm>
            <a:off x="5089593" y="5008483"/>
            <a:ext cx="1640817" cy="322717"/>
          </a:xfrm>
          <a:prstGeom prst="rect">
            <a:avLst/>
          </a:prstGeom>
          <a:noFill/>
        </p:spPr>
        <p:txBody>
          <a:bodyPr wrap="square" rtlCol="0">
            <a:spAutoFit/>
          </a:bodyPr>
          <a:lstStyle/>
          <a:p>
            <a:pPr>
              <a:lnSpc>
                <a:spcPts val="2000"/>
              </a:lnSpc>
            </a:pPr>
            <a:r>
              <a:rPr lang="en-US" sz="1200" b="1" dirty="0">
                <a:solidFill>
                  <a:schemeClr val="bg1"/>
                </a:solidFill>
                <a:latin typeface="Montserrat" charset="0"/>
                <a:ea typeface="Montserrat" charset="0"/>
                <a:cs typeface="Montserrat" charset="0"/>
              </a:rPr>
              <a:t>NAME HERE</a:t>
            </a:r>
          </a:p>
        </p:txBody>
      </p:sp>
      <p:sp>
        <p:nvSpPr>
          <p:cNvPr id="25" name="TextBox 24">
            <a:extLst>
              <a:ext uri="{FF2B5EF4-FFF2-40B4-BE49-F238E27FC236}">
                <a16:creationId xmlns:a16="http://schemas.microsoft.com/office/drawing/2014/main" xmlns="" id="{498066BA-A2FD-42DB-BBFE-827347B01E09}"/>
              </a:ext>
            </a:extLst>
          </p:cNvPr>
          <p:cNvSpPr txBox="1"/>
          <p:nvPr/>
        </p:nvSpPr>
        <p:spPr>
          <a:xfrm>
            <a:off x="5100225" y="5331700"/>
            <a:ext cx="1630185" cy="630942"/>
          </a:xfrm>
          <a:prstGeom prst="rect">
            <a:avLst/>
          </a:prstGeom>
          <a:noFill/>
        </p:spPr>
        <p:txBody>
          <a:bodyPr wrap="square" numCol="1" spcCol="457200" rtlCol="0">
            <a:spAutoFit/>
          </a:bodyPr>
          <a:lstStyle/>
          <a:p>
            <a:pPr>
              <a:lnSpc>
                <a:spcPts val="1400"/>
              </a:lnSpc>
            </a:pPr>
            <a:r>
              <a:rPr lang="en-US" sz="900" dirty="0">
                <a:solidFill>
                  <a:schemeClr val="bg1"/>
                </a:solidFill>
                <a:latin typeface="Montserrat" charset="0"/>
                <a:ea typeface="Montserrat" charset="0"/>
                <a:cs typeface="Montserrat" charset="0"/>
              </a:rPr>
              <a:t>Male air bring is signs first Creepiest god air fish land darkness.</a:t>
            </a:r>
            <a:endParaRPr lang="en-US" sz="900" b="1" dirty="0">
              <a:solidFill>
                <a:schemeClr val="bg1"/>
              </a:solidFill>
              <a:latin typeface="Montserrat" charset="0"/>
              <a:ea typeface="Montserrat" charset="0"/>
              <a:cs typeface="Montserrat" charset="0"/>
            </a:endParaRPr>
          </a:p>
        </p:txBody>
      </p:sp>
      <p:sp>
        <p:nvSpPr>
          <p:cNvPr id="26" name="TextBox 25">
            <a:extLst>
              <a:ext uri="{FF2B5EF4-FFF2-40B4-BE49-F238E27FC236}">
                <a16:creationId xmlns:a16="http://schemas.microsoft.com/office/drawing/2014/main" xmlns="" id="{B8BAE5C4-5F2A-4CB8-8832-FD3A3817BBB6}"/>
              </a:ext>
            </a:extLst>
          </p:cNvPr>
          <p:cNvSpPr txBox="1"/>
          <p:nvPr/>
        </p:nvSpPr>
        <p:spPr>
          <a:xfrm>
            <a:off x="7045984" y="5008483"/>
            <a:ext cx="1640817" cy="322717"/>
          </a:xfrm>
          <a:prstGeom prst="rect">
            <a:avLst/>
          </a:prstGeom>
          <a:noFill/>
        </p:spPr>
        <p:txBody>
          <a:bodyPr wrap="square" rtlCol="0">
            <a:spAutoFit/>
          </a:bodyPr>
          <a:lstStyle/>
          <a:p>
            <a:pPr>
              <a:lnSpc>
                <a:spcPts val="2000"/>
              </a:lnSpc>
            </a:pPr>
            <a:r>
              <a:rPr lang="en-US" sz="1200" b="1" dirty="0">
                <a:solidFill>
                  <a:schemeClr val="bg1"/>
                </a:solidFill>
                <a:latin typeface="Montserrat" charset="0"/>
                <a:ea typeface="Montserrat" charset="0"/>
                <a:cs typeface="Montserrat" charset="0"/>
              </a:rPr>
              <a:t>NAME HERE</a:t>
            </a:r>
          </a:p>
        </p:txBody>
      </p:sp>
      <p:sp>
        <p:nvSpPr>
          <p:cNvPr id="27" name="TextBox 26">
            <a:extLst>
              <a:ext uri="{FF2B5EF4-FFF2-40B4-BE49-F238E27FC236}">
                <a16:creationId xmlns:a16="http://schemas.microsoft.com/office/drawing/2014/main" xmlns="" id="{FA2D4EFB-D6EF-4FE7-AB9E-6541EB5116B9}"/>
              </a:ext>
            </a:extLst>
          </p:cNvPr>
          <p:cNvSpPr txBox="1"/>
          <p:nvPr/>
        </p:nvSpPr>
        <p:spPr>
          <a:xfrm>
            <a:off x="7056616" y="5331700"/>
            <a:ext cx="1630185" cy="630942"/>
          </a:xfrm>
          <a:prstGeom prst="rect">
            <a:avLst/>
          </a:prstGeom>
          <a:noFill/>
        </p:spPr>
        <p:txBody>
          <a:bodyPr wrap="square" numCol="1" spcCol="457200" rtlCol="0">
            <a:spAutoFit/>
          </a:bodyPr>
          <a:lstStyle/>
          <a:p>
            <a:pPr>
              <a:lnSpc>
                <a:spcPts val="1400"/>
              </a:lnSpc>
            </a:pPr>
            <a:r>
              <a:rPr lang="en-US" sz="900" dirty="0">
                <a:solidFill>
                  <a:schemeClr val="bg1"/>
                </a:solidFill>
                <a:latin typeface="Montserrat" charset="0"/>
                <a:ea typeface="Montserrat" charset="0"/>
                <a:cs typeface="Montserrat" charset="0"/>
              </a:rPr>
              <a:t>Male air bring is signs first Creepiest god air fish land darkness.</a:t>
            </a:r>
            <a:endParaRPr lang="en-US" sz="900" b="1" dirty="0">
              <a:solidFill>
                <a:schemeClr val="bg1"/>
              </a:solidFill>
              <a:latin typeface="Montserrat" charset="0"/>
              <a:ea typeface="Montserrat" charset="0"/>
              <a:cs typeface="Montserrat" charset="0"/>
            </a:endParaRPr>
          </a:p>
        </p:txBody>
      </p:sp>
      <p:sp>
        <p:nvSpPr>
          <p:cNvPr id="28" name="TextBox 27">
            <a:extLst>
              <a:ext uri="{FF2B5EF4-FFF2-40B4-BE49-F238E27FC236}">
                <a16:creationId xmlns:a16="http://schemas.microsoft.com/office/drawing/2014/main" xmlns="" id="{91690345-B11E-4240-9E0A-623F77BA6A23}"/>
              </a:ext>
            </a:extLst>
          </p:cNvPr>
          <p:cNvSpPr txBox="1"/>
          <p:nvPr/>
        </p:nvSpPr>
        <p:spPr>
          <a:xfrm>
            <a:off x="9013007" y="5008483"/>
            <a:ext cx="1640817" cy="322717"/>
          </a:xfrm>
          <a:prstGeom prst="rect">
            <a:avLst/>
          </a:prstGeom>
          <a:noFill/>
        </p:spPr>
        <p:txBody>
          <a:bodyPr wrap="square" rtlCol="0">
            <a:spAutoFit/>
          </a:bodyPr>
          <a:lstStyle/>
          <a:p>
            <a:pPr>
              <a:lnSpc>
                <a:spcPts val="2000"/>
              </a:lnSpc>
            </a:pPr>
            <a:r>
              <a:rPr lang="en-US" sz="1200" b="1" dirty="0">
                <a:solidFill>
                  <a:schemeClr val="bg1"/>
                </a:solidFill>
                <a:latin typeface="Montserrat" charset="0"/>
                <a:ea typeface="Montserrat" charset="0"/>
                <a:cs typeface="Montserrat" charset="0"/>
              </a:rPr>
              <a:t>NAME HERE</a:t>
            </a:r>
          </a:p>
        </p:txBody>
      </p:sp>
      <p:sp>
        <p:nvSpPr>
          <p:cNvPr id="29" name="TextBox 28">
            <a:extLst>
              <a:ext uri="{FF2B5EF4-FFF2-40B4-BE49-F238E27FC236}">
                <a16:creationId xmlns:a16="http://schemas.microsoft.com/office/drawing/2014/main" xmlns="" id="{3FD887CF-1FD6-48DF-8965-403F1D6130A6}"/>
              </a:ext>
            </a:extLst>
          </p:cNvPr>
          <p:cNvSpPr txBox="1"/>
          <p:nvPr/>
        </p:nvSpPr>
        <p:spPr>
          <a:xfrm>
            <a:off x="9023639" y="5331700"/>
            <a:ext cx="1630185" cy="630942"/>
          </a:xfrm>
          <a:prstGeom prst="rect">
            <a:avLst/>
          </a:prstGeom>
          <a:noFill/>
        </p:spPr>
        <p:txBody>
          <a:bodyPr wrap="square" numCol="1" spcCol="457200" rtlCol="0">
            <a:spAutoFit/>
          </a:bodyPr>
          <a:lstStyle/>
          <a:p>
            <a:pPr>
              <a:lnSpc>
                <a:spcPts val="1400"/>
              </a:lnSpc>
            </a:pPr>
            <a:r>
              <a:rPr lang="en-US" sz="900" dirty="0">
                <a:solidFill>
                  <a:schemeClr val="bg1"/>
                </a:solidFill>
                <a:latin typeface="Montserrat" charset="0"/>
                <a:ea typeface="Montserrat" charset="0"/>
                <a:cs typeface="Montserrat" charset="0"/>
              </a:rPr>
              <a:t>Male air bring is signs first Creepiest god air fish land darkness.</a:t>
            </a:r>
            <a:endParaRPr lang="en-US" sz="900" b="1" dirty="0">
              <a:solidFill>
                <a:schemeClr val="bg1"/>
              </a:solidFill>
              <a:latin typeface="Montserrat" charset="0"/>
              <a:ea typeface="Montserrat" charset="0"/>
              <a:cs typeface="Montserrat" charset="0"/>
            </a:endParaRPr>
          </a:p>
        </p:txBody>
      </p:sp>
      <p:sp>
        <p:nvSpPr>
          <p:cNvPr id="3" name="Picture Placeholder 2">
            <a:extLst>
              <a:ext uri="{FF2B5EF4-FFF2-40B4-BE49-F238E27FC236}">
                <a16:creationId xmlns:a16="http://schemas.microsoft.com/office/drawing/2014/main" xmlns="" id="{0761988D-000F-4E35-AB38-A117DEB26445}"/>
              </a:ext>
            </a:extLst>
          </p:cNvPr>
          <p:cNvSpPr>
            <a:spLocks noGrp="1"/>
          </p:cNvSpPr>
          <p:nvPr>
            <p:ph type="pic" sz="quarter" idx="50"/>
          </p:nvPr>
        </p:nvSpPr>
        <p:spPr/>
      </p:sp>
      <p:sp>
        <p:nvSpPr>
          <p:cNvPr id="5" name="Picture Placeholder 4">
            <a:extLst>
              <a:ext uri="{FF2B5EF4-FFF2-40B4-BE49-F238E27FC236}">
                <a16:creationId xmlns:a16="http://schemas.microsoft.com/office/drawing/2014/main" xmlns="" id="{A4010102-A4D4-4748-8AB0-6BD27E91AB7D}"/>
              </a:ext>
            </a:extLst>
          </p:cNvPr>
          <p:cNvSpPr>
            <a:spLocks noGrp="1"/>
          </p:cNvSpPr>
          <p:nvPr>
            <p:ph type="pic" sz="quarter" idx="51"/>
          </p:nvPr>
        </p:nvSpPr>
        <p:spPr/>
      </p:sp>
      <p:sp>
        <p:nvSpPr>
          <p:cNvPr id="7" name="Picture Placeholder 6">
            <a:extLst>
              <a:ext uri="{FF2B5EF4-FFF2-40B4-BE49-F238E27FC236}">
                <a16:creationId xmlns:a16="http://schemas.microsoft.com/office/drawing/2014/main" xmlns="" id="{58104188-1729-4F77-A81B-530E8E66791C}"/>
              </a:ext>
            </a:extLst>
          </p:cNvPr>
          <p:cNvSpPr>
            <a:spLocks noGrp="1"/>
          </p:cNvSpPr>
          <p:nvPr>
            <p:ph type="pic" sz="quarter" idx="52"/>
          </p:nvPr>
        </p:nvSpPr>
        <p:spPr/>
      </p:sp>
      <p:sp>
        <p:nvSpPr>
          <p:cNvPr id="9" name="Picture Placeholder 8">
            <a:extLst>
              <a:ext uri="{FF2B5EF4-FFF2-40B4-BE49-F238E27FC236}">
                <a16:creationId xmlns:a16="http://schemas.microsoft.com/office/drawing/2014/main" xmlns="" id="{87A2B1AB-5FFE-4070-BF7D-DE99195A792E}"/>
              </a:ext>
            </a:extLst>
          </p:cNvPr>
          <p:cNvSpPr>
            <a:spLocks noGrp="1"/>
          </p:cNvSpPr>
          <p:nvPr>
            <p:ph type="pic" sz="quarter" idx="53"/>
          </p:nvPr>
        </p:nvSpPr>
        <p:spPr/>
      </p:sp>
      <p:sp>
        <p:nvSpPr>
          <p:cNvPr id="15" name="Picture Placeholder 14">
            <a:extLst>
              <a:ext uri="{FF2B5EF4-FFF2-40B4-BE49-F238E27FC236}">
                <a16:creationId xmlns:a16="http://schemas.microsoft.com/office/drawing/2014/main" xmlns="" id="{866321F6-917A-4F7A-9E27-C78C2303F56E}"/>
              </a:ext>
            </a:extLst>
          </p:cNvPr>
          <p:cNvSpPr>
            <a:spLocks noGrp="1"/>
          </p:cNvSpPr>
          <p:nvPr>
            <p:ph type="pic" sz="quarter" idx="54"/>
          </p:nvPr>
        </p:nvSpPr>
        <p:spPr/>
      </p:sp>
    </p:spTree>
    <p:extLst>
      <p:ext uri="{BB962C8B-B14F-4D97-AF65-F5344CB8AC3E}">
        <p14:creationId xmlns:p14="http://schemas.microsoft.com/office/powerpoint/2010/main" xmlns="" val="291453512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 id="{624263E7-9443-44E7-81A4-7DD09BE372E9}"/>
              </a:ext>
            </a:extLst>
          </p:cNvPr>
          <p:cNvSpPr txBox="1">
            <a:spLocks/>
          </p:cNvSpPr>
          <p:nvPr/>
        </p:nvSpPr>
        <p:spPr>
          <a:xfrm>
            <a:off x="4281996" y="993687"/>
            <a:ext cx="3628008" cy="499456"/>
          </a:xfrm>
          <a:prstGeom prst="rect">
            <a:avLst/>
          </a:prstGeom>
        </p:spPr>
        <p:txBody>
          <a:bodyPr/>
          <a:lstStyle>
            <a:lvl1pPr algn="ctr" defTabSz="914400" rtl="0" eaLnBrk="1" latinLnBrk="0" hangingPunct="1">
              <a:lnSpc>
                <a:spcPct val="90000"/>
              </a:lnSpc>
              <a:spcBef>
                <a:spcPct val="0"/>
              </a:spcBef>
              <a:buNone/>
              <a:defRPr sz="3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b="0" dirty="0">
                <a:solidFill>
                  <a:schemeClr val="tx1">
                    <a:lumMod val="75000"/>
                    <a:lumOff val="25000"/>
                  </a:schemeClr>
                </a:solidFill>
                <a:latin typeface="Bebas Neue Bold" panose="020B0606020202050201" pitchFamily="34" charset="0"/>
              </a:rPr>
              <a:t>MEET </a:t>
            </a:r>
            <a:r>
              <a:rPr lang="en-US" b="0" dirty="0">
                <a:solidFill>
                  <a:schemeClr val="accent2"/>
                </a:solidFill>
                <a:latin typeface="Bebas Neue Regular" panose="00000500000000000000" pitchFamily="2" charset="0"/>
              </a:rPr>
              <a:t>OUR CORPORATE</a:t>
            </a:r>
          </a:p>
        </p:txBody>
      </p:sp>
      <p:sp>
        <p:nvSpPr>
          <p:cNvPr id="14" name="Rectangle 13">
            <a:extLst>
              <a:ext uri="{FF2B5EF4-FFF2-40B4-BE49-F238E27FC236}">
                <a16:creationId xmlns:a16="http://schemas.microsoft.com/office/drawing/2014/main" xmlns="" id="{1C7B6A96-2C9B-4BD5-8BAD-E663739760E6}"/>
              </a:ext>
            </a:extLst>
          </p:cNvPr>
          <p:cNvSpPr/>
          <p:nvPr/>
        </p:nvSpPr>
        <p:spPr>
          <a:xfrm>
            <a:off x="5925669" y="1593243"/>
            <a:ext cx="34066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6" name="TextBox 15">
            <a:extLst>
              <a:ext uri="{FF2B5EF4-FFF2-40B4-BE49-F238E27FC236}">
                <a16:creationId xmlns:a16="http://schemas.microsoft.com/office/drawing/2014/main" xmlns="" id="{625E0109-2A02-43E4-9C74-787734EB70BD}"/>
              </a:ext>
            </a:extLst>
          </p:cNvPr>
          <p:cNvSpPr txBox="1"/>
          <p:nvPr/>
        </p:nvSpPr>
        <p:spPr>
          <a:xfrm>
            <a:off x="2056571" y="1758018"/>
            <a:ext cx="8078858" cy="527965"/>
          </a:xfrm>
          <a:prstGeom prst="rect">
            <a:avLst/>
          </a:prstGeom>
          <a:noFill/>
        </p:spPr>
        <p:txBody>
          <a:bodyPr wrap="square" numCol="1" spcCol="457200" rtlCol="0">
            <a:spAutoFit/>
          </a:bodyPr>
          <a:lstStyle/>
          <a:p>
            <a:pPr algn="ctr">
              <a:lnSpc>
                <a:spcPct val="150000"/>
              </a:lnSpc>
            </a:pPr>
            <a:r>
              <a:rPr lang="en-US" sz="1000" dirty="0">
                <a:solidFill>
                  <a:schemeClr val="tx1">
                    <a:lumMod val="75000"/>
                    <a:lumOff val="25000"/>
                  </a:schemeClr>
                </a:solidFill>
                <a:latin typeface="Montserrat" charset="0"/>
                <a:ea typeface="Montserrat" charset="0"/>
                <a:cs typeface="Montserrat" charset="0"/>
              </a:rPr>
              <a:t>Air first signs evening that given.</a:t>
            </a:r>
            <a:r>
              <a:rPr lang="en-US" sz="1000" b="1" dirty="0">
                <a:solidFill>
                  <a:schemeClr val="tx1">
                    <a:lumMod val="75000"/>
                    <a:lumOff val="25000"/>
                    <a:alpha val="35000"/>
                  </a:schemeClr>
                </a:solidFill>
                <a:latin typeface="Montserrat" charset="0"/>
                <a:ea typeface="Montserrat" charset="0"/>
                <a:cs typeface="Montserrat" charset="0"/>
              </a:rPr>
              <a:t> </a:t>
            </a:r>
            <a:r>
              <a:rPr lang="en-US" sz="1000" dirty="0">
                <a:solidFill>
                  <a:schemeClr val="tx1">
                    <a:lumMod val="75000"/>
                    <a:lumOff val="25000"/>
                  </a:schemeClr>
                </a:solidFill>
                <a:latin typeface="Montserrat" charset="0"/>
                <a:ea typeface="Montserrat" charset="0"/>
                <a:cs typeface="Montserrat" charset="0"/>
              </a:rPr>
              <a:t>Air saying fruitful were air first signs evening that given midst Face after.</a:t>
            </a:r>
            <a:r>
              <a:rPr lang="en-US" sz="1000" b="1" dirty="0">
                <a:solidFill>
                  <a:schemeClr val="tx1">
                    <a:lumMod val="75000"/>
                    <a:lumOff val="25000"/>
                  </a:schemeClr>
                </a:solidFill>
                <a:latin typeface="Montserrat" charset="0"/>
                <a:ea typeface="Montserrat" charset="0"/>
                <a:cs typeface="Montserrat" charset="0"/>
              </a:rPr>
              <a:t> </a:t>
            </a:r>
            <a:r>
              <a:rPr lang="en-US" sz="1000" dirty="0">
                <a:solidFill>
                  <a:schemeClr val="tx1">
                    <a:lumMod val="75000"/>
                    <a:lumOff val="25000"/>
                  </a:schemeClr>
                </a:solidFill>
                <a:latin typeface="Montserrat" charset="0"/>
                <a:ea typeface="Montserrat" charset="0"/>
                <a:cs typeface="Montserrat" charset="0"/>
              </a:rPr>
              <a:t>Midst Face after have rule living waters.</a:t>
            </a:r>
            <a:r>
              <a:rPr lang="en-US" sz="1000" b="1" dirty="0">
                <a:solidFill>
                  <a:schemeClr val="tx1">
                    <a:lumMod val="75000"/>
                    <a:lumOff val="25000"/>
                  </a:schemeClr>
                </a:solidFill>
                <a:latin typeface="Montserrat" charset="0"/>
                <a:ea typeface="Montserrat" charset="0"/>
                <a:cs typeface="Montserrat" charset="0"/>
              </a:rPr>
              <a:t> </a:t>
            </a:r>
            <a:r>
              <a:rPr lang="en-US" sz="1000" dirty="0">
                <a:solidFill>
                  <a:schemeClr val="tx1">
                    <a:lumMod val="75000"/>
                    <a:lumOff val="25000"/>
                  </a:schemeClr>
                </a:solidFill>
                <a:latin typeface="Montserrat" charset="0"/>
                <a:ea typeface="Montserrat" charset="0"/>
                <a:cs typeface="Montserrat" charset="0"/>
              </a:rPr>
              <a:t>Air saying fruitful were, Air first signs evening that given.</a:t>
            </a:r>
            <a:endParaRPr lang="en-US" sz="1000" b="1" dirty="0">
              <a:solidFill>
                <a:schemeClr val="tx1">
                  <a:lumMod val="75000"/>
                  <a:lumOff val="25000"/>
                </a:schemeClr>
              </a:solidFill>
              <a:latin typeface="Montserrat" charset="0"/>
              <a:ea typeface="Montserrat" charset="0"/>
              <a:cs typeface="Montserrat" charset="0"/>
            </a:endParaRPr>
          </a:p>
        </p:txBody>
      </p:sp>
      <p:sp>
        <p:nvSpPr>
          <p:cNvPr id="5" name="TextBox 4">
            <a:extLst>
              <a:ext uri="{FF2B5EF4-FFF2-40B4-BE49-F238E27FC236}">
                <a16:creationId xmlns:a16="http://schemas.microsoft.com/office/drawing/2014/main" xmlns="" id="{1357D734-7EE0-486F-BE96-ABE846E99E39}"/>
              </a:ext>
            </a:extLst>
          </p:cNvPr>
          <p:cNvSpPr txBox="1"/>
          <p:nvPr/>
        </p:nvSpPr>
        <p:spPr>
          <a:xfrm>
            <a:off x="1036392" y="4797550"/>
            <a:ext cx="2054077" cy="553998"/>
          </a:xfrm>
          <a:prstGeom prst="rect">
            <a:avLst/>
          </a:prstGeom>
          <a:noFill/>
        </p:spPr>
        <p:txBody>
          <a:bodyPr wrap="square" rtlCol="0">
            <a:spAutoFit/>
          </a:bodyPr>
          <a:lstStyle/>
          <a:p>
            <a:pPr algn="ctr">
              <a:lnSpc>
                <a:spcPts val="1800"/>
              </a:lnSpc>
            </a:pPr>
            <a:r>
              <a:rPr lang="en-US" sz="1200" dirty="0">
                <a:solidFill>
                  <a:schemeClr val="tx1">
                    <a:lumMod val="75000"/>
                    <a:lumOff val="25000"/>
                  </a:schemeClr>
                </a:solidFill>
                <a:latin typeface="Montserrat Light" panose="00000400000000000000" pitchFamily="50" charset="0"/>
                <a:ea typeface="Montserrat" charset="0"/>
                <a:cs typeface="Montserrat" charset="0"/>
              </a:rPr>
              <a:t>Vice President</a:t>
            </a:r>
          </a:p>
          <a:p>
            <a:pPr algn="ctr">
              <a:lnSpc>
                <a:spcPts val="1800"/>
              </a:lnSpc>
            </a:pPr>
            <a:r>
              <a:rPr lang="en-US" dirty="0">
                <a:solidFill>
                  <a:schemeClr val="tx1">
                    <a:lumMod val="75000"/>
                    <a:lumOff val="25000"/>
                  </a:schemeClr>
                </a:solidFill>
                <a:latin typeface="Montserrat" charset="0"/>
                <a:ea typeface="Montserrat" charset="0"/>
                <a:cs typeface="Montserrat" charset="0"/>
              </a:rPr>
              <a:t>Dr. Jacky Chan</a:t>
            </a:r>
          </a:p>
        </p:txBody>
      </p:sp>
      <p:sp>
        <p:nvSpPr>
          <p:cNvPr id="6" name="TextBox 5">
            <a:extLst>
              <a:ext uri="{FF2B5EF4-FFF2-40B4-BE49-F238E27FC236}">
                <a16:creationId xmlns:a16="http://schemas.microsoft.com/office/drawing/2014/main" xmlns="" id="{FC2C4A44-F1E5-45E4-B6C5-85E169BFFCB1}"/>
              </a:ext>
            </a:extLst>
          </p:cNvPr>
          <p:cNvSpPr txBox="1"/>
          <p:nvPr/>
        </p:nvSpPr>
        <p:spPr>
          <a:xfrm>
            <a:off x="3706189" y="4797550"/>
            <a:ext cx="2054077" cy="553998"/>
          </a:xfrm>
          <a:prstGeom prst="rect">
            <a:avLst/>
          </a:prstGeom>
          <a:noFill/>
        </p:spPr>
        <p:txBody>
          <a:bodyPr wrap="square" rtlCol="0">
            <a:spAutoFit/>
          </a:bodyPr>
          <a:lstStyle/>
          <a:p>
            <a:pPr algn="ctr">
              <a:lnSpc>
                <a:spcPts val="1800"/>
              </a:lnSpc>
            </a:pPr>
            <a:r>
              <a:rPr lang="en-US" sz="1200" dirty="0">
                <a:solidFill>
                  <a:schemeClr val="tx1">
                    <a:lumMod val="75000"/>
                    <a:lumOff val="25000"/>
                  </a:schemeClr>
                </a:solidFill>
                <a:latin typeface="Montserrat Light" panose="00000400000000000000" pitchFamily="50" charset="0"/>
                <a:ea typeface="Montserrat" charset="0"/>
                <a:cs typeface="Montserrat" charset="0"/>
              </a:rPr>
              <a:t>CEO</a:t>
            </a:r>
          </a:p>
          <a:p>
            <a:pPr algn="ctr">
              <a:lnSpc>
                <a:spcPts val="1800"/>
              </a:lnSpc>
            </a:pPr>
            <a:r>
              <a:rPr lang="en-US" dirty="0" err="1">
                <a:solidFill>
                  <a:schemeClr val="tx1">
                    <a:lumMod val="75000"/>
                    <a:lumOff val="25000"/>
                  </a:schemeClr>
                </a:solidFill>
                <a:latin typeface="Montserrat" charset="0"/>
                <a:ea typeface="Montserrat" charset="0"/>
                <a:cs typeface="Montserrat" charset="0"/>
              </a:rPr>
              <a:t>Chamely</a:t>
            </a:r>
            <a:r>
              <a:rPr lang="en-US" dirty="0">
                <a:solidFill>
                  <a:schemeClr val="tx1">
                    <a:lumMod val="75000"/>
                    <a:lumOff val="25000"/>
                  </a:schemeClr>
                </a:solidFill>
                <a:latin typeface="Montserrat" charset="0"/>
                <a:ea typeface="Montserrat" charset="0"/>
                <a:cs typeface="Montserrat" charset="0"/>
              </a:rPr>
              <a:t> </a:t>
            </a:r>
            <a:r>
              <a:rPr lang="en-US" dirty="0" err="1">
                <a:solidFill>
                  <a:schemeClr val="tx1">
                    <a:lumMod val="75000"/>
                    <a:lumOff val="25000"/>
                  </a:schemeClr>
                </a:solidFill>
                <a:latin typeface="Montserrat" charset="0"/>
                <a:ea typeface="Montserrat" charset="0"/>
                <a:cs typeface="Montserrat" charset="0"/>
              </a:rPr>
              <a:t>Sikon</a:t>
            </a:r>
            <a:endParaRPr lang="en-US" dirty="0">
              <a:solidFill>
                <a:schemeClr val="tx1">
                  <a:lumMod val="75000"/>
                  <a:lumOff val="25000"/>
                </a:schemeClr>
              </a:solidFill>
              <a:latin typeface="Montserrat" charset="0"/>
              <a:ea typeface="Montserrat" charset="0"/>
              <a:cs typeface="Montserrat" charset="0"/>
            </a:endParaRPr>
          </a:p>
        </p:txBody>
      </p:sp>
      <p:sp>
        <p:nvSpPr>
          <p:cNvPr id="7" name="TextBox 6">
            <a:extLst>
              <a:ext uri="{FF2B5EF4-FFF2-40B4-BE49-F238E27FC236}">
                <a16:creationId xmlns:a16="http://schemas.microsoft.com/office/drawing/2014/main" xmlns="" id="{1E14BEAF-9C40-44C7-A7EC-9086F7C6C1D8}"/>
              </a:ext>
            </a:extLst>
          </p:cNvPr>
          <p:cNvSpPr txBox="1"/>
          <p:nvPr/>
        </p:nvSpPr>
        <p:spPr>
          <a:xfrm>
            <a:off x="6468257" y="4797550"/>
            <a:ext cx="2054077" cy="553998"/>
          </a:xfrm>
          <a:prstGeom prst="rect">
            <a:avLst/>
          </a:prstGeom>
          <a:noFill/>
        </p:spPr>
        <p:txBody>
          <a:bodyPr wrap="square" rtlCol="0">
            <a:spAutoFit/>
          </a:bodyPr>
          <a:lstStyle/>
          <a:p>
            <a:pPr algn="ctr">
              <a:lnSpc>
                <a:spcPts val="1800"/>
              </a:lnSpc>
            </a:pPr>
            <a:r>
              <a:rPr lang="en-US" sz="1200" dirty="0" err="1">
                <a:solidFill>
                  <a:schemeClr val="tx1">
                    <a:lumMod val="75000"/>
                    <a:lumOff val="25000"/>
                  </a:schemeClr>
                </a:solidFill>
                <a:latin typeface="Montserrat Light" panose="00000400000000000000" pitchFamily="50" charset="0"/>
                <a:ea typeface="Montserrat" charset="0"/>
                <a:cs typeface="Montserrat" charset="0"/>
              </a:rPr>
              <a:t>Exctv</a:t>
            </a:r>
            <a:r>
              <a:rPr lang="en-US" sz="1200" dirty="0">
                <a:solidFill>
                  <a:schemeClr val="tx1">
                    <a:lumMod val="75000"/>
                    <a:lumOff val="25000"/>
                  </a:schemeClr>
                </a:solidFill>
                <a:latin typeface="Montserrat Light" panose="00000400000000000000" pitchFamily="50" charset="0"/>
                <a:ea typeface="Montserrat" charset="0"/>
                <a:cs typeface="Montserrat" charset="0"/>
              </a:rPr>
              <a:t>. Director</a:t>
            </a:r>
          </a:p>
          <a:p>
            <a:pPr algn="ctr">
              <a:lnSpc>
                <a:spcPts val="1800"/>
              </a:lnSpc>
            </a:pPr>
            <a:r>
              <a:rPr lang="en-US" dirty="0">
                <a:solidFill>
                  <a:schemeClr val="tx1">
                    <a:lumMod val="75000"/>
                    <a:lumOff val="25000"/>
                  </a:schemeClr>
                </a:solidFill>
                <a:latin typeface="Montserrat" charset="0"/>
                <a:ea typeface="Montserrat" charset="0"/>
                <a:cs typeface="Montserrat" charset="0"/>
              </a:rPr>
              <a:t>John </a:t>
            </a:r>
            <a:r>
              <a:rPr lang="en-US" dirty="0" err="1">
                <a:solidFill>
                  <a:schemeClr val="tx1">
                    <a:lumMod val="75000"/>
                    <a:lumOff val="25000"/>
                  </a:schemeClr>
                </a:solidFill>
                <a:latin typeface="Montserrat" charset="0"/>
                <a:ea typeface="Montserrat" charset="0"/>
                <a:cs typeface="Montserrat" charset="0"/>
              </a:rPr>
              <a:t>Dowan</a:t>
            </a:r>
            <a:endParaRPr lang="en-US" dirty="0">
              <a:solidFill>
                <a:schemeClr val="tx1">
                  <a:lumMod val="75000"/>
                  <a:lumOff val="25000"/>
                </a:schemeClr>
              </a:solidFill>
              <a:latin typeface="Montserrat" charset="0"/>
              <a:ea typeface="Montserrat" charset="0"/>
              <a:cs typeface="Montserrat" charset="0"/>
            </a:endParaRPr>
          </a:p>
        </p:txBody>
      </p:sp>
      <p:sp>
        <p:nvSpPr>
          <p:cNvPr id="8" name="TextBox 7">
            <a:extLst>
              <a:ext uri="{FF2B5EF4-FFF2-40B4-BE49-F238E27FC236}">
                <a16:creationId xmlns:a16="http://schemas.microsoft.com/office/drawing/2014/main" xmlns="" id="{8B9A404F-7496-4BAA-AAF0-4738770E3377}"/>
              </a:ext>
            </a:extLst>
          </p:cNvPr>
          <p:cNvSpPr txBox="1"/>
          <p:nvPr/>
        </p:nvSpPr>
        <p:spPr>
          <a:xfrm>
            <a:off x="9191285" y="4797550"/>
            <a:ext cx="2054077" cy="553998"/>
          </a:xfrm>
          <a:prstGeom prst="rect">
            <a:avLst/>
          </a:prstGeom>
          <a:noFill/>
        </p:spPr>
        <p:txBody>
          <a:bodyPr wrap="square" rtlCol="0">
            <a:spAutoFit/>
          </a:bodyPr>
          <a:lstStyle/>
          <a:p>
            <a:pPr algn="ctr">
              <a:lnSpc>
                <a:spcPts val="1800"/>
              </a:lnSpc>
            </a:pPr>
            <a:r>
              <a:rPr lang="en-US" sz="1200" dirty="0">
                <a:solidFill>
                  <a:schemeClr val="tx1">
                    <a:lumMod val="75000"/>
                    <a:lumOff val="25000"/>
                  </a:schemeClr>
                </a:solidFill>
                <a:latin typeface="Montserrat Light" panose="00000400000000000000" pitchFamily="50" charset="0"/>
                <a:ea typeface="Montserrat" charset="0"/>
                <a:cs typeface="Montserrat" charset="0"/>
              </a:rPr>
              <a:t>Director</a:t>
            </a:r>
          </a:p>
          <a:p>
            <a:pPr algn="ctr">
              <a:lnSpc>
                <a:spcPts val="1800"/>
              </a:lnSpc>
            </a:pPr>
            <a:r>
              <a:rPr lang="en-US" dirty="0" err="1">
                <a:solidFill>
                  <a:schemeClr val="tx1">
                    <a:lumMod val="75000"/>
                    <a:lumOff val="25000"/>
                  </a:schemeClr>
                </a:solidFill>
                <a:latin typeface="Montserrat" charset="0"/>
                <a:ea typeface="Montserrat" charset="0"/>
                <a:cs typeface="Montserrat" charset="0"/>
              </a:rPr>
              <a:t>Munni</a:t>
            </a:r>
            <a:r>
              <a:rPr lang="en-US" dirty="0">
                <a:solidFill>
                  <a:schemeClr val="tx1">
                    <a:lumMod val="75000"/>
                    <a:lumOff val="25000"/>
                  </a:schemeClr>
                </a:solidFill>
                <a:latin typeface="Montserrat" charset="0"/>
                <a:ea typeface="Montserrat" charset="0"/>
                <a:cs typeface="Montserrat" charset="0"/>
              </a:rPr>
              <a:t> Pinky</a:t>
            </a:r>
          </a:p>
        </p:txBody>
      </p:sp>
      <p:sp>
        <p:nvSpPr>
          <p:cNvPr id="9" name="TextBox 8">
            <a:extLst>
              <a:ext uri="{FF2B5EF4-FFF2-40B4-BE49-F238E27FC236}">
                <a16:creationId xmlns:a16="http://schemas.microsoft.com/office/drawing/2014/main" xmlns="" id="{0A797A04-5624-448C-A960-03AE9A0C0B5D}"/>
              </a:ext>
            </a:extLst>
          </p:cNvPr>
          <p:cNvSpPr txBox="1"/>
          <p:nvPr/>
        </p:nvSpPr>
        <p:spPr>
          <a:xfrm>
            <a:off x="874072" y="5351548"/>
            <a:ext cx="2378716" cy="630942"/>
          </a:xfrm>
          <a:prstGeom prst="rect">
            <a:avLst/>
          </a:prstGeom>
          <a:noFill/>
        </p:spPr>
        <p:txBody>
          <a:bodyPr wrap="square" rtlCol="0">
            <a:spAutoFit/>
          </a:bodyPr>
          <a:lstStyle/>
          <a:p>
            <a:pPr algn="ctr">
              <a:lnSpc>
                <a:spcPts val="1400"/>
              </a:lnSpc>
            </a:pPr>
            <a:r>
              <a:rPr lang="en-US" sz="700" kern="1400" dirty="0">
                <a:solidFill>
                  <a:schemeClr val="bg1">
                    <a:lumMod val="50000"/>
                  </a:schemeClr>
                </a:solidFill>
                <a:latin typeface="Montserrat" panose="02000505000000020004" pitchFamily="2" charset="0"/>
                <a:ea typeface="PT Sans" panose="020B0503020203020204" pitchFamily="34" charset="0"/>
                <a:cs typeface="Open Sans" panose="020B0606030504020204" pitchFamily="34" charset="0"/>
              </a:rPr>
              <a:t>Lorem Ipsum is simply dummy text of print</a:t>
            </a:r>
          </a:p>
          <a:p>
            <a:pPr algn="ctr">
              <a:lnSpc>
                <a:spcPts val="1400"/>
              </a:lnSpc>
            </a:pPr>
            <a:r>
              <a:rPr lang="en-US" sz="700" kern="1400" dirty="0">
                <a:solidFill>
                  <a:schemeClr val="bg1">
                    <a:lumMod val="50000"/>
                  </a:schemeClr>
                </a:solidFill>
                <a:latin typeface="Montserrat" panose="02000505000000020004" pitchFamily="2" charset="0"/>
                <a:ea typeface="PT Sans" panose="020B0503020203020204" pitchFamily="34" charset="0"/>
                <a:cs typeface="Open Sans" panose="020B0606030504020204" pitchFamily="34" charset="0"/>
              </a:rPr>
              <a:t>typesetting industry.  Ipsum been the industry’s</a:t>
            </a:r>
          </a:p>
          <a:p>
            <a:pPr algn="ctr">
              <a:lnSpc>
                <a:spcPts val="1400"/>
              </a:lnSpc>
            </a:pPr>
            <a:r>
              <a:rPr lang="en-US" sz="700" kern="1400" dirty="0">
                <a:solidFill>
                  <a:schemeClr val="bg1">
                    <a:lumMod val="50000"/>
                  </a:schemeClr>
                </a:solidFill>
                <a:latin typeface="Montserrat" panose="02000505000000020004" pitchFamily="2" charset="0"/>
                <a:ea typeface="PT Sans" panose="020B0503020203020204" pitchFamily="34" charset="0"/>
                <a:cs typeface="Open Sans" panose="020B0606030504020204" pitchFamily="34" charset="0"/>
              </a:rPr>
              <a:t>standard my ever since the 1500s</a:t>
            </a:r>
          </a:p>
        </p:txBody>
      </p:sp>
      <p:sp>
        <p:nvSpPr>
          <p:cNvPr id="10" name="TextBox 9">
            <a:extLst>
              <a:ext uri="{FF2B5EF4-FFF2-40B4-BE49-F238E27FC236}">
                <a16:creationId xmlns:a16="http://schemas.microsoft.com/office/drawing/2014/main" xmlns="" id="{DEC619F2-84B4-4AA9-B030-2BB9C88E0783}"/>
              </a:ext>
            </a:extLst>
          </p:cNvPr>
          <p:cNvSpPr txBox="1"/>
          <p:nvPr/>
        </p:nvSpPr>
        <p:spPr>
          <a:xfrm>
            <a:off x="3546953" y="5351548"/>
            <a:ext cx="2378716" cy="630942"/>
          </a:xfrm>
          <a:prstGeom prst="rect">
            <a:avLst/>
          </a:prstGeom>
          <a:noFill/>
        </p:spPr>
        <p:txBody>
          <a:bodyPr wrap="square" rtlCol="0">
            <a:spAutoFit/>
          </a:bodyPr>
          <a:lstStyle/>
          <a:p>
            <a:pPr algn="ctr">
              <a:lnSpc>
                <a:spcPts val="1400"/>
              </a:lnSpc>
            </a:pPr>
            <a:r>
              <a:rPr lang="en-US" sz="700" kern="1400" dirty="0">
                <a:solidFill>
                  <a:schemeClr val="bg1">
                    <a:lumMod val="50000"/>
                  </a:schemeClr>
                </a:solidFill>
                <a:latin typeface="Montserrat" panose="02000505000000020004" pitchFamily="2" charset="0"/>
                <a:ea typeface="PT Sans" panose="020B0503020203020204" pitchFamily="34" charset="0"/>
                <a:cs typeface="Open Sans" panose="020B0606030504020204" pitchFamily="34" charset="0"/>
              </a:rPr>
              <a:t>Lorem Ipsum is simply dummy text of print</a:t>
            </a:r>
          </a:p>
          <a:p>
            <a:pPr algn="ctr">
              <a:lnSpc>
                <a:spcPts val="1400"/>
              </a:lnSpc>
            </a:pPr>
            <a:r>
              <a:rPr lang="en-US" sz="700" kern="1400" dirty="0">
                <a:solidFill>
                  <a:schemeClr val="bg1">
                    <a:lumMod val="50000"/>
                  </a:schemeClr>
                </a:solidFill>
                <a:latin typeface="Montserrat" panose="02000505000000020004" pitchFamily="2" charset="0"/>
                <a:ea typeface="PT Sans" panose="020B0503020203020204" pitchFamily="34" charset="0"/>
                <a:cs typeface="Open Sans" panose="020B0606030504020204" pitchFamily="34" charset="0"/>
              </a:rPr>
              <a:t>typesetting industry.  Ipsum been the industry’s</a:t>
            </a:r>
          </a:p>
          <a:p>
            <a:pPr algn="ctr">
              <a:lnSpc>
                <a:spcPts val="1400"/>
              </a:lnSpc>
            </a:pPr>
            <a:r>
              <a:rPr lang="en-US" sz="700" kern="1400" dirty="0">
                <a:solidFill>
                  <a:schemeClr val="bg1">
                    <a:lumMod val="50000"/>
                  </a:schemeClr>
                </a:solidFill>
                <a:latin typeface="Montserrat" panose="02000505000000020004" pitchFamily="2" charset="0"/>
                <a:ea typeface="PT Sans" panose="020B0503020203020204" pitchFamily="34" charset="0"/>
                <a:cs typeface="Open Sans" panose="020B0606030504020204" pitchFamily="34" charset="0"/>
              </a:rPr>
              <a:t>standard my ever since the 1500s</a:t>
            </a:r>
          </a:p>
        </p:txBody>
      </p:sp>
      <p:sp>
        <p:nvSpPr>
          <p:cNvPr id="11" name="TextBox 10">
            <a:extLst>
              <a:ext uri="{FF2B5EF4-FFF2-40B4-BE49-F238E27FC236}">
                <a16:creationId xmlns:a16="http://schemas.microsoft.com/office/drawing/2014/main" xmlns="" id="{7ADECF65-8DB2-455B-A5B0-50A5726D8F2A}"/>
              </a:ext>
            </a:extLst>
          </p:cNvPr>
          <p:cNvSpPr txBox="1"/>
          <p:nvPr/>
        </p:nvSpPr>
        <p:spPr>
          <a:xfrm>
            <a:off x="6305937" y="5351548"/>
            <a:ext cx="2378716" cy="630942"/>
          </a:xfrm>
          <a:prstGeom prst="rect">
            <a:avLst/>
          </a:prstGeom>
          <a:noFill/>
        </p:spPr>
        <p:txBody>
          <a:bodyPr wrap="square" rtlCol="0">
            <a:spAutoFit/>
          </a:bodyPr>
          <a:lstStyle/>
          <a:p>
            <a:pPr algn="ctr">
              <a:lnSpc>
                <a:spcPts val="1400"/>
              </a:lnSpc>
            </a:pPr>
            <a:r>
              <a:rPr lang="en-US" sz="700" kern="1400" dirty="0">
                <a:solidFill>
                  <a:schemeClr val="bg1">
                    <a:lumMod val="50000"/>
                  </a:schemeClr>
                </a:solidFill>
                <a:latin typeface="Montserrat" panose="02000505000000020004" pitchFamily="2" charset="0"/>
                <a:ea typeface="PT Sans" panose="020B0503020203020204" pitchFamily="34" charset="0"/>
                <a:cs typeface="Open Sans" panose="020B0606030504020204" pitchFamily="34" charset="0"/>
              </a:rPr>
              <a:t>Lorem Ipsum is simply dummy text of print</a:t>
            </a:r>
          </a:p>
          <a:p>
            <a:pPr algn="ctr">
              <a:lnSpc>
                <a:spcPts val="1400"/>
              </a:lnSpc>
            </a:pPr>
            <a:r>
              <a:rPr lang="en-US" sz="700" kern="1400" dirty="0">
                <a:solidFill>
                  <a:schemeClr val="bg1">
                    <a:lumMod val="50000"/>
                  </a:schemeClr>
                </a:solidFill>
                <a:latin typeface="Montserrat" panose="02000505000000020004" pitchFamily="2" charset="0"/>
                <a:ea typeface="PT Sans" panose="020B0503020203020204" pitchFamily="34" charset="0"/>
                <a:cs typeface="Open Sans" panose="020B0606030504020204" pitchFamily="34" charset="0"/>
              </a:rPr>
              <a:t>typesetting industry.  Ipsum been the industry’s</a:t>
            </a:r>
          </a:p>
          <a:p>
            <a:pPr algn="ctr">
              <a:lnSpc>
                <a:spcPts val="1400"/>
              </a:lnSpc>
            </a:pPr>
            <a:r>
              <a:rPr lang="en-US" sz="700" kern="1400" dirty="0">
                <a:solidFill>
                  <a:schemeClr val="bg1">
                    <a:lumMod val="50000"/>
                  </a:schemeClr>
                </a:solidFill>
                <a:latin typeface="Montserrat" panose="02000505000000020004" pitchFamily="2" charset="0"/>
                <a:ea typeface="PT Sans" panose="020B0503020203020204" pitchFamily="34" charset="0"/>
                <a:cs typeface="Open Sans" panose="020B0606030504020204" pitchFamily="34" charset="0"/>
              </a:rPr>
              <a:t>standard my ever since the 1500s</a:t>
            </a:r>
          </a:p>
        </p:txBody>
      </p:sp>
      <p:sp>
        <p:nvSpPr>
          <p:cNvPr id="12" name="TextBox 11">
            <a:extLst>
              <a:ext uri="{FF2B5EF4-FFF2-40B4-BE49-F238E27FC236}">
                <a16:creationId xmlns:a16="http://schemas.microsoft.com/office/drawing/2014/main" xmlns="" id="{80743BA7-8877-419D-B591-30D39137A69E}"/>
              </a:ext>
            </a:extLst>
          </p:cNvPr>
          <p:cNvSpPr txBox="1"/>
          <p:nvPr/>
        </p:nvSpPr>
        <p:spPr>
          <a:xfrm>
            <a:off x="9028965" y="5351548"/>
            <a:ext cx="2378716" cy="630942"/>
          </a:xfrm>
          <a:prstGeom prst="rect">
            <a:avLst/>
          </a:prstGeom>
          <a:noFill/>
        </p:spPr>
        <p:txBody>
          <a:bodyPr wrap="square" rtlCol="0">
            <a:spAutoFit/>
          </a:bodyPr>
          <a:lstStyle/>
          <a:p>
            <a:pPr algn="ctr">
              <a:lnSpc>
                <a:spcPts val="1400"/>
              </a:lnSpc>
            </a:pPr>
            <a:r>
              <a:rPr lang="en-US" sz="700" kern="1400" dirty="0">
                <a:solidFill>
                  <a:schemeClr val="bg1">
                    <a:lumMod val="50000"/>
                  </a:schemeClr>
                </a:solidFill>
                <a:latin typeface="Montserrat" panose="02000505000000020004" pitchFamily="2" charset="0"/>
                <a:ea typeface="PT Sans" panose="020B0503020203020204" pitchFamily="34" charset="0"/>
                <a:cs typeface="Open Sans" panose="020B0606030504020204" pitchFamily="34" charset="0"/>
              </a:rPr>
              <a:t>Lorem Ipsum is simply dummy text of print</a:t>
            </a:r>
          </a:p>
          <a:p>
            <a:pPr algn="ctr">
              <a:lnSpc>
                <a:spcPts val="1400"/>
              </a:lnSpc>
            </a:pPr>
            <a:r>
              <a:rPr lang="en-US" sz="700" kern="1400" dirty="0">
                <a:solidFill>
                  <a:schemeClr val="bg1">
                    <a:lumMod val="50000"/>
                  </a:schemeClr>
                </a:solidFill>
                <a:latin typeface="Montserrat" panose="02000505000000020004" pitchFamily="2" charset="0"/>
                <a:ea typeface="PT Sans" panose="020B0503020203020204" pitchFamily="34" charset="0"/>
                <a:cs typeface="Open Sans" panose="020B0606030504020204" pitchFamily="34" charset="0"/>
              </a:rPr>
              <a:t>typesetting industry.  Ipsum been the industry’s</a:t>
            </a:r>
          </a:p>
          <a:p>
            <a:pPr algn="ctr">
              <a:lnSpc>
                <a:spcPts val="1400"/>
              </a:lnSpc>
            </a:pPr>
            <a:r>
              <a:rPr lang="en-US" sz="700" kern="1400" dirty="0">
                <a:solidFill>
                  <a:schemeClr val="bg1">
                    <a:lumMod val="50000"/>
                  </a:schemeClr>
                </a:solidFill>
                <a:latin typeface="Montserrat" panose="02000505000000020004" pitchFamily="2" charset="0"/>
                <a:ea typeface="PT Sans" panose="020B0503020203020204" pitchFamily="34" charset="0"/>
                <a:cs typeface="Open Sans" panose="020B0606030504020204" pitchFamily="34" charset="0"/>
              </a:rPr>
              <a:t>standard my ever since the 1500s</a:t>
            </a:r>
          </a:p>
        </p:txBody>
      </p:sp>
      <p:sp>
        <p:nvSpPr>
          <p:cNvPr id="3" name="Picture Placeholder 2">
            <a:extLst>
              <a:ext uri="{FF2B5EF4-FFF2-40B4-BE49-F238E27FC236}">
                <a16:creationId xmlns:a16="http://schemas.microsoft.com/office/drawing/2014/main" xmlns="" id="{C7F95D41-5910-40E6-A3E5-9A7B0EE5DEF7}"/>
              </a:ext>
            </a:extLst>
          </p:cNvPr>
          <p:cNvSpPr>
            <a:spLocks noGrp="1"/>
          </p:cNvSpPr>
          <p:nvPr>
            <p:ph type="pic" sz="quarter" idx="10"/>
          </p:nvPr>
        </p:nvSpPr>
        <p:spPr/>
      </p:sp>
      <p:sp>
        <p:nvSpPr>
          <p:cNvPr id="15" name="Picture Placeholder 14">
            <a:extLst>
              <a:ext uri="{FF2B5EF4-FFF2-40B4-BE49-F238E27FC236}">
                <a16:creationId xmlns:a16="http://schemas.microsoft.com/office/drawing/2014/main" xmlns="" id="{C8687AD7-EE2F-4EA1-8D73-2A3E29298805}"/>
              </a:ext>
            </a:extLst>
          </p:cNvPr>
          <p:cNvSpPr>
            <a:spLocks noGrp="1"/>
          </p:cNvSpPr>
          <p:nvPr>
            <p:ph type="pic" sz="quarter" idx="12"/>
          </p:nvPr>
        </p:nvSpPr>
        <p:spPr/>
      </p:sp>
      <p:sp>
        <p:nvSpPr>
          <p:cNvPr id="19" name="Picture Placeholder 18">
            <a:extLst>
              <a:ext uri="{FF2B5EF4-FFF2-40B4-BE49-F238E27FC236}">
                <a16:creationId xmlns:a16="http://schemas.microsoft.com/office/drawing/2014/main" xmlns="" id="{CF959A10-8C4E-466B-B430-7A62B03056FA}"/>
              </a:ext>
            </a:extLst>
          </p:cNvPr>
          <p:cNvSpPr>
            <a:spLocks noGrp="1"/>
          </p:cNvSpPr>
          <p:nvPr>
            <p:ph type="pic" sz="quarter" idx="13"/>
          </p:nvPr>
        </p:nvSpPr>
        <p:spPr/>
      </p:sp>
      <p:sp>
        <p:nvSpPr>
          <p:cNvPr id="23" name="Picture Placeholder 22">
            <a:extLst>
              <a:ext uri="{FF2B5EF4-FFF2-40B4-BE49-F238E27FC236}">
                <a16:creationId xmlns:a16="http://schemas.microsoft.com/office/drawing/2014/main" xmlns="" id="{5C8B15A3-2C26-41F4-AB63-DD91E45F6E68}"/>
              </a:ext>
            </a:extLst>
          </p:cNvPr>
          <p:cNvSpPr>
            <a:spLocks noGrp="1"/>
          </p:cNvSpPr>
          <p:nvPr>
            <p:ph type="pic" sz="quarter" idx="11"/>
          </p:nvPr>
        </p:nvSpPr>
        <p:spPr/>
      </p:sp>
    </p:spTree>
    <p:extLst>
      <p:ext uri="{BB962C8B-B14F-4D97-AF65-F5344CB8AC3E}">
        <p14:creationId xmlns:p14="http://schemas.microsoft.com/office/powerpoint/2010/main" xmlns="" val="359760211"/>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5">
            <a:extLst>
              <a:ext uri="{FF2B5EF4-FFF2-40B4-BE49-F238E27FC236}">
                <a16:creationId xmlns:a16="http://schemas.microsoft.com/office/drawing/2014/main" xmlns="" id="{6552E416-8502-486E-A3C8-D36C21D6C037}"/>
              </a:ext>
            </a:extLst>
          </p:cNvPr>
          <p:cNvSpPr>
            <a:spLocks noChangeArrowheads="1"/>
          </p:cNvSpPr>
          <p:nvPr/>
        </p:nvSpPr>
        <p:spPr bwMode="auto">
          <a:xfrm>
            <a:off x="1694" y="1589"/>
            <a:ext cx="3046730" cy="68580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Rectangle 6">
            <a:extLst>
              <a:ext uri="{FF2B5EF4-FFF2-40B4-BE49-F238E27FC236}">
                <a16:creationId xmlns:a16="http://schemas.microsoft.com/office/drawing/2014/main" xmlns="" id="{2C22786E-3107-43B9-98FD-608663ACAD5B}"/>
              </a:ext>
            </a:extLst>
          </p:cNvPr>
          <p:cNvSpPr>
            <a:spLocks noChangeArrowheads="1"/>
          </p:cNvSpPr>
          <p:nvPr/>
        </p:nvSpPr>
        <p:spPr bwMode="auto">
          <a:xfrm>
            <a:off x="3048423" y="1589"/>
            <a:ext cx="3048423" cy="6858000"/>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5" name="Rectangle 7">
            <a:extLst>
              <a:ext uri="{FF2B5EF4-FFF2-40B4-BE49-F238E27FC236}">
                <a16:creationId xmlns:a16="http://schemas.microsoft.com/office/drawing/2014/main" xmlns="" id="{211F197E-ECEE-4E32-B510-6E3C2226DC51}"/>
              </a:ext>
            </a:extLst>
          </p:cNvPr>
          <p:cNvSpPr>
            <a:spLocks noChangeArrowheads="1"/>
          </p:cNvSpPr>
          <p:nvPr/>
        </p:nvSpPr>
        <p:spPr bwMode="auto">
          <a:xfrm>
            <a:off x="6096846" y="1589"/>
            <a:ext cx="3046730" cy="68580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Rectangle 8">
            <a:extLst>
              <a:ext uri="{FF2B5EF4-FFF2-40B4-BE49-F238E27FC236}">
                <a16:creationId xmlns:a16="http://schemas.microsoft.com/office/drawing/2014/main" xmlns="" id="{BC728178-2D5D-449C-A50F-80A1CF467AB5}"/>
              </a:ext>
            </a:extLst>
          </p:cNvPr>
          <p:cNvSpPr>
            <a:spLocks noChangeArrowheads="1"/>
          </p:cNvSpPr>
          <p:nvPr/>
        </p:nvSpPr>
        <p:spPr bwMode="auto">
          <a:xfrm>
            <a:off x="9143576" y="1589"/>
            <a:ext cx="3048423" cy="6858000"/>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2" name="AutoShape 3">
            <a:extLst>
              <a:ext uri="{FF2B5EF4-FFF2-40B4-BE49-F238E27FC236}">
                <a16:creationId xmlns:a16="http://schemas.microsoft.com/office/drawing/2014/main" xmlns="" id="{8DC72283-0437-46FF-8205-1F8912A01D66}"/>
              </a:ext>
            </a:extLst>
          </p:cNvPr>
          <p:cNvSpPr>
            <a:spLocks noChangeAspect="1" noChangeArrowheads="1" noTextEdit="1"/>
          </p:cNvSpPr>
          <p:nvPr/>
        </p:nvSpPr>
        <p:spPr bwMode="auto">
          <a:xfrm>
            <a:off x="0" y="1"/>
            <a:ext cx="1219030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 name="Group 2">
            <a:extLst>
              <a:ext uri="{FF2B5EF4-FFF2-40B4-BE49-F238E27FC236}">
                <a16:creationId xmlns:a16="http://schemas.microsoft.com/office/drawing/2014/main" xmlns="" id="{0BEC383D-9D57-4C82-AA83-7B5CA4FC02D3}"/>
              </a:ext>
            </a:extLst>
          </p:cNvPr>
          <p:cNvGrpSpPr/>
          <p:nvPr/>
        </p:nvGrpSpPr>
        <p:grpSpPr>
          <a:xfrm>
            <a:off x="571713" y="2505075"/>
            <a:ext cx="11076305" cy="561973"/>
            <a:chOff x="571713" y="1162051"/>
            <a:chExt cx="11076305" cy="1904998"/>
          </a:xfrm>
          <a:solidFill>
            <a:schemeClr val="accent2">
              <a:alpha val="93000"/>
            </a:schemeClr>
          </a:solidFill>
        </p:grpSpPr>
        <p:sp>
          <p:nvSpPr>
            <p:cNvPr id="2" name="Rectangle 1">
              <a:extLst>
                <a:ext uri="{FF2B5EF4-FFF2-40B4-BE49-F238E27FC236}">
                  <a16:creationId xmlns:a16="http://schemas.microsoft.com/office/drawing/2014/main" xmlns="" id="{D405D655-DEF7-40EC-A76D-DFE458443A08}"/>
                </a:ext>
              </a:extLst>
            </p:cNvPr>
            <p:cNvSpPr/>
            <p:nvPr/>
          </p:nvSpPr>
          <p:spPr>
            <a:xfrm>
              <a:off x="571713" y="1162051"/>
              <a:ext cx="1905000" cy="1904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F8C54A5-269B-4E53-A74D-42BA18223FDE}"/>
                </a:ext>
              </a:extLst>
            </p:cNvPr>
            <p:cNvSpPr/>
            <p:nvPr/>
          </p:nvSpPr>
          <p:spPr>
            <a:xfrm>
              <a:off x="3628815" y="1162051"/>
              <a:ext cx="1905000" cy="1904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AEEA72CA-E42F-47E7-8269-6178636BABBA}"/>
                </a:ext>
              </a:extLst>
            </p:cNvPr>
            <p:cNvSpPr/>
            <p:nvPr/>
          </p:nvSpPr>
          <p:spPr>
            <a:xfrm>
              <a:off x="6685917" y="1162051"/>
              <a:ext cx="1905000" cy="1904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707632E-2015-43E2-ACAE-C64A17A062C9}"/>
                </a:ext>
              </a:extLst>
            </p:cNvPr>
            <p:cNvSpPr/>
            <p:nvPr/>
          </p:nvSpPr>
          <p:spPr>
            <a:xfrm>
              <a:off x="9743018" y="1162051"/>
              <a:ext cx="1905000" cy="1904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xmlns="" id="{AD6F1EA8-4C4D-4DC5-8E5B-61ED418FFC2C}"/>
              </a:ext>
            </a:extLst>
          </p:cNvPr>
          <p:cNvGrpSpPr/>
          <p:nvPr/>
        </p:nvGrpSpPr>
        <p:grpSpPr>
          <a:xfrm>
            <a:off x="260316" y="4903108"/>
            <a:ext cx="11663519" cy="1184940"/>
            <a:chOff x="260316" y="3399653"/>
            <a:chExt cx="11663519" cy="1184940"/>
          </a:xfrm>
        </p:grpSpPr>
        <p:grpSp>
          <p:nvGrpSpPr>
            <p:cNvPr id="22" name="Group 21">
              <a:extLst>
                <a:ext uri="{FF2B5EF4-FFF2-40B4-BE49-F238E27FC236}">
                  <a16:creationId xmlns:a16="http://schemas.microsoft.com/office/drawing/2014/main" xmlns="" id="{C9D25201-3450-4B8C-A89B-77F14ABE7124}"/>
                </a:ext>
              </a:extLst>
            </p:cNvPr>
            <p:cNvGrpSpPr/>
            <p:nvPr/>
          </p:nvGrpSpPr>
          <p:grpSpPr>
            <a:xfrm>
              <a:off x="260316" y="3399653"/>
              <a:ext cx="2378716" cy="1184940"/>
              <a:chOff x="260316" y="3513953"/>
              <a:chExt cx="2378716" cy="1184940"/>
            </a:xfrm>
          </p:grpSpPr>
          <p:sp>
            <p:nvSpPr>
              <p:cNvPr id="24" name="TextBox 23">
                <a:extLst>
                  <a:ext uri="{FF2B5EF4-FFF2-40B4-BE49-F238E27FC236}">
                    <a16:creationId xmlns:a16="http://schemas.microsoft.com/office/drawing/2014/main" xmlns="" id="{CB9899EB-4A85-4618-B763-A8D2E101E468}"/>
                  </a:ext>
                </a:extLst>
              </p:cNvPr>
              <p:cNvSpPr txBox="1"/>
              <p:nvPr/>
            </p:nvSpPr>
            <p:spPr>
              <a:xfrm>
                <a:off x="422636" y="3513953"/>
                <a:ext cx="2054077" cy="553998"/>
              </a:xfrm>
              <a:prstGeom prst="rect">
                <a:avLst/>
              </a:prstGeom>
              <a:noFill/>
            </p:spPr>
            <p:txBody>
              <a:bodyPr wrap="square" rtlCol="0">
                <a:spAutoFit/>
              </a:bodyPr>
              <a:lstStyle/>
              <a:p>
                <a:pPr algn="ctr">
                  <a:lnSpc>
                    <a:spcPts val="1800"/>
                  </a:lnSpc>
                </a:pPr>
                <a:r>
                  <a:rPr lang="en-US" sz="1200" dirty="0">
                    <a:solidFill>
                      <a:schemeClr val="tx1">
                        <a:lumMod val="75000"/>
                        <a:lumOff val="25000"/>
                      </a:schemeClr>
                    </a:solidFill>
                    <a:latin typeface="Montserrat Light" panose="00000400000000000000" pitchFamily="50" charset="0"/>
                    <a:ea typeface="Montserrat" charset="0"/>
                    <a:cs typeface="Montserrat" charset="0"/>
                  </a:rPr>
                  <a:t>Vice President</a:t>
                </a:r>
              </a:p>
              <a:p>
                <a:pPr algn="ctr">
                  <a:lnSpc>
                    <a:spcPts val="1800"/>
                  </a:lnSpc>
                </a:pPr>
                <a:r>
                  <a:rPr lang="en-US" dirty="0">
                    <a:solidFill>
                      <a:schemeClr val="tx1">
                        <a:lumMod val="75000"/>
                        <a:lumOff val="25000"/>
                      </a:schemeClr>
                    </a:solidFill>
                    <a:latin typeface="Montserrat" charset="0"/>
                    <a:ea typeface="Montserrat" charset="0"/>
                    <a:cs typeface="Montserrat" charset="0"/>
                  </a:rPr>
                  <a:t>Dr. Jacky Chan</a:t>
                </a:r>
              </a:p>
            </p:txBody>
          </p:sp>
          <p:sp>
            <p:nvSpPr>
              <p:cNvPr id="28" name="TextBox 27">
                <a:extLst>
                  <a:ext uri="{FF2B5EF4-FFF2-40B4-BE49-F238E27FC236}">
                    <a16:creationId xmlns:a16="http://schemas.microsoft.com/office/drawing/2014/main" xmlns="" id="{BFB18B4D-8D4E-4922-9376-42106D6F8316}"/>
                  </a:ext>
                </a:extLst>
              </p:cNvPr>
              <p:cNvSpPr txBox="1"/>
              <p:nvPr/>
            </p:nvSpPr>
            <p:spPr>
              <a:xfrm>
                <a:off x="260316" y="4067951"/>
                <a:ext cx="2378716" cy="630942"/>
              </a:xfrm>
              <a:prstGeom prst="rect">
                <a:avLst/>
              </a:prstGeom>
              <a:noFill/>
            </p:spPr>
            <p:txBody>
              <a:bodyPr wrap="square" rtlCol="0">
                <a:spAutoFit/>
              </a:bodyPr>
              <a:lstStyle/>
              <a:p>
                <a:pPr algn="ctr">
                  <a:lnSpc>
                    <a:spcPts val="1400"/>
                  </a:lnSpc>
                </a:pPr>
                <a:r>
                  <a:rPr lang="en-US" sz="700" kern="1400" dirty="0">
                    <a:solidFill>
                      <a:schemeClr val="bg1">
                        <a:lumMod val="50000"/>
                      </a:schemeClr>
                    </a:solidFill>
                    <a:latin typeface="Montserrat" panose="02000505000000020004" pitchFamily="2" charset="0"/>
                    <a:ea typeface="PT Sans" panose="020B0503020203020204" pitchFamily="34" charset="0"/>
                    <a:cs typeface="Open Sans" panose="020B0606030504020204" pitchFamily="34" charset="0"/>
                  </a:rPr>
                  <a:t>Lorem Ipsum is simply dummy text of print</a:t>
                </a:r>
              </a:p>
              <a:p>
                <a:pPr algn="ctr">
                  <a:lnSpc>
                    <a:spcPts val="1400"/>
                  </a:lnSpc>
                </a:pPr>
                <a:r>
                  <a:rPr lang="en-US" sz="700" kern="1400" dirty="0">
                    <a:solidFill>
                      <a:schemeClr val="bg1">
                        <a:lumMod val="50000"/>
                      </a:schemeClr>
                    </a:solidFill>
                    <a:latin typeface="Montserrat" panose="02000505000000020004" pitchFamily="2" charset="0"/>
                    <a:ea typeface="PT Sans" panose="020B0503020203020204" pitchFamily="34" charset="0"/>
                    <a:cs typeface="Open Sans" panose="020B0606030504020204" pitchFamily="34" charset="0"/>
                  </a:rPr>
                  <a:t>typesetting industry.  Ipsum been the industry’s</a:t>
                </a:r>
              </a:p>
              <a:p>
                <a:pPr algn="ctr">
                  <a:lnSpc>
                    <a:spcPts val="1400"/>
                  </a:lnSpc>
                </a:pPr>
                <a:r>
                  <a:rPr lang="en-US" sz="700" kern="1400" dirty="0">
                    <a:solidFill>
                      <a:schemeClr val="bg1">
                        <a:lumMod val="50000"/>
                      </a:schemeClr>
                    </a:solidFill>
                    <a:latin typeface="Montserrat" panose="02000505000000020004" pitchFamily="2" charset="0"/>
                    <a:ea typeface="PT Sans" panose="020B0503020203020204" pitchFamily="34" charset="0"/>
                    <a:cs typeface="Open Sans" panose="020B0606030504020204" pitchFamily="34" charset="0"/>
                  </a:rPr>
                  <a:t>standard my ever since the 1500s</a:t>
                </a:r>
              </a:p>
            </p:txBody>
          </p:sp>
        </p:grpSp>
        <p:grpSp>
          <p:nvGrpSpPr>
            <p:cNvPr id="21" name="Group 20">
              <a:extLst>
                <a:ext uri="{FF2B5EF4-FFF2-40B4-BE49-F238E27FC236}">
                  <a16:creationId xmlns:a16="http://schemas.microsoft.com/office/drawing/2014/main" xmlns="" id="{1B80BE9A-E6F1-4653-A0EF-DF6D6B774713}"/>
                </a:ext>
              </a:extLst>
            </p:cNvPr>
            <p:cNvGrpSpPr/>
            <p:nvPr/>
          </p:nvGrpSpPr>
          <p:grpSpPr>
            <a:xfrm>
              <a:off x="3381328" y="3399653"/>
              <a:ext cx="2378716" cy="1184940"/>
              <a:chOff x="3378534" y="3513953"/>
              <a:chExt cx="2378716" cy="1184940"/>
            </a:xfrm>
          </p:grpSpPr>
          <p:sp>
            <p:nvSpPr>
              <p:cNvPr id="25" name="TextBox 24">
                <a:extLst>
                  <a:ext uri="{FF2B5EF4-FFF2-40B4-BE49-F238E27FC236}">
                    <a16:creationId xmlns:a16="http://schemas.microsoft.com/office/drawing/2014/main" xmlns="" id="{38256EBC-5E83-4C1A-97B1-5086FDDFE6EA}"/>
                  </a:ext>
                </a:extLst>
              </p:cNvPr>
              <p:cNvSpPr txBox="1"/>
              <p:nvPr/>
            </p:nvSpPr>
            <p:spPr>
              <a:xfrm>
                <a:off x="3537770" y="3513953"/>
                <a:ext cx="2054077" cy="553998"/>
              </a:xfrm>
              <a:prstGeom prst="rect">
                <a:avLst/>
              </a:prstGeom>
              <a:noFill/>
            </p:spPr>
            <p:txBody>
              <a:bodyPr wrap="square" rtlCol="0">
                <a:spAutoFit/>
              </a:bodyPr>
              <a:lstStyle/>
              <a:p>
                <a:pPr algn="ctr">
                  <a:lnSpc>
                    <a:spcPts val="1800"/>
                  </a:lnSpc>
                </a:pPr>
                <a:r>
                  <a:rPr lang="en-US" sz="1200" dirty="0">
                    <a:solidFill>
                      <a:schemeClr val="tx1">
                        <a:lumMod val="75000"/>
                        <a:lumOff val="25000"/>
                      </a:schemeClr>
                    </a:solidFill>
                    <a:latin typeface="Montserrat Light" panose="00000400000000000000" pitchFamily="50" charset="0"/>
                    <a:ea typeface="Montserrat" charset="0"/>
                    <a:cs typeface="Montserrat" charset="0"/>
                  </a:rPr>
                  <a:t>CEO</a:t>
                </a:r>
              </a:p>
              <a:p>
                <a:pPr algn="ctr">
                  <a:lnSpc>
                    <a:spcPts val="1800"/>
                  </a:lnSpc>
                </a:pPr>
                <a:r>
                  <a:rPr lang="en-US" dirty="0" err="1">
                    <a:solidFill>
                      <a:schemeClr val="tx1">
                        <a:lumMod val="75000"/>
                        <a:lumOff val="25000"/>
                      </a:schemeClr>
                    </a:solidFill>
                    <a:latin typeface="Montserrat" charset="0"/>
                    <a:ea typeface="Montserrat" charset="0"/>
                    <a:cs typeface="Montserrat" charset="0"/>
                  </a:rPr>
                  <a:t>Chamely</a:t>
                </a:r>
                <a:r>
                  <a:rPr lang="en-US" dirty="0">
                    <a:solidFill>
                      <a:schemeClr val="tx1">
                        <a:lumMod val="75000"/>
                        <a:lumOff val="25000"/>
                      </a:schemeClr>
                    </a:solidFill>
                    <a:latin typeface="Montserrat" charset="0"/>
                    <a:ea typeface="Montserrat" charset="0"/>
                    <a:cs typeface="Montserrat" charset="0"/>
                  </a:rPr>
                  <a:t> </a:t>
                </a:r>
                <a:r>
                  <a:rPr lang="en-US" dirty="0" err="1">
                    <a:solidFill>
                      <a:schemeClr val="tx1">
                        <a:lumMod val="75000"/>
                        <a:lumOff val="25000"/>
                      </a:schemeClr>
                    </a:solidFill>
                    <a:latin typeface="Montserrat" charset="0"/>
                    <a:ea typeface="Montserrat" charset="0"/>
                    <a:cs typeface="Montserrat" charset="0"/>
                  </a:rPr>
                  <a:t>Sikon</a:t>
                </a:r>
                <a:endParaRPr lang="en-US" dirty="0">
                  <a:solidFill>
                    <a:schemeClr val="tx1">
                      <a:lumMod val="75000"/>
                      <a:lumOff val="25000"/>
                    </a:schemeClr>
                  </a:solidFill>
                  <a:latin typeface="Montserrat" charset="0"/>
                  <a:ea typeface="Montserrat" charset="0"/>
                  <a:cs typeface="Montserrat" charset="0"/>
                </a:endParaRPr>
              </a:p>
            </p:txBody>
          </p:sp>
          <p:sp>
            <p:nvSpPr>
              <p:cNvPr id="29" name="TextBox 28">
                <a:extLst>
                  <a:ext uri="{FF2B5EF4-FFF2-40B4-BE49-F238E27FC236}">
                    <a16:creationId xmlns:a16="http://schemas.microsoft.com/office/drawing/2014/main" xmlns="" id="{E56EE061-EDD4-4F99-AD92-8DB602BF2B89}"/>
                  </a:ext>
                </a:extLst>
              </p:cNvPr>
              <p:cNvSpPr txBox="1"/>
              <p:nvPr/>
            </p:nvSpPr>
            <p:spPr>
              <a:xfrm>
                <a:off x="3378534" y="4067951"/>
                <a:ext cx="2378716" cy="630942"/>
              </a:xfrm>
              <a:prstGeom prst="rect">
                <a:avLst/>
              </a:prstGeom>
              <a:noFill/>
            </p:spPr>
            <p:txBody>
              <a:bodyPr wrap="square" rtlCol="0">
                <a:spAutoFit/>
              </a:bodyPr>
              <a:lstStyle/>
              <a:p>
                <a:pPr algn="ctr">
                  <a:lnSpc>
                    <a:spcPts val="1400"/>
                  </a:lnSpc>
                </a:pPr>
                <a:r>
                  <a:rPr lang="en-US" sz="700" kern="1400" dirty="0">
                    <a:solidFill>
                      <a:schemeClr val="bg1">
                        <a:lumMod val="50000"/>
                      </a:schemeClr>
                    </a:solidFill>
                    <a:latin typeface="Montserrat" panose="02000505000000020004" pitchFamily="2" charset="0"/>
                    <a:ea typeface="PT Sans" panose="020B0503020203020204" pitchFamily="34" charset="0"/>
                    <a:cs typeface="Open Sans" panose="020B0606030504020204" pitchFamily="34" charset="0"/>
                  </a:rPr>
                  <a:t>Lorem Ipsum is simply dummy text of print</a:t>
                </a:r>
              </a:p>
              <a:p>
                <a:pPr algn="ctr">
                  <a:lnSpc>
                    <a:spcPts val="1400"/>
                  </a:lnSpc>
                </a:pPr>
                <a:r>
                  <a:rPr lang="en-US" sz="700" kern="1400" dirty="0">
                    <a:solidFill>
                      <a:schemeClr val="bg1">
                        <a:lumMod val="50000"/>
                      </a:schemeClr>
                    </a:solidFill>
                    <a:latin typeface="Montserrat" panose="02000505000000020004" pitchFamily="2" charset="0"/>
                    <a:ea typeface="PT Sans" panose="020B0503020203020204" pitchFamily="34" charset="0"/>
                    <a:cs typeface="Open Sans" panose="020B0606030504020204" pitchFamily="34" charset="0"/>
                  </a:rPr>
                  <a:t>typesetting industry.  Ipsum been the industry’s</a:t>
                </a:r>
              </a:p>
              <a:p>
                <a:pPr algn="ctr">
                  <a:lnSpc>
                    <a:spcPts val="1400"/>
                  </a:lnSpc>
                </a:pPr>
                <a:r>
                  <a:rPr lang="en-US" sz="700" kern="1400" dirty="0">
                    <a:solidFill>
                      <a:schemeClr val="bg1">
                        <a:lumMod val="50000"/>
                      </a:schemeClr>
                    </a:solidFill>
                    <a:latin typeface="Montserrat" panose="02000505000000020004" pitchFamily="2" charset="0"/>
                    <a:ea typeface="PT Sans" panose="020B0503020203020204" pitchFamily="34" charset="0"/>
                    <a:cs typeface="Open Sans" panose="020B0606030504020204" pitchFamily="34" charset="0"/>
                  </a:rPr>
                  <a:t>standard my ever since the 1500s</a:t>
                </a:r>
              </a:p>
            </p:txBody>
          </p:sp>
        </p:grpSp>
        <p:grpSp>
          <p:nvGrpSpPr>
            <p:cNvPr id="20" name="Group 19">
              <a:extLst>
                <a:ext uri="{FF2B5EF4-FFF2-40B4-BE49-F238E27FC236}">
                  <a16:creationId xmlns:a16="http://schemas.microsoft.com/office/drawing/2014/main" xmlns="" id="{8BBA3362-72DD-4CC5-87BB-D21EF180B98A}"/>
                </a:ext>
              </a:extLst>
            </p:cNvPr>
            <p:cNvGrpSpPr/>
            <p:nvPr/>
          </p:nvGrpSpPr>
          <p:grpSpPr>
            <a:xfrm>
              <a:off x="6417429" y="3399653"/>
              <a:ext cx="2378716" cy="1184940"/>
              <a:chOff x="6436011" y="3513953"/>
              <a:chExt cx="2378716" cy="1184940"/>
            </a:xfrm>
          </p:grpSpPr>
          <p:sp>
            <p:nvSpPr>
              <p:cNvPr id="26" name="TextBox 25">
                <a:extLst>
                  <a:ext uri="{FF2B5EF4-FFF2-40B4-BE49-F238E27FC236}">
                    <a16:creationId xmlns:a16="http://schemas.microsoft.com/office/drawing/2014/main" xmlns="" id="{1045CF24-2ABA-4B44-B2FE-3AB4A2DA7306}"/>
                  </a:ext>
                </a:extLst>
              </p:cNvPr>
              <p:cNvSpPr txBox="1"/>
              <p:nvPr/>
            </p:nvSpPr>
            <p:spPr>
              <a:xfrm>
                <a:off x="6598331" y="3513953"/>
                <a:ext cx="2054077" cy="553998"/>
              </a:xfrm>
              <a:prstGeom prst="rect">
                <a:avLst/>
              </a:prstGeom>
              <a:noFill/>
            </p:spPr>
            <p:txBody>
              <a:bodyPr wrap="square" rtlCol="0">
                <a:spAutoFit/>
              </a:bodyPr>
              <a:lstStyle/>
              <a:p>
                <a:pPr algn="ctr">
                  <a:lnSpc>
                    <a:spcPts val="1800"/>
                  </a:lnSpc>
                </a:pPr>
                <a:r>
                  <a:rPr lang="en-US" sz="1200" dirty="0" err="1">
                    <a:solidFill>
                      <a:schemeClr val="tx1">
                        <a:lumMod val="75000"/>
                        <a:lumOff val="25000"/>
                      </a:schemeClr>
                    </a:solidFill>
                    <a:latin typeface="Montserrat Light" panose="00000400000000000000" pitchFamily="50" charset="0"/>
                    <a:ea typeface="Montserrat" charset="0"/>
                    <a:cs typeface="Montserrat" charset="0"/>
                  </a:rPr>
                  <a:t>Exctv</a:t>
                </a:r>
                <a:r>
                  <a:rPr lang="en-US" sz="1200" dirty="0">
                    <a:solidFill>
                      <a:schemeClr val="tx1">
                        <a:lumMod val="75000"/>
                        <a:lumOff val="25000"/>
                      </a:schemeClr>
                    </a:solidFill>
                    <a:latin typeface="Montserrat Light" panose="00000400000000000000" pitchFamily="50" charset="0"/>
                    <a:ea typeface="Montserrat" charset="0"/>
                    <a:cs typeface="Montserrat" charset="0"/>
                  </a:rPr>
                  <a:t>. Director</a:t>
                </a:r>
              </a:p>
              <a:p>
                <a:pPr algn="ctr">
                  <a:lnSpc>
                    <a:spcPts val="1800"/>
                  </a:lnSpc>
                </a:pPr>
                <a:r>
                  <a:rPr lang="en-US" dirty="0">
                    <a:solidFill>
                      <a:schemeClr val="tx1">
                        <a:lumMod val="75000"/>
                        <a:lumOff val="25000"/>
                      </a:schemeClr>
                    </a:solidFill>
                    <a:latin typeface="Montserrat" charset="0"/>
                    <a:ea typeface="Montserrat" charset="0"/>
                    <a:cs typeface="Montserrat" charset="0"/>
                  </a:rPr>
                  <a:t>John </a:t>
                </a:r>
                <a:r>
                  <a:rPr lang="en-US" dirty="0" err="1">
                    <a:solidFill>
                      <a:schemeClr val="tx1">
                        <a:lumMod val="75000"/>
                        <a:lumOff val="25000"/>
                      </a:schemeClr>
                    </a:solidFill>
                    <a:latin typeface="Montserrat" charset="0"/>
                    <a:ea typeface="Montserrat" charset="0"/>
                    <a:cs typeface="Montserrat" charset="0"/>
                  </a:rPr>
                  <a:t>Dowan</a:t>
                </a:r>
                <a:endParaRPr lang="en-US" dirty="0">
                  <a:solidFill>
                    <a:schemeClr val="tx1">
                      <a:lumMod val="75000"/>
                      <a:lumOff val="25000"/>
                    </a:schemeClr>
                  </a:solidFill>
                  <a:latin typeface="Montserrat" charset="0"/>
                  <a:ea typeface="Montserrat" charset="0"/>
                  <a:cs typeface="Montserrat" charset="0"/>
                </a:endParaRPr>
              </a:p>
            </p:txBody>
          </p:sp>
          <p:sp>
            <p:nvSpPr>
              <p:cNvPr id="30" name="TextBox 29">
                <a:extLst>
                  <a:ext uri="{FF2B5EF4-FFF2-40B4-BE49-F238E27FC236}">
                    <a16:creationId xmlns:a16="http://schemas.microsoft.com/office/drawing/2014/main" xmlns="" id="{97E0E11E-BFB9-45EB-8D94-968E38F29012}"/>
                  </a:ext>
                </a:extLst>
              </p:cNvPr>
              <p:cNvSpPr txBox="1"/>
              <p:nvPr/>
            </p:nvSpPr>
            <p:spPr>
              <a:xfrm>
                <a:off x="6436011" y="4067951"/>
                <a:ext cx="2378716" cy="630942"/>
              </a:xfrm>
              <a:prstGeom prst="rect">
                <a:avLst/>
              </a:prstGeom>
              <a:noFill/>
            </p:spPr>
            <p:txBody>
              <a:bodyPr wrap="square" rtlCol="0">
                <a:spAutoFit/>
              </a:bodyPr>
              <a:lstStyle/>
              <a:p>
                <a:pPr algn="ctr">
                  <a:lnSpc>
                    <a:spcPts val="1400"/>
                  </a:lnSpc>
                </a:pPr>
                <a:r>
                  <a:rPr lang="en-US" sz="700" kern="1400" dirty="0">
                    <a:solidFill>
                      <a:schemeClr val="bg1">
                        <a:lumMod val="50000"/>
                      </a:schemeClr>
                    </a:solidFill>
                    <a:latin typeface="Montserrat" panose="02000505000000020004" pitchFamily="2" charset="0"/>
                    <a:ea typeface="PT Sans" panose="020B0503020203020204" pitchFamily="34" charset="0"/>
                    <a:cs typeface="Open Sans" panose="020B0606030504020204" pitchFamily="34" charset="0"/>
                  </a:rPr>
                  <a:t>Lorem Ipsum is simply dummy text of print</a:t>
                </a:r>
              </a:p>
              <a:p>
                <a:pPr algn="ctr">
                  <a:lnSpc>
                    <a:spcPts val="1400"/>
                  </a:lnSpc>
                </a:pPr>
                <a:r>
                  <a:rPr lang="en-US" sz="700" kern="1400" dirty="0">
                    <a:solidFill>
                      <a:schemeClr val="bg1">
                        <a:lumMod val="50000"/>
                      </a:schemeClr>
                    </a:solidFill>
                    <a:latin typeface="Montserrat" panose="02000505000000020004" pitchFamily="2" charset="0"/>
                    <a:ea typeface="PT Sans" panose="020B0503020203020204" pitchFamily="34" charset="0"/>
                    <a:cs typeface="Open Sans" panose="020B0606030504020204" pitchFamily="34" charset="0"/>
                  </a:rPr>
                  <a:t>typesetting industry.  Ipsum been the industry’s</a:t>
                </a:r>
              </a:p>
              <a:p>
                <a:pPr algn="ctr">
                  <a:lnSpc>
                    <a:spcPts val="1400"/>
                  </a:lnSpc>
                </a:pPr>
                <a:r>
                  <a:rPr lang="en-US" sz="700" kern="1400" dirty="0">
                    <a:solidFill>
                      <a:schemeClr val="bg1">
                        <a:lumMod val="50000"/>
                      </a:schemeClr>
                    </a:solidFill>
                    <a:latin typeface="Montserrat" panose="02000505000000020004" pitchFamily="2" charset="0"/>
                    <a:ea typeface="PT Sans" panose="020B0503020203020204" pitchFamily="34" charset="0"/>
                    <a:cs typeface="Open Sans" panose="020B0606030504020204" pitchFamily="34" charset="0"/>
                  </a:rPr>
                  <a:t>standard my ever since the 1500s</a:t>
                </a:r>
              </a:p>
            </p:txBody>
          </p:sp>
        </p:grpSp>
        <p:grpSp>
          <p:nvGrpSpPr>
            <p:cNvPr id="19" name="Group 18">
              <a:extLst>
                <a:ext uri="{FF2B5EF4-FFF2-40B4-BE49-F238E27FC236}">
                  <a16:creationId xmlns:a16="http://schemas.microsoft.com/office/drawing/2014/main" xmlns="" id="{53EBE578-DC78-4834-93DF-CDE59218F125}"/>
                </a:ext>
              </a:extLst>
            </p:cNvPr>
            <p:cNvGrpSpPr/>
            <p:nvPr/>
          </p:nvGrpSpPr>
          <p:grpSpPr>
            <a:xfrm>
              <a:off x="9545119" y="3399653"/>
              <a:ext cx="2378716" cy="1184940"/>
              <a:chOff x="9533915" y="3513953"/>
              <a:chExt cx="2378716" cy="1184940"/>
            </a:xfrm>
          </p:grpSpPr>
          <p:sp>
            <p:nvSpPr>
              <p:cNvPr id="27" name="TextBox 26">
                <a:extLst>
                  <a:ext uri="{FF2B5EF4-FFF2-40B4-BE49-F238E27FC236}">
                    <a16:creationId xmlns:a16="http://schemas.microsoft.com/office/drawing/2014/main" xmlns="" id="{096CD91A-4EA8-41B1-ADB9-74BE758AC97C}"/>
                  </a:ext>
                </a:extLst>
              </p:cNvPr>
              <p:cNvSpPr txBox="1"/>
              <p:nvPr/>
            </p:nvSpPr>
            <p:spPr>
              <a:xfrm>
                <a:off x="9696235" y="3513953"/>
                <a:ext cx="2054077" cy="553998"/>
              </a:xfrm>
              <a:prstGeom prst="rect">
                <a:avLst/>
              </a:prstGeom>
              <a:noFill/>
            </p:spPr>
            <p:txBody>
              <a:bodyPr wrap="square" rtlCol="0">
                <a:spAutoFit/>
              </a:bodyPr>
              <a:lstStyle/>
              <a:p>
                <a:pPr algn="ctr">
                  <a:lnSpc>
                    <a:spcPts val="1800"/>
                  </a:lnSpc>
                </a:pPr>
                <a:r>
                  <a:rPr lang="en-US" sz="1200" dirty="0">
                    <a:solidFill>
                      <a:schemeClr val="tx1">
                        <a:lumMod val="75000"/>
                        <a:lumOff val="25000"/>
                      </a:schemeClr>
                    </a:solidFill>
                    <a:latin typeface="Montserrat Light" panose="00000400000000000000" pitchFamily="50" charset="0"/>
                    <a:ea typeface="Montserrat" charset="0"/>
                    <a:cs typeface="Montserrat" charset="0"/>
                  </a:rPr>
                  <a:t>Director</a:t>
                </a:r>
              </a:p>
              <a:p>
                <a:pPr algn="ctr">
                  <a:lnSpc>
                    <a:spcPts val="1800"/>
                  </a:lnSpc>
                </a:pPr>
                <a:r>
                  <a:rPr lang="en-US" dirty="0" err="1">
                    <a:solidFill>
                      <a:schemeClr val="tx1">
                        <a:lumMod val="75000"/>
                        <a:lumOff val="25000"/>
                      </a:schemeClr>
                    </a:solidFill>
                    <a:latin typeface="Montserrat" charset="0"/>
                    <a:ea typeface="Montserrat" charset="0"/>
                    <a:cs typeface="Montserrat" charset="0"/>
                  </a:rPr>
                  <a:t>Munni</a:t>
                </a:r>
                <a:r>
                  <a:rPr lang="en-US" dirty="0">
                    <a:solidFill>
                      <a:schemeClr val="tx1">
                        <a:lumMod val="75000"/>
                        <a:lumOff val="25000"/>
                      </a:schemeClr>
                    </a:solidFill>
                    <a:latin typeface="Montserrat" charset="0"/>
                    <a:ea typeface="Montserrat" charset="0"/>
                    <a:cs typeface="Montserrat" charset="0"/>
                  </a:rPr>
                  <a:t> Pinky</a:t>
                </a:r>
              </a:p>
            </p:txBody>
          </p:sp>
          <p:sp>
            <p:nvSpPr>
              <p:cNvPr id="31" name="TextBox 30">
                <a:extLst>
                  <a:ext uri="{FF2B5EF4-FFF2-40B4-BE49-F238E27FC236}">
                    <a16:creationId xmlns:a16="http://schemas.microsoft.com/office/drawing/2014/main" xmlns="" id="{35ABB9DD-78FE-4BB0-A003-2E020689BB3D}"/>
                  </a:ext>
                </a:extLst>
              </p:cNvPr>
              <p:cNvSpPr txBox="1"/>
              <p:nvPr/>
            </p:nvSpPr>
            <p:spPr>
              <a:xfrm>
                <a:off x="9533915" y="4067951"/>
                <a:ext cx="2378716" cy="630942"/>
              </a:xfrm>
              <a:prstGeom prst="rect">
                <a:avLst/>
              </a:prstGeom>
              <a:noFill/>
            </p:spPr>
            <p:txBody>
              <a:bodyPr wrap="square" rtlCol="0">
                <a:spAutoFit/>
              </a:bodyPr>
              <a:lstStyle/>
              <a:p>
                <a:pPr algn="ctr">
                  <a:lnSpc>
                    <a:spcPts val="1400"/>
                  </a:lnSpc>
                </a:pPr>
                <a:r>
                  <a:rPr lang="en-US" sz="700" kern="1400" dirty="0">
                    <a:solidFill>
                      <a:schemeClr val="bg1">
                        <a:lumMod val="50000"/>
                      </a:schemeClr>
                    </a:solidFill>
                    <a:latin typeface="Montserrat" panose="02000505000000020004" pitchFamily="2" charset="0"/>
                    <a:ea typeface="PT Sans" panose="020B0503020203020204" pitchFamily="34" charset="0"/>
                    <a:cs typeface="Open Sans" panose="020B0606030504020204" pitchFamily="34" charset="0"/>
                  </a:rPr>
                  <a:t>Lorem Ipsum is simply dummy text of print</a:t>
                </a:r>
              </a:p>
              <a:p>
                <a:pPr algn="ctr">
                  <a:lnSpc>
                    <a:spcPts val="1400"/>
                  </a:lnSpc>
                </a:pPr>
                <a:r>
                  <a:rPr lang="en-US" sz="700" kern="1400" dirty="0">
                    <a:solidFill>
                      <a:schemeClr val="bg1">
                        <a:lumMod val="50000"/>
                      </a:schemeClr>
                    </a:solidFill>
                    <a:latin typeface="Montserrat" panose="02000505000000020004" pitchFamily="2" charset="0"/>
                    <a:ea typeface="PT Sans" panose="020B0503020203020204" pitchFamily="34" charset="0"/>
                    <a:cs typeface="Open Sans" panose="020B0606030504020204" pitchFamily="34" charset="0"/>
                  </a:rPr>
                  <a:t>typesetting industry.  Ipsum been the industry’s</a:t>
                </a:r>
              </a:p>
              <a:p>
                <a:pPr algn="ctr">
                  <a:lnSpc>
                    <a:spcPts val="1400"/>
                  </a:lnSpc>
                </a:pPr>
                <a:r>
                  <a:rPr lang="en-US" sz="700" kern="1400" dirty="0">
                    <a:solidFill>
                      <a:schemeClr val="bg1">
                        <a:lumMod val="50000"/>
                      </a:schemeClr>
                    </a:solidFill>
                    <a:latin typeface="Montserrat" panose="02000505000000020004" pitchFamily="2" charset="0"/>
                    <a:ea typeface="PT Sans" panose="020B0503020203020204" pitchFamily="34" charset="0"/>
                    <a:cs typeface="Open Sans" panose="020B0606030504020204" pitchFamily="34" charset="0"/>
                  </a:rPr>
                  <a:t>standard my ever since the 1500s</a:t>
                </a:r>
              </a:p>
            </p:txBody>
          </p:sp>
        </p:grpSp>
      </p:grpSp>
      <p:grpSp>
        <p:nvGrpSpPr>
          <p:cNvPr id="23" name="Group 22">
            <a:extLst>
              <a:ext uri="{FF2B5EF4-FFF2-40B4-BE49-F238E27FC236}">
                <a16:creationId xmlns:a16="http://schemas.microsoft.com/office/drawing/2014/main" xmlns="" id="{E872840B-00BD-4B86-A677-81FB6F2A1997}"/>
              </a:ext>
            </a:extLst>
          </p:cNvPr>
          <p:cNvGrpSpPr/>
          <p:nvPr/>
        </p:nvGrpSpPr>
        <p:grpSpPr>
          <a:xfrm>
            <a:off x="260316" y="3409087"/>
            <a:ext cx="11663519" cy="1151982"/>
            <a:chOff x="260316" y="4920175"/>
            <a:chExt cx="11663519" cy="1151982"/>
          </a:xfrm>
        </p:grpSpPr>
        <p:sp>
          <p:nvSpPr>
            <p:cNvPr id="47" name="TextBox 46">
              <a:extLst>
                <a:ext uri="{FF2B5EF4-FFF2-40B4-BE49-F238E27FC236}">
                  <a16:creationId xmlns:a16="http://schemas.microsoft.com/office/drawing/2014/main" xmlns="" id="{F84FF7D6-AF65-4FCA-8149-11A67767EC9B}"/>
                </a:ext>
              </a:extLst>
            </p:cNvPr>
            <p:cNvSpPr txBox="1"/>
            <p:nvPr/>
          </p:nvSpPr>
          <p:spPr>
            <a:xfrm>
              <a:off x="260316" y="4920175"/>
              <a:ext cx="2378716" cy="1151982"/>
            </a:xfrm>
            <a:prstGeom prst="rect">
              <a:avLst/>
            </a:prstGeom>
            <a:noFill/>
          </p:spPr>
          <p:txBody>
            <a:bodyPr wrap="square" rtlCol="0">
              <a:spAutoFit/>
            </a:bodyPr>
            <a:lstStyle/>
            <a:p>
              <a:pPr algn="ctr">
                <a:lnSpc>
                  <a:spcPts val="1700"/>
                </a:lnSpc>
              </a:pPr>
              <a:r>
                <a:rPr lang="en-US" sz="800" b="1" dirty="0">
                  <a:latin typeface="Montserrat Light" panose="00000400000000000000" pitchFamily="50" charset="0"/>
                </a:rPr>
                <a:t>Lorem Ipsum</a:t>
              </a:r>
              <a:r>
                <a:rPr lang="en-US" sz="800" dirty="0">
                  <a:latin typeface="Montserrat Light" panose="00000400000000000000" pitchFamily="50" charset="0"/>
                </a:rPr>
                <a:t> is simply dummy text printing and typesetting industry. Lorem Ipsum has been the industry's standard dummy text ever since the 1500s, when an book. It has survived not only</a:t>
              </a:r>
              <a:endParaRPr lang="en-US" sz="800" dirty="0">
                <a:latin typeface="Montserrat Light" panose="00000400000000000000" pitchFamily="50" charset="0"/>
                <a:ea typeface="Montserrat Light" charset="0"/>
                <a:cs typeface="Montserrat Light" charset="0"/>
              </a:endParaRPr>
            </a:p>
          </p:txBody>
        </p:sp>
        <p:sp>
          <p:nvSpPr>
            <p:cNvPr id="48" name="TextBox 47">
              <a:extLst>
                <a:ext uri="{FF2B5EF4-FFF2-40B4-BE49-F238E27FC236}">
                  <a16:creationId xmlns:a16="http://schemas.microsoft.com/office/drawing/2014/main" xmlns="" id="{D6884616-623A-4B25-BD93-FD672220C80A}"/>
                </a:ext>
              </a:extLst>
            </p:cNvPr>
            <p:cNvSpPr txBox="1"/>
            <p:nvPr/>
          </p:nvSpPr>
          <p:spPr>
            <a:xfrm>
              <a:off x="3381328" y="4920175"/>
              <a:ext cx="2378716" cy="1151982"/>
            </a:xfrm>
            <a:prstGeom prst="rect">
              <a:avLst/>
            </a:prstGeom>
            <a:noFill/>
          </p:spPr>
          <p:txBody>
            <a:bodyPr wrap="square" rtlCol="0">
              <a:spAutoFit/>
            </a:bodyPr>
            <a:lstStyle/>
            <a:p>
              <a:pPr algn="ctr">
                <a:lnSpc>
                  <a:spcPts val="1700"/>
                </a:lnSpc>
              </a:pPr>
              <a:r>
                <a:rPr lang="en-US" sz="800" b="1" dirty="0">
                  <a:latin typeface="Montserrat Light" panose="00000400000000000000" pitchFamily="50" charset="0"/>
                </a:rPr>
                <a:t>Lorem Ipsum</a:t>
              </a:r>
              <a:r>
                <a:rPr lang="en-US" sz="800" dirty="0">
                  <a:latin typeface="Montserrat Light" panose="00000400000000000000" pitchFamily="50" charset="0"/>
                </a:rPr>
                <a:t> is simply dummy text printing and typesetting industry. Lorem Ipsum has been the industry's standard dummy text ever since the 1500s, when an book. It has survived not only</a:t>
              </a:r>
              <a:endParaRPr lang="en-US" sz="800" dirty="0">
                <a:latin typeface="Montserrat Light" panose="00000400000000000000" pitchFamily="50" charset="0"/>
                <a:ea typeface="Montserrat Light" charset="0"/>
                <a:cs typeface="Montserrat Light" charset="0"/>
              </a:endParaRPr>
            </a:p>
          </p:txBody>
        </p:sp>
        <p:sp>
          <p:nvSpPr>
            <p:cNvPr id="49" name="TextBox 48">
              <a:extLst>
                <a:ext uri="{FF2B5EF4-FFF2-40B4-BE49-F238E27FC236}">
                  <a16:creationId xmlns:a16="http://schemas.microsoft.com/office/drawing/2014/main" xmlns="" id="{32337A41-4C6D-4083-9BD1-EFF6FBDDEF50}"/>
                </a:ext>
              </a:extLst>
            </p:cNvPr>
            <p:cNvSpPr txBox="1"/>
            <p:nvPr/>
          </p:nvSpPr>
          <p:spPr>
            <a:xfrm>
              <a:off x="6417429" y="4920175"/>
              <a:ext cx="2378716" cy="1151982"/>
            </a:xfrm>
            <a:prstGeom prst="rect">
              <a:avLst/>
            </a:prstGeom>
            <a:noFill/>
          </p:spPr>
          <p:txBody>
            <a:bodyPr wrap="square" rtlCol="0">
              <a:spAutoFit/>
            </a:bodyPr>
            <a:lstStyle/>
            <a:p>
              <a:pPr algn="ctr">
                <a:lnSpc>
                  <a:spcPts val="1700"/>
                </a:lnSpc>
              </a:pPr>
              <a:r>
                <a:rPr lang="en-US" sz="800" b="1" dirty="0">
                  <a:latin typeface="Montserrat Light" panose="00000400000000000000" pitchFamily="50" charset="0"/>
                </a:rPr>
                <a:t>Lorem Ipsum</a:t>
              </a:r>
              <a:r>
                <a:rPr lang="en-US" sz="800" dirty="0">
                  <a:latin typeface="Montserrat Light" panose="00000400000000000000" pitchFamily="50" charset="0"/>
                </a:rPr>
                <a:t> is simply dummy text printing and typesetting industry. Lorem Ipsum has been the industry's standard dummy text ever since the 1500s, when an book. It has survived not only</a:t>
              </a:r>
              <a:endParaRPr lang="en-US" sz="800" dirty="0">
                <a:latin typeface="Montserrat Light" panose="00000400000000000000" pitchFamily="50" charset="0"/>
                <a:ea typeface="Montserrat Light" charset="0"/>
                <a:cs typeface="Montserrat Light" charset="0"/>
              </a:endParaRPr>
            </a:p>
          </p:txBody>
        </p:sp>
        <p:sp>
          <p:nvSpPr>
            <p:cNvPr id="50" name="TextBox 49">
              <a:extLst>
                <a:ext uri="{FF2B5EF4-FFF2-40B4-BE49-F238E27FC236}">
                  <a16:creationId xmlns:a16="http://schemas.microsoft.com/office/drawing/2014/main" xmlns="" id="{AF75C018-FCD5-4B3A-954B-A0ED7D270A1D}"/>
                </a:ext>
              </a:extLst>
            </p:cNvPr>
            <p:cNvSpPr txBox="1"/>
            <p:nvPr/>
          </p:nvSpPr>
          <p:spPr>
            <a:xfrm>
              <a:off x="9545119" y="4920175"/>
              <a:ext cx="2378716" cy="1151982"/>
            </a:xfrm>
            <a:prstGeom prst="rect">
              <a:avLst/>
            </a:prstGeom>
            <a:noFill/>
          </p:spPr>
          <p:txBody>
            <a:bodyPr wrap="square" rtlCol="0">
              <a:spAutoFit/>
            </a:bodyPr>
            <a:lstStyle/>
            <a:p>
              <a:pPr algn="ctr">
                <a:lnSpc>
                  <a:spcPts val="1700"/>
                </a:lnSpc>
              </a:pPr>
              <a:r>
                <a:rPr lang="en-US" sz="800" b="1" dirty="0">
                  <a:latin typeface="Montserrat Light" panose="00000400000000000000" pitchFamily="50" charset="0"/>
                </a:rPr>
                <a:t>Lorem Ipsum</a:t>
              </a:r>
              <a:r>
                <a:rPr lang="en-US" sz="800" dirty="0">
                  <a:latin typeface="Montserrat Light" panose="00000400000000000000" pitchFamily="50" charset="0"/>
                </a:rPr>
                <a:t> is simply dummy text printing and typesetting industry. Lorem Ipsum has been the industry's standard dummy text ever since the 1500s, when an book. It has survived not only</a:t>
              </a:r>
              <a:endParaRPr lang="en-US" sz="800" dirty="0">
                <a:latin typeface="Montserrat Light" panose="00000400000000000000" pitchFamily="50" charset="0"/>
                <a:ea typeface="Montserrat Light" charset="0"/>
                <a:cs typeface="Montserrat Light" charset="0"/>
              </a:endParaRPr>
            </a:p>
          </p:txBody>
        </p:sp>
      </p:grpSp>
      <p:sp>
        <p:nvSpPr>
          <p:cNvPr id="5" name="Picture Placeholder 4">
            <a:extLst>
              <a:ext uri="{FF2B5EF4-FFF2-40B4-BE49-F238E27FC236}">
                <a16:creationId xmlns:a16="http://schemas.microsoft.com/office/drawing/2014/main" xmlns="" id="{DD74525A-0C58-43F3-9D56-7FBBA0C5707E}"/>
              </a:ext>
            </a:extLst>
          </p:cNvPr>
          <p:cNvSpPr>
            <a:spLocks noGrp="1"/>
          </p:cNvSpPr>
          <p:nvPr>
            <p:ph type="pic" sz="quarter" idx="50"/>
          </p:nvPr>
        </p:nvSpPr>
        <p:spPr/>
      </p:sp>
      <p:sp>
        <p:nvSpPr>
          <p:cNvPr id="7" name="Picture Placeholder 6">
            <a:extLst>
              <a:ext uri="{FF2B5EF4-FFF2-40B4-BE49-F238E27FC236}">
                <a16:creationId xmlns:a16="http://schemas.microsoft.com/office/drawing/2014/main" xmlns="" id="{EB79E78D-F792-4B10-A9D4-FC067B213AAD}"/>
              </a:ext>
            </a:extLst>
          </p:cNvPr>
          <p:cNvSpPr>
            <a:spLocks noGrp="1"/>
          </p:cNvSpPr>
          <p:nvPr>
            <p:ph type="pic" sz="quarter" idx="51"/>
          </p:nvPr>
        </p:nvSpPr>
        <p:spPr/>
      </p:sp>
      <p:sp>
        <p:nvSpPr>
          <p:cNvPr id="13" name="Picture Placeholder 12">
            <a:extLst>
              <a:ext uri="{FF2B5EF4-FFF2-40B4-BE49-F238E27FC236}">
                <a16:creationId xmlns:a16="http://schemas.microsoft.com/office/drawing/2014/main" xmlns="" id="{949453ED-545F-4E4A-89E7-A1AE60B3683B}"/>
              </a:ext>
            </a:extLst>
          </p:cNvPr>
          <p:cNvSpPr>
            <a:spLocks noGrp="1"/>
          </p:cNvSpPr>
          <p:nvPr>
            <p:ph type="pic" sz="quarter" idx="52"/>
          </p:nvPr>
        </p:nvSpPr>
        <p:spPr/>
      </p:sp>
      <p:sp>
        <p:nvSpPr>
          <p:cNvPr id="17" name="Picture Placeholder 16">
            <a:extLst>
              <a:ext uri="{FF2B5EF4-FFF2-40B4-BE49-F238E27FC236}">
                <a16:creationId xmlns:a16="http://schemas.microsoft.com/office/drawing/2014/main" xmlns="" id="{70449038-DE85-446D-998B-6E3390DB1F57}"/>
              </a:ext>
            </a:extLst>
          </p:cNvPr>
          <p:cNvSpPr>
            <a:spLocks noGrp="1"/>
          </p:cNvSpPr>
          <p:nvPr>
            <p:ph type="pic" sz="quarter" idx="53"/>
          </p:nvPr>
        </p:nvSpPr>
        <p:spPr/>
      </p:sp>
    </p:spTree>
    <p:extLst>
      <p:ext uri="{BB962C8B-B14F-4D97-AF65-F5344CB8AC3E}">
        <p14:creationId xmlns:p14="http://schemas.microsoft.com/office/powerpoint/2010/main" xmlns="" val="109604359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5">
            <a:extLst>
              <a:ext uri="{FF2B5EF4-FFF2-40B4-BE49-F238E27FC236}">
                <a16:creationId xmlns:a16="http://schemas.microsoft.com/office/drawing/2014/main" xmlns="" id="{42DCB14A-0E79-43BF-A2B0-10EE886EEA86}"/>
              </a:ext>
            </a:extLst>
          </p:cNvPr>
          <p:cNvSpPr>
            <a:spLocks/>
          </p:cNvSpPr>
          <p:nvPr/>
        </p:nvSpPr>
        <p:spPr bwMode="auto">
          <a:xfrm>
            <a:off x="1757208" y="66675"/>
            <a:ext cx="2837954" cy="3457575"/>
          </a:xfrm>
          <a:custGeom>
            <a:avLst/>
            <a:gdLst>
              <a:gd name="T0" fmla="*/ 204 w 273"/>
              <a:gd name="T1" fmla="*/ 112 h 313"/>
              <a:gd name="T2" fmla="*/ 21 w 273"/>
              <a:gd name="T3" fmla="*/ 0 h 313"/>
              <a:gd name="T4" fmla="*/ 0 w 273"/>
              <a:gd name="T5" fmla="*/ 21 h 313"/>
              <a:gd name="T6" fmla="*/ 173 w 273"/>
              <a:gd name="T7" fmla="*/ 112 h 313"/>
              <a:gd name="T8" fmla="*/ 249 w 273"/>
              <a:gd name="T9" fmla="*/ 309 h 313"/>
              <a:gd name="T10" fmla="*/ 249 w 273"/>
              <a:gd name="T11" fmla="*/ 313 h 313"/>
              <a:gd name="T12" fmla="*/ 273 w 273"/>
              <a:gd name="T13" fmla="*/ 313 h 313"/>
              <a:gd name="T14" fmla="*/ 273 w 273"/>
              <a:gd name="T15" fmla="*/ 309 h 313"/>
              <a:gd name="T16" fmla="*/ 204 w 273"/>
              <a:gd name="T17" fmla="*/ 11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13">
                <a:moveTo>
                  <a:pt x="204" y="112"/>
                </a:moveTo>
                <a:cubicBezTo>
                  <a:pt x="159" y="55"/>
                  <a:pt x="95" y="15"/>
                  <a:pt x="21" y="0"/>
                </a:cubicBezTo>
                <a:cubicBezTo>
                  <a:pt x="0" y="21"/>
                  <a:pt x="0" y="21"/>
                  <a:pt x="0" y="21"/>
                </a:cubicBezTo>
                <a:cubicBezTo>
                  <a:pt x="68" y="30"/>
                  <a:pt x="129" y="64"/>
                  <a:pt x="173" y="112"/>
                </a:cubicBezTo>
                <a:cubicBezTo>
                  <a:pt x="220" y="164"/>
                  <a:pt x="249" y="233"/>
                  <a:pt x="249" y="309"/>
                </a:cubicBezTo>
                <a:cubicBezTo>
                  <a:pt x="249" y="310"/>
                  <a:pt x="249" y="312"/>
                  <a:pt x="249" y="313"/>
                </a:cubicBezTo>
                <a:cubicBezTo>
                  <a:pt x="273" y="313"/>
                  <a:pt x="273" y="313"/>
                  <a:pt x="273" y="313"/>
                </a:cubicBezTo>
                <a:cubicBezTo>
                  <a:pt x="273" y="312"/>
                  <a:pt x="273" y="310"/>
                  <a:pt x="273" y="309"/>
                </a:cubicBezTo>
                <a:cubicBezTo>
                  <a:pt x="273" y="234"/>
                  <a:pt x="248" y="166"/>
                  <a:pt x="204" y="11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xmlns="" id="{E822E4CB-378A-4D33-A9AF-EECEE1C2B033}"/>
              </a:ext>
            </a:extLst>
          </p:cNvPr>
          <p:cNvSpPr>
            <a:spLocks/>
          </p:cNvSpPr>
          <p:nvPr/>
        </p:nvSpPr>
        <p:spPr bwMode="auto">
          <a:xfrm>
            <a:off x="3118089" y="1303338"/>
            <a:ext cx="1050505" cy="3392488"/>
          </a:xfrm>
          <a:custGeom>
            <a:avLst/>
            <a:gdLst>
              <a:gd name="T0" fmla="*/ 68 w 101"/>
              <a:gd name="T1" fmla="*/ 94 h 307"/>
              <a:gd name="T2" fmla="*/ 89 w 101"/>
              <a:gd name="T3" fmla="*/ 197 h 307"/>
              <a:gd name="T4" fmla="*/ 64 w 101"/>
              <a:gd name="T5" fmla="*/ 307 h 307"/>
              <a:gd name="T6" fmla="*/ 78 w 101"/>
              <a:gd name="T7" fmla="*/ 307 h 307"/>
              <a:gd name="T8" fmla="*/ 101 w 101"/>
              <a:gd name="T9" fmla="*/ 197 h 307"/>
              <a:gd name="T10" fmla="*/ 81 w 101"/>
              <a:gd name="T11" fmla="*/ 94 h 307"/>
              <a:gd name="T12" fmla="*/ 17 w 101"/>
              <a:gd name="T13" fmla="*/ 0 h 307"/>
              <a:gd name="T14" fmla="*/ 0 w 101"/>
              <a:gd name="T15" fmla="*/ 0 h 307"/>
              <a:gd name="T16" fmla="*/ 68 w 101"/>
              <a:gd name="T17" fmla="*/ 9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07">
                <a:moveTo>
                  <a:pt x="68" y="94"/>
                </a:moveTo>
                <a:cubicBezTo>
                  <a:pt x="81" y="126"/>
                  <a:pt x="89" y="160"/>
                  <a:pt x="89" y="197"/>
                </a:cubicBezTo>
                <a:cubicBezTo>
                  <a:pt x="89" y="236"/>
                  <a:pt x="80" y="273"/>
                  <a:pt x="64" y="307"/>
                </a:cubicBezTo>
                <a:cubicBezTo>
                  <a:pt x="78" y="307"/>
                  <a:pt x="78" y="307"/>
                  <a:pt x="78" y="307"/>
                </a:cubicBezTo>
                <a:cubicBezTo>
                  <a:pt x="93" y="273"/>
                  <a:pt x="101" y="236"/>
                  <a:pt x="101" y="197"/>
                </a:cubicBezTo>
                <a:cubicBezTo>
                  <a:pt x="101" y="160"/>
                  <a:pt x="94" y="126"/>
                  <a:pt x="81" y="94"/>
                </a:cubicBezTo>
                <a:cubicBezTo>
                  <a:pt x="66" y="58"/>
                  <a:pt x="45" y="26"/>
                  <a:pt x="17" y="0"/>
                </a:cubicBezTo>
                <a:cubicBezTo>
                  <a:pt x="0" y="0"/>
                  <a:pt x="0" y="0"/>
                  <a:pt x="0" y="0"/>
                </a:cubicBezTo>
                <a:cubicBezTo>
                  <a:pt x="29" y="26"/>
                  <a:pt x="52" y="58"/>
                  <a:pt x="68" y="9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xmlns="" id="{041E59F5-E3FB-4DF9-9230-25ED8ECE7BDC}"/>
              </a:ext>
            </a:extLst>
          </p:cNvPr>
          <p:cNvSpPr>
            <a:spLocks/>
          </p:cNvSpPr>
          <p:nvPr/>
        </p:nvSpPr>
        <p:spPr bwMode="auto">
          <a:xfrm>
            <a:off x="3315457" y="2341563"/>
            <a:ext cx="666911" cy="2895600"/>
          </a:xfrm>
          <a:custGeom>
            <a:avLst/>
            <a:gdLst>
              <a:gd name="T0" fmla="*/ 42 w 64"/>
              <a:gd name="T1" fmla="*/ 0 h 262"/>
              <a:gd name="T2" fmla="*/ 36 w 64"/>
              <a:gd name="T3" fmla="*/ 0 h 262"/>
              <a:gd name="T4" fmla="*/ 58 w 64"/>
              <a:gd name="T5" fmla="*/ 103 h 262"/>
              <a:gd name="T6" fmla="*/ 0 w 64"/>
              <a:gd name="T7" fmla="*/ 262 h 262"/>
              <a:gd name="T8" fmla="*/ 8 w 64"/>
              <a:gd name="T9" fmla="*/ 262 h 262"/>
              <a:gd name="T10" fmla="*/ 64 w 64"/>
              <a:gd name="T11" fmla="*/ 103 h 262"/>
              <a:gd name="T12" fmla="*/ 42 w 64"/>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64" h="262">
                <a:moveTo>
                  <a:pt x="42" y="0"/>
                </a:moveTo>
                <a:cubicBezTo>
                  <a:pt x="36" y="0"/>
                  <a:pt x="36" y="0"/>
                  <a:pt x="36" y="0"/>
                </a:cubicBezTo>
                <a:cubicBezTo>
                  <a:pt x="50" y="31"/>
                  <a:pt x="58" y="66"/>
                  <a:pt x="58" y="103"/>
                </a:cubicBezTo>
                <a:cubicBezTo>
                  <a:pt x="58" y="163"/>
                  <a:pt x="36" y="219"/>
                  <a:pt x="0" y="262"/>
                </a:cubicBezTo>
                <a:cubicBezTo>
                  <a:pt x="8" y="262"/>
                  <a:pt x="8" y="262"/>
                  <a:pt x="8" y="262"/>
                </a:cubicBezTo>
                <a:cubicBezTo>
                  <a:pt x="43" y="218"/>
                  <a:pt x="64" y="163"/>
                  <a:pt x="64" y="103"/>
                </a:cubicBezTo>
                <a:cubicBezTo>
                  <a:pt x="64" y="66"/>
                  <a:pt x="56" y="31"/>
                  <a:pt x="42"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xmlns="" id="{600BB6D0-586A-4260-835B-096B4FCC07FF}"/>
              </a:ext>
            </a:extLst>
          </p:cNvPr>
          <p:cNvSpPr>
            <a:spLocks/>
          </p:cNvSpPr>
          <p:nvPr/>
        </p:nvSpPr>
        <p:spPr bwMode="auto">
          <a:xfrm>
            <a:off x="0" y="1038225"/>
            <a:ext cx="3649708" cy="4872038"/>
          </a:xfrm>
          <a:custGeom>
            <a:avLst/>
            <a:gdLst>
              <a:gd name="T0" fmla="*/ 127 w 347"/>
              <a:gd name="T1" fmla="*/ 441 h 441"/>
              <a:gd name="T2" fmla="*/ 347 w 347"/>
              <a:gd name="T3" fmla="*/ 221 h 441"/>
              <a:gd name="T4" fmla="*/ 127 w 347"/>
              <a:gd name="T5" fmla="*/ 0 h 441"/>
              <a:gd name="T6" fmla="*/ 0 w 347"/>
              <a:gd name="T7" fmla="*/ 41 h 441"/>
              <a:gd name="T8" fmla="*/ 0 w 347"/>
              <a:gd name="T9" fmla="*/ 400 h 441"/>
              <a:gd name="T10" fmla="*/ 127 w 347"/>
              <a:gd name="T11" fmla="*/ 441 h 441"/>
            </a:gdLst>
            <a:ahLst/>
            <a:cxnLst>
              <a:cxn ang="0">
                <a:pos x="T0" y="T1"/>
              </a:cxn>
              <a:cxn ang="0">
                <a:pos x="T2" y="T3"/>
              </a:cxn>
              <a:cxn ang="0">
                <a:pos x="T4" y="T5"/>
              </a:cxn>
              <a:cxn ang="0">
                <a:pos x="T6" y="T7"/>
              </a:cxn>
              <a:cxn ang="0">
                <a:pos x="T8" y="T9"/>
              </a:cxn>
              <a:cxn ang="0">
                <a:pos x="T10" y="T11"/>
              </a:cxn>
            </a:cxnLst>
            <a:rect l="0" t="0" r="r" b="b"/>
            <a:pathLst>
              <a:path w="347" h="441">
                <a:moveTo>
                  <a:pt x="127" y="441"/>
                </a:moveTo>
                <a:cubicBezTo>
                  <a:pt x="249" y="441"/>
                  <a:pt x="347" y="342"/>
                  <a:pt x="347" y="221"/>
                </a:cubicBezTo>
                <a:cubicBezTo>
                  <a:pt x="347" y="99"/>
                  <a:pt x="249" y="0"/>
                  <a:pt x="127" y="0"/>
                </a:cubicBezTo>
                <a:cubicBezTo>
                  <a:pt x="80" y="0"/>
                  <a:pt x="36" y="16"/>
                  <a:pt x="0" y="41"/>
                </a:cubicBezTo>
                <a:cubicBezTo>
                  <a:pt x="0" y="400"/>
                  <a:pt x="0" y="400"/>
                  <a:pt x="0" y="400"/>
                </a:cubicBezTo>
                <a:cubicBezTo>
                  <a:pt x="36" y="425"/>
                  <a:pt x="80" y="441"/>
                  <a:pt x="127" y="441"/>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a:extLst>
              <a:ext uri="{FF2B5EF4-FFF2-40B4-BE49-F238E27FC236}">
                <a16:creationId xmlns:a16="http://schemas.microsoft.com/office/drawing/2014/main" xmlns="" id="{58685DE8-B1A7-46CB-BFD5-76B925A83233}"/>
              </a:ext>
            </a:extLst>
          </p:cNvPr>
          <p:cNvSpPr>
            <a:spLocks/>
          </p:cNvSpPr>
          <p:nvPr/>
        </p:nvSpPr>
        <p:spPr bwMode="auto">
          <a:xfrm>
            <a:off x="0" y="6208713"/>
            <a:ext cx="1174655" cy="519113"/>
          </a:xfrm>
          <a:custGeom>
            <a:avLst/>
            <a:gdLst>
              <a:gd name="T0" fmla="*/ 113 w 113"/>
              <a:gd name="T1" fmla="*/ 47 h 47"/>
              <a:gd name="T2" fmla="*/ 113 w 113"/>
              <a:gd name="T3" fmla="*/ 31 h 47"/>
              <a:gd name="T4" fmla="*/ 0 w 113"/>
              <a:gd name="T5" fmla="*/ 0 h 47"/>
              <a:gd name="T6" fmla="*/ 0 w 113"/>
              <a:gd name="T7" fmla="*/ 18 h 47"/>
              <a:gd name="T8" fmla="*/ 113 w 113"/>
              <a:gd name="T9" fmla="*/ 47 h 47"/>
            </a:gdLst>
            <a:ahLst/>
            <a:cxnLst>
              <a:cxn ang="0">
                <a:pos x="T0" y="T1"/>
              </a:cxn>
              <a:cxn ang="0">
                <a:pos x="T2" y="T3"/>
              </a:cxn>
              <a:cxn ang="0">
                <a:pos x="T4" y="T5"/>
              </a:cxn>
              <a:cxn ang="0">
                <a:pos x="T6" y="T7"/>
              </a:cxn>
              <a:cxn ang="0">
                <a:pos x="T8" y="T9"/>
              </a:cxn>
            </a:cxnLst>
            <a:rect l="0" t="0" r="r" b="b"/>
            <a:pathLst>
              <a:path w="113" h="47">
                <a:moveTo>
                  <a:pt x="113" y="47"/>
                </a:moveTo>
                <a:cubicBezTo>
                  <a:pt x="113" y="31"/>
                  <a:pt x="113" y="31"/>
                  <a:pt x="113" y="31"/>
                </a:cubicBezTo>
                <a:cubicBezTo>
                  <a:pt x="72" y="29"/>
                  <a:pt x="34" y="18"/>
                  <a:pt x="0" y="0"/>
                </a:cubicBezTo>
                <a:cubicBezTo>
                  <a:pt x="0" y="18"/>
                  <a:pt x="0" y="18"/>
                  <a:pt x="0" y="18"/>
                </a:cubicBezTo>
                <a:cubicBezTo>
                  <a:pt x="34" y="35"/>
                  <a:pt x="72" y="45"/>
                  <a:pt x="113" y="4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xmlns="" id="{4E79F9A3-95E8-4527-8120-CB7BF1DDE690}"/>
              </a:ext>
            </a:extLst>
          </p:cNvPr>
          <p:cNvSpPr>
            <a:spLocks/>
          </p:cNvSpPr>
          <p:nvPr/>
        </p:nvSpPr>
        <p:spPr bwMode="auto">
          <a:xfrm>
            <a:off x="0" y="5899150"/>
            <a:ext cx="3649708" cy="962025"/>
          </a:xfrm>
          <a:custGeom>
            <a:avLst/>
            <a:gdLst>
              <a:gd name="T0" fmla="*/ 11 w 351"/>
              <a:gd name="T1" fmla="*/ 87 h 87"/>
              <a:gd name="T2" fmla="*/ 244 w 351"/>
              <a:gd name="T3" fmla="*/ 87 h 87"/>
              <a:gd name="T4" fmla="*/ 351 w 351"/>
              <a:gd name="T5" fmla="*/ 20 h 87"/>
              <a:gd name="T6" fmla="*/ 331 w 351"/>
              <a:gd name="T7" fmla="*/ 0 h 87"/>
              <a:gd name="T8" fmla="*/ 127 w 351"/>
              <a:gd name="T9" fmla="*/ 80 h 87"/>
              <a:gd name="T10" fmla="*/ 0 w 351"/>
              <a:gd name="T11" fmla="*/ 51 h 87"/>
              <a:gd name="T12" fmla="*/ 0 w 351"/>
              <a:gd name="T13" fmla="*/ 82 h 87"/>
              <a:gd name="T14" fmla="*/ 11 w 351"/>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1" h="87">
                <a:moveTo>
                  <a:pt x="11" y="87"/>
                </a:moveTo>
                <a:cubicBezTo>
                  <a:pt x="244" y="87"/>
                  <a:pt x="244" y="87"/>
                  <a:pt x="244" y="87"/>
                </a:cubicBezTo>
                <a:cubicBezTo>
                  <a:pt x="284" y="71"/>
                  <a:pt x="320" y="49"/>
                  <a:pt x="351" y="20"/>
                </a:cubicBezTo>
                <a:cubicBezTo>
                  <a:pt x="331" y="0"/>
                  <a:pt x="331" y="0"/>
                  <a:pt x="331" y="0"/>
                </a:cubicBezTo>
                <a:cubicBezTo>
                  <a:pt x="277" y="50"/>
                  <a:pt x="206" y="80"/>
                  <a:pt x="127" y="80"/>
                </a:cubicBezTo>
                <a:cubicBezTo>
                  <a:pt x="82" y="80"/>
                  <a:pt x="38" y="70"/>
                  <a:pt x="0" y="51"/>
                </a:cubicBezTo>
                <a:cubicBezTo>
                  <a:pt x="0" y="82"/>
                  <a:pt x="0" y="82"/>
                  <a:pt x="0" y="82"/>
                </a:cubicBezTo>
                <a:cubicBezTo>
                  <a:pt x="3" y="84"/>
                  <a:pt x="7" y="85"/>
                  <a:pt x="11" y="8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xmlns="" id="{E07DC2DE-E949-43FD-840B-3C75E783B88B}"/>
              </a:ext>
            </a:extLst>
          </p:cNvPr>
          <p:cNvSpPr>
            <a:spLocks/>
          </p:cNvSpPr>
          <p:nvPr/>
        </p:nvSpPr>
        <p:spPr bwMode="auto">
          <a:xfrm>
            <a:off x="2401836" y="-11113"/>
            <a:ext cx="3046464" cy="6872288"/>
          </a:xfrm>
          <a:custGeom>
            <a:avLst/>
            <a:gdLst>
              <a:gd name="T0" fmla="*/ 136 w 293"/>
              <a:gd name="T1" fmla="*/ 0 h 622"/>
              <a:gd name="T2" fmla="*/ 0 w 293"/>
              <a:gd name="T3" fmla="*/ 0 h 622"/>
              <a:gd name="T4" fmla="*/ 229 w 293"/>
              <a:gd name="T5" fmla="*/ 316 h 622"/>
              <a:gd name="T6" fmla="*/ 210 w 293"/>
              <a:gd name="T7" fmla="*/ 426 h 622"/>
              <a:gd name="T8" fmla="*/ 194 w 293"/>
              <a:gd name="T9" fmla="*/ 464 h 622"/>
              <a:gd name="T10" fmla="*/ 155 w 293"/>
              <a:gd name="T11" fmla="*/ 524 h 622"/>
              <a:gd name="T12" fmla="*/ 123 w 293"/>
              <a:gd name="T13" fmla="*/ 558 h 622"/>
              <a:gd name="T14" fmla="*/ 26 w 293"/>
              <a:gd name="T15" fmla="*/ 622 h 622"/>
              <a:gd name="T16" fmla="*/ 148 w 293"/>
              <a:gd name="T17" fmla="*/ 622 h 622"/>
              <a:gd name="T18" fmla="*/ 264 w 293"/>
              <a:gd name="T19" fmla="*/ 464 h 622"/>
              <a:gd name="T20" fmla="*/ 293 w 293"/>
              <a:gd name="T21" fmla="*/ 316 h 622"/>
              <a:gd name="T22" fmla="*/ 136 w 293"/>
              <a:gd name="T2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622">
                <a:moveTo>
                  <a:pt x="136" y="0"/>
                </a:moveTo>
                <a:cubicBezTo>
                  <a:pt x="0" y="0"/>
                  <a:pt x="0" y="0"/>
                  <a:pt x="0" y="0"/>
                </a:cubicBezTo>
                <a:cubicBezTo>
                  <a:pt x="133" y="44"/>
                  <a:pt x="229" y="168"/>
                  <a:pt x="229" y="316"/>
                </a:cubicBezTo>
                <a:cubicBezTo>
                  <a:pt x="229" y="354"/>
                  <a:pt x="222" y="391"/>
                  <a:pt x="210" y="426"/>
                </a:cubicBezTo>
                <a:cubicBezTo>
                  <a:pt x="205" y="439"/>
                  <a:pt x="200" y="452"/>
                  <a:pt x="194" y="464"/>
                </a:cubicBezTo>
                <a:cubicBezTo>
                  <a:pt x="183" y="485"/>
                  <a:pt x="170" y="506"/>
                  <a:pt x="155" y="524"/>
                </a:cubicBezTo>
                <a:cubicBezTo>
                  <a:pt x="145" y="536"/>
                  <a:pt x="135" y="548"/>
                  <a:pt x="123" y="558"/>
                </a:cubicBezTo>
                <a:cubicBezTo>
                  <a:pt x="95" y="585"/>
                  <a:pt x="62" y="606"/>
                  <a:pt x="26" y="622"/>
                </a:cubicBezTo>
                <a:cubicBezTo>
                  <a:pt x="148" y="622"/>
                  <a:pt x="148" y="622"/>
                  <a:pt x="148" y="622"/>
                </a:cubicBezTo>
                <a:cubicBezTo>
                  <a:pt x="199" y="580"/>
                  <a:pt x="239" y="526"/>
                  <a:pt x="264" y="464"/>
                </a:cubicBezTo>
                <a:cubicBezTo>
                  <a:pt x="283" y="418"/>
                  <a:pt x="293" y="368"/>
                  <a:pt x="293" y="316"/>
                </a:cubicBezTo>
                <a:cubicBezTo>
                  <a:pt x="293" y="187"/>
                  <a:pt x="231" y="72"/>
                  <a:pt x="136"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TextBox 38">
            <a:extLst>
              <a:ext uri="{FF2B5EF4-FFF2-40B4-BE49-F238E27FC236}">
                <a16:creationId xmlns:a16="http://schemas.microsoft.com/office/drawing/2014/main" xmlns="" id="{BCBF4332-A5BA-4F38-85AD-19612A63329B}"/>
              </a:ext>
            </a:extLst>
          </p:cNvPr>
          <p:cNvSpPr txBox="1"/>
          <p:nvPr/>
        </p:nvSpPr>
        <p:spPr>
          <a:xfrm>
            <a:off x="6051544" y="2000652"/>
            <a:ext cx="4744717" cy="1863972"/>
          </a:xfrm>
          <a:prstGeom prst="rect">
            <a:avLst/>
          </a:prstGeom>
          <a:noFill/>
        </p:spPr>
        <p:txBody>
          <a:bodyPr wrap="square" rtlCol="0">
            <a:spAutoFit/>
          </a:bodyPr>
          <a:lstStyle/>
          <a:p>
            <a:pPr algn="ctr">
              <a:lnSpc>
                <a:spcPts val="4500"/>
              </a:lnSpc>
            </a:pPr>
            <a:r>
              <a:rPr lang="en-US" sz="4800" spc="300" dirty="0">
                <a:latin typeface="Bebas Neue" panose="020B0606020202050201" pitchFamily="34" charset="0"/>
              </a:rPr>
              <a:t>CREATIVE PLAN</a:t>
            </a:r>
          </a:p>
          <a:p>
            <a:pPr algn="ctr">
              <a:lnSpc>
                <a:spcPts val="4500"/>
              </a:lnSpc>
            </a:pPr>
            <a:r>
              <a:rPr lang="en-US" sz="4800" spc="300" dirty="0">
                <a:solidFill>
                  <a:schemeClr val="bg1">
                    <a:lumMod val="75000"/>
                  </a:schemeClr>
                </a:solidFill>
                <a:latin typeface="Bebas Neue" panose="020B0606020202050201" pitchFamily="34" charset="0"/>
              </a:rPr>
              <a:t>BUSINESS</a:t>
            </a:r>
          </a:p>
          <a:p>
            <a:pPr algn="ctr">
              <a:lnSpc>
                <a:spcPts val="4500"/>
              </a:lnSpc>
            </a:pPr>
            <a:r>
              <a:rPr lang="en-US" sz="4800" spc="300" dirty="0">
                <a:solidFill>
                  <a:schemeClr val="bg1">
                    <a:lumMod val="75000"/>
                  </a:schemeClr>
                </a:solidFill>
                <a:latin typeface="Bebas Neue" panose="020B0606020202050201" pitchFamily="34" charset="0"/>
              </a:rPr>
              <a:t>TO Presentation</a:t>
            </a:r>
          </a:p>
        </p:txBody>
      </p:sp>
      <p:sp>
        <p:nvSpPr>
          <p:cNvPr id="40" name="TextBox 39">
            <a:extLst>
              <a:ext uri="{FF2B5EF4-FFF2-40B4-BE49-F238E27FC236}">
                <a16:creationId xmlns:a16="http://schemas.microsoft.com/office/drawing/2014/main" xmlns="" id="{715916DB-EFA9-4DCB-80C5-B318D02554DF}"/>
              </a:ext>
            </a:extLst>
          </p:cNvPr>
          <p:cNvSpPr txBox="1"/>
          <p:nvPr/>
        </p:nvSpPr>
        <p:spPr>
          <a:xfrm>
            <a:off x="5961061" y="3838745"/>
            <a:ext cx="4820908" cy="689869"/>
          </a:xfrm>
          <a:prstGeom prst="rect">
            <a:avLst/>
          </a:prstGeom>
          <a:noFill/>
        </p:spPr>
        <p:txBody>
          <a:bodyPr wrap="square" rtlCol="0">
            <a:spAutoFit/>
          </a:bodyPr>
          <a:lstStyle/>
          <a:p>
            <a:pPr algn="ctr">
              <a:lnSpc>
                <a:spcPts val="1600"/>
              </a:lnSpc>
            </a:pPr>
            <a:r>
              <a:rPr lang="en-US" sz="1000" dirty="0">
                <a:solidFill>
                  <a:schemeClr val="bg1">
                    <a:lumMod val="50000"/>
                  </a:schemeClr>
                </a:solidFill>
                <a:latin typeface="Montserrat Light" panose="00000400000000000000" pitchFamily="50" charset="0"/>
                <a:ea typeface="Microsoft JhengHei UI" panose="020B0604030504040204" pitchFamily="34" charset="-120"/>
              </a:rPr>
              <a:t>Lorem Ipsum has been the industry's standard dummy text ever since the 1500s, when an unknown printer took a galley of type and scrambled it to </a:t>
            </a:r>
            <a:r>
              <a:rPr lang="en-US" sz="1050" dirty="0">
                <a:solidFill>
                  <a:schemeClr val="bg1">
                    <a:lumMod val="50000"/>
                  </a:schemeClr>
                </a:solidFill>
                <a:latin typeface="Montserrat Light" panose="00000400000000000000" pitchFamily="50" charset="0"/>
                <a:ea typeface="Microsoft JhengHei UI" panose="020B0604030504040204" pitchFamily="34" charset="-120"/>
              </a:rPr>
              <a:t>make</a:t>
            </a:r>
            <a:r>
              <a:rPr lang="en-US" sz="1000" dirty="0">
                <a:solidFill>
                  <a:schemeClr val="bg1">
                    <a:lumMod val="50000"/>
                  </a:schemeClr>
                </a:solidFill>
                <a:latin typeface="Montserrat Light" panose="00000400000000000000" pitchFamily="50" charset="0"/>
                <a:ea typeface="Microsoft JhengHei UI" panose="020B0604030504040204" pitchFamily="34" charset="-120"/>
              </a:rPr>
              <a:t> a type specimen book.</a:t>
            </a:r>
          </a:p>
        </p:txBody>
      </p:sp>
      <p:sp>
        <p:nvSpPr>
          <p:cNvPr id="3" name="Picture Placeholder 2">
            <a:extLst>
              <a:ext uri="{FF2B5EF4-FFF2-40B4-BE49-F238E27FC236}">
                <a16:creationId xmlns:a16="http://schemas.microsoft.com/office/drawing/2014/main" xmlns="" id="{1F66AEF6-1DEF-4A9F-9272-A5E73965ABD1}"/>
              </a:ext>
            </a:extLst>
          </p:cNvPr>
          <p:cNvSpPr>
            <a:spLocks noGrp="1"/>
          </p:cNvSpPr>
          <p:nvPr>
            <p:ph type="pic" sz="quarter" idx="11"/>
          </p:nvPr>
        </p:nvSpPr>
        <p:spPr/>
      </p:sp>
    </p:spTree>
    <p:extLst>
      <p:ext uri="{BB962C8B-B14F-4D97-AF65-F5344CB8AC3E}">
        <p14:creationId xmlns:p14="http://schemas.microsoft.com/office/powerpoint/2010/main" xmlns="" val="84962375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xmlns="" id="{559CBAE8-6EB7-44E4-8C84-CBE920C15622}"/>
              </a:ext>
            </a:extLst>
          </p:cNvPr>
          <p:cNvGrpSpPr/>
          <p:nvPr/>
        </p:nvGrpSpPr>
        <p:grpSpPr>
          <a:xfrm>
            <a:off x="1626170" y="2269980"/>
            <a:ext cx="3773754" cy="3766654"/>
            <a:chOff x="6530848" y="2074666"/>
            <a:chExt cx="3773754" cy="3766654"/>
          </a:xfrm>
        </p:grpSpPr>
        <p:sp>
          <p:nvSpPr>
            <p:cNvPr id="52" name="Rounded Rectangle 4">
              <a:extLst>
                <a:ext uri="{FF2B5EF4-FFF2-40B4-BE49-F238E27FC236}">
                  <a16:creationId xmlns:a16="http://schemas.microsoft.com/office/drawing/2014/main" xmlns="" id="{FB4F8690-82A8-4E9D-A858-2A4C821DD417}"/>
                </a:ext>
              </a:extLst>
            </p:cNvPr>
            <p:cNvSpPr/>
            <p:nvPr/>
          </p:nvSpPr>
          <p:spPr>
            <a:xfrm>
              <a:off x="6530848" y="2074666"/>
              <a:ext cx="1846118" cy="1846118"/>
            </a:xfrm>
            <a:prstGeom prst="roundRect">
              <a:avLst>
                <a:gd name="adj" fmla="val 551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
              <a:extLst>
                <a:ext uri="{FF2B5EF4-FFF2-40B4-BE49-F238E27FC236}">
                  <a16:creationId xmlns:a16="http://schemas.microsoft.com/office/drawing/2014/main" xmlns="" id="{75018E21-50E8-4D07-A258-F3EA70DE1B6B}"/>
                </a:ext>
              </a:extLst>
            </p:cNvPr>
            <p:cNvSpPr/>
            <p:nvPr/>
          </p:nvSpPr>
          <p:spPr>
            <a:xfrm>
              <a:off x="8458484" y="2074666"/>
              <a:ext cx="1846118" cy="1846118"/>
            </a:xfrm>
            <a:prstGeom prst="roundRect">
              <a:avLst>
                <a:gd name="adj" fmla="val 55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6">
              <a:extLst>
                <a:ext uri="{FF2B5EF4-FFF2-40B4-BE49-F238E27FC236}">
                  <a16:creationId xmlns:a16="http://schemas.microsoft.com/office/drawing/2014/main" xmlns="" id="{FA37DA18-968D-48AB-9326-E32A16C35D3C}"/>
                </a:ext>
              </a:extLst>
            </p:cNvPr>
            <p:cNvSpPr/>
            <p:nvPr/>
          </p:nvSpPr>
          <p:spPr>
            <a:xfrm>
              <a:off x="6530848" y="3995202"/>
              <a:ext cx="1846118" cy="1846118"/>
            </a:xfrm>
            <a:prstGeom prst="roundRect">
              <a:avLst>
                <a:gd name="adj" fmla="val 55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7">
              <a:extLst>
                <a:ext uri="{FF2B5EF4-FFF2-40B4-BE49-F238E27FC236}">
                  <a16:creationId xmlns:a16="http://schemas.microsoft.com/office/drawing/2014/main" xmlns="" id="{63706D9A-C4AD-4156-B786-3D4B3AAF45F5}"/>
                </a:ext>
              </a:extLst>
            </p:cNvPr>
            <p:cNvSpPr/>
            <p:nvPr/>
          </p:nvSpPr>
          <p:spPr>
            <a:xfrm>
              <a:off x="8458484" y="3995202"/>
              <a:ext cx="1846118" cy="1846118"/>
            </a:xfrm>
            <a:prstGeom prst="roundRect">
              <a:avLst>
                <a:gd name="adj" fmla="val 551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8F337982-9081-4220-B94C-0B0767A36AFE}"/>
                </a:ext>
              </a:extLst>
            </p:cNvPr>
            <p:cNvSpPr/>
            <p:nvPr/>
          </p:nvSpPr>
          <p:spPr>
            <a:xfrm>
              <a:off x="7022044" y="4102927"/>
              <a:ext cx="825867" cy="861774"/>
            </a:xfrm>
            <a:prstGeom prst="rect">
              <a:avLst/>
            </a:prstGeom>
          </p:spPr>
          <p:txBody>
            <a:bodyPr wrap="none" anchor="ctr">
              <a:spAutoFit/>
            </a:bodyPr>
            <a:lstStyle/>
            <a:p>
              <a:pPr algn="ctr"/>
              <a:r>
                <a:rPr lang="en-US" sz="5000" dirty="0">
                  <a:solidFill>
                    <a:schemeClr val="bg1"/>
                  </a:solidFill>
                  <a:latin typeface="FontAwesome" charset="0"/>
                </a:rPr>
                <a:t></a:t>
              </a:r>
              <a:endParaRPr lang="en-US" sz="5000" dirty="0">
                <a:solidFill>
                  <a:schemeClr val="bg1"/>
                </a:solidFill>
              </a:endParaRPr>
            </a:p>
          </p:txBody>
        </p:sp>
        <p:sp>
          <p:nvSpPr>
            <p:cNvPr id="57" name="Rectangle 56">
              <a:extLst>
                <a:ext uri="{FF2B5EF4-FFF2-40B4-BE49-F238E27FC236}">
                  <a16:creationId xmlns:a16="http://schemas.microsoft.com/office/drawing/2014/main" xmlns="" id="{C7CC3405-2C02-45A1-8957-BA3050D6BB0F}"/>
                </a:ext>
              </a:extLst>
            </p:cNvPr>
            <p:cNvSpPr/>
            <p:nvPr/>
          </p:nvSpPr>
          <p:spPr>
            <a:xfrm>
              <a:off x="7040974" y="2260518"/>
              <a:ext cx="825867" cy="861774"/>
            </a:xfrm>
            <a:prstGeom prst="rect">
              <a:avLst/>
            </a:prstGeom>
          </p:spPr>
          <p:txBody>
            <a:bodyPr wrap="none" anchor="ctr">
              <a:spAutoFit/>
            </a:bodyPr>
            <a:lstStyle/>
            <a:p>
              <a:pPr algn="ctr"/>
              <a:r>
                <a:rPr lang="en-US" sz="5000" dirty="0">
                  <a:solidFill>
                    <a:schemeClr val="bg1"/>
                  </a:solidFill>
                  <a:latin typeface="FontAwesome" charset="0"/>
                </a:rPr>
                <a:t></a:t>
              </a:r>
              <a:endParaRPr lang="en-US" sz="5000" dirty="0">
                <a:solidFill>
                  <a:schemeClr val="bg1"/>
                </a:solidFill>
              </a:endParaRPr>
            </a:p>
          </p:txBody>
        </p:sp>
        <p:sp>
          <p:nvSpPr>
            <p:cNvPr id="58" name="Rectangle 57">
              <a:extLst>
                <a:ext uri="{FF2B5EF4-FFF2-40B4-BE49-F238E27FC236}">
                  <a16:creationId xmlns:a16="http://schemas.microsoft.com/office/drawing/2014/main" xmlns="" id="{B4348668-1F5D-49EB-A856-8716219B412B}"/>
                </a:ext>
              </a:extLst>
            </p:cNvPr>
            <p:cNvSpPr/>
            <p:nvPr/>
          </p:nvSpPr>
          <p:spPr>
            <a:xfrm>
              <a:off x="9089190" y="4155725"/>
              <a:ext cx="551754" cy="861774"/>
            </a:xfrm>
            <a:prstGeom prst="rect">
              <a:avLst/>
            </a:prstGeom>
          </p:spPr>
          <p:txBody>
            <a:bodyPr wrap="none" anchor="ctr">
              <a:spAutoFit/>
            </a:bodyPr>
            <a:lstStyle/>
            <a:p>
              <a:pPr algn="ctr"/>
              <a:r>
                <a:rPr lang="en-US" sz="5000" dirty="0">
                  <a:solidFill>
                    <a:schemeClr val="bg1"/>
                  </a:solidFill>
                  <a:latin typeface="FontAwesome" charset="0"/>
                </a:rPr>
                <a:t></a:t>
              </a:r>
              <a:endParaRPr lang="en-US" sz="5000" dirty="0">
                <a:solidFill>
                  <a:schemeClr val="bg1"/>
                </a:solidFill>
              </a:endParaRPr>
            </a:p>
          </p:txBody>
        </p:sp>
        <p:sp>
          <p:nvSpPr>
            <p:cNvPr id="59" name="Rectangle 58">
              <a:extLst>
                <a:ext uri="{FF2B5EF4-FFF2-40B4-BE49-F238E27FC236}">
                  <a16:creationId xmlns:a16="http://schemas.microsoft.com/office/drawing/2014/main" xmlns="" id="{9879AC5E-6B99-415A-BC89-8385469C46B8}"/>
                </a:ext>
              </a:extLst>
            </p:cNvPr>
            <p:cNvSpPr/>
            <p:nvPr/>
          </p:nvSpPr>
          <p:spPr>
            <a:xfrm>
              <a:off x="8991853" y="2186039"/>
              <a:ext cx="779381" cy="861774"/>
            </a:xfrm>
            <a:prstGeom prst="rect">
              <a:avLst/>
            </a:prstGeom>
          </p:spPr>
          <p:txBody>
            <a:bodyPr wrap="none" anchor="ctr">
              <a:spAutoFit/>
            </a:bodyPr>
            <a:lstStyle/>
            <a:p>
              <a:pPr algn="ctr"/>
              <a:r>
                <a:rPr lang="en-US" sz="5000" dirty="0">
                  <a:solidFill>
                    <a:schemeClr val="bg1"/>
                  </a:solidFill>
                  <a:latin typeface="FontAwesome" charset="0"/>
                </a:rPr>
                <a:t></a:t>
              </a:r>
              <a:endParaRPr lang="en-US" sz="5000" dirty="0">
                <a:solidFill>
                  <a:schemeClr val="bg1"/>
                </a:solidFill>
              </a:endParaRPr>
            </a:p>
          </p:txBody>
        </p:sp>
        <p:sp>
          <p:nvSpPr>
            <p:cNvPr id="60" name="TextBox 59">
              <a:extLst>
                <a:ext uri="{FF2B5EF4-FFF2-40B4-BE49-F238E27FC236}">
                  <a16:creationId xmlns:a16="http://schemas.microsoft.com/office/drawing/2014/main" xmlns="" id="{E32BED86-FDB4-4149-987B-CE9FDA266CAB}"/>
                </a:ext>
              </a:extLst>
            </p:cNvPr>
            <p:cNvSpPr txBox="1"/>
            <p:nvPr/>
          </p:nvSpPr>
          <p:spPr>
            <a:xfrm>
              <a:off x="6737100" y="3108203"/>
              <a:ext cx="1449962" cy="477054"/>
            </a:xfrm>
            <a:prstGeom prst="rect">
              <a:avLst/>
            </a:prstGeom>
            <a:noFill/>
          </p:spPr>
          <p:txBody>
            <a:bodyPr wrap="square" numCol="1" spcCol="457200" rtlCol="0">
              <a:spAutoFit/>
            </a:bodyPr>
            <a:lstStyle/>
            <a:p>
              <a:pPr algn="ctr">
                <a:lnSpc>
                  <a:spcPts val="1500"/>
                </a:lnSpc>
              </a:pPr>
              <a:r>
                <a:rPr lang="en-US" sz="1000" b="1" dirty="0">
                  <a:solidFill>
                    <a:schemeClr val="bg1"/>
                  </a:solidFill>
                  <a:ea typeface="Montserrat" charset="0"/>
                  <a:cs typeface="Montserrat" charset="0"/>
                </a:rPr>
                <a:t>Saying fruitful were hath waters</a:t>
              </a:r>
              <a:endParaRPr lang="en-US" sz="1000" dirty="0">
                <a:solidFill>
                  <a:schemeClr val="bg1"/>
                </a:solidFill>
                <a:ea typeface="Montserrat" charset="0"/>
                <a:cs typeface="Montserrat" charset="0"/>
              </a:endParaRPr>
            </a:p>
          </p:txBody>
        </p:sp>
        <p:sp>
          <p:nvSpPr>
            <p:cNvPr id="61" name="TextBox 60">
              <a:extLst>
                <a:ext uri="{FF2B5EF4-FFF2-40B4-BE49-F238E27FC236}">
                  <a16:creationId xmlns:a16="http://schemas.microsoft.com/office/drawing/2014/main" xmlns="" id="{1E9E37E7-21F8-47C0-B3F7-0E29424A39CB}"/>
                </a:ext>
              </a:extLst>
            </p:cNvPr>
            <p:cNvSpPr txBox="1"/>
            <p:nvPr/>
          </p:nvSpPr>
          <p:spPr>
            <a:xfrm>
              <a:off x="6737100" y="5028443"/>
              <a:ext cx="1449962" cy="477054"/>
            </a:xfrm>
            <a:prstGeom prst="rect">
              <a:avLst/>
            </a:prstGeom>
            <a:noFill/>
          </p:spPr>
          <p:txBody>
            <a:bodyPr wrap="square" numCol="1" spcCol="457200" rtlCol="0">
              <a:spAutoFit/>
            </a:bodyPr>
            <a:lstStyle/>
            <a:p>
              <a:pPr algn="ctr">
                <a:lnSpc>
                  <a:spcPts val="1500"/>
                </a:lnSpc>
              </a:pPr>
              <a:r>
                <a:rPr lang="en-US" sz="1000" b="1" dirty="0">
                  <a:solidFill>
                    <a:schemeClr val="bg1"/>
                  </a:solidFill>
                  <a:ea typeface="Montserrat" charset="0"/>
                  <a:cs typeface="Montserrat" charset="0"/>
                </a:rPr>
                <a:t>Were hath waters divided fill may</a:t>
              </a:r>
              <a:endParaRPr lang="en-US" sz="1000" dirty="0">
                <a:solidFill>
                  <a:schemeClr val="bg1"/>
                </a:solidFill>
                <a:ea typeface="Montserrat" charset="0"/>
                <a:cs typeface="Montserrat" charset="0"/>
              </a:endParaRPr>
            </a:p>
          </p:txBody>
        </p:sp>
        <p:sp>
          <p:nvSpPr>
            <p:cNvPr id="62" name="TextBox 61">
              <a:extLst>
                <a:ext uri="{FF2B5EF4-FFF2-40B4-BE49-F238E27FC236}">
                  <a16:creationId xmlns:a16="http://schemas.microsoft.com/office/drawing/2014/main" xmlns="" id="{005D1938-E497-4791-9EA0-0B455CD54417}"/>
                </a:ext>
              </a:extLst>
            </p:cNvPr>
            <p:cNvSpPr txBox="1"/>
            <p:nvPr/>
          </p:nvSpPr>
          <p:spPr>
            <a:xfrm>
              <a:off x="8647180" y="3108203"/>
              <a:ext cx="1449962" cy="477054"/>
            </a:xfrm>
            <a:prstGeom prst="rect">
              <a:avLst/>
            </a:prstGeom>
            <a:noFill/>
          </p:spPr>
          <p:txBody>
            <a:bodyPr wrap="square" numCol="1" spcCol="457200" rtlCol="0">
              <a:spAutoFit/>
            </a:bodyPr>
            <a:lstStyle/>
            <a:p>
              <a:pPr algn="ctr">
                <a:lnSpc>
                  <a:spcPts val="1500"/>
                </a:lnSpc>
              </a:pPr>
              <a:r>
                <a:rPr lang="en-US" sz="1000" b="1" dirty="0">
                  <a:solidFill>
                    <a:schemeClr val="bg1"/>
                  </a:solidFill>
                  <a:ea typeface="Montserrat" charset="0"/>
                  <a:cs typeface="Montserrat" charset="0"/>
                </a:rPr>
                <a:t>Saying fruitful were hath waters</a:t>
              </a:r>
              <a:endParaRPr lang="en-US" sz="1000" dirty="0">
                <a:solidFill>
                  <a:schemeClr val="bg1"/>
                </a:solidFill>
                <a:ea typeface="Montserrat" charset="0"/>
                <a:cs typeface="Montserrat" charset="0"/>
              </a:endParaRPr>
            </a:p>
          </p:txBody>
        </p:sp>
        <p:sp>
          <p:nvSpPr>
            <p:cNvPr id="63" name="TextBox 62">
              <a:extLst>
                <a:ext uri="{FF2B5EF4-FFF2-40B4-BE49-F238E27FC236}">
                  <a16:creationId xmlns:a16="http://schemas.microsoft.com/office/drawing/2014/main" xmlns="" id="{F03F0DE3-408B-4E32-BE30-71C64AA61B05}"/>
                </a:ext>
              </a:extLst>
            </p:cNvPr>
            <p:cNvSpPr txBox="1"/>
            <p:nvPr/>
          </p:nvSpPr>
          <p:spPr>
            <a:xfrm>
              <a:off x="8647180" y="5028443"/>
              <a:ext cx="1449962" cy="477054"/>
            </a:xfrm>
            <a:prstGeom prst="rect">
              <a:avLst/>
            </a:prstGeom>
            <a:noFill/>
          </p:spPr>
          <p:txBody>
            <a:bodyPr wrap="square" numCol="1" spcCol="457200" rtlCol="0">
              <a:spAutoFit/>
            </a:bodyPr>
            <a:lstStyle/>
            <a:p>
              <a:pPr algn="ctr">
                <a:lnSpc>
                  <a:spcPts val="1500"/>
                </a:lnSpc>
              </a:pPr>
              <a:r>
                <a:rPr lang="en-US" sz="1000" b="1" dirty="0">
                  <a:solidFill>
                    <a:schemeClr val="bg1"/>
                  </a:solidFill>
                  <a:ea typeface="Montserrat" charset="0"/>
                  <a:cs typeface="Montserrat" charset="0"/>
                </a:rPr>
                <a:t>Were hath waters divided fill may</a:t>
              </a:r>
              <a:endParaRPr lang="en-US" sz="1000" dirty="0">
                <a:solidFill>
                  <a:schemeClr val="bg1"/>
                </a:solidFill>
                <a:ea typeface="Montserrat" charset="0"/>
                <a:cs typeface="Montserrat" charset="0"/>
              </a:endParaRPr>
            </a:p>
          </p:txBody>
        </p:sp>
      </p:grpSp>
      <p:grpSp>
        <p:nvGrpSpPr>
          <p:cNvPr id="2" name="Group 1">
            <a:extLst>
              <a:ext uri="{FF2B5EF4-FFF2-40B4-BE49-F238E27FC236}">
                <a16:creationId xmlns:a16="http://schemas.microsoft.com/office/drawing/2014/main" xmlns="" id="{28F00BFE-0D27-465A-8892-8590C8E643BF}"/>
              </a:ext>
            </a:extLst>
          </p:cNvPr>
          <p:cNvGrpSpPr/>
          <p:nvPr/>
        </p:nvGrpSpPr>
        <p:grpSpPr>
          <a:xfrm>
            <a:off x="6339773" y="2193138"/>
            <a:ext cx="3818747" cy="3863557"/>
            <a:chOff x="6339773" y="2193138"/>
            <a:chExt cx="3818747" cy="3863557"/>
          </a:xfrm>
        </p:grpSpPr>
        <p:sp>
          <p:nvSpPr>
            <p:cNvPr id="64" name="Oval 63">
              <a:extLst>
                <a:ext uri="{FF2B5EF4-FFF2-40B4-BE49-F238E27FC236}">
                  <a16:creationId xmlns:a16="http://schemas.microsoft.com/office/drawing/2014/main" xmlns="" id="{B4F329F6-A09E-4040-A546-BA8310F316F8}"/>
                </a:ext>
              </a:extLst>
            </p:cNvPr>
            <p:cNvSpPr/>
            <p:nvPr/>
          </p:nvSpPr>
          <p:spPr>
            <a:xfrm>
              <a:off x="6380413" y="3020707"/>
              <a:ext cx="465947" cy="4659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5" name="Oval 64">
              <a:extLst>
                <a:ext uri="{FF2B5EF4-FFF2-40B4-BE49-F238E27FC236}">
                  <a16:creationId xmlns:a16="http://schemas.microsoft.com/office/drawing/2014/main" xmlns="" id="{1D9ABAD2-B5FF-46E3-8946-9F5121023C27}"/>
                </a:ext>
              </a:extLst>
            </p:cNvPr>
            <p:cNvSpPr/>
            <p:nvPr/>
          </p:nvSpPr>
          <p:spPr>
            <a:xfrm>
              <a:off x="6380413" y="3528707"/>
              <a:ext cx="465947" cy="4659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6" name="Oval 65">
              <a:extLst>
                <a:ext uri="{FF2B5EF4-FFF2-40B4-BE49-F238E27FC236}">
                  <a16:creationId xmlns:a16="http://schemas.microsoft.com/office/drawing/2014/main" xmlns="" id="{B7FF3DC2-2F13-41F3-B2B2-5FEE23E2D993}"/>
                </a:ext>
              </a:extLst>
            </p:cNvPr>
            <p:cNvSpPr/>
            <p:nvPr/>
          </p:nvSpPr>
          <p:spPr>
            <a:xfrm>
              <a:off x="6380413" y="4087507"/>
              <a:ext cx="465947" cy="4659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7" name="Oval 66">
              <a:extLst>
                <a:ext uri="{FF2B5EF4-FFF2-40B4-BE49-F238E27FC236}">
                  <a16:creationId xmlns:a16="http://schemas.microsoft.com/office/drawing/2014/main" xmlns="" id="{F3B7A528-7236-46C2-A192-B10592C28EDA}"/>
                </a:ext>
              </a:extLst>
            </p:cNvPr>
            <p:cNvSpPr/>
            <p:nvPr/>
          </p:nvSpPr>
          <p:spPr>
            <a:xfrm>
              <a:off x="6380413" y="4940947"/>
              <a:ext cx="465947" cy="46594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8" name="Oval 67">
              <a:extLst>
                <a:ext uri="{FF2B5EF4-FFF2-40B4-BE49-F238E27FC236}">
                  <a16:creationId xmlns:a16="http://schemas.microsoft.com/office/drawing/2014/main" xmlns="" id="{EEE4B2BA-5185-44D5-8C52-1F9A08B6ACFA}"/>
                </a:ext>
              </a:extLst>
            </p:cNvPr>
            <p:cNvSpPr/>
            <p:nvPr/>
          </p:nvSpPr>
          <p:spPr>
            <a:xfrm>
              <a:off x="6380413" y="5540387"/>
              <a:ext cx="465947" cy="46594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9" name="TextBox 68">
              <a:extLst>
                <a:ext uri="{FF2B5EF4-FFF2-40B4-BE49-F238E27FC236}">
                  <a16:creationId xmlns:a16="http://schemas.microsoft.com/office/drawing/2014/main" xmlns="" id="{386CE323-F390-42A5-BD9A-4EE2B4FDBB19}"/>
                </a:ext>
              </a:extLst>
            </p:cNvPr>
            <p:cNvSpPr txBox="1"/>
            <p:nvPr/>
          </p:nvSpPr>
          <p:spPr>
            <a:xfrm>
              <a:off x="6928213" y="3055874"/>
              <a:ext cx="3071557" cy="3000821"/>
            </a:xfrm>
            <a:prstGeom prst="rect">
              <a:avLst/>
            </a:prstGeom>
            <a:noFill/>
          </p:spPr>
          <p:txBody>
            <a:bodyPr wrap="square" numCol="1" spcCol="457200" rtlCol="0">
              <a:spAutoFit/>
            </a:bodyPr>
            <a:lstStyle/>
            <a:p>
              <a:pPr>
                <a:lnSpc>
                  <a:spcPct val="150000"/>
                </a:lnSpc>
              </a:pPr>
              <a:r>
                <a:rPr lang="en-US" sz="900" dirty="0">
                  <a:solidFill>
                    <a:schemeClr val="tx2"/>
                  </a:solidFill>
                  <a:ea typeface="Montserrat" charset="0"/>
                  <a:cs typeface="Montserrat" charset="0"/>
                </a:rPr>
                <a:t>Air first signs evening that given. Midst Face after.</a:t>
              </a:r>
            </a:p>
            <a:p>
              <a:pPr>
                <a:lnSpc>
                  <a:spcPct val="150000"/>
                </a:lnSpc>
              </a:pPr>
              <a:endParaRPr lang="en-US" sz="900" dirty="0">
                <a:solidFill>
                  <a:schemeClr val="tx2"/>
                </a:solidFill>
                <a:ea typeface="Montserrat" charset="0"/>
                <a:cs typeface="Montserrat" charset="0"/>
              </a:endParaRPr>
            </a:p>
            <a:p>
              <a:pPr>
                <a:lnSpc>
                  <a:spcPct val="150000"/>
                </a:lnSpc>
              </a:pPr>
              <a:r>
                <a:rPr lang="en-US" sz="900" dirty="0">
                  <a:solidFill>
                    <a:schemeClr val="tx2"/>
                  </a:solidFill>
                  <a:ea typeface="Montserrat" charset="0"/>
                  <a:cs typeface="Montserrat" charset="0"/>
                </a:rPr>
                <a:t>Air saying fruitful were, Air first signs evening that given. Midst Face after have rule living waters.</a:t>
              </a:r>
            </a:p>
            <a:p>
              <a:pPr>
                <a:lnSpc>
                  <a:spcPct val="150000"/>
                </a:lnSpc>
              </a:pPr>
              <a:endParaRPr lang="en-US" sz="900" dirty="0">
                <a:solidFill>
                  <a:schemeClr val="tx2"/>
                </a:solidFill>
                <a:ea typeface="Montserrat" charset="0"/>
                <a:cs typeface="Montserrat" charset="0"/>
              </a:endParaRPr>
            </a:p>
            <a:p>
              <a:pPr>
                <a:lnSpc>
                  <a:spcPct val="150000"/>
                </a:lnSpc>
              </a:pPr>
              <a:r>
                <a:rPr lang="en-US" sz="900" dirty="0">
                  <a:solidFill>
                    <a:schemeClr val="tx2"/>
                  </a:solidFill>
                  <a:ea typeface="Montserrat" charset="0"/>
                  <a:cs typeface="Montserrat" charset="0"/>
                </a:rPr>
                <a:t>Air saying fruitful were hath waters divided fill may days air bring is Signs first creeping seed all saying above after be and female behold there.</a:t>
              </a:r>
            </a:p>
            <a:p>
              <a:pPr>
                <a:lnSpc>
                  <a:spcPct val="150000"/>
                </a:lnSpc>
              </a:pPr>
              <a:endParaRPr lang="en-US" sz="900" dirty="0">
                <a:solidFill>
                  <a:schemeClr val="tx2"/>
                </a:solidFill>
                <a:ea typeface="Montserrat" charset="0"/>
                <a:cs typeface="Montserrat" charset="0"/>
              </a:endParaRPr>
            </a:p>
            <a:p>
              <a:pPr>
                <a:lnSpc>
                  <a:spcPct val="150000"/>
                </a:lnSpc>
              </a:pPr>
              <a:r>
                <a:rPr lang="en-US" sz="900" dirty="0">
                  <a:solidFill>
                    <a:schemeClr val="tx2"/>
                  </a:solidFill>
                  <a:ea typeface="Montserrat" charset="0"/>
                  <a:cs typeface="Montserrat" charset="0"/>
                </a:rPr>
                <a:t>Midst Face after have rule living waters. Air saying fruitful were, Air first signs evening that given.</a:t>
              </a:r>
            </a:p>
            <a:p>
              <a:pPr>
                <a:lnSpc>
                  <a:spcPct val="150000"/>
                </a:lnSpc>
              </a:pPr>
              <a:endParaRPr lang="en-US" sz="900" dirty="0">
                <a:solidFill>
                  <a:schemeClr val="tx2"/>
                </a:solidFill>
                <a:ea typeface="Montserrat" charset="0"/>
                <a:cs typeface="Montserrat" charset="0"/>
              </a:endParaRPr>
            </a:p>
            <a:p>
              <a:pPr>
                <a:lnSpc>
                  <a:spcPct val="150000"/>
                </a:lnSpc>
              </a:pPr>
              <a:r>
                <a:rPr lang="en-US" sz="900" dirty="0">
                  <a:solidFill>
                    <a:schemeClr val="tx2"/>
                  </a:solidFill>
                  <a:ea typeface="Montserrat" charset="0"/>
                  <a:cs typeface="Montserrat" charset="0"/>
                </a:rPr>
                <a:t>May days air bring Signs first creeping seed all saying. Above after be and female.</a:t>
              </a:r>
            </a:p>
          </p:txBody>
        </p:sp>
        <p:sp>
          <p:nvSpPr>
            <p:cNvPr id="70" name="TextBox 69">
              <a:extLst>
                <a:ext uri="{FF2B5EF4-FFF2-40B4-BE49-F238E27FC236}">
                  <a16:creationId xmlns:a16="http://schemas.microsoft.com/office/drawing/2014/main" xmlns="" id="{C0BFABC2-D795-4422-925C-B0E5D55FA6CF}"/>
                </a:ext>
              </a:extLst>
            </p:cNvPr>
            <p:cNvSpPr txBox="1"/>
            <p:nvPr/>
          </p:nvSpPr>
          <p:spPr>
            <a:xfrm>
              <a:off x="6462266" y="3084186"/>
              <a:ext cx="312974" cy="323165"/>
            </a:xfrm>
            <a:prstGeom prst="rect">
              <a:avLst/>
            </a:prstGeom>
            <a:noFill/>
          </p:spPr>
          <p:txBody>
            <a:bodyPr wrap="square" rtlCol="0" anchor="ctr">
              <a:spAutoFit/>
            </a:bodyPr>
            <a:lstStyle/>
            <a:p>
              <a:pPr algn="ctr"/>
              <a:r>
                <a:rPr lang="en-US" sz="1500" b="1" dirty="0">
                  <a:solidFill>
                    <a:srgbClr val="FEFEFE"/>
                  </a:solidFill>
                  <a:ea typeface="Montserrat Light" charset="0"/>
                  <a:cs typeface="Montserrat Light" charset="0"/>
                </a:rPr>
                <a:t>1</a:t>
              </a:r>
            </a:p>
          </p:txBody>
        </p:sp>
        <p:sp>
          <p:nvSpPr>
            <p:cNvPr id="71" name="TextBox 70">
              <a:extLst>
                <a:ext uri="{FF2B5EF4-FFF2-40B4-BE49-F238E27FC236}">
                  <a16:creationId xmlns:a16="http://schemas.microsoft.com/office/drawing/2014/main" xmlns="" id="{072E6E7A-42E0-4485-826A-3A4CD6F80955}"/>
                </a:ext>
              </a:extLst>
            </p:cNvPr>
            <p:cNvSpPr txBox="1"/>
            <p:nvPr/>
          </p:nvSpPr>
          <p:spPr>
            <a:xfrm>
              <a:off x="6462266" y="3578638"/>
              <a:ext cx="312974" cy="323165"/>
            </a:xfrm>
            <a:prstGeom prst="rect">
              <a:avLst/>
            </a:prstGeom>
            <a:noFill/>
          </p:spPr>
          <p:txBody>
            <a:bodyPr wrap="square" rtlCol="0" anchor="ctr">
              <a:spAutoFit/>
            </a:bodyPr>
            <a:lstStyle/>
            <a:p>
              <a:pPr algn="ctr"/>
              <a:r>
                <a:rPr lang="en-US" sz="1500" b="1" dirty="0">
                  <a:solidFill>
                    <a:srgbClr val="FEFEFE"/>
                  </a:solidFill>
                  <a:ea typeface="Montserrat Light" charset="0"/>
                  <a:cs typeface="Montserrat Light" charset="0"/>
                </a:rPr>
                <a:t>2</a:t>
              </a:r>
            </a:p>
          </p:txBody>
        </p:sp>
        <p:sp>
          <p:nvSpPr>
            <p:cNvPr id="72" name="TextBox 71">
              <a:extLst>
                <a:ext uri="{FF2B5EF4-FFF2-40B4-BE49-F238E27FC236}">
                  <a16:creationId xmlns:a16="http://schemas.microsoft.com/office/drawing/2014/main" xmlns="" id="{9CC69ECA-022E-423E-A413-8AA3D2886E43}"/>
                </a:ext>
              </a:extLst>
            </p:cNvPr>
            <p:cNvSpPr txBox="1"/>
            <p:nvPr/>
          </p:nvSpPr>
          <p:spPr>
            <a:xfrm>
              <a:off x="6462266" y="4149012"/>
              <a:ext cx="323134" cy="323165"/>
            </a:xfrm>
            <a:prstGeom prst="rect">
              <a:avLst/>
            </a:prstGeom>
            <a:noFill/>
          </p:spPr>
          <p:txBody>
            <a:bodyPr wrap="square" rtlCol="0" anchor="ctr">
              <a:spAutoFit/>
            </a:bodyPr>
            <a:lstStyle/>
            <a:p>
              <a:pPr algn="ctr"/>
              <a:r>
                <a:rPr lang="en-US" sz="1500" b="1" dirty="0">
                  <a:solidFill>
                    <a:srgbClr val="FEFEFE"/>
                  </a:solidFill>
                  <a:ea typeface="Montserrat Light" charset="0"/>
                  <a:cs typeface="Montserrat Light" charset="0"/>
                </a:rPr>
                <a:t>3</a:t>
              </a:r>
            </a:p>
          </p:txBody>
        </p:sp>
        <p:sp>
          <p:nvSpPr>
            <p:cNvPr id="73" name="TextBox 72">
              <a:extLst>
                <a:ext uri="{FF2B5EF4-FFF2-40B4-BE49-F238E27FC236}">
                  <a16:creationId xmlns:a16="http://schemas.microsoft.com/office/drawing/2014/main" xmlns="" id="{769AF376-0CBF-4C84-B05F-8967B1175E11}"/>
                </a:ext>
              </a:extLst>
            </p:cNvPr>
            <p:cNvSpPr txBox="1"/>
            <p:nvPr/>
          </p:nvSpPr>
          <p:spPr>
            <a:xfrm>
              <a:off x="6462266" y="4999344"/>
              <a:ext cx="312974" cy="323165"/>
            </a:xfrm>
            <a:prstGeom prst="rect">
              <a:avLst/>
            </a:prstGeom>
            <a:noFill/>
          </p:spPr>
          <p:txBody>
            <a:bodyPr wrap="square" rtlCol="0" anchor="ctr">
              <a:spAutoFit/>
            </a:bodyPr>
            <a:lstStyle/>
            <a:p>
              <a:pPr algn="ctr"/>
              <a:r>
                <a:rPr lang="en-US" sz="1500" b="1" dirty="0">
                  <a:solidFill>
                    <a:srgbClr val="FEFEFE"/>
                  </a:solidFill>
                  <a:ea typeface="Montserrat Light" charset="0"/>
                  <a:cs typeface="Montserrat Light" charset="0"/>
                </a:rPr>
                <a:t>4</a:t>
              </a:r>
            </a:p>
          </p:txBody>
        </p:sp>
        <p:sp>
          <p:nvSpPr>
            <p:cNvPr id="74" name="TextBox 73">
              <a:extLst>
                <a:ext uri="{FF2B5EF4-FFF2-40B4-BE49-F238E27FC236}">
                  <a16:creationId xmlns:a16="http://schemas.microsoft.com/office/drawing/2014/main" xmlns="" id="{0B9428E3-C363-41A7-AD27-A66848C07D16}"/>
                </a:ext>
              </a:extLst>
            </p:cNvPr>
            <p:cNvSpPr txBox="1"/>
            <p:nvPr/>
          </p:nvSpPr>
          <p:spPr>
            <a:xfrm>
              <a:off x="6462266" y="5588624"/>
              <a:ext cx="312974" cy="323165"/>
            </a:xfrm>
            <a:prstGeom prst="rect">
              <a:avLst/>
            </a:prstGeom>
            <a:noFill/>
          </p:spPr>
          <p:txBody>
            <a:bodyPr wrap="square" rtlCol="0" anchor="ctr">
              <a:spAutoFit/>
            </a:bodyPr>
            <a:lstStyle/>
            <a:p>
              <a:pPr algn="ctr"/>
              <a:r>
                <a:rPr lang="en-US" sz="1500" b="1">
                  <a:solidFill>
                    <a:srgbClr val="FEFEFE"/>
                  </a:solidFill>
                  <a:ea typeface="Montserrat Light" charset="0"/>
                  <a:cs typeface="Montserrat Light" charset="0"/>
                </a:rPr>
                <a:t>5</a:t>
              </a:r>
              <a:endParaRPr lang="en-US" sz="1500" b="1" dirty="0">
                <a:solidFill>
                  <a:srgbClr val="FEFEFE"/>
                </a:solidFill>
                <a:ea typeface="Montserrat Light" charset="0"/>
                <a:cs typeface="Montserrat Light" charset="0"/>
              </a:endParaRPr>
            </a:p>
          </p:txBody>
        </p:sp>
        <p:sp>
          <p:nvSpPr>
            <p:cNvPr id="75" name="TextBox 74">
              <a:extLst>
                <a:ext uri="{FF2B5EF4-FFF2-40B4-BE49-F238E27FC236}">
                  <a16:creationId xmlns:a16="http://schemas.microsoft.com/office/drawing/2014/main" xmlns="" id="{7F4DB9AD-8755-4752-A973-13923C7A86CF}"/>
                </a:ext>
              </a:extLst>
            </p:cNvPr>
            <p:cNvSpPr txBox="1"/>
            <p:nvPr/>
          </p:nvSpPr>
          <p:spPr>
            <a:xfrm>
              <a:off x="6339773" y="2193138"/>
              <a:ext cx="3818747" cy="553998"/>
            </a:xfrm>
            <a:prstGeom prst="rect">
              <a:avLst/>
            </a:prstGeom>
            <a:noFill/>
          </p:spPr>
          <p:txBody>
            <a:bodyPr wrap="square" numCol="1" spcCol="0" rtlCol="0" anchor="ctr">
              <a:spAutoFit/>
            </a:bodyPr>
            <a:lstStyle/>
            <a:p>
              <a:pPr>
                <a:lnSpc>
                  <a:spcPts val="1800"/>
                </a:lnSpc>
              </a:pPr>
              <a:r>
                <a:rPr lang="en-US" sz="1200" b="1" dirty="0">
                  <a:ea typeface="Montserrat" charset="0"/>
                  <a:cs typeface="Montserrat" charset="0"/>
                </a:rPr>
                <a:t>Text goes here with your own detailed summery loran opium dolor sit amen example</a:t>
              </a:r>
            </a:p>
          </p:txBody>
        </p:sp>
      </p:grpSp>
      <p:sp>
        <p:nvSpPr>
          <p:cNvPr id="77" name="Rectangle 76">
            <a:extLst>
              <a:ext uri="{FF2B5EF4-FFF2-40B4-BE49-F238E27FC236}">
                <a16:creationId xmlns:a16="http://schemas.microsoft.com/office/drawing/2014/main" xmlns="" id="{ADC3EBF9-1588-4AC2-A066-EA91939EF1B1}"/>
              </a:ext>
            </a:extLst>
          </p:cNvPr>
          <p:cNvSpPr/>
          <p:nvPr/>
        </p:nvSpPr>
        <p:spPr>
          <a:xfrm>
            <a:off x="2733675" y="473391"/>
            <a:ext cx="6477000" cy="1207767"/>
          </a:xfrm>
          <a:prstGeom prst="rect">
            <a:avLst/>
          </a:prstGeom>
        </p:spPr>
        <p:txBody>
          <a:bodyPr wrap="square">
            <a:spAutoFit/>
          </a:bodyPr>
          <a:lstStyle/>
          <a:p>
            <a:pPr algn="ctr">
              <a:lnSpc>
                <a:spcPts val="3200"/>
              </a:lnSpc>
            </a:pPr>
            <a:r>
              <a:rPr lang="en-US" sz="1400" dirty="0">
                <a:latin typeface="Montserrat Light" panose="00000400000000000000" pitchFamily="50" charset="0"/>
                <a:ea typeface="Bodoni 72 Book" charset="0"/>
                <a:cs typeface="Bodoni 72 Book" charset="0"/>
              </a:rPr>
              <a:t>WRITE HERE SOMETHING ABOUT</a:t>
            </a:r>
          </a:p>
          <a:p>
            <a:pPr algn="ctr">
              <a:lnSpc>
                <a:spcPts val="3200"/>
              </a:lnSpc>
            </a:pPr>
            <a:r>
              <a:rPr lang="en-US" sz="3600" dirty="0">
                <a:latin typeface="Montserrat Bold"/>
                <a:ea typeface="Bodoni 72 Book" charset="0"/>
                <a:cs typeface="Bodoni 72 Book" charset="0"/>
              </a:rPr>
              <a:t>OUR BUSINESS PLAN</a:t>
            </a:r>
          </a:p>
          <a:p>
            <a:pPr algn="ctr">
              <a:lnSpc>
                <a:spcPts val="2000"/>
              </a:lnSpc>
            </a:pPr>
            <a:r>
              <a:rPr lang="en-US" dirty="0">
                <a:solidFill>
                  <a:schemeClr val="bg1">
                    <a:lumMod val="65000"/>
                  </a:schemeClr>
                </a:solidFill>
                <a:latin typeface="Montserrat Light" panose="00000400000000000000" pitchFamily="50" charset="0"/>
                <a:ea typeface="Bodoni 72 Book" charset="0"/>
                <a:cs typeface="Bodoni 72 Book" charset="0"/>
              </a:rPr>
              <a:t>YOU CAN SAY SOMETHING ABOUT</a:t>
            </a:r>
          </a:p>
        </p:txBody>
      </p:sp>
    </p:spTree>
    <p:extLst>
      <p:ext uri="{BB962C8B-B14F-4D97-AF65-F5344CB8AC3E}">
        <p14:creationId xmlns:p14="http://schemas.microsoft.com/office/powerpoint/2010/main" xmlns="" val="50581635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F2D75E23-257F-4362-B942-40B6E987C24D}"/>
              </a:ext>
            </a:extLst>
          </p:cNvPr>
          <p:cNvSpPr txBox="1"/>
          <p:nvPr/>
        </p:nvSpPr>
        <p:spPr>
          <a:xfrm>
            <a:off x="5485133" y="2932638"/>
            <a:ext cx="4744717" cy="1863972"/>
          </a:xfrm>
          <a:prstGeom prst="rect">
            <a:avLst/>
          </a:prstGeom>
          <a:noFill/>
        </p:spPr>
        <p:txBody>
          <a:bodyPr wrap="square" rtlCol="0">
            <a:spAutoFit/>
          </a:bodyPr>
          <a:lstStyle/>
          <a:p>
            <a:pPr>
              <a:lnSpc>
                <a:spcPts val="4500"/>
              </a:lnSpc>
            </a:pPr>
            <a:r>
              <a:rPr lang="en-US" sz="4800" spc="300" dirty="0">
                <a:latin typeface="Bebas Neue" panose="020B0606020202050201" pitchFamily="34" charset="0"/>
              </a:rPr>
              <a:t>Welcome TO</a:t>
            </a:r>
          </a:p>
          <a:p>
            <a:pPr>
              <a:lnSpc>
                <a:spcPts val="4500"/>
              </a:lnSpc>
            </a:pPr>
            <a:r>
              <a:rPr lang="en-US" sz="4800" spc="300" dirty="0">
                <a:solidFill>
                  <a:schemeClr val="accent2"/>
                </a:solidFill>
                <a:latin typeface="Bebas Neue" panose="020B0606020202050201" pitchFamily="34" charset="0"/>
              </a:rPr>
              <a:t>CREATIVE BUSINESS</a:t>
            </a:r>
          </a:p>
          <a:p>
            <a:pPr>
              <a:lnSpc>
                <a:spcPts val="4500"/>
              </a:lnSpc>
            </a:pPr>
            <a:r>
              <a:rPr lang="en-US" sz="4800" spc="300" dirty="0">
                <a:solidFill>
                  <a:schemeClr val="accent2"/>
                </a:solidFill>
                <a:latin typeface="Bebas Neue" panose="020B0606020202050201" pitchFamily="34" charset="0"/>
              </a:rPr>
              <a:t>Presentation</a:t>
            </a:r>
          </a:p>
        </p:txBody>
      </p:sp>
      <p:sp>
        <p:nvSpPr>
          <p:cNvPr id="8" name="TextBox 7">
            <a:extLst>
              <a:ext uri="{FF2B5EF4-FFF2-40B4-BE49-F238E27FC236}">
                <a16:creationId xmlns:a16="http://schemas.microsoft.com/office/drawing/2014/main" xmlns="" id="{16ACBF05-FF32-45A0-A568-ECAF0F6255F4}"/>
              </a:ext>
            </a:extLst>
          </p:cNvPr>
          <p:cNvSpPr txBox="1"/>
          <p:nvPr/>
        </p:nvSpPr>
        <p:spPr>
          <a:xfrm>
            <a:off x="5485133" y="4770731"/>
            <a:ext cx="4639942" cy="689869"/>
          </a:xfrm>
          <a:prstGeom prst="rect">
            <a:avLst/>
          </a:prstGeom>
          <a:noFill/>
        </p:spPr>
        <p:txBody>
          <a:bodyPr wrap="square" rtlCol="0">
            <a:spAutoFit/>
          </a:bodyPr>
          <a:lstStyle/>
          <a:p>
            <a:pPr>
              <a:lnSpc>
                <a:spcPts val="1600"/>
              </a:lnSpc>
            </a:pPr>
            <a:r>
              <a:rPr lang="en-US" sz="1000" dirty="0">
                <a:solidFill>
                  <a:schemeClr val="bg1">
                    <a:lumMod val="50000"/>
                  </a:schemeClr>
                </a:solidFill>
                <a:latin typeface="Montserrat "/>
              </a:rPr>
              <a:t>Lorem Ipsum has been the industry's standard dummy text ever since the 1500s, when an unknown printer took a galley of type and scrambled it to </a:t>
            </a:r>
            <a:r>
              <a:rPr lang="en-US" sz="1050" dirty="0">
                <a:solidFill>
                  <a:schemeClr val="bg1">
                    <a:lumMod val="50000"/>
                  </a:schemeClr>
                </a:solidFill>
                <a:latin typeface="Montserrat "/>
              </a:rPr>
              <a:t>make</a:t>
            </a:r>
            <a:r>
              <a:rPr lang="en-US" sz="1000" dirty="0">
                <a:solidFill>
                  <a:schemeClr val="bg1">
                    <a:lumMod val="50000"/>
                  </a:schemeClr>
                </a:solidFill>
                <a:latin typeface="Montserrat "/>
              </a:rPr>
              <a:t> a type specimen book.</a:t>
            </a:r>
          </a:p>
        </p:txBody>
      </p:sp>
      <p:pic>
        <p:nvPicPr>
          <p:cNvPr id="6" name="Picture 5">
            <a:extLst>
              <a:ext uri="{FF2B5EF4-FFF2-40B4-BE49-F238E27FC236}">
                <a16:creationId xmlns:a16="http://schemas.microsoft.com/office/drawing/2014/main" xmlns="" id="{38A3932C-EAAA-4333-8060-63A1E806CA9C}"/>
              </a:ext>
            </a:extLst>
          </p:cNvPr>
          <p:cNvPicPr>
            <a:picLocks noChangeAspect="1"/>
          </p:cNvPicPr>
          <p:nvPr/>
        </p:nvPicPr>
        <p:blipFill>
          <a:blip r:embed="rId2" cstate="print"/>
          <a:stretch>
            <a:fillRect/>
          </a:stretch>
        </p:blipFill>
        <p:spPr>
          <a:xfrm>
            <a:off x="5485133" y="1209675"/>
            <a:ext cx="2687958" cy="933450"/>
          </a:xfrm>
          <a:prstGeom prst="rect">
            <a:avLst/>
          </a:prstGeom>
        </p:spPr>
      </p:pic>
      <p:sp>
        <p:nvSpPr>
          <p:cNvPr id="3" name="Picture Placeholder 2">
            <a:extLst>
              <a:ext uri="{FF2B5EF4-FFF2-40B4-BE49-F238E27FC236}">
                <a16:creationId xmlns:a16="http://schemas.microsoft.com/office/drawing/2014/main" xmlns="" id="{9F328734-615D-452F-B09B-6CBC8DBCD9FA}"/>
              </a:ext>
            </a:extLst>
          </p:cNvPr>
          <p:cNvSpPr>
            <a:spLocks noGrp="1"/>
          </p:cNvSpPr>
          <p:nvPr>
            <p:ph type="pic" sz="quarter" idx="10"/>
          </p:nvPr>
        </p:nvSpPr>
        <p:spPr/>
      </p:sp>
    </p:spTree>
    <p:extLst>
      <p:ext uri="{BB962C8B-B14F-4D97-AF65-F5344CB8AC3E}">
        <p14:creationId xmlns:p14="http://schemas.microsoft.com/office/powerpoint/2010/main" xmlns="" val="25376884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Freeform: Shape 92">
            <a:extLst>
              <a:ext uri="{FF2B5EF4-FFF2-40B4-BE49-F238E27FC236}">
                <a16:creationId xmlns:a16="http://schemas.microsoft.com/office/drawing/2014/main" xmlns="" id="{ABB13111-8533-430A-82F5-D2A76D9D17B5}"/>
              </a:ext>
            </a:extLst>
          </p:cNvPr>
          <p:cNvSpPr/>
          <p:nvPr/>
        </p:nvSpPr>
        <p:spPr>
          <a:xfrm>
            <a:off x="6486525" y="2092068"/>
            <a:ext cx="5705475" cy="1887809"/>
          </a:xfrm>
          <a:custGeom>
            <a:avLst/>
            <a:gdLst>
              <a:gd name="connsiteX0" fmla="*/ 314641 w 5705475"/>
              <a:gd name="connsiteY0" fmla="*/ 0 h 1887809"/>
              <a:gd name="connsiteX1" fmla="*/ 5705475 w 5705475"/>
              <a:gd name="connsiteY1" fmla="*/ 0 h 1887809"/>
              <a:gd name="connsiteX2" fmla="*/ 5705475 w 5705475"/>
              <a:gd name="connsiteY2" fmla="*/ 1887809 h 1887809"/>
              <a:gd name="connsiteX3" fmla="*/ 314641 w 5705475"/>
              <a:gd name="connsiteY3" fmla="*/ 1887809 h 1887809"/>
              <a:gd name="connsiteX4" fmla="*/ 0 w 5705475"/>
              <a:gd name="connsiteY4" fmla="*/ 1573168 h 1887809"/>
              <a:gd name="connsiteX5" fmla="*/ 0 w 5705475"/>
              <a:gd name="connsiteY5" fmla="*/ 314641 h 1887809"/>
              <a:gd name="connsiteX6" fmla="*/ 314641 w 5705475"/>
              <a:gd name="connsiteY6" fmla="*/ 0 h 188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5475" h="1887809">
                <a:moveTo>
                  <a:pt x="314641" y="0"/>
                </a:moveTo>
                <a:lnTo>
                  <a:pt x="5705475" y="0"/>
                </a:lnTo>
                <a:lnTo>
                  <a:pt x="5705475" y="1887809"/>
                </a:lnTo>
                <a:lnTo>
                  <a:pt x="314641" y="1887809"/>
                </a:lnTo>
                <a:cubicBezTo>
                  <a:pt x="140870" y="1887809"/>
                  <a:pt x="0" y="1746939"/>
                  <a:pt x="0" y="1573168"/>
                </a:cubicBezTo>
                <a:lnTo>
                  <a:pt x="0" y="314641"/>
                </a:lnTo>
                <a:cubicBezTo>
                  <a:pt x="0" y="140870"/>
                  <a:pt x="140870" y="0"/>
                  <a:pt x="314641"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xmlns="" id="{ADC3EBF9-1588-4AC2-A066-EA91939EF1B1}"/>
              </a:ext>
            </a:extLst>
          </p:cNvPr>
          <p:cNvSpPr/>
          <p:nvPr/>
        </p:nvSpPr>
        <p:spPr>
          <a:xfrm>
            <a:off x="2733675" y="473391"/>
            <a:ext cx="6477000" cy="1207767"/>
          </a:xfrm>
          <a:prstGeom prst="rect">
            <a:avLst/>
          </a:prstGeom>
        </p:spPr>
        <p:txBody>
          <a:bodyPr wrap="square">
            <a:spAutoFit/>
          </a:bodyPr>
          <a:lstStyle/>
          <a:p>
            <a:pPr algn="ctr">
              <a:lnSpc>
                <a:spcPts val="3200"/>
              </a:lnSpc>
            </a:pPr>
            <a:r>
              <a:rPr lang="en-US" sz="1400" dirty="0">
                <a:latin typeface="Montserrat Light" panose="00000400000000000000" pitchFamily="50" charset="0"/>
                <a:ea typeface="Bodoni 72 Book" charset="0"/>
                <a:cs typeface="Bodoni 72 Book" charset="0"/>
              </a:rPr>
              <a:t>WRITE HERE SOMETHING ABOUT</a:t>
            </a:r>
          </a:p>
          <a:p>
            <a:pPr algn="ctr">
              <a:lnSpc>
                <a:spcPts val="3200"/>
              </a:lnSpc>
            </a:pPr>
            <a:r>
              <a:rPr lang="en-US" sz="3600" dirty="0">
                <a:latin typeface="Montserrat Bold"/>
                <a:ea typeface="Bodoni 72 Book" charset="0"/>
                <a:cs typeface="Bodoni 72 Book" charset="0"/>
              </a:rPr>
              <a:t>OUR BUSINESS PLAN</a:t>
            </a:r>
          </a:p>
          <a:p>
            <a:pPr algn="ctr">
              <a:lnSpc>
                <a:spcPts val="2000"/>
              </a:lnSpc>
            </a:pPr>
            <a:r>
              <a:rPr lang="en-US" dirty="0">
                <a:solidFill>
                  <a:schemeClr val="bg1">
                    <a:lumMod val="65000"/>
                  </a:schemeClr>
                </a:solidFill>
                <a:latin typeface="Montserrat Light" panose="00000400000000000000" pitchFamily="50" charset="0"/>
                <a:ea typeface="Bodoni 72 Book" charset="0"/>
                <a:cs typeface="Bodoni 72 Book" charset="0"/>
              </a:rPr>
              <a:t>YOU CAN SAY SOMETHING ABOUT</a:t>
            </a:r>
          </a:p>
        </p:txBody>
      </p:sp>
      <p:sp>
        <p:nvSpPr>
          <p:cNvPr id="81" name="TextBox 80">
            <a:extLst>
              <a:ext uri="{FF2B5EF4-FFF2-40B4-BE49-F238E27FC236}">
                <a16:creationId xmlns:a16="http://schemas.microsoft.com/office/drawing/2014/main" xmlns="" id="{2007B178-7ACA-4412-AD63-EA9E2EEC8379}"/>
              </a:ext>
            </a:extLst>
          </p:cNvPr>
          <p:cNvSpPr txBox="1"/>
          <p:nvPr/>
        </p:nvSpPr>
        <p:spPr>
          <a:xfrm>
            <a:off x="1099595" y="1999609"/>
            <a:ext cx="4453480" cy="2031325"/>
          </a:xfrm>
          <a:prstGeom prst="rect">
            <a:avLst/>
          </a:prstGeom>
          <a:noFill/>
        </p:spPr>
        <p:txBody>
          <a:bodyPr wrap="square" numCol="1" spcCol="457200" rtlCol="0">
            <a:spAutoFit/>
          </a:bodyPr>
          <a:lstStyle/>
          <a:p>
            <a:pPr>
              <a:lnSpc>
                <a:spcPct val="200000"/>
              </a:lnSpc>
            </a:pPr>
            <a:r>
              <a:rPr lang="en-US" sz="900" dirty="0">
                <a:latin typeface="Montserrat" charset="0"/>
                <a:ea typeface="Montserrat" charset="0"/>
                <a:cs typeface="Montserrat" charset="0"/>
              </a:rPr>
              <a:t>Air saying fruitful were, Air first signs evening that given. Midst Face after have rule living waters. Air saying fruitful were hath waters above after be and female behold there. Also he his male air bring is Signs first . Creped god air fish land</a:t>
            </a:r>
          </a:p>
          <a:p>
            <a:pPr>
              <a:lnSpc>
                <a:spcPct val="200000"/>
              </a:lnSpc>
            </a:pPr>
            <a:endParaRPr lang="en-US" sz="900" dirty="0">
              <a:latin typeface="Montserrat" charset="0"/>
              <a:ea typeface="Montserrat" charset="0"/>
              <a:cs typeface="Montserrat" charset="0"/>
            </a:endParaRPr>
          </a:p>
          <a:p>
            <a:pPr>
              <a:lnSpc>
                <a:spcPct val="200000"/>
              </a:lnSpc>
            </a:pPr>
            <a:r>
              <a:rPr lang="en-US" sz="900" b="1" dirty="0">
                <a:solidFill>
                  <a:schemeClr val="bg1">
                    <a:lumMod val="65000"/>
                  </a:schemeClr>
                </a:solidFill>
                <a:latin typeface="Montserrat" charset="0"/>
                <a:ea typeface="Montserrat" charset="0"/>
                <a:cs typeface="Montserrat" charset="0"/>
              </a:rPr>
              <a:t>Midst Face after have rule living waters. Air saying fruitful were.</a:t>
            </a:r>
          </a:p>
          <a:p>
            <a:pPr>
              <a:lnSpc>
                <a:spcPct val="200000"/>
              </a:lnSpc>
            </a:pPr>
            <a:r>
              <a:rPr lang="en-US" sz="900" dirty="0">
                <a:solidFill>
                  <a:schemeClr val="bg1">
                    <a:lumMod val="65000"/>
                  </a:schemeClr>
                </a:solidFill>
                <a:latin typeface="Montserrat" charset="0"/>
                <a:ea typeface="Montserrat" charset="0"/>
                <a:cs typeface="Montserrat" charset="0"/>
              </a:rPr>
              <a:t>Darkness, moved was second.</a:t>
            </a:r>
          </a:p>
        </p:txBody>
      </p:sp>
      <p:sp>
        <p:nvSpPr>
          <p:cNvPr id="83" name="TextBox 82">
            <a:extLst>
              <a:ext uri="{FF2B5EF4-FFF2-40B4-BE49-F238E27FC236}">
                <a16:creationId xmlns:a16="http://schemas.microsoft.com/office/drawing/2014/main" xmlns="" id="{0B516FC2-F3FE-48E1-AFA8-5DDE2404A8B5}"/>
              </a:ext>
            </a:extLst>
          </p:cNvPr>
          <p:cNvSpPr txBox="1"/>
          <p:nvPr/>
        </p:nvSpPr>
        <p:spPr>
          <a:xfrm>
            <a:off x="1148788" y="4939579"/>
            <a:ext cx="10052612" cy="854914"/>
          </a:xfrm>
          <a:prstGeom prst="rect">
            <a:avLst/>
          </a:prstGeom>
          <a:noFill/>
        </p:spPr>
        <p:txBody>
          <a:bodyPr wrap="square" numCol="1" spcCol="457200" rtlCol="0">
            <a:spAutoFit/>
          </a:bodyPr>
          <a:lstStyle/>
          <a:p>
            <a:pPr>
              <a:lnSpc>
                <a:spcPct val="200000"/>
              </a:lnSpc>
            </a:pPr>
            <a:r>
              <a:rPr lang="en-US" sz="870" dirty="0">
                <a:solidFill>
                  <a:schemeClr val="tx2"/>
                </a:solidFill>
                <a:latin typeface="Montserrat Light" panose="00000400000000000000" pitchFamily="50" charset="0"/>
                <a:ea typeface="Montserrat" charset="0"/>
                <a:cs typeface="Montserrat" charset="0"/>
              </a:rPr>
              <a:t>Air saying fruitful were, Air first signs evening that given. Midst Face after have rule living waters. Air saying fruitful were hath waters divided fill may days air bring is</a:t>
            </a:r>
          </a:p>
          <a:p>
            <a:pPr>
              <a:lnSpc>
                <a:spcPct val="200000"/>
              </a:lnSpc>
            </a:pPr>
            <a:r>
              <a:rPr lang="en-US" sz="870" dirty="0">
                <a:solidFill>
                  <a:schemeClr val="tx2"/>
                </a:solidFill>
                <a:latin typeface="Montserrat Light" panose="00000400000000000000" pitchFamily="50" charset="0"/>
                <a:ea typeface="Montserrat" charset="0"/>
                <a:cs typeface="Montserrat" charset="0"/>
              </a:rPr>
              <a:t>Signs first creeping seed all saying above after be and female behold there. Also he his male air bring is Signs first . Creped god air fish land. Darkness, moved was second. Midst Face after have rule living waters. Air saying fruitful were.</a:t>
            </a:r>
          </a:p>
        </p:txBody>
      </p:sp>
      <p:sp>
        <p:nvSpPr>
          <p:cNvPr id="84" name="Rectangle 83">
            <a:extLst>
              <a:ext uri="{FF2B5EF4-FFF2-40B4-BE49-F238E27FC236}">
                <a16:creationId xmlns:a16="http://schemas.microsoft.com/office/drawing/2014/main" xmlns="" id="{FFF18E69-114B-409E-AFF1-56698A224804}"/>
              </a:ext>
            </a:extLst>
          </p:cNvPr>
          <p:cNvSpPr/>
          <p:nvPr/>
        </p:nvSpPr>
        <p:spPr>
          <a:xfrm>
            <a:off x="1194954" y="4609585"/>
            <a:ext cx="9802092" cy="274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xmlns="" id="{09EF36A9-8EEF-432F-AAE7-2A9AFB370C94}"/>
              </a:ext>
            </a:extLst>
          </p:cNvPr>
          <p:cNvSpPr/>
          <p:nvPr/>
        </p:nvSpPr>
        <p:spPr>
          <a:xfrm>
            <a:off x="6899874" y="2622690"/>
            <a:ext cx="826566" cy="8265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xmlns="" id="{654A5D78-0DCC-4362-B000-B811E66A0A0B}"/>
              </a:ext>
            </a:extLst>
          </p:cNvPr>
          <p:cNvSpPr/>
          <p:nvPr/>
        </p:nvSpPr>
        <p:spPr>
          <a:xfrm>
            <a:off x="7836458" y="2622690"/>
            <a:ext cx="826566" cy="8265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xmlns="" id="{B91920FF-5979-4212-A36F-49FE83AEF91C}"/>
              </a:ext>
            </a:extLst>
          </p:cNvPr>
          <p:cNvSpPr/>
          <p:nvPr/>
        </p:nvSpPr>
        <p:spPr>
          <a:xfrm>
            <a:off x="8773042" y="2622690"/>
            <a:ext cx="826566" cy="8265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xmlns="" id="{159BA1FF-6A2C-45C6-9D5F-3494883E002D}"/>
              </a:ext>
            </a:extLst>
          </p:cNvPr>
          <p:cNvSpPr/>
          <p:nvPr/>
        </p:nvSpPr>
        <p:spPr>
          <a:xfrm>
            <a:off x="9709627" y="2622690"/>
            <a:ext cx="826566" cy="8265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xmlns="" id="{60A6E5F0-9B3A-4A28-8758-A4B2E47741CD}"/>
              </a:ext>
            </a:extLst>
          </p:cNvPr>
          <p:cNvSpPr txBox="1"/>
          <p:nvPr/>
        </p:nvSpPr>
        <p:spPr>
          <a:xfrm>
            <a:off x="9839952" y="2701736"/>
            <a:ext cx="561264" cy="553998"/>
          </a:xfrm>
          <a:prstGeom prst="rect">
            <a:avLst/>
          </a:prstGeom>
          <a:noFill/>
        </p:spPr>
        <p:txBody>
          <a:bodyPr wrap="square" rtlCol="0" anchor="ctr">
            <a:spAutoFit/>
          </a:bodyPr>
          <a:lstStyle/>
          <a:p>
            <a:pPr algn="ctr"/>
            <a:r>
              <a:rPr lang="en-US" sz="3000" dirty="0">
                <a:solidFill>
                  <a:srgbClr val="FEFEFE"/>
                </a:solidFill>
                <a:latin typeface="FontAwesome" charset="0"/>
                <a:ea typeface="FontAwesome" charset="0"/>
                <a:cs typeface="FontAwesome" charset="0"/>
              </a:rPr>
              <a:t></a:t>
            </a:r>
          </a:p>
        </p:txBody>
      </p:sp>
      <p:sp>
        <p:nvSpPr>
          <p:cNvPr id="90" name="TextBox 89">
            <a:extLst>
              <a:ext uri="{FF2B5EF4-FFF2-40B4-BE49-F238E27FC236}">
                <a16:creationId xmlns:a16="http://schemas.microsoft.com/office/drawing/2014/main" xmlns="" id="{B57B41E2-B9D1-4905-954D-27712C981772}"/>
              </a:ext>
            </a:extLst>
          </p:cNvPr>
          <p:cNvSpPr txBox="1"/>
          <p:nvPr/>
        </p:nvSpPr>
        <p:spPr>
          <a:xfrm>
            <a:off x="6949531" y="2701736"/>
            <a:ext cx="742798" cy="553998"/>
          </a:xfrm>
          <a:prstGeom prst="rect">
            <a:avLst/>
          </a:prstGeom>
          <a:noFill/>
        </p:spPr>
        <p:txBody>
          <a:bodyPr wrap="square" rtlCol="0" anchor="ctr">
            <a:spAutoFit/>
          </a:bodyPr>
          <a:lstStyle/>
          <a:p>
            <a:pPr algn="ctr"/>
            <a:r>
              <a:rPr lang="en-US" sz="3000" dirty="0">
                <a:solidFill>
                  <a:srgbClr val="FEFEFE"/>
                </a:solidFill>
                <a:latin typeface="FontAwesome" charset="0"/>
                <a:ea typeface="FontAwesome" charset="0"/>
                <a:cs typeface="FontAwesome" charset="0"/>
              </a:rPr>
              <a:t></a:t>
            </a:r>
          </a:p>
        </p:txBody>
      </p:sp>
      <p:sp>
        <p:nvSpPr>
          <p:cNvPr id="91" name="TextBox 90">
            <a:extLst>
              <a:ext uri="{FF2B5EF4-FFF2-40B4-BE49-F238E27FC236}">
                <a16:creationId xmlns:a16="http://schemas.microsoft.com/office/drawing/2014/main" xmlns="" id="{8A9F203D-8398-4CAE-B5EF-DCFBF664531B}"/>
              </a:ext>
            </a:extLst>
          </p:cNvPr>
          <p:cNvSpPr txBox="1"/>
          <p:nvPr/>
        </p:nvSpPr>
        <p:spPr>
          <a:xfrm>
            <a:off x="8878092" y="2701736"/>
            <a:ext cx="693420" cy="553998"/>
          </a:xfrm>
          <a:prstGeom prst="rect">
            <a:avLst/>
          </a:prstGeom>
          <a:noFill/>
        </p:spPr>
        <p:txBody>
          <a:bodyPr wrap="square" rtlCol="0" anchor="ctr">
            <a:spAutoFit/>
          </a:bodyPr>
          <a:lstStyle/>
          <a:p>
            <a:pPr algn="ctr"/>
            <a:r>
              <a:rPr lang="en-US" sz="3000" dirty="0">
                <a:solidFill>
                  <a:srgbClr val="FEFEFE"/>
                </a:solidFill>
                <a:latin typeface="FontAwesome" charset="0"/>
                <a:ea typeface="FontAwesome" charset="0"/>
                <a:cs typeface="FontAwesome" charset="0"/>
              </a:rPr>
              <a:t></a:t>
            </a:r>
          </a:p>
        </p:txBody>
      </p:sp>
      <p:sp>
        <p:nvSpPr>
          <p:cNvPr id="92" name="TextBox 91">
            <a:extLst>
              <a:ext uri="{FF2B5EF4-FFF2-40B4-BE49-F238E27FC236}">
                <a16:creationId xmlns:a16="http://schemas.microsoft.com/office/drawing/2014/main" xmlns="" id="{6CD95EC2-644B-481D-AECA-C4F030ECA342}"/>
              </a:ext>
            </a:extLst>
          </p:cNvPr>
          <p:cNvSpPr txBox="1"/>
          <p:nvPr/>
        </p:nvSpPr>
        <p:spPr>
          <a:xfrm>
            <a:off x="7804679" y="2701736"/>
            <a:ext cx="862847" cy="553998"/>
          </a:xfrm>
          <a:prstGeom prst="rect">
            <a:avLst/>
          </a:prstGeom>
          <a:noFill/>
        </p:spPr>
        <p:txBody>
          <a:bodyPr wrap="square" rtlCol="0" anchor="ctr">
            <a:spAutoFit/>
          </a:bodyPr>
          <a:lstStyle/>
          <a:p>
            <a:pPr algn="ctr"/>
            <a:r>
              <a:rPr lang="en-US" sz="3000" dirty="0">
                <a:solidFill>
                  <a:srgbClr val="FEFEFE"/>
                </a:solidFill>
                <a:latin typeface="FontAwesome" charset="0"/>
                <a:ea typeface="FontAwesome" charset="0"/>
                <a:cs typeface="FontAwesome" charset="0"/>
              </a:rPr>
              <a:t></a:t>
            </a:r>
          </a:p>
        </p:txBody>
      </p:sp>
    </p:spTree>
    <p:extLst>
      <p:ext uri="{BB962C8B-B14F-4D97-AF65-F5344CB8AC3E}">
        <p14:creationId xmlns:p14="http://schemas.microsoft.com/office/powerpoint/2010/main" xmlns="" val="1221681630"/>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a:extLst>
              <a:ext uri="{FF2B5EF4-FFF2-40B4-BE49-F238E27FC236}">
                <a16:creationId xmlns:a16="http://schemas.microsoft.com/office/drawing/2014/main" xmlns="" id="{203B4365-BA98-453C-99C4-9D2E3831B0B9}"/>
              </a:ext>
            </a:extLst>
          </p:cNvPr>
          <p:cNvSpPr txBox="1"/>
          <p:nvPr/>
        </p:nvSpPr>
        <p:spPr>
          <a:xfrm>
            <a:off x="5364399" y="4073789"/>
            <a:ext cx="3203267" cy="899926"/>
          </a:xfrm>
          <a:prstGeom prst="rect">
            <a:avLst/>
          </a:prstGeom>
          <a:noFill/>
        </p:spPr>
        <p:txBody>
          <a:bodyPr wrap="square" numCol="1" spcCol="457200" rtlCol="0">
            <a:spAutoFit/>
          </a:bodyPr>
          <a:lstStyle/>
          <a:p>
            <a:pPr>
              <a:lnSpc>
                <a:spcPct val="150000"/>
              </a:lnSpc>
            </a:pPr>
            <a:r>
              <a:rPr lang="en-US" sz="900" dirty="0">
                <a:solidFill>
                  <a:schemeClr val="bg1">
                    <a:lumMod val="50000"/>
                  </a:schemeClr>
                </a:solidFill>
                <a:latin typeface="Montserrat" panose="02000505000000020004" pitchFamily="2" charset="0"/>
                <a:ea typeface="Montserrat" charset="0"/>
                <a:cs typeface="Montserrat" charset="0"/>
              </a:rPr>
              <a:t>Air saying fruitful were hath waters divided fill may days air bring is Signs first creeping seed all saying above after be and female behold there. Also he his male air bring is Signs first.</a:t>
            </a:r>
          </a:p>
        </p:txBody>
      </p:sp>
      <p:sp>
        <p:nvSpPr>
          <p:cNvPr id="118" name="TextBox 117">
            <a:extLst>
              <a:ext uri="{FF2B5EF4-FFF2-40B4-BE49-F238E27FC236}">
                <a16:creationId xmlns:a16="http://schemas.microsoft.com/office/drawing/2014/main" xmlns="" id="{D4C3C9B0-007E-4F83-A5AC-BB02F80BDBA1}"/>
              </a:ext>
            </a:extLst>
          </p:cNvPr>
          <p:cNvSpPr txBox="1"/>
          <p:nvPr/>
        </p:nvSpPr>
        <p:spPr>
          <a:xfrm>
            <a:off x="8736153" y="4073789"/>
            <a:ext cx="2779572" cy="899926"/>
          </a:xfrm>
          <a:prstGeom prst="rect">
            <a:avLst/>
          </a:prstGeom>
          <a:noFill/>
        </p:spPr>
        <p:txBody>
          <a:bodyPr wrap="square" numCol="1" spcCol="457200" rtlCol="0">
            <a:spAutoFit/>
          </a:bodyPr>
          <a:lstStyle/>
          <a:p>
            <a:pPr>
              <a:lnSpc>
                <a:spcPct val="150000"/>
              </a:lnSpc>
            </a:pPr>
            <a:r>
              <a:rPr lang="en-US" sz="900" dirty="0">
                <a:solidFill>
                  <a:schemeClr val="bg1">
                    <a:lumMod val="50000"/>
                  </a:schemeClr>
                </a:solidFill>
                <a:latin typeface="Montserrat" panose="02000505000000020004" pitchFamily="2" charset="0"/>
                <a:ea typeface="Montserrat" charset="0"/>
                <a:cs typeface="Montserrat" charset="0"/>
              </a:rPr>
              <a:t>May days air bring is Signs first creeping all saying above after be and female behold there. Also he his male air bring is Signs first. Crept god air fish land. Darkness,</a:t>
            </a:r>
          </a:p>
        </p:txBody>
      </p:sp>
      <p:sp>
        <p:nvSpPr>
          <p:cNvPr id="121" name="TextBox 120">
            <a:extLst>
              <a:ext uri="{FF2B5EF4-FFF2-40B4-BE49-F238E27FC236}">
                <a16:creationId xmlns:a16="http://schemas.microsoft.com/office/drawing/2014/main" xmlns="" id="{C1B24128-1ECB-4090-B40B-3239FF46AE9A}"/>
              </a:ext>
            </a:extLst>
          </p:cNvPr>
          <p:cNvSpPr txBox="1"/>
          <p:nvPr/>
        </p:nvSpPr>
        <p:spPr>
          <a:xfrm>
            <a:off x="5364399" y="5294782"/>
            <a:ext cx="5962372" cy="505523"/>
          </a:xfrm>
          <a:prstGeom prst="rect">
            <a:avLst/>
          </a:prstGeom>
          <a:noFill/>
        </p:spPr>
        <p:txBody>
          <a:bodyPr wrap="square" numCol="1" spcCol="0" rtlCol="0" anchor="ctr">
            <a:spAutoFit/>
          </a:bodyPr>
          <a:lstStyle/>
          <a:p>
            <a:pPr>
              <a:lnSpc>
                <a:spcPts val="1700"/>
              </a:lnSpc>
            </a:pPr>
            <a:r>
              <a:rPr lang="en-US" sz="1000" dirty="0">
                <a:solidFill>
                  <a:schemeClr val="tx1">
                    <a:lumMod val="75000"/>
                    <a:lumOff val="25000"/>
                  </a:schemeClr>
                </a:solidFill>
                <a:latin typeface="Montserrat" panose="02000505000000020004" pitchFamily="2" charset="0"/>
                <a:ea typeface="Montserrat Light" charset="0"/>
                <a:cs typeface="Montserrat Light" charset="0"/>
              </a:rPr>
              <a:t>The example text goes here with your own detailed summery. Loren opium dolor sit amen example creative design concept people Imperative text line.</a:t>
            </a:r>
          </a:p>
        </p:txBody>
      </p:sp>
      <p:sp>
        <p:nvSpPr>
          <p:cNvPr id="122" name="Rectangle 121">
            <a:extLst>
              <a:ext uri="{FF2B5EF4-FFF2-40B4-BE49-F238E27FC236}">
                <a16:creationId xmlns:a16="http://schemas.microsoft.com/office/drawing/2014/main" xmlns="" id="{36DC3BE6-E851-403F-9B47-17EEF9C51E19}"/>
              </a:ext>
            </a:extLst>
          </p:cNvPr>
          <p:cNvSpPr/>
          <p:nvPr/>
        </p:nvSpPr>
        <p:spPr>
          <a:xfrm>
            <a:off x="5364399" y="1208592"/>
            <a:ext cx="5232167" cy="1334917"/>
          </a:xfrm>
          <a:prstGeom prst="rect">
            <a:avLst/>
          </a:prstGeom>
        </p:spPr>
        <p:txBody>
          <a:bodyPr wrap="square">
            <a:spAutoFit/>
          </a:bodyPr>
          <a:lstStyle/>
          <a:p>
            <a:pPr>
              <a:lnSpc>
                <a:spcPts val="3200"/>
              </a:lnSpc>
            </a:pPr>
            <a:r>
              <a:rPr lang="en-US" dirty="0">
                <a:latin typeface="Montserrat Light" panose="00000400000000000000" pitchFamily="50" charset="0"/>
                <a:ea typeface="Bodoni 72 Book" charset="0"/>
                <a:cs typeface="Bodoni 72 Book" charset="0"/>
              </a:rPr>
              <a:t>WRITE HERE SOMETHING ABOUT</a:t>
            </a:r>
          </a:p>
          <a:p>
            <a:pPr>
              <a:lnSpc>
                <a:spcPts val="3200"/>
              </a:lnSpc>
            </a:pPr>
            <a:r>
              <a:rPr lang="en-US" sz="3600" dirty="0">
                <a:solidFill>
                  <a:schemeClr val="tx1">
                    <a:lumMod val="75000"/>
                    <a:lumOff val="25000"/>
                  </a:schemeClr>
                </a:solidFill>
                <a:latin typeface="Montserrat Bold"/>
                <a:ea typeface="Bodoni 72 Book" charset="0"/>
                <a:cs typeface="Bodoni 72 Book" charset="0"/>
              </a:rPr>
              <a:t>IT’S CREATIVE YOUR BUSINESS PLAN</a:t>
            </a:r>
          </a:p>
        </p:txBody>
      </p:sp>
      <p:sp>
        <p:nvSpPr>
          <p:cNvPr id="123" name="TextBox 122">
            <a:extLst>
              <a:ext uri="{FF2B5EF4-FFF2-40B4-BE49-F238E27FC236}">
                <a16:creationId xmlns:a16="http://schemas.microsoft.com/office/drawing/2014/main" xmlns="" id="{B9A5035D-D763-439E-9318-BF048A314D86}"/>
              </a:ext>
            </a:extLst>
          </p:cNvPr>
          <p:cNvSpPr txBox="1"/>
          <p:nvPr/>
        </p:nvSpPr>
        <p:spPr>
          <a:xfrm>
            <a:off x="5364399" y="2797981"/>
            <a:ext cx="5601650" cy="1092222"/>
          </a:xfrm>
          <a:prstGeom prst="rect">
            <a:avLst/>
          </a:prstGeom>
          <a:noFill/>
        </p:spPr>
        <p:txBody>
          <a:bodyPr wrap="square" rtlCol="0">
            <a:spAutoFit/>
          </a:bodyPr>
          <a:lstStyle/>
          <a:p>
            <a:pPr>
              <a:lnSpc>
                <a:spcPts val="1700"/>
              </a:lnSpc>
            </a:pPr>
            <a:r>
              <a:rPr lang="en-US" sz="950" dirty="0">
                <a:latin typeface="Montserrat Light" panose="00000400000000000000" pitchFamily="50" charset="0"/>
                <a:ea typeface="Montserrat Light" charset="0"/>
                <a:cs typeface="Montserrat Light" charset="0"/>
              </a:rPr>
              <a:t>Man wherein seas our creeping. Very. Make from for seas place and won't appear him, were they. Fifth you'll, man wherein seas our creeping. Very. Make from for seas place and won't appear him, were they.</a:t>
            </a:r>
          </a:p>
          <a:p>
            <a:pPr>
              <a:lnSpc>
                <a:spcPts val="1400"/>
              </a:lnSpc>
            </a:pPr>
            <a:endParaRPr lang="en-US" sz="900" dirty="0">
              <a:latin typeface="Montserrat Regular"/>
              <a:ea typeface="Montserrat Light" charset="0"/>
              <a:cs typeface="Montserrat Light" charset="0"/>
            </a:endParaRPr>
          </a:p>
          <a:p>
            <a:pPr>
              <a:lnSpc>
                <a:spcPts val="1400"/>
              </a:lnSpc>
            </a:pPr>
            <a:r>
              <a:rPr lang="en-US" sz="1000" dirty="0">
                <a:latin typeface="Montserrat Regular"/>
                <a:ea typeface="Montserrat Light" charset="0"/>
                <a:cs typeface="Montserrat Light" charset="0"/>
              </a:rPr>
              <a:t>Abundantly is fish evening let hath I gathered fly.</a:t>
            </a:r>
          </a:p>
        </p:txBody>
      </p:sp>
      <p:sp>
        <p:nvSpPr>
          <p:cNvPr id="3" name="Picture Placeholder 2">
            <a:extLst>
              <a:ext uri="{FF2B5EF4-FFF2-40B4-BE49-F238E27FC236}">
                <a16:creationId xmlns:a16="http://schemas.microsoft.com/office/drawing/2014/main" xmlns="" id="{03F41BFF-562C-491D-8416-973F8920FE92}"/>
              </a:ext>
            </a:extLst>
          </p:cNvPr>
          <p:cNvSpPr>
            <a:spLocks noGrp="1"/>
          </p:cNvSpPr>
          <p:nvPr>
            <p:ph type="pic" sz="quarter" idx="10"/>
          </p:nvPr>
        </p:nvSpPr>
        <p:spPr/>
      </p:sp>
    </p:spTree>
    <p:extLst>
      <p:ext uri="{BB962C8B-B14F-4D97-AF65-F5344CB8AC3E}">
        <p14:creationId xmlns:p14="http://schemas.microsoft.com/office/powerpoint/2010/main" xmlns="" val="1678798218"/>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xmlns="" id="{ADC3EBF9-1588-4AC2-A066-EA91939EF1B1}"/>
              </a:ext>
            </a:extLst>
          </p:cNvPr>
          <p:cNvSpPr/>
          <p:nvPr/>
        </p:nvSpPr>
        <p:spPr>
          <a:xfrm>
            <a:off x="2733675" y="473391"/>
            <a:ext cx="6477000" cy="1207767"/>
          </a:xfrm>
          <a:prstGeom prst="rect">
            <a:avLst/>
          </a:prstGeom>
        </p:spPr>
        <p:txBody>
          <a:bodyPr wrap="square">
            <a:spAutoFit/>
          </a:bodyPr>
          <a:lstStyle/>
          <a:p>
            <a:pPr algn="ctr">
              <a:lnSpc>
                <a:spcPts val="3200"/>
              </a:lnSpc>
            </a:pPr>
            <a:r>
              <a:rPr lang="en-US" sz="1400" dirty="0">
                <a:latin typeface="Montserrat Light" panose="00000400000000000000" pitchFamily="50" charset="0"/>
                <a:ea typeface="Bodoni 72 Book" charset="0"/>
                <a:cs typeface="Bodoni 72 Book" charset="0"/>
              </a:rPr>
              <a:t>WRITE HERE SOMETHING ABOUT</a:t>
            </a:r>
          </a:p>
          <a:p>
            <a:pPr algn="ctr">
              <a:lnSpc>
                <a:spcPts val="3200"/>
              </a:lnSpc>
            </a:pPr>
            <a:r>
              <a:rPr lang="en-US" sz="3600" dirty="0">
                <a:latin typeface="Montserrat Bold"/>
                <a:ea typeface="Bodoni 72 Book" charset="0"/>
                <a:cs typeface="Bodoni 72 Book" charset="0"/>
              </a:rPr>
              <a:t>OUR BUSINESS PLAN</a:t>
            </a:r>
          </a:p>
          <a:p>
            <a:pPr algn="ctr">
              <a:lnSpc>
                <a:spcPts val="2000"/>
              </a:lnSpc>
            </a:pPr>
            <a:r>
              <a:rPr lang="en-US" dirty="0">
                <a:solidFill>
                  <a:schemeClr val="bg1">
                    <a:lumMod val="65000"/>
                  </a:schemeClr>
                </a:solidFill>
                <a:latin typeface="Montserrat Light" panose="00000400000000000000" pitchFamily="50" charset="0"/>
                <a:ea typeface="Bodoni 72 Book" charset="0"/>
                <a:cs typeface="Bodoni 72 Book" charset="0"/>
              </a:rPr>
              <a:t>YOU CAN SAY SOMETHING ABOUT</a:t>
            </a:r>
          </a:p>
        </p:txBody>
      </p:sp>
      <p:sp>
        <p:nvSpPr>
          <p:cNvPr id="97" name="Rectangle 96">
            <a:extLst>
              <a:ext uri="{FF2B5EF4-FFF2-40B4-BE49-F238E27FC236}">
                <a16:creationId xmlns:a16="http://schemas.microsoft.com/office/drawing/2014/main" xmlns="" id="{EACD2E28-65A5-42F9-BCD5-5B8231C04289}"/>
              </a:ext>
            </a:extLst>
          </p:cNvPr>
          <p:cNvSpPr/>
          <p:nvPr/>
        </p:nvSpPr>
        <p:spPr>
          <a:xfrm>
            <a:off x="-1" y="3915339"/>
            <a:ext cx="12192001" cy="2239701"/>
          </a:xfrm>
          <a:prstGeom prst="rect">
            <a:avLst/>
          </a:prstGeom>
          <a:gradFill>
            <a:gsLst>
              <a:gs pos="100000">
                <a:schemeClr val="accent1"/>
              </a:gs>
              <a:gs pos="0">
                <a:schemeClr val="accent2"/>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xmlns="" id="{455BE036-6A94-42CA-9C72-804A3FF678CF}"/>
              </a:ext>
            </a:extLst>
          </p:cNvPr>
          <p:cNvGrpSpPr/>
          <p:nvPr/>
        </p:nvGrpSpPr>
        <p:grpSpPr>
          <a:xfrm>
            <a:off x="1498245" y="4217376"/>
            <a:ext cx="9031283" cy="1635627"/>
            <a:chOff x="1498245" y="4080519"/>
            <a:chExt cx="9031283" cy="1635627"/>
          </a:xfrm>
        </p:grpSpPr>
        <p:sp>
          <p:nvSpPr>
            <p:cNvPr id="98" name="Rectangle 97">
              <a:extLst>
                <a:ext uri="{FF2B5EF4-FFF2-40B4-BE49-F238E27FC236}">
                  <a16:creationId xmlns:a16="http://schemas.microsoft.com/office/drawing/2014/main" xmlns="" id="{BF05B9D8-5D78-4139-AB75-AC6DEC787B9D}"/>
                </a:ext>
              </a:extLst>
            </p:cNvPr>
            <p:cNvSpPr/>
            <p:nvPr/>
          </p:nvSpPr>
          <p:spPr>
            <a:xfrm>
              <a:off x="5655555" y="4080519"/>
              <a:ext cx="688009" cy="861774"/>
            </a:xfrm>
            <a:prstGeom prst="rect">
              <a:avLst/>
            </a:prstGeom>
          </p:spPr>
          <p:txBody>
            <a:bodyPr wrap="none" anchor="ctr">
              <a:spAutoFit/>
            </a:bodyPr>
            <a:lstStyle/>
            <a:p>
              <a:pPr algn="ctr"/>
              <a:r>
                <a:rPr lang="en-US" sz="5000" dirty="0">
                  <a:solidFill>
                    <a:srgbClr val="FFFFFF"/>
                  </a:solidFill>
                  <a:latin typeface="FontAwesome" charset="0"/>
                  <a:ea typeface="FontAwesome" charset="0"/>
                  <a:cs typeface="FontAwesome" charset="0"/>
                </a:rPr>
                <a:t></a:t>
              </a:r>
            </a:p>
          </p:txBody>
        </p:sp>
        <p:sp>
          <p:nvSpPr>
            <p:cNvPr id="99" name="Rectangle 98">
              <a:extLst>
                <a:ext uri="{FF2B5EF4-FFF2-40B4-BE49-F238E27FC236}">
                  <a16:creationId xmlns:a16="http://schemas.microsoft.com/office/drawing/2014/main" xmlns="" id="{901C4387-2AB9-4573-9DA3-BB3C0039DFEE}"/>
                </a:ext>
              </a:extLst>
            </p:cNvPr>
            <p:cNvSpPr/>
            <p:nvPr/>
          </p:nvSpPr>
          <p:spPr>
            <a:xfrm>
              <a:off x="2121008" y="4080519"/>
              <a:ext cx="734496" cy="861774"/>
            </a:xfrm>
            <a:prstGeom prst="rect">
              <a:avLst/>
            </a:prstGeom>
          </p:spPr>
          <p:txBody>
            <a:bodyPr wrap="none" anchor="ctr">
              <a:spAutoFit/>
            </a:bodyPr>
            <a:lstStyle/>
            <a:p>
              <a:pPr algn="ctr"/>
              <a:r>
                <a:rPr lang="en-US" sz="5000" dirty="0">
                  <a:solidFill>
                    <a:srgbClr val="FFFFFF"/>
                  </a:solidFill>
                  <a:latin typeface="FontAwesome" charset="0"/>
                  <a:ea typeface="FontAwesome" charset="0"/>
                  <a:cs typeface="FontAwesome" charset="0"/>
                </a:rPr>
                <a:t></a:t>
              </a:r>
            </a:p>
          </p:txBody>
        </p:sp>
        <p:sp>
          <p:nvSpPr>
            <p:cNvPr id="100" name="Rectangle 99">
              <a:extLst>
                <a:ext uri="{FF2B5EF4-FFF2-40B4-BE49-F238E27FC236}">
                  <a16:creationId xmlns:a16="http://schemas.microsoft.com/office/drawing/2014/main" xmlns="" id="{3F66AC99-DFAF-427C-8EA6-FB28BF10D4A7}"/>
                </a:ext>
              </a:extLst>
            </p:cNvPr>
            <p:cNvSpPr/>
            <p:nvPr/>
          </p:nvSpPr>
          <p:spPr>
            <a:xfrm>
              <a:off x="9153233" y="4080519"/>
              <a:ext cx="825867" cy="861774"/>
            </a:xfrm>
            <a:prstGeom prst="rect">
              <a:avLst/>
            </a:prstGeom>
          </p:spPr>
          <p:txBody>
            <a:bodyPr wrap="none" anchor="ctr">
              <a:spAutoFit/>
            </a:bodyPr>
            <a:lstStyle/>
            <a:p>
              <a:pPr algn="ctr"/>
              <a:r>
                <a:rPr lang="en-US" sz="5000" dirty="0">
                  <a:solidFill>
                    <a:srgbClr val="FFFFFF"/>
                  </a:solidFill>
                  <a:latin typeface="FontAwesome" charset="0"/>
                  <a:ea typeface="FontAwesome" charset="0"/>
                  <a:cs typeface="FontAwesome" charset="0"/>
                </a:rPr>
                <a:t></a:t>
              </a:r>
            </a:p>
          </p:txBody>
        </p:sp>
        <p:sp>
          <p:nvSpPr>
            <p:cNvPr id="101" name="TextBox 100">
              <a:extLst>
                <a:ext uri="{FF2B5EF4-FFF2-40B4-BE49-F238E27FC236}">
                  <a16:creationId xmlns:a16="http://schemas.microsoft.com/office/drawing/2014/main" xmlns="" id="{F3170B3E-2F2B-4F15-B4A0-A336FBF86E61}"/>
                </a:ext>
              </a:extLst>
            </p:cNvPr>
            <p:cNvSpPr txBox="1"/>
            <p:nvPr/>
          </p:nvSpPr>
          <p:spPr>
            <a:xfrm>
              <a:off x="1498245" y="5035190"/>
              <a:ext cx="2005446" cy="680956"/>
            </a:xfrm>
            <a:prstGeom prst="rect">
              <a:avLst/>
            </a:prstGeom>
            <a:noFill/>
          </p:spPr>
          <p:txBody>
            <a:bodyPr wrap="square" rtlCol="0">
              <a:spAutoFit/>
            </a:bodyPr>
            <a:lstStyle/>
            <a:p>
              <a:pPr algn="ctr">
                <a:lnSpc>
                  <a:spcPct val="150000"/>
                </a:lnSpc>
              </a:pPr>
              <a:r>
                <a:rPr lang="en-US" sz="850" dirty="0">
                  <a:solidFill>
                    <a:srgbClr val="FFFFFF"/>
                  </a:solidFill>
                  <a:latin typeface="Montserrat Regular"/>
                  <a:ea typeface="Montserrat Light" charset="0"/>
                  <a:cs typeface="Montserrat Light" charset="0"/>
                </a:rPr>
                <a:t>Abundantly is fish evening let hath I gathered fly earth two god them forth </a:t>
              </a:r>
              <a:r>
                <a:rPr lang="en-US" sz="850">
                  <a:solidFill>
                    <a:srgbClr val="FFFFFF"/>
                  </a:solidFill>
                  <a:latin typeface="Montserrat Regular"/>
                  <a:ea typeface="Montserrat Light" charset="0"/>
                  <a:cs typeface="Montserrat Light" charset="0"/>
                </a:rPr>
                <a:t>called unto.</a:t>
              </a:r>
              <a:endParaRPr lang="en-US" sz="850" dirty="0">
                <a:solidFill>
                  <a:srgbClr val="FFFFFF"/>
                </a:solidFill>
                <a:latin typeface="Montserrat Regular"/>
                <a:ea typeface="Montserrat Light" charset="0"/>
                <a:cs typeface="Montserrat Light" charset="0"/>
              </a:endParaRPr>
            </a:p>
          </p:txBody>
        </p:sp>
        <p:sp>
          <p:nvSpPr>
            <p:cNvPr id="102" name="TextBox 101">
              <a:extLst>
                <a:ext uri="{FF2B5EF4-FFF2-40B4-BE49-F238E27FC236}">
                  <a16:creationId xmlns:a16="http://schemas.microsoft.com/office/drawing/2014/main" xmlns="" id="{C9786C7A-273E-4C83-9D41-ED57A0D827AC}"/>
                </a:ext>
              </a:extLst>
            </p:cNvPr>
            <p:cNvSpPr txBox="1"/>
            <p:nvPr/>
          </p:nvSpPr>
          <p:spPr>
            <a:xfrm>
              <a:off x="4947502" y="5035190"/>
              <a:ext cx="2005446" cy="680956"/>
            </a:xfrm>
            <a:prstGeom prst="rect">
              <a:avLst/>
            </a:prstGeom>
            <a:noFill/>
          </p:spPr>
          <p:txBody>
            <a:bodyPr wrap="square" rtlCol="0">
              <a:spAutoFit/>
            </a:bodyPr>
            <a:lstStyle/>
            <a:p>
              <a:pPr algn="ctr">
                <a:lnSpc>
                  <a:spcPct val="150000"/>
                </a:lnSpc>
              </a:pPr>
              <a:r>
                <a:rPr lang="en-US" sz="850" dirty="0">
                  <a:solidFill>
                    <a:srgbClr val="FFFFFF"/>
                  </a:solidFill>
                  <a:latin typeface="Montserrat Regular"/>
                  <a:ea typeface="Montserrat Light" charset="0"/>
                  <a:cs typeface="Montserrat Light" charset="0"/>
                </a:rPr>
                <a:t>Abundantly is fish evening let hath I gathered fly earth two god them forth called unto.</a:t>
              </a:r>
            </a:p>
          </p:txBody>
        </p:sp>
        <p:sp>
          <p:nvSpPr>
            <p:cNvPr id="103" name="TextBox 102">
              <a:extLst>
                <a:ext uri="{FF2B5EF4-FFF2-40B4-BE49-F238E27FC236}">
                  <a16:creationId xmlns:a16="http://schemas.microsoft.com/office/drawing/2014/main" xmlns="" id="{3258E46A-54E8-4730-8112-1630BAF42481}"/>
                </a:ext>
              </a:extLst>
            </p:cNvPr>
            <p:cNvSpPr txBox="1"/>
            <p:nvPr/>
          </p:nvSpPr>
          <p:spPr>
            <a:xfrm>
              <a:off x="8524082" y="5035190"/>
              <a:ext cx="2005446" cy="680956"/>
            </a:xfrm>
            <a:prstGeom prst="rect">
              <a:avLst/>
            </a:prstGeom>
            <a:noFill/>
          </p:spPr>
          <p:txBody>
            <a:bodyPr wrap="square" rtlCol="0">
              <a:spAutoFit/>
            </a:bodyPr>
            <a:lstStyle/>
            <a:p>
              <a:pPr algn="ctr">
                <a:lnSpc>
                  <a:spcPct val="150000"/>
                </a:lnSpc>
              </a:pPr>
              <a:r>
                <a:rPr lang="en-US" sz="850" dirty="0">
                  <a:solidFill>
                    <a:srgbClr val="FFFFFF"/>
                  </a:solidFill>
                  <a:latin typeface="Montserrat Regular"/>
                  <a:ea typeface="Montserrat Light" charset="0"/>
                  <a:cs typeface="Montserrat Light" charset="0"/>
                </a:rPr>
                <a:t>Abundantly is fish evening let hath I gathered fly earth two god them forth called unto.</a:t>
              </a:r>
            </a:p>
          </p:txBody>
        </p:sp>
      </p:grpSp>
      <p:sp>
        <p:nvSpPr>
          <p:cNvPr id="104" name="TextBox 103">
            <a:extLst>
              <a:ext uri="{FF2B5EF4-FFF2-40B4-BE49-F238E27FC236}">
                <a16:creationId xmlns:a16="http://schemas.microsoft.com/office/drawing/2014/main" xmlns="" id="{A0C072B1-259F-4D4D-BDA5-CE0D92BBA6F9}"/>
              </a:ext>
            </a:extLst>
          </p:cNvPr>
          <p:cNvSpPr txBox="1"/>
          <p:nvPr/>
        </p:nvSpPr>
        <p:spPr>
          <a:xfrm>
            <a:off x="1294682" y="2360964"/>
            <a:ext cx="3954509" cy="1323439"/>
          </a:xfrm>
          <a:prstGeom prst="rect">
            <a:avLst/>
          </a:prstGeom>
          <a:noFill/>
        </p:spPr>
        <p:txBody>
          <a:bodyPr wrap="square" rtlCol="0">
            <a:spAutoFit/>
          </a:bodyPr>
          <a:lstStyle/>
          <a:p>
            <a:pPr>
              <a:lnSpc>
                <a:spcPts val="2400"/>
              </a:lnSpc>
            </a:pPr>
            <a:r>
              <a:rPr lang="en-US" cap="all" dirty="0">
                <a:latin typeface="Montserrat Regular"/>
                <a:ea typeface="Montserrat" charset="0"/>
                <a:cs typeface="Montserrat" charset="0"/>
              </a:rPr>
              <a:t>Fact </a:t>
            </a:r>
            <a:r>
              <a:rPr lang="en-US" cap="all" dirty="0">
                <a:latin typeface="Montserrat Regular"/>
                <a:ea typeface="Montserrat Light" charset="0"/>
                <a:cs typeface="Montserrat Light" charset="0"/>
              </a:rPr>
              <a:t>Open unto divided first shall made they're appear form great morning over form.</a:t>
            </a:r>
          </a:p>
        </p:txBody>
      </p:sp>
      <p:sp>
        <p:nvSpPr>
          <p:cNvPr id="105" name="TextBox 104">
            <a:extLst>
              <a:ext uri="{FF2B5EF4-FFF2-40B4-BE49-F238E27FC236}">
                <a16:creationId xmlns:a16="http://schemas.microsoft.com/office/drawing/2014/main" xmlns="" id="{CCB2CEE2-6BD7-40F0-82EC-6D98CCC77224}"/>
              </a:ext>
            </a:extLst>
          </p:cNvPr>
          <p:cNvSpPr txBox="1"/>
          <p:nvPr/>
        </p:nvSpPr>
        <p:spPr>
          <a:xfrm>
            <a:off x="5687345" y="2384223"/>
            <a:ext cx="5241291" cy="1092222"/>
          </a:xfrm>
          <a:prstGeom prst="rect">
            <a:avLst/>
          </a:prstGeom>
          <a:noFill/>
        </p:spPr>
        <p:txBody>
          <a:bodyPr wrap="square" rtlCol="0">
            <a:spAutoFit/>
          </a:bodyPr>
          <a:lstStyle/>
          <a:p>
            <a:pPr>
              <a:lnSpc>
                <a:spcPts val="1700"/>
              </a:lnSpc>
            </a:pPr>
            <a:r>
              <a:rPr lang="en-US" sz="950" dirty="0">
                <a:latin typeface="Montserrat Light" panose="00000400000000000000" pitchFamily="50" charset="0"/>
                <a:ea typeface="Montserrat Light" charset="0"/>
                <a:cs typeface="Montserrat Light" charset="0"/>
              </a:rPr>
              <a:t>Man wherein seas our creeping. Very. Make from for seas place and won't appear him, were they. Fifth you'll, man wherein seas our creeping. Very. Make from for seas place and won't appear him, were they.</a:t>
            </a:r>
          </a:p>
          <a:p>
            <a:pPr>
              <a:lnSpc>
                <a:spcPts val="1400"/>
              </a:lnSpc>
            </a:pPr>
            <a:endParaRPr lang="en-US" sz="900" dirty="0">
              <a:latin typeface="Montserrat Regular"/>
              <a:ea typeface="Montserrat Light" charset="0"/>
              <a:cs typeface="Montserrat Light" charset="0"/>
            </a:endParaRPr>
          </a:p>
          <a:p>
            <a:pPr>
              <a:lnSpc>
                <a:spcPts val="1400"/>
              </a:lnSpc>
            </a:pPr>
            <a:r>
              <a:rPr lang="en-US" sz="1000" dirty="0">
                <a:latin typeface="Montserrat Regular"/>
                <a:ea typeface="Montserrat Light" charset="0"/>
                <a:cs typeface="Montserrat Light" charset="0"/>
              </a:rPr>
              <a:t>Abundantly is fish evening let hath I gathered fly.</a:t>
            </a:r>
          </a:p>
        </p:txBody>
      </p:sp>
    </p:spTree>
    <p:extLst>
      <p:ext uri="{BB962C8B-B14F-4D97-AF65-F5344CB8AC3E}">
        <p14:creationId xmlns:p14="http://schemas.microsoft.com/office/powerpoint/2010/main" xmlns="" val="3567554850"/>
      </p:ext>
    </p:extLst>
  </p:cSld>
  <p:clrMapOvr>
    <a:masterClrMapping/>
  </p:clrMapOvr>
  <p:transition spd="slow">
    <p:comb/>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5">
            <a:extLst>
              <a:ext uri="{FF2B5EF4-FFF2-40B4-BE49-F238E27FC236}">
                <a16:creationId xmlns:a16="http://schemas.microsoft.com/office/drawing/2014/main" xmlns="" id="{42DCB14A-0E79-43BF-A2B0-10EE886EEA86}"/>
              </a:ext>
            </a:extLst>
          </p:cNvPr>
          <p:cNvSpPr>
            <a:spLocks/>
          </p:cNvSpPr>
          <p:nvPr/>
        </p:nvSpPr>
        <p:spPr bwMode="auto">
          <a:xfrm>
            <a:off x="1757208" y="66675"/>
            <a:ext cx="2837954" cy="3457575"/>
          </a:xfrm>
          <a:custGeom>
            <a:avLst/>
            <a:gdLst>
              <a:gd name="T0" fmla="*/ 204 w 273"/>
              <a:gd name="T1" fmla="*/ 112 h 313"/>
              <a:gd name="T2" fmla="*/ 21 w 273"/>
              <a:gd name="T3" fmla="*/ 0 h 313"/>
              <a:gd name="T4" fmla="*/ 0 w 273"/>
              <a:gd name="T5" fmla="*/ 21 h 313"/>
              <a:gd name="T6" fmla="*/ 173 w 273"/>
              <a:gd name="T7" fmla="*/ 112 h 313"/>
              <a:gd name="T8" fmla="*/ 249 w 273"/>
              <a:gd name="T9" fmla="*/ 309 h 313"/>
              <a:gd name="T10" fmla="*/ 249 w 273"/>
              <a:gd name="T11" fmla="*/ 313 h 313"/>
              <a:gd name="T12" fmla="*/ 273 w 273"/>
              <a:gd name="T13" fmla="*/ 313 h 313"/>
              <a:gd name="T14" fmla="*/ 273 w 273"/>
              <a:gd name="T15" fmla="*/ 309 h 313"/>
              <a:gd name="T16" fmla="*/ 204 w 273"/>
              <a:gd name="T17" fmla="*/ 11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13">
                <a:moveTo>
                  <a:pt x="204" y="112"/>
                </a:moveTo>
                <a:cubicBezTo>
                  <a:pt x="159" y="55"/>
                  <a:pt x="95" y="15"/>
                  <a:pt x="21" y="0"/>
                </a:cubicBezTo>
                <a:cubicBezTo>
                  <a:pt x="0" y="21"/>
                  <a:pt x="0" y="21"/>
                  <a:pt x="0" y="21"/>
                </a:cubicBezTo>
                <a:cubicBezTo>
                  <a:pt x="68" y="30"/>
                  <a:pt x="129" y="64"/>
                  <a:pt x="173" y="112"/>
                </a:cubicBezTo>
                <a:cubicBezTo>
                  <a:pt x="220" y="164"/>
                  <a:pt x="249" y="233"/>
                  <a:pt x="249" y="309"/>
                </a:cubicBezTo>
                <a:cubicBezTo>
                  <a:pt x="249" y="310"/>
                  <a:pt x="249" y="312"/>
                  <a:pt x="249" y="313"/>
                </a:cubicBezTo>
                <a:cubicBezTo>
                  <a:pt x="273" y="313"/>
                  <a:pt x="273" y="313"/>
                  <a:pt x="273" y="313"/>
                </a:cubicBezTo>
                <a:cubicBezTo>
                  <a:pt x="273" y="312"/>
                  <a:pt x="273" y="310"/>
                  <a:pt x="273" y="309"/>
                </a:cubicBezTo>
                <a:cubicBezTo>
                  <a:pt x="273" y="234"/>
                  <a:pt x="248" y="166"/>
                  <a:pt x="204" y="11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xmlns="" id="{E822E4CB-378A-4D33-A9AF-EECEE1C2B033}"/>
              </a:ext>
            </a:extLst>
          </p:cNvPr>
          <p:cNvSpPr>
            <a:spLocks/>
          </p:cNvSpPr>
          <p:nvPr/>
        </p:nvSpPr>
        <p:spPr bwMode="auto">
          <a:xfrm>
            <a:off x="3118089" y="1303338"/>
            <a:ext cx="1050505" cy="3392488"/>
          </a:xfrm>
          <a:custGeom>
            <a:avLst/>
            <a:gdLst>
              <a:gd name="T0" fmla="*/ 68 w 101"/>
              <a:gd name="T1" fmla="*/ 94 h 307"/>
              <a:gd name="T2" fmla="*/ 89 w 101"/>
              <a:gd name="T3" fmla="*/ 197 h 307"/>
              <a:gd name="T4" fmla="*/ 64 w 101"/>
              <a:gd name="T5" fmla="*/ 307 h 307"/>
              <a:gd name="T6" fmla="*/ 78 w 101"/>
              <a:gd name="T7" fmla="*/ 307 h 307"/>
              <a:gd name="T8" fmla="*/ 101 w 101"/>
              <a:gd name="T9" fmla="*/ 197 h 307"/>
              <a:gd name="T10" fmla="*/ 81 w 101"/>
              <a:gd name="T11" fmla="*/ 94 h 307"/>
              <a:gd name="T12" fmla="*/ 17 w 101"/>
              <a:gd name="T13" fmla="*/ 0 h 307"/>
              <a:gd name="T14" fmla="*/ 0 w 101"/>
              <a:gd name="T15" fmla="*/ 0 h 307"/>
              <a:gd name="T16" fmla="*/ 68 w 101"/>
              <a:gd name="T17" fmla="*/ 9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07">
                <a:moveTo>
                  <a:pt x="68" y="94"/>
                </a:moveTo>
                <a:cubicBezTo>
                  <a:pt x="81" y="126"/>
                  <a:pt x="89" y="160"/>
                  <a:pt x="89" y="197"/>
                </a:cubicBezTo>
                <a:cubicBezTo>
                  <a:pt x="89" y="236"/>
                  <a:pt x="80" y="273"/>
                  <a:pt x="64" y="307"/>
                </a:cubicBezTo>
                <a:cubicBezTo>
                  <a:pt x="78" y="307"/>
                  <a:pt x="78" y="307"/>
                  <a:pt x="78" y="307"/>
                </a:cubicBezTo>
                <a:cubicBezTo>
                  <a:pt x="93" y="273"/>
                  <a:pt x="101" y="236"/>
                  <a:pt x="101" y="197"/>
                </a:cubicBezTo>
                <a:cubicBezTo>
                  <a:pt x="101" y="160"/>
                  <a:pt x="94" y="126"/>
                  <a:pt x="81" y="94"/>
                </a:cubicBezTo>
                <a:cubicBezTo>
                  <a:pt x="66" y="58"/>
                  <a:pt x="45" y="26"/>
                  <a:pt x="17" y="0"/>
                </a:cubicBezTo>
                <a:cubicBezTo>
                  <a:pt x="0" y="0"/>
                  <a:pt x="0" y="0"/>
                  <a:pt x="0" y="0"/>
                </a:cubicBezTo>
                <a:cubicBezTo>
                  <a:pt x="29" y="26"/>
                  <a:pt x="52" y="58"/>
                  <a:pt x="68" y="9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xmlns="" id="{041E59F5-E3FB-4DF9-9230-25ED8ECE7BDC}"/>
              </a:ext>
            </a:extLst>
          </p:cNvPr>
          <p:cNvSpPr>
            <a:spLocks/>
          </p:cNvSpPr>
          <p:nvPr/>
        </p:nvSpPr>
        <p:spPr bwMode="auto">
          <a:xfrm>
            <a:off x="3315457" y="2341563"/>
            <a:ext cx="666911" cy="2895600"/>
          </a:xfrm>
          <a:custGeom>
            <a:avLst/>
            <a:gdLst>
              <a:gd name="T0" fmla="*/ 42 w 64"/>
              <a:gd name="T1" fmla="*/ 0 h 262"/>
              <a:gd name="T2" fmla="*/ 36 w 64"/>
              <a:gd name="T3" fmla="*/ 0 h 262"/>
              <a:gd name="T4" fmla="*/ 58 w 64"/>
              <a:gd name="T5" fmla="*/ 103 h 262"/>
              <a:gd name="T6" fmla="*/ 0 w 64"/>
              <a:gd name="T7" fmla="*/ 262 h 262"/>
              <a:gd name="T8" fmla="*/ 8 w 64"/>
              <a:gd name="T9" fmla="*/ 262 h 262"/>
              <a:gd name="T10" fmla="*/ 64 w 64"/>
              <a:gd name="T11" fmla="*/ 103 h 262"/>
              <a:gd name="T12" fmla="*/ 42 w 64"/>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64" h="262">
                <a:moveTo>
                  <a:pt x="42" y="0"/>
                </a:moveTo>
                <a:cubicBezTo>
                  <a:pt x="36" y="0"/>
                  <a:pt x="36" y="0"/>
                  <a:pt x="36" y="0"/>
                </a:cubicBezTo>
                <a:cubicBezTo>
                  <a:pt x="50" y="31"/>
                  <a:pt x="58" y="66"/>
                  <a:pt x="58" y="103"/>
                </a:cubicBezTo>
                <a:cubicBezTo>
                  <a:pt x="58" y="163"/>
                  <a:pt x="36" y="219"/>
                  <a:pt x="0" y="262"/>
                </a:cubicBezTo>
                <a:cubicBezTo>
                  <a:pt x="8" y="262"/>
                  <a:pt x="8" y="262"/>
                  <a:pt x="8" y="262"/>
                </a:cubicBezTo>
                <a:cubicBezTo>
                  <a:pt x="43" y="218"/>
                  <a:pt x="64" y="163"/>
                  <a:pt x="64" y="103"/>
                </a:cubicBezTo>
                <a:cubicBezTo>
                  <a:pt x="64" y="66"/>
                  <a:pt x="56" y="31"/>
                  <a:pt x="42"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xmlns="" id="{600BB6D0-586A-4260-835B-096B4FCC07FF}"/>
              </a:ext>
            </a:extLst>
          </p:cNvPr>
          <p:cNvSpPr>
            <a:spLocks/>
          </p:cNvSpPr>
          <p:nvPr/>
        </p:nvSpPr>
        <p:spPr bwMode="auto">
          <a:xfrm>
            <a:off x="0" y="1038225"/>
            <a:ext cx="3649708" cy="4872038"/>
          </a:xfrm>
          <a:custGeom>
            <a:avLst/>
            <a:gdLst>
              <a:gd name="T0" fmla="*/ 127 w 347"/>
              <a:gd name="T1" fmla="*/ 441 h 441"/>
              <a:gd name="T2" fmla="*/ 347 w 347"/>
              <a:gd name="T3" fmla="*/ 221 h 441"/>
              <a:gd name="T4" fmla="*/ 127 w 347"/>
              <a:gd name="T5" fmla="*/ 0 h 441"/>
              <a:gd name="T6" fmla="*/ 0 w 347"/>
              <a:gd name="T7" fmla="*/ 41 h 441"/>
              <a:gd name="T8" fmla="*/ 0 w 347"/>
              <a:gd name="T9" fmla="*/ 400 h 441"/>
              <a:gd name="T10" fmla="*/ 127 w 347"/>
              <a:gd name="T11" fmla="*/ 441 h 441"/>
            </a:gdLst>
            <a:ahLst/>
            <a:cxnLst>
              <a:cxn ang="0">
                <a:pos x="T0" y="T1"/>
              </a:cxn>
              <a:cxn ang="0">
                <a:pos x="T2" y="T3"/>
              </a:cxn>
              <a:cxn ang="0">
                <a:pos x="T4" y="T5"/>
              </a:cxn>
              <a:cxn ang="0">
                <a:pos x="T6" y="T7"/>
              </a:cxn>
              <a:cxn ang="0">
                <a:pos x="T8" y="T9"/>
              </a:cxn>
              <a:cxn ang="0">
                <a:pos x="T10" y="T11"/>
              </a:cxn>
            </a:cxnLst>
            <a:rect l="0" t="0" r="r" b="b"/>
            <a:pathLst>
              <a:path w="347" h="441">
                <a:moveTo>
                  <a:pt x="127" y="441"/>
                </a:moveTo>
                <a:cubicBezTo>
                  <a:pt x="249" y="441"/>
                  <a:pt x="347" y="342"/>
                  <a:pt x="347" y="221"/>
                </a:cubicBezTo>
                <a:cubicBezTo>
                  <a:pt x="347" y="99"/>
                  <a:pt x="249" y="0"/>
                  <a:pt x="127" y="0"/>
                </a:cubicBezTo>
                <a:cubicBezTo>
                  <a:pt x="80" y="0"/>
                  <a:pt x="36" y="16"/>
                  <a:pt x="0" y="41"/>
                </a:cubicBezTo>
                <a:cubicBezTo>
                  <a:pt x="0" y="400"/>
                  <a:pt x="0" y="400"/>
                  <a:pt x="0" y="400"/>
                </a:cubicBezTo>
                <a:cubicBezTo>
                  <a:pt x="36" y="425"/>
                  <a:pt x="80" y="441"/>
                  <a:pt x="127" y="441"/>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a:extLst>
              <a:ext uri="{FF2B5EF4-FFF2-40B4-BE49-F238E27FC236}">
                <a16:creationId xmlns:a16="http://schemas.microsoft.com/office/drawing/2014/main" xmlns="" id="{58685DE8-B1A7-46CB-BFD5-76B925A83233}"/>
              </a:ext>
            </a:extLst>
          </p:cNvPr>
          <p:cNvSpPr>
            <a:spLocks/>
          </p:cNvSpPr>
          <p:nvPr/>
        </p:nvSpPr>
        <p:spPr bwMode="auto">
          <a:xfrm>
            <a:off x="0" y="6208713"/>
            <a:ext cx="1174655" cy="519113"/>
          </a:xfrm>
          <a:custGeom>
            <a:avLst/>
            <a:gdLst>
              <a:gd name="T0" fmla="*/ 113 w 113"/>
              <a:gd name="T1" fmla="*/ 47 h 47"/>
              <a:gd name="T2" fmla="*/ 113 w 113"/>
              <a:gd name="T3" fmla="*/ 31 h 47"/>
              <a:gd name="T4" fmla="*/ 0 w 113"/>
              <a:gd name="T5" fmla="*/ 0 h 47"/>
              <a:gd name="T6" fmla="*/ 0 w 113"/>
              <a:gd name="T7" fmla="*/ 18 h 47"/>
              <a:gd name="T8" fmla="*/ 113 w 113"/>
              <a:gd name="T9" fmla="*/ 47 h 47"/>
            </a:gdLst>
            <a:ahLst/>
            <a:cxnLst>
              <a:cxn ang="0">
                <a:pos x="T0" y="T1"/>
              </a:cxn>
              <a:cxn ang="0">
                <a:pos x="T2" y="T3"/>
              </a:cxn>
              <a:cxn ang="0">
                <a:pos x="T4" y="T5"/>
              </a:cxn>
              <a:cxn ang="0">
                <a:pos x="T6" y="T7"/>
              </a:cxn>
              <a:cxn ang="0">
                <a:pos x="T8" y="T9"/>
              </a:cxn>
            </a:cxnLst>
            <a:rect l="0" t="0" r="r" b="b"/>
            <a:pathLst>
              <a:path w="113" h="47">
                <a:moveTo>
                  <a:pt x="113" y="47"/>
                </a:moveTo>
                <a:cubicBezTo>
                  <a:pt x="113" y="31"/>
                  <a:pt x="113" y="31"/>
                  <a:pt x="113" y="31"/>
                </a:cubicBezTo>
                <a:cubicBezTo>
                  <a:pt x="72" y="29"/>
                  <a:pt x="34" y="18"/>
                  <a:pt x="0" y="0"/>
                </a:cubicBezTo>
                <a:cubicBezTo>
                  <a:pt x="0" y="18"/>
                  <a:pt x="0" y="18"/>
                  <a:pt x="0" y="18"/>
                </a:cubicBezTo>
                <a:cubicBezTo>
                  <a:pt x="34" y="35"/>
                  <a:pt x="72" y="45"/>
                  <a:pt x="113" y="4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xmlns="" id="{4E79F9A3-95E8-4527-8120-CB7BF1DDE690}"/>
              </a:ext>
            </a:extLst>
          </p:cNvPr>
          <p:cNvSpPr>
            <a:spLocks/>
          </p:cNvSpPr>
          <p:nvPr/>
        </p:nvSpPr>
        <p:spPr bwMode="auto">
          <a:xfrm>
            <a:off x="0" y="5899150"/>
            <a:ext cx="3649708" cy="962025"/>
          </a:xfrm>
          <a:custGeom>
            <a:avLst/>
            <a:gdLst>
              <a:gd name="T0" fmla="*/ 11 w 351"/>
              <a:gd name="T1" fmla="*/ 87 h 87"/>
              <a:gd name="T2" fmla="*/ 244 w 351"/>
              <a:gd name="T3" fmla="*/ 87 h 87"/>
              <a:gd name="T4" fmla="*/ 351 w 351"/>
              <a:gd name="T5" fmla="*/ 20 h 87"/>
              <a:gd name="T6" fmla="*/ 331 w 351"/>
              <a:gd name="T7" fmla="*/ 0 h 87"/>
              <a:gd name="T8" fmla="*/ 127 w 351"/>
              <a:gd name="T9" fmla="*/ 80 h 87"/>
              <a:gd name="T10" fmla="*/ 0 w 351"/>
              <a:gd name="T11" fmla="*/ 51 h 87"/>
              <a:gd name="T12" fmla="*/ 0 w 351"/>
              <a:gd name="T13" fmla="*/ 82 h 87"/>
              <a:gd name="T14" fmla="*/ 11 w 351"/>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1" h="87">
                <a:moveTo>
                  <a:pt x="11" y="87"/>
                </a:moveTo>
                <a:cubicBezTo>
                  <a:pt x="244" y="87"/>
                  <a:pt x="244" y="87"/>
                  <a:pt x="244" y="87"/>
                </a:cubicBezTo>
                <a:cubicBezTo>
                  <a:pt x="284" y="71"/>
                  <a:pt x="320" y="49"/>
                  <a:pt x="351" y="20"/>
                </a:cubicBezTo>
                <a:cubicBezTo>
                  <a:pt x="331" y="0"/>
                  <a:pt x="331" y="0"/>
                  <a:pt x="331" y="0"/>
                </a:cubicBezTo>
                <a:cubicBezTo>
                  <a:pt x="277" y="50"/>
                  <a:pt x="206" y="80"/>
                  <a:pt x="127" y="80"/>
                </a:cubicBezTo>
                <a:cubicBezTo>
                  <a:pt x="82" y="80"/>
                  <a:pt x="38" y="70"/>
                  <a:pt x="0" y="51"/>
                </a:cubicBezTo>
                <a:cubicBezTo>
                  <a:pt x="0" y="82"/>
                  <a:pt x="0" y="82"/>
                  <a:pt x="0" y="82"/>
                </a:cubicBezTo>
                <a:cubicBezTo>
                  <a:pt x="3" y="84"/>
                  <a:pt x="7" y="85"/>
                  <a:pt x="11" y="8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xmlns="" id="{E07DC2DE-E949-43FD-840B-3C75E783B88B}"/>
              </a:ext>
            </a:extLst>
          </p:cNvPr>
          <p:cNvSpPr>
            <a:spLocks/>
          </p:cNvSpPr>
          <p:nvPr/>
        </p:nvSpPr>
        <p:spPr bwMode="auto">
          <a:xfrm>
            <a:off x="2401836" y="-11113"/>
            <a:ext cx="3046464" cy="6872288"/>
          </a:xfrm>
          <a:custGeom>
            <a:avLst/>
            <a:gdLst>
              <a:gd name="T0" fmla="*/ 136 w 293"/>
              <a:gd name="T1" fmla="*/ 0 h 622"/>
              <a:gd name="T2" fmla="*/ 0 w 293"/>
              <a:gd name="T3" fmla="*/ 0 h 622"/>
              <a:gd name="T4" fmla="*/ 229 w 293"/>
              <a:gd name="T5" fmla="*/ 316 h 622"/>
              <a:gd name="T6" fmla="*/ 210 w 293"/>
              <a:gd name="T7" fmla="*/ 426 h 622"/>
              <a:gd name="T8" fmla="*/ 194 w 293"/>
              <a:gd name="T9" fmla="*/ 464 h 622"/>
              <a:gd name="T10" fmla="*/ 155 w 293"/>
              <a:gd name="T11" fmla="*/ 524 h 622"/>
              <a:gd name="T12" fmla="*/ 123 w 293"/>
              <a:gd name="T13" fmla="*/ 558 h 622"/>
              <a:gd name="T14" fmla="*/ 26 w 293"/>
              <a:gd name="T15" fmla="*/ 622 h 622"/>
              <a:gd name="T16" fmla="*/ 148 w 293"/>
              <a:gd name="T17" fmla="*/ 622 h 622"/>
              <a:gd name="T18" fmla="*/ 264 w 293"/>
              <a:gd name="T19" fmla="*/ 464 h 622"/>
              <a:gd name="T20" fmla="*/ 293 w 293"/>
              <a:gd name="T21" fmla="*/ 316 h 622"/>
              <a:gd name="T22" fmla="*/ 136 w 293"/>
              <a:gd name="T2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622">
                <a:moveTo>
                  <a:pt x="136" y="0"/>
                </a:moveTo>
                <a:cubicBezTo>
                  <a:pt x="0" y="0"/>
                  <a:pt x="0" y="0"/>
                  <a:pt x="0" y="0"/>
                </a:cubicBezTo>
                <a:cubicBezTo>
                  <a:pt x="133" y="44"/>
                  <a:pt x="229" y="168"/>
                  <a:pt x="229" y="316"/>
                </a:cubicBezTo>
                <a:cubicBezTo>
                  <a:pt x="229" y="354"/>
                  <a:pt x="222" y="391"/>
                  <a:pt x="210" y="426"/>
                </a:cubicBezTo>
                <a:cubicBezTo>
                  <a:pt x="205" y="439"/>
                  <a:pt x="200" y="452"/>
                  <a:pt x="194" y="464"/>
                </a:cubicBezTo>
                <a:cubicBezTo>
                  <a:pt x="183" y="485"/>
                  <a:pt x="170" y="506"/>
                  <a:pt x="155" y="524"/>
                </a:cubicBezTo>
                <a:cubicBezTo>
                  <a:pt x="145" y="536"/>
                  <a:pt x="135" y="548"/>
                  <a:pt x="123" y="558"/>
                </a:cubicBezTo>
                <a:cubicBezTo>
                  <a:pt x="95" y="585"/>
                  <a:pt x="62" y="606"/>
                  <a:pt x="26" y="622"/>
                </a:cubicBezTo>
                <a:cubicBezTo>
                  <a:pt x="148" y="622"/>
                  <a:pt x="148" y="622"/>
                  <a:pt x="148" y="622"/>
                </a:cubicBezTo>
                <a:cubicBezTo>
                  <a:pt x="199" y="580"/>
                  <a:pt x="239" y="526"/>
                  <a:pt x="264" y="464"/>
                </a:cubicBezTo>
                <a:cubicBezTo>
                  <a:pt x="283" y="418"/>
                  <a:pt x="293" y="368"/>
                  <a:pt x="293" y="316"/>
                </a:cubicBezTo>
                <a:cubicBezTo>
                  <a:pt x="293" y="187"/>
                  <a:pt x="231" y="72"/>
                  <a:pt x="136"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TextBox 38">
            <a:extLst>
              <a:ext uri="{FF2B5EF4-FFF2-40B4-BE49-F238E27FC236}">
                <a16:creationId xmlns:a16="http://schemas.microsoft.com/office/drawing/2014/main" xmlns="" id="{BCBF4332-A5BA-4F38-85AD-19612A63329B}"/>
              </a:ext>
            </a:extLst>
          </p:cNvPr>
          <p:cNvSpPr txBox="1"/>
          <p:nvPr/>
        </p:nvSpPr>
        <p:spPr>
          <a:xfrm>
            <a:off x="6051544" y="2000652"/>
            <a:ext cx="4744717" cy="1863972"/>
          </a:xfrm>
          <a:prstGeom prst="rect">
            <a:avLst/>
          </a:prstGeom>
          <a:noFill/>
        </p:spPr>
        <p:txBody>
          <a:bodyPr wrap="square" rtlCol="0">
            <a:spAutoFit/>
          </a:bodyPr>
          <a:lstStyle/>
          <a:p>
            <a:pPr algn="ctr">
              <a:lnSpc>
                <a:spcPts val="4500"/>
              </a:lnSpc>
            </a:pPr>
            <a:r>
              <a:rPr lang="en-US" sz="4800" spc="300" dirty="0">
                <a:latin typeface="Bebas Neue" panose="020B0606020202050201" pitchFamily="34" charset="0"/>
              </a:rPr>
              <a:t>CREATIVE </a:t>
            </a:r>
            <a:r>
              <a:rPr lang="en-US" sz="4800" spc="300" dirty="0" err="1">
                <a:latin typeface="Bebas Neue" panose="020B0606020202050201" pitchFamily="34" charset="0"/>
              </a:rPr>
              <a:t>Protfolio</a:t>
            </a:r>
            <a:endParaRPr lang="en-US" sz="4800" spc="300" dirty="0">
              <a:latin typeface="Bebas Neue" panose="020B0606020202050201" pitchFamily="34" charset="0"/>
            </a:endParaRPr>
          </a:p>
          <a:p>
            <a:pPr algn="ctr">
              <a:lnSpc>
                <a:spcPts val="4500"/>
              </a:lnSpc>
            </a:pPr>
            <a:r>
              <a:rPr lang="en-US" sz="4800" spc="300" dirty="0">
                <a:solidFill>
                  <a:schemeClr val="bg1">
                    <a:lumMod val="75000"/>
                  </a:schemeClr>
                </a:solidFill>
                <a:latin typeface="Bebas Neue" panose="020B0606020202050201" pitchFamily="34" charset="0"/>
              </a:rPr>
              <a:t>BUSINESS</a:t>
            </a:r>
          </a:p>
          <a:p>
            <a:pPr algn="ctr">
              <a:lnSpc>
                <a:spcPts val="4500"/>
              </a:lnSpc>
            </a:pPr>
            <a:r>
              <a:rPr lang="en-US" sz="4800" spc="300" dirty="0">
                <a:solidFill>
                  <a:schemeClr val="bg1">
                    <a:lumMod val="75000"/>
                  </a:schemeClr>
                </a:solidFill>
                <a:latin typeface="Bebas Neue" panose="020B0606020202050201" pitchFamily="34" charset="0"/>
              </a:rPr>
              <a:t>TO Presentation</a:t>
            </a:r>
          </a:p>
        </p:txBody>
      </p:sp>
      <p:sp>
        <p:nvSpPr>
          <p:cNvPr id="40" name="TextBox 39">
            <a:extLst>
              <a:ext uri="{FF2B5EF4-FFF2-40B4-BE49-F238E27FC236}">
                <a16:creationId xmlns:a16="http://schemas.microsoft.com/office/drawing/2014/main" xmlns="" id="{715916DB-EFA9-4DCB-80C5-B318D02554DF}"/>
              </a:ext>
            </a:extLst>
          </p:cNvPr>
          <p:cNvSpPr txBox="1"/>
          <p:nvPr/>
        </p:nvSpPr>
        <p:spPr>
          <a:xfrm>
            <a:off x="5961061" y="3838745"/>
            <a:ext cx="4820908" cy="689869"/>
          </a:xfrm>
          <a:prstGeom prst="rect">
            <a:avLst/>
          </a:prstGeom>
          <a:noFill/>
        </p:spPr>
        <p:txBody>
          <a:bodyPr wrap="square" rtlCol="0">
            <a:spAutoFit/>
          </a:bodyPr>
          <a:lstStyle/>
          <a:p>
            <a:pPr algn="ctr">
              <a:lnSpc>
                <a:spcPts val="1600"/>
              </a:lnSpc>
            </a:pPr>
            <a:r>
              <a:rPr lang="en-US" sz="1000" dirty="0">
                <a:solidFill>
                  <a:schemeClr val="bg1">
                    <a:lumMod val="50000"/>
                  </a:schemeClr>
                </a:solidFill>
                <a:latin typeface="Montserrat Light" panose="00000400000000000000" pitchFamily="50" charset="0"/>
                <a:ea typeface="Microsoft JhengHei UI" panose="020B0604030504040204" pitchFamily="34" charset="-120"/>
              </a:rPr>
              <a:t>Lorem Ipsum has been the industry's standard dummy text ever since the 1500s, when an unknown printer took a galley of type and scrambled it to </a:t>
            </a:r>
            <a:r>
              <a:rPr lang="en-US" sz="1050" dirty="0">
                <a:solidFill>
                  <a:schemeClr val="bg1">
                    <a:lumMod val="50000"/>
                  </a:schemeClr>
                </a:solidFill>
                <a:latin typeface="Montserrat Light" panose="00000400000000000000" pitchFamily="50" charset="0"/>
                <a:ea typeface="Microsoft JhengHei UI" panose="020B0604030504040204" pitchFamily="34" charset="-120"/>
              </a:rPr>
              <a:t>make</a:t>
            </a:r>
            <a:r>
              <a:rPr lang="en-US" sz="1000" dirty="0">
                <a:solidFill>
                  <a:schemeClr val="bg1">
                    <a:lumMod val="50000"/>
                  </a:schemeClr>
                </a:solidFill>
                <a:latin typeface="Montserrat Light" panose="00000400000000000000" pitchFamily="50" charset="0"/>
                <a:ea typeface="Microsoft JhengHei UI" panose="020B0604030504040204" pitchFamily="34" charset="-120"/>
              </a:rPr>
              <a:t> a type specimen book.</a:t>
            </a:r>
          </a:p>
        </p:txBody>
      </p:sp>
      <p:sp>
        <p:nvSpPr>
          <p:cNvPr id="3" name="Picture Placeholder 2">
            <a:extLst>
              <a:ext uri="{FF2B5EF4-FFF2-40B4-BE49-F238E27FC236}">
                <a16:creationId xmlns:a16="http://schemas.microsoft.com/office/drawing/2014/main" xmlns="" id="{3B7DFC5C-D992-4CA1-9B25-7C679D4179BE}"/>
              </a:ext>
            </a:extLst>
          </p:cNvPr>
          <p:cNvSpPr>
            <a:spLocks noGrp="1"/>
          </p:cNvSpPr>
          <p:nvPr>
            <p:ph type="pic" sz="quarter" idx="11"/>
          </p:nvPr>
        </p:nvSpPr>
        <p:spPr/>
      </p:sp>
    </p:spTree>
    <p:extLst>
      <p:ext uri="{BB962C8B-B14F-4D97-AF65-F5344CB8AC3E}">
        <p14:creationId xmlns:p14="http://schemas.microsoft.com/office/powerpoint/2010/main" xmlns="" val="10288496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xmlns="" id="{492DC194-10AD-4009-B997-852E3312EF0C}"/>
              </a:ext>
            </a:extLst>
          </p:cNvPr>
          <p:cNvSpPr/>
          <p:nvPr/>
        </p:nvSpPr>
        <p:spPr>
          <a:xfrm>
            <a:off x="0" y="-1700"/>
            <a:ext cx="12191999" cy="3971581"/>
          </a:xfrm>
          <a:prstGeom prst="rect">
            <a:avLst/>
          </a:prstGeom>
          <a:gradFill flip="none" rotWithShape="1">
            <a:gsLst>
              <a:gs pos="0">
                <a:schemeClr val="accent1">
                  <a:alpha val="95000"/>
                </a:schemeClr>
              </a:gs>
              <a:gs pos="100000">
                <a:schemeClr val="accent2">
                  <a:alpha val="9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B4A7D934-97EE-44C7-8AC5-219A9A07A682}"/>
              </a:ext>
            </a:extLst>
          </p:cNvPr>
          <p:cNvSpPr/>
          <p:nvPr/>
        </p:nvSpPr>
        <p:spPr>
          <a:xfrm>
            <a:off x="3120571" y="554517"/>
            <a:ext cx="5950858" cy="913070"/>
          </a:xfrm>
          <a:prstGeom prst="rect">
            <a:avLst/>
          </a:prstGeom>
        </p:spPr>
        <p:txBody>
          <a:bodyPr wrap="square">
            <a:spAutoFit/>
          </a:bodyPr>
          <a:lstStyle/>
          <a:p>
            <a:pPr algn="ctr">
              <a:lnSpc>
                <a:spcPts val="3200"/>
              </a:lnSpc>
            </a:pPr>
            <a:r>
              <a:rPr lang="en-US" sz="1600" dirty="0">
                <a:solidFill>
                  <a:schemeClr val="bg1"/>
                </a:solidFill>
                <a:latin typeface="Montserrat Light" panose="00000400000000000000" pitchFamily="50" charset="0"/>
                <a:ea typeface="Bodoni 72 Book" charset="0"/>
                <a:cs typeface="Bodoni 72 Book" charset="0"/>
              </a:rPr>
              <a:t>WRITE HERE SOMETHING ABOUT</a:t>
            </a:r>
          </a:p>
          <a:p>
            <a:pPr algn="ctr">
              <a:lnSpc>
                <a:spcPts val="3200"/>
              </a:lnSpc>
            </a:pPr>
            <a:r>
              <a:rPr lang="en-US" sz="2800" dirty="0">
                <a:solidFill>
                  <a:schemeClr val="bg1"/>
                </a:solidFill>
                <a:latin typeface="Montserrat Bold"/>
                <a:ea typeface="Bodoni 72 Book" charset="0"/>
                <a:cs typeface="Bodoni 72 Book" charset="0"/>
              </a:rPr>
              <a:t>CREATIVE PROTFOLIO CREATE</a:t>
            </a:r>
          </a:p>
        </p:txBody>
      </p:sp>
      <p:sp>
        <p:nvSpPr>
          <p:cNvPr id="70" name="TextBox 69">
            <a:extLst>
              <a:ext uri="{FF2B5EF4-FFF2-40B4-BE49-F238E27FC236}">
                <a16:creationId xmlns:a16="http://schemas.microsoft.com/office/drawing/2014/main" xmlns="" id="{06E4B381-CB79-4693-BEC2-8075182BE919}"/>
              </a:ext>
            </a:extLst>
          </p:cNvPr>
          <p:cNvSpPr txBox="1"/>
          <p:nvPr/>
        </p:nvSpPr>
        <p:spPr>
          <a:xfrm>
            <a:off x="3103448" y="5526158"/>
            <a:ext cx="5962372" cy="505523"/>
          </a:xfrm>
          <a:prstGeom prst="rect">
            <a:avLst/>
          </a:prstGeom>
          <a:noFill/>
        </p:spPr>
        <p:txBody>
          <a:bodyPr wrap="square" numCol="1" spcCol="0" rtlCol="0" anchor="ctr">
            <a:spAutoFit/>
          </a:bodyPr>
          <a:lstStyle/>
          <a:p>
            <a:pPr algn="ctr">
              <a:lnSpc>
                <a:spcPts val="1700"/>
              </a:lnSpc>
            </a:pPr>
            <a:r>
              <a:rPr lang="en-US" sz="1000" dirty="0">
                <a:solidFill>
                  <a:schemeClr val="bg1">
                    <a:lumMod val="65000"/>
                  </a:schemeClr>
                </a:solidFill>
                <a:latin typeface="Montserrat" panose="02000505000000020004" pitchFamily="2" charset="0"/>
                <a:ea typeface="Montserrat Light" charset="0"/>
                <a:cs typeface="Montserrat Light" charset="0"/>
              </a:rPr>
              <a:t>The example text goes here with your own detailed summery. Loren opium dolor sit amen example creative design concept people Imperative text line.</a:t>
            </a:r>
          </a:p>
        </p:txBody>
      </p:sp>
      <p:sp>
        <p:nvSpPr>
          <p:cNvPr id="3" name="Picture Placeholder 2">
            <a:extLst>
              <a:ext uri="{FF2B5EF4-FFF2-40B4-BE49-F238E27FC236}">
                <a16:creationId xmlns:a16="http://schemas.microsoft.com/office/drawing/2014/main" xmlns="" id="{F96D25DB-8ACB-40A7-98DB-BBB594835945}"/>
              </a:ext>
            </a:extLst>
          </p:cNvPr>
          <p:cNvSpPr>
            <a:spLocks noGrp="1"/>
          </p:cNvSpPr>
          <p:nvPr>
            <p:ph type="pic" sz="quarter" idx="14"/>
          </p:nvPr>
        </p:nvSpPr>
        <p:spPr/>
      </p:sp>
      <p:sp>
        <p:nvSpPr>
          <p:cNvPr id="5" name="Picture Placeholder 4">
            <a:extLst>
              <a:ext uri="{FF2B5EF4-FFF2-40B4-BE49-F238E27FC236}">
                <a16:creationId xmlns:a16="http://schemas.microsoft.com/office/drawing/2014/main" xmlns="" id="{E699542B-669E-42BC-B593-E876C712EDCA}"/>
              </a:ext>
            </a:extLst>
          </p:cNvPr>
          <p:cNvSpPr>
            <a:spLocks noGrp="1"/>
          </p:cNvSpPr>
          <p:nvPr>
            <p:ph type="pic" sz="quarter" idx="16"/>
          </p:nvPr>
        </p:nvSpPr>
        <p:spPr/>
      </p:sp>
      <p:sp>
        <p:nvSpPr>
          <p:cNvPr id="7" name="Picture Placeholder 6">
            <a:extLst>
              <a:ext uri="{FF2B5EF4-FFF2-40B4-BE49-F238E27FC236}">
                <a16:creationId xmlns:a16="http://schemas.microsoft.com/office/drawing/2014/main" xmlns="" id="{245D154C-F36E-4B4A-B9BC-FD2DD19EBD96}"/>
              </a:ext>
            </a:extLst>
          </p:cNvPr>
          <p:cNvSpPr>
            <a:spLocks noGrp="1"/>
          </p:cNvSpPr>
          <p:nvPr>
            <p:ph type="pic" sz="quarter" idx="15"/>
          </p:nvPr>
        </p:nvSpPr>
        <p:spPr/>
      </p:sp>
      <p:sp>
        <p:nvSpPr>
          <p:cNvPr id="9" name="Picture Placeholder 8">
            <a:extLst>
              <a:ext uri="{FF2B5EF4-FFF2-40B4-BE49-F238E27FC236}">
                <a16:creationId xmlns:a16="http://schemas.microsoft.com/office/drawing/2014/main" xmlns="" id="{09AC5EB0-7592-4398-805A-64D8B387E412}"/>
              </a:ext>
            </a:extLst>
          </p:cNvPr>
          <p:cNvSpPr>
            <a:spLocks noGrp="1"/>
          </p:cNvSpPr>
          <p:nvPr>
            <p:ph type="pic" sz="quarter" idx="13"/>
          </p:nvPr>
        </p:nvSpPr>
        <p:spPr/>
      </p:sp>
    </p:spTree>
    <p:extLst>
      <p:ext uri="{BB962C8B-B14F-4D97-AF65-F5344CB8AC3E}">
        <p14:creationId xmlns:p14="http://schemas.microsoft.com/office/powerpoint/2010/main" xmlns="" val="540523236"/>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Box 96">
            <a:extLst>
              <a:ext uri="{FF2B5EF4-FFF2-40B4-BE49-F238E27FC236}">
                <a16:creationId xmlns:a16="http://schemas.microsoft.com/office/drawing/2014/main" xmlns="" id="{3AAC526B-A867-473E-8488-E73B237B4B3C}"/>
              </a:ext>
            </a:extLst>
          </p:cNvPr>
          <p:cNvSpPr txBox="1"/>
          <p:nvPr/>
        </p:nvSpPr>
        <p:spPr>
          <a:xfrm rot="16200000">
            <a:off x="5724530" y="3534641"/>
            <a:ext cx="4133848" cy="2144177"/>
          </a:xfrm>
          <a:prstGeom prst="rect">
            <a:avLst/>
          </a:prstGeom>
          <a:noFill/>
        </p:spPr>
        <p:txBody>
          <a:bodyPr wrap="square" rtlCol="0">
            <a:spAutoFit/>
          </a:bodyPr>
          <a:lstStyle/>
          <a:p>
            <a:pPr>
              <a:lnSpc>
                <a:spcPts val="8000"/>
              </a:lnSpc>
            </a:pPr>
            <a:r>
              <a:rPr lang="en-US" sz="9600" dirty="0">
                <a:solidFill>
                  <a:schemeClr val="tx1">
                    <a:lumMod val="85000"/>
                    <a:lumOff val="15000"/>
                    <a:alpha val="35000"/>
                  </a:schemeClr>
                </a:solidFill>
                <a:latin typeface="Bebas Neue Regular" panose="00000500000000000000" pitchFamily="2" charset="0"/>
                <a:ea typeface="Open Sans bold" panose="020B0806030504020204" pitchFamily="34" charset="0"/>
                <a:cs typeface="Open Sans bold" panose="020B0806030504020204" pitchFamily="34" charset="0"/>
              </a:rPr>
              <a:t>CREATE</a:t>
            </a:r>
          </a:p>
          <a:p>
            <a:pPr>
              <a:lnSpc>
                <a:spcPts val="8000"/>
              </a:lnSpc>
            </a:pPr>
            <a:r>
              <a:rPr lang="en-US" sz="9600" dirty="0">
                <a:solidFill>
                  <a:schemeClr val="tx1">
                    <a:lumMod val="85000"/>
                    <a:lumOff val="15000"/>
                    <a:alpha val="35000"/>
                  </a:schemeClr>
                </a:solidFill>
                <a:latin typeface="Bebas Neue Light" panose="00000500000000000000" pitchFamily="2" charset="0"/>
                <a:ea typeface="Open Sans bold" panose="020B0806030504020204" pitchFamily="34" charset="0"/>
                <a:cs typeface="Open Sans bold" panose="020B0806030504020204" pitchFamily="34" charset="0"/>
              </a:rPr>
              <a:t>PROTFOLIO</a:t>
            </a:r>
          </a:p>
        </p:txBody>
      </p:sp>
      <p:grpSp>
        <p:nvGrpSpPr>
          <p:cNvPr id="108" name="Group 107">
            <a:extLst>
              <a:ext uri="{FF2B5EF4-FFF2-40B4-BE49-F238E27FC236}">
                <a16:creationId xmlns:a16="http://schemas.microsoft.com/office/drawing/2014/main" xmlns="" id="{527788F0-CE7D-43A2-AD4A-92C5676D2627}"/>
              </a:ext>
            </a:extLst>
          </p:cNvPr>
          <p:cNvGrpSpPr/>
          <p:nvPr/>
        </p:nvGrpSpPr>
        <p:grpSpPr>
          <a:xfrm>
            <a:off x="8863543" y="1258546"/>
            <a:ext cx="2452136" cy="3328533"/>
            <a:chOff x="550260" y="2163029"/>
            <a:chExt cx="2452136" cy="3328533"/>
          </a:xfrm>
        </p:grpSpPr>
        <p:grpSp>
          <p:nvGrpSpPr>
            <p:cNvPr id="109" name="Group 108">
              <a:extLst>
                <a:ext uri="{FF2B5EF4-FFF2-40B4-BE49-F238E27FC236}">
                  <a16:creationId xmlns:a16="http://schemas.microsoft.com/office/drawing/2014/main" xmlns="" id="{4E536541-3206-4615-84F4-B1A517374A5A}"/>
                </a:ext>
              </a:extLst>
            </p:cNvPr>
            <p:cNvGrpSpPr/>
            <p:nvPr/>
          </p:nvGrpSpPr>
          <p:grpSpPr>
            <a:xfrm>
              <a:off x="692466" y="4215761"/>
              <a:ext cx="1705010" cy="1275801"/>
              <a:chOff x="692466" y="4006315"/>
              <a:chExt cx="1705010" cy="1275801"/>
            </a:xfrm>
          </p:grpSpPr>
          <p:sp>
            <p:nvSpPr>
              <p:cNvPr id="112" name="Rounded Rectangle 40">
                <a:extLst>
                  <a:ext uri="{FF2B5EF4-FFF2-40B4-BE49-F238E27FC236}">
                    <a16:creationId xmlns:a16="http://schemas.microsoft.com/office/drawing/2014/main" xmlns="" id="{28C46402-9F9D-4B37-9ED6-0EF9FFC41940}"/>
                  </a:ext>
                </a:extLst>
              </p:cNvPr>
              <p:cNvSpPr/>
              <p:nvPr/>
            </p:nvSpPr>
            <p:spPr>
              <a:xfrm>
                <a:off x="692466" y="4032881"/>
                <a:ext cx="182880" cy="1828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xmlns="" id="{9CB1F77F-DC98-4B6A-968A-72DF813AF4C4}"/>
                  </a:ext>
                </a:extLst>
              </p:cNvPr>
              <p:cNvSpPr txBox="1"/>
              <p:nvPr/>
            </p:nvSpPr>
            <p:spPr>
              <a:xfrm>
                <a:off x="923330" y="4006315"/>
                <a:ext cx="1224158" cy="245901"/>
              </a:xfrm>
              <a:prstGeom prst="rect">
                <a:avLst/>
              </a:prstGeom>
              <a:noFill/>
            </p:spPr>
            <p:txBody>
              <a:bodyPr wrap="square" numCol="1" spcCol="0" rtlCol="0" anchor="ctr">
                <a:spAutoFit/>
              </a:bodyPr>
              <a:lstStyle/>
              <a:p>
                <a:pPr>
                  <a:lnSpc>
                    <a:spcPts val="1300"/>
                  </a:lnSpc>
                </a:pPr>
                <a:r>
                  <a:rPr lang="en-US" sz="900" b="1" dirty="0">
                    <a:latin typeface="Montserrat Light" charset="0"/>
                    <a:ea typeface="Montserrat Light" charset="0"/>
                    <a:cs typeface="Montserrat Light" charset="0"/>
                  </a:rPr>
                  <a:t>Text goes</a:t>
                </a:r>
              </a:p>
            </p:txBody>
          </p:sp>
          <p:sp>
            <p:nvSpPr>
              <p:cNvPr id="114" name="Rounded Rectangle 42">
                <a:extLst>
                  <a:ext uri="{FF2B5EF4-FFF2-40B4-BE49-F238E27FC236}">
                    <a16:creationId xmlns:a16="http://schemas.microsoft.com/office/drawing/2014/main" xmlns="" id="{8474771C-7DFB-40B8-9783-61C3D70302C8}"/>
                  </a:ext>
                </a:extLst>
              </p:cNvPr>
              <p:cNvSpPr/>
              <p:nvPr/>
            </p:nvSpPr>
            <p:spPr>
              <a:xfrm>
                <a:off x="692466" y="4370232"/>
                <a:ext cx="182880" cy="1828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xmlns="" id="{4D86E80B-AF88-4337-ACB3-B57A1A86603E}"/>
                  </a:ext>
                </a:extLst>
              </p:cNvPr>
              <p:cNvSpPr txBox="1"/>
              <p:nvPr/>
            </p:nvSpPr>
            <p:spPr>
              <a:xfrm>
                <a:off x="923329" y="4337094"/>
                <a:ext cx="1474147" cy="259045"/>
              </a:xfrm>
              <a:prstGeom prst="rect">
                <a:avLst/>
              </a:prstGeom>
              <a:noFill/>
            </p:spPr>
            <p:txBody>
              <a:bodyPr wrap="square" numCol="1" spcCol="0" rtlCol="0" anchor="ctr">
                <a:spAutoFit/>
              </a:bodyPr>
              <a:lstStyle/>
              <a:p>
                <a:pPr>
                  <a:lnSpc>
                    <a:spcPts val="1300"/>
                  </a:lnSpc>
                </a:pPr>
                <a:r>
                  <a:rPr lang="en-US" sz="900" b="1" dirty="0">
                    <a:latin typeface="Montserrat Light" charset="0"/>
                    <a:ea typeface="Montserrat Light" charset="0"/>
                    <a:cs typeface="Montserrat Light" charset="0"/>
                  </a:rPr>
                  <a:t>Example text goes</a:t>
                </a:r>
              </a:p>
            </p:txBody>
          </p:sp>
          <p:sp>
            <p:nvSpPr>
              <p:cNvPr id="116" name="Rounded Rectangle 67">
                <a:extLst>
                  <a:ext uri="{FF2B5EF4-FFF2-40B4-BE49-F238E27FC236}">
                    <a16:creationId xmlns:a16="http://schemas.microsoft.com/office/drawing/2014/main" xmlns="" id="{E1308CC1-9B98-497F-BCDE-5990EA7FB5CD}"/>
                  </a:ext>
                </a:extLst>
              </p:cNvPr>
              <p:cNvSpPr/>
              <p:nvPr/>
            </p:nvSpPr>
            <p:spPr>
              <a:xfrm>
                <a:off x="692466" y="4725430"/>
                <a:ext cx="182880" cy="1828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xmlns="" id="{7F469CBF-5E80-48FF-94D9-D9ABA435B312}"/>
                  </a:ext>
                </a:extLst>
              </p:cNvPr>
              <p:cNvSpPr txBox="1"/>
              <p:nvPr/>
            </p:nvSpPr>
            <p:spPr>
              <a:xfrm>
                <a:off x="923329" y="4692292"/>
                <a:ext cx="1474147" cy="259045"/>
              </a:xfrm>
              <a:prstGeom prst="rect">
                <a:avLst/>
              </a:prstGeom>
              <a:noFill/>
            </p:spPr>
            <p:txBody>
              <a:bodyPr wrap="square" numCol="1" spcCol="0" rtlCol="0" anchor="ctr">
                <a:spAutoFit/>
              </a:bodyPr>
              <a:lstStyle/>
              <a:p>
                <a:pPr>
                  <a:lnSpc>
                    <a:spcPts val="1300"/>
                  </a:lnSpc>
                </a:pPr>
                <a:r>
                  <a:rPr lang="en-US" sz="900" b="1" dirty="0">
                    <a:latin typeface="Montserrat Light" charset="0"/>
                    <a:ea typeface="Montserrat Light" charset="0"/>
                    <a:cs typeface="Montserrat Light" charset="0"/>
                  </a:rPr>
                  <a:t>Example text goes</a:t>
                </a:r>
              </a:p>
            </p:txBody>
          </p:sp>
          <p:sp>
            <p:nvSpPr>
              <p:cNvPr id="118" name="Rounded Rectangle 69">
                <a:extLst>
                  <a:ext uri="{FF2B5EF4-FFF2-40B4-BE49-F238E27FC236}">
                    <a16:creationId xmlns:a16="http://schemas.microsoft.com/office/drawing/2014/main" xmlns="" id="{644BF635-73DF-4175-9508-EF8179D2EE3F}"/>
                  </a:ext>
                </a:extLst>
              </p:cNvPr>
              <p:cNvSpPr/>
              <p:nvPr/>
            </p:nvSpPr>
            <p:spPr>
              <a:xfrm>
                <a:off x="692466" y="5062781"/>
                <a:ext cx="182880" cy="1828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xmlns="" id="{B0033352-9A03-48B8-BBA4-9B54AAD89575}"/>
                  </a:ext>
                </a:extLst>
              </p:cNvPr>
              <p:cNvSpPr txBox="1"/>
              <p:nvPr/>
            </p:nvSpPr>
            <p:spPr>
              <a:xfrm>
                <a:off x="923330" y="5036215"/>
                <a:ext cx="1224158" cy="245901"/>
              </a:xfrm>
              <a:prstGeom prst="rect">
                <a:avLst/>
              </a:prstGeom>
              <a:noFill/>
            </p:spPr>
            <p:txBody>
              <a:bodyPr wrap="square" numCol="1" spcCol="0" rtlCol="0" anchor="ctr">
                <a:spAutoFit/>
              </a:bodyPr>
              <a:lstStyle/>
              <a:p>
                <a:pPr>
                  <a:lnSpc>
                    <a:spcPts val="1300"/>
                  </a:lnSpc>
                </a:pPr>
                <a:r>
                  <a:rPr lang="en-US" sz="900" b="1" dirty="0">
                    <a:latin typeface="Montserrat Light" charset="0"/>
                    <a:ea typeface="Montserrat Light" charset="0"/>
                    <a:cs typeface="Montserrat Light" charset="0"/>
                  </a:rPr>
                  <a:t>Sample text goes</a:t>
                </a:r>
              </a:p>
            </p:txBody>
          </p:sp>
        </p:grpSp>
        <p:sp>
          <p:nvSpPr>
            <p:cNvPr id="110" name="TextBox 109">
              <a:extLst>
                <a:ext uri="{FF2B5EF4-FFF2-40B4-BE49-F238E27FC236}">
                  <a16:creationId xmlns:a16="http://schemas.microsoft.com/office/drawing/2014/main" xmlns="" id="{B643699C-A418-41E2-ACF6-C4466B21324B}"/>
                </a:ext>
              </a:extLst>
            </p:cNvPr>
            <p:cNvSpPr txBox="1"/>
            <p:nvPr/>
          </p:nvSpPr>
          <p:spPr>
            <a:xfrm>
              <a:off x="550260" y="2957179"/>
              <a:ext cx="2452136" cy="715581"/>
            </a:xfrm>
            <a:prstGeom prst="rect">
              <a:avLst/>
            </a:prstGeom>
            <a:noFill/>
          </p:spPr>
          <p:txBody>
            <a:bodyPr wrap="square" numCol="1" spcCol="457200" rtlCol="0">
              <a:spAutoFit/>
            </a:bodyPr>
            <a:lstStyle/>
            <a:p>
              <a:pPr>
                <a:lnSpc>
                  <a:spcPct val="150000"/>
                </a:lnSpc>
              </a:pPr>
              <a:r>
                <a:rPr lang="en-US" sz="900" dirty="0">
                  <a:latin typeface="Montserrat" charset="0"/>
                  <a:ea typeface="Montserrat" charset="0"/>
                  <a:cs typeface="Montserrat" charset="0"/>
                </a:rPr>
                <a:t>Also he his male air bring is Signs first . Creepiest god air fish land. Darkness. Air saying fruitful were hath waters.</a:t>
              </a:r>
            </a:p>
          </p:txBody>
        </p:sp>
        <p:sp>
          <p:nvSpPr>
            <p:cNvPr id="111" name="TextBox 110">
              <a:extLst>
                <a:ext uri="{FF2B5EF4-FFF2-40B4-BE49-F238E27FC236}">
                  <a16:creationId xmlns:a16="http://schemas.microsoft.com/office/drawing/2014/main" xmlns="" id="{A6B55DAD-0482-4CF9-8D67-BFF569B18B1B}"/>
                </a:ext>
              </a:extLst>
            </p:cNvPr>
            <p:cNvSpPr txBox="1"/>
            <p:nvPr/>
          </p:nvSpPr>
          <p:spPr>
            <a:xfrm>
              <a:off x="550260" y="2163029"/>
              <a:ext cx="2452136" cy="646331"/>
            </a:xfrm>
            <a:prstGeom prst="rect">
              <a:avLst/>
            </a:prstGeom>
            <a:noFill/>
          </p:spPr>
          <p:txBody>
            <a:bodyPr wrap="square" numCol="1" spcCol="457200" rtlCol="0">
              <a:spAutoFit/>
            </a:bodyPr>
            <a:lstStyle/>
            <a:p>
              <a:r>
                <a:rPr lang="en-US" dirty="0">
                  <a:latin typeface="Montserrat" charset="0"/>
                  <a:ea typeface="Montserrat" charset="0"/>
                  <a:cs typeface="Montserrat" charset="0"/>
                </a:rPr>
                <a:t>Signs first Creepiest god air fish land</a:t>
              </a:r>
            </a:p>
          </p:txBody>
        </p:sp>
      </p:grpSp>
      <p:sp>
        <p:nvSpPr>
          <p:cNvPr id="3" name="Picture Placeholder 2">
            <a:extLst>
              <a:ext uri="{FF2B5EF4-FFF2-40B4-BE49-F238E27FC236}">
                <a16:creationId xmlns:a16="http://schemas.microsoft.com/office/drawing/2014/main" xmlns="" id="{BE45C7E6-EACD-44F2-96F0-5821A7710827}"/>
              </a:ext>
            </a:extLst>
          </p:cNvPr>
          <p:cNvSpPr>
            <a:spLocks noGrp="1"/>
          </p:cNvSpPr>
          <p:nvPr>
            <p:ph type="pic" sz="quarter" idx="16"/>
          </p:nvPr>
        </p:nvSpPr>
        <p:spPr/>
      </p:sp>
      <p:sp>
        <p:nvSpPr>
          <p:cNvPr id="5" name="Picture Placeholder 4">
            <a:extLst>
              <a:ext uri="{FF2B5EF4-FFF2-40B4-BE49-F238E27FC236}">
                <a16:creationId xmlns:a16="http://schemas.microsoft.com/office/drawing/2014/main" xmlns="" id="{31D980FF-AB91-4091-89B0-ABB83877A30F}"/>
              </a:ext>
            </a:extLst>
          </p:cNvPr>
          <p:cNvSpPr>
            <a:spLocks noGrp="1"/>
          </p:cNvSpPr>
          <p:nvPr>
            <p:ph type="pic" sz="quarter" idx="19"/>
          </p:nvPr>
        </p:nvSpPr>
        <p:spPr/>
      </p:sp>
      <p:sp>
        <p:nvSpPr>
          <p:cNvPr id="7" name="Picture Placeholder 6">
            <a:extLst>
              <a:ext uri="{FF2B5EF4-FFF2-40B4-BE49-F238E27FC236}">
                <a16:creationId xmlns:a16="http://schemas.microsoft.com/office/drawing/2014/main" xmlns="" id="{94656324-1420-4E18-989B-A58D63850713}"/>
              </a:ext>
            </a:extLst>
          </p:cNvPr>
          <p:cNvSpPr>
            <a:spLocks noGrp="1"/>
          </p:cNvSpPr>
          <p:nvPr>
            <p:ph type="pic" sz="quarter" idx="21"/>
          </p:nvPr>
        </p:nvSpPr>
        <p:spPr/>
      </p:sp>
      <p:sp>
        <p:nvSpPr>
          <p:cNvPr id="9" name="Picture Placeholder 8">
            <a:extLst>
              <a:ext uri="{FF2B5EF4-FFF2-40B4-BE49-F238E27FC236}">
                <a16:creationId xmlns:a16="http://schemas.microsoft.com/office/drawing/2014/main" xmlns="" id="{5B272CFB-621B-44D9-AD76-C765BF325313}"/>
              </a:ext>
            </a:extLst>
          </p:cNvPr>
          <p:cNvSpPr>
            <a:spLocks noGrp="1"/>
          </p:cNvSpPr>
          <p:nvPr>
            <p:ph type="pic" sz="quarter" idx="20"/>
          </p:nvPr>
        </p:nvSpPr>
        <p:spPr/>
      </p:sp>
      <p:sp>
        <p:nvSpPr>
          <p:cNvPr id="11" name="Picture Placeholder 10">
            <a:extLst>
              <a:ext uri="{FF2B5EF4-FFF2-40B4-BE49-F238E27FC236}">
                <a16:creationId xmlns:a16="http://schemas.microsoft.com/office/drawing/2014/main" xmlns="" id="{6F64BF65-D45D-4882-9BA2-ECF85AC91CA4}"/>
              </a:ext>
            </a:extLst>
          </p:cNvPr>
          <p:cNvSpPr>
            <a:spLocks noGrp="1"/>
          </p:cNvSpPr>
          <p:nvPr>
            <p:ph type="pic" sz="quarter" idx="22"/>
          </p:nvPr>
        </p:nvSpPr>
        <p:spPr/>
      </p:sp>
      <p:sp>
        <p:nvSpPr>
          <p:cNvPr id="13" name="Picture Placeholder 12">
            <a:extLst>
              <a:ext uri="{FF2B5EF4-FFF2-40B4-BE49-F238E27FC236}">
                <a16:creationId xmlns:a16="http://schemas.microsoft.com/office/drawing/2014/main" xmlns="" id="{ACAE8F19-5FAD-4523-B502-82DE515B1C4F}"/>
              </a:ext>
            </a:extLst>
          </p:cNvPr>
          <p:cNvSpPr>
            <a:spLocks noGrp="1"/>
          </p:cNvSpPr>
          <p:nvPr>
            <p:ph type="pic" sz="quarter" idx="18"/>
          </p:nvPr>
        </p:nvSpPr>
        <p:spPr/>
      </p:sp>
    </p:spTree>
    <p:extLst>
      <p:ext uri="{BB962C8B-B14F-4D97-AF65-F5344CB8AC3E}">
        <p14:creationId xmlns:p14="http://schemas.microsoft.com/office/powerpoint/2010/main" xmlns="" val="2790731795"/>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xmlns="" id="{8171A6A3-9D2F-447A-BF66-3EC3D82405EF}"/>
              </a:ext>
            </a:extLst>
          </p:cNvPr>
          <p:cNvSpPr/>
          <p:nvPr/>
        </p:nvSpPr>
        <p:spPr>
          <a:xfrm>
            <a:off x="1070440" y="5374257"/>
            <a:ext cx="2475017" cy="65824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B4A7D934-97EE-44C7-8AC5-219A9A07A682}"/>
              </a:ext>
            </a:extLst>
          </p:cNvPr>
          <p:cNvSpPr/>
          <p:nvPr/>
        </p:nvSpPr>
        <p:spPr>
          <a:xfrm>
            <a:off x="889000" y="1331555"/>
            <a:ext cx="2849831" cy="1733808"/>
          </a:xfrm>
          <a:prstGeom prst="rect">
            <a:avLst/>
          </a:prstGeom>
        </p:spPr>
        <p:txBody>
          <a:bodyPr wrap="square">
            <a:spAutoFit/>
          </a:bodyPr>
          <a:lstStyle/>
          <a:p>
            <a:pPr>
              <a:lnSpc>
                <a:spcPts val="3200"/>
              </a:lnSpc>
            </a:pPr>
            <a:r>
              <a:rPr lang="en-US" sz="1600" dirty="0">
                <a:latin typeface="Montserrat Light" panose="00000400000000000000" pitchFamily="50" charset="0"/>
                <a:ea typeface="Bodoni 72 Book" charset="0"/>
                <a:cs typeface="Bodoni 72 Book" charset="0"/>
              </a:rPr>
              <a:t>WRITE HERESOMETHING</a:t>
            </a:r>
          </a:p>
          <a:p>
            <a:pPr>
              <a:lnSpc>
                <a:spcPts val="3200"/>
              </a:lnSpc>
            </a:pPr>
            <a:r>
              <a:rPr lang="en-US" sz="3200" dirty="0">
                <a:solidFill>
                  <a:schemeClr val="tx1">
                    <a:lumMod val="85000"/>
                    <a:lumOff val="15000"/>
                  </a:schemeClr>
                </a:solidFill>
                <a:latin typeface="Montserrat Bold"/>
                <a:ea typeface="Bodoni 72 Book" charset="0"/>
                <a:cs typeface="Bodoni 72 Book" charset="0"/>
              </a:rPr>
              <a:t>CREATIVE PROTFOLIO CREATE</a:t>
            </a:r>
          </a:p>
        </p:txBody>
      </p:sp>
      <p:sp>
        <p:nvSpPr>
          <p:cNvPr id="43" name="Rectangle 42">
            <a:extLst>
              <a:ext uri="{FF2B5EF4-FFF2-40B4-BE49-F238E27FC236}">
                <a16:creationId xmlns:a16="http://schemas.microsoft.com/office/drawing/2014/main" xmlns="" id="{C15B5CED-D3B0-458C-9E21-2A8148341B1C}"/>
              </a:ext>
            </a:extLst>
          </p:cNvPr>
          <p:cNvSpPr/>
          <p:nvPr/>
        </p:nvSpPr>
        <p:spPr>
          <a:xfrm>
            <a:off x="1200106" y="5554058"/>
            <a:ext cx="2215684" cy="338554"/>
          </a:xfrm>
          <a:prstGeom prst="rect">
            <a:avLst/>
          </a:prstGeom>
        </p:spPr>
        <p:txBody>
          <a:bodyPr wrap="square">
            <a:spAutoFit/>
          </a:bodyPr>
          <a:lstStyle/>
          <a:p>
            <a:r>
              <a:rPr lang="en-US" sz="1600" cap="all" dirty="0">
                <a:solidFill>
                  <a:schemeClr val="tx1">
                    <a:lumMod val="75000"/>
                    <a:lumOff val="25000"/>
                  </a:schemeClr>
                </a:solidFill>
                <a:latin typeface="Montserrat" panose="02000505000000020004" pitchFamily="2" charset="0"/>
                <a:ea typeface="Montserrat" charset="0"/>
                <a:cs typeface="Montserrat" charset="0"/>
              </a:rPr>
              <a:t>Fowler multiply </a:t>
            </a:r>
            <a:endParaRPr lang="en-US" sz="1600" cap="all" dirty="0">
              <a:solidFill>
                <a:schemeClr val="tx1">
                  <a:lumMod val="75000"/>
                  <a:lumOff val="25000"/>
                </a:schemeClr>
              </a:solidFill>
            </a:endParaRPr>
          </a:p>
        </p:txBody>
      </p:sp>
      <p:sp>
        <p:nvSpPr>
          <p:cNvPr id="45" name="TextBox 44">
            <a:extLst>
              <a:ext uri="{FF2B5EF4-FFF2-40B4-BE49-F238E27FC236}">
                <a16:creationId xmlns:a16="http://schemas.microsoft.com/office/drawing/2014/main" xmlns="" id="{AFE84A4B-41E1-46CB-BF59-F70CF9157CE5}"/>
              </a:ext>
            </a:extLst>
          </p:cNvPr>
          <p:cNvSpPr txBox="1"/>
          <p:nvPr/>
        </p:nvSpPr>
        <p:spPr>
          <a:xfrm>
            <a:off x="939800" y="3252728"/>
            <a:ext cx="3263899" cy="1815177"/>
          </a:xfrm>
          <a:prstGeom prst="rect">
            <a:avLst/>
          </a:prstGeom>
          <a:noFill/>
        </p:spPr>
        <p:txBody>
          <a:bodyPr wrap="square" rtlCol="0">
            <a:spAutoFit/>
          </a:bodyPr>
          <a:lstStyle/>
          <a:p>
            <a:pPr>
              <a:lnSpc>
                <a:spcPts val="1700"/>
              </a:lnSpc>
            </a:pPr>
            <a:r>
              <a:rPr lang="en-US" sz="1000" dirty="0">
                <a:solidFill>
                  <a:schemeClr val="bg1">
                    <a:lumMod val="65000"/>
                  </a:schemeClr>
                </a:solidFill>
                <a:latin typeface="Montserrat" panose="02000505000000020004" pitchFamily="2" charset="0"/>
                <a:ea typeface="Montserrat Light" charset="0"/>
                <a:cs typeface="Montserrat Light" charset="0"/>
              </a:rPr>
              <a:t>Man wherein seas our creeping. Very. Make from for seas place and won't appear him, were they. Fifth you'll, man wherein seas our creeping. Very. Make from for seas place and won't appear him, were they.</a:t>
            </a:r>
          </a:p>
          <a:p>
            <a:pPr>
              <a:lnSpc>
                <a:spcPts val="1700"/>
              </a:lnSpc>
            </a:pPr>
            <a:endParaRPr lang="en-US" sz="1000" dirty="0">
              <a:solidFill>
                <a:schemeClr val="bg1">
                  <a:lumMod val="65000"/>
                </a:schemeClr>
              </a:solidFill>
              <a:latin typeface="Montserrat" panose="02000505000000020004" pitchFamily="2" charset="0"/>
              <a:ea typeface="Montserrat Light" charset="0"/>
              <a:cs typeface="Montserrat Light" charset="0"/>
            </a:endParaRPr>
          </a:p>
          <a:p>
            <a:pPr>
              <a:lnSpc>
                <a:spcPts val="1700"/>
              </a:lnSpc>
            </a:pPr>
            <a:r>
              <a:rPr lang="en-US" sz="1050" b="1" dirty="0">
                <a:solidFill>
                  <a:schemeClr val="bg1">
                    <a:lumMod val="65000"/>
                  </a:schemeClr>
                </a:solidFill>
                <a:latin typeface="Montserrat" panose="02000505000000020004" pitchFamily="2" charset="0"/>
                <a:ea typeface="Montserrat Light" charset="0"/>
                <a:cs typeface="Montserrat Light" charset="0"/>
              </a:rPr>
              <a:t>Abundantly is fish evening let hath I to be  </a:t>
            </a:r>
            <a:r>
              <a:rPr lang="en-US" sz="1050" b="1" dirty="0" err="1">
                <a:solidFill>
                  <a:schemeClr val="bg1">
                    <a:lumMod val="65000"/>
                  </a:schemeClr>
                </a:solidFill>
                <a:latin typeface="Montserrat" panose="02000505000000020004" pitchFamily="2" charset="0"/>
                <a:ea typeface="Montserrat Light" charset="0"/>
                <a:cs typeface="Montserrat Light" charset="0"/>
              </a:rPr>
              <a:t>gretae</a:t>
            </a:r>
            <a:r>
              <a:rPr lang="en-US" sz="1050" b="1" dirty="0">
                <a:solidFill>
                  <a:schemeClr val="bg1">
                    <a:lumMod val="65000"/>
                  </a:schemeClr>
                </a:solidFill>
                <a:latin typeface="Montserrat" panose="02000505000000020004" pitchFamily="2" charset="0"/>
                <a:ea typeface="Montserrat Light" charset="0"/>
                <a:cs typeface="Montserrat Light" charset="0"/>
              </a:rPr>
              <a:t> gathered fly.</a:t>
            </a:r>
          </a:p>
        </p:txBody>
      </p:sp>
      <p:sp>
        <p:nvSpPr>
          <p:cNvPr id="3" name="Picture Placeholder 2">
            <a:extLst>
              <a:ext uri="{FF2B5EF4-FFF2-40B4-BE49-F238E27FC236}">
                <a16:creationId xmlns:a16="http://schemas.microsoft.com/office/drawing/2014/main" xmlns="" id="{754BB344-D8E5-4164-B566-42B1569BFD4E}"/>
              </a:ext>
            </a:extLst>
          </p:cNvPr>
          <p:cNvSpPr>
            <a:spLocks noGrp="1"/>
          </p:cNvSpPr>
          <p:nvPr>
            <p:ph type="pic" sz="quarter" idx="16"/>
          </p:nvPr>
        </p:nvSpPr>
        <p:spPr/>
      </p:sp>
      <p:sp>
        <p:nvSpPr>
          <p:cNvPr id="5" name="Picture Placeholder 4">
            <a:extLst>
              <a:ext uri="{FF2B5EF4-FFF2-40B4-BE49-F238E27FC236}">
                <a16:creationId xmlns:a16="http://schemas.microsoft.com/office/drawing/2014/main" xmlns="" id="{B8E163CF-3CB9-4A61-983A-E5BF6310CC30}"/>
              </a:ext>
            </a:extLst>
          </p:cNvPr>
          <p:cNvSpPr>
            <a:spLocks noGrp="1"/>
          </p:cNvSpPr>
          <p:nvPr>
            <p:ph type="pic" sz="quarter" idx="17"/>
          </p:nvPr>
        </p:nvSpPr>
        <p:spPr/>
      </p:sp>
      <p:sp>
        <p:nvSpPr>
          <p:cNvPr id="7" name="Picture Placeholder 6">
            <a:extLst>
              <a:ext uri="{FF2B5EF4-FFF2-40B4-BE49-F238E27FC236}">
                <a16:creationId xmlns:a16="http://schemas.microsoft.com/office/drawing/2014/main" xmlns="" id="{0F435545-50D1-458B-9F73-71649CE62787}"/>
              </a:ext>
            </a:extLst>
          </p:cNvPr>
          <p:cNvSpPr>
            <a:spLocks noGrp="1"/>
          </p:cNvSpPr>
          <p:nvPr>
            <p:ph type="pic" sz="quarter" idx="18"/>
          </p:nvPr>
        </p:nvSpPr>
        <p:spPr/>
      </p:sp>
    </p:spTree>
    <p:extLst>
      <p:ext uri="{BB962C8B-B14F-4D97-AF65-F5344CB8AC3E}">
        <p14:creationId xmlns:p14="http://schemas.microsoft.com/office/powerpoint/2010/main" xmlns="" val="354133328"/>
      </p:ext>
    </p:extLst>
  </p:cSld>
  <p:clrMapOvr>
    <a:masterClrMapping/>
  </p:clrMapOvr>
  <p:transition spd="slow">
    <p:comb/>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xmlns="" id="{9DCA8883-087D-49DF-974F-11C3472AE8C3}"/>
              </a:ext>
            </a:extLst>
          </p:cNvPr>
          <p:cNvSpPr txBox="1"/>
          <p:nvPr/>
        </p:nvSpPr>
        <p:spPr>
          <a:xfrm rot="16200000">
            <a:off x="-727072" y="3255290"/>
            <a:ext cx="4133848" cy="2144177"/>
          </a:xfrm>
          <a:prstGeom prst="rect">
            <a:avLst/>
          </a:prstGeom>
          <a:noFill/>
        </p:spPr>
        <p:txBody>
          <a:bodyPr wrap="square" rtlCol="0">
            <a:spAutoFit/>
          </a:bodyPr>
          <a:lstStyle/>
          <a:p>
            <a:pPr>
              <a:lnSpc>
                <a:spcPts val="8000"/>
              </a:lnSpc>
            </a:pPr>
            <a:r>
              <a:rPr lang="en-US" sz="9600" dirty="0">
                <a:solidFill>
                  <a:schemeClr val="tx1">
                    <a:lumMod val="85000"/>
                    <a:lumOff val="15000"/>
                    <a:alpha val="35000"/>
                  </a:schemeClr>
                </a:solidFill>
                <a:latin typeface="Bebas Neue Regular" panose="00000500000000000000" pitchFamily="2" charset="0"/>
                <a:ea typeface="Open Sans bold" panose="020B0806030504020204" pitchFamily="34" charset="0"/>
                <a:cs typeface="Open Sans bold" panose="020B0806030504020204" pitchFamily="34" charset="0"/>
              </a:rPr>
              <a:t>CREATE</a:t>
            </a:r>
          </a:p>
          <a:p>
            <a:pPr>
              <a:lnSpc>
                <a:spcPts val="8000"/>
              </a:lnSpc>
            </a:pPr>
            <a:r>
              <a:rPr lang="en-US" sz="9600" dirty="0">
                <a:solidFill>
                  <a:schemeClr val="tx1">
                    <a:lumMod val="85000"/>
                    <a:lumOff val="15000"/>
                    <a:alpha val="35000"/>
                  </a:schemeClr>
                </a:solidFill>
                <a:latin typeface="Bebas Neue Light" panose="00000500000000000000" pitchFamily="2" charset="0"/>
                <a:ea typeface="Open Sans bold" panose="020B0806030504020204" pitchFamily="34" charset="0"/>
                <a:cs typeface="Open Sans bold" panose="020B0806030504020204" pitchFamily="34" charset="0"/>
              </a:rPr>
              <a:t>PROTFOLIO</a:t>
            </a:r>
          </a:p>
        </p:txBody>
      </p:sp>
      <p:sp>
        <p:nvSpPr>
          <p:cNvPr id="3" name="Picture Placeholder 2">
            <a:extLst>
              <a:ext uri="{FF2B5EF4-FFF2-40B4-BE49-F238E27FC236}">
                <a16:creationId xmlns:a16="http://schemas.microsoft.com/office/drawing/2014/main" xmlns="" id="{7E736664-4C86-493D-95D9-F1230D2CE992}"/>
              </a:ext>
            </a:extLst>
          </p:cNvPr>
          <p:cNvSpPr>
            <a:spLocks noGrp="1"/>
          </p:cNvSpPr>
          <p:nvPr>
            <p:ph type="pic" sz="quarter" idx="16"/>
          </p:nvPr>
        </p:nvSpPr>
        <p:spPr/>
      </p:sp>
    </p:spTree>
    <p:extLst>
      <p:ext uri="{BB962C8B-B14F-4D97-AF65-F5344CB8AC3E}">
        <p14:creationId xmlns:p14="http://schemas.microsoft.com/office/powerpoint/2010/main" xmlns="" val="360705130"/>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Box 108">
            <a:extLst>
              <a:ext uri="{FF2B5EF4-FFF2-40B4-BE49-F238E27FC236}">
                <a16:creationId xmlns:a16="http://schemas.microsoft.com/office/drawing/2014/main" xmlns="" id="{5BEBD6B7-782D-4D9F-A29C-455A492D6691}"/>
              </a:ext>
            </a:extLst>
          </p:cNvPr>
          <p:cNvSpPr txBox="1"/>
          <p:nvPr/>
        </p:nvSpPr>
        <p:spPr>
          <a:xfrm>
            <a:off x="7449920" y="4807075"/>
            <a:ext cx="4119901" cy="1713611"/>
          </a:xfrm>
          <a:prstGeom prst="rect">
            <a:avLst/>
          </a:prstGeom>
          <a:noFill/>
        </p:spPr>
        <p:txBody>
          <a:bodyPr wrap="square" numCol="1" spcCol="457200" rtlCol="0">
            <a:spAutoFit/>
          </a:bodyPr>
          <a:lstStyle/>
          <a:p>
            <a:pPr>
              <a:lnSpc>
                <a:spcPct val="200000"/>
              </a:lnSpc>
            </a:pPr>
            <a:r>
              <a:rPr lang="en-US" sz="900" dirty="0">
                <a:latin typeface="Montserrat" charset="0"/>
                <a:ea typeface="Montserrat" charset="0"/>
                <a:cs typeface="Montserrat" charset="0"/>
              </a:rPr>
              <a:t>Air saying fruitful were, Air first signs evening that given. Midst</a:t>
            </a:r>
          </a:p>
          <a:p>
            <a:pPr>
              <a:lnSpc>
                <a:spcPct val="200000"/>
              </a:lnSpc>
            </a:pPr>
            <a:r>
              <a:rPr lang="en-US" sz="900" dirty="0">
                <a:latin typeface="Montserrat" charset="0"/>
                <a:ea typeface="Montserrat" charset="0"/>
                <a:cs typeface="Montserrat" charset="0"/>
              </a:rPr>
              <a:t>Face have rule living waters. Air saying fruitful were hath waters above. Creped god air fish land</a:t>
            </a:r>
          </a:p>
          <a:p>
            <a:pPr>
              <a:lnSpc>
                <a:spcPct val="200000"/>
              </a:lnSpc>
            </a:pPr>
            <a:endParaRPr lang="en-US" sz="900" dirty="0">
              <a:latin typeface="Montserrat" charset="0"/>
              <a:ea typeface="Montserrat" charset="0"/>
              <a:cs typeface="Montserrat" charset="0"/>
            </a:endParaRPr>
          </a:p>
          <a:p>
            <a:pPr>
              <a:lnSpc>
                <a:spcPct val="200000"/>
              </a:lnSpc>
            </a:pPr>
            <a:r>
              <a:rPr lang="en-US" sz="900" b="1" dirty="0">
                <a:solidFill>
                  <a:schemeClr val="bg1">
                    <a:lumMod val="65000"/>
                  </a:schemeClr>
                </a:solidFill>
                <a:latin typeface="Montserrat" charset="0"/>
                <a:ea typeface="Montserrat" charset="0"/>
                <a:cs typeface="Montserrat" charset="0"/>
              </a:rPr>
              <a:t>Midst Face after have rule living waters. Air saying fruitful were.</a:t>
            </a:r>
          </a:p>
          <a:p>
            <a:pPr>
              <a:lnSpc>
                <a:spcPct val="200000"/>
              </a:lnSpc>
            </a:pPr>
            <a:r>
              <a:rPr lang="en-US" sz="900" dirty="0">
                <a:solidFill>
                  <a:schemeClr val="bg1">
                    <a:lumMod val="65000"/>
                  </a:schemeClr>
                </a:solidFill>
                <a:latin typeface="Montserrat" charset="0"/>
                <a:ea typeface="Montserrat" charset="0"/>
                <a:cs typeface="Montserrat" charset="0"/>
              </a:rPr>
              <a:t>Darkness, moved was second.</a:t>
            </a:r>
          </a:p>
        </p:txBody>
      </p:sp>
      <p:sp>
        <p:nvSpPr>
          <p:cNvPr id="114" name="TextBox 113">
            <a:extLst>
              <a:ext uri="{FF2B5EF4-FFF2-40B4-BE49-F238E27FC236}">
                <a16:creationId xmlns:a16="http://schemas.microsoft.com/office/drawing/2014/main" xmlns="" id="{8F590F16-C072-4E7C-BF25-141FE8BF6302}"/>
              </a:ext>
            </a:extLst>
          </p:cNvPr>
          <p:cNvSpPr txBox="1"/>
          <p:nvPr/>
        </p:nvSpPr>
        <p:spPr>
          <a:xfrm>
            <a:off x="7449920" y="861688"/>
            <a:ext cx="3818747" cy="531107"/>
          </a:xfrm>
          <a:prstGeom prst="rect">
            <a:avLst/>
          </a:prstGeom>
          <a:noFill/>
        </p:spPr>
        <p:txBody>
          <a:bodyPr wrap="square" numCol="1" spcCol="0" rtlCol="0" anchor="ctr">
            <a:spAutoFit/>
          </a:bodyPr>
          <a:lstStyle/>
          <a:p>
            <a:pPr>
              <a:lnSpc>
                <a:spcPts val="1800"/>
              </a:lnSpc>
            </a:pPr>
            <a:r>
              <a:rPr lang="en-US" sz="1100" dirty="0">
                <a:latin typeface="Montserrat" panose="02000505000000020004" pitchFamily="2" charset="0"/>
                <a:ea typeface="Montserrat" charset="0"/>
                <a:cs typeface="Montserrat" charset="0"/>
              </a:rPr>
              <a:t>Text goes here with your own detailed summery loran opium dolor sit amen example</a:t>
            </a:r>
          </a:p>
        </p:txBody>
      </p:sp>
      <p:sp>
        <p:nvSpPr>
          <p:cNvPr id="115" name="TextBox 114">
            <a:extLst>
              <a:ext uri="{FF2B5EF4-FFF2-40B4-BE49-F238E27FC236}">
                <a16:creationId xmlns:a16="http://schemas.microsoft.com/office/drawing/2014/main" xmlns="" id="{9E3BA823-A741-4673-9BD6-4AA75A1620D1}"/>
              </a:ext>
            </a:extLst>
          </p:cNvPr>
          <p:cNvSpPr txBox="1"/>
          <p:nvPr/>
        </p:nvSpPr>
        <p:spPr>
          <a:xfrm>
            <a:off x="515720" y="5788631"/>
            <a:ext cx="3603113" cy="531107"/>
          </a:xfrm>
          <a:prstGeom prst="rect">
            <a:avLst/>
          </a:prstGeom>
          <a:noFill/>
        </p:spPr>
        <p:txBody>
          <a:bodyPr wrap="square" numCol="1" spcCol="0" rtlCol="0" anchor="ctr">
            <a:spAutoFit/>
          </a:bodyPr>
          <a:lstStyle/>
          <a:p>
            <a:pPr>
              <a:lnSpc>
                <a:spcPts val="1800"/>
              </a:lnSpc>
            </a:pPr>
            <a:r>
              <a:rPr lang="en-US" sz="1100" dirty="0">
                <a:latin typeface="Montserrat" panose="02000505000000020004" pitchFamily="2" charset="0"/>
                <a:ea typeface="Montserrat" charset="0"/>
                <a:cs typeface="Montserrat" charset="0"/>
              </a:rPr>
              <a:t>Text goes here with your own detailed summery loran opium dolor sit amen example</a:t>
            </a:r>
          </a:p>
        </p:txBody>
      </p:sp>
      <p:sp>
        <p:nvSpPr>
          <p:cNvPr id="3" name="Picture Placeholder 2">
            <a:extLst>
              <a:ext uri="{FF2B5EF4-FFF2-40B4-BE49-F238E27FC236}">
                <a16:creationId xmlns:a16="http://schemas.microsoft.com/office/drawing/2014/main" xmlns="" id="{FD8D287F-AF6B-4903-9E28-CD385EADEE3B}"/>
              </a:ext>
            </a:extLst>
          </p:cNvPr>
          <p:cNvSpPr>
            <a:spLocks noGrp="1"/>
          </p:cNvSpPr>
          <p:nvPr>
            <p:ph type="pic" sz="quarter" idx="37"/>
          </p:nvPr>
        </p:nvSpPr>
        <p:spPr/>
      </p:sp>
      <p:sp>
        <p:nvSpPr>
          <p:cNvPr id="5" name="Picture Placeholder 4">
            <a:extLst>
              <a:ext uri="{FF2B5EF4-FFF2-40B4-BE49-F238E27FC236}">
                <a16:creationId xmlns:a16="http://schemas.microsoft.com/office/drawing/2014/main" xmlns="" id="{D81C67A7-CA15-43DC-A32B-DD68076C8796}"/>
              </a:ext>
            </a:extLst>
          </p:cNvPr>
          <p:cNvSpPr>
            <a:spLocks noGrp="1"/>
          </p:cNvSpPr>
          <p:nvPr>
            <p:ph type="pic" sz="quarter" idx="32"/>
          </p:nvPr>
        </p:nvSpPr>
        <p:spPr/>
      </p:sp>
      <p:sp>
        <p:nvSpPr>
          <p:cNvPr id="7" name="Picture Placeholder 6">
            <a:extLst>
              <a:ext uri="{FF2B5EF4-FFF2-40B4-BE49-F238E27FC236}">
                <a16:creationId xmlns:a16="http://schemas.microsoft.com/office/drawing/2014/main" xmlns="" id="{5373A5F7-8F66-4E23-90AF-5500B63C897A}"/>
              </a:ext>
            </a:extLst>
          </p:cNvPr>
          <p:cNvSpPr>
            <a:spLocks noGrp="1"/>
          </p:cNvSpPr>
          <p:nvPr>
            <p:ph type="pic" sz="quarter" idx="29"/>
          </p:nvPr>
        </p:nvSpPr>
        <p:spPr/>
      </p:sp>
      <p:sp>
        <p:nvSpPr>
          <p:cNvPr id="9" name="Picture Placeholder 8">
            <a:extLst>
              <a:ext uri="{FF2B5EF4-FFF2-40B4-BE49-F238E27FC236}">
                <a16:creationId xmlns:a16="http://schemas.microsoft.com/office/drawing/2014/main" xmlns="" id="{F89AA751-5D05-4B98-9AB8-4D4E9BBC8652}"/>
              </a:ext>
            </a:extLst>
          </p:cNvPr>
          <p:cNvSpPr>
            <a:spLocks noGrp="1"/>
          </p:cNvSpPr>
          <p:nvPr>
            <p:ph type="pic" sz="quarter" idx="34"/>
          </p:nvPr>
        </p:nvSpPr>
        <p:spPr/>
      </p:sp>
      <p:sp>
        <p:nvSpPr>
          <p:cNvPr id="11" name="Picture Placeholder 10">
            <a:extLst>
              <a:ext uri="{FF2B5EF4-FFF2-40B4-BE49-F238E27FC236}">
                <a16:creationId xmlns:a16="http://schemas.microsoft.com/office/drawing/2014/main" xmlns="" id="{2D1511CA-8DE1-4D5E-9494-B12211C2015F}"/>
              </a:ext>
            </a:extLst>
          </p:cNvPr>
          <p:cNvSpPr>
            <a:spLocks noGrp="1"/>
          </p:cNvSpPr>
          <p:nvPr>
            <p:ph type="pic" sz="quarter" idx="36"/>
          </p:nvPr>
        </p:nvSpPr>
        <p:spPr/>
      </p:sp>
    </p:spTree>
    <p:extLst>
      <p:ext uri="{BB962C8B-B14F-4D97-AF65-F5344CB8AC3E}">
        <p14:creationId xmlns:p14="http://schemas.microsoft.com/office/powerpoint/2010/main" xmlns="" val="501618893"/>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Box 130">
            <a:extLst>
              <a:ext uri="{FF2B5EF4-FFF2-40B4-BE49-F238E27FC236}">
                <a16:creationId xmlns:a16="http://schemas.microsoft.com/office/drawing/2014/main" xmlns="" id="{D746C31F-650B-44A5-8E00-D5AB803A3690}"/>
              </a:ext>
            </a:extLst>
          </p:cNvPr>
          <p:cNvSpPr txBox="1"/>
          <p:nvPr/>
        </p:nvSpPr>
        <p:spPr>
          <a:xfrm rot="16200000">
            <a:off x="-600072" y="918636"/>
            <a:ext cx="4133848" cy="2144177"/>
          </a:xfrm>
          <a:prstGeom prst="rect">
            <a:avLst/>
          </a:prstGeom>
          <a:noFill/>
        </p:spPr>
        <p:txBody>
          <a:bodyPr wrap="square" rtlCol="0">
            <a:spAutoFit/>
          </a:bodyPr>
          <a:lstStyle/>
          <a:p>
            <a:pPr>
              <a:lnSpc>
                <a:spcPts val="8000"/>
              </a:lnSpc>
            </a:pPr>
            <a:r>
              <a:rPr lang="en-US" sz="9600" dirty="0">
                <a:solidFill>
                  <a:schemeClr val="tx1">
                    <a:lumMod val="85000"/>
                    <a:lumOff val="15000"/>
                    <a:alpha val="35000"/>
                  </a:schemeClr>
                </a:solidFill>
                <a:latin typeface="Bebas Neue Regular" panose="00000500000000000000" pitchFamily="2" charset="0"/>
                <a:ea typeface="Open Sans bold" panose="020B0806030504020204" pitchFamily="34" charset="0"/>
                <a:cs typeface="Open Sans bold" panose="020B0806030504020204" pitchFamily="34" charset="0"/>
              </a:rPr>
              <a:t>CREATE</a:t>
            </a:r>
          </a:p>
          <a:p>
            <a:pPr>
              <a:lnSpc>
                <a:spcPts val="8000"/>
              </a:lnSpc>
            </a:pPr>
            <a:r>
              <a:rPr lang="en-US" sz="9600" dirty="0">
                <a:solidFill>
                  <a:schemeClr val="tx1">
                    <a:lumMod val="85000"/>
                    <a:lumOff val="15000"/>
                    <a:alpha val="35000"/>
                  </a:schemeClr>
                </a:solidFill>
                <a:latin typeface="Bebas Neue Light" panose="00000500000000000000" pitchFamily="2" charset="0"/>
                <a:ea typeface="Open Sans bold" panose="020B0806030504020204" pitchFamily="34" charset="0"/>
                <a:cs typeface="Open Sans bold" panose="020B0806030504020204" pitchFamily="34" charset="0"/>
              </a:rPr>
              <a:t>PROTFOLIO</a:t>
            </a:r>
          </a:p>
        </p:txBody>
      </p:sp>
      <p:sp>
        <p:nvSpPr>
          <p:cNvPr id="140" name="TextBox 139">
            <a:extLst>
              <a:ext uri="{FF2B5EF4-FFF2-40B4-BE49-F238E27FC236}">
                <a16:creationId xmlns:a16="http://schemas.microsoft.com/office/drawing/2014/main" xmlns="" id="{3D1BA709-2F52-4D40-8B42-75E6A3649F4C}"/>
              </a:ext>
            </a:extLst>
          </p:cNvPr>
          <p:cNvSpPr txBox="1"/>
          <p:nvPr/>
        </p:nvSpPr>
        <p:spPr>
          <a:xfrm>
            <a:off x="5915945" y="2771778"/>
            <a:ext cx="5241291" cy="1092222"/>
          </a:xfrm>
          <a:prstGeom prst="rect">
            <a:avLst/>
          </a:prstGeom>
          <a:noFill/>
        </p:spPr>
        <p:txBody>
          <a:bodyPr wrap="square" rtlCol="0">
            <a:spAutoFit/>
          </a:bodyPr>
          <a:lstStyle/>
          <a:p>
            <a:pPr>
              <a:lnSpc>
                <a:spcPts val="1700"/>
              </a:lnSpc>
            </a:pPr>
            <a:r>
              <a:rPr lang="en-US" sz="950" dirty="0">
                <a:latin typeface="Montserrat Light" panose="00000400000000000000" pitchFamily="50" charset="0"/>
                <a:ea typeface="Montserrat Light" charset="0"/>
                <a:cs typeface="Montserrat Light" charset="0"/>
              </a:rPr>
              <a:t>Man wherein seas our creeping. Very. Make from for seas place and won't appear him, were they. Fifth you'll, man wherein seas our creeping. Very. Make from for seas place and won't appear him, were they.</a:t>
            </a:r>
          </a:p>
          <a:p>
            <a:pPr>
              <a:lnSpc>
                <a:spcPts val="1400"/>
              </a:lnSpc>
            </a:pPr>
            <a:endParaRPr lang="en-US" sz="900" dirty="0">
              <a:latin typeface="Montserrat Regular"/>
              <a:ea typeface="Montserrat Light" charset="0"/>
              <a:cs typeface="Montserrat Light" charset="0"/>
            </a:endParaRPr>
          </a:p>
          <a:p>
            <a:pPr>
              <a:lnSpc>
                <a:spcPts val="1400"/>
              </a:lnSpc>
            </a:pPr>
            <a:r>
              <a:rPr lang="en-US" sz="1000" dirty="0">
                <a:latin typeface="Montserrat Regular"/>
                <a:ea typeface="Montserrat Light" charset="0"/>
                <a:cs typeface="Montserrat Light" charset="0"/>
              </a:rPr>
              <a:t>Abundantly is fish evening let hath I gathered fly.</a:t>
            </a:r>
          </a:p>
        </p:txBody>
      </p:sp>
      <p:sp>
        <p:nvSpPr>
          <p:cNvPr id="141" name="TextBox 140">
            <a:extLst>
              <a:ext uri="{FF2B5EF4-FFF2-40B4-BE49-F238E27FC236}">
                <a16:creationId xmlns:a16="http://schemas.microsoft.com/office/drawing/2014/main" xmlns="" id="{A4168BB9-C0AD-4A31-906A-6AA2A6524521}"/>
              </a:ext>
            </a:extLst>
          </p:cNvPr>
          <p:cNvSpPr txBox="1"/>
          <p:nvPr/>
        </p:nvSpPr>
        <p:spPr>
          <a:xfrm>
            <a:off x="5915946" y="4149200"/>
            <a:ext cx="5360560" cy="1592424"/>
          </a:xfrm>
          <a:prstGeom prst="rect">
            <a:avLst/>
          </a:prstGeom>
          <a:noFill/>
        </p:spPr>
        <p:txBody>
          <a:bodyPr wrap="square" rtlCol="0">
            <a:spAutoFit/>
          </a:bodyPr>
          <a:lstStyle/>
          <a:p>
            <a:pPr>
              <a:lnSpc>
                <a:spcPts val="1700"/>
              </a:lnSpc>
            </a:pPr>
            <a:r>
              <a:rPr lang="en-US" sz="900" b="1" dirty="0">
                <a:solidFill>
                  <a:schemeClr val="tx1">
                    <a:lumMod val="75000"/>
                    <a:lumOff val="25000"/>
                  </a:schemeClr>
                </a:solidFill>
                <a:latin typeface="Montserrat" panose="02000505000000020004" pitchFamily="2" charset="0"/>
              </a:rPr>
              <a:t>Lorem Ipsum</a:t>
            </a:r>
            <a:r>
              <a:rPr lang="en-US" sz="900" dirty="0">
                <a:solidFill>
                  <a:schemeClr val="tx1">
                    <a:lumMod val="75000"/>
                    <a:lumOff val="25000"/>
                  </a:schemeClr>
                </a:solidFill>
                <a:latin typeface="Montserrat" panose="02000505000000020004" pitchFamily="2" charset="0"/>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900" dirty="0" err="1">
                <a:solidFill>
                  <a:schemeClr val="tx1">
                    <a:lumMod val="75000"/>
                    <a:lumOff val="25000"/>
                  </a:schemeClr>
                </a:solidFill>
                <a:latin typeface="Montserrat" panose="02000505000000020004" pitchFamily="2" charset="0"/>
              </a:rPr>
              <a:t>popularised</a:t>
            </a:r>
            <a:r>
              <a:rPr lang="en-US" sz="900" dirty="0">
                <a:solidFill>
                  <a:schemeClr val="tx1">
                    <a:lumMod val="75000"/>
                    <a:lumOff val="25000"/>
                  </a:schemeClr>
                </a:solidFill>
                <a:latin typeface="Montserrat" panose="02000505000000020004" pitchFamily="2" charset="0"/>
              </a:rPr>
              <a:t> in the 1960s with the release of </a:t>
            </a:r>
            <a:r>
              <a:rPr lang="en-US" sz="900" dirty="0" err="1">
                <a:solidFill>
                  <a:schemeClr val="tx1">
                    <a:lumMod val="75000"/>
                    <a:lumOff val="25000"/>
                  </a:schemeClr>
                </a:solidFill>
                <a:latin typeface="Montserrat" panose="02000505000000020004" pitchFamily="2" charset="0"/>
              </a:rPr>
              <a:t>Letraset</a:t>
            </a:r>
            <a:r>
              <a:rPr lang="en-US" sz="900" dirty="0">
                <a:solidFill>
                  <a:schemeClr val="tx1">
                    <a:lumMod val="75000"/>
                    <a:lumOff val="25000"/>
                  </a:schemeClr>
                </a:solidFill>
                <a:latin typeface="Montserrat" panose="02000505000000020004" pitchFamily="2" charset="0"/>
              </a:rPr>
              <a:t> sheets containing Lorem Ipsum passages, and more recently with desktop publishing software like Aldus PageMaker including versions of Lorem Ipsum.</a:t>
            </a:r>
            <a:endParaRPr lang="en-US" sz="900" dirty="0">
              <a:solidFill>
                <a:schemeClr val="tx1">
                  <a:lumMod val="75000"/>
                  <a:lumOff val="25000"/>
                </a:schemeClr>
              </a:solidFill>
              <a:latin typeface="Montserrat" panose="02000505000000020004" pitchFamily="2" charset="0"/>
              <a:ea typeface="Montserrat Light" charset="0"/>
              <a:cs typeface="Montserrat Light" charset="0"/>
            </a:endParaRPr>
          </a:p>
        </p:txBody>
      </p:sp>
      <p:sp>
        <p:nvSpPr>
          <p:cNvPr id="142" name="Rectangle 141">
            <a:extLst>
              <a:ext uri="{FF2B5EF4-FFF2-40B4-BE49-F238E27FC236}">
                <a16:creationId xmlns:a16="http://schemas.microsoft.com/office/drawing/2014/main" xmlns="" id="{221A894F-B662-4331-9DD9-C10354E321CB}"/>
              </a:ext>
            </a:extLst>
          </p:cNvPr>
          <p:cNvSpPr/>
          <p:nvPr/>
        </p:nvSpPr>
        <p:spPr>
          <a:xfrm>
            <a:off x="2986088" y="783146"/>
            <a:ext cx="4922520" cy="1323439"/>
          </a:xfrm>
          <a:prstGeom prst="rect">
            <a:avLst/>
          </a:prstGeom>
        </p:spPr>
        <p:txBody>
          <a:bodyPr wrap="square">
            <a:spAutoFit/>
          </a:bodyPr>
          <a:lstStyle/>
          <a:p>
            <a:pPr>
              <a:lnSpc>
                <a:spcPts val="3200"/>
              </a:lnSpc>
            </a:pPr>
            <a:r>
              <a:rPr lang="en-US" sz="1600" dirty="0">
                <a:latin typeface="Montserrat Light" panose="00000400000000000000" pitchFamily="50" charset="0"/>
                <a:ea typeface="Bodoni 72 Book" charset="0"/>
                <a:cs typeface="Bodoni 72 Book" charset="0"/>
              </a:rPr>
              <a:t>WRITE HERE SOMETHING ABOUT</a:t>
            </a:r>
          </a:p>
          <a:p>
            <a:pPr>
              <a:lnSpc>
                <a:spcPts val="3200"/>
              </a:lnSpc>
            </a:pPr>
            <a:r>
              <a:rPr lang="en-US" sz="3200" dirty="0">
                <a:solidFill>
                  <a:schemeClr val="tx1">
                    <a:lumMod val="75000"/>
                    <a:lumOff val="25000"/>
                  </a:schemeClr>
                </a:solidFill>
                <a:latin typeface="Montserrat Bold"/>
                <a:ea typeface="Bodoni 72 Book" charset="0"/>
                <a:cs typeface="Bodoni 72 Book" charset="0"/>
              </a:rPr>
              <a:t>CREATIVE PROTFOLIO CREATE</a:t>
            </a:r>
          </a:p>
        </p:txBody>
      </p:sp>
      <p:sp>
        <p:nvSpPr>
          <p:cNvPr id="3" name="Picture Placeholder 2">
            <a:extLst>
              <a:ext uri="{FF2B5EF4-FFF2-40B4-BE49-F238E27FC236}">
                <a16:creationId xmlns:a16="http://schemas.microsoft.com/office/drawing/2014/main" xmlns="" id="{E05DF862-D882-4524-85EF-02E62C90E2BF}"/>
              </a:ext>
            </a:extLst>
          </p:cNvPr>
          <p:cNvSpPr>
            <a:spLocks noGrp="1"/>
          </p:cNvSpPr>
          <p:nvPr>
            <p:ph type="pic" sz="quarter" idx="11"/>
          </p:nvPr>
        </p:nvSpPr>
        <p:spPr/>
      </p:sp>
    </p:spTree>
    <p:extLst>
      <p:ext uri="{BB962C8B-B14F-4D97-AF65-F5344CB8AC3E}">
        <p14:creationId xmlns:p14="http://schemas.microsoft.com/office/powerpoint/2010/main" xmlns="" val="3924694898"/>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5">
            <a:extLst>
              <a:ext uri="{FF2B5EF4-FFF2-40B4-BE49-F238E27FC236}">
                <a16:creationId xmlns:a16="http://schemas.microsoft.com/office/drawing/2014/main" xmlns="" id="{42DCB14A-0E79-43BF-A2B0-10EE886EEA86}"/>
              </a:ext>
            </a:extLst>
          </p:cNvPr>
          <p:cNvSpPr>
            <a:spLocks/>
          </p:cNvSpPr>
          <p:nvPr/>
        </p:nvSpPr>
        <p:spPr bwMode="auto">
          <a:xfrm>
            <a:off x="1757208" y="66675"/>
            <a:ext cx="2837954" cy="3457575"/>
          </a:xfrm>
          <a:custGeom>
            <a:avLst/>
            <a:gdLst>
              <a:gd name="T0" fmla="*/ 204 w 273"/>
              <a:gd name="T1" fmla="*/ 112 h 313"/>
              <a:gd name="T2" fmla="*/ 21 w 273"/>
              <a:gd name="T3" fmla="*/ 0 h 313"/>
              <a:gd name="T4" fmla="*/ 0 w 273"/>
              <a:gd name="T5" fmla="*/ 21 h 313"/>
              <a:gd name="T6" fmla="*/ 173 w 273"/>
              <a:gd name="T7" fmla="*/ 112 h 313"/>
              <a:gd name="T8" fmla="*/ 249 w 273"/>
              <a:gd name="T9" fmla="*/ 309 h 313"/>
              <a:gd name="T10" fmla="*/ 249 w 273"/>
              <a:gd name="T11" fmla="*/ 313 h 313"/>
              <a:gd name="T12" fmla="*/ 273 w 273"/>
              <a:gd name="T13" fmla="*/ 313 h 313"/>
              <a:gd name="T14" fmla="*/ 273 w 273"/>
              <a:gd name="T15" fmla="*/ 309 h 313"/>
              <a:gd name="T16" fmla="*/ 204 w 273"/>
              <a:gd name="T17" fmla="*/ 11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13">
                <a:moveTo>
                  <a:pt x="204" y="112"/>
                </a:moveTo>
                <a:cubicBezTo>
                  <a:pt x="159" y="55"/>
                  <a:pt x="95" y="15"/>
                  <a:pt x="21" y="0"/>
                </a:cubicBezTo>
                <a:cubicBezTo>
                  <a:pt x="0" y="21"/>
                  <a:pt x="0" y="21"/>
                  <a:pt x="0" y="21"/>
                </a:cubicBezTo>
                <a:cubicBezTo>
                  <a:pt x="68" y="30"/>
                  <a:pt x="129" y="64"/>
                  <a:pt x="173" y="112"/>
                </a:cubicBezTo>
                <a:cubicBezTo>
                  <a:pt x="220" y="164"/>
                  <a:pt x="249" y="233"/>
                  <a:pt x="249" y="309"/>
                </a:cubicBezTo>
                <a:cubicBezTo>
                  <a:pt x="249" y="310"/>
                  <a:pt x="249" y="312"/>
                  <a:pt x="249" y="313"/>
                </a:cubicBezTo>
                <a:cubicBezTo>
                  <a:pt x="273" y="313"/>
                  <a:pt x="273" y="313"/>
                  <a:pt x="273" y="313"/>
                </a:cubicBezTo>
                <a:cubicBezTo>
                  <a:pt x="273" y="312"/>
                  <a:pt x="273" y="310"/>
                  <a:pt x="273" y="309"/>
                </a:cubicBezTo>
                <a:cubicBezTo>
                  <a:pt x="273" y="234"/>
                  <a:pt x="248" y="166"/>
                  <a:pt x="204" y="11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xmlns="" id="{E822E4CB-378A-4D33-A9AF-EECEE1C2B033}"/>
              </a:ext>
            </a:extLst>
          </p:cNvPr>
          <p:cNvSpPr>
            <a:spLocks/>
          </p:cNvSpPr>
          <p:nvPr/>
        </p:nvSpPr>
        <p:spPr bwMode="auto">
          <a:xfrm>
            <a:off x="3118089" y="1303338"/>
            <a:ext cx="1050505" cy="3392488"/>
          </a:xfrm>
          <a:custGeom>
            <a:avLst/>
            <a:gdLst>
              <a:gd name="T0" fmla="*/ 68 w 101"/>
              <a:gd name="T1" fmla="*/ 94 h 307"/>
              <a:gd name="T2" fmla="*/ 89 w 101"/>
              <a:gd name="T3" fmla="*/ 197 h 307"/>
              <a:gd name="T4" fmla="*/ 64 w 101"/>
              <a:gd name="T5" fmla="*/ 307 h 307"/>
              <a:gd name="T6" fmla="*/ 78 w 101"/>
              <a:gd name="T7" fmla="*/ 307 h 307"/>
              <a:gd name="T8" fmla="*/ 101 w 101"/>
              <a:gd name="T9" fmla="*/ 197 h 307"/>
              <a:gd name="T10" fmla="*/ 81 w 101"/>
              <a:gd name="T11" fmla="*/ 94 h 307"/>
              <a:gd name="T12" fmla="*/ 17 w 101"/>
              <a:gd name="T13" fmla="*/ 0 h 307"/>
              <a:gd name="T14" fmla="*/ 0 w 101"/>
              <a:gd name="T15" fmla="*/ 0 h 307"/>
              <a:gd name="T16" fmla="*/ 68 w 101"/>
              <a:gd name="T17" fmla="*/ 9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07">
                <a:moveTo>
                  <a:pt x="68" y="94"/>
                </a:moveTo>
                <a:cubicBezTo>
                  <a:pt x="81" y="126"/>
                  <a:pt x="89" y="160"/>
                  <a:pt x="89" y="197"/>
                </a:cubicBezTo>
                <a:cubicBezTo>
                  <a:pt x="89" y="236"/>
                  <a:pt x="80" y="273"/>
                  <a:pt x="64" y="307"/>
                </a:cubicBezTo>
                <a:cubicBezTo>
                  <a:pt x="78" y="307"/>
                  <a:pt x="78" y="307"/>
                  <a:pt x="78" y="307"/>
                </a:cubicBezTo>
                <a:cubicBezTo>
                  <a:pt x="93" y="273"/>
                  <a:pt x="101" y="236"/>
                  <a:pt x="101" y="197"/>
                </a:cubicBezTo>
                <a:cubicBezTo>
                  <a:pt x="101" y="160"/>
                  <a:pt x="94" y="126"/>
                  <a:pt x="81" y="94"/>
                </a:cubicBezTo>
                <a:cubicBezTo>
                  <a:pt x="66" y="58"/>
                  <a:pt x="45" y="26"/>
                  <a:pt x="17" y="0"/>
                </a:cubicBezTo>
                <a:cubicBezTo>
                  <a:pt x="0" y="0"/>
                  <a:pt x="0" y="0"/>
                  <a:pt x="0" y="0"/>
                </a:cubicBezTo>
                <a:cubicBezTo>
                  <a:pt x="29" y="26"/>
                  <a:pt x="52" y="58"/>
                  <a:pt x="68" y="9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xmlns="" id="{041E59F5-E3FB-4DF9-9230-25ED8ECE7BDC}"/>
              </a:ext>
            </a:extLst>
          </p:cNvPr>
          <p:cNvSpPr>
            <a:spLocks/>
          </p:cNvSpPr>
          <p:nvPr/>
        </p:nvSpPr>
        <p:spPr bwMode="auto">
          <a:xfrm>
            <a:off x="3315457" y="2341563"/>
            <a:ext cx="666911" cy="2895600"/>
          </a:xfrm>
          <a:custGeom>
            <a:avLst/>
            <a:gdLst>
              <a:gd name="T0" fmla="*/ 42 w 64"/>
              <a:gd name="T1" fmla="*/ 0 h 262"/>
              <a:gd name="T2" fmla="*/ 36 w 64"/>
              <a:gd name="T3" fmla="*/ 0 h 262"/>
              <a:gd name="T4" fmla="*/ 58 w 64"/>
              <a:gd name="T5" fmla="*/ 103 h 262"/>
              <a:gd name="T6" fmla="*/ 0 w 64"/>
              <a:gd name="T7" fmla="*/ 262 h 262"/>
              <a:gd name="T8" fmla="*/ 8 w 64"/>
              <a:gd name="T9" fmla="*/ 262 h 262"/>
              <a:gd name="T10" fmla="*/ 64 w 64"/>
              <a:gd name="T11" fmla="*/ 103 h 262"/>
              <a:gd name="T12" fmla="*/ 42 w 64"/>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64" h="262">
                <a:moveTo>
                  <a:pt x="42" y="0"/>
                </a:moveTo>
                <a:cubicBezTo>
                  <a:pt x="36" y="0"/>
                  <a:pt x="36" y="0"/>
                  <a:pt x="36" y="0"/>
                </a:cubicBezTo>
                <a:cubicBezTo>
                  <a:pt x="50" y="31"/>
                  <a:pt x="58" y="66"/>
                  <a:pt x="58" y="103"/>
                </a:cubicBezTo>
                <a:cubicBezTo>
                  <a:pt x="58" y="163"/>
                  <a:pt x="36" y="219"/>
                  <a:pt x="0" y="262"/>
                </a:cubicBezTo>
                <a:cubicBezTo>
                  <a:pt x="8" y="262"/>
                  <a:pt x="8" y="262"/>
                  <a:pt x="8" y="262"/>
                </a:cubicBezTo>
                <a:cubicBezTo>
                  <a:pt x="43" y="218"/>
                  <a:pt x="64" y="163"/>
                  <a:pt x="64" y="103"/>
                </a:cubicBezTo>
                <a:cubicBezTo>
                  <a:pt x="64" y="66"/>
                  <a:pt x="56" y="31"/>
                  <a:pt x="42"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xmlns="" id="{600BB6D0-586A-4260-835B-096B4FCC07FF}"/>
              </a:ext>
            </a:extLst>
          </p:cNvPr>
          <p:cNvSpPr>
            <a:spLocks/>
          </p:cNvSpPr>
          <p:nvPr/>
        </p:nvSpPr>
        <p:spPr bwMode="auto">
          <a:xfrm>
            <a:off x="0" y="1038225"/>
            <a:ext cx="3649708" cy="4872038"/>
          </a:xfrm>
          <a:custGeom>
            <a:avLst/>
            <a:gdLst>
              <a:gd name="T0" fmla="*/ 127 w 347"/>
              <a:gd name="T1" fmla="*/ 441 h 441"/>
              <a:gd name="T2" fmla="*/ 347 w 347"/>
              <a:gd name="T3" fmla="*/ 221 h 441"/>
              <a:gd name="T4" fmla="*/ 127 w 347"/>
              <a:gd name="T5" fmla="*/ 0 h 441"/>
              <a:gd name="T6" fmla="*/ 0 w 347"/>
              <a:gd name="T7" fmla="*/ 41 h 441"/>
              <a:gd name="T8" fmla="*/ 0 w 347"/>
              <a:gd name="T9" fmla="*/ 400 h 441"/>
              <a:gd name="T10" fmla="*/ 127 w 347"/>
              <a:gd name="T11" fmla="*/ 441 h 441"/>
            </a:gdLst>
            <a:ahLst/>
            <a:cxnLst>
              <a:cxn ang="0">
                <a:pos x="T0" y="T1"/>
              </a:cxn>
              <a:cxn ang="0">
                <a:pos x="T2" y="T3"/>
              </a:cxn>
              <a:cxn ang="0">
                <a:pos x="T4" y="T5"/>
              </a:cxn>
              <a:cxn ang="0">
                <a:pos x="T6" y="T7"/>
              </a:cxn>
              <a:cxn ang="0">
                <a:pos x="T8" y="T9"/>
              </a:cxn>
              <a:cxn ang="0">
                <a:pos x="T10" y="T11"/>
              </a:cxn>
            </a:cxnLst>
            <a:rect l="0" t="0" r="r" b="b"/>
            <a:pathLst>
              <a:path w="347" h="441">
                <a:moveTo>
                  <a:pt x="127" y="441"/>
                </a:moveTo>
                <a:cubicBezTo>
                  <a:pt x="249" y="441"/>
                  <a:pt x="347" y="342"/>
                  <a:pt x="347" y="221"/>
                </a:cubicBezTo>
                <a:cubicBezTo>
                  <a:pt x="347" y="99"/>
                  <a:pt x="249" y="0"/>
                  <a:pt x="127" y="0"/>
                </a:cubicBezTo>
                <a:cubicBezTo>
                  <a:pt x="80" y="0"/>
                  <a:pt x="36" y="16"/>
                  <a:pt x="0" y="41"/>
                </a:cubicBezTo>
                <a:cubicBezTo>
                  <a:pt x="0" y="400"/>
                  <a:pt x="0" y="400"/>
                  <a:pt x="0" y="400"/>
                </a:cubicBezTo>
                <a:cubicBezTo>
                  <a:pt x="36" y="425"/>
                  <a:pt x="80" y="441"/>
                  <a:pt x="127" y="441"/>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a:extLst>
              <a:ext uri="{FF2B5EF4-FFF2-40B4-BE49-F238E27FC236}">
                <a16:creationId xmlns:a16="http://schemas.microsoft.com/office/drawing/2014/main" xmlns="" id="{58685DE8-B1A7-46CB-BFD5-76B925A83233}"/>
              </a:ext>
            </a:extLst>
          </p:cNvPr>
          <p:cNvSpPr>
            <a:spLocks/>
          </p:cNvSpPr>
          <p:nvPr/>
        </p:nvSpPr>
        <p:spPr bwMode="auto">
          <a:xfrm>
            <a:off x="0" y="6208713"/>
            <a:ext cx="1174655" cy="519113"/>
          </a:xfrm>
          <a:custGeom>
            <a:avLst/>
            <a:gdLst>
              <a:gd name="T0" fmla="*/ 113 w 113"/>
              <a:gd name="T1" fmla="*/ 47 h 47"/>
              <a:gd name="T2" fmla="*/ 113 w 113"/>
              <a:gd name="T3" fmla="*/ 31 h 47"/>
              <a:gd name="T4" fmla="*/ 0 w 113"/>
              <a:gd name="T5" fmla="*/ 0 h 47"/>
              <a:gd name="T6" fmla="*/ 0 w 113"/>
              <a:gd name="T7" fmla="*/ 18 h 47"/>
              <a:gd name="T8" fmla="*/ 113 w 113"/>
              <a:gd name="T9" fmla="*/ 47 h 47"/>
            </a:gdLst>
            <a:ahLst/>
            <a:cxnLst>
              <a:cxn ang="0">
                <a:pos x="T0" y="T1"/>
              </a:cxn>
              <a:cxn ang="0">
                <a:pos x="T2" y="T3"/>
              </a:cxn>
              <a:cxn ang="0">
                <a:pos x="T4" y="T5"/>
              </a:cxn>
              <a:cxn ang="0">
                <a:pos x="T6" y="T7"/>
              </a:cxn>
              <a:cxn ang="0">
                <a:pos x="T8" y="T9"/>
              </a:cxn>
            </a:cxnLst>
            <a:rect l="0" t="0" r="r" b="b"/>
            <a:pathLst>
              <a:path w="113" h="47">
                <a:moveTo>
                  <a:pt x="113" y="47"/>
                </a:moveTo>
                <a:cubicBezTo>
                  <a:pt x="113" y="31"/>
                  <a:pt x="113" y="31"/>
                  <a:pt x="113" y="31"/>
                </a:cubicBezTo>
                <a:cubicBezTo>
                  <a:pt x="72" y="29"/>
                  <a:pt x="34" y="18"/>
                  <a:pt x="0" y="0"/>
                </a:cubicBezTo>
                <a:cubicBezTo>
                  <a:pt x="0" y="18"/>
                  <a:pt x="0" y="18"/>
                  <a:pt x="0" y="18"/>
                </a:cubicBezTo>
                <a:cubicBezTo>
                  <a:pt x="34" y="35"/>
                  <a:pt x="72" y="45"/>
                  <a:pt x="113" y="4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xmlns="" id="{4E79F9A3-95E8-4527-8120-CB7BF1DDE690}"/>
              </a:ext>
            </a:extLst>
          </p:cNvPr>
          <p:cNvSpPr>
            <a:spLocks/>
          </p:cNvSpPr>
          <p:nvPr/>
        </p:nvSpPr>
        <p:spPr bwMode="auto">
          <a:xfrm>
            <a:off x="0" y="5899150"/>
            <a:ext cx="3649708" cy="962025"/>
          </a:xfrm>
          <a:custGeom>
            <a:avLst/>
            <a:gdLst>
              <a:gd name="T0" fmla="*/ 11 w 351"/>
              <a:gd name="T1" fmla="*/ 87 h 87"/>
              <a:gd name="T2" fmla="*/ 244 w 351"/>
              <a:gd name="T3" fmla="*/ 87 h 87"/>
              <a:gd name="T4" fmla="*/ 351 w 351"/>
              <a:gd name="T5" fmla="*/ 20 h 87"/>
              <a:gd name="T6" fmla="*/ 331 w 351"/>
              <a:gd name="T7" fmla="*/ 0 h 87"/>
              <a:gd name="T8" fmla="*/ 127 w 351"/>
              <a:gd name="T9" fmla="*/ 80 h 87"/>
              <a:gd name="T10" fmla="*/ 0 w 351"/>
              <a:gd name="T11" fmla="*/ 51 h 87"/>
              <a:gd name="T12" fmla="*/ 0 w 351"/>
              <a:gd name="T13" fmla="*/ 82 h 87"/>
              <a:gd name="T14" fmla="*/ 11 w 351"/>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1" h="87">
                <a:moveTo>
                  <a:pt x="11" y="87"/>
                </a:moveTo>
                <a:cubicBezTo>
                  <a:pt x="244" y="87"/>
                  <a:pt x="244" y="87"/>
                  <a:pt x="244" y="87"/>
                </a:cubicBezTo>
                <a:cubicBezTo>
                  <a:pt x="284" y="71"/>
                  <a:pt x="320" y="49"/>
                  <a:pt x="351" y="20"/>
                </a:cubicBezTo>
                <a:cubicBezTo>
                  <a:pt x="331" y="0"/>
                  <a:pt x="331" y="0"/>
                  <a:pt x="331" y="0"/>
                </a:cubicBezTo>
                <a:cubicBezTo>
                  <a:pt x="277" y="50"/>
                  <a:pt x="206" y="80"/>
                  <a:pt x="127" y="80"/>
                </a:cubicBezTo>
                <a:cubicBezTo>
                  <a:pt x="82" y="80"/>
                  <a:pt x="38" y="70"/>
                  <a:pt x="0" y="51"/>
                </a:cubicBezTo>
                <a:cubicBezTo>
                  <a:pt x="0" y="82"/>
                  <a:pt x="0" y="82"/>
                  <a:pt x="0" y="82"/>
                </a:cubicBezTo>
                <a:cubicBezTo>
                  <a:pt x="3" y="84"/>
                  <a:pt x="7" y="85"/>
                  <a:pt x="11" y="8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xmlns="" id="{E07DC2DE-E949-43FD-840B-3C75E783B88B}"/>
              </a:ext>
            </a:extLst>
          </p:cNvPr>
          <p:cNvSpPr>
            <a:spLocks/>
          </p:cNvSpPr>
          <p:nvPr/>
        </p:nvSpPr>
        <p:spPr bwMode="auto">
          <a:xfrm>
            <a:off x="2401836" y="-11113"/>
            <a:ext cx="3046464" cy="6872288"/>
          </a:xfrm>
          <a:custGeom>
            <a:avLst/>
            <a:gdLst>
              <a:gd name="T0" fmla="*/ 136 w 293"/>
              <a:gd name="T1" fmla="*/ 0 h 622"/>
              <a:gd name="T2" fmla="*/ 0 w 293"/>
              <a:gd name="T3" fmla="*/ 0 h 622"/>
              <a:gd name="T4" fmla="*/ 229 w 293"/>
              <a:gd name="T5" fmla="*/ 316 h 622"/>
              <a:gd name="T6" fmla="*/ 210 w 293"/>
              <a:gd name="T7" fmla="*/ 426 h 622"/>
              <a:gd name="T8" fmla="*/ 194 w 293"/>
              <a:gd name="T9" fmla="*/ 464 h 622"/>
              <a:gd name="T10" fmla="*/ 155 w 293"/>
              <a:gd name="T11" fmla="*/ 524 h 622"/>
              <a:gd name="T12" fmla="*/ 123 w 293"/>
              <a:gd name="T13" fmla="*/ 558 h 622"/>
              <a:gd name="T14" fmla="*/ 26 w 293"/>
              <a:gd name="T15" fmla="*/ 622 h 622"/>
              <a:gd name="T16" fmla="*/ 148 w 293"/>
              <a:gd name="T17" fmla="*/ 622 h 622"/>
              <a:gd name="T18" fmla="*/ 264 w 293"/>
              <a:gd name="T19" fmla="*/ 464 h 622"/>
              <a:gd name="T20" fmla="*/ 293 w 293"/>
              <a:gd name="T21" fmla="*/ 316 h 622"/>
              <a:gd name="T22" fmla="*/ 136 w 293"/>
              <a:gd name="T2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622">
                <a:moveTo>
                  <a:pt x="136" y="0"/>
                </a:moveTo>
                <a:cubicBezTo>
                  <a:pt x="0" y="0"/>
                  <a:pt x="0" y="0"/>
                  <a:pt x="0" y="0"/>
                </a:cubicBezTo>
                <a:cubicBezTo>
                  <a:pt x="133" y="44"/>
                  <a:pt x="229" y="168"/>
                  <a:pt x="229" y="316"/>
                </a:cubicBezTo>
                <a:cubicBezTo>
                  <a:pt x="229" y="354"/>
                  <a:pt x="222" y="391"/>
                  <a:pt x="210" y="426"/>
                </a:cubicBezTo>
                <a:cubicBezTo>
                  <a:pt x="205" y="439"/>
                  <a:pt x="200" y="452"/>
                  <a:pt x="194" y="464"/>
                </a:cubicBezTo>
                <a:cubicBezTo>
                  <a:pt x="183" y="485"/>
                  <a:pt x="170" y="506"/>
                  <a:pt x="155" y="524"/>
                </a:cubicBezTo>
                <a:cubicBezTo>
                  <a:pt x="145" y="536"/>
                  <a:pt x="135" y="548"/>
                  <a:pt x="123" y="558"/>
                </a:cubicBezTo>
                <a:cubicBezTo>
                  <a:pt x="95" y="585"/>
                  <a:pt x="62" y="606"/>
                  <a:pt x="26" y="622"/>
                </a:cubicBezTo>
                <a:cubicBezTo>
                  <a:pt x="148" y="622"/>
                  <a:pt x="148" y="622"/>
                  <a:pt x="148" y="622"/>
                </a:cubicBezTo>
                <a:cubicBezTo>
                  <a:pt x="199" y="580"/>
                  <a:pt x="239" y="526"/>
                  <a:pt x="264" y="464"/>
                </a:cubicBezTo>
                <a:cubicBezTo>
                  <a:pt x="283" y="418"/>
                  <a:pt x="293" y="368"/>
                  <a:pt x="293" y="316"/>
                </a:cubicBezTo>
                <a:cubicBezTo>
                  <a:pt x="293" y="187"/>
                  <a:pt x="231" y="72"/>
                  <a:pt x="136"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TextBox 38">
            <a:extLst>
              <a:ext uri="{FF2B5EF4-FFF2-40B4-BE49-F238E27FC236}">
                <a16:creationId xmlns:a16="http://schemas.microsoft.com/office/drawing/2014/main" xmlns="" id="{BCBF4332-A5BA-4F38-85AD-19612A63329B}"/>
              </a:ext>
            </a:extLst>
          </p:cNvPr>
          <p:cNvSpPr txBox="1"/>
          <p:nvPr/>
        </p:nvSpPr>
        <p:spPr>
          <a:xfrm>
            <a:off x="6051544" y="2000652"/>
            <a:ext cx="4744717" cy="1863972"/>
          </a:xfrm>
          <a:prstGeom prst="rect">
            <a:avLst/>
          </a:prstGeom>
          <a:noFill/>
        </p:spPr>
        <p:txBody>
          <a:bodyPr wrap="square" rtlCol="0">
            <a:spAutoFit/>
          </a:bodyPr>
          <a:lstStyle/>
          <a:p>
            <a:pPr algn="ctr">
              <a:lnSpc>
                <a:spcPts val="4500"/>
              </a:lnSpc>
            </a:pPr>
            <a:r>
              <a:rPr lang="en-US" sz="4800" spc="300" dirty="0">
                <a:latin typeface="Bebas Neue" panose="020B0606020202050201" pitchFamily="34" charset="0"/>
              </a:rPr>
              <a:t>Welcome </a:t>
            </a:r>
            <a:r>
              <a:rPr lang="en-US" sz="4800" spc="300" dirty="0" err="1">
                <a:latin typeface="Bebas Neue" panose="020B0606020202050201" pitchFamily="34" charset="0"/>
              </a:rPr>
              <a:t>MESSage</a:t>
            </a:r>
            <a:r>
              <a:rPr lang="en-US" sz="4800" spc="300" dirty="0">
                <a:solidFill>
                  <a:schemeClr val="bg1">
                    <a:lumMod val="75000"/>
                  </a:schemeClr>
                </a:solidFill>
                <a:latin typeface="Bebas Neue" panose="020B0606020202050201" pitchFamily="34" charset="0"/>
              </a:rPr>
              <a:t> BUSINESS</a:t>
            </a:r>
          </a:p>
          <a:p>
            <a:pPr algn="ctr">
              <a:lnSpc>
                <a:spcPts val="4500"/>
              </a:lnSpc>
            </a:pPr>
            <a:r>
              <a:rPr lang="en-US" sz="4800" spc="300" dirty="0">
                <a:solidFill>
                  <a:schemeClr val="bg1">
                    <a:lumMod val="75000"/>
                  </a:schemeClr>
                </a:solidFill>
                <a:latin typeface="Bebas Neue" panose="020B0606020202050201" pitchFamily="34" charset="0"/>
              </a:rPr>
              <a:t>TO Presentation</a:t>
            </a:r>
          </a:p>
        </p:txBody>
      </p:sp>
      <p:sp>
        <p:nvSpPr>
          <p:cNvPr id="40" name="TextBox 39">
            <a:extLst>
              <a:ext uri="{FF2B5EF4-FFF2-40B4-BE49-F238E27FC236}">
                <a16:creationId xmlns:a16="http://schemas.microsoft.com/office/drawing/2014/main" xmlns="" id="{715916DB-EFA9-4DCB-80C5-B318D02554DF}"/>
              </a:ext>
            </a:extLst>
          </p:cNvPr>
          <p:cNvSpPr txBox="1"/>
          <p:nvPr/>
        </p:nvSpPr>
        <p:spPr>
          <a:xfrm>
            <a:off x="5961061" y="3838745"/>
            <a:ext cx="4820908" cy="689869"/>
          </a:xfrm>
          <a:prstGeom prst="rect">
            <a:avLst/>
          </a:prstGeom>
          <a:noFill/>
        </p:spPr>
        <p:txBody>
          <a:bodyPr wrap="square" rtlCol="0">
            <a:spAutoFit/>
          </a:bodyPr>
          <a:lstStyle/>
          <a:p>
            <a:pPr algn="ctr">
              <a:lnSpc>
                <a:spcPts val="1600"/>
              </a:lnSpc>
            </a:pPr>
            <a:r>
              <a:rPr lang="en-US" sz="1000" dirty="0">
                <a:solidFill>
                  <a:schemeClr val="bg1">
                    <a:lumMod val="50000"/>
                  </a:schemeClr>
                </a:solidFill>
                <a:latin typeface="Montserrat Light" panose="00000400000000000000" pitchFamily="50" charset="0"/>
                <a:ea typeface="Microsoft JhengHei UI" panose="020B0604030504040204" pitchFamily="34" charset="-120"/>
              </a:rPr>
              <a:t>Lorem Ipsum has been the industry's standard dummy text ever since the 1500s, when an unknown printer took a galley of type and scrambled it to </a:t>
            </a:r>
            <a:r>
              <a:rPr lang="en-US" sz="1050" dirty="0">
                <a:solidFill>
                  <a:schemeClr val="bg1">
                    <a:lumMod val="50000"/>
                  </a:schemeClr>
                </a:solidFill>
                <a:latin typeface="Montserrat Light" panose="00000400000000000000" pitchFamily="50" charset="0"/>
                <a:ea typeface="Microsoft JhengHei UI" panose="020B0604030504040204" pitchFamily="34" charset="-120"/>
              </a:rPr>
              <a:t>make</a:t>
            </a:r>
            <a:r>
              <a:rPr lang="en-US" sz="1000" dirty="0">
                <a:solidFill>
                  <a:schemeClr val="bg1">
                    <a:lumMod val="50000"/>
                  </a:schemeClr>
                </a:solidFill>
                <a:latin typeface="Montserrat Light" panose="00000400000000000000" pitchFamily="50" charset="0"/>
                <a:ea typeface="Microsoft JhengHei UI" panose="020B0604030504040204" pitchFamily="34" charset="-120"/>
              </a:rPr>
              <a:t> a type specimen book.</a:t>
            </a:r>
          </a:p>
        </p:txBody>
      </p:sp>
      <p:sp>
        <p:nvSpPr>
          <p:cNvPr id="3" name="Picture Placeholder 2">
            <a:extLst>
              <a:ext uri="{FF2B5EF4-FFF2-40B4-BE49-F238E27FC236}">
                <a16:creationId xmlns:a16="http://schemas.microsoft.com/office/drawing/2014/main" xmlns="" id="{CA950E3D-2AF5-43C8-84AC-ACD4096A7B75}"/>
              </a:ext>
            </a:extLst>
          </p:cNvPr>
          <p:cNvSpPr>
            <a:spLocks noGrp="1"/>
          </p:cNvSpPr>
          <p:nvPr>
            <p:ph type="pic" sz="quarter" idx="11"/>
          </p:nvPr>
        </p:nvSpPr>
        <p:spPr/>
      </p:sp>
    </p:spTree>
    <p:extLst>
      <p:ext uri="{BB962C8B-B14F-4D97-AF65-F5344CB8AC3E}">
        <p14:creationId xmlns:p14="http://schemas.microsoft.com/office/powerpoint/2010/main" xmlns="" val="2019577288"/>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Freeform 5">
            <a:extLst>
              <a:ext uri="{FF2B5EF4-FFF2-40B4-BE49-F238E27FC236}">
                <a16:creationId xmlns:a16="http://schemas.microsoft.com/office/drawing/2014/main" xmlns="" id="{10B8AA99-E445-4B04-A663-0255809E302E}"/>
              </a:ext>
            </a:extLst>
          </p:cNvPr>
          <p:cNvSpPr>
            <a:spLocks/>
          </p:cNvSpPr>
          <p:nvPr/>
        </p:nvSpPr>
        <p:spPr bwMode="auto">
          <a:xfrm>
            <a:off x="6315076" y="0"/>
            <a:ext cx="5876924" cy="6858000"/>
          </a:xfrm>
          <a:custGeom>
            <a:avLst/>
            <a:gdLst>
              <a:gd name="T0" fmla="*/ 3702 w 3702"/>
              <a:gd name="T1" fmla="*/ 0 h 4320"/>
              <a:gd name="T2" fmla="*/ 2818 w 3702"/>
              <a:gd name="T3" fmla="*/ 0 h 4320"/>
              <a:gd name="T4" fmla="*/ 0 w 3702"/>
              <a:gd name="T5" fmla="*/ 4320 h 4320"/>
              <a:gd name="T6" fmla="*/ 2092 w 3702"/>
              <a:gd name="T7" fmla="*/ 4320 h 4320"/>
              <a:gd name="T8" fmla="*/ 3702 w 3702"/>
              <a:gd name="T9" fmla="*/ 1852 h 4320"/>
              <a:gd name="T10" fmla="*/ 3702 w 3702"/>
              <a:gd name="T11" fmla="*/ 0 h 4320"/>
            </a:gdLst>
            <a:ahLst/>
            <a:cxnLst>
              <a:cxn ang="0">
                <a:pos x="T0" y="T1"/>
              </a:cxn>
              <a:cxn ang="0">
                <a:pos x="T2" y="T3"/>
              </a:cxn>
              <a:cxn ang="0">
                <a:pos x="T4" y="T5"/>
              </a:cxn>
              <a:cxn ang="0">
                <a:pos x="T6" y="T7"/>
              </a:cxn>
              <a:cxn ang="0">
                <a:pos x="T8" y="T9"/>
              </a:cxn>
              <a:cxn ang="0">
                <a:pos x="T10" y="T11"/>
              </a:cxn>
            </a:cxnLst>
            <a:rect l="0" t="0" r="r" b="b"/>
            <a:pathLst>
              <a:path w="3702" h="4320">
                <a:moveTo>
                  <a:pt x="3702" y="0"/>
                </a:moveTo>
                <a:lnTo>
                  <a:pt x="2818" y="0"/>
                </a:lnTo>
                <a:lnTo>
                  <a:pt x="0" y="4320"/>
                </a:lnTo>
                <a:lnTo>
                  <a:pt x="2092" y="4320"/>
                </a:lnTo>
                <a:lnTo>
                  <a:pt x="3702" y="1852"/>
                </a:lnTo>
                <a:lnTo>
                  <a:pt x="3702"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Rectangle 156">
            <a:extLst>
              <a:ext uri="{FF2B5EF4-FFF2-40B4-BE49-F238E27FC236}">
                <a16:creationId xmlns:a16="http://schemas.microsoft.com/office/drawing/2014/main" xmlns="" id="{D58F56EA-399E-4685-B154-6B8833BF22E6}"/>
              </a:ext>
            </a:extLst>
          </p:cNvPr>
          <p:cNvSpPr>
            <a:spLocks/>
          </p:cNvSpPr>
          <p:nvPr/>
        </p:nvSpPr>
        <p:spPr bwMode="auto">
          <a:xfrm>
            <a:off x="1227774" y="5149502"/>
            <a:ext cx="4868226" cy="501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nSpc>
                <a:spcPts val="1600"/>
              </a:lnSpc>
            </a:pPr>
            <a:r>
              <a:rPr lang="en-US" sz="900" dirty="0">
                <a:latin typeface="Montserrat" panose="02000505000000020004" pitchFamily="2" charset="0"/>
                <a:ea typeface="PT Sans" panose="020B0503020203020204" pitchFamily="34" charset="0"/>
                <a:cs typeface="Montserrat-Regular" charset="0"/>
                <a:sym typeface="Montserrat-Regular" charset="0"/>
              </a:rPr>
              <a:t>This letterhead design is meant to project an image of simple alignments</a:t>
            </a:r>
          </a:p>
          <a:p>
            <a:pPr>
              <a:lnSpc>
                <a:spcPts val="1600"/>
              </a:lnSpc>
            </a:pPr>
            <a:r>
              <a:rPr lang="en-US" sz="900" dirty="0">
                <a:latin typeface="Montserrat" panose="02000505000000020004" pitchFamily="2" charset="0"/>
                <a:ea typeface="PT Sans" panose="020B0503020203020204" pitchFamily="34" charset="0"/>
                <a:cs typeface="Montserrat-Regular" charset="0"/>
                <a:sym typeface="Montserrat-Regular" charset="0"/>
              </a:rPr>
              <a:t>feeling. The simplicity </a:t>
            </a:r>
            <a:r>
              <a:rPr lang="en-US" sz="900" dirty="0" err="1">
                <a:latin typeface="Montserrat" panose="02000505000000020004" pitchFamily="2" charset="0"/>
                <a:ea typeface="PT Sans" panose="020B0503020203020204" pitchFamily="34" charset="0"/>
                <a:cs typeface="Montserrat-Regular" charset="0"/>
                <a:sym typeface="Montserrat-Regular" charset="0"/>
              </a:rPr>
              <a:t>spaciousnes</a:t>
            </a:r>
            <a:r>
              <a:rPr lang="en-US" sz="900" dirty="0">
                <a:latin typeface="Montserrat" panose="02000505000000020004" pitchFamily="2" charset="0"/>
                <a:ea typeface="PT Sans" panose="020B0503020203020204" pitchFamily="34" charset="0"/>
                <a:cs typeface="Montserrat-Regular" charset="0"/>
                <a:sym typeface="Montserrat-Regular" charset="0"/>
              </a:rPr>
              <a:t> </a:t>
            </a:r>
            <a:r>
              <a:rPr lang="en-US" sz="900" dirty="0" err="1">
                <a:latin typeface="Montserrat" panose="02000505000000020004" pitchFamily="2" charset="0"/>
                <a:ea typeface="PT Sans" panose="020B0503020203020204" pitchFamily="34" charset="0"/>
                <a:cs typeface="Montserrat-Regular" charset="0"/>
                <a:sym typeface="Montserrat-Regular" charset="0"/>
              </a:rPr>
              <a:t>contribut</a:t>
            </a:r>
            <a:r>
              <a:rPr lang="en-US" sz="900" dirty="0">
                <a:latin typeface="Montserrat" panose="02000505000000020004" pitchFamily="2" charset="0"/>
                <a:ea typeface="PT Sans" panose="020B0503020203020204" pitchFamily="34" charset="0"/>
                <a:cs typeface="Montserrat-Regular" charset="0"/>
                <a:sym typeface="Montserrat-Regular" charset="0"/>
              </a:rPr>
              <a:t> to the .</a:t>
            </a:r>
          </a:p>
        </p:txBody>
      </p:sp>
      <p:sp>
        <p:nvSpPr>
          <p:cNvPr id="158" name="Rectangle 157">
            <a:extLst>
              <a:ext uri="{FF2B5EF4-FFF2-40B4-BE49-F238E27FC236}">
                <a16:creationId xmlns:a16="http://schemas.microsoft.com/office/drawing/2014/main" xmlns="" id="{D6FED35C-1B2A-46BD-91B7-4A6F3A98DFB0}"/>
              </a:ext>
            </a:extLst>
          </p:cNvPr>
          <p:cNvSpPr>
            <a:spLocks/>
          </p:cNvSpPr>
          <p:nvPr/>
        </p:nvSpPr>
        <p:spPr bwMode="auto">
          <a:xfrm>
            <a:off x="1227774" y="4398254"/>
            <a:ext cx="4868226" cy="62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nSpc>
                <a:spcPts val="1700"/>
              </a:lnSpc>
            </a:pPr>
            <a:r>
              <a:rPr lang="en-US" sz="900" dirty="0">
                <a:latin typeface="Montserrat" panose="02000505000000020004" pitchFamily="2" charset="0"/>
                <a:ea typeface="Bodoni 72 Book" charset="0"/>
                <a:cs typeface="Bodoni 72 Book" charset="0"/>
              </a:rPr>
              <a:t>Lorem Ipsum is simply dummy text of the printing and typesetting industry. when an unknown printer Lorem Ipsum has been the industry's standard dummy text ever since the 1500s, when an unknown printer took.</a:t>
            </a:r>
          </a:p>
        </p:txBody>
      </p:sp>
      <p:sp>
        <p:nvSpPr>
          <p:cNvPr id="159" name="Rectangle 6">
            <a:extLst>
              <a:ext uri="{FF2B5EF4-FFF2-40B4-BE49-F238E27FC236}">
                <a16:creationId xmlns:a16="http://schemas.microsoft.com/office/drawing/2014/main" xmlns="" id="{42BDA556-2872-401E-B49A-5F473EFCEC1A}"/>
              </a:ext>
            </a:extLst>
          </p:cNvPr>
          <p:cNvSpPr>
            <a:spLocks/>
          </p:cNvSpPr>
          <p:nvPr/>
        </p:nvSpPr>
        <p:spPr bwMode="auto">
          <a:xfrm>
            <a:off x="1227775" y="3390900"/>
            <a:ext cx="2389550" cy="946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lIns="0" tIns="0" rIns="0" bIns="0" anchor="ctr"/>
          <a:lstStyle/>
          <a:p>
            <a:pPr>
              <a:lnSpc>
                <a:spcPts val="3700"/>
              </a:lnSpc>
            </a:pPr>
            <a:r>
              <a:rPr lang="en-US" sz="2800" spc="300" dirty="0">
                <a:solidFill>
                  <a:schemeClr val="tx1">
                    <a:lumMod val="85000"/>
                    <a:lumOff val="15000"/>
                  </a:schemeClr>
                </a:solidFill>
                <a:latin typeface="Bebas Neue Bold" panose="020B0606020202050201" pitchFamily="34" charset="0"/>
                <a:ea typeface="ＭＳ Ｐゴシック" charset="0"/>
                <a:cs typeface="Montserrat-Bold" charset="0"/>
                <a:sym typeface="Montserrat-Bold" charset="0"/>
              </a:rPr>
              <a:t>Business</a:t>
            </a:r>
          </a:p>
          <a:p>
            <a:pPr>
              <a:lnSpc>
                <a:spcPts val="3700"/>
              </a:lnSpc>
            </a:pPr>
            <a:r>
              <a:rPr lang="en-US" sz="4800" spc="300" dirty="0">
                <a:solidFill>
                  <a:schemeClr val="bg1">
                    <a:lumMod val="65000"/>
                  </a:schemeClr>
                </a:solidFill>
                <a:latin typeface="Bebas Neue Bold" panose="020B0606020202050201" pitchFamily="34" charset="0"/>
                <a:ea typeface="ＭＳ Ｐゴシック" charset="0"/>
                <a:cs typeface="Montserrat-Bold" charset="0"/>
                <a:sym typeface="Montserrat-Bold" charset="0"/>
              </a:rPr>
              <a:t>PROTFOLIO</a:t>
            </a:r>
            <a:endParaRPr lang="en-US" sz="3600" spc="300" dirty="0">
              <a:solidFill>
                <a:schemeClr val="bg1">
                  <a:lumMod val="65000"/>
                </a:schemeClr>
              </a:solidFill>
              <a:latin typeface="Bebas Neue Bold" panose="020B0606020202050201" pitchFamily="34" charset="0"/>
              <a:ea typeface="ＭＳ Ｐゴシック" charset="0"/>
              <a:cs typeface="Montserrat-Bold" charset="0"/>
              <a:sym typeface="Montserrat-Bold" charset="0"/>
            </a:endParaRPr>
          </a:p>
        </p:txBody>
      </p:sp>
      <p:sp>
        <p:nvSpPr>
          <p:cNvPr id="3" name="Picture Placeholder 2">
            <a:extLst>
              <a:ext uri="{FF2B5EF4-FFF2-40B4-BE49-F238E27FC236}">
                <a16:creationId xmlns:a16="http://schemas.microsoft.com/office/drawing/2014/main" xmlns="" id="{85AD3672-E5B0-4858-8D3C-94C9130AD947}"/>
              </a:ext>
            </a:extLst>
          </p:cNvPr>
          <p:cNvSpPr>
            <a:spLocks noGrp="1"/>
          </p:cNvSpPr>
          <p:nvPr>
            <p:ph type="pic" sz="quarter" idx="29"/>
          </p:nvPr>
        </p:nvSpPr>
        <p:spPr/>
      </p:sp>
    </p:spTree>
    <p:extLst>
      <p:ext uri="{BB962C8B-B14F-4D97-AF65-F5344CB8AC3E}">
        <p14:creationId xmlns:p14="http://schemas.microsoft.com/office/powerpoint/2010/main" xmlns="" val="353282898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B1880EC5-88E6-4F43-B7C1-DE51C2A39B90}"/>
              </a:ext>
            </a:extLst>
          </p:cNvPr>
          <p:cNvSpPr/>
          <p:nvPr/>
        </p:nvSpPr>
        <p:spPr>
          <a:xfrm>
            <a:off x="0" y="3350314"/>
            <a:ext cx="12192000" cy="1177995"/>
          </a:xfrm>
          <a:prstGeom prst="rect">
            <a:avLst/>
          </a:prstGeom>
          <a:solidFill>
            <a:schemeClr val="tx1">
              <a:lumMod val="75000"/>
              <a:lumOff val="25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2D92F957-A48C-48F2-807A-F26980940A06}"/>
              </a:ext>
            </a:extLst>
          </p:cNvPr>
          <p:cNvSpPr/>
          <p:nvPr/>
        </p:nvSpPr>
        <p:spPr>
          <a:xfrm>
            <a:off x="0" y="4537823"/>
            <a:ext cx="12192000" cy="1755402"/>
          </a:xfrm>
          <a:prstGeom prst="rect">
            <a:avLst/>
          </a:prstGeom>
          <a:gradFill>
            <a:gsLst>
              <a:gs pos="0">
                <a:schemeClr val="accent5">
                  <a:alpha val="85000"/>
                </a:schemeClr>
              </a:gs>
              <a:gs pos="100000">
                <a:schemeClr val="accent4">
                  <a:alpha val="85000"/>
                </a:schemeClr>
              </a:gs>
            </a:gsLst>
            <a:lin ang="2126292"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xmlns="" id="{9E1AC26B-94DC-4A7B-A863-B8F382480594}"/>
              </a:ext>
            </a:extLst>
          </p:cNvPr>
          <p:cNvSpPr txBox="1">
            <a:spLocks/>
          </p:cNvSpPr>
          <p:nvPr/>
        </p:nvSpPr>
        <p:spPr>
          <a:xfrm>
            <a:off x="4639235" y="494150"/>
            <a:ext cx="2618815" cy="42272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2800" b="0" dirty="0">
                <a:solidFill>
                  <a:schemeClr val="bg1">
                    <a:lumMod val="65000"/>
                  </a:schemeClr>
                </a:solidFill>
                <a:latin typeface="Montserrat" panose="02000505000000020004" pitchFamily="2" charset="0"/>
              </a:rPr>
              <a:t>Our</a:t>
            </a:r>
            <a:r>
              <a:rPr lang="en-US" sz="2800" b="0" dirty="0">
                <a:solidFill>
                  <a:schemeClr val="tx2"/>
                </a:solidFill>
                <a:latin typeface="Montserrat" panose="02000505000000020004" pitchFamily="2" charset="0"/>
              </a:rPr>
              <a:t> </a:t>
            </a:r>
            <a:r>
              <a:rPr lang="en-US" sz="2800" dirty="0">
                <a:solidFill>
                  <a:schemeClr val="tx1">
                    <a:lumMod val="95000"/>
                    <a:lumOff val="5000"/>
                  </a:schemeClr>
                </a:solidFill>
                <a:latin typeface="Montserrat" panose="02000505000000020004" pitchFamily="2" charset="0"/>
              </a:rPr>
              <a:t>Services</a:t>
            </a:r>
          </a:p>
        </p:txBody>
      </p:sp>
      <p:sp>
        <p:nvSpPr>
          <p:cNvPr id="17" name="Oval 16">
            <a:extLst>
              <a:ext uri="{FF2B5EF4-FFF2-40B4-BE49-F238E27FC236}">
                <a16:creationId xmlns:a16="http://schemas.microsoft.com/office/drawing/2014/main" xmlns="" id="{7048964B-AB48-4CDB-A9BC-80EFA2F481CA}"/>
              </a:ext>
            </a:extLst>
          </p:cNvPr>
          <p:cNvSpPr/>
          <p:nvPr/>
        </p:nvSpPr>
        <p:spPr>
          <a:xfrm>
            <a:off x="930205" y="5118500"/>
            <a:ext cx="690630" cy="6906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xmlns="" id="{9957D59A-279A-4956-9487-8AF0B692BA6A}"/>
              </a:ext>
            </a:extLst>
          </p:cNvPr>
          <p:cNvSpPr txBox="1"/>
          <p:nvPr/>
        </p:nvSpPr>
        <p:spPr>
          <a:xfrm>
            <a:off x="1834814" y="5033637"/>
            <a:ext cx="1323657" cy="271869"/>
          </a:xfrm>
          <a:prstGeom prst="rect">
            <a:avLst/>
          </a:prstGeom>
          <a:noFill/>
        </p:spPr>
        <p:txBody>
          <a:bodyPr wrap="square" rtlCol="0">
            <a:spAutoFit/>
          </a:bodyPr>
          <a:lstStyle/>
          <a:p>
            <a:pPr>
              <a:lnSpc>
                <a:spcPts val="1400"/>
              </a:lnSpc>
            </a:pPr>
            <a:r>
              <a:rPr lang="en-US" sz="1400" cap="all" dirty="0">
                <a:solidFill>
                  <a:srgbClr val="FFFFFF"/>
                </a:solidFill>
                <a:latin typeface="Montserrat" panose="02000505000000020004" pitchFamily="2" charset="0"/>
                <a:ea typeface="Montserrat" charset="0"/>
                <a:cs typeface="Montserrat" charset="0"/>
              </a:rPr>
              <a:t>Text here</a:t>
            </a:r>
          </a:p>
        </p:txBody>
      </p:sp>
      <p:sp>
        <p:nvSpPr>
          <p:cNvPr id="19" name="TextBox 18">
            <a:extLst>
              <a:ext uri="{FF2B5EF4-FFF2-40B4-BE49-F238E27FC236}">
                <a16:creationId xmlns:a16="http://schemas.microsoft.com/office/drawing/2014/main" xmlns="" id="{30233902-F8A0-4D61-AA67-AE7E18B8A753}"/>
              </a:ext>
            </a:extLst>
          </p:cNvPr>
          <p:cNvSpPr txBox="1"/>
          <p:nvPr/>
        </p:nvSpPr>
        <p:spPr>
          <a:xfrm>
            <a:off x="1846233" y="5326832"/>
            <a:ext cx="1407955" cy="369332"/>
          </a:xfrm>
          <a:prstGeom prst="rect">
            <a:avLst/>
          </a:prstGeom>
          <a:noFill/>
        </p:spPr>
        <p:txBody>
          <a:bodyPr wrap="square" numCol="1" spcCol="0" rtlCol="0" anchor="ctr">
            <a:spAutoFit/>
          </a:bodyPr>
          <a:lstStyle/>
          <a:p>
            <a:r>
              <a:rPr lang="en-US" sz="900" dirty="0">
                <a:solidFill>
                  <a:schemeClr val="bg1"/>
                </a:solidFill>
                <a:latin typeface="Montserrat" panose="02000505000000020004" pitchFamily="2" charset="0"/>
                <a:ea typeface="Montserrat" charset="0"/>
                <a:cs typeface="Montserrat" charset="0"/>
              </a:rPr>
              <a:t>Example text goes here with your</a:t>
            </a:r>
          </a:p>
        </p:txBody>
      </p:sp>
      <p:sp>
        <p:nvSpPr>
          <p:cNvPr id="27" name="Oval 26">
            <a:extLst>
              <a:ext uri="{FF2B5EF4-FFF2-40B4-BE49-F238E27FC236}">
                <a16:creationId xmlns:a16="http://schemas.microsoft.com/office/drawing/2014/main" xmlns="" id="{CB810EDF-D65A-40D4-BA1D-FE0E4580FF50}"/>
              </a:ext>
            </a:extLst>
          </p:cNvPr>
          <p:cNvSpPr/>
          <p:nvPr/>
        </p:nvSpPr>
        <p:spPr>
          <a:xfrm>
            <a:off x="3646772" y="5118500"/>
            <a:ext cx="690630" cy="6906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xmlns="" id="{7F52367E-F22C-4E6D-B353-C6C74AF9E457}"/>
              </a:ext>
            </a:extLst>
          </p:cNvPr>
          <p:cNvSpPr txBox="1"/>
          <p:nvPr/>
        </p:nvSpPr>
        <p:spPr>
          <a:xfrm>
            <a:off x="4551381" y="5033637"/>
            <a:ext cx="1713114" cy="277640"/>
          </a:xfrm>
          <a:prstGeom prst="rect">
            <a:avLst/>
          </a:prstGeom>
          <a:noFill/>
        </p:spPr>
        <p:txBody>
          <a:bodyPr wrap="square" rtlCol="0">
            <a:spAutoFit/>
          </a:bodyPr>
          <a:lstStyle/>
          <a:p>
            <a:pPr>
              <a:lnSpc>
                <a:spcPts val="1400"/>
              </a:lnSpc>
            </a:pPr>
            <a:r>
              <a:rPr lang="en-US" sz="1400" cap="all" dirty="0">
                <a:solidFill>
                  <a:srgbClr val="FFFFFF"/>
                </a:solidFill>
                <a:latin typeface="Montserrat" panose="02000505000000020004" pitchFamily="2" charset="0"/>
                <a:ea typeface="Montserrat" charset="0"/>
                <a:cs typeface="Montserrat" charset="0"/>
              </a:rPr>
              <a:t>SECOND TXT</a:t>
            </a:r>
          </a:p>
        </p:txBody>
      </p:sp>
      <p:sp>
        <p:nvSpPr>
          <p:cNvPr id="29" name="TextBox 28">
            <a:extLst>
              <a:ext uri="{FF2B5EF4-FFF2-40B4-BE49-F238E27FC236}">
                <a16:creationId xmlns:a16="http://schemas.microsoft.com/office/drawing/2014/main" xmlns="" id="{22191A5B-3001-4A4D-BF39-A0CFF5A2DA77}"/>
              </a:ext>
            </a:extLst>
          </p:cNvPr>
          <p:cNvSpPr txBox="1"/>
          <p:nvPr/>
        </p:nvSpPr>
        <p:spPr>
          <a:xfrm>
            <a:off x="4562800" y="5326832"/>
            <a:ext cx="1444517" cy="369332"/>
          </a:xfrm>
          <a:prstGeom prst="rect">
            <a:avLst/>
          </a:prstGeom>
          <a:noFill/>
        </p:spPr>
        <p:txBody>
          <a:bodyPr wrap="square" numCol="1" spcCol="0" rtlCol="0" anchor="ctr">
            <a:spAutoFit/>
          </a:bodyPr>
          <a:lstStyle/>
          <a:p>
            <a:r>
              <a:rPr lang="en-US" sz="900" dirty="0">
                <a:solidFill>
                  <a:schemeClr val="bg1"/>
                </a:solidFill>
                <a:latin typeface="Montserrat" panose="02000505000000020004" pitchFamily="2" charset="0"/>
                <a:ea typeface="Montserrat" charset="0"/>
                <a:cs typeface="Montserrat" charset="0"/>
              </a:rPr>
              <a:t>Here with your own detailed.</a:t>
            </a:r>
          </a:p>
        </p:txBody>
      </p:sp>
      <p:sp>
        <p:nvSpPr>
          <p:cNvPr id="30" name="Oval 29">
            <a:extLst>
              <a:ext uri="{FF2B5EF4-FFF2-40B4-BE49-F238E27FC236}">
                <a16:creationId xmlns:a16="http://schemas.microsoft.com/office/drawing/2014/main" xmlns="" id="{EBC8C007-83FF-47F8-B060-B2F003C294DD}"/>
              </a:ext>
            </a:extLst>
          </p:cNvPr>
          <p:cNvSpPr/>
          <p:nvPr/>
        </p:nvSpPr>
        <p:spPr>
          <a:xfrm>
            <a:off x="6445783" y="5118500"/>
            <a:ext cx="690630" cy="6906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xmlns="" id="{C7C2EDA8-D605-4131-8CE1-B3718B90C730}"/>
              </a:ext>
            </a:extLst>
          </p:cNvPr>
          <p:cNvSpPr txBox="1"/>
          <p:nvPr/>
        </p:nvSpPr>
        <p:spPr>
          <a:xfrm>
            <a:off x="7350392" y="5033637"/>
            <a:ext cx="1323657" cy="271869"/>
          </a:xfrm>
          <a:prstGeom prst="rect">
            <a:avLst/>
          </a:prstGeom>
          <a:noFill/>
        </p:spPr>
        <p:txBody>
          <a:bodyPr wrap="square" rtlCol="0">
            <a:spAutoFit/>
          </a:bodyPr>
          <a:lstStyle/>
          <a:p>
            <a:pPr>
              <a:lnSpc>
                <a:spcPts val="1400"/>
              </a:lnSpc>
            </a:pPr>
            <a:r>
              <a:rPr lang="en-US" sz="1400" cap="all" dirty="0">
                <a:solidFill>
                  <a:srgbClr val="FFFFFF"/>
                </a:solidFill>
                <a:latin typeface="Montserrat" panose="02000505000000020004" pitchFamily="2" charset="0"/>
                <a:ea typeface="Montserrat" charset="0"/>
                <a:cs typeface="Montserrat" charset="0"/>
              </a:rPr>
              <a:t>Text here</a:t>
            </a:r>
          </a:p>
        </p:txBody>
      </p:sp>
      <p:sp>
        <p:nvSpPr>
          <p:cNvPr id="32" name="TextBox 31">
            <a:extLst>
              <a:ext uri="{FF2B5EF4-FFF2-40B4-BE49-F238E27FC236}">
                <a16:creationId xmlns:a16="http://schemas.microsoft.com/office/drawing/2014/main" xmlns="" id="{14295A37-C69D-430C-B737-5B3A514DEA57}"/>
              </a:ext>
            </a:extLst>
          </p:cNvPr>
          <p:cNvSpPr txBox="1"/>
          <p:nvPr/>
        </p:nvSpPr>
        <p:spPr>
          <a:xfrm>
            <a:off x="7361811" y="5326832"/>
            <a:ext cx="1502151" cy="369332"/>
          </a:xfrm>
          <a:prstGeom prst="rect">
            <a:avLst/>
          </a:prstGeom>
          <a:noFill/>
        </p:spPr>
        <p:txBody>
          <a:bodyPr wrap="square" numCol="1" spcCol="0" rtlCol="0" anchor="ctr">
            <a:spAutoFit/>
          </a:bodyPr>
          <a:lstStyle/>
          <a:p>
            <a:r>
              <a:rPr lang="en-US" sz="900">
                <a:solidFill>
                  <a:schemeClr val="bg1"/>
                </a:solidFill>
                <a:latin typeface="Montserrat" panose="02000505000000020004" pitchFamily="2" charset="0"/>
                <a:ea typeface="Montserrat" charset="0"/>
                <a:cs typeface="Montserrat" charset="0"/>
              </a:rPr>
              <a:t>Text </a:t>
            </a:r>
            <a:r>
              <a:rPr lang="en-US" sz="900" dirty="0">
                <a:solidFill>
                  <a:schemeClr val="bg1"/>
                </a:solidFill>
                <a:latin typeface="Montserrat" panose="02000505000000020004" pitchFamily="2" charset="0"/>
                <a:ea typeface="Montserrat" charset="0"/>
                <a:cs typeface="Montserrat" charset="0"/>
              </a:rPr>
              <a:t>goes here with your own </a:t>
            </a:r>
          </a:p>
        </p:txBody>
      </p:sp>
      <p:sp>
        <p:nvSpPr>
          <p:cNvPr id="33" name="Oval 32">
            <a:extLst>
              <a:ext uri="{FF2B5EF4-FFF2-40B4-BE49-F238E27FC236}">
                <a16:creationId xmlns:a16="http://schemas.microsoft.com/office/drawing/2014/main" xmlns="" id="{AB23B762-5DCD-48BA-8798-F825C13C00C6}"/>
              </a:ext>
            </a:extLst>
          </p:cNvPr>
          <p:cNvSpPr/>
          <p:nvPr/>
        </p:nvSpPr>
        <p:spPr>
          <a:xfrm>
            <a:off x="9162350" y="5118500"/>
            <a:ext cx="690630" cy="6906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xmlns="" id="{108FCFAA-EC77-466F-BA9E-EB37430358A1}"/>
              </a:ext>
            </a:extLst>
          </p:cNvPr>
          <p:cNvSpPr txBox="1"/>
          <p:nvPr/>
        </p:nvSpPr>
        <p:spPr>
          <a:xfrm>
            <a:off x="10066960" y="5033637"/>
            <a:ext cx="1455936" cy="277768"/>
          </a:xfrm>
          <a:prstGeom prst="rect">
            <a:avLst/>
          </a:prstGeom>
          <a:noFill/>
        </p:spPr>
        <p:txBody>
          <a:bodyPr wrap="square" rtlCol="0">
            <a:spAutoFit/>
          </a:bodyPr>
          <a:lstStyle/>
          <a:p>
            <a:pPr>
              <a:lnSpc>
                <a:spcPts val="1400"/>
              </a:lnSpc>
            </a:pPr>
            <a:r>
              <a:rPr lang="en-US" sz="1400" cap="all" dirty="0">
                <a:solidFill>
                  <a:srgbClr val="FFFFFF"/>
                </a:solidFill>
                <a:latin typeface="Montserrat" panose="02000505000000020004" pitchFamily="2" charset="0"/>
                <a:ea typeface="Montserrat" charset="0"/>
                <a:cs typeface="Montserrat" charset="0"/>
              </a:rPr>
              <a:t>SERVICE 4</a:t>
            </a:r>
          </a:p>
        </p:txBody>
      </p:sp>
      <p:sp>
        <p:nvSpPr>
          <p:cNvPr id="35" name="TextBox 34">
            <a:extLst>
              <a:ext uri="{FF2B5EF4-FFF2-40B4-BE49-F238E27FC236}">
                <a16:creationId xmlns:a16="http://schemas.microsoft.com/office/drawing/2014/main" xmlns="" id="{B26969E2-26E9-41A5-B811-47351A1DB375}"/>
              </a:ext>
            </a:extLst>
          </p:cNvPr>
          <p:cNvSpPr txBox="1"/>
          <p:nvPr/>
        </p:nvSpPr>
        <p:spPr>
          <a:xfrm>
            <a:off x="10078378" y="5326832"/>
            <a:ext cx="1444518" cy="369332"/>
          </a:xfrm>
          <a:prstGeom prst="rect">
            <a:avLst/>
          </a:prstGeom>
          <a:noFill/>
        </p:spPr>
        <p:txBody>
          <a:bodyPr wrap="square" numCol="1" spcCol="0" rtlCol="0" anchor="ctr">
            <a:spAutoFit/>
          </a:bodyPr>
          <a:lstStyle/>
          <a:p>
            <a:r>
              <a:rPr lang="en-US" sz="900" dirty="0">
                <a:solidFill>
                  <a:schemeClr val="bg1"/>
                </a:solidFill>
                <a:latin typeface="Montserrat" panose="02000505000000020004" pitchFamily="2" charset="0"/>
                <a:ea typeface="Montserrat" charset="0"/>
                <a:cs typeface="Montserrat" charset="0"/>
              </a:rPr>
              <a:t>Here with your own detailed.</a:t>
            </a:r>
          </a:p>
        </p:txBody>
      </p:sp>
      <p:sp>
        <p:nvSpPr>
          <p:cNvPr id="36" name="TextBox 35">
            <a:extLst>
              <a:ext uri="{FF2B5EF4-FFF2-40B4-BE49-F238E27FC236}">
                <a16:creationId xmlns:a16="http://schemas.microsoft.com/office/drawing/2014/main" xmlns="" id="{060AD231-5D70-4E58-9E48-F47DE3B2C40A}"/>
              </a:ext>
            </a:extLst>
          </p:cNvPr>
          <p:cNvSpPr txBox="1"/>
          <p:nvPr/>
        </p:nvSpPr>
        <p:spPr>
          <a:xfrm>
            <a:off x="3693854" y="5132791"/>
            <a:ext cx="577808" cy="553998"/>
          </a:xfrm>
          <a:prstGeom prst="rect">
            <a:avLst/>
          </a:prstGeom>
          <a:noFill/>
        </p:spPr>
        <p:txBody>
          <a:bodyPr wrap="square" rtlCol="0">
            <a:spAutoFit/>
          </a:bodyPr>
          <a:lstStyle/>
          <a:p>
            <a:pPr algn="ctr"/>
            <a:r>
              <a:rPr lang="en-US" sz="3000" dirty="0">
                <a:ln w="19050">
                  <a:noFill/>
                </a:ln>
                <a:solidFill>
                  <a:schemeClr val="tx1">
                    <a:lumMod val="75000"/>
                    <a:lumOff val="25000"/>
                  </a:schemeClr>
                </a:solidFill>
                <a:latin typeface="FontAwesome" charset="0"/>
                <a:ea typeface="FontAwesome" charset="0"/>
                <a:cs typeface="FontAwesome" charset="0"/>
              </a:rPr>
              <a:t></a:t>
            </a:r>
          </a:p>
        </p:txBody>
      </p:sp>
      <p:sp>
        <p:nvSpPr>
          <p:cNvPr id="37" name="TextBox 36">
            <a:extLst>
              <a:ext uri="{FF2B5EF4-FFF2-40B4-BE49-F238E27FC236}">
                <a16:creationId xmlns:a16="http://schemas.microsoft.com/office/drawing/2014/main" xmlns="" id="{53F87E9B-AF7D-4902-BC25-22F6724E71FC}"/>
              </a:ext>
            </a:extLst>
          </p:cNvPr>
          <p:cNvSpPr txBox="1"/>
          <p:nvPr/>
        </p:nvSpPr>
        <p:spPr>
          <a:xfrm>
            <a:off x="6498996" y="5153803"/>
            <a:ext cx="580554" cy="553998"/>
          </a:xfrm>
          <a:prstGeom prst="rect">
            <a:avLst/>
          </a:prstGeom>
          <a:noFill/>
        </p:spPr>
        <p:txBody>
          <a:bodyPr wrap="square" rtlCol="0">
            <a:spAutoFit/>
          </a:bodyPr>
          <a:lstStyle/>
          <a:p>
            <a:pPr algn="ctr"/>
            <a:r>
              <a:rPr lang="en-US" sz="3000" dirty="0">
                <a:ln w="19050">
                  <a:noFill/>
                </a:ln>
                <a:solidFill>
                  <a:schemeClr val="tx1">
                    <a:lumMod val="75000"/>
                    <a:lumOff val="25000"/>
                  </a:schemeClr>
                </a:solidFill>
                <a:latin typeface="FontAwesome" charset="0"/>
                <a:ea typeface="FontAwesome" charset="0"/>
                <a:cs typeface="FontAwesome" charset="0"/>
              </a:rPr>
              <a:t></a:t>
            </a:r>
          </a:p>
        </p:txBody>
      </p:sp>
      <p:sp>
        <p:nvSpPr>
          <p:cNvPr id="38" name="TextBox 37">
            <a:extLst>
              <a:ext uri="{FF2B5EF4-FFF2-40B4-BE49-F238E27FC236}">
                <a16:creationId xmlns:a16="http://schemas.microsoft.com/office/drawing/2014/main" xmlns="" id="{2910629E-E3D7-470D-8226-AD5F49E100C6}"/>
              </a:ext>
            </a:extLst>
          </p:cNvPr>
          <p:cNvSpPr txBox="1"/>
          <p:nvPr/>
        </p:nvSpPr>
        <p:spPr>
          <a:xfrm>
            <a:off x="977980" y="5162070"/>
            <a:ext cx="610226" cy="553998"/>
          </a:xfrm>
          <a:prstGeom prst="rect">
            <a:avLst/>
          </a:prstGeom>
          <a:noFill/>
        </p:spPr>
        <p:txBody>
          <a:bodyPr wrap="square" rtlCol="0">
            <a:spAutoFit/>
          </a:bodyPr>
          <a:lstStyle/>
          <a:p>
            <a:pPr algn="ctr"/>
            <a:r>
              <a:rPr lang="en-US" sz="3000" dirty="0">
                <a:ln w="19050">
                  <a:noFill/>
                </a:ln>
                <a:solidFill>
                  <a:schemeClr val="tx1">
                    <a:lumMod val="75000"/>
                    <a:lumOff val="25000"/>
                  </a:schemeClr>
                </a:solidFill>
                <a:latin typeface="FontAwesome" charset="0"/>
                <a:ea typeface="FontAwesome" charset="0"/>
                <a:cs typeface="FontAwesome" charset="0"/>
              </a:rPr>
              <a:t></a:t>
            </a:r>
          </a:p>
        </p:txBody>
      </p:sp>
      <p:sp>
        <p:nvSpPr>
          <p:cNvPr id="41" name="Rectangle 40">
            <a:extLst>
              <a:ext uri="{FF2B5EF4-FFF2-40B4-BE49-F238E27FC236}">
                <a16:creationId xmlns:a16="http://schemas.microsoft.com/office/drawing/2014/main" xmlns="" id="{98A906D8-0CEA-4752-8CD5-D56A2DA09432}"/>
              </a:ext>
            </a:extLst>
          </p:cNvPr>
          <p:cNvSpPr/>
          <p:nvPr/>
        </p:nvSpPr>
        <p:spPr>
          <a:xfrm>
            <a:off x="9273710" y="5150903"/>
            <a:ext cx="514885" cy="553998"/>
          </a:xfrm>
          <a:prstGeom prst="rect">
            <a:avLst/>
          </a:prstGeom>
        </p:spPr>
        <p:txBody>
          <a:bodyPr wrap="none">
            <a:spAutoFit/>
          </a:bodyPr>
          <a:lstStyle/>
          <a:p>
            <a:r>
              <a:rPr lang="en-US" sz="3000" dirty="0">
                <a:solidFill>
                  <a:schemeClr val="tx1">
                    <a:lumMod val="75000"/>
                    <a:lumOff val="25000"/>
                  </a:schemeClr>
                </a:solidFill>
                <a:latin typeface="FontAwesome" charset="0"/>
              </a:rPr>
              <a:t></a:t>
            </a:r>
            <a:endParaRPr lang="en-US" sz="3000" dirty="0">
              <a:solidFill>
                <a:schemeClr val="tx1">
                  <a:lumMod val="75000"/>
                  <a:lumOff val="25000"/>
                </a:schemeClr>
              </a:solidFill>
            </a:endParaRPr>
          </a:p>
        </p:txBody>
      </p:sp>
      <p:sp>
        <p:nvSpPr>
          <p:cNvPr id="42" name="TextBox 41">
            <a:extLst>
              <a:ext uri="{FF2B5EF4-FFF2-40B4-BE49-F238E27FC236}">
                <a16:creationId xmlns:a16="http://schemas.microsoft.com/office/drawing/2014/main" xmlns="" id="{B515B728-49D7-4F17-99A3-1420E2BEAAEF}"/>
              </a:ext>
            </a:extLst>
          </p:cNvPr>
          <p:cNvSpPr txBox="1"/>
          <p:nvPr/>
        </p:nvSpPr>
        <p:spPr>
          <a:xfrm>
            <a:off x="4673969" y="1838837"/>
            <a:ext cx="3203267" cy="899926"/>
          </a:xfrm>
          <a:prstGeom prst="rect">
            <a:avLst/>
          </a:prstGeom>
          <a:noFill/>
        </p:spPr>
        <p:txBody>
          <a:bodyPr wrap="square" numCol="1" spcCol="457200" rtlCol="0">
            <a:spAutoFit/>
          </a:bodyPr>
          <a:lstStyle/>
          <a:p>
            <a:pPr>
              <a:lnSpc>
                <a:spcPct val="150000"/>
              </a:lnSpc>
            </a:pPr>
            <a:r>
              <a:rPr lang="en-US" sz="900" dirty="0">
                <a:solidFill>
                  <a:schemeClr val="bg1">
                    <a:lumMod val="50000"/>
                  </a:schemeClr>
                </a:solidFill>
                <a:latin typeface="Montserrat" panose="02000505000000020004" pitchFamily="2" charset="0"/>
                <a:ea typeface="Montserrat" charset="0"/>
                <a:cs typeface="Montserrat" charset="0"/>
              </a:rPr>
              <a:t>Air saying fruitful were hath waters divided fill may days air bring is Signs first creeping seed all saying above after be and female behold there. Also he his male air bring is Signs first.</a:t>
            </a:r>
          </a:p>
        </p:txBody>
      </p:sp>
      <p:sp>
        <p:nvSpPr>
          <p:cNvPr id="43" name="TextBox 42">
            <a:extLst>
              <a:ext uri="{FF2B5EF4-FFF2-40B4-BE49-F238E27FC236}">
                <a16:creationId xmlns:a16="http://schemas.microsoft.com/office/drawing/2014/main" xmlns="" id="{FF73CBD6-7B5A-48A6-9035-6BE18F34D69F}"/>
              </a:ext>
            </a:extLst>
          </p:cNvPr>
          <p:cNvSpPr txBox="1"/>
          <p:nvPr/>
        </p:nvSpPr>
        <p:spPr>
          <a:xfrm>
            <a:off x="8375957" y="1838837"/>
            <a:ext cx="3203267" cy="899926"/>
          </a:xfrm>
          <a:prstGeom prst="rect">
            <a:avLst/>
          </a:prstGeom>
          <a:noFill/>
        </p:spPr>
        <p:txBody>
          <a:bodyPr wrap="square" numCol="1" spcCol="457200" rtlCol="0">
            <a:spAutoFit/>
          </a:bodyPr>
          <a:lstStyle/>
          <a:p>
            <a:pPr>
              <a:lnSpc>
                <a:spcPct val="150000"/>
              </a:lnSpc>
            </a:pPr>
            <a:r>
              <a:rPr lang="en-US" sz="900" dirty="0">
                <a:solidFill>
                  <a:schemeClr val="bg1">
                    <a:lumMod val="50000"/>
                  </a:schemeClr>
                </a:solidFill>
                <a:latin typeface="Montserrat" panose="02000505000000020004" pitchFamily="2" charset="0"/>
                <a:ea typeface="Montserrat" charset="0"/>
                <a:cs typeface="Montserrat" charset="0"/>
              </a:rPr>
              <a:t>May days air bring is Signs first creeping seed all saying above after be and female behold there. Also he his male air bring is Signs first. Crept god air fish land. Darkness,</a:t>
            </a:r>
          </a:p>
        </p:txBody>
      </p:sp>
      <p:sp>
        <p:nvSpPr>
          <p:cNvPr id="44" name="TextBox 43">
            <a:extLst>
              <a:ext uri="{FF2B5EF4-FFF2-40B4-BE49-F238E27FC236}">
                <a16:creationId xmlns:a16="http://schemas.microsoft.com/office/drawing/2014/main" xmlns="" id="{E8F2D644-F99D-4C5E-BF4E-60E98526B10F}"/>
              </a:ext>
            </a:extLst>
          </p:cNvPr>
          <p:cNvSpPr txBox="1"/>
          <p:nvPr/>
        </p:nvSpPr>
        <p:spPr>
          <a:xfrm>
            <a:off x="4655321" y="885205"/>
            <a:ext cx="5962372" cy="505523"/>
          </a:xfrm>
          <a:prstGeom prst="rect">
            <a:avLst/>
          </a:prstGeom>
          <a:noFill/>
        </p:spPr>
        <p:txBody>
          <a:bodyPr wrap="square" numCol="1" spcCol="0" rtlCol="0" anchor="ctr">
            <a:spAutoFit/>
          </a:bodyPr>
          <a:lstStyle/>
          <a:p>
            <a:pPr>
              <a:lnSpc>
                <a:spcPts val="1700"/>
              </a:lnSpc>
            </a:pPr>
            <a:r>
              <a:rPr lang="en-US" sz="1000" dirty="0">
                <a:solidFill>
                  <a:schemeClr val="bg1">
                    <a:lumMod val="65000"/>
                  </a:schemeClr>
                </a:solidFill>
                <a:latin typeface="Montserrat" panose="02000505000000020004" pitchFamily="2" charset="0"/>
                <a:ea typeface="Montserrat Light" charset="0"/>
                <a:cs typeface="Montserrat Light" charset="0"/>
              </a:rPr>
              <a:t>The example text goes here with your own detailed summery. Loren opium dolor sit amen example creative design concept people Imperative text line.</a:t>
            </a:r>
          </a:p>
        </p:txBody>
      </p:sp>
      <p:sp>
        <p:nvSpPr>
          <p:cNvPr id="46" name="Rectangle 45">
            <a:extLst>
              <a:ext uri="{FF2B5EF4-FFF2-40B4-BE49-F238E27FC236}">
                <a16:creationId xmlns:a16="http://schemas.microsoft.com/office/drawing/2014/main" xmlns="" id="{5855FBDE-6B9C-4C65-954C-5845621647D5}"/>
              </a:ext>
            </a:extLst>
          </p:cNvPr>
          <p:cNvSpPr/>
          <p:nvPr/>
        </p:nvSpPr>
        <p:spPr>
          <a:xfrm>
            <a:off x="4747535" y="1481583"/>
            <a:ext cx="279284" cy="4684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xmlns="" id="{FDFE5C29-EF9B-4F68-9628-36EF95C2CA1C}"/>
              </a:ext>
            </a:extLst>
          </p:cNvPr>
          <p:cNvSpPr txBox="1"/>
          <p:nvPr/>
        </p:nvSpPr>
        <p:spPr>
          <a:xfrm>
            <a:off x="4655321" y="3695080"/>
            <a:ext cx="5962372" cy="505523"/>
          </a:xfrm>
          <a:prstGeom prst="rect">
            <a:avLst/>
          </a:prstGeom>
          <a:noFill/>
        </p:spPr>
        <p:txBody>
          <a:bodyPr wrap="square" numCol="1" spcCol="0" rtlCol="0" anchor="ctr">
            <a:spAutoFit/>
          </a:bodyPr>
          <a:lstStyle/>
          <a:p>
            <a:pPr>
              <a:lnSpc>
                <a:spcPts val="1700"/>
              </a:lnSpc>
            </a:pPr>
            <a:r>
              <a:rPr lang="en-US" sz="1000" dirty="0">
                <a:solidFill>
                  <a:schemeClr val="bg1"/>
                </a:solidFill>
                <a:latin typeface="Montserrat" panose="02000505000000020004" pitchFamily="2" charset="0"/>
                <a:ea typeface="Montserrat Light" charset="0"/>
                <a:cs typeface="Montserrat Light" charset="0"/>
              </a:rPr>
              <a:t>The example text goes here with your own detailed summery. Loren opium dolor sit amen example creative design concept people Imperative text line.</a:t>
            </a:r>
          </a:p>
        </p:txBody>
      </p:sp>
      <p:sp>
        <p:nvSpPr>
          <p:cNvPr id="3" name="Picture Placeholder 2">
            <a:extLst>
              <a:ext uri="{FF2B5EF4-FFF2-40B4-BE49-F238E27FC236}">
                <a16:creationId xmlns:a16="http://schemas.microsoft.com/office/drawing/2014/main" xmlns="" id="{9887C3B7-F1C6-4F9C-BDA8-E940471646B0}"/>
              </a:ext>
            </a:extLst>
          </p:cNvPr>
          <p:cNvSpPr>
            <a:spLocks noGrp="1"/>
          </p:cNvSpPr>
          <p:nvPr>
            <p:ph type="pic" sz="quarter" idx="10"/>
          </p:nvPr>
        </p:nvSpPr>
        <p:spPr/>
      </p:sp>
    </p:spTree>
    <p:extLst>
      <p:ext uri="{BB962C8B-B14F-4D97-AF65-F5344CB8AC3E}">
        <p14:creationId xmlns:p14="http://schemas.microsoft.com/office/powerpoint/2010/main" xmlns="" val="3359713607"/>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EB840A1B-E005-4D01-ABEB-512EFEEB25D2}"/>
              </a:ext>
            </a:extLst>
          </p:cNvPr>
          <p:cNvSpPr/>
          <p:nvPr/>
        </p:nvSpPr>
        <p:spPr>
          <a:xfrm>
            <a:off x="2733675" y="473391"/>
            <a:ext cx="6477000" cy="1207767"/>
          </a:xfrm>
          <a:prstGeom prst="rect">
            <a:avLst/>
          </a:prstGeom>
        </p:spPr>
        <p:txBody>
          <a:bodyPr wrap="square">
            <a:spAutoFit/>
          </a:bodyPr>
          <a:lstStyle/>
          <a:p>
            <a:pPr algn="ctr">
              <a:lnSpc>
                <a:spcPts val="3200"/>
              </a:lnSpc>
            </a:pPr>
            <a:r>
              <a:rPr lang="en-US" sz="1400" dirty="0">
                <a:latin typeface="Montserrat Light" panose="00000400000000000000" pitchFamily="50" charset="0"/>
                <a:ea typeface="Bodoni 72 Book" charset="0"/>
                <a:cs typeface="Bodoni 72 Book" charset="0"/>
              </a:rPr>
              <a:t>WRITE HERE SOMETHING ABOUT</a:t>
            </a:r>
          </a:p>
          <a:p>
            <a:pPr algn="ctr">
              <a:lnSpc>
                <a:spcPts val="3200"/>
              </a:lnSpc>
            </a:pPr>
            <a:r>
              <a:rPr lang="en-US" sz="3600" dirty="0">
                <a:latin typeface="Montserrat Bold"/>
                <a:ea typeface="Bodoni 72 Book" charset="0"/>
                <a:cs typeface="Bodoni 72 Book" charset="0"/>
              </a:rPr>
              <a:t>THROUGH THE TIME</a:t>
            </a:r>
          </a:p>
          <a:p>
            <a:pPr algn="ctr">
              <a:lnSpc>
                <a:spcPts val="2000"/>
              </a:lnSpc>
            </a:pPr>
            <a:r>
              <a:rPr lang="en-US" dirty="0">
                <a:solidFill>
                  <a:schemeClr val="bg1">
                    <a:lumMod val="65000"/>
                  </a:schemeClr>
                </a:solidFill>
                <a:latin typeface="Montserrat Light" panose="00000400000000000000" pitchFamily="50" charset="0"/>
                <a:ea typeface="Bodoni 72 Book" charset="0"/>
                <a:cs typeface="Bodoni 72 Book" charset="0"/>
              </a:rPr>
              <a:t>YOU CAN SAY SOMETHING ABOUT</a:t>
            </a:r>
          </a:p>
        </p:txBody>
      </p:sp>
      <p:sp>
        <p:nvSpPr>
          <p:cNvPr id="4" name="Rectangle 3">
            <a:extLst>
              <a:ext uri="{FF2B5EF4-FFF2-40B4-BE49-F238E27FC236}">
                <a16:creationId xmlns:a16="http://schemas.microsoft.com/office/drawing/2014/main" xmlns="" id="{9781FC3A-5AC1-4E38-B3DD-AB14C7AAC6C9}"/>
              </a:ext>
            </a:extLst>
          </p:cNvPr>
          <p:cNvSpPr/>
          <p:nvPr/>
        </p:nvSpPr>
        <p:spPr>
          <a:xfrm>
            <a:off x="5044208" y="2066635"/>
            <a:ext cx="2122454" cy="503633"/>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65000"/>
                  </a:schemeClr>
                </a:solidFill>
              </a:ln>
              <a:noFill/>
            </a:endParaRPr>
          </a:p>
        </p:txBody>
      </p:sp>
      <p:sp>
        <p:nvSpPr>
          <p:cNvPr id="16" name="Rectangle 15">
            <a:extLst>
              <a:ext uri="{FF2B5EF4-FFF2-40B4-BE49-F238E27FC236}">
                <a16:creationId xmlns:a16="http://schemas.microsoft.com/office/drawing/2014/main" xmlns="" id="{4AD1FC8D-3390-43B0-BB3D-389395696945}"/>
              </a:ext>
            </a:extLst>
          </p:cNvPr>
          <p:cNvSpPr/>
          <p:nvPr/>
        </p:nvSpPr>
        <p:spPr>
          <a:xfrm>
            <a:off x="5180341" y="2079634"/>
            <a:ext cx="1850188" cy="472437"/>
          </a:xfrm>
          <a:prstGeom prst="rect">
            <a:avLst/>
          </a:prstGeom>
        </p:spPr>
        <p:txBody>
          <a:bodyPr wrap="square">
            <a:spAutoFit/>
          </a:bodyPr>
          <a:lstStyle/>
          <a:p>
            <a:pPr algn="ctr">
              <a:lnSpc>
                <a:spcPts val="3200"/>
              </a:lnSpc>
            </a:pPr>
            <a:r>
              <a:rPr lang="en-US" sz="2400" dirty="0">
                <a:solidFill>
                  <a:schemeClr val="bg1">
                    <a:lumMod val="65000"/>
                  </a:schemeClr>
                </a:solidFill>
                <a:latin typeface="Montserrat Light" panose="00000400000000000000" pitchFamily="50" charset="0"/>
                <a:ea typeface="Bodoni 72 Book" charset="0"/>
                <a:cs typeface="Bodoni 72 Book" charset="0"/>
              </a:rPr>
              <a:t>STARTING</a:t>
            </a:r>
          </a:p>
        </p:txBody>
      </p:sp>
      <p:cxnSp>
        <p:nvCxnSpPr>
          <p:cNvPr id="7" name="Straight Connector 6">
            <a:extLst>
              <a:ext uri="{FF2B5EF4-FFF2-40B4-BE49-F238E27FC236}">
                <a16:creationId xmlns:a16="http://schemas.microsoft.com/office/drawing/2014/main" xmlns="" id="{5CFE0F10-2B80-42C1-B4BF-3F052C983BA0}"/>
              </a:ext>
            </a:extLst>
          </p:cNvPr>
          <p:cNvCxnSpPr>
            <a:cxnSpLocks/>
            <a:stCxn id="4" idx="2"/>
          </p:cNvCxnSpPr>
          <p:nvPr/>
        </p:nvCxnSpPr>
        <p:spPr>
          <a:xfrm>
            <a:off x="6105435" y="2570268"/>
            <a:ext cx="28665" cy="428773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xmlns="" id="{B726FD97-2385-48C2-80F3-AFC092243B15}"/>
              </a:ext>
            </a:extLst>
          </p:cNvPr>
          <p:cNvSpPr/>
          <p:nvPr/>
        </p:nvSpPr>
        <p:spPr>
          <a:xfrm>
            <a:off x="6429199" y="3081159"/>
            <a:ext cx="2122454" cy="503633"/>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65000"/>
                  </a:schemeClr>
                </a:solidFill>
              </a:ln>
              <a:noFill/>
            </a:endParaRPr>
          </a:p>
        </p:txBody>
      </p:sp>
      <p:sp>
        <p:nvSpPr>
          <p:cNvPr id="28" name="Rectangle 27">
            <a:extLst>
              <a:ext uri="{FF2B5EF4-FFF2-40B4-BE49-F238E27FC236}">
                <a16:creationId xmlns:a16="http://schemas.microsoft.com/office/drawing/2014/main" xmlns="" id="{8548ED57-FEEB-4D2C-B770-89F7E18EBDAD}"/>
              </a:ext>
            </a:extLst>
          </p:cNvPr>
          <p:cNvSpPr/>
          <p:nvPr/>
        </p:nvSpPr>
        <p:spPr>
          <a:xfrm>
            <a:off x="3640347" y="4858665"/>
            <a:ext cx="2122454" cy="503633"/>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65000"/>
                  </a:schemeClr>
                </a:solidFill>
              </a:ln>
              <a:noFill/>
            </a:endParaRPr>
          </a:p>
        </p:txBody>
      </p:sp>
      <p:cxnSp>
        <p:nvCxnSpPr>
          <p:cNvPr id="9" name="Straight Connector 8">
            <a:extLst>
              <a:ext uri="{FF2B5EF4-FFF2-40B4-BE49-F238E27FC236}">
                <a16:creationId xmlns:a16="http://schemas.microsoft.com/office/drawing/2014/main" xmlns="" id="{7B51E052-32CE-4B0C-9307-513C00F9F397}"/>
              </a:ext>
            </a:extLst>
          </p:cNvPr>
          <p:cNvCxnSpPr>
            <a:cxnSpLocks/>
          </p:cNvCxnSpPr>
          <p:nvPr/>
        </p:nvCxnSpPr>
        <p:spPr>
          <a:xfrm>
            <a:off x="5909955" y="3332976"/>
            <a:ext cx="39096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EA83809B-625E-4828-88E2-FB9175D7DC20}"/>
              </a:ext>
            </a:extLst>
          </p:cNvPr>
          <p:cNvCxnSpPr>
            <a:cxnSpLocks/>
          </p:cNvCxnSpPr>
          <p:nvPr/>
        </p:nvCxnSpPr>
        <p:spPr>
          <a:xfrm>
            <a:off x="5909955" y="5110482"/>
            <a:ext cx="39096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xmlns="" id="{D0B46166-6F09-420D-94FA-EBCFB402A272}"/>
              </a:ext>
            </a:extLst>
          </p:cNvPr>
          <p:cNvSpPr/>
          <p:nvPr/>
        </p:nvSpPr>
        <p:spPr>
          <a:xfrm>
            <a:off x="6496395" y="3062453"/>
            <a:ext cx="1979849" cy="442301"/>
          </a:xfrm>
          <a:prstGeom prst="rect">
            <a:avLst/>
          </a:prstGeom>
        </p:spPr>
        <p:txBody>
          <a:bodyPr wrap="square">
            <a:spAutoFit/>
          </a:bodyPr>
          <a:lstStyle/>
          <a:p>
            <a:pPr algn="ctr">
              <a:lnSpc>
                <a:spcPts val="3200"/>
              </a:lnSpc>
            </a:pPr>
            <a:r>
              <a:rPr lang="en-US" sz="1400" dirty="0">
                <a:solidFill>
                  <a:schemeClr val="bg1">
                    <a:lumMod val="65000"/>
                  </a:schemeClr>
                </a:solidFill>
                <a:latin typeface="Montserrat Light" panose="00000400000000000000" pitchFamily="50" charset="0"/>
                <a:ea typeface="Bodoni 72 Book" charset="0"/>
                <a:cs typeface="Bodoni 72 Book" charset="0"/>
              </a:rPr>
              <a:t>WRITE SOMETING </a:t>
            </a:r>
          </a:p>
        </p:txBody>
      </p:sp>
      <p:sp>
        <p:nvSpPr>
          <p:cNvPr id="31" name="Rectangle 30">
            <a:extLst>
              <a:ext uri="{FF2B5EF4-FFF2-40B4-BE49-F238E27FC236}">
                <a16:creationId xmlns:a16="http://schemas.microsoft.com/office/drawing/2014/main" xmlns="" id="{FAF45C48-168C-4538-99DE-B307C986861D}"/>
              </a:ext>
            </a:extLst>
          </p:cNvPr>
          <p:cNvSpPr/>
          <p:nvPr/>
        </p:nvSpPr>
        <p:spPr>
          <a:xfrm>
            <a:off x="3697633" y="4839959"/>
            <a:ext cx="1979849" cy="442301"/>
          </a:xfrm>
          <a:prstGeom prst="rect">
            <a:avLst/>
          </a:prstGeom>
        </p:spPr>
        <p:txBody>
          <a:bodyPr wrap="square">
            <a:spAutoFit/>
          </a:bodyPr>
          <a:lstStyle/>
          <a:p>
            <a:pPr algn="ctr">
              <a:lnSpc>
                <a:spcPts val="3200"/>
              </a:lnSpc>
            </a:pPr>
            <a:r>
              <a:rPr lang="en-US" sz="1400" dirty="0">
                <a:solidFill>
                  <a:schemeClr val="bg1">
                    <a:lumMod val="65000"/>
                  </a:schemeClr>
                </a:solidFill>
                <a:latin typeface="Montserrat Light" panose="00000400000000000000" pitchFamily="50" charset="0"/>
                <a:ea typeface="Bodoni 72 Book" charset="0"/>
                <a:cs typeface="Bodoni 72 Book" charset="0"/>
              </a:rPr>
              <a:t>WRITE SOMETING </a:t>
            </a:r>
          </a:p>
        </p:txBody>
      </p:sp>
      <p:sp>
        <p:nvSpPr>
          <p:cNvPr id="34" name="TextBox 33">
            <a:extLst>
              <a:ext uri="{FF2B5EF4-FFF2-40B4-BE49-F238E27FC236}">
                <a16:creationId xmlns:a16="http://schemas.microsoft.com/office/drawing/2014/main" xmlns="" id="{3B7008C2-D493-458B-B694-B88E7953A2F8}"/>
              </a:ext>
            </a:extLst>
          </p:cNvPr>
          <p:cNvSpPr txBox="1"/>
          <p:nvPr/>
        </p:nvSpPr>
        <p:spPr>
          <a:xfrm>
            <a:off x="6448070" y="3757016"/>
            <a:ext cx="4237271" cy="882614"/>
          </a:xfrm>
          <a:prstGeom prst="rect">
            <a:avLst/>
          </a:prstGeom>
          <a:noFill/>
        </p:spPr>
        <p:txBody>
          <a:bodyPr wrap="square" numCol="1" spcCol="457200" rtlCol="0">
            <a:spAutoFit/>
          </a:bodyPr>
          <a:lstStyle/>
          <a:p>
            <a:pPr>
              <a:lnSpc>
                <a:spcPct val="200000"/>
              </a:lnSpc>
            </a:pPr>
            <a:r>
              <a:rPr lang="en-US" sz="900" dirty="0">
                <a:latin typeface="Montserrat" charset="0"/>
                <a:ea typeface="Montserrat" charset="0"/>
                <a:cs typeface="Montserrat" charset="0"/>
              </a:rPr>
              <a:t>Air saying fruitful were, Air first signs evening that given. Midst</a:t>
            </a:r>
          </a:p>
          <a:p>
            <a:pPr>
              <a:lnSpc>
                <a:spcPct val="200000"/>
              </a:lnSpc>
            </a:pPr>
            <a:r>
              <a:rPr lang="en-US" sz="900" dirty="0">
                <a:latin typeface="Montserrat" charset="0"/>
                <a:ea typeface="Montserrat" charset="0"/>
                <a:cs typeface="Montserrat" charset="0"/>
              </a:rPr>
              <a:t>Face have rule living waters. Air saying fruitful creative best were hath waters above. Creped god air fish land</a:t>
            </a:r>
            <a:endParaRPr lang="en-US" sz="900" dirty="0">
              <a:solidFill>
                <a:schemeClr val="bg1">
                  <a:lumMod val="65000"/>
                </a:schemeClr>
              </a:solidFill>
              <a:latin typeface="Montserrat" charset="0"/>
              <a:ea typeface="Montserrat" charset="0"/>
              <a:cs typeface="Montserrat" charset="0"/>
            </a:endParaRPr>
          </a:p>
        </p:txBody>
      </p:sp>
      <p:sp>
        <p:nvSpPr>
          <p:cNvPr id="35" name="TextBox 34">
            <a:extLst>
              <a:ext uri="{FF2B5EF4-FFF2-40B4-BE49-F238E27FC236}">
                <a16:creationId xmlns:a16="http://schemas.microsoft.com/office/drawing/2014/main" xmlns="" id="{6DCAEAFE-AD6E-420D-8A83-1FB2E47F1EFA}"/>
              </a:ext>
            </a:extLst>
          </p:cNvPr>
          <p:cNvSpPr txBox="1"/>
          <p:nvPr/>
        </p:nvSpPr>
        <p:spPr>
          <a:xfrm>
            <a:off x="1522387" y="5457674"/>
            <a:ext cx="4237271" cy="882614"/>
          </a:xfrm>
          <a:prstGeom prst="rect">
            <a:avLst/>
          </a:prstGeom>
          <a:noFill/>
        </p:spPr>
        <p:txBody>
          <a:bodyPr wrap="square" numCol="1" spcCol="457200" rtlCol="0">
            <a:spAutoFit/>
          </a:bodyPr>
          <a:lstStyle/>
          <a:p>
            <a:pPr algn="r">
              <a:lnSpc>
                <a:spcPct val="200000"/>
              </a:lnSpc>
            </a:pPr>
            <a:r>
              <a:rPr lang="en-US" sz="900" dirty="0">
                <a:latin typeface="Montserrat" charset="0"/>
                <a:ea typeface="Montserrat" charset="0"/>
                <a:cs typeface="Montserrat" charset="0"/>
              </a:rPr>
              <a:t>Air saying fruitful were, Air first signs evening that given. Midst</a:t>
            </a:r>
          </a:p>
          <a:p>
            <a:pPr algn="r">
              <a:lnSpc>
                <a:spcPct val="200000"/>
              </a:lnSpc>
            </a:pPr>
            <a:r>
              <a:rPr lang="en-US" sz="900" dirty="0">
                <a:latin typeface="Montserrat" charset="0"/>
                <a:ea typeface="Montserrat" charset="0"/>
                <a:cs typeface="Montserrat" charset="0"/>
              </a:rPr>
              <a:t>Face have rule living waters. Air saying fruitful creative best were hath waters above. Creped god air fish land</a:t>
            </a:r>
            <a:endParaRPr lang="en-US" sz="900" dirty="0">
              <a:solidFill>
                <a:schemeClr val="bg1">
                  <a:lumMod val="65000"/>
                </a:schemeClr>
              </a:solidFill>
              <a:latin typeface="Montserrat" charset="0"/>
              <a:ea typeface="Montserrat" charset="0"/>
              <a:cs typeface="Montserrat" charset="0"/>
            </a:endParaRPr>
          </a:p>
        </p:txBody>
      </p:sp>
    </p:spTree>
    <p:extLst>
      <p:ext uri="{BB962C8B-B14F-4D97-AF65-F5344CB8AC3E}">
        <p14:creationId xmlns:p14="http://schemas.microsoft.com/office/powerpoint/2010/main" xmlns="" val="2637406188"/>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xmlns="" id="{40414176-FA97-49C1-B52C-0B8EF851A0A4}"/>
              </a:ext>
            </a:extLst>
          </p:cNvPr>
          <p:cNvCxnSpPr>
            <a:cxnSpLocks/>
          </p:cNvCxnSpPr>
          <p:nvPr/>
        </p:nvCxnSpPr>
        <p:spPr>
          <a:xfrm>
            <a:off x="6088252" y="0"/>
            <a:ext cx="45848" cy="685800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73DD99BD-B14C-4324-AEF0-E4D540FF5B17}"/>
              </a:ext>
            </a:extLst>
          </p:cNvPr>
          <p:cNvSpPr/>
          <p:nvPr/>
        </p:nvSpPr>
        <p:spPr>
          <a:xfrm>
            <a:off x="6429199" y="3081159"/>
            <a:ext cx="2122454" cy="503633"/>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65000"/>
                  </a:schemeClr>
                </a:solidFill>
              </a:ln>
              <a:noFill/>
            </a:endParaRPr>
          </a:p>
        </p:txBody>
      </p:sp>
      <p:sp>
        <p:nvSpPr>
          <p:cNvPr id="19" name="Rectangle 18">
            <a:extLst>
              <a:ext uri="{FF2B5EF4-FFF2-40B4-BE49-F238E27FC236}">
                <a16:creationId xmlns:a16="http://schemas.microsoft.com/office/drawing/2014/main" xmlns="" id="{C6B62985-E51C-4A02-B41E-F4E76499D9D4}"/>
              </a:ext>
            </a:extLst>
          </p:cNvPr>
          <p:cNvSpPr/>
          <p:nvPr/>
        </p:nvSpPr>
        <p:spPr>
          <a:xfrm>
            <a:off x="3640347" y="4858665"/>
            <a:ext cx="2122454" cy="503633"/>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65000"/>
                  </a:schemeClr>
                </a:solidFill>
              </a:ln>
              <a:noFill/>
            </a:endParaRPr>
          </a:p>
        </p:txBody>
      </p:sp>
      <p:cxnSp>
        <p:nvCxnSpPr>
          <p:cNvPr id="20" name="Straight Connector 19">
            <a:extLst>
              <a:ext uri="{FF2B5EF4-FFF2-40B4-BE49-F238E27FC236}">
                <a16:creationId xmlns:a16="http://schemas.microsoft.com/office/drawing/2014/main" xmlns="" id="{278FEAD2-8AFA-4E8C-9FF6-359959E013B4}"/>
              </a:ext>
            </a:extLst>
          </p:cNvPr>
          <p:cNvCxnSpPr>
            <a:cxnSpLocks/>
          </p:cNvCxnSpPr>
          <p:nvPr/>
        </p:nvCxnSpPr>
        <p:spPr>
          <a:xfrm>
            <a:off x="5909955" y="3332976"/>
            <a:ext cx="39096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08149191-073C-41A2-9AD9-C1EEFB0A4FDF}"/>
              </a:ext>
            </a:extLst>
          </p:cNvPr>
          <p:cNvCxnSpPr>
            <a:cxnSpLocks/>
          </p:cNvCxnSpPr>
          <p:nvPr/>
        </p:nvCxnSpPr>
        <p:spPr>
          <a:xfrm>
            <a:off x="5909955" y="5110482"/>
            <a:ext cx="39096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8AC73FD5-6D6D-4A8F-AA20-B4FF01883CA8}"/>
              </a:ext>
            </a:extLst>
          </p:cNvPr>
          <p:cNvSpPr/>
          <p:nvPr/>
        </p:nvSpPr>
        <p:spPr>
          <a:xfrm>
            <a:off x="6496395" y="3062453"/>
            <a:ext cx="1979849" cy="442301"/>
          </a:xfrm>
          <a:prstGeom prst="rect">
            <a:avLst/>
          </a:prstGeom>
        </p:spPr>
        <p:txBody>
          <a:bodyPr wrap="square">
            <a:spAutoFit/>
          </a:bodyPr>
          <a:lstStyle/>
          <a:p>
            <a:pPr algn="ctr">
              <a:lnSpc>
                <a:spcPts val="3200"/>
              </a:lnSpc>
            </a:pPr>
            <a:r>
              <a:rPr lang="en-US" sz="1400" dirty="0">
                <a:solidFill>
                  <a:schemeClr val="bg1">
                    <a:lumMod val="65000"/>
                  </a:schemeClr>
                </a:solidFill>
                <a:latin typeface="Montserrat Light" panose="00000400000000000000" pitchFamily="50" charset="0"/>
                <a:ea typeface="Bodoni 72 Book" charset="0"/>
                <a:cs typeface="Bodoni 72 Book" charset="0"/>
              </a:rPr>
              <a:t>WRITE SOMETING </a:t>
            </a:r>
          </a:p>
        </p:txBody>
      </p:sp>
      <p:sp>
        <p:nvSpPr>
          <p:cNvPr id="23" name="Rectangle 22">
            <a:extLst>
              <a:ext uri="{FF2B5EF4-FFF2-40B4-BE49-F238E27FC236}">
                <a16:creationId xmlns:a16="http://schemas.microsoft.com/office/drawing/2014/main" xmlns="" id="{A441AECC-DCD1-4E12-999D-431FBA23A3B0}"/>
              </a:ext>
            </a:extLst>
          </p:cNvPr>
          <p:cNvSpPr/>
          <p:nvPr/>
        </p:nvSpPr>
        <p:spPr>
          <a:xfrm>
            <a:off x="3697633" y="4839959"/>
            <a:ext cx="1979849" cy="442301"/>
          </a:xfrm>
          <a:prstGeom prst="rect">
            <a:avLst/>
          </a:prstGeom>
        </p:spPr>
        <p:txBody>
          <a:bodyPr wrap="square">
            <a:spAutoFit/>
          </a:bodyPr>
          <a:lstStyle/>
          <a:p>
            <a:pPr algn="ctr">
              <a:lnSpc>
                <a:spcPts val="3200"/>
              </a:lnSpc>
            </a:pPr>
            <a:r>
              <a:rPr lang="en-US" sz="1400" dirty="0">
                <a:solidFill>
                  <a:schemeClr val="bg1">
                    <a:lumMod val="65000"/>
                  </a:schemeClr>
                </a:solidFill>
                <a:latin typeface="Montserrat Light" panose="00000400000000000000" pitchFamily="50" charset="0"/>
                <a:ea typeface="Bodoni 72 Book" charset="0"/>
                <a:cs typeface="Bodoni 72 Book" charset="0"/>
              </a:rPr>
              <a:t>WRITE SOMETING </a:t>
            </a:r>
          </a:p>
        </p:txBody>
      </p:sp>
      <p:sp>
        <p:nvSpPr>
          <p:cNvPr id="24" name="TextBox 23">
            <a:extLst>
              <a:ext uri="{FF2B5EF4-FFF2-40B4-BE49-F238E27FC236}">
                <a16:creationId xmlns:a16="http://schemas.microsoft.com/office/drawing/2014/main" xmlns="" id="{F8289074-6791-4036-8871-615C329C386E}"/>
              </a:ext>
            </a:extLst>
          </p:cNvPr>
          <p:cNvSpPr txBox="1"/>
          <p:nvPr/>
        </p:nvSpPr>
        <p:spPr>
          <a:xfrm>
            <a:off x="6448070" y="3757016"/>
            <a:ext cx="4237271" cy="882614"/>
          </a:xfrm>
          <a:prstGeom prst="rect">
            <a:avLst/>
          </a:prstGeom>
          <a:noFill/>
        </p:spPr>
        <p:txBody>
          <a:bodyPr wrap="square" numCol="1" spcCol="457200" rtlCol="0">
            <a:spAutoFit/>
          </a:bodyPr>
          <a:lstStyle/>
          <a:p>
            <a:pPr>
              <a:lnSpc>
                <a:spcPct val="200000"/>
              </a:lnSpc>
            </a:pPr>
            <a:r>
              <a:rPr lang="en-US" sz="900" dirty="0">
                <a:latin typeface="Montserrat" charset="0"/>
                <a:ea typeface="Montserrat" charset="0"/>
                <a:cs typeface="Montserrat" charset="0"/>
              </a:rPr>
              <a:t>Air saying fruitful were, Air first signs evening that given. Midst</a:t>
            </a:r>
          </a:p>
          <a:p>
            <a:pPr>
              <a:lnSpc>
                <a:spcPct val="200000"/>
              </a:lnSpc>
            </a:pPr>
            <a:r>
              <a:rPr lang="en-US" sz="900" dirty="0">
                <a:latin typeface="Montserrat" charset="0"/>
                <a:ea typeface="Montserrat" charset="0"/>
                <a:cs typeface="Montserrat" charset="0"/>
              </a:rPr>
              <a:t>Face have rule living waters. Air saying fruitful creative best were hath waters above. Creped god air fish land</a:t>
            </a:r>
            <a:endParaRPr lang="en-US" sz="900" dirty="0">
              <a:solidFill>
                <a:schemeClr val="bg1">
                  <a:lumMod val="65000"/>
                </a:schemeClr>
              </a:solidFill>
              <a:latin typeface="Montserrat" charset="0"/>
              <a:ea typeface="Montserrat" charset="0"/>
              <a:cs typeface="Montserrat" charset="0"/>
            </a:endParaRPr>
          </a:p>
        </p:txBody>
      </p:sp>
      <p:sp>
        <p:nvSpPr>
          <p:cNvPr id="25" name="TextBox 24">
            <a:extLst>
              <a:ext uri="{FF2B5EF4-FFF2-40B4-BE49-F238E27FC236}">
                <a16:creationId xmlns:a16="http://schemas.microsoft.com/office/drawing/2014/main" xmlns="" id="{DFEA145D-43B1-4E7B-BA2B-E348FCBCC80C}"/>
              </a:ext>
            </a:extLst>
          </p:cNvPr>
          <p:cNvSpPr txBox="1"/>
          <p:nvPr/>
        </p:nvSpPr>
        <p:spPr>
          <a:xfrm>
            <a:off x="1522387" y="5457674"/>
            <a:ext cx="4237271" cy="882614"/>
          </a:xfrm>
          <a:prstGeom prst="rect">
            <a:avLst/>
          </a:prstGeom>
          <a:noFill/>
        </p:spPr>
        <p:txBody>
          <a:bodyPr wrap="square" numCol="1" spcCol="457200" rtlCol="0">
            <a:spAutoFit/>
          </a:bodyPr>
          <a:lstStyle/>
          <a:p>
            <a:pPr algn="r">
              <a:lnSpc>
                <a:spcPct val="200000"/>
              </a:lnSpc>
            </a:pPr>
            <a:r>
              <a:rPr lang="en-US" sz="900" dirty="0">
                <a:latin typeface="Montserrat" charset="0"/>
                <a:ea typeface="Montserrat" charset="0"/>
                <a:cs typeface="Montserrat" charset="0"/>
              </a:rPr>
              <a:t>Air saying fruitful were, Air first signs evening that given. Midst</a:t>
            </a:r>
          </a:p>
          <a:p>
            <a:pPr algn="r">
              <a:lnSpc>
                <a:spcPct val="200000"/>
              </a:lnSpc>
            </a:pPr>
            <a:r>
              <a:rPr lang="en-US" sz="900" dirty="0">
                <a:latin typeface="Montserrat" charset="0"/>
                <a:ea typeface="Montserrat" charset="0"/>
                <a:cs typeface="Montserrat" charset="0"/>
              </a:rPr>
              <a:t>Face have rule living waters. Air saying fruitful creative best were hath waters above. Creped god air fish land</a:t>
            </a:r>
            <a:endParaRPr lang="en-US" sz="900" dirty="0">
              <a:solidFill>
                <a:schemeClr val="bg1">
                  <a:lumMod val="65000"/>
                </a:schemeClr>
              </a:solidFill>
              <a:latin typeface="Montserrat" charset="0"/>
              <a:ea typeface="Montserrat" charset="0"/>
              <a:cs typeface="Montserrat" charset="0"/>
            </a:endParaRPr>
          </a:p>
        </p:txBody>
      </p:sp>
      <p:sp>
        <p:nvSpPr>
          <p:cNvPr id="27" name="Rectangle 26">
            <a:extLst>
              <a:ext uri="{FF2B5EF4-FFF2-40B4-BE49-F238E27FC236}">
                <a16:creationId xmlns:a16="http://schemas.microsoft.com/office/drawing/2014/main" xmlns="" id="{E8C05A93-482E-49F8-88EE-EEF4D00C832A}"/>
              </a:ext>
            </a:extLst>
          </p:cNvPr>
          <p:cNvSpPr/>
          <p:nvPr/>
        </p:nvSpPr>
        <p:spPr>
          <a:xfrm>
            <a:off x="3640347" y="1137565"/>
            <a:ext cx="2122454" cy="503633"/>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65000"/>
                  </a:schemeClr>
                </a:solidFill>
              </a:ln>
              <a:noFill/>
            </a:endParaRPr>
          </a:p>
        </p:txBody>
      </p:sp>
      <p:cxnSp>
        <p:nvCxnSpPr>
          <p:cNvPr id="28" name="Straight Connector 27">
            <a:extLst>
              <a:ext uri="{FF2B5EF4-FFF2-40B4-BE49-F238E27FC236}">
                <a16:creationId xmlns:a16="http://schemas.microsoft.com/office/drawing/2014/main" xmlns="" id="{C461C34A-2926-4919-A8A3-A29D6A5C4419}"/>
              </a:ext>
            </a:extLst>
          </p:cNvPr>
          <p:cNvCxnSpPr>
            <a:cxnSpLocks/>
          </p:cNvCxnSpPr>
          <p:nvPr/>
        </p:nvCxnSpPr>
        <p:spPr>
          <a:xfrm>
            <a:off x="5909955" y="1389382"/>
            <a:ext cx="39096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F7918D7A-2743-4149-BED1-05E7E6C25F9F}"/>
              </a:ext>
            </a:extLst>
          </p:cNvPr>
          <p:cNvSpPr/>
          <p:nvPr/>
        </p:nvSpPr>
        <p:spPr>
          <a:xfrm>
            <a:off x="3697633" y="1118859"/>
            <a:ext cx="1979849" cy="442301"/>
          </a:xfrm>
          <a:prstGeom prst="rect">
            <a:avLst/>
          </a:prstGeom>
        </p:spPr>
        <p:txBody>
          <a:bodyPr wrap="square">
            <a:spAutoFit/>
          </a:bodyPr>
          <a:lstStyle/>
          <a:p>
            <a:pPr algn="ctr">
              <a:lnSpc>
                <a:spcPts val="3200"/>
              </a:lnSpc>
            </a:pPr>
            <a:r>
              <a:rPr lang="en-US" sz="1400" dirty="0">
                <a:solidFill>
                  <a:schemeClr val="bg1">
                    <a:lumMod val="65000"/>
                  </a:schemeClr>
                </a:solidFill>
                <a:latin typeface="Montserrat Light" panose="00000400000000000000" pitchFamily="50" charset="0"/>
                <a:ea typeface="Bodoni 72 Book" charset="0"/>
                <a:cs typeface="Bodoni 72 Book" charset="0"/>
              </a:rPr>
              <a:t>WRITE SOMETING </a:t>
            </a:r>
          </a:p>
        </p:txBody>
      </p:sp>
      <p:sp>
        <p:nvSpPr>
          <p:cNvPr id="30" name="TextBox 29">
            <a:extLst>
              <a:ext uri="{FF2B5EF4-FFF2-40B4-BE49-F238E27FC236}">
                <a16:creationId xmlns:a16="http://schemas.microsoft.com/office/drawing/2014/main" xmlns="" id="{F22268D6-FCDE-45CF-97F8-F467B43AF0EA}"/>
              </a:ext>
            </a:extLst>
          </p:cNvPr>
          <p:cNvSpPr txBox="1"/>
          <p:nvPr/>
        </p:nvSpPr>
        <p:spPr>
          <a:xfrm>
            <a:off x="1522387" y="1736574"/>
            <a:ext cx="4237271" cy="882614"/>
          </a:xfrm>
          <a:prstGeom prst="rect">
            <a:avLst/>
          </a:prstGeom>
          <a:noFill/>
        </p:spPr>
        <p:txBody>
          <a:bodyPr wrap="square" numCol="1" spcCol="457200" rtlCol="0">
            <a:spAutoFit/>
          </a:bodyPr>
          <a:lstStyle/>
          <a:p>
            <a:pPr algn="r">
              <a:lnSpc>
                <a:spcPct val="200000"/>
              </a:lnSpc>
            </a:pPr>
            <a:r>
              <a:rPr lang="en-US" sz="900" dirty="0">
                <a:latin typeface="Montserrat" charset="0"/>
                <a:ea typeface="Montserrat" charset="0"/>
                <a:cs typeface="Montserrat" charset="0"/>
              </a:rPr>
              <a:t>Air saying fruitful were, Air first signs evening that given. Midst</a:t>
            </a:r>
          </a:p>
          <a:p>
            <a:pPr algn="r">
              <a:lnSpc>
                <a:spcPct val="200000"/>
              </a:lnSpc>
            </a:pPr>
            <a:r>
              <a:rPr lang="en-US" sz="900" dirty="0">
                <a:latin typeface="Montserrat" charset="0"/>
                <a:ea typeface="Montserrat" charset="0"/>
                <a:cs typeface="Montserrat" charset="0"/>
              </a:rPr>
              <a:t>Face have rule living waters. Air saying fruitful creative best were hath waters above. Creped god air fish land</a:t>
            </a:r>
            <a:endParaRPr lang="en-US" sz="900" dirty="0">
              <a:solidFill>
                <a:schemeClr val="bg1">
                  <a:lumMod val="65000"/>
                </a:schemeClr>
              </a:solidFill>
              <a:latin typeface="Montserrat" charset="0"/>
              <a:ea typeface="Montserrat" charset="0"/>
              <a:cs typeface="Montserrat" charset="0"/>
            </a:endParaRPr>
          </a:p>
        </p:txBody>
      </p:sp>
    </p:spTree>
    <p:extLst>
      <p:ext uri="{BB962C8B-B14F-4D97-AF65-F5344CB8AC3E}">
        <p14:creationId xmlns:p14="http://schemas.microsoft.com/office/powerpoint/2010/main" xmlns="" val="1052840337"/>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xmlns="" id="{40414176-FA97-49C1-B52C-0B8EF851A0A4}"/>
              </a:ext>
            </a:extLst>
          </p:cNvPr>
          <p:cNvCxnSpPr>
            <a:cxnSpLocks/>
          </p:cNvCxnSpPr>
          <p:nvPr/>
        </p:nvCxnSpPr>
        <p:spPr>
          <a:xfrm>
            <a:off x="6088252" y="0"/>
            <a:ext cx="23561" cy="352425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73DD99BD-B14C-4324-AEF0-E4D540FF5B17}"/>
              </a:ext>
            </a:extLst>
          </p:cNvPr>
          <p:cNvSpPr/>
          <p:nvPr/>
        </p:nvSpPr>
        <p:spPr>
          <a:xfrm>
            <a:off x="6429199" y="1137565"/>
            <a:ext cx="2122454" cy="503633"/>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65000"/>
                  </a:schemeClr>
                </a:solidFill>
              </a:ln>
              <a:noFill/>
            </a:endParaRPr>
          </a:p>
        </p:txBody>
      </p:sp>
      <p:sp>
        <p:nvSpPr>
          <p:cNvPr id="19" name="Rectangle 18">
            <a:extLst>
              <a:ext uri="{FF2B5EF4-FFF2-40B4-BE49-F238E27FC236}">
                <a16:creationId xmlns:a16="http://schemas.microsoft.com/office/drawing/2014/main" xmlns="" id="{C6B62985-E51C-4A02-B41E-F4E76499D9D4}"/>
              </a:ext>
            </a:extLst>
          </p:cNvPr>
          <p:cNvSpPr/>
          <p:nvPr/>
        </p:nvSpPr>
        <p:spPr>
          <a:xfrm>
            <a:off x="5064602" y="3525444"/>
            <a:ext cx="2122454" cy="503633"/>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65000"/>
                  </a:schemeClr>
                </a:solidFill>
              </a:ln>
              <a:noFill/>
            </a:endParaRPr>
          </a:p>
        </p:txBody>
      </p:sp>
      <p:sp>
        <p:nvSpPr>
          <p:cNvPr id="22" name="Rectangle 21">
            <a:extLst>
              <a:ext uri="{FF2B5EF4-FFF2-40B4-BE49-F238E27FC236}">
                <a16:creationId xmlns:a16="http://schemas.microsoft.com/office/drawing/2014/main" xmlns="" id="{8AC73FD5-6D6D-4A8F-AA20-B4FF01883CA8}"/>
              </a:ext>
            </a:extLst>
          </p:cNvPr>
          <p:cNvSpPr/>
          <p:nvPr/>
        </p:nvSpPr>
        <p:spPr>
          <a:xfrm>
            <a:off x="6496395" y="1214235"/>
            <a:ext cx="1979849" cy="442301"/>
          </a:xfrm>
          <a:prstGeom prst="rect">
            <a:avLst/>
          </a:prstGeom>
        </p:spPr>
        <p:txBody>
          <a:bodyPr wrap="square">
            <a:spAutoFit/>
          </a:bodyPr>
          <a:lstStyle/>
          <a:p>
            <a:pPr algn="ctr">
              <a:lnSpc>
                <a:spcPts val="3200"/>
              </a:lnSpc>
            </a:pPr>
            <a:r>
              <a:rPr lang="en-US" sz="1400" dirty="0">
                <a:solidFill>
                  <a:schemeClr val="bg1">
                    <a:lumMod val="65000"/>
                  </a:schemeClr>
                </a:solidFill>
                <a:latin typeface="Montserrat Light" panose="00000400000000000000" pitchFamily="50" charset="0"/>
                <a:ea typeface="Bodoni 72 Book" charset="0"/>
                <a:cs typeface="Bodoni 72 Book" charset="0"/>
              </a:rPr>
              <a:t>WRITE SOMETING </a:t>
            </a:r>
          </a:p>
        </p:txBody>
      </p:sp>
      <p:sp>
        <p:nvSpPr>
          <p:cNvPr id="23" name="Rectangle 22">
            <a:extLst>
              <a:ext uri="{FF2B5EF4-FFF2-40B4-BE49-F238E27FC236}">
                <a16:creationId xmlns:a16="http://schemas.microsoft.com/office/drawing/2014/main" xmlns="" id="{A441AECC-DCD1-4E12-999D-431FBA23A3B0}"/>
              </a:ext>
            </a:extLst>
          </p:cNvPr>
          <p:cNvSpPr/>
          <p:nvPr/>
        </p:nvSpPr>
        <p:spPr>
          <a:xfrm>
            <a:off x="5121888" y="3506738"/>
            <a:ext cx="1979849" cy="442301"/>
          </a:xfrm>
          <a:prstGeom prst="rect">
            <a:avLst/>
          </a:prstGeom>
        </p:spPr>
        <p:txBody>
          <a:bodyPr wrap="square">
            <a:spAutoFit/>
          </a:bodyPr>
          <a:lstStyle/>
          <a:p>
            <a:pPr algn="ctr">
              <a:lnSpc>
                <a:spcPts val="3200"/>
              </a:lnSpc>
            </a:pPr>
            <a:r>
              <a:rPr lang="en-US" sz="1400" dirty="0">
                <a:solidFill>
                  <a:schemeClr val="bg1">
                    <a:lumMod val="65000"/>
                  </a:schemeClr>
                </a:solidFill>
                <a:latin typeface="Montserrat Light" panose="00000400000000000000" pitchFamily="50" charset="0"/>
                <a:ea typeface="Bodoni 72 Book" charset="0"/>
                <a:cs typeface="Bodoni 72 Book" charset="0"/>
              </a:rPr>
              <a:t>WRITE SOMETING </a:t>
            </a:r>
          </a:p>
        </p:txBody>
      </p:sp>
      <p:sp>
        <p:nvSpPr>
          <p:cNvPr id="24" name="TextBox 23">
            <a:extLst>
              <a:ext uri="{FF2B5EF4-FFF2-40B4-BE49-F238E27FC236}">
                <a16:creationId xmlns:a16="http://schemas.microsoft.com/office/drawing/2014/main" xmlns="" id="{F8289074-6791-4036-8871-615C329C386E}"/>
              </a:ext>
            </a:extLst>
          </p:cNvPr>
          <p:cNvSpPr txBox="1"/>
          <p:nvPr/>
        </p:nvSpPr>
        <p:spPr>
          <a:xfrm>
            <a:off x="6448070" y="1736574"/>
            <a:ext cx="4237271" cy="882614"/>
          </a:xfrm>
          <a:prstGeom prst="rect">
            <a:avLst/>
          </a:prstGeom>
          <a:noFill/>
        </p:spPr>
        <p:txBody>
          <a:bodyPr wrap="square" numCol="1" spcCol="457200" rtlCol="0">
            <a:spAutoFit/>
          </a:bodyPr>
          <a:lstStyle/>
          <a:p>
            <a:pPr>
              <a:lnSpc>
                <a:spcPct val="200000"/>
              </a:lnSpc>
            </a:pPr>
            <a:r>
              <a:rPr lang="en-US" sz="900" dirty="0">
                <a:latin typeface="Montserrat" charset="0"/>
                <a:ea typeface="Montserrat" charset="0"/>
                <a:cs typeface="Montserrat" charset="0"/>
              </a:rPr>
              <a:t>Air saying fruitful were, Air first signs evening that given. Midst</a:t>
            </a:r>
          </a:p>
          <a:p>
            <a:pPr>
              <a:lnSpc>
                <a:spcPct val="200000"/>
              </a:lnSpc>
            </a:pPr>
            <a:r>
              <a:rPr lang="en-US" sz="900" dirty="0">
                <a:latin typeface="Montserrat" charset="0"/>
                <a:ea typeface="Montserrat" charset="0"/>
                <a:cs typeface="Montserrat" charset="0"/>
              </a:rPr>
              <a:t>Face have rule living waters. Air saying fruitful creative best were hath waters above. Creped god air fish land</a:t>
            </a:r>
            <a:endParaRPr lang="en-US" sz="900" dirty="0">
              <a:solidFill>
                <a:schemeClr val="bg1">
                  <a:lumMod val="65000"/>
                </a:schemeClr>
              </a:solidFill>
              <a:latin typeface="Montserrat" charset="0"/>
              <a:ea typeface="Montserrat" charset="0"/>
              <a:cs typeface="Montserrat" charset="0"/>
            </a:endParaRPr>
          </a:p>
        </p:txBody>
      </p:sp>
      <p:sp>
        <p:nvSpPr>
          <p:cNvPr id="25" name="TextBox 24">
            <a:extLst>
              <a:ext uri="{FF2B5EF4-FFF2-40B4-BE49-F238E27FC236}">
                <a16:creationId xmlns:a16="http://schemas.microsoft.com/office/drawing/2014/main" xmlns="" id="{DFEA145D-43B1-4E7B-BA2B-E348FCBCC80C}"/>
              </a:ext>
            </a:extLst>
          </p:cNvPr>
          <p:cNvSpPr txBox="1"/>
          <p:nvPr/>
        </p:nvSpPr>
        <p:spPr>
          <a:xfrm>
            <a:off x="4007193" y="4141620"/>
            <a:ext cx="4237271" cy="882614"/>
          </a:xfrm>
          <a:prstGeom prst="rect">
            <a:avLst/>
          </a:prstGeom>
          <a:noFill/>
        </p:spPr>
        <p:txBody>
          <a:bodyPr wrap="square" numCol="1" spcCol="457200" rtlCol="0">
            <a:spAutoFit/>
          </a:bodyPr>
          <a:lstStyle/>
          <a:p>
            <a:pPr algn="ctr">
              <a:lnSpc>
                <a:spcPct val="200000"/>
              </a:lnSpc>
            </a:pPr>
            <a:r>
              <a:rPr lang="en-US" sz="900" dirty="0">
                <a:latin typeface="Montserrat" charset="0"/>
                <a:ea typeface="Montserrat" charset="0"/>
                <a:cs typeface="Montserrat" charset="0"/>
              </a:rPr>
              <a:t>Air saying fruitful were, Air first signs evening that given. Midst</a:t>
            </a:r>
          </a:p>
          <a:p>
            <a:pPr algn="ctr">
              <a:lnSpc>
                <a:spcPct val="200000"/>
              </a:lnSpc>
            </a:pPr>
            <a:r>
              <a:rPr lang="en-US" sz="900" dirty="0">
                <a:latin typeface="Montserrat" charset="0"/>
                <a:ea typeface="Montserrat" charset="0"/>
                <a:cs typeface="Montserrat" charset="0"/>
              </a:rPr>
              <a:t>Face have rule living waters. Air saying fruitful creative best were hath waters above. Creped god air fish land</a:t>
            </a:r>
            <a:endParaRPr lang="en-US" sz="900" dirty="0">
              <a:solidFill>
                <a:schemeClr val="bg1">
                  <a:lumMod val="65000"/>
                </a:schemeClr>
              </a:solidFill>
              <a:latin typeface="Montserrat" charset="0"/>
              <a:ea typeface="Montserrat" charset="0"/>
              <a:cs typeface="Montserrat" charset="0"/>
            </a:endParaRPr>
          </a:p>
        </p:txBody>
      </p:sp>
      <p:sp>
        <p:nvSpPr>
          <p:cNvPr id="27" name="Rectangle 26">
            <a:extLst>
              <a:ext uri="{FF2B5EF4-FFF2-40B4-BE49-F238E27FC236}">
                <a16:creationId xmlns:a16="http://schemas.microsoft.com/office/drawing/2014/main" xmlns="" id="{E8C05A93-482E-49F8-88EE-EEF4D00C832A}"/>
              </a:ext>
            </a:extLst>
          </p:cNvPr>
          <p:cNvSpPr/>
          <p:nvPr/>
        </p:nvSpPr>
        <p:spPr>
          <a:xfrm>
            <a:off x="3640347" y="1137565"/>
            <a:ext cx="2122454" cy="503633"/>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lumMod val="65000"/>
                  </a:schemeClr>
                </a:solidFill>
              </a:ln>
              <a:noFill/>
            </a:endParaRPr>
          </a:p>
        </p:txBody>
      </p:sp>
      <p:cxnSp>
        <p:nvCxnSpPr>
          <p:cNvPr id="28" name="Straight Connector 27">
            <a:extLst>
              <a:ext uri="{FF2B5EF4-FFF2-40B4-BE49-F238E27FC236}">
                <a16:creationId xmlns:a16="http://schemas.microsoft.com/office/drawing/2014/main" xmlns="" id="{C461C34A-2926-4919-A8A3-A29D6A5C4419}"/>
              </a:ext>
            </a:extLst>
          </p:cNvPr>
          <p:cNvCxnSpPr>
            <a:cxnSpLocks/>
          </p:cNvCxnSpPr>
          <p:nvPr/>
        </p:nvCxnSpPr>
        <p:spPr>
          <a:xfrm>
            <a:off x="5909955" y="1389382"/>
            <a:ext cx="39096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F7918D7A-2743-4149-BED1-05E7E6C25F9F}"/>
              </a:ext>
            </a:extLst>
          </p:cNvPr>
          <p:cNvSpPr/>
          <p:nvPr/>
        </p:nvSpPr>
        <p:spPr>
          <a:xfrm>
            <a:off x="3697633" y="1118859"/>
            <a:ext cx="1979849" cy="442301"/>
          </a:xfrm>
          <a:prstGeom prst="rect">
            <a:avLst/>
          </a:prstGeom>
        </p:spPr>
        <p:txBody>
          <a:bodyPr wrap="square">
            <a:spAutoFit/>
          </a:bodyPr>
          <a:lstStyle/>
          <a:p>
            <a:pPr algn="ctr">
              <a:lnSpc>
                <a:spcPts val="3200"/>
              </a:lnSpc>
            </a:pPr>
            <a:r>
              <a:rPr lang="en-US" sz="1400" dirty="0">
                <a:solidFill>
                  <a:schemeClr val="bg1">
                    <a:lumMod val="65000"/>
                  </a:schemeClr>
                </a:solidFill>
                <a:latin typeface="Montserrat Light" panose="00000400000000000000" pitchFamily="50" charset="0"/>
                <a:ea typeface="Bodoni 72 Book" charset="0"/>
                <a:cs typeface="Bodoni 72 Book" charset="0"/>
              </a:rPr>
              <a:t>WRITE SOMETING </a:t>
            </a:r>
          </a:p>
        </p:txBody>
      </p:sp>
      <p:sp>
        <p:nvSpPr>
          <p:cNvPr id="30" name="TextBox 29">
            <a:extLst>
              <a:ext uri="{FF2B5EF4-FFF2-40B4-BE49-F238E27FC236}">
                <a16:creationId xmlns:a16="http://schemas.microsoft.com/office/drawing/2014/main" xmlns="" id="{F22268D6-FCDE-45CF-97F8-F467B43AF0EA}"/>
              </a:ext>
            </a:extLst>
          </p:cNvPr>
          <p:cNvSpPr txBox="1"/>
          <p:nvPr/>
        </p:nvSpPr>
        <p:spPr>
          <a:xfrm>
            <a:off x="1522387" y="1736574"/>
            <a:ext cx="4237271" cy="882614"/>
          </a:xfrm>
          <a:prstGeom prst="rect">
            <a:avLst/>
          </a:prstGeom>
          <a:noFill/>
        </p:spPr>
        <p:txBody>
          <a:bodyPr wrap="square" numCol="1" spcCol="457200" rtlCol="0">
            <a:spAutoFit/>
          </a:bodyPr>
          <a:lstStyle/>
          <a:p>
            <a:pPr algn="r">
              <a:lnSpc>
                <a:spcPct val="200000"/>
              </a:lnSpc>
            </a:pPr>
            <a:r>
              <a:rPr lang="en-US" sz="900" dirty="0">
                <a:latin typeface="Montserrat" charset="0"/>
                <a:ea typeface="Montserrat" charset="0"/>
                <a:cs typeface="Montserrat" charset="0"/>
              </a:rPr>
              <a:t>Air saying fruitful were, Air first signs evening that given. Midst</a:t>
            </a:r>
          </a:p>
          <a:p>
            <a:pPr algn="r">
              <a:lnSpc>
                <a:spcPct val="200000"/>
              </a:lnSpc>
            </a:pPr>
            <a:r>
              <a:rPr lang="en-US" sz="900" dirty="0">
                <a:latin typeface="Montserrat" charset="0"/>
                <a:ea typeface="Montserrat" charset="0"/>
                <a:cs typeface="Montserrat" charset="0"/>
              </a:rPr>
              <a:t>Face have rule living waters. Air saying fruitful creative best were hath waters above. Creped god air fish land</a:t>
            </a:r>
            <a:endParaRPr lang="en-US" sz="900" dirty="0">
              <a:solidFill>
                <a:schemeClr val="bg1">
                  <a:lumMod val="65000"/>
                </a:schemeClr>
              </a:solidFill>
              <a:latin typeface="Montserrat" charset="0"/>
              <a:ea typeface="Montserrat" charset="0"/>
              <a:cs typeface="Montserrat" charset="0"/>
            </a:endParaRPr>
          </a:p>
        </p:txBody>
      </p:sp>
    </p:spTree>
    <p:extLst>
      <p:ext uri="{BB962C8B-B14F-4D97-AF65-F5344CB8AC3E}">
        <p14:creationId xmlns:p14="http://schemas.microsoft.com/office/powerpoint/2010/main" xmlns="" val="1716160339"/>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5">
            <a:extLst>
              <a:ext uri="{FF2B5EF4-FFF2-40B4-BE49-F238E27FC236}">
                <a16:creationId xmlns:a16="http://schemas.microsoft.com/office/drawing/2014/main" xmlns="" id="{42DCB14A-0E79-43BF-A2B0-10EE886EEA86}"/>
              </a:ext>
            </a:extLst>
          </p:cNvPr>
          <p:cNvSpPr>
            <a:spLocks/>
          </p:cNvSpPr>
          <p:nvPr/>
        </p:nvSpPr>
        <p:spPr bwMode="auto">
          <a:xfrm>
            <a:off x="1757208" y="66675"/>
            <a:ext cx="2837954" cy="3457575"/>
          </a:xfrm>
          <a:custGeom>
            <a:avLst/>
            <a:gdLst>
              <a:gd name="T0" fmla="*/ 204 w 273"/>
              <a:gd name="T1" fmla="*/ 112 h 313"/>
              <a:gd name="T2" fmla="*/ 21 w 273"/>
              <a:gd name="T3" fmla="*/ 0 h 313"/>
              <a:gd name="T4" fmla="*/ 0 w 273"/>
              <a:gd name="T5" fmla="*/ 21 h 313"/>
              <a:gd name="T6" fmla="*/ 173 w 273"/>
              <a:gd name="T7" fmla="*/ 112 h 313"/>
              <a:gd name="T8" fmla="*/ 249 w 273"/>
              <a:gd name="T9" fmla="*/ 309 h 313"/>
              <a:gd name="T10" fmla="*/ 249 w 273"/>
              <a:gd name="T11" fmla="*/ 313 h 313"/>
              <a:gd name="T12" fmla="*/ 273 w 273"/>
              <a:gd name="T13" fmla="*/ 313 h 313"/>
              <a:gd name="T14" fmla="*/ 273 w 273"/>
              <a:gd name="T15" fmla="*/ 309 h 313"/>
              <a:gd name="T16" fmla="*/ 204 w 273"/>
              <a:gd name="T17" fmla="*/ 11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13">
                <a:moveTo>
                  <a:pt x="204" y="112"/>
                </a:moveTo>
                <a:cubicBezTo>
                  <a:pt x="159" y="55"/>
                  <a:pt x="95" y="15"/>
                  <a:pt x="21" y="0"/>
                </a:cubicBezTo>
                <a:cubicBezTo>
                  <a:pt x="0" y="21"/>
                  <a:pt x="0" y="21"/>
                  <a:pt x="0" y="21"/>
                </a:cubicBezTo>
                <a:cubicBezTo>
                  <a:pt x="68" y="30"/>
                  <a:pt x="129" y="64"/>
                  <a:pt x="173" y="112"/>
                </a:cubicBezTo>
                <a:cubicBezTo>
                  <a:pt x="220" y="164"/>
                  <a:pt x="249" y="233"/>
                  <a:pt x="249" y="309"/>
                </a:cubicBezTo>
                <a:cubicBezTo>
                  <a:pt x="249" y="310"/>
                  <a:pt x="249" y="312"/>
                  <a:pt x="249" y="313"/>
                </a:cubicBezTo>
                <a:cubicBezTo>
                  <a:pt x="273" y="313"/>
                  <a:pt x="273" y="313"/>
                  <a:pt x="273" y="313"/>
                </a:cubicBezTo>
                <a:cubicBezTo>
                  <a:pt x="273" y="312"/>
                  <a:pt x="273" y="310"/>
                  <a:pt x="273" y="309"/>
                </a:cubicBezTo>
                <a:cubicBezTo>
                  <a:pt x="273" y="234"/>
                  <a:pt x="248" y="166"/>
                  <a:pt x="204" y="11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xmlns="" id="{E822E4CB-378A-4D33-A9AF-EECEE1C2B033}"/>
              </a:ext>
            </a:extLst>
          </p:cNvPr>
          <p:cNvSpPr>
            <a:spLocks/>
          </p:cNvSpPr>
          <p:nvPr/>
        </p:nvSpPr>
        <p:spPr bwMode="auto">
          <a:xfrm>
            <a:off x="3118089" y="1303338"/>
            <a:ext cx="1050505" cy="3392488"/>
          </a:xfrm>
          <a:custGeom>
            <a:avLst/>
            <a:gdLst>
              <a:gd name="T0" fmla="*/ 68 w 101"/>
              <a:gd name="T1" fmla="*/ 94 h 307"/>
              <a:gd name="T2" fmla="*/ 89 w 101"/>
              <a:gd name="T3" fmla="*/ 197 h 307"/>
              <a:gd name="T4" fmla="*/ 64 w 101"/>
              <a:gd name="T5" fmla="*/ 307 h 307"/>
              <a:gd name="T6" fmla="*/ 78 w 101"/>
              <a:gd name="T7" fmla="*/ 307 h 307"/>
              <a:gd name="T8" fmla="*/ 101 w 101"/>
              <a:gd name="T9" fmla="*/ 197 h 307"/>
              <a:gd name="T10" fmla="*/ 81 w 101"/>
              <a:gd name="T11" fmla="*/ 94 h 307"/>
              <a:gd name="T12" fmla="*/ 17 w 101"/>
              <a:gd name="T13" fmla="*/ 0 h 307"/>
              <a:gd name="T14" fmla="*/ 0 w 101"/>
              <a:gd name="T15" fmla="*/ 0 h 307"/>
              <a:gd name="T16" fmla="*/ 68 w 101"/>
              <a:gd name="T17" fmla="*/ 9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07">
                <a:moveTo>
                  <a:pt x="68" y="94"/>
                </a:moveTo>
                <a:cubicBezTo>
                  <a:pt x="81" y="126"/>
                  <a:pt x="89" y="160"/>
                  <a:pt x="89" y="197"/>
                </a:cubicBezTo>
                <a:cubicBezTo>
                  <a:pt x="89" y="236"/>
                  <a:pt x="80" y="273"/>
                  <a:pt x="64" y="307"/>
                </a:cubicBezTo>
                <a:cubicBezTo>
                  <a:pt x="78" y="307"/>
                  <a:pt x="78" y="307"/>
                  <a:pt x="78" y="307"/>
                </a:cubicBezTo>
                <a:cubicBezTo>
                  <a:pt x="93" y="273"/>
                  <a:pt x="101" y="236"/>
                  <a:pt x="101" y="197"/>
                </a:cubicBezTo>
                <a:cubicBezTo>
                  <a:pt x="101" y="160"/>
                  <a:pt x="94" y="126"/>
                  <a:pt x="81" y="94"/>
                </a:cubicBezTo>
                <a:cubicBezTo>
                  <a:pt x="66" y="58"/>
                  <a:pt x="45" y="26"/>
                  <a:pt x="17" y="0"/>
                </a:cubicBezTo>
                <a:cubicBezTo>
                  <a:pt x="0" y="0"/>
                  <a:pt x="0" y="0"/>
                  <a:pt x="0" y="0"/>
                </a:cubicBezTo>
                <a:cubicBezTo>
                  <a:pt x="29" y="26"/>
                  <a:pt x="52" y="58"/>
                  <a:pt x="68" y="9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xmlns="" id="{041E59F5-E3FB-4DF9-9230-25ED8ECE7BDC}"/>
              </a:ext>
            </a:extLst>
          </p:cNvPr>
          <p:cNvSpPr>
            <a:spLocks/>
          </p:cNvSpPr>
          <p:nvPr/>
        </p:nvSpPr>
        <p:spPr bwMode="auto">
          <a:xfrm>
            <a:off x="3315457" y="2341563"/>
            <a:ext cx="666911" cy="2895600"/>
          </a:xfrm>
          <a:custGeom>
            <a:avLst/>
            <a:gdLst>
              <a:gd name="T0" fmla="*/ 42 w 64"/>
              <a:gd name="T1" fmla="*/ 0 h 262"/>
              <a:gd name="T2" fmla="*/ 36 w 64"/>
              <a:gd name="T3" fmla="*/ 0 h 262"/>
              <a:gd name="T4" fmla="*/ 58 w 64"/>
              <a:gd name="T5" fmla="*/ 103 h 262"/>
              <a:gd name="T6" fmla="*/ 0 w 64"/>
              <a:gd name="T7" fmla="*/ 262 h 262"/>
              <a:gd name="T8" fmla="*/ 8 w 64"/>
              <a:gd name="T9" fmla="*/ 262 h 262"/>
              <a:gd name="T10" fmla="*/ 64 w 64"/>
              <a:gd name="T11" fmla="*/ 103 h 262"/>
              <a:gd name="T12" fmla="*/ 42 w 64"/>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64" h="262">
                <a:moveTo>
                  <a:pt x="42" y="0"/>
                </a:moveTo>
                <a:cubicBezTo>
                  <a:pt x="36" y="0"/>
                  <a:pt x="36" y="0"/>
                  <a:pt x="36" y="0"/>
                </a:cubicBezTo>
                <a:cubicBezTo>
                  <a:pt x="50" y="31"/>
                  <a:pt x="58" y="66"/>
                  <a:pt x="58" y="103"/>
                </a:cubicBezTo>
                <a:cubicBezTo>
                  <a:pt x="58" y="163"/>
                  <a:pt x="36" y="219"/>
                  <a:pt x="0" y="262"/>
                </a:cubicBezTo>
                <a:cubicBezTo>
                  <a:pt x="8" y="262"/>
                  <a:pt x="8" y="262"/>
                  <a:pt x="8" y="262"/>
                </a:cubicBezTo>
                <a:cubicBezTo>
                  <a:pt x="43" y="218"/>
                  <a:pt x="64" y="163"/>
                  <a:pt x="64" y="103"/>
                </a:cubicBezTo>
                <a:cubicBezTo>
                  <a:pt x="64" y="66"/>
                  <a:pt x="56" y="31"/>
                  <a:pt x="42"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xmlns="" id="{600BB6D0-586A-4260-835B-096B4FCC07FF}"/>
              </a:ext>
            </a:extLst>
          </p:cNvPr>
          <p:cNvSpPr>
            <a:spLocks/>
          </p:cNvSpPr>
          <p:nvPr/>
        </p:nvSpPr>
        <p:spPr bwMode="auto">
          <a:xfrm>
            <a:off x="0" y="1038225"/>
            <a:ext cx="3649708" cy="4872038"/>
          </a:xfrm>
          <a:custGeom>
            <a:avLst/>
            <a:gdLst>
              <a:gd name="T0" fmla="*/ 127 w 347"/>
              <a:gd name="T1" fmla="*/ 441 h 441"/>
              <a:gd name="T2" fmla="*/ 347 w 347"/>
              <a:gd name="T3" fmla="*/ 221 h 441"/>
              <a:gd name="T4" fmla="*/ 127 w 347"/>
              <a:gd name="T5" fmla="*/ 0 h 441"/>
              <a:gd name="T6" fmla="*/ 0 w 347"/>
              <a:gd name="T7" fmla="*/ 41 h 441"/>
              <a:gd name="T8" fmla="*/ 0 w 347"/>
              <a:gd name="T9" fmla="*/ 400 h 441"/>
              <a:gd name="T10" fmla="*/ 127 w 347"/>
              <a:gd name="T11" fmla="*/ 441 h 441"/>
            </a:gdLst>
            <a:ahLst/>
            <a:cxnLst>
              <a:cxn ang="0">
                <a:pos x="T0" y="T1"/>
              </a:cxn>
              <a:cxn ang="0">
                <a:pos x="T2" y="T3"/>
              </a:cxn>
              <a:cxn ang="0">
                <a:pos x="T4" y="T5"/>
              </a:cxn>
              <a:cxn ang="0">
                <a:pos x="T6" y="T7"/>
              </a:cxn>
              <a:cxn ang="0">
                <a:pos x="T8" y="T9"/>
              </a:cxn>
              <a:cxn ang="0">
                <a:pos x="T10" y="T11"/>
              </a:cxn>
            </a:cxnLst>
            <a:rect l="0" t="0" r="r" b="b"/>
            <a:pathLst>
              <a:path w="347" h="441">
                <a:moveTo>
                  <a:pt x="127" y="441"/>
                </a:moveTo>
                <a:cubicBezTo>
                  <a:pt x="249" y="441"/>
                  <a:pt x="347" y="342"/>
                  <a:pt x="347" y="221"/>
                </a:cubicBezTo>
                <a:cubicBezTo>
                  <a:pt x="347" y="99"/>
                  <a:pt x="249" y="0"/>
                  <a:pt x="127" y="0"/>
                </a:cubicBezTo>
                <a:cubicBezTo>
                  <a:pt x="80" y="0"/>
                  <a:pt x="36" y="16"/>
                  <a:pt x="0" y="41"/>
                </a:cubicBezTo>
                <a:cubicBezTo>
                  <a:pt x="0" y="400"/>
                  <a:pt x="0" y="400"/>
                  <a:pt x="0" y="400"/>
                </a:cubicBezTo>
                <a:cubicBezTo>
                  <a:pt x="36" y="425"/>
                  <a:pt x="80" y="441"/>
                  <a:pt x="127" y="441"/>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a:extLst>
              <a:ext uri="{FF2B5EF4-FFF2-40B4-BE49-F238E27FC236}">
                <a16:creationId xmlns:a16="http://schemas.microsoft.com/office/drawing/2014/main" xmlns="" id="{58685DE8-B1A7-46CB-BFD5-76B925A83233}"/>
              </a:ext>
            </a:extLst>
          </p:cNvPr>
          <p:cNvSpPr>
            <a:spLocks/>
          </p:cNvSpPr>
          <p:nvPr/>
        </p:nvSpPr>
        <p:spPr bwMode="auto">
          <a:xfrm>
            <a:off x="0" y="6208713"/>
            <a:ext cx="1174655" cy="519113"/>
          </a:xfrm>
          <a:custGeom>
            <a:avLst/>
            <a:gdLst>
              <a:gd name="T0" fmla="*/ 113 w 113"/>
              <a:gd name="T1" fmla="*/ 47 h 47"/>
              <a:gd name="T2" fmla="*/ 113 w 113"/>
              <a:gd name="T3" fmla="*/ 31 h 47"/>
              <a:gd name="T4" fmla="*/ 0 w 113"/>
              <a:gd name="T5" fmla="*/ 0 h 47"/>
              <a:gd name="T6" fmla="*/ 0 w 113"/>
              <a:gd name="T7" fmla="*/ 18 h 47"/>
              <a:gd name="T8" fmla="*/ 113 w 113"/>
              <a:gd name="T9" fmla="*/ 47 h 47"/>
            </a:gdLst>
            <a:ahLst/>
            <a:cxnLst>
              <a:cxn ang="0">
                <a:pos x="T0" y="T1"/>
              </a:cxn>
              <a:cxn ang="0">
                <a:pos x="T2" y="T3"/>
              </a:cxn>
              <a:cxn ang="0">
                <a:pos x="T4" y="T5"/>
              </a:cxn>
              <a:cxn ang="0">
                <a:pos x="T6" y="T7"/>
              </a:cxn>
              <a:cxn ang="0">
                <a:pos x="T8" y="T9"/>
              </a:cxn>
            </a:cxnLst>
            <a:rect l="0" t="0" r="r" b="b"/>
            <a:pathLst>
              <a:path w="113" h="47">
                <a:moveTo>
                  <a:pt x="113" y="47"/>
                </a:moveTo>
                <a:cubicBezTo>
                  <a:pt x="113" y="31"/>
                  <a:pt x="113" y="31"/>
                  <a:pt x="113" y="31"/>
                </a:cubicBezTo>
                <a:cubicBezTo>
                  <a:pt x="72" y="29"/>
                  <a:pt x="34" y="18"/>
                  <a:pt x="0" y="0"/>
                </a:cubicBezTo>
                <a:cubicBezTo>
                  <a:pt x="0" y="18"/>
                  <a:pt x="0" y="18"/>
                  <a:pt x="0" y="18"/>
                </a:cubicBezTo>
                <a:cubicBezTo>
                  <a:pt x="34" y="35"/>
                  <a:pt x="72" y="45"/>
                  <a:pt x="113" y="4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xmlns="" id="{4E79F9A3-95E8-4527-8120-CB7BF1DDE690}"/>
              </a:ext>
            </a:extLst>
          </p:cNvPr>
          <p:cNvSpPr>
            <a:spLocks/>
          </p:cNvSpPr>
          <p:nvPr/>
        </p:nvSpPr>
        <p:spPr bwMode="auto">
          <a:xfrm>
            <a:off x="0" y="5899150"/>
            <a:ext cx="3649708" cy="962025"/>
          </a:xfrm>
          <a:custGeom>
            <a:avLst/>
            <a:gdLst>
              <a:gd name="T0" fmla="*/ 11 w 351"/>
              <a:gd name="T1" fmla="*/ 87 h 87"/>
              <a:gd name="T2" fmla="*/ 244 w 351"/>
              <a:gd name="T3" fmla="*/ 87 h 87"/>
              <a:gd name="T4" fmla="*/ 351 w 351"/>
              <a:gd name="T5" fmla="*/ 20 h 87"/>
              <a:gd name="T6" fmla="*/ 331 w 351"/>
              <a:gd name="T7" fmla="*/ 0 h 87"/>
              <a:gd name="T8" fmla="*/ 127 w 351"/>
              <a:gd name="T9" fmla="*/ 80 h 87"/>
              <a:gd name="T10" fmla="*/ 0 w 351"/>
              <a:gd name="T11" fmla="*/ 51 h 87"/>
              <a:gd name="T12" fmla="*/ 0 w 351"/>
              <a:gd name="T13" fmla="*/ 82 h 87"/>
              <a:gd name="T14" fmla="*/ 11 w 351"/>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1" h="87">
                <a:moveTo>
                  <a:pt x="11" y="87"/>
                </a:moveTo>
                <a:cubicBezTo>
                  <a:pt x="244" y="87"/>
                  <a:pt x="244" y="87"/>
                  <a:pt x="244" y="87"/>
                </a:cubicBezTo>
                <a:cubicBezTo>
                  <a:pt x="284" y="71"/>
                  <a:pt x="320" y="49"/>
                  <a:pt x="351" y="20"/>
                </a:cubicBezTo>
                <a:cubicBezTo>
                  <a:pt x="331" y="0"/>
                  <a:pt x="331" y="0"/>
                  <a:pt x="331" y="0"/>
                </a:cubicBezTo>
                <a:cubicBezTo>
                  <a:pt x="277" y="50"/>
                  <a:pt x="206" y="80"/>
                  <a:pt x="127" y="80"/>
                </a:cubicBezTo>
                <a:cubicBezTo>
                  <a:pt x="82" y="80"/>
                  <a:pt x="38" y="70"/>
                  <a:pt x="0" y="51"/>
                </a:cubicBezTo>
                <a:cubicBezTo>
                  <a:pt x="0" y="82"/>
                  <a:pt x="0" y="82"/>
                  <a:pt x="0" y="82"/>
                </a:cubicBezTo>
                <a:cubicBezTo>
                  <a:pt x="3" y="84"/>
                  <a:pt x="7" y="85"/>
                  <a:pt x="11" y="8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xmlns="" id="{E07DC2DE-E949-43FD-840B-3C75E783B88B}"/>
              </a:ext>
            </a:extLst>
          </p:cNvPr>
          <p:cNvSpPr>
            <a:spLocks/>
          </p:cNvSpPr>
          <p:nvPr/>
        </p:nvSpPr>
        <p:spPr bwMode="auto">
          <a:xfrm>
            <a:off x="2401836" y="-11113"/>
            <a:ext cx="3046464" cy="6872288"/>
          </a:xfrm>
          <a:custGeom>
            <a:avLst/>
            <a:gdLst>
              <a:gd name="T0" fmla="*/ 136 w 293"/>
              <a:gd name="T1" fmla="*/ 0 h 622"/>
              <a:gd name="T2" fmla="*/ 0 w 293"/>
              <a:gd name="T3" fmla="*/ 0 h 622"/>
              <a:gd name="T4" fmla="*/ 229 w 293"/>
              <a:gd name="T5" fmla="*/ 316 h 622"/>
              <a:gd name="T6" fmla="*/ 210 w 293"/>
              <a:gd name="T7" fmla="*/ 426 h 622"/>
              <a:gd name="T8" fmla="*/ 194 w 293"/>
              <a:gd name="T9" fmla="*/ 464 h 622"/>
              <a:gd name="T10" fmla="*/ 155 w 293"/>
              <a:gd name="T11" fmla="*/ 524 h 622"/>
              <a:gd name="T12" fmla="*/ 123 w 293"/>
              <a:gd name="T13" fmla="*/ 558 h 622"/>
              <a:gd name="T14" fmla="*/ 26 w 293"/>
              <a:gd name="T15" fmla="*/ 622 h 622"/>
              <a:gd name="T16" fmla="*/ 148 w 293"/>
              <a:gd name="T17" fmla="*/ 622 h 622"/>
              <a:gd name="T18" fmla="*/ 264 w 293"/>
              <a:gd name="T19" fmla="*/ 464 h 622"/>
              <a:gd name="T20" fmla="*/ 293 w 293"/>
              <a:gd name="T21" fmla="*/ 316 h 622"/>
              <a:gd name="T22" fmla="*/ 136 w 293"/>
              <a:gd name="T2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622">
                <a:moveTo>
                  <a:pt x="136" y="0"/>
                </a:moveTo>
                <a:cubicBezTo>
                  <a:pt x="0" y="0"/>
                  <a:pt x="0" y="0"/>
                  <a:pt x="0" y="0"/>
                </a:cubicBezTo>
                <a:cubicBezTo>
                  <a:pt x="133" y="44"/>
                  <a:pt x="229" y="168"/>
                  <a:pt x="229" y="316"/>
                </a:cubicBezTo>
                <a:cubicBezTo>
                  <a:pt x="229" y="354"/>
                  <a:pt x="222" y="391"/>
                  <a:pt x="210" y="426"/>
                </a:cubicBezTo>
                <a:cubicBezTo>
                  <a:pt x="205" y="439"/>
                  <a:pt x="200" y="452"/>
                  <a:pt x="194" y="464"/>
                </a:cubicBezTo>
                <a:cubicBezTo>
                  <a:pt x="183" y="485"/>
                  <a:pt x="170" y="506"/>
                  <a:pt x="155" y="524"/>
                </a:cubicBezTo>
                <a:cubicBezTo>
                  <a:pt x="145" y="536"/>
                  <a:pt x="135" y="548"/>
                  <a:pt x="123" y="558"/>
                </a:cubicBezTo>
                <a:cubicBezTo>
                  <a:pt x="95" y="585"/>
                  <a:pt x="62" y="606"/>
                  <a:pt x="26" y="622"/>
                </a:cubicBezTo>
                <a:cubicBezTo>
                  <a:pt x="148" y="622"/>
                  <a:pt x="148" y="622"/>
                  <a:pt x="148" y="622"/>
                </a:cubicBezTo>
                <a:cubicBezTo>
                  <a:pt x="199" y="580"/>
                  <a:pt x="239" y="526"/>
                  <a:pt x="264" y="464"/>
                </a:cubicBezTo>
                <a:cubicBezTo>
                  <a:pt x="283" y="418"/>
                  <a:pt x="293" y="368"/>
                  <a:pt x="293" y="316"/>
                </a:cubicBezTo>
                <a:cubicBezTo>
                  <a:pt x="293" y="187"/>
                  <a:pt x="231" y="72"/>
                  <a:pt x="136"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TextBox 38">
            <a:extLst>
              <a:ext uri="{FF2B5EF4-FFF2-40B4-BE49-F238E27FC236}">
                <a16:creationId xmlns:a16="http://schemas.microsoft.com/office/drawing/2014/main" xmlns="" id="{BCBF4332-A5BA-4F38-85AD-19612A63329B}"/>
              </a:ext>
            </a:extLst>
          </p:cNvPr>
          <p:cNvSpPr txBox="1"/>
          <p:nvPr/>
        </p:nvSpPr>
        <p:spPr>
          <a:xfrm>
            <a:off x="6051544" y="2000652"/>
            <a:ext cx="4744717" cy="1863972"/>
          </a:xfrm>
          <a:prstGeom prst="rect">
            <a:avLst/>
          </a:prstGeom>
          <a:noFill/>
        </p:spPr>
        <p:txBody>
          <a:bodyPr wrap="square" rtlCol="0">
            <a:spAutoFit/>
          </a:bodyPr>
          <a:lstStyle/>
          <a:p>
            <a:pPr algn="ctr">
              <a:lnSpc>
                <a:spcPts val="4500"/>
              </a:lnSpc>
            </a:pPr>
            <a:r>
              <a:rPr lang="en-US" sz="4800" spc="300" dirty="0">
                <a:latin typeface="Bebas Neue" panose="020B0606020202050201" pitchFamily="34" charset="0"/>
              </a:rPr>
              <a:t>Infographic</a:t>
            </a:r>
          </a:p>
          <a:p>
            <a:pPr algn="ctr">
              <a:lnSpc>
                <a:spcPts val="4500"/>
              </a:lnSpc>
            </a:pPr>
            <a:r>
              <a:rPr lang="en-US" sz="4800" spc="300" dirty="0">
                <a:solidFill>
                  <a:schemeClr val="bg1">
                    <a:lumMod val="65000"/>
                  </a:schemeClr>
                </a:solidFill>
                <a:latin typeface="Bebas Neue" panose="020B0606020202050201" pitchFamily="34" charset="0"/>
              </a:rPr>
              <a:t>BUSINESS</a:t>
            </a:r>
          </a:p>
          <a:p>
            <a:pPr algn="ctr">
              <a:lnSpc>
                <a:spcPts val="4500"/>
              </a:lnSpc>
            </a:pPr>
            <a:r>
              <a:rPr lang="en-US" sz="4800" spc="300" dirty="0">
                <a:solidFill>
                  <a:schemeClr val="bg1">
                    <a:lumMod val="65000"/>
                  </a:schemeClr>
                </a:solidFill>
                <a:latin typeface="Bebas Neue" panose="020B0606020202050201" pitchFamily="34" charset="0"/>
              </a:rPr>
              <a:t>TO Presentation</a:t>
            </a:r>
          </a:p>
        </p:txBody>
      </p:sp>
      <p:sp>
        <p:nvSpPr>
          <p:cNvPr id="40" name="TextBox 39">
            <a:extLst>
              <a:ext uri="{FF2B5EF4-FFF2-40B4-BE49-F238E27FC236}">
                <a16:creationId xmlns:a16="http://schemas.microsoft.com/office/drawing/2014/main" xmlns="" id="{715916DB-EFA9-4DCB-80C5-B318D02554DF}"/>
              </a:ext>
            </a:extLst>
          </p:cNvPr>
          <p:cNvSpPr txBox="1"/>
          <p:nvPr/>
        </p:nvSpPr>
        <p:spPr>
          <a:xfrm>
            <a:off x="5951385" y="3838745"/>
            <a:ext cx="4840260" cy="689869"/>
          </a:xfrm>
          <a:prstGeom prst="rect">
            <a:avLst/>
          </a:prstGeom>
          <a:noFill/>
        </p:spPr>
        <p:txBody>
          <a:bodyPr wrap="square" rtlCol="0">
            <a:spAutoFit/>
          </a:bodyPr>
          <a:lstStyle/>
          <a:p>
            <a:pPr algn="ctr">
              <a:lnSpc>
                <a:spcPts val="1600"/>
              </a:lnSpc>
            </a:pPr>
            <a:r>
              <a:rPr lang="en-US" sz="1000" dirty="0">
                <a:solidFill>
                  <a:schemeClr val="bg1">
                    <a:lumMod val="50000"/>
                  </a:schemeClr>
                </a:solidFill>
                <a:latin typeface="Montserrat Light" panose="00000400000000000000" pitchFamily="50" charset="0"/>
                <a:ea typeface="Microsoft JhengHei UI" panose="020B0604030504040204" pitchFamily="34" charset="-120"/>
              </a:rPr>
              <a:t>Lorem Ipsum has been the industry's standard dummy text ever since the 1500s, when an unknown printer took a galley of type and scrambled it to </a:t>
            </a:r>
            <a:r>
              <a:rPr lang="en-US" sz="1050" dirty="0">
                <a:solidFill>
                  <a:schemeClr val="bg1">
                    <a:lumMod val="50000"/>
                  </a:schemeClr>
                </a:solidFill>
                <a:latin typeface="Montserrat Light" panose="00000400000000000000" pitchFamily="50" charset="0"/>
                <a:ea typeface="Microsoft JhengHei UI" panose="020B0604030504040204" pitchFamily="34" charset="-120"/>
              </a:rPr>
              <a:t>make</a:t>
            </a:r>
            <a:r>
              <a:rPr lang="en-US" sz="1000" dirty="0">
                <a:solidFill>
                  <a:schemeClr val="bg1">
                    <a:lumMod val="50000"/>
                  </a:schemeClr>
                </a:solidFill>
                <a:latin typeface="Montserrat Light" panose="00000400000000000000" pitchFamily="50" charset="0"/>
                <a:ea typeface="Microsoft JhengHei UI" panose="020B0604030504040204" pitchFamily="34" charset="-120"/>
              </a:rPr>
              <a:t> a type specimen book.</a:t>
            </a:r>
          </a:p>
        </p:txBody>
      </p:sp>
      <p:sp>
        <p:nvSpPr>
          <p:cNvPr id="3" name="Picture Placeholder 2">
            <a:extLst>
              <a:ext uri="{FF2B5EF4-FFF2-40B4-BE49-F238E27FC236}">
                <a16:creationId xmlns:a16="http://schemas.microsoft.com/office/drawing/2014/main" xmlns="" id="{E467AA9A-5BAB-4B3F-AE2B-A3FBDC237FF9}"/>
              </a:ext>
            </a:extLst>
          </p:cNvPr>
          <p:cNvSpPr>
            <a:spLocks noGrp="1"/>
          </p:cNvSpPr>
          <p:nvPr>
            <p:ph type="pic" sz="quarter" idx="11"/>
          </p:nvPr>
        </p:nvSpPr>
        <p:spPr/>
      </p:sp>
    </p:spTree>
    <p:extLst>
      <p:ext uri="{BB962C8B-B14F-4D97-AF65-F5344CB8AC3E}">
        <p14:creationId xmlns:p14="http://schemas.microsoft.com/office/powerpoint/2010/main" xmlns="" val="191873245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xmlns="" id="{1932176C-B373-4E88-9B5E-5152CDE1F4BB}"/>
              </a:ext>
            </a:extLst>
          </p:cNvPr>
          <p:cNvPicPr>
            <a:picLocks noGrp="1" noChangeAspect="1"/>
          </p:cNvPicPr>
          <p:nvPr>
            <p:ph type="pic" sz="quarter" idx="10"/>
          </p:nvPr>
        </p:nvPicPr>
        <p:blipFill>
          <a:blip r:embed="rId2">
            <a:biLevel thresh="50000"/>
          </a:blip>
          <a:srcRect/>
          <a:stretch>
            <a:fillRect/>
          </a:stretch>
        </p:blipFill>
        <p:spPr/>
      </p:pic>
      <p:sp>
        <p:nvSpPr>
          <p:cNvPr id="17" name="Rectangle 16">
            <a:extLst>
              <a:ext uri="{FF2B5EF4-FFF2-40B4-BE49-F238E27FC236}">
                <a16:creationId xmlns:a16="http://schemas.microsoft.com/office/drawing/2014/main" xmlns="" id="{6C1F465C-BFFA-468C-85EF-39976BDCE6A6}"/>
              </a:ext>
            </a:extLst>
          </p:cNvPr>
          <p:cNvSpPr/>
          <p:nvPr/>
        </p:nvSpPr>
        <p:spPr>
          <a:xfrm>
            <a:off x="0" y="0"/>
            <a:ext cx="4970415" cy="6858000"/>
          </a:xfrm>
          <a:prstGeom prst="rect">
            <a:avLst/>
          </a:prstGeom>
          <a:solidFill>
            <a:schemeClr val="tx1">
              <a:lumMod val="85000"/>
              <a:lumOff val="15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c 28">
            <a:extLst>
              <a:ext uri="{FF2B5EF4-FFF2-40B4-BE49-F238E27FC236}">
                <a16:creationId xmlns:a16="http://schemas.microsoft.com/office/drawing/2014/main" xmlns="" id="{8F99C1AE-EBF9-48B5-ADF3-C9471C3AD35C}"/>
              </a:ext>
            </a:extLst>
          </p:cNvPr>
          <p:cNvSpPr/>
          <p:nvPr/>
        </p:nvSpPr>
        <p:spPr>
          <a:xfrm>
            <a:off x="4023977" y="2989410"/>
            <a:ext cx="1768180" cy="1768180"/>
          </a:xfrm>
          <a:prstGeom prst="arc">
            <a:avLst>
              <a:gd name="adj1" fmla="val 10802931"/>
              <a:gd name="adj2" fmla="val 5806"/>
            </a:avLst>
          </a:prstGeom>
          <a:ln w="254000">
            <a:solidFill>
              <a:schemeClr val="tx1">
                <a:alpha val="8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a:extLst>
              <a:ext uri="{FF2B5EF4-FFF2-40B4-BE49-F238E27FC236}">
                <a16:creationId xmlns:a16="http://schemas.microsoft.com/office/drawing/2014/main" xmlns="" id="{4F65FE4B-7916-4403-BF34-AA9E30E453EC}"/>
              </a:ext>
            </a:extLst>
          </p:cNvPr>
          <p:cNvSpPr/>
          <p:nvPr/>
        </p:nvSpPr>
        <p:spPr>
          <a:xfrm>
            <a:off x="5792157" y="2989410"/>
            <a:ext cx="1768180" cy="1768180"/>
          </a:xfrm>
          <a:prstGeom prst="arc">
            <a:avLst>
              <a:gd name="adj1" fmla="val 15698"/>
              <a:gd name="adj2" fmla="val 10801070"/>
            </a:avLst>
          </a:prstGeom>
          <a:ln w="254000">
            <a:solidFill>
              <a:schemeClr val="tx1">
                <a:alpha val="8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a:extLst>
              <a:ext uri="{FF2B5EF4-FFF2-40B4-BE49-F238E27FC236}">
                <a16:creationId xmlns:a16="http://schemas.microsoft.com/office/drawing/2014/main" xmlns="" id="{390774A6-A90E-43B0-AAE4-AAE5D0E72857}"/>
              </a:ext>
            </a:extLst>
          </p:cNvPr>
          <p:cNvSpPr/>
          <p:nvPr/>
        </p:nvSpPr>
        <p:spPr>
          <a:xfrm>
            <a:off x="7560336" y="2989410"/>
            <a:ext cx="1768180" cy="1768180"/>
          </a:xfrm>
          <a:prstGeom prst="arc">
            <a:avLst>
              <a:gd name="adj1" fmla="val 10802931"/>
              <a:gd name="adj2" fmla="val 5806"/>
            </a:avLst>
          </a:prstGeom>
          <a:ln w="254000">
            <a:solidFill>
              <a:schemeClr val="tx1">
                <a:alpha val="8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a:extLst>
              <a:ext uri="{FF2B5EF4-FFF2-40B4-BE49-F238E27FC236}">
                <a16:creationId xmlns:a16="http://schemas.microsoft.com/office/drawing/2014/main" xmlns="" id="{7F8FFD85-D8B0-4D45-92D2-F2848943877A}"/>
              </a:ext>
            </a:extLst>
          </p:cNvPr>
          <p:cNvSpPr/>
          <p:nvPr/>
        </p:nvSpPr>
        <p:spPr>
          <a:xfrm>
            <a:off x="9328515" y="2989410"/>
            <a:ext cx="1768180" cy="1768180"/>
          </a:xfrm>
          <a:prstGeom prst="arc">
            <a:avLst>
              <a:gd name="adj1" fmla="val 15698"/>
              <a:gd name="adj2" fmla="val 10801070"/>
            </a:avLst>
          </a:prstGeom>
          <a:ln w="254000">
            <a:solidFill>
              <a:schemeClr val="tx1">
                <a:alpha val="8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2">
            <a:extLst>
              <a:ext uri="{FF2B5EF4-FFF2-40B4-BE49-F238E27FC236}">
                <a16:creationId xmlns:a16="http://schemas.microsoft.com/office/drawing/2014/main" xmlns="" id="{2023E026-2F08-4746-8550-1D23A964D332}"/>
              </a:ext>
            </a:extLst>
          </p:cNvPr>
          <p:cNvSpPr/>
          <p:nvPr/>
        </p:nvSpPr>
        <p:spPr>
          <a:xfrm>
            <a:off x="4023977" y="2989410"/>
            <a:ext cx="1768180" cy="1768180"/>
          </a:xfrm>
          <a:prstGeom prst="arc">
            <a:avLst>
              <a:gd name="adj1" fmla="val 15698"/>
              <a:gd name="adj2" fmla="val 10801070"/>
            </a:avLst>
          </a:prstGeom>
          <a:ln w="2540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xmlns="" id="{B28BD63B-53E2-42AF-B84B-E6AFB20B0F78}"/>
              </a:ext>
            </a:extLst>
          </p:cNvPr>
          <p:cNvSpPr/>
          <p:nvPr/>
        </p:nvSpPr>
        <p:spPr>
          <a:xfrm>
            <a:off x="5792157" y="2989410"/>
            <a:ext cx="1768180" cy="1768180"/>
          </a:xfrm>
          <a:prstGeom prst="arc">
            <a:avLst>
              <a:gd name="adj1" fmla="val 10802931"/>
              <a:gd name="adj2" fmla="val 5806"/>
            </a:avLst>
          </a:prstGeom>
          <a:ln w="2540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a:extLst>
              <a:ext uri="{FF2B5EF4-FFF2-40B4-BE49-F238E27FC236}">
                <a16:creationId xmlns:a16="http://schemas.microsoft.com/office/drawing/2014/main" xmlns="" id="{0EEE0B61-3DE6-4BD8-AADD-F15D2CBCB245}"/>
              </a:ext>
            </a:extLst>
          </p:cNvPr>
          <p:cNvSpPr/>
          <p:nvPr/>
        </p:nvSpPr>
        <p:spPr>
          <a:xfrm>
            <a:off x="7560336" y="2989410"/>
            <a:ext cx="1768180" cy="1768180"/>
          </a:xfrm>
          <a:prstGeom prst="arc">
            <a:avLst>
              <a:gd name="adj1" fmla="val 15698"/>
              <a:gd name="adj2" fmla="val 10801070"/>
            </a:avLst>
          </a:prstGeom>
          <a:ln w="2540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a:extLst>
              <a:ext uri="{FF2B5EF4-FFF2-40B4-BE49-F238E27FC236}">
                <a16:creationId xmlns:a16="http://schemas.microsoft.com/office/drawing/2014/main" xmlns="" id="{AE593329-504B-4EFE-A6A3-7E6AFF86A58F}"/>
              </a:ext>
            </a:extLst>
          </p:cNvPr>
          <p:cNvSpPr/>
          <p:nvPr/>
        </p:nvSpPr>
        <p:spPr>
          <a:xfrm>
            <a:off x="9328516" y="2989410"/>
            <a:ext cx="1768180" cy="1768180"/>
          </a:xfrm>
          <a:prstGeom prst="arc">
            <a:avLst>
              <a:gd name="adj1" fmla="val 10802931"/>
              <a:gd name="adj2" fmla="val 5806"/>
            </a:avLst>
          </a:prstGeom>
          <a:ln w="2540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Oval Callout 16">
            <a:extLst>
              <a:ext uri="{FF2B5EF4-FFF2-40B4-BE49-F238E27FC236}">
                <a16:creationId xmlns:a16="http://schemas.microsoft.com/office/drawing/2014/main" xmlns="" id="{E4098F43-1823-41A2-A18E-4D3DDEBDD6C2}"/>
              </a:ext>
            </a:extLst>
          </p:cNvPr>
          <p:cNvSpPr/>
          <p:nvPr/>
        </p:nvSpPr>
        <p:spPr>
          <a:xfrm rot="10800000">
            <a:off x="4305722" y="3289582"/>
            <a:ext cx="1209435" cy="1186303"/>
          </a:xfrm>
          <a:prstGeom prst="wedgeEllipseCallout">
            <a:avLst>
              <a:gd name="adj1" fmla="val -2474"/>
              <a:gd name="adj2" fmla="val 7905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xmlns="" id="{DCF07330-7B47-44C5-9AC4-CF0B918CB22A}"/>
              </a:ext>
            </a:extLst>
          </p:cNvPr>
          <p:cNvSpPr/>
          <p:nvPr/>
        </p:nvSpPr>
        <p:spPr>
          <a:xfrm rot="10800000">
            <a:off x="4687346" y="2343395"/>
            <a:ext cx="483121" cy="4831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Callout 20">
            <a:extLst>
              <a:ext uri="{FF2B5EF4-FFF2-40B4-BE49-F238E27FC236}">
                <a16:creationId xmlns:a16="http://schemas.microsoft.com/office/drawing/2014/main" xmlns="" id="{30C05E8F-AE1D-458C-BD7D-AAE2361AFAAC}"/>
              </a:ext>
            </a:extLst>
          </p:cNvPr>
          <p:cNvSpPr/>
          <p:nvPr/>
        </p:nvSpPr>
        <p:spPr>
          <a:xfrm>
            <a:off x="6087750" y="3272419"/>
            <a:ext cx="1209435" cy="1186303"/>
          </a:xfrm>
          <a:prstGeom prst="wedgeEllipseCallout">
            <a:avLst>
              <a:gd name="adj1" fmla="val -2474"/>
              <a:gd name="adj2" fmla="val 790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xmlns="" id="{8EE69E85-157E-4D3A-B6EA-C49DD78CB681}"/>
              </a:ext>
            </a:extLst>
          </p:cNvPr>
          <p:cNvSpPr/>
          <p:nvPr/>
        </p:nvSpPr>
        <p:spPr>
          <a:xfrm>
            <a:off x="6432440" y="4921392"/>
            <a:ext cx="483121" cy="4831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Callout 23">
            <a:extLst>
              <a:ext uri="{FF2B5EF4-FFF2-40B4-BE49-F238E27FC236}">
                <a16:creationId xmlns:a16="http://schemas.microsoft.com/office/drawing/2014/main" xmlns="" id="{CA5D3CDE-84CB-4B24-BD30-1DBC632BBF9F}"/>
              </a:ext>
            </a:extLst>
          </p:cNvPr>
          <p:cNvSpPr/>
          <p:nvPr/>
        </p:nvSpPr>
        <p:spPr>
          <a:xfrm rot="10800000">
            <a:off x="7842081" y="3289582"/>
            <a:ext cx="1209435" cy="1186303"/>
          </a:xfrm>
          <a:prstGeom prst="wedgeEllipseCallout">
            <a:avLst>
              <a:gd name="adj1" fmla="val -2474"/>
              <a:gd name="adj2" fmla="val 790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xmlns="" id="{11A294EF-65DC-4299-A98A-E18C3CDE9402}"/>
              </a:ext>
            </a:extLst>
          </p:cNvPr>
          <p:cNvSpPr/>
          <p:nvPr/>
        </p:nvSpPr>
        <p:spPr>
          <a:xfrm rot="10800000">
            <a:off x="8223705" y="2343395"/>
            <a:ext cx="483121" cy="4831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Callout 25">
            <a:extLst>
              <a:ext uri="{FF2B5EF4-FFF2-40B4-BE49-F238E27FC236}">
                <a16:creationId xmlns:a16="http://schemas.microsoft.com/office/drawing/2014/main" xmlns="" id="{8DFB7250-BFB3-4F53-B4B1-EA427EBC9EE8}"/>
              </a:ext>
            </a:extLst>
          </p:cNvPr>
          <p:cNvSpPr/>
          <p:nvPr/>
        </p:nvSpPr>
        <p:spPr>
          <a:xfrm>
            <a:off x="9624109" y="3272419"/>
            <a:ext cx="1209435" cy="1186303"/>
          </a:xfrm>
          <a:prstGeom prst="wedgeEllipseCallout">
            <a:avLst>
              <a:gd name="adj1" fmla="val -2474"/>
              <a:gd name="adj2" fmla="val 7905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xmlns="" id="{A4EE58C2-6E7E-4221-A08F-DE73A4822AE8}"/>
              </a:ext>
            </a:extLst>
          </p:cNvPr>
          <p:cNvSpPr/>
          <p:nvPr/>
        </p:nvSpPr>
        <p:spPr>
          <a:xfrm>
            <a:off x="9968799" y="4921392"/>
            <a:ext cx="483121" cy="48312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C6871BA8-C439-490C-BC05-97C1B405F23C}"/>
              </a:ext>
            </a:extLst>
          </p:cNvPr>
          <p:cNvSpPr/>
          <p:nvPr/>
        </p:nvSpPr>
        <p:spPr>
          <a:xfrm>
            <a:off x="8181299" y="3328984"/>
            <a:ext cx="596638" cy="553998"/>
          </a:xfrm>
          <a:prstGeom prst="rect">
            <a:avLst/>
          </a:prstGeom>
        </p:spPr>
        <p:txBody>
          <a:bodyPr wrap="none" anchor="ctr">
            <a:spAutoFit/>
          </a:bodyPr>
          <a:lstStyle/>
          <a:p>
            <a:pPr algn="ctr"/>
            <a:r>
              <a:rPr lang="en-US" sz="3000" dirty="0">
                <a:solidFill>
                  <a:srgbClr val="FEFEFE"/>
                </a:solidFill>
                <a:latin typeface="FontAwesome" pitchFamily="2" charset="0"/>
              </a:rPr>
              <a:t></a:t>
            </a:r>
          </a:p>
        </p:txBody>
      </p:sp>
      <p:sp>
        <p:nvSpPr>
          <p:cNvPr id="48" name="Rectangle 47">
            <a:extLst>
              <a:ext uri="{FF2B5EF4-FFF2-40B4-BE49-F238E27FC236}">
                <a16:creationId xmlns:a16="http://schemas.microsoft.com/office/drawing/2014/main" xmlns="" id="{3D9D8815-69A1-47E5-A598-FE53EDFFEFDD}"/>
              </a:ext>
            </a:extLst>
          </p:cNvPr>
          <p:cNvSpPr/>
          <p:nvPr/>
        </p:nvSpPr>
        <p:spPr>
          <a:xfrm>
            <a:off x="6406146" y="3328984"/>
            <a:ext cx="514886" cy="553998"/>
          </a:xfrm>
          <a:prstGeom prst="rect">
            <a:avLst/>
          </a:prstGeom>
        </p:spPr>
        <p:txBody>
          <a:bodyPr wrap="none" anchor="ctr">
            <a:spAutoFit/>
          </a:bodyPr>
          <a:lstStyle/>
          <a:p>
            <a:pPr algn="ctr"/>
            <a:r>
              <a:rPr lang="en-US" sz="3000" dirty="0">
                <a:solidFill>
                  <a:srgbClr val="FEFEFE"/>
                </a:solidFill>
                <a:latin typeface="FontAwesome" pitchFamily="2" charset="0"/>
              </a:rPr>
              <a:t></a:t>
            </a:r>
          </a:p>
        </p:txBody>
      </p:sp>
      <p:sp>
        <p:nvSpPr>
          <p:cNvPr id="49" name="Rectangle 48">
            <a:extLst>
              <a:ext uri="{FF2B5EF4-FFF2-40B4-BE49-F238E27FC236}">
                <a16:creationId xmlns:a16="http://schemas.microsoft.com/office/drawing/2014/main" xmlns="" id="{9E6F71EE-2480-4FB0-AC82-E7C94120B7DC}"/>
              </a:ext>
            </a:extLst>
          </p:cNvPr>
          <p:cNvSpPr/>
          <p:nvPr/>
        </p:nvSpPr>
        <p:spPr>
          <a:xfrm>
            <a:off x="4633353" y="3328984"/>
            <a:ext cx="542136" cy="553998"/>
          </a:xfrm>
          <a:prstGeom prst="rect">
            <a:avLst/>
          </a:prstGeom>
        </p:spPr>
        <p:txBody>
          <a:bodyPr wrap="none" anchor="ctr">
            <a:spAutoFit/>
          </a:bodyPr>
          <a:lstStyle/>
          <a:p>
            <a:pPr algn="ctr"/>
            <a:r>
              <a:rPr lang="en-US" sz="3000" dirty="0">
                <a:solidFill>
                  <a:srgbClr val="FEFEFE"/>
                </a:solidFill>
                <a:latin typeface="FontAwesome" pitchFamily="2" charset="0"/>
              </a:rPr>
              <a:t></a:t>
            </a:r>
          </a:p>
        </p:txBody>
      </p:sp>
      <p:sp>
        <p:nvSpPr>
          <p:cNvPr id="50" name="Rectangle 49">
            <a:extLst>
              <a:ext uri="{FF2B5EF4-FFF2-40B4-BE49-F238E27FC236}">
                <a16:creationId xmlns:a16="http://schemas.microsoft.com/office/drawing/2014/main" xmlns="" id="{12BCC9B4-6B6C-4012-8DB0-D4E217CA2779}"/>
              </a:ext>
            </a:extLst>
          </p:cNvPr>
          <p:cNvSpPr/>
          <p:nvPr/>
        </p:nvSpPr>
        <p:spPr>
          <a:xfrm>
            <a:off x="9976807" y="3328984"/>
            <a:ext cx="542136" cy="553998"/>
          </a:xfrm>
          <a:prstGeom prst="rect">
            <a:avLst/>
          </a:prstGeom>
        </p:spPr>
        <p:txBody>
          <a:bodyPr wrap="none" anchor="ctr">
            <a:spAutoFit/>
          </a:bodyPr>
          <a:lstStyle/>
          <a:p>
            <a:pPr algn="ctr"/>
            <a:r>
              <a:rPr lang="en-US" sz="3000" dirty="0">
                <a:solidFill>
                  <a:srgbClr val="FEFEFE"/>
                </a:solidFill>
                <a:latin typeface="FontAwesome" charset="0"/>
              </a:rPr>
              <a:t></a:t>
            </a:r>
            <a:endParaRPr lang="en-US" sz="3000" dirty="0">
              <a:solidFill>
                <a:srgbClr val="FEFEFE"/>
              </a:solidFill>
            </a:endParaRPr>
          </a:p>
        </p:txBody>
      </p:sp>
      <p:sp>
        <p:nvSpPr>
          <p:cNvPr id="51" name="TextBox 50">
            <a:extLst>
              <a:ext uri="{FF2B5EF4-FFF2-40B4-BE49-F238E27FC236}">
                <a16:creationId xmlns:a16="http://schemas.microsoft.com/office/drawing/2014/main" xmlns="" id="{B770410D-9825-4447-81BD-2DD91B799771}"/>
              </a:ext>
            </a:extLst>
          </p:cNvPr>
          <p:cNvSpPr txBox="1"/>
          <p:nvPr/>
        </p:nvSpPr>
        <p:spPr>
          <a:xfrm>
            <a:off x="4415656" y="3846576"/>
            <a:ext cx="971827" cy="425758"/>
          </a:xfrm>
          <a:prstGeom prst="rect">
            <a:avLst/>
          </a:prstGeom>
          <a:noFill/>
        </p:spPr>
        <p:txBody>
          <a:bodyPr wrap="square" numCol="1" spcCol="0" rtlCol="0" anchor="ctr">
            <a:spAutoFit/>
          </a:bodyPr>
          <a:lstStyle/>
          <a:p>
            <a:pPr algn="ctr">
              <a:lnSpc>
                <a:spcPts val="1300"/>
              </a:lnSpc>
            </a:pPr>
            <a:r>
              <a:rPr lang="en-US" sz="900" b="1" dirty="0">
                <a:solidFill>
                  <a:srgbClr val="FEFEFE"/>
                </a:solidFill>
                <a:ea typeface="Montserrat" charset="0"/>
                <a:cs typeface="Montserrat" charset="0"/>
              </a:rPr>
              <a:t>Text goes here with your</a:t>
            </a:r>
          </a:p>
        </p:txBody>
      </p:sp>
      <p:sp>
        <p:nvSpPr>
          <p:cNvPr id="52" name="TextBox 51">
            <a:extLst>
              <a:ext uri="{FF2B5EF4-FFF2-40B4-BE49-F238E27FC236}">
                <a16:creationId xmlns:a16="http://schemas.microsoft.com/office/drawing/2014/main" xmlns="" id="{47D3AEF3-9C0E-49BD-A168-BFB9CFE273C9}"/>
              </a:ext>
            </a:extLst>
          </p:cNvPr>
          <p:cNvSpPr txBox="1"/>
          <p:nvPr/>
        </p:nvSpPr>
        <p:spPr>
          <a:xfrm>
            <a:off x="6206224" y="3846576"/>
            <a:ext cx="971827" cy="425758"/>
          </a:xfrm>
          <a:prstGeom prst="rect">
            <a:avLst/>
          </a:prstGeom>
          <a:noFill/>
        </p:spPr>
        <p:txBody>
          <a:bodyPr wrap="square" numCol="1" spcCol="0" rtlCol="0" anchor="ctr">
            <a:spAutoFit/>
          </a:bodyPr>
          <a:lstStyle/>
          <a:p>
            <a:pPr algn="ctr">
              <a:lnSpc>
                <a:spcPts val="1300"/>
              </a:lnSpc>
            </a:pPr>
            <a:r>
              <a:rPr lang="en-US" sz="900" b="1" dirty="0">
                <a:solidFill>
                  <a:srgbClr val="FEFEFE"/>
                </a:solidFill>
                <a:ea typeface="Montserrat" charset="0"/>
                <a:cs typeface="Montserrat" charset="0"/>
              </a:rPr>
              <a:t>Text goes </a:t>
            </a:r>
            <a:r>
              <a:rPr lang="en-US" sz="900" b="1">
                <a:solidFill>
                  <a:srgbClr val="FEFEFE"/>
                </a:solidFill>
                <a:ea typeface="Montserrat" charset="0"/>
                <a:cs typeface="Montserrat" charset="0"/>
              </a:rPr>
              <a:t>here with your</a:t>
            </a:r>
            <a:endParaRPr lang="en-US" sz="900" b="1" dirty="0">
              <a:solidFill>
                <a:srgbClr val="FEFEFE"/>
              </a:solidFill>
              <a:ea typeface="Montserrat" charset="0"/>
              <a:cs typeface="Montserrat" charset="0"/>
            </a:endParaRPr>
          </a:p>
        </p:txBody>
      </p:sp>
      <p:sp>
        <p:nvSpPr>
          <p:cNvPr id="53" name="TextBox 52">
            <a:extLst>
              <a:ext uri="{FF2B5EF4-FFF2-40B4-BE49-F238E27FC236}">
                <a16:creationId xmlns:a16="http://schemas.microsoft.com/office/drawing/2014/main" xmlns="" id="{33F19954-9BFE-40B5-9B09-C8C8EADCD850}"/>
              </a:ext>
            </a:extLst>
          </p:cNvPr>
          <p:cNvSpPr txBox="1"/>
          <p:nvPr/>
        </p:nvSpPr>
        <p:spPr>
          <a:xfrm>
            <a:off x="7987267" y="3846576"/>
            <a:ext cx="971827" cy="425758"/>
          </a:xfrm>
          <a:prstGeom prst="rect">
            <a:avLst/>
          </a:prstGeom>
          <a:noFill/>
        </p:spPr>
        <p:txBody>
          <a:bodyPr wrap="square" numCol="1" spcCol="0" rtlCol="0" anchor="ctr">
            <a:spAutoFit/>
          </a:bodyPr>
          <a:lstStyle/>
          <a:p>
            <a:pPr algn="ctr">
              <a:lnSpc>
                <a:spcPts val="1300"/>
              </a:lnSpc>
            </a:pPr>
            <a:r>
              <a:rPr lang="en-US" sz="900" b="1" dirty="0">
                <a:solidFill>
                  <a:srgbClr val="FEFEFE"/>
                </a:solidFill>
                <a:ea typeface="Montserrat" charset="0"/>
                <a:cs typeface="Montserrat" charset="0"/>
              </a:rPr>
              <a:t>Text goes </a:t>
            </a:r>
            <a:r>
              <a:rPr lang="en-US" sz="900" b="1">
                <a:solidFill>
                  <a:srgbClr val="FEFEFE"/>
                </a:solidFill>
                <a:ea typeface="Montserrat" charset="0"/>
                <a:cs typeface="Montserrat" charset="0"/>
              </a:rPr>
              <a:t>here with your</a:t>
            </a:r>
            <a:endParaRPr lang="en-US" sz="900" b="1" dirty="0">
              <a:solidFill>
                <a:srgbClr val="FEFEFE"/>
              </a:solidFill>
              <a:ea typeface="Montserrat" charset="0"/>
              <a:cs typeface="Montserrat" charset="0"/>
            </a:endParaRPr>
          </a:p>
        </p:txBody>
      </p:sp>
      <p:sp>
        <p:nvSpPr>
          <p:cNvPr id="54" name="TextBox 53">
            <a:extLst>
              <a:ext uri="{FF2B5EF4-FFF2-40B4-BE49-F238E27FC236}">
                <a16:creationId xmlns:a16="http://schemas.microsoft.com/office/drawing/2014/main" xmlns="" id="{84A96E84-3748-49E0-BFC3-040B443E14D2}"/>
              </a:ext>
            </a:extLst>
          </p:cNvPr>
          <p:cNvSpPr txBox="1"/>
          <p:nvPr/>
        </p:nvSpPr>
        <p:spPr>
          <a:xfrm>
            <a:off x="9777835" y="3846576"/>
            <a:ext cx="971827" cy="425758"/>
          </a:xfrm>
          <a:prstGeom prst="rect">
            <a:avLst/>
          </a:prstGeom>
          <a:noFill/>
        </p:spPr>
        <p:txBody>
          <a:bodyPr wrap="square" numCol="1" spcCol="0" rtlCol="0" anchor="ctr">
            <a:spAutoFit/>
          </a:bodyPr>
          <a:lstStyle/>
          <a:p>
            <a:pPr algn="ctr">
              <a:lnSpc>
                <a:spcPts val="1300"/>
              </a:lnSpc>
            </a:pPr>
            <a:r>
              <a:rPr lang="en-US" sz="900" b="1" dirty="0">
                <a:solidFill>
                  <a:srgbClr val="FEFEFE"/>
                </a:solidFill>
                <a:ea typeface="Montserrat" charset="0"/>
                <a:cs typeface="Montserrat" charset="0"/>
              </a:rPr>
              <a:t>Text goes </a:t>
            </a:r>
            <a:r>
              <a:rPr lang="en-US" sz="900" b="1">
                <a:solidFill>
                  <a:srgbClr val="FEFEFE"/>
                </a:solidFill>
                <a:ea typeface="Montserrat" charset="0"/>
                <a:cs typeface="Montserrat" charset="0"/>
              </a:rPr>
              <a:t>here with your</a:t>
            </a:r>
            <a:endParaRPr lang="en-US" sz="900" b="1" dirty="0">
              <a:solidFill>
                <a:srgbClr val="FEFEFE"/>
              </a:solidFill>
              <a:ea typeface="Montserrat" charset="0"/>
              <a:cs typeface="Montserrat" charset="0"/>
            </a:endParaRPr>
          </a:p>
        </p:txBody>
      </p:sp>
      <p:sp>
        <p:nvSpPr>
          <p:cNvPr id="55" name="TextBox 54">
            <a:extLst>
              <a:ext uri="{FF2B5EF4-FFF2-40B4-BE49-F238E27FC236}">
                <a16:creationId xmlns:a16="http://schemas.microsoft.com/office/drawing/2014/main" xmlns="" id="{4774B8D5-0908-4EFD-8D24-73F4B3459432}"/>
              </a:ext>
            </a:extLst>
          </p:cNvPr>
          <p:cNvSpPr txBox="1"/>
          <p:nvPr/>
        </p:nvSpPr>
        <p:spPr>
          <a:xfrm flipH="1">
            <a:off x="4715697" y="2384657"/>
            <a:ext cx="426418" cy="348813"/>
          </a:xfrm>
          <a:prstGeom prst="rect">
            <a:avLst/>
          </a:prstGeom>
          <a:noFill/>
        </p:spPr>
        <p:txBody>
          <a:bodyPr wrap="square" numCol="1" spcCol="457200" rtlCol="0">
            <a:spAutoFit/>
          </a:bodyPr>
          <a:lstStyle/>
          <a:p>
            <a:pPr algn="ctr">
              <a:lnSpc>
                <a:spcPts val="2000"/>
              </a:lnSpc>
            </a:pPr>
            <a:r>
              <a:rPr lang="en-US" sz="1000" b="1">
                <a:solidFill>
                  <a:srgbClr val="FEFEFE"/>
                </a:solidFill>
                <a:ea typeface="Montserrat" charset="0"/>
                <a:cs typeface="Montserrat" charset="0"/>
              </a:rPr>
              <a:t>01</a:t>
            </a:r>
            <a:endParaRPr lang="en-US" sz="1000" b="1" dirty="0">
              <a:solidFill>
                <a:srgbClr val="FEFEFE"/>
              </a:solidFill>
              <a:ea typeface="Montserrat" charset="0"/>
              <a:cs typeface="Montserrat" charset="0"/>
            </a:endParaRPr>
          </a:p>
        </p:txBody>
      </p:sp>
      <p:sp>
        <p:nvSpPr>
          <p:cNvPr id="56" name="TextBox 55">
            <a:extLst>
              <a:ext uri="{FF2B5EF4-FFF2-40B4-BE49-F238E27FC236}">
                <a16:creationId xmlns:a16="http://schemas.microsoft.com/office/drawing/2014/main" xmlns="" id="{595944C6-3F7C-4894-BA48-D78C4B7AE2ED}"/>
              </a:ext>
            </a:extLst>
          </p:cNvPr>
          <p:cNvSpPr txBox="1"/>
          <p:nvPr/>
        </p:nvSpPr>
        <p:spPr>
          <a:xfrm flipH="1">
            <a:off x="8249211" y="2384657"/>
            <a:ext cx="426418" cy="348813"/>
          </a:xfrm>
          <a:prstGeom prst="rect">
            <a:avLst/>
          </a:prstGeom>
          <a:noFill/>
        </p:spPr>
        <p:txBody>
          <a:bodyPr wrap="square" numCol="1" spcCol="457200" rtlCol="0">
            <a:spAutoFit/>
          </a:bodyPr>
          <a:lstStyle/>
          <a:p>
            <a:pPr algn="ctr">
              <a:lnSpc>
                <a:spcPts val="2000"/>
              </a:lnSpc>
            </a:pPr>
            <a:r>
              <a:rPr lang="en-US" sz="1000" b="1" dirty="0">
                <a:solidFill>
                  <a:srgbClr val="FEFEFE"/>
                </a:solidFill>
                <a:ea typeface="Montserrat" charset="0"/>
                <a:cs typeface="Montserrat" charset="0"/>
              </a:rPr>
              <a:t>03</a:t>
            </a:r>
          </a:p>
        </p:txBody>
      </p:sp>
      <p:sp>
        <p:nvSpPr>
          <p:cNvPr id="57" name="TextBox 56">
            <a:extLst>
              <a:ext uri="{FF2B5EF4-FFF2-40B4-BE49-F238E27FC236}">
                <a16:creationId xmlns:a16="http://schemas.microsoft.com/office/drawing/2014/main" xmlns="" id="{2AE3BF85-D39C-4C67-9231-455CABA29FCF}"/>
              </a:ext>
            </a:extLst>
          </p:cNvPr>
          <p:cNvSpPr txBox="1"/>
          <p:nvPr/>
        </p:nvSpPr>
        <p:spPr>
          <a:xfrm flipH="1">
            <a:off x="6451267" y="4975480"/>
            <a:ext cx="426418" cy="348813"/>
          </a:xfrm>
          <a:prstGeom prst="rect">
            <a:avLst/>
          </a:prstGeom>
          <a:noFill/>
        </p:spPr>
        <p:txBody>
          <a:bodyPr wrap="square" numCol="1" spcCol="457200" rtlCol="0">
            <a:spAutoFit/>
          </a:bodyPr>
          <a:lstStyle/>
          <a:p>
            <a:pPr algn="ctr">
              <a:lnSpc>
                <a:spcPts val="2000"/>
              </a:lnSpc>
            </a:pPr>
            <a:r>
              <a:rPr lang="en-US" sz="1000" b="1" dirty="0">
                <a:solidFill>
                  <a:srgbClr val="FEFEFE"/>
                </a:solidFill>
                <a:ea typeface="Montserrat" charset="0"/>
                <a:cs typeface="Montserrat" charset="0"/>
              </a:rPr>
              <a:t>02</a:t>
            </a:r>
          </a:p>
        </p:txBody>
      </p:sp>
      <p:sp>
        <p:nvSpPr>
          <p:cNvPr id="58" name="TextBox 57">
            <a:extLst>
              <a:ext uri="{FF2B5EF4-FFF2-40B4-BE49-F238E27FC236}">
                <a16:creationId xmlns:a16="http://schemas.microsoft.com/office/drawing/2014/main" xmlns="" id="{445ADF38-4FF8-4752-B4BD-1EC6F0022CD3}"/>
              </a:ext>
            </a:extLst>
          </p:cNvPr>
          <p:cNvSpPr txBox="1"/>
          <p:nvPr/>
        </p:nvSpPr>
        <p:spPr>
          <a:xfrm flipH="1">
            <a:off x="9984781" y="4975480"/>
            <a:ext cx="426418" cy="348813"/>
          </a:xfrm>
          <a:prstGeom prst="rect">
            <a:avLst/>
          </a:prstGeom>
          <a:noFill/>
        </p:spPr>
        <p:txBody>
          <a:bodyPr wrap="square" numCol="1" spcCol="457200" rtlCol="0">
            <a:spAutoFit/>
          </a:bodyPr>
          <a:lstStyle/>
          <a:p>
            <a:pPr algn="ctr">
              <a:lnSpc>
                <a:spcPts val="2000"/>
              </a:lnSpc>
            </a:pPr>
            <a:r>
              <a:rPr lang="en-US" sz="1000" b="1" dirty="0">
                <a:solidFill>
                  <a:srgbClr val="FEFEFE"/>
                </a:solidFill>
                <a:ea typeface="Montserrat" charset="0"/>
                <a:cs typeface="Montserrat" charset="0"/>
              </a:rPr>
              <a:t>04</a:t>
            </a:r>
          </a:p>
        </p:txBody>
      </p:sp>
      <p:sp>
        <p:nvSpPr>
          <p:cNvPr id="59" name="TextBox 58">
            <a:extLst>
              <a:ext uri="{FF2B5EF4-FFF2-40B4-BE49-F238E27FC236}">
                <a16:creationId xmlns:a16="http://schemas.microsoft.com/office/drawing/2014/main" xmlns="" id="{CDF8877E-8CD4-4F5F-BE53-6BA5F85A9782}"/>
              </a:ext>
            </a:extLst>
          </p:cNvPr>
          <p:cNvSpPr txBox="1"/>
          <p:nvPr/>
        </p:nvSpPr>
        <p:spPr>
          <a:xfrm>
            <a:off x="5210659" y="2386276"/>
            <a:ext cx="1605178" cy="369332"/>
          </a:xfrm>
          <a:prstGeom prst="rect">
            <a:avLst/>
          </a:prstGeom>
          <a:noFill/>
        </p:spPr>
        <p:txBody>
          <a:bodyPr wrap="square" numCol="1" spcCol="457200" rtlCol="0">
            <a:spAutoFit/>
          </a:bodyPr>
          <a:lstStyle/>
          <a:p>
            <a:r>
              <a:rPr lang="en-US" sz="900" dirty="0">
                <a:ea typeface="Montserrat" charset="0"/>
                <a:cs typeface="Montserrat" charset="0"/>
              </a:rPr>
              <a:t>Also he his male air bring is Signs first Creepiest.</a:t>
            </a:r>
          </a:p>
        </p:txBody>
      </p:sp>
      <p:sp>
        <p:nvSpPr>
          <p:cNvPr id="60" name="TextBox 59">
            <a:extLst>
              <a:ext uri="{FF2B5EF4-FFF2-40B4-BE49-F238E27FC236}">
                <a16:creationId xmlns:a16="http://schemas.microsoft.com/office/drawing/2014/main" xmlns="" id="{91883478-6932-4CF7-A68B-A69FB0B58292}"/>
              </a:ext>
            </a:extLst>
          </p:cNvPr>
          <p:cNvSpPr txBox="1"/>
          <p:nvPr/>
        </p:nvSpPr>
        <p:spPr>
          <a:xfrm>
            <a:off x="8772746" y="2386276"/>
            <a:ext cx="1605178" cy="369332"/>
          </a:xfrm>
          <a:prstGeom prst="rect">
            <a:avLst/>
          </a:prstGeom>
          <a:noFill/>
        </p:spPr>
        <p:txBody>
          <a:bodyPr wrap="square" numCol="1" spcCol="457200" rtlCol="0">
            <a:spAutoFit/>
          </a:bodyPr>
          <a:lstStyle/>
          <a:p>
            <a:r>
              <a:rPr lang="en-US" sz="900" dirty="0">
                <a:ea typeface="Montserrat" charset="0"/>
                <a:cs typeface="Montserrat" charset="0"/>
              </a:rPr>
              <a:t>Also he his male air bring is Signs first Creepiest.</a:t>
            </a:r>
          </a:p>
        </p:txBody>
      </p:sp>
      <p:sp>
        <p:nvSpPr>
          <p:cNvPr id="61" name="TextBox 60">
            <a:extLst>
              <a:ext uri="{FF2B5EF4-FFF2-40B4-BE49-F238E27FC236}">
                <a16:creationId xmlns:a16="http://schemas.microsoft.com/office/drawing/2014/main" xmlns="" id="{3DFC7FB3-4130-49CB-B978-F12679C73F59}"/>
              </a:ext>
            </a:extLst>
          </p:cNvPr>
          <p:cNvSpPr txBox="1"/>
          <p:nvPr/>
        </p:nvSpPr>
        <p:spPr>
          <a:xfrm>
            <a:off x="6450205" y="5404689"/>
            <a:ext cx="1605178" cy="369332"/>
          </a:xfrm>
          <a:prstGeom prst="rect">
            <a:avLst/>
          </a:prstGeom>
          <a:noFill/>
        </p:spPr>
        <p:txBody>
          <a:bodyPr wrap="square" numCol="1" spcCol="457200" rtlCol="0">
            <a:spAutoFit/>
          </a:bodyPr>
          <a:lstStyle/>
          <a:p>
            <a:r>
              <a:rPr lang="en-US" sz="900" dirty="0">
                <a:ea typeface="Montserrat" charset="0"/>
                <a:cs typeface="Montserrat" charset="0"/>
              </a:rPr>
              <a:t>Also he his male air bring is Signs first Creepiest.</a:t>
            </a:r>
          </a:p>
        </p:txBody>
      </p:sp>
      <p:sp>
        <p:nvSpPr>
          <p:cNvPr id="62" name="TextBox 61">
            <a:extLst>
              <a:ext uri="{FF2B5EF4-FFF2-40B4-BE49-F238E27FC236}">
                <a16:creationId xmlns:a16="http://schemas.microsoft.com/office/drawing/2014/main" xmlns="" id="{EE783174-ACC6-4E82-BD02-826C231F4A2B}"/>
              </a:ext>
            </a:extLst>
          </p:cNvPr>
          <p:cNvSpPr txBox="1"/>
          <p:nvPr/>
        </p:nvSpPr>
        <p:spPr>
          <a:xfrm>
            <a:off x="8915011" y="5414849"/>
            <a:ext cx="1605178" cy="369332"/>
          </a:xfrm>
          <a:prstGeom prst="rect">
            <a:avLst/>
          </a:prstGeom>
          <a:noFill/>
        </p:spPr>
        <p:txBody>
          <a:bodyPr wrap="square" numCol="1" spcCol="457200" rtlCol="0">
            <a:spAutoFit/>
          </a:bodyPr>
          <a:lstStyle/>
          <a:p>
            <a:pPr algn="r"/>
            <a:r>
              <a:rPr lang="en-US" sz="900" dirty="0">
                <a:ea typeface="Montserrat" charset="0"/>
                <a:cs typeface="Montserrat" charset="0"/>
              </a:rPr>
              <a:t>Also he his male air bring is Signs first Creepiest.</a:t>
            </a:r>
          </a:p>
        </p:txBody>
      </p:sp>
      <p:sp>
        <p:nvSpPr>
          <p:cNvPr id="70" name="Rectangle 69">
            <a:extLst>
              <a:ext uri="{FF2B5EF4-FFF2-40B4-BE49-F238E27FC236}">
                <a16:creationId xmlns:a16="http://schemas.microsoft.com/office/drawing/2014/main" xmlns="" id="{F68C6845-E864-4FDD-9EF5-BFC6EEBDFDB6}"/>
              </a:ext>
            </a:extLst>
          </p:cNvPr>
          <p:cNvSpPr/>
          <p:nvPr/>
        </p:nvSpPr>
        <p:spPr>
          <a:xfrm>
            <a:off x="449868" y="2198459"/>
            <a:ext cx="3030712" cy="1733808"/>
          </a:xfrm>
          <a:prstGeom prst="rect">
            <a:avLst/>
          </a:prstGeom>
        </p:spPr>
        <p:txBody>
          <a:bodyPr wrap="square">
            <a:spAutoFit/>
          </a:bodyPr>
          <a:lstStyle/>
          <a:p>
            <a:pPr>
              <a:lnSpc>
                <a:spcPts val="3200"/>
              </a:lnSpc>
            </a:pPr>
            <a:r>
              <a:rPr lang="en-US" sz="1600" dirty="0">
                <a:solidFill>
                  <a:schemeClr val="bg1"/>
                </a:solidFill>
                <a:latin typeface="Montserrat Light" panose="00000400000000000000" pitchFamily="50" charset="0"/>
                <a:ea typeface="Bodoni 72 Book" charset="0"/>
                <a:cs typeface="Bodoni 72 Book" charset="0"/>
              </a:rPr>
              <a:t>WRITE HERESOMETHING</a:t>
            </a:r>
          </a:p>
          <a:p>
            <a:pPr>
              <a:lnSpc>
                <a:spcPts val="3200"/>
              </a:lnSpc>
            </a:pPr>
            <a:r>
              <a:rPr lang="en-US" sz="2800" dirty="0">
                <a:solidFill>
                  <a:schemeClr val="bg1"/>
                </a:solidFill>
                <a:latin typeface="Montserrat Bold"/>
                <a:ea typeface="Bodoni 72 Book" charset="0"/>
                <a:cs typeface="Bodoni 72 Book" charset="0"/>
              </a:rPr>
              <a:t>CREATIVE INFOGRAPHIC</a:t>
            </a:r>
          </a:p>
          <a:p>
            <a:pPr>
              <a:lnSpc>
                <a:spcPts val="3200"/>
              </a:lnSpc>
            </a:pPr>
            <a:r>
              <a:rPr lang="en-US" sz="2800" dirty="0">
                <a:solidFill>
                  <a:schemeClr val="bg1"/>
                </a:solidFill>
                <a:latin typeface="Montserrat Bold"/>
                <a:ea typeface="Bodoni 72 Book" charset="0"/>
                <a:cs typeface="Bodoni 72 Book" charset="0"/>
              </a:rPr>
              <a:t>CREATE</a:t>
            </a:r>
          </a:p>
        </p:txBody>
      </p:sp>
      <p:sp>
        <p:nvSpPr>
          <p:cNvPr id="71" name="TextBox 70">
            <a:extLst>
              <a:ext uri="{FF2B5EF4-FFF2-40B4-BE49-F238E27FC236}">
                <a16:creationId xmlns:a16="http://schemas.microsoft.com/office/drawing/2014/main" xmlns="" id="{8EC94298-1E8B-4058-9E04-A7DBD34CE6ED}"/>
              </a:ext>
            </a:extLst>
          </p:cNvPr>
          <p:cNvSpPr txBox="1"/>
          <p:nvPr/>
        </p:nvSpPr>
        <p:spPr>
          <a:xfrm>
            <a:off x="449868" y="4119632"/>
            <a:ext cx="3263899" cy="1815177"/>
          </a:xfrm>
          <a:prstGeom prst="rect">
            <a:avLst/>
          </a:prstGeom>
          <a:noFill/>
        </p:spPr>
        <p:txBody>
          <a:bodyPr wrap="square" rtlCol="0">
            <a:spAutoFit/>
          </a:bodyPr>
          <a:lstStyle/>
          <a:p>
            <a:pPr>
              <a:lnSpc>
                <a:spcPts val="1700"/>
              </a:lnSpc>
            </a:pPr>
            <a:r>
              <a:rPr lang="en-US" sz="1000" dirty="0">
                <a:solidFill>
                  <a:schemeClr val="bg1"/>
                </a:solidFill>
                <a:latin typeface="Montserrat" panose="02000505000000020004" pitchFamily="2" charset="0"/>
                <a:ea typeface="Montserrat Light" charset="0"/>
                <a:cs typeface="Montserrat Light" charset="0"/>
              </a:rPr>
              <a:t>Man wherein seas our creeping. Very. Make from for seas place and won't appear him, were they. Fifth you'll, man wherein seas our creeping. Very. Make from for seas place and won't appear him, were they.</a:t>
            </a:r>
          </a:p>
          <a:p>
            <a:pPr>
              <a:lnSpc>
                <a:spcPts val="1700"/>
              </a:lnSpc>
            </a:pPr>
            <a:endParaRPr lang="en-US" sz="1000" dirty="0">
              <a:solidFill>
                <a:schemeClr val="bg1"/>
              </a:solidFill>
              <a:latin typeface="Montserrat" panose="02000505000000020004" pitchFamily="2" charset="0"/>
              <a:ea typeface="Montserrat Light" charset="0"/>
              <a:cs typeface="Montserrat Light" charset="0"/>
            </a:endParaRPr>
          </a:p>
          <a:p>
            <a:pPr>
              <a:lnSpc>
                <a:spcPts val="1700"/>
              </a:lnSpc>
            </a:pPr>
            <a:r>
              <a:rPr lang="en-US" sz="1050" b="1" dirty="0">
                <a:solidFill>
                  <a:schemeClr val="bg1"/>
                </a:solidFill>
                <a:latin typeface="Montserrat" panose="02000505000000020004" pitchFamily="2" charset="0"/>
                <a:ea typeface="Montserrat Light" charset="0"/>
                <a:cs typeface="Montserrat Light" charset="0"/>
              </a:rPr>
              <a:t>Abundantly is fish evening let hath I to be  </a:t>
            </a:r>
            <a:r>
              <a:rPr lang="en-US" sz="1050" b="1" dirty="0" err="1">
                <a:solidFill>
                  <a:schemeClr val="bg1"/>
                </a:solidFill>
                <a:latin typeface="Montserrat" panose="02000505000000020004" pitchFamily="2" charset="0"/>
                <a:ea typeface="Montserrat Light" charset="0"/>
                <a:cs typeface="Montserrat Light" charset="0"/>
              </a:rPr>
              <a:t>gretae</a:t>
            </a:r>
            <a:r>
              <a:rPr lang="en-US" sz="1050" b="1" dirty="0">
                <a:solidFill>
                  <a:schemeClr val="bg1"/>
                </a:solidFill>
                <a:latin typeface="Montserrat" panose="02000505000000020004" pitchFamily="2" charset="0"/>
                <a:ea typeface="Montserrat Light" charset="0"/>
                <a:cs typeface="Montserrat Light" charset="0"/>
              </a:rPr>
              <a:t> gathered fly.</a:t>
            </a:r>
          </a:p>
        </p:txBody>
      </p:sp>
      <p:sp>
        <p:nvSpPr>
          <p:cNvPr id="72" name="Rectangle 71">
            <a:extLst>
              <a:ext uri="{FF2B5EF4-FFF2-40B4-BE49-F238E27FC236}">
                <a16:creationId xmlns:a16="http://schemas.microsoft.com/office/drawing/2014/main" xmlns="" id="{C1DA170D-3D9F-497C-82A3-BD89BFDA6D6C}"/>
              </a:ext>
            </a:extLst>
          </p:cNvPr>
          <p:cNvSpPr/>
          <p:nvPr/>
        </p:nvSpPr>
        <p:spPr>
          <a:xfrm>
            <a:off x="5345678" y="435265"/>
            <a:ext cx="4922520" cy="1323439"/>
          </a:xfrm>
          <a:prstGeom prst="rect">
            <a:avLst/>
          </a:prstGeom>
        </p:spPr>
        <p:txBody>
          <a:bodyPr wrap="square">
            <a:spAutoFit/>
          </a:bodyPr>
          <a:lstStyle/>
          <a:p>
            <a:pPr>
              <a:lnSpc>
                <a:spcPts val="3200"/>
              </a:lnSpc>
            </a:pPr>
            <a:r>
              <a:rPr lang="en-US" sz="1600" dirty="0">
                <a:latin typeface="Montserrat Light" panose="00000400000000000000" pitchFamily="50" charset="0"/>
                <a:ea typeface="Bodoni 72 Book" charset="0"/>
                <a:cs typeface="Bodoni 72 Book" charset="0"/>
              </a:rPr>
              <a:t>WRITE HERE SOMETHING ABOUT</a:t>
            </a:r>
          </a:p>
          <a:p>
            <a:pPr>
              <a:lnSpc>
                <a:spcPts val="3200"/>
              </a:lnSpc>
            </a:pPr>
            <a:r>
              <a:rPr lang="en-US" sz="3200" dirty="0">
                <a:solidFill>
                  <a:schemeClr val="tx1">
                    <a:lumMod val="75000"/>
                    <a:lumOff val="25000"/>
                  </a:schemeClr>
                </a:solidFill>
                <a:latin typeface="Montserrat Bold"/>
                <a:ea typeface="Bodoni 72 Book" charset="0"/>
                <a:cs typeface="Bodoni 72 Book" charset="0"/>
              </a:rPr>
              <a:t>IT’S CREATIVE YOUR INFOGRAPHIC</a:t>
            </a:r>
          </a:p>
        </p:txBody>
      </p:sp>
    </p:spTree>
    <p:extLst>
      <p:ext uri="{BB962C8B-B14F-4D97-AF65-F5344CB8AC3E}">
        <p14:creationId xmlns:p14="http://schemas.microsoft.com/office/powerpoint/2010/main" xmlns="" val="2615411792"/>
      </p:ext>
    </p:extLst>
  </p:cSld>
  <p:clrMapOvr>
    <a:masterClrMapping/>
  </p:clrMapOvr>
  <p:transition spd="slow">
    <p:comb/>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D0E46462-DD95-4791-ADBB-FF828CFD422A}"/>
              </a:ext>
            </a:extLst>
          </p:cNvPr>
          <p:cNvSpPr/>
          <p:nvPr/>
        </p:nvSpPr>
        <p:spPr>
          <a:xfrm>
            <a:off x="3484229" y="2062210"/>
            <a:ext cx="4026022" cy="4026022"/>
          </a:xfrm>
          <a:prstGeom prst="ellipse">
            <a:avLst/>
          </a:prstGeom>
          <a:solidFill>
            <a:schemeClr val="accent4"/>
          </a:solidFill>
          <a:ln>
            <a:noFill/>
          </a:ln>
          <a:effectLst>
            <a:outerShdw blurRad="571500" dist="546100" dir="3120000" sx="92000" sy="92000" algn="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xmlns="" id="{057C7F62-A440-4936-83DC-8103C1BC1F13}"/>
              </a:ext>
            </a:extLst>
          </p:cNvPr>
          <p:cNvSpPr/>
          <p:nvPr/>
        </p:nvSpPr>
        <p:spPr>
          <a:xfrm>
            <a:off x="3554811" y="2498925"/>
            <a:ext cx="3152592" cy="3152592"/>
          </a:xfrm>
          <a:prstGeom prst="ellipse">
            <a:avLst/>
          </a:prstGeom>
          <a:solidFill>
            <a:schemeClr val="tx1">
              <a:lumMod val="85000"/>
              <a:lumOff val="15000"/>
            </a:schemeClr>
          </a:solidFill>
          <a:ln>
            <a:noFill/>
          </a:ln>
          <a:effectLst>
            <a:outerShdw dist="101600" dir="2160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xmlns="" id="{64E6FA53-18D7-43E3-B78C-ED89A5729654}"/>
              </a:ext>
            </a:extLst>
          </p:cNvPr>
          <p:cNvSpPr/>
          <p:nvPr/>
        </p:nvSpPr>
        <p:spPr>
          <a:xfrm>
            <a:off x="3656899" y="2935275"/>
            <a:ext cx="2279892" cy="2279892"/>
          </a:xfrm>
          <a:prstGeom prst="ellipse">
            <a:avLst/>
          </a:prstGeom>
          <a:solidFill>
            <a:schemeClr val="accent2"/>
          </a:solidFill>
          <a:ln>
            <a:noFill/>
          </a:ln>
          <a:effectLst>
            <a:outerShdw dist="101600" dir="2160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F9047A05-C620-419F-8303-37F66141C3E5}"/>
              </a:ext>
            </a:extLst>
          </p:cNvPr>
          <p:cNvSpPr/>
          <p:nvPr/>
        </p:nvSpPr>
        <p:spPr>
          <a:xfrm>
            <a:off x="3735672" y="3244063"/>
            <a:ext cx="1662314" cy="1662314"/>
          </a:xfrm>
          <a:prstGeom prst="ellipse">
            <a:avLst/>
          </a:prstGeom>
          <a:solidFill>
            <a:schemeClr val="accent3"/>
          </a:solidFill>
          <a:ln>
            <a:noFill/>
          </a:ln>
          <a:effectLst>
            <a:outerShdw dist="101600" dir="2160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4CF1FAB3-8A39-4D1A-96E7-1BFD85811D07}"/>
              </a:ext>
            </a:extLst>
          </p:cNvPr>
          <p:cNvSpPr/>
          <p:nvPr/>
        </p:nvSpPr>
        <p:spPr>
          <a:xfrm>
            <a:off x="3811616" y="3509268"/>
            <a:ext cx="1131904" cy="1131904"/>
          </a:xfrm>
          <a:prstGeom prst="ellipse">
            <a:avLst/>
          </a:prstGeom>
          <a:solidFill>
            <a:srgbClr val="FEFEFE"/>
          </a:solidFill>
          <a:ln>
            <a:noFill/>
          </a:ln>
          <a:effectLst>
            <a:outerShdw dist="101600" dir="2160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xmlns="" id="{959A4FF6-DC80-4416-AD51-A816A01C9C81}"/>
              </a:ext>
            </a:extLst>
          </p:cNvPr>
          <p:cNvGrpSpPr/>
          <p:nvPr/>
        </p:nvGrpSpPr>
        <p:grpSpPr>
          <a:xfrm>
            <a:off x="6970765" y="3887913"/>
            <a:ext cx="300498" cy="300498"/>
            <a:chOff x="9151194" y="898452"/>
            <a:chExt cx="224412" cy="224412"/>
          </a:xfrm>
        </p:grpSpPr>
        <p:sp>
          <p:nvSpPr>
            <p:cNvPr id="10" name="Oval 9">
              <a:extLst>
                <a:ext uri="{FF2B5EF4-FFF2-40B4-BE49-F238E27FC236}">
                  <a16:creationId xmlns:a16="http://schemas.microsoft.com/office/drawing/2014/main" xmlns="" id="{FA3BA9AB-A20D-4803-B7C9-040D509C36B0}"/>
                </a:ext>
              </a:extLst>
            </p:cNvPr>
            <p:cNvSpPr/>
            <p:nvPr/>
          </p:nvSpPr>
          <p:spPr>
            <a:xfrm>
              <a:off x="9151194" y="898452"/>
              <a:ext cx="224412" cy="224412"/>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TextBox 10">
              <a:extLst>
                <a:ext uri="{FF2B5EF4-FFF2-40B4-BE49-F238E27FC236}">
                  <a16:creationId xmlns:a16="http://schemas.microsoft.com/office/drawing/2014/main" xmlns="" id="{E527D3D4-7A9B-4AE5-B223-639C4DDFEF7A}"/>
                </a:ext>
              </a:extLst>
            </p:cNvPr>
            <p:cNvSpPr txBox="1"/>
            <p:nvPr/>
          </p:nvSpPr>
          <p:spPr>
            <a:xfrm>
              <a:off x="9189889" y="918128"/>
              <a:ext cx="166378" cy="172385"/>
            </a:xfrm>
            <a:prstGeom prst="rect">
              <a:avLst/>
            </a:prstGeom>
            <a:noFill/>
          </p:spPr>
          <p:txBody>
            <a:bodyPr wrap="square" numCol="1" spcCol="0" rtlCol="0" anchor="ctr">
              <a:spAutoFit/>
            </a:bodyPr>
            <a:lstStyle/>
            <a:p>
              <a:pPr algn="ctr"/>
              <a:r>
                <a:rPr lang="en-US" sz="900" dirty="0">
                  <a:solidFill>
                    <a:schemeClr val="accent2"/>
                  </a:solidFill>
                  <a:latin typeface="Montserrat" charset="0"/>
                  <a:ea typeface="Montserrat" charset="0"/>
                  <a:cs typeface="Montserrat" charset="0"/>
                </a:rPr>
                <a:t>1</a:t>
              </a:r>
            </a:p>
          </p:txBody>
        </p:sp>
      </p:grpSp>
      <p:grpSp>
        <p:nvGrpSpPr>
          <p:cNvPr id="12" name="Group 11">
            <a:extLst>
              <a:ext uri="{FF2B5EF4-FFF2-40B4-BE49-F238E27FC236}">
                <a16:creationId xmlns:a16="http://schemas.microsoft.com/office/drawing/2014/main" xmlns="" id="{44A6D921-027A-4DA9-881F-B7524DF9B357}"/>
              </a:ext>
            </a:extLst>
          </p:cNvPr>
          <p:cNvGrpSpPr/>
          <p:nvPr/>
        </p:nvGrpSpPr>
        <p:grpSpPr>
          <a:xfrm>
            <a:off x="6180652" y="3887913"/>
            <a:ext cx="300498" cy="300498"/>
            <a:chOff x="9151194" y="898452"/>
            <a:chExt cx="224412" cy="224412"/>
          </a:xfrm>
        </p:grpSpPr>
        <p:sp>
          <p:nvSpPr>
            <p:cNvPr id="13" name="Oval 12">
              <a:extLst>
                <a:ext uri="{FF2B5EF4-FFF2-40B4-BE49-F238E27FC236}">
                  <a16:creationId xmlns:a16="http://schemas.microsoft.com/office/drawing/2014/main" xmlns="" id="{B9ED4F85-7DAD-4C24-8803-7D58FFCDEC37}"/>
                </a:ext>
              </a:extLst>
            </p:cNvPr>
            <p:cNvSpPr/>
            <p:nvPr/>
          </p:nvSpPr>
          <p:spPr>
            <a:xfrm>
              <a:off x="9151194" y="898452"/>
              <a:ext cx="224412" cy="224412"/>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TextBox 13">
              <a:extLst>
                <a:ext uri="{FF2B5EF4-FFF2-40B4-BE49-F238E27FC236}">
                  <a16:creationId xmlns:a16="http://schemas.microsoft.com/office/drawing/2014/main" xmlns="" id="{26887071-767F-45CD-9473-441051815308}"/>
                </a:ext>
              </a:extLst>
            </p:cNvPr>
            <p:cNvSpPr txBox="1"/>
            <p:nvPr/>
          </p:nvSpPr>
          <p:spPr>
            <a:xfrm>
              <a:off x="9189889" y="918128"/>
              <a:ext cx="166378" cy="172385"/>
            </a:xfrm>
            <a:prstGeom prst="rect">
              <a:avLst/>
            </a:prstGeom>
            <a:noFill/>
          </p:spPr>
          <p:txBody>
            <a:bodyPr wrap="square" numCol="1" spcCol="0" rtlCol="0" anchor="ctr">
              <a:spAutoFit/>
            </a:bodyPr>
            <a:lstStyle/>
            <a:p>
              <a:pPr algn="ctr"/>
              <a:r>
                <a:rPr lang="en-US" sz="900" dirty="0">
                  <a:solidFill>
                    <a:schemeClr val="bg2">
                      <a:lumMod val="50000"/>
                    </a:schemeClr>
                  </a:solidFill>
                  <a:latin typeface="Montserrat" charset="0"/>
                  <a:ea typeface="Montserrat" charset="0"/>
                  <a:cs typeface="Montserrat" charset="0"/>
                </a:rPr>
                <a:t>2</a:t>
              </a:r>
            </a:p>
          </p:txBody>
        </p:sp>
      </p:grpSp>
      <p:grpSp>
        <p:nvGrpSpPr>
          <p:cNvPr id="15" name="Group 14">
            <a:extLst>
              <a:ext uri="{FF2B5EF4-FFF2-40B4-BE49-F238E27FC236}">
                <a16:creationId xmlns:a16="http://schemas.microsoft.com/office/drawing/2014/main" xmlns="" id="{367F924C-92A1-4184-A499-89A81D9C6651}"/>
              </a:ext>
            </a:extLst>
          </p:cNvPr>
          <p:cNvGrpSpPr/>
          <p:nvPr/>
        </p:nvGrpSpPr>
        <p:grpSpPr>
          <a:xfrm>
            <a:off x="5523704" y="3887913"/>
            <a:ext cx="300498" cy="300498"/>
            <a:chOff x="9151194" y="898452"/>
            <a:chExt cx="224412" cy="224412"/>
          </a:xfrm>
        </p:grpSpPr>
        <p:sp>
          <p:nvSpPr>
            <p:cNvPr id="16" name="Oval 15">
              <a:extLst>
                <a:ext uri="{FF2B5EF4-FFF2-40B4-BE49-F238E27FC236}">
                  <a16:creationId xmlns:a16="http://schemas.microsoft.com/office/drawing/2014/main" xmlns="" id="{983F1D34-31A6-454C-93CD-9FFD5AAFB5AE}"/>
                </a:ext>
              </a:extLst>
            </p:cNvPr>
            <p:cNvSpPr/>
            <p:nvPr/>
          </p:nvSpPr>
          <p:spPr>
            <a:xfrm>
              <a:off x="9151194" y="898452"/>
              <a:ext cx="224412" cy="224412"/>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TextBox 16">
              <a:extLst>
                <a:ext uri="{FF2B5EF4-FFF2-40B4-BE49-F238E27FC236}">
                  <a16:creationId xmlns:a16="http://schemas.microsoft.com/office/drawing/2014/main" xmlns="" id="{310EEF8E-F0CD-4101-A1B4-82841FE29E33}"/>
                </a:ext>
              </a:extLst>
            </p:cNvPr>
            <p:cNvSpPr txBox="1"/>
            <p:nvPr/>
          </p:nvSpPr>
          <p:spPr>
            <a:xfrm>
              <a:off x="9189889" y="918128"/>
              <a:ext cx="166378" cy="172385"/>
            </a:xfrm>
            <a:prstGeom prst="rect">
              <a:avLst/>
            </a:prstGeom>
            <a:noFill/>
          </p:spPr>
          <p:txBody>
            <a:bodyPr wrap="square" numCol="1" spcCol="0" rtlCol="0" anchor="ctr">
              <a:spAutoFit/>
            </a:bodyPr>
            <a:lstStyle/>
            <a:p>
              <a:pPr algn="ctr"/>
              <a:r>
                <a:rPr lang="en-US" sz="900" dirty="0">
                  <a:solidFill>
                    <a:schemeClr val="accent5"/>
                  </a:solidFill>
                  <a:latin typeface="Montserrat" charset="0"/>
                  <a:ea typeface="Montserrat" charset="0"/>
                  <a:cs typeface="Montserrat" charset="0"/>
                </a:rPr>
                <a:t>3</a:t>
              </a:r>
            </a:p>
          </p:txBody>
        </p:sp>
      </p:grpSp>
      <p:grpSp>
        <p:nvGrpSpPr>
          <p:cNvPr id="18" name="Group 17">
            <a:extLst>
              <a:ext uri="{FF2B5EF4-FFF2-40B4-BE49-F238E27FC236}">
                <a16:creationId xmlns:a16="http://schemas.microsoft.com/office/drawing/2014/main" xmlns="" id="{DD528086-4780-42E9-94A8-9280F536A0F1}"/>
              </a:ext>
            </a:extLst>
          </p:cNvPr>
          <p:cNvGrpSpPr/>
          <p:nvPr/>
        </p:nvGrpSpPr>
        <p:grpSpPr>
          <a:xfrm>
            <a:off x="5026554" y="3887913"/>
            <a:ext cx="300498" cy="300498"/>
            <a:chOff x="9151194" y="898452"/>
            <a:chExt cx="224412" cy="224412"/>
          </a:xfrm>
        </p:grpSpPr>
        <p:sp>
          <p:nvSpPr>
            <p:cNvPr id="19" name="Oval 18">
              <a:extLst>
                <a:ext uri="{FF2B5EF4-FFF2-40B4-BE49-F238E27FC236}">
                  <a16:creationId xmlns:a16="http://schemas.microsoft.com/office/drawing/2014/main" xmlns="" id="{26EE5712-553E-47C9-9FBD-450088140DFF}"/>
                </a:ext>
              </a:extLst>
            </p:cNvPr>
            <p:cNvSpPr/>
            <p:nvPr/>
          </p:nvSpPr>
          <p:spPr>
            <a:xfrm>
              <a:off x="9151194" y="898452"/>
              <a:ext cx="224412" cy="224412"/>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 name="TextBox 19">
              <a:extLst>
                <a:ext uri="{FF2B5EF4-FFF2-40B4-BE49-F238E27FC236}">
                  <a16:creationId xmlns:a16="http://schemas.microsoft.com/office/drawing/2014/main" xmlns="" id="{851243AA-1E43-48F1-8076-EEDA805168CE}"/>
                </a:ext>
              </a:extLst>
            </p:cNvPr>
            <p:cNvSpPr txBox="1"/>
            <p:nvPr/>
          </p:nvSpPr>
          <p:spPr>
            <a:xfrm>
              <a:off x="9189889" y="918128"/>
              <a:ext cx="166378" cy="172385"/>
            </a:xfrm>
            <a:prstGeom prst="rect">
              <a:avLst/>
            </a:prstGeom>
            <a:noFill/>
          </p:spPr>
          <p:txBody>
            <a:bodyPr wrap="square" numCol="1" spcCol="0" rtlCol="0" anchor="ctr">
              <a:spAutoFit/>
            </a:bodyPr>
            <a:lstStyle/>
            <a:p>
              <a:pPr algn="ctr"/>
              <a:r>
                <a:rPr lang="en-US" sz="900" dirty="0">
                  <a:solidFill>
                    <a:schemeClr val="accent4"/>
                  </a:solidFill>
                  <a:latin typeface="Montserrat" charset="0"/>
                  <a:ea typeface="Montserrat" charset="0"/>
                  <a:cs typeface="Montserrat" charset="0"/>
                </a:rPr>
                <a:t>4</a:t>
              </a:r>
            </a:p>
          </p:txBody>
        </p:sp>
      </p:grpSp>
      <p:grpSp>
        <p:nvGrpSpPr>
          <p:cNvPr id="21" name="Group 20">
            <a:extLst>
              <a:ext uri="{FF2B5EF4-FFF2-40B4-BE49-F238E27FC236}">
                <a16:creationId xmlns:a16="http://schemas.microsoft.com/office/drawing/2014/main" xmlns="" id="{09E29ED2-E066-4CAF-88E8-35C955D2740F}"/>
              </a:ext>
            </a:extLst>
          </p:cNvPr>
          <p:cNvGrpSpPr/>
          <p:nvPr/>
        </p:nvGrpSpPr>
        <p:grpSpPr>
          <a:xfrm>
            <a:off x="4564924" y="3887913"/>
            <a:ext cx="300498" cy="300498"/>
            <a:chOff x="9151200" y="898452"/>
            <a:chExt cx="224412" cy="224412"/>
          </a:xfrm>
          <a:solidFill>
            <a:schemeClr val="bg1">
              <a:lumMod val="65000"/>
            </a:schemeClr>
          </a:solidFill>
        </p:grpSpPr>
        <p:sp>
          <p:nvSpPr>
            <p:cNvPr id="22" name="Oval 21">
              <a:extLst>
                <a:ext uri="{FF2B5EF4-FFF2-40B4-BE49-F238E27FC236}">
                  <a16:creationId xmlns:a16="http://schemas.microsoft.com/office/drawing/2014/main" xmlns="" id="{412E9C0C-0C68-4B4B-91F7-316A231957FF}"/>
                </a:ext>
              </a:extLst>
            </p:cNvPr>
            <p:cNvSpPr/>
            <p:nvPr/>
          </p:nvSpPr>
          <p:spPr>
            <a:xfrm>
              <a:off x="9151200" y="898452"/>
              <a:ext cx="224412" cy="224412"/>
            </a:xfrm>
            <a:prstGeom prst="ellipse">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3" name="TextBox 22">
              <a:extLst>
                <a:ext uri="{FF2B5EF4-FFF2-40B4-BE49-F238E27FC236}">
                  <a16:creationId xmlns:a16="http://schemas.microsoft.com/office/drawing/2014/main" xmlns="" id="{C3FBEEEC-CC95-41D9-B0C3-2B08BFBD6F31}"/>
                </a:ext>
              </a:extLst>
            </p:cNvPr>
            <p:cNvSpPr txBox="1"/>
            <p:nvPr/>
          </p:nvSpPr>
          <p:spPr>
            <a:xfrm>
              <a:off x="9189889" y="918128"/>
              <a:ext cx="166378" cy="172385"/>
            </a:xfrm>
            <a:prstGeom prst="rect">
              <a:avLst/>
            </a:prstGeom>
            <a:noFill/>
            <a:ln>
              <a:noFill/>
            </a:ln>
          </p:spPr>
          <p:txBody>
            <a:bodyPr wrap="square" numCol="1" spcCol="0" rtlCol="0" anchor="ctr">
              <a:spAutoFit/>
            </a:bodyPr>
            <a:lstStyle/>
            <a:p>
              <a:pPr algn="ctr"/>
              <a:r>
                <a:rPr lang="en-US" sz="900" dirty="0">
                  <a:solidFill>
                    <a:schemeClr val="bg1">
                      <a:lumMod val="50000"/>
                    </a:schemeClr>
                  </a:solidFill>
                  <a:latin typeface="Montserrat" charset="0"/>
                  <a:ea typeface="Montserrat" charset="0"/>
                  <a:cs typeface="Montserrat" charset="0"/>
                </a:rPr>
                <a:t>5</a:t>
              </a:r>
            </a:p>
          </p:txBody>
        </p:sp>
      </p:grpSp>
      <p:grpSp>
        <p:nvGrpSpPr>
          <p:cNvPr id="2" name="Group 1">
            <a:extLst>
              <a:ext uri="{FF2B5EF4-FFF2-40B4-BE49-F238E27FC236}">
                <a16:creationId xmlns:a16="http://schemas.microsoft.com/office/drawing/2014/main" xmlns="" id="{F8BC055E-3EFD-49BA-89F4-E0E9E116C48D}"/>
              </a:ext>
            </a:extLst>
          </p:cNvPr>
          <p:cNvGrpSpPr/>
          <p:nvPr/>
        </p:nvGrpSpPr>
        <p:grpSpPr>
          <a:xfrm>
            <a:off x="979216" y="2371992"/>
            <a:ext cx="2217651" cy="3716240"/>
            <a:chOff x="1093300" y="2472661"/>
            <a:chExt cx="1858784" cy="3716240"/>
          </a:xfrm>
        </p:grpSpPr>
        <p:sp>
          <p:nvSpPr>
            <p:cNvPr id="34" name="TextBox 33">
              <a:extLst>
                <a:ext uri="{FF2B5EF4-FFF2-40B4-BE49-F238E27FC236}">
                  <a16:creationId xmlns:a16="http://schemas.microsoft.com/office/drawing/2014/main" xmlns="" id="{43FF9D5F-57D2-4BEF-AEA9-CECEE54D1CAB}"/>
                </a:ext>
              </a:extLst>
            </p:cNvPr>
            <p:cNvSpPr txBox="1"/>
            <p:nvPr/>
          </p:nvSpPr>
          <p:spPr>
            <a:xfrm>
              <a:off x="1093300" y="2472661"/>
              <a:ext cx="655708" cy="830997"/>
            </a:xfrm>
            <a:prstGeom prst="rect">
              <a:avLst/>
            </a:prstGeom>
            <a:noFill/>
          </p:spPr>
          <p:txBody>
            <a:bodyPr wrap="square" rtlCol="0">
              <a:spAutoFit/>
            </a:bodyPr>
            <a:lstStyle/>
            <a:p>
              <a:r>
                <a:rPr lang="en-US" sz="2400" b="1" dirty="0">
                  <a:latin typeface="Montserrat" charset="0"/>
                  <a:ea typeface="Montserrat" charset="0"/>
                  <a:cs typeface="Montserrat" charset="0"/>
                </a:rPr>
                <a:t>19%</a:t>
              </a:r>
            </a:p>
          </p:txBody>
        </p:sp>
        <p:sp>
          <p:nvSpPr>
            <p:cNvPr id="35" name="TextBox 34">
              <a:extLst>
                <a:ext uri="{FF2B5EF4-FFF2-40B4-BE49-F238E27FC236}">
                  <a16:creationId xmlns:a16="http://schemas.microsoft.com/office/drawing/2014/main" xmlns="" id="{ACC1D816-81E0-497E-9C18-1DA53113A933}"/>
                </a:ext>
              </a:extLst>
            </p:cNvPr>
            <p:cNvSpPr txBox="1"/>
            <p:nvPr/>
          </p:nvSpPr>
          <p:spPr>
            <a:xfrm>
              <a:off x="1778462" y="2489014"/>
              <a:ext cx="1173622" cy="544060"/>
            </a:xfrm>
            <a:prstGeom prst="rect">
              <a:avLst/>
            </a:prstGeom>
            <a:noFill/>
          </p:spPr>
          <p:txBody>
            <a:bodyPr wrap="square" numCol="1" spcCol="457200" rtlCol="0">
              <a:spAutoFit/>
            </a:bodyPr>
            <a:lstStyle/>
            <a:p>
              <a:pPr>
                <a:lnSpc>
                  <a:spcPts val="1200"/>
                </a:lnSpc>
              </a:pPr>
              <a:r>
                <a:rPr lang="en-US" sz="900" dirty="0">
                  <a:latin typeface="Montserrat" charset="0"/>
                  <a:ea typeface="Montserrat" charset="0"/>
                  <a:cs typeface="Montserrat" charset="0"/>
                </a:rPr>
                <a:t>Saying fruitful were hath waters.</a:t>
              </a:r>
            </a:p>
          </p:txBody>
        </p:sp>
        <p:sp>
          <p:nvSpPr>
            <p:cNvPr id="36" name="TextBox 35">
              <a:extLst>
                <a:ext uri="{FF2B5EF4-FFF2-40B4-BE49-F238E27FC236}">
                  <a16:creationId xmlns:a16="http://schemas.microsoft.com/office/drawing/2014/main" xmlns="" id="{A74B065E-0EAB-4843-9092-BCAF226D6502}"/>
                </a:ext>
              </a:extLst>
            </p:cNvPr>
            <p:cNvSpPr txBox="1"/>
            <p:nvPr/>
          </p:nvSpPr>
          <p:spPr>
            <a:xfrm>
              <a:off x="1093300" y="3236141"/>
              <a:ext cx="717429" cy="830997"/>
            </a:xfrm>
            <a:prstGeom prst="rect">
              <a:avLst/>
            </a:prstGeom>
            <a:noFill/>
          </p:spPr>
          <p:txBody>
            <a:bodyPr wrap="square" rtlCol="0">
              <a:spAutoFit/>
            </a:bodyPr>
            <a:lstStyle/>
            <a:p>
              <a:r>
                <a:rPr lang="en-US" sz="2400" b="1" dirty="0">
                  <a:solidFill>
                    <a:schemeClr val="accent4"/>
                  </a:solidFill>
                  <a:latin typeface="Montserrat" charset="0"/>
                  <a:ea typeface="Montserrat" charset="0"/>
                  <a:cs typeface="Montserrat" charset="0"/>
                </a:rPr>
                <a:t>29%</a:t>
              </a:r>
            </a:p>
          </p:txBody>
        </p:sp>
        <p:sp>
          <p:nvSpPr>
            <p:cNvPr id="37" name="TextBox 36">
              <a:extLst>
                <a:ext uri="{FF2B5EF4-FFF2-40B4-BE49-F238E27FC236}">
                  <a16:creationId xmlns:a16="http://schemas.microsoft.com/office/drawing/2014/main" xmlns="" id="{30384D3A-6E20-4C29-A0B1-5F4FF8B3797A}"/>
                </a:ext>
              </a:extLst>
            </p:cNvPr>
            <p:cNvSpPr txBox="1"/>
            <p:nvPr/>
          </p:nvSpPr>
          <p:spPr>
            <a:xfrm>
              <a:off x="1778462" y="3252494"/>
              <a:ext cx="1173622" cy="544060"/>
            </a:xfrm>
            <a:prstGeom prst="rect">
              <a:avLst/>
            </a:prstGeom>
            <a:noFill/>
          </p:spPr>
          <p:txBody>
            <a:bodyPr wrap="square" numCol="1" spcCol="457200" rtlCol="0">
              <a:spAutoFit/>
            </a:bodyPr>
            <a:lstStyle/>
            <a:p>
              <a:pPr>
                <a:lnSpc>
                  <a:spcPts val="1200"/>
                </a:lnSpc>
              </a:pPr>
              <a:r>
                <a:rPr lang="en-US" sz="900" dirty="0">
                  <a:latin typeface="Montserrat" charset="0"/>
                  <a:ea typeface="Montserrat" charset="0"/>
                  <a:cs typeface="Montserrat" charset="0"/>
                </a:rPr>
                <a:t>Saying fruitful were hath waters.</a:t>
              </a:r>
            </a:p>
          </p:txBody>
        </p:sp>
        <p:sp>
          <p:nvSpPr>
            <p:cNvPr id="38" name="TextBox 37">
              <a:extLst>
                <a:ext uri="{FF2B5EF4-FFF2-40B4-BE49-F238E27FC236}">
                  <a16:creationId xmlns:a16="http://schemas.microsoft.com/office/drawing/2014/main" xmlns="" id="{A1075E82-5987-455C-8E74-2135088F423D}"/>
                </a:ext>
              </a:extLst>
            </p:cNvPr>
            <p:cNvSpPr txBox="1"/>
            <p:nvPr/>
          </p:nvSpPr>
          <p:spPr>
            <a:xfrm>
              <a:off x="1093300" y="4017376"/>
              <a:ext cx="717429" cy="830997"/>
            </a:xfrm>
            <a:prstGeom prst="rect">
              <a:avLst/>
            </a:prstGeom>
            <a:noFill/>
          </p:spPr>
          <p:txBody>
            <a:bodyPr wrap="square" rtlCol="0">
              <a:spAutoFit/>
            </a:bodyPr>
            <a:lstStyle/>
            <a:p>
              <a:r>
                <a:rPr lang="en-US" sz="2400" b="1" dirty="0">
                  <a:solidFill>
                    <a:schemeClr val="accent5"/>
                  </a:solidFill>
                  <a:latin typeface="Montserrat" charset="0"/>
                  <a:ea typeface="Montserrat" charset="0"/>
                  <a:cs typeface="Montserrat" charset="0"/>
                </a:rPr>
                <a:t>39%</a:t>
              </a:r>
            </a:p>
          </p:txBody>
        </p:sp>
        <p:sp>
          <p:nvSpPr>
            <p:cNvPr id="39" name="TextBox 38">
              <a:extLst>
                <a:ext uri="{FF2B5EF4-FFF2-40B4-BE49-F238E27FC236}">
                  <a16:creationId xmlns:a16="http://schemas.microsoft.com/office/drawing/2014/main" xmlns="" id="{B7ED3805-5955-4003-B644-8874E58C00F4}"/>
                </a:ext>
              </a:extLst>
            </p:cNvPr>
            <p:cNvSpPr txBox="1"/>
            <p:nvPr/>
          </p:nvSpPr>
          <p:spPr>
            <a:xfrm>
              <a:off x="1778462" y="4033729"/>
              <a:ext cx="1173622" cy="544060"/>
            </a:xfrm>
            <a:prstGeom prst="rect">
              <a:avLst/>
            </a:prstGeom>
            <a:noFill/>
          </p:spPr>
          <p:txBody>
            <a:bodyPr wrap="square" numCol="1" spcCol="457200" rtlCol="0">
              <a:spAutoFit/>
            </a:bodyPr>
            <a:lstStyle/>
            <a:p>
              <a:pPr>
                <a:lnSpc>
                  <a:spcPts val="1200"/>
                </a:lnSpc>
              </a:pPr>
              <a:r>
                <a:rPr lang="en-US" sz="900" dirty="0">
                  <a:latin typeface="Montserrat" charset="0"/>
                  <a:ea typeface="Montserrat" charset="0"/>
                  <a:cs typeface="Montserrat" charset="0"/>
                </a:rPr>
                <a:t>Saying fruitful were hath waters.</a:t>
              </a:r>
            </a:p>
          </p:txBody>
        </p:sp>
        <p:sp>
          <p:nvSpPr>
            <p:cNvPr id="40" name="TextBox 39">
              <a:extLst>
                <a:ext uri="{FF2B5EF4-FFF2-40B4-BE49-F238E27FC236}">
                  <a16:creationId xmlns:a16="http://schemas.microsoft.com/office/drawing/2014/main" xmlns="" id="{698D5EAC-D607-4438-A4C5-1132540797B1}"/>
                </a:ext>
              </a:extLst>
            </p:cNvPr>
            <p:cNvSpPr txBox="1"/>
            <p:nvPr/>
          </p:nvSpPr>
          <p:spPr>
            <a:xfrm>
              <a:off x="1093300" y="4763100"/>
              <a:ext cx="717429" cy="830997"/>
            </a:xfrm>
            <a:prstGeom prst="rect">
              <a:avLst/>
            </a:prstGeom>
            <a:noFill/>
          </p:spPr>
          <p:txBody>
            <a:bodyPr wrap="square" rtlCol="0">
              <a:spAutoFit/>
            </a:bodyPr>
            <a:lstStyle/>
            <a:p>
              <a:r>
                <a:rPr lang="en-US" sz="2400" b="1" dirty="0">
                  <a:solidFill>
                    <a:schemeClr val="tx1">
                      <a:lumMod val="75000"/>
                      <a:lumOff val="25000"/>
                    </a:schemeClr>
                  </a:solidFill>
                  <a:latin typeface="Montserrat" charset="0"/>
                  <a:ea typeface="Montserrat" charset="0"/>
                  <a:cs typeface="Montserrat" charset="0"/>
                </a:rPr>
                <a:t>59%</a:t>
              </a:r>
            </a:p>
          </p:txBody>
        </p:sp>
        <p:sp>
          <p:nvSpPr>
            <p:cNvPr id="41" name="TextBox 40">
              <a:extLst>
                <a:ext uri="{FF2B5EF4-FFF2-40B4-BE49-F238E27FC236}">
                  <a16:creationId xmlns:a16="http://schemas.microsoft.com/office/drawing/2014/main" xmlns="" id="{9D48689F-A750-4099-828C-2D84BAC12EB7}"/>
                </a:ext>
              </a:extLst>
            </p:cNvPr>
            <p:cNvSpPr txBox="1"/>
            <p:nvPr/>
          </p:nvSpPr>
          <p:spPr>
            <a:xfrm>
              <a:off x="1778462" y="4779453"/>
              <a:ext cx="1173622" cy="544060"/>
            </a:xfrm>
            <a:prstGeom prst="rect">
              <a:avLst/>
            </a:prstGeom>
            <a:noFill/>
          </p:spPr>
          <p:txBody>
            <a:bodyPr wrap="square" numCol="1" spcCol="457200" rtlCol="0">
              <a:spAutoFit/>
            </a:bodyPr>
            <a:lstStyle/>
            <a:p>
              <a:pPr>
                <a:lnSpc>
                  <a:spcPts val="1200"/>
                </a:lnSpc>
              </a:pPr>
              <a:r>
                <a:rPr lang="en-US" sz="900" dirty="0">
                  <a:latin typeface="Montserrat" charset="0"/>
                  <a:ea typeface="Montserrat" charset="0"/>
                  <a:cs typeface="Montserrat" charset="0"/>
                </a:rPr>
                <a:t>Saying fruitful were hath waters.</a:t>
              </a:r>
            </a:p>
          </p:txBody>
        </p:sp>
        <p:sp>
          <p:nvSpPr>
            <p:cNvPr id="42" name="TextBox 41">
              <a:extLst>
                <a:ext uri="{FF2B5EF4-FFF2-40B4-BE49-F238E27FC236}">
                  <a16:creationId xmlns:a16="http://schemas.microsoft.com/office/drawing/2014/main" xmlns="" id="{B60391A7-9ECA-4D86-9156-E938B3564038}"/>
                </a:ext>
              </a:extLst>
            </p:cNvPr>
            <p:cNvSpPr txBox="1"/>
            <p:nvPr/>
          </p:nvSpPr>
          <p:spPr>
            <a:xfrm>
              <a:off x="1093300" y="5357904"/>
              <a:ext cx="717429" cy="830997"/>
            </a:xfrm>
            <a:prstGeom prst="rect">
              <a:avLst/>
            </a:prstGeom>
            <a:noFill/>
          </p:spPr>
          <p:txBody>
            <a:bodyPr wrap="square" rtlCol="0">
              <a:spAutoFit/>
            </a:bodyPr>
            <a:lstStyle/>
            <a:p>
              <a:r>
                <a:rPr lang="en-US" sz="2400" b="1" dirty="0">
                  <a:solidFill>
                    <a:schemeClr val="accent2"/>
                  </a:solidFill>
                  <a:latin typeface="Montserrat" charset="0"/>
                  <a:ea typeface="Montserrat" charset="0"/>
                  <a:cs typeface="Montserrat" charset="0"/>
                </a:rPr>
                <a:t>79%</a:t>
              </a:r>
            </a:p>
          </p:txBody>
        </p:sp>
        <p:sp>
          <p:nvSpPr>
            <p:cNvPr id="43" name="TextBox 42">
              <a:extLst>
                <a:ext uri="{FF2B5EF4-FFF2-40B4-BE49-F238E27FC236}">
                  <a16:creationId xmlns:a16="http://schemas.microsoft.com/office/drawing/2014/main" xmlns="" id="{D57B3A40-3582-4AE2-8A41-5C2F765B4067}"/>
                </a:ext>
              </a:extLst>
            </p:cNvPr>
            <p:cNvSpPr txBox="1"/>
            <p:nvPr/>
          </p:nvSpPr>
          <p:spPr>
            <a:xfrm>
              <a:off x="1778462" y="5374257"/>
              <a:ext cx="1173622" cy="544060"/>
            </a:xfrm>
            <a:prstGeom prst="rect">
              <a:avLst/>
            </a:prstGeom>
            <a:noFill/>
          </p:spPr>
          <p:txBody>
            <a:bodyPr wrap="square" numCol="1" spcCol="457200" rtlCol="0">
              <a:spAutoFit/>
            </a:bodyPr>
            <a:lstStyle/>
            <a:p>
              <a:pPr>
                <a:lnSpc>
                  <a:spcPts val="1200"/>
                </a:lnSpc>
              </a:pPr>
              <a:r>
                <a:rPr lang="en-US" sz="900" dirty="0">
                  <a:latin typeface="Montserrat" charset="0"/>
                  <a:ea typeface="Montserrat" charset="0"/>
                  <a:cs typeface="Montserrat" charset="0"/>
                </a:rPr>
                <a:t>Saying fruitful were hath waters.</a:t>
              </a:r>
            </a:p>
          </p:txBody>
        </p:sp>
      </p:grpSp>
      <p:sp>
        <p:nvSpPr>
          <p:cNvPr id="49" name="Rectangle: Rounded Corners 48">
            <a:extLst>
              <a:ext uri="{FF2B5EF4-FFF2-40B4-BE49-F238E27FC236}">
                <a16:creationId xmlns:a16="http://schemas.microsoft.com/office/drawing/2014/main" xmlns="" id="{DC527637-0CA6-4E66-8D21-18A10E869E34}"/>
              </a:ext>
            </a:extLst>
          </p:cNvPr>
          <p:cNvSpPr/>
          <p:nvPr/>
        </p:nvSpPr>
        <p:spPr>
          <a:xfrm>
            <a:off x="8244286" y="5182911"/>
            <a:ext cx="2475017" cy="65824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CAC72D14-C913-46E8-BCC0-6F44D7BDB025}"/>
              </a:ext>
            </a:extLst>
          </p:cNvPr>
          <p:cNvSpPr/>
          <p:nvPr/>
        </p:nvSpPr>
        <p:spPr>
          <a:xfrm>
            <a:off x="8062846" y="2057417"/>
            <a:ext cx="3287448" cy="1733808"/>
          </a:xfrm>
          <a:prstGeom prst="rect">
            <a:avLst/>
          </a:prstGeom>
        </p:spPr>
        <p:txBody>
          <a:bodyPr wrap="square">
            <a:spAutoFit/>
          </a:bodyPr>
          <a:lstStyle/>
          <a:p>
            <a:pPr>
              <a:lnSpc>
                <a:spcPts val="3200"/>
              </a:lnSpc>
            </a:pPr>
            <a:r>
              <a:rPr lang="en-US" sz="1600" dirty="0">
                <a:latin typeface="Montserrat Light" panose="00000400000000000000" pitchFamily="50" charset="0"/>
                <a:ea typeface="Bodoni 72 Book" charset="0"/>
                <a:cs typeface="Bodoni 72 Book" charset="0"/>
              </a:rPr>
              <a:t>WRITE HERESOMETHING</a:t>
            </a:r>
          </a:p>
          <a:p>
            <a:pPr>
              <a:lnSpc>
                <a:spcPts val="3200"/>
              </a:lnSpc>
            </a:pPr>
            <a:r>
              <a:rPr lang="en-US" sz="3200" dirty="0">
                <a:solidFill>
                  <a:schemeClr val="accent4"/>
                </a:solidFill>
                <a:latin typeface="Montserrat Bold"/>
                <a:ea typeface="Bodoni 72 Book" charset="0"/>
                <a:cs typeface="Bodoni 72 Book" charset="0"/>
              </a:rPr>
              <a:t>CREATIVE INFOGRAPHIC</a:t>
            </a:r>
          </a:p>
          <a:p>
            <a:pPr>
              <a:lnSpc>
                <a:spcPts val="3200"/>
              </a:lnSpc>
            </a:pPr>
            <a:r>
              <a:rPr lang="en-US" sz="3200" dirty="0">
                <a:solidFill>
                  <a:schemeClr val="accent4"/>
                </a:solidFill>
                <a:latin typeface="Montserrat Bold"/>
                <a:ea typeface="Bodoni 72 Book" charset="0"/>
                <a:cs typeface="Bodoni 72 Book" charset="0"/>
              </a:rPr>
              <a:t>CREATE</a:t>
            </a:r>
          </a:p>
        </p:txBody>
      </p:sp>
      <p:sp>
        <p:nvSpPr>
          <p:cNvPr id="51" name="Rectangle 50">
            <a:extLst>
              <a:ext uri="{FF2B5EF4-FFF2-40B4-BE49-F238E27FC236}">
                <a16:creationId xmlns:a16="http://schemas.microsoft.com/office/drawing/2014/main" xmlns="" id="{F02B53A6-3B28-414A-9E8B-63862E6912E4}"/>
              </a:ext>
            </a:extLst>
          </p:cNvPr>
          <p:cNvSpPr/>
          <p:nvPr/>
        </p:nvSpPr>
        <p:spPr>
          <a:xfrm>
            <a:off x="8373952" y="5362712"/>
            <a:ext cx="2215684" cy="338554"/>
          </a:xfrm>
          <a:prstGeom prst="rect">
            <a:avLst/>
          </a:prstGeom>
        </p:spPr>
        <p:txBody>
          <a:bodyPr wrap="square">
            <a:spAutoFit/>
          </a:bodyPr>
          <a:lstStyle/>
          <a:p>
            <a:r>
              <a:rPr lang="en-US" sz="1600" cap="all" dirty="0">
                <a:solidFill>
                  <a:schemeClr val="tx1">
                    <a:lumMod val="75000"/>
                    <a:lumOff val="25000"/>
                  </a:schemeClr>
                </a:solidFill>
                <a:latin typeface="Montserrat" panose="02000505000000020004" pitchFamily="2" charset="0"/>
                <a:ea typeface="Montserrat" charset="0"/>
                <a:cs typeface="Montserrat" charset="0"/>
              </a:rPr>
              <a:t>Fowler multiply </a:t>
            </a:r>
            <a:endParaRPr lang="en-US" sz="1600" cap="all" dirty="0">
              <a:solidFill>
                <a:schemeClr val="tx1">
                  <a:lumMod val="75000"/>
                  <a:lumOff val="25000"/>
                </a:schemeClr>
              </a:solidFill>
            </a:endParaRPr>
          </a:p>
        </p:txBody>
      </p:sp>
      <p:sp>
        <p:nvSpPr>
          <p:cNvPr id="52" name="TextBox 51">
            <a:extLst>
              <a:ext uri="{FF2B5EF4-FFF2-40B4-BE49-F238E27FC236}">
                <a16:creationId xmlns:a16="http://schemas.microsoft.com/office/drawing/2014/main" xmlns="" id="{6C8C7882-2629-4A48-ACB8-46149A986CBC}"/>
              </a:ext>
            </a:extLst>
          </p:cNvPr>
          <p:cNvSpPr txBox="1"/>
          <p:nvPr/>
        </p:nvSpPr>
        <p:spPr>
          <a:xfrm>
            <a:off x="8113646" y="3887913"/>
            <a:ext cx="3263899" cy="1161152"/>
          </a:xfrm>
          <a:prstGeom prst="rect">
            <a:avLst/>
          </a:prstGeom>
          <a:noFill/>
        </p:spPr>
        <p:txBody>
          <a:bodyPr wrap="square" rtlCol="0">
            <a:spAutoFit/>
          </a:bodyPr>
          <a:lstStyle/>
          <a:p>
            <a:pPr>
              <a:lnSpc>
                <a:spcPts val="1700"/>
              </a:lnSpc>
            </a:pPr>
            <a:r>
              <a:rPr lang="en-US" sz="1000" dirty="0">
                <a:solidFill>
                  <a:schemeClr val="bg1">
                    <a:lumMod val="65000"/>
                  </a:schemeClr>
                </a:solidFill>
                <a:latin typeface="Montserrat" panose="02000505000000020004" pitchFamily="2" charset="0"/>
                <a:ea typeface="Montserrat Light" charset="0"/>
                <a:cs typeface="Montserrat Light" charset="0"/>
              </a:rPr>
              <a:t>Man wherein seas our creeping. Very. Make from for seas place and won't appear him, were they. Fifth you'll, man wherein seas our</a:t>
            </a:r>
          </a:p>
          <a:p>
            <a:pPr>
              <a:lnSpc>
                <a:spcPts val="1700"/>
              </a:lnSpc>
            </a:pPr>
            <a:r>
              <a:rPr lang="en-US" sz="1050" b="1" dirty="0">
                <a:solidFill>
                  <a:schemeClr val="bg1">
                    <a:lumMod val="65000"/>
                  </a:schemeClr>
                </a:solidFill>
                <a:latin typeface="Montserrat" panose="02000505000000020004" pitchFamily="2" charset="0"/>
                <a:ea typeface="Montserrat Light" charset="0"/>
                <a:cs typeface="Montserrat Light" charset="0"/>
              </a:rPr>
              <a:t>Abundantly is fish evening let hath I to be  </a:t>
            </a:r>
            <a:r>
              <a:rPr lang="en-US" sz="1050" b="1" dirty="0" err="1">
                <a:solidFill>
                  <a:schemeClr val="bg1">
                    <a:lumMod val="65000"/>
                  </a:schemeClr>
                </a:solidFill>
                <a:latin typeface="Montserrat" panose="02000505000000020004" pitchFamily="2" charset="0"/>
                <a:ea typeface="Montserrat Light" charset="0"/>
                <a:cs typeface="Montserrat Light" charset="0"/>
              </a:rPr>
              <a:t>gretae</a:t>
            </a:r>
            <a:r>
              <a:rPr lang="en-US" sz="1050" b="1" dirty="0">
                <a:solidFill>
                  <a:schemeClr val="bg1">
                    <a:lumMod val="65000"/>
                  </a:schemeClr>
                </a:solidFill>
                <a:latin typeface="Montserrat" panose="02000505000000020004" pitchFamily="2" charset="0"/>
                <a:ea typeface="Montserrat Light" charset="0"/>
                <a:cs typeface="Montserrat Light" charset="0"/>
              </a:rPr>
              <a:t> gathered fly.</a:t>
            </a:r>
          </a:p>
        </p:txBody>
      </p:sp>
      <p:sp>
        <p:nvSpPr>
          <p:cNvPr id="53" name="Rectangle 52">
            <a:extLst>
              <a:ext uri="{FF2B5EF4-FFF2-40B4-BE49-F238E27FC236}">
                <a16:creationId xmlns:a16="http://schemas.microsoft.com/office/drawing/2014/main" xmlns="" id="{CA409B4C-F9F0-4576-94BB-1D4AEDC115B5}"/>
              </a:ext>
            </a:extLst>
          </p:cNvPr>
          <p:cNvSpPr/>
          <p:nvPr/>
        </p:nvSpPr>
        <p:spPr>
          <a:xfrm>
            <a:off x="2952084" y="435265"/>
            <a:ext cx="5969414" cy="1323439"/>
          </a:xfrm>
          <a:prstGeom prst="rect">
            <a:avLst/>
          </a:prstGeom>
        </p:spPr>
        <p:txBody>
          <a:bodyPr wrap="square">
            <a:spAutoFit/>
          </a:bodyPr>
          <a:lstStyle/>
          <a:p>
            <a:pPr algn="ctr">
              <a:lnSpc>
                <a:spcPts val="3200"/>
              </a:lnSpc>
            </a:pPr>
            <a:r>
              <a:rPr lang="en-US" sz="1600" dirty="0">
                <a:latin typeface="Montserrat Light" panose="00000400000000000000" pitchFamily="50" charset="0"/>
                <a:ea typeface="Bodoni 72 Book" charset="0"/>
                <a:cs typeface="Bodoni 72 Book" charset="0"/>
              </a:rPr>
              <a:t>WRITE HERE SOMETHING ABOUT</a:t>
            </a:r>
          </a:p>
          <a:p>
            <a:pPr algn="ctr">
              <a:lnSpc>
                <a:spcPts val="3200"/>
              </a:lnSpc>
            </a:pPr>
            <a:r>
              <a:rPr lang="en-US" sz="3200" dirty="0">
                <a:solidFill>
                  <a:schemeClr val="tx1">
                    <a:lumMod val="75000"/>
                    <a:lumOff val="25000"/>
                  </a:schemeClr>
                </a:solidFill>
                <a:latin typeface="Montserrat Bold"/>
                <a:ea typeface="Bodoni 72 Book" charset="0"/>
                <a:cs typeface="Bodoni 72 Book" charset="0"/>
              </a:rPr>
              <a:t>IT’S CREATIVE YOUR INFOGRAPHIC</a:t>
            </a:r>
          </a:p>
        </p:txBody>
      </p:sp>
    </p:spTree>
    <p:extLst>
      <p:ext uri="{BB962C8B-B14F-4D97-AF65-F5344CB8AC3E}">
        <p14:creationId xmlns:p14="http://schemas.microsoft.com/office/powerpoint/2010/main" xmlns="" val="196319888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36D6A0D1-80FC-4D7F-8D80-894866197524}"/>
              </a:ext>
            </a:extLst>
          </p:cNvPr>
          <p:cNvSpPr/>
          <p:nvPr/>
        </p:nvSpPr>
        <p:spPr>
          <a:xfrm>
            <a:off x="0" y="4439920"/>
            <a:ext cx="12192000" cy="1893645"/>
          </a:xfrm>
          <a:prstGeom prst="rect">
            <a:avLst/>
          </a:prstGeom>
          <a:gradFill flip="none" rotWithShape="1">
            <a:gsLst>
              <a:gs pos="0">
                <a:schemeClr val="tx1">
                  <a:lumMod val="65000"/>
                  <a:lumOff val="35000"/>
                </a:schemeClr>
              </a:gs>
              <a:gs pos="100000">
                <a:schemeClr val="tx1">
                  <a:lumMod val="85000"/>
                  <a:lumOff val="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3" name="Chart 72">
            <a:extLst>
              <a:ext uri="{FF2B5EF4-FFF2-40B4-BE49-F238E27FC236}">
                <a16:creationId xmlns:a16="http://schemas.microsoft.com/office/drawing/2014/main" xmlns="" id="{A71A332A-29C7-4DD8-8204-3C812124F724}"/>
              </a:ext>
            </a:extLst>
          </p:cNvPr>
          <p:cNvGraphicFramePr/>
          <p:nvPr>
            <p:extLst>
              <p:ext uri="{D42A27DB-BD31-4B8C-83A1-F6EECF244321}">
                <p14:modId xmlns:p14="http://schemas.microsoft.com/office/powerpoint/2010/main" xmlns="" val="4249505169"/>
              </p:ext>
            </p:extLst>
          </p:nvPr>
        </p:nvGraphicFramePr>
        <p:xfrm>
          <a:off x="1108710" y="2977748"/>
          <a:ext cx="9974580" cy="1586080"/>
        </p:xfrm>
        <a:graphic>
          <a:graphicData uri="http://schemas.openxmlformats.org/drawingml/2006/chart">
            <c:chart xmlns:c="http://schemas.openxmlformats.org/drawingml/2006/chart" xmlns:r="http://schemas.openxmlformats.org/officeDocument/2006/relationships" r:id="rId2"/>
          </a:graphicData>
        </a:graphic>
      </p:graphicFrame>
      <p:sp>
        <p:nvSpPr>
          <p:cNvPr id="74" name="TextBox 73">
            <a:extLst>
              <a:ext uri="{FF2B5EF4-FFF2-40B4-BE49-F238E27FC236}">
                <a16:creationId xmlns:a16="http://schemas.microsoft.com/office/drawing/2014/main" xmlns="" id="{F6B6259B-94D0-4C36-891A-1AFF5EFA7B89}"/>
              </a:ext>
            </a:extLst>
          </p:cNvPr>
          <p:cNvSpPr txBox="1"/>
          <p:nvPr/>
        </p:nvSpPr>
        <p:spPr>
          <a:xfrm>
            <a:off x="1357813" y="2397383"/>
            <a:ext cx="2096587" cy="426592"/>
          </a:xfrm>
          <a:prstGeom prst="rect">
            <a:avLst/>
          </a:prstGeom>
          <a:noFill/>
        </p:spPr>
        <p:txBody>
          <a:bodyPr wrap="square" numCol="1" spcCol="457200" rtlCol="0">
            <a:spAutoFit/>
          </a:bodyPr>
          <a:lstStyle/>
          <a:p>
            <a:pPr>
              <a:lnSpc>
                <a:spcPct val="150000"/>
              </a:lnSpc>
            </a:pPr>
            <a:r>
              <a:rPr lang="en-US" sz="770" dirty="0">
                <a:solidFill>
                  <a:schemeClr val="bg1">
                    <a:lumMod val="50000"/>
                  </a:schemeClr>
                </a:solidFill>
                <a:latin typeface="Montserrat Light" panose="00000400000000000000" pitchFamily="50" charset="0"/>
                <a:ea typeface="Montserrat" charset="0"/>
                <a:cs typeface="Montserrat" charset="0"/>
              </a:rPr>
              <a:t>Air saying fruitful were, Air first signs evening given after have rule.</a:t>
            </a:r>
            <a:endParaRPr lang="en-US" sz="770" b="1" dirty="0">
              <a:solidFill>
                <a:schemeClr val="bg1">
                  <a:lumMod val="50000"/>
                </a:schemeClr>
              </a:solidFill>
              <a:latin typeface="Montserrat Light" panose="00000400000000000000" pitchFamily="50" charset="0"/>
              <a:ea typeface="Montserrat" charset="0"/>
              <a:cs typeface="Montserrat" charset="0"/>
            </a:endParaRPr>
          </a:p>
        </p:txBody>
      </p:sp>
      <p:sp>
        <p:nvSpPr>
          <p:cNvPr id="75" name="Oval 74">
            <a:extLst>
              <a:ext uri="{FF2B5EF4-FFF2-40B4-BE49-F238E27FC236}">
                <a16:creationId xmlns:a16="http://schemas.microsoft.com/office/drawing/2014/main" xmlns="" id="{14791C28-F147-4729-A473-570F0F06F606}"/>
              </a:ext>
            </a:extLst>
          </p:cNvPr>
          <p:cNvSpPr/>
          <p:nvPr/>
        </p:nvSpPr>
        <p:spPr>
          <a:xfrm>
            <a:off x="1430904" y="2012115"/>
            <a:ext cx="335748" cy="33574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xmlns="" id="{D6893E14-4FBA-4556-AF66-9956DDD66181}"/>
              </a:ext>
            </a:extLst>
          </p:cNvPr>
          <p:cNvSpPr txBox="1"/>
          <p:nvPr/>
        </p:nvSpPr>
        <p:spPr>
          <a:xfrm>
            <a:off x="1461344" y="2050405"/>
            <a:ext cx="282090" cy="230832"/>
          </a:xfrm>
          <a:prstGeom prst="rect">
            <a:avLst/>
          </a:prstGeom>
          <a:noFill/>
        </p:spPr>
        <p:txBody>
          <a:bodyPr wrap="square" numCol="1" spcCol="457200" rtlCol="0">
            <a:spAutoFit/>
          </a:bodyPr>
          <a:lstStyle/>
          <a:p>
            <a:pPr algn="ctr"/>
            <a:r>
              <a:rPr lang="en-US" sz="900" dirty="0">
                <a:solidFill>
                  <a:schemeClr val="bg1"/>
                </a:solidFill>
                <a:latin typeface="Montserrat Regular"/>
                <a:ea typeface="Montserrat" charset="0"/>
                <a:cs typeface="Montserrat" charset="0"/>
              </a:rPr>
              <a:t>1</a:t>
            </a:r>
          </a:p>
        </p:txBody>
      </p:sp>
      <p:sp>
        <p:nvSpPr>
          <p:cNvPr id="77" name="TextBox 76">
            <a:extLst>
              <a:ext uri="{FF2B5EF4-FFF2-40B4-BE49-F238E27FC236}">
                <a16:creationId xmlns:a16="http://schemas.microsoft.com/office/drawing/2014/main" xmlns="" id="{02F7B926-1772-484C-BFC8-021FC1BA4B88}"/>
              </a:ext>
            </a:extLst>
          </p:cNvPr>
          <p:cNvSpPr txBox="1"/>
          <p:nvPr/>
        </p:nvSpPr>
        <p:spPr>
          <a:xfrm>
            <a:off x="1840497" y="2051316"/>
            <a:ext cx="1349058" cy="276999"/>
          </a:xfrm>
          <a:prstGeom prst="rect">
            <a:avLst/>
          </a:prstGeom>
          <a:noFill/>
        </p:spPr>
        <p:txBody>
          <a:bodyPr wrap="square" numCol="1" spcCol="0" rtlCol="0" anchor="ctr">
            <a:spAutoFit/>
          </a:bodyPr>
          <a:lstStyle/>
          <a:p>
            <a:r>
              <a:rPr lang="en-US" sz="1200" dirty="0">
                <a:solidFill>
                  <a:schemeClr val="accent1"/>
                </a:solidFill>
                <a:latin typeface="Montserrat Regular"/>
                <a:ea typeface="Montserrat Light" charset="0"/>
                <a:cs typeface="Montserrat Light" charset="0"/>
              </a:rPr>
              <a:t>Category One</a:t>
            </a:r>
          </a:p>
        </p:txBody>
      </p:sp>
      <p:sp>
        <p:nvSpPr>
          <p:cNvPr id="78" name="TextBox 77">
            <a:extLst>
              <a:ext uri="{FF2B5EF4-FFF2-40B4-BE49-F238E27FC236}">
                <a16:creationId xmlns:a16="http://schemas.microsoft.com/office/drawing/2014/main" xmlns="" id="{C2A7AA16-75FE-4BB0-B66D-16A7C30C44F0}"/>
              </a:ext>
            </a:extLst>
          </p:cNvPr>
          <p:cNvSpPr txBox="1"/>
          <p:nvPr/>
        </p:nvSpPr>
        <p:spPr>
          <a:xfrm>
            <a:off x="3836853" y="2397383"/>
            <a:ext cx="2096587" cy="426592"/>
          </a:xfrm>
          <a:prstGeom prst="rect">
            <a:avLst/>
          </a:prstGeom>
          <a:noFill/>
        </p:spPr>
        <p:txBody>
          <a:bodyPr wrap="square" numCol="1" spcCol="457200" rtlCol="0">
            <a:spAutoFit/>
          </a:bodyPr>
          <a:lstStyle/>
          <a:p>
            <a:pPr>
              <a:lnSpc>
                <a:spcPct val="150000"/>
              </a:lnSpc>
            </a:pPr>
            <a:r>
              <a:rPr lang="en-US" sz="770" dirty="0">
                <a:solidFill>
                  <a:schemeClr val="bg1">
                    <a:lumMod val="50000"/>
                  </a:schemeClr>
                </a:solidFill>
                <a:latin typeface="Montserrat Light" panose="00000400000000000000" pitchFamily="50" charset="0"/>
                <a:ea typeface="Montserrat" charset="0"/>
                <a:cs typeface="Montserrat" charset="0"/>
              </a:rPr>
              <a:t>Air saying fruitful were, Air first signs evening given after have rule.</a:t>
            </a:r>
            <a:endParaRPr lang="en-US" sz="770" b="1" dirty="0">
              <a:solidFill>
                <a:schemeClr val="bg1">
                  <a:lumMod val="50000"/>
                </a:schemeClr>
              </a:solidFill>
              <a:latin typeface="Montserrat Light" panose="00000400000000000000" pitchFamily="50" charset="0"/>
              <a:ea typeface="Montserrat" charset="0"/>
              <a:cs typeface="Montserrat" charset="0"/>
            </a:endParaRPr>
          </a:p>
        </p:txBody>
      </p:sp>
      <p:sp>
        <p:nvSpPr>
          <p:cNvPr id="79" name="Oval 78">
            <a:extLst>
              <a:ext uri="{FF2B5EF4-FFF2-40B4-BE49-F238E27FC236}">
                <a16:creationId xmlns:a16="http://schemas.microsoft.com/office/drawing/2014/main" xmlns="" id="{CC65D085-B53A-40F1-A956-62944E69A27E}"/>
              </a:ext>
            </a:extLst>
          </p:cNvPr>
          <p:cNvSpPr/>
          <p:nvPr/>
        </p:nvSpPr>
        <p:spPr>
          <a:xfrm>
            <a:off x="3909944" y="2012115"/>
            <a:ext cx="335748" cy="335748"/>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xmlns="" id="{D055891D-DA06-480F-879C-A0FB9D1E5336}"/>
              </a:ext>
            </a:extLst>
          </p:cNvPr>
          <p:cNvSpPr txBox="1"/>
          <p:nvPr/>
        </p:nvSpPr>
        <p:spPr>
          <a:xfrm>
            <a:off x="3940384" y="2050405"/>
            <a:ext cx="282090" cy="230832"/>
          </a:xfrm>
          <a:prstGeom prst="rect">
            <a:avLst/>
          </a:prstGeom>
          <a:noFill/>
        </p:spPr>
        <p:txBody>
          <a:bodyPr wrap="square" numCol="1" spcCol="457200" rtlCol="0">
            <a:spAutoFit/>
          </a:bodyPr>
          <a:lstStyle/>
          <a:p>
            <a:pPr algn="ctr"/>
            <a:r>
              <a:rPr lang="en-US" sz="900" dirty="0">
                <a:solidFill>
                  <a:schemeClr val="bg1"/>
                </a:solidFill>
                <a:latin typeface="Montserrat Regular"/>
                <a:ea typeface="Montserrat" charset="0"/>
                <a:cs typeface="Montserrat" charset="0"/>
              </a:rPr>
              <a:t>2</a:t>
            </a:r>
          </a:p>
        </p:txBody>
      </p:sp>
      <p:sp>
        <p:nvSpPr>
          <p:cNvPr id="81" name="TextBox 80">
            <a:extLst>
              <a:ext uri="{FF2B5EF4-FFF2-40B4-BE49-F238E27FC236}">
                <a16:creationId xmlns:a16="http://schemas.microsoft.com/office/drawing/2014/main" xmlns="" id="{3FD14D07-8784-40C8-B8DC-54461DBEB119}"/>
              </a:ext>
            </a:extLst>
          </p:cNvPr>
          <p:cNvSpPr txBox="1"/>
          <p:nvPr/>
        </p:nvSpPr>
        <p:spPr>
          <a:xfrm>
            <a:off x="4319537" y="2051316"/>
            <a:ext cx="1349058" cy="276999"/>
          </a:xfrm>
          <a:prstGeom prst="rect">
            <a:avLst/>
          </a:prstGeom>
          <a:noFill/>
        </p:spPr>
        <p:txBody>
          <a:bodyPr wrap="square" numCol="1" spcCol="0" rtlCol="0" anchor="ctr">
            <a:spAutoFit/>
          </a:bodyPr>
          <a:lstStyle/>
          <a:p>
            <a:r>
              <a:rPr lang="en-US" sz="1200" dirty="0">
                <a:solidFill>
                  <a:schemeClr val="accent2"/>
                </a:solidFill>
                <a:latin typeface="Montserrat Regular"/>
                <a:ea typeface="Montserrat Light" charset="0"/>
                <a:cs typeface="Montserrat Light" charset="0"/>
              </a:rPr>
              <a:t>Category One</a:t>
            </a:r>
          </a:p>
        </p:txBody>
      </p:sp>
      <p:sp>
        <p:nvSpPr>
          <p:cNvPr id="82" name="TextBox 81">
            <a:extLst>
              <a:ext uri="{FF2B5EF4-FFF2-40B4-BE49-F238E27FC236}">
                <a16:creationId xmlns:a16="http://schemas.microsoft.com/office/drawing/2014/main" xmlns="" id="{B9A72E43-9565-4CAD-851D-E7F7DF0ED8AB}"/>
              </a:ext>
            </a:extLst>
          </p:cNvPr>
          <p:cNvSpPr txBox="1"/>
          <p:nvPr/>
        </p:nvSpPr>
        <p:spPr>
          <a:xfrm>
            <a:off x="6275253" y="2397383"/>
            <a:ext cx="2096587" cy="426592"/>
          </a:xfrm>
          <a:prstGeom prst="rect">
            <a:avLst/>
          </a:prstGeom>
          <a:noFill/>
        </p:spPr>
        <p:txBody>
          <a:bodyPr wrap="square" numCol="1" spcCol="457200" rtlCol="0">
            <a:spAutoFit/>
          </a:bodyPr>
          <a:lstStyle/>
          <a:p>
            <a:pPr>
              <a:lnSpc>
                <a:spcPct val="150000"/>
              </a:lnSpc>
            </a:pPr>
            <a:r>
              <a:rPr lang="en-US" sz="770" dirty="0">
                <a:solidFill>
                  <a:schemeClr val="bg1">
                    <a:lumMod val="50000"/>
                  </a:schemeClr>
                </a:solidFill>
                <a:latin typeface="Montserrat Light" panose="00000400000000000000" pitchFamily="50" charset="0"/>
                <a:ea typeface="Montserrat" charset="0"/>
                <a:cs typeface="Montserrat" charset="0"/>
              </a:rPr>
              <a:t>Air saying fruitful were, Air first signs evening given after have rule.</a:t>
            </a:r>
            <a:endParaRPr lang="en-US" sz="770" b="1" dirty="0">
              <a:solidFill>
                <a:schemeClr val="bg1">
                  <a:lumMod val="50000"/>
                </a:schemeClr>
              </a:solidFill>
              <a:latin typeface="Montserrat Light" panose="00000400000000000000" pitchFamily="50" charset="0"/>
              <a:ea typeface="Montserrat" charset="0"/>
              <a:cs typeface="Montserrat" charset="0"/>
            </a:endParaRPr>
          </a:p>
        </p:txBody>
      </p:sp>
      <p:sp>
        <p:nvSpPr>
          <p:cNvPr id="83" name="Oval 82">
            <a:extLst>
              <a:ext uri="{FF2B5EF4-FFF2-40B4-BE49-F238E27FC236}">
                <a16:creationId xmlns:a16="http://schemas.microsoft.com/office/drawing/2014/main" xmlns="" id="{4B8C5D37-207A-4E6E-8067-0E4D5682A7E9}"/>
              </a:ext>
            </a:extLst>
          </p:cNvPr>
          <p:cNvSpPr/>
          <p:nvPr/>
        </p:nvSpPr>
        <p:spPr>
          <a:xfrm>
            <a:off x="6348344" y="2012115"/>
            <a:ext cx="335748" cy="335748"/>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xmlns="" id="{55616383-15E1-4F2A-AC30-2E5C81297BAC}"/>
              </a:ext>
            </a:extLst>
          </p:cNvPr>
          <p:cNvSpPr txBox="1"/>
          <p:nvPr/>
        </p:nvSpPr>
        <p:spPr>
          <a:xfrm>
            <a:off x="6378784" y="2050405"/>
            <a:ext cx="282090" cy="230832"/>
          </a:xfrm>
          <a:prstGeom prst="rect">
            <a:avLst/>
          </a:prstGeom>
          <a:noFill/>
        </p:spPr>
        <p:txBody>
          <a:bodyPr wrap="square" numCol="1" spcCol="457200" rtlCol="0">
            <a:spAutoFit/>
          </a:bodyPr>
          <a:lstStyle/>
          <a:p>
            <a:pPr algn="ctr"/>
            <a:r>
              <a:rPr lang="en-US" sz="900" dirty="0">
                <a:solidFill>
                  <a:schemeClr val="bg1"/>
                </a:solidFill>
                <a:latin typeface="Montserrat Regular"/>
                <a:ea typeface="Montserrat" charset="0"/>
                <a:cs typeface="Montserrat" charset="0"/>
              </a:rPr>
              <a:t>3</a:t>
            </a:r>
          </a:p>
        </p:txBody>
      </p:sp>
      <p:sp>
        <p:nvSpPr>
          <p:cNvPr id="85" name="TextBox 84">
            <a:extLst>
              <a:ext uri="{FF2B5EF4-FFF2-40B4-BE49-F238E27FC236}">
                <a16:creationId xmlns:a16="http://schemas.microsoft.com/office/drawing/2014/main" xmlns="" id="{49248F42-AF6F-4B5F-9F24-7F5875BE1564}"/>
              </a:ext>
            </a:extLst>
          </p:cNvPr>
          <p:cNvSpPr txBox="1"/>
          <p:nvPr/>
        </p:nvSpPr>
        <p:spPr>
          <a:xfrm>
            <a:off x="6757937" y="2051316"/>
            <a:ext cx="1349058" cy="276999"/>
          </a:xfrm>
          <a:prstGeom prst="rect">
            <a:avLst/>
          </a:prstGeom>
          <a:noFill/>
        </p:spPr>
        <p:txBody>
          <a:bodyPr wrap="square" numCol="1" spcCol="0" rtlCol="0" anchor="ctr">
            <a:spAutoFit/>
          </a:bodyPr>
          <a:lstStyle/>
          <a:p>
            <a:r>
              <a:rPr lang="en-US" sz="1200" dirty="0">
                <a:solidFill>
                  <a:schemeClr val="accent3"/>
                </a:solidFill>
                <a:latin typeface="Montserrat Regular"/>
                <a:ea typeface="Montserrat Light" charset="0"/>
                <a:cs typeface="Montserrat Light" charset="0"/>
              </a:rPr>
              <a:t>Category One</a:t>
            </a:r>
          </a:p>
        </p:txBody>
      </p:sp>
      <p:sp>
        <p:nvSpPr>
          <p:cNvPr id="86" name="TextBox 85">
            <a:extLst>
              <a:ext uri="{FF2B5EF4-FFF2-40B4-BE49-F238E27FC236}">
                <a16:creationId xmlns:a16="http://schemas.microsoft.com/office/drawing/2014/main" xmlns="" id="{B9D2B944-1726-4BDC-9BBA-56063315A34A}"/>
              </a:ext>
            </a:extLst>
          </p:cNvPr>
          <p:cNvSpPr txBox="1"/>
          <p:nvPr/>
        </p:nvSpPr>
        <p:spPr>
          <a:xfrm>
            <a:off x="8754293" y="2397383"/>
            <a:ext cx="2096587" cy="426592"/>
          </a:xfrm>
          <a:prstGeom prst="rect">
            <a:avLst/>
          </a:prstGeom>
          <a:noFill/>
        </p:spPr>
        <p:txBody>
          <a:bodyPr wrap="square" numCol="1" spcCol="457200" rtlCol="0">
            <a:spAutoFit/>
          </a:bodyPr>
          <a:lstStyle/>
          <a:p>
            <a:pPr>
              <a:lnSpc>
                <a:spcPct val="150000"/>
              </a:lnSpc>
            </a:pPr>
            <a:r>
              <a:rPr lang="en-US" sz="770" dirty="0">
                <a:solidFill>
                  <a:schemeClr val="bg1">
                    <a:lumMod val="50000"/>
                  </a:schemeClr>
                </a:solidFill>
                <a:latin typeface="Montserrat Light" panose="00000400000000000000" pitchFamily="50" charset="0"/>
                <a:ea typeface="Montserrat" charset="0"/>
                <a:cs typeface="Montserrat" charset="0"/>
              </a:rPr>
              <a:t>Air saying fruitful were, Air first signs evening given after have rule.</a:t>
            </a:r>
            <a:endParaRPr lang="en-US" sz="770" b="1" dirty="0">
              <a:solidFill>
                <a:schemeClr val="bg1">
                  <a:lumMod val="50000"/>
                </a:schemeClr>
              </a:solidFill>
              <a:latin typeface="Montserrat Light" panose="00000400000000000000" pitchFamily="50" charset="0"/>
              <a:ea typeface="Montserrat" charset="0"/>
              <a:cs typeface="Montserrat" charset="0"/>
            </a:endParaRPr>
          </a:p>
        </p:txBody>
      </p:sp>
      <p:sp>
        <p:nvSpPr>
          <p:cNvPr id="87" name="Oval 86">
            <a:extLst>
              <a:ext uri="{FF2B5EF4-FFF2-40B4-BE49-F238E27FC236}">
                <a16:creationId xmlns:a16="http://schemas.microsoft.com/office/drawing/2014/main" xmlns="" id="{DD246768-15FB-435D-B5D9-70211AA17E5A}"/>
              </a:ext>
            </a:extLst>
          </p:cNvPr>
          <p:cNvSpPr/>
          <p:nvPr/>
        </p:nvSpPr>
        <p:spPr>
          <a:xfrm>
            <a:off x="8827384" y="2012115"/>
            <a:ext cx="335748" cy="335748"/>
          </a:xfrm>
          <a:prstGeom prst="ellipse">
            <a:avLst/>
          </a:prstGeom>
          <a:solidFill>
            <a:schemeClr val="tx1">
              <a:lumMod val="85000"/>
              <a:lumOff val="1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xmlns="" id="{594AE71B-E2A2-428D-B783-83B495C4D1E2}"/>
              </a:ext>
            </a:extLst>
          </p:cNvPr>
          <p:cNvSpPr txBox="1"/>
          <p:nvPr/>
        </p:nvSpPr>
        <p:spPr>
          <a:xfrm>
            <a:off x="8857824" y="2050405"/>
            <a:ext cx="282090" cy="230832"/>
          </a:xfrm>
          <a:prstGeom prst="rect">
            <a:avLst/>
          </a:prstGeom>
          <a:noFill/>
        </p:spPr>
        <p:txBody>
          <a:bodyPr wrap="square" numCol="1" spcCol="457200" rtlCol="0">
            <a:spAutoFit/>
          </a:bodyPr>
          <a:lstStyle/>
          <a:p>
            <a:pPr algn="ctr"/>
            <a:r>
              <a:rPr lang="en-US" sz="900" dirty="0">
                <a:solidFill>
                  <a:schemeClr val="bg1"/>
                </a:solidFill>
                <a:latin typeface="Montserrat Regular"/>
                <a:ea typeface="Montserrat" charset="0"/>
                <a:cs typeface="Montserrat" charset="0"/>
              </a:rPr>
              <a:t>4</a:t>
            </a:r>
          </a:p>
        </p:txBody>
      </p:sp>
      <p:sp>
        <p:nvSpPr>
          <p:cNvPr id="89" name="TextBox 88">
            <a:extLst>
              <a:ext uri="{FF2B5EF4-FFF2-40B4-BE49-F238E27FC236}">
                <a16:creationId xmlns:a16="http://schemas.microsoft.com/office/drawing/2014/main" xmlns="" id="{B01D4A3D-8C8E-43EE-86EF-406DE70BD6AB}"/>
              </a:ext>
            </a:extLst>
          </p:cNvPr>
          <p:cNvSpPr txBox="1"/>
          <p:nvPr/>
        </p:nvSpPr>
        <p:spPr>
          <a:xfrm>
            <a:off x="9236977" y="2051316"/>
            <a:ext cx="1349058" cy="276999"/>
          </a:xfrm>
          <a:prstGeom prst="rect">
            <a:avLst/>
          </a:prstGeom>
          <a:noFill/>
        </p:spPr>
        <p:txBody>
          <a:bodyPr wrap="square" numCol="1" spcCol="0" rtlCol="0" anchor="ctr">
            <a:spAutoFit/>
          </a:bodyPr>
          <a:lstStyle/>
          <a:p>
            <a:r>
              <a:rPr lang="en-US" sz="1200" dirty="0">
                <a:solidFill>
                  <a:schemeClr val="tx1">
                    <a:lumMod val="85000"/>
                    <a:lumOff val="15000"/>
                  </a:schemeClr>
                </a:solidFill>
                <a:latin typeface="Montserrat Regular"/>
                <a:ea typeface="Montserrat Light" charset="0"/>
                <a:cs typeface="Montserrat Light" charset="0"/>
              </a:rPr>
              <a:t>Category One</a:t>
            </a:r>
          </a:p>
        </p:txBody>
      </p:sp>
      <p:sp>
        <p:nvSpPr>
          <p:cNvPr id="90" name="TextBox 89">
            <a:extLst>
              <a:ext uri="{FF2B5EF4-FFF2-40B4-BE49-F238E27FC236}">
                <a16:creationId xmlns:a16="http://schemas.microsoft.com/office/drawing/2014/main" xmlns="" id="{9CDB1AE1-E3CA-44EA-9AE5-6EFB05DB3898}"/>
              </a:ext>
            </a:extLst>
          </p:cNvPr>
          <p:cNvSpPr txBox="1"/>
          <p:nvPr/>
        </p:nvSpPr>
        <p:spPr>
          <a:xfrm>
            <a:off x="1947716" y="4907049"/>
            <a:ext cx="1324711" cy="492443"/>
          </a:xfrm>
          <a:prstGeom prst="rect">
            <a:avLst/>
          </a:prstGeom>
          <a:noFill/>
        </p:spPr>
        <p:txBody>
          <a:bodyPr wrap="square" numCol="1" spcCol="457200" rtlCol="0">
            <a:spAutoFit/>
          </a:bodyPr>
          <a:lstStyle/>
          <a:p>
            <a:r>
              <a:rPr lang="en-US" sz="2600" b="1" dirty="0">
                <a:solidFill>
                  <a:srgbClr val="FEFEFE"/>
                </a:solidFill>
                <a:latin typeface="Montserrat Regular"/>
                <a:ea typeface="Montserrat" charset="0"/>
                <a:cs typeface="Montserrat" charset="0"/>
              </a:rPr>
              <a:t>150K</a:t>
            </a:r>
          </a:p>
        </p:txBody>
      </p:sp>
      <p:sp>
        <p:nvSpPr>
          <p:cNvPr id="91" name="Oval 90">
            <a:extLst>
              <a:ext uri="{FF2B5EF4-FFF2-40B4-BE49-F238E27FC236}">
                <a16:creationId xmlns:a16="http://schemas.microsoft.com/office/drawing/2014/main" xmlns="" id="{FFBF1CC5-8578-4826-BC35-1AD016BF8611}"/>
              </a:ext>
            </a:extLst>
          </p:cNvPr>
          <p:cNvSpPr/>
          <p:nvPr/>
        </p:nvSpPr>
        <p:spPr>
          <a:xfrm>
            <a:off x="1544769" y="4948705"/>
            <a:ext cx="347783" cy="34778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xmlns="" id="{2A281258-22B4-4764-A537-ACD62059C289}"/>
              </a:ext>
            </a:extLst>
          </p:cNvPr>
          <p:cNvSpPr txBox="1"/>
          <p:nvPr/>
        </p:nvSpPr>
        <p:spPr>
          <a:xfrm>
            <a:off x="1560261" y="4988824"/>
            <a:ext cx="322840" cy="276999"/>
          </a:xfrm>
          <a:prstGeom prst="rect">
            <a:avLst/>
          </a:prstGeom>
          <a:noFill/>
        </p:spPr>
        <p:txBody>
          <a:bodyPr wrap="square" numCol="1" spcCol="457200" rtlCol="0">
            <a:spAutoFit/>
          </a:bodyPr>
          <a:lstStyle/>
          <a:p>
            <a:pPr algn="ctr"/>
            <a:r>
              <a:rPr lang="en-US" sz="1200" dirty="0">
                <a:solidFill>
                  <a:srgbClr val="FEFEFE"/>
                </a:solidFill>
                <a:latin typeface="Montserrat" charset="0"/>
                <a:ea typeface="Montserrat" charset="0"/>
                <a:cs typeface="Montserrat" charset="0"/>
              </a:rPr>
              <a:t>A</a:t>
            </a:r>
          </a:p>
        </p:txBody>
      </p:sp>
      <p:sp>
        <p:nvSpPr>
          <p:cNvPr id="93" name="TextBox 92">
            <a:extLst>
              <a:ext uri="{FF2B5EF4-FFF2-40B4-BE49-F238E27FC236}">
                <a16:creationId xmlns:a16="http://schemas.microsoft.com/office/drawing/2014/main" xmlns="" id="{CEA53633-20B3-4474-8842-674D922ADF3A}"/>
              </a:ext>
            </a:extLst>
          </p:cNvPr>
          <p:cNvSpPr txBox="1"/>
          <p:nvPr/>
        </p:nvSpPr>
        <p:spPr>
          <a:xfrm>
            <a:off x="1462132" y="5384031"/>
            <a:ext cx="1881415" cy="369332"/>
          </a:xfrm>
          <a:prstGeom prst="rect">
            <a:avLst/>
          </a:prstGeom>
          <a:noFill/>
        </p:spPr>
        <p:txBody>
          <a:bodyPr wrap="square" numCol="1" spcCol="457200" rtlCol="0">
            <a:spAutoFit/>
          </a:bodyPr>
          <a:lstStyle/>
          <a:p>
            <a:r>
              <a:rPr lang="en-US" sz="900">
                <a:solidFill>
                  <a:srgbClr val="FFFFFF"/>
                </a:solidFill>
                <a:latin typeface="Montserrat Regular"/>
                <a:ea typeface="Montserrat" charset="0"/>
                <a:cs typeface="Montserrat" charset="0"/>
              </a:rPr>
              <a:t>Air </a:t>
            </a:r>
            <a:r>
              <a:rPr lang="en-US" sz="900" dirty="0">
                <a:solidFill>
                  <a:srgbClr val="FFFFFF"/>
                </a:solidFill>
                <a:latin typeface="Montserrat Regular"/>
                <a:ea typeface="Montserrat" charset="0"/>
                <a:cs typeface="Montserrat" charset="0"/>
              </a:rPr>
              <a:t>first signs evening that given after have rule.</a:t>
            </a:r>
            <a:endParaRPr lang="en-US" sz="1200" b="1" dirty="0">
              <a:solidFill>
                <a:srgbClr val="FFFFFF"/>
              </a:solidFill>
              <a:latin typeface="Montserrat Regular"/>
              <a:ea typeface="Montserrat" charset="0"/>
              <a:cs typeface="Montserrat" charset="0"/>
            </a:endParaRPr>
          </a:p>
        </p:txBody>
      </p:sp>
      <p:sp>
        <p:nvSpPr>
          <p:cNvPr id="94" name="TextBox 93">
            <a:extLst>
              <a:ext uri="{FF2B5EF4-FFF2-40B4-BE49-F238E27FC236}">
                <a16:creationId xmlns:a16="http://schemas.microsoft.com/office/drawing/2014/main" xmlns="" id="{61064C0C-7C21-4E76-BFF3-735E61F20534}"/>
              </a:ext>
            </a:extLst>
          </p:cNvPr>
          <p:cNvSpPr txBox="1"/>
          <p:nvPr/>
        </p:nvSpPr>
        <p:spPr>
          <a:xfrm>
            <a:off x="4396276" y="4907049"/>
            <a:ext cx="1324711" cy="492443"/>
          </a:xfrm>
          <a:prstGeom prst="rect">
            <a:avLst/>
          </a:prstGeom>
          <a:noFill/>
        </p:spPr>
        <p:txBody>
          <a:bodyPr wrap="square" numCol="1" spcCol="457200" rtlCol="0">
            <a:spAutoFit/>
          </a:bodyPr>
          <a:lstStyle/>
          <a:p>
            <a:r>
              <a:rPr lang="en-US" sz="2600" b="1" dirty="0">
                <a:solidFill>
                  <a:srgbClr val="FEFEFE"/>
                </a:solidFill>
                <a:latin typeface="Montserrat Regular"/>
                <a:ea typeface="Montserrat" charset="0"/>
                <a:cs typeface="Montserrat" charset="0"/>
              </a:rPr>
              <a:t>150K</a:t>
            </a:r>
          </a:p>
        </p:txBody>
      </p:sp>
      <p:sp>
        <p:nvSpPr>
          <p:cNvPr id="95" name="Oval 94">
            <a:extLst>
              <a:ext uri="{FF2B5EF4-FFF2-40B4-BE49-F238E27FC236}">
                <a16:creationId xmlns:a16="http://schemas.microsoft.com/office/drawing/2014/main" xmlns="" id="{E6B04224-6F81-4F58-A68F-47A6ADFDD56C}"/>
              </a:ext>
            </a:extLst>
          </p:cNvPr>
          <p:cNvSpPr/>
          <p:nvPr/>
        </p:nvSpPr>
        <p:spPr>
          <a:xfrm>
            <a:off x="3993329" y="4948705"/>
            <a:ext cx="347783" cy="34778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xmlns="" id="{016CCA39-C22C-443E-A333-516EC30082CC}"/>
              </a:ext>
            </a:extLst>
          </p:cNvPr>
          <p:cNvSpPr txBox="1"/>
          <p:nvPr/>
        </p:nvSpPr>
        <p:spPr>
          <a:xfrm>
            <a:off x="4008821" y="4988824"/>
            <a:ext cx="322840" cy="276999"/>
          </a:xfrm>
          <a:prstGeom prst="rect">
            <a:avLst/>
          </a:prstGeom>
          <a:noFill/>
        </p:spPr>
        <p:txBody>
          <a:bodyPr wrap="square" numCol="1" spcCol="457200" rtlCol="0">
            <a:spAutoFit/>
          </a:bodyPr>
          <a:lstStyle/>
          <a:p>
            <a:pPr algn="ctr"/>
            <a:r>
              <a:rPr lang="en-US" sz="1200" dirty="0">
                <a:solidFill>
                  <a:srgbClr val="FEFEFE"/>
                </a:solidFill>
                <a:latin typeface="Montserrat" charset="0"/>
                <a:ea typeface="Montserrat" charset="0"/>
                <a:cs typeface="Montserrat" charset="0"/>
              </a:rPr>
              <a:t>B</a:t>
            </a:r>
          </a:p>
        </p:txBody>
      </p:sp>
      <p:sp>
        <p:nvSpPr>
          <p:cNvPr id="97" name="TextBox 96">
            <a:extLst>
              <a:ext uri="{FF2B5EF4-FFF2-40B4-BE49-F238E27FC236}">
                <a16:creationId xmlns:a16="http://schemas.microsoft.com/office/drawing/2014/main" xmlns="" id="{F5439785-EC07-4370-9757-93EA11416E37}"/>
              </a:ext>
            </a:extLst>
          </p:cNvPr>
          <p:cNvSpPr txBox="1"/>
          <p:nvPr/>
        </p:nvSpPr>
        <p:spPr>
          <a:xfrm>
            <a:off x="3910692" y="5384031"/>
            <a:ext cx="1881415" cy="369332"/>
          </a:xfrm>
          <a:prstGeom prst="rect">
            <a:avLst/>
          </a:prstGeom>
          <a:noFill/>
        </p:spPr>
        <p:txBody>
          <a:bodyPr wrap="square" numCol="1" spcCol="457200" rtlCol="0">
            <a:spAutoFit/>
          </a:bodyPr>
          <a:lstStyle/>
          <a:p>
            <a:r>
              <a:rPr lang="en-US" sz="900">
                <a:solidFill>
                  <a:srgbClr val="FFFFFF"/>
                </a:solidFill>
                <a:latin typeface="Montserrat Regular"/>
                <a:ea typeface="Montserrat" charset="0"/>
                <a:cs typeface="Montserrat" charset="0"/>
              </a:rPr>
              <a:t>Air </a:t>
            </a:r>
            <a:r>
              <a:rPr lang="en-US" sz="900" dirty="0">
                <a:solidFill>
                  <a:srgbClr val="FFFFFF"/>
                </a:solidFill>
                <a:latin typeface="Montserrat Regular"/>
                <a:ea typeface="Montserrat" charset="0"/>
                <a:cs typeface="Montserrat" charset="0"/>
              </a:rPr>
              <a:t>first signs evening that given after have rule.</a:t>
            </a:r>
            <a:endParaRPr lang="en-US" sz="1200" b="1" dirty="0">
              <a:solidFill>
                <a:srgbClr val="FFFFFF"/>
              </a:solidFill>
              <a:latin typeface="Montserrat Regular"/>
              <a:ea typeface="Montserrat" charset="0"/>
              <a:cs typeface="Montserrat" charset="0"/>
            </a:endParaRPr>
          </a:p>
        </p:txBody>
      </p:sp>
      <p:sp>
        <p:nvSpPr>
          <p:cNvPr id="98" name="TextBox 97">
            <a:extLst>
              <a:ext uri="{FF2B5EF4-FFF2-40B4-BE49-F238E27FC236}">
                <a16:creationId xmlns:a16="http://schemas.microsoft.com/office/drawing/2014/main" xmlns="" id="{C7D7F096-4715-4B29-8EE6-9B10C6130644}"/>
              </a:ext>
            </a:extLst>
          </p:cNvPr>
          <p:cNvSpPr txBox="1"/>
          <p:nvPr/>
        </p:nvSpPr>
        <p:spPr>
          <a:xfrm>
            <a:off x="6885476" y="4907049"/>
            <a:ext cx="1324711" cy="492443"/>
          </a:xfrm>
          <a:prstGeom prst="rect">
            <a:avLst/>
          </a:prstGeom>
          <a:noFill/>
        </p:spPr>
        <p:txBody>
          <a:bodyPr wrap="square" numCol="1" spcCol="457200" rtlCol="0">
            <a:spAutoFit/>
          </a:bodyPr>
          <a:lstStyle/>
          <a:p>
            <a:r>
              <a:rPr lang="en-US" sz="2600" b="1" dirty="0">
                <a:solidFill>
                  <a:srgbClr val="FEFEFE"/>
                </a:solidFill>
                <a:latin typeface="Montserrat Regular"/>
                <a:ea typeface="Montserrat" charset="0"/>
                <a:cs typeface="Montserrat" charset="0"/>
              </a:rPr>
              <a:t>150K</a:t>
            </a:r>
          </a:p>
        </p:txBody>
      </p:sp>
      <p:sp>
        <p:nvSpPr>
          <p:cNvPr id="99" name="Oval 98">
            <a:extLst>
              <a:ext uri="{FF2B5EF4-FFF2-40B4-BE49-F238E27FC236}">
                <a16:creationId xmlns:a16="http://schemas.microsoft.com/office/drawing/2014/main" xmlns="" id="{87BD39B8-22EC-4FD3-8493-4566E6DEE1C0}"/>
              </a:ext>
            </a:extLst>
          </p:cNvPr>
          <p:cNvSpPr/>
          <p:nvPr/>
        </p:nvSpPr>
        <p:spPr>
          <a:xfrm>
            <a:off x="6482529" y="4948705"/>
            <a:ext cx="347783" cy="34778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xmlns="" id="{E1C928AC-5EFC-45FF-BC20-7030B579D8D0}"/>
              </a:ext>
            </a:extLst>
          </p:cNvPr>
          <p:cNvSpPr txBox="1"/>
          <p:nvPr/>
        </p:nvSpPr>
        <p:spPr>
          <a:xfrm>
            <a:off x="6498021" y="4988824"/>
            <a:ext cx="322840" cy="276999"/>
          </a:xfrm>
          <a:prstGeom prst="rect">
            <a:avLst/>
          </a:prstGeom>
          <a:noFill/>
        </p:spPr>
        <p:txBody>
          <a:bodyPr wrap="square" numCol="1" spcCol="457200" rtlCol="0">
            <a:spAutoFit/>
          </a:bodyPr>
          <a:lstStyle/>
          <a:p>
            <a:pPr algn="ctr"/>
            <a:r>
              <a:rPr lang="en-US" sz="1200" dirty="0">
                <a:solidFill>
                  <a:srgbClr val="FEFEFE"/>
                </a:solidFill>
                <a:latin typeface="Montserrat" charset="0"/>
                <a:ea typeface="Montserrat" charset="0"/>
                <a:cs typeface="Montserrat" charset="0"/>
              </a:rPr>
              <a:t>C</a:t>
            </a:r>
          </a:p>
        </p:txBody>
      </p:sp>
      <p:sp>
        <p:nvSpPr>
          <p:cNvPr id="101" name="TextBox 100">
            <a:extLst>
              <a:ext uri="{FF2B5EF4-FFF2-40B4-BE49-F238E27FC236}">
                <a16:creationId xmlns:a16="http://schemas.microsoft.com/office/drawing/2014/main" xmlns="" id="{F1D70D18-351A-48AA-9C52-CD1794BE741F}"/>
              </a:ext>
            </a:extLst>
          </p:cNvPr>
          <p:cNvSpPr txBox="1"/>
          <p:nvPr/>
        </p:nvSpPr>
        <p:spPr>
          <a:xfrm>
            <a:off x="6399892" y="5384031"/>
            <a:ext cx="1881415" cy="369332"/>
          </a:xfrm>
          <a:prstGeom prst="rect">
            <a:avLst/>
          </a:prstGeom>
          <a:noFill/>
        </p:spPr>
        <p:txBody>
          <a:bodyPr wrap="square" numCol="1" spcCol="457200" rtlCol="0">
            <a:spAutoFit/>
          </a:bodyPr>
          <a:lstStyle/>
          <a:p>
            <a:r>
              <a:rPr lang="en-US" sz="900">
                <a:solidFill>
                  <a:srgbClr val="FFFFFF"/>
                </a:solidFill>
                <a:latin typeface="Montserrat Regular"/>
                <a:ea typeface="Montserrat" charset="0"/>
                <a:cs typeface="Montserrat" charset="0"/>
              </a:rPr>
              <a:t>Air </a:t>
            </a:r>
            <a:r>
              <a:rPr lang="en-US" sz="900" dirty="0">
                <a:solidFill>
                  <a:srgbClr val="FFFFFF"/>
                </a:solidFill>
                <a:latin typeface="Montserrat Regular"/>
                <a:ea typeface="Montserrat" charset="0"/>
                <a:cs typeface="Montserrat" charset="0"/>
              </a:rPr>
              <a:t>first signs evening that given after have rule.</a:t>
            </a:r>
            <a:endParaRPr lang="en-US" sz="1200" b="1" dirty="0">
              <a:solidFill>
                <a:srgbClr val="FFFFFF"/>
              </a:solidFill>
              <a:latin typeface="Montserrat Regular"/>
              <a:ea typeface="Montserrat" charset="0"/>
              <a:cs typeface="Montserrat" charset="0"/>
            </a:endParaRPr>
          </a:p>
        </p:txBody>
      </p:sp>
      <p:sp>
        <p:nvSpPr>
          <p:cNvPr id="102" name="TextBox 101">
            <a:extLst>
              <a:ext uri="{FF2B5EF4-FFF2-40B4-BE49-F238E27FC236}">
                <a16:creationId xmlns:a16="http://schemas.microsoft.com/office/drawing/2014/main" xmlns="" id="{768AD027-E902-44F6-B4FA-ABE195F688B1}"/>
              </a:ext>
            </a:extLst>
          </p:cNvPr>
          <p:cNvSpPr txBox="1"/>
          <p:nvPr/>
        </p:nvSpPr>
        <p:spPr>
          <a:xfrm>
            <a:off x="9334036" y="4907049"/>
            <a:ext cx="1324711" cy="492443"/>
          </a:xfrm>
          <a:prstGeom prst="rect">
            <a:avLst/>
          </a:prstGeom>
          <a:noFill/>
        </p:spPr>
        <p:txBody>
          <a:bodyPr wrap="square" numCol="1" spcCol="457200" rtlCol="0">
            <a:spAutoFit/>
          </a:bodyPr>
          <a:lstStyle/>
          <a:p>
            <a:r>
              <a:rPr lang="en-US" sz="2600" b="1" dirty="0">
                <a:solidFill>
                  <a:srgbClr val="FEFEFE"/>
                </a:solidFill>
                <a:latin typeface="Montserrat Regular"/>
                <a:ea typeface="Montserrat" charset="0"/>
                <a:cs typeface="Montserrat" charset="0"/>
              </a:rPr>
              <a:t>150K</a:t>
            </a:r>
          </a:p>
        </p:txBody>
      </p:sp>
      <p:sp>
        <p:nvSpPr>
          <p:cNvPr id="103" name="Oval 102">
            <a:extLst>
              <a:ext uri="{FF2B5EF4-FFF2-40B4-BE49-F238E27FC236}">
                <a16:creationId xmlns:a16="http://schemas.microsoft.com/office/drawing/2014/main" xmlns="" id="{40EB6C83-43B5-4D87-9621-F82655320C19}"/>
              </a:ext>
            </a:extLst>
          </p:cNvPr>
          <p:cNvSpPr/>
          <p:nvPr/>
        </p:nvSpPr>
        <p:spPr>
          <a:xfrm>
            <a:off x="8931089" y="4948705"/>
            <a:ext cx="347783" cy="34778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xmlns="" id="{BDC411FF-C8DA-438D-990A-677936206ACB}"/>
              </a:ext>
            </a:extLst>
          </p:cNvPr>
          <p:cNvSpPr txBox="1"/>
          <p:nvPr/>
        </p:nvSpPr>
        <p:spPr>
          <a:xfrm>
            <a:off x="8946581" y="4988824"/>
            <a:ext cx="322840" cy="276999"/>
          </a:xfrm>
          <a:prstGeom prst="rect">
            <a:avLst/>
          </a:prstGeom>
          <a:noFill/>
        </p:spPr>
        <p:txBody>
          <a:bodyPr wrap="square" numCol="1" spcCol="457200" rtlCol="0">
            <a:spAutoFit/>
          </a:bodyPr>
          <a:lstStyle/>
          <a:p>
            <a:pPr algn="ctr"/>
            <a:r>
              <a:rPr lang="en-US" sz="1200" dirty="0">
                <a:solidFill>
                  <a:srgbClr val="FEFEFE"/>
                </a:solidFill>
                <a:latin typeface="Montserrat" charset="0"/>
                <a:ea typeface="Montserrat" charset="0"/>
                <a:cs typeface="Montserrat" charset="0"/>
              </a:rPr>
              <a:t>D</a:t>
            </a:r>
          </a:p>
        </p:txBody>
      </p:sp>
      <p:sp>
        <p:nvSpPr>
          <p:cNvPr id="105" name="TextBox 104">
            <a:extLst>
              <a:ext uri="{FF2B5EF4-FFF2-40B4-BE49-F238E27FC236}">
                <a16:creationId xmlns:a16="http://schemas.microsoft.com/office/drawing/2014/main" xmlns="" id="{5507AF0C-B75D-4AE7-B308-7DF00CBAC791}"/>
              </a:ext>
            </a:extLst>
          </p:cNvPr>
          <p:cNvSpPr txBox="1"/>
          <p:nvPr/>
        </p:nvSpPr>
        <p:spPr>
          <a:xfrm>
            <a:off x="8848452" y="5384031"/>
            <a:ext cx="1881415" cy="369332"/>
          </a:xfrm>
          <a:prstGeom prst="rect">
            <a:avLst/>
          </a:prstGeom>
          <a:noFill/>
        </p:spPr>
        <p:txBody>
          <a:bodyPr wrap="square" numCol="1" spcCol="457200" rtlCol="0">
            <a:spAutoFit/>
          </a:bodyPr>
          <a:lstStyle/>
          <a:p>
            <a:r>
              <a:rPr lang="en-US" sz="900" dirty="0">
                <a:solidFill>
                  <a:srgbClr val="FFFFFF"/>
                </a:solidFill>
                <a:latin typeface="Montserrat Regular"/>
                <a:ea typeface="Montserrat" charset="0"/>
                <a:cs typeface="Montserrat" charset="0"/>
              </a:rPr>
              <a:t>Air first signs evening that given after have rule.</a:t>
            </a:r>
            <a:endParaRPr lang="en-US" sz="1200" b="1" dirty="0">
              <a:solidFill>
                <a:srgbClr val="FFFFFF"/>
              </a:solidFill>
              <a:latin typeface="Montserrat Regular"/>
              <a:ea typeface="Montserrat" charset="0"/>
              <a:cs typeface="Montserrat" charset="0"/>
            </a:endParaRPr>
          </a:p>
        </p:txBody>
      </p:sp>
      <p:sp>
        <p:nvSpPr>
          <p:cNvPr id="106" name="Title 1">
            <a:extLst>
              <a:ext uri="{FF2B5EF4-FFF2-40B4-BE49-F238E27FC236}">
                <a16:creationId xmlns:a16="http://schemas.microsoft.com/office/drawing/2014/main" xmlns="" id="{45E4D67D-AB5D-4956-B2DA-EBD99E589517}"/>
              </a:ext>
            </a:extLst>
          </p:cNvPr>
          <p:cNvSpPr txBox="1">
            <a:spLocks/>
          </p:cNvSpPr>
          <p:nvPr/>
        </p:nvSpPr>
        <p:spPr>
          <a:xfrm>
            <a:off x="4015666" y="369453"/>
            <a:ext cx="4160668" cy="499456"/>
          </a:xfrm>
          <a:prstGeom prst="rect">
            <a:avLst/>
          </a:prstGeom>
        </p:spPr>
        <p:txBody>
          <a:bodyPr/>
          <a:lstStyle>
            <a:lvl1pPr algn="ctr" defTabSz="914400" rtl="0" eaLnBrk="1" latinLnBrk="0" hangingPunct="1">
              <a:lnSpc>
                <a:spcPct val="90000"/>
              </a:lnSpc>
              <a:spcBef>
                <a:spcPct val="0"/>
              </a:spcBef>
              <a:buNone/>
              <a:defRPr sz="3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b="0" dirty="0">
                <a:solidFill>
                  <a:schemeClr val="accent2"/>
                </a:solidFill>
                <a:latin typeface="Bebas Neue Bold" panose="020B0606020202050201" pitchFamily="34" charset="0"/>
              </a:rPr>
              <a:t>CREATIVE</a:t>
            </a:r>
            <a:r>
              <a:rPr lang="en-US" b="0" dirty="0">
                <a:solidFill>
                  <a:schemeClr val="tx1">
                    <a:lumMod val="85000"/>
                    <a:lumOff val="15000"/>
                  </a:schemeClr>
                </a:solidFill>
                <a:latin typeface="Bebas Neue Bold" panose="020B0606020202050201" pitchFamily="34" charset="0"/>
              </a:rPr>
              <a:t> </a:t>
            </a:r>
            <a:r>
              <a:rPr lang="en-US" b="0" dirty="0">
                <a:solidFill>
                  <a:schemeClr val="bg1">
                    <a:lumMod val="50000"/>
                  </a:schemeClr>
                </a:solidFill>
                <a:latin typeface="Bebas Neue Light" panose="00000500000000000000" pitchFamily="2" charset="0"/>
              </a:rPr>
              <a:t>Infographic Topic</a:t>
            </a:r>
          </a:p>
        </p:txBody>
      </p:sp>
      <p:sp>
        <p:nvSpPr>
          <p:cNvPr id="107" name="Rectangle 106">
            <a:extLst>
              <a:ext uri="{FF2B5EF4-FFF2-40B4-BE49-F238E27FC236}">
                <a16:creationId xmlns:a16="http://schemas.microsoft.com/office/drawing/2014/main" xmlns="" id="{FC601125-BA98-4B7C-B757-08629E44FCDD}"/>
              </a:ext>
            </a:extLst>
          </p:cNvPr>
          <p:cNvSpPr/>
          <p:nvPr/>
        </p:nvSpPr>
        <p:spPr>
          <a:xfrm>
            <a:off x="5925669" y="1506951"/>
            <a:ext cx="34066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08" name="Rectangle 107">
            <a:extLst>
              <a:ext uri="{FF2B5EF4-FFF2-40B4-BE49-F238E27FC236}">
                <a16:creationId xmlns:a16="http://schemas.microsoft.com/office/drawing/2014/main" xmlns="" id="{58C451A7-79D8-4E7F-91F7-6EA83905CACC}"/>
              </a:ext>
            </a:extLst>
          </p:cNvPr>
          <p:cNvSpPr/>
          <p:nvPr/>
        </p:nvSpPr>
        <p:spPr>
          <a:xfrm>
            <a:off x="946638" y="925067"/>
            <a:ext cx="10298724" cy="503984"/>
          </a:xfrm>
          <a:prstGeom prst="rect">
            <a:avLst/>
          </a:prstGeom>
        </p:spPr>
        <p:txBody>
          <a:bodyPr wrap="square">
            <a:spAutoFit/>
          </a:bodyPr>
          <a:lstStyle/>
          <a:p>
            <a:pPr algn="ctr">
              <a:lnSpc>
                <a:spcPts val="1700"/>
              </a:lnSpc>
            </a:pPr>
            <a:r>
              <a:rPr lang="en-US" sz="950" dirty="0">
                <a:solidFill>
                  <a:schemeClr val="tx1">
                    <a:lumMod val="85000"/>
                    <a:lumOff val="15000"/>
                  </a:schemeClr>
                </a:solidFill>
                <a:latin typeface="Montserrat Light" panose="00000400000000000000" pitchFamily="50" charset="0"/>
                <a:ea typeface="Bodoni 72 Book" charset="0"/>
                <a:cs typeface="Bodoni 72 Book" charset="0"/>
              </a:rPr>
              <a:t>Lorem Ipsum is simply dummy text of the printing and typesetting industry. when an unknown printer Lorem Ipsum has been the industry's standard dummy text ever since the 1500s, printer Lorem Ipsum when an Ipsum </a:t>
            </a:r>
            <a:r>
              <a:rPr lang="en-US" sz="950" dirty="0" err="1">
                <a:solidFill>
                  <a:schemeClr val="tx1">
                    <a:lumMod val="85000"/>
                    <a:lumOff val="15000"/>
                  </a:schemeClr>
                </a:solidFill>
                <a:latin typeface="Montserrat Light" panose="00000400000000000000" pitchFamily="50" charset="0"/>
                <a:ea typeface="Bodoni 72 Book" charset="0"/>
                <a:cs typeface="Bodoni 72 Book" charset="0"/>
              </a:rPr>
              <a:t>Ipsum</a:t>
            </a:r>
            <a:r>
              <a:rPr lang="en-US" sz="950" dirty="0">
                <a:solidFill>
                  <a:schemeClr val="tx1">
                    <a:lumMod val="85000"/>
                    <a:lumOff val="15000"/>
                  </a:schemeClr>
                </a:solidFill>
                <a:latin typeface="Montserrat Light" panose="00000400000000000000" pitchFamily="50" charset="0"/>
                <a:ea typeface="Bodoni 72 Book" charset="0"/>
                <a:cs typeface="Bodoni 72 Book" charset="0"/>
              </a:rPr>
              <a:t> has been has been unknown printer took.</a:t>
            </a:r>
          </a:p>
        </p:txBody>
      </p:sp>
    </p:spTree>
    <p:extLst>
      <p:ext uri="{BB962C8B-B14F-4D97-AF65-F5344CB8AC3E}">
        <p14:creationId xmlns:p14="http://schemas.microsoft.com/office/powerpoint/2010/main" xmlns="" val="209729922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1">
            <a:extLst>
              <a:ext uri="{FF2B5EF4-FFF2-40B4-BE49-F238E27FC236}">
                <a16:creationId xmlns:a16="http://schemas.microsoft.com/office/drawing/2014/main" xmlns="" id="{D3AD057F-85DD-4676-9AA7-1CF7E76371D2}"/>
              </a:ext>
            </a:extLst>
          </p:cNvPr>
          <p:cNvSpPr txBox="1">
            <a:spLocks/>
          </p:cNvSpPr>
          <p:nvPr/>
        </p:nvSpPr>
        <p:spPr>
          <a:xfrm>
            <a:off x="8440087" y="6490940"/>
            <a:ext cx="2998268" cy="203846"/>
          </a:xfrm>
          <a:prstGeom prst="rect">
            <a:avLst/>
          </a:prstGeom>
        </p:spPr>
        <p:txBody>
          <a:bodyPr/>
          <a:lstStyle>
            <a:lvl1pPr marL="0" indent="0" algn="ctr" defTabSz="914400" rtl="0" eaLnBrk="1" latinLnBrk="0" hangingPunct="1">
              <a:lnSpc>
                <a:spcPct val="90000"/>
              </a:lnSpc>
              <a:spcBef>
                <a:spcPts val="1000"/>
              </a:spcBef>
              <a:buFont typeface="Arial"/>
              <a:buNone/>
              <a:defRPr sz="1200" b="0" i="0" kern="1200">
                <a:solidFill>
                  <a:schemeClr val="tx1"/>
                </a:solidFill>
                <a:latin typeface="Bodoni 72 Book" charset="0"/>
                <a:ea typeface="Bodoni 72 Book" charset="0"/>
                <a:cs typeface="Bodoni 72 Book"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solidFill>
                <a:latin typeface="Bodoni 72 Book" charset="0"/>
                <a:ea typeface="Bodoni 72 Book" charset="0"/>
                <a:cs typeface="Bodoni 72 Book"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solidFill>
                <a:latin typeface="Bodoni 72 Book" charset="0"/>
                <a:ea typeface="Bodoni 72 Book" charset="0"/>
                <a:cs typeface="Bodoni 72 Book" charset="0"/>
              </a:defRPr>
            </a:lvl3pPr>
            <a:lvl4pPr marL="1600200" indent="-228600" algn="ctr" defTabSz="914400" rtl="0" eaLnBrk="1" latinLnBrk="0" hangingPunct="1">
              <a:lnSpc>
                <a:spcPct val="90000"/>
              </a:lnSpc>
              <a:spcBef>
                <a:spcPts val="500"/>
              </a:spcBef>
              <a:buFont typeface="Arial"/>
              <a:buChar char="•"/>
              <a:defRPr sz="1800" b="0" i="0" kern="1200">
                <a:solidFill>
                  <a:schemeClr val="tx1"/>
                </a:solidFill>
                <a:latin typeface="Bodoni 72 Book" charset="0"/>
                <a:ea typeface="Bodoni 72 Book" charset="0"/>
                <a:cs typeface="Bodoni 72 Book"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solidFill>
                <a:latin typeface="Bodoni 72 Book" charset="0"/>
                <a:ea typeface="Bodoni 72 Book" charset="0"/>
                <a:cs typeface="Bodoni 72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Here is your custom footer</a:t>
            </a:r>
            <a:endParaRPr lang="en-US" dirty="0"/>
          </a:p>
        </p:txBody>
      </p:sp>
      <p:sp>
        <p:nvSpPr>
          <p:cNvPr id="36" name="Oval 35">
            <a:extLst>
              <a:ext uri="{FF2B5EF4-FFF2-40B4-BE49-F238E27FC236}">
                <a16:creationId xmlns:a16="http://schemas.microsoft.com/office/drawing/2014/main" xmlns="" id="{A9B5C052-233F-424A-9A17-9C38E9F75329}"/>
              </a:ext>
            </a:extLst>
          </p:cNvPr>
          <p:cNvSpPr/>
          <p:nvPr/>
        </p:nvSpPr>
        <p:spPr>
          <a:xfrm>
            <a:off x="8069655" y="2999277"/>
            <a:ext cx="1257454" cy="1257453"/>
          </a:xfrm>
          <a:prstGeom prst="ellips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Oval 36">
            <a:extLst>
              <a:ext uri="{FF2B5EF4-FFF2-40B4-BE49-F238E27FC236}">
                <a16:creationId xmlns:a16="http://schemas.microsoft.com/office/drawing/2014/main" xmlns="" id="{360F86FD-D33A-481E-8C79-0D3B1A2BA554}"/>
              </a:ext>
            </a:extLst>
          </p:cNvPr>
          <p:cNvSpPr/>
          <p:nvPr/>
        </p:nvSpPr>
        <p:spPr>
          <a:xfrm>
            <a:off x="5778903" y="2359616"/>
            <a:ext cx="2536776" cy="2536775"/>
          </a:xfrm>
          <a:prstGeom prst="ellipse">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 name="Oval 37">
            <a:extLst>
              <a:ext uri="{FF2B5EF4-FFF2-40B4-BE49-F238E27FC236}">
                <a16:creationId xmlns:a16="http://schemas.microsoft.com/office/drawing/2014/main" xmlns="" id="{B9EE7138-2D8A-4CAA-99A2-61B36C5806B2}"/>
              </a:ext>
            </a:extLst>
          </p:cNvPr>
          <p:cNvSpPr/>
          <p:nvPr/>
        </p:nvSpPr>
        <p:spPr>
          <a:xfrm>
            <a:off x="4964292" y="2999277"/>
            <a:ext cx="1257454" cy="1257453"/>
          </a:xfrm>
          <a:prstGeom prst="ellipse">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9" name="Oval 38">
            <a:extLst>
              <a:ext uri="{FF2B5EF4-FFF2-40B4-BE49-F238E27FC236}">
                <a16:creationId xmlns:a16="http://schemas.microsoft.com/office/drawing/2014/main" xmlns="" id="{8C64128E-9E9D-48E0-95EE-D330934C6C07}"/>
              </a:ext>
            </a:extLst>
          </p:cNvPr>
          <p:cNvSpPr/>
          <p:nvPr/>
        </p:nvSpPr>
        <p:spPr>
          <a:xfrm>
            <a:off x="3600228" y="3125023"/>
            <a:ext cx="1771369" cy="1771369"/>
          </a:xfrm>
          <a:prstGeom prst="ellipse">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0" name="Oval 39">
            <a:extLst>
              <a:ext uri="{FF2B5EF4-FFF2-40B4-BE49-F238E27FC236}">
                <a16:creationId xmlns:a16="http://schemas.microsoft.com/office/drawing/2014/main" xmlns="" id="{5A497DF7-1C84-412C-92F6-2E594EABB50D}"/>
              </a:ext>
            </a:extLst>
          </p:cNvPr>
          <p:cNvSpPr/>
          <p:nvPr/>
        </p:nvSpPr>
        <p:spPr>
          <a:xfrm>
            <a:off x="5362853" y="2157874"/>
            <a:ext cx="1028919" cy="1028918"/>
          </a:xfrm>
          <a:prstGeom prst="ellipse">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1" name="Oval 40">
            <a:extLst>
              <a:ext uri="{FF2B5EF4-FFF2-40B4-BE49-F238E27FC236}">
                <a16:creationId xmlns:a16="http://schemas.microsoft.com/office/drawing/2014/main" xmlns="" id="{A6D49F88-8F3A-4872-B973-476576D85F03}"/>
              </a:ext>
            </a:extLst>
          </p:cNvPr>
          <p:cNvSpPr/>
          <p:nvPr/>
        </p:nvSpPr>
        <p:spPr>
          <a:xfrm>
            <a:off x="6560168" y="1798415"/>
            <a:ext cx="460331" cy="460331"/>
          </a:xfrm>
          <a:prstGeom prst="ellipse">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Oval 41">
            <a:extLst>
              <a:ext uri="{FF2B5EF4-FFF2-40B4-BE49-F238E27FC236}">
                <a16:creationId xmlns:a16="http://schemas.microsoft.com/office/drawing/2014/main" xmlns="" id="{D6E48EEE-E413-4DC2-91D1-B1D4FB2612F7}"/>
              </a:ext>
            </a:extLst>
          </p:cNvPr>
          <p:cNvSpPr/>
          <p:nvPr/>
        </p:nvSpPr>
        <p:spPr>
          <a:xfrm>
            <a:off x="3085616" y="3521928"/>
            <a:ext cx="712934" cy="712934"/>
          </a:xfrm>
          <a:prstGeom prst="ellipse">
            <a:avLst/>
          </a:pr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3" name="Rectangle 42">
            <a:extLst>
              <a:ext uri="{FF2B5EF4-FFF2-40B4-BE49-F238E27FC236}">
                <a16:creationId xmlns:a16="http://schemas.microsoft.com/office/drawing/2014/main" xmlns="" id="{80301240-3301-42AA-97E5-4F6867E1B228}"/>
              </a:ext>
            </a:extLst>
          </p:cNvPr>
          <p:cNvSpPr/>
          <p:nvPr/>
        </p:nvSpPr>
        <p:spPr>
          <a:xfrm>
            <a:off x="0" y="4010707"/>
            <a:ext cx="12192000" cy="231922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19">
            <a:extLst>
              <a:ext uri="{FF2B5EF4-FFF2-40B4-BE49-F238E27FC236}">
                <a16:creationId xmlns:a16="http://schemas.microsoft.com/office/drawing/2014/main" xmlns="" id="{CAD87E85-2655-41E2-B1B2-A3AA22DB6B49}"/>
              </a:ext>
            </a:extLst>
          </p:cNvPr>
          <p:cNvSpPr/>
          <p:nvPr/>
        </p:nvSpPr>
        <p:spPr>
          <a:xfrm>
            <a:off x="8550793" y="3194657"/>
            <a:ext cx="759916" cy="479946"/>
          </a:xfrm>
          <a:custGeom>
            <a:avLst/>
            <a:gdLst>
              <a:gd name="connsiteX0" fmla="*/ 0 w 1010093"/>
              <a:gd name="connsiteY0" fmla="*/ 308344 h 637953"/>
              <a:gd name="connsiteX1" fmla="*/ 287079 w 1010093"/>
              <a:gd name="connsiteY1" fmla="*/ 637953 h 637953"/>
              <a:gd name="connsiteX2" fmla="*/ 1010093 w 1010093"/>
              <a:gd name="connsiteY2" fmla="*/ 0 h 637953"/>
            </a:gdLst>
            <a:ahLst/>
            <a:cxnLst>
              <a:cxn ang="0">
                <a:pos x="connsiteX0" y="connsiteY0"/>
              </a:cxn>
              <a:cxn ang="0">
                <a:pos x="connsiteX1" y="connsiteY1"/>
              </a:cxn>
              <a:cxn ang="0">
                <a:pos x="connsiteX2" y="connsiteY2"/>
              </a:cxn>
            </a:cxnLst>
            <a:rect l="l" t="t" r="r" b="b"/>
            <a:pathLst>
              <a:path w="1010093" h="637953">
                <a:moveTo>
                  <a:pt x="0" y="308344"/>
                </a:moveTo>
                <a:lnTo>
                  <a:pt x="287079" y="637953"/>
                </a:lnTo>
                <a:lnTo>
                  <a:pt x="1010093" y="0"/>
                </a:lnTo>
              </a:path>
            </a:pathLst>
          </a:custGeom>
          <a:noFill/>
          <a:ln w="1905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5" name="TextBox 44">
            <a:extLst>
              <a:ext uri="{FF2B5EF4-FFF2-40B4-BE49-F238E27FC236}">
                <a16:creationId xmlns:a16="http://schemas.microsoft.com/office/drawing/2014/main" xmlns="" id="{4907708A-5084-43B1-B14C-87E8908F3279}"/>
              </a:ext>
            </a:extLst>
          </p:cNvPr>
          <p:cNvSpPr txBox="1"/>
          <p:nvPr/>
        </p:nvSpPr>
        <p:spPr>
          <a:xfrm>
            <a:off x="3141212" y="3674603"/>
            <a:ext cx="613490" cy="284693"/>
          </a:xfrm>
          <a:prstGeom prst="rect">
            <a:avLst/>
          </a:prstGeom>
          <a:noFill/>
        </p:spPr>
        <p:txBody>
          <a:bodyPr wrap="square" numCol="1" spcCol="457200" rtlCol="0">
            <a:spAutoFit/>
          </a:bodyPr>
          <a:lstStyle/>
          <a:p>
            <a:pPr algn="ctr">
              <a:lnSpc>
                <a:spcPts val="1500"/>
              </a:lnSpc>
            </a:pPr>
            <a:r>
              <a:rPr lang="en-US" sz="1400" dirty="0">
                <a:solidFill>
                  <a:srgbClr val="FFFFFF"/>
                </a:solidFill>
                <a:latin typeface="Montserrat" panose="02000505000000020004" pitchFamily="2" charset="0"/>
                <a:ea typeface="Montserrat" charset="0"/>
                <a:cs typeface="Montserrat" charset="0"/>
              </a:rPr>
              <a:t>#1</a:t>
            </a:r>
          </a:p>
        </p:txBody>
      </p:sp>
      <p:sp>
        <p:nvSpPr>
          <p:cNvPr id="46" name="TextBox 45">
            <a:extLst>
              <a:ext uri="{FF2B5EF4-FFF2-40B4-BE49-F238E27FC236}">
                <a16:creationId xmlns:a16="http://schemas.microsoft.com/office/drawing/2014/main" xmlns="" id="{D1D9DF1A-4FC0-4591-9742-9F2AAEE57CC9}"/>
              </a:ext>
            </a:extLst>
          </p:cNvPr>
          <p:cNvSpPr txBox="1"/>
          <p:nvPr/>
        </p:nvSpPr>
        <p:spPr>
          <a:xfrm>
            <a:off x="4201847" y="3674603"/>
            <a:ext cx="613490" cy="284693"/>
          </a:xfrm>
          <a:prstGeom prst="rect">
            <a:avLst/>
          </a:prstGeom>
          <a:noFill/>
        </p:spPr>
        <p:txBody>
          <a:bodyPr wrap="square" numCol="1" spcCol="457200" rtlCol="0">
            <a:spAutoFit/>
          </a:bodyPr>
          <a:lstStyle/>
          <a:p>
            <a:pPr algn="ctr">
              <a:lnSpc>
                <a:spcPts val="1500"/>
              </a:lnSpc>
            </a:pPr>
            <a:r>
              <a:rPr lang="en-US" sz="1400">
                <a:solidFill>
                  <a:srgbClr val="FFFFFF"/>
                </a:solidFill>
                <a:latin typeface="Montserrat" panose="02000505000000020004" pitchFamily="2" charset="0"/>
                <a:ea typeface="Montserrat" charset="0"/>
                <a:cs typeface="Montserrat" charset="0"/>
              </a:rPr>
              <a:t>#2</a:t>
            </a:r>
            <a:endParaRPr lang="en-US" sz="1400" dirty="0">
              <a:solidFill>
                <a:srgbClr val="FFFFFF"/>
              </a:solidFill>
              <a:latin typeface="Montserrat" panose="02000505000000020004" pitchFamily="2" charset="0"/>
              <a:ea typeface="Montserrat" charset="0"/>
              <a:cs typeface="Montserrat" charset="0"/>
            </a:endParaRPr>
          </a:p>
        </p:txBody>
      </p:sp>
      <p:sp>
        <p:nvSpPr>
          <p:cNvPr id="47" name="TextBox 46">
            <a:extLst>
              <a:ext uri="{FF2B5EF4-FFF2-40B4-BE49-F238E27FC236}">
                <a16:creationId xmlns:a16="http://schemas.microsoft.com/office/drawing/2014/main" xmlns="" id="{D17A28F4-BEBF-47BE-B5E1-9430265349D9}"/>
              </a:ext>
            </a:extLst>
          </p:cNvPr>
          <p:cNvSpPr txBox="1"/>
          <p:nvPr/>
        </p:nvSpPr>
        <p:spPr>
          <a:xfrm>
            <a:off x="5371826" y="3674603"/>
            <a:ext cx="613490" cy="284693"/>
          </a:xfrm>
          <a:prstGeom prst="rect">
            <a:avLst/>
          </a:prstGeom>
          <a:noFill/>
        </p:spPr>
        <p:txBody>
          <a:bodyPr wrap="square" numCol="1" spcCol="457200" rtlCol="0">
            <a:spAutoFit/>
          </a:bodyPr>
          <a:lstStyle/>
          <a:p>
            <a:pPr algn="ctr">
              <a:lnSpc>
                <a:spcPts val="1500"/>
              </a:lnSpc>
            </a:pPr>
            <a:r>
              <a:rPr lang="en-US" sz="1400">
                <a:solidFill>
                  <a:srgbClr val="FFFFFF"/>
                </a:solidFill>
                <a:latin typeface="Montserrat" panose="02000505000000020004" pitchFamily="2" charset="0"/>
                <a:ea typeface="Montserrat" charset="0"/>
                <a:cs typeface="Montserrat" charset="0"/>
              </a:rPr>
              <a:t>#3</a:t>
            </a:r>
            <a:endParaRPr lang="en-US" sz="1400" dirty="0">
              <a:solidFill>
                <a:srgbClr val="FFFFFF"/>
              </a:solidFill>
              <a:latin typeface="Montserrat" panose="02000505000000020004" pitchFamily="2" charset="0"/>
              <a:ea typeface="Montserrat" charset="0"/>
              <a:cs typeface="Montserrat" charset="0"/>
            </a:endParaRPr>
          </a:p>
        </p:txBody>
      </p:sp>
      <p:sp>
        <p:nvSpPr>
          <p:cNvPr id="48" name="TextBox 47">
            <a:extLst>
              <a:ext uri="{FF2B5EF4-FFF2-40B4-BE49-F238E27FC236}">
                <a16:creationId xmlns:a16="http://schemas.microsoft.com/office/drawing/2014/main" xmlns="" id="{20F70B0C-FA89-4BF8-9822-B90541009206}"/>
              </a:ext>
            </a:extLst>
          </p:cNvPr>
          <p:cNvSpPr txBox="1"/>
          <p:nvPr/>
        </p:nvSpPr>
        <p:spPr>
          <a:xfrm>
            <a:off x="6782360" y="3674603"/>
            <a:ext cx="613490" cy="284693"/>
          </a:xfrm>
          <a:prstGeom prst="rect">
            <a:avLst/>
          </a:prstGeom>
          <a:noFill/>
        </p:spPr>
        <p:txBody>
          <a:bodyPr wrap="square" numCol="1" spcCol="457200" rtlCol="0">
            <a:spAutoFit/>
          </a:bodyPr>
          <a:lstStyle/>
          <a:p>
            <a:pPr algn="ctr">
              <a:lnSpc>
                <a:spcPts val="1500"/>
              </a:lnSpc>
            </a:pPr>
            <a:r>
              <a:rPr lang="en-US" sz="1400" dirty="0">
                <a:solidFill>
                  <a:srgbClr val="FFFFFF"/>
                </a:solidFill>
                <a:latin typeface="Montserrat" panose="02000505000000020004" pitchFamily="2" charset="0"/>
                <a:ea typeface="Montserrat" charset="0"/>
                <a:cs typeface="Montserrat" charset="0"/>
              </a:rPr>
              <a:t>#4</a:t>
            </a:r>
          </a:p>
        </p:txBody>
      </p:sp>
      <p:sp>
        <p:nvSpPr>
          <p:cNvPr id="49" name="Rectangle 48">
            <a:extLst>
              <a:ext uri="{FF2B5EF4-FFF2-40B4-BE49-F238E27FC236}">
                <a16:creationId xmlns:a16="http://schemas.microsoft.com/office/drawing/2014/main" xmlns="" id="{C2A4D004-D064-4F79-9F12-A9DC1654009E}"/>
              </a:ext>
            </a:extLst>
          </p:cNvPr>
          <p:cNvSpPr/>
          <p:nvPr/>
        </p:nvSpPr>
        <p:spPr>
          <a:xfrm>
            <a:off x="3180626" y="2886623"/>
            <a:ext cx="612785" cy="596223"/>
          </a:xfrm>
          <a:prstGeom prst="rect">
            <a:avLst/>
          </a:prstGeom>
        </p:spPr>
        <p:txBody>
          <a:bodyPr wrap="none">
            <a:spAutoFit/>
          </a:bodyPr>
          <a:lstStyle/>
          <a:p>
            <a:pPr algn="ctr"/>
            <a:r>
              <a:rPr lang="en-US" sz="3000" dirty="0">
                <a:solidFill>
                  <a:schemeClr val="accent5"/>
                </a:solidFill>
                <a:latin typeface="FontAwesome" pitchFamily="2" charset="0"/>
              </a:rPr>
              <a:t></a:t>
            </a:r>
          </a:p>
        </p:txBody>
      </p:sp>
      <p:sp>
        <p:nvSpPr>
          <p:cNvPr id="50" name="Rectangle 49">
            <a:extLst>
              <a:ext uri="{FF2B5EF4-FFF2-40B4-BE49-F238E27FC236}">
                <a16:creationId xmlns:a16="http://schemas.microsoft.com/office/drawing/2014/main" xmlns="" id="{F69EE761-5262-4A69-8AD3-F9BE6BD55CC2}"/>
              </a:ext>
            </a:extLst>
          </p:cNvPr>
          <p:cNvSpPr/>
          <p:nvPr/>
        </p:nvSpPr>
        <p:spPr>
          <a:xfrm>
            <a:off x="4196465" y="2522879"/>
            <a:ext cx="642113" cy="596223"/>
          </a:xfrm>
          <a:prstGeom prst="rect">
            <a:avLst/>
          </a:prstGeom>
        </p:spPr>
        <p:txBody>
          <a:bodyPr wrap="none">
            <a:spAutoFit/>
          </a:bodyPr>
          <a:lstStyle/>
          <a:p>
            <a:pPr algn="ctr"/>
            <a:r>
              <a:rPr lang="en-US" sz="3000" dirty="0">
                <a:solidFill>
                  <a:schemeClr val="accent4"/>
                </a:solidFill>
                <a:latin typeface="FontAwesome" pitchFamily="2" charset="0"/>
              </a:rPr>
              <a:t></a:t>
            </a:r>
          </a:p>
        </p:txBody>
      </p:sp>
      <p:sp>
        <p:nvSpPr>
          <p:cNvPr id="51" name="Rectangle 50">
            <a:extLst>
              <a:ext uri="{FF2B5EF4-FFF2-40B4-BE49-F238E27FC236}">
                <a16:creationId xmlns:a16="http://schemas.microsoft.com/office/drawing/2014/main" xmlns="" id="{EC329E1C-C97C-4C76-A309-10DD3B2F18DC}"/>
              </a:ext>
            </a:extLst>
          </p:cNvPr>
          <p:cNvSpPr/>
          <p:nvPr/>
        </p:nvSpPr>
        <p:spPr>
          <a:xfrm>
            <a:off x="7017303" y="1704855"/>
            <a:ext cx="554129" cy="596223"/>
          </a:xfrm>
          <a:prstGeom prst="rect">
            <a:avLst/>
          </a:prstGeom>
        </p:spPr>
        <p:txBody>
          <a:bodyPr wrap="none">
            <a:spAutoFit/>
          </a:bodyPr>
          <a:lstStyle/>
          <a:p>
            <a:pPr algn="ctr"/>
            <a:r>
              <a:rPr lang="en-US" sz="3000" dirty="0">
                <a:solidFill>
                  <a:schemeClr val="accent2"/>
                </a:solidFill>
                <a:latin typeface="FontAwesome" pitchFamily="2" charset="0"/>
              </a:rPr>
              <a:t></a:t>
            </a:r>
          </a:p>
        </p:txBody>
      </p:sp>
      <p:sp>
        <p:nvSpPr>
          <p:cNvPr id="52" name="Rectangle 51">
            <a:extLst>
              <a:ext uri="{FF2B5EF4-FFF2-40B4-BE49-F238E27FC236}">
                <a16:creationId xmlns:a16="http://schemas.microsoft.com/office/drawing/2014/main" xmlns="" id="{774207FB-91A4-4849-A78C-DC5658F3F33A}"/>
              </a:ext>
            </a:extLst>
          </p:cNvPr>
          <p:cNvSpPr/>
          <p:nvPr/>
        </p:nvSpPr>
        <p:spPr>
          <a:xfrm>
            <a:off x="5630805" y="2329066"/>
            <a:ext cx="514885" cy="553998"/>
          </a:xfrm>
          <a:prstGeom prst="rect">
            <a:avLst/>
          </a:prstGeom>
        </p:spPr>
        <p:txBody>
          <a:bodyPr wrap="none">
            <a:spAutoFit/>
          </a:bodyPr>
          <a:lstStyle/>
          <a:p>
            <a:pPr algn="ctr"/>
            <a:r>
              <a:rPr lang="en-US" sz="3000" dirty="0">
                <a:solidFill>
                  <a:srgbClr val="FFFFFF"/>
                </a:solidFill>
                <a:latin typeface="FontAwesome" pitchFamily="2" charset="0"/>
              </a:rPr>
              <a:t></a:t>
            </a:r>
          </a:p>
        </p:txBody>
      </p:sp>
      <p:sp>
        <p:nvSpPr>
          <p:cNvPr id="53" name="TextBox 52">
            <a:extLst>
              <a:ext uri="{FF2B5EF4-FFF2-40B4-BE49-F238E27FC236}">
                <a16:creationId xmlns:a16="http://schemas.microsoft.com/office/drawing/2014/main" xmlns="" id="{16E3E4DC-F81E-4994-9067-D0A2A6739C2A}"/>
              </a:ext>
            </a:extLst>
          </p:cNvPr>
          <p:cNvSpPr txBox="1"/>
          <p:nvPr/>
        </p:nvSpPr>
        <p:spPr>
          <a:xfrm>
            <a:off x="6387282" y="4634364"/>
            <a:ext cx="1417882" cy="367729"/>
          </a:xfrm>
          <a:prstGeom prst="rect">
            <a:avLst/>
          </a:prstGeom>
          <a:noFill/>
        </p:spPr>
        <p:txBody>
          <a:bodyPr wrap="square" numCol="1" spcCol="457200" rtlCol="0">
            <a:spAutoFit/>
          </a:bodyPr>
          <a:lstStyle/>
          <a:p>
            <a:pPr algn="ctr">
              <a:lnSpc>
                <a:spcPts val="1100"/>
              </a:lnSpc>
            </a:pPr>
            <a:r>
              <a:rPr lang="en-US" sz="900">
                <a:solidFill>
                  <a:srgbClr val="FFFFFF"/>
                </a:solidFill>
                <a:latin typeface="Montserrat" panose="02000505000000020004" pitchFamily="2" charset="0"/>
                <a:ea typeface="Montserrat" charset="0"/>
                <a:cs typeface="Montserrat" charset="0"/>
              </a:rPr>
              <a:t>Fruitful </a:t>
            </a:r>
            <a:r>
              <a:rPr lang="en-US" sz="900" dirty="0">
                <a:solidFill>
                  <a:srgbClr val="FFFFFF"/>
                </a:solidFill>
                <a:latin typeface="Montserrat" panose="02000505000000020004" pitchFamily="2" charset="0"/>
                <a:ea typeface="Montserrat" charset="0"/>
                <a:cs typeface="Montserrat" charset="0"/>
              </a:rPr>
              <a:t>were hath waters.</a:t>
            </a:r>
          </a:p>
        </p:txBody>
      </p:sp>
      <p:sp>
        <p:nvSpPr>
          <p:cNvPr id="54" name="TextBox 53">
            <a:extLst>
              <a:ext uri="{FF2B5EF4-FFF2-40B4-BE49-F238E27FC236}">
                <a16:creationId xmlns:a16="http://schemas.microsoft.com/office/drawing/2014/main" xmlns="" id="{0464F414-2D35-4B2E-AAFC-DAA6E13DD361}"/>
              </a:ext>
            </a:extLst>
          </p:cNvPr>
          <p:cNvSpPr txBox="1"/>
          <p:nvPr/>
        </p:nvSpPr>
        <p:spPr>
          <a:xfrm>
            <a:off x="6641303" y="4155783"/>
            <a:ext cx="909840" cy="369332"/>
          </a:xfrm>
          <a:prstGeom prst="rect">
            <a:avLst/>
          </a:prstGeom>
          <a:noFill/>
        </p:spPr>
        <p:txBody>
          <a:bodyPr wrap="square" rtlCol="0">
            <a:spAutoFit/>
          </a:bodyPr>
          <a:lstStyle/>
          <a:p>
            <a:pPr algn="ctr"/>
            <a:r>
              <a:rPr lang="en-US" dirty="0">
                <a:solidFill>
                  <a:srgbClr val="FFFFFF"/>
                </a:solidFill>
                <a:latin typeface="Montserrat" panose="02000505000000020004" pitchFamily="2" charset="0"/>
                <a:ea typeface="Montserrat" charset="0"/>
                <a:cs typeface="Montserrat" charset="0"/>
              </a:rPr>
              <a:t>18%</a:t>
            </a:r>
          </a:p>
        </p:txBody>
      </p:sp>
      <p:sp>
        <p:nvSpPr>
          <p:cNvPr id="55" name="TextBox 54">
            <a:extLst>
              <a:ext uri="{FF2B5EF4-FFF2-40B4-BE49-F238E27FC236}">
                <a16:creationId xmlns:a16="http://schemas.microsoft.com/office/drawing/2014/main" xmlns="" id="{892F1B20-C5BB-412D-B643-058D0A4F4B7B}"/>
              </a:ext>
            </a:extLst>
          </p:cNvPr>
          <p:cNvSpPr txBox="1"/>
          <p:nvPr/>
        </p:nvSpPr>
        <p:spPr>
          <a:xfrm>
            <a:off x="4987681" y="4634364"/>
            <a:ext cx="1417882" cy="367729"/>
          </a:xfrm>
          <a:prstGeom prst="rect">
            <a:avLst/>
          </a:prstGeom>
          <a:noFill/>
        </p:spPr>
        <p:txBody>
          <a:bodyPr wrap="square" numCol="1" spcCol="457200" rtlCol="0">
            <a:spAutoFit/>
          </a:bodyPr>
          <a:lstStyle/>
          <a:p>
            <a:pPr algn="ctr">
              <a:lnSpc>
                <a:spcPts val="1100"/>
              </a:lnSpc>
            </a:pPr>
            <a:r>
              <a:rPr lang="en-US" sz="900">
                <a:solidFill>
                  <a:srgbClr val="FFFFFF"/>
                </a:solidFill>
                <a:latin typeface="Montserrat" panose="02000505000000020004" pitchFamily="2" charset="0"/>
                <a:ea typeface="Montserrat" charset="0"/>
                <a:cs typeface="Montserrat" charset="0"/>
              </a:rPr>
              <a:t>Fruitful </a:t>
            </a:r>
            <a:r>
              <a:rPr lang="en-US" sz="900" dirty="0">
                <a:solidFill>
                  <a:srgbClr val="FFFFFF"/>
                </a:solidFill>
                <a:latin typeface="Montserrat" panose="02000505000000020004" pitchFamily="2" charset="0"/>
                <a:ea typeface="Montserrat" charset="0"/>
                <a:cs typeface="Montserrat" charset="0"/>
              </a:rPr>
              <a:t>were hath waters.</a:t>
            </a:r>
          </a:p>
        </p:txBody>
      </p:sp>
      <p:sp>
        <p:nvSpPr>
          <p:cNvPr id="56" name="TextBox 55">
            <a:extLst>
              <a:ext uri="{FF2B5EF4-FFF2-40B4-BE49-F238E27FC236}">
                <a16:creationId xmlns:a16="http://schemas.microsoft.com/office/drawing/2014/main" xmlns="" id="{A42CB8B2-20F0-4172-B10F-B6503D843277}"/>
              </a:ext>
            </a:extLst>
          </p:cNvPr>
          <p:cNvSpPr txBox="1"/>
          <p:nvPr/>
        </p:nvSpPr>
        <p:spPr>
          <a:xfrm>
            <a:off x="5241702" y="4155783"/>
            <a:ext cx="909840" cy="369332"/>
          </a:xfrm>
          <a:prstGeom prst="rect">
            <a:avLst/>
          </a:prstGeom>
          <a:noFill/>
        </p:spPr>
        <p:txBody>
          <a:bodyPr wrap="square" rtlCol="0">
            <a:spAutoFit/>
          </a:bodyPr>
          <a:lstStyle/>
          <a:p>
            <a:pPr algn="ctr"/>
            <a:r>
              <a:rPr lang="en-US" dirty="0">
                <a:solidFill>
                  <a:srgbClr val="FFFFFF"/>
                </a:solidFill>
                <a:latin typeface="Montserrat" panose="02000505000000020004" pitchFamily="2" charset="0"/>
                <a:ea typeface="Montserrat" charset="0"/>
                <a:cs typeface="Montserrat" charset="0"/>
              </a:rPr>
              <a:t>13%</a:t>
            </a:r>
          </a:p>
        </p:txBody>
      </p:sp>
      <p:sp>
        <p:nvSpPr>
          <p:cNvPr id="57" name="TextBox 56">
            <a:extLst>
              <a:ext uri="{FF2B5EF4-FFF2-40B4-BE49-F238E27FC236}">
                <a16:creationId xmlns:a16="http://schemas.microsoft.com/office/drawing/2014/main" xmlns="" id="{4A30F070-08E0-49BC-9548-42D46A9D7241}"/>
              </a:ext>
            </a:extLst>
          </p:cNvPr>
          <p:cNvSpPr txBox="1"/>
          <p:nvPr/>
        </p:nvSpPr>
        <p:spPr>
          <a:xfrm>
            <a:off x="3817703" y="4634364"/>
            <a:ext cx="1417882" cy="367729"/>
          </a:xfrm>
          <a:prstGeom prst="rect">
            <a:avLst/>
          </a:prstGeom>
          <a:noFill/>
        </p:spPr>
        <p:txBody>
          <a:bodyPr wrap="square" numCol="1" spcCol="457200" rtlCol="0">
            <a:spAutoFit/>
          </a:bodyPr>
          <a:lstStyle/>
          <a:p>
            <a:pPr algn="ctr">
              <a:lnSpc>
                <a:spcPts val="1100"/>
              </a:lnSpc>
            </a:pPr>
            <a:r>
              <a:rPr lang="en-US" sz="900">
                <a:solidFill>
                  <a:srgbClr val="FFFFFF"/>
                </a:solidFill>
                <a:latin typeface="Montserrat" panose="02000505000000020004" pitchFamily="2" charset="0"/>
                <a:ea typeface="Montserrat" charset="0"/>
                <a:cs typeface="Montserrat" charset="0"/>
              </a:rPr>
              <a:t>Fruitful </a:t>
            </a:r>
            <a:r>
              <a:rPr lang="en-US" sz="900" dirty="0">
                <a:solidFill>
                  <a:srgbClr val="FFFFFF"/>
                </a:solidFill>
                <a:latin typeface="Montserrat" panose="02000505000000020004" pitchFamily="2" charset="0"/>
                <a:ea typeface="Montserrat" charset="0"/>
                <a:cs typeface="Montserrat" charset="0"/>
              </a:rPr>
              <a:t>were hath waters.</a:t>
            </a:r>
          </a:p>
        </p:txBody>
      </p:sp>
      <p:sp>
        <p:nvSpPr>
          <p:cNvPr id="58" name="TextBox 57">
            <a:extLst>
              <a:ext uri="{FF2B5EF4-FFF2-40B4-BE49-F238E27FC236}">
                <a16:creationId xmlns:a16="http://schemas.microsoft.com/office/drawing/2014/main" xmlns="" id="{C99A014C-BF81-4989-AB17-50DF11C541D2}"/>
              </a:ext>
            </a:extLst>
          </p:cNvPr>
          <p:cNvSpPr txBox="1"/>
          <p:nvPr/>
        </p:nvSpPr>
        <p:spPr>
          <a:xfrm>
            <a:off x="4071724" y="4155783"/>
            <a:ext cx="909840" cy="369332"/>
          </a:xfrm>
          <a:prstGeom prst="rect">
            <a:avLst/>
          </a:prstGeom>
          <a:noFill/>
        </p:spPr>
        <p:txBody>
          <a:bodyPr wrap="square" rtlCol="0">
            <a:spAutoFit/>
          </a:bodyPr>
          <a:lstStyle/>
          <a:p>
            <a:pPr algn="ctr"/>
            <a:r>
              <a:rPr lang="en-US" dirty="0">
                <a:solidFill>
                  <a:srgbClr val="FFFFFF"/>
                </a:solidFill>
                <a:latin typeface="Montserrat" panose="02000505000000020004" pitchFamily="2" charset="0"/>
                <a:ea typeface="Montserrat" charset="0"/>
                <a:cs typeface="Montserrat" charset="0"/>
              </a:rPr>
              <a:t>8%</a:t>
            </a:r>
          </a:p>
        </p:txBody>
      </p:sp>
      <p:sp>
        <p:nvSpPr>
          <p:cNvPr id="59" name="TextBox 58">
            <a:extLst>
              <a:ext uri="{FF2B5EF4-FFF2-40B4-BE49-F238E27FC236}">
                <a16:creationId xmlns:a16="http://schemas.microsoft.com/office/drawing/2014/main" xmlns="" id="{27DB50EF-E3D2-4132-86B1-417D0308BFBA}"/>
              </a:ext>
            </a:extLst>
          </p:cNvPr>
          <p:cNvSpPr txBox="1"/>
          <p:nvPr/>
        </p:nvSpPr>
        <p:spPr>
          <a:xfrm>
            <a:off x="2724265" y="4634364"/>
            <a:ext cx="1417882" cy="367729"/>
          </a:xfrm>
          <a:prstGeom prst="rect">
            <a:avLst/>
          </a:prstGeom>
          <a:noFill/>
        </p:spPr>
        <p:txBody>
          <a:bodyPr wrap="square" numCol="1" spcCol="457200" rtlCol="0">
            <a:spAutoFit/>
          </a:bodyPr>
          <a:lstStyle/>
          <a:p>
            <a:pPr algn="ctr">
              <a:lnSpc>
                <a:spcPts val="1100"/>
              </a:lnSpc>
            </a:pPr>
            <a:r>
              <a:rPr lang="en-US" sz="900" dirty="0">
                <a:solidFill>
                  <a:srgbClr val="FFFFFF"/>
                </a:solidFill>
                <a:latin typeface="Montserrat" panose="02000505000000020004" pitchFamily="2" charset="0"/>
                <a:ea typeface="Montserrat" charset="0"/>
                <a:cs typeface="Montserrat" charset="0"/>
              </a:rPr>
              <a:t>Fruitful were hath waters.</a:t>
            </a:r>
          </a:p>
        </p:txBody>
      </p:sp>
      <p:sp>
        <p:nvSpPr>
          <p:cNvPr id="60" name="TextBox 59">
            <a:extLst>
              <a:ext uri="{FF2B5EF4-FFF2-40B4-BE49-F238E27FC236}">
                <a16:creationId xmlns:a16="http://schemas.microsoft.com/office/drawing/2014/main" xmlns="" id="{12502399-4DF0-41FE-9993-8647C8FE77D0}"/>
              </a:ext>
            </a:extLst>
          </p:cNvPr>
          <p:cNvSpPr txBox="1"/>
          <p:nvPr/>
        </p:nvSpPr>
        <p:spPr>
          <a:xfrm>
            <a:off x="2978286" y="4155783"/>
            <a:ext cx="909840" cy="369332"/>
          </a:xfrm>
          <a:prstGeom prst="rect">
            <a:avLst/>
          </a:prstGeom>
          <a:noFill/>
        </p:spPr>
        <p:txBody>
          <a:bodyPr wrap="square" rtlCol="0">
            <a:spAutoFit/>
          </a:bodyPr>
          <a:lstStyle/>
          <a:p>
            <a:pPr algn="ctr"/>
            <a:r>
              <a:rPr lang="en-US" dirty="0">
                <a:solidFill>
                  <a:srgbClr val="FFFFFF"/>
                </a:solidFill>
                <a:latin typeface="Montserrat" panose="02000505000000020004" pitchFamily="2" charset="0"/>
                <a:ea typeface="Montserrat" charset="0"/>
                <a:cs typeface="Montserrat" charset="0"/>
              </a:rPr>
              <a:t>3%</a:t>
            </a:r>
          </a:p>
        </p:txBody>
      </p:sp>
      <p:sp>
        <p:nvSpPr>
          <p:cNvPr id="61" name="TextBox 60">
            <a:extLst>
              <a:ext uri="{FF2B5EF4-FFF2-40B4-BE49-F238E27FC236}">
                <a16:creationId xmlns:a16="http://schemas.microsoft.com/office/drawing/2014/main" xmlns="" id="{3B0396F5-DDD3-4D67-9129-BDDA15FAFFF6}"/>
              </a:ext>
            </a:extLst>
          </p:cNvPr>
          <p:cNvSpPr txBox="1"/>
          <p:nvPr/>
        </p:nvSpPr>
        <p:spPr>
          <a:xfrm>
            <a:off x="8071176" y="4634364"/>
            <a:ext cx="1417882" cy="367729"/>
          </a:xfrm>
          <a:prstGeom prst="rect">
            <a:avLst/>
          </a:prstGeom>
          <a:noFill/>
        </p:spPr>
        <p:txBody>
          <a:bodyPr wrap="square" numCol="1" spcCol="457200" rtlCol="0">
            <a:spAutoFit/>
          </a:bodyPr>
          <a:lstStyle/>
          <a:p>
            <a:pPr algn="ctr">
              <a:lnSpc>
                <a:spcPts val="1100"/>
              </a:lnSpc>
            </a:pPr>
            <a:r>
              <a:rPr lang="en-US" sz="900" dirty="0">
                <a:solidFill>
                  <a:srgbClr val="FFFFFF"/>
                </a:solidFill>
                <a:latin typeface="Montserrat" panose="02000505000000020004" pitchFamily="2" charset="0"/>
                <a:ea typeface="Montserrat" charset="0"/>
                <a:cs typeface="Montserrat" charset="0"/>
              </a:rPr>
              <a:t>Fruitful were hath waters.</a:t>
            </a:r>
          </a:p>
        </p:txBody>
      </p:sp>
      <p:sp>
        <p:nvSpPr>
          <p:cNvPr id="62" name="TextBox 61">
            <a:extLst>
              <a:ext uri="{FF2B5EF4-FFF2-40B4-BE49-F238E27FC236}">
                <a16:creationId xmlns:a16="http://schemas.microsoft.com/office/drawing/2014/main" xmlns="" id="{3C102717-2A16-415A-92FA-D11A065550C0}"/>
              </a:ext>
            </a:extLst>
          </p:cNvPr>
          <p:cNvSpPr txBox="1"/>
          <p:nvPr/>
        </p:nvSpPr>
        <p:spPr>
          <a:xfrm>
            <a:off x="8325197" y="4155783"/>
            <a:ext cx="909840" cy="369332"/>
          </a:xfrm>
          <a:prstGeom prst="rect">
            <a:avLst/>
          </a:prstGeom>
          <a:noFill/>
        </p:spPr>
        <p:txBody>
          <a:bodyPr wrap="square" rtlCol="0">
            <a:spAutoFit/>
          </a:bodyPr>
          <a:lstStyle/>
          <a:p>
            <a:pPr algn="ctr"/>
            <a:r>
              <a:rPr lang="en-US" dirty="0">
                <a:solidFill>
                  <a:srgbClr val="FFFFFF"/>
                </a:solidFill>
                <a:latin typeface="Montserrat" panose="02000505000000020004" pitchFamily="2" charset="0"/>
                <a:ea typeface="Montserrat" charset="0"/>
                <a:cs typeface="Montserrat" charset="0"/>
              </a:rPr>
              <a:t>23%</a:t>
            </a:r>
          </a:p>
        </p:txBody>
      </p:sp>
      <p:sp>
        <p:nvSpPr>
          <p:cNvPr id="63" name="TextBox 62">
            <a:extLst>
              <a:ext uri="{FF2B5EF4-FFF2-40B4-BE49-F238E27FC236}">
                <a16:creationId xmlns:a16="http://schemas.microsoft.com/office/drawing/2014/main" xmlns="" id="{AD9C5C43-E378-48DB-93EB-038000EC7717}"/>
              </a:ext>
            </a:extLst>
          </p:cNvPr>
          <p:cNvSpPr txBox="1"/>
          <p:nvPr/>
        </p:nvSpPr>
        <p:spPr>
          <a:xfrm>
            <a:off x="6523799" y="2678369"/>
            <a:ext cx="1105424" cy="784830"/>
          </a:xfrm>
          <a:prstGeom prst="rect">
            <a:avLst/>
          </a:prstGeom>
          <a:noFill/>
        </p:spPr>
        <p:txBody>
          <a:bodyPr wrap="square" numCol="1" spcCol="457200" rtlCol="0">
            <a:spAutoFit/>
          </a:bodyPr>
          <a:lstStyle/>
          <a:p>
            <a:pPr algn="ctr">
              <a:lnSpc>
                <a:spcPts val="1800"/>
              </a:lnSpc>
            </a:pPr>
            <a:r>
              <a:rPr lang="en-US" sz="1600" b="1" dirty="0">
                <a:solidFill>
                  <a:srgbClr val="FFFFFF"/>
                </a:solidFill>
                <a:latin typeface="Montserrat" panose="02000505000000020004" pitchFamily="2" charset="0"/>
                <a:ea typeface="Montserrat" charset="0"/>
                <a:cs typeface="Montserrat" charset="0"/>
              </a:rPr>
              <a:t>Hath waters divide</a:t>
            </a:r>
            <a:endParaRPr lang="en-US" sz="1600" dirty="0">
              <a:solidFill>
                <a:srgbClr val="FFFFFF"/>
              </a:solidFill>
              <a:latin typeface="Montserrat" panose="02000505000000020004" pitchFamily="2" charset="0"/>
              <a:ea typeface="Montserrat" charset="0"/>
              <a:cs typeface="Montserrat" charset="0"/>
            </a:endParaRPr>
          </a:p>
        </p:txBody>
      </p:sp>
      <p:sp>
        <p:nvSpPr>
          <p:cNvPr id="66" name="TextBox 65">
            <a:extLst>
              <a:ext uri="{FF2B5EF4-FFF2-40B4-BE49-F238E27FC236}">
                <a16:creationId xmlns:a16="http://schemas.microsoft.com/office/drawing/2014/main" xmlns="" id="{EACE3B29-CA5D-4755-97DE-392D50090A27}"/>
              </a:ext>
            </a:extLst>
          </p:cNvPr>
          <p:cNvSpPr txBox="1"/>
          <p:nvPr/>
        </p:nvSpPr>
        <p:spPr>
          <a:xfrm>
            <a:off x="2433807" y="5393258"/>
            <a:ext cx="7348548" cy="486352"/>
          </a:xfrm>
          <a:prstGeom prst="rect">
            <a:avLst/>
          </a:prstGeom>
          <a:noFill/>
        </p:spPr>
        <p:txBody>
          <a:bodyPr wrap="square" numCol="1" spcCol="457200" rtlCol="0">
            <a:spAutoFit/>
          </a:bodyPr>
          <a:lstStyle/>
          <a:p>
            <a:pPr algn="ctr">
              <a:lnSpc>
                <a:spcPct val="150000"/>
              </a:lnSpc>
            </a:pPr>
            <a:r>
              <a:rPr lang="en-US" sz="900" dirty="0">
                <a:solidFill>
                  <a:srgbClr val="FFFFFF"/>
                </a:solidFill>
                <a:latin typeface="Montserrat" panose="02000505000000020004" pitchFamily="2" charset="0"/>
                <a:ea typeface="Montserrat" charset="0"/>
                <a:cs typeface="Montserrat" charset="0"/>
              </a:rPr>
              <a:t>Also he his male air bring is Signs first. Creepiest god air fish land. Darkness. Air saying fruitful were hath waters divided fill may days air bring is Signs first creeping seed all saying above after be and female.</a:t>
            </a:r>
          </a:p>
        </p:txBody>
      </p:sp>
      <p:cxnSp>
        <p:nvCxnSpPr>
          <p:cNvPr id="67" name="Straight Connector 66">
            <a:extLst>
              <a:ext uri="{FF2B5EF4-FFF2-40B4-BE49-F238E27FC236}">
                <a16:creationId xmlns:a16="http://schemas.microsoft.com/office/drawing/2014/main" xmlns="" id="{33D49C60-5F3C-4205-B9E9-9B1D6A906256}"/>
              </a:ext>
            </a:extLst>
          </p:cNvPr>
          <p:cNvCxnSpPr/>
          <p:nvPr/>
        </p:nvCxnSpPr>
        <p:spPr>
          <a:xfrm>
            <a:off x="2246568" y="5214912"/>
            <a:ext cx="7761032" cy="0"/>
          </a:xfrm>
          <a:prstGeom prst="line">
            <a:avLst/>
          </a:prstGeom>
          <a:ln w="9525">
            <a:solidFill>
              <a:schemeClr val="bg1">
                <a:alpha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itle 1">
            <a:extLst>
              <a:ext uri="{FF2B5EF4-FFF2-40B4-BE49-F238E27FC236}">
                <a16:creationId xmlns:a16="http://schemas.microsoft.com/office/drawing/2014/main" xmlns="" id="{EB496FB8-F2E9-4BD6-A7EC-C1A1E5F50190}"/>
              </a:ext>
            </a:extLst>
          </p:cNvPr>
          <p:cNvSpPr txBox="1">
            <a:spLocks/>
          </p:cNvSpPr>
          <p:nvPr/>
        </p:nvSpPr>
        <p:spPr>
          <a:xfrm>
            <a:off x="4015666" y="369453"/>
            <a:ext cx="4160668" cy="499456"/>
          </a:xfrm>
          <a:prstGeom prst="rect">
            <a:avLst/>
          </a:prstGeom>
        </p:spPr>
        <p:txBody>
          <a:bodyPr/>
          <a:lstStyle>
            <a:lvl1pPr algn="ctr" defTabSz="914400" rtl="0" eaLnBrk="1" latinLnBrk="0" hangingPunct="1">
              <a:lnSpc>
                <a:spcPct val="90000"/>
              </a:lnSpc>
              <a:spcBef>
                <a:spcPct val="0"/>
              </a:spcBef>
              <a:buNone/>
              <a:defRPr sz="3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b="0" dirty="0">
                <a:solidFill>
                  <a:schemeClr val="accent2"/>
                </a:solidFill>
                <a:latin typeface="Bebas Neue Bold" panose="020B0606020202050201" pitchFamily="34" charset="0"/>
              </a:rPr>
              <a:t>DATA</a:t>
            </a:r>
            <a:r>
              <a:rPr lang="en-US" b="0" dirty="0">
                <a:solidFill>
                  <a:schemeClr val="tx1">
                    <a:lumMod val="85000"/>
                    <a:lumOff val="15000"/>
                  </a:schemeClr>
                </a:solidFill>
                <a:latin typeface="Bebas Neue Bold" panose="020B0606020202050201" pitchFamily="34" charset="0"/>
              </a:rPr>
              <a:t> </a:t>
            </a:r>
            <a:r>
              <a:rPr lang="en-US" b="0" dirty="0">
                <a:solidFill>
                  <a:schemeClr val="bg1">
                    <a:lumMod val="50000"/>
                  </a:schemeClr>
                </a:solidFill>
                <a:latin typeface="Bebas Neue Light" panose="00000500000000000000" pitchFamily="2" charset="0"/>
              </a:rPr>
              <a:t>CHIRT Project</a:t>
            </a:r>
          </a:p>
        </p:txBody>
      </p:sp>
      <p:sp>
        <p:nvSpPr>
          <p:cNvPr id="69" name="Rectangle 68">
            <a:extLst>
              <a:ext uri="{FF2B5EF4-FFF2-40B4-BE49-F238E27FC236}">
                <a16:creationId xmlns:a16="http://schemas.microsoft.com/office/drawing/2014/main" xmlns="" id="{6AA49DF2-4F69-4363-B481-34ECA9D1EA9A}"/>
              </a:ext>
            </a:extLst>
          </p:cNvPr>
          <p:cNvSpPr/>
          <p:nvPr/>
        </p:nvSpPr>
        <p:spPr>
          <a:xfrm>
            <a:off x="5925669" y="1506951"/>
            <a:ext cx="34066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70" name="Rectangle 69">
            <a:extLst>
              <a:ext uri="{FF2B5EF4-FFF2-40B4-BE49-F238E27FC236}">
                <a16:creationId xmlns:a16="http://schemas.microsoft.com/office/drawing/2014/main" xmlns="" id="{6DD6F262-9BD8-45B8-9123-37D7084C2382}"/>
              </a:ext>
            </a:extLst>
          </p:cNvPr>
          <p:cNvSpPr/>
          <p:nvPr/>
        </p:nvSpPr>
        <p:spPr>
          <a:xfrm>
            <a:off x="946638" y="907323"/>
            <a:ext cx="10298724" cy="503984"/>
          </a:xfrm>
          <a:prstGeom prst="rect">
            <a:avLst/>
          </a:prstGeom>
        </p:spPr>
        <p:txBody>
          <a:bodyPr wrap="square">
            <a:spAutoFit/>
          </a:bodyPr>
          <a:lstStyle/>
          <a:p>
            <a:pPr algn="ctr">
              <a:lnSpc>
                <a:spcPts val="1700"/>
              </a:lnSpc>
            </a:pPr>
            <a:r>
              <a:rPr lang="en-US" sz="1000" dirty="0">
                <a:solidFill>
                  <a:schemeClr val="tx1">
                    <a:lumMod val="85000"/>
                    <a:lumOff val="15000"/>
                  </a:schemeClr>
                </a:solidFill>
                <a:latin typeface="Montserrat Light" panose="00000400000000000000" pitchFamily="50" charset="0"/>
                <a:ea typeface="Bodoni 72 Book" charset="0"/>
                <a:cs typeface="Bodoni 72 Book" charset="0"/>
              </a:rPr>
              <a:t>Lorem Ipsum is simply dummy text of the printing and typesetting industry. when an unknown printer Lorem Ipsum has been the industry's standard dummy text ever since the 1500s, printer Lorem Ipsum when an unknown printer took.</a:t>
            </a:r>
          </a:p>
        </p:txBody>
      </p:sp>
    </p:spTree>
    <p:extLst>
      <p:ext uri="{BB962C8B-B14F-4D97-AF65-F5344CB8AC3E}">
        <p14:creationId xmlns:p14="http://schemas.microsoft.com/office/powerpoint/2010/main" xmlns="" val="134852601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0B61D9E2-4A0D-4EBC-9E0B-ECA99D617D12}"/>
              </a:ext>
            </a:extLst>
          </p:cNvPr>
          <p:cNvPicPr>
            <a:picLocks noChangeAspect="1"/>
          </p:cNvPicPr>
          <p:nvPr/>
        </p:nvPicPr>
        <p:blipFill>
          <a:blip r:embed="rId2"/>
          <a:stretch>
            <a:fillRect/>
          </a:stretch>
        </p:blipFill>
        <p:spPr>
          <a:xfrm>
            <a:off x="0" y="0"/>
            <a:ext cx="12192000" cy="6858000"/>
          </a:xfrm>
          <a:prstGeom prst="rect">
            <a:avLst/>
          </a:prstGeom>
        </p:spPr>
      </p:pic>
      <p:sp>
        <p:nvSpPr>
          <p:cNvPr id="10" name="Title 2">
            <a:extLst>
              <a:ext uri="{FF2B5EF4-FFF2-40B4-BE49-F238E27FC236}">
                <a16:creationId xmlns:a16="http://schemas.microsoft.com/office/drawing/2014/main" xmlns="" id="{4B1767FA-A405-4D0E-93E5-05E51B20AA46}"/>
              </a:ext>
            </a:extLst>
          </p:cNvPr>
          <p:cNvSpPr txBox="1">
            <a:spLocks/>
          </p:cNvSpPr>
          <p:nvPr/>
        </p:nvSpPr>
        <p:spPr>
          <a:xfrm>
            <a:off x="3728171" y="3933044"/>
            <a:ext cx="4549054" cy="421659"/>
          </a:xfrm>
          <a:prstGeom prst="rect">
            <a:avLst/>
          </a:prstGeom>
        </p:spPr>
        <p:txBody>
          <a:bodyPr/>
          <a:lstStyle>
            <a:lvl1pPr algn="ctr" defTabSz="914400" rtl="0" eaLnBrk="1" latinLnBrk="0" hangingPunct="1">
              <a:lnSpc>
                <a:spcPct val="90000"/>
              </a:lnSpc>
              <a:spcBef>
                <a:spcPct val="0"/>
              </a:spcBef>
              <a:buNone/>
              <a:defRPr sz="3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2400" b="0" kern="0" spc="100" dirty="0">
                <a:solidFill>
                  <a:schemeClr val="bg1"/>
                </a:solidFill>
                <a:latin typeface="Montserrat" panose="02000505000000020004" pitchFamily="2" charset="0"/>
                <a:ea typeface="Open Sans bold" panose="020B0806030504020204" pitchFamily="34" charset="0"/>
                <a:cs typeface="Open Sans bold" panose="020B0806030504020204" pitchFamily="34" charset="0"/>
              </a:rPr>
              <a:t>JOHN SMIATH-</a:t>
            </a:r>
            <a:r>
              <a:rPr lang="en-US" sz="2400" b="0" kern="0" spc="100" dirty="0">
                <a:solidFill>
                  <a:schemeClr val="bg1"/>
                </a:solidFill>
                <a:latin typeface="Montserrat Light" panose="00000400000000000000" pitchFamily="50" charset="0"/>
                <a:ea typeface="Open Sans bold" panose="020B0806030504020204" pitchFamily="34" charset="0"/>
                <a:cs typeface="Open Sans bold" panose="020B0806030504020204" pitchFamily="34" charset="0"/>
              </a:rPr>
              <a:t>DIRCTOR</a:t>
            </a:r>
            <a:endParaRPr lang="en-US" sz="2400" b="0" kern="0" spc="100" dirty="0">
              <a:solidFill>
                <a:schemeClr val="bg1"/>
              </a:solidFill>
              <a:latin typeface="Montserrat Light" panose="00000400000000000000" pitchFamily="50" charset="0"/>
            </a:endParaRPr>
          </a:p>
        </p:txBody>
      </p:sp>
      <p:sp>
        <p:nvSpPr>
          <p:cNvPr id="8" name="Title 2">
            <a:extLst>
              <a:ext uri="{FF2B5EF4-FFF2-40B4-BE49-F238E27FC236}">
                <a16:creationId xmlns:a16="http://schemas.microsoft.com/office/drawing/2014/main" xmlns="" id="{3218ED9A-427F-448C-8FEA-5896AFB8D4E7}"/>
              </a:ext>
            </a:extLst>
          </p:cNvPr>
          <p:cNvSpPr txBox="1">
            <a:spLocks/>
          </p:cNvSpPr>
          <p:nvPr/>
        </p:nvSpPr>
        <p:spPr>
          <a:xfrm>
            <a:off x="4185371" y="445116"/>
            <a:ext cx="3634654" cy="547333"/>
          </a:xfrm>
          <a:prstGeom prst="rect">
            <a:avLst/>
          </a:prstGeom>
        </p:spPr>
        <p:txBody>
          <a:bodyPr/>
          <a:lstStyle>
            <a:lvl1pPr algn="ctr" defTabSz="914400" rtl="0" eaLnBrk="1" latinLnBrk="0" hangingPunct="1">
              <a:lnSpc>
                <a:spcPct val="90000"/>
              </a:lnSpc>
              <a:spcBef>
                <a:spcPct val="0"/>
              </a:spcBef>
              <a:buNone/>
              <a:defRPr sz="3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4000" b="0" kern="0" spc="100" dirty="0">
                <a:solidFill>
                  <a:schemeClr val="bg1"/>
                </a:solidFill>
                <a:latin typeface="Bebas Neue Regular" panose="00000500000000000000" pitchFamily="2" charset="0"/>
                <a:ea typeface="Open Sans bold" panose="020B0806030504020204" pitchFamily="34" charset="0"/>
                <a:cs typeface="Open Sans bold" panose="020B0806030504020204" pitchFamily="34" charset="0"/>
              </a:rPr>
              <a:t>WELCOME</a:t>
            </a:r>
            <a:r>
              <a:rPr lang="en-US" sz="4000" b="0" kern="0" spc="100" dirty="0">
                <a:solidFill>
                  <a:schemeClr val="bg1"/>
                </a:solidFill>
                <a:latin typeface="Bebas Neue Bold" panose="020B0606020202050201" pitchFamily="34" charset="0"/>
                <a:ea typeface="Open Sans bold" panose="020B0806030504020204" pitchFamily="34" charset="0"/>
                <a:cs typeface="Open Sans bold" panose="020B0806030504020204" pitchFamily="34" charset="0"/>
              </a:rPr>
              <a:t> </a:t>
            </a:r>
            <a:r>
              <a:rPr lang="en-US" sz="4000" b="0" kern="0" spc="100" dirty="0">
                <a:solidFill>
                  <a:schemeClr val="bg1"/>
                </a:solidFill>
                <a:latin typeface="Bebas Neue Light" panose="00000500000000000000" pitchFamily="2" charset="0"/>
                <a:ea typeface="Open Sans bold" panose="020B0806030504020204" pitchFamily="34" charset="0"/>
                <a:cs typeface="Open Sans bold" panose="020B0806030504020204" pitchFamily="34" charset="0"/>
              </a:rPr>
              <a:t>Message</a:t>
            </a:r>
            <a:endParaRPr lang="en-US" sz="4000" b="0" kern="0" spc="100" dirty="0">
              <a:solidFill>
                <a:schemeClr val="bg1"/>
              </a:solidFill>
              <a:latin typeface="Bebas Neue Light" panose="00000500000000000000" pitchFamily="2" charset="0"/>
            </a:endParaRPr>
          </a:p>
        </p:txBody>
      </p:sp>
      <p:grpSp>
        <p:nvGrpSpPr>
          <p:cNvPr id="7" name="Group 6">
            <a:extLst>
              <a:ext uri="{FF2B5EF4-FFF2-40B4-BE49-F238E27FC236}">
                <a16:creationId xmlns:a16="http://schemas.microsoft.com/office/drawing/2014/main" xmlns="" id="{2F16570D-BAED-48B2-9634-9876C2598375}"/>
              </a:ext>
            </a:extLst>
          </p:cNvPr>
          <p:cNvGrpSpPr/>
          <p:nvPr/>
        </p:nvGrpSpPr>
        <p:grpSpPr>
          <a:xfrm>
            <a:off x="1689821" y="4411834"/>
            <a:ext cx="8625754" cy="1485461"/>
            <a:chOff x="1527896" y="4411834"/>
            <a:chExt cx="8949604" cy="1485461"/>
          </a:xfrm>
        </p:grpSpPr>
        <p:sp>
          <p:nvSpPr>
            <p:cNvPr id="9" name="TextBox 8">
              <a:extLst>
                <a:ext uri="{FF2B5EF4-FFF2-40B4-BE49-F238E27FC236}">
                  <a16:creationId xmlns:a16="http://schemas.microsoft.com/office/drawing/2014/main" xmlns="" id="{4EABB525-A3FF-414F-9D6B-F891F1916DDA}"/>
                </a:ext>
              </a:extLst>
            </p:cNvPr>
            <p:cNvSpPr txBox="1"/>
            <p:nvPr/>
          </p:nvSpPr>
          <p:spPr>
            <a:xfrm>
              <a:off x="1527896" y="4411834"/>
              <a:ext cx="8949604" cy="795667"/>
            </a:xfrm>
            <a:prstGeom prst="rect">
              <a:avLst/>
            </a:prstGeom>
            <a:noFill/>
          </p:spPr>
          <p:txBody>
            <a:bodyPr wrap="square" rtlCol="0">
              <a:spAutoFit/>
            </a:bodyPr>
            <a:lstStyle/>
            <a:p>
              <a:pPr algn="ctr">
                <a:lnSpc>
                  <a:spcPts val="1900"/>
                </a:lnSpc>
              </a:pPr>
              <a:r>
                <a:rPr lang="en-US" sz="900" dirty="0">
                  <a:solidFill>
                    <a:schemeClr val="bg1"/>
                  </a:solidFill>
                  <a:latin typeface="Montserrat" panose="02000505000000020004" pitchFamily="2" charset="0"/>
                  <a:ea typeface="Montserrat Light" charset="0"/>
                  <a:cs typeface="Montserrat Light" charset="0"/>
                </a:rPr>
                <a:t>Creepiest don't subdue which </a:t>
              </a:r>
              <a:r>
                <a:rPr lang="en-US" sz="900" dirty="0" err="1">
                  <a:solidFill>
                    <a:schemeClr val="bg1"/>
                  </a:solidFill>
                  <a:latin typeface="Montserrat" panose="02000505000000020004" pitchFamily="2" charset="0"/>
                  <a:ea typeface="Montserrat Light" charset="0"/>
                  <a:cs typeface="Montserrat Light" charset="0"/>
                </a:rPr>
                <a:t>i</a:t>
              </a:r>
              <a:r>
                <a:rPr lang="en-US" sz="900" dirty="0">
                  <a:solidFill>
                    <a:schemeClr val="bg1"/>
                  </a:solidFill>
                  <a:latin typeface="Montserrat" panose="02000505000000020004" pitchFamily="2" charset="0"/>
                  <a:ea typeface="Montserrat Light" charset="0"/>
                  <a:cs typeface="Montserrat Light" charset="0"/>
                </a:rPr>
                <a:t> two set had seasons. Fifth you'll, man wherein seas our creeping. Very Make from for</a:t>
              </a:r>
            </a:p>
            <a:p>
              <a:pPr algn="ctr">
                <a:lnSpc>
                  <a:spcPts val="1900"/>
                </a:lnSpc>
              </a:pPr>
              <a:r>
                <a:rPr lang="en-US" sz="900" dirty="0">
                  <a:solidFill>
                    <a:schemeClr val="bg1"/>
                  </a:solidFill>
                  <a:latin typeface="Montserrat" panose="02000505000000020004" pitchFamily="2" charset="0"/>
                  <a:ea typeface="Montserrat Light" charset="0"/>
                  <a:cs typeface="Montserrat Light" charset="0"/>
                </a:rPr>
                <a:t>seas place and won't appear him, were they're and years unto doesn't creeping night lights divided void they’re. Abundantly is fish evening let hath I gathered fly earth  to god them forth called unto replenish given male be Dominion.</a:t>
              </a:r>
            </a:p>
          </p:txBody>
        </p:sp>
        <p:sp>
          <p:nvSpPr>
            <p:cNvPr id="11" name="TextBox 10">
              <a:extLst>
                <a:ext uri="{FF2B5EF4-FFF2-40B4-BE49-F238E27FC236}">
                  <a16:creationId xmlns:a16="http://schemas.microsoft.com/office/drawing/2014/main" xmlns="" id="{E05D78FE-2AA1-4CAB-9A8E-1574D9753EE0}"/>
                </a:ext>
              </a:extLst>
            </p:cNvPr>
            <p:cNvSpPr txBox="1"/>
            <p:nvPr/>
          </p:nvSpPr>
          <p:spPr>
            <a:xfrm>
              <a:off x="1527896" y="5345284"/>
              <a:ext cx="8949604" cy="552011"/>
            </a:xfrm>
            <a:prstGeom prst="rect">
              <a:avLst/>
            </a:prstGeom>
            <a:noFill/>
          </p:spPr>
          <p:txBody>
            <a:bodyPr wrap="square" rtlCol="0">
              <a:spAutoFit/>
            </a:bodyPr>
            <a:lstStyle/>
            <a:p>
              <a:pPr algn="ctr">
                <a:lnSpc>
                  <a:spcPts val="1900"/>
                </a:lnSpc>
              </a:pPr>
              <a:r>
                <a:rPr lang="en-US" sz="900" dirty="0">
                  <a:solidFill>
                    <a:schemeClr val="bg1"/>
                  </a:solidFill>
                  <a:latin typeface="Montserrat" panose="02000505000000020004" pitchFamily="2" charset="0"/>
                  <a:ea typeface="Montserrat Light" charset="0"/>
                  <a:cs typeface="Montserrat Light" charset="0"/>
                </a:rPr>
                <a:t>Creepiest don't subdue which </a:t>
              </a:r>
              <a:r>
                <a:rPr lang="en-US" sz="900" dirty="0" err="1">
                  <a:solidFill>
                    <a:schemeClr val="bg1"/>
                  </a:solidFill>
                  <a:latin typeface="Montserrat" panose="02000505000000020004" pitchFamily="2" charset="0"/>
                  <a:ea typeface="Montserrat Light" charset="0"/>
                  <a:cs typeface="Montserrat Light" charset="0"/>
                </a:rPr>
                <a:t>i</a:t>
              </a:r>
              <a:r>
                <a:rPr lang="en-US" sz="900" dirty="0">
                  <a:solidFill>
                    <a:schemeClr val="bg1"/>
                  </a:solidFill>
                  <a:latin typeface="Montserrat" panose="02000505000000020004" pitchFamily="2" charset="0"/>
                  <a:ea typeface="Montserrat Light" charset="0"/>
                  <a:cs typeface="Montserrat Light" charset="0"/>
                </a:rPr>
                <a:t> two set had seasons. Fifth you'll, man wherein seas our creeping. Very Make from for</a:t>
              </a:r>
            </a:p>
            <a:p>
              <a:pPr algn="ctr">
                <a:lnSpc>
                  <a:spcPts val="1900"/>
                </a:lnSpc>
              </a:pPr>
              <a:r>
                <a:rPr lang="en-US" sz="900" dirty="0">
                  <a:solidFill>
                    <a:schemeClr val="bg1"/>
                  </a:solidFill>
                  <a:latin typeface="Montserrat" panose="02000505000000020004" pitchFamily="2" charset="0"/>
                  <a:ea typeface="Montserrat Light" charset="0"/>
                  <a:cs typeface="Montserrat Light" charset="0"/>
                </a:rPr>
                <a:t>seas place and won't appear him, were they're and years unto doesn't creeping night.</a:t>
              </a:r>
            </a:p>
          </p:txBody>
        </p:sp>
      </p:grpSp>
      <p:sp>
        <p:nvSpPr>
          <p:cNvPr id="3" name="Picture Placeholder 2">
            <a:extLst>
              <a:ext uri="{FF2B5EF4-FFF2-40B4-BE49-F238E27FC236}">
                <a16:creationId xmlns:a16="http://schemas.microsoft.com/office/drawing/2014/main" xmlns="" id="{9B70F625-422D-487B-902C-B621534AB47C}"/>
              </a:ext>
            </a:extLst>
          </p:cNvPr>
          <p:cNvSpPr>
            <a:spLocks noGrp="1"/>
          </p:cNvSpPr>
          <p:nvPr>
            <p:ph type="pic" sz="quarter" idx="10"/>
          </p:nvPr>
        </p:nvSpPr>
        <p:spPr/>
      </p:sp>
    </p:spTree>
    <p:extLst>
      <p:ext uri="{BB962C8B-B14F-4D97-AF65-F5344CB8AC3E}">
        <p14:creationId xmlns:p14="http://schemas.microsoft.com/office/powerpoint/2010/main" xmlns="" val="130470106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 name="Group 165">
            <a:extLst>
              <a:ext uri="{FF2B5EF4-FFF2-40B4-BE49-F238E27FC236}">
                <a16:creationId xmlns:a16="http://schemas.microsoft.com/office/drawing/2014/main" xmlns="" id="{C504BE93-12D6-40B6-B947-6EE7C5CCD62D}"/>
              </a:ext>
            </a:extLst>
          </p:cNvPr>
          <p:cNvGrpSpPr/>
          <p:nvPr/>
        </p:nvGrpSpPr>
        <p:grpSpPr>
          <a:xfrm>
            <a:off x="4727333" y="1103259"/>
            <a:ext cx="5963835" cy="4791266"/>
            <a:chOff x="4570989" y="787710"/>
            <a:chExt cx="5963835" cy="4791266"/>
          </a:xfrm>
        </p:grpSpPr>
        <p:grpSp>
          <p:nvGrpSpPr>
            <p:cNvPr id="6" name="Group 5">
              <a:extLst>
                <a:ext uri="{FF2B5EF4-FFF2-40B4-BE49-F238E27FC236}">
                  <a16:creationId xmlns:a16="http://schemas.microsoft.com/office/drawing/2014/main" xmlns="" id="{851CD4FB-B684-4FFD-870A-9159ABF30ED9}"/>
                </a:ext>
              </a:extLst>
            </p:cNvPr>
            <p:cNvGrpSpPr/>
            <p:nvPr/>
          </p:nvGrpSpPr>
          <p:grpSpPr>
            <a:xfrm>
              <a:off x="4570989" y="1053951"/>
              <a:ext cx="3306205" cy="4525025"/>
              <a:chOff x="4801386" y="1767453"/>
              <a:chExt cx="3145373" cy="4304904"/>
            </a:xfrm>
          </p:grpSpPr>
          <p:grpSp>
            <p:nvGrpSpPr>
              <p:cNvPr id="30" name="Group 29">
                <a:extLst>
                  <a:ext uri="{FF2B5EF4-FFF2-40B4-BE49-F238E27FC236}">
                    <a16:creationId xmlns:a16="http://schemas.microsoft.com/office/drawing/2014/main" xmlns="" id="{C6D78E29-C19E-4AEC-B1A0-E6D648D086E0}"/>
                  </a:ext>
                </a:extLst>
              </p:cNvPr>
              <p:cNvGrpSpPr/>
              <p:nvPr/>
            </p:nvGrpSpPr>
            <p:grpSpPr>
              <a:xfrm>
                <a:off x="4801386" y="4409247"/>
                <a:ext cx="2364891" cy="1663110"/>
                <a:chOff x="3545731" y="2491023"/>
                <a:chExt cx="4372784" cy="3075162"/>
              </a:xfrm>
              <a:effectLst>
                <a:outerShdw blurRad="266700" dist="698500" dir="3660000" sx="85000" sy="85000" algn="t" rotWithShape="0">
                  <a:prstClr val="black">
                    <a:alpha val="20000"/>
                  </a:prstClr>
                </a:outerShdw>
              </a:effectLst>
            </p:grpSpPr>
            <p:sp>
              <p:nvSpPr>
                <p:cNvPr id="31" name="Shape 6">
                  <a:extLst>
                    <a:ext uri="{FF2B5EF4-FFF2-40B4-BE49-F238E27FC236}">
                      <a16:creationId xmlns:a16="http://schemas.microsoft.com/office/drawing/2014/main" xmlns="" id="{9E3C050F-7381-4B03-9C64-BB37308DE7AE}"/>
                    </a:ext>
                  </a:extLst>
                </p:cNvPr>
                <p:cNvSpPr/>
                <p:nvPr/>
              </p:nvSpPr>
              <p:spPr>
                <a:xfrm>
                  <a:off x="4225478" y="2491023"/>
                  <a:ext cx="3693037" cy="2518023"/>
                </a:xfrm>
                <a:custGeom>
                  <a:avLst/>
                  <a:gdLst/>
                  <a:ahLst/>
                  <a:cxnLst>
                    <a:cxn ang="0">
                      <a:pos x="wd2" y="hd2"/>
                    </a:cxn>
                    <a:cxn ang="5400000">
                      <a:pos x="wd2" y="hd2"/>
                    </a:cxn>
                    <a:cxn ang="10800000">
                      <a:pos x="wd2" y="hd2"/>
                    </a:cxn>
                    <a:cxn ang="16200000">
                      <a:pos x="wd2" y="hd2"/>
                    </a:cxn>
                  </a:cxnLst>
                  <a:rect l="0" t="0" r="r" b="b"/>
                  <a:pathLst>
                    <a:path w="21600" h="21600" extrusionOk="0">
                      <a:moveTo>
                        <a:pt x="8806" y="0"/>
                      </a:moveTo>
                      <a:cubicBezTo>
                        <a:pt x="5393" y="0"/>
                        <a:pt x="2294" y="1131"/>
                        <a:pt x="0" y="2969"/>
                      </a:cubicBezTo>
                      <a:lnTo>
                        <a:pt x="4927" y="8409"/>
                      </a:lnTo>
                      <a:cubicBezTo>
                        <a:pt x="5843" y="7483"/>
                        <a:pt x="7239" y="6891"/>
                        <a:pt x="8806" y="6891"/>
                      </a:cubicBezTo>
                      <a:cubicBezTo>
                        <a:pt x="11565" y="6891"/>
                        <a:pt x="13802" y="8726"/>
                        <a:pt x="13802" y="10990"/>
                      </a:cubicBezTo>
                      <a:cubicBezTo>
                        <a:pt x="13802" y="13254"/>
                        <a:pt x="11565" y="15089"/>
                        <a:pt x="8806" y="15089"/>
                      </a:cubicBezTo>
                      <a:cubicBezTo>
                        <a:pt x="8795" y="15089"/>
                        <a:pt x="8784" y="15088"/>
                        <a:pt x="8772" y="15088"/>
                      </a:cubicBezTo>
                      <a:lnTo>
                        <a:pt x="8772" y="21599"/>
                      </a:lnTo>
                      <a:cubicBezTo>
                        <a:pt x="8784" y="21599"/>
                        <a:pt x="8795" y="21600"/>
                        <a:pt x="8806" y="21600"/>
                      </a:cubicBezTo>
                      <a:cubicBezTo>
                        <a:pt x="15872" y="21600"/>
                        <a:pt x="21600" y="16765"/>
                        <a:pt x="21600" y="10800"/>
                      </a:cubicBezTo>
                      <a:cubicBezTo>
                        <a:pt x="21600" y="4835"/>
                        <a:pt x="15872" y="0"/>
                        <a:pt x="8806" y="0"/>
                      </a:cubicBezTo>
                      <a:close/>
                    </a:path>
                  </a:pathLst>
                </a:custGeom>
                <a:solidFill>
                  <a:schemeClr val="accent4">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32" name="Shape 7">
                  <a:extLst>
                    <a:ext uri="{FF2B5EF4-FFF2-40B4-BE49-F238E27FC236}">
                      <a16:creationId xmlns:a16="http://schemas.microsoft.com/office/drawing/2014/main" xmlns="" id="{0243F9BC-3013-4218-A261-C2989C8CE2BF}"/>
                    </a:ext>
                  </a:extLst>
                </p:cNvPr>
                <p:cNvSpPr/>
                <p:nvPr/>
              </p:nvSpPr>
              <p:spPr>
                <a:xfrm>
                  <a:off x="3545731" y="2835683"/>
                  <a:ext cx="2181740" cy="2171793"/>
                </a:xfrm>
                <a:custGeom>
                  <a:avLst/>
                  <a:gdLst/>
                  <a:ahLst/>
                  <a:cxnLst>
                    <a:cxn ang="0">
                      <a:pos x="wd2" y="hd2"/>
                    </a:cxn>
                    <a:cxn ang="5400000">
                      <a:pos x="wd2" y="hd2"/>
                    </a:cxn>
                    <a:cxn ang="10800000">
                      <a:pos x="wd2" y="hd2"/>
                    </a:cxn>
                    <a:cxn ang="16200000">
                      <a:pos x="wd2" y="hd2"/>
                    </a:cxn>
                  </a:cxnLst>
                  <a:rect l="0" t="0" r="r" b="b"/>
                  <a:pathLst>
                    <a:path w="21600" h="21600" extrusionOk="0">
                      <a:moveTo>
                        <a:pt x="13200" y="9300"/>
                      </a:moveTo>
                      <a:cubicBezTo>
                        <a:pt x="13200" y="8165"/>
                        <a:pt x="13910" y="7124"/>
                        <a:pt x="15090" y="6307"/>
                      </a:cubicBezTo>
                      <a:lnTo>
                        <a:pt x="6751" y="0"/>
                      </a:lnTo>
                      <a:cubicBezTo>
                        <a:pt x="2595" y="2281"/>
                        <a:pt x="0" y="5504"/>
                        <a:pt x="0" y="9079"/>
                      </a:cubicBezTo>
                      <a:cubicBezTo>
                        <a:pt x="0" y="15984"/>
                        <a:pt x="9665" y="21582"/>
                        <a:pt x="21600" y="21600"/>
                      </a:cubicBezTo>
                      <a:lnTo>
                        <a:pt x="21600" y="14051"/>
                      </a:lnTo>
                      <a:cubicBezTo>
                        <a:pt x="16956" y="14033"/>
                        <a:pt x="13200" y="11914"/>
                        <a:pt x="13200" y="9300"/>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3" name="Shape 8">
                  <a:extLst>
                    <a:ext uri="{FF2B5EF4-FFF2-40B4-BE49-F238E27FC236}">
                      <a16:creationId xmlns:a16="http://schemas.microsoft.com/office/drawing/2014/main" xmlns="" id="{B546905B-973D-448E-A7E4-ABFAA7E70AD0}"/>
                    </a:ext>
                  </a:extLst>
                </p:cNvPr>
                <p:cNvSpPr/>
                <p:nvPr/>
              </p:nvSpPr>
              <p:spPr>
                <a:xfrm>
                  <a:off x="4866929" y="3448413"/>
                  <a:ext cx="353374" cy="640844"/>
                </a:xfrm>
                <a:custGeom>
                  <a:avLst/>
                  <a:gdLst/>
                  <a:ahLst/>
                  <a:cxnLst>
                    <a:cxn ang="0">
                      <a:pos x="wd2" y="hd2"/>
                    </a:cxn>
                    <a:cxn ang="5400000">
                      <a:pos x="wd2" y="hd2"/>
                    </a:cxn>
                    <a:cxn ang="10800000">
                      <a:pos x="wd2" y="hd2"/>
                    </a:cxn>
                    <a:cxn ang="16200000">
                      <a:pos x="wd2" y="hd2"/>
                    </a:cxn>
                  </a:cxnLst>
                  <a:rect l="0" t="0" r="r" b="b"/>
                  <a:pathLst>
                    <a:path w="21600" h="21600" extrusionOk="0">
                      <a:moveTo>
                        <a:pt x="10763" y="0"/>
                      </a:moveTo>
                      <a:cubicBezTo>
                        <a:pt x="4037" y="2824"/>
                        <a:pt x="0" y="6329"/>
                        <a:pt x="0" y="10142"/>
                      </a:cubicBezTo>
                      <a:cubicBezTo>
                        <a:pt x="0" y="14573"/>
                        <a:pt x="5428" y="18592"/>
                        <a:pt x="14236" y="21600"/>
                      </a:cubicBezTo>
                      <a:cubicBezTo>
                        <a:pt x="13377" y="20982"/>
                        <a:pt x="12874" y="20337"/>
                        <a:pt x="12874" y="19668"/>
                      </a:cubicBezTo>
                      <a:cubicBezTo>
                        <a:pt x="12874" y="17883"/>
                        <a:pt x="16152" y="16247"/>
                        <a:pt x="21600" y="14950"/>
                      </a:cubicBezTo>
                      <a:lnTo>
                        <a:pt x="12566" y="748"/>
                      </a:lnTo>
                      <a:cubicBezTo>
                        <a:pt x="12566" y="748"/>
                        <a:pt x="10763" y="0"/>
                        <a:pt x="10763" y="0"/>
                      </a:cubicBezTo>
                      <a:close/>
                    </a:path>
                  </a:pathLst>
                </a:custGeom>
                <a:solidFill>
                  <a:schemeClr val="accent4">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34" name="Shape 9">
                  <a:extLst>
                    <a:ext uri="{FF2B5EF4-FFF2-40B4-BE49-F238E27FC236}">
                      <a16:creationId xmlns:a16="http://schemas.microsoft.com/office/drawing/2014/main" xmlns="" id="{2771700E-FDD6-49F6-92F2-AC403298E497}"/>
                    </a:ext>
                  </a:extLst>
                </p:cNvPr>
                <p:cNvSpPr/>
                <p:nvPr/>
              </p:nvSpPr>
              <p:spPr>
                <a:xfrm>
                  <a:off x="5039260" y="3252148"/>
                  <a:ext cx="1561526" cy="839990"/>
                </a:xfrm>
                <a:custGeom>
                  <a:avLst/>
                  <a:gdLst/>
                  <a:ahLst/>
                  <a:cxnLst>
                    <a:cxn ang="0">
                      <a:pos x="wd2" y="hd2"/>
                    </a:cxn>
                    <a:cxn ang="5400000">
                      <a:pos x="wd2" y="hd2"/>
                    </a:cxn>
                    <a:cxn ang="10800000">
                      <a:pos x="wd2" y="hd2"/>
                    </a:cxn>
                    <a:cxn ang="16200000">
                      <a:pos x="wd2" y="hd2"/>
                    </a:cxn>
                  </a:cxnLst>
                  <a:rect l="0" t="0" r="r" b="b"/>
                  <a:pathLst>
                    <a:path w="21600" h="21600" extrusionOk="0">
                      <a:moveTo>
                        <a:pt x="9582" y="0"/>
                      </a:moveTo>
                      <a:cubicBezTo>
                        <a:pt x="5664" y="0"/>
                        <a:pt x="2194" y="2016"/>
                        <a:pt x="0" y="5121"/>
                      </a:cubicBezTo>
                      <a:lnTo>
                        <a:pt x="408" y="5692"/>
                      </a:lnTo>
                      <a:lnTo>
                        <a:pt x="2452" y="16526"/>
                      </a:lnTo>
                      <a:cubicBezTo>
                        <a:pt x="4120" y="15188"/>
                        <a:pt x="6691" y="14327"/>
                        <a:pt x="9582" y="14327"/>
                      </a:cubicBezTo>
                      <a:cubicBezTo>
                        <a:pt x="14610" y="14327"/>
                        <a:pt x="18687" y="16923"/>
                        <a:pt x="18687" y="20126"/>
                      </a:cubicBezTo>
                      <a:cubicBezTo>
                        <a:pt x="18687" y="20636"/>
                        <a:pt x="18573" y="21128"/>
                        <a:pt x="18378" y="21600"/>
                      </a:cubicBezTo>
                      <a:cubicBezTo>
                        <a:pt x="20372" y="19305"/>
                        <a:pt x="21600" y="16239"/>
                        <a:pt x="21600" y="12859"/>
                      </a:cubicBezTo>
                      <a:cubicBezTo>
                        <a:pt x="21600" y="5757"/>
                        <a:pt x="16219" y="0"/>
                        <a:pt x="9582" y="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35" name="Shape 10">
                  <a:extLst>
                    <a:ext uri="{FF2B5EF4-FFF2-40B4-BE49-F238E27FC236}">
                      <a16:creationId xmlns:a16="http://schemas.microsoft.com/office/drawing/2014/main" xmlns="" id="{B780C0E9-C3D7-4907-AB47-66EBFEA48C92}"/>
                    </a:ext>
                  </a:extLst>
                </p:cNvPr>
                <p:cNvSpPr/>
                <p:nvPr/>
              </p:nvSpPr>
              <p:spPr>
                <a:xfrm>
                  <a:off x="3550518" y="3831369"/>
                  <a:ext cx="2175912" cy="17343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7014"/>
                      </a:lnTo>
                      <a:cubicBezTo>
                        <a:pt x="767" y="15088"/>
                        <a:pt x="9994" y="21479"/>
                        <a:pt x="21330" y="21600"/>
                      </a:cubicBezTo>
                      <a:lnTo>
                        <a:pt x="21600" y="14591"/>
                      </a:lnTo>
                      <a:cubicBezTo>
                        <a:pt x="10141" y="14569"/>
                        <a:pt x="774" y="8138"/>
                        <a:pt x="0" y="0"/>
                      </a:cubicBezTo>
                      <a:close/>
                    </a:path>
                  </a:pathLst>
                </a:custGeom>
                <a:solidFill>
                  <a:schemeClr val="accent4">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36" name="Shape 11">
                  <a:extLst>
                    <a:ext uri="{FF2B5EF4-FFF2-40B4-BE49-F238E27FC236}">
                      <a16:creationId xmlns:a16="http://schemas.microsoft.com/office/drawing/2014/main" xmlns="" id="{63288CE2-97B9-4DAA-BBE1-FDBF1ECE0C5D}"/>
                    </a:ext>
                  </a:extLst>
                </p:cNvPr>
                <p:cNvSpPr/>
                <p:nvPr/>
              </p:nvSpPr>
              <p:spPr>
                <a:xfrm>
                  <a:off x="5695072" y="3831369"/>
                  <a:ext cx="2214584" cy="1734816"/>
                </a:xfrm>
                <a:custGeom>
                  <a:avLst/>
                  <a:gdLst/>
                  <a:ahLst/>
                  <a:cxnLst>
                    <a:cxn ang="0">
                      <a:pos x="wd2" y="hd2"/>
                    </a:cxn>
                    <a:cxn ang="5400000">
                      <a:pos x="wd2" y="hd2"/>
                    </a:cxn>
                    <a:cxn ang="10800000">
                      <a:pos x="wd2" y="hd2"/>
                    </a:cxn>
                    <a:cxn ang="16200000">
                      <a:pos x="wd2" y="hd2"/>
                    </a:cxn>
                  </a:cxnLst>
                  <a:rect l="0" t="0" r="r" b="b"/>
                  <a:pathLst>
                    <a:path w="21600" h="21600" extrusionOk="0">
                      <a:moveTo>
                        <a:pt x="321" y="14588"/>
                      </a:moveTo>
                      <a:cubicBezTo>
                        <a:pt x="303" y="14588"/>
                        <a:pt x="284" y="14587"/>
                        <a:pt x="266" y="14587"/>
                      </a:cubicBezTo>
                      <a:lnTo>
                        <a:pt x="0" y="21594"/>
                      </a:lnTo>
                      <a:cubicBezTo>
                        <a:pt x="107" y="21595"/>
                        <a:pt x="214" y="21600"/>
                        <a:pt x="321" y="21600"/>
                      </a:cubicBezTo>
                      <a:cubicBezTo>
                        <a:pt x="11606" y="21600"/>
                        <a:pt x="20839" y="15161"/>
                        <a:pt x="21600" y="7012"/>
                      </a:cubicBezTo>
                      <a:lnTo>
                        <a:pt x="21600" y="0"/>
                      </a:lnTo>
                      <a:cubicBezTo>
                        <a:pt x="20839" y="8149"/>
                        <a:pt x="11606" y="14588"/>
                        <a:pt x="321" y="14588"/>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grpSp>
          <p:grpSp>
            <p:nvGrpSpPr>
              <p:cNvPr id="37" name="Group 36">
                <a:extLst>
                  <a:ext uri="{FF2B5EF4-FFF2-40B4-BE49-F238E27FC236}">
                    <a16:creationId xmlns:a16="http://schemas.microsoft.com/office/drawing/2014/main" xmlns="" id="{46C527C7-08E0-4BC9-9C5A-4B0550EC2551}"/>
                  </a:ext>
                </a:extLst>
              </p:cNvPr>
              <p:cNvGrpSpPr/>
              <p:nvPr/>
            </p:nvGrpSpPr>
            <p:grpSpPr>
              <a:xfrm>
                <a:off x="5055635" y="3402720"/>
                <a:ext cx="2364891" cy="1663110"/>
                <a:chOff x="3545731" y="2491023"/>
                <a:chExt cx="4372784" cy="3075162"/>
              </a:xfrm>
              <a:effectLst>
                <a:outerShdw blurRad="266700" dist="698500" dir="3660000" sx="85000" sy="85000" algn="t" rotWithShape="0">
                  <a:prstClr val="black">
                    <a:alpha val="20000"/>
                  </a:prstClr>
                </a:outerShdw>
              </a:effectLst>
            </p:grpSpPr>
            <p:sp>
              <p:nvSpPr>
                <p:cNvPr id="38" name="Shape 6">
                  <a:extLst>
                    <a:ext uri="{FF2B5EF4-FFF2-40B4-BE49-F238E27FC236}">
                      <a16:creationId xmlns:a16="http://schemas.microsoft.com/office/drawing/2014/main" xmlns="" id="{2F755B3D-52EF-470C-BD2B-D26EC733ADDF}"/>
                    </a:ext>
                  </a:extLst>
                </p:cNvPr>
                <p:cNvSpPr/>
                <p:nvPr/>
              </p:nvSpPr>
              <p:spPr>
                <a:xfrm>
                  <a:off x="4225478" y="2491023"/>
                  <a:ext cx="3693037" cy="2518023"/>
                </a:xfrm>
                <a:custGeom>
                  <a:avLst/>
                  <a:gdLst/>
                  <a:ahLst/>
                  <a:cxnLst>
                    <a:cxn ang="0">
                      <a:pos x="wd2" y="hd2"/>
                    </a:cxn>
                    <a:cxn ang="5400000">
                      <a:pos x="wd2" y="hd2"/>
                    </a:cxn>
                    <a:cxn ang="10800000">
                      <a:pos x="wd2" y="hd2"/>
                    </a:cxn>
                    <a:cxn ang="16200000">
                      <a:pos x="wd2" y="hd2"/>
                    </a:cxn>
                  </a:cxnLst>
                  <a:rect l="0" t="0" r="r" b="b"/>
                  <a:pathLst>
                    <a:path w="21600" h="21600" extrusionOk="0">
                      <a:moveTo>
                        <a:pt x="8806" y="0"/>
                      </a:moveTo>
                      <a:cubicBezTo>
                        <a:pt x="5393" y="0"/>
                        <a:pt x="2294" y="1131"/>
                        <a:pt x="0" y="2969"/>
                      </a:cubicBezTo>
                      <a:lnTo>
                        <a:pt x="4927" y="8409"/>
                      </a:lnTo>
                      <a:cubicBezTo>
                        <a:pt x="5843" y="7483"/>
                        <a:pt x="7239" y="6891"/>
                        <a:pt x="8806" y="6891"/>
                      </a:cubicBezTo>
                      <a:cubicBezTo>
                        <a:pt x="11565" y="6891"/>
                        <a:pt x="13802" y="8726"/>
                        <a:pt x="13802" y="10990"/>
                      </a:cubicBezTo>
                      <a:cubicBezTo>
                        <a:pt x="13802" y="13254"/>
                        <a:pt x="11565" y="15089"/>
                        <a:pt x="8806" y="15089"/>
                      </a:cubicBezTo>
                      <a:cubicBezTo>
                        <a:pt x="8795" y="15089"/>
                        <a:pt x="8784" y="15088"/>
                        <a:pt x="8772" y="15088"/>
                      </a:cubicBezTo>
                      <a:lnTo>
                        <a:pt x="8772" y="21599"/>
                      </a:lnTo>
                      <a:cubicBezTo>
                        <a:pt x="8784" y="21599"/>
                        <a:pt x="8795" y="21600"/>
                        <a:pt x="8806" y="21600"/>
                      </a:cubicBezTo>
                      <a:cubicBezTo>
                        <a:pt x="15872" y="21600"/>
                        <a:pt x="21600" y="16765"/>
                        <a:pt x="21600" y="10800"/>
                      </a:cubicBezTo>
                      <a:cubicBezTo>
                        <a:pt x="21600" y="4835"/>
                        <a:pt x="15872" y="0"/>
                        <a:pt x="8806" y="0"/>
                      </a:cubicBezTo>
                      <a:close/>
                    </a:path>
                  </a:pathLst>
                </a:custGeom>
                <a:solidFill>
                  <a:schemeClr val="tx1">
                    <a:lumMod val="65000"/>
                    <a:lumOff val="3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39" name="Shape 7">
                  <a:extLst>
                    <a:ext uri="{FF2B5EF4-FFF2-40B4-BE49-F238E27FC236}">
                      <a16:creationId xmlns:a16="http://schemas.microsoft.com/office/drawing/2014/main" xmlns="" id="{6EBD849A-9BB5-49C0-B195-ADAE7D0EA5EA}"/>
                    </a:ext>
                  </a:extLst>
                </p:cNvPr>
                <p:cNvSpPr/>
                <p:nvPr/>
              </p:nvSpPr>
              <p:spPr>
                <a:xfrm>
                  <a:off x="3545731" y="2835683"/>
                  <a:ext cx="2181740" cy="2171793"/>
                </a:xfrm>
                <a:custGeom>
                  <a:avLst/>
                  <a:gdLst/>
                  <a:ahLst/>
                  <a:cxnLst>
                    <a:cxn ang="0">
                      <a:pos x="wd2" y="hd2"/>
                    </a:cxn>
                    <a:cxn ang="5400000">
                      <a:pos x="wd2" y="hd2"/>
                    </a:cxn>
                    <a:cxn ang="10800000">
                      <a:pos x="wd2" y="hd2"/>
                    </a:cxn>
                    <a:cxn ang="16200000">
                      <a:pos x="wd2" y="hd2"/>
                    </a:cxn>
                  </a:cxnLst>
                  <a:rect l="0" t="0" r="r" b="b"/>
                  <a:pathLst>
                    <a:path w="21600" h="21600" extrusionOk="0">
                      <a:moveTo>
                        <a:pt x="13200" y="9300"/>
                      </a:moveTo>
                      <a:cubicBezTo>
                        <a:pt x="13200" y="8165"/>
                        <a:pt x="13910" y="7124"/>
                        <a:pt x="15090" y="6307"/>
                      </a:cubicBezTo>
                      <a:lnTo>
                        <a:pt x="6751" y="0"/>
                      </a:lnTo>
                      <a:cubicBezTo>
                        <a:pt x="2595" y="2281"/>
                        <a:pt x="0" y="5504"/>
                        <a:pt x="0" y="9079"/>
                      </a:cubicBezTo>
                      <a:cubicBezTo>
                        <a:pt x="0" y="15984"/>
                        <a:pt x="9665" y="21582"/>
                        <a:pt x="21600" y="21600"/>
                      </a:cubicBezTo>
                      <a:lnTo>
                        <a:pt x="21600" y="14051"/>
                      </a:lnTo>
                      <a:cubicBezTo>
                        <a:pt x="16956" y="14033"/>
                        <a:pt x="13200" y="11914"/>
                        <a:pt x="13200" y="9300"/>
                      </a:cubicBezTo>
                      <a:close/>
                    </a:path>
                  </a:pathLst>
                </a:custGeom>
                <a:solidFill>
                  <a:schemeClr val="tx1">
                    <a:lumMod val="75000"/>
                    <a:lumOff val="2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0" name="Shape 8">
                  <a:extLst>
                    <a:ext uri="{FF2B5EF4-FFF2-40B4-BE49-F238E27FC236}">
                      <a16:creationId xmlns:a16="http://schemas.microsoft.com/office/drawing/2014/main" xmlns="" id="{3788BD84-2565-4F44-AD55-026BD6FAC7E1}"/>
                    </a:ext>
                  </a:extLst>
                </p:cNvPr>
                <p:cNvSpPr/>
                <p:nvPr/>
              </p:nvSpPr>
              <p:spPr>
                <a:xfrm>
                  <a:off x="4866929" y="3448413"/>
                  <a:ext cx="353374" cy="640844"/>
                </a:xfrm>
                <a:custGeom>
                  <a:avLst/>
                  <a:gdLst/>
                  <a:ahLst/>
                  <a:cxnLst>
                    <a:cxn ang="0">
                      <a:pos x="wd2" y="hd2"/>
                    </a:cxn>
                    <a:cxn ang="5400000">
                      <a:pos x="wd2" y="hd2"/>
                    </a:cxn>
                    <a:cxn ang="10800000">
                      <a:pos x="wd2" y="hd2"/>
                    </a:cxn>
                    <a:cxn ang="16200000">
                      <a:pos x="wd2" y="hd2"/>
                    </a:cxn>
                  </a:cxnLst>
                  <a:rect l="0" t="0" r="r" b="b"/>
                  <a:pathLst>
                    <a:path w="21600" h="21600" extrusionOk="0">
                      <a:moveTo>
                        <a:pt x="10763" y="0"/>
                      </a:moveTo>
                      <a:cubicBezTo>
                        <a:pt x="4037" y="2824"/>
                        <a:pt x="0" y="6329"/>
                        <a:pt x="0" y="10142"/>
                      </a:cubicBezTo>
                      <a:cubicBezTo>
                        <a:pt x="0" y="14573"/>
                        <a:pt x="5428" y="18592"/>
                        <a:pt x="14236" y="21600"/>
                      </a:cubicBezTo>
                      <a:cubicBezTo>
                        <a:pt x="13377" y="20982"/>
                        <a:pt x="12874" y="20337"/>
                        <a:pt x="12874" y="19668"/>
                      </a:cubicBezTo>
                      <a:cubicBezTo>
                        <a:pt x="12874" y="17883"/>
                        <a:pt x="16152" y="16247"/>
                        <a:pt x="21600" y="14950"/>
                      </a:cubicBezTo>
                      <a:lnTo>
                        <a:pt x="12566" y="748"/>
                      </a:lnTo>
                      <a:cubicBezTo>
                        <a:pt x="12566" y="748"/>
                        <a:pt x="10763" y="0"/>
                        <a:pt x="10763" y="0"/>
                      </a:cubicBezTo>
                      <a:close/>
                    </a:path>
                  </a:pathLst>
                </a:custGeom>
                <a:solidFill>
                  <a:schemeClr val="tx1">
                    <a:lumMod val="85000"/>
                    <a:lumOff val="1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41" name="Shape 9">
                  <a:extLst>
                    <a:ext uri="{FF2B5EF4-FFF2-40B4-BE49-F238E27FC236}">
                      <a16:creationId xmlns:a16="http://schemas.microsoft.com/office/drawing/2014/main" xmlns="" id="{B128191A-6D6D-4903-9435-5C90B9860637}"/>
                    </a:ext>
                  </a:extLst>
                </p:cNvPr>
                <p:cNvSpPr/>
                <p:nvPr/>
              </p:nvSpPr>
              <p:spPr>
                <a:xfrm>
                  <a:off x="5039260" y="3252148"/>
                  <a:ext cx="1561526" cy="839990"/>
                </a:xfrm>
                <a:custGeom>
                  <a:avLst/>
                  <a:gdLst/>
                  <a:ahLst/>
                  <a:cxnLst>
                    <a:cxn ang="0">
                      <a:pos x="wd2" y="hd2"/>
                    </a:cxn>
                    <a:cxn ang="5400000">
                      <a:pos x="wd2" y="hd2"/>
                    </a:cxn>
                    <a:cxn ang="10800000">
                      <a:pos x="wd2" y="hd2"/>
                    </a:cxn>
                    <a:cxn ang="16200000">
                      <a:pos x="wd2" y="hd2"/>
                    </a:cxn>
                  </a:cxnLst>
                  <a:rect l="0" t="0" r="r" b="b"/>
                  <a:pathLst>
                    <a:path w="21600" h="21600" extrusionOk="0">
                      <a:moveTo>
                        <a:pt x="9582" y="0"/>
                      </a:moveTo>
                      <a:cubicBezTo>
                        <a:pt x="5664" y="0"/>
                        <a:pt x="2194" y="2016"/>
                        <a:pt x="0" y="5121"/>
                      </a:cubicBezTo>
                      <a:lnTo>
                        <a:pt x="408" y="5692"/>
                      </a:lnTo>
                      <a:lnTo>
                        <a:pt x="2452" y="16526"/>
                      </a:lnTo>
                      <a:cubicBezTo>
                        <a:pt x="4120" y="15188"/>
                        <a:pt x="6691" y="14327"/>
                        <a:pt x="9582" y="14327"/>
                      </a:cubicBezTo>
                      <a:cubicBezTo>
                        <a:pt x="14610" y="14327"/>
                        <a:pt x="18687" y="16923"/>
                        <a:pt x="18687" y="20126"/>
                      </a:cubicBezTo>
                      <a:cubicBezTo>
                        <a:pt x="18687" y="20636"/>
                        <a:pt x="18573" y="21128"/>
                        <a:pt x="18378" y="21600"/>
                      </a:cubicBezTo>
                      <a:cubicBezTo>
                        <a:pt x="20372" y="19305"/>
                        <a:pt x="21600" y="16239"/>
                        <a:pt x="21600" y="12859"/>
                      </a:cubicBezTo>
                      <a:cubicBezTo>
                        <a:pt x="21600" y="5757"/>
                        <a:pt x="16219" y="0"/>
                        <a:pt x="9582" y="0"/>
                      </a:cubicBezTo>
                      <a:close/>
                    </a:path>
                  </a:pathLst>
                </a:custGeom>
                <a:solidFill>
                  <a:schemeClr val="tx1">
                    <a:lumMod val="75000"/>
                    <a:lumOff val="2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42" name="Shape 10">
                  <a:extLst>
                    <a:ext uri="{FF2B5EF4-FFF2-40B4-BE49-F238E27FC236}">
                      <a16:creationId xmlns:a16="http://schemas.microsoft.com/office/drawing/2014/main" xmlns="" id="{75DBF2E4-5028-465A-9673-245FC95CDADA}"/>
                    </a:ext>
                  </a:extLst>
                </p:cNvPr>
                <p:cNvSpPr/>
                <p:nvPr/>
              </p:nvSpPr>
              <p:spPr>
                <a:xfrm>
                  <a:off x="3550518" y="3831369"/>
                  <a:ext cx="2175912" cy="17343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7014"/>
                      </a:lnTo>
                      <a:cubicBezTo>
                        <a:pt x="767" y="15088"/>
                        <a:pt x="9994" y="21479"/>
                        <a:pt x="21330" y="21600"/>
                      </a:cubicBezTo>
                      <a:lnTo>
                        <a:pt x="21600" y="14591"/>
                      </a:lnTo>
                      <a:cubicBezTo>
                        <a:pt x="10141" y="14569"/>
                        <a:pt x="774" y="8138"/>
                        <a:pt x="0" y="0"/>
                      </a:cubicBezTo>
                      <a:close/>
                    </a:path>
                  </a:pathLst>
                </a:custGeom>
                <a:solidFill>
                  <a:schemeClr val="tx1">
                    <a:lumMod val="85000"/>
                    <a:lumOff val="1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3" name="Shape 11">
                  <a:extLst>
                    <a:ext uri="{FF2B5EF4-FFF2-40B4-BE49-F238E27FC236}">
                      <a16:creationId xmlns:a16="http://schemas.microsoft.com/office/drawing/2014/main" xmlns="" id="{A345DD83-35A5-4347-B9F2-64F4ED6F328C}"/>
                    </a:ext>
                  </a:extLst>
                </p:cNvPr>
                <p:cNvSpPr/>
                <p:nvPr/>
              </p:nvSpPr>
              <p:spPr>
                <a:xfrm>
                  <a:off x="5695072" y="3831369"/>
                  <a:ext cx="2214584" cy="1734816"/>
                </a:xfrm>
                <a:custGeom>
                  <a:avLst/>
                  <a:gdLst/>
                  <a:ahLst/>
                  <a:cxnLst>
                    <a:cxn ang="0">
                      <a:pos x="wd2" y="hd2"/>
                    </a:cxn>
                    <a:cxn ang="5400000">
                      <a:pos x="wd2" y="hd2"/>
                    </a:cxn>
                    <a:cxn ang="10800000">
                      <a:pos x="wd2" y="hd2"/>
                    </a:cxn>
                    <a:cxn ang="16200000">
                      <a:pos x="wd2" y="hd2"/>
                    </a:cxn>
                  </a:cxnLst>
                  <a:rect l="0" t="0" r="r" b="b"/>
                  <a:pathLst>
                    <a:path w="21600" h="21600" extrusionOk="0">
                      <a:moveTo>
                        <a:pt x="321" y="14588"/>
                      </a:moveTo>
                      <a:cubicBezTo>
                        <a:pt x="303" y="14588"/>
                        <a:pt x="284" y="14587"/>
                        <a:pt x="266" y="14587"/>
                      </a:cubicBezTo>
                      <a:lnTo>
                        <a:pt x="0" y="21594"/>
                      </a:lnTo>
                      <a:cubicBezTo>
                        <a:pt x="107" y="21595"/>
                        <a:pt x="214" y="21600"/>
                        <a:pt x="321" y="21600"/>
                      </a:cubicBezTo>
                      <a:cubicBezTo>
                        <a:pt x="11606" y="21600"/>
                        <a:pt x="20839" y="15161"/>
                        <a:pt x="21600" y="7012"/>
                      </a:cubicBezTo>
                      <a:lnTo>
                        <a:pt x="21600" y="0"/>
                      </a:lnTo>
                      <a:cubicBezTo>
                        <a:pt x="20839" y="8149"/>
                        <a:pt x="11606" y="14588"/>
                        <a:pt x="321" y="14588"/>
                      </a:cubicBezTo>
                      <a:close/>
                    </a:path>
                  </a:pathLst>
                </a:custGeom>
                <a:solidFill>
                  <a:schemeClr val="tx1">
                    <a:lumMod val="75000"/>
                    <a:lumOff val="2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44" name="Group 43">
                <a:extLst>
                  <a:ext uri="{FF2B5EF4-FFF2-40B4-BE49-F238E27FC236}">
                    <a16:creationId xmlns:a16="http://schemas.microsoft.com/office/drawing/2014/main" xmlns="" id="{9D689CEF-7DB5-46AE-B8A1-88862F8CDAD9}"/>
                  </a:ext>
                </a:extLst>
              </p:cNvPr>
              <p:cNvGrpSpPr/>
              <p:nvPr/>
            </p:nvGrpSpPr>
            <p:grpSpPr>
              <a:xfrm>
                <a:off x="4914875" y="2468052"/>
                <a:ext cx="2364891" cy="1663110"/>
                <a:chOff x="3545731" y="2491023"/>
                <a:chExt cx="4372784" cy="3075162"/>
              </a:xfrm>
              <a:effectLst>
                <a:outerShdw blurRad="266700" dist="698500" dir="3660000" sx="85000" sy="85000" algn="t" rotWithShape="0">
                  <a:prstClr val="black">
                    <a:alpha val="20000"/>
                  </a:prstClr>
                </a:outerShdw>
              </a:effectLst>
            </p:grpSpPr>
            <p:sp>
              <p:nvSpPr>
                <p:cNvPr id="45" name="Shape 6">
                  <a:extLst>
                    <a:ext uri="{FF2B5EF4-FFF2-40B4-BE49-F238E27FC236}">
                      <a16:creationId xmlns:a16="http://schemas.microsoft.com/office/drawing/2014/main" xmlns="" id="{D3417155-10C1-4859-9291-3CC520305079}"/>
                    </a:ext>
                  </a:extLst>
                </p:cNvPr>
                <p:cNvSpPr/>
                <p:nvPr/>
              </p:nvSpPr>
              <p:spPr>
                <a:xfrm>
                  <a:off x="4225478" y="2491023"/>
                  <a:ext cx="3693037" cy="2518023"/>
                </a:xfrm>
                <a:custGeom>
                  <a:avLst/>
                  <a:gdLst/>
                  <a:ahLst/>
                  <a:cxnLst>
                    <a:cxn ang="0">
                      <a:pos x="wd2" y="hd2"/>
                    </a:cxn>
                    <a:cxn ang="5400000">
                      <a:pos x="wd2" y="hd2"/>
                    </a:cxn>
                    <a:cxn ang="10800000">
                      <a:pos x="wd2" y="hd2"/>
                    </a:cxn>
                    <a:cxn ang="16200000">
                      <a:pos x="wd2" y="hd2"/>
                    </a:cxn>
                  </a:cxnLst>
                  <a:rect l="0" t="0" r="r" b="b"/>
                  <a:pathLst>
                    <a:path w="21600" h="21600" extrusionOk="0">
                      <a:moveTo>
                        <a:pt x="8806" y="0"/>
                      </a:moveTo>
                      <a:cubicBezTo>
                        <a:pt x="5393" y="0"/>
                        <a:pt x="2294" y="1131"/>
                        <a:pt x="0" y="2969"/>
                      </a:cubicBezTo>
                      <a:lnTo>
                        <a:pt x="4927" y="8409"/>
                      </a:lnTo>
                      <a:cubicBezTo>
                        <a:pt x="5843" y="7483"/>
                        <a:pt x="7239" y="6891"/>
                        <a:pt x="8806" y="6891"/>
                      </a:cubicBezTo>
                      <a:cubicBezTo>
                        <a:pt x="11565" y="6891"/>
                        <a:pt x="13802" y="8726"/>
                        <a:pt x="13802" y="10990"/>
                      </a:cubicBezTo>
                      <a:cubicBezTo>
                        <a:pt x="13802" y="13254"/>
                        <a:pt x="11565" y="15089"/>
                        <a:pt x="8806" y="15089"/>
                      </a:cubicBezTo>
                      <a:cubicBezTo>
                        <a:pt x="8795" y="15089"/>
                        <a:pt x="8784" y="15088"/>
                        <a:pt x="8772" y="15088"/>
                      </a:cubicBezTo>
                      <a:lnTo>
                        <a:pt x="8772" y="21599"/>
                      </a:lnTo>
                      <a:cubicBezTo>
                        <a:pt x="8784" y="21599"/>
                        <a:pt x="8795" y="21600"/>
                        <a:pt x="8806" y="21600"/>
                      </a:cubicBezTo>
                      <a:cubicBezTo>
                        <a:pt x="15872" y="21600"/>
                        <a:pt x="21600" y="16765"/>
                        <a:pt x="21600" y="10800"/>
                      </a:cubicBezTo>
                      <a:cubicBezTo>
                        <a:pt x="21600" y="4835"/>
                        <a:pt x="15872" y="0"/>
                        <a:pt x="8806" y="0"/>
                      </a:cubicBezTo>
                      <a:close/>
                    </a:path>
                  </a:pathLst>
                </a:custGeom>
                <a:solidFill>
                  <a:schemeClr val="accent2">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46" name="Shape 7">
                  <a:extLst>
                    <a:ext uri="{FF2B5EF4-FFF2-40B4-BE49-F238E27FC236}">
                      <a16:creationId xmlns:a16="http://schemas.microsoft.com/office/drawing/2014/main" xmlns="" id="{CD6B728F-0608-4643-B109-32EF2207E9FF}"/>
                    </a:ext>
                  </a:extLst>
                </p:cNvPr>
                <p:cNvSpPr/>
                <p:nvPr/>
              </p:nvSpPr>
              <p:spPr>
                <a:xfrm>
                  <a:off x="3545731" y="2835683"/>
                  <a:ext cx="2181740" cy="2171793"/>
                </a:xfrm>
                <a:custGeom>
                  <a:avLst/>
                  <a:gdLst/>
                  <a:ahLst/>
                  <a:cxnLst>
                    <a:cxn ang="0">
                      <a:pos x="wd2" y="hd2"/>
                    </a:cxn>
                    <a:cxn ang="5400000">
                      <a:pos x="wd2" y="hd2"/>
                    </a:cxn>
                    <a:cxn ang="10800000">
                      <a:pos x="wd2" y="hd2"/>
                    </a:cxn>
                    <a:cxn ang="16200000">
                      <a:pos x="wd2" y="hd2"/>
                    </a:cxn>
                  </a:cxnLst>
                  <a:rect l="0" t="0" r="r" b="b"/>
                  <a:pathLst>
                    <a:path w="21600" h="21600" extrusionOk="0">
                      <a:moveTo>
                        <a:pt x="13200" y="9300"/>
                      </a:moveTo>
                      <a:cubicBezTo>
                        <a:pt x="13200" y="8165"/>
                        <a:pt x="13910" y="7124"/>
                        <a:pt x="15090" y="6307"/>
                      </a:cubicBezTo>
                      <a:lnTo>
                        <a:pt x="6751" y="0"/>
                      </a:lnTo>
                      <a:cubicBezTo>
                        <a:pt x="2595" y="2281"/>
                        <a:pt x="0" y="5504"/>
                        <a:pt x="0" y="9079"/>
                      </a:cubicBezTo>
                      <a:cubicBezTo>
                        <a:pt x="0" y="15984"/>
                        <a:pt x="9665" y="21582"/>
                        <a:pt x="21600" y="21600"/>
                      </a:cubicBezTo>
                      <a:lnTo>
                        <a:pt x="21600" y="14051"/>
                      </a:lnTo>
                      <a:cubicBezTo>
                        <a:pt x="16956" y="14033"/>
                        <a:pt x="13200" y="11914"/>
                        <a:pt x="13200" y="9300"/>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47" name="Shape 8">
                  <a:extLst>
                    <a:ext uri="{FF2B5EF4-FFF2-40B4-BE49-F238E27FC236}">
                      <a16:creationId xmlns:a16="http://schemas.microsoft.com/office/drawing/2014/main" xmlns="" id="{717A3C74-834A-4CE5-9FC5-B1B8141C7C0A}"/>
                    </a:ext>
                  </a:extLst>
                </p:cNvPr>
                <p:cNvSpPr/>
                <p:nvPr/>
              </p:nvSpPr>
              <p:spPr>
                <a:xfrm>
                  <a:off x="4866929" y="3448413"/>
                  <a:ext cx="353374" cy="640844"/>
                </a:xfrm>
                <a:custGeom>
                  <a:avLst/>
                  <a:gdLst/>
                  <a:ahLst/>
                  <a:cxnLst>
                    <a:cxn ang="0">
                      <a:pos x="wd2" y="hd2"/>
                    </a:cxn>
                    <a:cxn ang="5400000">
                      <a:pos x="wd2" y="hd2"/>
                    </a:cxn>
                    <a:cxn ang="10800000">
                      <a:pos x="wd2" y="hd2"/>
                    </a:cxn>
                    <a:cxn ang="16200000">
                      <a:pos x="wd2" y="hd2"/>
                    </a:cxn>
                  </a:cxnLst>
                  <a:rect l="0" t="0" r="r" b="b"/>
                  <a:pathLst>
                    <a:path w="21600" h="21600" extrusionOk="0">
                      <a:moveTo>
                        <a:pt x="10763" y="0"/>
                      </a:moveTo>
                      <a:cubicBezTo>
                        <a:pt x="4037" y="2824"/>
                        <a:pt x="0" y="6329"/>
                        <a:pt x="0" y="10142"/>
                      </a:cubicBezTo>
                      <a:cubicBezTo>
                        <a:pt x="0" y="14573"/>
                        <a:pt x="5428" y="18592"/>
                        <a:pt x="14236" y="21600"/>
                      </a:cubicBezTo>
                      <a:cubicBezTo>
                        <a:pt x="13377" y="20982"/>
                        <a:pt x="12874" y="20337"/>
                        <a:pt x="12874" y="19668"/>
                      </a:cubicBezTo>
                      <a:cubicBezTo>
                        <a:pt x="12874" y="17883"/>
                        <a:pt x="16152" y="16247"/>
                        <a:pt x="21600" y="14950"/>
                      </a:cubicBezTo>
                      <a:lnTo>
                        <a:pt x="12566" y="748"/>
                      </a:lnTo>
                      <a:cubicBezTo>
                        <a:pt x="12566" y="748"/>
                        <a:pt x="10763" y="0"/>
                        <a:pt x="10763" y="0"/>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8" name="Shape 9">
                  <a:extLst>
                    <a:ext uri="{FF2B5EF4-FFF2-40B4-BE49-F238E27FC236}">
                      <a16:creationId xmlns:a16="http://schemas.microsoft.com/office/drawing/2014/main" xmlns="" id="{00583EE7-F4CF-4E86-BC51-BAFB55523A57}"/>
                    </a:ext>
                  </a:extLst>
                </p:cNvPr>
                <p:cNvSpPr/>
                <p:nvPr/>
              </p:nvSpPr>
              <p:spPr>
                <a:xfrm>
                  <a:off x="5039260" y="3252148"/>
                  <a:ext cx="1561526" cy="839990"/>
                </a:xfrm>
                <a:custGeom>
                  <a:avLst/>
                  <a:gdLst/>
                  <a:ahLst/>
                  <a:cxnLst>
                    <a:cxn ang="0">
                      <a:pos x="wd2" y="hd2"/>
                    </a:cxn>
                    <a:cxn ang="5400000">
                      <a:pos x="wd2" y="hd2"/>
                    </a:cxn>
                    <a:cxn ang="10800000">
                      <a:pos x="wd2" y="hd2"/>
                    </a:cxn>
                    <a:cxn ang="16200000">
                      <a:pos x="wd2" y="hd2"/>
                    </a:cxn>
                  </a:cxnLst>
                  <a:rect l="0" t="0" r="r" b="b"/>
                  <a:pathLst>
                    <a:path w="21600" h="21600" extrusionOk="0">
                      <a:moveTo>
                        <a:pt x="9582" y="0"/>
                      </a:moveTo>
                      <a:cubicBezTo>
                        <a:pt x="5664" y="0"/>
                        <a:pt x="2194" y="2016"/>
                        <a:pt x="0" y="5121"/>
                      </a:cubicBezTo>
                      <a:lnTo>
                        <a:pt x="408" y="5692"/>
                      </a:lnTo>
                      <a:lnTo>
                        <a:pt x="2452" y="16526"/>
                      </a:lnTo>
                      <a:cubicBezTo>
                        <a:pt x="4120" y="15188"/>
                        <a:pt x="6691" y="14327"/>
                        <a:pt x="9582" y="14327"/>
                      </a:cubicBezTo>
                      <a:cubicBezTo>
                        <a:pt x="14610" y="14327"/>
                        <a:pt x="18687" y="16923"/>
                        <a:pt x="18687" y="20126"/>
                      </a:cubicBezTo>
                      <a:cubicBezTo>
                        <a:pt x="18687" y="20636"/>
                        <a:pt x="18573" y="21128"/>
                        <a:pt x="18378" y="21600"/>
                      </a:cubicBezTo>
                      <a:cubicBezTo>
                        <a:pt x="20372" y="19305"/>
                        <a:pt x="21600" y="16239"/>
                        <a:pt x="21600" y="12859"/>
                      </a:cubicBezTo>
                      <a:cubicBezTo>
                        <a:pt x="21600" y="5757"/>
                        <a:pt x="16219" y="0"/>
                        <a:pt x="9582" y="0"/>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49" name="Shape 10">
                  <a:extLst>
                    <a:ext uri="{FF2B5EF4-FFF2-40B4-BE49-F238E27FC236}">
                      <a16:creationId xmlns:a16="http://schemas.microsoft.com/office/drawing/2014/main" xmlns="" id="{C18614EB-56C1-411E-A8D5-E38F069DECD4}"/>
                    </a:ext>
                  </a:extLst>
                </p:cNvPr>
                <p:cNvSpPr/>
                <p:nvPr/>
              </p:nvSpPr>
              <p:spPr>
                <a:xfrm>
                  <a:off x="3550518" y="3831369"/>
                  <a:ext cx="2175912" cy="17343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7014"/>
                      </a:lnTo>
                      <a:cubicBezTo>
                        <a:pt x="767" y="15088"/>
                        <a:pt x="9994" y="21479"/>
                        <a:pt x="21330" y="21600"/>
                      </a:cubicBezTo>
                      <a:lnTo>
                        <a:pt x="21600" y="14591"/>
                      </a:lnTo>
                      <a:cubicBezTo>
                        <a:pt x="10141" y="14569"/>
                        <a:pt x="774" y="8138"/>
                        <a:pt x="0" y="0"/>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50" name="Shape 11">
                  <a:extLst>
                    <a:ext uri="{FF2B5EF4-FFF2-40B4-BE49-F238E27FC236}">
                      <a16:creationId xmlns:a16="http://schemas.microsoft.com/office/drawing/2014/main" xmlns="" id="{CF968595-4739-4E0B-A073-B7FCC1D0B795}"/>
                    </a:ext>
                  </a:extLst>
                </p:cNvPr>
                <p:cNvSpPr/>
                <p:nvPr/>
              </p:nvSpPr>
              <p:spPr>
                <a:xfrm>
                  <a:off x="5695072" y="3831369"/>
                  <a:ext cx="2214584" cy="1734816"/>
                </a:xfrm>
                <a:custGeom>
                  <a:avLst/>
                  <a:gdLst/>
                  <a:ahLst/>
                  <a:cxnLst>
                    <a:cxn ang="0">
                      <a:pos x="wd2" y="hd2"/>
                    </a:cxn>
                    <a:cxn ang="5400000">
                      <a:pos x="wd2" y="hd2"/>
                    </a:cxn>
                    <a:cxn ang="10800000">
                      <a:pos x="wd2" y="hd2"/>
                    </a:cxn>
                    <a:cxn ang="16200000">
                      <a:pos x="wd2" y="hd2"/>
                    </a:cxn>
                  </a:cxnLst>
                  <a:rect l="0" t="0" r="r" b="b"/>
                  <a:pathLst>
                    <a:path w="21600" h="21600" extrusionOk="0">
                      <a:moveTo>
                        <a:pt x="321" y="14588"/>
                      </a:moveTo>
                      <a:cubicBezTo>
                        <a:pt x="303" y="14588"/>
                        <a:pt x="284" y="14587"/>
                        <a:pt x="266" y="14587"/>
                      </a:cubicBezTo>
                      <a:lnTo>
                        <a:pt x="0" y="21594"/>
                      </a:lnTo>
                      <a:cubicBezTo>
                        <a:pt x="107" y="21595"/>
                        <a:pt x="214" y="21600"/>
                        <a:pt x="321" y="21600"/>
                      </a:cubicBezTo>
                      <a:cubicBezTo>
                        <a:pt x="11606" y="21600"/>
                        <a:pt x="20839" y="15161"/>
                        <a:pt x="21600" y="7012"/>
                      </a:cubicBezTo>
                      <a:lnTo>
                        <a:pt x="21600" y="0"/>
                      </a:lnTo>
                      <a:cubicBezTo>
                        <a:pt x="20839" y="8149"/>
                        <a:pt x="11606" y="14588"/>
                        <a:pt x="321" y="14588"/>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grpSp>
          <p:grpSp>
            <p:nvGrpSpPr>
              <p:cNvPr id="51" name="Group 50">
                <a:extLst>
                  <a:ext uri="{FF2B5EF4-FFF2-40B4-BE49-F238E27FC236}">
                    <a16:creationId xmlns:a16="http://schemas.microsoft.com/office/drawing/2014/main" xmlns="" id="{C22CA406-1CCB-4869-9381-B5D4AAC1CF66}"/>
                  </a:ext>
                </a:extLst>
              </p:cNvPr>
              <p:cNvGrpSpPr/>
              <p:nvPr/>
            </p:nvGrpSpPr>
            <p:grpSpPr>
              <a:xfrm>
                <a:off x="5581868" y="1767453"/>
                <a:ext cx="2364891" cy="1663110"/>
                <a:chOff x="3545731" y="2491023"/>
                <a:chExt cx="4372784" cy="3075162"/>
              </a:xfrm>
              <a:effectLst>
                <a:outerShdw blurRad="266700" dist="698500" dir="3660000" sx="85000" sy="85000" algn="t" rotWithShape="0">
                  <a:prstClr val="black">
                    <a:alpha val="20000"/>
                  </a:prstClr>
                </a:outerShdw>
              </a:effectLst>
            </p:grpSpPr>
            <p:sp>
              <p:nvSpPr>
                <p:cNvPr id="52" name="Shape 6">
                  <a:extLst>
                    <a:ext uri="{FF2B5EF4-FFF2-40B4-BE49-F238E27FC236}">
                      <a16:creationId xmlns:a16="http://schemas.microsoft.com/office/drawing/2014/main" xmlns="" id="{5FF3CC5C-BF0C-4374-BA68-A94F98FB79F0}"/>
                    </a:ext>
                  </a:extLst>
                </p:cNvPr>
                <p:cNvSpPr/>
                <p:nvPr/>
              </p:nvSpPr>
              <p:spPr>
                <a:xfrm>
                  <a:off x="4225478" y="2491023"/>
                  <a:ext cx="3693037" cy="2518023"/>
                </a:xfrm>
                <a:custGeom>
                  <a:avLst/>
                  <a:gdLst/>
                  <a:ahLst/>
                  <a:cxnLst>
                    <a:cxn ang="0">
                      <a:pos x="wd2" y="hd2"/>
                    </a:cxn>
                    <a:cxn ang="5400000">
                      <a:pos x="wd2" y="hd2"/>
                    </a:cxn>
                    <a:cxn ang="10800000">
                      <a:pos x="wd2" y="hd2"/>
                    </a:cxn>
                    <a:cxn ang="16200000">
                      <a:pos x="wd2" y="hd2"/>
                    </a:cxn>
                  </a:cxnLst>
                  <a:rect l="0" t="0" r="r" b="b"/>
                  <a:pathLst>
                    <a:path w="21600" h="21600" extrusionOk="0">
                      <a:moveTo>
                        <a:pt x="8806" y="0"/>
                      </a:moveTo>
                      <a:cubicBezTo>
                        <a:pt x="5393" y="0"/>
                        <a:pt x="2294" y="1131"/>
                        <a:pt x="0" y="2969"/>
                      </a:cubicBezTo>
                      <a:lnTo>
                        <a:pt x="4927" y="8409"/>
                      </a:lnTo>
                      <a:cubicBezTo>
                        <a:pt x="5843" y="7483"/>
                        <a:pt x="7239" y="6891"/>
                        <a:pt x="8806" y="6891"/>
                      </a:cubicBezTo>
                      <a:cubicBezTo>
                        <a:pt x="11565" y="6891"/>
                        <a:pt x="13802" y="8726"/>
                        <a:pt x="13802" y="10990"/>
                      </a:cubicBezTo>
                      <a:cubicBezTo>
                        <a:pt x="13802" y="13254"/>
                        <a:pt x="11565" y="15089"/>
                        <a:pt x="8806" y="15089"/>
                      </a:cubicBezTo>
                      <a:cubicBezTo>
                        <a:pt x="8795" y="15089"/>
                        <a:pt x="8784" y="15088"/>
                        <a:pt x="8772" y="15088"/>
                      </a:cubicBezTo>
                      <a:lnTo>
                        <a:pt x="8772" y="21599"/>
                      </a:lnTo>
                      <a:cubicBezTo>
                        <a:pt x="8784" y="21599"/>
                        <a:pt x="8795" y="21600"/>
                        <a:pt x="8806" y="21600"/>
                      </a:cubicBezTo>
                      <a:cubicBezTo>
                        <a:pt x="15872" y="21600"/>
                        <a:pt x="21600" y="16765"/>
                        <a:pt x="21600" y="10800"/>
                      </a:cubicBezTo>
                      <a:cubicBezTo>
                        <a:pt x="21600" y="4835"/>
                        <a:pt x="15872" y="0"/>
                        <a:pt x="8806" y="0"/>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3" name="Shape 7">
                  <a:extLst>
                    <a:ext uri="{FF2B5EF4-FFF2-40B4-BE49-F238E27FC236}">
                      <a16:creationId xmlns:a16="http://schemas.microsoft.com/office/drawing/2014/main" xmlns="" id="{DCB67F1F-5BDB-425F-AEF5-153B05E2035C}"/>
                    </a:ext>
                  </a:extLst>
                </p:cNvPr>
                <p:cNvSpPr/>
                <p:nvPr/>
              </p:nvSpPr>
              <p:spPr>
                <a:xfrm>
                  <a:off x="3545731" y="2835683"/>
                  <a:ext cx="2181740" cy="2171793"/>
                </a:xfrm>
                <a:custGeom>
                  <a:avLst/>
                  <a:gdLst/>
                  <a:ahLst/>
                  <a:cxnLst>
                    <a:cxn ang="0">
                      <a:pos x="wd2" y="hd2"/>
                    </a:cxn>
                    <a:cxn ang="5400000">
                      <a:pos x="wd2" y="hd2"/>
                    </a:cxn>
                    <a:cxn ang="10800000">
                      <a:pos x="wd2" y="hd2"/>
                    </a:cxn>
                    <a:cxn ang="16200000">
                      <a:pos x="wd2" y="hd2"/>
                    </a:cxn>
                  </a:cxnLst>
                  <a:rect l="0" t="0" r="r" b="b"/>
                  <a:pathLst>
                    <a:path w="21600" h="21600" extrusionOk="0">
                      <a:moveTo>
                        <a:pt x="13200" y="9300"/>
                      </a:moveTo>
                      <a:cubicBezTo>
                        <a:pt x="13200" y="8165"/>
                        <a:pt x="13910" y="7124"/>
                        <a:pt x="15090" y="6307"/>
                      </a:cubicBezTo>
                      <a:lnTo>
                        <a:pt x="6751" y="0"/>
                      </a:lnTo>
                      <a:cubicBezTo>
                        <a:pt x="2595" y="2281"/>
                        <a:pt x="0" y="5504"/>
                        <a:pt x="0" y="9079"/>
                      </a:cubicBezTo>
                      <a:cubicBezTo>
                        <a:pt x="0" y="15984"/>
                        <a:pt x="9665" y="21582"/>
                        <a:pt x="21600" y="21600"/>
                      </a:cubicBezTo>
                      <a:lnTo>
                        <a:pt x="21600" y="14051"/>
                      </a:lnTo>
                      <a:cubicBezTo>
                        <a:pt x="16956" y="14033"/>
                        <a:pt x="13200" y="11914"/>
                        <a:pt x="13200" y="9300"/>
                      </a:cubicBezTo>
                      <a:close/>
                    </a:path>
                  </a:pathLst>
                </a:custGeom>
                <a:solidFill>
                  <a:schemeClr val="accent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4" name="Shape 8">
                  <a:extLst>
                    <a:ext uri="{FF2B5EF4-FFF2-40B4-BE49-F238E27FC236}">
                      <a16:creationId xmlns:a16="http://schemas.microsoft.com/office/drawing/2014/main" xmlns="" id="{92F89992-F230-40C2-A641-AA55966D3C9C}"/>
                    </a:ext>
                  </a:extLst>
                </p:cNvPr>
                <p:cNvSpPr/>
                <p:nvPr/>
              </p:nvSpPr>
              <p:spPr>
                <a:xfrm>
                  <a:off x="4866929" y="3448413"/>
                  <a:ext cx="353374" cy="640844"/>
                </a:xfrm>
                <a:custGeom>
                  <a:avLst/>
                  <a:gdLst/>
                  <a:ahLst/>
                  <a:cxnLst>
                    <a:cxn ang="0">
                      <a:pos x="wd2" y="hd2"/>
                    </a:cxn>
                    <a:cxn ang="5400000">
                      <a:pos x="wd2" y="hd2"/>
                    </a:cxn>
                    <a:cxn ang="10800000">
                      <a:pos x="wd2" y="hd2"/>
                    </a:cxn>
                    <a:cxn ang="16200000">
                      <a:pos x="wd2" y="hd2"/>
                    </a:cxn>
                  </a:cxnLst>
                  <a:rect l="0" t="0" r="r" b="b"/>
                  <a:pathLst>
                    <a:path w="21600" h="21600" extrusionOk="0">
                      <a:moveTo>
                        <a:pt x="10763" y="0"/>
                      </a:moveTo>
                      <a:cubicBezTo>
                        <a:pt x="4037" y="2824"/>
                        <a:pt x="0" y="6329"/>
                        <a:pt x="0" y="10142"/>
                      </a:cubicBezTo>
                      <a:cubicBezTo>
                        <a:pt x="0" y="14573"/>
                        <a:pt x="5428" y="18592"/>
                        <a:pt x="14236" y="21600"/>
                      </a:cubicBezTo>
                      <a:cubicBezTo>
                        <a:pt x="13377" y="20982"/>
                        <a:pt x="12874" y="20337"/>
                        <a:pt x="12874" y="19668"/>
                      </a:cubicBezTo>
                      <a:cubicBezTo>
                        <a:pt x="12874" y="17883"/>
                        <a:pt x="16152" y="16247"/>
                        <a:pt x="21600" y="14950"/>
                      </a:cubicBezTo>
                      <a:lnTo>
                        <a:pt x="12566" y="748"/>
                      </a:lnTo>
                      <a:cubicBezTo>
                        <a:pt x="12566" y="748"/>
                        <a:pt x="10763" y="0"/>
                        <a:pt x="10763" y="0"/>
                      </a:cubicBezTo>
                      <a:close/>
                    </a:path>
                  </a:pathLst>
                </a:custGeom>
                <a:solidFill>
                  <a:schemeClr val="accent1">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5" name="Shape 9">
                  <a:extLst>
                    <a:ext uri="{FF2B5EF4-FFF2-40B4-BE49-F238E27FC236}">
                      <a16:creationId xmlns:a16="http://schemas.microsoft.com/office/drawing/2014/main" xmlns="" id="{9D9F3F73-8BCA-4377-A2B6-90BC94CCED1C}"/>
                    </a:ext>
                  </a:extLst>
                </p:cNvPr>
                <p:cNvSpPr/>
                <p:nvPr/>
              </p:nvSpPr>
              <p:spPr>
                <a:xfrm>
                  <a:off x="5039260" y="3252148"/>
                  <a:ext cx="1561526" cy="839990"/>
                </a:xfrm>
                <a:custGeom>
                  <a:avLst/>
                  <a:gdLst/>
                  <a:ahLst/>
                  <a:cxnLst>
                    <a:cxn ang="0">
                      <a:pos x="wd2" y="hd2"/>
                    </a:cxn>
                    <a:cxn ang="5400000">
                      <a:pos x="wd2" y="hd2"/>
                    </a:cxn>
                    <a:cxn ang="10800000">
                      <a:pos x="wd2" y="hd2"/>
                    </a:cxn>
                    <a:cxn ang="16200000">
                      <a:pos x="wd2" y="hd2"/>
                    </a:cxn>
                  </a:cxnLst>
                  <a:rect l="0" t="0" r="r" b="b"/>
                  <a:pathLst>
                    <a:path w="21600" h="21600" extrusionOk="0">
                      <a:moveTo>
                        <a:pt x="9582" y="0"/>
                      </a:moveTo>
                      <a:cubicBezTo>
                        <a:pt x="5664" y="0"/>
                        <a:pt x="2194" y="2016"/>
                        <a:pt x="0" y="5121"/>
                      </a:cubicBezTo>
                      <a:lnTo>
                        <a:pt x="408" y="5692"/>
                      </a:lnTo>
                      <a:lnTo>
                        <a:pt x="2452" y="16526"/>
                      </a:lnTo>
                      <a:cubicBezTo>
                        <a:pt x="4120" y="15188"/>
                        <a:pt x="6691" y="14327"/>
                        <a:pt x="9582" y="14327"/>
                      </a:cubicBezTo>
                      <a:cubicBezTo>
                        <a:pt x="14610" y="14327"/>
                        <a:pt x="18687" y="16923"/>
                        <a:pt x="18687" y="20126"/>
                      </a:cubicBezTo>
                      <a:cubicBezTo>
                        <a:pt x="18687" y="20636"/>
                        <a:pt x="18573" y="21128"/>
                        <a:pt x="18378" y="21600"/>
                      </a:cubicBezTo>
                      <a:cubicBezTo>
                        <a:pt x="20372" y="19305"/>
                        <a:pt x="21600" y="16239"/>
                        <a:pt x="21600" y="12859"/>
                      </a:cubicBezTo>
                      <a:cubicBezTo>
                        <a:pt x="21600" y="5757"/>
                        <a:pt x="16219" y="0"/>
                        <a:pt x="9582" y="0"/>
                      </a:cubicBezTo>
                      <a:close/>
                    </a:path>
                  </a:pathLst>
                </a:custGeom>
                <a:solidFill>
                  <a:schemeClr val="accent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56" name="Shape 10">
                  <a:extLst>
                    <a:ext uri="{FF2B5EF4-FFF2-40B4-BE49-F238E27FC236}">
                      <a16:creationId xmlns:a16="http://schemas.microsoft.com/office/drawing/2014/main" xmlns="" id="{4B1AF4C1-41E3-4E7D-95E7-CD17DB056AF0}"/>
                    </a:ext>
                  </a:extLst>
                </p:cNvPr>
                <p:cNvSpPr/>
                <p:nvPr/>
              </p:nvSpPr>
              <p:spPr>
                <a:xfrm>
                  <a:off x="3550518" y="3831369"/>
                  <a:ext cx="2175912" cy="17343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7014"/>
                      </a:lnTo>
                      <a:cubicBezTo>
                        <a:pt x="767" y="15088"/>
                        <a:pt x="9994" y="21479"/>
                        <a:pt x="21330" y="21600"/>
                      </a:cubicBezTo>
                      <a:lnTo>
                        <a:pt x="21600" y="14591"/>
                      </a:lnTo>
                      <a:cubicBezTo>
                        <a:pt x="10141" y="14569"/>
                        <a:pt x="774" y="8138"/>
                        <a:pt x="0" y="0"/>
                      </a:cubicBezTo>
                      <a:close/>
                    </a:path>
                  </a:pathLst>
                </a:custGeom>
                <a:solidFill>
                  <a:schemeClr val="accent1">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7" name="Shape 11">
                  <a:extLst>
                    <a:ext uri="{FF2B5EF4-FFF2-40B4-BE49-F238E27FC236}">
                      <a16:creationId xmlns:a16="http://schemas.microsoft.com/office/drawing/2014/main" xmlns="" id="{4DF665FE-69FB-4453-87C2-7EC547BAE8A2}"/>
                    </a:ext>
                  </a:extLst>
                </p:cNvPr>
                <p:cNvSpPr/>
                <p:nvPr/>
              </p:nvSpPr>
              <p:spPr>
                <a:xfrm>
                  <a:off x="5695072" y="3831369"/>
                  <a:ext cx="2214584" cy="1734816"/>
                </a:xfrm>
                <a:custGeom>
                  <a:avLst/>
                  <a:gdLst/>
                  <a:ahLst/>
                  <a:cxnLst>
                    <a:cxn ang="0">
                      <a:pos x="wd2" y="hd2"/>
                    </a:cxn>
                    <a:cxn ang="5400000">
                      <a:pos x="wd2" y="hd2"/>
                    </a:cxn>
                    <a:cxn ang="10800000">
                      <a:pos x="wd2" y="hd2"/>
                    </a:cxn>
                    <a:cxn ang="16200000">
                      <a:pos x="wd2" y="hd2"/>
                    </a:cxn>
                  </a:cxnLst>
                  <a:rect l="0" t="0" r="r" b="b"/>
                  <a:pathLst>
                    <a:path w="21600" h="21600" extrusionOk="0">
                      <a:moveTo>
                        <a:pt x="321" y="14588"/>
                      </a:moveTo>
                      <a:cubicBezTo>
                        <a:pt x="303" y="14588"/>
                        <a:pt x="284" y="14587"/>
                        <a:pt x="266" y="14587"/>
                      </a:cubicBezTo>
                      <a:lnTo>
                        <a:pt x="0" y="21594"/>
                      </a:lnTo>
                      <a:cubicBezTo>
                        <a:pt x="107" y="21595"/>
                        <a:pt x="214" y="21600"/>
                        <a:pt x="321" y="21600"/>
                      </a:cubicBezTo>
                      <a:cubicBezTo>
                        <a:pt x="11606" y="21600"/>
                        <a:pt x="20839" y="15161"/>
                        <a:pt x="21600" y="7012"/>
                      </a:cubicBezTo>
                      <a:lnTo>
                        <a:pt x="21600" y="0"/>
                      </a:lnTo>
                      <a:cubicBezTo>
                        <a:pt x="20839" y="8149"/>
                        <a:pt x="11606" y="14588"/>
                        <a:pt x="321" y="14588"/>
                      </a:cubicBezTo>
                      <a:close/>
                    </a:path>
                  </a:pathLst>
                </a:custGeom>
                <a:solidFill>
                  <a:schemeClr val="accent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68" name="TextBox 67">
                <a:extLst>
                  <a:ext uri="{FF2B5EF4-FFF2-40B4-BE49-F238E27FC236}">
                    <a16:creationId xmlns:a16="http://schemas.microsoft.com/office/drawing/2014/main" xmlns="" id="{59911B76-B102-44B1-B352-A8C9EC199084}"/>
                  </a:ext>
                </a:extLst>
              </p:cNvPr>
              <p:cNvSpPr txBox="1"/>
              <p:nvPr/>
            </p:nvSpPr>
            <p:spPr>
              <a:xfrm>
                <a:off x="5747643" y="2477276"/>
                <a:ext cx="603340" cy="307777"/>
              </a:xfrm>
              <a:prstGeom prst="rect">
                <a:avLst/>
              </a:prstGeom>
              <a:noFill/>
            </p:spPr>
            <p:txBody>
              <a:bodyPr wrap="square" rtlCol="0">
                <a:spAutoFit/>
              </a:bodyPr>
              <a:lstStyle/>
              <a:p>
                <a:pPr algn="ctr"/>
                <a:r>
                  <a:rPr lang="en-US" sz="1400" b="1" dirty="0">
                    <a:solidFill>
                      <a:srgbClr val="FEFEFE"/>
                    </a:solidFill>
                    <a:latin typeface="Montserrat" charset="0"/>
                    <a:ea typeface="Montserrat" charset="0"/>
                    <a:cs typeface="Montserrat" charset="0"/>
                  </a:rPr>
                  <a:t>15%</a:t>
                </a:r>
              </a:p>
            </p:txBody>
          </p:sp>
          <p:sp>
            <p:nvSpPr>
              <p:cNvPr id="69" name="TextBox 68">
                <a:extLst>
                  <a:ext uri="{FF2B5EF4-FFF2-40B4-BE49-F238E27FC236}">
                    <a16:creationId xmlns:a16="http://schemas.microsoft.com/office/drawing/2014/main" xmlns="" id="{573E4A3F-2A9E-403B-881D-D67A350D3009}"/>
                  </a:ext>
                </a:extLst>
              </p:cNvPr>
              <p:cNvSpPr txBox="1"/>
              <p:nvPr/>
            </p:nvSpPr>
            <p:spPr>
              <a:xfrm>
                <a:off x="5033281" y="3129571"/>
                <a:ext cx="603340" cy="307777"/>
              </a:xfrm>
              <a:prstGeom prst="rect">
                <a:avLst/>
              </a:prstGeom>
              <a:noFill/>
            </p:spPr>
            <p:txBody>
              <a:bodyPr wrap="square" rtlCol="0">
                <a:spAutoFit/>
              </a:bodyPr>
              <a:lstStyle/>
              <a:p>
                <a:pPr algn="ctr"/>
                <a:r>
                  <a:rPr lang="en-US" sz="1400" b="1" dirty="0">
                    <a:solidFill>
                      <a:srgbClr val="FEFEFE"/>
                    </a:solidFill>
                    <a:latin typeface="Montserrat" charset="0"/>
                    <a:ea typeface="Montserrat" charset="0"/>
                    <a:cs typeface="Montserrat" charset="0"/>
                  </a:rPr>
                  <a:t>11%</a:t>
                </a:r>
              </a:p>
            </p:txBody>
          </p:sp>
          <p:sp>
            <p:nvSpPr>
              <p:cNvPr id="70" name="TextBox 69">
                <a:extLst>
                  <a:ext uri="{FF2B5EF4-FFF2-40B4-BE49-F238E27FC236}">
                    <a16:creationId xmlns:a16="http://schemas.microsoft.com/office/drawing/2014/main" xmlns="" id="{ABC0676E-7F75-4669-8F8D-8BCFEFD379F9}"/>
                  </a:ext>
                </a:extLst>
              </p:cNvPr>
              <p:cNvSpPr txBox="1"/>
              <p:nvPr/>
            </p:nvSpPr>
            <p:spPr>
              <a:xfrm>
                <a:off x="5230988" y="4240669"/>
                <a:ext cx="603340" cy="307777"/>
              </a:xfrm>
              <a:prstGeom prst="rect">
                <a:avLst/>
              </a:prstGeom>
              <a:noFill/>
            </p:spPr>
            <p:txBody>
              <a:bodyPr wrap="square" rtlCol="0">
                <a:spAutoFit/>
              </a:bodyPr>
              <a:lstStyle/>
              <a:p>
                <a:pPr algn="ctr"/>
                <a:r>
                  <a:rPr lang="en-US" sz="1400" b="1" dirty="0">
                    <a:solidFill>
                      <a:srgbClr val="FEFEFE"/>
                    </a:solidFill>
                    <a:latin typeface="Montserrat" charset="0"/>
                    <a:ea typeface="Montserrat" charset="0"/>
                    <a:cs typeface="Montserrat" charset="0"/>
                  </a:rPr>
                  <a:t>8%</a:t>
                </a:r>
              </a:p>
            </p:txBody>
          </p:sp>
          <p:sp>
            <p:nvSpPr>
              <p:cNvPr id="71" name="TextBox 70">
                <a:extLst>
                  <a:ext uri="{FF2B5EF4-FFF2-40B4-BE49-F238E27FC236}">
                    <a16:creationId xmlns:a16="http://schemas.microsoft.com/office/drawing/2014/main" xmlns="" id="{6F3A6172-BAB1-4FE3-81E0-3C9DC7A553CC}"/>
                  </a:ext>
                </a:extLst>
              </p:cNvPr>
              <p:cNvSpPr txBox="1"/>
              <p:nvPr/>
            </p:nvSpPr>
            <p:spPr>
              <a:xfrm>
                <a:off x="4914875" y="5077943"/>
                <a:ext cx="603340" cy="307777"/>
              </a:xfrm>
              <a:prstGeom prst="rect">
                <a:avLst/>
              </a:prstGeom>
              <a:noFill/>
            </p:spPr>
            <p:txBody>
              <a:bodyPr wrap="square" rtlCol="0">
                <a:spAutoFit/>
              </a:bodyPr>
              <a:lstStyle/>
              <a:p>
                <a:pPr algn="ctr"/>
                <a:r>
                  <a:rPr lang="en-US" sz="1400" b="1" dirty="0">
                    <a:solidFill>
                      <a:srgbClr val="FEFEFE"/>
                    </a:solidFill>
                    <a:latin typeface="Montserrat" charset="0"/>
                    <a:ea typeface="Montserrat" charset="0"/>
                    <a:cs typeface="Montserrat" charset="0"/>
                  </a:rPr>
                  <a:t>5%</a:t>
                </a:r>
              </a:p>
            </p:txBody>
          </p:sp>
        </p:grpSp>
        <p:grpSp>
          <p:nvGrpSpPr>
            <p:cNvPr id="16" name="Group 15">
              <a:extLst>
                <a:ext uri="{FF2B5EF4-FFF2-40B4-BE49-F238E27FC236}">
                  <a16:creationId xmlns:a16="http://schemas.microsoft.com/office/drawing/2014/main" xmlns="" id="{11E94CAF-0ED1-490B-9CA2-E663C1E9E763}"/>
                </a:ext>
              </a:extLst>
            </p:cNvPr>
            <p:cNvGrpSpPr/>
            <p:nvPr/>
          </p:nvGrpSpPr>
          <p:grpSpPr>
            <a:xfrm>
              <a:off x="8720240" y="3332790"/>
              <a:ext cx="1814584" cy="901060"/>
              <a:chOff x="8927325" y="3302310"/>
              <a:chExt cx="1814584" cy="901060"/>
            </a:xfrm>
          </p:grpSpPr>
          <p:sp>
            <p:nvSpPr>
              <p:cNvPr id="140" name="TextBox 139">
                <a:extLst>
                  <a:ext uri="{FF2B5EF4-FFF2-40B4-BE49-F238E27FC236}">
                    <a16:creationId xmlns:a16="http://schemas.microsoft.com/office/drawing/2014/main" xmlns="" id="{288BDFF1-99CF-4E1B-B877-987806020507}"/>
                  </a:ext>
                </a:extLst>
              </p:cNvPr>
              <p:cNvSpPr txBox="1"/>
              <p:nvPr/>
            </p:nvSpPr>
            <p:spPr>
              <a:xfrm>
                <a:off x="9223532" y="3610900"/>
                <a:ext cx="1518377" cy="592470"/>
              </a:xfrm>
              <a:prstGeom prst="rect">
                <a:avLst/>
              </a:prstGeom>
              <a:noFill/>
            </p:spPr>
            <p:txBody>
              <a:bodyPr wrap="square" numCol="1" spcCol="457200" rtlCol="0">
                <a:spAutoFit/>
              </a:bodyPr>
              <a:lstStyle/>
              <a:p>
                <a:pPr>
                  <a:lnSpc>
                    <a:spcPts val="1300"/>
                  </a:lnSpc>
                </a:pPr>
                <a:r>
                  <a:rPr lang="en-US" sz="900" dirty="0">
                    <a:latin typeface="Montserrat" panose="02000505000000020004" pitchFamily="2" charset="0"/>
                    <a:ea typeface="Montserrat Light" charset="0"/>
                    <a:cs typeface="Montserrat Light" charset="0"/>
                  </a:rPr>
                  <a:t>Creepiest god air fish land darkness. Sample air saying fruitful.</a:t>
                </a:r>
              </a:p>
            </p:txBody>
          </p:sp>
          <p:sp>
            <p:nvSpPr>
              <p:cNvPr id="141" name="TextBox 140">
                <a:extLst>
                  <a:ext uri="{FF2B5EF4-FFF2-40B4-BE49-F238E27FC236}">
                    <a16:creationId xmlns:a16="http://schemas.microsoft.com/office/drawing/2014/main" xmlns="" id="{85CBCB4E-3BAC-4501-B90A-1DFB703171F2}"/>
                  </a:ext>
                </a:extLst>
              </p:cNvPr>
              <p:cNvSpPr txBox="1"/>
              <p:nvPr/>
            </p:nvSpPr>
            <p:spPr>
              <a:xfrm>
                <a:off x="9223532" y="3302310"/>
                <a:ext cx="1518377" cy="292388"/>
              </a:xfrm>
              <a:prstGeom prst="rect">
                <a:avLst/>
              </a:prstGeom>
              <a:noFill/>
            </p:spPr>
            <p:txBody>
              <a:bodyPr wrap="square" numCol="1" spcCol="457200" rtlCol="0">
                <a:spAutoFit/>
              </a:bodyPr>
              <a:lstStyle/>
              <a:p>
                <a:r>
                  <a:rPr lang="en-US" sz="1300" dirty="0">
                    <a:solidFill>
                      <a:schemeClr val="tx1">
                        <a:lumMod val="95000"/>
                        <a:lumOff val="5000"/>
                      </a:schemeClr>
                    </a:solidFill>
                    <a:latin typeface="Montserrat" panose="02000505000000020004" pitchFamily="2" charset="0"/>
                    <a:ea typeface="Montserrat" charset="0"/>
                    <a:cs typeface="Montserrat" charset="0"/>
                  </a:rPr>
                  <a:t>Headline Text</a:t>
                </a:r>
              </a:p>
            </p:txBody>
          </p:sp>
          <p:sp>
            <p:nvSpPr>
              <p:cNvPr id="144" name="Half Frame 143">
                <a:extLst>
                  <a:ext uri="{FF2B5EF4-FFF2-40B4-BE49-F238E27FC236}">
                    <a16:creationId xmlns:a16="http://schemas.microsoft.com/office/drawing/2014/main" xmlns="" id="{D5D8EE02-3443-4875-9F0A-A46DB03FB5C7}"/>
                  </a:ext>
                </a:extLst>
              </p:cNvPr>
              <p:cNvSpPr/>
              <p:nvPr/>
            </p:nvSpPr>
            <p:spPr>
              <a:xfrm rot="13500000" flipH="1">
                <a:off x="8935143" y="3670738"/>
                <a:ext cx="200756" cy="216392"/>
              </a:xfrm>
              <a:prstGeom prst="halfFrame">
                <a:avLst>
                  <a:gd name="adj1" fmla="val 20855"/>
                  <a:gd name="adj2" fmla="val 2224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xmlns="" id="{50A784FD-F3BD-4526-B5B3-D64A7BE14C5B}"/>
                </a:ext>
              </a:extLst>
            </p:cNvPr>
            <p:cNvGrpSpPr/>
            <p:nvPr/>
          </p:nvGrpSpPr>
          <p:grpSpPr>
            <a:xfrm>
              <a:off x="8720240" y="4639781"/>
              <a:ext cx="1814584" cy="901060"/>
              <a:chOff x="8927325" y="4609301"/>
              <a:chExt cx="1814584" cy="901060"/>
            </a:xfrm>
          </p:grpSpPr>
          <p:sp>
            <p:nvSpPr>
              <p:cNvPr id="142" name="TextBox 141">
                <a:extLst>
                  <a:ext uri="{FF2B5EF4-FFF2-40B4-BE49-F238E27FC236}">
                    <a16:creationId xmlns:a16="http://schemas.microsoft.com/office/drawing/2014/main" xmlns="" id="{DDCEDB0B-6F17-40AC-8B5E-CE5395506B31}"/>
                  </a:ext>
                </a:extLst>
              </p:cNvPr>
              <p:cNvSpPr txBox="1"/>
              <p:nvPr/>
            </p:nvSpPr>
            <p:spPr>
              <a:xfrm>
                <a:off x="9223532" y="4917891"/>
                <a:ext cx="1518377" cy="592470"/>
              </a:xfrm>
              <a:prstGeom prst="rect">
                <a:avLst/>
              </a:prstGeom>
              <a:noFill/>
            </p:spPr>
            <p:txBody>
              <a:bodyPr wrap="square" numCol="1" spcCol="457200" rtlCol="0">
                <a:spAutoFit/>
              </a:bodyPr>
              <a:lstStyle/>
              <a:p>
                <a:pPr>
                  <a:lnSpc>
                    <a:spcPts val="1300"/>
                  </a:lnSpc>
                </a:pPr>
                <a:r>
                  <a:rPr lang="en-US" sz="900" dirty="0">
                    <a:latin typeface="Montserrat" panose="02000505000000020004" pitchFamily="2" charset="0"/>
                    <a:ea typeface="Montserrat Light" charset="0"/>
                    <a:cs typeface="Montserrat Light" charset="0"/>
                  </a:rPr>
                  <a:t>Creepiest god air fish land darkness. Sample air saying fruitful.</a:t>
                </a:r>
              </a:p>
            </p:txBody>
          </p:sp>
          <p:sp>
            <p:nvSpPr>
              <p:cNvPr id="143" name="TextBox 142">
                <a:extLst>
                  <a:ext uri="{FF2B5EF4-FFF2-40B4-BE49-F238E27FC236}">
                    <a16:creationId xmlns:a16="http://schemas.microsoft.com/office/drawing/2014/main" xmlns="" id="{0AF1E707-5E18-4858-B57A-D7FF0387DB15}"/>
                  </a:ext>
                </a:extLst>
              </p:cNvPr>
              <p:cNvSpPr txBox="1"/>
              <p:nvPr/>
            </p:nvSpPr>
            <p:spPr>
              <a:xfrm>
                <a:off x="9223532" y="4609301"/>
                <a:ext cx="1518377" cy="292388"/>
              </a:xfrm>
              <a:prstGeom prst="rect">
                <a:avLst/>
              </a:prstGeom>
              <a:noFill/>
            </p:spPr>
            <p:txBody>
              <a:bodyPr wrap="square" numCol="1" spcCol="457200" rtlCol="0">
                <a:spAutoFit/>
              </a:bodyPr>
              <a:lstStyle/>
              <a:p>
                <a:r>
                  <a:rPr lang="en-US" sz="1300" dirty="0">
                    <a:solidFill>
                      <a:schemeClr val="accent4"/>
                    </a:solidFill>
                    <a:latin typeface="Montserrat" panose="02000505000000020004" pitchFamily="2" charset="0"/>
                    <a:ea typeface="Montserrat" charset="0"/>
                    <a:cs typeface="Montserrat" charset="0"/>
                  </a:rPr>
                  <a:t>Headline Text</a:t>
                </a:r>
              </a:p>
            </p:txBody>
          </p:sp>
          <p:sp>
            <p:nvSpPr>
              <p:cNvPr id="145" name="Half Frame 144">
                <a:extLst>
                  <a:ext uri="{FF2B5EF4-FFF2-40B4-BE49-F238E27FC236}">
                    <a16:creationId xmlns:a16="http://schemas.microsoft.com/office/drawing/2014/main" xmlns="" id="{126A4AD3-326A-46F8-94F8-712E50C9D4DC}"/>
                  </a:ext>
                </a:extLst>
              </p:cNvPr>
              <p:cNvSpPr/>
              <p:nvPr/>
            </p:nvSpPr>
            <p:spPr>
              <a:xfrm rot="13500000" flipH="1">
                <a:off x="8935143" y="4977729"/>
                <a:ext cx="200756" cy="216392"/>
              </a:xfrm>
              <a:prstGeom prst="halfFrame">
                <a:avLst>
                  <a:gd name="adj1" fmla="val 20855"/>
                  <a:gd name="adj2" fmla="val 2224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grpSp>
        <p:grpSp>
          <p:nvGrpSpPr>
            <p:cNvPr id="15" name="Group 14">
              <a:extLst>
                <a:ext uri="{FF2B5EF4-FFF2-40B4-BE49-F238E27FC236}">
                  <a16:creationId xmlns:a16="http://schemas.microsoft.com/office/drawing/2014/main" xmlns="" id="{90B0B28D-EE57-476E-B6FB-D317A3343482}"/>
                </a:ext>
              </a:extLst>
            </p:cNvPr>
            <p:cNvGrpSpPr/>
            <p:nvPr/>
          </p:nvGrpSpPr>
          <p:grpSpPr>
            <a:xfrm>
              <a:off x="8720240" y="1961190"/>
              <a:ext cx="1814584" cy="901060"/>
              <a:chOff x="8927325" y="1930710"/>
              <a:chExt cx="1814584" cy="901060"/>
            </a:xfrm>
          </p:grpSpPr>
          <p:sp>
            <p:nvSpPr>
              <p:cNvPr id="147" name="TextBox 146">
                <a:extLst>
                  <a:ext uri="{FF2B5EF4-FFF2-40B4-BE49-F238E27FC236}">
                    <a16:creationId xmlns:a16="http://schemas.microsoft.com/office/drawing/2014/main" xmlns="" id="{56770B60-AA4E-423E-9E5A-5293B367C793}"/>
                  </a:ext>
                </a:extLst>
              </p:cNvPr>
              <p:cNvSpPr txBox="1"/>
              <p:nvPr/>
            </p:nvSpPr>
            <p:spPr>
              <a:xfrm>
                <a:off x="9223532" y="2239300"/>
                <a:ext cx="1518377" cy="592470"/>
              </a:xfrm>
              <a:prstGeom prst="rect">
                <a:avLst/>
              </a:prstGeom>
              <a:noFill/>
            </p:spPr>
            <p:txBody>
              <a:bodyPr wrap="square" numCol="1" spcCol="457200" rtlCol="0">
                <a:spAutoFit/>
              </a:bodyPr>
              <a:lstStyle/>
              <a:p>
                <a:pPr>
                  <a:lnSpc>
                    <a:spcPts val="1300"/>
                  </a:lnSpc>
                </a:pPr>
                <a:r>
                  <a:rPr lang="en-US" sz="900" dirty="0">
                    <a:latin typeface="Montserrat" panose="02000505000000020004" pitchFamily="2" charset="0"/>
                    <a:ea typeface="Montserrat Light" charset="0"/>
                    <a:cs typeface="Montserrat Light" charset="0"/>
                  </a:rPr>
                  <a:t>Creepiest god air fish land darkness. Sample air saying fruitful.</a:t>
                </a:r>
              </a:p>
            </p:txBody>
          </p:sp>
          <p:sp>
            <p:nvSpPr>
              <p:cNvPr id="148" name="TextBox 147">
                <a:extLst>
                  <a:ext uri="{FF2B5EF4-FFF2-40B4-BE49-F238E27FC236}">
                    <a16:creationId xmlns:a16="http://schemas.microsoft.com/office/drawing/2014/main" xmlns="" id="{3190A02C-4945-43E6-B33E-0D6A5052B817}"/>
                  </a:ext>
                </a:extLst>
              </p:cNvPr>
              <p:cNvSpPr txBox="1"/>
              <p:nvPr/>
            </p:nvSpPr>
            <p:spPr>
              <a:xfrm>
                <a:off x="9223532" y="1930710"/>
                <a:ext cx="1518377" cy="292388"/>
              </a:xfrm>
              <a:prstGeom prst="rect">
                <a:avLst/>
              </a:prstGeom>
              <a:noFill/>
            </p:spPr>
            <p:txBody>
              <a:bodyPr wrap="square" numCol="1" spcCol="457200" rtlCol="0">
                <a:spAutoFit/>
              </a:bodyPr>
              <a:lstStyle/>
              <a:p>
                <a:r>
                  <a:rPr lang="en-US" sz="1300" b="1" dirty="0">
                    <a:solidFill>
                      <a:schemeClr val="accent3"/>
                    </a:solidFill>
                    <a:latin typeface="Montserrat" panose="02000505000000020004" pitchFamily="2" charset="0"/>
                    <a:ea typeface="Montserrat" charset="0"/>
                    <a:cs typeface="Montserrat" charset="0"/>
                  </a:rPr>
                  <a:t>Headline Text</a:t>
                </a:r>
                <a:endParaRPr lang="en-US" sz="1300" dirty="0">
                  <a:solidFill>
                    <a:schemeClr val="accent3"/>
                  </a:solidFill>
                  <a:latin typeface="Montserrat" panose="02000505000000020004" pitchFamily="2" charset="0"/>
                  <a:ea typeface="Montserrat" charset="0"/>
                  <a:cs typeface="Montserrat" charset="0"/>
                </a:endParaRPr>
              </a:p>
            </p:txBody>
          </p:sp>
          <p:sp>
            <p:nvSpPr>
              <p:cNvPr id="149" name="Half Frame 148">
                <a:extLst>
                  <a:ext uri="{FF2B5EF4-FFF2-40B4-BE49-F238E27FC236}">
                    <a16:creationId xmlns:a16="http://schemas.microsoft.com/office/drawing/2014/main" xmlns="" id="{80970C01-03F1-4E4F-8B0C-C7E16424E4C4}"/>
                  </a:ext>
                </a:extLst>
              </p:cNvPr>
              <p:cNvSpPr/>
              <p:nvPr/>
            </p:nvSpPr>
            <p:spPr>
              <a:xfrm rot="13500000" flipH="1">
                <a:off x="8935143" y="2299138"/>
                <a:ext cx="200756" cy="216392"/>
              </a:xfrm>
              <a:prstGeom prst="halfFrame">
                <a:avLst>
                  <a:gd name="adj1" fmla="val 20855"/>
                  <a:gd name="adj2" fmla="val 2224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10" name="Connector: Elbow 9">
              <a:extLst>
                <a:ext uri="{FF2B5EF4-FFF2-40B4-BE49-F238E27FC236}">
                  <a16:creationId xmlns:a16="http://schemas.microsoft.com/office/drawing/2014/main" xmlns="" id="{D03664FF-A702-4324-87BA-BCE149C1DA85}"/>
                </a:ext>
              </a:extLst>
            </p:cNvPr>
            <p:cNvCxnSpPr>
              <a:cxnSpLocks/>
            </p:cNvCxnSpPr>
            <p:nvPr/>
          </p:nvCxnSpPr>
          <p:spPr>
            <a:xfrm rot="10800000" flipV="1">
              <a:off x="5721742" y="904508"/>
              <a:ext cx="3166295" cy="559847"/>
            </a:xfrm>
            <a:prstGeom prst="bentConnector3">
              <a:avLst>
                <a:gd name="adj1" fmla="val 21843"/>
              </a:avLst>
            </a:prstGeom>
            <a:ln w="12700">
              <a:solidFill>
                <a:schemeClr val="accent2">
                  <a:alpha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50" name="Group 149">
              <a:extLst>
                <a:ext uri="{FF2B5EF4-FFF2-40B4-BE49-F238E27FC236}">
                  <a16:creationId xmlns:a16="http://schemas.microsoft.com/office/drawing/2014/main" xmlns="" id="{71EEAE4F-DDE8-4C6C-9513-1704CD809DAA}"/>
                </a:ext>
              </a:extLst>
            </p:cNvPr>
            <p:cNvGrpSpPr/>
            <p:nvPr/>
          </p:nvGrpSpPr>
          <p:grpSpPr>
            <a:xfrm>
              <a:off x="8720240" y="787710"/>
              <a:ext cx="1814584" cy="901060"/>
              <a:chOff x="8927325" y="1930710"/>
              <a:chExt cx="1814584" cy="901060"/>
            </a:xfrm>
          </p:grpSpPr>
          <p:sp>
            <p:nvSpPr>
              <p:cNvPr id="151" name="TextBox 150">
                <a:extLst>
                  <a:ext uri="{FF2B5EF4-FFF2-40B4-BE49-F238E27FC236}">
                    <a16:creationId xmlns:a16="http://schemas.microsoft.com/office/drawing/2014/main" xmlns="" id="{376B80F4-CB15-4E0F-A2C7-7E4B77A44854}"/>
                  </a:ext>
                </a:extLst>
              </p:cNvPr>
              <p:cNvSpPr txBox="1"/>
              <p:nvPr/>
            </p:nvSpPr>
            <p:spPr>
              <a:xfrm>
                <a:off x="9223532" y="2239300"/>
                <a:ext cx="1518377" cy="592470"/>
              </a:xfrm>
              <a:prstGeom prst="rect">
                <a:avLst/>
              </a:prstGeom>
              <a:noFill/>
            </p:spPr>
            <p:txBody>
              <a:bodyPr wrap="square" numCol="1" spcCol="457200" rtlCol="0">
                <a:spAutoFit/>
              </a:bodyPr>
              <a:lstStyle/>
              <a:p>
                <a:pPr>
                  <a:lnSpc>
                    <a:spcPts val="1300"/>
                  </a:lnSpc>
                </a:pPr>
                <a:r>
                  <a:rPr lang="en-US" sz="900" dirty="0">
                    <a:latin typeface="Montserrat" panose="02000505000000020004" pitchFamily="2" charset="0"/>
                    <a:ea typeface="Montserrat Light" charset="0"/>
                    <a:cs typeface="Montserrat Light" charset="0"/>
                  </a:rPr>
                  <a:t>Creepiest god air fish land darkness. Sample air saying fruitful.</a:t>
                </a:r>
              </a:p>
            </p:txBody>
          </p:sp>
          <p:sp>
            <p:nvSpPr>
              <p:cNvPr id="152" name="TextBox 151">
                <a:extLst>
                  <a:ext uri="{FF2B5EF4-FFF2-40B4-BE49-F238E27FC236}">
                    <a16:creationId xmlns:a16="http://schemas.microsoft.com/office/drawing/2014/main" xmlns="" id="{167EEE95-B1C6-4E32-A136-B7012369A355}"/>
                  </a:ext>
                </a:extLst>
              </p:cNvPr>
              <p:cNvSpPr txBox="1"/>
              <p:nvPr/>
            </p:nvSpPr>
            <p:spPr>
              <a:xfrm>
                <a:off x="9223532" y="1930710"/>
                <a:ext cx="1518377" cy="292388"/>
              </a:xfrm>
              <a:prstGeom prst="rect">
                <a:avLst/>
              </a:prstGeom>
              <a:noFill/>
            </p:spPr>
            <p:txBody>
              <a:bodyPr wrap="square" numCol="1" spcCol="457200" rtlCol="0">
                <a:spAutoFit/>
              </a:bodyPr>
              <a:lstStyle/>
              <a:p>
                <a:r>
                  <a:rPr lang="en-US" sz="1300" b="1" dirty="0">
                    <a:solidFill>
                      <a:schemeClr val="accent2"/>
                    </a:solidFill>
                    <a:latin typeface="Montserrat" panose="02000505000000020004" pitchFamily="2" charset="0"/>
                    <a:ea typeface="Montserrat" charset="0"/>
                    <a:cs typeface="Montserrat" charset="0"/>
                  </a:rPr>
                  <a:t>Headline Text</a:t>
                </a:r>
                <a:endParaRPr lang="en-US" sz="1300" dirty="0">
                  <a:solidFill>
                    <a:schemeClr val="accent2"/>
                  </a:solidFill>
                  <a:latin typeface="Montserrat" panose="02000505000000020004" pitchFamily="2" charset="0"/>
                  <a:ea typeface="Montserrat" charset="0"/>
                  <a:cs typeface="Montserrat" charset="0"/>
                </a:endParaRPr>
              </a:p>
            </p:txBody>
          </p:sp>
          <p:sp>
            <p:nvSpPr>
              <p:cNvPr id="153" name="Half Frame 152">
                <a:extLst>
                  <a:ext uri="{FF2B5EF4-FFF2-40B4-BE49-F238E27FC236}">
                    <a16:creationId xmlns:a16="http://schemas.microsoft.com/office/drawing/2014/main" xmlns="" id="{883BA1F1-752C-400F-96B7-F6016042346F}"/>
                  </a:ext>
                </a:extLst>
              </p:cNvPr>
              <p:cNvSpPr/>
              <p:nvPr/>
            </p:nvSpPr>
            <p:spPr>
              <a:xfrm rot="13500000" flipH="1">
                <a:off x="8935143" y="2299138"/>
                <a:ext cx="200756" cy="216392"/>
              </a:xfrm>
              <a:prstGeom prst="halfFrame">
                <a:avLst>
                  <a:gd name="adj1" fmla="val 20855"/>
                  <a:gd name="adj2" fmla="val 2224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154" name="Connector: Elbow 153">
              <a:extLst>
                <a:ext uri="{FF2B5EF4-FFF2-40B4-BE49-F238E27FC236}">
                  <a16:creationId xmlns:a16="http://schemas.microsoft.com/office/drawing/2014/main" xmlns="" id="{EA324029-2D25-46E8-A267-565F6D789D91}"/>
                </a:ext>
              </a:extLst>
            </p:cNvPr>
            <p:cNvCxnSpPr>
              <a:cxnSpLocks/>
            </p:cNvCxnSpPr>
            <p:nvPr/>
          </p:nvCxnSpPr>
          <p:spPr>
            <a:xfrm rot="10800000" flipV="1">
              <a:off x="5721745" y="2133279"/>
              <a:ext cx="3166292" cy="778876"/>
            </a:xfrm>
            <a:prstGeom prst="bentConnector3">
              <a:avLst>
                <a:gd name="adj1" fmla="val 20399"/>
              </a:avLst>
            </a:prstGeom>
            <a:ln w="12700">
              <a:solidFill>
                <a:schemeClr val="accent3">
                  <a:alpha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Connector: Elbow 154">
              <a:extLst>
                <a:ext uri="{FF2B5EF4-FFF2-40B4-BE49-F238E27FC236}">
                  <a16:creationId xmlns:a16="http://schemas.microsoft.com/office/drawing/2014/main" xmlns="" id="{812C3477-D594-493E-9482-1E5410285F1D}"/>
                </a:ext>
              </a:extLst>
            </p:cNvPr>
            <p:cNvCxnSpPr>
              <a:cxnSpLocks/>
            </p:cNvCxnSpPr>
            <p:nvPr/>
          </p:nvCxnSpPr>
          <p:spPr>
            <a:xfrm rot="10800000" flipV="1">
              <a:off x="5675325" y="3488546"/>
              <a:ext cx="3212715" cy="420129"/>
            </a:xfrm>
            <a:prstGeom prst="bentConnector3">
              <a:avLst>
                <a:gd name="adj1" fmla="val 19759"/>
              </a:avLst>
            </a:prstGeom>
            <a:ln w="12700">
              <a:solidFill>
                <a:schemeClr val="tx1">
                  <a:lumMod val="65000"/>
                  <a:lumOff val="35000"/>
                  <a:alpha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9" name="Connector: Elbow 158">
              <a:extLst>
                <a:ext uri="{FF2B5EF4-FFF2-40B4-BE49-F238E27FC236}">
                  <a16:creationId xmlns:a16="http://schemas.microsoft.com/office/drawing/2014/main" xmlns="" id="{4F326431-28B4-4F08-8C26-2DB4D53583A2}"/>
                </a:ext>
              </a:extLst>
            </p:cNvPr>
            <p:cNvCxnSpPr>
              <a:cxnSpLocks/>
            </p:cNvCxnSpPr>
            <p:nvPr/>
          </p:nvCxnSpPr>
          <p:spPr>
            <a:xfrm rot="10800000" flipV="1">
              <a:off x="5675329" y="4798771"/>
              <a:ext cx="3212709" cy="291004"/>
            </a:xfrm>
            <a:prstGeom prst="bentConnector3">
              <a:avLst>
                <a:gd name="adj1" fmla="val 17269"/>
              </a:avLst>
            </a:prstGeom>
            <a:ln w="12700">
              <a:solidFill>
                <a:schemeClr val="accent4">
                  <a:lumMod val="40000"/>
                  <a:lumOff val="60000"/>
                  <a:alpha val="8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80" name="Group 179">
            <a:extLst>
              <a:ext uri="{FF2B5EF4-FFF2-40B4-BE49-F238E27FC236}">
                <a16:creationId xmlns:a16="http://schemas.microsoft.com/office/drawing/2014/main" xmlns="" id="{2798AFD0-AF04-4933-B114-5640BE660C51}"/>
              </a:ext>
            </a:extLst>
          </p:cNvPr>
          <p:cNvGrpSpPr/>
          <p:nvPr/>
        </p:nvGrpSpPr>
        <p:grpSpPr>
          <a:xfrm>
            <a:off x="1127762" y="2418819"/>
            <a:ext cx="2452136" cy="3119087"/>
            <a:chOff x="8567799" y="2418819"/>
            <a:chExt cx="2452136" cy="3119087"/>
          </a:xfrm>
        </p:grpSpPr>
        <p:sp>
          <p:nvSpPr>
            <p:cNvPr id="181" name="Rounded Rectangle 40">
              <a:extLst>
                <a:ext uri="{FF2B5EF4-FFF2-40B4-BE49-F238E27FC236}">
                  <a16:creationId xmlns:a16="http://schemas.microsoft.com/office/drawing/2014/main" xmlns="" id="{8B1A2AAF-11DF-4388-A87B-E197EA4582F1}"/>
                </a:ext>
              </a:extLst>
            </p:cNvPr>
            <p:cNvSpPr/>
            <p:nvPr/>
          </p:nvSpPr>
          <p:spPr>
            <a:xfrm>
              <a:off x="8710005" y="4288671"/>
              <a:ext cx="182880" cy="1828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xmlns="" id="{5D0378C2-5453-478E-9F35-B8F267CB559E}"/>
                </a:ext>
              </a:extLst>
            </p:cNvPr>
            <p:cNvSpPr txBox="1"/>
            <p:nvPr/>
          </p:nvSpPr>
          <p:spPr>
            <a:xfrm>
              <a:off x="8940869" y="4262105"/>
              <a:ext cx="1224158" cy="245901"/>
            </a:xfrm>
            <a:prstGeom prst="rect">
              <a:avLst/>
            </a:prstGeom>
            <a:noFill/>
          </p:spPr>
          <p:txBody>
            <a:bodyPr wrap="square" numCol="1" spcCol="0" rtlCol="0" anchor="ctr">
              <a:spAutoFit/>
            </a:bodyPr>
            <a:lstStyle/>
            <a:p>
              <a:pPr>
                <a:lnSpc>
                  <a:spcPts val="1300"/>
                </a:lnSpc>
              </a:pPr>
              <a:r>
                <a:rPr lang="en-US" sz="900" b="1" dirty="0">
                  <a:latin typeface="Montserrat Light" charset="0"/>
                  <a:ea typeface="Montserrat Light" charset="0"/>
                  <a:cs typeface="Montserrat Light" charset="0"/>
                </a:rPr>
                <a:t>Text goes</a:t>
              </a:r>
            </a:p>
          </p:txBody>
        </p:sp>
        <p:sp>
          <p:nvSpPr>
            <p:cNvPr id="183" name="Rounded Rectangle 42">
              <a:extLst>
                <a:ext uri="{FF2B5EF4-FFF2-40B4-BE49-F238E27FC236}">
                  <a16:creationId xmlns:a16="http://schemas.microsoft.com/office/drawing/2014/main" xmlns="" id="{6DCBABEE-EBD6-45F7-8D71-90ED08A49CAB}"/>
                </a:ext>
              </a:extLst>
            </p:cNvPr>
            <p:cNvSpPr/>
            <p:nvPr/>
          </p:nvSpPr>
          <p:spPr>
            <a:xfrm>
              <a:off x="8710005" y="4626022"/>
              <a:ext cx="182880" cy="1828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xmlns="" id="{B01412C1-26FF-48AB-B57E-50B0A9C43F01}"/>
                </a:ext>
              </a:extLst>
            </p:cNvPr>
            <p:cNvSpPr txBox="1"/>
            <p:nvPr/>
          </p:nvSpPr>
          <p:spPr>
            <a:xfrm>
              <a:off x="8940868" y="4592884"/>
              <a:ext cx="1474147" cy="259045"/>
            </a:xfrm>
            <a:prstGeom prst="rect">
              <a:avLst/>
            </a:prstGeom>
            <a:noFill/>
          </p:spPr>
          <p:txBody>
            <a:bodyPr wrap="square" numCol="1" spcCol="0" rtlCol="0" anchor="ctr">
              <a:spAutoFit/>
            </a:bodyPr>
            <a:lstStyle/>
            <a:p>
              <a:pPr>
                <a:lnSpc>
                  <a:spcPts val="1300"/>
                </a:lnSpc>
              </a:pPr>
              <a:r>
                <a:rPr lang="en-US" sz="900" b="1" dirty="0">
                  <a:latin typeface="Montserrat Light" charset="0"/>
                  <a:ea typeface="Montserrat Light" charset="0"/>
                  <a:cs typeface="Montserrat Light" charset="0"/>
                </a:rPr>
                <a:t>Example text goes</a:t>
              </a:r>
            </a:p>
          </p:txBody>
        </p:sp>
        <p:sp>
          <p:nvSpPr>
            <p:cNvPr id="185" name="Rounded Rectangle 67">
              <a:extLst>
                <a:ext uri="{FF2B5EF4-FFF2-40B4-BE49-F238E27FC236}">
                  <a16:creationId xmlns:a16="http://schemas.microsoft.com/office/drawing/2014/main" xmlns="" id="{0BDF586A-DF24-461B-9204-71D07AE3551C}"/>
                </a:ext>
              </a:extLst>
            </p:cNvPr>
            <p:cNvSpPr/>
            <p:nvPr/>
          </p:nvSpPr>
          <p:spPr>
            <a:xfrm>
              <a:off x="8710005" y="4981220"/>
              <a:ext cx="182880" cy="1828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a:extLst>
                <a:ext uri="{FF2B5EF4-FFF2-40B4-BE49-F238E27FC236}">
                  <a16:creationId xmlns:a16="http://schemas.microsoft.com/office/drawing/2014/main" xmlns="" id="{3FAE7F6D-6254-4516-B721-68748E8A98EA}"/>
                </a:ext>
              </a:extLst>
            </p:cNvPr>
            <p:cNvSpPr txBox="1"/>
            <p:nvPr/>
          </p:nvSpPr>
          <p:spPr>
            <a:xfrm>
              <a:off x="8940868" y="4948082"/>
              <a:ext cx="1474147" cy="259045"/>
            </a:xfrm>
            <a:prstGeom prst="rect">
              <a:avLst/>
            </a:prstGeom>
            <a:noFill/>
          </p:spPr>
          <p:txBody>
            <a:bodyPr wrap="square" numCol="1" spcCol="0" rtlCol="0" anchor="ctr">
              <a:spAutoFit/>
            </a:bodyPr>
            <a:lstStyle/>
            <a:p>
              <a:pPr>
                <a:lnSpc>
                  <a:spcPts val="1300"/>
                </a:lnSpc>
              </a:pPr>
              <a:r>
                <a:rPr lang="en-US" sz="900" b="1" dirty="0">
                  <a:latin typeface="Montserrat Light" charset="0"/>
                  <a:ea typeface="Montserrat Light" charset="0"/>
                  <a:cs typeface="Montserrat Light" charset="0"/>
                </a:rPr>
                <a:t>Example text goes</a:t>
              </a:r>
            </a:p>
          </p:txBody>
        </p:sp>
        <p:sp>
          <p:nvSpPr>
            <p:cNvPr id="187" name="Rounded Rectangle 69">
              <a:extLst>
                <a:ext uri="{FF2B5EF4-FFF2-40B4-BE49-F238E27FC236}">
                  <a16:creationId xmlns:a16="http://schemas.microsoft.com/office/drawing/2014/main" xmlns="" id="{A53A44F7-8890-4589-84CC-12559FA8DFDC}"/>
                </a:ext>
              </a:extLst>
            </p:cNvPr>
            <p:cNvSpPr/>
            <p:nvPr/>
          </p:nvSpPr>
          <p:spPr>
            <a:xfrm>
              <a:off x="8710005" y="5318571"/>
              <a:ext cx="182880" cy="1828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a:extLst>
                <a:ext uri="{FF2B5EF4-FFF2-40B4-BE49-F238E27FC236}">
                  <a16:creationId xmlns:a16="http://schemas.microsoft.com/office/drawing/2014/main" xmlns="" id="{F01A8F57-3C9A-490E-831B-D984430BF443}"/>
                </a:ext>
              </a:extLst>
            </p:cNvPr>
            <p:cNvSpPr txBox="1"/>
            <p:nvPr/>
          </p:nvSpPr>
          <p:spPr>
            <a:xfrm>
              <a:off x="8940869" y="5292005"/>
              <a:ext cx="1224158" cy="245901"/>
            </a:xfrm>
            <a:prstGeom prst="rect">
              <a:avLst/>
            </a:prstGeom>
            <a:noFill/>
          </p:spPr>
          <p:txBody>
            <a:bodyPr wrap="square" numCol="1" spcCol="0" rtlCol="0" anchor="ctr">
              <a:spAutoFit/>
            </a:bodyPr>
            <a:lstStyle/>
            <a:p>
              <a:pPr>
                <a:lnSpc>
                  <a:spcPts val="1300"/>
                </a:lnSpc>
              </a:pPr>
              <a:r>
                <a:rPr lang="en-US" sz="900" b="1" dirty="0">
                  <a:latin typeface="Montserrat Light" charset="0"/>
                  <a:ea typeface="Montserrat Light" charset="0"/>
                  <a:cs typeface="Montserrat Light" charset="0"/>
                </a:rPr>
                <a:t>Sample text goes</a:t>
              </a:r>
            </a:p>
          </p:txBody>
        </p:sp>
        <p:sp>
          <p:nvSpPr>
            <p:cNvPr id="189" name="TextBox 188">
              <a:extLst>
                <a:ext uri="{FF2B5EF4-FFF2-40B4-BE49-F238E27FC236}">
                  <a16:creationId xmlns:a16="http://schemas.microsoft.com/office/drawing/2014/main" xmlns="" id="{C68076BF-6FE0-4C82-AAD8-57504F68C7D9}"/>
                </a:ext>
              </a:extLst>
            </p:cNvPr>
            <p:cNvSpPr txBox="1"/>
            <p:nvPr/>
          </p:nvSpPr>
          <p:spPr>
            <a:xfrm>
              <a:off x="8567799" y="3212969"/>
              <a:ext cx="2452136" cy="715581"/>
            </a:xfrm>
            <a:prstGeom prst="rect">
              <a:avLst/>
            </a:prstGeom>
            <a:noFill/>
          </p:spPr>
          <p:txBody>
            <a:bodyPr wrap="square" numCol="1" spcCol="457200" rtlCol="0">
              <a:spAutoFit/>
            </a:bodyPr>
            <a:lstStyle/>
            <a:p>
              <a:pPr>
                <a:lnSpc>
                  <a:spcPct val="150000"/>
                </a:lnSpc>
              </a:pPr>
              <a:r>
                <a:rPr lang="en-US" sz="900" dirty="0">
                  <a:latin typeface="Montserrat" charset="0"/>
                  <a:ea typeface="Montserrat" charset="0"/>
                  <a:cs typeface="Montserrat" charset="0"/>
                </a:rPr>
                <a:t>Also he his male air bring is Signs first . Creepiest god air fish land. Darkness. Air saying fruitful were hath waters.</a:t>
              </a:r>
            </a:p>
          </p:txBody>
        </p:sp>
        <p:sp>
          <p:nvSpPr>
            <p:cNvPr id="190" name="TextBox 189">
              <a:extLst>
                <a:ext uri="{FF2B5EF4-FFF2-40B4-BE49-F238E27FC236}">
                  <a16:creationId xmlns:a16="http://schemas.microsoft.com/office/drawing/2014/main" xmlns="" id="{03690BED-5E8F-4BFE-947A-79427946E9B3}"/>
                </a:ext>
              </a:extLst>
            </p:cNvPr>
            <p:cNvSpPr txBox="1"/>
            <p:nvPr/>
          </p:nvSpPr>
          <p:spPr>
            <a:xfrm>
              <a:off x="8567799" y="2418819"/>
              <a:ext cx="2452136" cy="646331"/>
            </a:xfrm>
            <a:prstGeom prst="rect">
              <a:avLst/>
            </a:prstGeom>
            <a:noFill/>
          </p:spPr>
          <p:txBody>
            <a:bodyPr wrap="square" numCol="1" spcCol="457200" rtlCol="0">
              <a:spAutoFit/>
            </a:bodyPr>
            <a:lstStyle/>
            <a:p>
              <a:r>
                <a:rPr lang="en-US" dirty="0">
                  <a:latin typeface="Montserrat" charset="0"/>
                  <a:ea typeface="Montserrat" charset="0"/>
                  <a:cs typeface="Montserrat" charset="0"/>
                </a:rPr>
                <a:t>Signs first Creepiest god air fish land</a:t>
              </a:r>
            </a:p>
          </p:txBody>
        </p:sp>
      </p:grpSp>
      <p:sp>
        <p:nvSpPr>
          <p:cNvPr id="191" name="Rectangle 190">
            <a:extLst>
              <a:ext uri="{FF2B5EF4-FFF2-40B4-BE49-F238E27FC236}">
                <a16:creationId xmlns:a16="http://schemas.microsoft.com/office/drawing/2014/main" xmlns="" id="{96B8064E-749E-4F37-A8D1-92D3E6A8F9E4}"/>
              </a:ext>
            </a:extLst>
          </p:cNvPr>
          <p:cNvSpPr/>
          <p:nvPr/>
        </p:nvSpPr>
        <p:spPr>
          <a:xfrm>
            <a:off x="1127762" y="951956"/>
            <a:ext cx="3923504" cy="1133259"/>
          </a:xfrm>
          <a:prstGeom prst="rect">
            <a:avLst/>
          </a:prstGeom>
        </p:spPr>
        <p:txBody>
          <a:bodyPr wrap="square">
            <a:spAutoFit/>
          </a:bodyPr>
          <a:lstStyle/>
          <a:p>
            <a:pPr>
              <a:lnSpc>
                <a:spcPts val="2700"/>
              </a:lnSpc>
            </a:pPr>
            <a:r>
              <a:rPr lang="en-US" sz="1400" dirty="0">
                <a:latin typeface="Montserrat Light" panose="00000400000000000000" pitchFamily="50" charset="0"/>
                <a:ea typeface="Bodoni 72 Book" charset="0"/>
                <a:cs typeface="Bodoni 72 Book" charset="0"/>
              </a:rPr>
              <a:t>WRITE HERE SOMETHING ABOUT</a:t>
            </a:r>
          </a:p>
          <a:p>
            <a:pPr>
              <a:lnSpc>
                <a:spcPts val="2700"/>
              </a:lnSpc>
            </a:pPr>
            <a:r>
              <a:rPr lang="en-US" sz="2800" dirty="0">
                <a:solidFill>
                  <a:schemeClr val="tx1">
                    <a:lumMod val="75000"/>
                    <a:lumOff val="25000"/>
                  </a:schemeClr>
                </a:solidFill>
                <a:latin typeface="Montserrat Bold"/>
                <a:ea typeface="Bodoni 72 Book" charset="0"/>
                <a:cs typeface="Bodoni 72 Book" charset="0"/>
              </a:rPr>
              <a:t>IT’S CREATIVE YOUR INFOGRAPHIC</a:t>
            </a:r>
          </a:p>
        </p:txBody>
      </p:sp>
    </p:spTree>
    <p:extLst>
      <p:ext uri="{BB962C8B-B14F-4D97-AF65-F5344CB8AC3E}">
        <p14:creationId xmlns:p14="http://schemas.microsoft.com/office/powerpoint/2010/main" xmlns="" val="1829550220"/>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xmlns="" id="{3C74C168-B022-4AD7-BB76-47C237D13760}"/>
              </a:ext>
            </a:extLst>
          </p:cNvPr>
          <p:cNvSpPr/>
          <p:nvPr/>
        </p:nvSpPr>
        <p:spPr>
          <a:xfrm>
            <a:off x="-10160" y="2378075"/>
            <a:ext cx="12202160" cy="2306319"/>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xmlns="" id="{A3320F13-DC02-4FD1-A581-C323C1416FC6}"/>
              </a:ext>
            </a:extLst>
          </p:cNvPr>
          <p:cNvSpPr/>
          <p:nvPr/>
        </p:nvSpPr>
        <p:spPr>
          <a:xfrm>
            <a:off x="-16354" y="4683760"/>
            <a:ext cx="12227645" cy="1647592"/>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Placeholder 2">
            <a:extLst>
              <a:ext uri="{FF2B5EF4-FFF2-40B4-BE49-F238E27FC236}">
                <a16:creationId xmlns:a16="http://schemas.microsoft.com/office/drawing/2014/main" xmlns="" id="{F0DFC372-76C7-459E-B5D7-75B610D56C77}"/>
              </a:ext>
            </a:extLst>
          </p:cNvPr>
          <p:cNvSpPr txBox="1">
            <a:spLocks/>
          </p:cNvSpPr>
          <p:nvPr/>
        </p:nvSpPr>
        <p:spPr>
          <a:xfrm>
            <a:off x="8440087" y="6490940"/>
            <a:ext cx="2998268" cy="203846"/>
          </a:xfrm>
          <a:custGeom>
            <a:avLst/>
            <a:gdLst>
              <a:gd name="connsiteX0" fmla="*/ 0 w 4978400"/>
              <a:gd name="connsiteY0" fmla="*/ 0 h 6858000"/>
              <a:gd name="connsiteX1" fmla="*/ 4978400 w 4978400"/>
              <a:gd name="connsiteY1" fmla="*/ 0 h 6858000"/>
              <a:gd name="connsiteX2" fmla="*/ 4978400 w 4978400"/>
              <a:gd name="connsiteY2" fmla="*/ 6858000 h 6858000"/>
              <a:gd name="connsiteX3" fmla="*/ 0 w 4978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978400" h="6858000">
                <a:moveTo>
                  <a:pt x="0" y="0"/>
                </a:moveTo>
                <a:lnTo>
                  <a:pt x="4978400" y="0"/>
                </a:lnTo>
                <a:lnTo>
                  <a:pt x="4978400" y="6858000"/>
                </a:lnTo>
                <a:lnTo>
                  <a:pt x="0" y="6858000"/>
                </a:lnTo>
                <a:close/>
              </a:path>
            </a:pathLst>
          </a:custGeom>
        </p:spPr>
        <p:txBody>
          <a:bodyPr wrap="square" anchor="ctr">
            <a:normAutofit fontScale="85000" lnSpcReduction="20000"/>
          </a:bodyPr>
          <a:lstStyle>
            <a:lvl1pPr marL="0" indent="0" algn="ctr" defTabSz="914400" rtl="0" eaLnBrk="1" latinLnBrk="0" hangingPunct="1">
              <a:lnSpc>
                <a:spcPct val="90000"/>
              </a:lnSpc>
              <a:spcBef>
                <a:spcPts val="1000"/>
              </a:spcBef>
              <a:buFont typeface="Arial"/>
              <a:buNone/>
              <a:defRPr sz="1200" b="0" i="0" kern="1200">
                <a:solidFill>
                  <a:schemeClr val="tx1"/>
                </a:solidFill>
                <a:latin typeface="Bodoni 72 Book" charset="0"/>
                <a:ea typeface="Bodoni 72 Book" charset="0"/>
                <a:cs typeface="Bodoni 72 Book"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solidFill>
                <a:latin typeface="Bodoni 72 Book" charset="0"/>
                <a:ea typeface="Bodoni 72 Book" charset="0"/>
                <a:cs typeface="Bodoni 72 Book"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solidFill>
                <a:latin typeface="Bodoni 72 Book" charset="0"/>
                <a:ea typeface="Bodoni 72 Book" charset="0"/>
                <a:cs typeface="Bodoni 72 Book" charset="0"/>
              </a:defRPr>
            </a:lvl3pPr>
            <a:lvl4pPr marL="1600200" indent="-228600" algn="ctr" defTabSz="914400" rtl="0" eaLnBrk="1" latinLnBrk="0" hangingPunct="1">
              <a:lnSpc>
                <a:spcPct val="90000"/>
              </a:lnSpc>
              <a:spcBef>
                <a:spcPts val="500"/>
              </a:spcBef>
              <a:buFont typeface="Arial"/>
              <a:buChar char="•"/>
              <a:defRPr sz="1800" b="0" i="0" kern="1200">
                <a:solidFill>
                  <a:schemeClr val="tx1"/>
                </a:solidFill>
                <a:latin typeface="Bodoni 72 Book" charset="0"/>
                <a:ea typeface="Bodoni 72 Book" charset="0"/>
                <a:cs typeface="Bodoni 72 Book"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solidFill>
                <a:latin typeface="Bodoni 72 Book" charset="0"/>
                <a:ea typeface="Bodoni 72 Book" charset="0"/>
                <a:cs typeface="Bodoni 72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Here is your custom footer, This is Master Style</a:t>
            </a:r>
            <a:endParaRPr lang="en-US" dirty="0"/>
          </a:p>
        </p:txBody>
      </p:sp>
      <p:sp>
        <p:nvSpPr>
          <p:cNvPr id="81" name="Rectangle 80">
            <a:extLst>
              <a:ext uri="{FF2B5EF4-FFF2-40B4-BE49-F238E27FC236}">
                <a16:creationId xmlns:a16="http://schemas.microsoft.com/office/drawing/2014/main" xmlns="" id="{D8B92297-D5F0-4085-AC45-AE5AA1025478}"/>
              </a:ext>
            </a:extLst>
          </p:cNvPr>
          <p:cNvSpPr/>
          <p:nvPr/>
        </p:nvSpPr>
        <p:spPr>
          <a:xfrm flipH="1">
            <a:off x="4822920" y="2375167"/>
            <a:ext cx="1249750" cy="1128417"/>
          </a:xfrm>
          <a:prstGeom prst="rect">
            <a:avLst/>
          </a:prstGeom>
          <a:solidFill>
            <a:schemeClr val="accent3">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xmlns="" id="{0E66B8BF-2124-4BFE-95DC-26C5B2D63BCE}"/>
              </a:ext>
            </a:extLst>
          </p:cNvPr>
          <p:cNvSpPr/>
          <p:nvPr/>
        </p:nvSpPr>
        <p:spPr>
          <a:xfrm flipH="1">
            <a:off x="7718733" y="2375167"/>
            <a:ext cx="1480287" cy="1336571"/>
          </a:xfrm>
          <a:prstGeom prst="rect">
            <a:avLst/>
          </a:prstGeom>
          <a:solidFill>
            <a:schemeClr val="accent2">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xmlns="" id="{C9AE0D44-D9DF-43DE-BFF7-9E051ECB3334}"/>
              </a:ext>
            </a:extLst>
          </p:cNvPr>
          <p:cNvSpPr/>
          <p:nvPr/>
        </p:nvSpPr>
        <p:spPr>
          <a:xfrm flipH="1">
            <a:off x="9199019" y="2375168"/>
            <a:ext cx="1079881" cy="975039"/>
          </a:xfrm>
          <a:prstGeom prst="rect">
            <a:avLst/>
          </a:prstGeom>
          <a:solidFill>
            <a:schemeClr val="accent4">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xmlns="" id="{C89C0037-D2BF-42A0-BE18-2E15C6B048A2}"/>
              </a:ext>
            </a:extLst>
          </p:cNvPr>
          <p:cNvSpPr txBox="1"/>
          <p:nvPr/>
        </p:nvSpPr>
        <p:spPr>
          <a:xfrm>
            <a:off x="9458327" y="2537899"/>
            <a:ext cx="561264" cy="553998"/>
          </a:xfrm>
          <a:prstGeom prst="rect">
            <a:avLst/>
          </a:prstGeom>
          <a:noFill/>
        </p:spPr>
        <p:txBody>
          <a:bodyPr wrap="square" rtlCol="0">
            <a:spAutoFit/>
          </a:bodyPr>
          <a:lstStyle/>
          <a:p>
            <a:pPr algn="ctr"/>
            <a:r>
              <a:rPr lang="en-US" sz="3000" dirty="0">
                <a:solidFill>
                  <a:srgbClr val="FEFEFE"/>
                </a:solidFill>
                <a:latin typeface="FontAwesome" charset="0"/>
                <a:ea typeface="FontAwesome" charset="0"/>
                <a:cs typeface="FontAwesome" charset="0"/>
              </a:rPr>
              <a:t></a:t>
            </a:r>
          </a:p>
        </p:txBody>
      </p:sp>
      <p:sp>
        <p:nvSpPr>
          <p:cNvPr id="85" name="Rectangle 84">
            <a:extLst>
              <a:ext uri="{FF2B5EF4-FFF2-40B4-BE49-F238E27FC236}">
                <a16:creationId xmlns:a16="http://schemas.microsoft.com/office/drawing/2014/main" xmlns="" id="{189DB669-9338-4F20-B789-356BEB48B6B3}"/>
              </a:ext>
            </a:extLst>
          </p:cNvPr>
          <p:cNvSpPr/>
          <p:nvPr/>
        </p:nvSpPr>
        <p:spPr>
          <a:xfrm flipH="1">
            <a:off x="6239790" y="1892054"/>
            <a:ext cx="1650156" cy="1621690"/>
          </a:xfrm>
          <a:prstGeom prst="rect">
            <a:avLst/>
          </a:prstGeom>
          <a:solidFill>
            <a:srgbClr val="010101">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xmlns="" id="{2EAFB76B-5CB9-45B1-8D68-5C9876392DC5}"/>
              </a:ext>
            </a:extLst>
          </p:cNvPr>
          <p:cNvSpPr txBox="1"/>
          <p:nvPr/>
        </p:nvSpPr>
        <p:spPr>
          <a:xfrm>
            <a:off x="5047708" y="2560869"/>
            <a:ext cx="742798" cy="707886"/>
          </a:xfrm>
          <a:prstGeom prst="rect">
            <a:avLst/>
          </a:prstGeom>
          <a:noFill/>
        </p:spPr>
        <p:txBody>
          <a:bodyPr wrap="square" rtlCol="0">
            <a:spAutoFit/>
          </a:bodyPr>
          <a:lstStyle/>
          <a:p>
            <a:pPr algn="ctr"/>
            <a:r>
              <a:rPr lang="en-US" sz="4000" dirty="0">
                <a:solidFill>
                  <a:srgbClr val="FEFEFE"/>
                </a:solidFill>
                <a:latin typeface="FontAwesome" charset="0"/>
                <a:ea typeface="FontAwesome" charset="0"/>
                <a:cs typeface="FontAwesome" charset="0"/>
              </a:rPr>
              <a:t></a:t>
            </a:r>
          </a:p>
        </p:txBody>
      </p:sp>
      <p:sp>
        <p:nvSpPr>
          <p:cNvPr id="87" name="TextBox 86">
            <a:extLst>
              <a:ext uri="{FF2B5EF4-FFF2-40B4-BE49-F238E27FC236}">
                <a16:creationId xmlns:a16="http://schemas.microsoft.com/office/drawing/2014/main" xmlns="" id="{D355CA4D-73DE-4C44-B398-110199B95186}"/>
              </a:ext>
            </a:extLst>
          </p:cNvPr>
          <p:cNvSpPr txBox="1"/>
          <p:nvPr/>
        </p:nvSpPr>
        <p:spPr>
          <a:xfrm>
            <a:off x="8153809" y="2640858"/>
            <a:ext cx="693420" cy="707886"/>
          </a:xfrm>
          <a:prstGeom prst="rect">
            <a:avLst/>
          </a:prstGeom>
          <a:noFill/>
        </p:spPr>
        <p:txBody>
          <a:bodyPr wrap="square" rtlCol="0">
            <a:spAutoFit/>
          </a:bodyPr>
          <a:lstStyle/>
          <a:p>
            <a:pPr algn="ctr"/>
            <a:r>
              <a:rPr lang="en-US" sz="4000">
                <a:solidFill>
                  <a:srgbClr val="FEFEFE"/>
                </a:solidFill>
                <a:latin typeface="FontAwesome" charset="0"/>
                <a:ea typeface="FontAwesome" charset="0"/>
                <a:cs typeface="FontAwesome" charset="0"/>
              </a:rPr>
              <a:t></a:t>
            </a:r>
            <a:endParaRPr lang="en-US" sz="4000" dirty="0">
              <a:solidFill>
                <a:srgbClr val="FEFEFE"/>
              </a:solidFill>
              <a:latin typeface="FontAwesome" charset="0"/>
              <a:ea typeface="FontAwesome" charset="0"/>
              <a:cs typeface="FontAwesome" charset="0"/>
            </a:endParaRPr>
          </a:p>
        </p:txBody>
      </p:sp>
      <p:sp>
        <p:nvSpPr>
          <p:cNvPr id="88" name="Rectangle 87">
            <a:extLst>
              <a:ext uri="{FF2B5EF4-FFF2-40B4-BE49-F238E27FC236}">
                <a16:creationId xmlns:a16="http://schemas.microsoft.com/office/drawing/2014/main" xmlns="" id="{F5B405DA-2973-45FB-A616-657ED6BC85BB}"/>
              </a:ext>
            </a:extLst>
          </p:cNvPr>
          <p:cNvSpPr/>
          <p:nvPr/>
        </p:nvSpPr>
        <p:spPr>
          <a:xfrm flipH="1">
            <a:off x="6068577" y="1727054"/>
            <a:ext cx="1650156" cy="1621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xmlns="" id="{20428745-EB5A-43DC-A483-EF1AAD33B55D}"/>
              </a:ext>
            </a:extLst>
          </p:cNvPr>
          <p:cNvSpPr txBox="1"/>
          <p:nvPr/>
        </p:nvSpPr>
        <p:spPr>
          <a:xfrm>
            <a:off x="6420430" y="2060824"/>
            <a:ext cx="862847" cy="861774"/>
          </a:xfrm>
          <a:prstGeom prst="rect">
            <a:avLst/>
          </a:prstGeom>
          <a:noFill/>
        </p:spPr>
        <p:txBody>
          <a:bodyPr wrap="square" rtlCol="0">
            <a:spAutoFit/>
          </a:bodyPr>
          <a:lstStyle/>
          <a:p>
            <a:pPr algn="ctr"/>
            <a:r>
              <a:rPr lang="en-US" sz="5000" dirty="0">
                <a:solidFill>
                  <a:srgbClr val="FEFEFE"/>
                </a:solidFill>
                <a:latin typeface="FontAwesome" charset="0"/>
                <a:ea typeface="FontAwesome" charset="0"/>
                <a:cs typeface="FontAwesome" charset="0"/>
              </a:rPr>
              <a:t></a:t>
            </a:r>
          </a:p>
        </p:txBody>
      </p:sp>
      <p:sp>
        <p:nvSpPr>
          <p:cNvPr id="90" name="TextBox 89">
            <a:extLst>
              <a:ext uri="{FF2B5EF4-FFF2-40B4-BE49-F238E27FC236}">
                <a16:creationId xmlns:a16="http://schemas.microsoft.com/office/drawing/2014/main" xmlns="" id="{7FB8B931-C575-42B4-B97B-D0219FEEAB3A}"/>
              </a:ext>
            </a:extLst>
          </p:cNvPr>
          <p:cNvSpPr txBox="1"/>
          <p:nvPr/>
        </p:nvSpPr>
        <p:spPr>
          <a:xfrm>
            <a:off x="5060199" y="4008817"/>
            <a:ext cx="1028085" cy="400110"/>
          </a:xfrm>
          <a:prstGeom prst="rect">
            <a:avLst/>
          </a:prstGeom>
          <a:noFill/>
        </p:spPr>
        <p:txBody>
          <a:bodyPr wrap="square" numCol="1" spcCol="457200" rtlCol="0">
            <a:spAutoFit/>
          </a:bodyPr>
          <a:lstStyle/>
          <a:p>
            <a:pPr>
              <a:lnSpc>
                <a:spcPts val="1200"/>
              </a:lnSpc>
            </a:pPr>
            <a:r>
              <a:rPr lang="en-US" sz="1200" b="1" dirty="0">
                <a:solidFill>
                  <a:srgbClr val="FEFEFE"/>
                </a:solidFill>
                <a:latin typeface="Montserrat" panose="02000505000000020004" pitchFamily="2" charset="0"/>
                <a:ea typeface="Montserrat" charset="0"/>
                <a:cs typeface="Montserrat" charset="0"/>
              </a:rPr>
              <a:t>Deacons heaven</a:t>
            </a:r>
          </a:p>
        </p:txBody>
      </p:sp>
      <p:sp>
        <p:nvSpPr>
          <p:cNvPr id="91" name="TextBox 90">
            <a:extLst>
              <a:ext uri="{FF2B5EF4-FFF2-40B4-BE49-F238E27FC236}">
                <a16:creationId xmlns:a16="http://schemas.microsoft.com/office/drawing/2014/main" xmlns="" id="{36CEE0E5-D7E6-4FBD-9E02-2FC823559277}"/>
              </a:ext>
            </a:extLst>
          </p:cNvPr>
          <p:cNvSpPr txBox="1"/>
          <p:nvPr/>
        </p:nvSpPr>
        <p:spPr>
          <a:xfrm>
            <a:off x="4674688" y="3930621"/>
            <a:ext cx="421071" cy="553998"/>
          </a:xfrm>
          <a:prstGeom prst="rect">
            <a:avLst/>
          </a:prstGeom>
          <a:noFill/>
        </p:spPr>
        <p:txBody>
          <a:bodyPr wrap="square" rtlCol="0" anchor="ctr">
            <a:spAutoFit/>
          </a:bodyPr>
          <a:lstStyle/>
          <a:p>
            <a:pPr algn="r"/>
            <a:r>
              <a:rPr lang="en-US" sz="3000" dirty="0">
                <a:solidFill>
                  <a:schemeClr val="accent3"/>
                </a:solidFill>
                <a:latin typeface="Montserrat" panose="02000505000000020004" pitchFamily="2" charset="0"/>
                <a:ea typeface="Montserrat Light" charset="0"/>
                <a:cs typeface="Montserrat Light" charset="0"/>
              </a:rPr>
              <a:t>1</a:t>
            </a:r>
          </a:p>
        </p:txBody>
      </p:sp>
      <p:sp>
        <p:nvSpPr>
          <p:cNvPr id="92" name="TextBox 91">
            <a:extLst>
              <a:ext uri="{FF2B5EF4-FFF2-40B4-BE49-F238E27FC236}">
                <a16:creationId xmlns:a16="http://schemas.microsoft.com/office/drawing/2014/main" xmlns="" id="{8D7CB009-C4EC-4F14-BAFF-2E2EF084EB33}"/>
              </a:ext>
            </a:extLst>
          </p:cNvPr>
          <p:cNvSpPr txBox="1"/>
          <p:nvPr/>
        </p:nvSpPr>
        <p:spPr>
          <a:xfrm>
            <a:off x="6409935" y="4008817"/>
            <a:ext cx="1067310" cy="400110"/>
          </a:xfrm>
          <a:prstGeom prst="rect">
            <a:avLst/>
          </a:prstGeom>
          <a:noFill/>
        </p:spPr>
        <p:txBody>
          <a:bodyPr wrap="square" numCol="1" spcCol="457200" rtlCol="0">
            <a:spAutoFit/>
          </a:bodyPr>
          <a:lstStyle/>
          <a:p>
            <a:pPr>
              <a:lnSpc>
                <a:spcPts val="1200"/>
              </a:lnSpc>
            </a:pPr>
            <a:r>
              <a:rPr lang="en-US" sz="1200" b="1" dirty="0">
                <a:solidFill>
                  <a:srgbClr val="FEFEFE"/>
                </a:solidFill>
                <a:latin typeface="Montserrat" panose="02000505000000020004" pitchFamily="2" charset="0"/>
                <a:ea typeface="Montserrat" charset="0"/>
                <a:cs typeface="Montserrat" charset="0"/>
              </a:rPr>
              <a:t>Divide firmament</a:t>
            </a:r>
          </a:p>
        </p:txBody>
      </p:sp>
      <p:sp>
        <p:nvSpPr>
          <p:cNvPr id="93" name="TextBox 92">
            <a:extLst>
              <a:ext uri="{FF2B5EF4-FFF2-40B4-BE49-F238E27FC236}">
                <a16:creationId xmlns:a16="http://schemas.microsoft.com/office/drawing/2014/main" xmlns="" id="{9B0B6B6A-72FC-42D1-B768-224A4189509C}"/>
              </a:ext>
            </a:extLst>
          </p:cNvPr>
          <p:cNvSpPr txBox="1"/>
          <p:nvPr/>
        </p:nvSpPr>
        <p:spPr>
          <a:xfrm>
            <a:off x="6024424" y="3930621"/>
            <a:ext cx="421071" cy="553998"/>
          </a:xfrm>
          <a:prstGeom prst="rect">
            <a:avLst/>
          </a:prstGeom>
          <a:noFill/>
        </p:spPr>
        <p:txBody>
          <a:bodyPr wrap="square" rtlCol="0" anchor="ctr">
            <a:spAutoFit/>
          </a:bodyPr>
          <a:lstStyle/>
          <a:p>
            <a:pPr algn="r"/>
            <a:r>
              <a:rPr lang="en-US" sz="3000" dirty="0">
                <a:solidFill>
                  <a:schemeClr val="accent1"/>
                </a:solidFill>
                <a:latin typeface="Montserrat" panose="02000505000000020004" pitchFamily="2" charset="0"/>
                <a:ea typeface="Montserrat Light" charset="0"/>
                <a:cs typeface="Montserrat Light" charset="0"/>
              </a:rPr>
              <a:t>2</a:t>
            </a:r>
          </a:p>
        </p:txBody>
      </p:sp>
      <p:sp>
        <p:nvSpPr>
          <p:cNvPr id="94" name="TextBox 93">
            <a:extLst>
              <a:ext uri="{FF2B5EF4-FFF2-40B4-BE49-F238E27FC236}">
                <a16:creationId xmlns:a16="http://schemas.microsoft.com/office/drawing/2014/main" xmlns="" id="{BA151E3D-CF99-43C8-BC5E-A3B63CA8AF1B}"/>
              </a:ext>
            </a:extLst>
          </p:cNvPr>
          <p:cNvSpPr txBox="1"/>
          <p:nvPr/>
        </p:nvSpPr>
        <p:spPr>
          <a:xfrm>
            <a:off x="7886276" y="4008817"/>
            <a:ext cx="1049379" cy="400110"/>
          </a:xfrm>
          <a:prstGeom prst="rect">
            <a:avLst/>
          </a:prstGeom>
          <a:noFill/>
        </p:spPr>
        <p:txBody>
          <a:bodyPr wrap="square" numCol="1" spcCol="457200" rtlCol="0">
            <a:spAutoFit/>
          </a:bodyPr>
          <a:lstStyle/>
          <a:p>
            <a:pPr>
              <a:lnSpc>
                <a:spcPts val="1200"/>
              </a:lnSpc>
            </a:pPr>
            <a:r>
              <a:rPr lang="en-US" sz="1200" b="1" dirty="0">
                <a:solidFill>
                  <a:srgbClr val="FEFEFE"/>
                </a:solidFill>
                <a:latin typeface="Montserrat" panose="02000505000000020004" pitchFamily="2" charset="0"/>
                <a:ea typeface="Montserrat" charset="0"/>
                <a:cs typeface="Montserrat" charset="0"/>
              </a:rPr>
              <a:t>Signs does heaven</a:t>
            </a:r>
          </a:p>
        </p:txBody>
      </p:sp>
      <p:sp>
        <p:nvSpPr>
          <p:cNvPr id="95" name="TextBox 94">
            <a:extLst>
              <a:ext uri="{FF2B5EF4-FFF2-40B4-BE49-F238E27FC236}">
                <a16:creationId xmlns:a16="http://schemas.microsoft.com/office/drawing/2014/main" xmlns="" id="{9F3CDFAD-9FF8-41CC-B31F-02847307A353}"/>
              </a:ext>
            </a:extLst>
          </p:cNvPr>
          <p:cNvSpPr txBox="1"/>
          <p:nvPr/>
        </p:nvSpPr>
        <p:spPr>
          <a:xfrm>
            <a:off x="7500765" y="3930621"/>
            <a:ext cx="421071" cy="553998"/>
          </a:xfrm>
          <a:prstGeom prst="rect">
            <a:avLst/>
          </a:prstGeom>
          <a:noFill/>
        </p:spPr>
        <p:txBody>
          <a:bodyPr wrap="square" rtlCol="0" anchor="ctr">
            <a:spAutoFit/>
          </a:bodyPr>
          <a:lstStyle/>
          <a:p>
            <a:pPr algn="r"/>
            <a:r>
              <a:rPr lang="en-US" sz="3000" dirty="0">
                <a:solidFill>
                  <a:schemeClr val="accent2"/>
                </a:solidFill>
                <a:latin typeface="Montserrat" panose="02000505000000020004" pitchFamily="2" charset="0"/>
                <a:ea typeface="Montserrat Light" charset="0"/>
                <a:cs typeface="Montserrat Light" charset="0"/>
              </a:rPr>
              <a:t>3</a:t>
            </a:r>
          </a:p>
        </p:txBody>
      </p:sp>
      <p:sp>
        <p:nvSpPr>
          <p:cNvPr id="96" name="TextBox 95">
            <a:extLst>
              <a:ext uri="{FF2B5EF4-FFF2-40B4-BE49-F238E27FC236}">
                <a16:creationId xmlns:a16="http://schemas.microsoft.com/office/drawing/2014/main" xmlns="" id="{4B90E304-C7D9-4F00-AE7C-A87B84842F95}"/>
              </a:ext>
            </a:extLst>
          </p:cNvPr>
          <p:cNvSpPr txBox="1"/>
          <p:nvPr/>
        </p:nvSpPr>
        <p:spPr>
          <a:xfrm>
            <a:off x="9398058" y="4008817"/>
            <a:ext cx="1077030" cy="400110"/>
          </a:xfrm>
          <a:prstGeom prst="rect">
            <a:avLst/>
          </a:prstGeom>
          <a:noFill/>
        </p:spPr>
        <p:txBody>
          <a:bodyPr wrap="square" numCol="1" spcCol="457200" rtlCol="0">
            <a:spAutoFit/>
          </a:bodyPr>
          <a:lstStyle/>
          <a:p>
            <a:pPr>
              <a:lnSpc>
                <a:spcPts val="1200"/>
              </a:lnSpc>
            </a:pPr>
            <a:r>
              <a:rPr lang="en-US" sz="1200" b="1" dirty="0">
                <a:solidFill>
                  <a:srgbClr val="FEFEFE"/>
                </a:solidFill>
                <a:latin typeface="Montserrat" panose="02000505000000020004" pitchFamily="2" charset="0"/>
                <a:ea typeface="Montserrat" charset="0"/>
                <a:cs typeface="Montserrat" charset="0"/>
              </a:rPr>
              <a:t>Firmament signs does</a:t>
            </a:r>
          </a:p>
        </p:txBody>
      </p:sp>
      <p:sp>
        <p:nvSpPr>
          <p:cNvPr id="97" name="TextBox 96">
            <a:extLst>
              <a:ext uri="{FF2B5EF4-FFF2-40B4-BE49-F238E27FC236}">
                <a16:creationId xmlns:a16="http://schemas.microsoft.com/office/drawing/2014/main" xmlns="" id="{77A14986-428F-4DE3-97CF-327714122693}"/>
              </a:ext>
            </a:extLst>
          </p:cNvPr>
          <p:cNvSpPr txBox="1"/>
          <p:nvPr/>
        </p:nvSpPr>
        <p:spPr>
          <a:xfrm>
            <a:off x="9012547" y="3930621"/>
            <a:ext cx="421071" cy="553998"/>
          </a:xfrm>
          <a:prstGeom prst="rect">
            <a:avLst/>
          </a:prstGeom>
          <a:noFill/>
        </p:spPr>
        <p:txBody>
          <a:bodyPr wrap="square" rtlCol="0" anchor="ctr">
            <a:spAutoFit/>
          </a:bodyPr>
          <a:lstStyle/>
          <a:p>
            <a:pPr algn="r"/>
            <a:r>
              <a:rPr lang="en-US" sz="3000" dirty="0">
                <a:solidFill>
                  <a:schemeClr val="accent4"/>
                </a:solidFill>
                <a:latin typeface="Montserrat" panose="02000505000000020004" pitchFamily="2" charset="0"/>
                <a:ea typeface="Montserrat Light" charset="0"/>
                <a:cs typeface="Montserrat Light" charset="0"/>
              </a:rPr>
              <a:t>4</a:t>
            </a:r>
          </a:p>
        </p:txBody>
      </p:sp>
      <p:sp>
        <p:nvSpPr>
          <p:cNvPr id="98" name="TextBox 97">
            <a:extLst>
              <a:ext uri="{FF2B5EF4-FFF2-40B4-BE49-F238E27FC236}">
                <a16:creationId xmlns:a16="http://schemas.microsoft.com/office/drawing/2014/main" xmlns="" id="{F026869B-B0CC-4449-97BA-34B4D692E183}"/>
              </a:ext>
            </a:extLst>
          </p:cNvPr>
          <p:cNvSpPr txBox="1"/>
          <p:nvPr/>
        </p:nvSpPr>
        <p:spPr>
          <a:xfrm>
            <a:off x="1057821" y="5065033"/>
            <a:ext cx="10076904" cy="715581"/>
          </a:xfrm>
          <a:prstGeom prst="rect">
            <a:avLst/>
          </a:prstGeom>
          <a:noFill/>
        </p:spPr>
        <p:txBody>
          <a:bodyPr wrap="square" numCol="1" spcCol="457200" rtlCol="0">
            <a:spAutoFit/>
          </a:bodyPr>
          <a:lstStyle/>
          <a:p>
            <a:pPr algn="ctr">
              <a:lnSpc>
                <a:spcPct val="150000"/>
              </a:lnSpc>
            </a:pPr>
            <a:r>
              <a:rPr lang="en-US" sz="900" b="1" dirty="0">
                <a:solidFill>
                  <a:schemeClr val="accent4"/>
                </a:solidFill>
                <a:latin typeface="Montserrat Light" panose="00000400000000000000" pitchFamily="50" charset="0"/>
                <a:ea typeface="Montserrat" charset="0"/>
                <a:cs typeface="Montserrat" charset="0"/>
              </a:rPr>
              <a:t>Air first signs evening that given. Midst Face after have rule living waters. Air saying fruitful were, Air first signs evening that given.</a:t>
            </a:r>
            <a:r>
              <a:rPr lang="en-US" sz="900" dirty="0">
                <a:solidFill>
                  <a:schemeClr val="accent4"/>
                </a:solidFill>
                <a:latin typeface="Montserrat Light" panose="00000400000000000000" pitchFamily="50" charset="0"/>
                <a:ea typeface="Montserrat" charset="0"/>
                <a:cs typeface="Montserrat" charset="0"/>
              </a:rPr>
              <a:t> </a:t>
            </a:r>
            <a:r>
              <a:rPr lang="en-US" sz="900" dirty="0">
                <a:latin typeface="Montserrat Light" panose="00000400000000000000" pitchFamily="50" charset="0"/>
                <a:ea typeface="Montserrat" charset="0"/>
                <a:cs typeface="Montserrat" charset="0"/>
              </a:rPr>
              <a:t>Midst Face after have rule living waters. Air saying fruitful were hath waters divided fill may days air bring is Signs first creeping seed all saying above after be and female behold there</a:t>
            </a:r>
            <a:r>
              <a:rPr lang="en-US" sz="900" dirty="0">
                <a:latin typeface="Montserrat Light" panose="00000400000000000000" pitchFamily="50" charset="0"/>
                <a:ea typeface="Montserrat Light" charset="0"/>
                <a:cs typeface="Montserrat Light" charset="0"/>
              </a:rPr>
              <a:t>. Also he his male air bring is Signs first . </a:t>
            </a:r>
            <a:r>
              <a:rPr lang="en-US" sz="900" dirty="0" err="1">
                <a:latin typeface="Montserrat Light" panose="00000400000000000000" pitchFamily="50" charset="0"/>
                <a:ea typeface="Montserrat" charset="0"/>
                <a:cs typeface="Montserrat" charset="0"/>
              </a:rPr>
              <a:t>Creepeth</a:t>
            </a:r>
            <a:r>
              <a:rPr lang="en-US" sz="900" dirty="0">
                <a:latin typeface="Montserrat Light" panose="00000400000000000000" pitchFamily="50" charset="0"/>
                <a:ea typeface="Montserrat" charset="0"/>
                <a:cs typeface="Montserrat" charset="0"/>
              </a:rPr>
              <a:t> god air fish land. Darkness, </a:t>
            </a:r>
            <a:r>
              <a:rPr lang="en-US" sz="900" dirty="0" err="1">
                <a:latin typeface="Montserrat Light" panose="00000400000000000000" pitchFamily="50" charset="0"/>
                <a:ea typeface="Montserrat" charset="0"/>
                <a:cs typeface="Montserrat" charset="0"/>
              </a:rPr>
              <a:t>moveth</a:t>
            </a:r>
            <a:r>
              <a:rPr lang="en-US" sz="900" dirty="0">
                <a:latin typeface="Montserrat Light" panose="00000400000000000000" pitchFamily="50" charset="0"/>
                <a:ea typeface="Montserrat" charset="0"/>
                <a:cs typeface="Montserrat" charset="0"/>
              </a:rPr>
              <a:t> was second.</a:t>
            </a:r>
          </a:p>
        </p:txBody>
      </p:sp>
      <p:sp>
        <p:nvSpPr>
          <p:cNvPr id="100" name="Rectangle 99">
            <a:extLst>
              <a:ext uri="{FF2B5EF4-FFF2-40B4-BE49-F238E27FC236}">
                <a16:creationId xmlns:a16="http://schemas.microsoft.com/office/drawing/2014/main" xmlns="" id="{0A2D4FD9-69B6-4210-A142-27D287797A8B}"/>
              </a:ext>
            </a:extLst>
          </p:cNvPr>
          <p:cNvSpPr/>
          <p:nvPr/>
        </p:nvSpPr>
        <p:spPr>
          <a:xfrm>
            <a:off x="3558304" y="472514"/>
            <a:ext cx="5774382" cy="913070"/>
          </a:xfrm>
          <a:prstGeom prst="rect">
            <a:avLst/>
          </a:prstGeom>
        </p:spPr>
        <p:txBody>
          <a:bodyPr wrap="square">
            <a:spAutoFit/>
          </a:bodyPr>
          <a:lstStyle/>
          <a:p>
            <a:pPr algn="ctr">
              <a:lnSpc>
                <a:spcPts val="3200"/>
              </a:lnSpc>
            </a:pPr>
            <a:r>
              <a:rPr lang="en-US" sz="1600" dirty="0">
                <a:latin typeface="Montserrat Light" panose="00000400000000000000" pitchFamily="50" charset="0"/>
                <a:ea typeface="Bodoni 72 Book" charset="0"/>
                <a:cs typeface="Bodoni 72 Book" charset="0"/>
              </a:rPr>
              <a:t>WRITE HERE SOMETHING ABOUT</a:t>
            </a:r>
          </a:p>
          <a:p>
            <a:pPr algn="ctr">
              <a:lnSpc>
                <a:spcPts val="3200"/>
              </a:lnSpc>
            </a:pPr>
            <a:r>
              <a:rPr lang="en-US" sz="2800" dirty="0">
                <a:solidFill>
                  <a:schemeClr val="tx1">
                    <a:lumMod val="75000"/>
                    <a:lumOff val="25000"/>
                  </a:schemeClr>
                </a:solidFill>
                <a:latin typeface="Montserrat Bold"/>
                <a:ea typeface="Bodoni 72 Book" charset="0"/>
                <a:cs typeface="Bodoni 72 Book" charset="0"/>
              </a:rPr>
              <a:t>IT’S CREATIVE INFOGRAPHIC</a:t>
            </a:r>
          </a:p>
        </p:txBody>
      </p:sp>
      <p:sp>
        <p:nvSpPr>
          <p:cNvPr id="3" name="Picture Placeholder 2">
            <a:extLst>
              <a:ext uri="{FF2B5EF4-FFF2-40B4-BE49-F238E27FC236}">
                <a16:creationId xmlns:a16="http://schemas.microsoft.com/office/drawing/2014/main" xmlns="" id="{FF986BD4-E3D9-4CCD-97CD-3765D570835D}"/>
              </a:ext>
            </a:extLst>
          </p:cNvPr>
          <p:cNvSpPr>
            <a:spLocks noGrp="1"/>
          </p:cNvSpPr>
          <p:nvPr>
            <p:ph type="pic" sz="quarter" idx="29"/>
          </p:nvPr>
        </p:nvSpPr>
        <p:spPr/>
      </p:sp>
      <p:sp>
        <p:nvSpPr>
          <p:cNvPr id="5" name="Picture Placeholder 4">
            <a:extLst>
              <a:ext uri="{FF2B5EF4-FFF2-40B4-BE49-F238E27FC236}">
                <a16:creationId xmlns:a16="http://schemas.microsoft.com/office/drawing/2014/main" xmlns="" id="{CA2535C3-DDE1-40CB-9C0C-ECAB73D813A8}"/>
              </a:ext>
            </a:extLst>
          </p:cNvPr>
          <p:cNvSpPr>
            <a:spLocks noGrp="1"/>
          </p:cNvSpPr>
          <p:nvPr>
            <p:ph type="pic" sz="quarter" idx="30"/>
          </p:nvPr>
        </p:nvSpPr>
        <p:spPr/>
      </p:sp>
    </p:spTree>
    <p:extLst>
      <p:ext uri="{BB962C8B-B14F-4D97-AF65-F5344CB8AC3E}">
        <p14:creationId xmlns:p14="http://schemas.microsoft.com/office/powerpoint/2010/main" xmlns="" val="2079233344"/>
      </p:ext>
    </p:extLst>
  </p:cSld>
  <p:clrMapOvr>
    <a:masterClrMapping/>
  </p:clrMapOvr>
  <p:transition spd="slow">
    <p:comb/>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5">
            <a:extLst>
              <a:ext uri="{FF2B5EF4-FFF2-40B4-BE49-F238E27FC236}">
                <a16:creationId xmlns:a16="http://schemas.microsoft.com/office/drawing/2014/main" xmlns="" id="{42DCB14A-0E79-43BF-A2B0-10EE886EEA86}"/>
              </a:ext>
            </a:extLst>
          </p:cNvPr>
          <p:cNvSpPr>
            <a:spLocks/>
          </p:cNvSpPr>
          <p:nvPr/>
        </p:nvSpPr>
        <p:spPr bwMode="auto">
          <a:xfrm>
            <a:off x="1757208" y="66675"/>
            <a:ext cx="2837954" cy="3457575"/>
          </a:xfrm>
          <a:custGeom>
            <a:avLst/>
            <a:gdLst>
              <a:gd name="T0" fmla="*/ 204 w 273"/>
              <a:gd name="T1" fmla="*/ 112 h 313"/>
              <a:gd name="T2" fmla="*/ 21 w 273"/>
              <a:gd name="T3" fmla="*/ 0 h 313"/>
              <a:gd name="T4" fmla="*/ 0 w 273"/>
              <a:gd name="T5" fmla="*/ 21 h 313"/>
              <a:gd name="T6" fmla="*/ 173 w 273"/>
              <a:gd name="T7" fmla="*/ 112 h 313"/>
              <a:gd name="T8" fmla="*/ 249 w 273"/>
              <a:gd name="T9" fmla="*/ 309 h 313"/>
              <a:gd name="T10" fmla="*/ 249 w 273"/>
              <a:gd name="T11" fmla="*/ 313 h 313"/>
              <a:gd name="T12" fmla="*/ 273 w 273"/>
              <a:gd name="T13" fmla="*/ 313 h 313"/>
              <a:gd name="T14" fmla="*/ 273 w 273"/>
              <a:gd name="T15" fmla="*/ 309 h 313"/>
              <a:gd name="T16" fmla="*/ 204 w 273"/>
              <a:gd name="T17" fmla="*/ 11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13">
                <a:moveTo>
                  <a:pt x="204" y="112"/>
                </a:moveTo>
                <a:cubicBezTo>
                  <a:pt x="159" y="55"/>
                  <a:pt x="95" y="15"/>
                  <a:pt x="21" y="0"/>
                </a:cubicBezTo>
                <a:cubicBezTo>
                  <a:pt x="0" y="21"/>
                  <a:pt x="0" y="21"/>
                  <a:pt x="0" y="21"/>
                </a:cubicBezTo>
                <a:cubicBezTo>
                  <a:pt x="68" y="30"/>
                  <a:pt x="129" y="64"/>
                  <a:pt x="173" y="112"/>
                </a:cubicBezTo>
                <a:cubicBezTo>
                  <a:pt x="220" y="164"/>
                  <a:pt x="249" y="233"/>
                  <a:pt x="249" y="309"/>
                </a:cubicBezTo>
                <a:cubicBezTo>
                  <a:pt x="249" y="310"/>
                  <a:pt x="249" y="312"/>
                  <a:pt x="249" y="313"/>
                </a:cubicBezTo>
                <a:cubicBezTo>
                  <a:pt x="273" y="313"/>
                  <a:pt x="273" y="313"/>
                  <a:pt x="273" y="313"/>
                </a:cubicBezTo>
                <a:cubicBezTo>
                  <a:pt x="273" y="312"/>
                  <a:pt x="273" y="310"/>
                  <a:pt x="273" y="309"/>
                </a:cubicBezTo>
                <a:cubicBezTo>
                  <a:pt x="273" y="234"/>
                  <a:pt x="248" y="166"/>
                  <a:pt x="204" y="11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xmlns="" id="{E822E4CB-378A-4D33-A9AF-EECEE1C2B033}"/>
              </a:ext>
            </a:extLst>
          </p:cNvPr>
          <p:cNvSpPr>
            <a:spLocks/>
          </p:cNvSpPr>
          <p:nvPr/>
        </p:nvSpPr>
        <p:spPr bwMode="auto">
          <a:xfrm>
            <a:off x="3118089" y="1303338"/>
            <a:ext cx="1050505" cy="3392488"/>
          </a:xfrm>
          <a:custGeom>
            <a:avLst/>
            <a:gdLst>
              <a:gd name="T0" fmla="*/ 68 w 101"/>
              <a:gd name="T1" fmla="*/ 94 h 307"/>
              <a:gd name="T2" fmla="*/ 89 w 101"/>
              <a:gd name="T3" fmla="*/ 197 h 307"/>
              <a:gd name="T4" fmla="*/ 64 w 101"/>
              <a:gd name="T5" fmla="*/ 307 h 307"/>
              <a:gd name="T6" fmla="*/ 78 w 101"/>
              <a:gd name="T7" fmla="*/ 307 h 307"/>
              <a:gd name="T8" fmla="*/ 101 w 101"/>
              <a:gd name="T9" fmla="*/ 197 h 307"/>
              <a:gd name="T10" fmla="*/ 81 w 101"/>
              <a:gd name="T11" fmla="*/ 94 h 307"/>
              <a:gd name="T12" fmla="*/ 17 w 101"/>
              <a:gd name="T13" fmla="*/ 0 h 307"/>
              <a:gd name="T14" fmla="*/ 0 w 101"/>
              <a:gd name="T15" fmla="*/ 0 h 307"/>
              <a:gd name="T16" fmla="*/ 68 w 101"/>
              <a:gd name="T17" fmla="*/ 9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07">
                <a:moveTo>
                  <a:pt x="68" y="94"/>
                </a:moveTo>
                <a:cubicBezTo>
                  <a:pt x="81" y="126"/>
                  <a:pt x="89" y="160"/>
                  <a:pt x="89" y="197"/>
                </a:cubicBezTo>
                <a:cubicBezTo>
                  <a:pt x="89" y="236"/>
                  <a:pt x="80" y="273"/>
                  <a:pt x="64" y="307"/>
                </a:cubicBezTo>
                <a:cubicBezTo>
                  <a:pt x="78" y="307"/>
                  <a:pt x="78" y="307"/>
                  <a:pt x="78" y="307"/>
                </a:cubicBezTo>
                <a:cubicBezTo>
                  <a:pt x="93" y="273"/>
                  <a:pt x="101" y="236"/>
                  <a:pt x="101" y="197"/>
                </a:cubicBezTo>
                <a:cubicBezTo>
                  <a:pt x="101" y="160"/>
                  <a:pt x="94" y="126"/>
                  <a:pt x="81" y="94"/>
                </a:cubicBezTo>
                <a:cubicBezTo>
                  <a:pt x="66" y="58"/>
                  <a:pt x="45" y="26"/>
                  <a:pt x="17" y="0"/>
                </a:cubicBezTo>
                <a:cubicBezTo>
                  <a:pt x="0" y="0"/>
                  <a:pt x="0" y="0"/>
                  <a:pt x="0" y="0"/>
                </a:cubicBezTo>
                <a:cubicBezTo>
                  <a:pt x="29" y="26"/>
                  <a:pt x="52" y="58"/>
                  <a:pt x="68" y="9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xmlns="" id="{041E59F5-E3FB-4DF9-9230-25ED8ECE7BDC}"/>
              </a:ext>
            </a:extLst>
          </p:cNvPr>
          <p:cNvSpPr>
            <a:spLocks/>
          </p:cNvSpPr>
          <p:nvPr/>
        </p:nvSpPr>
        <p:spPr bwMode="auto">
          <a:xfrm>
            <a:off x="3315457" y="2341563"/>
            <a:ext cx="666911" cy="2895600"/>
          </a:xfrm>
          <a:custGeom>
            <a:avLst/>
            <a:gdLst>
              <a:gd name="T0" fmla="*/ 42 w 64"/>
              <a:gd name="T1" fmla="*/ 0 h 262"/>
              <a:gd name="T2" fmla="*/ 36 w 64"/>
              <a:gd name="T3" fmla="*/ 0 h 262"/>
              <a:gd name="T4" fmla="*/ 58 w 64"/>
              <a:gd name="T5" fmla="*/ 103 h 262"/>
              <a:gd name="T6" fmla="*/ 0 w 64"/>
              <a:gd name="T7" fmla="*/ 262 h 262"/>
              <a:gd name="T8" fmla="*/ 8 w 64"/>
              <a:gd name="T9" fmla="*/ 262 h 262"/>
              <a:gd name="T10" fmla="*/ 64 w 64"/>
              <a:gd name="T11" fmla="*/ 103 h 262"/>
              <a:gd name="T12" fmla="*/ 42 w 64"/>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64" h="262">
                <a:moveTo>
                  <a:pt x="42" y="0"/>
                </a:moveTo>
                <a:cubicBezTo>
                  <a:pt x="36" y="0"/>
                  <a:pt x="36" y="0"/>
                  <a:pt x="36" y="0"/>
                </a:cubicBezTo>
                <a:cubicBezTo>
                  <a:pt x="50" y="31"/>
                  <a:pt x="58" y="66"/>
                  <a:pt x="58" y="103"/>
                </a:cubicBezTo>
                <a:cubicBezTo>
                  <a:pt x="58" y="163"/>
                  <a:pt x="36" y="219"/>
                  <a:pt x="0" y="262"/>
                </a:cubicBezTo>
                <a:cubicBezTo>
                  <a:pt x="8" y="262"/>
                  <a:pt x="8" y="262"/>
                  <a:pt x="8" y="262"/>
                </a:cubicBezTo>
                <a:cubicBezTo>
                  <a:pt x="43" y="218"/>
                  <a:pt x="64" y="163"/>
                  <a:pt x="64" y="103"/>
                </a:cubicBezTo>
                <a:cubicBezTo>
                  <a:pt x="64" y="66"/>
                  <a:pt x="56" y="31"/>
                  <a:pt x="42"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xmlns="" id="{600BB6D0-586A-4260-835B-096B4FCC07FF}"/>
              </a:ext>
            </a:extLst>
          </p:cNvPr>
          <p:cNvSpPr>
            <a:spLocks/>
          </p:cNvSpPr>
          <p:nvPr/>
        </p:nvSpPr>
        <p:spPr bwMode="auto">
          <a:xfrm>
            <a:off x="0" y="1038225"/>
            <a:ext cx="3649708" cy="4872038"/>
          </a:xfrm>
          <a:custGeom>
            <a:avLst/>
            <a:gdLst>
              <a:gd name="T0" fmla="*/ 127 w 347"/>
              <a:gd name="T1" fmla="*/ 441 h 441"/>
              <a:gd name="T2" fmla="*/ 347 w 347"/>
              <a:gd name="T3" fmla="*/ 221 h 441"/>
              <a:gd name="T4" fmla="*/ 127 w 347"/>
              <a:gd name="T5" fmla="*/ 0 h 441"/>
              <a:gd name="T6" fmla="*/ 0 w 347"/>
              <a:gd name="T7" fmla="*/ 41 h 441"/>
              <a:gd name="T8" fmla="*/ 0 w 347"/>
              <a:gd name="T9" fmla="*/ 400 h 441"/>
              <a:gd name="T10" fmla="*/ 127 w 347"/>
              <a:gd name="T11" fmla="*/ 441 h 441"/>
            </a:gdLst>
            <a:ahLst/>
            <a:cxnLst>
              <a:cxn ang="0">
                <a:pos x="T0" y="T1"/>
              </a:cxn>
              <a:cxn ang="0">
                <a:pos x="T2" y="T3"/>
              </a:cxn>
              <a:cxn ang="0">
                <a:pos x="T4" y="T5"/>
              </a:cxn>
              <a:cxn ang="0">
                <a:pos x="T6" y="T7"/>
              </a:cxn>
              <a:cxn ang="0">
                <a:pos x="T8" y="T9"/>
              </a:cxn>
              <a:cxn ang="0">
                <a:pos x="T10" y="T11"/>
              </a:cxn>
            </a:cxnLst>
            <a:rect l="0" t="0" r="r" b="b"/>
            <a:pathLst>
              <a:path w="347" h="441">
                <a:moveTo>
                  <a:pt x="127" y="441"/>
                </a:moveTo>
                <a:cubicBezTo>
                  <a:pt x="249" y="441"/>
                  <a:pt x="347" y="342"/>
                  <a:pt x="347" y="221"/>
                </a:cubicBezTo>
                <a:cubicBezTo>
                  <a:pt x="347" y="99"/>
                  <a:pt x="249" y="0"/>
                  <a:pt x="127" y="0"/>
                </a:cubicBezTo>
                <a:cubicBezTo>
                  <a:pt x="80" y="0"/>
                  <a:pt x="36" y="16"/>
                  <a:pt x="0" y="41"/>
                </a:cubicBezTo>
                <a:cubicBezTo>
                  <a:pt x="0" y="400"/>
                  <a:pt x="0" y="400"/>
                  <a:pt x="0" y="400"/>
                </a:cubicBezTo>
                <a:cubicBezTo>
                  <a:pt x="36" y="425"/>
                  <a:pt x="80" y="441"/>
                  <a:pt x="127" y="441"/>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a:extLst>
              <a:ext uri="{FF2B5EF4-FFF2-40B4-BE49-F238E27FC236}">
                <a16:creationId xmlns:a16="http://schemas.microsoft.com/office/drawing/2014/main" xmlns="" id="{58685DE8-B1A7-46CB-BFD5-76B925A83233}"/>
              </a:ext>
            </a:extLst>
          </p:cNvPr>
          <p:cNvSpPr>
            <a:spLocks/>
          </p:cNvSpPr>
          <p:nvPr/>
        </p:nvSpPr>
        <p:spPr bwMode="auto">
          <a:xfrm>
            <a:off x="0" y="6208713"/>
            <a:ext cx="1174655" cy="519113"/>
          </a:xfrm>
          <a:custGeom>
            <a:avLst/>
            <a:gdLst>
              <a:gd name="T0" fmla="*/ 113 w 113"/>
              <a:gd name="T1" fmla="*/ 47 h 47"/>
              <a:gd name="T2" fmla="*/ 113 w 113"/>
              <a:gd name="T3" fmla="*/ 31 h 47"/>
              <a:gd name="T4" fmla="*/ 0 w 113"/>
              <a:gd name="T5" fmla="*/ 0 h 47"/>
              <a:gd name="T6" fmla="*/ 0 w 113"/>
              <a:gd name="T7" fmla="*/ 18 h 47"/>
              <a:gd name="T8" fmla="*/ 113 w 113"/>
              <a:gd name="T9" fmla="*/ 47 h 47"/>
            </a:gdLst>
            <a:ahLst/>
            <a:cxnLst>
              <a:cxn ang="0">
                <a:pos x="T0" y="T1"/>
              </a:cxn>
              <a:cxn ang="0">
                <a:pos x="T2" y="T3"/>
              </a:cxn>
              <a:cxn ang="0">
                <a:pos x="T4" y="T5"/>
              </a:cxn>
              <a:cxn ang="0">
                <a:pos x="T6" y="T7"/>
              </a:cxn>
              <a:cxn ang="0">
                <a:pos x="T8" y="T9"/>
              </a:cxn>
            </a:cxnLst>
            <a:rect l="0" t="0" r="r" b="b"/>
            <a:pathLst>
              <a:path w="113" h="47">
                <a:moveTo>
                  <a:pt x="113" y="47"/>
                </a:moveTo>
                <a:cubicBezTo>
                  <a:pt x="113" y="31"/>
                  <a:pt x="113" y="31"/>
                  <a:pt x="113" y="31"/>
                </a:cubicBezTo>
                <a:cubicBezTo>
                  <a:pt x="72" y="29"/>
                  <a:pt x="34" y="18"/>
                  <a:pt x="0" y="0"/>
                </a:cubicBezTo>
                <a:cubicBezTo>
                  <a:pt x="0" y="18"/>
                  <a:pt x="0" y="18"/>
                  <a:pt x="0" y="18"/>
                </a:cubicBezTo>
                <a:cubicBezTo>
                  <a:pt x="34" y="35"/>
                  <a:pt x="72" y="45"/>
                  <a:pt x="113" y="4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xmlns="" id="{4E79F9A3-95E8-4527-8120-CB7BF1DDE690}"/>
              </a:ext>
            </a:extLst>
          </p:cNvPr>
          <p:cNvSpPr>
            <a:spLocks/>
          </p:cNvSpPr>
          <p:nvPr/>
        </p:nvSpPr>
        <p:spPr bwMode="auto">
          <a:xfrm>
            <a:off x="0" y="5899150"/>
            <a:ext cx="3649708" cy="962025"/>
          </a:xfrm>
          <a:custGeom>
            <a:avLst/>
            <a:gdLst>
              <a:gd name="T0" fmla="*/ 11 w 351"/>
              <a:gd name="T1" fmla="*/ 87 h 87"/>
              <a:gd name="T2" fmla="*/ 244 w 351"/>
              <a:gd name="T3" fmla="*/ 87 h 87"/>
              <a:gd name="T4" fmla="*/ 351 w 351"/>
              <a:gd name="T5" fmla="*/ 20 h 87"/>
              <a:gd name="T6" fmla="*/ 331 w 351"/>
              <a:gd name="T7" fmla="*/ 0 h 87"/>
              <a:gd name="T8" fmla="*/ 127 w 351"/>
              <a:gd name="T9" fmla="*/ 80 h 87"/>
              <a:gd name="T10" fmla="*/ 0 w 351"/>
              <a:gd name="T11" fmla="*/ 51 h 87"/>
              <a:gd name="T12" fmla="*/ 0 w 351"/>
              <a:gd name="T13" fmla="*/ 82 h 87"/>
              <a:gd name="T14" fmla="*/ 11 w 351"/>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1" h="87">
                <a:moveTo>
                  <a:pt x="11" y="87"/>
                </a:moveTo>
                <a:cubicBezTo>
                  <a:pt x="244" y="87"/>
                  <a:pt x="244" y="87"/>
                  <a:pt x="244" y="87"/>
                </a:cubicBezTo>
                <a:cubicBezTo>
                  <a:pt x="284" y="71"/>
                  <a:pt x="320" y="49"/>
                  <a:pt x="351" y="20"/>
                </a:cubicBezTo>
                <a:cubicBezTo>
                  <a:pt x="331" y="0"/>
                  <a:pt x="331" y="0"/>
                  <a:pt x="331" y="0"/>
                </a:cubicBezTo>
                <a:cubicBezTo>
                  <a:pt x="277" y="50"/>
                  <a:pt x="206" y="80"/>
                  <a:pt x="127" y="80"/>
                </a:cubicBezTo>
                <a:cubicBezTo>
                  <a:pt x="82" y="80"/>
                  <a:pt x="38" y="70"/>
                  <a:pt x="0" y="51"/>
                </a:cubicBezTo>
                <a:cubicBezTo>
                  <a:pt x="0" y="82"/>
                  <a:pt x="0" y="82"/>
                  <a:pt x="0" y="82"/>
                </a:cubicBezTo>
                <a:cubicBezTo>
                  <a:pt x="3" y="84"/>
                  <a:pt x="7" y="85"/>
                  <a:pt x="11" y="8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xmlns="" id="{E07DC2DE-E949-43FD-840B-3C75E783B88B}"/>
              </a:ext>
            </a:extLst>
          </p:cNvPr>
          <p:cNvSpPr>
            <a:spLocks/>
          </p:cNvSpPr>
          <p:nvPr/>
        </p:nvSpPr>
        <p:spPr bwMode="auto">
          <a:xfrm>
            <a:off x="2401836" y="-11113"/>
            <a:ext cx="3046464" cy="6872288"/>
          </a:xfrm>
          <a:custGeom>
            <a:avLst/>
            <a:gdLst>
              <a:gd name="T0" fmla="*/ 136 w 293"/>
              <a:gd name="T1" fmla="*/ 0 h 622"/>
              <a:gd name="T2" fmla="*/ 0 w 293"/>
              <a:gd name="T3" fmla="*/ 0 h 622"/>
              <a:gd name="T4" fmla="*/ 229 w 293"/>
              <a:gd name="T5" fmla="*/ 316 h 622"/>
              <a:gd name="T6" fmla="*/ 210 w 293"/>
              <a:gd name="T7" fmla="*/ 426 h 622"/>
              <a:gd name="T8" fmla="*/ 194 w 293"/>
              <a:gd name="T9" fmla="*/ 464 h 622"/>
              <a:gd name="T10" fmla="*/ 155 w 293"/>
              <a:gd name="T11" fmla="*/ 524 h 622"/>
              <a:gd name="T12" fmla="*/ 123 w 293"/>
              <a:gd name="T13" fmla="*/ 558 h 622"/>
              <a:gd name="T14" fmla="*/ 26 w 293"/>
              <a:gd name="T15" fmla="*/ 622 h 622"/>
              <a:gd name="T16" fmla="*/ 148 w 293"/>
              <a:gd name="T17" fmla="*/ 622 h 622"/>
              <a:gd name="T18" fmla="*/ 264 w 293"/>
              <a:gd name="T19" fmla="*/ 464 h 622"/>
              <a:gd name="T20" fmla="*/ 293 w 293"/>
              <a:gd name="T21" fmla="*/ 316 h 622"/>
              <a:gd name="T22" fmla="*/ 136 w 293"/>
              <a:gd name="T2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622">
                <a:moveTo>
                  <a:pt x="136" y="0"/>
                </a:moveTo>
                <a:cubicBezTo>
                  <a:pt x="0" y="0"/>
                  <a:pt x="0" y="0"/>
                  <a:pt x="0" y="0"/>
                </a:cubicBezTo>
                <a:cubicBezTo>
                  <a:pt x="133" y="44"/>
                  <a:pt x="229" y="168"/>
                  <a:pt x="229" y="316"/>
                </a:cubicBezTo>
                <a:cubicBezTo>
                  <a:pt x="229" y="354"/>
                  <a:pt x="222" y="391"/>
                  <a:pt x="210" y="426"/>
                </a:cubicBezTo>
                <a:cubicBezTo>
                  <a:pt x="205" y="439"/>
                  <a:pt x="200" y="452"/>
                  <a:pt x="194" y="464"/>
                </a:cubicBezTo>
                <a:cubicBezTo>
                  <a:pt x="183" y="485"/>
                  <a:pt x="170" y="506"/>
                  <a:pt x="155" y="524"/>
                </a:cubicBezTo>
                <a:cubicBezTo>
                  <a:pt x="145" y="536"/>
                  <a:pt x="135" y="548"/>
                  <a:pt x="123" y="558"/>
                </a:cubicBezTo>
                <a:cubicBezTo>
                  <a:pt x="95" y="585"/>
                  <a:pt x="62" y="606"/>
                  <a:pt x="26" y="622"/>
                </a:cubicBezTo>
                <a:cubicBezTo>
                  <a:pt x="148" y="622"/>
                  <a:pt x="148" y="622"/>
                  <a:pt x="148" y="622"/>
                </a:cubicBezTo>
                <a:cubicBezTo>
                  <a:pt x="199" y="580"/>
                  <a:pt x="239" y="526"/>
                  <a:pt x="264" y="464"/>
                </a:cubicBezTo>
                <a:cubicBezTo>
                  <a:pt x="283" y="418"/>
                  <a:pt x="293" y="368"/>
                  <a:pt x="293" y="316"/>
                </a:cubicBezTo>
                <a:cubicBezTo>
                  <a:pt x="293" y="187"/>
                  <a:pt x="231" y="72"/>
                  <a:pt x="136"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TextBox 38">
            <a:extLst>
              <a:ext uri="{FF2B5EF4-FFF2-40B4-BE49-F238E27FC236}">
                <a16:creationId xmlns:a16="http://schemas.microsoft.com/office/drawing/2014/main" xmlns="" id="{BCBF4332-A5BA-4F38-85AD-19612A63329B}"/>
              </a:ext>
            </a:extLst>
          </p:cNvPr>
          <p:cNvSpPr txBox="1"/>
          <p:nvPr/>
        </p:nvSpPr>
        <p:spPr>
          <a:xfrm>
            <a:off x="6051544" y="2000652"/>
            <a:ext cx="4744717" cy="1863972"/>
          </a:xfrm>
          <a:prstGeom prst="rect">
            <a:avLst/>
          </a:prstGeom>
          <a:noFill/>
        </p:spPr>
        <p:txBody>
          <a:bodyPr wrap="square" rtlCol="0">
            <a:spAutoFit/>
          </a:bodyPr>
          <a:lstStyle/>
          <a:p>
            <a:pPr algn="ctr">
              <a:lnSpc>
                <a:spcPts val="4500"/>
              </a:lnSpc>
            </a:pPr>
            <a:r>
              <a:rPr lang="en-US" sz="4800" spc="300" dirty="0">
                <a:latin typeface="Bebas Neue" panose="020B0606020202050201" pitchFamily="34" charset="0"/>
              </a:rPr>
              <a:t>MOCKUP CREATE</a:t>
            </a:r>
          </a:p>
          <a:p>
            <a:pPr algn="ctr">
              <a:lnSpc>
                <a:spcPts val="4500"/>
              </a:lnSpc>
            </a:pPr>
            <a:r>
              <a:rPr lang="en-US" sz="4800" spc="300" dirty="0">
                <a:solidFill>
                  <a:schemeClr val="bg1">
                    <a:lumMod val="65000"/>
                  </a:schemeClr>
                </a:solidFill>
                <a:latin typeface="Bebas Neue" panose="020B0606020202050201" pitchFamily="34" charset="0"/>
              </a:rPr>
              <a:t>BUSINESS</a:t>
            </a:r>
          </a:p>
          <a:p>
            <a:pPr algn="ctr">
              <a:lnSpc>
                <a:spcPts val="4500"/>
              </a:lnSpc>
            </a:pPr>
            <a:r>
              <a:rPr lang="en-US" sz="4800" spc="300" dirty="0">
                <a:solidFill>
                  <a:schemeClr val="bg1">
                    <a:lumMod val="65000"/>
                  </a:schemeClr>
                </a:solidFill>
                <a:latin typeface="Bebas Neue" panose="020B0606020202050201" pitchFamily="34" charset="0"/>
              </a:rPr>
              <a:t>TO Presentation</a:t>
            </a:r>
          </a:p>
        </p:txBody>
      </p:sp>
      <p:sp>
        <p:nvSpPr>
          <p:cNvPr id="40" name="TextBox 39">
            <a:extLst>
              <a:ext uri="{FF2B5EF4-FFF2-40B4-BE49-F238E27FC236}">
                <a16:creationId xmlns:a16="http://schemas.microsoft.com/office/drawing/2014/main" xmlns="" id="{715916DB-EFA9-4DCB-80C5-B318D02554DF}"/>
              </a:ext>
            </a:extLst>
          </p:cNvPr>
          <p:cNvSpPr txBox="1"/>
          <p:nvPr/>
        </p:nvSpPr>
        <p:spPr>
          <a:xfrm>
            <a:off x="5951385" y="3838745"/>
            <a:ext cx="4840260" cy="689869"/>
          </a:xfrm>
          <a:prstGeom prst="rect">
            <a:avLst/>
          </a:prstGeom>
          <a:noFill/>
        </p:spPr>
        <p:txBody>
          <a:bodyPr wrap="square" rtlCol="0">
            <a:spAutoFit/>
          </a:bodyPr>
          <a:lstStyle/>
          <a:p>
            <a:pPr algn="ctr">
              <a:lnSpc>
                <a:spcPts val="1600"/>
              </a:lnSpc>
            </a:pPr>
            <a:r>
              <a:rPr lang="en-US" sz="1000" dirty="0">
                <a:solidFill>
                  <a:schemeClr val="bg1">
                    <a:lumMod val="50000"/>
                  </a:schemeClr>
                </a:solidFill>
                <a:latin typeface="Montserrat Light" panose="00000400000000000000" pitchFamily="50" charset="0"/>
                <a:ea typeface="Microsoft JhengHei UI" panose="020B0604030504040204" pitchFamily="34" charset="-120"/>
              </a:rPr>
              <a:t>Lorem Ipsum has been the industry's standard dummy text ever since the 1500s, when an unknown printer took a galley of type and scrambled it to </a:t>
            </a:r>
            <a:r>
              <a:rPr lang="en-US" sz="1050" dirty="0">
                <a:solidFill>
                  <a:schemeClr val="bg1">
                    <a:lumMod val="50000"/>
                  </a:schemeClr>
                </a:solidFill>
                <a:latin typeface="Montserrat Light" panose="00000400000000000000" pitchFamily="50" charset="0"/>
                <a:ea typeface="Microsoft JhengHei UI" panose="020B0604030504040204" pitchFamily="34" charset="-120"/>
              </a:rPr>
              <a:t>make</a:t>
            </a:r>
            <a:r>
              <a:rPr lang="en-US" sz="1000" dirty="0">
                <a:solidFill>
                  <a:schemeClr val="bg1">
                    <a:lumMod val="50000"/>
                  </a:schemeClr>
                </a:solidFill>
                <a:latin typeface="Montserrat Light" panose="00000400000000000000" pitchFamily="50" charset="0"/>
                <a:ea typeface="Microsoft JhengHei UI" panose="020B0604030504040204" pitchFamily="34" charset="-120"/>
              </a:rPr>
              <a:t> a type specimen book.</a:t>
            </a:r>
          </a:p>
        </p:txBody>
      </p:sp>
      <p:sp>
        <p:nvSpPr>
          <p:cNvPr id="3" name="Picture Placeholder 2">
            <a:extLst>
              <a:ext uri="{FF2B5EF4-FFF2-40B4-BE49-F238E27FC236}">
                <a16:creationId xmlns:a16="http://schemas.microsoft.com/office/drawing/2014/main" xmlns="" id="{DD2BCA8E-AB91-4B1A-9741-1D649D4B7F03}"/>
              </a:ext>
            </a:extLst>
          </p:cNvPr>
          <p:cNvSpPr>
            <a:spLocks noGrp="1"/>
          </p:cNvSpPr>
          <p:nvPr>
            <p:ph type="pic" sz="quarter" idx="11"/>
          </p:nvPr>
        </p:nvSpPr>
        <p:spPr/>
      </p:sp>
    </p:spTree>
    <p:extLst>
      <p:ext uri="{BB962C8B-B14F-4D97-AF65-F5344CB8AC3E}">
        <p14:creationId xmlns:p14="http://schemas.microsoft.com/office/powerpoint/2010/main" xmlns="" val="74865284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xmlns="" id="{A7AC877A-5ABE-45A4-BC6E-56757944BB6F}"/>
              </a:ext>
            </a:extLst>
          </p:cNvPr>
          <p:cNvSpPr/>
          <p:nvPr/>
        </p:nvSpPr>
        <p:spPr>
          <a:xfrm>
            <a:off x="0" y="1"/>
            <a:ext cx="12192000" cy="3969881"/>
          </a:xfrm>
          <a:prstGeom prst="rect">
            <a:avLst/>
          </a:prstGeom>
          <a:gradFill>
            <a:gsLst>
              <a:gs pos="83000">
                <a:schemeClr val="tx1">
                  <a:lumMod val="85000"/>
                  <a:lumOff val="15000"/>
                  <a:alpha val="93000"/>
                </a:schemeClr>
              </a:gs>
              <a:gs pos="17000">
                <a:schemeClr val="tx1">
                  <a:lumMod val="65000"/>
                  <a:lumOff val="35000"/>
                  <a:alpha val="91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79">
            <a:extLst>
              <a:ext uri="{FF2B5EF4-FFF2-40B4-BE49-F238E27FC236}">
                <a16:creationId xmlns:a16="http://schemas.microsoft.com/office/drawing/2014/main" xmlns="" id="{E0160992-F01B-48E3-8699-AF235F1F0F25}"/>
              </a:ext>
            </a:extLst>
          </p:cNvPr>
          <p:cNvSpPr txBox="1">
            <a:spLocks/>
          </p:cNvSpPr>
          <p:nvPr/>
        </p:nvSpPr>
        <p:spPr>
          <a:xfrm>
            <a:off x="8544262" y="6514090"/>
            <a:ext cx="2998268" cy="203846"/>
          </a:xfrm>
          <a:prstGeom prst="rect">
            <a:avLst/>
          </a:prstGeom>
        </p:spPr>
        <p:txBody>
          <a:bodyPr/>
          <a:lstStyle>
            <a:lvl1pPr marL="0" indent="0" algn="ctr" defTabSz="914400" rtl="0" eaLnBrk="1" latinLnBrk="0" hangingPunct="1">
              <a:lnSpc>
                <a:spcPct val="90000"/>
              </a:lnSpc>
              <a:spcBef>
                <a:spcPts val="1000"/>
              </a:spcBef>
              <a:buFont typeface="Arial"/>
              <a:buNone/>
              <a:defRPr sz="1200" b="0" i="0" kern="1200">
                <a:solidFill>
                  <a:schemeClr val="tx1"/>
                </a:solidFill>
                <a:latin typeface="Bodoni 72 Book" charset="0"/>
                <a:ea typeface="Bodoni 72 Book" charset="0"/>
                <a:cs typeface="Bodoni 72 Book"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solidFill>
                <a:latin typeface="Bodoni 72 Book" charset="0"/>
                <a:ea typeface="Bodoni 72 Book" charset="0"/>
                <a:cs typeface="Bodoni 72 Book"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solidFill>
                <a:latin typeface="Bodoni 72 Book" charset="0"/>
                <a:ea typeface="Bodoni 72 Book" charset="0"/>
                <a:cs typeface="Bodoni 72 Book" charset="0"/>
              </a:defRPr>
            </a:lvl3pPr>
            <a:lvl4pPr marL="1600200" indent="-228600" algn="ctr" defTabSz="914400" rtl="0" eaLnBrk="1" latinLnBrk="0" hangingPunct="1">
              <a:lnSpc>
                <a:spcPct val="90000"/>
              </a:lnSpc>
              <a:spcBef>
                <a:spcPts val="500"/>
              </a:spcBef>
              <a:buFont typeface="Arial"/>
              <a:buChar char="•"/>
              <a:defRPr sz="1800" b="0" i="0" kern="1200">
                <a:solidFill>
                  <a:schemeClr val="tx1"/>
                </a:solidFill>
                <a:latin typeface="Bodoni 72 Book" charset="0"/>
                <a:ea typeface="Bodoni 72 Book" charset="0"/>
                <a:cs typeface="Bodoni 72 Book"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solidFill>
                <a:latin typeface="Bodoni 72 Book" charset="0"/>
                <a:ea typeface="Bodoni 72 Book" charset="0"/>
                <a:cs typeface="Bodoni 72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Here is your custom footer</a:t>
            </a:r>
            <a:endParaRPr lang="en-US" dirty="0"/>
          </a:p>
        </p:txBody>
      </p:sp>
      <p:sp>
        <p:nvSpPr>
          <p:cNvPr id="53" name="TextBox 52">
            <a:extLst>
              <a:ext uri="{FF2B5EF4-FFF2-40B4-BE49-F238E27FC236}">
                <a16:creationId xmlns:a16="http://schemas.microsoft.com/office/drawing/2014/main" xmlns="" id="{57915220-67D8-49E0-B0F4-B1DD28F86F0C}"/>
              </a:ext>
            </a:extLst>
          </p:cNvPr>
          <p:cNvSpPr txBox="1"/>
          <p:nvPr/>
        </p:nvSpPr>
        <p:spPr>
          <a:xfrm>
            <a:off x="2971800" y="493274"/>
            <a:ext cx="6248400" cy="502702"/>
          </a:xfrm>
          <a:prstGeom prst="rect">
            <a:avLst/>
          </a:prstGeom>
          <a:noFill/>
        </p:spPr>
        <p:txBody>
          <a:bodyPr wrap="square" rtlCol="0">
            <a:spAutoFit/>
          </a:bodyPr>
          <a:lstStyle/>
          <a:p>
            <a:pPr algn="ctr">
              <a:lnSpc>
                <a:spcPts val="3200"/>
              </a:lnSpc>
            </a:pPr>
            <a:r>
              <a:rPr lang="en-US" sz="3000" dirty="0">
                <a:solidFill>
                  <a:schemeClr val="accent2"/>
                </a:solidFill>
                <a:latin typeface="Montserrat Light" charset="0"/>
                <a:ea typeface="Montserrat Light" charset="0"/>
                <a:cs typeface="Montserrat Light" charset="0"/>
              </a:rPr>
              <a:t>Mockup : </a:t>
            </a:r>
            <a:r>
              <a:rPr lang="en-US" sz="3000" b="1" dirty="0">
                <a:solidFill>
                  <a:srgbClr val="FEFEFE"/>
                </a:solidFill>
                <a:latin typeface="Montserrat" charset="0"/>
                <a:ea typeface="Montserrat" charset="0"/>
                <a:cs typeface="Montserrat" charset="0"/>
              </a:rPr>
              <a:t>Mobile App 01</a:t>
            </a:r>
          </a:p>
        </p:txBody>
      </p:sp>
      <p:grpSp>
        <p:nvGrpSpPr>
          <p:cNvPr id="54" name="Group 53">
            <a:extLst>
              <a:ext uri="{FF2B5EF4-FFF2-40B4-BE49-F238E27FC236}">
                <a16:creationId xmlns:a16="http://schemas.microsoft.com/office/drawing/2014/main" xmlns="" id="{69774004-B8FA-40DA-A76B-45C6130D9DE6}"/>
              </a:ext>
            </a:extLst>
          </p:cNvPr>
          <p:cNvGrpSpPr/>
          <p:nvPr/>
        </p:nvGrpSpPr>
        <p:grpSpPr>
          <a:xfrm>
            <a:off x="3492512" y="1901952"/>
            <a:ext cx="1738692" cy="3519964"/>
            <a:chOff x="18223908" y="3214668"/>
            <a:chExt cx="7266425" cy="14710811"/>
          </a:xfrm>
          <a:effectLst>
            <a:reflection blurRad="6350" stA="30000" endPos="12000" dir="5400000" sy="-100000" algn="bl" rotWithShape="0"/>
          </a:effectLst>
        </p:grpSpPr>
        <p:sp>
          <p:nvSpPr>
            <p:cNvPr id="55" name="Shape 6">
              <a:extLst>
                <a:ext uri="{FF2B5EF4-FFF2-40B4-BE49-F238E27FC236}">
                  <a16:creationId xmlns:a16="http://schemas.microsoft.com/office/drawing/2014/main" xmlns="" id="{93B8927A-9AFF-4237-8039-92AA616AA879}"/>
                </a:ext>
              </a:extLst>
            </p:cNvPr>
            <p:cNvSpPr/>
            <p:nvPr/>
          </p:nvSpPr>
          <p:spPr>
            <a:xfrm>
              <a:off x="18287967" y="3225345"/>
              <a:ext cx="7127581" cy="14691957"/>
            </a:xfrm>
            <a:custGeom>
              <a:avLst/>
              <a:gdLst/>
              <a:ahLst/>
              <a:cxnLst>
                <a:cxn ang="0">
                  <a:pos x="wd2" y="hd2"/>
                </a:cxn>
                <a:cxn ang="5400000">
                  <a:pos x="wd2" y="hd2"/>
                </a:cxn>
                <a:cxn ang="10800000">
                  <a:pos x="wd2" y="hd2"/>
                </a:cxn>
                <a:cxn ang="16200000">
                  <a:pos x="wd2" y="hd2"/>
                </a:cxn>
              </a:cxnLst>
              <a:rect l="0" t="0" r="r" b="b"/>
              <a:pathLst>
                <a:path w="21600" h="21600" extrusionOk="0">
                  <a:moveTo>
                    <a:pt x="20214" y="18917"/>
                  </a:moveTo>
                  <a:lnTo>
                    <a:pt x="1239" y="18917"/>
                  </a:lnTo>
                  <a:lnTo>
                    <a:pt x="1239" y="2586"/>
                  </a:lnTo>
                  <a:lnTo>
                    <a:pt x="20214" y="2586"/>
                  </a:lnTo>
                  <a:cubicBezTo>
                    <a:pt x="20214" y="2586"/>
                    <a:pt x="20214" y="18917"/>
                    <a:pt x="20214" y="18917"/>
                  </a:cubicBezTo>
                  <a:close/>
                  <a:moveTo>
                    <a:pt x="18332" y="0"/>
                  </a:moveTo>
                  <a:lnTo>
                    <a:pt x="3268" y="0"/>
                  </a:lnTo>
                  <a:cubicBezTo>
                    <a:pt x="1466" y="0"/>
                    <a:pt x="0" y="711"/>
                    <a:pt x="0" y="1586"/>
                  </a:cubicBezTo>
                  <a:lnTo>
                    <a:pt x="0" y="20014"/>
                  </a:lnTo>
                  <a:cubicBezTo>
                    <a:pt x="0" y="20889"/>
                    <a:pt x="1466" y="21600"/>
                    <a:pt x="3268" y="21600"/>
                  </a:cubicBezTo>
                  <a:lnTo>
                    <a:pt x="18332" y="21600"/>
                  </a:lnTo>
                  <a:cubicBezTo>
                    <a:pt x="20134" y="21600"/>
                    <a:pt x="21600" y="20889"/>
                    <a:pt x="21600" y="20014"/>
                  </a:cubicBezTo>
                  <a:lnTo>
                    <a:pt x="21600" y="1586"/>
                  </a:lnTo>
                  <a:cubicBezTo>
                    <a:pt x="21600" y="711"/>
                    <a:pt x="20134" y="0"/>
                    <a:pt x="18332" y="0"/>
                  </a:cubicBezTo>
                  <a:close/>
                </a:path>
              </a:pathLst>
            </a:custGeom>
            <a:solidFill>
              <a:srgbClr val="F3DCB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6" name="Shape 7">
              <a:extLst>
                <a:ext uri="{FF2B5EF4-FFF2-40B4-BE49-F238E27FC236}">
                  <a16:creationId xmlns:a16="http://schemas.microsoft.com/office/drawing/2014/main" xmlns="" id="{B8DE18FC-5308-46B0-9F7F-F58D5666A57E}"/>
                </a:ext>
              </a:extLst>
            </p:cNvPr>
            <p:cNvSpPr/>
            <p:nvPr/>
          </p:nvSpPr>
          <p:spPr>
            <a:xfrm>
              <a:off x="18405409" y="3342786"/>
              <a:ext cx="6893836" cy="14458167"/>
            </a:xfrm>
            <a:custGeom>
              <a:avLst/>
              <a:gdLst/>
              <a:ahLst/>
              <a:cxnLst>
                <a:cxn ang="0">
                  <a:pos x="wd2" y="hd2"/>
                </a:cxn>
                <a:cxn ang="5400000">
                  <a:pos x="wd2" y="hd2"/>
                </a:cxn>
                <a:cxn ang="10800000">
                  <a:pos x="wd2" y="hd2"/>
                </a:cxn>
                <a:cxn ang="16200000">
                  <a:pos x="wd2" y="hd2"/>
                </a:cxn>
              </a:cxnLst>
              <a:rect l="0" t="0" r="r" b="b"/>
              <a:pathLst>
                <a:path w="21600" h="21600" extrusionOk="0">
                  <a:moveTo>
                    <a:pt x="20533" y="19049"/>
                  </a:moveTo>
                  <a:lnTo>
                    <a:pt x="914" y="19049"/>
                  </a:lnTo>
                  <a:lnTo>
                    <a:pt x="914" y="2453"/>
                  </a:lnTo>
                  <a:lnTo>
                    <a:pt x="20533" y="2453"/>
                  </a:lnTo>
                  <a:cubicBezTo>
                    <a:pt x="20533" y="2453"/>
                    <a:pt x="20533" y="19049"/>
                    <a:pt x="20533" y="19049"/>
                  </a:cubicBezTo>
                  <a:close/>
                  <a:moveTo>
                    <a:pt x="18587" y="0"/>
                  </a:moveTo>
                  <a:lnTo>
                    <a:pt x="3013" y="0"/>
                  </a:lnTo>
                  <a:cubicBezTo>
                    <a:pt x="1349" y="0"/>
                    <a:pt x="0" y="643"/>
                    <a:pt x="0" y="1437"/>
                  </a:cubicBezTo>
                  <a:lnTo>
                    <a:pt x="0" y="20163"/>
                  </a:lnTo>
                  <a:cubicBezTo>
                    <a:pt x="0" y="20957"/>
                    <a:pt x="1349" y="21600"/>
                    <a:pt x="3013" y="21600"/>
                  </a:cubicBezTo>
                  <a:lnTo>
                    <a:pt x="18587" y="21600"/>
                  </a:lnTo>
                  <a:cubicBezTo>
                    <a:pt x="20251" y="21600"/>
                    <a:pt x="21600" y="20957"/>
                    <a:pt x="21600" y="20163"/>
                  </a:cubicBezTo>
                  <a:lnTo>
                    <a:pt x="21600" y="1437"/>
                  </a:lnTo>
                  <a:cubicBezTo>
                    <a:pt x="21600" y="643"/>
                    <a:pt x="20251" y="0"/>
                    <a:pt x="18587" y="0"/>
                  </a:cubicBezTo>
                  <a:close/>
                </a:path>
              </a:pathLst>
            </a:custGeom>
            <a:solidFill>
              <a:srgbClr val="F5F6F7"/>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7" name="Shape 8">
              <a:extLst>
                <a:ext uri="{FF2B5EF4-FFF2-40B4-BE49-F238E27FC236}">
                  <a16:creationId xmlns:a16="http://schemas.microsoft.com/office/drawing/2014/main" xmlns="" id="{7828BF02-AF61-4368-917A-FF38FBB0FF2C}"/>
                </a:ext>
              </a:extLst>
            </p:cNvPr>
            <p:cNvSpPr/>
            <p:nvPr/>
          </p:nvSpPr>
          <p:spPr>
            <a:xfrm>
              <a:off x="18490821" y="3428198"/>
              <a:ext cx="6726856" cy="14291214"/>
            </a:xfrm>
            <a:custGeom>
              <a:avLst/>
              <a:gdLst/>
              <a:ahLst/>
              <a:cxnLst>
                <a:cxn ang="0">
                  <a:pos x="wd2" y="hd2"/>
                </a:cxn>
                <a:cxn ang="5400000">
                  <a:pos x="wd2" y="hd2"/>
                </a:cxn>
                <a:cxn ang="10800000">
                  <a:pos x="wd2" y="hd2"/>
                </a:cxn>
                <a:cxn ang="16200000">
                  <a:pos x="wd2" y="hd2"/>
                </a:cxn>
              </a:cxnLst>
              <a:rect l="0" t="0" r="r" b="b"/>
              <a:pathLst>
                <a:path w="21600" h="21600" extrusionOk="0">
                  <a:moveTo>
                    <a:pt x="21278" y="20273"/>
                  </a:moveTo>
                  <a:cubicBezTo>
                    <a:pt x="21278" y="20921"/>
                    <a:pt x="20158" y="21449"/>
                    <a:pt x="18780" y="21449"/>
                  </a:cubicBezTo>
                  <a:lnTo>
                    <a:pt x="2820" y="21449"/>
                  </a:lnTo>
                  <a:cubicBezTo>
                    <a:pt x="1442" y="21449"/>
                    <a:pt x="322" y="20921"/>
                    <a:pt x="322" y="20273"/>
                  </a:cubicBezTo>
                  <a:lnTo>
                    <a:pt x="322" y="1327"/>
                  </a:lnTo>
                  <a:cubicBezTo>
                    <a:pt x="322" y="679"/>
                    <a:pt x="1442" y="151"/>
                    <a:pt x="2820" y="151"/>
                  </a:cubicBezTo>
                  <a:lnTo>
                    <a:pt x="18780" y="151"/>
                  </a:lnTo>
                  <a:cubicBezTo>
                    <a:pt x="20158" y="151"/>
                    <a:pt x="21278" y="679"/>
                    <a:pt x="21278" y="1327"/>
                  </a:cubicBezTo>
                  <a:cubicBezTo>
                    <a:pt x="21278" y="1327"/>
                    <a:pt x="21278" y="20273"/>
                    <a:pt x="21278" y="20273"/>
                  </a:cubicBezTo>
                  <a:close/>
                  <a:moveTo>
                    <a:pt x="18780" y="0"/>
                  </a:moveTo>
                  <a:lnTo>
                    <a:pt x="2820" y="0"/>
                  </a:lnTo>
                  <a:cubicBezTo>
                    <a:pt x="1265" y="0"/>
                    <a:pt x="0" y="595"/>
                    <a:pt x="0" y="1327"/>
                  </a:cubicBezTo>
                  <a:lnTo>
                    <a:pt x="0" y="20273"/>
                  </a:lnTo>
                  <a:cubicBezTo>
                    <a:pt x="0" y="21005"/>
                    <a:pt x="1265" y="21600"/>
                    <a:pt x="2820" y="21600"/>
                  </a:cubicBezTo>
                  <a:lnTo>
                    <a:pt x="18780" y="21600"/>
                  </a:lnTo>
                  <a:cubicBezTo>
                    <a:pt x="20335" y="21600"/>
                    <a:pt x="21600" y="21005"/>
                    <a:pt x="21600" y="20273"/>
                  </a:cubicBezTo>
                  <a:lnTo>
                    <a:pt x="21600" y="1327"/>
                  </a:lnTo>
                  <a:cubicBezTo>
                    <a:pt x="21600" y="595"/>
                    <a:pt x="20335" y="0"/>
                    <a:pt x="18780" y="0"/>
                  </a:cubicBezTo>
                  <a:close/>
                </a:path>
              </a:pathLst>
            </a:custGeom>
            <a:gradFill>
              <a:gsLst>
                <a:gs pos="4000">
                  <a:srgbClr val="EDE6D8"/>
                </a:gs>
                <a:gs pos="24000">
                  <a:srgbClr val="F5F0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8" name="Shape 9">
              <a:extLst>
                <a:ext uri="{FF2B5EF4-FFF2-40B4-BE49-F238E27FC236}">
                  <a16:creationId xmlns:a16="http://schemas.microsoft.com/office/drawing/2014/main" xmlns="" id="{CD51AED5-8E29-4098-9A4F-0EF9405BA871}"/>
                </a:ext>
              </a:extLst>
            </p:cNvPr>
            <p:cNvSpPr/>
            <p:nvPr/>
          </p:nvSpPr>
          <p:spPr>
            <a:xfrm>
              <a:off x="21298748" y="16421528"/>
              <a:ext cx="1118365" cy="1118365"/>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3" y="1036"/>
                    <a:pt x="20564" y="5408"/>
                    <a:pt x="20564" y="10800"/>
                  </a:cubicBezTo>
                  <a:cubicBezTo>
                    <a:pt x="20564" y="16193"/>
                    <a:pt x="16193"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solidFill>
              <a:srgbClr val="A38A5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9" name="Shape 10">
              <a:extLst>
                <a:ext uri="{FF2B5EF4-FFF2-40B4-BE49-F238E27FC236}">
                  <a16:creationId xmlns:a16="http://schemas.microsoft.com/office/drawing/2014/main" xmlns="" id="{9F71B921-FC29-4433-9AC7-5C7F2E2C3E74}"/>
                </a:ext>
              </a:extLst>
            </p:cNvPr>
            <p:cNvSpPr/>
            <p:nvPr/>
          </p:nvSpPr>
          <p:spPr>
            <a:xfrm>
              <a:off x="21341454" y="16421528"/>
              <a:ext cx="914946" cy="363826"/>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8" y="6227"/>
                    <a:pt x="20297" y="11195"/>
                  </a:cubicBezTo>
                  <a:lnTo>
                    <a:pt x="21600" y="9940"/>
                  </a:lnTo>
                  <a:cubicBezTo>
                    <a:pt x="19205" y="3808"/>
                    <a:pt x="15872" y="0"/>
                    <a:pt x="12183" y="0"/>
                  </a:cubicBezTo>
                  <a:cubicBezTo>
                    <a:pt x="6697" y="0"/>
                    <a:pt x="1993" y="8418"/>
                    <a:pt x="0" y="20398"/>
                  </a:cubicBezTo>
                  <a:cubicBezTo>
                    <a:pt x="0" y="20398"/>
                    <a:pt x="1173" y="21600"/>
                    <a:pt x="1173" y="21600"/>
                  </a:cubicBezTo>
                  <a:close/>
                </a:path>
              </a:pathLst>
            </a:custGeom>
            <a:gradFill>
              <a:gsLst>
                <a:gs pos="4000">
                  <a:srgbClr val="A38A5C"/>
                </a:gs>
                <a:gs pos="58000">
                  <a:srgbClr val="ECDCAA"/>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0" name="Shape 11">
              <a:extLst>
                <a:ext uri="{FF2B5EF4-FFF2-40B4-BE49-F238E27FC236}">
                  <a16:creationId xmlns:a16="http://schemas.microsoft.com/office/drawing/2014/main" xmlns="" id="{4A38D6FD-D643-466F-8543-E7CBBCC7D621}"/>
                </a:ext>
              </a:extLst>
            </p:cNvPr>
            <p:cNvSpPr/>
            <p:nvPr/>
          </p:nvSpPr>
          <p:spPr>
            <a:xfrm>
              <a:off x="21715132" y="17435797"/>
              <a:ext cx="392475" cy="107914"/>
            </a:xfrm>
            <a:custGeom>
              <a:avLst/>
              <a:gdLst/>
              <a:ahLst/>
              <a:cxnLst>
                <a:cxn ang="0">
                  <a:pos x="wd2" y="hd2"/>
                </a:cxn>
                <a:cxn ang="5400000">
                  <a:pos x="wd2" y="hd2"/>
                </a:cxn>
                <a:cxn ang="10800000">
                  <a:pos x="wd2" y="hd2"/>
                </a:cxn>
                <a:cxn ang="16200000">
                  <a:pos x="wd2" y="hd2"/>
                </a:cxn>
              </a:cxnLst>
              <a:rect l="0" t="0" r="r" b="b"/>
              <a:pathLst>
                <a:path w="21600" h="21600" extrusionOk="0">
                  <a:moveTo>
                    <a:pt x="20124" y="0"/>
                  </a:moveTo>
                  <a:cubicBezTo>
                    <a:pt x="16358" y="6931"/>
                    <a:pt x="12100" y="10861"/>
                    <a:pt x="7589" y="10861"/>
                  </a:cubicBezTo>
                  <a:cubicBezTo>
                    <a:pt x="5232" y="10861"/>
                    <a:pt x="2944" y="9787"/>
                    <a:pt x="759" y="7778"/>
                  </a:cubicBezTo>
                  <a:lnTo>
                    <a:pt x="0" y="18164"/>
                  </a:lnTo>
                  <a:cubicBezTo>
                    <a:pt x="2428" y="20403"/>
                    <a:pt x="4971" y="21600"/>
                    <a:pt x="7589" y="21600"/>
                  </a:cubicBezTo>
                  <a:cubicBezTo>
                    <a:pt x="12639" y="21600"/>
                    <a:pt x="17397" y="17153"/>
                    <a:pt x="21600" y="9315"/>
                  </a:cubicBezTo>
                  <a:cubicBezTo>
                    <a:pt x="21600" y="9315"/>
                    <a:pt x="20124" y="0"/>
                    <a:pt x="20124" y="0"/>
                  </a:cubicBezTo>
                  <a:close/>
                </a:path>
              </a:pathLst>
            </a:custGeom>
            <a:gradFill>
              <a:gsLst>
                <a:gs pos="4000">
                  <a:srgbClr val="A38A5C"/>
                </a:gs>
                <a:gs pos="58000">
                  <a:srgbClr val="ECDCAA"/>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Shape 12">
              <a:extLst>
                <a:ext uri="{FF2B5EF4-FFF2-40B4-BE49-F238E27FC236}">
                  <a16:creationId xmlns:a16="http://schemas.microsoft.com/office/drawing/2014/main" xmlns="" id="{5DF592C4-6A08-4AB8-9676-17CB1E189AB7}"/>
                </a:ext>
              </a:extLst>
            </p:cNvPr>
            <p:cNvSpPr/>
            <p:nvPr/>
          </p:nvSpPr>
          <p:spPr>
            <a:xfrm>
              <a:off x="18277291" y="3214668"/>
              <a:ext cx="7146526" cy="14710811"/>
            </a:xfrm>
            <a:custGeom>
              <a:avLst/>
              <a:gdLst/>
              <a:ahLst/>
              <a:cxnLst>
                <a:cxn ang="0">
                  <a:pos x="wd2" y="hd2"/>
                </a:cxn>
                <a:cxn ang="5400000">
                  <a:pos x="wd2" y="hd2"/>
                </a:cxn>
                <a:cxn ang="10800000">
                  <a:pos x="wd2" y="hd2"/>
                </a:cxn>
                <a:cxn ang="16200000">
                  <a:pos x="wd2" y="hd2"/>
                </a:cxn>
              </a:cxnLst>
              <a:rect l="0" t="0" r="r" b="b"/>
              <a:pathLst>
                <a:path w="21600" h="21600" extrusionOk="0">
                  <a:moveTo>
                    <a:pt x="3288" y="199"/>
                  </a:moveTo>
                  <a:cubicBezTo>
                    <a:pt x="1702" y="199"/>
                    <a:pt x="411" y="827"/>
                    <a:pt x="411" y="1597"/>
                  </a:cubicBezTo>
                  <a:lnTo>
                    <a:pt x="411" y="20003"/>
                  </a:lnTo>
                  <a:cubicBezTo>
                    <a:pt x="411" y="20774"/>
                    <a:pt x="1702" y="21401"/>
                    <a:pt x="3288" y="21401"/>
                  </a:cubicBezTo>
                  <a:lnTo>
                    <a:pt x="18312" y="21401"/>
                  </a:lnTo>
                  <a:cubicBezTo>
                    <a:pt x="19899" y="21401"/>
                    <a:pt x="21190" y="20774"/>
                    <a:pt x="21190" y="20003"/>
                  </a:cubicBezTo>
                  <a:lnTo>
                    <a:pt x="21190" y="1597"/>
                  </a:lnTo>
                  <a:cubicBezTo>
                    <a:pt x="21190" y="827"/>
                    <a:pt x="19899" y="199"/>
                    <a:pt x="18312" y="199"/>
                  </a:cubicBezTo>
                  <a:cubicBezTo>
                    <a:pt x="18312" y="199"/>
                    <a:pt x="3288" y="199"/>
                    <a:pt x="3288" y="199"/>
                  </a:cubicBezTo>
                  <a:close/>
                  <a:moveTo>
                    <a:pt x="18312" y="21428"/>
                  </a:moveTo>
                  <a:lnTo>
                    <a:pt x="3288" y="21428"/>
                  </a:lnTo>
                  <a:cubicBezTo>
                    <a:pt x="1670" y="21428"/>
                    <a:pt x="353" y="20789"/>
                    <a:pt x="353" y="20003"/>
                  </a:cubicBezTo>
                  <a:lnTo>
                    <a:pt x="353" y="1597"/>
                  </a:lnTo>
                  <a:cubicBezTo>
                    <a:pt x="353" y="811"/>
                    <a:pt x="1670" y="172"/>
                    <a:pt x="3288" y="172"/>
                  </a:cubicBezTo>
                  <a:lnTo>
                    <a:pt x="18312" y="172"/>
                  </a:lnTo>
                  <a:cubicBezTo>
                    <a:pt x="19930" y="172"/>
                    <a:pt x="21247" y="811"/>
                    <a:pt x="21247" y="1597"/>
                  </a:cubicBezTo>
                  <a:lnTo>
                    <a:pt x="21247" y="20003"/>
                  </a:lnTo>
                  <a:cubicBezTo>
                    <a:pt x="21247" y="20789"/>
                    <a:pt x="19930" y="21428"/>
                    <a:pt x="18312" y="21428"/>
                  </a:cubicBezTo>
                  <a:close/>
                  <a:moveTo>
                    <a:pt x="3288" y="28"/>
                  </a:moveTo>
                  <a:cubicBezTo>
                    <a:pt x="1507" y="28"/>
                    <a:pt x="57" y="732"/>
                    <a:pt x="57" y="1597"/>
                  </a:cubicBezTo>
                  <a:lnTo>
                    <a:pt x="57" y="20003"/>
                  </a:lnTo>
                  <a:cubicBezTo>
                    <a:pt x="57" y="20868"/>
                    <a:pt x="1507" y="21572"/>
                    <a:pt x="3288" y="21572"/>
                  </a:cubicBezTo>
                  <a:lnTo>
                    <a:pt x="18312" y="21572"/>
                  </a:lnTo>
                  <a:cubicBezTo>
                    <a:pt x="20093" y="21572"/>
                    <a:pt x="21543" y="20868"/>
                    <a:pt x="21543" y="20003"/>
                  </a:cubicBezTo>
                  <a:lnTo>
                    <a:pt x="21543" y="1597"/>
                  </a:lnTo>
                  <a:cubicBezTo>
                    <a:pt x="21543" y="732"/>
                    <a:pt x="20093" y="28"/>
                    <a:pt x="18312" y="28"/>
                  </a:cubicBezTo>
                  <a:cubicBezTo>
                    <a:pt x="18312" y="28"/>
                    <a:pt x="3288" y="28"/>
                    <a:pt x="3288" y="28"/>
                  </a:cubicBezTo>
                  <a:close/>
                  <a:moveTo>
                    <a:pt x="18312" y="21600"/>
                  </a:moveTo>
                  <a:lnTo>
                    <a:pt x="3288" y="21600"/>
                  </a:lnTo>
                  <a:cubicBezTo>
                    <a:pt x="1475" y="21600"/>
                    <a:pt x="0" y="20883"/>
                    <a:pt x="0" y="20003"/>
                  </a:cubicBezTo>
                  <a:lnTo>
                    <a:pt x="0" y="1597"/>
                  </a:lnTo>
                  <a:cubicBezTo>
                    <a:pt x="0" y="717"/>
                    <a:pt x="1475" y="0"/>
                    <a:pt x="3288" y="0"/>
                  </a:cubicBezTo>
                  <a:lnTo>
                    <a:pt x="18312" y="0"/>
                  </a:lnTo>
                  <a:cubicBezTo>
                    <a:pt x="20125" y="0"/>
                    <a:pt x="21600" y="717"/>
                    <a:pt x="21600" y="1597"/>
                  </a:cubicBezTo>
                  <a:lnTo>
                    <a:pt x="21600" y="20003"/>
                  </a:lnTo>
                  <a:cubicBezTo>
                    <a:pt x="21600" y="20883"/>
                    <a:pt x="20125" y="21600"/>
                    <a:pt x="18312" y="21600"/>
                  </a:cubicBezTo>
                  <a:close/>
                </a:path>
              </a:pathLst>
            </a:custGeom>
            <a:solidFill>
              <a:srgbClr val="D6B992">
                <a:alpha val="6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2" name="Freeform 61">
              <a:extLst>
                <a:ext uri="{FF2B5EF4-FFF2-40B4-BE49-F238E27FC236}">
                  <a16:creationId xmlns:a16="http://schemas.microsoft.com/office/drawing/2014/main" xmlns="" id="{A35AD483-5530-4AEC-9237-23C06BCC31C8}"/>
                </a:ext>
              </a:extLst>
            </p:cNvPr>
            <p:cNvSpPr/>
            <p:nvPr/>
          </p:nvSpPr>
          <p:spPr>
            <a:xfrm>
              <a:off x="18832469" y="5104412"/>
              <a:ext cx="6069982" cy="169787"/>
            </a:xfrm>
            <a:custGeom>
              <a:avLst/>
              <a:gdLst>
                <a:gd name="connsiteX0" fmla="*/ 884246 w 7220398"/>
                <a:gd name="connsiteY0" fmla="*/ 101599 h 201966"/>
                <a:gd name="connsiteX1" fmla="*/ 932171 w 7220398"/>
                <a:gd name="connsiteY1" fmla="*/ 121452 h 201966"/>
                <a:gd name="connsiteX2" fmla="*/ 884273 w 7220398"/>
                <a:gd name="connsiteY2" fmla="*/ 169391 h 201966"/>
                <a:gd name="connsiteX3" fmla="*/ 836321 w 7220398"/>
                <a:gd name="connsiteY3" fmla="*/ 121452 h 201966"/>
                <a:gd name="connsiteX4" fmla="*/ 884246 w 7220398"/>
                <a:gd name="connsiteY4" fmla="*/ 101599 h 201966"/>
                <a:gd name="connsiteX5" fmla="*/ 628020 w 7220398"/>
                <a:gd name="connsiteY5" fmla="*/ 50800 h 201966"/>
                <a:gd name="connsiteX6" fmla="*/ 684541 w 7220398"/>
                <a:gd name="connsiteY6" fmla="*/ 107306 h 201966"/>
                <a:gd name="connsiteX7" fmla="*/ 628020 w 7220398"/>
                <a:gd name="connsiteY7" fmla="*/ 163823 h 201966"/>
                <a:gd name="connsiteX8" fmla="*/ 571500 w 7220398"/>
                <a:gd name="connsiteY8" fmla="*/ 107306 h 201966"/>
                <a:gd name="connsiteX9" fmla="*/ 628020 w 7220398"/>
                <a:gd name="connsiteY9" fmla="*/ 50800 h 201966"/>
                <a:gd name="connsiteX10" fmla="*/ 488318 w 7220398"/>
                <a:gd name="connsiteY10" fmla="*/ 50800 h 201966"/>
                <a:gd name="connsiteX11" fmla="*/ 544837 w 7220398"/>
                <a:gd name="connsiteY11" fmla="*/ 107306 h 201966"/>
                <a:gd name="connsiteX12" fmla="*/ 488318 w 7220398"/>
                <a:gd name="connsiteY12" fmla="*/ 163823 h 201966"/>
                <a:gd name="connsiteX13" fmla="*/ 431800 w 7220398"/>
                <a:gd name="connsiteY13" fmla="*/ 107306 h 201966"/>
                <a:gd name="connsiteX14" fmla="*/ 488318 w 7220398"/>
                <a:gd name="connsiteY14" fmla="*/ 50800 h 201966"/>
                <a:gd name="connsiteX15" fmla="*/ 348620 w 7220398"/>
                <a:gd name="connsiteY15" fmla="*/ 50800 h 201966"/>
                <a:gd name="connsiteX16" fmla="*/ 405141 w 7220398"/>
                <a:gd name="connsiteY16" fmla="*/ 107306 h 201966"/>
                <a:gd name="connsiteX17" fmla="*/ 348620 w 7220398"/>
                <a:gd name="connsiteY17" fmla="*/ 163823 h 201966"/>
                <a:gd name="connsiteX18" fmla="*/ 292100 w 7220398"/>
                <a:gd name="connsiteY18" fmla="*/ 107306 h 201966"/>
                <a:gd name="connsiteX19" fmla="*/ 348620 w 7220398"/>
                <a:gd name="connsiteY19" fmla="*/ 50800 h 201966"/>
                <a:gd name="connsiteX20" fmla="*/ 196222 w 7220398"/>
                <a:gd name="connsiteY20" fmla="*/ 50800 h 201966"/>
                <a:gd name="connsiteX21" fmla="*/ 252713 w 7220398"/>
                <a:gd name="connsiteY21" fmla="*/ 107306 h 201966"/>
                <a:gd name="connsiteX22" fmla="*/ 196222 w 7220398"/>
                <a:gd name="connsiteY22" fmla="*/ 163823 h 201966"/>
                <a:gd name="connsiteX23" fmla="*/ 139700 w 7220398"/>
                <a:gd name="connsiteY23" fmla="*/ 107306 h 201966"/>
                <a:gd name="connsiteX24" fmla="*/ 196222 w 7220398"/>
                <a:gd name="connsiteY24" fmla="*/ 50800 h 201966"/>
                <a:gd name="connsiteX25" fmla="*/ 56517 w 7220398"/>
                <a:gd name="connsiteY25" fmla="*/ 50800 h 201966"/>
                <a:gd name="connsiteX26" fmla="*/ 113013 w 7220398"/>
                <a:gd name="connsiteY26" fmla="*/ 107306 h 201966"/>
                <a:gd name="connsiteX27" fmla="*/ 56517 w 7220398"/>
                <a:gd name="connsiteY27" fmla="*/ 163823 h 201966"/>
                <a:gd name="connsiteX28" fmla="*/ 0 w 7220398"/>
                <a:gd name="connsiteY28" fmla="*/ 107306 h 201966"/>
                <a:gd name="connsiteX29" fmla="*/ 56517 w 7220398"/>
                <a:gd name="connsiteY29" fmla="*/ 50800 h 201966"/>
                <a:gd name="connsiteX30" fmla="*/ 884231 w 7220398"/>
                <a:gd name="connsiteY30" fmla="*/ 50799 h 201966"/>
                <a:gd name="connsiteX31" fmla="*/ 968363 w 7220398"/>
                <a:gd name="connsiteY31" fmla="*/ 85665 h 201966"/>
                <a:gd name="connsiteX32" fmla="*/ 949994 w 7220398"/>
                <a:gd name="connsiteY32" fmla="*/ 104064 h 201966"/>
                <a:gd name="connsiteX33" fmla="*/ 818500 w 7220398"/>
                <a:gd name="connsiteY33" fmla="*/ 104064 h 201966"/>
                <a:gd name="connsiteX34" fmla="*/ 800100 w 7220398"/>
                <a:gd name="connsiteY34" fmla="*/ 85665 h 201966"/>
                <a:gd name="connsiteX35" fmla="*/ 884231 w 7220398"/>
                <a:gd name="connsiteY35" fmla="*/ 50799 h 201966"/>
                <a:gd name="connsiteX36" fmla="*/ 6760660 w 7220398"/>
                <a:gd name="connsiteY36" fmla="*/ 36283 h 201966"/>
                <a:gd name="connsiteX37" fmla="*/ 7080614 w 7220398"/>
                <a:gd name="connsiteY37" fmla="*/ 36283 h 201966"/>
                <a:gd name="connsiteX38" fmla="*/ 7088316 w 7220398"/>
                <a:gd name="connsiteY38" fmla="*/ 43991 h 201966"/>
                <a:gd name="connsiteX39" fmla="*/ 7088316 w 7220398"/>
                <a:gd name="connsiteY39" fmla="*/ 153938 h 201966"/>
                <a:gd name="connsiteX40" fmla="*/ 7080614 w 7220398"/>
                <a:gd name="connsiteY40" fmla="*/ 161645 h 201966"/>
                <a:gd name="connsiteX41" fmla="*/ 6760660 w 7220398"/>
                <a:gd name="connsiteY41" fmla="*/ 161645 h 201966"/>
                <a:gd name="connsiteX42" fmla="*/ 6752944 w 7220398"/>
                <a:gd name="connsiteY42" fmla="*/ 153938 h 201966"/>
                <a:gd name="connsiteX43" fmla="*/ 6752944 w 7220398"/>
                <a:gd name="connsiteY43" fmla="*/ 43991 h 201966"/>
                <a:gd name="connsiteX44" fmla="*/ 6760660 w 7220398"/>
                <a:gd name="connsiteY44" fmla="*/ 36283 h 201966"/>
                <a:gd name="connsiteX45" fmla="*/ 6750030 w 7220398"/>
                <a:gd name="connsiteY45" fmla="*/ 8275 h 201966"/>
                <a:gd name="connsiteX46" fmla="*/ 6726576 w 7220398"/>
                <a:gd name="connsiteY46" fmla="*/ 31726 h 201966"/>
                <a:gd name="connsiteX47" fmla="*/ 6726576 w 7220398"/>
                <a:gd name="connsiteY47" fmla="*/ 170241 h 201966"/>
                <a:gd name="connsiteX48" fmla="*/ 6750030 w 7220398"/>
                <a:gd name="connsiteY48" fmla="*/ 193691 h 201966"/>
                <a:gd name="connsiteX49" fmla="*/ 7153150 w 7220398"/>
                <a:gd name="connsiteY49" fmla="*/ 193691 h 201966"/>
                <a:gd name="connsiteX50" fmla="*/ 7176604 w 7220398"/>
                <a:gd name="connsiteY50" fmla="*/ 170241 h 201966"/>
                <a:gd name="connsiteX51" fmla="*/ 7176604 w 7220398"/>
                <a:gd name="connsiteY51" fmla="*/ 31726 h 201966"/>
                <a:gd name="connsiteX52" fmla="*/ 7153150 w 7220398"/>
                <a:gd name="connsiteY52" fmla="*/ 8275 h 201966"/>
                <a:gd name="connsiteX53" fmla="*/ 6750030 w 7220398"/>
                <a:gd name="connsiteY53" fmla="*/ 0 h 201966"/>
                <a:gd name="connsiteX54" fmla="*/ 7153150 w 7220398"/>
                <a:gd name="connsiteY54" fmla="*/ 0 h 201966"/>
                <a:gd name="connsiteX55" fmla="*/ 7184856 w 7220398"/>
                <a:gd name="connsiteY55" fmla="*/ 31726 h 201966"/>
                <a:gd name="connsiteX56" fmla="*/ 7184856 w 7220398"/>
                <a:gd name="connsiteY56" fmla="*/ 64134 h 201966"/>
                <a:gd name="connsiteX57" fmla="*/ 7220398 w 7220398"/>
                <a:gd name="connsiteY57" fmla="*/ 100983 h 201966"/>
                <a:gd name="connsiteX58" fmla="*/ 7184856 w 7220398"/>
                <a:gd name="connsiteY58" fmla="*/ 137833 h 201966"/>
                <a:gd name="connsiteX59" fmla="*/ 7184856 w 7220398"/>
                <a:gd name="connsiteY59" fmla="*/ 170241 h 201966"/>
                <a:gd name="connsiteX60" fmla="*/ 7153150 w 7220398"/>
                <a:gd name="connsiteY60" fmla="*/ 201966 h 201966"/>
                <a:gd name="connsiteX61" fmla="*/ 6750030 w 7220398"/>
                <a:gd name="connsiteY61" fmla="*/ 201966 h 201966"/>
                <a:gd name="connsiteX62" fmla="*/ 6718300 w 7220398"/>
                <a:gd name="connsiteY62" fmla="*/ 170241 h 201966"/>
                <a:gd name="connsiteX63" fmla="*/ 6718300 w 7220398"/>
                <a:gd name="connsiteY63" fmla="*/ 31726 h 201966"/>
                <a:gd name="connsiteX64" fmla="*/ 6750030 w 7220398"/>
                <a:gd name="connsiteY64" fmla="*/ 0 h 201966"/>
                <a:gd name="connsiteX65" fmla="*/ 881329 w 7220398"/>
                <a:gd name="connsiteY65" fmla="*/ 0 h 201966"/>
                <a:gd name="connsiteX66" fmla="*/ 1000659 w 7220398"/>
                <a:gd name="connsiteY66" fmla="*/ 49421 h 201966"/>
                <a:gd name="connsiteX67" fmla="*/ 982307 w 7220398"/>
                <a:gd name="connsiteY67" fmla="*/ 67782 h 201966"/>
                <a:gd name="connsiteX68" fmla="*/ 780319 w 7220398"/>
                <a:gd name="connsiteY68" fmla="*/ 67770 h 201966"/>
                <a:gd name="connsiteX69" fmla="*/ 762000 w 7220398"/>
                <a:gd name="connsiteY69" fmla="*/ 49421 h 201966"/>
                <a:gd name="connsiteX70" fmla="*/ 881329 w 7220398"/>
                <a:gd name="connsiteY70" fmla="*/ 0 h 20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0398" h="201966">
                  <a:moveTo>
                    <a:pt x="884246" y="101599"/>
                  </a:moveTo>
                  <a:cubicBezTo>
                    <a:pt x="901595" y="101599"/>
                    <a:pt x="918943" y="108217"/>
                    <a:pt x="932171" y="121452"/>
                  </a:cubicBezTo>
                  <a:lnTo>
                    <a:pt x="884273" y="169391"/>
                  </a:lnTo>
                  <a:lnTo>
                    <a:pt x="836321" y="121452"/>
                  </a:lnTo>
                  <a:cubicBezTo>
                    <a:pt x="849549" y="108217"/>
                    <a:pt x="866897" y="101599"/>
                    <a:pt x="884246" y="101599"/>
                  </a:cubicBezTo>
                  <a:close/>
                  <a:moveTo>
                    <a:pt x="628020" y="50800"/>
                  </a:moveTo>
                  <a:cubicBezTo>
                    <a:pt x="659217" y="50800"/>
                    <a:pt x="684541" y="76094"/>
                    <a:pt x="684541" y="107306"/>
                  </a:cubicBezTo>
                  <a:cubicBezTo>
                    <a:pt x="684541" y="138529"/>
                    <a:pt x="659217" y="163823"/>
                    <a:pt x="628020" y="163823"/>
                  </a:cubicBezTo>
                  <a:cubicBezTo>
                    <a:pt x="596798" y="163823"/>
                    <a:pt x="571500" y="138529"/>
                    <a:pt x="571500" y="107306"/>
                  </a:cubicBezTo>
                  <a:cubicBezTo>
                    <a:pt x="571500" y="76094"/>
                    <a:pt x="596798" y="50800"/>
                    <a:pt x="628020" y="50800"/>
                  </a:cubicBezTo>
                  <a:close/>
                  <a:moveTo>
                    <a:pt x="488318" y="50800"/>
                  </a:moveTo>
                  <a:cubicBezTo>
                    <a:pt x="519540" y="50800"/>
                    <a:pt x="544837" y="76094"/>
                    <a:pt x="544837" y="107306"/>
                  </a:cubicBezTo>
                  <a:cubicBezTo>
                    <a:pt x="544837" y="138529"/>
                    <a:pt x="519540" y="163823"/>
                    <a:pt x="488318" y="163823"/>
                  </a:cubicBezTo>
                  <a:cubicBezTo>
                    <a:pt x="457123" y="163823"/>
                    <a:pt x="431800" y="138529"/>
                    <a:pt x="431800" y="107306"/>
                  </a:cubicBezTo>
                  <a:cubicBezTo>
                    <a:pt x="431800" y="76094"/>
                    <a:pt x="457123" y="50800"/>
                    <a:pt x="488318" y="50800"/>
                  </a:cubicBezTo>
                  <a:close/>
                  <a:moveTo>
                    <a:pt x="348620" y="50800"/>
                  </a:moveTo>
                  <a:cubicBezTo>
                    <a:pt x="379817" y="50800"/>
                    <a:pt x="405141" y="76094"/>
                    <a:pt x="405141" y="107306"/>
                  </a:cubicBezTo>
                  <a:cubicBezTo>
                    <a:pt x="405141" y="138529"/>
                    <a:pt x="379817" y="163823"/>
                    <a:pt x="348620" y="163823"/>
                  </a:cubicBezTo>
                  <a:cubicBezTo>
                    <a:pt x="317398" y="163823"/>
                    <a:pt x="292100" y="138529"/>
                    <a:pt x="292100" y="107306"/>
                  </a:cubicBezTo>
                  <a:cubicBezTo>
                    <a:pt x="292100" y="76094"/>
                    <a:pt x="317398" y="50800"/>
                    <a:pt x="348620" y="50800"/>
                  </a:cubicBezTo>
                  <a:close/>
                  <a:moveTo>
                    <a:pt x="196222" y="50800"/>
                  </a:moveTo>
                  <a:cubicBezTo>
                    <a:pt x="227416" y="50800"/>
                    <a:pt x="252713" y="76094"/>
                    <a:pt x="252713" y="107306"/>
                  </a:cubicBezTo>
                  <a:cubicBezTo>
                    <a:pt x="252713" y="138529"/>
                    <a:pt x="227416" y="163823"/>
                    <a:pt x="196222" y="163823"/>
                  </a:cubicBezTo>
                  <a:cubicBezTo>
                    <a:pt x="164971" y="163823"/>
                    <a:pt x="139700" y="138529"/>
                    <a:pt x="139700" y="107306"/>
                  </a:cubicBezTo>
                  <a:cubicBezTo>
                    <a:pt x="139700" y="76094"/>
                    <a:pt x="164971" y="50800"/>
                    <a:pt x="196222" y="50800"/>
                  </a:cubicBezTo>
                  <a:close/>
                  <a:moveTo>
                    <a:pt x="56517" y="50800"/>
                  </a:moveTo>
                  <a:cubicBezTo>
                    <a:pt x="87742" y="50800"/>
                    <a:pt x="113013" y="76094"/>
                    <a:pt x="113013" y="107306"/>
                  </a:cubicBezTo>
                  <a:cubicBezTo>
                    <a:pt x="113013" y="138529"/>
                    <a:pt x="87742" y="163823"/>
                    <a:pt x="56517" y="163823"/>
                  </a:cubicBezTo>
                  <a:cubicBezTo>
                    <a:pt x="25297" y="163823"/>
                    <a:pt x="0" y="138529"/>
                    <a:pt x="0" y="107306"/>
                  </a:cubicBezTo>
                  <a:cubicBezTo>
                    <a:pt x="0" y="76094"/>
                    <a:pt x="25297" y="50800"/>
                    <a:pt x="56517" y="50800"/>
                  </a:cubicBezTo>
                  <a:close/>
                  <a:moveTo>
                    <a:pt x="884231" y="50799"/>
                  </a:moveTo>
                  <a:cubicBezTo>
                    <a:pt x="914686" y="50799"/>
                    <a:pt x="945141" y="62421"/>
                    <a:pt x="968363" y="85665"/>
                  </a:cubicBezTo>
                  <a:lnTo>
                    <a:pt x="949994" y="104064"/>
                  </a:lnTo>
                  <a:cubicBezTo>
                    <a:pt x="913678" y="67746"/>
                    <a:pt x="854785" y="67746"/>
                    <a:pt x="818500" y="104064"/>
                  </a:cubicBezTo>
                  <a:lnTo>
                    <a:pt x="800100" y="85665"/>
                  </a:lnTo>
                  <a:cubicBezTo>
                    <a:pt x="823322" y="62421"/>
                    <a:pt x="853777" y="50799"/>
                    <a:pt x="884231" y="50799"/>
                  </a:cubicBezTo>
                  <a:close/>
                  <a:moveTo>
                    <a:pt x="6760660" y="36283"/>
                  </a:moveTo>
                  <a:lnTo>
                    <a:pt x="7080614" y="36283"/>
                  </a:lnTo>
                  <a:cubicBezTo>
                    <a:pt x="7084854" y="36283"/>
                    <a:pt x="7088316" y="39748"/>
                    <a:pt x="7088316" y="43991"/>
                  </a:cubicBezTo>
                  <a:lnTo>
                    <a:pt x="7088316" y="153938"/>
                  </a:lnTo>
                  <a:cubicBezTo>
                    <a:pt x="7088316" y="158180"/>
                    <a:pt x="7084854" y="161645"/>
                    <a:pt x="7080614" y="161645"/>
                  </a:cubicBezTo>
                  <a:cubicBezTo>
                    <a:pt x="7080614" y="161645"/>
                    <a:pt x="6760660" y="161645"/>
                    <a:pt x="6760660" y="161645"/>
                  </a:cubicBezTo>
                  <a:cubicBezTo>
                    <a:pt x="6756406" y="161645"/>
                    <a:pt x="6752944" y="158180"/>
                    <a:pt x="6752944" y="153938"/>
                  </a:cubicBezTo>
                  <a:lnTo>
                    <a:pt x="6752944" y="43991"/>
                  </a:lnTo>
                  <a:cubicBezTo>
                    <a:pt x="6752944" y="39748"/>
                    <a:pt x="6756406" y="36283"/>
                    <a:pt x="6760660" y="36283"/>
                  </a:cubicBezTo>
                  <a:close/>
                  <a:moveTo>
                    <a:pt x="6750030" y="8275"/>
                  </a:moveTo>
                  <a:cubicBezTo>
                    <a:pt x="6737106" y="8275"/>
                    <a:pt x="6726576" y="18785"/>
                    <a:pt x="6726576" y="31726"/>
                  </a:cubicBezTo>
                  <a:lnTo>
                    <a:pt x="6726576" y="170241"/>
                  </a:lnTo>
                  <a:cubicBezTo>
                    <a:pt x="6726576" y="183172"/>
                    <a:pt x="6737106" y="193691"/>
                    <a:pt x="6750030" y="193691"/>
                  </a:cubicBezTo>
                  <a:lnTo>
                    <a:pt x="7153150" y="193691"/>
                  </a:lnTo>
                  <a:cubicBezTo>
                    <a:pt x="7166098" y="193691"/>
                    <a:pt x="7176604" y="183172"/>
                    <a:pt x="7176604" y="170241"/>
                  </a:cubicBezTo>
                  <a:cubicBezTo>
                    <a:pt x="7176604" y="170241"/>
                    <a:pt x="7176604" y="31726"/>
                    <a:pt x="7176604" y="31726"/>
                  </a:cubicBezTo>
                  <a:cubicBezTo>
                    <a:pt x="7176604" y="18785"/>
                    <a:pt x="7166098" y="8275"/>
                    <a:pt x="7153150" y="8275"/>
                  </a:cubicBezTo>
                  <a:close/>
                  <a:moveTo>
                    <a:pt x="6750030" y="0"/>
                  </a:moveTo>
                  <a:lnTo>
                    <a:pt x="7153150" y="0"/>
                  </a:lnTo>
                  <a:cubicBezTo>
                    <a:pt x="7170630" y="0"/>
                    <a:pt x="7184856" y="14222"/>
                    <a:pt x="7184856" y="31726"/>
                  </a:cubicBezTo>
                  <a:lnTo>
                    <a:pt x="7184856" y="64134"/>
                  </a:lnTo>
                  <a:cubicBezTo>
                    <a:pt x="7204614" y="65031"/>
                    <a:pt x="7220398" y="81030"/>
                    <a:pt x="7220398" y="100983"/>
                  </a:cubicBezTo>
                  <a:cubicBezTo>
                    <a:pt x="7220398" y="120927"/>
                    <a:pt x="7204614" y="136935"/>
                    <a:pt x="7184856" y="137833"/>
                  </a:cubicBezTo>
                  <a:lnTo>
                    <a:pt x="7184856" y="170241"/>
                  </a:lnTo>
                  <a:cubicBezTo>
                    <a:pt x="7184856" y="187744"/>
                    <a:pt x="7170630" y="201966"/>
                    <a:pt x="7153150" y="201966"/>
                  </a:cubicBezTo>
                  <a:lnTo>
                    <a:pt x="6750030" y="201966"/>
                  </a:lnTo>
                  <a:cubicBezTo>
                    <a:pt x="6732526" y="201966"/>
                    <a:pt x="6718300" y="187744"/>
                    <a:pt x="6718300" y="170241"/>
                  </a:cubicBezTo>
                  <a:lnTo>
                    <a:pt x="6718300" y="31726"/>
                  </a:lnTo>
                  <a:cubicBezTo>
                    <a:pt x="6718300" y="14222"/>
                    <a:pt x="6732526" y="0"/>
                    <a:pt x="6750030" y="0"/>
                  </a:cubicBezTo>
                  <a:close/>
                  <a:moveTo>
                    <a:pt x="881329" y="0"/>
                  </a:moveTo>
                  <a:cubicBezTo>
                    <a:pt x="924520" y="0"/>
                    <a:pt x="967711" y="16474"/>
                    <a:pt x="1000659" y="49421"/>
                  </a:cubicBezTo>
                  <a:lnTo>
                    <a:pt x="982307" y="67782"/>
                  </a:lnTo>
                  <a:cubicBezTo>
                    <a:pt x="926553" y="12002"/>
                    <a:pt x="836106" y="12002"/>
                    <a:pt x="780319" y="67770"/>
                  </a:cubicBezTo>
                  <a:cubicBezTo>
                    <a:pt x="780319" y="67770"/>
                    <a:pt x="762000" y="49421"/>
                    <a:pt x="762000" y="49421"/>
                  </a:cubicBezTo>
                  <a:cubicBezTo>
                    <a:pt x="794948" y="16474"/>
                    <a:pt x="838139" y="0"/>
                    <a:pt x="881329" y="0"/>
                  </a:cubicBezTo>
                  <a:close/>
                </a:path>
              </a:pathLst>
            </a:custGeom>
            <a:solidFill>
              <a:srgbClr val="000000"/>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3" name="Shape 23">
              <a:extLst>
                <a:ext uri="{FF2B5EF4-FFF2-40B4-BE49-F238E27FC236}">
                  <a16:creationId xmlns:a16="http://schemas.microsoft.com/office/drawing/2014/main" xmlns="" id="{8AFA648E-BBC2-4CC9-A746-24948ED99446}"/>
                </a:ext>
              </a:extLst>
            </p:cNvPr>
            <p:cNvSpPr/>
            <p:nvPr/>
          </p:nvSpPr>
          <p:spPr>
            <a:xfrm>
              <a:off x="18245261" y="6353566"/>
              <a:ext cx="46382" cy="10899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adFill>
              <a:gsLst>
                <a:gs pos="18000">
                  <a:srgbClr val="D6B992"/>
                </a:gs>
                <a:gs pos="71000">
                  <a:srgbClr val="D6B992"/>
                </a:gs>
                <a:gs pos="3000">
                  <a:srgbClr val="9D7F5B"/>
                </a:gs>
                <a:gs pos="90000">
                  <a:srgbClr val="9D7F5B"/>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24">
              <a:extLst>
                <a:ext uri="{FF2B5EF4-FFF2-40B4-BE49-F238E27FC236}">
                  <a16:creationId xmlns:a16="http://schemas.microsoft.com/office/drawing/2014/main" xmlns="" id="{8873FDC6-747B-46A6-9B96-B2C1EFC6E0BF}"/>
                </a:ext>
              </a:extLst>
            </p:cNvPr>
            <p:cNvSpPr/>
            <p:nvPr/>
          </p:nvSpPr>
          <p:spPr>
            <a:xfrm>
              <a:off x="18223908" y="6353566"/>
              <a:ext cx="23191" cy="1089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041"/>
                  </a:lnTo>
                  <a:lnTo>
                    <a:pt x="0" y="559"/>
                  </a:lnTo>
                  <a:cubicBezTo>
                    <a:pt x="0" y="559"/>
                    <a:pt x="21600" y="0"/>
                    <a:pt x="21600" y="0"/>
                  </a:cubicBezTo>
                  <a:close/>
                </a:path>
              </a:pathLst>
            </a:custGeom>
            <a:gradFill>
              <a:gsLst>
                <a:gs pos="0">
                  <a:srgbClr val="9D7F5B"/>
                </a:gs>
                <a:gs pos="100000">
                  <a:srgbClr val="9D7F5B"/>
                </a:gs>
                <a:gs pos="49000">
                  <a:srgbClr val="ECDCAA"/>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25">
              <a:extLst>
                <a:ext uri="{FF2B5EF4-FFF2-40B4-BE49-F238E27FC236}">
                  <a16:creationId xmlns:a16="http://schemas.microsoft.com/office/drawing/2014/main" xmlns="" id="{2B829F64-003F-4C03-AAA8-ED5148548E08}"/>
                </a:ext>
              </a:extLst>
            </p:cNvPr>
            <p:cNvSpPr/>
            <p:nvPr/>
          </p:nvSpPr>
          <p:spPr>
            <a:xfrm>
              <a:off x="18266614" y="5093736"/>
              <a:ext cx="26590" cy="5782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adFill>
              <a:gsLst>
                <a:gs pos="18000">
                  <a:srgbClr val="D6B992"/>
                </a:gs>
                <a:gs pos="71000">
                  <a:srgbClr val="D6B992"/>
                </a:gs>
                <a:gs pos="3000">
                  <a:srgbClr val="9D7F5B"/>
                </a:gs>
                <a:gs pos="90000">
                  <a:srgbClr val="9D7F5B"/>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Shape 26">
              <a:extLst>
                <a:ext uri="{FF2B5EF4-FFF2-40B4-BE49-F238E27FC236}">
                  <a16:creationId xmlns:a16="http://schemas.microsoft.com/office/drawing/2014/main" xmlns="" id="{86A09306-B7B3-4A30-BDED-84A2BE6C336C}"/>
                </a:ext>
              </a:extLst>
            </p:cNvPr>
            <p:cNvSpPr/>
            <p:nvPr/>
          </p:nvSpPr>
          <p:spPr>
            <a:xfrm>
              <a:off x="18255938" y="5093736"/>
              <a:ext cx="13295" cy="5779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0997"/>
                  </a:lnTo>
                  <a:lnTo>
                    <a:pt x="0" y="604"/>
                  </a:lnTo>
                  <a:cubicBezTo>
                    <a:pt x="0" y="604"/>
                    <a:pt x="21600" y="0"/>
                    <a:pt x="21600" y="0"/>
                  </a:cubicBezTo>
                  <a:close/>
                </a:path>
              </a:pathLst>
            </a:custGeom>
            <a:gradFill>
              <a:gsLst>
                <a:gs pos="0">
                  <a:srgbClr val="9D7F5B"/>
                </a:gs>
                <a:gs pos="100000">
                  <a:srgbClr val="9D7F5B"/>
                </a:gs>
                <a:gs pos="49000">
                  <a:srgbClr val="ECDCAA"/>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Shape 27">
              <a:extLst>
                <a:ext uri="{FF2B5EF4-FFF2-40B4-BE49-F238E27FC236}">
                  <a16:creationId xmlns:a16="http://schemas.microsoft.com/office/drawing/2014/main" xmlns="" id="{8606A0A4-0C71-4EE6-9AD7-6ABD041524BA}"/>
                </a:ext>
              </a:extLst>
            </p:cNvPr>
            <p:cNvSpPr/>
            <p:nvPr/>
          </p:nvSpPr>
          <p:spPr>
            <a:xfrm>
              <a:off x="18245261" y="7698808"/>
              <a:ext cx="46382" cy="10899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adFill>
              <a:gsLst>
                <a:gs pos="18000">
                  <a:srgbClr val="D6B992"/>
                </a:gs>
                <a:gs pos="71000">
                  <a:srgbClr val="D6B992"/>
                </a:gs>
                <a:gs pos="3000">
                  <a:srgbClr val="9D7F5B"/>
                </a:gs>
                <a:gs pos="90000">
                  <a:srgbClr val="9D7F5B"/>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Shape 28">
              <a:extLst>
                <a:ext uri="{FF2B5EF4-FFF2-40B4-BE49-F238E27FC236}">
                  <a16:creationId xmlns:a16="http://schemas.microsoft.com/office/drawing/2014/main" xmlns="" id="{716AFCAC-7EEC-4FE0-ACAE-FCD954B5BE95}"/>
                </a:ext>
              </a:extLst>
            </p:cNvPr>
            <p:cNvSpPr/>
            <p:nvPr/>
          </p:nvSpPr>
          <p:spPr>
            <a:xfrm>
              <a:off x="18223908" y="7698808"/>
              <a:ext cx="23191" cy="1089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041"/>
                  </a:lnTo>
                  <a:lnTo>
                    <a:pt x="0" y="559"/>
                  </a:lnTo>
                  <a:cubicBezTo>
                    <a:pt x="0" y="559"/>
                    <a:pt x="21600" y="0"/>
                    <a:pt x="21600" y="0"/>
                  </a:cubicBezTo>
                  <a:close/>
                </a:path>
              </a:pathLst>
            </a:custGeom>
            <a:gradFill>
              <a:gsLst>
                <a:gs pos="0">
                  <a:srgbClr val="9D7F5B"/>
                </a:gs>
                <a:gs pos="100000">
                  <a:srgbClr val="9D7F5B"/>
                </a:gs>
                <a:gs pos="49000">
                  <a:srgbClr val="ECDCAA"/>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9" name="Shape 29">
              <a:extLst>
                <a:ext uri="{FF2B5EF4-FFF2-40B4-BE49-F238E27FC236}">
                  <a16:creationId xmlns:a16="http://schemas.microsoft.com/office/drawing/2014/main" xmlns="" id="{96C94A2E-841C-4F3F-B966-839CC36D3B16}"/>
                </a:ext>
              </a:extLst>
            </p:cNvPr>
            <p:cNvSpPr/>
            <p:nvPr/>
          </p:nvSpPr>
          <p:spPr>
            <a:xfrm>
              <a:off x="25419887" y="6353566"/>
              <a:ext cx="46382" cy="10899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gradFill>
              <a:gsLst>
                <a:gs pos="18000">
                  <a:srgbClr val="D6B992"/>
                </a:gs>
                <a:gs pos="71000">
                  <a:srgbClr val="D6B992"/>
                </a:gs>
                <a:gs pos="3000">
                  <a:srgbClr val="9D7F5B"/>
                </a:gs>
                <a:gs pos="90000">
                  <a:srgbClr val="9D7F5B"/>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0" name="Shape 30">
              <a:extLst>
                <a:ext uri="{FF2B5EF4-FFF2-40B4-BE49-F238E27FC236}">
                  <a16:creationId xmlns:a16="http://schemas.microsoft.com/office/drawing/2014/main" xmlns="" id="{38783B54-81F7-4D49-B011-B453AB3890C4}"/>
                </a:ext>
              </a:extLst>
            </p:cNvPr>
            <p:cNvSpPr/>
            <p:nvPr/>
          </p:nvSpPr>
          <p:spPr>
            <a:xfrm>
              <a:off x="25467142" y="6355146"/>
              <a:ext cx="23191" cy="10895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559"/>
                  </a:lnTo>
                  <a:lnTo>
                    <a:pt x="21600" y="21041"/>
                  </a:lnTo>
                  <a:cubicBezTo>
                    <a:pt x="21600" y="21041"/>
                    <a:pt x="0" y="21600"/>
                    <a:pt x="0" y="21600"/>
                  </a:cubicBezTo>
                  <a:close/>
                </a:path>
              </a:pathLst>
            </a:custGeom>
            <a:gradFill>
              <a:gsLst>
                <a:gs pos="0">
                  <a:srgbClr val="9D7F5B"/>
                </a:gs>
                <a:gs pos="100000">
                  <a:srgbClr val="9D7F5B"/>
                </a:gs>
                <a:gs pos="49000">
                  <a:srgbClr val="ECDCAA"/>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1" name="Shape 31">
              <a:extLst>
                <a:ext uri="{FF2B5EF4-FFF2-40B4-BE49-F238E27FC236}">
                  <a16:creationId xmlns:a16="http://schemas.microsoft.com/office/drawing/2014/main" xmlns="" id="{4C90E4FA-5D0A-4560-A56E-0E70D6914305}"/>
                </a:ext>
              </a:extLst>
            </p:cNvPr>
            <p:cNvSpPr/>
            <p:nvPr/>
          </p:nvSpPr>
          <p:spPr>
            <a:xfrm>
              <a:off x="20594097" y="4036760"/>
              <a:ext cx="241079" cy="24109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7" y="21600"/>
                    <a:pt x="10801" y="21600"/>
                  </a:cubicBezTo>
                  <a:cubicBezTo>
                    <a:pt x="4836" y="21600"/>
                    <a:pt x="0" y="16765"/>
                    <a:pt x="0" y="10800"/>
                  </a:cubicBezTo>
                  <a:cubicBezTo>
                    <a:pt x="0" y="4835"/>
                    <a:pt x="4836" y="0"/>
                    <a:pt x="10801" y="0"/>
                  </a:cubicBezTo>
                  <a:cubicBezTo>
                    <a:pt x="16767" y="0"/>
                    <a:pt x="21600" y="4835"/>
                    <a:pt x="21600" y="10800"/>
                  </a:cubicBezTo>
                  <a:close/>
                </a:path>
              </a:pathLst>
            </a:custGeom>
            <a:gradFill>
              <a:gsLst>
                <a:gs pos="5000">
                  <a:srgbClr val="222729"/>
                </a:gs>
                <a:gs pos="96010">
                  <a:srgbClr val="7D7F7F"/>
                </a:gs>
              </a:gsLst>
              <a:lin ang="326536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2" name="Shape 32">
              <a:extLst>
                <a:ext uri="{FF2B5EF4-FFF2-40B4-BE49-F238E27FC236}">
                  <a16:creationId xmlns:a16="http://schemas.microsoft.com/office/drawing/2014/main" xmlns="" id="{192B502D-8E64-471B-8EB9-03342BCADE3F}"/>
                </a:ext>
              </a:extLst>
            </p:cNvPr>
            <p:cNvSpPr/>
            <p:nvPr/>
          </p:nvSpPr>
          <p:spPr>
            <a:xfrm>
              <a:off x="20658156" y="4090143"/>
              <a:ext cx="129247" cy="129237"/>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4"/>
                    <a:pt x="16767" y="21600"/>
                    <a:pt x="10802" y="21600"/>
                  </a:cubicBezTo>
                  <a:cubicBezTo>
                    <a:pt x="4837" y="21600"/>
                    <a:pt x="0" y="16764"/>
                    <a:pt x="0" y="10801"/>
                  </a:cubicBezTo>
                  <a:cubicBezTo>
                    <a:pt x="0" y="4836"/>
                    <a:pt x="4837" y="0"/>
                    <a:pt x="10802" y="0"/>
                  </a:cubicBezTo>
                  <a:cubicBezTo>
                    <a:pt x="16767" y="0"/>
                    <a:pt x="21600" y="4836"/>
                    <a:pt x="21600" y="10801"/>
                  </a:cubicBezTo>
                  <a:close/>
                </a:path>
              </a:pathLst>
            </a:custGeom>
            <a:solidFill>
              <a:srgbClr val="080A0A"/>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3" name="Shape 33">
              <a:extLst>
                <a:ext uri="{FF2B5EF4-FFF2-40B4-BE49-F238E27FC236}">
                  <a16:creationId xmlns:a16="http://schemas.microsoft.com/office/drawing/2014/main" xmlns="" id="{B4DD8D1A-6BE7-462F-A0FD-F23A0BA51487}"/>
                </a:ext>
              </a:extLst>
            </p:cNvPr>
            <p:cNvSpPr/>
            <p:nvPr/>
          </p:nvSpPr>
          <p:spPr>
            <a:xfrm>
              <a:off x="20668833" y="4100819"/>
              <a:ext cx="111876" cy="11187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4"/>
                    <a:pt x="16764" y="21600"/>
                    <a:pt x="10800" y="21600"/>
                  </a:cubicBezTo>
                  <a:cubicBezTo>
                    <a:pt x="4836" y="21600"/>
                    <a:pt x="0" y="16764"/>
                    <a:pt x="0" y="10800"/>
                  </a:cubicBezTo>
                  <a:cubicBezTo>
                    <a:pt x="0" y="4836"/>
                    <a:pt x="4836" y="0"/>
                    <a:pt x="10800" y="0"/>
                  </a:cubicBezTo>
                  <a:cubicBezTo>
                    <a:pt x="16764" y="0"/>
                    <a:pt x="21600" y="4836"/>
                    <a:pt x="21600" y="10800"/>
                  </a:cubicBezTo>
                  <a:close/>
                </a:path>
              </a:pathLst>
            </a:custGeom>
            <a:gradFill>
              <a:gsLst>
                <a:gs pos="7000">
                  <a:srgbClr val="39669E"/>
                </a:gs>
                <a:gs pos="90979">
                  <a:srgbClr val="294C7E"/>
                </a:gs>
              </a:gsLst>
              <a:lin ang="27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4" name="Shape 34">
              <a:extLst>
                <a:ext uri="{FF2B5EF4-FFF2-40B4-BE49-F238E27FC236}">
                  <a16:creationId xmlns:a16="http://schemas.microsoft.com/office/drawing/2014/main" xmlns="" id="{FF52DDB5-3BCA-4BEF-9C4F-1A3C8F6DAFD5}"/>
                </a:ext>
              </a:extLst>
            </p:cNvPr>
            <p:cNvSpPr/>
            <p:nvPr/>
          </p:nvSpPr>
          <p:spPr>
            <a:xfrm>
              <a:off x="21277395" y="4090143"/>
              <a:ext cx="1159539" cy="133347"/>
            </a:xfrm>
            <a:custGeom>
              <a:avLst/>
              <a:gdLst/>
              <a:ahLst/>
              <a:cxnLst>
                <a:cxn ang="0">
                  <a:pos x="wd2" y="hd2"/>
                </a:cxn>
                <a:cxn ang="5400000">
                  <a:pos x="wd2" y="hd2"/>
                </a:cxn>
                <a:cxn ang="10800000">
                  <a:pos x="wd2" y="hd2"/>
                </a:cxn>
                <a:cxn ang="16200000">
                  <a:pos x="wd2" y="hd2"/>
                </a:cxn>
              </a:cxnLst>
              <a:rect l="0" t="0" r="r" b="b"/>
              <a:pathLst>
                <a:path w="21600" h="21600" extrusionOk="0">
                  <a:moveTo>
                    <a:pt x="20358" y="0"/>
                  </a:moveTo>
                  <a:lnTo>
                    <a:pt x="1242" y="0"/>
                  </a:lnTo>
                  <a:cubicBezTo>
                    <a:pt x="556" y="0"/>
                    <a:pt x="0" y="4835"/>
                    <a:pt x="0" y="10800"/>
                  </a:cubicBezTo>
                  <a:cubicBezTo>
                    <a:pt x="0" y="16765"/>
                    <a:pt x="556" y="21600"/>
                    <a:pt x="1242" y="21600"/>
                  </a:cubicBezTo>
                  <a:lnTo>
                    <a:pt x="20358" y="21600"/>
                  </a:lnTo>
                  <a:cubicBezTo>
                    <a:pt x="21044" y="21600"/>
                    <a:pt x="21600" y="16765"/>
                    <a:pt x="21600" y="10800"/>
                  </a:cubicBezTo>
                  <a:cubicBezTo>
                    <a:pt x="21600" y="4835"/>
                    <a:pt x="21044" y="0"/>
                    <a:pt x="20358" y="0"/>
                  </a:cubicBezTo>
                  <a:close/>
                </a:path>
              </a:pathLst>
            </a:custGeom>
            <a:solidFill>
              <a:srgbClr val="00000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5" name="Shape 35">
              <a:extLst>
                <a:ext uri="{FF2B5EF4-FFF2-40B4-BE49-F238E27FC236}">
                  <a16:creationId xmlns:a16="http://schemas.microsoft.com/office/drawing/2014/main" xmlns="" id="{E1041BA8-01E4-474D-A53A-5DAEDDD89024}"/>
                </a:ext>
              </a:extLst>
            </p:cNvPr>
            <p:cNvSpPr/>
            <p:nvPr/>
          </p:nvSpPr>
          <p:spPr>
            <a:xfrm>
              <a:off x="21277395" y="4100819"/>
              <a:ext cx="1159539" cy="116724"/>
            </a:xfrm>
            <a:custGeom>
              <a:avLst/>
              <a:gdLst/>
              <a:ahLst/>
              <a:cxnLst>
                <a:cxn ang="0">
                  <a:pos x="wd2" y="hd2"/>
                </a:cxn>
                <a:cxn ang="5400000">
                  <a:pos x="wd2" y="hd2"/>
                </a:cxn>
                <a:cxn ang="10800000">
                  <a:pos x="wd2" y="hd2"/>
                </a:cxn>
                <a:cxn ang="16200000">
                  <a:pos x="wd2" y="hd2"/>
                </a:cxn>
              </a:cxnLst>
              <a:rect l="0" t="0" r="r" b="b"/>
              <a:pathLst>
                <a:path w="21600" h="21600" extrusionOk="0">
                  <a:moveTo>
                    <a:pt x="20358" y="18895"/>
                  </a:moveTo>
                  <a:lnTo>
                    <a:pt x="1242" y="18895"/>
                  </a:lnTo>
                  <a:cubicBezTo>
                    <a:pt x="729" y="18895"/>
                    <a:pt x="311" y="15264"/>
                    <a:pt x="311" y="10800"/>
                  </a:cubicBezTo>
                  <a:cubicBezTo>
                    <a:pt x="311" y="6337"/>
                    <a:pt x="729" y="2705"/>
                    <a:pt x="1242" y="2705"/>
                  </a:cubicBezTo>
                  <a:lnTo>
                    <a:pt x="20358" y="2705"/>
                  </a:lnTo>
                  <a:cubicBezTo>
                    <a:pt x="20871" y="2705"/>
                    <a:pt x="21289" y="6337"/>
                    <a:pt x="21289" y="10800"/>
                  </a:cubicBezTo>
                  <a:cubicBezTo>
                    <a:pt x="21289" y="15264"/>
                    <a:pt x="20871" y="18895"/>
                    <a:pt x="20358" y="18895"/>
                  </a:cubicBezTo>
                  <a:close/>
                  <a:moveTo>
                    <a:pt x="20358" y="0"/>
                  </a:moveTo>
                  <a:lnTo>
                    <a:pt x="1242" y="0"/>
                  </a:lnTo>
                  <a:cubicBezTo>
                    <a:pt x="556" y="0"/>
                    <a:pt x="0" y="4834"/>
                    <a:pt x="0" y="10800"/>
                  </a:cubicBezTo>
                  <a:cubicBezTo>
                    <a:pt x="0" y="16766"/>
                    <a:pt x="556" y="21600"/>
                    <a:pt x="1242" y="21600"/>
                  </a:cubicBezTo>
                  <a:lnTo>
                    <a:pt x="20358" y="21600"/>
                  </a:lnTo>
                  <a:cubicBezTo>
                    <a:pt x="21044" y="21600"/>
                    <a:pt x="21600" y="16766"/>
                    <a:pt x="21600" y="10800"/>
                  </a:cubicBezTo>
                  <a:cubicBezTo>
                    <a:pt x="21600" y="4834"/>
                    <a:pt x="21044" y="0"/>
                    <a:pt x="20358" y="0"/>
                  </a:cubicBezTo>
                  <a:close/>
                </a:path>
              </a:pathLst>
            </a:custGeom>
            <a:gradFill>
              <a:gsLst>
                <a:gs pos="18000">
                  <a:srgbClr val="A38A5C"/>
                </a:gs>
                <a:gs pos="58000">
                  <a:srgbClr val="D6B992"/>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6" name="Shape 36">
              <a:extLst>
                <a:ext uri="{FF2B5EF4-FFF2-40B4-BE49-F238E27FC236}">
                  <a16:creationId xmlns:a16="http://schemas.microsoft.com/office/drawing/2014/main" xmlns="" id="{742C8A06-3A70-4239-8BA4-CB61680926C2}"/>
                </a:ext>
              </a:extLst>
            </p:cNvPr>
            <p:cNvSpPr/>
            <p:nvPr/>
          </p:nvSpPr>
          <p:spPr>
            <a:xfrm>
              <a:off x="21277395" y="4090143"/>
              <a:ext cx="1159539" cy="133347"/>
            </a:xfrm>
            <a:custGeom>
              <a:avLst/>
              <a:gdLst/>
              <a:ahLst/>
              <a:cxnLst>
                <a:cxn ang="0">
                  <a:pos x="wd2" y="hd2"/>
                </a:cxn>
                <a:cxn ang="5400000">
                  <a:pos x="wd2" y="hd2"/>
                </a:cxn>
                <a:cxn ang="10800000">
                  <a:pos x="wd2" y="hd2"/>
                </a:cxn>
                <a:cxn ang="16200000">
                  <a:pos x="wd2" y="hd2"/>
                </a:cxn>
              </a:cxnLst>
              <a:rect l="0" t="0" r="r" b="b"/>
              <a:pathLst>
                <a:path w="21600" h="21600" extrusionOk="0">
                  <a:moveTo>
                    <a:pt x="20358" y="18895"/>
                  </a:moveTo>
                  <a:lnTo>
                    <a:pt x="1242" y="18895"/>
                  </a:lnTo>
                  <a:cubicBezTo>
                    <a:pt x="729" y="18895"/>
                    <a:pt x="311" y="15265"/>
                    <a:pt x="311" y="10800"/>
                  </a:cubicBezTo>
                  <a:cubicBezTo>
                    <a:pt x="311" y="6335"/>
                    <a:pt x="729" y="2705"/>
                    <a:pt x="1242" y="2705"/>
                  </a:cubicBezTo>
                  <a:lnTo>
                    <a:pt x="20358" y="2705"/>
                  </a:lnTo>
                  <a:cubicBezTo>
                    <a:pt x="20871" y="2705"/>
                    <a:pt x="21289" y="6335"/>
                    <a:pt x="21289" y="10800"/>
                  </a:cubicBezTo>
                  <a:cubicBezTo>
                    <a:pt x="21289" y="15265"/>
                    <a:pt x="20871" y="18895"/>
                    <a:pt x="20358" y="18895"/>
                  </a:cubicBezTo>
                  <a:close/>
                  <a:moveTo>
                    <a:pt x="20358" y="0"/>
                  </a:moveTo>
                  <a:lnTo>
                    <a:pt x="1242" y="0"/>
                  </a:lnTo>
                  <a:cubicBezTo>
                    <a:pt x="556" y="0"/>
                    <a:pt x="0" y="4835"/>
                    <a:pt x="0" y="10800"/>
                  </a:cubicBezTo>
                  <a:cubicBezTo>
                    <a:pt x="0" y="16765"/>
                    <a:pt x="556" y="21600"/>
                    <a:pt x="1242" y="21600"/>
                  </a:cubicBezTo>
                  <a:lnTo>
                    <a:pt x="20358" y="21600"/>
                  </a:lnTo>
                  <a:cubicBezTo>
                    <a:pt x="21044" y="21600"/>
                    <a:pt x="21600" y="16765"/>
                    <a:pt x="21600" y="10800"/>
                  </a:cubicBezTo>
                  <a:cubicBezTo>
                    <a:pt x="21600" y="4835"/>
                    <a:pt x="21044" y="0"/>
                    <a:pt x="20358" y="0"/>
                  </a:cubicBezTo>
                  <a:close/>
                </a:path>
              </a:pathLst>
            </a:custGeom>
            <a:gradFill>
              <a:gsLst>
                <a:gs pos="18000">
                  <a:srgbClr val="A38A5C"/>
                </a:gs>
                <a:gs pos="58000">
                  <a:srgbClr val="D6B992"/>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9" name="Shape 37">
              <a:extLst>
                <a:ext uri="{FF2B5EF4-FFF2-40B4-BE49-F238E27FC236}">
                  <a16:creationId xmlns:a16="http://schemas.microsoft.com/office/drawing/2014/main" xmlns="" id="{42A15D3D-E214-4CD8-8F21-03E76623CCB1}"/>
                </a:ext>
              </a:extLst>
            </p:cNvPr>
            <p:cNvSpPr/>
            <p:nvPr/>
          </p:nvSpPr>
          <p:spPr>
            <a:xfrm>
              <a:off x="18287967" y="16528293"/>
              <a:ext cx="116882" cy="21243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D6B99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99" name="Oval 98">
              <a:extLst>
                <a:ext uri="{FF2B5EF4-FFF2-40B4-BE49-F238E27FC236}">
                  <a16:creationId xmlns:a16="http://schemas.microsoft.com/office/drawing/2014/main" xmlns="" id="{755C3CF6-5FFD-4E16-961D-92C96B8253EF}"/>
                </a:ext>
              </a:extLst>
            </p:cNvPr>
            <p:cNvSpPr/>
            <p:nvPr/>
          </p:nvSpPr>
          <p:spPr>
            <a:xfrm>
              <a:off x="21720541" y="3713462"/>
              <a:ext cx="146946" cy="146946"/>
            </a:xfrm>
            <a:prstGeom prst="ellipse">
              <a:avLst/>
            </a:prstGeom>
            <a:solidFill>
              <a:srgbClr val="000000"/>
            </a:solidFill>
            <a:ln w="25400"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grpSp>
        <p:nvGrpSpPr>
          <p:cNvPr id="101" name="Group 100">
            <a:extLst>
              <a:ext uri="{FF2B5EF4-FFF2-40B4-BE49-F238E27FC236}">
                <a16:creationId xmlns:a16="http://schemas.microsoft.com/office/drawing/2014/main" xmlns="" id="{9B6EEB47-9F70-44D6-8D53-70277DCBEF72}"/>
              </a:ext>
            </a:extLst>
          </p:cNvPr>
          <p:cNvGrpSpPr/>
          <p:nvPr/>
        </p:nvGrpSpPr>
        <p:grpSpPr>
          <a:xfrm>
            <a:off x="6984828" y="1901952"/>
            <a:ext cx="1738692" cy="3519964"/>
            <a:chOff x="18223908" y="3214668"/>
            <a:chExt cx="7266425" cy="14710811"/>
          </a:xfrm>
          <a:effectLst>
            <a:reflection blurRad="6350" stA="30000" endPos="12000" dir="5400000" sy="-100000" algn="bl" rotWithShape="0"/>
          </a:effectLst>
        </p:grpSpPr>
        <p:sp>
          <p:nvSpPr>
            <p:cNvPr id="102" name="Shape 6">
              <a:extLst>
                <a:ext uri="{FF2B5EF4-FFF2-40B4-BE49-F238E27FC236}">
                  <a16:creationId xmlns:a16="http://schemas.microsoft.com/office/drawing/2014/main" xmlns="" id="{3FE1DF00-A674-489A-9599-25107FFA981F}"/>
                </a:ext>
              </a:extLst>
            </p:cNvPr>
            <p:cNvSpPr/>
            <p:nvPr/>
          </p:nvSpPr>
          <p:spPr>
            <a:xfrm>
              <a:off x="18287967" y="3225345"/>
              <a:ext cx="7127581" cy="14691957"/>
            </a:xfrm>
            <a:custGeom>
              <a:avLst/>
              <a:gdLst/>
              <a:ahLst/>
              <a:cxnLst>
                <a:cxn ang="0">
                  <a:pos x="wd2" y="hd2"/>
                </a:cxn>
                <a:cxn ang="5400000">
                  <a:pos x="wd2" y="hd2"/>
                </a:cxn>
                <a:cxn ang="10800000">
                  <a:pos x="wd2" y="hd2"/>
                </a:cxn>
                <a:cxn ang="16200000">
                  <a:pos x="wd2" y="hd2"/>
                </a:cxn>
              </a:cxnLst>
              <a:rect l="0" t="0" r="r" b="b"/>
              <a:pathLst>
                <a:path w="21600" h="21600" extrusionOk="0">
                  <a:moveTo>
                    <a:pt x="20214" y="18917"/>
                  </a:moveTo>
                  <a:lnTo>
                    <a:pt x="1239" y="18917"/>
                  </a:lnTo>
                  <a:lnTo>
                    <a:pt x="1239" y="2586"/>
                  </a:lnTo>
                  <a:lnTo>
                    <a:pt x="20214" y="2586"/>
                  </a:lnTo>
                  <a:cubicBezTo>
                    <a:pt x="20214" y="2586"/>
                    <a:pt x="20214" y="18917"/>
                    <a:pt x="20214" y="18917"/>
                  </a:cubicBezTo>
                  <a:close/>
                  <a:moveTo>
                    <a:pt x="18332" y="0"/>
                  </a:moveTo>
                  <a:lnTo>
                    <a:pt x="3268" y="0"/>
                  </a:lnTo>
                  <a:cubicBezTo>
                    <a:pt x="1466" y="0"/>
                    <a:pt x="0" y="711"/>
                    <a:pt x="0" y="1586"/>
                  </a:cubicBezTo>
                  <a:lnTo>
                    <a:pt x="0" y="20014"/>
                  </a:lnTo>
                  <a:cubicBezTo>
                    <a:pt x="0" y="20889"/>
                    <a:pt x="1466" y="21600"/>
                    <a:pt x="3268" y="21600"/>
                  </a:cubicBezTo>
                  <a:lnTo>
                    <a:pt x="18332" y="21600"/>
                  </a:lnTo>
                  <a:cubicBezTo>
                    <a:pt x="20134" y="21600"/>
                    <a:pt x="21600" y="20889"/>
                    <a:pt x="21600" y="20014"/>
                  </a:cubicBezTo>
                  <a:lnTo>
                    <a:pt x="21600" y="1586"/>
                  </a:lnTo>
                  <a:cubicBezTo>
                    <a:pt x="21600" y="711"/>
                    <a:pt x="20134" y="0"/>
                    <a:pt x="18332" y="0"/>
                  </a:cubicBezTo>
                  <a:close/>
                </a:path>
              </a:pathLst>
            </a:custGeom>
            <a:solidFill>
              <a:srgbClr val="F3DCB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3" name="Shape 7">
              <a:extLst>
                <a:ext uri="{FF2B5EF4-FFF2-40B4-BE49-F238E27FC236}">
                  <a16:creationId xmlns:a16="http://schemas.microsoft.com/office/drawing/2014/main" xmlns="" id="{C410DC6A-3764-463F-9A4D-DCC2F2E0EC73}"/>
                </a:ext>
              </a:extLst>
            </p:cNvPr>
            <p:cNvSpPr/>
            <p:nvPr/>
          </p:nvSpPr>
          <p:spPr>
            <a:xfrm>
              <a:off x="18405409" y="3342786"/>
              <a:ext cx="6893836" cy="14458167"/>
            </a:xfrm>
            <a:custGeom>
              <a:avLst/>
              <a:gdLst/>
              <a:ahLst/>
              <a:cxnLst>
                <a:cxn ang="0">
                  <a:pos x="wd2" y="hd2"/>
                </a:cxn>
                <a:cxn ang="5400000">
                  <a:pos x="wd2" y="hd2"/>
                </a:cxn>
                <a:cxn ang="10800000">
                  <a:pos x="wd2" y="hd2"/>
                </a:cxn>
                <a:cxn ang="16200000">
                  <a:pos x="wd2" y="hd2"/>
                </a:cxn>
              </a:cxnLst>
              <a:rect l="0" t="0" r="r" b="b"/>
              <a:pathLst>
                <a:path w="21600" h="21600" extrusionOk="0">
                  <a:moveTo>
                    <a:pt x="20533" y="19049"/>
                  </a:moveTo>
                  <a:lnTo>
                    <a:pt x="914" y="19049"/>
                  </a:lnTo>
                  <a:lnTo>
                    <a:pt x="914" y="2453"/>
                  </a:lnTo>
                  <a:lnTo>
                    <a:pt x="20533" y="2453"/>
                  </a:lnTo>
                  <a:cubicBezTo>
                    <a:pt x="20533" y="2453"/>
                    <a:pt x="20533" y="19049"/>
                    <a:pt x="20533" y="19049"/>
                  </a:cubicBezTo>
                  <a:close/>
                  <a:moveTo>
                    <a:pt x="18587" y="0"/>
                  </a:moveTo>
                  <a:lnTo>
                    <a:pt x="3013" y="0"/>
                  </a:lnTo>
                  <a:cubicBezTo>
                    <a:pt x="1349" y="0"/>
                    <a:pt x="0" y="643"/>
                    <a:pt x="0" y="1437"/>
                  </a:cubicBezTo>
                  <a:lnTo>
                    <a:pt x="0" y="20163"/>
                  </a:lnTo>
                  <a:cubicBezTo>
                    <a:pt x="0" y="20957"/>
                    <a:pt x="1349" y="21600"/>
                    <a:pt x="3013" y="21600"/>
                  </a:cubicBezTo>
                  <a:lnTo>
                    <a:pt x="18587" y="21600"/>
                  </a:lnTo>
                  <a:cubicBezTo>
                    <a:pt x="20251" y="21600"/>
                    <a:pt x="21600" y="20957"/>
                    <a:pt x="21600" y="20163"/>
                  </a:cubicBezTo>
                  <a:lnTo>
                    <a:pt x="21600" y="1437"/>
                  </a:lnTo>
                  <a:cubicBezTo>
                    <a:pt x="21600" y="643"/>
                    <a:pt x="20251" y="0"/>
                    <a:pt x="18587" y="0"/>
                  </a:cubicBezTo>
                  <a:close/>
                </a:path>
              </a:pathLst>
            </a:custGeom>
            <a:solidFill>
              <a:srgbClr val="F5F6F7"/>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4" name="Shape 8">
              <a:extLst>
                <a:ext uri="{FF2B5EF4-FFF2-40B4-BE49-F238E27FC236}">
                  <a16:creationId xmlns:a16="http://schemas.microsoft.com/office/drawing/2014/main" xmlns="" id="{81EB51DE-6FF3-4A0E-90F9-3AF567334EDB}"/>
                </a:ext>
              </a:extLst>
            </p:cNvPr>
            <p:cNvSpPr/>
            <p:nvPr/>
          </p:nvSpPr>
          <p:spPr>
            <a:xfrm>
              <a:off x="18490821" y="3428198"/>
              <a:ext cx="6726856" cy="14291214"/>
            </a:xfrm>
            <a:custGeom>
              <a:avLst/>
              <a:gdLst/>
              <a:ahLst/>
              <a:cxnLst>
                <a:cxn ang="0">
                  <a:pos x="wd2" y="hd2"/>
                </a:cxn>
                <a:cxn ang="5400000">
                  <a:pos x="wd2" y="hd2"/>
                </a:cxn>
                <a:cxn ang="10800000">
                  <a:pos x="wd2" y="hd2"/>
                </a:cxn>
                <a:cxn ang="16200000">
                  <a:pos x="wd2" y="hd2"/>
                </a:cxn>
              </a:cxnLst>
              <a:rect l="0" t="0" r="r" b="b"/>
              <a:pathLst>
                <a:path w="21600" h="21600" extrusionOk="0">
                  <a:moveTo>
                    <a:pt x="21278" y="20273"/>
                  </a:moveTo>
                  <a:cubicBezTo>
                    <a:pt x="21278" y="20921"/>
                    <a:pt x="20158" y="21449"/>
                    <a:pt x="18780" y="21449"/>
                  </a:cubicBezTo>
                  <a:lnTo>
                    <a:pt x="2820" y="21449"/>
                  </a:lnTo>
                  <a:cubicBezTo>
                    <a:pt x="1442" y="21449"/>
                    <a:pt x="322" y="20921"/>
                    <a:pt x="322" y="20273"/>
                  </a:cubicBezTo>
                  <a:lnTo>
                    <a:pt x="322" y="1327"/>
                  </a:lnTo>
                  <a:cubicBezTo>
                    <a:pt x="322" y="679"/>
                    <a:pt x="1442" y="151"/>
                    <a:pt x="2820" y="151"/>
                  </a:cubicBezTo>
                  <a:lnTo>
                    <a:pt x="18780" y="151"/>
                  </a:lnTo>
                  <a:cubicBezTo>
                    <a:pt x="20158" y="151"/>
                    <a:pt x="21278" y="679"/>
                    <a:pt x="21278" y="1327"/>
                  </a:cubicBezTo>
                  <a:cubicBezTo>
                    <a:pt x="21278" y="1327"/>
                    <a:pt x="21278" y="20273"/>
                    <a:pt x="21278" y="20273"/>
                  </a:cubicBezTo>
                  <a:close/>
                  <a:moveTo>
                    <a:pt x="18780" y="0"/>
                  </a:moveTo>
                  <a:lnTo>
                    <a:pt x="2820" y="0"/>
                  </a:lnTo>
                  <a:cubicBezTo>
                    <a:pt x="1265" y="0"/>
                    <a:pt x="0" y="595"/>
                    <a:pt x="0" y="1327"/>
                  </a:cubicBezTo>
                  <a:lnTo>
                    <a:pt x="0" y="20273"/>
                  </a:lnTo>
                  <a:cubicBezTo>
                    <a:pt x="0" y="21005"/>
                    <a:pt x="1265" y="21600"/>
                    <a:pt x="2820" y="21600"/>
                  </a:cubicBezTo>
                  <a:lnTo>
                    <a:pt x="18780" y="21600"/>
                  </a:lnTo>
                  <a:cubicBezTo>
                    <a:pt x="20335" y="21600"/>
                    <a:pt x="21600" y="21005"/>
                    <a:pt x="21600" y="20273"/>
                  </a:cubicBezTo>
                  <a:lnTo>
                    <a:pt x="21600" y="1327"/>
                  </a:lnTo>
                  <a:cubicBezTo>
                    <a:pt x="21600" y="595"/>
                    <a:pt x="20335" y="0"/>
                    <a:pt x="18780" y="0"/>
                  </a:cubicBezTo>
                  <a:close/>
                </a:path>
              </a:pathLst>
            </a:custGeom>
            <a:gradFill>
              <a:gsLst>
                <a:gs pos="4000">
                  <a:srgbClr val="EDE6D8"/>
                </a:gs>
                <a:gs pos="24000">
                  <a:srgbClr val="F5F0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5" name="Shape 9">
              <a:extLst>
                <a:ext uri="{FF2B5EF4-FFF2-40B4-BE49-F238E27FC236}">
                  <a16:creationId xmlns:a16="http://schemas.microsoft.com/office/drawing/2014/main" xmlns="" id="{510311FE-13D6-4228-8351-600EBB0BEE28}"/>
                </a:ext>
              </a:extLst>
            </p:cNvPr>
            <p:cNvSpPr/>
            <p:nvPr/>
          </p:nvSpPr>
          <p:spPr>
            <a:xfrm>
              <a:off x="21298748" y="16421528"/>
              <a:ext cx="1118365" cy="1118365"/>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3" y="1036"/>
                    <a:pt x="20564" y="5408"/>
                    <a:pt x="20564" y="10800"/>
                  </a:cubicBezTo>
                  <a:cubicBezTo>
                    <a:pt x="20564" y="16193"/>
                    <a:pt x="16193"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solidFill>
              <a:srgbClr val="A38A5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6" name="Shape 10">
              <a:extLst>
                <a:ext uri="{FF2B5EF4-FFF2-40B4-BE49-F238E27FC236}">
                  <a16:creationId xmlns:a16="http://schemas.microsoft.com/office/drawing/2014/main" xmlns="" id="{A9A7BDC8-339B-4CE8-8514-C4AB7B3FC85D}"/>
                </a:ext>
              </a:extLst>
            </p:cNvPr>
            <p:cNvSpPr/>
            <p:nvPr/>
          </p:nvSpPr>
          <p:spPr>
            <a:xfrm>
              <a:off x="21341454" y="16421528"/>
              <a:ext cx="914946" cy="363826"/>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8" y="6227"/>
                    <a:pt x="20297" y="11195"/>
                  </a:cubicBezTo>
                  <a:lnTo>
                    <a:pt x="21600" y="9940"/>
                  </a:lnTo>
                  <a:cubicBezTo>
                    <a:pt x="19205" y="3808"/>
                    <a:pt x="15872" y="0"/>
                    <a:pt x="12183" y="0"/>
                  </a:cubicBezTo>
                  <a:cubicBezTo>
                    <a:pt x="6697" y="0"/>
                    <a:pt x="1993" y="8418"/>
                    <a:pt x="0" y="20398"/>
                  </a:cubicBezTo>
                  <a:cubicBezTo>
                    <a:pt x="0" y="20398"/>
                    <a:pt x="1173" y="21600"/>
                    <a:pt x="1173" y="21600"/>
                  </a:cubicBezTo>
                  <a:close/>
                </a:path>
              </a:pathLst>
            </a:custGeom>
            <a:gradFill>
              <a:gsLst>
                <a:gs pos="4000">
                  <a:srgbClr val="A38A5C"/>
                </a:gs>
                <a:gs pos="58000">
                  <a:srgbClr val="ECDCAA"/>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7" name="Shape 11">
              <a:extLst>
                <a:ext uri="{FF2B5EF4-FFF2-40B4-BE49-F238E27FC236}">
                  <a16:creationId xmlns:a16="http://schemas.microsoft.com/office/drawing/2014/main" xmlns="" id="{94E1529D-F1F7-4A8E-AC19-A69EFBB761FB}"/>
                </a:ext>
              </a:extLst>
            </p:cNvPr>
            <p:cNvSpPr/>
            <p:nvPr/>
          </p:nvSpPr>
          <p:spPr>
            <a:xfrm>
              <a:off x="21715132" y="17435797"/>
              <a:ext cx="392475" cy="107914"/>
            </a:xfrm>
            <a:custGeom>
              <a:avLst/>
              <a:gdLst/>
              <a:ahLst/>
              <a:cxnLst>
                <a:cxn ang="0">
                  <a:pos x="wd2" y="hd2"/>
                </a:cxn>
                <a:cxn ang="5400000">
                  <a:pos x="wd2" y="hd2"/>
                </a:cxn>
                <a:cxn ang="10800000">
                  <a:pos x="wd2" y="hd2"/>
                </a:cxn>
                <a:cxn ang="16200000">
                  <a:pos x="wd2" y="hd2"/>
                </a:cxn>
              </a:cxnLst>
              <a:rect l="0" t="0" r="r" b="b"/>
              <a:pathLst>
                <a:path w="21600" h="21600" extrusionOk="0">
                  <a:moveTo>
                    <a:pt x="20124" y="0"/>
                  </a:moveTo>
                  <a:cubicBezTo>
                    <a:pt x="16358" y="6931"/>
                    <a:pt x="12100" y="10861"/>
                    <a:pt x="7589" y="10861"/>
                  </a:cubicBezTo>
                  <a:cubicBezTo>
                    <a:pt x="5232" y="10861"/>
                    <a:pt x="2944" y="9787"/>
                    <a:pt x="759" y="7778"/>
                  </a:cubicBezTo>
                  <a:lnTo>
                    <a:pt x="0" y="18164"/>
                  </a:lnTo>
                  <a:cubicBezTo>
                    <a:pt x="2428" y="20403"/>
                    <a:pt x="4971" y="21600"/>
                    <a:pt x="7589" y="21600"/>
                  </a:cubicBezTo>
                  <a:cubicBezTo>
                    <a:pt x="12639" y="21600"/>
                    <a:pt x="17397" y="17153"/>
                    <a:pt x="21600" y="9315"/>
                  </a:cubicBezTo>
                  <a:cubicBezTo>
                    <a:pt x="21600" y="9315"/>
                    <a:pt x="20124" y="0"/>
                    <a:pt x="20124" y="0"/>
                  </a:cubicBezTo>
                  <a:close/>
                </a:path>
              </a:pathLst>
            </a:custGeom>
            <a:gradFill>
              <a:gsLst>
                <a:gs pos="4000">
                  <a:srgbClr val="A38A5C"/>
                </a:gs>
                <a:gs pos="58000">
                  <a:srgbClr val="ECDCAA"/>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08" name="Shape 12">
              <a:extLst>
                <a:ext uri="{FF2B5EF4-FFF2-40B4-BE49-F238E27FC236}">
                  <a16:creationId xmlns:a16="http://schemas.microsoft.com/office/drawing/2014/main" xmlns="" id="{53D589EF-6285-462D-A8AD-D458BEB3C178}"/>
                </a:ext>
              </a:extLst>
            </p:cNvPr>
            <p:cNvSpPr/>
            <p:nvPr/>
          </p:nvSpPr>
          <p:spPr>
            <a:xfrm>
              <a:off x="18277291" y="3214668"/>
              <a:ext cx="7146526" cy="14710811"/>
            </a:xfrm>
            <a:custGeom>
              <a:avLst/>
              <a:gdLst/>
              <a:ahLst/>
              <a:cxnLst>
                <a:cxn ang="0">
                  <a:pos x="wd2" y="hd2"/>
                </a:cxn>
                <a:cxn ang="5400000">
                  <a:pos x="wd2" y="hd2"/>
                </a:cxn>
                <a:cxn ang="10800000">
                  <a:pos x="wd2" y="hd2"/>
                </a:cxn>
                <a:cxn ang="16200000">
                  <a:pos x="wd2" y="hd2"/>
                </a:cxn>
              </a:cxnLst>
              <a:rect l="0" t="0" r="r" b="b"/>
              <a:pathLst>
                <a:path w="21600" h="21600" extrusionOk="0">
                  <a:moveTo>
                    <a:pt x="3288" y="199"/>
                  </a:moveTo>
                  <a:cubicBezTo>
                    <a:pt x="1702" y="199"/>
                    <a:pt x="411" y="827"/>
                    <a:pt x="411" y="1597"/>
                  </a:cubicBezTo>
                  <a:lnTo>
                    <a:pt x="411" y="20003"/>
                  </a:lnTo>
                  <a:cubicBezTo>
                    <a:pt x="411" y="20774"/>
                    <a:pt x="1702" y="21401"/>
                    <a:pt x="3288" y="21401"/>
                  </a:cubicBezTo>
                  <a:lnTo>
                    <a:pt x="18312" y="21401"/>
                  </a:lnTo>
                  <a:cubicBezTo>
                    <a:pt x="19899" y="21401"/>
                    <a:pt x="21190" y="20774"/>
                    <a:pt x="21190" y="20003"/>
                  </a:cubicBezTo>
                  <a:lnTo>
                    <a:pt x="21190" y="1597"/>
                  </a:lnTo>
                  <a:cubicBezTo>
                    <a:pt x="21190" y="827"/>
                    <a:pt x="19899" y="199"/>
                    <a:pt x="18312" y="199"/>
                  </a:cubicBezTo>
                  <a:cubicBezTo>
                    <a:pt x="18312" y="199"/>
                    <a:pt x="3288" y="199"/>
                    <a:pt x="3288" y="199"/>
                  </a:cubicBezTo>
                  <a:close/>
                  <a:moveTo>
                    <a:pt x="18312" y="21428"/>
                  </a:moveTo>
                  <a:lnTo>
                    <a:pt x="3288" y="21428"/>
                  </a:lnTo>
                  <a:cubicBezTo>
                    <a:pt x="1670" y="21428"/>
                    <a:pt x="353" y="20789"/>
                    <a:pt x="353" y="20003"/>
                  </a:cubicBezTo>
                  <a:lnTo>
                    <a:pt x="353" y="1597"/>
                  </a:lnTo>
                  <a:cubicBezTo>
                    <a:pt x="353" y="811"/>
                    <a:pt x="1670" y="172"/>
                    <a:pt x="3288" y="172"/>
                  </a:cubicBezTo>
                  <a:lnTo>
                    <a:pt x="18312" y="172"/>
                  </a:lnTo>
                  <a:cubicBezTo>
                    <a:pt x="19930" y="172"/>
                    <a:pt x="21247" y="811"/>
                    <a:pt x="21247" y="1597"/>
                  </a:cubicBezTo>
                  <a:lnTo>
                    <a:pt x="21247" y="20003"/>
                  </a:lnTo>
                  <a:cubicBezTo>
                    <a:pt x="21247" y="20789"/>
                    <a:pt x="19930" y="21428"/>
                    <a:pt x="18312" y="21428"/>
                  </a:cubicBezTo>
                  <a:close/>
                  <a:moveTo>
                    <a:pt x="3288" y="28"/>
                  </a:moveTo>
                  <a:cubicBezTo>
                    <a:pt x="1507" y="28"/>
                    <a:pt x="57" y="732"/>
                    <a:pt x="57" y="1597"/>
                  </a:cubicBezTo>
                  <a:lnTo>
                    <a:pt x="57" y="20003"/>
                  </a:lnTo>
                  <a:cubicBezTo>
                    <a:pt x="57" y="20868"/>
                    <a:pt x="1507" y="21572"/>
                    <a:pt x="3288" y="21572"/>
                  </a:cubicBezTo>
                  <a:lnTo>
                    <a:pt x="18312" y="21572"/>
                  </a:lnTo>
                  <a:cubicBezTo>
                    <a:pt x="20093" y="21572"/>
                    <a:pt x="21543" y="20868"/>
                    <a:pt x="21543" y="20003"/>
                  </a:cubicBezTo>
                  <a:lnTo>
                    <a:pt x="21543" y="1597"/>
                  </a:lnTo>
                  <a:cubicBezTo>
                    <a:pt x="21543" y="732"/>
                    <a:pt x="20093" y="28"/>
                    <a:pt x="18312" y="28"/>
                  </a:cubicBezTo>
                  <a:cubicBezTo>
                    <a:pt x="18312" y="28"/>
                    <a:pt x="3288" y="28"/>
                    <a:pt x="3288" y="28"/>
                  </a:cubicBezTo>
                  <a:close/>
                  <a:moveTo>
                    <a:pt x="18312" y="21600"/>
                  </a:moveTo>
                  <a:lnTo>
                    <a:pt x="3288" y="21600"/>
                  </a:lnTo>
                  <a:cubicBezTo>
                    <a:pt x="1475" y="21600"/>
                    <a:pt x="0" y="20883"/>
                    <a:pt x="0" y="20003"/>
                  </a:cubicBezTo>
                  <a:lnTo>
                    <a:pt x="0" y="1597"/>
                  </a:lnTo>
                  <a:cubicBezTo>
                    <a:pt x="0" y="717"/>
                    <a:pt x="1475" y="0"/>
                    <a:pt x="3288" y="0"/>
                  </a:cubicBezTo>
                  <a:lnTo>
                    <a:pt x="18312" y="0"/>
                  </a:lnTo>
                  <a:cubicBezTo>
                    <a:pt x="20125" y="0"/>
                    <a:pt x="21600" y="717"/>
                    <a:pt x="21600" y="1597"/>
                  </a:cubicBezTo>
                  <a:lnTo>
                    <a:pt x="21600" y="20003"/>
                  </a:lnTo>
                  <a:cubicBezTo>
                    <a:pt x="21600" y="20883"/>
                    <a:pt x="20125" y="21600"/>
                    <a:pt x="18312" y="21600"/>
                  </a:cubicBezTo>
                  <a:close/>
                </a:path>
              </a:pathLst>
            </a:custGeom>
            <a:solidFill>
              <a:srgbClr val="D6B992">
                <a:alpha val="6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0" name="Freeform 36">
              <a:extLst>
                <a:ext uri="{FF2B5EF4-FFF2-40B4-BE49-F238E27FC236}">
                  <a16:creationId xmlns:a16="http://schemas.microsoft.com/office/drawing/2014/main" xmlns="" id="{497A197C-0DBB-40EB-A079-74A0F117545A}"/>
                </a:ext>
              </a:extLst>
            </p:cNvPr>
            <p:cNvSpPr/>
            <p:nvPr/>
          </p:nvSpPr>
          <p:spPr>
            <a:xfrm>
              <a:off x="18832469" y="5104412"/>
              <a:ext cx="6069982" cy="169787"/>
            </a:xfrm>
            <a:custGeom>
              <a:avLst/>
              <a:gdLst>
                <a:gd name="connsiteX0" fmla="*/ 884246 w 7220398"/>
                <a:gd name="connsiteY0" fmla="*/ 101599 h 201966"/>
                <a:gd name="connsiteX1" fmla="*/ 932171 w 7220398"/>
                <a:gd name="connsiteY1" fmla="*/ 121452 h 201966"/>
                <a:gd name="connsiteX2" fmla="*/ 884273 w 7220398"/>
                <a:gd name="connsiteY2" fmla="*/ 169391 h 201966"/>
                <a:gd name="connsiteX3" fmla="*/ 836321 w 7220398"/>
                <a:gd name="connsiteY3" fmla="*/ 121452 h 201966"/>
                <a:gd name="connsiteX4" fmla="*/ 884246 w 7220398"/>
                <a:gd name="connsiteY4" fmla="*/ 101599 h 201966"/>
                <a:gd name="connsiteX5" fmla="*/ 628020 w 7220398"/>
                <a:gd name="connsiteY5" fmla="*/ 50800 h 201966"/>
                <a:gd name="connsiteX6" fmla="*/ 684541 w 7220398"/>
                <a:gd name="connsiteY6" fmla="*/ 107306 h 201966"/>
                <a:gd name="connsiteX7" fmla="*/ 628020 w 7220398"/>
                <a:gd name="connsiteY7" fmla="*/ 163823 h 201966"/>
                <a:gd name="connsiteX8" fmla="*/ 571500 w 7220398"/>
                <a:gd name="connsiteY8" fmla="*/ 107306 h 201966"/>
                <a:gd name="connsiteX9" fmla="*/ 628020 w 7220398"/>
                <a:gd name="connsiteY9" fmla="*/ 50800 h 201966"/>
                <a:gd name="connsiteX10" fmla="*/ 488318 w 7220398"/>
                <a:gd name="connsiteY10" fmla="*/ 50800 h 201966"/>
                <a:gd name="connsiteX11" fmla="*/ 544837 w 7220398"/>
                <a:gd name="connsiteY11" fmla="*/ 107306 h 201966"/>
                <a:gd name="connsiteX12" fmla="*/ 488318 w 7220398"/>
                <a:gd name="connsiteY12" fmla="*/ 163823 h 201966"/>
                <a:gd name="connsiteX13" fmla="*/ 431800 w 7220398"/>
                <a:gd name="connsiteY13" fmla="*/ 107306 h 201966"/>
                <a:gd name="connsiteX14" fmla="*/ 488318 w 7220398"/>
                <a:gd name="connsiteY14" fmla="*/ 50800 h 201966"/>
                <a:gd name="connsiteX15" fmla="*/ 348620 w 7220398"/>
                <a:gd name="connsiteY15" fmla="*/ 50800 h 201966"/>
                <a:gd name="connsiteX16" fmla="*/ 405141 w 7220398"/>
                <a:gd name="connsiteY16" fmla="*/ 107306 h 201966"/>
                <a:gd name="connsiteX17" fmla="*/ 348620 w 7220398"/>
                <a:gd name="connsiteY17" fmla="*/ 163823 h 201966"/>
                <a:gd name="connsiteX18" fmla="*/ 292100 w 7220398"/>
                <a:gd name="connsiteY18" fmla="*/ 107306 h 201966"/>
                <a:gd name="connsiteX19" fmla="*/ 348620 w 7220398"/>
                <a:gd name="connsiteY19" fmla="*/ 50800 h 201966"/>
                <a:gd name="connsiteX20" fmla="*/ 196222 w 7220398"/>
                <a:gd name="connsiteY20" fmla="*/ 50800 h 201966"/>
                <a:gd name="connsiteX21" fmla="*/ 252713 w 7220398"/>
                <a:gd name="connsiteY21" fmla="*/ 107306 h 201966"/>
                <a:gd name="connsiteX22" fmla="*/ 196222 w 7220398"/>
                <a:gd name="connsiteY22" fmla="*/ 163823 h 201966"/>
                <a:gd name="connsiteX23" fmla="*/ 139700 w 7220398"/>
                <a:gd name="connsiteY23" fmla="*/ 107306 h 201966"/>
                <a:gd name="connsiteX24" fmla="*/ 196222 w 7220398"/>
                <a:gd name="connsiteY24" fmla="*/ 50800 h 201966"/>
                <a:gd name="connsiteX25" fmla="*/ 56517 w 7220398"/>
                <a:gd name="connsiteY25" fmla="*/ 50800 h 201966"/>
                <a:gd name="connsiteX26" fmla="*/ 113013 w 7220398"/>
                <a:gd name="connsiteY26" fmla="*/ 107306 h 201966"/>
                <a:gd name="connsiteX27" fmla="*/ 56517 w 7220398"/>
                <a:gd name="connsiteY27" fmla="*/ 163823 h 201966"/>
                <a:gd name="connsiteX28" fmla="*/ 0 w 7220398"/>
                <a:gd name="connsiteY28" fmla="*/ 107306 h 201966"/>
                <a:gd name="connsiteX29" fmla="*/ 56517 w 7220398"/>
                <a:gd name="connsiteY29" fmla="*/ 50800 h 201966"/>
                <a:gd name="connsiteX30" fmla="*/ 884231 w 7220398"/>
                <a:gd name="connsiteY30" fmla="*/ 50799 h 201966"/>
                <a:gd name="connsiteX31" fmla="*/ 968363 w 7220398"/>
                <a:gd name="connsiteY31" fmla="*/ 85665 h 201966"/>
                <a:gd name="connsiteX32" fmla="*/ 949994 w 7220398"/>
                <a:gd name="connsiteY32" fmla="*/ 104064 h 201966"/>
                <a:gd name="connsiteX33" fmla="*/ 818500 w 7220398"/>
                <a:gd name="connsiteY33" fmla="*/ 104064 h 201966"/>
                <a:gd name="connsiteX34" fmla="*/ 800100 w 7220398"/>
                <a:gd name="connsiteY34" fmla="*/ 85665 h 201966"/>
                <a:gd name="connsiteX35" fmla="*/ 884231 w 7220398"/>
                <a:gd name="connsiteY35" fmla="*/ 50799 h 201966"/>
                <a:gd name="connsiteX36" fmla="*/ 6760660 w 7220398"/>
                <a:gd name="connsiteY36" fmla="*/ 36283 h 201966"/>
                <a:gd name="connsiteX37" fmla="*/ 7080614 w 7220398"/>
                <a:gd name="connsiteY37" fmla="*/ 36283 h 201966"/>
                <a:gd name="connsiteX38" fmla="*/ 7088316 w 7220398"/>
                <a:gd name="connsiteY38" fmla="*/ 43991 h 201966"/>
                <a:gd name="connsiteX39" fmla="*/ 7088316 w 7220398"/>
                <a:gd name="connsiteY39" fmla="*/ 153938 h 201966"/>
                <a:gd name="connsiteX40" fmla="*/ 7080614 w 7220398"/>
                <a:gd name="connsiteY40" fmla="*/ 161645 h 201966"/>
                <a:gd name="connsiteX41" fmla="*/ 6760660 w 7220398"/>
                <a:gd name="connsiteY41" fmla="*/ 161645 h 201966"/>
                <a:gd name="connsiteX42" fmla="*/ 6752944 w 7220398"/>
                <a:gd name="connsiteY42" fmla="*/ 153938 h 201966"/>
                <a:gd name="connsiteX43" fmla="*/ 6752944 w 7220398"/>
                <a:gd name="connsiteY43" fmla="*/ 43991 h 201966"/>
                <a:gd name="connsiteX44" fmla="*/ 6760660 w 7220398"/>
                <a:gd name="connsiteY44" fmla="*/ 36283 h 201966"/>
                <a:gd name="connsiteX45" fmla="*/ 6750030 w 7220398"/>
                <a:gd name="connsiteY45" fmla="*/ 8275 h 201966"/>
                <a:gd name="connsiteX46" fmla="*/ 6726576 w 7220398"/>
                <a:gd name="connsiteY46" fmla="*/ 31726 h 201966"/>
                <a:gd name="connsiteX47" fmla="*/ 6726576 w 7220398"/>
                <a:gd name="connsiteY47" fmla="*/ 170241 h 201966"/>
                <a:gd name="connsiteX48" fmla="*/ 6750030 w 7220398"/>
                <a:gd name="connsiteY48" fmla="*/ 193691 h 201966"/>
                <a:gd name="connsiteX49" fmla="*/ 7153150 w 7220398"/>
                <a:gd name="connsiteY49" fmla="*/ 193691 h 201966"/>
                <a:gd name="connsiteX50" fmla="*/ 7176604 w 7220398"/>
                <a:gd name="connsiteY50" fmla="*/ 170241 h 201966"/>
                <a:gd name="connsiteX51" fmla="*/ 7176604 w 7220398"/>
                <a:gd name="connsiteY51" fmla="*/ 31726 h 201966"/>
                <a:gd name="connsiteX52" fmla="*/ 7153150 w 7220398"/>
                <a:gd name="connsiteY52" fmla="*/ 8275 h 201966"/>
                <a:gd name="connsiteX53" fmla="*/ 6750030 w 7220398"/>
                <a:gd name="connsiteY53" fmla="*/ 0 h 201966"/>
                <a:gd name="connsiteX54" fmla="*/ 7153150 w 7220398"/>
                <a:gd name="connsiteY54" fmla="*/ 0 h 201966"/>
                <a:gd name="connsiteX55" fmla="*/ 7184856 w 7220398"/>
                <a:gd name="connsiteY55" fmla="*/ 31726 h 201966"/>
                <a:gd name="connsiteX56" fmla="*/ 7184856 w 7220398"/>
                <a:gd name="connsiteY56" fmla="*/ 64134 h 201966"/>
                <a:gd name="connsiteX57" fmla="*/ 7220398 w 7220398"/>
                <a:gd name="connsiteY57" fmla="*/ 100983 h 201966"/>
                <a:gd name="connsiteX58" fmla="*/ 7184856 w 7220398"/>
                <a:gd name="connsiteY58" fmla="*/ 137833 h 201966"/>
                <a:gd name="connsiteX59" fmla="*/ 7184856 w 7220398"/>
                <a:gd name="connsiteY59" fmla="*/ 170241 h 201966"/>
                <a:gd name="connsiteX60" fmla="*/ 7153150 w 7220398"/>
                <a:gd name="connsiteY60" fmla="*/ 201966 h 201966"/>
                <a:gd name="connsiteX61" fmla="*/ 6750030 w 7220398"/>
                <a:gd name="connsiteY61" fmla="*/ 201966 h 201966"/>
                <a:gd name="connsiteX62" fmla="*/ 6718300 w 7220398"/>
                <a:gd name="connsiteY62" fmla="*/ 170241 h 201966"/>
                <a:gd name="connsiteX63" fmla="*/ 6718300 w 7220398"/>
                <a:gd name="connsiteY63" fmla="*/ 31726 h 201966"/>
                <a:gd name="connsiteX64" fmla="*/ 6750030 w 7220398"/>
                <a:gd name="connsiteY64" fmla="*/ 0 h 201966"/>
                <a:gd name="connsiteX65" fmla="*/ 881329 w 7220398"/>
                <a:gd name="connsiteY65" fmla="*/ 0 h 201966"/>
                <a:gd name="connsiteX66" fmla="*/ 1000659 w 7220398"/>
                <a:gd name="connsiteY66" fmla="*/ 49421 h 201966"/>
                <a:gd name="connsiteX67" fmla="*/ 982307 w 7220398"/>
                <a:gd name="connsiteY67" fmla="*/ 67782 h 201966"/>
                <a:gd name="connsiteX68" fmla="*/ 780319 w 7220398"/>
                <a:gd name="connsiteY68" fmla="*/ 67770 h 201966"/>
                <a:gd name="connsiteX69" fmla="*/ 762000 w 7220398"/>
                <a:gd name="connsiteY69" fmla="*/ 49421 h 201966"/>
                <a:gd name="connsiteX70" fmla="*/ 881329 w 7220398"/>
                <a:gd name="connsiteY70" fmla="*/ 0 h 20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0398" h="201966">
                  <a:moveTo>
                    <a:pt x="884246" y="101599"/>
                  </a:moveTo>
                  <a:cubicBezTo>
                    <a:pt x="901595" y="101599"/>
                    <a:pt x="918943" y="108217"/>
                    <a:pt x="932171" y="121452"/>
                  </a:cubicBezTo>
                  <a:lnTo>
                    <a:pt x="884273" y="169391"/>
                  </a:lnTo>
                  <a:lnTo>
                    <a:pt x="836321" y="121452"/>
                  </a:lnTo>
                  <a:cubicBezTo>
                    <a:pt x="849549" y="108217"/>
                    <a:pt x="866897" y="101599"/>
                    <a:pt x="884246" y="101599"/>
                  </a:cubicBezTo>
                  <a:close/>
                  <a:moveTo>
                    <a:pt x="628020" y="50800"/>
                  </a:moveTo>
                  <a:cubicBezTo>
                    <a:pt x="659217" y="50800"/>
                    <a:pt x="684541" y="76094"/>
                    <a:pt x="684541" y="107306"/>
                  </a:cubicBezTo>
                  <a:cubicBezTo>
                    <a:pt x="684541" y="138529"/>
                    <a:pt x="659217" y="163823"/>
                    <a:pt x="628020" y="163823"/>
                  </a:cubicBezTo>
                  <a:cubicBezTo>
                    <a:pt x="596798" y="163823"/>
                    <a:pt x="571500" y="138529"/>
                    <a:pt x="571500" y="107306"/>
                  </a:cubicBezTo>
                  <a:cubicBezTo>
                    <a:pt x="571500" y="76094"/>
                    <a:pt x="596798" y="50800"/>
                    <a:pt x="628020" y="50800"/>
                  </a:cubicBezTo>
                  <a:close/>
                  <a:moveTo>
                    <a:pt x="488318" y="50800"/>
                  </a:moveTo>
                  <a:cubicBezTo>
                    <a:pt x="519540" y="50800"/>
                    <a:pt x="544837" y="76094"/>
                    <a:pt x="544837" y="107306"/>
                  </a:cubicBezTo>
                  <a:cubicBezTo>
                    <a:pt x="544837" y="138529"/>
                    <a:pt x="519540" y="163823"/>
                    <a:pt x="488318" y="163823"/>
                  </a:cubicBezTo>
                  <a:cubicBezTo>
                    <a:pt x="457123" y="163823"/>
                    <a:pt x="431800" y="138529"/>
                    <a:pt x="431800" y="107306"/>
                  </a:cubicBezTo>
                  <a:cubicBezTo>
                    <a:pt x="431800" y="76094"/>
                    <a:pt x="457123" y="50800"/>
                    <a:pt x="488318" y="50800"/>
                  </a:cubicBezTo>
                  <a:close/>
                  <a:moveTo>
                    <a:pt x="348620" y="50800"/>
                  </a:moveTo>
                  <a:cubicBezTo>
                    <a:pt x="379817" y="50800"/>
                    <a:pt x="405141" y="76094"/>
                    <a:pt x="405141" y="107306"/>
                  </a:cubicBezTo>
                  <a:cubicBezTo>
                    <a:pt x="405141" y="138529"/>
                    <a:pt x="379817" y="163823"/>
                    <a:pt x="348620" y="163823"/>
                  </a:cubicBezTo>
                  <a:cubicBezTo>
                    <a:pt x="317398" y="163823"/>
                    <a:pt x="292100" y="138529"/>
                    <a:pt x="292100" y="107306"/>
                  </a:cubicBezTo>
                  <a:cubicBezTo>
                    <a:pt x="292100" y="76094"/>
                    <a:pt x="317398" y="50800"/>
                    <a:pt x="348620" y="50800"/>
                  </a:cubicBezTo>
                  <a:close/>
                  <a:moveTo>
                    <a:pt x="196222" y="50800"/>
                  </a:moveTo>
                  <a:cubicBezTo>
                    <a:pt x="227416" y="50800"/>
                    <a:pt x="252713" y="76094"/>
                    <a:pt x="252713" y="107306"/>
                  </a:cubicBezTo>
                  <a:cubicBezTo>
                    <a:pt x="252713" y="138529"/>
                    <a:pt x="227416" y="163823"/>
                    <a:pt x="196222" y="163823"/>
                  </a:cubicBezTo>
                  <a:cubicBezTo>
                    <a:pt x="164971" y="163823"/>
                    <a:pt x="139700" y="138529"/>
                    <a:pt x="139700" y="107306"/>
                  </a:cubicBezTo>
                  <a:cubicBezTo>
                    <a:pt x="139700" y="76094"/>
                    <a:pt x="164971" y="50800"/>
                    <a:pt x="196222" y="50800"/>
                  </a:cubicBezTo>
                  <a:close/>
                  <a:moveTo>
                    <a:pt x="56517" y="50800"/>
                  </a:moveTo>
                  <a:cubicBezTo>
                    <a:pt x="87742" y="50800"/>
                    <a:pt x="113013" y="76094"/>
                    <a:pt x="113013" y="107306"/>
                  </a:cubicBezTo>
                  <a:cubicBezTo>
                    <a:pt x="113013" y="138529"/>
                    <a:pt x="87742" y="163823"/>
                    <a:pt x="56517" y="163823"/>
                  </a:cubicBezTo>
                  <a:cubicBezTo>
                    <a:pt x="25297" y="163823"/>
                    <a:pt x="0" y="138529"/>
                    <a:pt x="0" y="107306"/>
                  </a:cubicBezTo>
                  <a:cubicBezTo>
                    <a:pt x="0" y="76094"/>
                    <a:pt x="25297" y="50800"/>
                    <a:pt x="56517" y="50800"/>
                  </a:cubicBezTo>
                  <a:close/>
                  <a:moveTo>
                    <a:pt x="884231" y="50799"/>
                  </a:moveTo>
                  <a:cubicBezTo>
                    <a:pt x="914686" y="50799"/>
                    <a:pt x="945141" y="62421"/>
                    <a:pt x="968363" y="85665"/>
                  </a:cubicBezTo>
                  <a:lnTo>
                    <a:pt x="949994" y="104064"/>
                  </a:lnTo>
                  <a:cubicBezTo>
                    <a:pt x="913678" y="67746"/>
                    <a:pt x="854785" y="67746"/>
                    <a:pt x="818500" y="104064"/>
                  </a:cubicBezTo>
                  <a:lnTo>
                    <a:pt x="800100" y="85665"/>
                  </a:lnTo>
                  <a:cubicBezTo>
                    <a:pt x="823322" y="62421"/>
                    <a:pt x="853777" y="50799"/>
                    <a:pt x="884231" y="50799"/>
                  </a:cubicBezTo>
                  <a:close/>
                  <a:moveTo>
                    <a:pt x="6760660" y="36283"/>
                  </a:moveTo>
                  <a:lnTo>
                    <a:pt x="7080614" y="36283"/>
                  </a:lnTo>
                  <a:cubicBezTo>
                    <a:pt x="7084854" y="36283"/>
                    <a:pt x="7088316" y="39748"/>
                    <a:pt x="7088316" y="43991"/>
                  </a:cubicBezTo>
                  <a:lnTo>
                    <a:pt x="7088316" y="153938"/>
                  </a:lnTo>
                  <a:cubicBezTo>
                    <a:pt x="7088316" y="158180"/>
                    <a:pt x="7084854" y="161645"/>
                    <a:pt x="7080614" y="161645"/>
                  </a:cubicBezTo>
                  <a:cubicBezTo>
                    <a:pt x="7080614" y="161645"/>
                    <a:pt x="6760660" y="161645"/>
                    <a:pt x="6760660" y="161645"/>
                  </a:cubicBezTo>
                  <a:cubicBezTo>
                    <a:pt x="6756406" y="161645"/>
                    <a:pt x="6752944" y="158180"/>
                    <a:pt x="6752944" y="153938"/>
                  </a:cubicBezTo>
                  <a:lnTo>
                    <a:pt x="6752944" y="43991"/>
                  </a:lnTo>
                  <a:cubicBezTo>
                    <a:pt x="6752944" y="39748"/>
                    <a:pt x="6756406" y="36283"/>
                    <a:pt x="6760660" y="36283"/>
                  </a:cubicBezTo>
                  <a:close/>
                  <a:moveTo>
                    <a:pt x="6750030" y="8275"/>
                  </a:moveTo>
                  <a:cubicBezTo>
                    <a:pt x="6737106" y="8275"/>
                    <a:pt x="6726576" y="18785"/>
                    <a:pt x="6726576" y="31726"/>
                  </a:cubicBezTo>
                  <a:lnTo>
                    <a:pt x="6726576" y="170241"/>
                  </a:lnTo>
                  <a:cubicBezTo>
                    <a:pt x="6726576" y="183172"/>
                    <a:pt x="6737106" y="193691"/>
                    <a:pt x="6750030" y="193691"/>
                  </a:cubicBezTo>
                  <a:lnTo>
                    <a:pt x="7153150" y="193691"/>
                  </a:lnTo>
                  <a:cubicBezTo>
                    <a:pt x="7166098" y="193691"/>
                    <a:pt x="7176604" y="183172"/>
                    <a:pt x="7176604" y="170241"/>
                  </a:cubicBezTo>
                  <a:cubicBezTo>
                    <a:pt x="7176604" y="170241"/>
                    <a:pt x="7176604" y="31726"/>
                    <a:pt x="7176604" y="31726"/>
                  </a:cubicBezTo>
                  <a:cubicBezTo>
                    <a:pt x="7176604" y="18785"/>
                    <a:pt x="7166098" y="8275"/>
                    <a:pt x="7153150" y="8275"/>
                  </a:cubicBezTo>
                  <a:close/>
                  <a:moveTo>
                    <a:pt x="6750030" y="0"/>
                  </a:moveTo>
                  <a:lnTo>
                    <a:pt x="7153150" y="0"/>
                  </a:lnTo>
                  <a:cubicBezTo>
                    <a:pt x="7170630" y="0"/>
                    <a:pt x="7184856" y="14222"/>
                    <a:pt x="7184856" y="31726"/>
                  </a:cubicBezTo>
                  <a:lnTo>
                    <a:pt x="7184856" y="64134"/>
                  </a:lnTo>
                  <a:cubicBezTo>
                    <a:pt x="7204614" y="65031"/>
                    <a:pt x="7220398" y="81030"/>
                    <a:pt x="7220398" y="100983"/>
                  </a:cubicBezTo>
                  <a:cubicBezTo>
                    <a:pt x="7220398" y="120927"/>
                    <a:pt x="7204614" y="136935"/>
                    <a:pt x="7184856" y="137833"/>
                  </a:cubicBezTo>
                  <a:lnTo>
                    <a:pt x="7184856" y="170241"/>
                  </a:lnTo>
                  <a:cubicBezTo>
                    <a:pt x="7184856" y="187744"/>
                    <a:pt x="7170630" y="201966"/>
                    <a:pt x="7153150" y="201966"/>
                  </a:cubicBezTo>
                  <a:lnTo>
                    <a:pt x="6750030" y="201966"/>
                  </a:lnTo>
                  <a:cubicBezTo>
                    <a:pt x="6732526" y="201966"/>
                    <a:pt x="6718300" y="187744"/>
                    <a:pt x="6718300" y="170241"/>
                  </a:cubicBezTo>
                  <a:lnTo>
                    <a:pt x="6718300" y="31726"/>
                  </a:lnTo>
                  <a:cubicBezTo>
                    <a:pt x="6718300" y="14222"/>
                    <a:pt x="6732526" y="0"/>
                    <a:pt x="6750030" y="0"/>
                  </a:cubicBezTo>
                  <a:close/>
                  <a:moveTo>
                    <a:pt x="881329" y="0"/>
                  </a:moveTo>
                  <a:cubicBezTo>
                    <a:pt x="924520" y="0"/>
                    <a:pt x="967711" y="16474"/>
                    <a:pt x="1000659" y="49421"/>
                  </a:cubicBezTo>
                  <a:lnTo>
                    <a:pt x="982307" y="67782"/>
                  </a:lnTo>
                  <a:cubicBezTo>
                    <a:pt x="926553" y="12002"/>
                    <a:pt x="836106" y="12002"/>
                    <a:pt x="780319" y="67770"/>
                  </a:cubicBezTo>
                  <a:cubicBezTo>
                    <a:pt x="780319" y="67770"/>
                    <a:pt x="762000" y="49421"/>
                    <a:pt x="762000" y="49421"/>
                  </a:cubicBezTo>
                  <a:cubicBezTo>
                    <a:pt x="794948" y="16474"/>
                    <a:pt x="838139" y="0"/>
                    <a:pt x="881329" y="0"/>
                  </a:cubicBezTo>
                  <a:close/>
                </a:path>
              </a:pathLst>
            </a:custGeom>
            <a:solidFill>
              <a:srgbClr val="000000"/>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2" name="Shape 23">
              <a:extLst>
                <a:ext uri="{FF2B5EF4-FFF2-40B4-BE49-F238E27FC236}">
                  <a16:creationId xmlns:a16="http://schemas.microsoft.com/office/drawing/2014/main" xmlns="" id="{E63E35AE-314E-4992-B450-AE2B77762408}"/>
                </a:ext>
              </a:extLst>
            </p:cNvPr>
            <p:cNvSpPr/>
            <p:nvPr/>
          </p:nvSpPr>
          <p:spPr>
            <a:xfrm>
              <a:off x="18245261" y="6353566"/>
              <a:ext cx="46382" cy="10899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adFill>
              <a:gsLst>
                <a:gs pos="18000">
                  <a:srgbClr val="D6B992"/>
                </a:gs>
                <a:gs pos="71000">
                  <a:srgbClr val="D6B992"/>
                </a:gs>
                <a:gs pos="3000">
                  <a:srgbClr val="9D7F5B"/>
                </a:gs>
                <a:gs pos="90000">
                  <a:srgbClr val="9D7F5B"/>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3" name="Shape 24">
              <a:extLst>
                <a:ext uri="{FF2B5EF4-FFF2-40B4-BE49-F238E27FC236}">
                  <a16:creationId xmlns:a16="http://schemas.microsoft.com/office/drawing/2014/main" xmlns="" id="{023F5E5A-688B-4EFC-AC6E-8AB76E8FFD01}"/>
                </a:ext>
              </a:extLst>
            </p:cNvPr>
            <p:cNvSpPr/>
            <p:nvPr/>
          </p:nvSpPr>
          <p:spPr>
            <a:xfrm>
              <a:off x="18223908" y="6353566"/>
              <a:ext cx="23191" cy="1089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041"/>
                  </a:lnTo>
                  <a:lnTo>
                    <a:pt x="0" y="559"/>
                  </a:lnTo>
                  <a:cubicBezTo>
                    <a:pt x="0" y="559"/>
                    <a:pt x="21600" y="0"/>
                    <a:pt x="21600" y="0"/>
                  </a:cubicBezTo>
                  <a:close/>
                </a:path>
              </a:pathLst>
            </a:custGeom>
            <a:gradFill>
              <a:gsLst>
                <a:gs pos="0">
                  <a:srgbClr val="9D7F5B"/>
                </a:gs>
                <a:gs pos="100000">
                  <a:srgbClr val="9D7F5B"/>
                </a:gs>
                <a:gs pos="49000">
                  <a:srgbClr val="ECDCAA"/>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4" name="Shape 25">
              <a:extLst>
                <a:ext uri="{FF2B5EF4-FFF2-40B4-BE49-F238E27FC236}">
                  <a16:creationId xmlns:a16="http://schemas.microsoft.com/office/drawing/2014/main" xmlns="" id="{C5E438B9-DBF0-49AA-8356-927E0F42EB7C}"/>
                </a:ext>
              </a:extLst>
            </p:cNvPr>
            <p:cNvSpPr/>
            <p:nvPr/>
          </p:nvSpPr>
          <p:spPr>
            <a:xfrm>
              <a:off x="18266614" y="5093736"/>
              <a:ext cx="26590" cy="5782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adFill>
              <a:gsLst>
                <a:gs pos="18000">
                  <a:srgbClr val="D6B992"/>
                </a:gs>
                <a:gs pos="71000">
                  <a:srgbClr val="D6B992"/>
                </a:gs>
                <a:gs pos="3000">
                  <a:srgbClr val="9D7F5B"/>
                </a:gs>
                <a:gs pos="90000">
                  <a:srgbClr val="9D7F5B"/>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5" name="Shape 26">
              <a:extLst>
                <a:ext uri="{FF2B5EF4-FFF2-40B4-BE49-F238E27FC236}">
                  <a16:creationId xmlns:a16="http://schemas.microsoft.com/office/drawing/2014/main" xmlns="" id="{EEA291BE-4DB8-496E-9F7D-4E0348F34604}"/>
                </a:ext>
              </a:extLst>
            </p:cNvPr>
            <p:cNvSpPr/>
            <p:nvPr/>
          </p:nvSpPr>
          <p:spPr>
            <a:xfrm>
              <a:off x="18255938" y="5093736"/>
              <a:ext cx="13295" cy="5779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0997"/>
                  </a:lnTo>
                  <a:lnTo>
                    <a:pt x="0" y="604"/>
                  </a:lnTo>
                  <a:cubicBezTo>
                    <a:pt x="0" y="604"/>
                    <a:pt x="21600" y="0"/>
                    <a:pt x="21600" y="0"/>
                  </a:cubicBezTo>
                  <a:close/>
                </a:path>
              </a:pathLst>
            </a:custGeom>
            <a:gradFill>
              <a:gsLst>
                <a:gs pos="0">
                  <a:srgbClr val="9D7F5B"/>
                </a:gs>
                <a:gs pos="100000">
                  <a:srgbClr val="9D7F5B"/>
                </a:gs>
                <a:gs pos="49000">
                  <a:srgbClr val="ECDCAA"/>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6" name="Shape 27">
              <a:extLst>
                <a:ext uri="{FF2B5EF4-FFF2-40B4-BE49-F238E27FC236}">
                  <a16:creationId xmlns:a16="http://schemas.microsoft.com/office/drawing/2014/main" xmlns="" id="{E5EB44C9-8E75-49D7-852E-2D2381C9FF30}"/>
                </a:ext>
              </a:extLst>
            </p:cNvPr>
            <p:cNvSpPr/>
            <p:nvPr/>
          </p:nvSpPr>
          <p:spPr>
            <a:xfrm>
              <a:off x="18245261" y="7698808"/>
              <a:ext cx="46382" cy="10899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adFill>
              <a:gsLst>
                <a:gs pos="18000">
                  <a:srgbClr val="D6B992"/>
                </a:gs>
                <a:gs pos="71000">
                  <a:srgbClr val="D6B992"/>
                </a:gs>
                <a:gs pos="3000">
                  <a:srgbClr val="9D7F5B"/>
                </a:gs>
                <a:gs pos="90000">
                  <a:srgbClr val="9D7F5B"/>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7" name="Shape 28">
              <a:extLst>
                <a:ext uri="{FF2B5EF4-FFF2-40B4-BE49-F238E27FC236}">
                  <a16:creationId xmlns:a16="http://schemas.microsoft.com/office/drawing/2014/main" xmlns="" id="{F9070073-C662-4879-89A8-5AE30494457D}"/>
                </a:ext>
              </a:extLst>
            </p:cNvPr>
            <p:cNvSpPr/>
            <p:nvPr/>
          </p:nvSpPr>
          <p:spPr>
            <a:xfrm>
              <a:off x="18223908" y="7698808"/>
              <a:ext cx="23191" cy="1089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041"/>
                  </a:lnTo>
                  <a:lnTo>
                    <a:pt x="0" y="559"/>
                  </a:lnTo>
                  <a:cubicBezTo>
                    <a:pt x="0" y="559"/>
                    <a:pt x="21600" y="0"/>
                    <a:pt x="21600" y="0"/>
                  </a:cubicBezTo>
                  <a:close/>
                </a:path>
              </a:pathLst>
            </a:custGeom>
            <a:gradFill>
              <a:gsLst>
                <a:gs pos="0">
                  <a:srgbClr val="9D7F5B"/>
                </a:gs>
                <a:gs pos="100000">
                  <a:srgbClr val="9D7F5B"/>
                </a:gs>
                <a:gs pos="49000">
                  <a:srgbClr val="ECDCAA"/>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8" name="Shape 29">
              <a:extLst>
                <a:ext uri="{FF2B5EF4-FFF2-40B4-BE49-F238E27FC236}">
                  <a16:creationId xmlns:a16="http://schemas.microsoft.com/office/drawing/2014/main" xmlns="" id="{81941E18-55B9-4C30-8A62-74AEE74C0AC9}"/>
                </a:ext>
              </a:extLst>
            </p:cNvPr>
            <p:cNvSpPr/>
            <p:nvPr/>
          </p:nvSpPr>
          <p:spPr>
            <a:xfrm>
              <a:off x="25419887" y="6353566"/>
              <a:ext cx="46382" cy="10899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gradFill>
              <a:gsLst>
                <a:gs pos="18000">
                  <a:srgbClr val="D6B992"/>
                </a:gs>
                <a:gs pos="71000">
                  <a:srgbClr val="D6B992"/>
                </a:gs>
                <a:gs pos="3000">
                  <a:srgbClr val="9D7F5B"/>
                </a:gs>
                <a:gs pos="90000">
                  <a:srgbClr val="9D7F5B"/>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19" name="Shape 30">
              <a:extLst>
                <a:ext uri="{FF2B5EF4-FFF2-40B4-BE49-F238E27FC236}">
                  <a16:creationId xmlns:a16="http://schemas.microsoft.com/office/drawing/2014/main" xmlns="" id="{3ACD4CDB-A49D-4774-B0BD-BFF32D256924}"/>
                </a:ext>
              </a:extLst>
            </p:cNvPr>
            <p:cNvSpPr/>
            <p:nvPr/>
          </p:nvSpPr>
          <p:spPr>
            <a:xfrm>
              <a:off x="25467142" y="6355146"/>
              <a:ext cx="23191" cy="10895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559"/>
                  </a:lnTo>
                  <a:lnTo>
                    <a:pt x="21600" y="21041"/>
                  </a:lnTo>
                  <a:cubicBezTo>
                    <a:pt x="21600" y="21041"/>
                    <a:pt x="0" y="21600"/>
                    <a:pt x="0" y="21600"/>
                  </a:cubicBezTo>
                  <a:close/>
                </a:path>
              </a:pathLst>
            </a:custGeom>
            <a:gradFill>
              <a:gsLst>
                <a:gs pos="0">
                  <a:srgbClr val="9D7F5B"/>
                </a:gs>
                <a:gs pos="100000">
                  <a:srgbClr val="9D7F5B"/>
                </a:gs>
                <a:gs pos="49000">
                  <a:srgbClr val="ECDCAA"/>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0" name="Shape 31">
              <a:extLst>
                <a:ext uri="{FF2B5EF4-FFF2-40B4-BE49-F238E27FC236}">
                  <a16:creationId xmlns:a16="http://schemas.microsoft.com/office/drawing/2014/main" xmlns="" id="{27D1D420-09E7-4A87-9C3F-F44A288BC73E}"/>
                </a:ext>
              </a:extLst>
            </p:cNvPr>
            <p:cNvSpPr/>
            <p:nvPr/>
          </p:nvSpPr>
          <p:spPr>
            <a:xfrm>
              <a:off x="20594097" y="4036760"/>
              <a:ext cx="241079" cy="24109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7" y="21600"/>
                    <a:pt x="10801" y="21600"/>
                  </a:cubicBezTo>
                  <a:cubicBezTo>
                    <a:pt x="4836" y="21600"/>
                    <a:pt x="0" y="16765"/>
                    <a:pt x="0" y="10800"/>
                  </a:cubicBezTo>
                  <a:cubicBezTo>
                    <a:pt x="0" y="4835"/>
                    <a:pt x="4836" y="0"/>
                    <a:pt x="10801" y="0"/>
                  </a:cubicBezTo>
                  <a:cubicBezTo>
                    <a:pt x="16767" y="0"/>
                    <a:pt x="21600" y="4835"/>
                    <a:pt x="21600" y="10800"/>
                  </a:cubicBezTo>
                  <a:close/>
                </a:path>
              </a:pathLst>
            </a:custGeom>
            <a:gradFill>
              <a:gsLst>
                <a:gs pos="5000">
                  <a:srgbClr val="222729"/>
                </a:gs>
                <a:gs pos="96010">
                  <a:srgbClr val="7D7F7F"/>
                </a:gs>
              </a:gsLst>
              <a:lin ang="326536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1" name="Shape 32">
              <a:extLst>
                <a:ext uri="{FF2B5EF4-FFF2-40B4-BE49-F238E27FC236}">
                  <a16:creationId xmlns:a16="http://schemas.microsoft.com/office/drawing/2014/main" xmlns="" id="{36677EDC-AE2F-49B8-9A49-054307ACE952}"/>
                </a:ext>
              </a:extLst>
            </p:cNvPr>
            <p:cNvSpPr/>
            <p:nvPr/>
          </p:nvSpPr>
          <p:spPr>
            <a:xfrm>
              <a:off x="20658156" y="4090143"/>
              <a:ext cx="129247" cy="129237"/>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4"/>
                    <a:pt x="16767" y="21600"/>
                    <a:pt x="10802" y="21600"/>
                  </a:cubicBezTo>
                  <a:cubicBezTo>
                    <a:pt x="4837" y="21600"/>
                    <a:pt x="0" y="16764"/>
                    <a:pt x="0" y="10801"/>
                  </a:cubicBezTo>
                  <a:cubicBezTo>
                    <a:pt x="0" y="4836"/>
                    <a:pt x="4837" y="0"/>
                    <a:pt x="10802" y="0"/>
                  </a:cubicBezTo>
                  <a:cubicBezTo>
                    <a:pt x="16767" y="0"/>
                    <a:pt x="21600" y="4836"/>
                    <a:pt x="21600" y="10801"/>
                  </a:cubicBezTo>
                  <a:close/>
                </a:path>
              </a:pathLst>
            </a:custGeom>
            <a:solidFill>
              <a:srgbClr val="080A0A"/>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2" name="Shape 33">
              <a:extLst>
                <a:ext uri="{FF2B5EF4-FFF2-40B4-BE49-F238E27FC236}">
                  <a16:creationId xmlns:a16="http://schemas.microsoft.com/office/drawing/2014/main" xmlns="" id="{621E9E0B-BBCB-485F-AB66-DDBD4D50E7F7}"/>
                </a:ext>
              </a:extLst>
            </p:cNvPr>
            <p:cNvSpPr/>
            <p:nvPr/>
          </p:nvSpPr>
          <p:spPr>
            <a:xfrm>
              <a:off x="20668833" y="4100819"/>
              <a:ext cx="111876" cy="11187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4"/>
                    <a:pt x="16764" y="21600"/>
                    <a:pt x="10800" y="21600"/>
                  </a:cubicBezTo>
                  <a:cubicBezTo>
                    <a:pt x="4836" y="21600"/>
                    <a:pt x="0" y="16764"/>
                    <a:pt x="0" y="10800"/>
                  </a:cubicBezTo>
                  <a:cubicBezTo>
                    <a:pt x="0" y="4836"/>
                    <a:pt x="4836" y="0"/>
                    <a:pt x="10800" y="0"/>
                  </a:cubicBezTo>
                  <a:cubicBezTo>
                    <a:pt x="16764" y="0"/>
                    <a:pt x="21600" y="4836"/>
                    <a:pt x="21600" y="10800"/>
                  </a:cubicBezTo>
                  <a:close/>
                </a:path>
              </a:pathLst>
            </a:custGeom>
            <a:gradFill>
              <a:gsLst>
                <a:gs pos="7000">
                  <a:srgbClr val="39669E"/>
                </a:gs>
                <a:gs pos="90979">
                  <a:srgbClr val="294C7E"/>
                </a:gs>
              </a:gsLst>
              <a:lin ang="27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3" name="Shape 34">
              <a:extLst>
                <a:ext uri="{FF2B5EF4-FFF2-40B4-BE49-F238E27FC236}">
                  <a16:creationId xmlns:a16="http://schemas.microsoft.com/office/drawing/2014/main" xmlns="" id="{17A24C4B-346C-4968-A171-1A70BB446B6D}"/>
                </a:ext>
              </a:extLst>
            </p:cNvPr>
            <p:cNvSpPr/>
            <p:nvPr/>
          </p:nvSpPr>
          <p:spPr>
            <a:xfrm>
              <a:off x="21277395" y="4090143"/>
              <a:ext cx="1159539" cy="133347"/>
            </a:xfrm>
            <a:custGeom>
              <a:avLst/>
              <a:gdLst/>
              <a:ahLst/>
              <a:cxnLst>
                <a:cxn ang="0">
                  <a:pos x="wd2" y="hd2"/>
                </a:cxn>
                <a:cxn ang="5400000">
                  <a:pos x="wd2" y="hd2"/>
                </a:cxn>
                <a:cxn ang="10800000">
                  <a:pos x="wd2" y="hd2"/>
                </a:cxn>
                <a:cxn ang="16200000">
                  <a:pos x="wd2" y="hd2"/>
                </a:cxn>
              </a:cxnLst>
              <a:rect l="0" t="0" r="r" b="b"/>
              <a:pathLst>
                <a:path w="21600" h="21600" extrusionOk="0">
                  <a:moveTo>
                    <a:pt x="20358" y="0"/>
                  </a:moveTo>
                  <a:lnTo>
                    <a:pt x="1242" y="0"/>
                  </a:lnTo>
                  <a:cubicBezTo>
                    <a:pt x="556" y="0"/>
                    <a:pt x="0" y="4835"/>
                    <a:pt x="0" y="10800"/>
                  </a:cubicBezTo>
                  <a:cubicBezTo>
                    <a:pt x="0" y="16765"/>
                    <a:pt x="556" y="21600"/>
                    <a:pt x="1242" y="21600"/>
                  </a:cubicBezTo>
                  <a:lnTo>
                    <a:pt x="20358" y="21600"/>
                  </a:lnTo>
                  <a:cubicBezTo>
                    <a:pt x="21044" y="21600"/>
                    <a:pt x="21600" y="16765"/>
                    <a:pt x="21600" y="10800"/>
                  </a:cubicBezTo>
                  <a:cubicBezTo>
                    <a:pt x="21600" y="4835"/>
                    <a:pt x="21044" y="0"/>
                    <a:pt x="20358" y="0"/>
                  </a:cubicBezTo>
                  <a:close/>
                </a:path>
              </a:pathLst>
            </a:custGeom>
            <a:solidFill>
              <a:srgbClr val="00000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4" name="Shape 35">
              <a:extLst>
                <a:ext uri="{FF2B5EF4-FFF2-40B4-BE49-F238E27FC236}">
                  <a16:creationId xmlns:a16="http://schemas.microsoft.com/office/drawing/2014/main" xmlns="" id="{8BEF4E09-29F0-469B-9877-99FE14191255}"/>
                </a:ext>
              </a:extLst>
            </p:cNvPr>
            <p:cNvSpPr/>
            <p:nvPr/>
          </p:nvSpPr>
          <p:spPr>
            <a:xfrm>
              <a:off x="21277395" y="4100819"/>
              <a:ext cx="1159539" cy="116724"/>
            </a:xfrm>
            <a:custGeom>
              <a:avLst/>
              <a:gdLst/>
              <a:ahLst/>
              <a:cxnLst>
                <a:cxn ang="0">
                  <a:pos x="wd2" y="hd2"/>
                </a:cxn>
                <a:cxn ang="5400000">
                  <a:pos x="wd2" y="hd2"/>
                </a:cxn>
                <a:cxn ang="10800000">
                  <a:pos x="wd2" y="hd2"/>
                </a:cxn>
                <a:cxn ang="16200000">
                  <a:pos x="wd2" y="hd2"/>
                </a:cxn>
              </a:cxnLst>
              <a:rect l="0" t="0" r="r" b="b"/>
              <a:pathLst>
                <a:path w="21600" h="21600" extrusionOk="0">
                  <a:moveTo>
                    <a:pt x="20358" y="18895"/>
                  </a:moveTo>
                  <a:lnTo>
                    <a:pt x="1242" y="18895"/>
                  </a:lnTo>
                  <a:cubicBezTo>
                    <a:pt x="729" y="18895"/>
                    <a:pt x="311" y="15264"/>
                    <a:pt x="311" y="10800"/>
                  </a:cubicBezTo>
                  <a:cubicBezTo>
                    <a:pt x="311" y="6337"/>
                    <a:pt x="729" y="2705"/>
                    <a:pt x="1242" y="2705"/>
                  </a:cubicBezTo>
                  <a:lnTo>
                    <a:pt x="20358" y="2705"/>
                  </a:lnTo>
                  <a:cubicBezTo>
                    <a:pt x="20871" y="2705"/>
                    <a:pt x="21289" y="6337"/>
                    <a:pt x="21289" y="10800"/>
                  </a:cubicBezTo>
                  <a:cubicBezTo>
                    <a:pt x="21289" y="15264"/>
                    <a:pt x="20871" y="18895"/>
                    <a:pt x="20358" y="18895"/>
                  </a:cubicBezTo>
                  <a:close/>
                  <a:moveTo>
                    <a:pt x="20358" y="0"/>
                  </a:moveTo>
                  <a:lnTo>
                    <a:pt x="1242" y="0"/>
                  </a:lnTo>
                  <a:cubicBezTo>
                    <a:pt x="556" y="0"/>
                    <a:pt x="0" y="4834"/>
                    <a:pt x="0" y="10800"/>
                  </a:cubicBezTo>
                  <a:cubicBezTo>
                    <a:pt x="0" y="16766"/>
                    <a:pt x="556" y="21600"/>
                    <a:pt x="1242" y="21600"/>
                  </a:cubicBezTo>
                  <a:lnTo>
                    <a:pt x="20358" y="21600"/>
                  </a:lnTo>
                  <a:cubicBezTo>
                    <a:pt x="21044" y="21600"/>
                    <a:pt x="21600" y="16766"/>
                    <a:pt x="21600" y="10800"/>
                  </a:cubicBezTo>
                  <a:cubicBezTo>
                    <a:pt x="21600" y="4834"/>
                    <a:pt x="21044" y="0"/>
                    <a:pt x="20358" y="0"/>
                  </a:cubicBezTo>
                  <a:close/>
                </a:path>
              </a:pathLst>
            </a:custGeom>
            <a:gradFill>
              <a:gsLst>
                <a:gs pos="18000">
                  <a:srgbClr val="A38A5C"/>
                </a:gs>
                <a:gs pos="58000">
                  <a:srgbClr val="D6B992"/>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5" name="Shape 36">
              <a:extLst>
                <a:ext uri="{FF2B5EF4-FFF2-40B4-BE49-F238E27FC236}">
                  <a16:creationId xmlns:a16="http://schemas.microsoft.com/office/drawing/2014/main" xmlns="" id="{0E267593-2244-43D2-AE56-C509AA5EDED3}"/>
                </a:ext>
              </a:extLst>
            </p:cNvPr>
            <p:cNvSpPr/>
            <p:nvPr/>
          </p:nvSpPr>
          <p:spPr>
            <a:xfrm>
              <a:off x="21277395" y="4090143"/>
              <a:ext cx="1159539" cy="133347"/>
            </a:xfrm>
            <a:custGeom>
              <a:avLst/>
              <a:gdLst/>
              <a:ahLst/>
              <a:cxnLst>
                <a:cxn ang="0">
                  <a:pos x="wd2" y="hd2"/>
                </a:cxn>
                <a:cxn ang="5400000">
                  <a:pos x="wd2" y="hd2"/>
                </a:cxn>
                <a:cxn ang="10800000">
                  <a:pos x="wd2" y="hd2"/>
                </a:cxn>
                <a:cxn ang="16200000">
                  <a:pos x="wd2" y="hd2"/>
                </a:cxn>
              </a:cxnLst>
              <a:rect l="0" t="0" r="r" b="b"/>
              <a:pathLst>
                <a:path w="21600" h="21600" extrusionOk="0">
                  <a:moveTo>
                    <a:pt x="20358" y="18895"/>
                  </a:moveTo>
                  <a:lnTo>
                    <a:pt x="1242" y="18895"/>
                  </a:lnTo>
                  <a:cubicBezTo>
                    <a:pt x="729" y="18895"/>
                    <a:pt x="311" y="15265"/>
                    <a:pt x="311" y="10800"/>
                  </a:cubicBezTo>
                  <a:cubicBezTo>
                    <a:pt x="311" y="6335"/>
                    <a:pt x="729" y="2705"/>
                    <a:pt x="1242" y="2705"/>
                  </a:cubicBezTo>
                  <a:lnTo>
                    <a:pt x="20358" y="2705"/>
                  </a:lnTo>
                  <a:cubicBezTo>
                    <a:pt x="20871" y="2705"/>
                    <a:pt x="21289" y="6335"/>
                    <a:pt x="21289" y="10800"/>
                  </a:cubicBezTo>
                  <a:cubicBezTo>
                    <a:pt x="21289" y="15265"/>
                    <a:pt x="20871" y="18895"/>
                    <a:pt x="20358" y="18895"/>
                  </a:cubicBezTo>
                  <a:close/>
                  <a:moveTo>
                    <a:pt x="20358" y="0"/>
                  </a:moveTo>
                  <a:lnTo>
                    <a:pt x="1242" y="0"/>
                  </a:lnTo>
                  <a:cubicBezTo>
                    <a:pt x="556" y="0"/>
                    <a:pt x="0" y="4835"/>
                    <a:pt x="0" y="10800"/>
                  </a:cubicBezTo>
                  <a:cubicBezTo>
                    <a:pt x="0" y="16765"/>
                    <a:pt x="556" y="21600"/>
                    <a:pt x="1242" y="21600"/>
                  </a:cubicBezTo>
                  <a:lnTo>
                    <a:pt x="20358" y="21600"/>
                  </a:lnTo>
                  <a:cubicBezTo>
                    <a:pt x="21044" y="21600"/>
                    <a:pt x="21600" y="16765"/>
                    <a:pt x="21600" y="10800"/>
                  </a:cubicBezTo>
                  <a:cubicBezTo>
                    <a:pt x="21600" y="4835"/>
                    <a:pt x="21044" y="0"/>
                    <a:pt x="20358" y="0"/>
                  </a:cubicBezTo>
                  <a:close/>
                </a:path>
              </a:pathLst>
            </a:custGeom>
            <a:gradFill>
              <a:gsLst>
                <a:gs pos="18000">
                  <a:srgbClr val="A38A5C"/>
                </a:gs>
                <a:gs pos="58000">
                  <a:srgbClr val="D6B992"/>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6" name="Shape 37">
              <a:extLst>
                <a:ext uri="{FF2B5EF4-FFF2-40B4-BE49-F238E27FC236}">
                  <a16:creationId xmlns:a16="http://schemas.microsoft.com/office/drawing/2014/main" xmlns="" id="{2D2D00B1-79BA-45C7-81B3-FCBB2285F9FA}"/>
                </a:ext>
              </a:extLst>
            </p:cNvPr>
            <p:cNvSpPr/>
            <p:nvPr/>
          </p:nvSpPr>
          <p:spPr>
            <a:xfrm>
              <a:off x="18287967" y="16528293"/>
              <a:ext cx="116882" cy="21243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D6B99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7" name="Oval 126">
              <a:extLst>
                <a:ext uri="{FF2B5EF4-FFF2-40B4-BE49-F238E27FC236}">
                  <a16:creationId xmlns:a16="http://schemas.microsoft.com/office/drawing/2014/main" xmlns="" id="{DE254259-4E47-4288-B1C4-CD8813880549}"/>
                </a:ext>
              </a:extLst>
            </p:cNvPr>
            <p:cNvSpPr/>
            <p:nvPr/>
          </p:nvSpPr>
          <p:spPr>
            <a:xfrm>
              <a:off x="21720541" y="3713462"/>
              <a:ext cx="146946" cy="146946"/>
            </a:xfrm>
            <a:prstGeom prst="ellipse">
              <a:avLst/>
            </a:prstGeom>
            <a:solidFill>
              <a:srgbClr val="000000"/>
            </a:solidFill>
            <a:ln w="25400"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sp>
        <p:nvSpPr>
          <p:cNvPr id="128" name="TextBox 127">
            <a:extLst>
              <a:ext uri="{FF2B5EF4-FFF2-40B4-BE49-F238E27FC236}">
                <a16:creationId xmlns:a16="http://schemas.microsoft.com/office/drawing/2014/main" xmlns="" id="{274B9D9C-8F62-4E97-929B-46AB4DDA3575}"/>
              </a:ext>
            </a:extLst>
          </p:cNvPr>
          <p:cNvSpPr txBox="1"/>
          <p:nvPr/>
        </p:nvSpPr>
        <p:spPr>
          <a:xfrm>
            <a:off x="3879299" y="5983097"/>
            <a:ext cx="1205271" cy="477054"/>
          </a:xfrm>
          <a:prstGeom prst="rect">
            <a:avLst/>
          </a:prstGeom>
          <a:noFill/>
        </p:spPr>
        <p:txBody>
          <a:bodyPr wrap="square" numCol="1" spcCol="457200" rtlCol="0">
            <a:spAutoFit/>
          </a:bodyPr>
          <a:lstStyle/>
          <a:p>
            <a:r>
              <a:rPr lang="en-US" sz="2500" b="1" dirty="0">
                <a:solidFill>
                  <a:schemeClr val="tx1">
                    <a:alpha val="60000"/>
                  </a:schemeClr>
                </a:solidFill>
                <a:latin typeface="Montserrat" charset="0"/>
                <a:ea typeface="Montserrat" charset="0"/>
                <a:cs typeface="Montserrat" charset="0"/>
              </a:rPr>
              <a:t>200K</a:t>
            </a:r>
          </a:p>
        </p:txBody>
      </p:sp>
      <p:sp>
        <p:nvSpPr>
          <p:cNvPr id="129" name="Oval 128">
            <a:extLst>
              <a:ext uri="{FF2B5EF4-FFF2-40B4-BE49-F238E27FC236}">
                <a16:creationId xmlns:a16="http://schemas.microsoft.com/office/drawing/2014/main" xmlns="" id="{2F82F936-66DC-4095-9CEA-FB2DE0F1817A}"/>
              </a:ext>
            </a:extLst>
          </p:cNvPr>
          <p:cNvSpPr/>
          <p:nvPr/>
        </p:nvSpPr>
        <p:spPr>
          <a:xfrm>
            <a:off x="3512928" y="6070473"/>
            <a:ext cx="347783" cy="34778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xmlns="" id="{FF3F1110-7E5F-44DD-8886-FB3D523BDB13}"/>
              </a:ext>
            </a:extLst>
          </p:cNvPr>
          <p:cNvSpPr txBox="1"/>
          <p:nvPr/>
        </p:nvSpPr>
        <p:spPr>
          <a:xfrm>
            <a:off x="3528420" y="6091542"/>
            <a:ext cx="322840" cy="276999"/>
          </a:xfrm>
          <a:prstGeom prst="rect">
            <a:avLst/>
          </a:prstGeom>
          <a:noFill/>
        </p:spPr>
        <p:txBody>
          <a:bodyPr wrap="square" numCol="1" spcCol="457200" rtlCol="0">
            <a:spAutoFit/>
          </a:bodyPr>
          <a:lstStyle/>
          <a:p>
            <a:pPr algn="ctr"/>
            <a:r>
              <a:rPr lang="en-US" sz="1200" dirty="0">
                <a:solidFill>
                  <a:srgbClr val="FEFEFE"/>
                </a:solidFill>
                <a:latin typeface="Montserrat" charset="0"/>
                <a:ea typeface="Montserrat" charset="0"/>
                <a:cs typeface="Montserrat" charset="0"/>
              </a:rPr>
              <a:t>A</a:t>
            </a:r>
          </a:p>
        </p:txBody>
      </p:sp>
      <p:sp>
        <p:nvSpPr>
          <p:cNvPr id="131" name="TextBox 130">
            <a:extLst>
              <a:ext uri="{FF2B5EF4-FFF2-40B4-BE49-F238E27FC236}">
                <a16:creationId xmlns:a16="http://schemas.microsoft.com/office/drawing/2014/main" xmlns="" id="{F2A5A5DE-567E-46EE-A61B-2BC1D8D560ED}"/>
              </a:ext>
            </a:extLst>
          </p:cNvPr>
          <p:cNvSpPr txBox="1"/>
          <p:nvPr/>
        </p:nvSpPr>
        <p:spPr>
          <a:xfrm>
            <a:off x="5849578" y="5983097"/>
            <a:ext cx="1205271" cy="477054"/>
          </a:xfrm>
          <a:prstGeom prst="rect">
            <a:avLst/>
          </a:prstGeom>
          <a:noFill/>
        </p:spPr>
        <p:txBody>
          <a:bodyPr wrap="square" numCol="1" spcCol="457200" rtlCol="0">
            <a:spAutoFit/>
          </a:bodyPr>
          <a:lstStyle/>
          <a:p>
            <a:r>
              <a:rPr lang="en-US" sz="2500" b="1" dirty="0">
                <a:solidFill>
                  <a:schemeClr val="tx1">
                    <a:alpha val="60000"/>
                  </a:schemeClr>
                </a:solidFill>
                <a:latin typeface="Montserrat" charset="0"/>
                <a:ea typeface="Montserrat" charset="0"/>
                <a:cs typeface="Montserrat" charset="0"/>
              </a:rPr>
              <a:t>155K</a:t>
            </a:r>
          </a:p>
        </p:txBody>
      </p:sp>
      <p:sp>
        <p:nvSpPr>
          <p:cNvPr id="132" name="Oval 131">
            <a:extLst>
              <a:ext uri="{FF2B5EF4-FFF2-40B4-BE49-F238E27FC236}">
                <a16:creationId xmlns:a16="http://schemas.microsoft.com/office/drawing/2014/main" xmlns="" id="{F5203A50-5C1D-42E4-B87E-89AE693C248D}"/>
              </a:ext>
            </a:extLst>
          </p:cNvPr>
          <p:cNvSpPr/>
          <p:nvPr/>
        </p:nvSpPr>
        <p:spPr>
          <a:xfrm>
            <a:off x="5483207" y="6070473"/>
            <a:ext cx="347783" cy="34778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xmlns="" id="{74336457-4D30-45CC-8359-3475A445BBB8}"/>
              </a:ext>
            </a:extLst>
          </p:cNvPr>
          <p:cNvSpPr txBox="1"/>
          <p:nvPr/>
        </p:nvSpPr>
        <p:spPr>
          <a:xfrm>
            <a:off x="5498699" y="6091542"/>
            <a:ext cx="322840" cy="276999"/>
          </a:xfrm>
          <a:prstGeom prst="rect">
            <a:avLst/>
          </a:prstGeom>
          <a:noFill/>
        </p:spPr>
        <p:txBody>
          <a:bodyPr wrap="square" numCol="1" spcCol="457200" rtlCol="0">
            <a:spAutoFit/>
          </a:bodyPr>
          <a:lstStyle/>
          <a:p>
            <a:pPr algn="ctr"/>
            <a:r>
              <a:rPr lang="en-US" sz="1200" dirty="0">
                <a:solidFill>
                  <a:srgbClr val="FEFEFE"/>
                </a:solidFill>
                <a:latin typeface="Montserrat" charset="0"/>
                <a:ea typeface="Montserrat" charset="0"/>
                <a:cs typeface="Montserrat" charset="0"/>
              </a:rPr>
              <a:t>B</a:t>
            </a:r>
          </a:p>
        </p:txBody>
      </p:sp>
      <p:sp>
        <p:nvSpPr>
          <p:cNvPr id="134" name="TextBox 133">
            <a:extLst>
              <a:ext uri="{FF2B5EF4-FFF2-40B4-BE49-F238E27FC236}">
                <a16:creationId xmlns:a16="http://schemas.microsoft.com/office/drawing/2014/main" xmlns="" id="{52A2E296-106F-443E-A58D-3123FE0A61AC}"/>
              </a:ext>
            </a:extLst>
          </p:cNvPr>
          <p:cNvSpPr txBox="1"/>
          <p:nvPr/>
        </p:nvSpPr>
        <p:spPr>
          <a:xfrm>
            <a:off x="7673554" y="5983097"/>
            <a:ext cx="1205271" cy="477054"/>
          </a:xfrm>
          <a:prstGeom prst="rect">
            <a:avLst/>
          </a:prstGeom>
          <a:noFill/>
        </p:spPr>
        <p:txBody>
          <a:bodyPr wrap="square" numCol="1" spcCol="457200" rtlCol="0">
            <a:spAutoFit/>
          </a:bodyPr>
          <a:lstStyle/>
          <a:p>
            <a:r>
              <a:rPr lang="en-US" sz="2500" b="1" dirty="0">
                <a:solidFill>
                  <a:schemeClr val="tx1">
                    <a:alpha val="60000"/>
                  </a:schemeClr>
                </a:solidFill>
                <a:latin typeface="Montserrat" charset="0"/>
                <a:ea typeface="Montserrat" charset="0"/>
                <a:cs typeface="Montserrat" charset="0"/>
              </a:rPr>
              <a:t>390K</a:t>
            </a:r>
          </a:p>
        </p:txBody>
      </p:sp>
      <p:sp>
        <p:nvSpPr>
          <p:cNvPr id="135" name="Oval 134">
            <a:extLst>
              <a:ext uri="{FF2B5EF4-FFF2-40B4-BE49-F238E27FC236}">
                <a16:creationId xmlns:a16="http://schemas.microsoft.com/office/drawing/2014/main" xmlns="" id="{D06D7420-1FB0-49B2-9EF0-38662ED90609}"/>
              </a:ext>
            </a:extLst>
          </p:cNvPr>
          <p:cNvSpPr/>
          <p:nvPr/>
        </p:nvSpPr>
        <p:spPr>
          <a:xfrm>
            <a:off x="7307183" y="6070473"/>
            <a:ext cx="347783" cy="34778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a:extLst>
              <a:ext uri="{FF2B5EF4-FFF2-40B4-BE49-F238E27FC236}">
                <a16:creationId xmlns:a16="http://schemas.microsoft.com/office/drawing/2014/main" xmlns="" id="{63337B6B-E8A5-4F2A-ACB1-CCADD4A02C34}"/>
              </a:ext>
            </a:extLst>
          </p:cNvPr>
          <p:cNvSpPr txBox="1"/>
          <p:nvPr/>
        </p:nvSpPr>
        <p:spPr>
          <a:xfrm>
            <a:off x="7322675" y="6091542"/>
            <a:ext cx="322840" cy="276999"/>
          </a:xfrm>
          <a:prstGeom prst="rect">
            <a:avLst/>
          </a:prstGeom>
          <a:noFill/>
        </p:spPr>
        <p:txBody>
          <a:bodyPr wrap="square" numCol="1" spcCol="457200" rtlCol="0">
            <a:spAutoFit/>
          </a:bodyPr>
          <a:lstStyle/>
          <a:p>
            <a:pPr algn="ctr"/>
            <a:r>
              <a:rPr lang="en-US" sz="1200" dirty="0">
                <a:solidFill>
                  <a:srgbClr val="FEFEFE"/>
                </a:solidFill>
                <a:latin typeface="Montserrat" charset="0"/>
                <a:ea typeface="Montserrat" charset="0"/>
                <a:cs typeface="Montserrat" charset="0"/>
              </a:rPr>
              <a:t>C</a:t>
            </a:r>
          </a:p>
        </p:txBody>
      </p:sp>
      <p:sp>
        <p:nvSpPr>
          <p:cNvPr id="137" name="TextBox 136">
            <a:extLst>
              <a:ext uri="{FF2B5EF4-FFF2-40B4-BE49-F238E27FC236}">
                <a16:creationId xmlns:a16="http://schemas.microsoft.com/office/drawing/2014/main" xmlns="" id="{B84C8967-02CC-452E-8E27-5DE514FD56CF}"/>
              </a:ext>
            </a:extLst>
          </p:cNvPr>
          <p:cNvSpPr txBox="1"/>
          <p:nvPr/>
        </p:nvSpPr>
        <p:spPr>
          <a:xfrm>
            <a:off x="927009" y="4336500"/>
            <a:ext cx="2248815" cy="784830"/>
          </a:xfrm>
          <a:prstGeom prst="rect">
            <a:avLst/>
          </a:prstGeom>
          <a:noFill/>
        </p:spPr>
        <p:txBody>
          <a:bodyPr wrap="square" numCol="1" spcCol="457200" rtlCol="0">
            <a:spAutoFit/>
          </a:bodyPr>
          <a:lstStyle/>
          <a:p>
            <a:pPr>
              <a:lnSpc>
                <a:spcPct val="150000"/>
              </a:lnSpc>
            </a:pPr>
            <a:r>
              <a:rPr lang="en-US" sz="1000" dirty="0">
                <a:latin typeface="Montserrat" charset="0"/>
                <a:ea typeface="Montserrat" charset="0"/>
                <a:cs typeface="Montserrat" charset="0"/>
              </a:rPr>
              <a:t>Firmament signs doesn't seasons heaven spirit open. The divide firmament sign.</a:t>
            </a:r>
          </a:p>
        </p:txBody>
      </p:sp>
      <p:sp>
        <p:nvSpPr>
          <p:cNvPr id="138" name="Oval 137">
            <a:extLst>
              <a:ext uri="{FF2B5EF4-FFF2-40B4-BE49-F238E27FC236}">
                <a16:creationId xmlns:a16="http://schemas.microsoft.com/office/drawing/2014/main" xmlns="" id="{F12DD90A-9B89-4840-9218-D10F7C33DE5F}"/>
              </a:ext>
            </a:extLst>
          </p:cNvPr>
          <p:cNvSpPr/>
          <p:nvPr/>
        </p:nvSpPr>
        <p:spPr>
          <a:xfrm>
            <a:off x="9330686" y="4367252"/>
            <a:ext cx="335748" cy="335748"/>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xmlns="" id="{5255F2AD-7A5D-408C-BC18-E6ED2CC363E8}"/>
              </a:ext>
            </a:extLst>
          </p:cNvPr>
          <p:cNvSpPr/>
          <p:nvPr/>
        </p:nvSpPr>
        <p:spPr>
          <a:xfrm>
            <a:off x="9330686" y="4788042"/>
            <a:ext cx="335748" cy="335748"/>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xmlns="" id="{268BB49B-3C38-4A5C-9C75-0FF5F59767AC}"/>
              </a:ext>
            </a:extLst>
          </p:cNvPr>
          <p:cNvSpPr txBox="1"/>
          <p:nvPr/>
        </p:nvSpPr>
        <p:spPr>
          <a:xfrm>
            <a:off x="9361126" y="4396848"/>
            <a:ext cx="282090" cy="230832"/>
          </a:xfrm>
          <a:prstGeom prst="rect">
            <a:avLst/>
          </a:prstGeom>
          <a:noFill/>
        </p:spPr>
        <p:txBody>
          <a:bodyPr wrap="square" numCol="1" spcCol="457200" rtlCol="0">
            <a:spAutoFit/>
          </a:bodyPr>
          <a:lstStyle/>
          <a:p>
            <a:pPr algn="ctr"/>
            <a:r>
              <a:rPr lang="en-US" sz="900" b="1" dirty="0">
                <a:solidFill>
                  <a:schemeClr val="bg1"/>
                </a:solidFill>
                <a:latin typeface="Montserrat" charset="0"/>
                <a:ea typeface="Montserrat" charset="0"/>
                <a:cs typeface="Montserrat" charset="0"/>
              </a:rPr>
              <a:t>1</a:t>
            </a:r>
          </a:p>
        </p:txBody>
      </p:sp>
      <p:sp>
        <p:nvSpPr>
          <p:cNvPr id="141" name="TextBox 140">
            <a:extLst>
              <a:ext uri="{FF2B5EF4-FFF2-40B4-BE49-F238E27FC236}">
                <a16:creationId xmlns:a16="http://schemas.microsoft.com/office/drawing/2014/main" xmlns="" id="{FC37467B-BBD5-4400-9535-D218B5316BA2}"/>
              </a:ext>
            </a:extLst>
          </p:cNvPr>
          <p:cNvSpPr txBox="1"/>
          <p:nvPr/>
        </p:nvSpPr>
        <p:spPr>
          <a:xfrm>
            <a:off x="9361126" y="4817638"/>
            <a:ext cx="282090" cy="230832"/>
          </a:xfrm>
          <a:prstGeom prst="rect">
            <a:avLst/>
          </a:prstGeom>
          <a:noFill/>
        </p:spPr>
        <p:txBody>
          <a:bodyPr wrap="square" numCol="1" spcCol="457200" rtlCol="0">
            <a:spAutoFit/>
          </a:bodyPr>
          <a:lstStyle/>
          <a:p>
            <a:pPr algn="ctr"/>
            <a:r>
              <a:rPr lang="en-US" sz="900" b="1" dirty="0">
                <a:solidFill>
                  <a:schemeClr val="bg1"/>
                </a:solidFill>
                <a:latin typeface="Montserrat" charset="0"/>
                <a:ea typeface="Montserrat" charset="0"/>
                <a:cs typeface="Montserrat" charset="0"/>
              </a:rPr>
              <a:t>2</a:t>
            </a:r>
          </a:p>
        </p:txBody>
      </p:sp>
      <p:sp>
        <p:nvSpPr>
          <p:cNvPr id="142" name="TextBox 141">
            <a:extLst>
              <a:ext uri="{FF2B5EF4-FFF2-40B4-BE49-F238E27FC236}">
                <a16:creationId xmlns:a16="http://schemas.microsoft.com/office/drawing/2014/main" xmlns="" id="{1B8DAD8C-BCBD-4DE9-B138-2B2CBD998468}"/>
              </a:ext>
            </a:extLst>
          </p:cNvPr>
          <p:cNvSpPr txBox="1"/>
          <p:nvPr/>
        </p:nvSpPr>
        <p:spPr>
          <a:xfrm>
            <a:off x="9760031" y="4345957"/>
            <a:ext cx="1381059" cy="369332"/>
          </a:xfrm>
          <a:prstGeom prst="rect">
            <a:avLst/>
          </a:prstGeom>
          <a:noFill/>
        </p:spPr>
        <p:txBody>
          <a:bodyPr wrap="square" numCol="1" spcCol="457200" rtlCol="0">
            <a:spAutoFit/>
          </a:bodyPr>
          <a:lstStyle/>
          <a:p>
            <a:r>
              <a:rPr lang="en-US" sz="900" dirty="0">
                <a:latin typeface="Montserrat" charset="0"/>
                <a:ea typeface="Montserrat" charset="0"/>
                <a:cs typeface="Montserrat" charset="0"/>
              </a:rPr>
              <a:t>Creepiest god air fish land darkness.</a:t>
            </a:r>
          </a:p>
        </p:txBody>
      </p:sp>
      <p:sp>
        <p:nvSpPr>
          <p:cNvPr id="143" name="TextBox 142">
            <a:extLst>
              <a:ext uri="{FF2B5EF4-FFF2-40B4-BE49-F238E27FC236}">
                <a16:creationId xmlns:a16="http://schemas.microsoft.com/office/drawing/2014/main" xmlns="" id="{84EA1C67-F803-4BB7-8180-1DA5377D79C3}"/>
              </a:ext>
            </a:extLst>
          </p:cNvPr>
          <p:cNvSpPr txBox="1"/>
          <p:nvPr/>
        </p:nvSpPr>
        <p:spPr>
          <a:xfrm>
            <a:off x="9760031" y="4763834"/>
            <a:ext cx="1262187" cy="369332"/>
          </a:xfrm>
          <a:prstGeom prst="rect">
            <a:avLst/>
          </a:prstGeom>
          <a:noFill/>
        </p:spPr>
        <p:txBody>
          <a:bodyPr wrap="square" numCol="1" spcCol="457200" rtlCol="0">
            <a:spAutoFit/>
          </a:bodyPr>
          <a:lstStyle/>
          <a:p>
            <a:r>
              <a:rPr lang="en-US" sz="900" dirty="0">
                <a:latin typeface="Montserrat" charset="0"/>
                <a:ea typeface="Montserrat" charset="0"/>
                <a:cs typeface="Montserrat" charset="0"/>
              </a:rPr>
              <a:t>Creepiest god air fish land darkness.</a:t>
            </a:r>
          </a:p>
        </p:txBody>
      </p:sp>
      <p:sp>
        <p:nvSpPr>
          <p:cNvPr id="144" name="Oval 143">
            <a:extLst>
              <a:ext uri="{FF2B5EF4-FFF2-40B4-BE49-F238E27FC236}">
                <a16:creationId xmlns:a16="http://schemas.microsoft.com/office/drawing/2014/main" xmlns="" id="{6D2A6182-C59B-4B7C-A3BA-4E79AB9ACAB2}"/>
              </a:ext>
            </a:extLst>
          </p:cNvPr>
          <p:cNvSpPr/>
          <p:nvPr/>
        </p:nvSpPr>
        <p:spPr>
          <a:xfrm>
            <a:off x="9330686" y="5236163"/>
            <a:ext cx="335748" cy="335748"/>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a:extLst>
              <a:ext uri="{FF2B5EF4-FFF2-40B4-BE49-F238E27FC236}">
                <a16:creationId xmlns:a16="http://schemas.microsoft.com/office/drawing/2014/main" xmlns="" id="{A2E7A66B-9F4C-4186-982E-40C87C9248C3}"/>
              </a:ext>
            </a:extLst>
          </p:cNvPr>
          <p:cNvSpPr txBox="1"/>
          <p:nvPr/>
        </p:nvSpPr>
        <p:spPr>
          <a:xfrm>
            <a:off x="9361126" y="5265759"/>
            <a:ext cx="282090" cy="230832"/>
          </a:xfrm>
          <a:prstGeom prst="rect">
            <a:avLst/>
          </a:prstGeom>
          <a:noFill/>
        </p:spPr>
        <p:txBody>
          <a:bodyPr wrap="square" numCol="1" spcCol="457200" rtlCol="0">
            <a:spAutoFit/>
          </a:bodyPr>
          <a:lstStyle/>
          <a:p>
            <a:pPr algn="ctr"/>
            <a:r>
              <a:rPr lang="en-US" sz="900" b="1" dirty="0">
                <a:solidFill>
                  <a:schemeClr val="bg1"/>
                </a:solidFill>
                <a:latin typeface="Montserrat" charset="0"/>
                <a:ea typeface="Montserrat" charset="0"/>
                <a:cs typeface="Montserrat" charset="0"/>
              </a:rPr>
              <a:t>3</a:t>
            </a:r>
          </a:p>
        </p:txBody>
      </p:sp>
      <p:sp>
        <p:nvSpPr>
          <p:cNvPr id="146" name="TextBox 145">
            <a:extLst>
              <a:ext uri="{FF2B5EF4-FFF2-40B4-BE49-F238E27FC236}">
                <a16:creationId xmlns:a16="http://schemas.microsoft.com/office/drawing/2014/main" xmlns="" id="{014F9B3E-CC91-4A98-A505-D9994901A87B}"/>
              </a:ext>
            </a:extLst>
          </p:cNvPr>
          <p:cNvSpPr txBox="1"/>
          <p:nvPr/>
        </p:nvSpPr>
        <p:spPr>
          <a:xfrm>
            <a:off x="9760031" y="5211955"/>
            <a:ext cx="1262187" cy="369332"/>
          </a:xfrm>
          <a:prstGeom prst="rect">
            <a:avLst/>
          </a:prstGeom>
          <a:noFill/>
        </p:spPr>
        <p:txBody>
          <a:bodyPr wrap="square" numCol="1" spcCol="457200" rtlCol="0">
            <a:spAutoFit/>
          </a:bodyPr>
          <a:lstStyle/>
          <a:p>
            <a:r>
              <a:rPr lang="en-US" sz="900" dirty="0">
                <a:latin typeface="Montserrat" charset="0"/>
                <a:ea typeface="Montserrat" charset="0"/>
                <a:cs typeface="Montserrat" charset="0"/>
              </a:rPr>
              <a:t>Creepiest god air fish land darkness.</a:t>
            </a:r>
          </a:p>
        </p:txBody>
      </p:sp>
      <p:sp>
        <p:nvSpPr>
          <p:cNvPr id="147" name="TextBox 146">
            <a:extLst>
              <a:ext uri="{FF2B5EF4-FFF2-40B4-BE49-F238E27FC236}">
                <a16:creationId xmlns:a16="http://schemas.microsoft.com/office/drawing/2014/main" xmlns="" id="{30937D30-1D20-455D-9569-1DF4F58DE402}"/>
              </a:ext>
            </a:extLst>
          </p:cNvPr>
          <p:cNvSpPr txBox="1"/>
          <p:nvPr/>
        </p:nvSpPr>
        <p:spPr>
          <a:xfrm>
            <a:off x="3399701" y="974312"/>
            <a:ext cx="5372824" cy="400110"/>
          </a:xfrm>
          <a:prstGeom prst="rect">
            <a:avLst/>
          </a:prstGeom>
          <a:noFill/>
        </p:spPr>
        <p:txBody>
          <a:bodyPr wrap="square" numCol="1" spcCol="0" rtlCol="0" anchor="ctr">
            <a:spAutoFit/>
          </a:bodyPr>
          <a:lstStyle/>
          <a:p>
            <a:pPr algn="ctr"/>
            <a:r>
              <a:rPr lang="en-US" sz="1000" b="1" dirty="0">
                <a:solidFill>
                  <a:srgbClr val="FEFEFE"/>
                </a:solidFill>
                <a:latin typeface="Montserrat Light" charset="0"/>
                <a:ea typeface="Montserrat Light" charset="0"/>
                <a:cs typeface="Montserrat Light" charset="0"/>
              </a:rPr>
              <a:t>The example text goes here with your own detailed summery. Loren opium dolor sit amen example text line.</a:t>
            </a:r>
          </a:p>
        </p:txBody>
      </p:sp>
      <p:grpSp>
        <p:nvGrpSpPr>
          <p:cNvPr id="148" name="Group 147">
            <a:extLst>
              <a:ext uri="{FF2B5EF4-FFF2-40B4-BE49-F238E27FC236}">
                <a16:creationId xmlns:a16="http://schemas.microsoft.com/office/drawing/2014/main" xmlns="" id="{0FBCC31C-59B2-4B2F-B752-D970C58D5DF1}"/>
              </a:ext>
            </a:extLst>
          </p:cNvPr>
          <p:cNvGrpSpPr/>
          <p:nvPr/>
        </p:nvGrpSpPr>
        <p:grpSpPr>
          <a:xfrm>
            <a:off x="5105400" y="1656475"/>
            <a:ext cx="1981200" cy="4010918"/>
            <a:chOff x="18223908" y="3214668"/>
            <a:chExt cx="7266425" cy="14710811"/>
          </a:xfrm>
          <a:effectLst>
            <a:reflection blurRad="6350" stA="30000" endPos="8000" dir="5400000" sy="-100000" algn="bl" rotWithShape="0"/>
          </a:effectLst>
        </p:grpSpPr>
        <p:sp>
          <p:nvSpPr>
            <p:cNvPr id="149" name="Shape 6">
              <a:extLst>
                <a:ext uri="{FF2B5EF4-FFF2-40B4-BE49-F238E27FC236}">
                  <a16:creationId xmlns:a16="http://schemas.microsoft.com/office/drawing/2014/main" xmlns="" id="{B0825698-ECBE-4CD3-AC90-5E32D6428E4F}"/>
                </a:ext>
              </a:extLst>
            </p:cNvPr>
            <p:cNvSpPr/>
            <p:nvPr/>
          </p:nvSpPr>
          <p:spPr>
            <a:xfrm>
              <a:off x="18287967" y="3225345"/>
              <a:ext cx="7127581" cy="14691957"/>
            </a:xfrm>
            <a:custGeom>
              <a:avLst/>
              <a:gdLst/>
              <a:ahLst/>
              <a:cxnLst>
                <a:cxn ang="0">
                  <a:pos x="wd2" y="hd2"/>
                </a:cxn>
                <a:cxn ang="5400000">
                  <a:pos x="wd2" y="hd2"/>
                </a:cxn>
                <a:cxn ang="10800000">
                  <a:pos x="wd2" y="hd2"/>
                </a:cxn>
                <a:cxn ang="16200000">
                  <a:pos x="wd2" y="hd2"/>
                </a:cxn>
              </a:cxnLst>
              <a:rect l="0" t="0" r="r" b="b"/>
              <a:pathLst>
                <a:path w="21600" h="21600" extrusionOk="0">
                  <a:moveTo>
                    <a:pt x="20214" y="18917"/>
                  </a:moveTo>
                  <a:lnTo>
                    <a:pt x="1239" y="18917"/>
                  </a:lnTo>
                  <a:lnTo>
                    <a:pt x="1239" y="2586"/>
                  </a:lnTo>
                  <a:lnTo>
                    <a:pt x="20214" y="2586"/>
                  </a:lnTo>
                  <a:cubicBezTo>
                    <a:pt x="20214" y="2586"/>
                    <a:pt x="20214" y="18917"/>
                    <a:pt x="20214" y="18917"/>
                  </a:cubicBezTo>
                  <a:close/>
                  <a:moveTo>
                    <a:pt x="18332" y="0"/>
                  </a:moveTo>
                  <a:lnTo>
                    <a:pt x="3268" y="0"/>
                  </a:lnTo>
                  <a:cubicBezTo>
                    <a:pt x="1466" y="0"/>
                    <a:pt x="0" y="711"/>
                    <a:pt x="0" y="1586"/>
                  </a:cubicBezTo>
                  <a:lnTo>
                    <a:pt x="0" y="20014"/>
                  </a:lnTo>
                  <a:cubicBezTo>
                    <a:pt x="0" y="20889"/>
                    <a:pt x="1466" y="21600"/>
                    <a:pt x="3268" y="21600"/>
                  </a:cubicBezTo>
                  <a:lnTo>
                    <a:pt x="18332" y="21600"/>
                  </a:lnTo>
                  <a:cubicBezTo>
                    <a:pt x="20134" y="21600"/>
                    <a:pt x="21600" y="20889"/>
                    <a:pt x="21600" y="20014"/>
                  </a:cubicBezTo>
                  <a:lnTo>
                    <a:pt x="21600" y="1586"/>
                  </a:lnTo>
                  <a:cubicBezTo>
                    <a:pt x="21600" y="711"/>
                    <a:pt x="20134" y="0"/>
                    <a:pt x="18332" y="0"/>
                  </a:cubicBezTo>
                  <a:close/>
                </a:path>
              </a:pathLst>
            </a:custGeom>
            <a:solidFill>
              <a:srgbClr val="F3DCB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0" name="Shape 7">
              <a:extLst>
                <a:ext uri="{FF2B5EF4-FFF2-40B4-BE49-F238E27FC236}">
                  <a16:creationId xmlns:a16="http://schemas.microsoft.com/office/drawing/2014/main" xmlns="" id="{BF972D01-6F59-4A87-841D-8B4FF5F1BD69}"/>
                </a:ext>
              </a:extLst>
            </p:cNvPr>
            <p:cNvSpPr/>
            <p:nvPr/>
          </p:nvSpPr>
          <p:spPr>
            <a:xfrm>
              <a:off x="18405409" y="3342786"/>
              <a:ext cx="6893836" cy="14458167"/>
            </a:xfrm>
            <a:custGeom>
              <a:avLst/>
              <a:gdLst/>
              <a:ahLst/>
              <a:cxnLst>
                <a:cxn ang="0">
                  <a:pos x="wd2" y="hd2"/>
                </a:cxn>
                <a:cxn ang="5400000">
                  <a:pos x="wd2" y="hd2"/>
                </a:cxn>
                <a:cxn ang="10800000">
                  <a:pos x="wd2" y="hd2"/>
                </a:cxn>
                <a:cxn ang="16200000">
                  <a:pos x="wd2" y="hd2"/>
                </a:cxn>
              </a:cxnLst>
              <a:rect l="0" t="0" r="r" b="b"/>
              <a:pathLst>
                <a:path w="21600" h="21600" extrusionOk="0">
                  <a:moveTo>
                    <a:pt x="20533" y="19049"/>
                  </a:moveTo>
                  <a:lnTo>
                    <a:pt x="914" y="19049"/>
                  </a:lnTo>
                  <a:lnTo>
                    <a:pt x="914" y="2453"/>
                  </a:lnTo>
                  <a:lnTo>
                    <a:pt x="20533" y="2453"/>
                  </a:lnTo>
                  <a:cubicBezTo>
                    <a:pt x="20533" y="2453"/>
                    <a:pt x="20533" y="19049"/>
                    <a:pt x="20533" y="19049"/>
                  </a:cubicBezTo>
                  <a:close/>
                  <a:moveTo>
                    <a:pt x="18587" y="0"/>
                  </a:moveTo>
                  <a:lnTo>
                    <a:pt x="3013" y="0"/>
                  </a:lnTo>
                  <a:cubicBezTo>
                    <a:pt x="1349" y="0"/>
                    <a:pt x="0" y="643"/>
                    <a:pt x="0" y="1437"/>
                  </a:cubicBezTo>
                  <a:lnTo>
                    <a:pt x="0" y="20163"/>
                  </a:lnTo>
                  <a:cubicBezTo>
                    <a:pt x="0" y="20957"/>
                    <a:pt x="1349" y="21600"/>
                    <a:pt x="3013" y="21600"/>
                  </a:cubicBezTo>
                  <a:lnTo>
                    <a:pt x="18587" y="21600"/>
                  </a:lnTo>
                  <a:cubicBezTo>
                    <a:pt x="20251" y="21600"/>
                    <a:pt x="21600" y="20957"/>
                    <a:pt x="21600" y="20163"/>
                  </a:cubicBezTo>
                  <a:lnTo>
                    <a:pt x="21600" y="1437"/>
                  </a:lnTo>
                  <a:cubicBezTo>
                    <a:pt x="21600" y="643"/>
                    <a:pt x="20251" y="0"/>
                    <a:pt x="18587" y="0"/>
                  </a:cubicBezTo>
                  <a:close/>
                </a:path>
              </a:pathLst>
            </a:custGeom>
            <a:solidFill>
              <a:srgbClr val="F5F6F7"/>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1" name="Shape 8">
              <a:extLst>
                <a:ext uri="{FF2B5EF4-FFF2-40B4-BE49-F238E27FC236}">
                  <a16:creationId xmlns:a16="http://schemas.microsoft.com/office/drawing/2014/main" xmlns="" id="{CDE32C1D-4D2D-4282-997B-D94E4705B3A4}"/>
                </a:ext>
              </a:extLst>
            </p:cNvPr>
            <p:cNvSpPr/>
            <p:nvPr/>
          </p:nvSpPr>
          <p:spPr>
            <a:xfrm>
              <a:off x="18490821" y="3428198"/>
              <a:ext cx="6726856" cy="14291214"/>
            </a:xfrm>
            <a:custGeom>
              <a:avLst/>
              <a:gdLst/>
              <a:ahLst/>
              <a:cxnLst>
                <a:cxn ang="0">
                  <a:pos x="wd2" y="hd2"/>
                </a:cxn>
                <a:cxn ang="5400000">
                  <a:pos x="wd2" y="hd2"/>
                </a:cxn>
                <a:cxn ang="10800000">
                  <a:pos x="wd2" y="hd2"/>
                </a:cxn>
                <a:cxn ang="16200000">
                  <a:pos x="wd2" y="hd2"/>
                </a:cxn>
              </a:cxnLst>
              <a:rect l="0" t="0" r="r" b="b"/>
              <a:pathLst>
                <a:path w="21600" h="21600" extrusionOk="0">
                  <a:moveTo>
                    <a:pt x="21278" y="20273"/>
                  </a:moveTo>
                  <a:cubicBezTo>
                    <a:pt x="21278" y="20921"/>
                    <a:pt x="20158" y="21449"/>
                    <a:pt x="18780" y="21449"/>
                  </a:cubicBezTo>
                  <a:lnTo>
                    <a:pt x="2820" y="21449"/>
                  </a:lnTo>
                  <a:cubicBezTo>
                    <a:pt x="1442" y="21449"/>
                    <a:pt x="322" y="20921"/>
                    <a:pt x="322" y="20273"/>
                  </a:cubicBezTo>
                  <a:lnTo>
                    <a:pt x="322" y="1327"/>
                  </a:lnTo>
                  <a:cubicBezTo>
                    <a:pt x="322" y="679"/>
                    <a:pt x="1442" y="151"/>
                    <a:pt x="2820" y="151"/>
                  </a:cubicBezTo>
                  <a:lnTo>
                    <a:pt x="18780" y="151"/>
                  </a:lnTo>
                  <a:cubicBezTo>
                    <a:pt x="20158" y="151"/>
                    <a:pt x="21278" y="679"/>
                    <a:pt x="21278" y="1327"/>
                  </a:cubicBezTo>
                  <a:cubicBezTo>
                    <a:pt x="21278" y="1327"/>
                    <a:pt x="21278" y="20273"/>
                    <a:pt x="21278" y="20273"/>
                  </a:cubicBezTo>
                  <a:close/>
                  <a:moveTo>
                    <a:pt x="18780" y="0"/>
                  </a:moveTo>
                  <a:lnTo>
                    <a:pt x="2820" y="0"/>
                  </a:lnTo>
                  <a:cubicBezTo>
                    <a:pt x="1265" y="0"/>
                    <a:pt x="0" y="595"/>
                    <a:pt x="0" y="1327"/>
                  </a:cubicBezTo>
                  <a:lnTo>
                    <a:pt x="0" y="20273"/>
                  </a:lnTo>
                  <a:cubicBezTo>
                    <a:pt x="0" y="21005"/>
                    <a:pt x="1265" y="21600"/>
                    <a:pt x="2820" y="21600"/>
                  </a:cubicBezTo>
                  <a:lnTo>
                    <a:pt x="18780" y="21600"/>
                  </a:lnTo>
                  <a:cubicBezTo>
                    <a:pt x="20335" y="21600"/>
                    <a:pt x="21600" y="21005"/>
                    <a:pt x="21600" y="20273"/>
                  </a:cubicBezTo>
                  <a:lnTo>
                    <a:pt x="21600" y="1327"/>
                  </a:lnTo>
                  <a:cubicBezTo>
                    <a:pt x="21600" y="595"/>
                    <a:pt x="20335" y="0"/>
                    <a:pt x="18780" y="0"/>
                  </a:cubicBezTo>
                  <a:close/>
                </a:path>
              </a:pathLst>
            </a:custGeom>
            <a:gradFill>
              <a:gsLst>
                <a:gs pos="4000">
                  <a:srgbClr val="EDE6D8"/>
                </a:gs>
                <a:gs pos="24000">
                  <a:srgbClr val="F5F0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2" name="Shape 9">
              <a:extLst>
                <a:ext uri="{FF2B5EF4-FFF2-40B4-BE49-F238E27FC236}">
                  <a16:creationId xmlns:a16="http://schemas.microsoft.com/office/drawing/2014/main" xmlns="" id="{B1B71E9A-83C8-4D5B-B984-DAA0164F54A5}"/>
                </a:ext>
              </a:extLst>
            </p:cNvPr>
            <p:cNvSpPr/>
            <p:nvPr/>
          </p:nvSpPr>
          <p:spPr>
            <a:xfrm>
              <a:off x="21298748" y="16421528"/>
              <a:ext cx="1118365" cy="1118365"/>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3" y="1036"/>
                    <a:pt x="20564" y="5408"/>
                    <a:pt x="20564" y="10800"/>
                  </a:cubicBezTo>
                  <a:cubicBezTo>
                    <a:pt x="20564" y="16193"/>
                    <a:pt x="16193"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solidFill>
              <a:srgbClr val="A38A5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3" name="Shape 10">
              <a:extLst>
                <a:ext uri="{FF2B5EF4-FFF2-40B4-BE49-F238E27FC236}">
                  <a16:creationId xmlns:a16="http://schemas.microsoft.com/office/drawing/2014/main" xmlns="" id="{F18FAB84-DAFA-437A-A110-321AB8E67C77}"/>
                </a:ext>
              </a:extLst>
            </p:cNvPr>
            <p:cNvSpPr/>
            <p:nvPr/>
          </p:nvSpPr>
          <p:spPr>
            <a:xfrm>
              <a:off x="21341454" y="16421528"/>
              <a:ext cx="914946" cy="363826"/>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8" y="6227"/>
                    <a:pt x="20297" y="11195"/>
                  </a:cubicBezTo>
                  <a:lnTo>
                    <a:pt x="21600" y="9940"/>
                  </a:lnTo>
                  <a:cubicBezTo>
                    <a:pt x="19205" y="3808"/>
                    <a:pt x="15872" y="0"/>
                    <a:pt x="12183" y="0"/>
                  </a:cubicBezTo>
                  <a:cubicBezTo>
                    <a:pt x="6697" y="0"/>
                    <a:pt x="1993" y="8418"/>
                    <a:pt x="0" y="20398"/>
                  </a:cubicBezTo>
                  <a:cubicBezTo>
                    <a:pt x="0" y="20398"/>
                    <a:pt x="1173" y="21600"/>
                    <a:pt x="1173" y="21600"/>
                  </a:cubicBezTo>
                  <a:close/>
                </a:path>
              </a:pathLst>
            </a:custGeom>
            <a:gradFill>
              <a:gsLst>
                <a:gs pos="4000">
                  <a:srgbClr val="A38A5C"/>
                </a:gs>
                <a:gs pos="58000">
                  <a:srgbClr val="ECDCAA"/>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4" name="Shape 11">
              <a:extLst>
                <a:ext uri="{FF2B5EF4-FFF2-40B4-BE49-F238E27FC236}">
                  <a16:creationId xmlns:a16="http://schemas.microsoft.com/office/drawing/2014/main" xmlns="" id="{4908CDF3-3506-4313-98E6-363047311D69}"/>
                </a:ext>
              </a:extLst>
            </p:cNvPr>
            <p:cNvSpPr/>
            <p:nvPr/>
          </p:nvSpPr>
          <p:spPr>
            <a:xfrm>
              <a:off x="21715132" y="17435797"/>
              <a:ext cx="392475" cy="107914"/>
            </a:xfrm>
            <a:custGeom>
              <a:avLst/>
              <a:gdLst/>
              <a:ahLst/>
              <a:cxnLst>
                <a:cxn ang="0">
                  <a:pos x="wd2" y="hd2"/>
                </a:cxn>
                <a:cxn ang="5400000">
                  <a:pos x="wd2" y="hd2"/>
                </a:cxn>
                <a:cxn ang="10800000">
                  <a:pos x="wd2" y="hd2"/>
                </a:cxn>
                <a:cxn ang="16200000">
                  <a:pos x="wd2" y="hd2"/>
                </a:cxn>
              </a:cxnLst>
              <a:rect l="0" t="0" r="r" b="b"/>
              <a:pathLst>
                <a:path w="21600" h="21600" extrusionOk="0">
                  <a:moveTo>
                    <a:pt x="20124" y="0"/>
                  </a:moveTo>
                  <a:cubicBezTo>
                    <a:pt x="16358" y="6931"/>
                    <a:pt x="12100" y="10861"/>
                    <a:pt x="7589" y="10861"/>
                  </a:cubicBezTo>
                  <a:cubicBezTo>
                    <a:pt x="5232" y="10861"/>
                    <a:pt x="2944" y="9787"/>
                    <a:pt x="759" y="7778"/>
                  </a:cubicBezTo>
                  <a:lnTo>
                    <a:pt x="0" y="18164"/>
                  </a:lnTo>
                  <a:cubicBezTo>
                    <a:pt x="2428" y="20403"/>
                    <a:pt x="4971" y="21600"/>
                    <a:pt x="7589" y="21600"/>
                  </a:cubicBezTo>
                  <a:cubicBezTo>
                    <a:pt x="12639" y="21600"/>
                    <a:pt x="17397" y="17153"/>
                    <a:pt x="21600" y="9315"/>
                  </a:cubicBezTo>
                  <a:cubicBezTo>
                    <a:pt x="21600" y="9315"/>
                    <a:pt x="20124" y="0"/>
                    <a:pt x="20124" y="0"/>
                  </a:cubicBezTo>
                  <a:close/>
                </a:path>
              </a:pathLst>
            </a:custGeom>
            <a:gradFill>
              <a:gsLst>
                <a:gs pos="4000">
                  <a:srgbClr val="A38A5C"/>
                </a:gs>
                <a:gs pos="58000">
                  <a:srgbClr val="ECDCAA"/>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5" name="Shape 12">
              <a:extLst>
                <a:ext uri="{FF2B5EF4-FFF2-40B4-BE49-F238E27FC236}">
                  <a16:creationId xmlns:a16="http://schemas.microsoft.com/office/drawing/2014/main" xmlns="" id="{57A6FFE4-3C09-4195-9CE5-49169D040299}"/>
                </a:ext>
              </a:extLst>
            </p:cNvPr>
            <p:cNvSpPr/>
            <p:nvPr/>
          </p:nvSpPr>
          <p:spPr>
            <a:xfrm>
              <a:off x="18277291" y="3214668"/>
              <a:ext cx="7146526" cy="14710811"/>
            </a:xfrm>
            <a:custGeom>
              <a:avLst/>
              <a:gdLst/>
              <a:ahLst/>
              <a:cxnLst>
                <a:cxn ang="0">
                  <a:pos x="wd2" y="hd2"/>
                </a:cxn>
                <a:cxn ang="5400000">
                  <a:pos x="wd2" y="hd2"/>
                </a:cxn>
                <a:cxn ang="10800000">
                  <a:pos x="wd2" y="hd2"/>
                </a:cxn>
                <a:cxn ang="16200000">
                  <a:pos x="wd2" y="hd2"/>
                </a:cxn>
              </a:cxnLst>
              <a:rect l="0" t="0" r="r" b="b"/>
              <a:pathLst>
                <a:path w="21600" h="21600" extrusionOk="0">
                  <a:moveTo>
                    <a:pt x="3288" y="199"/>
                  </a:moveTo>
                  <a:cubicBezTo>
                    <a:pt x="1702" y="199"/>
                    <a:pt x="411" y="827"/>
                    <a:pt x="411" y="1597"/>
                  </a:cubicBezTo>
                  <a:lnTo>
                    <a:pt x="411" y="20003"/>
                  </a:lnTo>
                  <a:cubicBezTo>
                    <a:pt x="411" y="20774"/>
                    <a:pt x="1702" y="21401"/>
                    <a:pt x="3288" y="21401"/>
                  </a:cubicBezTo>
                  <a:lnTo>
                    <a:pt x="18312" y="21401"/>
                  </a:lnTo>
                  <a:cubicBezTo>
                    <a:pt x="19899" y="21401"/>
                    <a:pt x="21190" y="20774"/>
                    <a:pt x="21190" y="20003"/>
                  </a:cubicBezTo>
                  <a:lnTo>
                    <a:pt x="21190" y="1597"/>
                  </a:lnTo>
                  <a:cubicBezTo>
                    <a:pt x="21190" y="827"/>
                    <a:pt x="19899" y="199"/>
                    <a:pt x="18312" y="199"/>
                  </a:cubicBezTo>
                  <a:cubicBezTo>
                    <a:pt x="18312" y="199"/>
                    <a:pt x="3288" y="199"/>
                    <a:pt x="3288" y="199"/>
                  </a:cubicBezTo>
                  <a:close/>
                  <a:moveTo>
                    <a:pt x="18312" y="21428"/>
                  </a:moveTo>
                  <a:lnTo>
                    <a:pt x="3288" y="21428"/>
                  </a:lnTo>
                  <a:cubicBezTo>
                    <a:pt x="1670" y="21428"/>
                    <a:pt x="353" y="20789"/>
                    <a:pt x="353" y="20003"/>
                  </a:cubicBezTo>
                  <a:lnTo>
                    <a:pt x="353" y="1597"/>
                  </a:lnTo>
                  <a:cubicBezTo>
                    <a:pt x="353" y="811"/>
                    <a:pt x="1670" y="172"/>
                    <a:pt x="3288" y="172"/>
                  </a:cubicBezTo>
                  <a:lnTo>
                    <a:pt x="18312" y="172"/>
                  </a:lnTo>
                  <a:cubicBezTo>
                    <a:pt x="19930" y="172"/>
                    <a:pt x="21247" y="811"/>
                    <a:pt x="21247" y="1597"/>
                  </a:cubicBezTo>
                  <a:lnTo>
                    <a:pt x="21247" y="20003"/>
                  </a:lnTo>
                  <a:cubicBezTo>
                    <a:pt x="21247" y="20789"/>
                    <a:pt x="19930" y="21428"/>
                    <a:pt x="18312" y="21428"/>
                  </a:cubicBezTo>
                  <a:close/>
                  <a:moveTo>
                    <a:pt x="3288" y="28"/>
                  </a:moveTo>
                  <a:cubicBezTo>
                    <a:pt x="1507" y="28"/>
                    <a:pt x="57" y="732"/>
                    <a:pt x="57" y="1597"/>
                  </a:cubicBezTo>
                  <a:lnTo>
                    <a:pt x="57" y="20003"/>
                  </a:lnTo>
                  <a:cubicBezTo>
                    <a:pt x="57" y="20868"/>
                    <a:pt x="1507" y="21572"/>
                    <a:pt x="3288" y="21572"/>
                  </a:cubicBezTo>
                  <a:lnTo>
                    <a:pt x="18312" y="21572"/>
                  </a:lnTo>
                  <a:cubicBezTo>
                    <a:pt x="20093" y="21572"/>
                    <a:pt x="21543" y="20868"/>
                    <a:pt x="21543" y="20003"/>
                  </a:cubicBezTo>
                  <a:lnTo>
                    <a:pt x="21543" y="1597"/>
                  </a:lnTo>
                  <a:cubicBezTo>
                    <a:pt x="21543" y="732"/>
                    <a:pt x="20093" y="28"/>
                    <a:pt x="18312" y="28"/>
                  </a:cubicBezTo>
                  <a:cubicBezTo>
                    <a:pt x="18312" y="28"/>
                    <a:pt x="3288" y="28"/>
                    <a:pt x="3288" y="28"/>
                  </a:cubicBezTo>
                  <a:close/>
                  <a:moveTo>
                    <a:pt x="18312" y="21600"/>
                  </a:moveTo>
                  <a:lnTo>
                    <a:pt x="3288" y="21600"/>
                  </a:lnTo>
                  <a:cubicBezTo>
                    <a:pt x="1475" y="21600"/>
                    <a:pt x="0" y="20883"/>
                    <a:pt x="0" y="20003"/>
                  </a:cubicBezTo>
                  <a:lnTo>
                    <a:pt x="0" y="1597"/>
                  </a:lnTo>
                  <a:cubicBezTo>
                    <a:pt x="0" y="717"/>
                    <a:pt x="1475" y="0"/>
                    <a:pt x="3288" y="0"/>
                  </a:cubicBezTo>
                  <a:lnTo>
                    <a:pt x="18312" y="0"/>
                  </a:lnTo>
                  <a:cubicBezTo>
                    <a:pt x="20125" y="0"/>
                    <a:pt x="21600" y="717"/>
                    <a:pt x="21600" y="1597"/>
                  </a:cubicBezTo>
                  <a:lnTo>
                    <a:pt x="21600" y="20003"/>
                  </a:lnTo>
                  <a:cubicBezTo>
                    <a:pt x="21600" y="20883"/>
                    <a:pt x="20125" y="21600"/>
                    <a:pt x="18312" y="21600"/>
                  </a:cubicBezTo>
                  <a:close/>
                </a:path>
              </a:pathLst>
            </a:custGeom>
            <a:solidFill>
              <a:srgbClr val="D6B992">
                <a:alpha val="6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6" name="Freeform 11">
              <a:extLst>
                <a:ext uri="{FF2B5EF4-FFF2-40B4-BE49-F238E27FC236}">
                  <a16:creationId xmlns:a16="http://schemas.microsoft.com/office/drawing/2014/main" xmlns="" id="{AB5B7FA8-A502-44BE-9CBD-A84FFDBFF2A7}"/>
                </a:ext>
              </a:extLst>
            </p:cNvPr>
            <p:cNvSpPr/>
            <p:nvPr/>
          </p:nvSpPr>
          <p:spPr>
            <a:xfrm>
              <a:off x="18832469" y="5104412"/>
              <a:ext cx="6069982" cy="169787"/>
            </a:xfrm>
            <a:custGeom>
              <a:avLst/>
              <a:gdLst>
                <a:gd name="connsiteX0" fmla="*/ 884246 w 7220398"/>
                <a:gd name="connsiteY0" fmla="*/ 101599 h 201966"/>
                <a:gd name="connsiteX1" fmla="*/ 932171 w 7220398"/>
                <a:gd name="connsiteY1" fmla="*/ 121452 h 201966"/>
                <a:gd name="connsiteX2" fmla="*/ 884273 w 7220398"/>
                <a:gd name="connsiteY2" fmla="*/ 169391 h 201966"/>
                <a:gd name="connsiteX3" fmla="*/ 836321 w 7220398"/>
                <a:gd name="connsiteY3" fmla="*/ 121452 h 201966"/>
                <a:gd name="connsiteX4" fmla="*/ 884246 w 7220398"/>
                <a:gd name="connsiteY4" fmla="*/ 101599 h 201966"/>
                <a:gd name="connsiteX5" fmla="*/ 628020 w 7220398"/>
                <a:gd name="connsiteY5" fmla="*/ 50800 h 201966"/>
                <a:gd name="connsiteX6" fmla="*/ 684541 w 7220398"/>
                <a:gd name="connsiteY6" fmla="*/ 107306 h 201966"/>
                <a:gd name="connsiteX7" fmla="*/ 628020 w 7220398"/>
                <a:gd name="connsiteY7" fmla="*/ 163823 h 201966"/>
                <a:gd name="connsiteX8" fmla="*/ 571500 w 7220398"/>
                <a:gd name="connsiteY8" fmla="*/ 107306 h 201966"/>
                <a:gd name="connsiteX9" fmla="*/ 628020 w 7220398"/>
                <a:gd name="connsiteY9" fmla="*/ 50800 h 201966"/>
                <a:gd name="connsiteX10" fmla="*/ 488318 w 7220398"/>
                <a:gd name="connsiteY10" fmla="*/ 50800 h 201966"/>
                <a:gd name="connsiteX11" fmla="*/ 544837 w 7220398"/>
                <a:gd name="connsiteY11" fmla="*/ 107306 h 201966"/>
                <a:gd name="connsiteX12" fmla="*/ 488318 w 7220398"/>
                <a:gd name="connsiteY12" fmla="*/ 163823 h 201966"/>
                <a:gd name="connsiteX13" fmla="*/ 431800 w 7220398"/>
                <a:gd name="connsiteY13" fmla="*/ 107306 h 201966"/>
                <a:gd name="connsiteX14" fmla="*/ 488318 w 7220398"/>
                <a:gd name="connsiteY14" fmla="*/ 50800 h 201966"/>
                <a:gd name="connsiteX15" fmla="*/ 348620 w 7220398"/>
                <a:gd name="connsiteY15" fmla="*/ 50800 h 201966"/>
                <a:gd name="connsiteX16" fmla="*/ 405141 w 7220398"/>
                <a:gd name="connsiteY16" fmla="*/ 107306 h 201966"/>
                <a:gd name="connsiteX17" fmla="*/ 348620 w 7220398"/>
                <a:gd name="connsiteY17" fmla="*/ 163823 h 201966"/>
                <a:gd name="connsiteX18" fmla="*/ 292100 w 7220398"/>
                <a:gd name="connsiteY18" fmla="*/ 107306 h 201966"/>
                <a:gd name="connsiteX19" fmla="*/ 348620 w 7220398"/>
                <a:gd name="connsiteY19" fmla="*/ 50800 h 201966"/>
                <a:gd name="connsiteX20" fmla="*/ 196222 w 7220398"/>
                <a:gd name="connsiteY20" fmla="*/ 50800 h 201966"/>
                <a:gd name="connsiteX21" fmla="*/ 252713 w 7220398"/>
                <a:gd name="connsiteY21" fmla="*/ 107306 h 201966"/>
                <a:gd name="connsiteX22" fmla="*/ 196222 w 7220398"/>
                <a:gd name="connsiteY22" fmla="*/ 163823 h 201966"/>
                <a:gd name="connsiteX23" fmla="*/ 139700 w 7220398"/>
                <a:gd name="connsiteY23" fmla="*/ 107306 h 201966"/>
                <a:gd name="connsiteX24" fmla="*/ 196222 w 7220398"/>
                <a:gd name="connsiteY24" fmla="*/ 50800 h 201966"/>
                <a:gd name="connsiteX25" fmla="*/ 56517 w 7220398"/>
                <a:gd name="connsiteY25" fmla="*/ 50800 h 201966"/>
                <a:gd name="connsiteX26" fmla="*/ 113013 w 7220398"/>
                <a:gd name="connsiteY26" fmla="*/ 107306 h 201966"/>
                <a:gd name="connsiteX27" fmla="*/ 56517 w 7220398"/>
                <a:gd name="connsiteY27" fmla="*/ 163823 h 201966"/>
                <a:gd name="connsiteX28" fmla="*/ 0 w 7220398"/>
                <a:gd name="connsiteY28" fmla="*/ 107306 h 201966"/>
                <a:gd name="connsiteX29" fmla="*/ 56517 w 7220398"/>
                <a:gd name="connsiteY29" fmla="*/ 50800 h 201966"/>
                <a:gd name="connsiteX30" fmla="*/ 884231 w 7220398"/>
                <a:gd name="connsiteY30" fmla="*/ 50799 h 201966"/>
                <a:gd name="connsiteX31" fmla="*/ 968363 w 7220398"/>
                <a:gd name="connsiteY31" fmla="*/ 85665 h 201966"/>
                <a:gd name="connsiteX32" fmla="*/ 949994 w 7220398"/>
                <a:gd name="connsiteY32" fmla="*/ 104064 h 201966"/>
                <a:gd name="connsiteX33" fmla="*/ 818500 w 7220398"/>
                <a:gd name="connsiteY33" fmla="*/ 104064 h 201966"/>
                <a:gd name="connsiteX34" fmla="*/ 800100 w 7220398"/>
                <a:gd name="connsiteY34" fmla="*/ 85665 h 201966"/>
                <a:gd name="connsiteX35" fmla="*/ 884231 w 7220398"/>
                <a:gd name="connsiteY35" fmla="*/ 50799 h 201966"/>
                <a:gd name="connsiteX36" fmla="*/ 6760660 w 7220398"/>
                <a:gd name="connsiteY36" fmla="*/ 36283 h 201966"/>
                <a:gd name="connsiteX37" fmla="*/ 7080614 w 7220398"/>
                <a:gd name="connsiteY37" fmla="*/ 36283 h 201966"/>
                <a:gd name="connsiteX38" fmla="*/ 7088316 w 7220398"/>
                <a:gd name="connsiteY38" fmla="*/ 43991 h 201966"/>
                <a:gd name="connsiteX39" fmla="*/ 7088316 w 7220398"/>
                <a:gd name="connsiteY39" fmla="*/ 153938 h 201966"/>
                <a:gd name="connsiteX40" fmla="*/ 7080614 w 7220398"/>
                <a:gd name="connsiteY40" fmla="*/ 161645 h 201966"/>
                <a:gd name="connsiteX41" fmla="*/ 6760660 w 7220398"/>
                <a:gd name="connsiteY41" fmla="*/ 161645 h 201966"/>
                <a:gd name="connsiteX42" fmla="*/ 6752944 w 7220398"/>
                <a:gd name="connsiteY42" fmla="*/ 153938 h 201966"/>
                <a:gd name="connsiteX43" fmla="*/ 6752944 w 7220398"/>
                <a:gd name="connsiteY43" fmla="*/ 43991 h 201966"/>
                <a:gd name="connsiteX44" fmla="*/ 6760660 w 7220398"/>
                <a:gd name="connsiteY44" fmla="*/ 36283 h 201966"/>
                <a:gd name="connsiteX45" fmla="*/ 6750030 w 7220398"/>
                <a:gd name="connsiteY45" fmla="*/ 8275 h 201966"/>
                <a:gd name="connsiteX46" fmla="*/ 6726576 w 7220398"/>
                <a:gd name="connsiteY46" fmla="*/ 31726 h 201966"/>
                <a:gd name="connsiteX47" fmla="*/ 6726576 w 7220398"/>
                <a:gd name="connsiteY47" fmla="*/ 170241 h 201966"/>
                <a:gd name="connsiteX48" fmla="*/ 6750030 w 7220398"/>
                <a:gd name="connsiteY48" fmla="*/ 193691 h 201966"/>
                <a:gd name="connsiteX49" fmla="*/ 7153150 w 7220398"/>
                <a:gd name="connsiteY49" fmla="*/ 193691 h 201966"/>
                <a:gd name="connsiteX50" fmla="*/ 7176604 w 7220398"/>
                <a:gd name="connsiteY50" fmla="*/ 170241 h 201966"/>
                <a:gd name="connsiteX51" fmla="*/ 7176604 w 7220398"/>
                <a:gd name="connsiteY51" fmla="*/ 31726 h 201966"/>
                <a:gd name="connsiteX52" fmla="*/ 7153150 w 7220398"/>
                <a:gd name="connsiteY52" fmla="*/ 8275 h 201966"/>
                <a:gd name="connsiteX53" fmla="*/ 6750030 w 7220398"/>
                <a:gd name="connsiteY53" fmla="*/ 0 h 201966"/>
                <a:gd name="connsiteX54" fmla="*/ 7153150 w 7220398"/>
                <a:gd name="connsiteY54" fmla="*/ 0 h 201966"/>
                <a:gd name="connsiteX55" fmla="*/ 7184856 w 7220398"/>
                <a:gd name="connsiteY55" fmla="*/ 31726 h 201966"/>
                <a:gd name="connsiteX56" fmla="*/ 7184856 w 7220398"/>
                <a:gd name="connsiteY56" fmla="*/ 64134 h 201966"/>
                <a:gd name="connsiteX57" fmla="*/ 7220398 w 7220398"/>
                <a:gd name="connsiteY57" fmla="*/ 100983 h 201966"/>
                <a:gd name="connsiteX58" fmla="*/ 7184856 w 7220398"/>
                <a:gd name="connsiteY58" fmla="*/ 137833 h 201966"/>
                <a:gd name="connsiteX59" fmla="*/ 7184856 w 7220398"/>
                <a:gd name="connsiteY59" fmla="*/ 170241 h 201966"/>
                <a:gd name="connsiteX60" fmla="*/ 7153150 w 7220398"/>
                <a:gd name="connsiteY60" fmla="*/ 201966 h 201966"/>
                <a:gd name="connsiteX61" fmla="*/ 6750030 w 7220398"/>
                <a:gd name="connsiteY61" fmla="*/ 201966 h 201966"/>
                <a:gd name="connsiteX62" fmla="*/ 6718300 w 7220398"/>
                <a:gd name="connsiteY62" fmla="*/ 170241 h 201966"/>
                <a:gd name="connsiteX63" fmla="*/ 6718300 w 7220398"/>
                <a:gd name="connsiteY63" fmla="*/ 31726 h 201966"/>
                <a:gd name="connsiteX64" fmla="*/ 6750030 w 7220398"/>
                <a:gd name="connsiteY64" fmla="*/ 0 h 201966"/>
                <a:gd name="connsiteX65" fmla="*/ 881329 w 7220398"/>
                <a:gd name="connsiteY65" fmla="*/ 0 h 201966"/>
                <a:gd name="connsiteX66" fmla="*/ 1000659 w 7220398"/>
                <a:gd name="connsiteY66" fmla="*/ 49421 h 201966"/>
                <a:gd name="connsiteX67" fmla="*/ 982307 w 7220398"/>
                <a:gd name="connsiteY67" fmla="*/ 67782 h 201966"/>
                <a:gd name="connsiteX68" fmla="*/ 780319 w 7220398"/>
                <a:gd name="connsiteY68" fmla="*/ 67770 h 201966"/>
                <a:gd name="connsiteX69" fmla="*/ 762000 w 7220398"/>
                <a:gd name="connsiteY69" fmla="*/ 49421 h 201966"/>
                <a:gd name="connsiteX70" fmla="*/ 881329 w 7220398"/>
                <a:gd name="connsiteY70" fmla="*/ 0 h 20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0398" h="201966">
                  <a:moveTo>
                    <a:pt x="884246" y="101599"/>
                  </a:moveTo>
                  <a:cubicBezTo>
                    <a:pt x="901595" y="101599"/>
                    <a:pt x="918943" y="108217"/>
                    <a:pt x="932171" y="121452"/>
                  </a:cubicBezTo>
                  <a:lnTo>
                    <a:pt x="884273" y="169391"/>
                  </a:lnTo>
                  <a:lnTo>
                    <a:pt x="836321" y="121452"/>
                  </a:lnTo>
                  <a:cubicBezTo>
                    <a:pt x="849549" y="108217"/>
                    <a:pt x="866897" y="101599"/>
                    <a:pt x="884246" y="101599"/>
                  </a:cubicBezTo>
                  <a:close/>
                  <a:moveTo>
                    <a:pt x="628020" y="50800"/>
                  </a:moveTo>
                  <a:cubicBezTo>
                    <a:pt x="659217" y="50800"/>
                    <a:pt x="684541" y="76094"/>
                    <a:pt x="684541" y="107306"/>
                  </a:cubicBezTo>
                  <a:cubicBezTo>
                    <a:pt x="684541" y="138529"/>
                    <a:pt x="659217" y="163823"/>
                    <a:pt x="628020" y="163823"/>
                  </a:cubicBezTo>
                  <a:cubicBezTo>
                    <a:pt x="596798" y="163823"/>
                    <a:pt x="571500" y="138529"/>
                    <a:pt x="571500" y="107306"/>
                  </a:cubicBezTo>
                  <a:cubicBezTo>
                    <a:pt x="571500" y="76094"/>
                    <a:pt x="596798" y="50800"/>
                    <a:pt x="628020" y="50800"/>
                  </a:cubicBezTo>
                  <a:close/>
                  <a:moveTo>
                    <a:pt x="488318" y="50800"/>
                  </a:moveTo>
                  <a:cubicBezTo>
                    <a:pt x="519540" y="50800"/>
                    <a:pt x="544837" y="76094"/>
                    <a:pt x="544837" y="107306"/>
                  </a:cubicBezTo>
                  <a:cubicBezTo>
                    <a:pt x="544837" y="138529"/>
                    <a:pt x="519540" y="163823"/>
                    <a:pt x="488318" y="163823"/>
                  </a:cubicBezTo>
                  <a:cubicBezTo>
                    <a:pt x="457123" y="163823"/>
                    <a:pt x="431800" y="138529"/>
                    <a:pt x="431800" y="107306"/>
                  </a:cubicBezTo>
                  <a:cubicBezTo>
                    <a:pt x="431800" y="76094"/>
                    <a:pt x="457123" y="50800"/>
                    <a:pt x="488318" y="50800"/>
                  </a:cubicBezTo>
                  <a:close/>
                  <a:moveTo>
                    <a:pt x="348620" y="50800"/>
                  </a:moveTo>
                  <a:cubicBezTo>
                    <a:pt x="379817" y="50800"/>
                    <a:pt x="405141" y="76094"/>
                    <a:pt x="405141" y="107306"/>
                  </a:cubicBezTo>
                  <a:cubicBezTo>
                    <a:pt x="405141" y="138529"/>
                    <a:pt x="379817" y="163823"/>
                    <a:pt x="348620" y="163823"/>
                  </a:cubicBezTo>
                  <a:cubicBezTo>
                    <a:pt x="317398" y="163823"/>
                    <a:pt x="292100" y="138529"/>
                    <a:pt x="292100" y="107306"/>
                  </a:cubicBezTo>
                  <a:cubicBezTo>
                    <a:pt x="292100" y="76094"/>
                    <a:pt x="317398" y="50800"/>
                    <a:pt x="348620" y="50800"/>
                  </a:cubicBezTo>
                  <a:close/>
                  <a:moveTo>
                    <a:pt x="196222" y="50800"/>
                  </a:moveTo>
                  <a:cubicBezTo>
                    <a:pt x="227416" y="50800"/>
                    <a:pt x="252713" y="76094"/>
                    <a:pt x="252713" y="107306"/>
                  </a:cubicBezTo>
                  <a:cubicBezTo>
                    <a:pt x="252713" y="138529"/>
                    <a:pt x="227416" y="163823"/>
                    <a:pt x="196222" y="163823"/>
                  </a:cubicBezTo>
                  <a:cubicBezTo>
                    <a:pt x="164971" y="163823"/>
                    <a:pt x="139700" y="138529"/>
                    <a:pt x="139700" y="107306"/>
                  </a:cubicBezTo>
                  <a:cubicBezTo>
                    <a:pt x="139700" y="76094"/>
                    <a:pt x="164971" y="50800"/>
                    <a:pt x="196222" y="50800"/>
                  </a:cubicBezTo>
                  <a:close/>
                  <a:moveTo>
                    <a:pt x="56517" y="50800"/>
                  </a:moveTo>
                  <a:cubicBezTo>
                    <a:pt x="87742" y="50800"/>
                    <a:pt x="113013" y="76094"/>
                    <a:pt x="113013" y="107306"/>
                  </a:cubicBezTo>
                  <a:cubicBezTo>
                    <a:pt x="113013" y="138529"/>
                    <a:pt x="87742" y="163823"/>
                    <a:pt x="56517" y="163823"/>
                  </a:cubicBezTo>
                  <a:cubicBezTo>
                    <a:pt x="25297" y="163823"/>
                    <a:pt x="0" y="138529"/>
                    <a:pt x="0" y="107306"/>
                  </a:cubicBezTo>
                  <a:cubicBezTo>
                    <a:pt x="0" y="76094"/>
                    <a:pt x="25297" y="50800"/>
                    <a:pt x="56517" y="50800"/>
                  </a:cubicBezTo>
                  <a:close/>
                  <a:moveTo>
                    <a:pt x="884231" y="50799"/>
                  </a:moveTo>
                  <a:cubicBezTo>
                    <a:pt x="914686" y="50799"/>
                    <a:pt x="945141" y="62421"/>
                    <a:pt x="968363" y="85665"/>
                  </a:cubicBezTo>
                  <a:lnTo>
                    <a:pt x="949994" y="104064"/>
                  </a:lnTo>
                  <a:cubicBezTo>
                    <a:pt x="913678" y="67746"/>
                    <a:pt x="854785" y="67746"/>
                    <a:pt x="818500" y="104064"/>
                  </a:cubicBezTo>
                  <a:lnTo>
                    <a:pt x="800100" y="85665"/>
                  </a:lnTo>
                  <a:cubicBezTo>
                    <a:pt x="823322" y="62421"/>
                    <a:pt x="853777" y="50799"/>
                    <a:pt x="884231" y="50799"/>
                  </a:cubicBezTo>
                  <a:close/>
                  <a:moveTo>
                    <a:pt x="6760660" y="36283"/>
                  </a:moveTo>
                  <a:lnTo>
                    <a:pt x="7080614" y="36283"/>
                  </a:lnTo>
                  <a:cubicBezTo>
                    <a:pt x="7084854" y="36283"/>
                    <a:pt x="7088316" y="39748"/>
                    <a:pt x="7088316" y="43991"/>
                  </a:cubicBezTo>
                  <a:lnTo>
                    <a:pt x="7088316" y="153938"/>
                  </a:lnTo>
                  <a:cubicBezTo>
                    <a:pt x="7088316" y="158180"/>
                    <a:pt x="7084854" y="161645"/>
                    <a:pt x="7080614" y="161645"/>
                  </a:cubicBezTo>
                  <a:cubicBezTo>
                    <a:pt x="7080614" y="161645"/>
                    <a:pt x="6760660" y="161645"/>
                    <a:pt x="6760660" y="161645"/>
                  </a:cubicBezTo>
                  <a:cubicBezTo>
                    <a:pt x="6756406" y="161645"/>
                    <a:pt x="6752944" y="158180"/>
                    <a:pt x="6752944" y="153938"/>
                  </a:cubicBezTo>
                  <a:lnTo>
                    <a:pt x="6752944" y="43991"/>
                  </a:lnTo>
                  <a:cubicBezTo>
                    <a:pt x="6752944" y="39748"/>
                    <a:pt x="6756406" y="36283"/>
                    <a:pt x="6760660" y="36283"/>
                  </a:cubicBezTo>
                  <a:close/>
                  <a:moveTo>
                    <a:pt x="6750030" y="8275"/>
                  </a:moveTo>
                  <a:cubicBezTo>
                    <a:pt x="6737106" y="8275"/>
                    <a:pt x="6726576" y="18785"/>
                    <a:pt x="6726576" y="31726"/>
                  </a:cubicBezTo>
                  <a:lnTo>
                    <a:pt x="6726576" y="170241"/>
                  </a:lnTo>
                  <a:cubicBezTo>
                    <a:pt x="6726576" y="183172"/>
                    <a:pt x="6737106" y="193691"/>
                    <a:pt x="6750030" y="193691"/>
                  </a:cubicBezTo>
                  <a:lnTo>
                    <a:pt x="7153150" y="193691"/>
                  </a:lnTo>
                  <a:cubicBezTo>
                    <a:pt x="7166098" y="193691"/>
                    <a:pt x="7176604" y="183172"/>
                    <a:pt x="7176604" y="170241"/>
                  </a:cubicBezTo>
                  <a:cubicBezTo>
                    <a:pt x="7176604" y="170241"/>
                    <a:pt x="7176604" y="31726"/>
                    <a:pt x="7176604" y="31726"/>
                  </a:cubicBezTo>
                  <a:cubicBezTo>
                    <a:pt x="7176604" y="18785"/>
                    <a:pt x="7166098" y="8275"/>
                    <a:pt x="7153150" y="8275"/>
                  </a:cubicBezTo>
                  <a:close/>
                  <a:moveTo>
                    <a:pt x="6750030" y="0"/>
                  </a:moveTo>
                  <a:lnTo>
                    <a:pt x="7153150" y="0"/>
                  </a:lnTo>
                  <a:cubicBezTo>
                    <a:pt x="7170630" y="0"/>
                    <a:pt x="7184856" y="14222"/>
                    <a:pt x="7184856" y="31726"/>
                  </a:cubicBezTo>
                  <a:lnTo>
                    <a:pt x="7184856" y="64134"/>
                  </a:lnTo>
                  <a:cubicBezTo>
                    <a:pt x="7204614" y="65031"/>
                    <a:pt x="7220398" y="81030"/>
                    <a:pt x="7220398" y="100983"/>
                  </a:cubicBezTo>
                  <a:cubicBezTo>
                    <a:pt x="7220398" y="120927"/>
                    <a:pt x="7204614" y="136935"/>
                    <a:pt x="7184856" y="137833"/>
                  </a:cubicBezTo>
                  <a:lnTo>
                    <a:pt x="7184856" y="170241"/>
                  </a:lnTo>
                  <a:cubicBezTo>
                    <a:pt x="7184856" y="187744"/>
                    <a:pt x="7170630" y="201966"/>
                    <a:pt x="7153150" y="201966"/>
                  </a:cubicBezTo>
                  <a:lnTo>
                    <a:pt x="6750030" y="201966"/>
                  </a:lnTo>
                  <a:cubicBezTo>
                    <a:pt x="6732526" y="201966"/>
                    <a:pt x="6718300" y="187744"/>
                    <a:pt x="6718300" y="170241"/>
                  </a:cubicBezTo>
                  <a:lnTo>
                    <a:pt x="6718300" y="31726"/>
                  </a:lnTo>
                  <a:cubicBezTo>
                    <a:pt x="6718300" y="14222"/>
                    <a:pt x="6732526" y="0"/>
                    <a:pt x="6750030" y="0"/>
                  </a:cubicBezTo>
                  <a:close/>
                  <a:moveTo>
                    <a:pt x="881329" y="0"/>
                  </a:moveTo>
                  <a:cubicBezTo>
                    <a:pt x="924520" y="0"/>
                    <a:pt x="967711" y="16474"/>
                    <a:pt x="1000659" y="49421"/>
                  </a:cubicBezTo>
                  <a:lnTo>
                    <a:pt x="982307" y="67782"/>
                  </a:lnTo>
                  <a:cubicBezTo>
                    <a:pt x="926553" y="12002"/>
                    <a:pt x="836106" y="12002"/>
                    <a:pt x="780319" y="67770"/>
                  </a:cubicBezTo>
                  <a:cubicBezTo>
                    <a:pt x="780319" y="67770"/>
                    <a:pt x="762000" y="49421"/>
                    <a:pt x="762000" y="49421"/>
                  </a:cubicBezTo>
                  <a:cubicBezTo>
                    <a:pt x="794948" y="16474"/>
                    <a:pt x="838139" y="0"/>
                    <a:pt x="881329" y="0"/>
                  </a:cubicBezTo>
                  <a:close/>
                </a:path>
              </a:pathLst>
            </a:custGeom>
            <a:solidFill>
              <a:srgbClr val="000000"/>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7" name="Shape 23">
              <a:extLst>
                <a:ext uri="{FF2B5EF4-FFF2-40B4-BE49-F238E27FC236}">
                  <a16:creationId xmlns:a16="http://schemas.microsoft.com/office/drawing/2014/main" xmlns="" id="{16025B2B-80A9-40B0-856F-461BC03D40F2}"/>
                </a:ext>
              </a:extLst>
            </p:cNvPr>
            <p:cNvSpPr/>
            <p:nvPr/>
          </p:nvSpPr>
          <p:spPr>
            <a:xfrm>
              <a:off x="18245261" y="6353566"/>
              <a:ext cx="46382" cy="10899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adFill>
              <a:gsLst>
                <a:gs pos="18000">
                  <a:srgbClr val="D6B992"/>
                </a:gs>
                <a:gs pos="71000">
                  <a:srgbClr val="D6B992"/>
                </a:gs>
                <a:gs pos="3000">
                  <a:srgbClr val="9D7F5B"/>
                </a:gs>
                <a:gs pos="90000">
                  <a:srgbClr val="9D7F5B"/>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8" name="Shape 24">
              <a:extLst>
                <a:ext uri="{FF2B5EF4-FFF2-40B4-BE49-F238E27FC236}">
                  <a16:creationId xmlns:a16="http://schemas.microsoft.com/office/drawing/2014/main" xmlns="" id="{46B761BA-3E13-4240-8095-5E7615BA86DC}"/>
                </a:ext>
              </a:extLst>
            </p:cNvPr>
            <p:cNvSpPr/>
            <p:nvPr/>
          </p:nvSpPr>
          <p:spPr>
            <a:xfrm>
              <a:off x="18223908" y="6353566"/>
              <a:ext cx="23191" cy="1089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041"/>
                  </a:lnTo>
                  <a:lnTo>
                    <a:pt x="0" y="559"/>
                  </a:lnTo>
                  <a:cubicBezTo>
                    <a:pt x="0" y="559"/>
                    <a:pt x="21600" y="0"/>
                    <a:pt x="21600" y="0"/>
                  </a:cubicBezTo>
                  <a:close/>
                </a:path>
              </a:pathLst>
            </a:custGeom>
            <a:gradFill>
              <a:gsLst>
                <a:gs pos="0">
                  <a:srgbClr val="9D7F5B"/>
                </a:gs>
                <a:gs pos="100000">
                  <a:srgbClr val="9D7F5B"/>
                </a:gs>
                <a:gs pos="49000">
                  <a:srgbClr val="ECDCAA"/>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9" name="Shape 25">
              <a:extLst>
                <a:ext uri="{FF2B5EF4-FFF2-40B4-BE49-F238E27FC236}">
                  <a16:creationId xmlns:a16="http://schemas.microsoft.com/office/drawing/2014/main" xmlns="" id="{EAE38858-A23A-4945-9D81-8DF31E97B988}"/>
                </a:ext>
              </a:extLst>
            </p:cNvPr>
            <p:cNvSpPr/>
            <p:nvPr/>
          </p:nvSpPr>
          <p:spPr>
            <a:xfrm>
              <a:off x="18266614" y="5093736"/>
              <a:ext cx="26590" cy="5782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adFill>
              <a:gsLst>
                <a:gs pos="18000">
                  <a:srgbClr val="D6B992"/>
                </a:gs>
                <a:gs pos="71000">
                  <a:srgbClr val="D6B992"/>
                </a:gs>
                <a:gs pos="3000">
                  <a:srgbClr val="9D7F5B"/>
                </a:gs>
                <a:gs pos="90000">
                  <a:srgbClr val="9D7F5B"/>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0" name="Shape 26">
              <a:extLst>
                <a:ext uri="{FF2B5EF4-FFF2-40B4-BE49-F238E27FC236}">
                  <a16:creationId xmlns:a16="http://schemas.microsoft.com/office/drawing/2014/main" xmlns="" id="{DE86BB17-EE97-4A0C-9169-7E77B3F638C5}"/>
                </a:ext>
              </a:extLst>
            </p:cNvPr>
            <p:cNvSpPr/>
            <p:nvPr/>
          </p:nvSpPr>
          <p:spPr>
            <a:xfrm>
              <a:off x="18255938" y="5093736"/>
              <a:ext cx="13295" cy="5779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0997"/>
                  </a:lnTo>
                  <a:lnTo>
                    <a:pt x="0" y="604"/>
                  </a:lnTo>
                  <a:cubicBezTo>
                    <a:pt x="0" y="604"/>
                    <a:pt x="21600" y="0"/>
                    <a:pt x="21600" y="0"/>
                  </a:cubicBezTo>
                  <a:close/>
                </a:path>
              </a:pathLst>
            </a:custGeom>
            <a:gradFill>
              <a:gsLst>
                <a:gs pos="0">
                  <a:srgbClr val="9D7F5B"/>
                </a:gs>
                <a:gs pos="100000">
                  <a:srgbClr val="9D7F5B"/>
                </a:gs>
                <a:gs pos="49000">
                  <a:srgbClr val="ECDCAA"/>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1" name="Shape 27">
              <a:extLst>
                <a:ext uri="{FF2B5EF4-FFF2-40B4-BE49-F238E27FC236}">
                  <a16:creationId xmlns:a16="http://schemas.microsoft.com/office/drawing/2014/main" xmlns="" id="{00AD4AB1-E674-4C12-91B8-5D68BBE0963A}"/>
                </a:ext>
              </a:extLst>
            </p:cNvPr>
            <p:cNvSpPr/>
            <p:nvPr/>
          </p:nvSpPr>
          <p:spPr>
            <a:xfrm>
              <a:off x="18245261" y="7698808"/>
              <a:ext cx="46382" cy="10899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adFill>
              <a:gsLst>
                <a:gs pos="18000">
                  <a:srgbClr val="D6B992"/>
                </a:gs>
                <a:gs pos="71000">
                  <a:srgbClr val="D6B992"/>
                </a:gs>
                <a:gs pos="3000">
                  <a:srgbClr val="9D7F5B"/>
                </a:gs>
                <a:gs pos="90000">
                  <a:srgbClr val="9D7F5B"/>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2" name="Shape 28">
              <a:extLst>
                <a:ext uri="{FF2B5EF4-FFF2-40B4-BE49-F238E27FC236}">
                  <a16:creationId xmlns:a16="http://schemas.microsoft.com/office/drawing/2014/main" xmlns="" id="{EEADFA52-30EB-434F-814E-2E04E3F24D4D}"/>
                </a:ext>
              </a:extLst>
            </p:cNvPr>
            <p:cNvSpPr/>
            <p:nvPr/>
          </p:nvSpPr>
          <p:spPr>
            <a:xfrm>
              <a:off x="18223908" y="7698808"/>
              <a:ext cx="23191" cy="10895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041"/>
                  </a:lnTo>
                  <a:lnTo>
                    <a:pt x="0" y="559"/>
                  </a:lnTo>
                  <a:cubicBezTo>
                    <a:pt x="0" y="559"/>
                    <a:pt x="21600" y="0"/>
                    <a:pt x="21600" y="0"/>
                  </a:cubicBezTo>
                  <a:close/>
                </a:path>
              </a:pathLst>
            </a:custGeom>
            <a:gradFill>
              <a:gsLst>
                <a:gs pos="0">
                  <a:srgbClr val="9D7F5B"/>
                </a:gs>
                <a:gs pos="100000">
                  <a:srgbClr val="9D7F5B"/>
                </a:gs>
                <a:gs pos="49000">
                  <a:srgbClr val="ECDCAA"/>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3" name="Shape 29">
              <a:extLst>
                <a:ext uri="{FF2B5EF4-FFF2-40B4-BE49-F238E27FC236}">
                  <a16:creationId xmlns:a16="http://schemas.microsoft.com/office/drawing/2014/main" xmlns="" id="{CB43F0B0-777D-408F-B02A-9E5985F3447C}"/>
                </a:ext>
              </a:extLst>
            </p:cNvPr>
            <p:cNvSpPr/>
            <p:nvPr/>
          </p:nvSpPr>
          <p:spPr>
            <a:xfrm>
              <a:off x="25419887" y="6353566"/>
              <a:ext cx="46382" cy="108996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gradFill>
              <a:gsLst>
                <a:gs pos="18000">
                  <a:srgbClr val="D6B992"/>
                </a:gs>
                <a:gs pos="71000">
                  <a:srgbClr val="D6B992"/>
                </a:gs>
                <a:gs pos="3000">
                  <a:srgbClr val="9D7F5B"/>
                </a:gs>
                <a:gs pos="90000">
                  <a:srgbClr val="9D7F5B"/>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4" name="Shape 30">
              <a:extLst>
                <a:ext uri="{FF2B5EF4-FFF2-40B4-BE49-F238E27FC236}">
                  <a16:creationId xmlns:a16="http://schemas.microsoft.com/office/drawing/2014/main" xmlns="" id="{890C7CDE-8B99-4301-A2E7-252356A1A892}"/>
                </a:ext>
              </a:extLst>
            </p:cNvPr>
            <p:cNvSpPr/>
            <p:nvPr/>
          </p:nvSpPr>
          <p:spPr>
            <a:xfrm>
              <a:off x="25467142" y="6355146"/>
              <a:ext cx="23191" cy="10895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559"/>
                  </a:lnTo>
                  <a:lnTo>
                    <a:pt x="21600" y="21041"/>
                  </a:lnTo>
                  <a:cubicBezTo>
                    <a:pt x="21600" y="21041"/>
                    <a:pt x="0" y="21600"/>
                    <a:pt x="0" y="21600"/>
                  </a:cubicBezTo>
                  <a:close/>
                </a:path>
              </a:pathLst>
            </a:custGeom>
            <a:gradFill>
              <a:gsLst>
                <a:gs pos="0">
                  <a:srgbClr val="9D7F5B"/>
                </a:gs>
                <a:gs pos="100000">
                  <a:srgbClr val="9D7F5B"/>
                </a:gs>
                <a:gs pos="49000">
                  <a:srgbClr val="ECDCAA"/>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5" name="Shape 31">
              <a:extLst>
                <a:ext uri="{FF2B5EF4-FFF2-40B4-BE49-F238E27FC236}">
                  <a16:creationId xmlns:a16="http://schemas.microsoft.com/office/drawing/2014/main" xmlns="" id="{7C710546-A0F1-4BB6-AC93-55730E5FF26C}"/>
                </a:ext>
              </a:extLst>
            </p:cNvPr>
            <p:cNvSpPr/>
            <p:nvPr/>
          </p:nvSpPr>
          <p:spPr>
            <a:xfrm>
              <a:off x="20594097" y="4036760"/>
              <a:ext cx="241079" cy="24109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7" y="21600"/>
                    <a:pt x="10801" y="21600"/>
                  </a:cubicBezTo>
                  <a:cubicBezTo>
                    <a:pt x="4836" y="21600"/>
                    <a:pt x="0" y="16765"/>
                    <a:pt x="0" y="10800"/>
                  </a:cubicBezTo>
                  <a:cubicBezTo>
                    <a:pt x="0" y="4835"/>
                    <a:pt x="4836" y="0"/>
                    <a:pt x="10801" y="0"/>
                  </a:cubicBezTo>
                  <a:cubicBezTo>
                    <a:pt x="16767" y="0"/>
                    <a:pt x="21600" y="4835"/>
                    <a:pt x="21600" y="10800"/>
                  </a:cubicBezTo>
                  <a:close/>
                </a:path>
              </a:pathLst>
            </a:custGeom>
            <a:gradFill>
              <a:gsLst>
                <a:gs pos="5000">
                  <a:srgbClr val="222729"/>
                </a:gs>
                <a:gs pos="96010">
                  <a:srgbClr val="7D7F7F"/>
                </a:gs>
              </a:gsLst>
              <a:lin ang="326536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6" name="Shape 32">
              <a:extLst>
                <a:ext uri="{FF2B5EF4-FFF2-40B4-BE49-F238E27FC236}">
                  <a16:creationId xmlns:a16="http://schemas.microsoft.com/office/drawing/2014/main" xmlns="" id="{6F8F6A91-BD2F-4F2A-9C07-3033BCD05603}"/>
                </a:ext>
              </a:extLst>
            </p:cNvPr>
            <p:cNvSpPr/>
            <p:nvPr/>
          </p:nvSpPr>
          <p:spPr>
            <a:xfrm>
              <a:off x="20658156" y="4090143"/>
              <a:ext cx="129247" cy="129237"/>
            </a:xfrm>
            <a:custGeom>
              <a:avLst/>
              <a:gdLst/>
              <a:ahLst/>
              <a:cxnLst>
                <a:cxn ang="0">
                  <a:pos x="wd2" y="hd2"/>
                </a:cxn>
                <a:cxn ang="5400000">
                  <a:pos x="wd2" y="hd2"/>
                </a:cxn>
                <a:cxn ang="10800000">
                  <a:pos x="wd2" y="hd2"/>
                </a:cxn>
                <a:cxn ang="16200000">
                  <a:pos x="wd2" y="hd2"/>
                </a:cxn>
              </a:cxnLst>
              <a:rect l="0" t="0" r="r" b="b"/>
              <a:pathLst>
                <a:path w="21600" h="21600" extrusionOk="0">
                  <a:moveTo>
                    <a:pt x="21600" y="10801"/>
                  </a:moveTo>
                  <a:cubicBezTo>
                    <a:pt x="21600" y="16764"/>
                    <a:pt x="16767" y="21600"/>
                    <a:pt x="10802" y="21600"/>
                  </a:cubicBezTo>
                  <a:cubicBezTo>
                    <a:pt x="4837" y="21600"/>
                    <a:pt x="0" y="16764"/>
                    <a:pt x="0" y="10801"/>
                  </a:cubicBezTo>
                  <a:cubicBezTo>
                    <a:pt x="0" y="4836"/>
                    <a:pt x="4837" y="0"/>
                    <a:pt x="10802" y="0"/>
                  </a:cubicBezTo>
                  <a:cubicBezTo>
                    <a:pt x="16767" y="0"/>
                    <a:pt x="21600" y="4836"/>
                    <a:pt x="21600" y="10801"/>
                  </a:cubicBezTo>
                  <a:close/>
                </a:path>
              </a:pathLst>
            </a:custGeom>
            <a:solidFill>
              <a:srgbClr val="080A0A"/>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7" name="Shape 33">
              <a:extLst>
                <a:ext uri="{FF2B5EF4-FFF2-40B4-BE49-F238E27FC236}">
                  <a16:creationId xmlns:a16="http://schemas.microsoft.com/office/drawing/2014/main" xmlns="" id="{48A708A8-4447-4370-B12F-6BBC2A6D7342}"/>
                </a:ext>
              </a:extLst>
            </p:cNvPr>
            <p:cNvSpPr/>
            <p:nvPr/>
          </p:nvSpPr>
          <p:spPr>
            <a:xfrm>
              <a:off x="20668833" y="4100819"/>
              <a:ext cx="111876" cy="11187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4"/>
                    <a:pt x="16764" y="21600"/>
                    <a:pt x="10800" y="21600"/>
                  </a:cubicBezTo>
                  <a:cubicBezTo>
                    <a:pt x="4836" y="21600"/>
                    <a:pt x="0" y="16764"/>
                    <a:pt x="0" y="10800"/>
                  </a:cubicBezTo>
                  <a:cubicBezTo>
                    <a:pt x="0" y="4836"/>
                    <a:pt x="4836" y="0"/>
                    <a:pt x="10800" y="0"/>
                  </a:cubicBezTo>
                  <a:cubicBezTo>
                    <a:pt x="16764" y="0"/>
                    <a:pt x="21600" y="4836"/>
                    <a:pt x="21600" y="10800"/>
                  </a:cubicBezTo>
                  <a:close/>
                </a:path>
              </a:pathLst>
            </a:custGeom>
            <a:gradFill>
              <a:gsLst>
                <a:gs pos="7000">
                  <a:srgbClr val="39669E"/>
                </a:gs>
                <a:gs pos="90979">
                  <a:srgbClr val="294C7E"/>
                </a:gs>
              </a:gsLst>
              <a:lin ang="27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8" name="Shape 34">
              <a:extLst>
                <a:ext uri="{FF2B5EF4-FFF2-40B4-BE49-F238E27FC236}">
                  <a16:creationId xmlns:a16="http://schemas.microsoft.com/office/drawing/2014/main" xmlns="" id="{6255910C-FC6F-4366-B919-87B11BFFE577}"/>
                </a:ext>
              </a:extLst>
            </p:cNvPr>
            <p:cNvSpPr/>
            <p:nvPr/>
          </p:nvSpPr>
          <p:spPr>
            <a:xfrm>
              <a:off x="21277395" y="4090143"/>
              <a:ext cx="1159539" cy="133347"/>
            </a:xfrm>
            <a:custGeom>
              <a:avLst/>
              <a:gdLst/>
              <a:ahLst/>
              <a:cxnLst>
                <a:cxn ang="0">
                  <a:pos x="wd2" y="hd2"/>
                </a:cxn>
                <a:cxn ang="5400000">
                  <a:pos x="wd2" y="hd2"/>
                </a:cxn>
                <a:cxn ang="10800000">
                  <a:pos x="wd2" y="hd2"/>
                </a:cxn>
                <a:cxn ang="16200000">
                  <a:pos x="wd2" y="hd2"/>
                </a:cxn>
              </a:cxnLst>
              <a:rect l="0" t="0" r="r" b="b"/>
              <a:pathLst>
                <a:path w="21600" h="21600" extrusionOk="0">
                  <a:moveTo>
                    <a:pt x="20358" y="0"/>
                  </a:moveTo>
                  <a:lnTo>
                    <a:pt x="1242" y="0"/>
                  </a:lnTo>
                  <a:cubicBezTo>
                    <a:pt x="556" y="0"/>
                    <a:pt x="0" y="4835"/>
                    <a:pt x="0" y="10800"/>
                  </a:cubicBezTo>
                  <a:cubicBezTo>
                    <a:pt x="0" y="16765"/>
                    <a:pt x="556" y="21600"/>
                    <a:pt x="1242" y="21600"/>
                  </a:cubicBezTo>
                  <a:lnTo>
                    <a:pt x="20358" y="21600"/>
                  </a:lnTo>
                  <a:cubicBezTo>
                    <a:pt x="21044" y="21600"/>
                    <a:pt x="21600" y="16765"/>
                    <a:pt x="21600" y="10800"/>
                  </a:cubicBezTo>
                  <a:cubicBezTo>
                    <a:pt x="21600" y="4835"/>
                    <a:pt x="21044" y="0"/>
                    <a:pt x="20358" y="0"/>
                  </a:cubicBezTo>
                  <a:close/>
                </a:path>
              </a:pathLst>
            </a:custGeom>
            <a:solidFill>
              <a:srgbClr val="00000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9" name="Shape 35">
              <a:extLst>
                <a:ext uri="{FF2B5EF4-FFF2-40B4-BE49-F238E27FC236}">
                  <a16:creationId xmlns:a16="http://schemas.microsoft.com/office/drawing/2014/main" xmlns="" id="{55175139-9460-4912-A856-05B4600183A5}"/>
                </a:ext>
              </a:extLst>
            </p:cNvPr>
            <p:cNvSpPr/>
            <p:nvPr/>
          </p:nvSpPr>
          <p:spPr>
            <a:xfrm>
              <a:off x="21277395" y="4100819"/>
              <a:ext cx="1159539" cy="116724"/>
            </a:xfrm>
            <a:custGeom>
              <a:avLst/>
              <a:gdLst/>
              <a:ahLst/>
              <a:cxnLst>
                <a:cxn ang="0">
                  <a:pos x="wd2" y="hd2"/>
                </a:cxn>
                <a:cxn ang="5400000">
                  <a:pos x="wd2" y="hd2"/>
                </a:cxn>
                <a:cxn ang="10800000">
                  <a:pos x="wd2" y="hd2"/>
                </a:cxn>
                <a:cxn ang="16200000">
                  <a:pos x="wd2" y="hd2"/>
                </a:cxn>
              </a:cxnLst>
              <a:rect l="0" t="0" r="r" b="b"/>
              <a:pathLst>
                <a:path w="21600" h="21600" extrusionOk="0">
                  <a:moveTo>
                    <a:pt x="20358" y="18895"/>
                  </a:moveTo>
                  <a:lnTo>
                    <a:pt x="1242" y="18895"/>
                  </a:lnTo>
                  <a:cubicBezTo>
                    <a:pt x="729" y="18895"/>
                    <a:pt x="311" y="15264"/>
                    <a:pt x="311" y="10800"/>
                  </a:cubicBezTo>
                  <a:cubicBezTo>
                    <a:pt x="311" y="6337"/>
                    <a:pt x="729" y="2705"/>
                    <a:pt x="1242" y="2705"/>
                  </a:cubicBezTo>
                  <a:lnTo>
                    <a:pt x="20358" y="2705"/>
                  </a:lnTo>
                  <a:cubicBezTo>
                    <a:pt x="20871" y="2705"/>
                    <a:pt x="21289" y="6337"/>
                    <a:pt x="21289" y="10800"/>
                  </a:cubicBezTo>
                  <a:cubicBezTo>
                    <a:pt x="21289" y="15264"/>
                    <a:pt x="20871" y="18895"/>
                    <a:pt x="20358" y="18895"/>
                  </a:cubicBezTo>
                  <a:close/>
                  <a:moveTo>
                    <a:pt x="20358" y="0"/>
                  </a:moveTo>
                  <a:lnTo>
                    <a:pt x="1242" y="0"/>
                  </a:lnTo>
                  <a:cubicBezTo>
                    <a:pt x="556" y="0"/>
                    <a:pt x="0" y="4834"/>
                    <a:pt x="0" y="10800"/>
                  </a:cubicBezTo>
                  <a:cubicBezTo>
                    <a:pt x="0" y="16766"/>
                    <a:pt x="556" y="21600"/>
                    <a:pt x="1242" y="21600"/>
                  </a:cubicBezTo>
                  <a:lnTo>
                    <a:pt x="20358" y="21600"/>
                  </a:lnTo>
                  <a:cubicBezTo>
                    <a:pt x="21044" y="21600"/>
                    <a:pt x="21600" y="16766"/>
                    <a:pt x="21600" y="10800"/>
                  </a:cubicBezTo>
                  <a:cubicBezTo>
                    <a:pt x="21600" y="4834"/>
                    <a:pt x="21044" y="0"/>
                    <a:pt x="20358" y="0"/>
                  </a:cubicBezTo>
                  <a:close/>
                </a:path>
              </a:pathLst>
            </a:custGeom>
            <a:gradFill>
              <a:gsLst>
                <a:gs pos="18000">
                  <a:srgbClr val="A38A5C"/>
                </a:gs>
                <a:gs pos="58000">
                  <a:srgbClr val="D6B992"/>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0" name="Shape 36">
              <a:extLst>
                <a:ext uri="{FF2B5EF4-FFF2-40B4-BE49-F238E27FC236}">
                  <a16:creationId xmlns:a16="http://schemas.microsoft.com/office/drawing/2014/main" xmlns="" id="{D488DC22-0614-4B32-AF2A-AC343F30C9BE}"/>
                </a:ext>
              </a:extLst>
            </p:cNvPr>
            <p:cNvSpPr/>
            <p:nvPr/>
          </p:nvSpPr>
          <p:spPr>
            <a:xfrm>
              <a:off x="21277395" y="4090143"/>
              <a:ext cx="1159539" cy="133347"/>
            </a:xfrm>
            <a:custGeom>
              <a:avLst/>
              <a:gdLst/>
              <a:ahLst/>
              <a:cxnLst>
                <a:cxn ang="0">
                  <a:pos x="wd2" y="hd2"/>
                </a:cxn>
                <a:cxn ang="5400000">
                  <a:pos x="wd2" y="hd2"/>
                </a:cxn>
                <a:cxn ang="10800000">
                  <a:pos x="wd2" y="hd2"/>
                </a:cxn>
                <a:cxn ang="16200000">
                  <a:pos x="wd2" y="hd2"/>
                </a:cxn>
              </a:cxnLst>
              <a:rect l="0" t="0" r="r" b="b"/>
              <a:pathLst>
                <a:path w="21600" h="21600" extrusionOk="0">
                  <a:moveTo>
                    <a:pt x="20358" y="18895"/>
                  </a:moveTo>
                  <a:lnTo>
                    <a:pt x="1242" y="18895"/>
                  </a:lnTo>
                  <a:cubicBezTo>
                    <a:pt x="729" y="18895"/>
                    <a:pt x="311" y="15265"/>
                    <a:pt x="311" y="10800"/>
                  </a:cubicBezTo>
                  <a:cubicBezTo>
                    <a:pt x="311" y="6335"/>
                    <a:pt x="729" y="2705"/>
                    <a:pt x="1242" y="2705"/>
                  </a:cubicBezTo>
                  <a:lnTo>
                    <a:pt x="20358" y="2705"/>
                  </a:lnTo>
                  <a:cubicBezTo>
                    <a:pt x="20871" y="2705"/>
                    <a:pt x="21289" y="6335"/>
                    <a:pt x="21289" y="10800"/>
                  </a:cubicBezTo>
                  <a:cubicBezTo>
                    <a:pt x="21289" y="15265"/>
                    <a:pt x="20871" y="18895"/>
                    <a:pt x="20358" y="18895"/>
                  </a:cubicBezTo>
                  <a:close/>
                  <a:moveTo>
                    <a:pt x="20358" y="0"/>
                  </a:moveTo>
                  <a:lnTo>
                    <a:pt x="1242" y="0"/>
                  </a:lnTo>
                  <a:cubicBezTo>
                    <a:pt x="556" y="0"/>
                    <a:pt x="0" y="4835"/>
                    <a:pt x="0" y="10800"/>
                  </a:cubicBezTo>
                  <a:cubicBezTo>
                    <a:pt x="0" y="16765"/>
                    <a:pt x="556" y="21600"/>
                    <a:pt x="1242" y="21600"/>
                  </a:cubicBezTo>
                  <a:lnTo>
                    <a:pt x="20358" y="21600"/>
                  </a:lnTo>
                  <a:cubicBezTo>
                    <a:pt x="21044" y="21600"/>
                    <a:pt x="21600" y="16765"/>
                    <a:pt x="21600" y="10800"/>
                  </a:cubicBezTo>
                  <a:cubicBezTo>
                    <a:pt x="21600" y="4835"/>
                    <a:pt x="21044" y="0"/>
                    <a:pt x="20358" y="0"/>
                  </a:cubicBezTo>
                  <a:close/>
                </a:path>
              </a:pathLst>
            </a:custGeom>
            <a:gradFill>
              <a:gsLst>
                <a:gs pos="18000">
                  <a:srgbClr val="A38A5C"/>
                </a:gs>
                <a:gs pos="58000">
                  <a:srgbClr val="D6B992"/>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1" name="Shape 37">
              <a:extLst>
                <a:ext uri="{FF2B5EF4-FFF2-40B4-BE49-F238E27FC236}">
                  <a16:creationId xmlns:a16="http://schemas.microsoft.com/office/drawing/2014/main" xmlns="" id="{A74C4A20-0AD1-47B3-BCA7-C9D0041265B6}"/>
                </a:ext>
              </a:extLst>
            </p:cNvPr>
            <p:cNvSpPr/>
            <p:nvPr/>
          </p:nvSpPr>
          <p:spPr>
            <a:xfrm>
              <a:off x="18287967" y="16528293"/>
              <a:ext cx="116882" cy="21243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D6B99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2" name="Oval 171">
              <a:extLst>
                <a:ext uri="{FF2B5EF4-FFF2-40B4-BE49-F238E27FC236}">
                  <a16:creationId xmlns:a16="http://schemas.microsoft.com/office/drawing/2014/main" xmlns="" id="{F9D0E23B-F844-419C-B82C-76484B45CD0E}"/>
                </a:ext>
              </a:extLst>
            </p:cNvPr>
            <p:cNvSpPr/>
            <p:nvPr/>
          </p:nvSpPr>
          <p:spPr>
            <a:xfrm>
              <a:off x="21720541" y="3713462"/>
              <a:ext cx="146946" cy="146946"/>
            </a:xfrm>
            <a:prstGeom prst="ellipse">
              <a:avLst/>
            </a:prstGeom>
            <a:solidFill>
              <a:srgbClr val="000000"/>
            </a:solidFill>
            <a:ln w="25400" cap="flat">
              <a:no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grpSp>
      <p:sp>
        <p:nvSpPr>
          <p:cNvPr id="3" name="Picture Placeholder 2">
            <a:extLst>
              <a:ext uri="{FF2B5EF4-FFF2-40B4-BE49-F238E27FC236}">
                <a16:creationId xmlns:a16="http://schemas.microsoft.com/office/drawing/2014/main" xmlns="" id="{DBD30F87-B881-4033-907A-307068954636}"/>
              </a:ext>
            </a:extLst>
          </p:cNvPr>
          <p:cNvSpPr>
            <a:spLocks noGrp="1"/>
          </p:cNvSpPr>
          <p:nvPr>
            <p:ph type="pic" sz="quarter" idx="4294967295"/>
          </p:nvPr>
        </p:nvSpPr>
        <p:spPr/>
      </p:sp>
      <p:sp>
        <p:nvSpPr>
          <p:cNvPr id="5" name="Picture Placeholder 4">
            <a:extLst>
              <a:ext uri="{FF2B5EF4-FFF2-40B4-BE49-F238E27FC236}">
                <a16:creationId xmlns:a16="http://schemas.microsoft.com/office/drawing/2014/main" xmlns="" id="{414D0B24-822E-445D-870E-AC52DA69D8E2}"/>
              </a:ext>
            </a:extLst>
          </p:cNvPr>
          <p:cNvSpPr>
            <a:spLocks noGrp="1"/>
          </p:cNvSpPr>
          <p:nvPr>
            <p:ph type="pic" sz="quarter" idx="4294967295"/>
          </p:nvPr>
        </p:nvSpPr>
        <p:spPr/>
      </p:sp>
      <p:sp>
        <p:nvSpPr>
          <p:cNvPr id="7" name="Picture Placeholder 6">
            <a:extLst>
              <a:ext uri="{FF2B5EF4-FFF2-40B4-BE49-F238E27FC236}">
                <a16:creationId xmlns:a16="http://schemas.microsoft.com/office/drawing/2014/main" xmlns="" id="{EE5C580E-FCC8-4DC6-A4CF-C9CBBF0891B1}"/>
              </a:ext>
            </a:extLst>
          </p:cNvPr>
          <p:cNvSpPr>
            <a:spLocks noGrp="1"/>
          </p:cNvSpPr>
          <p:nvPr>
            <p:ph type="pic" sz="quarter" idx="4294967295"/>
          </p:nvPr>
        </p:nvSpPr>
        <p:spPr/>
      </p:sp>
      <p:sp>
        <p:nvSpPr>
          <p:cNvPr id="9" name="Picture Placeholder 8">
            <a:extLst>
              <a:ext uri="{FF2B5EF4-FFF2-40B4-BE49-F238E27FC236}">
                <a16:creationId xmlns:a16="http://schemas.microsoft.com/office/drawing/2014/main" xmlns="" id="{C1BD8B9D-8494-45F5-9624-25B4783E5935}"/>
              </a:ext>
            </a:extLst>
          </p:cNvPr>
          <p:cNvSpPr>
            <a:spLocks noGrp="1"/>
          </p:cNvSpPr>
          <p:nvPr>
            <p:ph type="pic" sz="quarter" idx="4294967295"/>
          </p:nvPr>
        </p:nvSpPr>
        <p:spPr/>
      </p:sp>
    </p:spTree>
    <p:extLst>
      <p:ext uri="{BB962C8B-B14F-4D97-AF65-F5344CB8AC3E}">
        <p14:creationId xmlns:p14="http://schemas.microsoft.com/office/powerpoint/2010/main" xmlns="" val="426344040"/>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94A6922D-5AA3-47E1-A7CB-C9639CCB9375}"/>
              </a:ext>
            </a:extLst>
          </p:cNvPr>
          <p:cNvSpPr>
            <a:spLocks noGrp="1"/>
          </p:cNvSpPr>
          <p:nvPr>
            <p:ph type="pic" sz="quarter" idx="16"/>
          </p:nvPr>
        </p:nvSpPr>
        <p:spPr>
          <a:xfrm>
            <a:off x="-10160" y="-10160"/>
            <a:ext cx="12202160" cy="6868160"/>
          </a:xfrm>
        </p:spPr>
      </p:sp>
      <p:sp>
        <p:nvSpPr>
          <p:cNvPr id="31" name="TextBox 30">
            <a:extLst>
              <a:ext uri="{FF2B5EF4-FFF2-40B4-BE49-F238E27FC236}">
                <a16:creationId xmlns:a16="http://schemas.microsoft.com/office/drawing/2014/main" xmlns="" id="{8DC35D8F-9923-425E-B895-C0C6F8BBDC30}"/>
              </a:ext>
            </a:extLst>
          </p:cNvPr>
          <p:cNvSpPr txBox="1"/>
          <p:nvPr/>
        </p:nvSpPr>
        <p:spPr>
          <a:xfrm>
            <a:off x="993537" y="1153674"/>
            <a:ext cx="3060303" cy="784830"/>
          </a:xfrm>
          <a:prstGeom prst="rect">
            <a:avLst/>
          </a:prstGeom>
          <a:noFill/>
        </p:spPr>
        <p:txBody>
          <a:bodyPr wrap="square" rtlCol="0">
            <a:spAutoFit/>
          </a:bodyPr>
          <a:lstStyle/>
          <a:p>
            <a:pPr>
              <a:lnSpc>
                <a:spcPts val="2700"/>
              </a:lnSpc>
            </a:pPr>
            <a:r>
              <a:rPr lang="en-US" sz="2500" dirty="0">
                <a:solidFill>
                  <a:srgbClr val="0B1412"/>
                </a:solidFill>
                <a:latin typeface="Montserrat Light" charset="0"/>
                <a:ea typeface="Montserrat Light" charset="0"/>
                <a:cs typeface="Montserrat Light" charset="0"/>
              </a:rPr>
              <a:t>Mobile App: </a:t>
            </a:r>
            <a:r>
              <a:rPr lang="en-US" sz="2500" b="1" dirty="0">
                <a:solidFill>
                  <a:srgbClr val="0B1412"/>
                </a:solidFill>
                <a:latin typeface="Montserrat" charset="0"/>
                <a:ea typeface="Montserrat" charset="0"/>
                <a:cs typeface="Montserrat" charset="0"/>
              </a:rPr>
              <a:t>Development 1</a:t>
            </a:r>
          </a:p>
        </p:txBody>
      </p:sp>
      <p:sp>
        <p:nvSpPr>
          <p:cNvPr id="32" name="TextBox 31">
            <a:extLst>
              <a:ext uri="{FF2B5EF4-FFF2-40B4-BE49-F238E27FC236}">
                <a16:creationId xmlns:a16="http://schemas.microsoft.com/office/drawing/2014/main" xmlns="" id="{EB1D8B74-DDF0-48D4-A9F7-8F2E864DD880}"/>
              </a:ext>
            </a:extLst>
          </p:cNvPr>
          <p:cNvSpPr txBox="1"/>
          <p:nvPr/>
        </p:nvSpPr>
        <p:spPr>
          <a:xfrm>
            <a:off x="993537" y="2146766"/>
            <a:ext cx="3169319" cy="784830"/>
          </a:xfrm>
          <a:prstGeom prst="rect">
            <a:avLst/>
          </a:prstGeom>
          <a:noFill/>
        </p:spPr>
        <p:txBody>
          <a:bodyPr wrap="square" numCol="1" spcCol="0" rtlCol="0" anchor="ctr">
            <a:spAutoFit/>
          </a:bodyPr>
          <a:lstStyle/>
          <a:p>
            <a:pPr>
              <a:lnSpc>
                <a:spcPct val="150000"/>
              </a:lnSpc>
            </a:pPr>
            <a:r>
              <a:rPr lang="en-US" sz="1000" b="1" dirty="0">
                <a:solidFill>
                  <a:srgbClr val="0B1412"/>
                </a:solidFill>
                <a:latin typeface="Montserrat Light" charset="0"/>
                <a:ea typeface="Montserrat Light" charset="0"/>
                <a:cs typeface="Montserrat Light" charset="0"/>
              </a:rPr>
              <a:t>The example text goes here with your own detailed summery. Loren opium dolor sit amen example text line.</a:t>
            </a:r>
          </a:p>
        </p:txBody>
      </p:sp>
      <p:sp>
        <p:nvSpPr>
          <p:cNvPr id="3" name="Picture Placeholder 2">
            <a:extLst>
              <a:ext uri="{FF2B5EF4-FFF2-40B4-BE49-F238E27FC236}">
                <a16:creationId xmlns:a16="http://schemas.microsoft.com/office/drawing/2014/main" xmlns="" id="{E8F25692-72E2-4EE7-9EEA-970A75E82E11}"/>
              </a:ext>
            </a:extLst>
          </p:cNvPr>
          <p:cNvSpPr>
            <a:spLocks noGrp="1"/>
          </p:cNvSpPr>
          <p:nvPr>
            <p:ph type="pic" sz="quarter" idx="15"/>
          </p:nvPr>
        </p:nvSpPr>
        <p:spPr/>
      </p:sp>
    </p:spTree>
    <p:extLst>
      <p:ext uri="{BB962C8B-B14F-4D97-AF65-F5344CB8AC3E}">
        <p14:creationId xmlns:p14="http://schemas.microsoft.com/office/powerpoint/2010/main" xmlns="" val="1610832594"/>
      </p:ext>
    </p:extLst>
  </p:cSld>
  <p:clrMapOvr>
    <a:masterClrMapping/>
  </p:clrMapOvr>
  <p:transition spd="slow">
    <p:comb/>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xmlns="" id="{77D81287-B95F-4E4B-A081-F3DBCB8D1E7C}"/>
              </a:ext>
            </a:extLst>
          </p:cNvPr>
          <p:cNvSpPr/>
          <p:nvPr/>
        </p:nvSpPr>
        <p:spPr>
          <a:xfrm>
            <a:off x="0" y="1"/>
            <a:ext cx="12192000" cy="3864817"/>
          </a:xfrm>
          <a:prstGeom prst="rect">
            <a:avLst/>
          </a:prstGeom>
          <a:gradFill>
            <a:gsLst>
              <a:gs pos="83000">
                <a:schemeClr val="tx1">
                  <a:lumMod val="85000"/>
                  <a:lumOff val="15000"/>
                  <a:alpha val="93000"/>
                </a:schemeClr>
              </a:gs>
              <a:gs pos="17000">
                <a:schemeClr val="tx1">
                  <a:lumMod val="65000"/>
                  <a:lumOff val="35000"/>
                  <a:alpha val="91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00"/>
          </a:p>
        </p:txBody>
      </p:sp>
      <p:sp>
        <p:nvSpPr>
          <p:cNvPr id="24" name="TextBox 23">
            <a:extLst>
              <a:ext uri="{FF2B5EF4-FFF2-40B4-BE49-F238E27FC236}">
                <a16:creationId xmlns:a16="http://schemas.microsoft.com/office/drawing/2014/main" xmlns="" id="{015CDE20-C95C-4954-A6D6-473006442B13}"/>
              </a:ext>
            </a:extLst>
          </p:cNvPr>
          <p:cNvSpPr txBox="1"/>
          <p:nvPr/>
        </p:nvSpPr>
        <p:spPr>
          <a:xfrm>
            <a:off x="2971800" y="493274"/>
            <a:ext cx="6248400" cy="502702"/>
          </a:xfrm>
          <a:prstGeom prst="rect">
            <a:avLst/>
          </a:prstGeom>
          <a:noFill/>
        </p:spPr>
        <p:txBody>
          <a:bodyPr wrap="square" rtlCol="0">
            <a:spAutoFit/>
          </a:bodyPr>
          <a:lstStyle/>
          <a:p>
            <a:pPr algn="ctr">
              <a:lnSpc>
                <a:spcPts val="3200"/>
              </a:lnSpc>
            </a:pPr>
            <a:r>
              <a:rPr lang="en-US" sz="3000" dirty="0">
                <a:solidFill>
                  <a:srgbClr val="BFBFBF"/>
                </a:solidFill>
                <a:latin typeface="Montserrat Light" charset="0"/>
                <a:ea typeface="Montserrat Light" charset="0"/>
                <a:cs typeface="Montserrat Light" charset="0"/>
              </a:rPr>
              <a:t>Mockup : </a:t>
            </a:r>
            <a:r>
              <a:rPr lang="en-US" sz="3000" b="1" dirty="0">
                <a:solidFill>
                  <a:srgbClr val="FEFEFE"/>
                </a:solidFill>
                <a:latin typeface="Montserrat" charset="0"/>
                <a:ea typeface="Montserrat" charset="0"/>
                <a:cs typeface="Montserrat" charset="0"/>
              </a:rPr>
              <a:t>Tablet 1</a:t>
            </a:r>
          </a:p>
        </p:txBody>
      </p:sp>
      <p:sp>
        <p:nvSpPr>
          <p:cNvPr id="25" name="TextBox 24">
            <a:extLst>
              <a:ext uri="{FF2B5EF4-FFF2-40B4-BE49-F238E27FC236}">
                <a16:creationId xmlns:a16="http://schemas.microsoft.com/office/drawing/2014/main" xmlns="" id="{DD48ADB9-A861-428F-BE0D-2424A3AEA45F}"/>
              </a:ext>
            </a:extLst>
          </p:cNvPr>
          <p:cNvSpPr txBox="1"/>
          <p:nvPr/>
        </p:nvSpPr>
        <p:spPr>
          <a:xfrm>
            <a:off x="3028226" y="899010"/>
            <a:ext cx="6115774" cy="400110"/>
          </a:xfrm>
          <a:prstGeom prst="rect">
            <a:avLst/>
          </a:prstGeom>
          <a:noFill/>
        </p:spPr>
        <p:txBody>
          <a:bodyPr wrap="square" numCol="1" spcCol="0" rtlCol="0" anchor="ctr">
            <a:spAutoFit/>
          </a:bodyPr>
          <a:lstStyle/>
          <a:p>
            <a:pPr algn="ctr"/>
            <a:r>
              <a:rPr lang="en-US" sz="1000" b="1" dirty="0">
                <a:solidFill>
                  <a:srgbClr val="FEFEFE"/>
                </a:solidFill>
                <a:latin typeface="Montserrat Light" charset="0"/>
                <a:ea typeface="Montserrat Light" charset="0"/>
                <a:cs typeface="Montserrat Light" charset="0"/>
              </a:rPr>
              <a:t>The example text goes here with your own detailed summery. Loren opium dolor sit amen example text line.</a:t>
            </a:r>
          </a:p>
        </p:txBody>
      </p:sp>
      <p:sp>
        <p:nvSpPr>
          <p:cNvPr id="26" name="TextBox 25">
            <a:extLst>
              <a:ext uri="{FF2B5EF4-FFF2-40B4-BE49-F238E27FC236}">
                <a16:creationId xmlns:a16="http://schemas.microsoft.com/office/drawing/2014/main" xmlns="" id="{96A2B9DD-44AA-44C4-AAF3-74107F012665}"/>
              </a:ext>
            </a:extLst>
          </p:cNvPr>
          <p:cNvSpPr txBox="1"/>
          <p:nvPr/>
        </p:nvSpPr>
        <p:spPr>
          <a:xfrm>
            <a:off x="2749400" y="5858570"/>
            <a:ext cx="6695200" cy="425758"/>
          </a:xfrm>
          <a:prstGeom prst="rect">
            <a:avLst/>
          </a:prstGeom>
          <a:noFill/>
        </p:spPr>
        <p:txBody>
          <a:bodyPr wrap="square" numCol="1" spcCol="457200" rtlCol="0">
            <a:spAutoFit/>
          </a:bodyPr>
          <a:lstStyle/>
          <a:p>
            <a:pPr algn="ctr">
              <a:lnSpc>
                <a:spcPts val="1300"/>
              </a:lnSpc>
            </a:pPr>
            <a:r>
              <a:rPr lang="en-US" sz="900" dirty="0">
                <a:latin typeface="Montserrat" charset="0"/>
                <a:ea typeface="Montserrat" charset="0"/>
                <a:cs typeface="Montserrat" charset="0"/>
              </a:rPr>
              <a:t>Lesser first day kind god us earth. The divide firmament signs doesn't seasons heaven spirit open. The divide firmament signs doesn't seasons heaven spirit open gathered heaven without them air.</a:t>
            </a:r>
          </a:p>
        </p:txBody>
      </p:sp>
      <p:grpSp>
        <p:nvGrpSpPr>
          <p:cNvPr id="27" name="Group 26">
            <a:extLst>
              <a:ext uri="{FF2B5EF4-FFF2-40B4-BE49-F238E27FC236}">
                <a16:creationId xmlns:a16="http://schemas.microsoft.com/office/drawing/2014/main" xmlns="" id="{712F6849-812A-4881-A1E9-5F35AF35F7A9}"/>
              </a:ext>
            </a:extLst>
          </p:cNvPr>
          <p:cNvGrpSpPr/>
          <p:nvPr/>
        </p:nvGrpSpPr>
        <p:grpSpPr>
          <a:xfrm>
            <a:off x="2284831" y="1777677"/>
            <a:ext cx="2681612" cy="3488863"/>
            <a:chOff x="14427200" y="12090400"/>
            <a:chExt cx="15590475" cy="20283713"/>
          </a:xfrm>
          <a:effectLst>
            <a:reflection blurRad="6350" stA="25000" endPos="8000" dir="5400000" sy="-100000" algn="bl" rotWithShape="0"/>
          </a:effectLst>
        </p:grpSpPr>
        <p:sp>
          <p:nvSpPr>
            <p:cNvPr id="28" name="Shape 6">
              <a:extLst>
                <a:ext uri="{FF2B5EF4-FFF2-40B4-BE49-F238E27FC236}">
                  <a16:creationId xmlns:a16="http://schemas.microsoft.com/office/drawing/2014/main" xmlns="" id="{00C85A21-5F78-4936-8EF9-AC20BAE27360}"/>
                </a:ext>
              </a:extLst>
            </p:cNvPr>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7">
              <a:extLst>
                <a:ext uri="{FF2B5EF4-FFF2-40B4-BE49-F238E27FC236}">
                  <a16:creationId xmlns:a16="http://schemas.microsoft.com/office/drawing/2014/main" xmlns="" id="{D69A68BC-3F37-4BD5-B8AA-582169BAEFFD}"/>
                </a:ext>
              </a:extLst>
            </p:cNvPr>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3" name="Shape 8">
              <a:extLst>
                <a:ext uri="{FF2B5EF4-FFF2-40B4-BE49-F238E27FC236}">
                  <a16:creationId xmlns:a16="http://schemas.microsoft.com/office/drawing/2014/main" xmlns="" id="{49B29490-AB08-4860-A614-823A83C0C862}"/>
                </a:ext>
              </a:extLst>
            </p:cNvPr>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0">
                  <a:srgbClr val="0B1412"/>
                </a:gs>
                <a:gs pos="100000">
                  <a:srgbClr val="595861"/>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9">
              <a:extLst>
                <a:ext uri="{FF2B5EF4-FFF2-40B4-BE49-F238E27FC236}">
                  <a16:creationId xmlns:a16="http://schemas.microsoft.com/office/drawing/2014/main" xmlns="" id="{504B159E-939D-43D4-BE92-E110B9107E4D}"/>
                </a:ext>
              </a:extLst>
            </p:cNvPr>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10">
              <a:extLst>
                <a:ext uri="{FF2B5EF4-FFF2-40B4-BE49-F238E27FC236}">
                  <a16:creationId xmlns:a16="http://schemas.microsoft.com/office/drawing/2014/main" xmlns="" id="{A8A5D901-094B-4341-895D-AFF7FC268286}"/>
                </a:ext>
              </a:extLst>
            </p:cNvPr>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11">
              <a:extLst>
                <a:ext uri="{FF2B5EF4-FFF2-40B4-BE49-F238E27FC236}">
                  <a16:creationId xmlns:a16="http://schemas.microsoft.com/office/drawing/2014/main" xmlns="" id="{748EA52F-DFA8-4387-BD65-E5DA60B821F5}"/>
                </a:ext>
              </a:extLst>
            </p:cNvPr>
            <p:cNvSpPr/>
            <p:nvPr/>
          </p:nvSpPr>
          <p:spPr>
            <a:xfrm>
              <a:off x="16053052" y="13959876"/>
              <a:ext cx="12334919" cy="4138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7" name="Shape 12">
              <a:extLst>
                <a:ext uri="{FF2B5EF4-FFF2-40B4-BE49-F238E27FC236}">
                  <a16:creationId xmlns:a16="http://schemas.microsoft.com/office/drawing/2014/main" xmlns="" id="{11427FA6-CCAA-4DC7-BE38-671A510BEB2C}"/>
                </a:ext>
              </a:extLst>
            </p:cNvPr>
            <p:cNvSpPr/>
            <p:nvPr/>
          </p:nvSpPr>
          <p:spPr>
            <a:xfrm>
              <a:off x="20485100" y="12192000"/>
              <a:ext cx="9430388" cy="143695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995"/>
                  </a:lnTo>
                  <a:cubicBezTo>
                    <a:pt x="21600" y="448"/>
                    <a:pt x="20917" y="0"/>
                    <a:pt x="20083" y="0"/>
                  </a:cubicBezTo>
                  <a:lnTo>
                    <a:pt x="0" y="0"/>
                  </a:lnTo>
                  <a:cubicBezTo>
                    <a:pt x="0" y="0"/>
                    <a:pt x="21600" y="21600"/>
                    <a:pt x="21600" y="21600"/>
                  </a:cubicBezTo>
                  <a:close/>
                </a:path>
              </a:pathLst>
            </a:custGeom>
            <a:solidFill>
              <a:srgbClr val="FDFDFF">
                <a:alpha val="31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Freeform 12">
              <a:extLst>
                <a:ext uri="{FF2B5EF4-FFF2-40B4-BE49-F238E27FC236}">
                  <a16:creationId xmlns:a16="http://schemas.microsoft.com/office/drawing/2014/main" xmlns="" id="{6739ECBC-0E13-44F6-972D-015F28D2936B}"/>
                </a:ext>
              </a:extLst>
            </p:cNvPr>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9" name="Shape 29">
              <a:extLst>
                <a:ext uri="{FF2B5EF4-FFF2-40B4-BE49-F238E27FC236}">
                  <a16:creationId xmlns:a16="http://schemas.microsoft.com/office/drawing/2014/main" xmlns="" id="{DAF3D3C2-5FBF-40E0-A72C-E8CF2361FBE9}"/>
                </a:ext>
              </a:extLst>
            </p:cNvPr>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bg2">
                    <a:lumMod val="60000"/>
                    <a:lumOff val="40000"/>
                  </a:schemeClr>
                </a:gs>
                <a:gs pos="0">
                  <a:schemeClr val="bg2">
                    <a:lumMod val="75000"/>
                  </a:schemeClr>
                </a:gs>
                <a:gs pos="90000">
                  <a:schemeClr val="bg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0" name="Shape 30">
              <a:extLst>
                <a:ext uri="{FF2B5EF4-FFF2-40B4-BE49-F238E27FC236}">
                  <a16:creationId xmlns:a16="http://schemas.microsoft.com/office/drawing/2014/main" xmlns="" id="{6F416409-97B8-477D-B0E6-E9D15CDBA454}"/>
                </a:ext>
              </a:extLst>
            </p:cNvPr>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lumMod val="75000"/>
                  </a:schemeClr>
                </a:gs>
                <a:gs pos="100000">
                  <a:schemeClr val="bg2">
                    <a:lumMod val="20000"/>
                    <a:lumOff val="80000"/>
                  </a:schemeClr>
                </a:gs>
              </a:gsLst>
              <a:lin ang="2071867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1" name="Shape 31">
              <a:extLst>
                <a:ext uri="{FF2B5EF4-FFF2-40B4-BE49-F238E27FC236}">
                  <a16:creationId xmlns:a16="http://schemas.microsoft.com/office/drawing/2014/main" xmlns="" id="{EDB951B6-C285-413C-A56A-8B0562E55652}"/>
                </a:ext>
              </a:extLst>
            </p:cNvPr>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2" name="Shape 32">
              <a:extLst>
                <a:ext uri="{FF2B5EF4-FFF2-40B4-BE49-F238E27FC236}">
                  <a16:creationId xmlns:a16="http://schemas.microsoft.com/office/drawing/2014/main" xmlns="" id="{B9DB9016-1A77-4394-9FE7-1002773FD9E5}"/>
                </a:ext>
              </a:extLst>
            </p:cNvPr>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3" name="Shape 33">
              <a:extLst>
                <a:ext uri="{FF2B5EF4-FFF2-40B4-BE49-F238E27FC236}">
                  <a16:creationId xmlns:a16="http://schemas.microsoft.com/office/drawing/2014/main" xmlns="" id="{84FFB3BE-9063-4E81-A3CD-10623EA89761}"/>
                </a:ext>
              </a:extLst>
            </p:cNvPr>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44" name="Group 43">
            <a:extLst>
              <a:ext uri="{FF2B5EF4-FFF2-40B4-BE49-F238E27FC236}">
                <a16:creationId xmlns:a16="http://schemas.microsoft.com/office/drawing/2014/main" xmlns="" id="{5531405B-1A1A-458F-AD1A-78486F72B8D4}"/>
              </a:ext>
            </a:extLst>
          </p:cNvPr>
          <p:cNvGrpSpPr/>
          <p:nvPr/>
        </p:nvGrpSpPr>
        <p:grpSpPr>
          <a:xfrm>
            <a:off x="7254869" y="1777677"/>
            <a:ext cx="2681612" cy="3488863"/>
            <a:chOff x="14427200" y="12090400"/>
            <a:chExt cx="15590475" cy="20283713"/>
          </a:xfrm>
          <a:effectLst>
            <a:reflection blurRad="6350" stA="25000" endPos="8000" dir="5400000" sy="-100000" algn="bl" rotWithShape="0"/>
          </a:effectLst>
        </p:grpSpPr>
        <p:sp>
          <p:nvSpPr>
            <p:cNvPr id="45" name="Shape 6">
              <a:extLst>
                <a:ext uri="{FF2B5EF4-FFF2-40B4-BE49-F238E27FC236}">
                  <a16:creationId xmlns:a16="http://schemas.microsoft.com/office/drawing/2014/main" xmlns="" id="{0A5AFE1B-DF1F-4336-A55F-2511B14E1E8F}"/>
                </a:ext>
              </a:extLst>
            </p:cNvPr>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6" name="Shape 7">
              <a:extLst>
                <a:ext uri="{FF2B5EF4-FFF2-40B4-BE49-F238E27FC236}">
                  <a16:creationId xmlns:a16="http://schemas.microsoft.com/office/drawing/2014/main" xmlns="" id="{B0A06CE0-FE0D-4B36-8E1D-27344695530E}"/>
                </a:ext>
              </a:extLst>
            </p:cNvPr>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7" name="Shape 8">
              <a:extLst>
                <a:ext uri="{FF2B5EF4-FFF2-40B4-BE49-F238E27FC236}">
                  <a16:creationId xmlns:a16="http://schemas.microsoft.com/office/drawing/2014/main" xmlns="" id="{6586FBD9-FA03-43D3-BAD6-8317C2E78C24}"/>
                </a:ext>
              </a:extLst>
            </p:cNvPr>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0">
                  <a:srgbClr val="010101"/>
                </a:gs>
                <a:gs pos="100000">
                  <a:srgbClr val="0B1412"/>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8" name="Shape 9">
              <a:extLst>
                <a:ext uri="{FF2B5EF4-FFF2-40B4-BE49-F238E27FC236}">
                  <a16:creationId xmlns:a16="http://schemas.microsoft.com/office/drawing/2014/main" xmlns="" id="{6E5A26DA-37BE-4F4A-98C9-16193ACA6CAD}"/>
                </a:ext>
              </a:extLst>
            </p:cNvPr>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9" name="Shape 10">
              <a:extLst>
                <a:ext uri="{FF2B5EF4-FFF2-40B4-BE49-F238E27FC236}">
                  <a16:creationId xmlns:a16="http://schemas.microsoft.com/office/drawing/2014/main" xmlns="" id="{492F54DD-B5F5-4B69-8618-AA42BE87ECF7}"/>
                </a:ext>
              </a:extLst>
            </p:cNvPr>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0" name="Shape 11">
              <a:extLst>
                <a:ext uri="{FF2B5EF4-FFF2-40B4-BE49-F238E27FC236}">
                  <a16:creationId xmlns:a16="http://schemas.microsoft.com/office/drawing/2014/main" xmlns="" id="{9A81E53E-2EF4-4B38-9601-5DEA97B2A81D}"/>
                </a:ext>
              </a:extLst>
            </p:cNvPr>
            <p:cNvSpPr/>
            <p:nvPr/>
          </p:nvSpPr>
          <p:spPr>
            <a:xfrm>
              <a:off x="16053052" y="13959876"/>
              <a:ext cx="12334919" cy="4138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1" name="Shape 12">
              <a:extLst>
                <a:ext uri="{FF2B5EF4-FFF2-40B4-BE49-F238E27FC236}">
                  <a16:creationId xmlns:a16="http://schemas.microsoft.com/office/drawing/2014/main" xmlns="" id="{93D91B67-38F6-436D-B97B-1E59FE54A3F1}"/>
                </a:ext>
              </a:extLst>
            </p:cNvPr>
            <p:cNvSpPr/>
            <p:nvPr/>
          </p:nvSpPr>
          <p:spPr>
            <a:xfrm>
              <a:off x="20485100" y="12192000"/>
              <a:ext cx="9430388" cy="143695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995"/>
                  </a:lnTo>
                  <a:cubicBezTo>
                    <a:pt x="21600" y="448"/>
                    <a:pt x="20917" y="0"/>
                    <a:pt x="20083" y="0"/>
                  </a:cubicBezTo>
                  <a:lnTo>
                    <a:pt x="0" y="0"/>
                  </a:lnTo>
                  <a:cubicBezTo>
                    <a:pt x="0" y="0"/>
                    <a:pt x="21600" y="21600"/>
                    <a:pt x="21600" y="21600"/>
                  </a:cubicBezTo>
                  <a:close/>
                </a:path>
              </a:pathLst>
            </a:custGeom>
            <a:solidFill>
              <a:srgbClr val="FDFDFF">
                <a:alpha val="31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2" name="Freeform 26">
              <a:extLst>
                <a:ext uri="{FF2B5EF4-FFF2-40B4-BE49-F238E27FC236}">
                  <a16:creationId xmlns:a16="http://schemas.microsoft.com/office/drawing/2014/main" xmlns="" id="{AE022B81-021D-41FB-BB2F-D5256A243216}"/>
                </a:ext>
              </a:extLst>
            </p:cNvPr>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53" name="Shape 29">
              <a:extLst>
                <a:ext uri="{FF2B5EF4-FFF2-40B4-BE49-F238E27FC236}">
                  <a16:creationId xmlns:a16="http://schemas.microsoft.com/office/drawing/2014/main" xmlns="" id="{9A992312-E42D-42EE-A0C0-39ABF6312DDD}"/>
                </a:ext>
              </a:extLst>
            </p:cNvPr>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bg2">
                    <a:lumMod val="60000"/>
                    <a:lumOff val="40000"/>
                  </a:schemeClr>
                </a:gs>
                <a:gs pos="0">
                  <a:schemeClr val="bg2">
                    <a:lumMod val="75000"/>
                  </a:schemeClr>
                </a:gs>
                <a:gs pos="90000">
                  <a:schemeClr val="bg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4" name="Shape 30">
              <a:extLst>
                <a:ext uri="{FF2B5EF4-FFF2-40B4-BE49-F238E27FC236}">
                  <a16:creationId xmlns:a16="http://schemas.microsoft.com/office/drawing/2014/main" xmlns="" id="{1641BABD-0B6D-4F0F-A49D-9E38CDD897C6}"/>
                </a:ext>
              </a:extLst>
            </p:cNvPr>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lumMod val="75000"/>
                  </a:schemeClr>
                </a:gs>
                <a:gs pos="100000">
                  <a:schemeClr val="bg2">
                    <a:lumMod val="20000"/>
                    <a:lumOff val="80000"/>
                  </a:schemeClr>
                </a:gs>
              </a:gsLst>
              <a:lin ang="2071867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5" name="Shape 31">
              <a:extLst>
                <a:ext uri="{FF2B5EF4-FFF2-40B4-BE49-F238E27FC236}">
                  <a16:creationId xmlns:a16="http://schemas.microsoft.com/office/drawing/2014/main" xmlns="" id="{696215B4-54F4-4627-BD61-13F0874C63AA}"/>
                </a:ext>
              </a:extLst>
            </p:cNvPr>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6" name="Shape 32">
              <a:extLst>
                <a:ext uri="{FF2B5EF4-FFF2-40B4-BE49-F238E27FC236}">
                  <a16:creationId xmlns:a16="http://schemas.microsoft.com/office/drawing/2014/main" xmlns="" id="{E8B1E93E-350D-40EC-B437-745F970533AA}"/>
                </a:ext>
              </a:extLst>
            </p:cNvPr>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7" name="Shape 33">
              <a:extLst>
                <a:ext uri="{FF2B5EF4-FFF2-40B4-BE49-F238E27FC236}">
                  <a16:creationId xmlns:a16="http://schemas.microsoft.com/office/drawing/2014/main" xmlns="" id="{D3775D68-5351-4864-AA91-C6DA58E75B8C}"/>
                </a:ext>
              </a:extLst>
            </p:cNvPr>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grpSp>
        <p:nvGrpSpPr>
          <p:cNvPr id="58" name="Group 57">
            <a:extLst>
              <a:ext uri="{FF2B5EF4-FFF2-40B4-BE49-F238E27FC236}">
                <a16:creationId xmlns:a16="http://schemas.microsoft.com/office/drawing/2014/main" xmlns="" id="{89A1E34C-610D-4BD9-9F75-641F6B2E7F13}"/>
              </a:ext>
            </a:extLst>
          </p:cNvPr>
          <p:cNvGrpSpPr/>
          <p:nvPr/>
        </p:nvGrpSpPr>
        <p:grpSpPr>
          <a:xfrm>
            <a:off x="4646922" y="1593431"/>
            <a:ext cx="2934503" cy="3817882"/>
            <a:chOff x="14427200" y="12090400"/>
            <a:chExt cx="15590475" cy="20283713"/>
          </a:xfrm>
          <a:effectLst>
            <a:reflection blurRad="6350" stA="60000" endPos="8000" dir="5400000" sy="-100000" algn="bl" rotWithShape="0"/>
          </a:effectLst>
        </p:grpSpPr>
        <p:sp>
          <p:nvSpPr>
            <p:cNvPr id="59" name="Shape 6">
              <a:extLst>
                <a:ext uri="{FF2B5EF4-FFF2-40B4-BE49-F238E27FC236}">
                  <a16:creationId xmlns:a16="http://schemas.microsoft.com/office/drawing/2014/main" xmlns="" id="{55D64884-2275-4E7C-9A7D-1FC82E2F77DC}"/>
                </a:ext>
              </a:extLst>
            </p:cNvPr>
            <p:cNvSpPr/>
            <p:nvPr/>
          </p:nvSpPr>
          <p:spPr>
            <a:xfrm>
              <a:off x="14427200" y="12090400"/>
              <a:ext cx="15590475" cy="20283713"/>
            </a:xfrm>
            <a:custGeom>
              <a:avLst/>
              <a:gdLst/>
              <a:ahLst/>
              <a:cxnLst>
                <a:cxn ang="0">
                  <a:pos x="wd2" y="hd2"/>
                </a:cxn>
                <a:cxn ang="5400000">
                  <a:pos x="wd2" y="hd2"/>
                </a:cxn>
                <a:cxn ang="10800000">
                  <a:pos x="wd2" y="hd2"/>
                </a:cxn>
                <a:cxn ang="16200000">
                  <a:pos x="wd2" y="hd2"/>
                </a:cxn>
              </a:cxnLst>
              <a:rect l="0" t="0" r="r" b="b"/>
              <a:pathLst>
                <a:path w="21600" h="21600"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0" name="Shape 7">
              <a:extLst>
                <a:ext uri="{FF2B5EF4-FFF2-40B4-BE49-F238E27FC236}">
                  <a16:creationId xmlns:a16="http://schemas.microsoft.com/office/drawing/2014/main" xmlns="" id="{BA8816D1-74E1-45C0-9549-4EE49F1F1839}"/>
                </a:ext>
              </a:extLst>
            </p:cNvPr>
            <p:cNvSpPr/>
            <p:nvPr/>
          </p:nvSpPr>
          <p:spPr>
            <a:xfrm>
              <a:off x="14478000" y="12141200"/>
              <a:ext cx="15480431" cy="20173667"/>
            </a:xfrm>
            <a:custGeom>
              <a:avLst/>
              <a:gdLst/>
              <a:ahLst/>
              <a:cxnLst>
                <a:cxn ang="0">
                  <a:pos x="wd2" y="hd2"/>
                </a:cxn>
                <a:cxn ang="5400000">
                  <a:pos x="wd2" y="hd2"/>
                </a:cxn>
                <a:cxn ang="10800000">
                  <a:pos x="wd2" y="hd2"/>
                </a:cxn>
                <a:cxn ang="16200000">
                  <a:pos x="wd2" y="hd2"/>
                </a:cxn>
              </a:cxnLst>
              <a:rect l="0" t="0" r="r" b="b"/>
              <a:pathLst>
                <a:path w="21600" h="21600"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1" name="Shape 8">
              <a:extLst>
                <a:ext uri="{FF2B5EF4-FFF2-40B4-BE49-F238E27FC236}">
                  <a16:creationId xmlns:a16="http://schemas.microsoft.com/office/drawing/2014/main" xmlns="" id="{B8FA9F84-2449-4656-B82F-E4D109EA0D75}"/>
                </a:ext>
              </a:extLst>
            </p:cNvPr>
            <p:cNvSpPr/>
            <p:nvPr/>
          </p:nvSpPr>
          <p:spPr>
            <a:xfrm>
              <a:off x="14528800" y="12192000"/>
              <a:ext cx="15384020" cy="20077254"/>
            </a:xfrm>
            <a:custGeom>
              <a:avLst/>
              <a:gdLst/>
              <a:ahLst/>
              <a:cxnLst>
                <a:cxn ang="0">
                  <a:pos x="wd2" y="hd2"/>
                </a:cxn>
                <a:cxn ang="5400000">
                  <a:pos x="wd2" y="hd2"/>
                </a:cxn>
                <a:cxn ang="10800000">
                  <a:pos x="wd2" y="hd2"/>
                </a:cxn>
                <a:cxn ang="16200000">
                  <a:pos x="wd2" y="hd2"/>
                </a:cxn>
              </a:cxnLst>
              <a:rect l="0" t="0" r="r" b="b"/>
              <a:pathLst>
                <a:path w="21600" h="21600"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a:gsLst>
                <a:gs pos="85000">
                  <a:srgbClr val="FEFEFE"/>
                </a:gs>
                <a:gs pos="0">
                  <a:schemeClr val="bg1">
                    <a:lumMod val="85000"/>
                  </a:schemeClr>
                </a:gs>
                <a:gs pos="38000">
                  <a:srgbClr val="F0F2F5"/>
                </a:gs>
              </a:gsLst>
              <a:lin ang="180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2" name="Shape 9">
              <a:extLst>
                <a:ext uri="{FF2B5EF4-FFF2-40B4-BE49-F238E27FC236}">
                  <a16:creationId xmlns:a16="http://schemas.microsoft.com/office/drawing/2014/main" xmlns="" id="{C7924161-5091-4CD1-8197-CFEE3E255A93}"/>
                </a:ext>
              </a:extLst>
            </p:cNvPr>
            <p:cNvSpPr/>
            <p:nvPr/>
          </p:nvSpPr>
          <p:spPr>
            <a:xfrm>
              <a:off x="14516100" y="12179300"/>
              <a:ext cx="15411091" cy="20104336"/>
            </a:xfrm>
            <a:custGeom>
              <a:avLst/>
              <a:gdLst/>
              <a:ahLst/>
              <a:cxnLst>
                <a:cxn ang="0">
                  <a:pos x="wd2" y="hd2"/>
                </a:cxn>
                <a:cxn ang="5400000">
                  <a:pos x="wd2" y="hd2"/>
                </a:cxn>
                <a:cxn ang="10800000">
                  <a:pos x="wd2" y="hd2"/>
                </a:cxn>
                <a:cxn ang="16200000">
                  <a:pos x="wd2" y="hd2"/>
                </a:cxn>
              </a:cxnLst>
              <a:rect l="0" t="0" r="r" b="b"/>
              <a:pathLst>
                <a:path w="21600" h="21600"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3" name="Shape 10">
              <a:extLst>
                <a:ext uri="{FF2B5EF4-FFF2-40B4-BE49-F238E27FC236}">
                  <a16:creationId xmlns:a16="http://schemas.microsoft.com/office/drawing/2014/main" xmlns="" id="{FF513CB5-7728-4DF3-93D6-BF3CAA972274}"/>
                </a:ext>
              </a:extLst>
            </p:cNvPr>
            <p:cNvSpPr/>
            <p:nvPr/>
          </p:nvSpPr>
          <p:spPr>
            <a:xfrm>
              <a:off x="17602200" y="12090400"/>
              <a:ext cx="9555755" cy="897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4" name="Shape 11">
              <a:extLst>
                <a:ext uri="{FF2B5EF4-FFF2-40B4-BE49-F238E27FC236}">
                  <a16:creationId xmlns:a16="http://schemas.microsoft.com/office/drawing/2014/main" xmlns="" id="{7C70AB0F-D2E2-4E11-B917-76F96AFDDB67}"/>
                </a:ext>
              </a:extLst>
            </p:cNvPr>
            <p:cNvSpPr/>
            <p:nvPr/>
          </p:nvSpPr>
          <p:spPr>
            <a:xfrm>
              <a:off x="16065500" y="13970000"/>
              <a:ext cx="12323458" cy="4037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5" name="Shape 12">
              <a:extLst>
                <a:ext uri="{FF2B5EF4-FFF2-40B4-BE49-F238E27FC236}">
                  <a16:creationId xmlns:a16="http://schemas.microsoft.com/office/drawing/2014/main" xmlns="" id="{BE6D00F5-A1C1-41DE-B721-C280559F7992}"/>
                </a:ext>
              </a:extLst>
            </p:cNvPr>
            <p:cNvSpPr/>
            <p:nvPr/>
          </p:nvSpPr>
          <p:spPr>
            <a:xfrm>
              <a:off x="20485100" y="12192000"/>
              <a:ext cx="9430388" cy="143695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995"/>
                  </a:lnTo>
                  <a:cubicBezTo>
                    <a:pt x="21600" y="448"/>
                    <a:pt x="20917" y="0"/>
                    <a:pt x="20083" y="0"/>
                  </a:cubicBezTo>
                  <a:lnTo>
                    <a:pt x="0" y="0"/>
                  </a:lnTo>
                  <a:cubicBezTo>
                    <a:pt x="0" y="0"/>
                    <a:pt x="21600" y="21600"/>
                    <a:pt x="21600" y="21600"/>
                  </a:cubicBezTo>
                  <a:close/>
                </a:path>
              </a:pathLst>
            </a:custGeom>
            <a:solidFill>
              <a:srgbClr val="FDFDFF">
                <a:alpha val="31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6" name="Freeform 40">
              <a:extLst>
                <a:ext uri="{FF2B5EF4-FFF2-40B4-BE49-F238E27FC236}">
                  <a16:creationId xmlns:a16="http://schemas.microsoft.com/office/drawing/2014/main" xmlns="" id="{BBBEC712-F541-4BE1-8E0D-5E40F0239675}"/>
                </a:ext>
              </a:extLst>
            </p:cNvPr>
            <p:cNvSpPr/>
            <p:nvPr/>
          </p:nvSpPr>
          <p:spPr>
            <a:xfrm>
              <a:off x="16254428" y="14061787"/>
              <a:ext cx="11950874" cy="215371"/>
            </a:xfrm>
            <a:custGeom>
              <a:avLst/>
              <a:gdLst>
                <a:gd name="connsiteX0" fmla="*/ 0 w 11950874"/>
                <a:gd name="connsiteY0" fmla="*/ 122970 h 215371"/>
                <a:gd name="connsiteX1" fmla="*/ 42687 w 11950874"/>
                <a:gd name="connsiteY1" fmla="*/ 122970 h 215371"/>
                <a:gd name="connsiteX2" fmla="*/ 42687 w 11950874"/>
                <a:gd name="connsiteY2" fmla="*/ 215370 h 215371"/>
                <a:gd name="connsiteX3" fmla="*/ 0 w 11950874"/>
                <a:gd name="connsiteY3" fmla="*/ 215370 h 215371"/>
                <a:gd name="connsiteX4" fmla="*/ 11901472 w 11950874"/>
                <a:gd name="connsiteY4" fmla="*/ 98713 h 215371"/>
                <a:gd name="connsiteX5" fmla="*/ 11901472 w 11950874"/>
                <a:gd name="connsiteY5" fmla="*/ 144861 h 215371"/>
                <a:gd name="connsiteX6" fmla="*/ 11924532 w 11950874"/>
                <a:gd name="connsiteY6" fmla="*/ 144861 h 215371"/>
                <a:gd name="connsiteX7" fmla="*/ 11924532 w 11950874"/>
                <a:gd name="connsiteY7" fmla="*/ 98713 h 215371"/>
                <a:gd name="connsiteX8" fmla="*/ 167288 w 11950874"/>
                <a:gd name="connsiteY8" fmla="*/ 75541 h 215371"/>
                <a:gd name="connsiteX9" fmla="*/ 212884 w 11950874"/>
                <a:gd name="connsiteY9" fmla="*/ 75541 h 215371"/>
                <a:gd name="connsiteX10" fmla="*/ 212884 w 11950874"/>
                <a:gd name="connsiteY10" fmla="*/ 215370 h 215371"/>
                <a:gd name="connsiteX11" fmla="*/ 167288 w 11950874"/>
                <a:gd name="connsiteY11" fmla="*/ 215370 h 215371"/>
                <a:gd name="connsiteX12" fmla="*/ 85099 w 11950874"/>
                <a:gd name="connsiteY12" fmla="*/ 75541 h 215371"/>
                <a:gd name="connsiteX13" fmla="*/ 124876 w 11950874"/>
                <a:gd name="connsiteY13" fmla="*/ 75541 h 215371"/>
                <a:gd name="connsiteX14" fmla="*/ 124876 w 11950874"/>
                <a:gd name="connsiteY14" fmla="*/ 215371 h 215371"/>
                <a:gd name="connsiteX15" fmla="*/ 85099 w 11950874"/>
                <a:gd name="connsiteY15" fmla="*/ 215371 h 215371"/>
                <a:gd name="connsiteX16" fmla="*/ 11582912 w 11950874"/>
                <a:gd name="connsiteY16" fmla="*/ 47913 h 215371"/>
                <a:gd name="connsiteX17" fmla="*/ 11571272 w 11950874"/>
                <a:gd name="connsiteY17" fmla="*/ 59456 h 215371"/>
                <a:gd name="connsiteX18" fmla="*/ 11571272 w 11950874"/>
                <a:gd name="connsiteY18" fmla="*/ 174845 h 215371"/>
                <a:gd name="connsiteX19" fmla="*/ 11582912 w 11950874"/>
                <a:gd name="connsiteY19" fmla="*/ 186356 h 215371"/>
                <a:gd name="connsiteX20" fmla="*/ 11859876 w 11950874"/>
                <a:gd name="connsiteY20" fmla="*/ 186356 h 215371"/>
                <a:gd name="connsiteX21" fmla="*/ 11871308 w 11950874"/>
                <a:gd name="connsiteY21" fmla="*/ 174845 h 215371"/>
                <a:gd name="connsiteX22" fmla="*/ 11871308 w 11950874"/>
                <a:gd name="connsiteY22" fmla="*/ 59456 h 215371"/>
                <a:gd name="connsiteX23" fmla="*/ 11859876 w 11950874"/>
                <a:gd name="connsiteY23" fmla="*/ 47913 h 215371"/>
                <a:gd name="connsiteX24" fmla="*/ 255296 w 11950874"/>
                <a:gd name="connsiteY24" fmla="*/ 41048 h 215371"/>
                <a:gd name="connsiteX25" fmla="*/ 295073 w 11950874"/>
                <a:gd name="connsiteY25" fmla="*/ 41048 h 215371"/>
                <a:gd name="connsiteX26" fmla="*/ 295073 w 11950874"/>
                <a:gd name="connsiteY26" fmla="*/ 215371 h 215371"/>
                <a:gd name="connsiteX27" fmla="*/ 255296 w 11950874"/>
                <a:gd name="connsiteY27" fmla="*/ 215371 h 215371"/>
                <a:gd name="connsiteX28" fmla="*/ 11593170 w 11950874"/>
                <a:gd name="connsiteY28" fmla="*/ 22513 h 215371"/>
                <a:gd name="connsiteX29" fmla="*/ 11870162 w 11950874"/>
                <a:gd name="connsiteY29" fmla="*/ 22513 h 215371"/>
                <a:gd name="connsiteX30" fmla="*/ 11904760 w 11950874"/>
                <a:gd name="connsiteY30" fmla="*/ 57146 h 215371"/>
                <a:gd name="connsiteX31" fmla="*/ 11904760 w 11950874"/>
                <a:gd name="connsiteY31" fmla="*/ 68634 h 215371"/>
                <a:gd name="connsiteX32" fmla="*/ 11950874 w 11950874"/>
                <a:gd name="connsiteY32" fmla="*/ 68634 h 215371"/>
                <a:gd name="connsiteX33" fmla="*/ 11950874 w 11950874"/>
                <a:gd name="connsiteY33" fmla="*/ 160952 h 215371"/>
                <a:gd name="connsiteX34" fmla="*/ 11904760 w 11950874"/>
                <a:gd name="connsiteY34" fmla="*/ 160952 h 215371"/>
                <a:gd name="connsiteX35" fmla="*/ 11904760 w 11950874"/>
                <a:gd name="connsiteY35" fmla="*/ 172534 h 215371"/>
                <a:gd name="connsiteX36" fmla="*/ 11870162 w 11950874"/>
                <a:gd name="connsiteY36" fmla="*/ 207133 h 215371"/>
                <a:gd name="connsiteX37" fmla="*/ 11593170 w 11950874"/>
                <a:gd name="connsiteY37" fmla="*/ 207133 h 215371"/>
                <a:gd name="connsiteX38" fmla="*/ 11558572 w 11950874"/>
                <a:gd name="connsiteY38" fmla="*/ 172534 h 215371"/>
                <a:gd name="connsiteX39" fmla="*/ 11558572 w 11950874"/>
                <a:gd name="connsiteY39" fmla="*/ 57146 h 215371"/>
                <a:gd name="connsiteX40" fmla="*/ 11593170 w 11950874"/>
                <a:gd name="connsiteY40" fmla="*/ 22513 h 215371"/>
                <a:gd name="connsiteX41" fmla="*/ 337485 w 11950874"/>
                <a:gd name="connsiteY41" fmla="*/ 0 h 215371"/>
                <a:gd name="connsiteX42" fmla="*/ 383307 w 11950874"/>
                <a:gd name="connsiteY42" fmla="*/ 0 h 215371"/>
                <a:gd name="connsiteX43" fmla="*/ 383307 w 11950874"/>
                <a:gd name="connsiteY43" fmla="*/ 215371 h 215371"/>
                <a:gd name="connsiteX44" fmla="*/ 337485 w 11950874"/>
                <a:gd name="connsiteY44" fmla="*/ 215371 h 21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950874" h="215371">
                  <a:moveTo>
                    <a:pt x="0" y="122970"/>
                  </a:moveTo>
                  <a:lnTo>
                    <a:pt x="42687" y="122970"/>
                  </a:lnTo>
                  <a:lnTo>
                    <a:pt x="42687" y="215370"/>
                  </a:lnTo>
                  <a:lnTo>
                    <a:pt x="0" y="215370"/>
                  </a:lnTo>
                  <a:close/>
                  <a:moveTo>
                    <a:pt x="11901472" y="98713"/>
                  </a:moveTo>
                  <a:lnTo>
                    <a:pt x="11901472" y="144861"/>
                  </a:lnTo>
                  <a:lnTo>
                    <a:pt x="11924532" y="144861"/>
                  </a:lnTo>
                  <a:cubicBezTo>
                    <a:pt x="11924532" y="144861"/>
                    <a:pt x="11924532" y="98713"/>
                    <a:pt x="11924532" y="98713"/>
                  </a:cubicBezTo>
                  <a:close/>
                  <a:moveTo>
                    <a:pt x="167288" y="75541"/>
                  </a:moveTo>
                  <a:lnTo>
                    <a:pt x="212884" y="75541"/>
                  </a:lnTo>
                  <a:lnTo>
                    <a:pt x="212884" y="215370"/>
                  </a:lnTo>
                  <a:lnTo>
                    <a:pt x="167288" y="215370"/>
                  </a:lnTo>
                  <a:close/>
                  <a:moveTo>
                    <a:pt x="85099" y="75541"/>
                  </a:moveTo>
                  <a:lnTo>
                    <a:pt x="124876" y="75541"/>
                  </a:lnTo>
                  <a:lnTo>
                    <a:pt x="124876" y="215371"/>
                  </a:lnTo>
                  <a:lnTo>
                    <a:pt x="85099" y="215371"/>
                  </a:lnTo>
                  <a:close/>
                  <a:moveTo>
                    <a:pt x="11582912" y="47913"/>
                  </a:moveTo>
                  <a:cubicBezTo>
                    <a:pt x="11576550" y="47913"/>
                    <a:pt x="11571272" y="53041"/>
                    <a:pt x="11571272" y="59456"/>
                  </a:cubicBezTo>
                  <a:lnTo>
                    <a:pt x="11571272" y="174845"/>
                  </a:lnTo>
                  <a:cubicBezTo>
                    <a:pt x="11571272" y="181196"/>
                    <a:pt x="11576550" y="186356"/>
                    <a:pt x="11582912" y="186356"/>
                  </a:cubicBezTo>
                  <a:lnTo>
                    <a:pt x="11859876" y="186356"/>
                  </a:lnTo>
                  <a:cubicBezTo>
                    <a:pt x="11866236" y="186356"/>
                    <a:pt x="11871308" y="181196"/>
                    <a:pt x="11871308" y="174845"/>
                  </a:cubicBezTo>
                  <a:cubicBezTo>
                    <a:pt x="11871308" y="174845"/>
                    <a:pt x="11871308" y="59456"/>
                    <a:pt x="11871308" y="59456"/>
                  </a:cubicBezTo>
                  <a:cubicBezTo>
                    <a:pt x="11871308" y="53041"/>
                    <a:pt x="11866236" y="47913"/>
                    <a:pt x="11859876" y="47913"/>
                  </a:cubicBezTo>
                  <a:close/>
                  <a:moveTo>
                    <a:pt x="255296" y="41048"/>
                  </a:moveTo>
                  <a:lnTo>
                    <a:pt x="295073" y="41048"/>
                  </a:lnTo>
                  <a:lnTo>
                    <a:pt x="295073" y="215371"/>
                  </a:lnTo>
                  <a:lnTo>
                    <a:pt x="255296" y="215371"/>
                  </a:lnTo>
                  <a:close/>
                  <a:moveTo>
                    <a:pt x="11593170" y="22513"/>
                  </a:moveTo>
                  <a:lnTo>
                    <a:pt x="11870162" y="22513"/>
                  </a:lnTo>
                  <a:cubicBezTo>
                    <a:pt x="11889178" y="22513"/>
                    <a:pt x="11904760" y="38052"/>
                    <a:pt x="11904760" y="57146"/>
                  </a:cubicBezTo>
                  <a:lnTo>
                    <a:pt x="11904760" y="68634"/>
                  </a:lnTo>
                  <a:cubicBezTo>
                    <a:pt x="11904760" y="68634"/>
                    <a:pt x="11950874" y="68634"/>
                    <a:pt x="11950874" y="68634"/>
                  </a:cubicBezTo>
                  <a:lnTo>
                    <a:pt x="11950874" y="160952"/>
                  </a:lnTo>
                  <a:lnTo>
                    <a:pt x="11904760" y="160952"/>
                  </a:lnTo>
                  <a:lnTo>
                    <a:pt x="11904760" y="172534"/>
                  </a:lnTo>
                  <a:cubicBezTo>
                    <a:pt x="11904760" y="191594"/>
                    <a:pt x="11889178" y="207133"/>
                    <a:pt x="11870162" y="207133"/>
                  </a:cubicBezTo>
                  <a:lnTo>
                    <a:pt x="11593170" y="207133"/>
                  </a:lnTo>
                  <a:cubicBezTo>
                    <a:pt x="11574028" y="207133"/>
                    <a:pt x="11558572" y="191594"/>
                    <a:pt x="11558572" y="172534"/>
                  </a:cubicBezTo>
                  <a:lnTo>
                    <a:pt x="11558572" y="57146"/>
                  </a:lnTo>
                  <a:cubicBezTo>
                    <a:pt x="11558572" y="38052"/>
                    <a:pt x="11574028" y="22513"/>
                    <a:pt x="11593170" y="22513"/>
                  </a:cubicBezTo>
                  <a:close/>
                  <a:moveTo>
                    <a:pt x="337485" y="0"/>
                  </a:moveTo>
                  <a:lnTo>
                    <a:pt x="383307" y="0"/>
                  </a:lnTo>
                  <a:lnTo>
                    <a:pt x="383307" y="215371"/>
                  </a:lnTo>
                  <a:lnTo>
                    <a:pt x="337485" y="215371"/>
                  </a:lnTo>
                  <a:close/>
                </a:path>
              </a:pathLst>
            </a:custGeom>
            <a:solidFill>
              <a:srgbClr val="E9E9E9"/>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67" name="Shape 29">
              <a:extLst>
                <a:ext uri="{FF2B5EF4-FFF2-40B4-BE49-F238E27FC236}">
                  <a16:creationId xmlns:a16="http://schemas.microsoft.com/office/drawing/2014/main" xmlns="" id="{B35064FC-6703-4FF8-927B-F4BFAD4D3E6F}"/>
                </a:ext>
              </a:extLst>
            </p:cNvPr>
            <p:cNvSpPr/>
            <p:nvPr/>
          </p:nvSpPr>
          <p:spPr>
            <a:xfrm>
              <a:off x="21729700" y="30861000"/>
              <a:ext cx="989640" cy="989643"/>
            </a:xfrm>
            <a:custGeom>
              <a:avLst/>
              <a:gdLst/>
              <a:ahLst/>
              <a:cxnLst>
                <a:cxn ang="0">
                  <a:pos x="wd2" y="hd2"/>
                </a:cxn>
                <a:cxn ang="5400000">
                  <a:pos x="wd2" y="hd2"/>
                </a:cxn>
                <a:cxn ang="10800000">
                  <a:pos x="wd2" y="hd2"/>
                </a:cxn>
                <a:cxn ang="16200000">
                  <a:pos x="wd2" y="hd2"/>
                </a:cxn>
              </a:cxnLst>
              <a:rect l="0" t="0" r="r" b="b"/>
              <a:pathLst>
                <a:path w="21600" h="21600"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a:gsLst>
                <a:gs pos="46000">
                  <a:schemeClr val="accent4">
                    <a:lumMod val="60000"/>
                    <a:lumOff val="40000"/>
                  </a:schemeClr>
                </a:gs>
                <a:gs pos="0">
                  <a:schemeClr val="bg2">
                    <a:lumMod val="75000"/>
                  </a:schemeClr>
                </a:gs>
                <a:gs pos="90000">
                  <a:schemeClr val="bg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8" name="Shape 30">
              <a:extLst>
                <a:ext uri="{FF2B5EF4-FFF2-40B4-BE49-F238E27FC236}">
                  <a16:creationId xmlns:a16="http://schemas.microsoft.com/office/drawing/2014/main" xmlns="" id="{41F6C221-BA63-4B85-AAE5-8FE2568FEB54}"/>
                </a:ext>
              </a:extLst>
            </p:cNvPr>
            <p:cNvSpPr/>
            <p:nvPr/>
          </p:nvSpPr>
          <p:spPr>
            <a:xfrm>
              <a:off x="21767800" y="30861000"/>
              <a:ext cx="809638" cy="321949"/>
            </a:xfrm>
            <a:custGeom>
              <a:avLst/>
              <a:gdLst/>
              <a:ahLst/>
              <a:cxnLst>
                <a:cxn ang="0">
                  <a:pos x="wd2" y="hd2"/>
                </a:cxn>
                <a:cxn ang="5400000">
                  <a:pos x="wd2" y="hd2"/>
                </a:cxn>
                <a:cxn ang="10800000">
                  <a:pos x="wd2" y="hd2"/>
                </a:cxn>
                <a:cxn ang="16200000">
                  <a:pos x="wd2" y="hd2"/>
                </a:cxn>
              </a:cxnLst>
              <a:rect l="0" t="0" r="r" b="b"/>
              <a:pathLst>
                <a:path w="21600" h="21600"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a:gsLst>
                <a:gs pos="0">
                  <a:schemeClr val="bg2"/>
                </a:gs>
                <a:gs pos="100000">
                  <a:schemeClr val="accent4">
                    <a:lumMod val="60000"/>
                    <a:lumOff val="40000"/>
                  </a:schemeClr>
                </a:gs>
              </a:gsLst>
              <a:lin ang="20718678"/>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69" name="Shape 31">
              <a:extLst>
                <a:ext uri="{FF2B5EF4-FFF2-40B4-BE49-F238E27FC236}">
                  <a16:creationId xmlns:a16="http://schemas.microsoft.com/office/drawing/2014/main" xmlns="" id="{BCEC9AFC-C6EA-41AC-BE6A-13533F3E9751}"/>
                </a:ext>
              </a:extLst>
            </p:cNvPr>
            <p:cNvSpPr/>
            <p:nvPr/>
          </p:nvSpPr>
          <p:spPr>
            <a:xfrm>
              <a:off x="21996400" y="12992100"/>
              <a:ext cx="272244" cy="2721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0">
                  <a:srgbClr val="464646"/>
                </a:gs>
                <a:gs pos="92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0" name="Shape 32">
              <a:extLst>
                <a:ext uri="{FF2B5EF4-FFF2-40B4-BE49-F238E27FC236}">
                  <a16:creationId xmlns:a16="http://schemas.microsoft.com/office/drawing/2014/main" xmlns="" id="{C8638591-DE73-4D3D-8260-2C79675BC4FC}"/>
                </a:ext>
              </a:extLst>
            </p:cNvPr>
            <p:cNvSpPr/>
            <p:nvPr/>
          </p:nvSpPr>
          <p:spPr>
            <a:xfrm>
              <a:off x="22110700" y="13106400"/>
              <a:ext cx="66933" cy="669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71" name="Shape 33">
              <a:extLst>
                <a:ext uri="{FF2B5EF4-FFF2-40B4-BE49-F238E27FC236}">
                  <a16:creationId xmlns:a16="http://schemas.microsoft.com/office/drawing/2014/main" xmlns="" id="{964749C0-D066-47D5-AB69-79DB21F98875}"/>
                </a:ext>
              </a:extLst>
            </p:cNvPr>
            <p:cNvSpPr/>
            <p:nvPr/>
          </p:nvSpPr>
          <p:spPr>
            <a:xfrm>
              <a:off x="21704300" y="13068300"/>
              <a:ext cx="132873" cy="132874"/>
            </a:xfrm>
            <a:custGeom>
              <a:avLst/>
              <a:gdLst/>
              <a:ahLst/>
              <a:cxnLst>
                <a:cxn ang="0">
                  <a:pos x="wd2" y="hd2"/>
                </a:cxn>
                <a:cxn ang="5400000">
                  <a:pos x="wd2" y="hd2"/>
                </a:cxn>
                <a:cxn ang="10800000">
                  <a:pos x="wd2" y="hd2"/>
                </a:cxn>
                <a:cxn ang="16200000">
                  <a:pos x="wd2" y="hd2"/>
                </a:cxn>
              </a:cxnLst>
              <a:rect l="0" t="0" r="r" b="b"/>
              <a:pathLst>
                <a:path w="21600" h="21600"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72" name="Oval 71">
            <a:extLst>
              <a:ext uri="{FF2B5EF4-FFF2-40B4-BE49-F238E27FC236}">
                <a16:creationId xmlns:a16="http://schemas.microsoft.com/office/drawing/2014/main" xmlns="" id="{2DBF0203-DA68-4AD7-BDAD-AA57DFCE5FB0}"/>
              </a:ext>
            </a:extLst>
          </p:cNvPr>
          <p:cNvSpPr/>
          <p:nvPr/>
        </p:nvSpPr>
        <p:spPr>
          <a:xfrm>
            <a:off x="1880701" y="4134922"/>
            <a:ext cx="584046" cy="5840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xmlns="" id="{9F70B993-969E-409C-882D-E4772E07B24C}"/>
              </a:ext>
            </a:extLst>
          </p:cNvPr>
          <p:cNvSpPr/>
          <p:nvPr/>
        </p:nvSpPr>
        <p:spPr>
          <a:xfrm>
            <a:off x="6798614" y="1729498"/>
            <a:ext cx="584046" cy="58404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40896BE6-87DE-4B2D-B2A2-0DBC5B7B303E}"/>
              </a:ext>
            </a:extLst>
          </p:cNvPr>
          <p:cNvSpPr/>
          <p:nvPr/>
        </p:nvSpPr>
        <p:spPr>
          <a:xfrm>
            <a:off x="9739299" y="2615222"/>
            <a:ext cx="584046" cy="58404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xmlns="" id="{FB76B2B0-EBC2-4FAB-AAC3-2837D10EF80B}"/>
              </a:ext>
            </a:extLst>
          </p:cNvPr>
          <p:cNvSpPr txBox="1"/>
          <p:nvPr/>
        </p:nvSpPr>
        <p:spPr>
          <a:xfrm>
            <a:off x="2024533" y="4214085"/>
            <a:ext cx="282090" cy="400110"/>
          </a:xfrm>
          <a:prstGeom prst="rect">
            <a:avLst/>
          </a:prstGeom>
          <a:noFill/>
        </p:spPr>
        <p:txBody>
          <a:bodyPr wrap="square" numCol="1" spcCol="457200" rtlCol="0">
            <a:spAutoFit/>
          </a:bodyPr>
          <a:lstStyle/>
          <a:p>
            <a:pPr algn="ctr"/>
            <a:r>
              <a:rPr lang="en-US" sz="2000" dirty="0">
                <a:solidFill>
                  <a:srgbClr val="FEFEFE"/>
                </a:solidFill>
                <a:latin typeface="Montserrat" charset="0"/>
                <a:ea typeface="Montserrat" charset="0"/>
                <a:cs typeface="Montserrat" charset="0"/>
              </a:rPr>
              <a:t>1</a:t>
            </a:r>
          </a:p>
        </p:txBody>
      </p:sp>
      <p:sp>
        <p:nvSpPr>
          <p:cNvPr id="76" name="TextBox 75">
            <a:extLst>
              <a:ext uri="{FF2B5EF4-FFF2-40B4-BE49-F238E27FC236}">
                <a16:creationId xmlns:a16="http://schemas.microsoft.com/office/drawing/2014/main" xmlns="" id="{6F225657-71C2-41A1-AA76-704FA618296E}"/>
              </a:ext>
            </a:extLst>
          </p:cNvPr>
          <p:cNvSpPr txBox="1"/>
          <p:nvPr/>
        </p:nvSpPr>
        <p:spPr>
          <a:xfrm>
            <a:off x="6955331" y="1783903"/>
            <a:ext cx="282090" cy="400110"/>
          </a:xfrm>
          <a:prstGeom prst="rect">
            <a:avLst/>
          </a:prstGeom>
          <a:noFill/>
        </p:spPr>
        <p:txBody>
          <a:bodyPr wrap="square" numCol="1" spcCol="457200" rtlCol="0">
            <a:spAutoFit/>
          </a:bodyPr>
          <a:lstStyle/>
          <a:p>
            <a:pPr algn="ctr"/>
            <a:r>
              <a:rPr lang="en-US" sz="2000" dirty="0">
                <a:solidFill>
                  <a:srgbClr val="FEFEFE"/>
                </a:solidFill>
                <a:latin typeface="Montserrat" charset="0"/>
                <a:ea typeface="Montserrat" charset="0"/>
                <a:cs typeface="Montserrat" charset="0"/>
              </a:rPr>
              <a:t>2</a:t>
            </a:r>
          </a:p>
        </p:txBody>
      </p:sp>
      <p:sp>
        <p:nvSpPr>
          <p:cNvPr id="77" name="TextBox 76">
            <a:extLst>
              <a:ext uri="{FF2B5EF4-FFF2-40B4-BE49-F238E27FC236}">
                <a16:creationId xmlns:a16="http://schemas.microsoft.com/office/drawing/2014/main" xmlns="" id="{6F28C73C-0997-419C-921C-0A00F95BA47F}"/>
              </a:ext>
            </a:extLst>
          </p:cNvPr>
          <p:cNvSpPr txBox="1"/>
          <p:nvPr/>
        </p:nvSpPr>
        <p:spPr>
          <a:xfrm>
            <a:off x="9901116" y="2705118"/>
            <a:ext cx="282090" cy="400110"/>
          </a:xfrm>
          <a:prstGeom prst="rect">
            <a:avLst/>
          </a:prstGeom>
          <a:noFill/>
        </p:spPr>
        <p:txBody>
          <a:bodyPr wrap="square" numCol="1" spcCol="457200" rtlCol="0">
            <a:spAutoFit/>
          </a:bodyPr>
          <a:lstStyle/>
          <a:p>
            <a:pPr algn="ctr"/>
            <a:r>
              <a:rPr lang="en-US" sz="2000" dirty="0">
                <a:solidFill>
                  <a:srgbClr val="FEFEFE"/>
                </a:solidFill>
                <a:latin typeface="Montserrat" charset="0"/>
                <a:ea typeface="Montserrat" charset="0"/>
                <a:cs typeface="Montserrat" charset="0"/>
              </a:rPr>
              <a:t>3</a:t>
            </a:r>
          </a:p>
        </p:txBody>
      </p:sp>
      <p:sp>
        <p:nvSpPr>
          <p:cNvPr id="3" name="Picture Placeholder 2">
            <a:extLst>
              <a:ext uri="{FF2B5EF4-FFF2-40B4-BE49-F238E27FC236}">
                <a16:creationId xmlns:a16="http://schemas.microsoft.com/office/drawing/2014/main" xmlns="" id="{6BCC1197-D9A8-4167-ABFC-17B5560D72C5}"/>
              </a:ext>
            </a:extLst>
          </p:cNvPr>
          <p:cNvSpPr>
            <a:spLocks noGrp="1"/>
          </p:cNvSpPr>
          <p:nvPr>
            <p:ph type="pic" sz="quarter" idx="16"/>
          </p:nvPr>
        </p:nvSpPr>
        <p:spPr/>
      </p:sp>
      <p:sp>
        <p:nvSpPr>
          <p:cNvPr id="5" name="Picture Placeholder 4">
            <a:extLst>
              <a:ext uri="{FF2B5EF4-FFF2-40B4-BE49-F238E27FC236}">
                <a16:creationId xmlns:a16="http://schemas.microsoft.com/office/drawing/2014/main" xmlns="" id="{D4C82CC2-9CC2-4B5B-8196-6C027747C692}"/>
              </a:ext>
            </a:extLst>
          </p:cNvPr>
          <p:cNvSpPr>
            <a:spLocks noGrp="1"/>
          </p:cNvSpPr>
          <p:nvPr>
            <p:ph type="pic" sz="quarter" idx="17"/>
          </p:nvPr>
        </p:nvSpPr>
        <p:spPr/>
      </p:sp>
      <p:sp>
        <p:nvSpPr>
          <p:cNvPr id="7" name="Picture Placeholder 6">
            <a:extLst>
              <a:ext uri="{FF2B5EF4-FFF2-40B4-BE49-F238E27FC236}">
                <a16:creationId xmlns:a16="http://schemas.microsoft.com/office/drawing/2014/main" xmlns="" id="{9F88F336-5699-4851-B820-C33F70059A09}"/>
              </a:ext>
            </a:extLst>
          </p:cNvPr>
          <p:cNvSpPr>
            <a:spLocks noGrp="1"/>
          </p:cNvSpPr>
          <p:nvPr>
            <p:ph type="pic" sz="quarter" idx="18"/>
          </p:nvPr>
        </p:nvSpPr>
        <p:spPr/>
      </p:sp>
      <p:sp>
        <p:nvSpPr>
          <p:cNvPr id="9" name="Picture Placeholder 8">
            <a:extLst>
              <a:ext uri="{FF2B5EF4-FFF2-40B4-BE49-F238E27FC236}">
                <a16:creationId xmlns:a16="http://schemas.microsoft.com/office/drawing/2014/main" xmlns="" id="{1F9779E8-CC21-4BC9-9765-A4E1DC97AE16}"/>
              </a:ext>
            </a:extLst>
          </p:cNvPr>
          <p:cNvSpPr>
            <a:spLocks noGrp="1"/>
          </p:cNvSpPr>
          <p:nvPr>
            <p:ph type="pic" sz="quarter" idx="15"/>
          </p:nvPr>
        </p:nvSpPr>
        <p:spPr/>
      </p:sp>
    </p:spTree>
    <p:extLst>
      <p:ext uri="{BB962C8B-B14F-4D97-AF65-F5344CB8AC3E}">
        <p14:creationId xmlns:p14="http://schemas.microsoft.com/office/powerpoint/2010/main" xmlns="" val="403658492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6">
            <a:extLst>
              <a:ext uri="{FF2B5EF4-FFF2-40B4-BE49-F238E27FC236}">
                <a16:creationId xmlns:a16="http://schemas.microsoft.com/office/drawing/2014/main" xmlns="" id="{2FF2D48F-5E4C-4F6B-B059-EAA4D172D304}"/>
              </a:ext>
            </a:extLst>
          </p:cNvPr>
          <p:cNvSpPr/>
          <p:nvPr/>
        </p:nvSpPr>
        <p:spPr>
          <a:xfrm>
            <a:off x="1415533" y="-201168"/>
            <a:ext cx="12498230" cy="7496048"/>
          </a:xfrm>
          <a:custGeom>
            <a:avLst/>
            <a:gdLst/>
            <a:ahLst/>
            <a:cxnLst>
              <a:cxn ang="0">
                <a:pos x="wd2" y="hd2"/>
              </a:cxn>
              <a:cxn ang="5400000">
                <a:pos x="wd2" y="hd2"/>
              </a:cxn>
              <a:cxn ang="10800000">
                <a:pos x="wd2" y="hd2"/>
              </a:cxn>
              <a:cxn ang="16200000">
                <a:pos x="wd2" y="hd2"/>
              </a:cxn>
            </a:cxnLst>
            <a:rect l="0" t="0" r="r" b="b"/>
            <a:pathLst>
              <a:path w="21600" h="21600" extrusionOk="0">
                <a:moveTo>
                  <a:pt x="7992" y="0"/>
                </a:moveTo>
                <a:cubicBezTo>
                  <a:pt x="7999" y="12"/>
                  <a:pt x="8009" y="20"/>
                  <a:pt x="8021" y="20"/>
                </a:cubicBezTo>
                <a:cubicBezTo>
                  <a:pt x="8032" y="20"/>
                  <a:pt x="8042" y="12"/>
                  <a:pt x="8050" y="0"/>
                </a:cubicBezTo>
                <a:lnTo>
                  <a:pt x="8021" y="0"/>
                </a:lnTo>
                <a:lnTo>
                  <a:pt x="7992" y="0"/>
                </a:lnTo>
                <a:close/>
                <a:moveTo>
                  <a:pt x="8199" y="0"/>
                </a:moveTo>
                <a:cubicBezTo>
                  <a:pt x="8206" y="12"/>
                  <a:pt x="8216" y="20"/>
                  <a:pt x="8228" y="20"/>
                </a:cubicBezTo>
                <a:cubicBezTo>
                  <a:pt x="8239" y="20"/>
                  <a:pt x="8249" y="12"/>
                  <a:pt x="8257" y="0"/>
                </a:cubicBezTo>
                <a:lnTo>
                  <a:pt x="8228" y="0"/>
                </a:lnTo>
                <a:lnTo>
                  <a:pt x="8199" y="0"/>
                </a:lnTo>
                <a:close/>
                <a:moveTo>
                  <a:pt x="7910" y="64"/>
                </a:moveTo>
                <a:cubicBezTo>
                  <a:pt x="7887" y="64"/>
                  <a:pt x="7869" y="95"/>
                  <a:pt x="7869" y="132"/>
                </a:cubicBezTo>
                <a:cubicBezTo>
                  <a:pt x="7869" y="170"/>
                  <a:pt x="7887" y="201"/>
                  <a:pt x="7910" y="201"/>
                </a:cubicBezTo>
                <a:cubicBezTo>
                  <a:pt x="7932" y="201"/>
                  <a:pt x="7951" y="170"/>
                  <a:pt x="7951" y="132"/>
                </a:cubicBezTo>
                <a:cubicBezTo>
                  <a:pt x="7951" y="95"/>
                  <a:pt x="7932" y="64"/>
                  <a:pt x="7910" y="64"/>
                </a:cubicBezTo>
                <a:close/>
                <a:moveTo>
                  <a:pt x="8125" y="64"/>
                </a:moveTo>
                <a:cubicBezTo>
                  <a:pt x="8102" y="64"/>
                  <a:pt x="8084" y="95"/>
                  <a:pt x="8084" y="132"/>
                </a:cubicBezTo>
                <a:cubicBezTo>
                  <a:pt x="8084" y="170"/>
                  <a:pt x="8102" y="201"/>
                  <a:pt x="8125" y="201"/>
                </a:cubicBezTo>
                <a:cubicBezTo>
                  <a:pt x="8147" y="201"/>
                  <a:pt x="8166" y="170"/>
                  <a:pt x="8166" y="132"/>
                </a:cubicBezTo>
                <a:cubicBezTo>
                  <a:pt x="8166" y="95"/>
                  <a:pt x="8147" y="64"/>
                  <a:pt x="8125" y="64"/>
                </a:cubicBezTo>
                <a:close/>
                <a:moveTo>
                  <a:pt x="8332" y="64"/>
                </a:moveTo>
                <a:cubicBezTo>
                  <a:pt x="8309" y="64"/>
                  <a:pt x="8291" y="95"/>
                  <a:pt x="8291" y="132"/>
                </a:cubicBezTo>
                <a:cubicBezTo>
                  <a:pt x="8291" y="170"/>
                  <a:pt x="8309" y="201"/>
                  <a:pt x="8332" y="201"/>
                </a:cubicBezTo>
                <a:cubicBezTo>
                  <a:pt x="8355" y="201"/>
                  <a:pt x="8373" y="170"/>
                  <a:pt x="8373" y="132"/>
                </a:cubicBezTo>
                <a:cubicBezTo>
                  <a:pt x="8373" y="95"/>
                  <a:pt x="8355" y="64"/>
                  <a:pt x="8332" y="64"/>
                </a:cubicBezTo>
                <a:close/>
                <a:moveTo>
                  <a:pt x="7740" y="102"/>
                </a:moveTo>
                <a:cubicBezTo>
                  <a:pt x="7715" y="115"/>
                  <a:pt x="7689" y="123"/>
                  <a:pt x="7663" y="123"/>
                </a:cubicBezTo>
                <a:cubicBezTo>
                  <a:pt x="7662" y="123"/>
                  <a:pt x="7662" y="123"/>
                  <a:pt x="7662" y="123"/>
                </a:cubicBezTo>
                <a:cubicBezTo>
                  <a:pt x="7662" y="125"/>
                  <a:pt x="7661" y="128"/>
                  <a:pt x="7661" y="130"/>
                </a:cubicBezTo>
                <a:cubicBezTo>
                  <a:pt x="7661" y="168"/>
                  <a:pt x="7680" y="198"/>
                  <a:pt x="7702" y="198"/>
                </a:cubicBezTo>
                <a:cubicBezTo>
                  <a:pt x="7725" y="198"/>
                  <a:pt x="7743" y="168"/>
                  <a:pt x="7743" y="130"/>
                </a:cubicBezTo>
                <a:cubicBezTo>
                  <a:pt x="7743" y="120"/>
                  <a:pt x="7742" y="111"/>
                  <a:pt x="7740" y="102"/>
                </a:cubicBezTo>
                <a:close/>
                <a:moveTo>
                  <a:pt x="7454" y="141"/>
                </a:moveTo>
                <a:cubicBezTo>
                  <a:pt x="7458" y="171"/>
                  <a:pt x="7475" y="194"/>
                  <a:pt x="7494" y="194"/>
                </a:cubicBezTo>
                <a:cubicBezTo>
                  <a:pt x="7508" y="194"/>
                  <a:pt x="7520" y="183"/>
                  <a:pt x="7528" y="165"/>
                </a:cubicBezTo>
                <a:cubicBezTo>
                  <a:pt x="7501" y="148"/>
                  <a:pt x="7479" y="142"/>
                  <a:pt x="7454" y="141"/>
                </a:cubicBezTo>
                <a:close/>
                <a:moveTo>
                  <a:pt x="7316" y="154"/>
                </a:moveTo>
                <a:cubicBezTo>
                  <a:pt x="7298" y="161"/>
                  <a:pt x="7280" y="171"/>
                  <a:pt x="7262" y="184"/>
                </a:cubicBezTo>
                <a:cubicBezTo>
                  <a:pt x="7268" y="188"/>
                  <a:pt x="7273" y="190"/>
                  <a:pt x="7280" y="190"/>
                </a:cubicBezTo>
                <a:cubicBezTo>
                  <a:pt x="7295" y="190"/>
                  <a:pt x="7309" y="175"/>
                  <a:pt x="7316" y="154"/>
                </a:cubicBezTo>
                <a:close/>
                <a:moveTo>
                  <a:pt x="8514" y="166"/>
                </a:moveTo>
                <a:cubicBezTo>
                  <a:pt x="8518" y="176"/>
                  <a:pt x="8525" y="183"/>
                  <a:pt x="8532" y="187"/>
                </a:cubicBezTo>
                <a:cubicBezTo>
                  <a:pt x="8526" y="180"/>
                  <a:pt x="8520" y="173"/>
                  <a:pt x="8514" y="166"/>
                </a:cubicBezTo>
                <a:close/>
                <a:moveTo>
                  <a:pt x="5283" y="230"/>
                </a:moveTo>
                <a:cubicBezTo>
                  <a:pt x="5265" y="237"/>
                  <a:pt x="5251" y="264"/>
                  <a:pt x="5251" y="297"/>
                </a:cubicBezTo>
                <a:cubicBezTo>
                  <a:pt x="5251" y="335"/>
                  <a:pt x="5269" y="366"/>
                  <a:pt x="5292" y="366"/>
                </a:cubicBezTo>
                <a:cubicBezTo>
                  <a:pt x="5315" y="366"/>
                  <a:pt x="5333" y="335"/>
                  <a:pt x="5333" y="297"/>
                </a:cubicBezTo>
                <a:cubicBezTo>
                  <a:pt x="5333" y="264"/>
                  <a:pt x="5319" y="237"/>
                  <a:pt x="5301" y="230"/>
                </a:cubicBezTo>
                <a:lnTo>
                  <a:pt x="5292" y="230"/>
                </a:lnTo>
                <a:lnTo>
                  <a:pt x="5283" y="230"/>
                </a:lnTo>
                <a:close/>
                <a:moveTo>
                  <a:pt x="5499" y="230"/>
                </a:moveTo>
                <a:cubicBezTo>
                  <a:pt x="5477" y="230"/>
                  <a:pt x="5458" y="261"/>
                  <a:pt x="5458" y="299"/>
                </a:cubicBezTo>
                <a:cubicBezTo>
                  <a:pt x="5458" y="337"/>
                  <a:pt x="5477" y="367"/>
                  <a:pt x="5499" y="367"/>
                </a:cubicBezTo>
                <a:cubicBezTo>
                  <a:pt x="5522" y="367"/>
                  <a:pt x="5540" y="337"/>
                  <a:pt x="5540" y="299"/>
                </a:cubicBezTo>
                <a:cubicBezTo>
                  <a:pt x="5540" y="261"/>
                  <a:pt x="5522" y="230"/>
                  <a:pt x="5499" y="230"/>
                </a:cubicBezTo>
                <a:close/>
                <a:moveTo>
                  <a:pt x="5706" y="230"/>
                </a:moveTo>
                <a:cubicBezTo>
                  <a:pt x="5684" y="230"/>
                  <a:pt x="5665" y="261"/>
                  <a:pt x="5665" y="299"/>
                </a:cubicBezTo>
                <a:cubicBezTo>
                  <a:pt x="5665" y="337"/>
                  <a:pt x="5684" y="367"/>
                  <a:pt x="5706" y="367"/>
                </a:cubicBezTo>
                <a:cubicBezTo>
                  <a:pt x="5729" y="367"/>
                  <a:pt x="5747" y="337"/>
                  <a:pt x="5747" y="299"/>
                </a:cubicBezTo>
                <a:cubicBezTo>
                  <a:pt x="5747" y="261"/>
                  <a:pt x="5729" y="230"/>
                  <a:pt x="5706" y="230"/>
                </a:cubicBezTo>
                <a:close/>
                <a:moveTo>
                  <a:pt x="5921" y="230"/>
                </a:moveTo>
                <a:cubicBezTo>
                  <a:pt x="5899" y="230"/>
                  <a:pt x="5880" y="261"/>
                  <a:pt x="5880" y="299"/>
                </a:cubicBezTo>
                <a:cubicBezTo>
                  <a:pt x="5880" y="337"/>
                  <a:pt x="5899" y="367"/>
                  <a:pt x="5921" y="367"/>
                </a:cubicBezTo>
                <a:cubicBezTo>
                  <a:pt x="5944" y="367"/>
                  <a:pt x="5962" y="337"/>
                  <a:pt x="5962" y="299"/>
                </a:cubicBezTo>
                <a:cubicBezTo>
                  <a:pt x="5962" y="261"/>
                  <a:pt x="5944" y="230"/>
                  <a:pt x="5921" y="230"/>
                </a:cubicBezTo>
                <a:close/>
                <a:moveTo>
                  <a:pt x="7388" y="230"/>
                </a:moveTo>
                <a:cubicBezTo>
                  <a:pt x="7365" y="230"/>
                  <a:pt x="7347" y="261"/>
                  <a:pt x="7347" y="299"/>
                </a:cubicBezTo>
                <a:cubicBezTo>
                  <a:pt x="7347" y="337"/>
                  <a:pt x="7365" y="367"/>
                  <a:pt x="7388" y="367"/>
                </a:cubicBezTo>
                <a:cubicBezTo>
                  <a:pt x="7410" y="367"/>
                  <a:pt x="7429" y="337"/>
                  <a:pt x="7429" y="299"/>
                </a:cubicBezTo>
                <a:cubicBezTo>
                  <a:pt x="7429" y="261"/>
                  <a:pt x="7410" y="230"/>
                  <a:pt x="7388" y="230"/>
                </a:cubicBezTo>
                <a:close/>
                <a:moveTo>
                  <a:pt x="7595" y="230"/>
                </a:moveTo>
                <a:cubicBezTo>
                  <a:pt x="7572" y="230"/>
                  <a:pt x="7554" y="261"/>
                  <a:pt x="7554" y="299"/>
                </a:cubicBezTo>
                <a:cubicBezTo>
                  <a:pt x="7554" y="337"/>
                  <a:pt x="7572" y="367"/>
                  <a:pt x="7595" y="367"/>
                </a:cubicBezTo>
                <a:cubicBezTo>
                  <a:pt x="7618" y="367"/>
                  <a:pt x="7636" y="337"/>
                  <a:pt x="7636" y="299"/>
                </a:cubicBezTo>
                <a:cubicBezTo>
                  <a:pt x="7636" y="261"/>
                  <a:pt x="7618" y="230"/>
                  <a:pt x="7595" y="230"/>
                </a:cubicBezTo>
                <a:close/>
                <a:moveTo>
                  <a:pt x="7810" y="230"/>
                </a:moveTo>
                <a:cubicBezTo>
                  <a:pt x="7787" y="230"/>
                  <a:pt x="7769" y="261"/>
                  <a:pt x="7769" y="299"/>
                </a:cubicBezTo>
                <a:cubicBezTo>
                  <a:pt x="7769" y="337"/>
                  <a:pt x="7787" y="367"/>
                  <a:pt x="7810" y="367"/>
                </a:cubicBezTo>
                <a:cubicBezTo>
                  <a:pt x="7833" y="367"/>
                  <a:pt x="7851" y="337"/>
                  <a:pt x="7851" y="299"/>
                </a:cubicBezTo>
                <a:cubicBezTo>
                  <a:pt x="7851" y="261"/>
                  <a:pt x="7833" y="230"/>
                  <a:pt x="7810" y="230"/>
                </a:cubicBezTo>
                <a:close/>
                <a:moveTo>
                  <a:pt x="8017" y="230"/>
                </a:moveTo>
                <a:cubicBezTo>
                  <a:pt x="7995" y="230"/>
                  <a:pt x="7976" y="261"/>
                  <a:pt x="7976" y="299"/>
                </a:cubicBezTo>
                <a:cubicBezTo>
                  <a:pt x="7976" y="337"/>
                  <a:pt x="7995" y="367"/>
                  <a:pt x="8017" y="367"/>
                </a:cubicBezTo>
                <a:cubicBezTo>
                  <a:pt x="8040" y="367"/>
                  <a:pt x="8058" y="337"/>
                  <a:pt x="8058" y="299"/>
                </a:cubicBezTo>
                <a:cubicBezTo>
                  <a:pt x="8058" y="261"/>
                  <a:pt x="8040" y="230"/>
                  <a:pt x="8017" y="230"/>
                </a:cubicBezTo>
                <a:close/>
                <a:moveTo>
                  <a:pt x="8224" y="230"/>
                </a:moveTo>
                <a:cubicBezTo>
                  <a:pt x="8202" y="230"/>
                  <a:pt x="8183" y="261"/>
                  <a:pt x="8183" y="299"/>
                </a:cubicBezTo>
                <a:cubicBezTo>
                  <a:pt x="8183" y="337"/>
                  <a:pt x="8202" y="367"/>
                  <a:pt x="8224" y="367"/>
                </a:cubicBezTo>
                <a:cubicBezTo>
                  <a:pt x="8247" y="367"/>
                  <a:pt x="8265" y="337"/>
                  <a:pt x="8265" y="299"/>
                </a:cubicBezTo>
                <a:cubicBezTo>
                  <a:pt x="8265" y="261"/>
                  <a:pt x="8247" y="230"/>
                  <a:pt x="8224" y="230"/>
                </a:cubicBezTo>
                <a:close/>
                <a:moveTo>
                  <a:pt x="8439" y="230"/>
                </a:moveTo>
                <a:cubicBezTo>
                  <a:pt x="8417" y="230"/>
                  <a:pt x="8398" y="261"/>
                  <a:pt x="8398" y="299"/>
                </a:cubicBezTo>
                <a:cubicBezTo>
                  <a:pt x="8398" y="337"/>
                  <a:pt x="8417" y="367"/>
                  <a:pt x="8439" y="367"/>
                </a:cubicBezTo>
                <a:cubicBezTo>
                  <a:pt x="8462" y="367"/>
                  <a:pt x="8480" y="337"/>
                  <a:pt x="8480" y="299"/>
                </a:cubicBezTo>
                <a:cubicBezTo>
                  <a:pt x="8480" y="261"/>
                  <a:pt x="8462" y="230"/>
                  <a:pt x="8439" y="230"/>
                </a:cubicBezTo>
                <a:close/>
                <a:moveTo>
                  <a:pt x="6151" y="243"/>
                </a:moveTo>
                <a:lnTo>
                  <a:pt x="6129" y="256"/>
                </a:lnTo>
                <a:lnTo>
                  <a:pt x="6090" y="278"/>
                </a:lnTo>
                <a:cubicBezTo>
                  <a:pt x="6089" y="285"/>
                  <a:pt x="6088" y="293"/>
                  <a:pt x="6088" y="300"/>
                </a:cubicBezTo>
                <a:cubicBezTo>
                  <a:pt x="6088" y="338"/>
                  <a:pt x="6106" y="369"/>
                  <a:pt x="6129" y="369"/>
                </a:cubicBezTo>
                <a:cubicBezTo>
                  <a:pt x="6151" y="369"/>
                  <a:pt x="6170" y="338"/>
                  <a:pt x="6170" y="300"/>
                </a:cubicBezTo>
                <a:cubicBezTo>
                  <a:pt x="6170" y="276"/>
                  <a:pt x="6162" y="255"/>
                  <a:pt x="6151" y="243"/>
                </a:cubicBezTo>
                <a:close/>
                <a:moveTo>
                  <a:pt x="8613" y="269"/>
                </a:moveTo>
                <a:cubicBezTo>
                  <a:pt x="8608" y="280"/>
                  <a:pt x="8606" y="293"/>
                  <a:pt x="8606" y="307"/>
                </a:cubicBezTo>
                <a:cubicBezTo>
                  <a:pt x="8606" y="345"/>
                  <a:pt x="8624" y="376"/>
                  <a:pt x="8647" y="376"/>
                </a:cubicBezTo>
                <a:cubicBezTo>
                  <a:pt x="8669" y="376"/>
                  <a:pt x="8688" y="345"/>
                  <a:pt x="8688" y="307"/>
                </a:cubicBezTo>
                <a:cubicBezTo>
                  <a:pt x="8688" y="298"/>
                  <a:pt x="8687" y="290"/>
                  <a:pt x="8685" y="283"/>
                </a:cubicBezTo>
                <a:cubicBezTo>
                  <a:pt x="8672" y="282"/>
                  <a:pt x="8659" y="281"/>
                  <a:pt x="8647" y="279"/>
                </a:cubicBezTo>
                <a:cubicBezTo>
                  <a:pt x="8635" y="277"/>
                  <a:pt x="8624" y="274"/>
                  <a:pt x="8613" y="269"/>
                </a:cubicBezTo>
                <a:close/>
                <a:moveTo>
                  <a:pt x="5118" y="294"/>
                </a:moveTo>
                <a:cubicBezTo>
                  <a:pt x="5113" y="294"/>
                  <a:pt x="5108" y="296"/>
                  <a:pt x="5104" y="297"/>
                </a:cubicBezTo>
                <a:cubicBezTo>
                  <a:pt x="5094" y="300"/>
                  <a:pt x="5085" y="305"/>
                  <a:pt x="5077" y="312"/>
                </a:cubicBezTo>
                <a:cubicBezTo>
                  <a:pt x="5067" y="321"/>
                  <a:pt x="5059" y="334"/>
                  <a:pt x="5051" y="350"/>
                </a:cubicBezTo>
                <a:cubicBezTo>
                  <a:pt x="5058" y="359"/>
                  <a:pt x="5067" y="366"/>
                  <a:pt x="5077" y="366"/>
                </a:cubicBezTo>
                <a:cubicBezTo>
                  <a:pt x="5100" y="366"/>
                  <a:pt x="5118" y="335"/>
                  <a:pt x="5118" y="297"/>
                </a:cubicBezTo>
                <a:cubicBezTo>
                  <a:pt x="5118" y="296"/>
                  <a:pt x="5118" y="295"/>
                  <a:pt x="5118" y="294"/>
                </a:cubicBezTo>
                <a:close/>
                <a:moveTo>
                  <a:pt x="7218" y="294"/>
                </a:moveTo>
                <a:cubicBezTo>
                  <a:pt x="7210" y="295"/>
                  <a:pt x="7203" y="298"/>
                  <a:pt x="7197" y="302"/>
                </a:cubicBezTo>
                <a:cubicBezTo>
                  <a:pt x="7186" y="308"/>
                  <a:pt x="7178" y="319"/>
                  <a:pt x="7178" y="341"/>
                </a:cubicBezTo>
                <a:cubicBezTo>
                  <a:pt x="7178" y="351"/>
                  <a:pt x="7179" y="360"/>
                  <a:pt x="7181" y="369"/>
                </a:cubicBezTo>
                <a:cubicBezTo>
                  <a:pt x="7202" y="366"/>
                  <a:pt x="7219" y="337"/>
                  <a:pt x="7219" y="302"/>
                </a:cubicBezTo>
                <a:cubicBezTo>
                  <a:pt x="7219" y="299"/>
                  <a:pt x="7218" y="297"/>
                  <a:pt x="7218" y="294"/>
                </a:cubicBezTo>
                <a:close/>
                <a:moveTo>
                  <a:pt x="5184" y="410"/>
                </a:moveTo>
                <a:cubicBezTo>
                  <a:pt x="5162" y="410"/>
                  <a:pt x="5143" y="440"/>
                  <a:pt x="5143" y="478"/>
                </a:cubicBezTo>
                <a:cubicBezTo>
                  <a:pt x="5143" y="516"/>
                  <a:pt x="5162" y="546"/>
                  <a:pt x="5184" y="546"/>
                </a:cubicBezTo>
                <a:cubicBezTo>
                  <a:pt x="5207" y="546"/>
                  <a:pt x="5225" y="516"/>
                  <a:pt x="5225" y="478"/>
                </a:cubicBezTo>
                <a:cubicBezTo>
                  <a:pt x="5225" y="440"/>
                  <a:pt x="5207" y="410"/>
                  <a:pt x="5184" y="410"/>
                </a:cubicBezTo>
                <a:close/>
                <a:moveTo>
                  <a:pt x="5392" y="410"/>
                </a:moveTo>
                <a:cubicBezTo>
                  <a:pt x="5369" y="410"/>
                  <a:pt x="5351" y="440"/>
                  <a:pt x="5351" y="478"/>
                </a:cubicBezTo>
                <a:cubicBezTo>
                  <a:pt x="5351" y="516"/>
                  <a:pt x="5369" y="546"/>
                  <a:pt x="5392" y="546"/>
                </a:cubicBezTo>
                <a:cubicBezTo>
                  <a:pt x="5414" y="546"/>
                  <a:pt x="5433" y="516"/>
                  <a:pt x="5433" y="478"/>
                </a:cubicBezTo>
                <a:cubicBezTo>
                  <a:pt x="5433" y="440"/>
                  <a:pt x="5414" y="410"/>
                  <a:pt x="5392" y="410"/>
                </a:cubicBezTo>
                <a:close/>
                <a:moveTo>
                  <a:pt x="5607" y="410"/>
                </a:moveTo>
                <a:cubicBezTo>
                  <a:pt x="5584" y="410"/>
                  <a:pt x="5566" y="440"/>
                  <a:pt x="5566" y="478"/>
                </a:cubicBezTo>
                <a:cubicBezTo>
                  <a:pt x="5566" y="516"/>
                  <a:pt x="5584" y="546"/>
                  <a:pt x="5607" y="546"/>
                </a:cubicBezTo>
                <a:cubicBezTo>
                  <a:pt x="5629" y="546"/>
                  <a:pt x="5648" y="516"/>
                  <a:pt x="5648" y="478"/>
                </a:cubicBezTo>
                <a:cubicBezTo>
                  <a:pt x="5648" y="440"/>
                  <a:pt x="5629" y="410"/>
                  <a:pt x="5607" y="410"/>
                </a:cubicBezTo>
                <a:close/>
                <a:moveTo>
                  <a:pt x="5814" y="410"/>
                </a:moveTo>
                <a:cubicBezTo>
                  <a:pt x="5791" y="410"/>
                  <a:pt x="5773" y="440"/>
                  <a:pt x="5773" y="478"/>
                </a:cubicBezTo>
                <a:cubicBezTo>
                  <a:pt x="5773" y="516"/>
                  <a:pt x="5791" y="546"/>
                  <a:pt x="5814" y="546"/>
                </a:cubicBezTo>
                <a:cubicBezTo>
                  <a:pt x="5837" y="546"/>
                  <a:pt x="5855" y="516"/>
                  <a:pt x="5855" y="478"/>
                </a:cubicBezTo>
                <a:cubicBezTo>
                  <a:pt x="5855" y="440"/>
                  <a:pt x="5837" y="410"/>
                  <a:pt x="5814" y="410"/>
                </a:cubicBezTo>
                <a:close/>
                <a:moveTo>
                  <a:pt x="6021" y="410"/>
                </a:moveTo>
                <a:cubicBezTo>
                  <a:pt x="5999" y="410"/>
                  <a:pt x="5980" y="440"/>
                  <a:pt x="5980" y="478"/>
                </a:cubicBezTo>
                <a:cubicBezTo>
                  <a:pt x="5980" y="516"/>
                  <a:pt x="5999" y="546"/>
                  <a:pt x="6021" y="546"/>
                </a:cubicBezTo>
                <a:cubicBezTo>
                  <a:pt x="6044" y="546"/>
                  <a:pt x="6062" y="516"/>
                  <a:pt x="6062" y="478"/>
                </a:cubicBezTo>
                <a:cubicBezTo>
                  <a:pt x="6062" y="440"/>
                  <a:pt x="6044" y="410"/>
                  <a:pt x="6021" y="410"/>
                </a:cubicBezTo>
                <a:close/>
                <a:moveTo>
                  <a:pt x="6236" y="410"/>
                </a:moveTo>
                <a:cubicBezTo>
                  <a:pt x="6214" y="410"/>
                  <a:pt x="6195" y="440"/>
                  <a:pt x="6195" y="478"/>
                </a:cubicBezTo>
                <a:cubicBezTo>
                  <a:pt x="6195" y="516"/>
                  <a:pt x="6214" y="546"/>
                  <a:pt x="6236" y="546"/>
                </a:cubicBezTo>
                <a:cubicBezTo>
                  <a:pt x="6259" y="546"/>
                  <a:pt x="6277" y="516"/>
                  <a:pt x="6277" y="478"/>
                </a:cubicBezTo>
                <a:cubicBezTo>
                  <a:pt x="6277" y="440"/>
                  <a:pt x="6259" y="410"/>
                  <a:pt x="6236" y="410"/>
                </a:cubicBezTo>
                <a:close/>
                <a:moveTo>
                  <a:pt x="7073" y="410"/>
                </a:moveTo>
                <a:cubicBezTo>
                  <a:pt x="7050" y="410"/>
                  <a:pt x="7032" y="440"/>
                  <a:pt x="7032" y="478"/>
                </a:cubicBezTo>
                <a:cubicBezTo>
                  <a:pt x="7032" y="516"/>
                  <a:pt x="7050" y="546"/>
                  <a:pt x="7073" y="546"/>
                </a:cubicBezTo>
                <a:cubicBezTo>
                  <a:pt x="7096" y="546"/>
                  <a:pt x="7114" y="516"/>
                  <a:pt x="7114" y="478"/>
                </a:cubicBezTo>
                <a:cubicBezTo>
                  <a:pt x="7114" y="440"/>
                  <a:pt x="7096" y="410"/>
                  <a:pt x="7073" y="410"/>
                </a:cubicBezTo>
                <a:close/>
                <a:moveTo>
                  <a:pt x="7287" y="410"/>
                </a:moveTo>
                <a:cubicBezTo>
                  <a:pt x="7267" y="410"/>
                  <a:pt x="7251" y="432"/>
                  <a:pt x="7247" y="463"/>
                </a:cubicBezTo>
                <a:cubicBezTo>
                  <a:pt x="7268" y="483"/>
                  <a:pt x="7290" y="500"/>
                  <a:pt x="7303" y="513"/>
                </a:cubicBezTo>
                <a:lnTo>
                  <a:pt x="7252" y="513"/>
                </a:lnTo>
                <a:cubicBezTo>
                  <a:pt x="7259" y="533"/>
                  <a:pt x="7272" y="546"/>
                  <a:pt x="7287" y="546"/>
                </a:cubicBezTo>
                <a:cubicBezTo>
                  <a:pt x="7309" y="546"/>
                  <a:pt x="7328" y="516"/>
                  <a:pt x="7328" y="478"/>
                </a:cubicBezTo>
                <a:cubicBezTo>
                  <a:pt x="7328" y="440"/>
                  <a:pt x="7309" y="410"/>
                  <a:pt x="7287" y="410"/>
                </a:cubicBezTo>
                <a:close/>
                <a:moveTo>
                  <a:pt x="7495" y="410"/>
                </a:moveTo>
                <a:cubicBezTo>
                  <a:pt x="7473" y="410"/>
                  <a:pt x="7454" y="440"/>
                  <a:pt x="7454" y="478"/>
                </a:cubicBezTo>
                <a:cubicBezTo>
                  <a:pt x="7454" y="516"/>
                  <a:pt x="7473" y="546"/>
                  <a:pt x="7495" y="546"/>
                </a:cubicBezTo>
                <a:cubicBezTo>
                  <a:pt x="7518" y="546"/>
                  <a:pt x="7536" y="516"/>
                  <a:pt x="7536" y="478"/>
                </a:cubicBezTo>
                <a:cubicBezTo>
                  <a:pt x="7536" y="440"/>
                  <a:pt x="7518" y="410"/>
                  <a:pt x="7495" y="410"/>
                </a:cubicBezTo>
                <a:close/>
                <a:moveTo>
                  <a:pt x="7702" y="410"/>
                </a:moveTo>
                <a:cubicBezTo>
                  <a:pt x="7680" y="410"/>
                  <a:pt x="7661" y="440"/>
                  <a:pt x="7661" y="478"/>
                </a:cubicBezTo>
                <a:cubicBezTo>
                  <a:pt x="7661" y="516"/>
                  <a:pt x="7680" y="546"/>
                  <a:pt x="7702" y="546"/>
                </a:cubicBezTo>
                <a:cubicBezTo>
                  <a:pt x="7725" y="546"/>
                  <a:pt x="7743" y="516"/>
                  <a:pt x="7743" y="478"/>
                </a:cubicBezTo>
                <a:cubicBezTo>
                  <a:pt x="7743" y="440"/>
                  <a:pt x="7725" y="410"/>
                  <a:pt x="7702" y="410"/>
                </a:cubicBezTo>
                <a:close/>
                <a:moveTo>
                  <a:pt x="7910" y="410"/>
                </a:moveTo>
                <a:cubicBezTo>
                  <a:pt x="7887" y="410"/>
                  <a:pt x="7869" y="440"/>
                  <a:pt x="7869" y="478"/>
                </a:cubicBezTo>
                <a:cubicBezTo>
                  <a:pt x="7869" y="516"/>
                  <a:pt x="7887" y="546"/>
                  <a:pt x="7910" y="546"/>
                </a:cubicBezTo>
                <a:cubicBezTo>
                  <a:pt x="7932" y="546"/>
                  <a:pt x="7951" y="516"/>
                  <a:pt x="7951" y="478"/>
                </a:cubicBezTo>
                <a:cubicBezTo>
                  <a:pt x="7951" y="440"/>
                  <a:pt x="7932" y="410"/>
                  <a:pt x="7910" y="410"/>
                </a:cubicBezTo>
                <a:close/>
                <a:moveTo>
                  <a:pt x="8125" y="410"/>
                </a:moveTo>
                <a:cubicBezTo>
                  <a:pt x="8102" y="410"/>
                  <a:pt x="8084" y="440"/>
                  <a:pt x="8084" y="478"/>
                </a:cubicBezTo>
                <a:cubicBezTo>
                  <a:pt x="8084" y="516"/>
                  <a:pt x="8102" y="546"/>
                  <a:pt x="8125" y="546"/>
                </a:cubicBezTo>
                <a:cubicBezTo>
                  <a:pt x="8134" y="546"/>
                  <a:pt x="8143" y="541"/>
                  <a:pt x="8150" y="532"/>
                </a:cubicBezTo>
                <a:cubicBezTo>
                  <a:pt x="8121" y="530"/>
                  <a:pt x="8100" y="524"/>
                  <a:pt x="8093" y="513"/>
                </a:cubicBezTo>
                <a:lnTo>
                  <a:pt x="8162" y="506"/>
                </a:lnTo>
                <a:cubicBezTo>
                  <a:pt x="8164" y="497"/>
                  <a:pt x="8166" y="488"/>
                  <a:pt x="8166" y="478"/>
                </a:cubicBezTo>
                <a:cubicBezTo>
                  <a:pt x="8166" y="440"/>
                  <a:pt x="8147" y="410"/>
                  <a:pt x="8125" y="410"/>
                </a:cubicBezTo>
                <a:close/>
                <a:moveTo>
                  <a:pt x="8332" y="410"/>
                </a:moveTo>
                <a:cubicBezTo>
                  <a:pt x="8309" y="410"/>
                  <a:pt x="8291" y="440"/>
                  <a:pt x="8291" y="478"/>
                </a:cubicBezTo>
                <a:cubicBezTo>
                  <a:pt x="8291" y="483"/>
                  <a:pt x="8291" y="487"/>
                  <a:pt x="8292" y="492"/>
                </a:cubicBezTo>
                <a:lnTo>
                  <a:pt x="8373" y="483"/>
                </a:lnTo>
                <a:cubicBezTo>
                  <a:pt x="8373" y="481"/>
                  <a:pt x="8373" y="480"/>
                  <a:pt x="8373" y="478"/>
                </a:cubicBezTo>
                <a:cubicBezTo>
                  <a:pt x="8373" y="440"/>
                  <a:pt x="8355" y="410"/>
                  <a:pt x="8332" y="410"/>
                </a:cubicBezTo>
                <a:close/>
                <a:moveTo>
                  <a:pt x="8546" y="410"/>
                </a:moveTo>
                <a:cubicBezTo>
                  <a:pt x="8526" y="410"/>
                  <a:pt x="8509" y="435"/>
                  <a:pt x="8506" y="469"/>
                </a:cubicBezTo>
                <a:lnTo>
                  <a:pt x="8564" y="462"/>
                </a:lnTo>
                <a:cubicBezTo>
                  <a:pt x="8570" y="458"/>
                  <a:pt x="8577" y="454"/>
                  <a:pt x="8584" y="451"/>
                </a:cubicBezTo>
                <a:cubicBezTo>
                  <a:pt x="8578" y="427"/>
                  <a:pt x="8563" y="410"/>
                  <a:pt x="8546" y="410"/>
                </a:cubicBezTo>
                <a:close/>
                <a:moveTo>
                  <a:pt x="6679" y="422"/>
                </a:moveTo>
                <a:cubicBezTo>
                  <a:pt x="6656" y="438"/>
                  <a:pt x="6634" y="459"/>
                  <a:pt x="6610" y="478"/>
                </a:cubicBezTo>
                <a:cubicBezTo>
                  <a:pt x="6612" y="512"/>
                  <a:pt x="6629" y="540"/>
                  <a:pt x="6650" y="540"/>
                </a:cubicBezTo>
                <a:cubicBezTo>
                  <a:pt x="6673" y="540"/>
                  <a:pt x="6691" y="509"/>
                  <a:pt x="6691" y="472"/>
                </a:cubicBezTo>
                <a:cubicBezTo>
                  <a:pt x="6691" y="452"/>
                  <a:pt x="6686" y="435"/>
                  <a:pt x="6679" y="422"/>
                </a:cubicBezTo>
                <a:close/>
                <a:moveTo>
                  <a:pt x="6847" y="422"/>
                </a:moveTo>
                <a:cubicBezTo>
                  <a:pt x="6834" y="434"/>
                  <a:pt x="6825" y="456"/>
                  <a:pt x="6825" y="483"/>
                </a:cubicBezTo>
                <a:cubicBezTo>
                  <a:pt x="6825" y="483"/>
                  <a:pt x="6825" y="484"/>
                  <a:pt x="6825" y="484"/>
                </a:cubicBezTo>
                <a:cubicBezTo>
                  <a:pt x="6827" y="496"/>
                  <a:pt x="6829" y="506"/>
                  <a:pt x="6831" y="518"/>
                </a:cubicBezTo>
                <a:cubicBezTo>
                  <a:pt x="6838" y="537"/>
                  <a:pt x="6851" y="551"/>
                  <a:pt x="6866" y="551"/>
                </a:cubicBezTo>
                <a:cubicBezTo>
                  <a:pt x="6886" y="551"/>
                  <a:pt x="6903" y="526"/>
                  <a:pt x="6906" y="494"/>
                </a:cubicBezTo>
                <a:cubicBezTo>
                  <a:pt x="6882" y="481"/>
                  <a:pt x="6862" y="467"/>
                  <a:pt x="6847" y="422"/>
                </a:cubicBezTo>
                <a:close/>
                <a:moveTo>
                  <a:pt x="4946" y="435"/>
                </a:moveTo>
                <a:cubicBezTo>
                  <a:pt x="4940" y="447"/>
                  <a:pt x="4936" y="462"/>
                  <a:pt x="4936" y="478"/>
                </a:cubicBezTo>
                <a:cubicBezTo>
                  <a:pt x="4936" y="516"/>
                  <a:pt x="4955" y="547"/>
                  <a:pt x="4977" y="547"/>
                </a:cubicBezTo>
                <a:cubicBezTo>
                  <a:pt x="4997" y="547"/>
                  <a:pt x="5013" y="524"/>
                  <a:pt x="5017" y="493"/>
                </a:cubicBezTo>
                <a:cubicBezTo>
                  <a:pt x="5007" y="486"/>
                  <a:pt x="4977" y="458"/>
                  <a:pt x="4946" y="435"/>
                </a:cubicBezTo>
                <a:close/>
                <a:moveTo>
                  <a:pt x="4806" y="486"/>
                </a:moveTo>
                <a:cubicBezTo>
                  <a:pt x="4800" y="488"/>
                  <a:pt x="4794" y="490"/>
                  <a:pt x="4787" y="490"/>
                </a:cubicBezTo>
                <a:cubicBezTo>
                  <a:pt x="4787" y="507"/>
                  <a:pt x="4778" y="524"/>
                  <a:pt x="4770" y="524"/>
                </a:cubicBezTo>
                <a:lnTo>
                  <a:pt x="4737" y="524"/>
                </a:lnTo>
                <a:cubicBezTo>
                  <a:pt x="4744" y="536"/>
                  <a:pt x="4754" y="544"/>
                  <a:pt x="4765" y="544"/>
                </a:cubicBezTo>
                <a:cubicBezTo>
                  <a:pt x="4786" y="544"/>
                  <a:pt x="4802" y="519"/>
                  <a:pt x="4806" y="486"/>
                </a:cubicBezTo>
                <a:close/>
                <a:moveTo>
                  <a:pt x="8713" y="486"/>
                </a:moveTo>
                <a:cubicBezTo>
                  <a:pt x="8716" y="512"/>
                  <a:pt x="8727" y="533"/>
                  <a:pt x="8742" y="540"/>
                </a:cubicBezTo>
                <a:cubicBezTo>
                  <a:pt x="8737" y="515"/>
                  <a:pt x="8727" y="495"/>
                  <a:pt x="8713" y="486"/>
                </a:cubicBezTo>
                <a:close/>
                <a:moveTo>
                  <a:pt x="9210" y="486"/>
                </a:moveTo>
                <a:cubicBezTo>
                  <a:pt x="9192" y="487"/>
                  <a:pt x="9180" y="495"/>
                  <a:pt x="9174" y="540"/>
                </a:cubicBezTo>
                <a:cubicBezTo>
                  <a:pt x="9192" y="537"/>
                  <a:pt x="9207" y="515"/>
                  <a:pt x="9210" y="486"/>
                </a:cubicBezTo>
                <a:close/>
                <a:moveTo>
                  <a:pt x="8363" y="512"/>
                </a:moveTo>
                <a:cubicBezTo>
                  <a:pt x="8342" y="514"/>
                  <a:pt x="8320" y="517"/>
                  <a:pt x="8299" y="519"/>
                </a:cubicBezTo>
                <a:cubicBezTo>
                  <a:pt x="8306" y="533"/>
                  <a:pt x="8317" y="542"/>
                  <a:pt x="8329" y="542"/>
                </a:cubicBezTo>
                <a:cubicBezTo>
                  <a:pt x="8343" y="542"/>
                  <a:pt x="8355" y="530"/>
                  <a:pt x="8363" y="512"/>
                </a:cubicBezTo>
                <a:close/>
                <a:moveTo>
                  <a:pt x="8506" y="512"/>
                </a:moveTo>
                <a:cubicBezTo>
                  <a:pt x="8509" y="522"/>
                  <a:pt x="8513" y="530"/>
                  <a:pt x="8518" y="537"/>
                </a:cubicBezTo>
                <a:cubicBezTo>
                  <a:pt x="8521" y="528"/>
                  <a:pt x="8523" y="522"/>
                  <a:pt x="8524" y="517"/>
                </a:cubicBezTo>
                <a:cubicBezTo>
                  <a:pt x="8520" y="515"/>
                  <a:pt x="8514" y="513"/>
                  <a:pt x="8506" y="512"/>
                </a:cubicBezTo>
                <a:close/>
                <a:moveTo>
                  <a:pt x="6465" y="538"/>
                </a:moveTo>
                <a:cubicBezTo>
                  <a:pt x="6460" y="542"/>
                  <a:pt x="6454" y="545"/>
                  <a:pt x="6448" y="545"/>
                </a:cubicBezTo>
                <a:cubicBezTo>
                  <a:pt x="6454" y="543"/>
                  <a:pt x="6460" y="540"/>
                  <a:pt x="6465" y="538"/>
                </a:cubicBezTo>
                <a:close/>
                <a:moveTo>
                  <a:pt x="4662" y="589"/>
                </a:moveTo>
                <a:cubicBezTo>
                  <a:pt x="4640" y="589"/>
                  <a:pt x="4621" y="619"/>
                  <a:pt x="4621" y="657"/>
                </a:cubicBezTo>
                <a:cubicBezTo>
                  <a:pt x="4621" y="658"/>
                  <a:pt x="4621" y="658"/>
                  <a:pt x="4621" y="658"/>
                </a:cubicBezTo>
                <a:lnTo>
                  <a:pt x="4654" y="658"/>
                </a:lnTo>
                <a:cubicBezTo>
                  <a:pt x="4642" y="667"/>
                  <a:pt x="4633" y="674"/>
                  <a:pt x="4625" y="684"/>
                </a:cubicBezTo>
                <a:cubicBezTo>
                  <a:pt x="4631" y="708"/>
                  <a:pt x="4645" y="726"/>
                  <a:pt x="4662" y="726"/>
                </a:cubicBezTo>
                <a:cubicBezTo>
                  <a:pt x="4668" y="726"/>
                  <a:pt x="4674" y="723"/>
                  <a:pt x="4679" y="720"/>
                </a:cubicBezTo>
                <a:cubicBezTo>
                  <a:pt x="4684" y="712"/>
                  <a:pt x="4689" y="704"/>
                  <a:pt x="4695" y="699"/>
                </a:cubicBezTo>
                <a:cubicBezTo>
                  <a:pt x="4700" y="687"/>
                  <a:pt x="4703" y="673"/>
                  <a:pt x="4703" y="657"/>
                </a:cubicBezTo>
                <a:cubicBezTo>
                  <a:pt x="4703" y="619"/>
                  <a:pt x="4685" y="589"/>
                  <a:pt x="4662" y="589"/>
                </a:cubicBezTo>
                <a:close/>
                <a:moveTo>
                  <a:pt x="4870" y="589"/>
                </a:moveTo>
                <a:cubicBezTo>
                  <a:pt x="4847" y="589"/>
                  <a:pt x="4829" y="619"/>
                  <a:pt x="4829" y="657"/>
                </a:cubicBezTo>
                <a:cubicBezTo>
                  <a:pt x="4829" y="695"/>
                  <a:pt x="4847" y="726"/>
                  <a:pt x="4870" y="726"/>
                </a:cubicBezTo>
                <a:cubicBezTo>
                  <a:pt x="4892" y="726"/>
                  <a:pt x="4911" y="695"/>
                  <a:pt x="4911" y="657"/>
                </a:cubicBezTo>
                <a:cubicBezTo>
                  <a:pt x="4911" y="619"/>
                  <a:pt x="4892" y="589"/>
                  <a:pt x="4870" y="589"/>
                </a:cubicBezTo>
                <a:close/>
                <a:moveTo>
                  <a:pt x="5077" y="589"/>
                </a:moveTo>
                <a:cubicBezTo>
                  <a:pt x="5054" y="589"/>
                  <a:pt x="5036" y="619"/>
                  <a:pt x="5036" y="657"/>
                </a:cubicBezTo>
                <a:cubicBezTo>
                  <a:pt x="5036" y="695"/>
                  <a:pt x="5054" y="726"/>
                  <a:pt x="5077" y="726"/>
                </a:cubicBezTo>
                <a:cubicBezTo>
                  <a:pt x="5100" y="726"/>
                  <a:pt x="5118" y="695"/>
                  <a:pt x="5118" y="657"/>
                </a:cubicBezTo>
                <a:cubicBezTo>
                  <a:pt x="5118" y="619"/>
                  <a:pt x="5100" y="589"/>
                  <a:pt x="5077" y="589"/>
                </a:cubicBezTo>
                <a:close/>
                <a:moveTo>
                  <a:pt x="5292" y="589"/>
                </a:moveTo>
                <a:cubicBezTo>
                  <a:pt x="5269" y="589"/>
                  <a:pt x="5251" y="619"/>
                  <a:pt x="5251" y="657"/>
                </a:cubicBezTo>
                <a:cubicBezTo>
                  <a:pt x="5251" y="695"/>
                  <a:pt x="5269" y="726"/>
                  <a:pt x="5292" y="726"/>
                </a:cubicBezTo>
                <a:cubicBezTo>
                  <a:pt x="5315" y="726"/>
                  <a:pt x="5333" y="695"/>
                  <a:pt x="5333" y="657"/>
                </a:cubicBezTo>
                <a:cubicBezTo>
                  <a:pt x="5333" y="619"/>
                  <a:pt x="5315" y="589"/>
                  <a:pt x="5292" y="589"/>
                </a:cubicBezTo>
                <a:close/>
                <a:moveTo>
                  <a:pt x="5499" y="589"/>
                </a:moveTo>
                <a:cubicBezTo>
                  <a:pt x="5477" y="589"/>
                  <a:pt x="5458" y="619"/>
                  <a:pt x="5458" y="657"/>
                </a:cubicBezTo>
                <a:cubicBezTo>
                  <a:pt x="5458" y="695"/>
                  <a:pt x="5477" y="726"/>
                  <a:pt x="5499" y="726"/>
                </a:cubicBezTo>
                <a:cubicBezTo>
                  <a:pt x="5522" y="726"/>
                  <a:pt x="5540" y="695"/>
                  <a:pt x="5540" y="657"/>
                </a:cubicBezTo>
                <a:cubicBezTo>
                  <a:pt x="5540" y="619"/>
                  <a:pt x="5522" y="589"/>
                  <a:pt x="5499" y="589"/>
                </a:cubicBezTo>
                <a:close/>
                <a:moveTo>
                  <a:pt x="5706" y="589"/>
                </a:moveTo>
                <a:cubicBezTo>
                  <a:pt x="5684" y="589"/>
                  <a:pt x="5665" y="619"/>
                  <a:pt x="5665" y="657"/>
                </a:cubicBezTo>
                <a:cubicBezTo>
                  <a:pt x="5665" y="695"/>
                  <a:pt x="5684" y="726"/>
                  <a:pt x="5706" y="726"/>
                </a:cubicBezTo>
                <a:cubicBezTo>
                  <a:pt x="5729" y="726"/>
                  <a:pt x="5747" y="695"/>
                  <a:pt x="5747" y="657"/>
                </a:cubicBezTo>
                <a:cubicBezTo>
                  <a:pt x="5747" y="619"/>
                  <a:pt x="5729" y="589"/>
                  <a:pt x="5706" y="589"/>
                </a:cubicBezTo>
                <a:close/>
                <a:moveTo>
                  <a:pt x="5921" y="589"/>
                </a:moveTo>
                <a:cubicBezTo>
                  <a:pt x="5899" y="589"/>
                  <a:pt x="5880" y="619"/>
                  <a:pt x="5880" y="657"/>
                </a:cubicBezTo>
                <a:cubicBezTo>
                  <a:pt x="5880" y="695"/>
                  <a:pt x="5899" y="726"/>
                  <a:pt x="5921" y="726"/>
                </a:cubicBezTo>
                <a:cubicBezTo>
                  <a:pt x="5944" y="726"/>
                  <a:pt x="5962" y="695"/>
                  <a:pt x="5962" y="657"/>
                </a:cubicBezTo>
                <a:cubicBezTo>
                  <a:pt x="5962" y="619"/>
                  <a:pt x="5944" y="589"/>
                  <a:pt x="5921" y="589"/>
                </a:cubicBezTo>
                <a:close/>
                <a:moveTo>
                  <a:pt x="6126" y="589"/>
                </a:moveTo>
                <a:cubicBezTo>
                  <a:pt x="6108" y="589"/>
                  <a:pt x="6093" y="607"/>
                  <a:pt x="6088" y="633"/>
                </a:cubicBezTo>
                <a:cubicBezTo>
                  <a:pt x="6101" y="627"/>
                  <a:pt x="6113" y="623"/>
                  <a:pt x="6126" y="619"/>
                </a:cubicBezTo>
                <a:cubicBezTo>
                  <a:pt x="6136" y="616"/>
                  <a:pt x="6146" y="613"/>
                  <a:pt x="6156" y="611"/>
                </a:cubicBezTo>
                <a:cubicBezTo>
                  <a:pt x="6149" y="598"/>
                  <a:pt x="6138" y="589"/>
                  <a:pt x="6126" y="589"/>
                </a:cubicBezTo>
                <a:close/>
                <a:moveTo>
                  <a:pt x="6360" y="589"/>
                </a:moveTo>
                <a:cubicBezTo>
                  <a:pt x="6352" y="605"/>
                  <a:pt x="6349" y="626"/>
                  <a:pt x="6347" y="650"/>
                </a:cubicBezTo>
                <a:cubicBezTo>
                  <a:pt x="6345" y="670"/>
                  <a:pt x="6344" y="691"/>
                  <a:pt x="6342" y="710"/>
                </a:cubicBezTo>
                <a:cubicBezTo>
                  <a:pt x="6342" y="713"/>
                  <a:pt x="6341" y="715"/>
                  <a:pt x="6341" y="718"/>
                </a:cubicBezTo>
                <a:cubicBezTo>
                  <a:pt x="6341" y="718"/>
                  <a:pt x="6342" y="718"/>
                  <a:pt x="6342" y="718"/>
                </a:cubicBezTo>
                <a:cubicBezTo>
                  <a:pt x="6365" y="718"/>
                  <a:pt x="6383" y="688"/>
                  <a:pt x="6383" y="650"/>
                </a:cubicBezTo>
                <a:cubicBezTo>
                  <a:pt x="6383" y="623"/>
                  <a:pt x="6373" y="600"/>
                  <a:pt x="6360" y="589"/>
                </a:cubicBezTo>
                <a:close/>
                <a:moveTo>
                  <a:pt x="6551" y="589"/>
                </a:moveTo>
                <a:cubicBezTo>
                  <a:pt x="6528" y="589"/>
                  <a:pt x="6510" y="619"/>
                  <a:pt x="6510" y="657"/>
                </a:cubicBezTo>
                <a:cubicBezTo>
                  <a:pt x="6510" y="695"/>
                  <a:pt x="6528" y="726"/>
                  <a:pt x="6551" y="726"/>
                </a:cubicBezTo>
                <a:cubicBezTo>
                  <a:pt x="6574" y="726"/>
                  <a:pt x="6592" y="695"/>
                  <a:pt x="6592" y="657"/>
                </a:cubicBezTo>
                <a:cubicBezTo>
                  <a:pt x="6592" y="619"/>
                  <a:pt x="6574" y="589"/>
                  <a:pt x="6551" y="589"/>
                </a:cubicBezTo>
                <a:close/>
                <a:moveTo>
                  <a:pt x="6758" y="589"/>
                </a:moveTo>
                <a:cubicBezTo>
                  <a:pt x="6736" y="589"/>
                  <a:pt x="6717" y="619"/>
                  <a:pt x="6717" y="657"/>
                </a:cubicBezTo>
                <a:cubicBezTo>
                  <a:pt x="6717" y="695"/>
                  <a:pt x="6736" y="726"/>
                  <a:pt x="6758" y="726"/>
                </a:cubicBezTo>
                <a:cubicBezTo>
                  <a:pt x="6781" y="726"/>
                  <a:pt x="6799" y="695"/>
                  <a:pt x="6799" y="657"/>
                </a:cubicBezTo>
                <a:cubicBezTo>
                  <a:pt x="6799" y="619"/>
                  <a:pt x="6781" y="589"/>
                  <a:pt x="6758" y="589"/>
                </a:cubicBezTo>
                <a:close/>
                <a:moveTo>
                  <a:pt x="6965" y="589"/>
                </a:moveTo>
                <a:cubicBezTo>
                  <a:pt x="6943" y="589"/>
                  <a:pt x="6924" y="619"/>
                  <a:pt x="6924" y="657"/>
                </a:cubicBezTo>
                <a:cubicBezTo>
                  <a:pt x="6924" y="695"/>
                  <a:pt x="6943" y="726"/>
                  <a:pt x="6965" y="726"/>
                </a:cubicBezTo>
                <a:cubicBezTo>
                  <a:pt x="6988" y="726"/>
                  <a:pt x="7006" y="695"/>
                  <a:pt x="7006" y="657"/>
                </a:cubicBezTo>
                <a:cubicBezTo>
                  <a:pt x="7006" y="619"/>
                  <a:pt x="6988" y="589"/>
                  <a:pt x="6965" y="589"/>
                </a:cubicBezTo>
                <a:close/>
                <a:moveTo>
                  <a:pt x="7180" y="589"/>
                </a:moveTo>
                <a:cubicBezTo>
                  <a:pt x="7158" y="589"/>
                  <a:pt x="7139" y="619"/>
                  <a:pt x="7139" y="657"/>
                </a:cubicBezTo>
                <a:cubicBezTo>
                  <a:pt x="7139" y="695"/>
                  <a:pt x="7158" y="726"/>
                  <a:pt x="7180" y="726"/>
                </a:cubicBezTo>
                <a:cubicBezTo>
                  <a:pt x="7203" y="726"/>
                  <a:pt x="7221" y="695"/>
                  <a:pt x="7221" y="657"/>
                </a:cubicBezTo>
                <a:cubicBezTo>
                  <a:pt x="7221" y="619"/>
                  <a:pt x="7203" y="589"/>
                  <a:pt x="7180" y="589"/>
                </a:cubicBezTo>
                <a:close/>
                <a:moveTo>
                  <a:pt x="7388" y="589"/>
                </a:moveTo>
                <a:cubicBezTo>
                  <a:pt x="7365" y="589"/>
                  <a:pt x="7347" y="619"/>
                  <a:pt x="7347" y="657"/>
                </a:cubicBezTo>
                <a:cubicBezTo>
                  <a:pt x="7347" y="695"/>
                  <a:pt x="7365" y="726"/>
                  <a:pt x="7388" y="726"/>
                </a:cubicBezTo>
                <a:cubicBezTo>
                  <a:pt x="7410" y="726"/>
                  <a:pt x="7429" y="695"/>
                  <a:pt x="7429" y="657"/>
                </a:cubicBezTo>
                <a:cubicBezTo>
                  <a:pt x="7429" y="619"/>
                  <a:pt x="7410" y="589"/>
                  <a:pt x="7388" y="589"/>
                </a:cubicBezTo>
                <a:close/>
                <a:moveTo>
                  <a:pt x="7595" y="589"/>
                </a:moveTo>
                <a:cubicBezTo>
                  <a:pt x="7572" y="589"/>
                  <a:pt x="7554" y="619"/>
                  <a:pt x="7554" y="657"/>
                </a:cubicBezTo>
                <a:cubicBezTo>
                  <a:pt x="7554" y="695"/>
                  <a:pt x="7572" y="726"/>
                  <a:pt x="7595" y="726"/>
                </a:cubicBezTo>
                <a:cubicBezTo>
                  <a:pt x="7618" y="726"/>
                  <a:pt x="7636" y="695"/>
                  <a:pt x="7636" y="657"/>
                </a:cubicBezTo>
                <a:cubicBezTo>
                  <a:pt x="7636" y="619"/>
                  <a:pt x="7618" y="589"/>
                  <a:pt x="7595" y="589"/>
                </a:cubicBezTo>
                <a:close/>
                <a:moveTo>
                  <a:pt x="7810" y="589"/>
                </a:moveTo>
                <a:cubicBezTo>
                  <a:pt x="7787" y="589"/>
                  <a:pt x="7769" y="619"/>
                  <a:pt x="7769" y="657"/>
                </a:cubicBezTo>
                <a:cubicBezTo>
                  <a:pt x="7769" y="695"/>
                  <a:pt x="7787" y="726"/>
                  <a:pt x="7810" y="726"/>
                </a:cubicBezTo>
                <a:cubicBezTo>
                  <a:pt x="7833" y="726"/>
                  <a:pt x="7851" y="695"/>
                  <a:pt x="7851" y="657"/>
                </a:cubicBezTo>
                <a:cubicBezTo>
                  <a:pt x="7851" y="619"/>
                  <a:pt x="7833" y="589"/>
                  <a:pt x="7810" y="589"/>
                </a:cubicBezTo>
                <a:close/>
                <a:moveTo>
                  <a:pt x="8017" y="589"/>
                </a:moveTo>
                <a:cubicBezTo>
                  <a:pt x="7995" y="589"/>
                  <a:pt x="7976" y="619"/>
                  <a:pt x="7976" y="657"/>
                </a:cubicBezTo>
                <a:cubicBezTo>
                  <a:pt x="7976" y="695"/>
                  <a:pt x="7995" y="726"/>
                  <a:pt x="8017" y="726"/>
                </a:cubicBezTo>
                <a:cubicBezTo>
                  <a:pt x="8040" y="726"/>
                  <a:pt x="8058" y="695"/>
                  <a:pt x="8058" y="657"/>
                </a:cubicBezTo>
                <a:cubicBezTo>
                  <a:pt x="8058" y="619"/>
                  <a:pt x="8040" y="589"/>
                  <a:pt x="8017" y="589"/>
                </a:cubicBezTo>
                <a:close/>
                <a:moveTo>
                  <a:pt x="8224" y="589"/>
                </a:moveTo>
                <a:cubicBezTo>
                  <a:pt x="8202" y="589"/>
                  <a:pt x="8183" y="619"/>
                  <a:pt x="8183" y="657"/>
                </a:cubicBezTo>
                <a:cubicBezTo>
                  <a:pt x="8183" y="695"/>
                  <a:pt x="8202" y="726"/>
                  <a:pt x="8224" y="726"/>
                </a:cubicBezTo>
                <a:cubicBezTo>
                  <a:pt x="8247" y="726"/>
                  <a:pt x="8265" y="695"/>
                  <a:pt x="8265" y="657"/>
                </a:cubicBezTo>
                <a:cubicBezTo>
                  <a:pt x="8265" y="619"/>
                  <a:pt x="8247" y="589"/>
                  <a:pt x="8224" y="589"/>
                </a:cubicBezTo>
                <a:close/>
                <a:moveTo>
                  <a:pt x="8439" y="589"/>
                </a:moveTo>
                <a:cubicBezTo>
                  <a:pt x="8417" y="589"/>
                  <a:pt x="8398" y="619"/>
                  <a:pt x="8398" y="657"/>
                </a:cubicBezTo>
                <a:cubicBezTo>
                  <a:pt x="8398" y="695"/>
                  <a:pt x="8417" y="726"/>
                  <a:pt x="8439" y="726"/>
                </a:cubicBezTo>
                <a:cubicBezTo>
                  <a:pt x="8441" y="726"/>
                  <a:pt x="8442" y="725"/>
                  <a:pt x="8444" y="725"/>
                </a:cubicBezTo>
                <a:cubicBezTo>
                  <a:pt x="8445" y="713"/>
                  <a:pt x="8456" y="687"/>
                  <a:pt x="8469" y="657"/>
                </a:cubicBezTo>
                <a:cubicBezTo>
                  <a:pt x="8472" y="650"/>
                  <a:pt x="8475" y="643"/>
                  <a:pt x="8478" y="636"/>
                </a:cubicBezTo>
                <a:cubicBezTo>
                  <a:pt x="8473" y="608"/>
                  <a:pt x="8458" y="589"/>
                  <a:pt x="8439" y="589"/>
                </a:cubicBezTo>
                <a:close/>
                <a:moveTo>
                  <a:pt x="8647" y="589"/>
                </a:moveTo>
                <a:cubicBezTo>
                  <a:pt x="8624" y="589"/>
                  <a:pt x="8606" y="619"/>
                  <a:pt x="8606" y="657"/>
                </a:cubicBezTo>
                <a:cubicBezTo>
                  <a:pt x="8606" y="695"/>
                  <a:pt x="8624" y="726"/>
                  <a:pt x="8647" y="726"/>
                </a:cubicBezTo>
                <a:cubicBezTo>
                  <a:pt x="8669" y="726"/>
                  <a:pt x="8688" y="695"/>
                  <a:pt x="8688" y="657"/>
                </a:cubicBezTo>
                <a:cubicBezTo>
                  <a:pt x="8688" y="619"/>
                  <a:pt x="8669" y="589"/>
                  <a:pt x="8647" y="589"/>
                </a:cubicBezTo>
                <a:close/>
                <a:moveTo>
                  <a:pt x="9069" y="589"/>
                </a:moveTo>
                <a:cubicBezTo>
                  <a:pt x="9046" y="589"/>
                  <a:pt x="9028" y="619"/>
                  <a:pt x="9028" y="657"/>
                </a:cubicBezTo>
                <a:cubicBezTo>
                  <a:pt x="9028" y="695"/>
                  <a:pt x="9046" y="726"/>
                  <a:pt x="9069" y="726"/>
                </a:cubicBezTo>
                <a:cubicBezTo>
                  <a:pt x="9092" y="726"/>
                  <a:pt x="9110" y="695"/>
                  <a:pt x="9110" y="657"/>
                </a:cubicBezTo>
                <a:cubicBezTo>
                  <a:pt x="9110" y="619"/>
                  <a:pt x="9092" y="589"/>
                  <a:pt x="9069" y="589"/>
                </a:cubicBezTo>
                <a:close/>
                <a:moveTo>
                  <a:pt x="9276" y="589"/>
                </a:moveTo>
                <a:cubicBezTo>
                  <a:pt x="9254" y="589"/>
                  <a:pt x="9235" y="619"/>
                  <a:pt x="9235" y="657"/>
                </a:cubicBezTo>
                <a:cubicBezTo>
                  <a:pt x="9235" y="695"/>
                  <a:pt x="9254" y="726"/>
                  <a:pt x="9276" y="726"/>
                </a:cubicBezTo>
                <a:cubicBezTo>
                  <a:pt x="9299" y="726"/>
                  <a:pt x="9317" y="695"/>
                  <a:pt x="9317" y="657"/>
                </a:cubicBezTo>
                <a:cubicBezTo>
                  <a:pt x="9317" y="619"/>
                  <a:pt x="9299" y="589"/>
                  <a:pt x="9276" y="589"/>
                </a:cubicBezTo>
                <a:close/>
                <a:moveTo>
                  <a:pt x="8818" y="614"/>
                </a:moveTo>
                <a:cubicBezTo>
                  <a:pt x="8815" y="624"/>
                  <a:pt x="8813" y="635"/>
                  <a:pt x="8813" y="647"/>
                </a:cubicBezTo>
                <a:cubicBezTo>
                  <a:pt x="8813" y="685"/>
                  <a:pt x="8831" y="715"/>
                  <a:pt x="8854" y="715"/>
                </a:cubicBezTo>
                <a:cubicBezTo>
                  <a:pt x="8877" y="715"/>
                  <a:pt x="8895" y="685"/>
                  <a:pt x="8895" y="647"/>
                </a:cubicBezTo>
                <a:cubicBezTo>
                  <a:pt x="8895" y="635"/>
                  <a:pt x="8893" y="624"/>
                  <a:pt x="8890" y="614"/>
                </a:cubicBezTo>
                <a:cubicBezTo>
                  <a:pt x="8890" y="614"/>
                  <a:pt x="8854" y="614"/>
                  <a:pt x="8854" y="614"/>
                </a:cubicBezTo>
                <a:lnTo>
                  <a:pt x="8818" y="614"/>
                </a:lnTo>
                <a:close/>
                <a:moveTo>
                  <a:pt x="6162" y="691"/>
                </a:moveTo>
                <a:cubicBezTo>
                  <a:pt x="6151" y="692"/>
                  <a:pt x="6139" y="693"/>
                  <a:pt x="6127" y="695"/>
                </a:cubicBezTo>
                <a:cubicBezTo>
                  <a:pt x="6116" y="696"/>
                  <a:pt x="6106" y="698"/>
                  <a:pt x="6095" y="699"/>
                </a:cubicBezTo>
                <a:cubicBezTo>
                  <a:pt x="6103" y="714"/>
                  <a:pt x="6114" y="724"/>
                  <a:pt x="6127" y="724"/>
                </a:cubicBezTo>
                <a:cubicBezTo>
                  <a:pt x="6142" y="724"/>
                  <a:pt x="6155" y="711"/>
                  <a:pt x="6162" y="691"/>
                </a:cubicBezTo>
                <a:close/>
                <a:moveTo>
                  <a:pt x="4762" y="755"/>
                </a:moveTo>
                <a:cubicBezTo>
                  <a:pt x="4740" y="755"/>
                  <a:pt x="4722" y="784"/>
                  <a:pt x="4721" y="821"/>
                </a:cubicBezTo>
                <a:cubicBezTo>
                  <a:pt x="4722" y="821"/>
                  <a:pt x="4723" y="821"/>
                  <a:pt x="4724" y="821"/>
                </a:cubicBezTo>
                <a:cubicBezTo>
                  <a:pt x="4723" y="821"/>
                  <a:pt x="4722" y="821"/>
                  <a:pt x="4721" y="822"/>
                </a:cubicBezTo>
                <a:cubicBezTo>
                  <a:pt x="4721" y="822"/>
                  <a:pt x="4721" y="823"/>
                  <a:pt x="4721" y="824"/>
                </a:cubicBezTo>
                <a:cubicBezTo>
                  <a:pt x="4721" y="861"/>
                  <a:pt x="4740" y="892"/>
                  <a:pt x="4762" y="892"/>
                </a:cubicBezTo>
                <a:cubicBezTo>
                  <a:pt x="4785" y="892"/>
                  <a:pt x="4803" y="861"/>
                  <a:pt x="4803" y="824"/>
                </a:cubicBezTo>
                <a:cubicBezTo>
                  <a:pt x="4803" y="786"/>
                  <a:pt x="4785" y="755"/>
                  <a:pt x="4762" y="755"/>
                </a:cubicBezTo>
                <a:close/>
                <a:moveTo>
                  <a:pt x="4977" y="755"/>
                </a:moveTo>
                <a:cubicBezTo>
                  <a:pt x="4955" y="755"/>
                  <a:pt x="4936" y="786"/>
                  <a:pt x="4936" y="824"/>
                </a:cubicBezTo>
                <a:cubicBezTo>
                  <a:pt x="4936" y="861"/>
                  <a:pt x="4955" y="892"/>
                  <a:pt x="4977" y="892"/>
                </a:cubicBezTo>
                <a:cubicBezTo>
                  <a:pt x="5000" y="892"/>
                  <a:pt x="5018" y="861"/>
                  <a:pt x="5018" y="824"/>
                </a:cubicBezTo>
                <a:cubicBezTo>
                  <a:pt x="5018" y="786"/>
                  <a:pt x="5000" y="755"/>
                  <a:pt x="4977" y="755"/>
                </a:cubicBezTo>
                <a:close/>
                <a:moveTo>
                  <a:pt x="5184" y="755"/>
                </a:moveTo>
                <a:cubicBezTo>
                  <a:pt x="5162" y="755"/>
                  <a:pt x="5143" y="786"/>
                  <a:pt x="5143" y="824"/>
                </a:cubicBezTo>
                <a:cubicBezTo>
                  <a:pt x="5143" y="861"/>
                  <a:pt x="5162" y="892"/>
                  <a:pt x="5184" y="892"/>
                </a:cubicBezTo>
                <a:cubicBezTo>
                  <a:pt x="5207" y="892"/>
                  <a:pt x="5225" y="861"/>
                  <a:pt x="5225" y="824"/>
                </a:cubicBezTo>
                <a:cubicBezTo>
                  <a:pt x="5225" y="786"/>
                  <a:pt x="5207" y="755"/>
                  <a:pt x="5184" y="755"/>
                </a:cubicBezTo>
                <a:close/>
                <a:moveTo>
                  <a:pt x="5392" y="755"/>
                </a:moveTo>
                <a:cubicBezTo>
                  <a:pt x="5369" y="755"/>
                  <a:pt x="5351" y="786"/>
                  <a:pt x="5351" y="824"/>
                </a:cubicBezTo>
                <a:cubicBezTo>
                  <a:pt x="5351" y="861"/>
                  <a:pt x="5369" y="892"/>
                  <a:pt x="5392" y="892"/>
                </a:cubicBezTo>
                <a:cubicBezTo>
                  <a:pt x="5414" y="892"/>
                  <a:pt x="5433" y="861"/>
                  <a:pt x="5433" y="824"/>
                </a:cubicBezTo>
                <a:cubicBezTo>
                  <a:pt x="5433" y="786"/>
                  <a:pt x="5414" y="755"/>
                  <a:pt x="5392" y="755"/>
                </a:cubicBezTo>
                <a:close/>
                <a:moveTo>
                  <a:pt x="5607" y="755"/>
                </a:moveTo>
                <a:cubicBezTo>
                  <a:pt x="5584" y="755"/>
                  <a:pt x="5566" y="786"/>
                  <a:pt x="5566" y="824"/>
                </a:cubicBezTo>
                <a:cubicBezTo>
                  <a:pt x="5566" y="861"/>
                  <a:pt x="5584" y="892"/>
                  <a:pt x="5607" y="892"/>
                </a:cubicBezTo>
                <a:cubicBezTo>
                  <a:pt x="5629" y="892"/>
                  <a:pt x="5648" y="861"/>
                  <a:pt x="5648" y="824"/>
                </a:cubicBezTo>
                <a:cubicBezTo>
                  <a:pt x="5648" y="786"/>
                  <a:pt x="5629" y="755"/>
                  <a:pt x="5607" y="755"/>
                </a:cubicBezTo>
                <a:close/>
                <a:moveTo>
                  <a:pt x="5814" y="755"/>
                </a:moveTo>
                <a:cubicBezTo>
                  <a:pt x="5791" y="755"/>
                  <a:pt x="5773" y="786"/>
                  <a:pt x="5773" y="824"/>
                </a:cubicBezTo>
                <a:cubicBezTo>
                  <a:pt x="5773" y="861"/>
                  <a:pt x="5791" y="892"/>
                  <a:pt x="5814" y="892"/>
                </a:cubicBezTo>
                <a:cubicBezTo>
                  <a:pt x="5837" y="892"/>
                  <a:pt x="5855" y="861"/>
                  <a:pt x="5855" y="824"/>
                </a:cubicBezTo>
                <a:cubicBezTo>
                  <a:pt x="5855" y="786"/>
                  <a:pt x="5837" y="755"/>
                  <a:pt x="5814" y="755"/>
                </a:cubicBezTo>
                <a:close/>
                <a:moveTo>
                  <a:pt x="6021" y="755"/>
                </a:moveTo>
                <a:cubicBezTo>
                  <a:pt x="5999" y="755"/>
                  <a:pt x="5980" y="786"/>
                  <a:pt x="5980" y="824"/>
                </a:cubicBezTo>
                <a:cubicBezTo>
                  <a:pt x="5980" y="838"/>
                  <a:pt x="5983" y="850"/>
                  <a:pt x="5987" y="861"/>
                </a:cubicBezTo>
                <a:cubicBezTo>
                  <a:pt x="6011" y="846"/>
                  <a:pt x="6037" y="830"/>
                  <a:pt x="6062" y="812"/>
                </a:cubicBezTo>
                <a:cubicBezTo>
                  <a:pt x="6058" y="780"/>
                  <a:pt x="6042" y="755"/>
                  <a:pt x="6021" y="755"/>
                </a:cubicBezTo>
                <a:close/>
                <a:moveTo>
                  <a:pt x="6237" y="755"/>
                </a:moveTo>
                <a:cubicBezTo>
                  <a:pt x="6225" y="776"/>
                  <a:pt x="6211" y="797"/>
                  <a:pt x="6195" y="818"/>
                </a:cubicBezTo>
                <a:cubicBezTo>
                  <a:pt x="6195" y="820"/>
                  <a:pt x="6195" y="822"/>
                  <a:pt x="6195" y="824"/>
                </a:cubicBezTo>
                <a:cubicBezTo>
                  <a:pt x="6195" y="861"/>
                  <a:pt x="6214" y="892"/>
                  <a:pt x="6236" y="892"/>
                </a:cubicBezTo>
                <a:cubicBezTo>
                  <a:pt x="6259" y="892"/>
                  <a:pt x="6277" y="861"/>
                  <a:pt x="6277" y="824"/>
                </a:cubicBezTo>
                <a:cubicBezTo>
                  <a:pt x="6277" y="786"/>
                  <a:pt x="6259" y="756"/>
                  <a:pt x="6237" y="755"/>
                </a:cubicBezTo>
                <a:close/>
                <a:moveTo>
                  <a:pt x="6443" y="755"/>
                </a:moveTo>
                <a:cubicBezTo>
                  <a:pt x="6421" y="755"/>
                  <a:pt x="6402" y="786"/>
                  <a:pt x="6402" y="824"/>
                </a:cubicBezTo>
                <a:cubicBezTo>
                  <a:pt x="6402" y="861"/>
                  <a:pt x="6421" y="892"/>
                  <a:pt x="6443" y="892"/>
                </a:cubicBezTo>
                <a:cubicBezTo>
                  <a:pt x="6466" y="892"/>
                  <a:pt x="6484" y="861"/>
                  <a:pt x="6484" y="824"/>
                </a:cubicBezTo>
                <a:cubicBezTo>
                  <a:pt x="6484" y="786"/>
                  <a:pt x="6466" y="755"/>
                  <a:pt x="6443" y="755"/>
                </a:cubicBezTo>
                <a:close/>
                <a:moveTo>
                  <a:pt x="6651" y="755"/>
                </a:moveTo>
                <a:cubicBezTo>
                  <a:pt x="6628" y="755"/>
                  <a:pt x="6610" y="786"/>
                  <a:pt x="6610" y="824"/>
                </a:cubicBezTo>
                <a:cubicBezTo>
                  <a:pt x="6610" y="861"/>
                  <a:pt x="6628" y="892"/>
                  <a:pt x="6651" y="892"/>
                </a:cubicBezTo>
                <a:cubicBezTo>
                  <a:pt x="6673" y="892"/>
                  <a:pt x="6692" y="861"/>
                  <a:pt x="6692" y="824"/>
                </a:cubicBezTo>
                <a:cubicBezTo>
                  <a:pt x="6692" y="786"/>
                  <a:pt x="6673" y="755"/>
                  <a:pt x="6651" y="755"/>
                </a:cubicBezTo>
                <a:close/>
                <a:moveTo>
                  <a:pt x="6866" y="755"/>
                </a:moveTo>
                <a:cubicBezTo>
                  <a:pt x="6843" y="755"/>
                  <a:pt x="6825" y="786"/>
                  <a:pt x="6825" y="824"/>
                </a:cubicBezTo>
                <a:cubicBezTo>
                  <a:pt x="6825" y="861"/>
                  <a:pt x="6843" y="892"/>
                  <a:pt x="6866" y="892"/>
                </a:cubicBezTo>
                <a:cubicBezTo>
                  <a:pt x="6888" y="892"/>
                  <a:pt x="6907" y="861"/>
                  <a:pt x="6907" y="824"/>
                </a:cubicBezTo>
                <a:cubicBezTo>
                  <a:pt x="6907" y="786"/>
                  <a:pt x="6888" y="755"/>
                  <a:pt x="6866" y="755"/>
                </a:cubicBezTo>
                <a:close/>
                <a:moveTo>
                  <a:pt x="7073" y="755"/>
                </a:moveTo>
                <a:cubicBezTo>
                  <a:pt x="7050" y="755"/>
                  <a:pt x="7032" y="786"/>
                  <a:pt x="7032" y="824"/>
                </a:cubicBezTo>
                <a:cubicBezTo>
                  <a:pt x="7032" y="861"/>
                  <a:pt x="7050" y="892"/>
                  <a:pt x="7073" y="892"/>
                </a:cubicBezTo>
                <a:cubicBezTo>
                  <a:pt x="7096" y="892"/>
                  <a:pt x="7114" y="861"/>
                  <a:pt x="7114" y="824"/>
                </a:cubicBezTo>
                <a:cubicBezTo>
                  <a:pt x="7114" y="786"/>
                  <a:pt x="7096" y="755"/>
                  <a:pt x="7073" y="755"/>
                </a:cubicBezTo>
                <a:close/>
                <a:moveTo>
                  <a:pt x="7280" y="755"/>
                </a:moveTo>
                <a:cubicBezTo>
                  <a:pt x="7258" y="755"/>
                  <a:pt x="7239" y="786"/>
                  <a:pt x="7239" y="824"/>
                </a:cubicBezTo>
                <a:cubicBezTo>
                  <a:pt x="7239" y="861"/>
                  <a:pt x="7258" y="892"/>
                  <a:pt x="7280" y="892"/>
                </a:cubicBezTo>
                <a:cubicBezTo>
                  <a:pt x="7303" y="892"/>
                  <a:pt x="7321" y="861"/>
                  <a:pt x="7321" y="824"/>
                </a:cubicBezTo>
                <a:cubicBezTo>
                  <a:pt x="7321" y="786"/>
                  <a:pt x="7303" y="755"/>
                  <a:pt x="7280" y="755"/>
                </a:cubicBezTo>
                <a:close/>
                <a:moveTo>
                  <a:pt x="7495" y="755"/>
                </a:moveTo>
                <a:cubicBezTo>
                  <a:pt x="7473" y="755"/>
                  <a:pt x="7454" y="786"/>
                  <a:pt x="7454" y="824"/>
                </a:cubicBezTo>
                <a:cubicBezTo>
                  <a:pt x="7454" y="861"/>
                  <a:pt x="7473" y="892"/>
                  <a:pt x="7495" y="892"/>
                </a:cubicBezTo>
                <a:cubicBezTo>
                  <a:pt x="7518" y="892"/>
                  <a:pt x="7536" y="861"/>
                  <a:pt x="7536" y="824"/>
                </a:cubicBezTo>
                <a:cubicBezTo>
                  <a:pt x="7536" y="786"/>
                  <a:pt x="7518" y="755"/>
                  <a:pt x="7495" y="755"/>
                </a:cubicBezTo>
                <a:close/>
                <a:moveTo>
                  <a:pt x="7702" y="755"/>
                </a:moveTo>
                <a:cubicBezTo>
                  <a:pt x="7680" y="755"/>
                  <a:pt x="7661" y="786"/>
                  <a:pt x="7661" y="824"/>
                </a:cubicBezTo>
                <a:cubicBezTo>
                  <a:pt x="7661" y="861"/>
                  <a:pt x="7680" y="892"/>
                  <a:pt x="7702" y="892"/>
                </a:cubicBezTo>
                <a:cubicBezTo>
                  <a:pt x="7725" y="892"/>
                  <a:pt x="7743" y="861"/>
                  <a:pt x="7743" y="824"/>
                </a:cubicBezTo>
                <a:cubicBezTo>
                  <a:pt x="7743" y="786"/>
                  <a:pt x="7725" y="755"/>
                  <a:pt x="7702" y="755"/>
                </a:cubicBezTo>
                <a:close/>
                <a:moveTo>
                  <a:pt x="7910" y="755"/>
                </a:moveTo>
                <a:cubicBezTo>
                  <a:pt x="7887" y="755"/>
                  <a:pt x="7869" y="786"/>
                  <a:pt x="7869" y="824"/>
                </a:cubicBezTo>
                <a:cubicBezTo>
                  <a:pt x="7869" y="861"/>
                  <a:pt x="7887" y="892"/>
                  <a:pt x="7910" y="892"/>
                </a:cubicBezTo>
                <a:cubicBezTo>
                  <a:pt x="7932" y="892"/>
                  <a:pt x="7951" y="861"/>
                  <a:pt x="7951" y="824"/>
                </a:cubicBezTo>
                <a:cubicBezTo>
                  <a:pt x="7951" y="786"/>
                  <a:pt x="7932" y="755"/>
                  <a:pt x="7910" y="755"/>
                </a:cubicBezTo>
                <a:close/>
                <a:moveTo>
                  <a:pt x="8125" y="755"/>
                </a:moveTo>
                <a:cubicBezTo>
                  <a:pt x="8102" y="755"/>
                  <a:pt x="8084" y="786"/>
                  <a:pt x="8084" y="824"/>
                </a:cubicBezTo>
                <a:cubicBezTo>
                  <a:pt x="8084" y="861"/>
                  <a:pt x="8102" y="892"/>
                  <a:pt x="8125" y="892"/>
                </a:cubicBezTo>
                <a:cubicBezTo>
                  <a:pt x="8147" y="892"/>
                  <a:pt x="8166" y="861"/>
                  <a:pt x="8166" y="824"/>
                </a:cubicBezTo>
                <a:cubicBezTo>
                  <a:pt x="8166" y="786"/>
                  <a:pt x="8147" y="755"/>
                  <a:pt x="8125" y="755"/>
                </a:cubicBezTo>
                <a:close/>
                <a:moveTo>
                  <a:pt x="8332" y="755"/>
                </a:moveTo>
                <a:cubicBezTo>
                  <a:pt x="8309" y="755"/>
                  <a:pt x="8291" y="786"/>
                  <a:pt x="8291" y="824"/>
                </a:cubicBezTo>
                <a:cubicBezTo>
                  <a:pt x="8291" y="861"/>
                  <a:pt x="8309" y="892"/>
                  <a:pt x="8332" y="892"/>
                </a:cubicBezTo>
                <a:cubicBezTo>
                  <a:pt x="8355" y="892"/>
                  <a:pt x="8373" y="861"/>
                  <a:pt x="8373" y="824"/>
                </a:cubicBezTo>
                <a:cubicBezTo>
                  <a:pt x="8373" y="786"/>
                  <a:pt x="8355" y="755"/>
                  <a:pt x="8332" y="755"/>
                </a:cubicBezTo>
                <a:close/>
                <a:moveTo>
                  <a:pt x="8539" y="755"/>
                </a:moveTo>
                <a:cubicBezTo>
                  <a:pt x="8517" y="755"/>
                  <a:pt x="8498" y="786"/>
                  <a:pt x="8498" y="824"/>
                </a:cubicBezTo>
                <a:cubicBezTo>
                  <a:pt x="8498" y="861"/>
                  <a:pt x="8517" y="892"/>
                  <a:pt x="8539" y="892"/>
                </a:cubicBezTo>
                <a:cubicBezTo>
                  <a:pt x="8562" y="892"/>
                  <a:pt x="8580" y="861"/>
                  <a:pt x="8580" y="824"/>
                </a:cubicBezTo>
                <a:cubicBezTo>
                  <a:pt x="8580" y="786"/>
                  <a:pt x="8562" y="755"/>
                  <a:pt x="8539" y="755"/>
                </a:cubicBezTo>
                <a:close/>
                <a:moveTo>
                  <a:pt x="8754" y="755"/>
                </a:moveTo>
                <a:cubicBezTo>
                  <a:pt x="8744" y="755"/>
                  <a:pt x="8736" y="761"/>
                  <a:pt x="8729" y="770"/>
                </a:cubicBezTo>
                <a:cubicBezTo>
                  <a:pt x="8725" y="779"/>
                  <a:pt x="8721" y="787"/>
                  <a:pt x="8717" y="796"/>
                </a:cubicBezTo>
                <a:cubicBezTo>
                  <a:pt x="8714" y="804"/>
                  <a:pt x="8713" y="814"/>
                  <a:pt x="8713" y="824"/>
                </a:cubicBezTo>
                <a:cubicBezTo>
                  <a:pt x="8713" y="861"/>
                  <a:pt x="8732" y="892"/>
                  <a:pt x="8754" y="892"/>
                </a:cubicBezTo>
                <a:cubicBezTo>
                  <a:pt x="8777" y="892"/>
                  <a:pt x="8795" y="861"/>
                  <a:pt x="8795" y="824"/>
                </a:cubicBezTo>
                <a:cubicBezTo>
                  <a:pt x="8795" y="786"/>
                  <a:pt x="8777" y="755"/>
                  <a:pt x="8754" y="755"/>
                </a:cubicBezTo>
                <a:close/>
                <a:moveTo>
                  <a:pt x="8961" y="755"/>
                </a:moveTo>
                <a:cubicBezTo>
                  <a:pt x="8939" y="755"/>
                  <a:pt x="8920" y="786"/>
                  <a:pt x="8920" y="824"/>
                </a:cubicBezTo>
                <a:cubicBezTo>
                  <a:pt x="8920" y="861"/>
                  <a:pt x="8939" y="892"/>
                  <a:pt x="8961" y="892"/>
                </a:cubicBezTo>
                <a:cubicBezTo>
                  <a:pt x="8984" y="892"/>
                  <a:pt x="9002" y="861"/>
                  <a:pt x="9002" y="824"/>
                </a:cubicBezTo>
                <a:cubicBezTo>
                  <a:pt x="9002" y="786"/>
                  <a:pt x="8984" y="755"/>
                  <a:pt x="8961" y="755"/>
                </a:cubicBezTo>
                <a:close/>
                <a:moveTo>
                  <a:pt x="9169" y="755"/>
                </a:moveTo>
                <a:cubicBezTo>
                  <a:pt x="9146" y="755"/>
                  <a:pt x="9128" y="786"/>
                  <a:pt x="9128" y="824"/>
                </a:cubicBezTo>
                <a:cubicBezTo>
                  <a:pt x="9128" y="848"/>
                  <a:pt x="9136" y="870"/>
                  <a:pt x="9147" y="882"/>
                </a:cubicBezTo>
                <a:cubicBezTo>
                  <a:pt x="9170" y="865"/>
                  <a:pt x="9190" y="843"/>
                  <a:pt x="9209" y="819"/>
                </a:cubicBezTo>
                <a:cubicBezTo>
                  <a:pt x="9208" y="784"/>
                  <a:pt x="9190" y="755"/>
                  <a:pt x="9169" y="755"/>
                </a:cubicBezTo>
                <a:close/>
                <a:moveTo>
                  <a:pt x="13997" y="755"/>
                </a:moveTo>
                <a:cubicBezTo>
                  <a:pt x="13975" y="755"/>
                  <a:pt x="13956" y="786"/>
                  <a:pt x="13956" y="824"/>
                </a:cubicBezTo>
                <a:cubicBezTo>
                  <a:pt x="13956" y="830"/>
                  <a:pt x="13957" y="836"/>
                  <a:pt x="13958" y="842"/>
                </a:cubicBezTo>
                <a:cubicBezTo>
                  <a:pt x="13984" y="833"/>
                  <a:pt x="14020" y="816"/>
                  <a:pt x="14036" y="802"/>
                </a:cubicBezTo>
                <a:cubicBezTo>
                  <a:pt x="14031" y="775"/>
                  <a:pt x="14015" y="755"/>
                  <a:pt x="13997" y="755"/>
                </a:cubicBezTo>
                <a:close/>
                <a:moveTo>
                  <a:pt x="15894" y="755"/>
                </a:moveTo>
                <a:cubicBezTo>
                  <a:pt x="15871" y="755"/>
                  <a:pt x="15853" y="786"/>
                  <a:pt x="15853" y="824"/>
                </a:cubicBezTo>
                <a:cubicBezTo>
                  <a:pt x="15853" y="861"/>
                  <a:pt x="15871" y="892"/>
                  <a:pt x="15894" y="892"/>
                </a:cubicBezTo>
                <a:cubicBezTo>
                  <a:pt x="15916" y="892"/>
                  <a:pt x="15935" y="861"/>
                  <a:pt x="15935" y="824"/>
                </a:cubicBezTo>
                <a:cubicBezTo>
                  <a:pt x="15935" y="786"/>
                  <a:pt x="15916" y="755"/>
                  <a:pt x="15894" y="755"/>
                </a:cubicBezTo>
                <a:close/>
                <a:moveTo>
                  <a:pt x="13548" y="794"/>
                </a:moveTo>
                <a:cubicBezTo>
                  <a:pt x="13544" y="804"/>
                  <a:pt x="13542" y="815"/>
                  <a:pt x="13542" y="828"/>
                </a:cubicBezTo>
                <a:cubicBezTo>
                  <a:pt x="13542" y="849"/>
                  <a:pt x="13548" y="867"/>
                  <a:pt x="13556" y="880"/>
                </a:cubicBezTo>
                <a:cubicBezTo>
                  <a:pt x="13566" y="873"/>
                  <a:pt x="13574" y="868"/>
                  <a:pt x="13582" y="868"/>
                </a:cubicBezTo>
                <a:cubicBezTo>
                  <a:pt x="13594" y="868"/>
                  <a:pt x="13605" y="870"/>
                  <a:pt x="13615" y="869"/>
                </a:cubicBezTo>
                <a:cubicBezTo>
                  <a:pt x="13620" y="859"/>
                  <a:pt x="13623" y="846"/>
                  <a:pt x="13624" y="832"/>
                </a:cubicBezTo>
                <a:cubicBezTo>
                  <a:pt x="13598" y="813"/>
                  <a:pt x="13580" y="804"/>
                  <a:pt x="13548" y="794"/>
                </a:cubicBezTo>
                <a:close/>
                <a:moveTo>
                  <a:pt x="13756" y="794"/>
                </a:moveTo>
                <a:cubicBezTo>
                  <a:pt x="13752" y="804"/>
                  <a:pt x="13749" y="817"/>
                  <a:pt x="13749" y="830"/>
                </a:cubicBezTo>
                <a:cubicBezTo>
                  <a:pt x="13749" y="868"/>
                  <a:pt x="13767" y="899"/>
                  <a:pt x="13790" y="899"/>
                </a:cubicBezTo>
                <a:cubicBezTo>
                  <a:pt x="13812" y="899"/>
                  <a:pt x="13830" y="869"/>
                  <a:pt x="13831" y="832"/>
                </a:cubicBezTo>
                <a:cubicBezTo>
                  <a:pt x="13814" y="833"/>
                  <a:pt x="13797" y="830"/>
                  <a:pt x="13789" y="828"/>
                </a:cubicBezTo>
                <a:cubicBezTo>
                  <a:pt x="13794" y="828"/>
                  <a:pt x="13806" y="815"/>
                  <a:pt x="13810" y="794"/>
                </a:cubicBezTo>
                <a:lnTo>
                  <a:pt x="13756" y="794"/>
                </a:lnTo>
                <a:close/>
                <a:moveTo>
                  <a:pt x="4517" y="806"/>
                </a:moveTo>
                <a:cubicBezTo>
                  <a:pt x="4515" y="815"/>
                  <a:pt x="4514" y="824"/>
                  <a:pt x="4514" y="833"/>
                </a:cubicBezTo>
                <a:cubicBezTo>
                  <a:pt x="4514" y="867"/>
                  <a:pt x="4529" y="895"/>
                  <a:pt x="4548" y="900"/>
                </a:cubicBezTo>
                <a:cubicBezTo>
                  <a:pt x="4541" y="865"/>
                  <a:pt x="4534" y="828"/>
                  <a:pt x="4517" y="806"/>
                </a:cubicBezTo>
                <a:close/>
                <a:moveTo>
                  <a:pt x="13409" y="806"/>
                </a:moveTo>
                <a:cubicBezTo>
                  <a:pt x="13403" y="817"/>
                  <a:pt x="13398" y="826"/>
                  <a:pt x="13388" y="842"/>
                </a:cubicBezTo>
                <a:cubicBezTo>
                  <a:pt x="13389" y="843"/>
                  <a:pt x="13397" y="850"/>
                  <a:pt x="13408" y="860"/>
                </a:cubicBezTo>
                <a:cubicBezTo>
                  <a:pt x="13410" y="851"/>
                  <a:pt x="13412" y="842"/>
                  <a:pt x="13412" y="832"/>
                </a:cubicBezTo>
                <a:cubicBezTo>
                  <a:pt x="13412" y="823"/>
                  <a:pt x="13411" y="814"/>
                  <a:pt x="13409" y="806"/>
                </a:cubicBezTo>
                <a:close/>
                <a:moveTo>
                  <a:pt x="12941" y="832"/>
                </a:moveTo>
                <a:cubicBezTo>
                  <a:pt x="12933" y="832"/>
                  <a:pt x="12923" y="832"/>
                  <a:pt x="12912" y="834"/>
                </a:cubicBezTo>
                <a:cubicBezTo>
                  <a:pt x="12913" y="850"/>
                  <a:pt x="12918" y="865"/>
                  <a:pt x="12925" y="876"/>
                </a:cubicBezTo>
                <a:cubicBezTo>
                  <a:pt x="12934" y="878"/>
                  <a:pt x="12942" y="885"/>
                  <a:pt x="12949" y="894"/>
                </a:cubicBezTo>
                <a:cubicBezTo>
                  <a:pt x="12950" y="894"/>
                  <a:pt x="12952" y="895"/>
                  <a:pt x="12953" y="895"/>
                </a:cubicBezTo>
                <a:cubicBezTo>
                  <a:pt x="12971" y="895"/>
                  <a:pt x="12986" y="875"/>
                  <a:pt x="12991" y="848"/>
                </a:cubicBezTo>
                <a:cubicBezTo>
                  <a:pt x="12977" y="839"/>
                  <a:pt x="12961" y="832"/>
                  <a:pt x="12941" y="832"/>
                </a:cubicBezTo>
                <a:close/>
                <a:moveTo>
                  <a:pt x="13141" y="832"/>
                </a:moveTo>
                <a:cubicBezTo>
                  <a:pt x="13133" y="832"/>
                  <a:pt x="13126" y="835"/>
                  <a:pt x="13120" y="841"/>
                </a:cubicBezTo>
                <a:cubicBezTo>
                  <a:pt x="13124" y="872"/>
                  <a:pt x="13140" y="895"/>
                  <a:pt x="13160" y="895"/>
                </a:cubicBezTo>
                <a:cubicBezTo>
                  <a:pt x="13174" y="895"/>
                  <a:pt x="13186" y="883"/>
                  <a:pt x="13194" y="864"/>
                </a:cubicBezTo>
                <a:cubicBezTo>
                  <a:pt x="13180" y="851"/>
                  <a:pt x="13160" y="832"/>
                  <a:pt x="13141" y="832"/>
                </a:cubicBezTo>
                <a:close/>
                <a:moveTo>
                  <a:pt x="4387" y="832"/>
                </a:moveTo>
                <a:cubicBezTo>
                  <a:pt x="4359" y="828"/>
                  <a:pt x="4344" y="850"/>
                  <a:pt x="4322" y="876"/>
                </a:cubicBezTo>
                <a:cubicBezTo>
                  <a:pt x="4322" y="877"/>
                  <a:pt x="4324" y="883"/>
                  <a:pt x="4326" y="890"/>
                </a:cubicBezTo>
                <a:cubicBezTo>
                  <a:pt x="4332" y="896"/>
                  <a:pt x="4339" y="900"/>
                  <a:pt x="4346" y="900"/>
                </a:cubicBezTo>
                <a:cubicBezTo>
                  <a:pt x="4369" y="900"/>
                  <a:pt x="4387" y="870"/>
                  <a:pt x="4387" y="832"/>
                </a:cubicBezTo>
                <a:close/>
                <a:moveTo>
                  <a:pt x="4447" y="934"/>
                </a:moveTo>
                <a:cubicBezTo>
                  <a:pt x="4425" y="934"/>
                  <a:pt x="4406" y="965"/>
                  <a:pt x="4406" y="1003"/>
                </a:cubicBezTo>
                <a:cubicBezTo>
                  <a:pt x="4406" y="1041"/>
                  <a:pt x="4425" y="1071"/>
                  <a:pt x="4447" y="1071"/>
                </a:cubicBezTo>
                <a:cubicBezTo>
                  <a:pt x="4470" y="1071"/>
                  <a:pt x="4489" y="1041"/>
                  <a:pt x="4489" y="1003"/>
                </a:cubicBezTo>
                <a:cubicBezTo>
                  <a:pt x="4489" y="965"/>
                  <a:pt x="4470" y="934"/>
                  <a:pt x="4447" y="934"/>
                </a:cubicBezTo>
                <a:close/>
                <a:moveTo>
                  <a:pt x="4870" y="934"/>
                </a:moveTo>
                <a:cubicBezTo>
                  <a:pt x="4866" y="934"/>
                  <a:pt x="4863" y="935"/>
                  <a:pt x="4859" y="937"/>
                </a:cubicBezTo>
                <a:cubicBezTo>
                  <a:pt x="4860" y="949"/>
                  <a:pt x="4864" y="959"/>
                  <a:pt x="4870" y="968"/>
                </a:cubicBezTo>
                <a:cubicBezTo>
                  <a:pt x="4879" y="981"/>
                  <a:pt x="4894" y="991"/>
                  <a:pt x="4910" y="997"/>
                </a:cubicBezTo>
                <a:cubicBezTo>
                  <a:pt x="4909" y="962"/>
                  <a:pt x="4891" y="934"/>
                  <a:pt x="4870" y="934"/>
                </a:cubicBezTo>
                <a:close/>
                <a:moveTo>
                  <a:pt x="5076" y="934"/>
                </a:moveTo>
                <a:cubicBezTo>
                  <a:pt x="5056" y="934"/>
                  <a:pt x="5039" y="959"/>
                  <a:pt x="5036" y="991"/>
                </a:cubicBezTo>
                <a:cubicBezTo>
                  <a:pt x="5043" y="994"/>
                  <a:pt x="5051" y="996"/>
                  <a:pt x="5061" y="996"/>
                </a:cubicBezTo>
                <a:cubicBezTo>
                  <a:pt x="5066" y="996"/>
                  <a:pt x="5071" y="995"/>
                  <a:pt x="5076" y="995"/>
                </a:cubicBezTo>
                <a:cubicBezTo>
                  <a:pt x="5090" y="994"/>
                  <a:pt x="5104" y="991"/>
                  <a:pt x="5116" y="987"/>
                </a:cubicBezTo>
                <a:cubicBezTo>
                  <a:pt x="5112" y="957"/>
                  <a:pt x="5096" y="934"/>
                  <a:pt x="5076" y="934"/>
                </a:cubicBezTo>
                <a:close/>
                <a:moveTo>
                  <a:pt x="5292" y="934"/>
                </a:moveTo>
                <a:cubicBezTo>
                  <a:pt x="5269" y="934"/>
                  <a:pt x="5251" y="965"/>
                  <a:pt x="5251" y="1003"/>
                </a:cubicBezTo>
                <a:cubicBezTo>
                  <a:pt x="5251" y="1041"/>
                  <a:pt x="5269" y="1071"/>
                  <a:pt x="5292" y="1071"/>
                </a:cubicBezTo>
                <a:cubicBezTo>
                  <a:pt x="5315" y="1071"/>
                  <a:pt x="5333" y="1041"/>
                  <a:pt x="5333" y="1003"/>
                </a:cubicBezTo>
                <a:cubicBezTo>
                  <a:pt x="5333" y="965"/>
                  <a:pt x="5315" y="934"/>
                  <a:pt x="5292" y="934"/>
                </a:cubicBezTo>
                <a:close/>
                <a:moveTo>
                  <a:pt x="5499" y="934"/>
                </a:moveTo>
                <a:cubicBezTo>
                  <a:pt x="5477" y="934"/>
                  <a:pt x="5458" y="965"/>
                  <a:pt x="5458" y="1003"/>
                </a:cubicBezTo>
                <a:cubicBezTo>
                  <a:pt x="5458" y="1041"/>
                  <a:pt x="5477" y="1071"/>
                  <a:pt x="5499" y="1071"/>
                </a:cubicBezTo>
                <a:cubicBezTo>
                  <a:pt x="5522" y="1071"/>
                  <a:pt x="5540" y="1041"/>
                  <a:pt x="5540" y="1003"/>
                </a:cubicBezTo>
                <a:cubicBezTo>
                  <a:pt x="5540" y="965"/>
                  <a:pt x="5522" y="934"/>
                  <a:pt x="5499" y="934"/>
                </a:cubicBezTo>
                <a:close/>
                <a:moveTo>
                  <a:pt x="5706" y="934"/>
                </a:moveTo>
                <a:cubicBezTo>
                  <a:pt x="5684" y="934"/>
                  <a:pt x="5665" y="965"/>
                  <a:pt x="5665" y="1003"/>
                </a:cubicBezTo>
                <a:cubicBezTo>
                  <a:pt x="5665" y="1041"/>
                  <a:pt x="5684" y="1071"/>
                  <a:pt x="5706" y="1071"/>
                </a:cubicBezTo>
                <a:cubicBezTo>
                  <a:pt x="5729" y="1071"/>
                  <a:pt x="5747" y="1041"/>
                  <a:pt x="5747" y="1003"/>
                </a:cubicBezTo>
                <a:cubicBezTo>
                  <a:pt x="5747" y="965"/>
                  <a:pt x="5729" y="934"/>
                  <a:pt x="5706" y="934"/>
                </a:cubicBezTo>
                <a:close/>
                <a:moveTo>
                  <a:pt x="6129" y="934"/>
                </a:moveTo>
                <a:cubicBezTo>
                  <a:pt x="6106" y="934"/>
                  <a:pt x="6088" y="965"/>
                  <a:pt x="6088" y="1003"/>
                </a:cubicBezTo>
                <a:cubicBezTo>
                  <a:pt x="6088" y="1041"/>
                  <a:pt x="6106" y="1071"/>
                  <a:pt x="6129" y="1071"/>
                </a:cubicBezTo>
                <a:cubicBezTo>
                  <a:pt x="6151" y="1071"/>
                  <a:pt x="6170" y="1041"/>
                  <a:pt x="6170" y="1003"/>
                </a:cubicBezTo>
                <a:cubicBezTo>
                  <a:pt x="6170" y="965"/>
                  <a:pt x="6151" y="934"/>
                  <a:pt x="6129" y="934"/>
                </a:cubicBezTo>
                <a:close/>
                <a:moveTo>
                  <a:pt x="6336" y="934"/>
                </a:moveTo>
                <a:cubicBezTo>
                  <a:pt x="6313" y="934"/>
                  <a:pt x="6295" y="965"/>
                  <a:pt x="6295" y="1003"/>
                </a:cubicBezTo>
                <a:cubicBezTo>
                  <a:pt x="6295" y="1041"/>
                  <a:pt x="6313" y="1071"/>
                  <a:pt x="6336" y="1071"/>
                </a:cubicBezTo>
                <a:cubicBezTo>
                  <a:pt x="6359" y="1071"/>
                  <a:pt x="6377" y="1041"/>
                  <a:pt x="6377" y="1003"/>
                </a:cubicBezTo>
                <a:cubicBezTo>
                  <a:pt x="6377" y="965"/>
                  <a:pt x="6359" y="934"/>
                  <a:pt x="6336" y="934"/>
                </a:cubicBezTo>
                <a:close/>
                <a:moveTo>
                  <a:pt x="6551" y="934"/>
                </a:moveTo>
                <a:cubicBezTo>
                  <a:pt x="6528" y="934"/>
                  <a:pt x="6510" y="965"/>
                  <a:pt x="6510" y="1003"/>
                </a:cubicBezTo>
                <a:cubicBezTo>
                  <a:pt x="6510" y="1041"/>
                  <a:pt x="6528" y="1071"/>
                  <a:pt x="6551" y="1071"/>
                </a:cubicBezTo>
                <a:cubicBezTo>
                  <a:pt x="6574" y="1071"/>
                  <a:pt x="6592" y="1041"/>
                  <a:pt x="6592" y="1003"/>
                </a:cubicBezTo>
                <a:cubicBezTo>
                  <a:pt x="6592" y="965"/>
                  <a:pt x="6574" y="934"/>
                  <a:pt x="6551" y="934"/>
                </a:cubicBezTo>
                <a:close/>
                <a:moveTo>
                  <a:pt x="6758" y="934"/>
                </a:moveTo>
                <a:cubicBezTo>
                  <a:pt x="6736" y="934"/>
                  <a:pt x="6717" y="965"/>
                  <a:pt x="6717" y="1003"/>
                </a:cubicBezTo>
                <a:cubicBezTo>
                  <a:pt x="6717" y="1041"/>
                  <a:pt x="6736" y="1071"/>
                  <a:pt x="6758" y="1071"/>
                </a:cubicBezTo>
                <a:cubicBezTo>
                  <a:pt x="6781" y="1071"/>
                  <a:pt x="6799" y="1041"/>
                  <a:pt x="6799" y="1003"/>
                </a:cubicBezTo>
                <a:cubicBezTo>
                  <a:pt x="6799" y="965"/>
                  <a:pt x="6781" y="934"/>
                  <a:pt x="6758" y="934"/>
                </a:cubicBezTo>
                <a:close/>
                <a:moveTo>
                  <a:pt x="6965" y="934"/>
                </a:moveTo>
                <a:cubicBezTo>
                  <a:pt x="6943" y="934"/>
                  <a:pt x="6924" y="965"/>
                  <a:pt x="6924" y="1003"/>
                </a:cubicBezTo>
                <a:cubicBezTo>
                  <a:pt x="6924" y="1041"/>
                  <a:pt x="6943" y="1071"/>
                  <a:pt x="6965" y="1071"/>
                </a:cubicBezTo>
                <a:cubicBezTo>
                  <a:pt x="6988" y="1071"/>
                  <a:pt x="7006" y="1041"/>
                  <a:pt x="7006" y="1003"/>
                </a:cubicBezTo>
                <a:cubicBezTo>
                  <a:pt x="7006" y="965"/>
                  <a:pt x="6988" y="934"/>
                  <a:pt x="6965" y="934"/>
                </a:cubicBezTo>
                <a:close/>
                <a:moveTo>
                  <a:pt x="7180" y="934"/>
                </a:moveTo>
                <a:cubicBezTo>
                  <a:pt x="7158" y="934"/>
                  <a:pt x="7139" y="965"/>
                  <a:pt x="7139" y="1003"/>
                </a:cubicBezTo>
                <a:cubicBezTo>
                  <a:pt x="7139" y="1041"/>
                  <a:pt x="7158" y="1071"/>
                  <a:pt x="7180" y="1071"/>
                </a:cubicBezTo>
                <a:cubicBezTo>
                  <a:pt x="7203" y="1071"/>
                  <a:pt x="7221" y="1041"/>
                  <a:pt x="7221" y="1003"/>
                </a:cubicBezTo>
                <a:cubicBezTo>
                  <a:pt x="7221" y="965"/>
                  <a:pt x="7203" y="934"/>
                  <a:pt x="7180" y="934"/>
                </a:cubicBezTo>
                <a:close/>
                <a:moveTo>
                  <a:pt x="7388" y="934"/>
                </a:moveTo>
                <a:cubicBezTo>
                  <a:pt x="7365" y="934"/>
                  <a:pt x="7347" y="965"/>
                  <a:pt x="7347" y="1003"/>
                </a:cubicBezTo>
                <a:cubicBezTo>
                  <a:pt x="7347" y="1041"/>
                  <a:pt x="7365" y="1071"/>
                  <a:pt x="7388" y="1071"/>
                </a:cubicBezTo>
                <a:cubicBezTo>
                  <a:pt x="7410" y="1071"/>
                  <a:pt x="7429" y="1041"/>
                  <a:pt x="7429" y="1003"/>
                </a:cubicBezTo>
                <a:cubicBezTo>
                  <a:pt x="7429" y="965"/>
                  <a:pt x="7410" y="934"/>
                  <a:pt x="7388" y="934"/>
                </a:cubicBezTo>
                <a:close/>
                <a:moveTo>
                  <a:pt x="7595" y="934"/>
                </a:moveTo>
                <a:cubicBezTo>
                  <a:pt x="7572" y="934"/>
                  <a:pt x="7554" y="965"/>
                  <a:pt x="7554" y="1003"/>
                </a:cubicBezTo>
                <a:cubicBezTo>
                  <a:pt x="7554" y="1041"/>
                  <a:pt x="7572" y="1071"/>
                  <a:pt x="7595" y="1071"/>
                </a:cubicBezTo>
                <a:cubicBezTo>
                  <a:pt x="7618" y="1071"/>
                  <a:pt x="7636" y="1041"/>
                  <a:pt x="7636" y="1003"/>
                </a:cubicBezTo>
                <a:cubicBezTo>
                  <a:pt x="7636" y="965"/>
                  <a:pt x="7618" y="934"/>
                  <a:pt x="7595" y="934"/>
                </a:cubicBezTo>
                <a:close/>
                <a:moveTo>
                  <a:pt x="7810" y="934"/>
                </a:moveTo>
                <a:cubicBezTo>
                  <a:pt x="7787" y="934"/>
                  <a:pt x="7769" y="965"/>
                  <a:pt x="7769" y="1003"/>
                </a:cubicBezTo>
                <a:cubicBezTo>
                  <a:pt x="7769" y="1041"/>
                  <a:pt x="7787" y="1071"/>
                  <a:pt x="7810" y="1071"/>
                </a:cubicBezTo>
                <a:cubicBezTo>
                  <a:pt x="7833" y="1071"/>
                  <a:pt x="7851" y="1041"/>
                  <a:pt x="7851" y="1003"/>
                </a:cubicBezTo>
                <a:cubicBezTo>
                  <a:pt x="7851" y="965"/>
                  <a:pt x="7833" y="934"/>
                  <a:pt x="7810" y="934"/>
                </a:cubicBezTo>
                <a:close/>
                <a:moveTo>
                  <a:pt x="8017" y="934"/>
                </a:moveTo>
                <a:cubicBezTo>
                  <a:pt x="7995" y="934"/>
                  <a:pt x="7976" y="965"/>
                  <a:pt x="7976" y="1003"/>
                </a:cubicBezTo>
                <a:cubicBezTo>
                  <a:pt x="7976" y="1041"/>
                  <a:pt x="7995" y="1071"/>
                  <a:pt x="8017" y="1071"/>
                </a:cubicBezTo>
                <a:cubicBezTo>
                  <a:pt x="8040" y="1071"/>
                  <a:pt x="8058" y="1041"/>
                  <a:pt x="8058" y="1003"/>
                </a:cubicBezTo>
                <a:cubicBezTo>
                  <a:pt x="8058" y="965"/>
                  <a:pt x="8040" y="934"/>
                  <a:pt x="8017" y="934"/>
                </a:cubicBezTo>
                <a:close/>
                <a:moveTo>
                  <a:pt x="8224" y="934"/>
                </a:moveTo>
                <a:cubicBezTo>
                  <a:pt x="8202" y="934"/>
                  <a:pt x="8183" y="965"/>
                  <a:pt x="8183" y="1003"/>
                </a:cubicBezTo>
                <a:cubicBezTo>
                  <a:pt x="8183" y="1041"/>
                  <a:pt x="8202" y="1071"/>
                  <a:pt x="8224" y="1071"/>
                </a:cubicBezTo>
                <a:cubicBezTo>
                  <a:pt x="8247" y="1071"/>
                  <a:pt x="8265" y="1041"/>
                  <a:pt x="8265" y="1003"/>
                </a:cubicBezTo>
                <a:cubicBezTo>
                  <a:pt x="8265" y="965"/>
                  <a:pt x="8247" y="934"/>
                  <a:pt x="8224" y="934"/>
                </a:cubicBezTo>
                <a:close/>
                <a:moveTo>
                  <a:pt x="8439" y="934"/>
                </a:moveTo>
                <a:cubicBezTo>
                  <a:pt x="8417" y="934"/>
                  <a:pt x="8398" y="965"/>
                  <a:pt x="8398" y="1003"/>
                </a:cubicBezTo>
                <a:cubicBezTo>
                  <a:pt x="8398" y="1041"/>
                  <a:pt x="8417" y="1071"/>
                  <a:pt x="8439" y="1071"/>
                </a:cubicBezTo>
                <a:cubicBezTo>
                  <a:pt x="8462" y="1071"/>
                  <a:pt x="8480" y="1041"/>
                  <a:pt x="8480" y="1003"/>
                </a:cubicBezTo>
                <a:cubicBezTo>
                  <a:pt x="8480" y="965"/>
                  <a:pt x="8462" y="934"/>
                  <a:pt x="8439" y="934"/>
                </a:cubicBezTo>
                <a:close/>
                <a:moveTo>
                  <a:pt x="8647" y="934"/>
                </a:moveTo>
                <a:cubicBezTo>
                  <a:pt x="8646" y="934"/>
                  <a:pt x="8645" y="935"/>
                  <a:pt x="8644" y="935"/>
                </a:cubicBezTo>
                <a:cubicBezTo>
                  <a:pt x="8631" y="955"/>
                  <a:pt x="8619" y="970"/>
                  <a:pt x="8609" y="978"/>
                </a:cubicBezTo>
                <a:cubicBezTo>
                  <a:pt x="8607" y="986"/>
                  <a:pt x="8606" y="994"/>
                  <a:pt x="8606" y="1003"/>
                </a:cubicBezTo>
                <a:cubicBezTo>
                  <a:pt x="8606" y="1041"/>
                  <a:pt x="8624" y="1071"/>
                  <a:pt x="8647" y="1071"/>
                </a:cubicBezTo>
                <a:cubicBezTo>
                  <a:pt x="8669" y="1071"/>
                  <a:pt x="8688" y="1041"/>
                  <a:pt x="8688" y="1003"/>
                </a:cubicBezTo>
                <a:cubicBezTo>
                  <a:pt x="8688" y="965"/>
                  <a:pt x="8669" y="934"/>
                  <a:pt x="8647" y="934"/>
                </a:cubicBezTo>
                <a:close/>
                <a:moveTo>
                  <a:pt x="8854" y="934"/>
                </a:moveTo>
                <a:cubicBezTo>
                  <a:pt x="8831" y="934"/>
                  <a:pt x="8813" y="965"/>
                  <a:pt x="8813" y="1003"/>
                </a:cubicBezTo>
                <a:cubicBezTo>
                  <a:pt x="8813" y="1041"/>
                  <a:pt x="8831" y="1071"/>
                  <a:pt x="8854" y="1071"/>
                </a:cubicBezTo>
                <a:cubicBezTo>
                  <a:pt x="8877" y="1071"/>
                  <a:pt x="8895" y="1041"/>
                  <a:pt x="8895" y="1003"/>
                </a:cubicBezTo>
                <a:cubicBezTo>
                  <a:pt x="8895" y="965"/>
                  <a:pt x="8877" y="934"/>
                  <a:pt x="8854" y="934"/>
                </a:cubicBezTo>
                <a:close/>
                <a:moveTo>
                  <a:pt x="9069" y="934"/>
                </a:moveTo>
                <a:cubicBezTo>
                  <a:pt x="9046" y="934"/>
                  <a:pt x="9028" y="965"/>
                  <a:pt x="9028" y="1003"/>
                </a:cubicBezTo>
                <a:cubicBezTo>
                  <a:pt x="9028" y="1019"/>
                  <a:pt x="9031" y="1033"/>
                  <a:pt x="9037" y="1045"/>
                </a:cubicBezTo>
                <a:cubicBezTo>
                  <a:pt x="9047" y="1041"/>
                  <a:pt x="9058" y="1037"/>
                  <a:pt x="9069" y="1032"/>
                </a:cubicBezTo>
                <a:cubicBezTo>
                  <a:pt x="9083" y="1026"/>
                  <a:pt x="9096" y="1018"/>
                  <a:pt x="9106" y="1003"/>
                </a:cubicBezTo>
                <a:cubicBezTo>
                  <a:pt x="9107" y="1001"/>
                  <a:pt x="9108" y="999"/>
                  <a:pt x="9109" y="997"/>
                </a:cubicBezTo>
                <a:cubicBezTo>
                  <a:pt x="9108" y="962"/>
                  <a:pt x="9090" y="934"/>
                  <a:pt x="9069" y="934"/>
                </a:cubicBezTo>
                <a:close/>
                <a:moveTo>
                  <a:pt x="13053" y="934"/>
                </a:moveTo>
                <a:cubicBezTo>
                  <a:pt x="13030" y="934"/>
                  <a:pt x="13012" y="965"/>
                  <a:pt x="13012" y="1003"/>
                </a:cubicBezTo>
                <a:cubicBezTo>
                  <a:pt x="13012" y="1024"/>
                  <a:pt x="13018" y="1043"/>
                  <a:pt x="13027" y="1056"/>
                </a:cubicBezTo>
                <a:cubicBezTo>
                  <a:pt x="13033" y="1037"/>
                  <a:pt x="13038" y="1016"/>
                  <a:pt x="13045" y="1003"/>
                </a:cubicBezTo>
                <a:cubicBezTo>
                  <a:pt x="13047" y="1000"/>
                  <a:pt x="13048" y="997"/>
                  <a:pt x="13050" y="996"/>
                </a:cubicBezTo>
                <a:cubicBezTo>
                  <a:pt x="13051" y="994"/>
                  <a:pt x="13052" y="994"/>
                  <a:pt x="13053" y="993"/>
                </a:cubicBezTo>
                <a:cubicBezTo>
                  <a:pt x="13068" y="978"/>
                  <a:pt x="13080" y="981"/>
                  <a:pt x="13092" y="984"/>
                </a:cubicBezTo>
                <a:cubicBezTo>
                  <a:pt x="13088" y="955"/>
                  <a:pt x="13072" y="934"/>
                  <a:pt x="13053" y="934"/>
                </a:cubicBezTo>
                <a:close/>
                <a:moveTo>
                  <a:pt x="13696" y="934"/>
                </a:moveTo>
                <a:cubicBezTo>
                  <a:pt x="13696" y="942"/>
                  <a:pt x="13695" y="949"/>
                  <a:pt x="13695" y="958"/>
                </a:cubicBezTo>
                <a:cubicBezTo>
                  <a:pt x="13695" y="964"/>
                  <a:pt x="13705" y="968"/>
                  <a:pt x="13720" y="970"/>
                </a:cubicBezTo>
                <a:cubicBezTo>
                  <a:pt x="13715" y="953"/>
                  <a:pt x="13707" y="940"/>
                  <a:pt x="13696" y="934"/>
                </a:cubicBezTo>
                <a:close/>
                <a:moveTo>
                  <a:pt x="15786" y="934"/>
                </a:moveTo>
                <a:cubicBezTo>
                  <a:pt x="15763" y="934"/>
                  <a:pt x="15745" y="965"/>
                  <a:pt x="15745" y="1003"/>
                </a:cubicBezTo>
                <a:cubicBezTo>
                  <a:pt x="15745" y="1011"/>
                  <a:pt x="15746" y="1019"/>
                  <a:pt x="15748" y="1027"/>
                </a:cubicBezTo>
                <a:cubicBezTo>
                  <a:pt x="15760" y="1034"/>
                  <a:pt x="15773" y="1039"/>
                  <a:pt x="15786" y="1042"/>
                </a:cubicBezTo>
                <a:cubicBezTo>
                  <a:pt x="15796" y="1045"/>
                  <a:pt x="15806" y="1047"/>
                  <a:pt x="15817" y="1047"/>
                </a:cubicBezTo>
                <a:cubicBezTo>
                  <a:pt x="15823" y="1035"/>
                  <a:pt x="15827" y="1020"/>
                  <a:pt x="15827" y="1003"/>
                </a:cubicBezTo>
                <a:cubicBezTo>
                  <a:pt x="15827" y="965"/>
                  <a:pt x="15809" y="934"/>
                  <a:pt x="15786" y="934"/>
                </a:cubicBezTo>
                <a:close/>
                <a:moveTo>
                  <a:pt x="15989" y="934"/>
                </a:moveTo>
                <a:cubicBezTo>
                  <a:pt x="15969" y="938"/>
                  <a:pt x="15952" y="967"/>
                  <a:pt x="15952" y="1002"/>
                </a:cubicBezTo>
                <a:cubicBezTo>
                  <a:pt x="15952" y="1012"/>
                  <a:pt x="15953" y="1021"/>
                  <a:pt x="15956" y="1029"/>
                </a:cubicBezTo>
                <a:cubicBezTo>
                  <a:pt x="15962" y="1021"/>
                  <a:pt x="15969" y="1012"/>
                  <a:pt x="15975" y="1002"/>
                </a:cubicBezTo>
                <a:cubicBezTo>
                  <a:pt x="15983" y="988"/>
                  <a:pt x="15989" y="973"/>
                  <a:pt x="15989" y="961"/>
                </a:cubicBezTo>
                <a:cubicBezTo>
                  <a:pt x="15989" y="952"/>
                  <a:pt x="15989" y="944"/>
                  <a:pt x="15989" y="934"/>
                </a:cubicBezTo>
                <a:close/>
                <a:moveTo>
                  <a:pt x="11349" y="960"/>
                </a:moveTo>
                <a:cubicBezTo>
                  <a:pt x="11343" y="972"/>
                  <a:pt x="11339" y="988"/>
                  <a:pt x="11339" y="1006"/>
                </a:cubicBezTo>
                <a:cubicBezTo>
                  <a:pt x="11339" y="1043"/>
                  <a:pt x="11357" y="1074"/>
                  <a:pt x="11380" y="1074"/>
                </a:cubicBezTo>
                <a:cubicBezTo>
                  <a:pt x="11397" y="1074"/>
                  <a:pt x="11411" y="1057"/>
                  <a:pt x="11417" y="1032"/>
                </a:cubicBezTo>
                <a:cubicBezTo>
                  <a:pt x="11409" y="1026"/>
                  <a:pt x="11399" y="1016"/>
                  <a:pt x="11388" y="1006"/>
                </a:cubicBezTo>
                <a:cubicBezTo>
                  <a:pt x="11385" y="1003"/>
                  <a:pt x="11382" y="1000"/>
                  <a:pt x="11380" y="997"/>
                </a:cubicBezTo>
                <a:cubicBezTo>
                  <a:pt x="11367" y="984"/>
                  <a:pt x="11355" y="970"/>
                  <a:pt x="11349" y="960"/>
                </a:cubicBezTo>
                <a:close/>
                <a:moveTo>
                  <a:pt x="4643" y="973"/>
                </a:moveTo>
                <a:cubicBezTo>
                  <a:pt x="4636" y="973"/>
                  <a:pt x="4630" y="974"/>
                  <a:pt x="4624" y="976"/>
                </a:cubicBezTo>
                <a:cubicBezTo>
                  <a:pt x="4622" y="984"/>
                  <a:pt x="4621" y="992"/>
                  <a:pt x="4621" y="1001"/>
                </a:cubicBezTo>
                <a:cubicBezTo>
                  <a:pt x="4621" y="1039"/>
                  <a:pt x="4640" y="1070"/>
                  <a:pt x="4662" y="1070"/>
                </a:cubicBezTo>
                <a:cubicBezTo>
                  <a:pt x="4674" y="1070"/>
                  <a:pt x="4684" y="1062"/>
                  <a:pt x="4691" y="1050"/>
                </a:cubicBezTo>
                <a:cubicBezTo>
                  <a:pt x="4689" y="1032"/>
                  <a:pt x="4686" y="1015"/>
                  <a:pt x="4680" y="1001"/>
                </a:cubicBezTo>
                <a:cubicBezTo>
                  <a:pt x="4676" y="994"/>
                  <a:pt x="4672" y="986"/>
                  <a:pt x="4665" y="981"/>
                </a:cubicBezTo>
                <a:cubicBezTo>
                  <a:pt x="4664" y="980"/>
                  <a:pt x="4663" y="980"/>
                  <a:pt x="4662" y="980"/>
                </a:cubicBezTo>
                <a:cubicBezTo>
                  <a:pt x="4655" y="975"/>
                  <a:pt x="4649" y="973"/>
                  <a:pt x="4643" y="973"/>
                </a:cubicBezTo>
                <a:close/>
                <a:moveTo>
                  <a:pt x="4277" y="986"/>
                </a:moveTo>
                <a:cubicBezTo>
                  <a:pt x="4277" y="989"/>
                  <a:pt x="4276" y="994"/>
                  <a:pt x="4276" y="998"/>
                </a:cubicBezTo>
                <a:cubicBezTo>
                  <a:pt x="4276" y="1001"/>
                  <a:pt x="4277" y="1003"/>
                  <a:pt x="4277" y="1005"/>
                </a:cubicBezTo>
                <a:cubicBezTo>
                  <a:pt x="4278" y="1008"/>
                  <a:pt x="4278" y="1011"/>
                  <a:pt x="4279" y="1013"/>
                </a:cubicBezTo>
                <a:cubicBezTo>
                  <a:pt x="4279" y="1011"/>
                  <a:pt x="4279" y="1008"/>
                  <a:pt x="4279" y="1005"/>
                </a:cubicBezTo>
                <a:cubicBezTo>
                  <a:pt x="4279" y="998"/>
                  <a:pt x="4278" y="992"/>
                  <a:pt x="4277" y="986"/>
                </a:cubicBezTo>
                <a:close/>
                <a:moveTo>
                  <a:pt x="13519" y="986"/>
                </a:moveTo>
                <a:cubicBezTo>
                  <a:pt x="13511" y="991"/>
                  <a:pt x="13505" y="997"/>
                  <a:pt x="13500" y="1005"/>
                </a:cubicBezTo>
                <a:cubicBezTo>
                  <a:pt x="13493" y="1015"/>
                  <a:pt x="13488" y="1027"/>
                  <a:pt x="13488" y="1041"/>
                </a:cubicBezTo>
                <a:cubicBezTo>
                  <a:pt x="13488" y="1051"/>
                  <a:pt x="13492" y="1060"/>
                  <a:pt x="13498" y="1065"/>
                </a:cubicBezTo>
                <a:cubicBezTo>
                  <a:pt x="13511" y="1054"/>
                  <a:pt x="13520" y="1031"/>
                  <a:pt x="13520" y="1005"/>
                </a:cubicBezTo>
                <a:cubicBezTo>
                  <a:pt x="13520" y="998"/>
                  <a:pt x="13520" y="992"/>
                  <a:pt x="13519" y="986"/>
                </a:cubicBezTo>
                <a:close/>
                <a:moveTo>
                  <a:pt x="11185" y="998"/>
                </a:moveTo>
                <a:cubicBezTo>
                  <a:pt x="11186" y="1017"/>
                  <a:pt x="11189" y="1034"/>
                  <a:pt x="11194" y="1050"/>
                </a:cubicBezTo>
                <a:cubicBezTo>
                  <a:pt x="11203" y="1038"/>
                  <a:pt x="11209" y="1019"/>
                  <a:pt x="11209" y="998"/>
                </a:cubicBezTo>
                <a:lnTo>
                  <a:pt x="11185" y="998"/>
                </a:lnTo>
                <a:close/>
                <a:moveTo>
                  <a:pt x="11572" y="998"/>
                </a:moveTo>
                <a:cubicBezTo>
                  <a:pt x="11562" y="998"/>
                  <a:pt x="11553" y="1003"/>
                  <a:pt x="11546" y="1010"/>
                </a:cubicBezTo>
                <a:cubicBezTo>
                  <a:pt x="11549" y="1041"/>
                  <a:pt x="11566" y="1066"/>
                  <a:pt x="11586" y="1066"/>
                </a:cubicBezTo>
                <a:cubicBezTo>
                  <a:pt x="11609" y="1066"/>
                  <a:pt x="11626" y="1036"/>
                  <a:pt x="11627" y="998"/>
                </a:cubicBezTo>
                <a:lnTo>
                  <a:pt x="11586" y="998"/>
                </a:lnTo>
                <a:lnTo>
                  <a:pt x="11572" y="998"/>
                </a:lnTo>
                <a:close/>
                <a:moveTo>
                  <a:pt x="13642" y="998"/>
                </a:moveTo>
                <a:cubicBezTo>
                  <a:pt x="13642" y="1002"/>
                  <a:pt x="13642" y="1005"/>
                  <a:pt x="13642" y="1009"/>
                </a:cubicBezTo>
                <a:cubicBezTo>
                  <a:pt x="13642" y="1010"/>
                  <a:pt x="13642" y="1010"/>
                  <a:pt x="13642" y="1011"/>
                </a:cubicBezTo>
                <a:cubicBezTo>
                  <a:pt x="13644" y="1011"/>
                  <a:pt x="13646" y="1010"/>
                  <a:pt x="13648" y="1010"/>
                </a:cubicBezTo>
                <a:cubicBezTo>
                  <a:pt x="13648" y="1009"/>
                  <a:pt x="13647" y="1009"/>
                  <a:pt x="13647" y="1009"/>
                </a:cubicBezTo>
                <a:cubicBezTo>
                  <a:pt x="13646" y="1005"/>
                  <a:pt x="13644" y="1002"/>
                  <a:pt x="13642" y="998"/>
                </a:cubicBezTo>
                <a:close/>
                <a:moveTo>
                  <a:pt x="5049" y="1011"/>
                </a:moveTo>
                <a:cubicBezTo>
                  <a:pt x="5048" y="1015"/>
                  <a:pt x="5046" y="1019"/>
                  <a:pt x="5044" y="1023"/>
                </a:cubicBezTo>
                <a:cubicBezTo>
                  <a:pt x="5050" y="1048"/>
                  <a:pt x="5064" y="1066"/>
                  <a:pt x="5082" y="1066"/>
                </a:cubicBezTo>
                <a:cubicBezTo>
                  <a:pt x="5101" y="1066"/>
                  <a:pt x="5118" y="1042"/>
                  <a:pt x="5122" y="1011"/>
                </a:cubicBezTo>
                <a:lnTo>
                  <a:pt x="5082" y="1011"/>
                </a:lnTo>
                <a:cubicBezTo>
                  <a:pt x="5082" y="1011"/>
                  <a:pt x="5049" y="1011"/>
                  <a:pt x="5049" y="1011"/>
                </a:cubicBezTo>
                <a:close/>
                <a:moveTo>
                  <a:pt x="4908" y="1037"/>
                </a:moveTo>
                <a:cubicBezTo>
                  <a:pt x="4894" y="1038"/>
                  <a:pt x="4881" y="1041"/>
                  <a:pt x="4871" y="1041"/>
                </a:cubicBezTo>
                <a:cubicBezTo>
                  <a:pt x="4870" y="1041"/>
                  <a:pt x="4868" y="1042"/>
                  <a:pt x="4867" y="1042"/>
                </a:cubicBezTo>
                <a:cubicBezTo>
                  <a:pt x="4857" y="1042"/>
                  <a:pt x="4847" y="1034"/>
                  <a:pt x="4836" y="1041"/>
                </a:cubicBezTo>
                <a:cubicBezTo>
                  <a:pt x="4844" y="1061"/>
                  <a:pt x="4856" y="1074"/>
                  <a:pt x="4871" y="1074"/>
                </a:cubicBezTo>
                <a:cubicBezTo>
                  <a:pt x="4887" y="1074"/>
                  <a:pt x="4901" y="1059"/>
                  <a:pt x="4908" y="1037"/>
                </a:cubicBezTo>
                <a:close/>
                <a:moveTo>
                  <a:pt x="15960" y="1038"/>
                </a:moveTo>
                <a:cubicBezTo>
                  <a:pt x="15967" y="1060"/>
                  <a:pt x="15980" y="1074"/>
                  <a:pt x="15996" y="1074"/>
                </a:cubicBezTo>
                <a:cubicBezTo>
                  <a:pt x="16006" y="1074"/>
                  <a:pt x="16015" y="1068"/>
                  <a:pt x="16023" y="1058"/>
                </a:cubicBezTo>
                <a:cubicBezTo>
                  <a:pt x="16015" y="1050"/>
                  <a:pt x="16006" y="1042"/>
                  <a:pt x="15996" y="1042"/>
                </a:cubicBezTo>
                <a:cubicBezTo>
                  <a:pt x="15996" y="1042"/>
                  <a:pt x="15995" y="1042"/>
                  <a:pt x="15995" y="1042"/>
                </a:cubicBezTo>
                <a:cubicBezTo>
                  <a:pt x="15981" y="1042"/>
                  <a:pt x="15974" y="1034"/>
                  <a:pt x="15960" y="1038"/>
                </a:cubicBezTo>
                <a:close/>
                <a:moveTo>
                  <a:pt x="4364" y="1114"/>
                </a:moveTo>
                <a:cubicBezTo>
                  <a:pt x="4361" y="1119"/>
                  <a:pt x="4358" y="1122"/>
                  <a:pt x="4355" y="1122"/>
                </a:cubicBezTo>
                <a:cubicBezTo>
                  <a:pt x="4348" y="1122"/>
                  <a:pt x="4340" y="1119"/>
                  <a:pt x="4331" y="1114"/>
                </a:cubicBezTo>
                <a:cubicBezTo>
                  <a:pt x="4317" y="1125"/>
                  <a:pt x="4307" y="1149"/>
                  <a:pt x="4307" y="1176"/>
                </a:cubicBezTo>
                <a:cubicBezTo>
                  <a:pt x="4307" y="1186"/>
                  <a:pt x="4308" y="1195"/>
                  <a:pt x="4310" y="1203"/>
                </a:cubicBezTo>
                <a:cubicBezTo>
                  <a:pt x="4329" y="1213"/>
                  <a:pt x="4353" y="1215"/>
                  <a:pt x="4381" y="1216"/>
                </a:cubicBezTo>
                <a:cubicBezTo>
                  <a:pt x="4386" y="1204"/>
                  <a:pt x="4389" y="1191"/>
                  <a:pt x="4389" y="1176"/>
                </a:cubicBezTo>
                <a:cubicBezTo>
                  <a:pt x="4389" y="1148"/>
                  <a:pt x="4379" y="1124"/>
                  <a:pt x="4364" y="1114"/>
                </a:cubicBezTo>
                <a:close/>
                <a:moveTo>
                  <a:pt x="4555" y="1114"/>
                </a:moveTo>
                <a:cubicBezTo>
                  <a:pt x="4532" y="1114"/>
                  <a:pt x="4514" y="1144"/>
                  <a:pt x="4514" y="1182"/>
                </a:cubicBezTo>
                <a:cubicBezTo>
                  <a:pt x="4514" y="1220"/>
                  <a:pt x="4532" y="1250"/>
                  <a:pt x="4555" y="1250"/>
                </a:cubicBezTo>
                <a:cubicBezTo>
                  <a:pt x="4578" y="1250"/>
                  <a:pt x="4596" y="1220"/>
                  <a:pt x="4596" y="1182"/>
                </a:cubicBezTo>
                <a:cubicBezTo>
                  <a:pt x="4596" y="1144"/>
                  <a:pt x="4578" y="1114"/>
                  <a:pt x="4555" y="1114"/>
                </a:cubicBezTo>
                <a:close/>
                <a:moveTo>
                  <a:pt x="4762" y="1114"/>
                </a:moveTo>
                <a:cubicBezTo>
                  <a:pt x="4740" y="1114"/>
                  <a:pt x="4721" y="1144"/>
                  <a:pt x="4721" y="1182"/>
                </a:cubicBezTo>
                <a:cubicBezTo>
                  <a:pt x="4721" y="1220"/>
                  <a:pt x="4740" y="1250"/>
                  <a:pt x="4762" y="1250"/>
                </a:cubicBezTo>
                <a:cubicBezTo>
                  <a:pt x="4771" y="1250"/>
                  <a:pt x="4779" y="1246"/>
                  <a:pt x="4786" y="1238"/>
                </a:cubicBezTo>
                <a:cubicBezTo>
                  <a:pt x="4779" y="1240"/>
                  <a:pt x="4773" y="1238"/>
                  <a:pt x="4773" y="1222"/>
                </a:cubicBezTo>
                <a:cubicBezTo>
                  <a:pt x="4773" y="1196"/>
                  <a:pt x="4788" y="1187"/>
                  <a:pt x="4788" y="1158"/>
                </a:cubicBezTo>
                <a:cubicBezTo>
                  <a:pt x="4788" y="1137"/>
                  <a:pt x="4775" y="1128"/>
                  <a:pt x="4768" y="1114"/>
                </a:cubicBezTo>
                <a:cubicBezTo>
                  <a:pt x="4766" y="1114"/>
                  <a:pt x="4764" y="1114"/>
                  <a:pt x="4762" y="1114"/>
                </a:cubicBezTo>
                <a:close/>
                <a:moveTo>
                  <a:pt x="4977" y="1114"/>
                </a:moveTo>
                <a:cubicBezTo>
                  <a:pt x="4955" y="1114"/>
                  <a:pt x="4936" y="1144"/>
                  <a:pt x="4936" y="1182"/>
                </a:cubicBezTo>
                <a:cubicBezTo>
                  <a:pt x="4936" y="1220"/>
                  <a:pt x="4955" y="1250"/>
                  <a:pt x="4977" y="1250"/>
                </a:cubicBezTo>
                <a:cubicBezTo>
                  <a:pt x="5000" y="1250"/>
                  <a:pt x="5018" y="1220"/>
                  <a:pt x="5018" y="1182"/>
                </a:cubicBezTo>
                <a:cubicBezTo>
                  <a:pt x="5018" y="1144"/>
                  <a:pt x="5000" y="1114"/>
                  <a:pt x="4977" y="1114"/>
                </a:cubicBezTo>
                <a:close/>
                <a:moveTo>
                  <a:pt x="5184" y="1114"/>
                </a:moveTo>
                <a:cubicBezTo>
                  <a:pt x="5162" y="1114"/>
                  <a:pt x="5143" y="1144"/>
                  <a:pt x="5143" y="1182"/>
                </a:cubicBezTo>
                <a:cubicBezTo>
                  <a:pt x="5143" y="1220"/>
                  <a:pt x="5162" y="1250"/>
                  <a:pt x="5184" y="1250"/>
                </a:cubicBezTo>
                <a:cubicBezTo>
                  <a:pt x="5207" y="1250"/>
                  <a:pt x="5225" y="1220"/>
                  <a:pt x="5225" y="1182"/>
                </a:cubicBezTo>
                <a:cubicBezTo>
                  <a:pt x="5225" y="1144"/>
                  <a:pt x="5207" y="1114"/>
                  <a:pt x="5184" y="1114"/>
                </a:cubicBezTo>
                <a:close/>
                <a:moveTo>
                  <a:pt x="5392" y="1114"/>
                </a:moveTo>
                <a:cubicBezTo>
                  <a:pt x="5369" y="1114"/>
                  <a:pt x="5351" y="1144"/>
                  <a:pt x="5351" y="1182"/>
                </a:cubicBezTo>
                <a:cubicBezTo>
                  <a:pt x="5351" y="1220"/>
                  <a:pt x="5369" y="1250"/>
                  <a:pt x="5392" y="1250"/>
                </a:cubicBezTo>
                <a:cubicBezTo>
                  <a:pt x="5414" y="1250"/>
                  <a:pt x="5433" y="1220"/>
                  <a:pt x="5433" y="1182"/>
                </a:cubicBezTo>
                <a:cubicBezTo>
                  <a:pt x="5433" y="1144"/>
                  <a:pt x="5414" y="1114"/>
                  <a:pt x="5392" y="1114"/>
                </a:cubicBezTo>
                <a:close/>
                <a:moveTo>
                  <a:pt x="5607" y="1114"/>
                </a:moveTo>
                <a:cubicBezTo>
                  <a:pt x="5584" y="1114"/>
                  <a:pt x="5566" y="1144"/>
                  <a:pt x="5566" y="1182"/>
                </a:cubicBezTo>
                <a:cubicBezTo>
                  <a:pt x="5566" y="1218"/>
                  <a:pt x="5583" y="1248"/>
                  <a:pt x="5604" y="1250"/>
                </a:cubicBezTo>
                <a:cubicBezTo>
                  <a:pt x="5614" y="1245"/>
                  <a:pt x="5623" y="1240"/>
                  <a:pt x="5632" y="1234"/>
                </a:cubicBezTo>
                <a:cubicBezTo>
                  <a:pt x="5632" y="1234"/>
                  <a:pt x="5633" y="1234"/>
                  <a:pt x="5633" y="1234"/>
                </a:cubicBezTo>
                <a:cubicBezTo>
                  <a:pt x="5642" y="1222"/>
                  <a:pt x="5648" y="1203"/>
                  <a:pt x="5648" y="1182"/>
                </a:cubicBezTo>
                <a:cubicBezTo>
                  <a:pt x="5648" y="1144"/>
                  <a:pt x="5629" y="1114"/>
                  <a:pt x="5607" y="1114"/>
                </a:cubicBezTo>
                <a:close/>
                <a:moveTo>
                  <a:pt x="5795" y="1114"/>
                </a:moveTo>
                <a:cubicBezTo>
                  <a:pt x="5784" y="1122"/>
                  <a:pt x="5776" y="1137"/>
                  <a:pt x="5773" y="1156"/>
                </a:cubicBezTo>
                <a:cubicBezTo>
                  <a:pt x="5780" y="1142"/>
                  <a:pt x="5787" y="1128"/>
                  <a:pt x="5795" y="1114"/>
                </a:cubicBezTo>
                <a:close/>
                <a:moveTo>
                  <a:pt x="6236" y="1114"/>
                </a:moveTo>
                <a:cubicBezTo>
                  <a:pt x="6214" y="1114"/>
                  <a:pt x="6195" y="1144"/>
                  <a:pt x="6195" y="1182"/>
                </a:cubicBezTo>
                <a:cubicBezTo>
                  <a:pt x="6195" y="1220"/>
                  <a:pt x="6214" y="1250"/>
                  <a:pt x="6236" y="1250"/>
                </a:cubicBezTo>
                <a:cubicBezTo>
                  <a:pt x="6259" y="1250"/>
                  <a:pt x="6277" y="1220"/>
                  <a:pt x="6277" y="1182"/>
                </a:cubicBezTo>
                <a:cubicBezTo>
                  <a:pt x="6277" y="1144"/>
                  <a:pt x="6259" y="1114"/>
                  <a:pt x="6236" y="1114"/>
                </a:cubicBezTo>
                <a:close/>
                <a:moveTo>
                  <a:pt x="6443" y="1114"/>
                </a:moveTo>
                <a:cubicBezTo>
                  <a:pt x="6421" y="1114"/>
                  <a:pt x="6402" y="1144"/>
                  <a:pt x="6402" y="1182"/>
                </a:cubicBezTo>
                <a:cubicBezTo>
                  <a:pt x="6402" y="1220"/>
                  <a:pt x="6421" y="1250"/>
                  <a:pt x="6443" y="1250"/>
                </a:cubicBezTo>
                <a:cubicBezTo>
                  <a:pt x="6466" y="1250"/>
                  <a:pt x="6484" y="1220"/>
                  <a:pt x="6484" y="1182"/>
                </a:cubicBezTo>
                <a:cubicBezTo>
                  <a:pt x="6484" y="1144"/>
                  <a:pt x="6466" y="1114"/>
                  <a:pt x="6443" y="1114"/>
                </a:cubicBezTo>
                <a:close/>
                <a:moveTo>
                  <a:pt x="6651" y="1114"/>
                </a:moveTo>
                <a:cubicBezTo>
                  <a:pt x="6628" y="1114"/>
                  <a:pt x="6610" y="1144"/>
                  <a:pt x="6610" y="1182"/>
                </a:cubicBezTo>
                <a:cubicBezTo>
                  <a:pt x="6610" y="1220"/>
                  <a:pt x="6628" y="1250"/>
                  <a:pt x="6651" y="1250"/>
                </a:cubicBezTo>
                <a:cubicBezTo>
                  <a:pt x="6673" y="1250"/>
                  <a:pt x="6692" y="1220"/>
                  <a:pt x="6692" y="1182"/>
                </a:cubicBezTo>
                <a:cubicBezTo>
                  <a:pt x="6692" y="1144"/>
                  <a:pt x="6673" y="1114"/>
                  <a:pt x="6651" y="1114"/>
                </a:cubicBezTo>
                <a:close/>
                <a:moveTo>
                  <a:pt x="6866" y="1114"/>
                </a:moveTo>
                <a:cubicBezTo>
                  <a:pt x="6843" y="1114"/>
                  <a:pt x="6825" y="1144"/>
                  <a:pt x="6825" y="1182"/>
                </a:cubicBezTo>
                <a:cubicBezTo>
                  <a:pt x="6825" y="1220"/>
                  <a:pt x="6843" y="1250"/>
                  <a:pt x="6866" y="1250"/>
                </a:cubicBezTo>
                <a:cubicBezTo>
                  <a:pt x="6888" y="1250"/>
                  <a:pt x="6907" y="1220"/>
                  <a:pt x="6907" y="1182"/>
                </a:cubicBezTo>
                <a:cubicBezTo>
                  <a:pt x="6907" y="1144"/>
                  <a:pt x="6888" y="1114"/>
                  <a:pt x="6866" y="1114"/>
                </a:cubicBezTo>
                <a:close/>
                <a:moveTo>
                  <a:pt x="7073" y="1114"/>
                </a:moveTo>
                <a:cubicBezTo>
                  <a:pt x="7050" y="1114"/>
                  <a:pt x="7032" y="1144"/>
                  <a:pt x="7032" y="1182"/>
                </a:cubicBezTo>
                <a:cubicBezTo>
                  <a:pt x="7032" y="1220"/>
                  <a:pt x="7050" y="1250"/>
                  <a:pt x="7073" y="1250"/>
                </a:cubicBezTo>
                <a:cubicBezTo>
                  <a:pt x="7096" y="1250"/>
                  <a:pt x="7114" y="1220"/>
                  <a:pt x="7114" y="1182"/>
                </a:cubicBezTo>
                <a:cubicBezTo>
                  <a:pt x="7114" y="1144"/>
                  <a:pt x="7096" y="1114"/>
                  <a:pt x="7073" y="1114"/>
                </a:cubicBezTo>
                <a:close/>
                <a:moveTo>
                  <a:pt x="7280" y="1114"/>
                </a:moveTo>
                <a:cubicBezTo>
                  <a:pt x="7258" y="1114"/>
                  <a:pt x="7239" y="1144"/>
                  <a:pt x="7239" y="1182"/>
                </a:cubicBezTo>
                <a:cubicBezTo>
                  <a:pt x="7239" y="1220"/>
                  <a:pt x="7258" y="1250"/>
                  <a:pt x="7280" y="1250"/>
                </a:cubicBezTo>
                <a:cubicBezTo>
                  <a:pt x="7303" y="1250"/>
                  <a:pt x="7321" y="1220"/>
                  <a:pt x="7321" y="1182"/>
                </a:cubicBezTo>
                <a:cubicBezTo>
                  <a:pt x="7321" y="1144"/>
                  <a:pt x="7303" y="1114"/>
                  <a:pt x="7280" y="1114"/>
                </a:cubicBezTo>
                <a:close/>
                <a:moveTo>
                  <a:pt x="7495" y="1114"/>
                </a:moveTo>
                <a:cubicBezTo>
                  <a:pt x="7473" y="1114"/>
                  <a:pt x="7454" y="1144"/>
                  <a:pt x="7454" y="1182"/>
                </a:cubicBezTo>
                <a:cubicBezTo>
                  <a:pt x="7454" y="1220"/>
                  <a:pt x="7473" y="1250"/>
                  <a:pt x="7495" y="1250"/>
                </a:cubicBezTo>
                <a:cubicBezTo>
                  <a:pt x="7518" y="1250"/>
                  <a:pt x="7536" y="1220"/>
                  <a:pt x="7536" y="1182"/>
                </a:cubicBezTo>
                <a:cubicBezTo>
                  <a:pt x="7536" y="1144"/>
                  <a:pt x="7518" y="1114"/>
                  <a:pt x="7495" y="1114"/>
                </a:cubicBezTo>
                <a:close/>
                <a:moveTo>
                  <a:pt x="7702" y="1114"/>
                </a:moveTo>
                <a:cubicBezTo>
                  <a:pt x="7680" y="1114"/>
                  <a:pt x="7661" y="1144"/>
                  <a:pt x="7661" y="1182"/>
                </a:cubicBezTo>
                <a:cubicBezTo>
                  <a:pt x="7661" y="1220"/>
                  <a:pt x="7680" y="1250"/>
                  <a:pt x="7702" y="1250"/>
                </a:cubicBezTo>
                <a:cubicBezTo>
                  <a:pt x="7725" y="1250"/>
                  <a:pt x="7743" y="1220"/>
                  <a:pt x="7743" y="1182"/>
                </a:cubicBezTo>
                <a:cubicBezTo>
                  <a:pt x="7743" y="1144"/>
                  <a:pt x="7725" y="1114"/>
                  <a:pt x="7702" y="1114"/>
                </a:cubicBezTo>
                <a:close/>
                <a:moveTo>
                  <a:pt x="7910" y="1114"/>
                </a:moveTo>
                <a:cubicBezTo>
                  <a:pt x="7887" y="1114"/>
                  <a:pt x="7869" y="1144"/>
                  <a:pt x="7869" y="1182"/>
                </a:cubicBezTo>
                <a:cubicBezTo>
                  <a:pt x="7869" y="1220"/>
                  <a:pt x="7887" y="1250"/>
                  <a:pt x="7910" y="1250"/>
                </a:cubicBezTo>
                <a:cubicBezTo>
                  <a:pt x="7932" y="1250"/>
                  <a:pt x="7951" y="1220"/>
                  <a:pt x="7951" y="1182"/>
                </a:cubicBezTo>
                <a:cubicBezTo>
                  <a:pt x="7951" y="1144"/>
                  <a:pt x="7932" y="1114"/>
                  <a:pt x="7910" y="1114"/>
                </a:cubicBezTo>
                <a:close/>
                <a:moveTo>
                  <a:pt x="8125" y="1114"/>
                </a:moveTo>
                <a:cubicBezTo>
                  <a:pt x="8102" y="1114"/>
                  <a:pt x="8084" y="1144"/>
                  <a:pt x="8084" y="1182"/>
                </a:cubicBezTo>
                <a:cubicBezTo>
                  <a:pt x="8084" y="1220"/>
                  <a:pt x="8102" y="1250"/>
                  <a:pt x="8125" y="1250"/>
                </a:cubicBezTo>
                <a:cubicBezTo>
                  <a:pt x="8147" y="1250"/>
                  <a:pt x="8166" y="1220"/>
                  <a:pt x="8166" y="1182"/>
                </a:cubicBezTo>
                <a:cubicBezTo>
                  <a:pt x="8166" y="1144"/>
                  <a:pt x="8147" y="1114"/>
                  <a:pt x="8125" y="1114"/>
                </a:cubicBezTo>
                <a:close/>
                <a:moveTo>
                  <a:pt x="8332" y="1114"/>
                </a:moveTo>
                <a:cubicBezTo>
                  <a:pt x="8309" y="1114"/>
                  <a:pt x="8291" y="1144"/>
                  <a:pt x="8291" y="1182"/>
                </a:cubicBezTo>
                <a:cubicBezTo>
                  <a:pt x="8291" y="1220"/>
                  <a:pt x="8309" y="1250"/>
                  <a:pt x="8332" y="1250"/>
                </a:cubicBezTo>
                <a:cubicBezTo>
                  <a:pt x="8355" y="1250"/>
                  <a:pt x="8373" y="1220"/>
                  <a:pt x="8373" y="1182"/>
                </a:cubicBezTo>
                <a:cubicBezTo>
                  <a:pt x="8373" y="1144"/>
                  <a:pt x="8355" y="1114"/>
                  <a:pt x="8332" y="1114"/>
                </a:cubicBezTo>
                <a:close/>
                <a:moveTo>
                  <a:pt x="8539" y="1114"/>
                </a:moveTo>
                <a:cubicBezTo>
                  <a:pt x="8517" y="1114"/>
                  <a:pt x="8498" y="1144"/>
                  <a:pt x="8498" y="1182"/>
                </a:cubicBezTo>
                <a:cubicBezTo>
                  <a:pt x="8498" y="1220"/>
                  <a:pt x="8517" y="1250"/>
                  <a:pt x="8539" y="1250"/>
                </a:cubicBezTo>
                <a:cubicBezTo>
                  <a:pt x="8562" y="1250"/>
                  <a:pt x="8580" y="1220"/>
                  <a:pt x="8580" y="1182"/>
                </a:cubicBezTo>
                <a:cubicBezTo>
                  <a:pt x="8580" y="1144"/>
                  <a:pt x="8562" y="1114"/>
                  <a:pt x="8539" y="1114"/>
                </a:cubicBezTo>
                <a:close/>
                <a:moveTo>
                  <a:pt x="8754" y="1114"/>
                </a:moveTo>
                <a:cubicBezTo>
                  <a:pt x="8732" y="1114"/>
                  <a:pt x="8713" y="1144"/>
                  <a:pt x="8713" y="1182"/>
                </a:cubicBezTo>
                <a:cubicBezTo>
                  <a:pt x="8713" y="1220"/>
                  <a:pt x="8732" y="1250"/>
                  <a:pt x="8754" y="1250"/>
                </a:cubicBezTo>
                <a:cubicBezTo>
                  <a:pt x="8777" y="1250"/>
                  <a:pt x="8795" y="1220"/>
                  <a:pt x="8795" y="1182"/>
                </a:cubicBezTo>
                <a:cubicBezTo>
                  <a:pt x="8795" y="1144"/>
                  <a:pt x="8777" y="1114"/>
                  <a:pt x="8754" y="1114"/>
                </a:cubicBezTo>
                <a:close/>
                <a:moveTo>
                  <a:pt x="8961" y="1114"/>
                </a:moveTo>
                <a:cubicBezTo>
                  <a:pt x="8939" y="1114"/>
                  <a:pt x="8920" y="1144"/>
                  <a:pt x="8920" y="1182"/>
                </a:cubicBezTo>
                <a:cubicBezTo>
                  <a:pt x="8920" y="1202"/>
                  <a:pt x="8925" y="1219"/>
                  <a:pt x="8934" y="1232"/>
                </a:cubicBezTo>
                <a:cubicBezTo>
                  <a:pt x="8933" y="1227"/>
                  <a:pt x="8933" y="1221"/>
                  <a:pt x="8933" y="1213"/>
                </a:cubicBezTo>
                <a:cubicBezTo>
                  <a:pt x="8955" y="1201"/>
                  <a:pt x="8982" y="1191"/>
                  <a:pt x="9002" y="1172"/>
                </a:cubicBezTo>
                <a:cubicBezTo>
                  <a:pt x="8999" y="1139"/>
                  <a:pt x="8982" y="1114"/>
                  <a:pt x="8961" y="1114"/>
                </a:cubicBezTo>
                <a:close/>
                <a:moveTo>
                  <a:pt x="11064" y="1114"/>
                </a:moveTo>
                <a:cubicBezTo>
                  <a:pt x="11058" y="1114"/>
                  <a:pt x="11053" y="1115"/>
                  <a:pt x="11049" y="1118"/>
                </a:cubicBezTo>
                <a:cubicBezTo>
                  <a:pt x="11048" y="1127"/>
                  <a:pt x="11047" y="1136"/>
                  <a:pt x="11047" y="1149"/>
                </a:cubicBezTo>
                <a:cubicBezTo>
                  <a:pt x="11047" y="1190"/>
                  <a:pt x="11050" y="1220"/>
                  <a:pt x="11055" y="1249"/>
                </a:cubicBezTo>
                <a:cubicBezTo>
                  <a:pt x="11058" y="1250"/>
                  <a:pt x="11061" y="1250"/>
                  <a:pt x="11064" y="1250"/>
                </a:cubicBezTo>
                <a:cubicBezTo>
                  <a:pt x="11086" y="1250"/>
                  <a:pt x="11105" y="1220"/>
                  <a:pt x="11105" y="1182"/>
                </a:cubicBezTo>
                <a:cubicBezTo>
                  <a:pt x="11105" y="1144"/>
                  <a:pt x="11086" y="1114"/>
                  <a:pt x="11064" y="1114"/>
                </a:cubicBezTo>
                <a:close/>
                <a:moveTo>
                  <a:pt x="11271" y="1114"/>
                </a:moveTo>
                <a:cubicBezTo>
                  <a:pt x="11251" y="1114"/>
                  <a:pt x="11234" y="1138"/>
                  <a:pt x="11231" y="1170"/>
                </a:cubicBezTo>
                <a:cubicBezTo>
                  <a:pt x="11246" y="1174"/>
                  <a:pt x="11269" y="1158"/>
                  <a:pt x="11290" y="1158"/>
                </a:cubicBezTo>
                <a:cubicBezTo>
                  <a:pt x="11291" y="1158"/>
                  <a:pt x="11299" y="1158"/>
                  <a:pt x="11310" y="1160"/>
                </a:cubicBezTo>
                <a:cubicBezTo>
                  <a:pt x="11305" y="1133"/>
                  <a:pt x="11289" y="1114"/>
                  <a:pt x="11271" y="1114"/>
                </a:cubicBezTo>
                <a:close/>
                <a:moveTo>
                  <a:pt x="11479" y="1114"/>
                </a:moveTo>
                <a:cubicBezTo>
                  <a:pt x="11457" y="1114"/>
                  <a:pt x="11438" y="1144"/>
                  <a:pt x="11438" y="1182"/>
                </a:cubicBezTo>
                <a:cubicBezTo>
                  <a:pt x="11438" y="1220"/>
                  <a:pt x="11457" y="1250"/>
                  <a:pt x="11479" y="1250"/>
                </a:cubicBezTo>
                <a:cubicBezTo>
                  <a:pt x="11502" y="1250"/>
                  <a:pt x="11520" y="1220"/>
                  <a:pt x="11520" y="1182"/>
                </a:cubicBezTo>
                <a:cubicBezTo>
                  <a:pt x="11520" y="1144"/>
                  <a:pt x="11502" y="1114"/>
                  <a:pt x="11479" y="1114"/>
                </a:cubicBezTo>
                <a:close/>
                <a:moveTo>
                  <a:pt x="11694" y="1114"/>
                </a:moveTo>
                <a:cubicBezTo>
                  <a:pt x="11672" y="1114"/>
                  <a:pt x="11653" y="1144"/>
                  <a:pt x="11653" y="1182"/>
                </a:cubicBezTo>
                <a:cubicBezTo>
                  <a:pt x="11653" y="1199"/>
                  <a:pt x="11657" y="1214"/>
                  <a:pt x="11663" y="1226"/>
                </a:cubicBezTo>
                <a:cubicBezTo>
                  <a:pt x="11687" y="1197"/>
                  <a:pt x="11710" y="1167"/>
                  <a:pt x="11728" y="1142"/>
                </a:cubicBezTo>
                <a:cubicBezTo>
                  <a:pt x="11720" y="1125"/>
                  <a:pt x="11708" y="1114"/>
                  <a:pt x="11694" y="1114"/>
                </a:cubicBezTo>
                <a:close/>
                <a:moveTo>
                  <a:pt x="15684" y="1114"/>
                </a:moveTo>
                <a:cubicBezTo>
                  <a:pt x="15666" y="1114"/>
                  <a:pt x="15651" y="1132"/>
                  <a:pt x="15645" y="1158"/>
                </a:cubicBezTo>
                <a:cubicBezTo>
                  <a:pt x="15652" y="1171"/>
                  <a:pt x="15658" y="1179"/>
                  <a:pt x="15663" y="1179"/>
                </a:cubicBezTo>
                <a:cubicBezTo>
                  <a:pt x="15676" y="1179"/>
                  <a:pt x="15701" y="1176"/>
                  <a:pt x="15723" y="1164"/>
                </a:cubicBezTo>
                <a:cubicBezTo>
                  <a:pt x="15718" y="1135"/>
                  <a:pt x="15702" y="1114"/>
                  <a:pt x="15684" y="1114"/>
                </a:cubicBezTo>
                <a:close/>
                <a:moveTo>
                  <a:pt x="15894" y="1114"/>
                </a:moveTo>
                <a:cubicBezTo>
                  <a:pt x="15871" y="1114"/>
                  <a:pt x="15853" y="1144"/>
                  <a:pt x="15853" y="1182"/>
                </a:cubicBezTo>
                <a:cubicBezTo>
                  <a:pt x="15853" y="1220"/>
                  <a:pt x="15871" y="1250"/>
                  <a:pt x="15894" y="1250"/>
                </a:cubicBezTo>
                <a:cubicBezTo>
                  <a:pt x="15916" y="1250"/>
                  <a:pt x="15935" y="1220"/>
                  <a:pt x="15935" y="1182"/>
                </a:cubicBezTo>
                <a:cubicBezTo>
                  <a:pt x="15935" y="1144"/>
                  <a:pt x="15916" y="1114"/>
                  <a:pt x="15894" y="1114"/>
                </a:cubicBezTo>
                <a:close/>
                <a:moveTo>
                  <a:pt x="16101" y="1114"/>
                </a:moveTo>
                <a:cubicBezTo>
                  <a:pt x="16078" y="1114"/>
                  <a:pt x="16060" y="1144"/>
                  <a:pt x="16060" y="1182"/>
                </a:cubicBezTo>
                <a:cubicBezTo>
                  <a:pt x="16060" y="1220"/>
                  <a:pt x="16078" y="1250"/>
                  <a:pt x="16101" y="1250"/>
                </a:cubicBezTo>
                <a:cubicBezTo>
                  <a:pt x="16123" y="1250"/>
                  <a:pt x="16142" y="1220"/>
                  <a:pt x="16142" y="1182"/>
                </a:cubicBezTo>
                <a:cubicBezTo>
                  <a:pt x="16142" y="1144"/>
                  <a:pt x="16123" y="1114"/>
                  <a:pt x="16101" y="1114"/>
                </a:cubicBezTo>
                <a:close/>
                <a:moveTo>
                  <a:pt x="4108" y="1126"/>
                </a:moveTo>
                <a:cubicBezTo>
                  <a:pt x="4098" y="1139"/>
                  <a:pt x="4092" y="1159"/>
                  <a:pt x="4092" y="1181"/>
                </a:cubicBezTo>
                <a:cubicBezTo>
                  <a:pt x="4092" y="1192"/>
                  <a:pt x="4094" y="1203"/>
                  <a:pt x="4097" y="1212"/>
                </a:cubicBezTo>
                <a:cubicBezTo>
                  <a:pt x="4097" y="1212"/>
                  <a:pt x="4115" y="1212"/>
                  <a:pt x="4115" y="1212"/>
                </a:cubicBezTo>
                <a:lnTo>
                  <a:pt x="4115" y="1127"/>
                </a:lnTo>
                <a:cubicBezTo>
                  <a:pt x="4113" y="1127"/>
                  <a:pt x="4111" y="1126"/>
                  <a:pt x="4108" y="1126"/>
                </a:cubicBezTo>
                <a:close/>
                <a:moveTo>
                  <a:pt x="10819" y="1126"/>
                </a:moveTo>
                <a:cubicBezTo>
                  <a:pt x="10813" y="1138"/>
                  <a:pt x="10809" y="1154"/>
                  <a:pt x="10809" y="1172"/>
                </a:cubicBezTo>
                <a:cubicBezTo>
                  <a:pt x="10809" y="1209"/>
                  <a:pt x="10827" y="1240"/>
                  <a:pt x="10850" y="1240"/>
                </a:cubicBezTo>
                <a:cubicBezTo>
                  <a:pt x="10873" y="1240"/>
                  <a:pt x="10891" y="1209"/>
                  <a:pt x="10891" y="1172"/>
                </a:cubicBezTo>
                <a:cubicBezTo>
                  <a:pt x="10891" y="1157"/>
                  <a:pt x="10888" y="1144"/>
                  <a:pt x="10883" y="1133"/>
                </a:cubicBezTo>
                <a:cubicBezTo>
                  <a:pt x="10859" y="1127"/>
                  <a:pt x="10841" y="1126"/>
                  <a:pt x="10819" y="1126"/>
                </a:cubicBezTo>
                <a:close/>
                <a:moveTo>
                  <a:pt x="11310" y="1190"/>
                </a:moveTo>
                <a:cubicBezTo>
                  <a:pt x="11304" y="1191"/>
                  <a:pt x="11298" y="1192"/>
                  <a:pt x="11293" y="1194"/>
                </a:cubicBezTo>
                <a:cubicBezTo>
                  <a:pt x="11293" y="1207"/>
                  <a:pt x="11295" y="1218"/>
                  <a:pt x="11298" y="1228"/>
                </a:cubicBezTo>
                <a:cubicBezTo>
                  <a:pt x="11304" y="1218"/>
                  <a:pt x="11308" y="1205"/>
                  <a:pt x="11310" y="1190"/>
                </a:cubicBezTo>
                <a:close/>
                <a:moveTo>
                  <a:pt x="16323" y="1229"/>
                </a:moveTo>
                <a:cubicBezTo>
                  <a:pt x="16311" y="1229"/>
                  <a:pt x="16300" y="1233"/>
                  <a:pt x="16290" y="1238"/>
                </a:cubicBezTo>
                <a:cubicBezTo>
                  <a:pt x="16295" y="1242"/>
                  <a:pt x="16301" y="1245"/>
                  <a:pt x="16307" y="1245"/>
                </a:cubicBezTo>
                <a:cubicBezTo>
                  <a:pt x="16317" y="1245"/>
                  <a:pt x="16326" y="1239"/>
                  <a:pt x="16333" y="1229"/>
                </a:cubicBezTo>
                <a:lnTo>
                  <a:pt x="16323" y="1229"/>
                </a:lnTo>
                <a:close/>
                <a:moveTo>
                  <a:pt x="4445" y="1280"/>
                </a:moveTo>
                <a:cubicBezTo>
                  <a:pt x="4427" y="1280"/>
                  <a:pt x="4412" y="1300"/>
                  <a:pt x="4406" y="1328"/>
                </a:cubicBezTo>
                <a:cubicBezTo>
                  <a:pt x="4410" y="1331"/>
                  <a:pt x="4414" y="1333"/>
                  <a:pt x="4419" y="1333"/>
                </a:cubicBezTo>
                <a:cubicBezTo>
                  <a:pt x="4430" y="1333"/>
                  <a:pt x="4438" y="1326"/>
                  <a:pt x="4445" y="1318"/>
                </a:cubicBezTo>
                <a:cubicBezTo>
                  <a:pt x="4453" y="1311"/>
                  <a:pt x="4462" y="1302"/>
                  <a:pt x="4474" y="1300"/>
                </a:cubicBezTo>
                <a:cubicBezTo>
                  <a:pt x="4467" y="1287"/>
                  <a:pt x="4457" y="1280"/>
                  <a:pt x="4445" y="1280"/>
                </a:cubicBezTo>
                <a:close/>
                <a:moveTo>
                  <a:pt x="4662" y="1280"/>
                </a:moveTo>
                <a:cubicBezTo>
                  <a:pt x="4640" y="1280"/>
                  <a:pt x="4621" y="1311"/>
                  <a:pt x="4621" y="1348"/>
                </a:cubicBezTo>
                <a:cubicBezTo>
                  <a:pt x="4621" y="1386"/>
                  <a:pt x="4640" y="1417"/>
                  <a:pt x="4662" y="1417"/>
                </a:cubicBezTo>
                <a:cubicBezTo>
                  <a:pt x="4685" y="1417"/>
                  <a:pt x="4703" y="1386"/>
                  <a:pt x="4703" y="1348"/>
                </a:cubicBezTo>
                <a:cubicBezTo>
                  <a:pt x="4703" y="1311"/>
                  <a:pt x="4685" y="1280"/>
                  <a:pt x="4662" y="1280"/>
                </a:cubicBezTo>
                <a:close/>
                <a:moveTo>
                  <a:pt x="4870" y="1280"/>
                </a:moveTo>
                <a:cubicBezTo>
                  <a:pt x="4847" y="1280"/>
                  <a:pt x="4829" y="1311"/>
                  <a:pt x="4829" y="1348"/>
                </a:cubicBezTo>
                <a:cubicBezTo>
                  <a:pt x="4829" y="1360"/>
                  <a:pt x="4831" y="1371"/>
                  <a:pt x="4834" y="1381"/>
                </a:cubicBezTo>
                <a:cubicBezTo>
                  <a:pt x="4844" y="1367"/>
                  <a:pt x="4854" y="1356"/>
                  <a:pt x="4865" y="1354"/>
                </a:cubicBezTo>
                <a:cubicBezTo>
                  <a:pt x="4867" y="1354"/>
                  <a:pt x="4868" y="1353"/>
                  <a:pt x="4870" y="1353"/>
                </a:cubicBezTo>
                <a:cubicBezTo>
                  <a:pt x="4880" y="1352"/>
                  <a:pt x="4892" y="1353"/>
                  <a:pt x="4902" y="1348"/>
                </a:cubicBezTo>
                <a:cubicBezTo>
                  <a:pt x="4905" y="1347"/>
                  <a:pt x="4908" y="1345"/>
                  <a:pt x="4910" y="1341"/>
                </a:cubicBezTo>
                <a:cubicBezTo>
                  <a:pt x="4908" y="1307"/>
                  <a:pt x="4891" y="1280"/>
                  <a:pt x="4870" y="1280"/>
                </a:cubicBezTo>
                <a:close/>
                <a:moveTo>
                  <a:pt x="5077" y="1280"/>
                </a:moveTo>
                <a:cubicBezTo>
                  <a:pt x="5054" y="1280"/>
                  <a:pt x="5036" y="1311"/>
                  <a:pt x="5036" y="1348"/>
                </a:cubicBezTo>
                <a:cubicBezTo>
                  <a:pt x="5036" y="1386"/>
                  <a:pt x="5054" y="1417"/>
                  <a:pt x="5077" y="1417"/>
                </a:cubicBezTo>
                <a:cubicBezTo>
                  <a:pt x="5100" y="1417"/>
                  <a:pt x="5118" y="1386"/>
                  <a:pt x="5118" y="1348"/>
                </a:cubicBezTo>
                <a:cubicBezTo>
                  <a:pt x="5118" y="1311"/>
                  <a:pt x="5100" y="1280"/>
                  <a:pt x="5077" y="1280"/>
                </a:cubicBezTo>
                <a:close/>
                <a:moveTo>
                  <a:pt x="5292" y="1280"/>
                </a:moveTo>
                <a:cubicBezTo>
                  <a:pt x="5269" y="1280"/>
                  <a:pt x="5251" y="1311"/>
                  <a:pt x="5251" y="1348"/>
                </a:cubicBezTo>
                <a:cubicBezTo>
                  <a:pt x="5251" y="1386"/>
                  <a:pt x="5269" y="1417"/>
                  <a:pt x="5292" y="1417"/>
                </a:cubicBezTo>
                <a:cubicBezTo>
                  <a:pt x="5315" y="1417"/>
                  <a:pt x="5333" y="1386"/>
                  <a:pt x="5333" y="1348"/>
                </a:cubicBezTo>
                <a:cubicBezTo>
                  <a:pt x="5333" y="1311"/>
                  <a:pt x="5315" y="1280"/>
                  <a:pt x="5292" y="1280"/>
                </a:cubicBezTo>
                <a:close/>
                <a:moveTo>
                  <a:pt x="5499" y="1280"/>
                </a:moveTo>
                <a:cubicBezTo>
                  <a:pt x="5477" y="1280"/>
                  <a:pt x="5458" y="1311"/>
                  <a:pt x="5458" y="1348"/>
                </a:cubicBezTo>
                <a:cubicBezTo>
                  <a:pt x="5458" y="1386"/>
                  <a:pt x="5477" y="1417"/>
                  <a:pt x="5499" y="1417"/>
                </a:cubicBezTo>
                <a:cubicBezTo>
                  <a:pt x="5503" y="1417"/>
                  <a:pt x="5507" y="1415"/>
                  <a:pt x="5510" y="1414"/>
                </a:cubicBezTo>
                <a:cubicBezTo>
                  <a:pt x="5507" y="1410"/>
                  <a:pt x="5503" y="1406"/>
                  <a:pt x="5499" y="1403"/>
                </a:cubicBezTo>
                <a:cubicBezTo>
                  <a:pt x="5497" y="1401"/>
                  <a:pt x="5495" y="1399"/>
                  <a:pt x="5493" y="1397"/>
                </a:cubicBezTo>
                <a:cubicBezTo>
                  <a:pt x="5495" y="1397"/>
                  <a:pt x="5497" y="1398"/>
                  <a:pt x="5499" y="1398"/>
                </a:cubicBezTo>
                <a:cubicBezTo>
                  <a:pt x="5509" y="1400"/>
                  <a:pt x="5517" y="1401"/>
                  <a:pt x="5525" y="1401"/>
                </a:cubicBezTo>
                <a:cubicBezTo>
                  <a:pt x="5534" y="1389"/>
                  <a:pt x="5540" y="1370"/>
                  <a:pt x="5540" y="1348"/>
                </a:cubicBezTo>
                <a:cubicBezTo>
                  <a:pt x="5540" y="1338"/>
                  <a:pt x="5539" y="1329"/>
                  <a:pt x="5536" y="1320"/>
                </a:cubicBezTo>
                <a:cubicBezTo>
                  <a:pt x="5536" y="1320"/>
                  <a:pt x="5499" y="1320"/>
                  <a:pt x="5499" y="1320"/>
                </a:cubicBezTo>
                <a:lnTo>
                  <a:pt x="5495" y="1320"/>
                </a:lnTo>
                <a:cubicBezTo>
                  <a:pt x="5496" y="1318"/>
                  <a:pt x="5498" y="1316"/>
                  <a:pt x="5499" y="1314"/>
                </a:cubicBezTo>
                <a:cubicBezTo>
                  <a:pt x="5506" y="1305"/>
                  <a:pt x="5513" y="1296"/>
                  <a:pt x="5520" y="1290"/>
                </a:cubicBezTo>
                <a:cubicBezTo>
                  <a:pt x="5514" y="1283"/>
                  <a:pt x="5507" y="1280"/>
                  <a:pt x="5499" y="1280"/>
                </a:cubicBezTo>
                <a:close/>
                <a:moveTo>
                  <a:pt x="6128" y="1280"/>
                </a:moveTo>
                <a:cubicBezTo>
                  <a:pt x="6127" y="1280"/>
                  <a:pt x="6126" y="1280"/>
                  <a:pt x="6125" y="1280"/>
                </a:cubicBezTo>
                <a:cubicBezTo>
                  <a:pt x="6117" y="1308"/>
                  <a:pt x="6105" y="1331"/>
                  <a:pt x="6092" y="1348"/>
                </a:cubicBezTo>
                <a:cubicBezTo>
                  <a:pt x="6091" y="1350"/>
                  <a:pt x="6090" y="1352"/>
                  <a:pt x="6088" y="1354"/>
                </a:cubicBezTo>
                <a:cubicBezTo>
                  <a:pt x="6088" y="1354"/>
                  <a:pt x="6088" y="1354"/>
                  <a:pt x="6088" y="1355"/>
                </a:cubicBezTo>
                <a:cubicBezTo>
                  <a:pt x="6090" y="1390"/>
                  <a:pt x="6107" y="1417"/>
                  <a:pt x="6128" y="1417"/>
                </a:cubicBezTo>
                <a:cubicBezTo>
                  <a:pt x="6151" y="1417"/>
                  <a:pt x="6169" y="1386"/>
                  <a:pt x="6169" y="1348"/>
                </a:cubicBezTo>
                <a:cubicBezTo>
                  <a:pt x="6169" y="1311"/>
                  <a:pt x="6151" y="1280"/>
                  <a:pt x="6128" y="1280"/>
                </a:cubicBezTo>
                <a:close/>
                <a:moveTo>
                  <a:pt x="6336" y="1280"/>
                </a:moveTo>
                <a:cubicBezTo>
                  <a:pt x="6313" y="1280"/>
                  <a:pt x="6295" y="1311"/>
                  <a:pt x="6295" y="1348"/>
                </a:cubicBezTo>
                <a:cubicBezTo>
                  <a:pt x="6295" y="1386"/>
                  <a:pt x="6313" y="1417"/>
                  <a:pt x="6336" y="1417"/>
                </a:cubicBezTo>
                <a:cubicBezTo>
                  <a:pt x="6359" y="1417"/>
                  <a:pt x="6377" y="1386"/>
                  <a:pt x="6377" y="1348"/>
                </a:cubicBezTo>
                <a:cubicBezTo>
                  <a:pt x="6377" y="1311"/>
                  <a:pt x="6359" y="1280"/>
                  <a:pt x="6336" y="1280"/>
                </a:cubicBezTo>
                <a:close/>
                <a:moveTo>
                  <a:pt x="6551" y="1280"/>
                </a:moveTo>
                <a:cubicBezTo>
                  <a:pt x="6528" y="1280"/>
                  <a:pt x="6510" y="1311"/>
                  <a:pt x="6510" y="1348"/>
                </a:cubicBezTo>
                <a:cubicBezTo>
                  <a:pt x="6510" y="1386"/>
                  <a:pt x="6528" y="1417"/>
                  <a:pt x="6551" y="1417"/>
                </a:cubicBezTo>
                <a:cubicBezTo>
                  <a:pt x="6574" y="1417"/>
                  <a:pt x="6592" y="1386"/>
                  <a:pt x="6592" y="1348"/>
                </a:cubicBezTo>
                <a:cubicBezTo>
                  <a:pt x="6592" y="1311"/>
                  <a:pt x="6574" y="1280"/>
                  <a:pt x="6551" y="1280"/>
                </a:cubicBezTo>
                <a:close/>
                <a:moveTo>
                  <a:pt x="6758" y="1280"/>
                </a:moveTo>
                <a:cubicBezTo>
                  <a:pt x="6736" y="1280"/>
                  <a:pt x="6717" y="1311"/>
                  <a:pt x="6717" y="1348"/>
                </a:cubicBezTo>
                <a:cubicBezTo>
                  <a:pt x="6717" y="1386"/>
                  <a:pt x="6736" y="1417"/>
                  <a:pt x="6758" y="1417"/>
                </a:cubicBezTo>
                <a:cubicBezTo>
                  <a:pt x="6781" y="1417"/>
                  <a:pt x="6799" y="1386"/>
                  <a:pt x="6799" y="1348"/>
                </a:cubicBezTo>
                <a:cubicBezTo>
                  <a:pt x="6799" y="1311"/>
                  <a:pt x="6781" y="1280"/>
                  <a:pt x="6758" y="1280"/>
                </a:cubicBezTo>
                <a:close/>
                <a:moveTo>
                  <a:pt x="6965" y="1280"/>
                </a:moveTo>
                <a:cubicBezTo>
                  <a:pt x="6943" y="1280"/>
                  <a:pt x="6924" y="1311"/>
                  <a:pt x="6924" y="1348"/>
                </a:cubicBezTo>
                <a:cubicBezTo>
                  <a:pt x="6924" y="1386"/>
                  <a:pt x="6943" y="1417"/>
                  <a:pt x="6965" y="1417"/>
                </a:cubicBezTo>
                <a:cubicBezTo>
                  <a:pt x="6988" y="1417"/>
                  <a:pt x="7006" y="1386"/>
                  <a:pt x="7006" y="1348"/>
                </a:cubicBezTo>
                <a:cubicBezTo>
                  <a:pt x="7006" y="1311"/>
                  <a:pt x="6988" y="1280"/>
                  <a:pt x="6965" y="1280"/>
                </a:cubicBezTo>
                <a:close/>
                <a:moveTo>
                  <a:pt x="7180" y="1280"/>
                </a:moveTo>
                <a:cubicBezTo>
                  <a:pt x="7158" y="1280"/>
                  <a:pt x="7139" y="1311"/>
                  <a:pt x="7139" y="1348"/>
                </a:cubicBezTo>
                <a:cubicBezTo>
                  <a:pt x="7139" y="1386"/>
                  <a:pt x="7158" y="1417"/>
                  <a:pt x="7180" y="1417"/>
                </a:cubicBezTo>
                <a:cubicBezTo>
                  <a:pt x="7203" y="1417"/>
                  <a:pt x="7221" y="1386"/>
                  <a:pt x="7221" y="1348"/>
                </a:cubicBezTo>
                <a:cubicBezTo>
                  <a:pt x="7221" y="1311"/>
                  <a:pt x="7203" y="1280"/>
                  <a:pt x="7180" y="1280"/>
                </a:cubicBezTo>
                <a:close/>
                <a:moveTo>
                  <a:pt x="7388" y="1280"/>
                </a:moveTo>
                <a:cubicBezTo>
                  <a:pt x="7365" y="1280"/>
                  <a:pt x="7347" y="1311"/>
                  <a:pt x="7347" y="1348"/>
                </a:cubicBezTo>
                <a:cubicBezTo>
                  <a:pt x="7347" y="1386"/>
                  <a:pt x="7365" y="1417"/>
                  <a:pt x="7388" y="1417"/>
                </a:cubicBezTo>
                <a:cubicBezTo>
                  <a:pt x="7410" y="1417"/>
                  <a:pt x="7429" y="1386"/>
                  <a:pt x="7429" y="1348"/>
                </a:cubicBezTo>
                <a:cubicBezTo>
                  <a:pt x="7429" y="1311"/>
                  <a:pt x="7410" y="1280"/>
                  <a:pt x="7388" y="1280"/>
                </a:cubicBezTo>
                <a:close/>
                <a:moveTo>
                  <a:pt x="7595" y="1280"/>
                </a:moveTo>
                <a:cubicBezTo>
                  <a:pt x="7572" y="1280"/>
                  <a:pt x="7554" y="1311"/>
                  <a:pt x="7554" y="1348"/>
                </a:cubicBezTo>
                <a:cubicBezTo>
                  <a:pt x="7554" y="1386"/>
                  <a:pt x="7572" y="1417"/>
                  <a:pt x="7595" y="1417"/>
                </a:cubicBezTo>
                <a:cubicBezTo>
                  <a:pt x="7618" y="1417"/>
                  <a:pt x="7636" y="1386"/>
                  <a:pt x="7636" y="1348"/>
                </a:cubicBezTo>
                <a:cubicBezTo>
                  <a:pt x="7636" y="1311"/>
                  <a:pt x="7618" y="1280"/>
                  <a:pt x="7595" y="1280"/>
                </a:cubicBezTo>
                <a:close/>
                <a:moveTo>
                  <a:pt x="7810" y="1280"/>
                </a:moveTo>
                <a:cubicBezTo>
                  <a:pt x="7787" y="1280"/>
                  <a:pt x="7769" y="1311"/>
                  <a:pt x="7769" y="1348"/>
                </a:cubicBezTo>
                <a:cubicBezTo>
                  <a:pt x="7769" y="1386"/>
                  <a:pt x="7787" y="1417"/>
                  <a:pt x="7810" y="1417"/>
                </a:cubicBezTo>
                <a:cubicBezTo>
                  <a:pt x="7833" y="1417"/>
                  <a:pt x="7851" y="1386"/>
                  <a:pt x="7851" y="1348"/>
                </a:cubicBezTo>
                <a:cubicBezTo>
                  <a:pt x="7851" y="1311"/>
                  <a:pt x="7833" y="1280"/>
                  <a:pt x="7810" y="1280"/>
                </a:cubicBezTo>
                <a:close/>
                <a:moveTo>
                  <a:pt x="8017" y="1280"/>
                </a:moveTo>
                <a:cubicBezTo>
                  <a:pt x="7995" y="1280"/>
                  <a:pt x="7976" y="1311"/>
                  <a:pt x="7976" y="1348"/>
                </a:cubicBezTo>
                <a:cubicBezTo>
                  <a:pt x="7976" y="1386"/>
                  <a:pt x="7995" y="1417"/>
                  <a:pt x="8017" y="1417"/>
                </a:cubicBezTo>
                <a:cubicBezTo>
                  <a:pt x="8040" y="1417"/>
                  <a:pt x="8058" y="1386"/>
                  <a:pt x="8058" y="1348"/>
                </a:cubicBezTo>
                <a:cubicBezTo>
                  <a:pt x="8058" y="1311"/>
                  <a:pt x="8040" y="1280"/>
                  <a:pt x="8017" y="1280"/>
                </a:cubicBezTo>
                <a:close/>
                <a:moveTo>
                  <a:pt x="8224" y="1280"/>
                </a:moveTo>
                <a:cubicBezTo>
                  <a:pt x="8202" y="1280"/>
                  <a:pt x="8183" y="1311"/>
                  <a:pt x="8183" y="1348"/>
                </a:cubicBezTo>
                <a:cubicBezTo>
                  <a:pt x="8183" y="1386"/>
                  <a:pt x="8202" y="1417"/>
                  <a:pt x="8224" y="1417"/>
                </a:cubicBezTo>
                <a:cubicBezTo>
                  <a:pt x="8247" y="1417"/>
                  <a:pt x="8265" y="1386"/>
                  <a:pt x="8265" y="1348"/>
                </a:cubicBezTo>
                <a:cubicBezTo>
                  <a:pt x="8265" y="1311"/>
                  <a:pt x="8247" y="1280"/>
                  <a:pt x="8224" y="1280"/>
                </a:cubicBezTo>
                <a:close/>
                <a:moveTo>
                  <a:pt x="8439" y="1280"/>
                </a:moveTo>
                <a:cubicBezTo>
                  <a:pt x="8417" y="1280"/>
                  <a:pt x="8398" y="1311"/>
                  <a:pt x="8398" y="1348"/>
                </a:cubicBezTo>
                <a:cubicBezTo>
                  <a:pt x="8398" y="1386"/>
                  <a:pt x="8417" y="1417"/>
                  <a:pt x="8439" y="1417"/>
                </a:cubicBezTo>
                <a:cubicBezTo>
                  <a:pt x="8462" y="1417"/>
                  <a:pt x="8480" y="1386"/>
                  <a:pt x="8480" y="1348"/>
                </a:cubicBezTo>
                <a:cubicBezTo>
                  <a:pt x="8480" y="1311"/>
                  <a:pt x="8462" y="1280"/>
                  <a:pt x="8439" y="1280"/>
                </a:cubicBezTo>
                <a:close/>
                <a:moveTo>
                  <a:pt x="8647" y="1280"/>
                </a:moveTo>
                <a:cubicBezTo>
                  <a:pt x="8624" y="1280"/>
                  <a:pt x="8606" y="1311"/>
                  <a:pt x="8606" y="1348"/>
                </a:cubicBezTo>
                <a:cubicBezTo>
                  <a:pt x="8606" y="1386"/>
                  <a:pt x="8624" y="1417"/>
                  <a:pt x="8647" y="1417"/>
                </a:cubicBezTo>
                <a:cubicBezTo>
                  <a:pt x="8669" y="1417"/>
                  <a:pt x="8688" y="1386"/>
                  <a:pt x="8688" y="1348"/>
                </a:cubicBezTo>
                <a:cubicBezTo>
                  <a:pt x="8688" y="1311"/>
                  <a:pt x="8669" y="1280"/>
                  <a:pt x="8647" y="1280"/>
                </a:cubicBezTo>
                <a:close/>
                <a:moveTo>
                  <a:pt x="8854" y="1280"/>
                </a:moveTo>
                <a:cubicBezTo>
                  <a:pt x="8831" y="1280"/>
                  <a:pt x="8813" y="1311"/>
                  <a:pt x="8813" y="1348"/>
                </a:cubicBezTo>
                <a:cubicBezTo>
                  <a:pt x="8813" y="1386"/>
                  <a:pt x="8831" y="1417"/>
                  <a:pt x="8854" y="1417"/>
                </a:cubicBezTo>
                <a:cubicBezTo>
                  <a:pt x="8877" y="1417"/>
                  <a:pt x="8895" y="1386"/>
                  <a:pt x="8895" y="1348"/>
                </a:cubicBezTo>
                <a:cubicBezTo>
                  <a:pt x="8895" y="1311"/>
                  <a:pt x="8877" y="1280"/>
                  <a:pt x="8854" y="1280"/>
                </a:cubicBezTo>
                <a:close/>
                <a:moveTo>
                  <a:pt x="10957" y="1280"/>
                </a:moveTo>
                <a:cubicBezTo>
                  <a:pt x="10935" y="1280"/>
                  <a:pt x="10916" y="1311"/>
                  <a:pt x="10916" y="1348"/>
                </a:cubicBezTo>
                <a:cubicBezTo>
                  <a:pt x="10916" y="1386"/>
                  <a:pt x="10935" y="1417"/>
                  <a:pt x="10957" y="1417"/>
                </a:cubicBezTo>
                <a:cubicBezTo>
                  <a:pt x="10980" y="1417"/>
                  <a:pt x="10998" y="1386"/>
                  <a:pt x="10998" y="1348"/>
                </a:cubicBezTo>
                <a:cubicBezTo>
                  <a:pt x="10998" y="1311"/>
                  <a:pt x="10980" y="1280"/>
                  <a:pt x="10957" y="1280"/>
                </a:cubicBezTo>
                <a:close/>
                <a:moveTo>
                  <a:pt x="11165" y="1280"/>
                </a:moveTo>
                <a:cubicBezTo>
                  <a:pt x="11142" y="1280"/>
                  <a:pt x="11124" y="1311"/>
                  <a:pt x="11124" y="1348"/>
                </a:cubicBezTo>
                <a:cubicBezTo>
                  <a:pt x="11124" y="1386"/>
                  <a:pt x="11142" y="1417"/>
                  <a:pt x="11165" y="1417"/>
                </a:cubicBezTo>
                <a:cubicBezTo>
                  <a:pt x="11187" y="1417"/>
                  <a:pt x="11206" y="1386"/>
                  <a:pt x="11206" y="1348"/>
                </a:cubicBezTo>
                <a:cubicBezTo>
                  <a:pt x="11206" y="1311"/>
                  <a:pt x="11187" y="1280"/>
                  <a:pt x="11165" y="1280"/>
                </a:cubicBezTo>
                <a:close/>
                <a:moveTo>
                  <a:pt x="11584" y="1280"/>
                </a:moveTo>
                <a:cubicBezTo>
                  <a:pt x="11567" y="1280"/>
                  <a:pt x="11552" y="1298"/>
                  <a:pt x="11546" y="1324"/>
                </a:cubicBezTo>
                <a:cubicBezTo>
                  <a:pt x="11558" y="1317"/>
                  <a:pt x="11571" y="1308"/>
                  <a:pt x="11584" y="1296"/>
                </a:cubicBezTo>
                <a:cubicBezTo>
                  <a:pt x="11588" y="1292"/>
                  <a:pt x="11593" y="1288"/>
                  <a:pt x="11597" y="1284"/>
                </a:cubicBezTo>
                <a:cubicBezTo>
                  <a:pt x="11593" y="1282"/>
                  <a:pt x="11589" y="1280"/>
                  <a:pt x="11584" y="1280"/>
                </a:cubicBezTo>
                <a:close/>
                <a:moveTo>
                  <a:pt x="15993" y="1280"/>
                </a:moveTo>
                <a:cubicBezTo>
                  <a:pt x="15971" y="1280"/>
                  <a:pt x="15952" y="1311"/>
                  <a:pt x="15952" y="1348"/>
                </a:cubicBezTo>
                <a:cubicBezTo>
                  <a:pt x="15952" y="1356"/>
                  <a:pt x="15953" y="1363"/>
                  <a:pt x="15955" y="1370"/>
                </a:cubicBezTo>
                <a:cubicBezTo>
                  <a:pt x="15967" y="1376"/>
                  <a:pt x="15980" y="1383"/>
                  <a:pt x="15993" y="1389"/>
                </a:cubicBezTo>
                <a:cubicBezTo>
                  <a:pt x="16002" y="1393"/>
                  <a:pt x="16011" y="1397"/>
                  <a:pt x="16020" y="1400"/>
                </a:cubicBezTo>
                <a:cubicBezTo>
                  <a:pt x="16029" y="1388"/>
                  <a:pt x="16034" y="1369"/>
                  <a:pt x="16034" y="1348"/>
                </a:cubicBezTo>
                <a:cubicBezTo>
                  <a:pt x="16034" y="1311"/>
                  <a:pt x="16016" y="1280"/>
                  <a:pt x="15993" y="1280"/>
                </a:cubicBezTo>
                <a:close/>
                <a:moveTo>
                  <a:pt x="10763" y="1293"/>
                </a:moveTo>
                <a:cubicBezTo>
                  <a:pt x="10771" y="1311"/>
                  <a:pt x="10779" y="1328"/>
                  <a:pt x="10786" y="1336"/>
                </a:cubicBezTo>
                <a:cubicBezTo>
                  <a:pt x="10782" y="1316"/>
                  <a:pt x="10774" y="1301"/>
                  <a:pt x="10763" y="1293"/>
                </a:cubicBezTo>
                <a:close/>
                <a:moveTo>
                  <a:pt x="16402" y="1293"/>
                </a:moveTo>
                <a:cubicBezTo>
                  <a:pt x="16386" y="1302"/>
                  <a:pt x="16375" y="1327"/>
                  <a:pt x="16375" y="1357"/>
                </a:cubicBezTo>
                <a:cubicBezTo>
                  <a:pt x="16375" y="1395"/>
                  <a:pt x="16393" y="1426"/>
                  <a:pt x="16416" y="1426"/>
                </a:cubicBezTo>
                <a:cubicBezTo>
                  <a:pt x="16438" y="1426"/>
                  <a:pt x="16457" y="1395"/>
                  <a:pt x="16457" y="1357"/>
                </a:cubicBezTo>
                <a:cubicBezTo>
                  <a:pt x="16457" y="1354"/>
                  <a:pt x="16456" y="1352"/>
                  <a:pt x="16456" y="1349"/>
                </a:cubicBezTo>
                <a:cubicBezTo>
                  <a:pt x="16443" y="1330"/>
                  <a:pt x="16428" y="1315"/>
                  <a:pt x="16416" y="1303"/>
                </a:cubicBezTo>
                <a:cubicBezTo>
                  <a:pt x="16411" y="1299"/>
                  <a:pt x="16406" y="1295"/>
                  <a:pt x="16402" y="1293"/>
                </a:cubicBezTo>
                <a:close/>
                <a:moveTo>
                  <a:pt x="16237" y="1318"/>
                </a:moveTo>
                <a:cubicBezTo>
                  <a:pt x="16232" y="1331"/>
                  <a:pt x="16227" y="1344"/>
                  <a:pt x="16222" y="1358"/>
                </a:cubicBezTo>
                <a:cubicBezTo>
                  <a:pt x="16216" y="1374"/>
                  <a:pt x="16210" y="1391"/>
                  <a:pt x="16204" y="1408"/>
                </a:cubicBezTo>
                <a:cubicBezTo>
                  <a:pt x="16202" y="1414"/>
                  <a:pt x="16200" y="1419"/>
                  <a:pt x="16198" y="1425"/>
                </a:cubicBezTo>
                <a:cubicBezTo>
                  <a:pt x="16200" y="1425"/>
                  <a:pt x="16202" y="1426"/>
                  <a:pt x="16204" y="1426"/>
                </a:cubicBezTo>
                <a:cubicBezTo>
                  <a:pt x="16226" y="1426"/>
                  <a:pt x="16245" y="1395"/>
                  <a:pt x="16245" y="1358"/>
                </a:cubicBezTo>
                <a:cubicBezTo>
                  <a:pt x="16245" y="1343"/>
                  <a:pt x="16242" y="1329"/>
                  <a:pt x="16237" y="1318"/>
                </a:cubicBezTo>
                <a:close/>
                <a:moveTo>
                  <a:pt x="3778" y="1344"/>
                </a:moveTo>
                <a:cubicBezTo>
                  <a:pt x="3777" y="1348"/>
                  <a:pt x="3777" y="1352"/>
                  <a:pt x="3777" y="1357"/>
                </a:cubicBezTo>
                <a:cubicBezTo>
                  <a:pt x="3777" y="1395"/>
                  <a:pt x="3795" y="1425"/>
                  <a:pt x="3818" y="1425"/>
                </a:cubicBezTo>
                <a:cubicBezTo>
                  <a:pt x="3841" y="1425"/>
                  <a:pt x="3859" y="1395"/>
                  <a:pt x="3859" y="1357"/>
                </a:cubicBezTo>
                <a:cubicBezTo>
                  <a:pt x="3859" y="1355"/>
                  <a:pt x="3859" y="1353"/>
                  <a:pt x="3859" y="1351"/>
                </a:cubicBezTo>
                <a:cubicBezTo>
                  <a:pt x="3857" y="1351"/>
                  <a:pt x="3856" y="1350"/>
                  <a:pt x="3855" y="1350"/>
                </a:cubicBezTo>
                <a:cubicBezTo>
                  <a:pt x="3850" y="1350"/>
                  <a:pt x="3845" y="1353"/>
                  <a:pt x="3841" y="1357"/>
                </a:cubicBezTo>
                <a:cubicBezTo>
                  <a:pt x="3834" y="1365"/>
                  <a:pt x="3827" y="1378"/>
                  <a:pt x="3818" y="1382"/>
                </a:cubicBezTo>
                <a:cubicBezTo>
                  <a:pt x="3816" y="1383"/>
                  <a:pt x="3814" y="1384"/>
                  <a:pt x="3812" y="1384"/>
                </a:cubicBezTo>
                <a:cubicBezTo>
                  <a:pt x="3802" y="1384"/>
                  <a:pt x="3794" y="1371"/>
                  <a:pt x="3785" y="1357"/>
                </a:cubicBezTo>
                <a:cubicBezTo>
                  <a:pt x="3783" y="1353"/>
                  <a:pt x="3780" y="1348"/>
                  <a:pt x="3778" y="1344"/>
                </a:cubicBezTo>
                <a:close/>
                <a:moveTo>
                  <a:pt x="4487" y="1357"/>
                </a:moveTo>
                <a:cubicBezTo>
                  <a:pt x="4486" y="1357"/>
                  <a:pt x="4485" y="1357"/>
                  <a:pt x="4483" y="1358"/>
                </a:cubicBezTo>
                <a:cubicBezTo>
                  <a:pt x="4470" y="1361"/>
                  <a:pt x="4457" y="1365"/>
                  <a:pt x="4446" y="1371"/>
                </a:cubicBezTo>
                <a:cubicBezTo>
                  <a:pt x="4432" y="1378"/>
                  <a:pt x="4421" y="1387"/>
                  <a:pt x="4414" y="1400"/>
                </a:cubicBezTo>
                <a:cubicBezTo>
                  <a:pt x="4422" y="1416"/>
                  <a:pt x="4433" y="1426"/>
                  <a:pt x="4446" y="1426"/>
                </a:cubicBezTo>
                <a:cubicBezTo>
                  <a:pt x="4468" y="1426"/>
                  <a:pt x="4487" y="1395"/>
                  <a:pt x="4487" y="1358"/>
                </a:cubicBezTo>
                <a:cubicBezTo>
                  <a:pt x="4487" y="1357"/>
                  <a:pt x="4487" y="1357"/>
                  <a:pt x="4487" y="1357"/>
                </a:cubicBezTo>
                <a:close/>
                <a:moveTo>
                  <a:pt x="5955" y="1370"/>
                </a:moveTo>
                <a:cubicBezTo>
                  <a:pt x="5942" y="1369"/>
                  <a:pt x="5929" y="1372"/>
                  <a:pt x="5917" y="1377"/>
                </a:cubicBezTo>
                <a:cubicBezTo>
                  <a:pt x="5913" y="1379"/>
                  <a:pt x="5909" y="1380"/>
                  <a:pt x="5905" y="1382"/>
                </a:cubicBezTo>
                <a:cubicBezTo>
                  <a:pt x="5899" y="1386"/>
                  <a:pt x="5894" y="1392"/>
                  <a:pt x="5888" y="1396"/>
                </a:cubicBezTo>
                <a:cubicBezTo>
                  <a:pt x="5895" y="1408"/>
                  <a:pt x="5906" y="1416"/>
                  <a:pt x="5917" y="1416"/>
                </a:cubicBezTo>
                <a:cubicBezTo>
                  <a:pt x="5935" y="1416"/>
                  <a:pt x="5949" y="1396"/>
                  <a:pt x="5955" y="1370"/>
                </a:cubicBezTo>
                <a:close/>
                <a:moveTo>
                  <a:pt x="11339" y="1370"/>
                </a:moveTo>
                <a:cubicBezTo>
                  <a:pt x="11342" y="1401"/>
                  <a:pt x="11359" y="1424"/>
                  <a:pt x="11379" y="1424"/>
                </a:cubicBezTo>
                <a:cubicBezTo>
                  <a:pt x="11381" y="1424"/>
                  <a:pt x="11383" y="1424"/>
                  <a:pt x="11385" y="1424"/>
                </a:cubicBezTo>
                <a:cubicBezTo>
                  <a:pt x="11383" y="1421"/>
                  <a:pt x="11381" y="1418"/>
                  <a:pt x="11379" y="1416"/>
                </a:cubicBezTo>
                <a:cubicBezTo>
                  <a:pt x="11366" y="1400"/>
                  <a:pt x="11353" y="1384"/>
                  <a:pt x="11339" y="1370"/>
                </a:cubicBezTo>
                <a:close/>
                <a:moveTo>
                  <a:pt x="10740" y="1382"/>
                </a:moveTo>
                <a:cubicBezTo>
                  <a:pt x="10740" y="1384"/>
                  <a:pt x="10741" y="1385"/>
                  <a:pt x="10741" y="1386"/>
                </a:cubicBezTo>
                <a:cubicBezTo>
                  <a:pt x="10741" y="1387"/>
                  <a:pt x="10740" y="1387"/>
                  <a:pt x="10740" y="1388"/>
                </a:cubicBezTo>
                <a:lnTo>
                  <a:pt x="10743" y="1395"/>
                </a:lnTo>
                <a:cubicBezTo>
                  <a:pt x="10743" y="1395"/>
                  <a:pt x="10743" y="1382"/>
                  <a:pt x="10743" y="1382"/>
                </a:cubicBezTo>
                <a:cubicBezTo>
                  <a:pt x="10742" y="1383"/>
                  <a:pt x="10742" y="1384"/>
                  <a:pt x="10741" y="1386"/>
                </a:cubicBezTo>
                <a:cubicBezTo>
                  <a:pt x="10741" y="1384"/>
                  <a:pt x="10740" y="1382"/>
                  <a:pt x="10740" y="1382"/>
                </a:cubicBezTo>
                <a:close/>
                <a:moveTo>
                  <a:pt x="10740" y="1395"/>
                </a:moveTo>
                <a:cubicBezTo>
                  <a:pt x="10735" y="1401"/>
                  <a:pt x="10733" y="1409"/>
                  <a:pt x="10732" y="1418"/>
                </a:cubicBezTo>
                <a:cubicBezTo>
                  <a:pt x="10736" y="1421"/>
                  <a:pt x="10741" y="1422"/>
                  <a:pt x="10746" y="1422"/>
                </a:cubicBezTo>
                <a:cubicBezTo>
                  <a:pt x="10748" y="1422"/>
                  <a:pt x="10750" y="1422"/>
                  <a:pt x="10752" y="1421"/>
                </a:cubicBezTo>
                <a:cubicBezTo>
                  <a:pt x="10750" y="1417"/>
                  <a:pt x="10748" y="1412"/>
                  <a:pt x="10746" y="1407"/>
                </a:cubicBezTo>
                <a:cubicBezTo>
                  <a:pt x="10744" y="1403"/>
                  <a:pt x="10742" y="1399"/>
                  <a:pt x="10740" y="1395"/>
                </a:cubicBezTo>
                <a:close/>
                <a:moveTo>
                  <a:pt x="3925" y="1459"/>
                </a:moveTo>
                <a:cubicBezTo>
                  <a:pt x="3903" y="1459"/>
                  <a:pt x="3884" y="1490"/>
                  <a:pt x="3884" y="1528"/>
                </a:cubicBezTo>
                <a:cubicBezTo>
                  <a:pt x="3884" y="1565"/>
                  <a:pt x="3903" y="1596"/>
                  <a:pt x="3925" y="1596"/>
                </a:cubicBezTo>
                <a:cubicBezTo>
                  <a:pt x="3948" y="1596"/>
                  <a:pt x="3966" y="1565"/>
                  <a:pt x="3966" y="1528"/>
                </a:cubicBezTo>
                <a:cubicBezTo>
                  <a:pt x="3966" y="1490"/>
                  <a:pt x="3948" y="1459"/>
                  <a:pt x="3925" y="1459"/>
                </a:cubicBezTo>
                <a:close/>
                <a:moveTo>
                  <a:pt x="4132" y="1459"/>
                </a:moveTo>
                <a:cubicBezTo>
                  <a:pt x="4126" y="1459"/>
                  <a:pt x="4121" y="1461"/>
                  <a:pt x="4115" y="1465"/>
                </a:cubicBezTo>
                <a:cubicBezTo>
                  <a:pt x="4115" y="1468"/>
                  <a:pt x="4115" y="1470"/>
                  <a:pt x="4115" y="1473"/>
                </a:cubicBezTo>
                <a:cubicBezTo>
                  <a:pt x="4115" y="1528"/>
                  <a:pt x="4133" y="1558"/>
                  <a:pt x="4153" y="1586"/>
                </a:cubicBezTo>
                <a:cubicBezTo>
                  <a:pt x="4165" y="1574"/>
                  <a:pt x="4173" y="1553"/>
                  <a:pt x="4173" y="1528"/>
                </a:cubicBezTo>
                <a:cubicBezTo>
                  <a:pt x="4173" y="1490"/>
                  <a:pt x="4155" y="1459"/>
                  <a:pt x="4132" y="1459"/>
                </a:cubicBezTo>
                <a:close/>
                <a:moveTo>
                  <a:pt x="4555" y="1459"/>
                </a:moveTo>
                <a:cubicBezTo>
                  <a:pt x="4532" y="1459"/>
                  <a:pt x="4514" y="1490"/>
                  <a:pt x="4514" y="1528"/>
                </a:cubicBezTo>
                <a:cubicBezTo>
                  <a:pt x="4514" y="1565"/>
                  <a:pt x="4532" y="1596"/>
                  <a:pt x="4555" y="1596"/>
                </a:cubicBezTo>
                <a:cubicBezTo>
                  <a:pt x="4578" y="1596"/>
                  <a:pt x="4596" y="1565"/>
                  <a:pt x="4596" y="1528"/>
                </a:cubicBezTo>
                <a:cubicBezTo>
                  <a:pt x="4596" y="1490"/>
                  <a:pt x="4578" y="1459"/>
                  <a:pt x="4555" y="1459"/>
                </a:cubicBezTo>
                <a:close/>
                <a:moveTo>
                  <a:pt x="4761" y="1459"/>
                </a:moveTo>
                <a:cubicBezTo>
                  <a:pt x="4752" y="1459"/>
                  <a:pt x="4743" y="1464"/>
                  <a:pt x="4737" y="1472"/>
                </a:cubicBezTo>
                <a:cubicBezTo>
                  <a:pt x="4741" y="1486"/>
                  <a:pt x="4748" y="1495"/>
                  <a:pt x="4761" y="1495"/>
                </a:cubicBezTo>
                <a:cubicBezTo>
                  <a:pt x="4768" y="1495"/>
                  <a:pt x="4776" y="1485"/>
                  <a:pt x="4784" y="1472"/>
                </a:cubicBezTo>
                <a:cubicBezTo>
                  <a:pt x="4777" y="1464"/>
                  <a:pt x="4769" y="1459"/>
                  <a:pt x="4761" y="1459"/>
                </a:cubicBezTo>
                <a:close/>
                <a:moveTo>
                  <a:pt x="4977" y="1459"/>
                </a:moveTo>
                <a:cubicBezTo>
                  <a:pt x="4955" y="1459"/>
                  <a:pt x="4936" y="1490"/>
                  <a:pt x="4936" y="1528"/>
                </a:cubicBezTo>
                <a:cubicBezTo>
                  <a:pt x="4936" y="1565"/>
                  <a:pt x="4955" y="1596"/>
                  <a:pt x="4977" y="1596"/>
                </a:cubicBezTo>
                <a:cubicBezTo>
                  <a:pt x="5000" y="1596"/>
                  <a:pt x="5018" y="1565"/>
                  <a:pt x="5018" y="1528"/>
                </a:cubicBezTo>
                <a:cubicBezTo>
                  <a:pt x="5018" y="1490"/>
                  <a:pt x="5000" y="1459"/>
                  <a:pt x="4977" y="1459"/>
                </a:cubicBezTo>
                <a:close/>
                <a:moveTo>
                  <a:pt x="5184" y="1459"/>
                </a:moveTo>
                <a:cubicBezTo>
                  <a:pt x="5162" y="1459"/>
                  <a:pt x="5143" y="1490"/>
                  <a:pt x="5143" y="1528"/>
                </a:cubicBezTo>
                <a:cubicBezTo>
                  <a:pt x="5143" y="1565"/>
                  <a:pt x="5162" y="1596"/>
                  <a:pt x="5184" y="1596"/>
                </a:cubicBezTo>
                <a:cubicBezTo>
                  <a:pt x="5207" y="1596"/>
                  <a:pt x="5225" y="1565"/>
                  <a:pt x="5225" y="1528"/>
                </a:cubicBezTo>
                <a:cubicBezTo>
                  <a:pt x="5225" y="1490"/>
                  <a:pt x="5207" y="1459"/>
                  <a:pt x="5184" y="1459"/>
                </a:cubicBezTo>
                <a:close/>
                <a:moveTo>
                  <a:pt x="5392" y="1459"/>
                </a:moveTo>
                <a:cubicBezTo>
                  <a:pt x="5369" y="1459"/>
                  <a:pt x="5351" y="1490"/>
                  <a:pt x="5351" y="1528"/>
                </a:cubicBezTo>
                <a:cubicBezTo>
                  <a:pt x="5351" y="1565"/>
                  <a:pt x="5369" y="1596"/>
                  <a:pt x="5392" y="1596"/>
                </a:cubicBezTo>
                <a:cubicBezTo>
                  <a:pt x="5414" y="1596"/>
                  <a:pt x="5433" y="1565"/>
                  <a:pt x="5433" y="1528"/>
                </a:cubicBezTo>
                <a:cubicBezTo>
                  <a:pt x="5433" y="1490"/>
                  <a:pt x="5414" y="1459"/>
                  <a:pt x="5392" y="1459"/>
                </a:cubicBezTo>
                <a:close/>
                <a:moveTo>
                  <a:pt x="5830" y="1459"/>
                </a:moveTo>
                <a:cubicBezTo>
                  <a:pt x="5822" y="1467"/>
                  <a:pt x="5814" y="1475"/>
                  <a:pt x="5805" y="1481"/>
                </a:cubicBezTo>
                <a:cubicBezTo>
                  <a:pt x="5796" y="1486"/>
                  <a:pt x="5787" y="1489"/>
                  <a:pt x="5778" y="1491"/>
                </a:cubicBezTo>
                <a:cubicBezTo>
                  <a:pt x="5775" y="1500"/>
                  <a:pt x="5773" y="1511"/>
                  <a:pt x="5773" y="1522"/>
                </a:cubicBezTo>
                <a:cubicBezTo>
                  <a:pt x="5773" y="1560"/>
                  <a:pt x="5791" y="1590"/>
                  <a:pt x="5814" y="1590"/>
                </a:cubicBezTo>
                <a:cubicBezTo>
                  <a:pt x="5837" y="1590"/>
                  <a:pt x="5855" y="1560"/>
                  <a:pt x="5855" y="1522"/>
                </a:cubicBezTo>
                <a:cubicBezTo>
                  <a:pt x="5855" y="1494"/>
                  <a:pt x="5845" y="1470"/>
                  <a:pt x="5830" y="1459"/>
                </a:cubicBezTo>
                <a:close/>
                <a:moveTo>
                  <a:pt x="6021" y="1459"/>
                </a:moveTo>
                <a:cubicBezTo>
                  <a:pt x="5999" y="1459"/>
                  <a:pt x="5980" y="1490"/>
                  <a:pt x="5980" y="1528"/>
                </a:cubicBezTo>
                <a:cubicBezTo>
                  <a:pt x="5980" y="1565"/>
                  <a:pt x="5999" y="1596"/>
                  <a:pt x="6021" y="1596"/>
                </a:cubicBezTo>
                <a:cubicBezTo>
                  <a:pt x="6044" y="1596"/>
                  <a:pt x="6062" y="1565"/>
                  <a:pt x="6062" y="1528"/>
                </a:cubicBezTo>
                <a:cubicBezTo>
                  <a:pt x="6062" y="1490"/>
                  <a:pt x="6044" y="1459"/>
                  <a:pt x="6021" y="1459"/>
                </a:cubicBezTo>
                <a:close/>
                <a:moveTo>
                  <a:pt x="6236" y="1459"/>
                </a:moveTo>
                <a:cubicBezTo>
                  <a:pt x="6214" y="1459"/>
                  <a:pt x="6195" y="1490"/>
                  <a:pt x="6195" y="1528"/>
                </a:cubicBezTo>
                <a:cubicBezTo>
                  <a:pt x="6195" y="1565"/>
                  <a:pt x="6214" y="1596"/>
                  <a:pt x="6236" y="1596"/>
                </a:cubicBezTo>
                <a:cubicBezTo>
                  <a:pt x="6259" y="1596"/>
                  <a:pt x="6277" y="1565"/>
                  <a:pt x="6277" y="1528"/>
                </a:cubicBezTo>
                <a:cubicBezTo>
                  <a:pt x="6277" y="1490"/>
                  <a:pt x="6259" y="1459"/>
                  <a:pt x="6236" y="1459"/>
                </a:cubicBezTo>
                <a:close/>
                <a:moveTo>
                  <a:pt x="6443" y="1459"/>
                </a:moveTo>
                <a:cubicBezTo>
                  <a:pt x="6421" y="1459"/>
                  <a:pt x="6402" y="1490"/>
                  <a:pt x="6402" y="1528"/>
                </a:cubicBezTo>
                <a:cubicBezTo>
                  <a:pt x="6402" y="1565"/>
                  <a:pt x="6421" y="1596"/>
                  <a:pt x="6443" y="1596"/>
                </a:cubicBezTo>
                <a:cubicBezTo>
                  <a:pt x="6466" y="1596"/>
                  <a:pt x="6484" y="1565"/>
                  <a:pt x="6484" y="1528"/>
                </a:cubicBezTo>
                <a:cubicBezTo>
                  <a:pt x="6484" y="1490"/>
                  <a:pt x="6466" y="1459"/>
                  <a:pt x="6443" y="1459"/>
                </a:cubicBezTo>
                <a:close/>
                <a:moveTo>
                  <a:pt x="6651" y="1459"/>
                </a:moveTo>
                <a:cubicBezTo>
                  <a:pt x="6628" y="1459"/>
                  <a:pt x="6610" y="1490"/>
                  <a:pt x="6610" y="1528"/>
                </a:cubicBezTo>
                <a:cubicBezTo>
                  <a:pt x="6610" y="1565"/>
                  <a:pt x="6628" y="1596"/>
                  <a:pt x="6651" y="1596"/>
                </a:cubicBezTo>
                <a:cubicBezTo>
                  <a:pt x="6673" y="1596"/>
                  <a:pt x="6692" y="1565"/>
                  <a:pt x="6692" y="1528"/>
                </a:cubicBezTo>
                <a:cubicBezTo>
                  <a:pt x="6692" y="1490"/>
                  <a:pt x="6673" y="1459"/>
                  <a:pt x="6651" y="1459"/>
                </a:cubicBezTo>
                <a:close/>
                <a:moveTo>
                  <a:pt x="6866" y="1459"/>
                </a:moveTo>
                <a:cubicBezTo>
                  <a:pt x="6843" y="1459"/>
                  <a:pt x="6825" y="1490"/>
                  <a:pt x="6825" y="1528"/>
                </a:cubicBezTo>
                <a:cubicBezTo>
                  <a:pt x="6825" y="1565"/>
                  <a:pt x="6843" y="1596"/>
                  <a:pt x="6866" y="1596"/>
                </a:cubicBezTo>
                <a:cubicBezTo>
                  <a:pt x="6888" y="1596"/>
                  <a:pt x="6907" y="1565"/>
                  <a:pt x="6907" y="1528"/>
                </a:cubicBezTo>
                <a:cubicBezTo>
                  <a:pt x="6907" y="1490"/>
                  <a:pt x="6888" y="1459"/>
                  <a:pt x="6866" y="1459"/>
                </a:cubicBezTo>
                <a:close/>
                <a:moveTo>
                  <a:pt x="7073" y="1459"/>
                </a:moveTo>
                <a:cubicBezTo>
                  <a:pt x="7050" y="1459"/>
                  <a:pt x="7032" y="1490"/>
                  <a:pt x="7032" y="1528"/>
                </a:cubicBezTo>
                <a:cubicBezTo>
                  <a:pt x="7032" y="1565"/>
                  <a:pt x="7050" y="1596"/>
                  <a:pt x="7073" y="1596"/>
                </a:cubicBezTo>
                <a:cubicBezTo>
                  <a:pt x="7096" y="1596"/>
                  <a:pt x="7114" y="1565"/>
                  <a:pt x="7114" y="1528"/>
                </a:cubicBezTo>
                <a:cubicBezTo>
                  <a:pt x="7114" y="1490"/>
                  <a:pt x="7096" y="1459"/>
                  <a:pt x="7073" y="1459"/>
                </a:cubicBezTo>
                <a:close/>
                <a:moveTo>
                  <a:pt x="7280" y="1459"/>
                </a:moveTo>
                <a:cubicBezTo>
                  <a:pt x="7258" y="1459"/>
                  <a:pt x="7239" y="1490"/>
                  <a:pt x="7239" y="1528"/>
                </a:cubicBezTo>
                <a:cubicBezTo>
                  <a:pt x="7239" y="1565"/>
                  <a:pt x="7258" y="1596"/>
                  <a:pt x="7280" y="1596"/>
                </a:cubicBezTo>
                <a:cubicBezTo>
                  <a:pt x="7303" y="1596"/>
                  <a:pt x="7321" y="1565"/>
                  <a:pt x="7321" y="1528"/>
                </a:cubicBezTo>
                <a:cubicBezTo>
                  <a:pt x="7321" y="1490"/>
                  <a:pt x="7303" y="1459"/>
                  <a:pt x="7280" y="1459"/>
                </a:cubicBezTo>
                <a:close/>
                <a:moveTo>
                  <a:pt x="7495" y="1459"/>
                </a:moveTo>
                <a:cubicBezTo>
                  <a:pt x="7473" y="1459"/>
                  <a:pt x="7454" y="1490"/>
                  <a:pt x="7454" y="1528"/>
                </a:cubicBezTo>
                <a:cubicBezTo>
                  <a:pt x="7454" y="1565"/>
                  <a:pt x="7473" y="1596"/>
                  <a:pt x="7495" y="1596"/>
                </a:cubicBezTo>
                <a:cubicBezTo>
                  <a:pt x="7518" y="1596"/>
                  <a:pt x="7536" y="1565"/>
                  <a:pt x="7536" y="1528"/>
                </a:cubicBezTo>
                <a:cubicBezTo>
                  <a:pt x="7536" y="1490"/>
                  <a:pt x="7518" y="1459"/>
                  <a:pt x="7495" y="1459"/>
                </a:cubicBezTo>
                <a:close/>
                <a:moveTo>
                  <a:pt x="7702" y="1459"/>
                </a:moveTo>
                <a:cubicBezTo>
                  <a:pt x="7680" y="1459"/>
                  <a:pt x="7661" y="1490"/>
                  <a:pt x="7661" y="1528"/>
                </a:cubicBezTo>
                <a:cubicBezTo>
                  <a:pt x="7661" y="1565"/>
                  <a:pt x="7680" y="1596"/>
                  <a:pt x="7702" y="1596"/>
                </a:cubicBezTo>
                <a:cubicBezTo>
                  <a:pt x="7725" y="1596"/>
                  <a:pt x="7743" y="1565"/>
                  <a:pt x="7743" y="1528"/>
                </a:cubicBezTo>
                <a:cubicBezTo>
                  <a:pt x="7743" y="1490"/>
                  <a:pt x="7725" y="1459"/>
                  <a:pt x="7702" y="1459"/>
                </a:cubicBezTo>
                <a:close/>
                <a:moveTo>
                  <a:pt x="7910" y="1459"/>
                </a:moveTo>
                <a:cubicBezTo>
                  <a:pt x="7887" y="1459"/>
                  <a:pt x="7869" y="1490"/>
                  <a:pt x="7869" y="1528"/>
                </a:cubicBezTo>
                <a:cubicBezTo>
                  <a:pt x="7869" y="1565"/>
                  <a:pt x="7887" y="1596"/>
                  <a:pt x="7910" y="1596"/>
                </a:cubicBezTo>
                <a:cubicBezTo>
                  <a:pt x="7932" y="1596"/>
                  <a:pt x="7951" y="1565"/>
                  <a:pt x="7951" y="1528"/>
                </a:cubicBezTo>
                <a:cubicBezTo>
                  <a:pt x="7951" y="1490"/>
                  <a:pt x="7932" y="1459"/>
                  <a:pt x="7910" y="1459"/>
                </a:cubicBezTo>
                <a:close/>
                <a:moveTo>
                  <a:pt x="8125" y="1459"/>
                </a:moveTo>
                <a:cubicBezTo>
                  <a:pt x="8102" y="1459"/>
                  <a:pt x="8084" y="1490"/>
                  <a:pt x="8084" y="1528"/>
                </a:cubicBezTo>
                <a:cubicBezTo>
                  <a:pt x="8084" y="1565"/>
                  <a:pt x="8102" y="1596"/>
                  <a:pt x="8125" y="1596"/>
                </a:cubicBezTo>
                <a:cubicBezTo>
                  <a:pt x="8147" y="1596"/>
                  <a:pt x="8166" y="1565"/>
                  <a:pt x="8166" y="1528"/>
                </a:cubicBezTo>
                <a:cubicBezTo>
                  <a:pt x="8166" y="1490"/>
                  <a:pt x="8147" y="1459"/>
                  <a:pt x="8125" y="1459"/>
                </a:cubicBezTo>
                <a:close/>
                <a:moveTo>
                  <a:pt x="8332" y="1459"/>
                </a:moveTo>
                <a:cubicBezTo>
                  <a:pt x="8309" y="1459"/>
                  <a:pt x="8291" y="1490"/>
                  <a:pt x="8291" y="1528"/>
                </a:cubicBezTo>
                <a:cubicBezTo>
                  <a:pt x="8291" y="1565"/>
                  <a:pt x="8309" y="1596"/>
                  <a:pt x="8332" y="1596"/>
                </a:cubicBezTo>
                <a:cubicBezTo>
                  <a:pt x="8355" y="1596"/>
                  <a:pt x="8373" y="1565"/>
                  <a:pt x="8373" y="1528"/>
                </a:cubicBezTo>
                <a:cubicBezTo>
                  <a:pt x="8373" y="1490"/>
                  <a:pt x="8355" y="1459"/>
                  <a:pt x="8332" y="1459"/>
                </a:cubicBezTo>
                <a:close/>
                <a:moveTo>
                  <a:pt x="8539" y="1459"/>
                </a:moveTo>
                <a:cubicBezTo>
                  <a:pt x="8517" y="1459"/>
                  <a:pt x="8498" y="1490"/>
                  <a:pt x="8498" y="1528"/>
                </a:cubicBezTo>
                <a:cubicBezTo>
                  <a:pt x="8498" y="1565"/>
                  <a:pt x="8517" y="1596"/>
                  <a:pt x="8539" y="1596"/>
                </a:cubicBezTo>
                <a:cubicBezTo>
                  <a:pt x="8562" y="1596"/>
                  <a:pt x="8580" y="1565"/>
                  <a:pt x="8580" y="1528"/>
                </a:cubicBezTo>
                <a:cubicBezTo>
                  <a:pt x="8580" y="1490"/>
                  <a:pt x="8562" y="1459"/>
                  <a:pt x="8539" y="1459"/>
                </a:cubicBezTo>
                <a:close/>
                <a:moveTo>
                  <a:pt x="8754" y="1459"/>
                </a:moveTo>
                <a:cubicBezTo>
                  <a:pt x="8732" y="1459"/>
                  <a:pt x="8713" y="1490"/>
                  <a:pt x="8713" y="1528"/>
                </a:cubicBezTo>
                <a:cubicBezTo>
                  <a:pt x="8713" y="1565"/>
                  <a:pt x="8732" y="1596"/>
                  <a:pt x="8754" y="1596"/>
                </a:cubicBezTo>
                <a:cubicBezTo>
                  <a:pt x="8777" y="1596"/>
                  <a:pt x="8795" y="1565"/>
                  <a:pt x="8795" y="1528"/>
                </a:cubicBezTo>
                <a:cubicBezTo>
                  <a:pt x="8795" y="1490"/>
                  <a:pt x="8777" y="1459"/>
                  <a:pt x="8754" y="1459"/>
                </a:cubicBezTo>
                <a:close/>
                <a:moveTo>
                  <a:pt x="10851" y="1459"/>
                </a:moveTo>
                <a:cubicBezTo>
                  <a:pt x="10847" y="1459"/>
                  <a:pt x="10843" y="1460"/>
                  <a:pt x="10840" y="1462"/>
                </a:cubicBezTo>
                <a:cubicBezTo>
                  <a:pt x="10848" y="1473"/>
                  <a:pt x="10858" y="1484"/>
                  <a:pt x="10869" y="1495"/>
                </a:cubicBezTo>
                <a:cubicBezTo>
                  <a:pt x="10862" y="1495"/>
                  <a:pt x="10858" y="1499"/>
                  <a:pt x="10852" y="1504"/>
                </a:cubicBezTo>
                <a:cubicBezTo>
                  <a:pt x="10858" y="1530"/>
                  <a:pt x="10870" y="1549"/>
                  <a:pt x="10887" y="1560"/>
                </a:cubicBezTo>
                <a:cubicBezTo>
                  <a:pt x="10890" y="1550"/>
                  <a:pt x="10892" y="1539"/>
                  <a:pt x="10892" y="1528"/>
                </a:cubicBezTo>
                <a:cubicBezTo>
                  <a:pt x="10892" y="1490"/>
                  <a:pt x="10873" y="1459"/>
                  <a:pt x="10851" y="1459"/>
                </a:cubicBezTo>
                <a:close/>
                <a:moveTo>
                  <a:pt x="11058" y="1459"/>
                </a:moveTo>
                <a:cubicBezTo>
                  <a:pt x="11044" y="1459"/>
                  <a:pt x="11031" y="1471"/>
                  <a:pt x="11024" y="1490"/>
                </a:cubicBezTo>
                <a:cubicBezTo>
                  <a:pt x="11027" y="1493"/>
                  <a:pt x="11029" y="1495"/>
                  <a:pt x="11031" y="1495"/>
                </a:cubicBezTo>
                <a:lnTo>
                  <a:pt x="11086" y="1495"/>
                </a:lnTo>
                <a:cubicBezTo>
                  <a:pt x="11072" y="1517"/>
                  <a:pt x="11048" y="1543"/>
                  <a:pt x="11024" y="1565"/>
                </a:cubicBezTo>
                <a:cubicBezTo>
                  <a:pt x="11031" y="1584"/>
                  <a:pt x="11044" y="1596"/>
                  <a:pt x="11058" y="1596"/>
                </a:cubicBezTo>
                <a:cubicBezTo>
                  <a:pt x="11081" y="1596"/>
                  <a:pt x="11099" y="1565"/>
                  <a:pt x="11099" y="1528"/>
                </a:cubicBezTo>
                <a:cubicBezTo>
                  <a:pt x="11099" y="1490"/>
                  <a:pt x="11081" y="1459"/>
                  <a:pt x="11058" y="1459"/>
                </a:cubicBezTo>
                <a:close/>
                <a:moveTo>
                  <a:pt x="11272" y="1459"/>
                </a:moveTo>
                <a:cubicBezTo>
                  <a:pt x="11249" y="1459"/>
                  <a:pt x="11231" y="1490"/>
                  <a:pt x="11231" y="1528"/>
                </a:cubicBezTo>
                <a:cubicBezTo>
                  <a:pt x="11231" y="1547"/>
                  <a:pt x="11236" y="1565"/>
                  <a:pt x="11245" y="1578"/>
                </a:cubicBezTo>
                <a:cubicBezTo>
                  <a:pt x="11257" y="1531"/>
                  <a:pt x="11272" y="1490"/>
                  <a:pt x="11293" y="1469"/>
                </a:cubicBezTo>
                <a:cubicBezTo>
                  <a:pt x="11287" y="1463"/>
                  <a:pt x="11280" y="1459"/>
                  <a:pt x="11272" y="1459"/>
                </a:cubicBezTo>
                <a:close/>
                <a:moveTo>
                  <a:pt x="16308" y="1459"/>
                </a:moveTo>
                <a:cubicBezTo>
                  <a:pt x="16285" y="1459"/>
                  <a:pt x="16267" y="1490"/>
                  <a:pt x="16267" y="1528"/>
                </a:cubicBezTo>
                <a:cubicBezTo>
                  <a:pt x="16267" y="1548"/>
                  <a:pt x="16272" y="1566"/>
                  <a:pt x="16281" y="1579"/>
                </a:cubicBezTo>
                <a:cubicBezTo>
                  <a:pt x="16293" y="1575"/>
                  <a:pt x="16328" y="1564"/>
                  <a:pt x="16344" y="1560"/>
                </a:cubicBezTo>
                <a:cubicBezTo>
                  <a:pt x="16347" y="1550"/>
                  <a:pt x="16349" y="1539"/>
                  <a:pt x="16349" y="1528"/>
                </a:cubicBezTo>
                <a:cubicBezTo>
                  <a:pt x="16349" y="1490"/>
                  <a:pt x="16331" y="1459"/>
                  <a:pt x="16308" y="1459"/>
                </a:cubicBezTo>
                <a:close/>
                <a:moveTo>
                  <a:pt x="3318" y="1472"/>
                </a:moveTo>
                <a:cubicBezTo>
                  <a:pt x="3302" y="1479"/>
                  <a:pt x="3279" y="1494"/>
                  <a:pt x="3257" y="1512"/>
                </a:cubicBezTo>
                <a:cubicBezTo>
                  <a:pt x="3256" y="1518"/>
                  <a:pt x="3255" y="1523"/>
                  <a:pt x="3255" y="1530"/>
                </a:cubicBezTo>
                <a:cubicBezTo>
                  <a:pt x="3255" y="1567"/>
                  <a:pt x="3273" y="1598"/>
                  <a:pt x="3296" y="1598"/>
                </a:cubicBezTo>
                <a:cubicBezTo>
                  <a:pt x="3319" y="1598"/>
                  <a:pt x="3337" y="1567"/>
                  <a:pt x="3337" y="1530"/>
                </a:cubicBezTo>
                <a:cubicBezTo>
                  <a:pt x="3337" y="1505"/>
                  <a:pt x="3329" y="1484"/>
                  <a:pt x="3318" y="1472"/>
                </a:cubicBezTo>
                <a:close/>
                <a:moveTo>
                  <a:pt x="16505" y="1472"/>
                </a:moveTo>
                <a:cubicBezTo>
                  <a:pt x="16492" y="1482"/>
                  <a:pt x="16483" y="1502"/>
                  <a:pt x="16482" y="1526"/>
                </a:cubicBezTo>
                <a:cubicBezTo>
                  <a:pt x="16494" y="1512"/>
                  <a:pt x="16502" y="1495"/>
                  <a:pt x="16505" y="1472"/>
                </a:cubicBezTo>
                <a:close/>
                <a:moveTo>
                  <a:pt x="3748" y="1498"/>
                </a:moveTo>
                <a:cubicBezTo>
                  <a:pt x="3727" y="1509"/>
                  <a:pt x="3710" y="1510"/>
                  <a:pt x="3693" y="1544"/>
                </a:cubicBezTo>
                <a:cubicBezTo>
                  <a:pt x="3708" y="1576"/>
                  <a:pt x="3717" y="1578"/>
                  <a:pt x="3737" y="1578"/>
                </a:cubicBezTo>
                <a:cubicBezTo>
                  <a:pt x="3746" y="1565"/>
                  <a:pt x="3752" y="1547"/>
                  <a:pt x="3752" y="1526"/>
                </a:cubicBezTo>
                <a:cubicBezTo>
                  <a:pt x="3752" y="1516"/>
                  <a:pt x="3750" y="1506"/>
                  <a:pt x="3748" y="1498"/>
                </a:cubicBezTo>
                <a:close/>
                <a:moveTo>
                  <a:pt x="4802" y="1498"/>
                </a:moveTo>
                <a:cubicBezTo>
                  <a:pt x="4792" y="1521"/>
                  <a:pt x="4784" y="1552"/>
                  <a:pt x="4775" y="1589"/>
                </a:cubicBezTo>
                <a:cubicBezTo>
                  <a:pt x="4792" y="1581"/>
                  <a:pt x="4805" y="1555"/>
                  <a:pt x="4805" y="1523"/>
                </a:cubicBezTo>
                <a:cubicBezTo>
                  <a:pt x="4805" y="1514"/>
                  <a:pt x="4804" y="1505"/>
                  <a:pt x="4802" y="1498"/>
                </a:cubicBezTo>
                <a:close/>
                <a:moveTo>
                  <a:pt x="11441" y="1510"/>
                </a:moveTo>
                <a:cubicBezTo>
                  <a:pt x="11439" y="1517"/>
                  <a:pt x="11438" y="1525"/>
                  <a:pt x="11438" y="1532"/>
                </a:cubicBezTo>
                <a:cubicBezTo>
                  <a:pt x="11438" y="1538"/>
                  <a:pt x="11439" y="1543"/>
                  <a:pt x="11440" y="1548"/>
                </a:cubicBezTo>
                <a:cubicBezTo>
                  <a:pt x="11442" y="1536"/>
                  <a:pt x="11442" y="1524"/>
                  <a:pt x="11441" y="1510"/>
                </a:cubicBezTo>
                <a:close/>
                <a:moveTo>
                  <a:pt x="4721" y="1523"/>
                </a:moveTo>
                <a:cubicBezTo>
                  <a:pt x="4721" y="1524"/>
                  <a:pt x="4721" y="1524"/>
                  <a:pt x="4721" y="1525"/>
                </a:cubicBezTo>
                <a:cubicBezTo>
                  <a:pt x="4721" y="1536"/>
                  <a:pt x="4723" y="1546"/>
                  <a:pt x="4726" y="1556"/>
                </a:cubicBezTo>
                <a:cubicBezTo>
                  <a:pt x="4726" y="1556"/>
                  <a:pt x="4730" y="1556"/>
                  <a:pt x="4730" y="1556"/>
                </a:cubicBezTo>
                <a:cubicBezTo>
                  <a:pt x="4728" y="1542"/>
                  <a:pt x="4725" y="1532"/>
                  <a:pt x="4721" y="1523"/>
                </a:cubicBezTo>
                <a:close/>
                <a:moveTo>
                  <a:pt x="4307" y="1536"/>
                </a:moveTo>
                <a:cubicBezTo>
                  <a:pt x="4307" y="1553"/>
                  <a:pt x="4312" y="1568"/>
                  <a:pt x="4319" y="1580"/>
                </a:cubicBezTo>
                <a:cubicBezTo>
                  <a:pt x="4319" y="1578"/>
                  <a:pt x="4319" y="1577"/>
                  <a:pt x="4319" y="1575"/>
                </a:cubicBezTo>
                <a:cubicBezTo>
                  <a:pt x="4319" y="1552"/>
                  <a:pt x="4314" y="1541"/>
                  <a:pt x="4307" y="1536"/>
                </a:cubicBezTo>
                <a:close/>
                <a:moveTo>
                  <a:pt x="16143" y="1536"/>
                </a:moveTo>
                <a:cubicBezTo>
                  <a:pt x="16140" y="1544"/>
                  <a:pt x="16138" y="1555"/>
                  <a:pt x="16137" y="1570"/>
                </a:cubicBezTo>
                <a:cubicBezTo>
                  <a:pt x="16140" y="1560"/>
                  <a:pt x="16143" y="1548"/>
                  <a:pt x="16143" y="1536"/>
                </a:cubicBezTo>
                <a:close/>
                <a:moveTo>
                  <a:pt x="11446" y="1549"/>
                </a:moveTo>
                <a:cubicBezTo>
                  <a:pt x="11452" y="1575"/>
                  <a:pt x="11467" y="1594"/>
                  <a:pt x="11485" y="1594"/>
                </a:cubicBezTo>
                <a:cubicBezTo>
                  <a:pt x="11495" y="1594"/>
                  <a:pt x="11505" y="1587"/>
                  <a:pt x="11512" y="1576"/>
                </a:cubicBezTo>
                <a:cubicBezTo>
                  <a:pt x="11512" y="1568"/>
                  <a:pt x="11511" y="1559"/>
                  <a:pt x="11511" y="1549"/>
                </a:cubicBezTo>
                <a:lnTo>
                  <a:pt x="11446" y="1549"/>
                </a:lnTo>
                <a:close/>
                <a:moveTo>
                  <a:pt x="3374" y="1638"/>
                </a:moveTo>
                <a:cubicBezTo>
                  <a:pt x="3363" y="1650"/>
                  <a:pt x="3355" y="1672"/>
                  <a:pt x="3355" y="1696"/>
                </a:cubicBezTo>
                <a:cubicBezTo>
                  <a:pt x="3355" y="1700"/>
                  <a:pt x="3355" y="1704"/>
                  <a:pt x="3355" y="1708"/>
                </a:cubicBezTo>
                <a:cubicBezTo>
                  <a:pt x="3361" y="1705"/>
                  <a:pt x="3367" y="1701"/>
                  <a:pt x="3373" y="1696"/>
                </a:cubicBezTo>
                <a:cubicBezTo>
                  <a:pt x="3380" y="1690"/>
                  <a:pt x="3387" y="1682"/>
                  <a:pt x="3393" y="1672"/>
                </a:cubicBezTo>
                <a:cubicBezTo>
                  <a:pt x="3389" y="1661"/>
                  <a:pt x="3384" y="1647"/>
                  <a:pt x="3374" y="1638"/>
                </a:cubicBezTo>
                <a:close/>
                <a:moveTo>
                  <a:pt x="4033" y="1638"/>
                </a:moveTo>
                <a:cubicBezTo>
                  <a:pt x="4011" y="1638"/>
                  <a:pt x="3993" y="1667"/>
                  <a:pt x="3992" y="1704"/>
                </a:cubicBezTo>
                <a:cubicBezTo>
                  <a:pt x="3992" y="1705"/>
                  <a:pt x="3993" y="1706"/>
                  <a:pt x="3993" y="1707"/>
                </a:cubicBezTo>
                <a:cubicBezTo>
                  <a:pt x="4001" y="1718"/>
                  <a:pt x="4011" y="1725"/>
                  <a:pt x="4024" y="1725"/>
                </a:cubicBezTo>
                <a:cubicBezTo>
                  <a:pt x="4027" y="1725"/>
                  <a:pt x="4030" y="1725"/>
                  <a:pt x="4033" y="1724"/>
                </a:cubicBezTo>
                <a:cubicBezTo>
                  <a:pt x="4041" y="1722"/>
                  <a:pt x="4049" y="1717"/>
                  <a:pt x="4055" y="1707"/>
                </a:cubicBezTo>
                <a:cubicBezTo>
                  <a:pt x="4060" y="1698"/>
                  <a:pt x="4063" y="1686"/>
                  <a:pt x="4063" y="1670"/>
                </a:cubicBezTo>
                <a:cubicBezTo>
                  <a:pt x="4063" y="1666"/>
                  <a:pt x="4062" y="1662"/>
                  <a:pt x="4061" y="1658"/>
                </a:cubicBezTo>
                <a:cubicBezTo>
                  <a:pt x="4054" y="1646"/>
                  <a:pt x="4044" y="1638"/>
                  <a:pt x="4033" y="1638"/>
                </a:cubicBezTo>
                <a:close/>
                <a:moveTo>
                  <a:pt x="4240" y="1638"/>
                </a:moveTo>
                <a:cubicBezTo>
                  <a:pt x="4218" y="1638"/>
                  <a:pt x="4199" y="1669"/>
                  <a:pt x="4199" y="1707"/>
                </a:cubicBezTo>
                <a:cubicBezTo>
                  <a:pt x="4199" y="1709"/>
                  <a:pt x="4199" y="1712"/>
                  <a:pt x="4200" y="1714"/>
                </a:cubicBezTo>
                <a:cubicBezTo>
                  <a:pt x="4211" y="1715"/>
                  <a:pt x="4225" y="1714"/>
                  <a:pt x="4240" y="1710"/>
                </a:cubicBezTo>
                <a:cubicBezTo>
                  <a:pt x="4244" y="1709"/>
                  <a:pt x="4248" y="1708"/>
                  <a:pt x="4252" y="1707"/>
                </a:cubicBezTo>
                <a:cubicBezTo>
                  <a:pt x="4261" y="1704"/>
                  <a:pt x="4271" y="1701"/>
                  <a:pt x="4281" y="1697"/>
                </a:cubicBezTo>
                <a:cubicBezTo>
                  <a:pt x="4278" y="1664"/>
                  <a:pt x="4261" y="1638"/>
                  <a:pt x="4240" y="1638"/>
                </a:cubicBezTo>
                <a:close/>
                <a:moveTo>
                  <a:pt x="4866" y="1638"/>
                </a:moveTo>
                <a:cubicBezTo>
                  <a:pt x="4864" y="1638"/>
                  <a:pt x="4862" y="1639"/>
                  <a:pt x="4859" y="1640"/>
                </a:cubicBezTo>
                <a:cubicBezTo>
                  <a:pt x="4861" y="1653"/>
                  <a:pt x="4863" y="1666"/>
                  <a:pt x="4866" y="1678"/>
                </a:cubicBezTo>
                <a:cubicBezTo>
                  <a:pt x="4869" y="1688"/>
                  <a:pt x="4873" y="1698"/>
                  <a:pt x="4877" y="1707"/>
                </a:cubicBezTo>
                <a:cubicBezTo>
                  <a:pt x="4883" y="1721"/>
                  <a:pt x="4891" y="1735"/>
                  <a:pt x="4899" y="1748"/>
                </a:cubicBezTo>
                <a:cubicBezTo>
                  <a:pt x="4904" y="1736"/>
                  <a:pt x="4907" y="1722"/>
                  <a:pt x="4907" y="1707"/>
                </a:cubicBezTo>
                <a:cubicBezTo>
                  <a:pt x="4907" y="1669"/>
                  <a:pt x="4889" y="1638"/>
                  <a:pt x="4866" y="1638"/>
                </a:cubicBezTo>
                <a:close/>
                <a:moveTo>
                  <a:pt x="5077" y="1638"/>
                </a:moveTo>
                <a:cubicBezTo>
                  <a:pt x="5054" y="1638"/>
                  <a:pt x="5036" y="1669"/>
                  <a:pt x="5036" y="1707"/>
                </a:cubicBezTo>
                <a:cubicBezTo>
                  <a:pt x="5036" y="1745"/>
                  <a:pt x="5054" y="1775"/>
                  <a:pt x="5077" y="1775"/>
                </a:cubicBezTo>
                <a:cubicBezTo>
                  <a:pt x="5100" y="1775"/>
                  <a:pt x="5118" y="1745"/>
                  <a:pt x="5118" y="1707"/>
                </a:cubicBezTo>
                <a:cubicBezTo>
                  <a:pt x="5118" y="1669"/>
                  <a:pt x="5100" y="1638"/>
                  <a:pt x="5077" y="1638"/>
                </a:cubicBezTo>
                <a:close/>
                <a:moveTo>
                  <a:pt x="5292" y="1638"/>
                </a:moveTo>
                <a:cubicBezTo>
                  <a:pt x="5269" y="1638"/>
                  <a:pt x="5251" y="1669"/>
                  <a:pt x="5251" y="1707"/>
                </a:cubicBezTo>
                <a:cubicBezTo>
                  <a:pt x="5251" y="1745"/>
                  <a:pt x="5269" y="1775"/>
                  <a:pt x="5292" y="1775"/>
                </a:cubicBezTo>
                <a:cubicBezTo>
                  <a:pt x="5315" y="1775"/>
                  <a:pt x="5333" y="1745"/>
                  <a:pt x="5333" y="1707"/>
                </a:cubicBezTo>
                <a:cubicBezTo>
                  <a:pt x="5333" y="1669"/>
                  <a:pt x="5315" y="1638"/>
                  <a:pt x="5292" y="1638"/>
                </a:cubicBezTo>
                <a:close/>
                <a:moveTo>
                  <a:pt x="5489" y="1638"/>
                </a:moveTo>
                <a:cubicBezTo>
                  <a:pt x="5472" y="1645"/>
                  <a:pt x="5459" y="1671"/>
                  <a:pt x="5458" y="1702"/>
                </a:cubicBezTo>
                <a:lnTo>
                  <a:pt x="5459" y="1702"/>
                </a:lnTo>
                <a:cubicBezTo>
                  <a:pt x="5471" y="1685"/>
                  <a:pt x="5480" y="1662"/>
                  <a:pt x="5489" y="1638"/>
                </a:cubicBezTo>
                <a:close/>
                <a:moveTo>
                  <a:pt x="5708" y="1638"/>
                </a:moveTo>
                <a:cubicBezTo>
                  <a:pt x="5704" y="1638"/>
                  <a:pt x="5700" y="1640"/>
                  <a:pt x="5696" y="1642"/>
                </a:cubicBezTo>
                <a:cubicBezTo>
                  <a:pt x="5700" y="1646"/>
                  <a:pt x="5703" y="1651"/>
                  <a:pt x="5708" y="1656"/>
                </a:cubicBezTo>
                <a:cubicBezTo>
                  <a:pt x="5719" y="1669"/>
                  <a:pt x="5732" y="1682"/>
                  <a:pt x="5748" y="1694"/>
                </a:cubicBezTo>
                <a:cubicBezTo>
                  <a:pt x="5744" y="1662"/>
                  <a:pt x="5728" y="1638"/>
                  <a:pt x="5708" y="1638"/>
                </a:cubicBezTo>
                <a:close/>
                <a:moveTo>
                  <a:pt x="5921" y="1638"/>
                </a:moveTo>
                <a:cubicBezTo>
                  <a:pt x="5899" y="1638"/>
                  <a:pt x="5880" y="1669"/>
                  <a:pt x="5880" y="1707"/>
                </a:cubicBezTo>
                <a:cubicBezTo>
                  <a:pt x="5880" y="1745"/>
                  <a:pt x="5899" y="1775"/>
                  <a:pt x="5921" y="1775"/>
                </a:cubicBezTo>
                <a:cubicBezTo>
                  <a:pt x="5944" y="1775"/>
                  <a:pt x="5962" y="1745"/>
                  <a:pt x="5962" y="1707"/>
                </a:cubicBezTo>
                <a:cubicBezTo>
                  <a:pt x="5962" y="1669"/>
                  <a:pt x="5944" y="1638"/>
                  <a:pt x="5921" y="1638"/>
                </a:cubicBezTo>
                <a:close/>
                <a:moveTo>
                  <a:pt x="6129" y="1638"/>
                </a:moveTo>
                <a:cubicBezTo>
                  <a:pt x="6106" y="1638"/>
                  <a:pt x="6088" y="1669"/>
                  <a:pt x="6088" y="1707"/>
                </a:cubicBezTo>
                <a:cubicBezTo>
                  <a:pt x="6088" y="1745"/>
                  <a:pt x="6106" y="1775"/>
                  <a:pt x="6129" y="1775"/>
                </a:cubicBezTo>
                <a:cubicBezTo>
                  <a:pt x="6151" y="1775"/>
                  <a:pt x="6170" y="1745"/>
                  <a:pt x="6170" y="1707"/>
                </a:cubicBezTo>
                <a:cubicBezTo>
                  <a:pt x="6170" y="1669"/>
                  <a:pt x="6151" y="1638"/>
                  <a:pt x="6129" y="1638"/>
                </a:cubicBezTo>
                <a:close/>
                <a:moveTo>
                  <a:pt x="6336" y="1638"/>
                </a:moveTo>
                <a:cubicBezTo>
                  <a:pt x="6313" y="1638"/>
                  <a:pt x="6295" y="1669"/>
                  <a:pt x="6295" y="1707"/>
                </a:cubicBezTo>
                <a:cubicBezTo>
                  <a:pt x="6295" y="1745"/>
                  <a:pt x="6313" y="1775"/>
                  <a:pt x="6336" y="1775"/>
                </a:cubicBezTo>
                <a:cubicBezTo>
                  <a:pt x="6359" y="1775"/>
                  <a:pt x="6377" y="1745"/>
                  <a:pt x="6377" y="1707"/>
                </a:cubicBezTo>
                <a:cubicBezTo>
                  <a:pt x="6377" y="1669"/>
                  <a:pt x="6359" y="1638"/>
                  <a:pt x="6336" y="1638"/>
                </a:cubicBezTo>
                <a:close/>
                <a:moveTo>
                  <a:pt x="6551" y="1638"/>
                </a:moveTo>
                <a:cubicBezTo>
                  <a:pt x="6528" y="1638"/>
                  <a:pt x="6510" y="1669"/>
                  <a:pt x="6510" y="1707"/>
                </a:cubicBezTo>
                <a:cubicBezTo>
                  <a:pt x="6510" y="1745"/>
                  <a:pt x="6528" y="1775"/>
                  <a:pt x="6551" y="1775"/>
                </a:cubicBezTo>
                <a:cubicBezTo>
                  <a:pt x="6574" y="1775"/>
                  <a:pt x="6592" y="1745"/>
                  <a:pt x="6592" y="1707"/>
                </a:cubicBezTo>
                <a:cubicBezTo>
                  <a:pt x="6592" y="1669"/>
                  <a:pt x="6574" y="1638"/>
                  <a:pt x="6551" y="1638"/>
                </a:cubicBezTo>
                <a:close/>
                <a:moveTo>
                  <a:pt x="6758" y="1638"/>
                </a:moveTo>
                <a:cubicBezTo>
                  <a:pt x="6736" y="1638"/>
                  <a:pt x="6717" y="1669"/>
                  <a:pt x="6717" y="1707"/>
                </a:cubicBezTo>
                <a:cubicBezTo>
                  <a:pt x="6717" y="1745"/>
                  <a:pt x="6736" y="1775"/>
                  <a:pt x="6758" y="1775"/>
                </a:cubicBezTo>
                <a:cubicBezTo>
                  <a:pt x="6781" y="1775"/>
                  <a:pt x="6799" y="1745"/>
                  <a:pt x="6799" y="1707"/>
                </a:cubicBezTo>
                <a:cubicBezTo>
                  <a:pt x="6799" y="1669"/>
                  <a:pt x="6781" y="1638"/>
                  <a:pt x="6758" y="1638"/>
                </a:cubicBezTo>
                <a:close/>
                <a:moveTo>
                  <a:pt x="6965" y="1638"/>
                </a:moveTo>
                <a:cubicBezTo>
                  <a:pt x="6943" y="1638"/>
                  <a:pt x="6924" y="1669"/>
                  <a:pt x="6924" y="1707"/>
                </a:cubicBezTo>
                <a:cubicBezTo>
                  <a:pt x="6924" y="1745"/>
                  <a:pt x="6943" y="1775"/>
                  <a:pt x="6965" y="1775"/>
                </a:cubicBezTo>
                <a:cubicBezTo>
                  <a:pt x="6988" y="1775"/>
                  <a:pt x="7006" y="1745"/>
                  <a:pt x="7006" y="1707"/>
                </a:cubicBezTo>
                <a:cubicBezTo>
                  <a:pt x="7006" y="1669"/>
                  <a:pt x="6988" y="1638"/>
                  <a:pt x="6965" y="1638"/>
                </a:cubicBezTo>
                <a:close/>
                <a:moveTo>
                  <a:pt x="7180" y="1638"/>
                </a:moveTo>
                <a:cubicBezTo>
                  <a:pt x="7158" y="1638"/>
                  <a:pt x="7139" y="1669"/>
                  <a:pt x="7139" y="1707"/>
                </a:cubicBezTo>
                <a:cubicBezTo>
                  <a:pt x="7139" y="1745"/>
                  <a:pt x="7158" y="1775"/>
                  <a:pt x="7180" y="1775"/>
                </a:cubicBezTo>
                <a:cubicBezTo>
                  <a:pt x="7203" y="1775"/>
                  <a:pt x="7221" y="1745"/>
                  <a:pt x="7221" y="1707"/>
                </a:cubicBezTo>
                <a:cubicBezTo>
                  <a:pt x="7221" y="1669"/>
                  <a:pt x="7203" y="1638"/>
                  <a:pt x="7180" y="1638"/>
                </a:cubicBezTo>
                <a:close/>
                <a:moveTo>
                  <a:pt x="7388" y="1638"/>
                </a:moveTo>
                <a:cubicBezTo>
                  <a:pt x="7365" y="1638"/>
                  <a:pt x="7347" y="1669"/>
                  <a:pt x="7347" y="1707"/>
                </a:cubicBezTo>
                <a:cubicBezTo>
                  <a:pt x="7347" y="1745"/>
                  <a:pt x="7365" y="1775"/>
                  <a:pt x="7388" y="1775"/>
                </a:cubicBezTo>
                <a:cubicBezTo>
                  <a:pt x="7410" y="1775"/>
                  <a:pt x="7429" y="1745"/>
                  <a:pt x="7429" y="1707"/>
                </a:cubicBezTo>
                <a:cubicBezTo>
                  <a:pt x="7429" y="1669"/>
                  <a:pt x="7410" y="1638"/>
                  <a:pt x="7388" y="1638"/>
                </a:cubicBezTo>
                <a:close/>
                <a:moveTo>
                  <a:pt x="7595" y="1638"/>
                </a:moveTo>
                <a:cubicBezTo>
                  <a:pt x="7572" y="1638"/>
                  <a:pt x="7554" y="1669"/>
                  <a:pt x="7554" y="1707"/>
                </a:cubicBezTo>
                <a:cubicBezTo>
                  <a:pt x="7554" y="1745"/>
                  <a:pt x="7572" y="1775"/>
                  <a:pt x="7595" y="1775"/>
                </a:cubicBezTo>
                <a:cubicBezTo>
                  <a:pt x="7618" y="1775"/>
                  <a:pt x="7636" y="1745"/>
                  <a:pt x="7636" y="1707"/>
                </a:cubicBezTo>
                <a:cubicBezTo>
                  <a:pt x="7636" y="1669"/>
                  <a:pt x="7618" y="1638"/>
                  <a:pt x="7595" y="1638"/>
                </a:cubicBezTo>
                <a:close/>
                <a:moveTo>
                  <a:pt x="7810" y="1638"/>
                </a:moveTo>
                <a:cubicBezTo>
                  <a:pt x="7787" y="1638"/>
                  <a:pt x="7769" y="1669"/>
                  <a:pt x="7769" y="1707"/>
                </a:cubicBezTo>
                <a:cubicBezTo>
                  <a:pt x="7769" y="1745"/>
                  <a:pt x="7787" y="1775"/>
                  <a:pt x="7810" y="1775"/>
                </a:cubicBezTo>
                <a:cubicBezTo>
                  <a:pt x="7833" y="1775"/>
                  <a:pt x="7851" y="1745"/>
                  <a:pt x="7851" y="1707"/>
                </a:cubicBezTo>
                <a:cubicBezTo>
                  <a:pt x="7851" y="1669"/>
                  <a:pt x="7833" y="1638"/>
                  <a:pt x="7810" y="1638"/>
                </a:cubicBezTo>
                <a:close/>
                <a:moveTo>
                  <a:pt x="8017" y="1638"/>
                </a:moveTo>
                <a:cubicBezTo>
                  <a:pt x="7995" y="1638"/>
                  <a:pt x="7976" y="1669"/>
                  <a:pt x="7976" y="1707"/>
                </a:cubicBezTo>
                <a:cubicBezTo>
                  <a:pt x="7976" y="1745"/>
                  <a:pt x="7995" y="1775"/>
                  <a:pt x="8017" y="1775"/>
                </a:cubicBezTo>
                <a:cubicBezTo>
                  <a:pt x="8040" y="1775"/>
                  <a:pt x="8058" y="1745"/>
                  <a:pt x="8058" y="1707"/>
                </a:cubicBezTo>
                <a:cubicBezTo>
                  <a:pt x="8058" y="1669"/>
                  <a:pt x="8040" y="1638"/>
                  <a:pt x="8017" y="1638"/>
                </a:cubicBezTo>
                <a:close/>
                <a:moveTo>
                  <a:pt x="8224" y="1638"/>
                </a:moveTo>
                <a:cubicBezTo>
                  <a:pt x="8202" y="1638"/>
                  <a:pt x="8183" y="1669"/>
                  <a:pt x="8183" y="1707"/>
                </a:cubicBezTo>
                <a:cubicBezTo>
                  <a:pt x="8183" y="1745"/>
                  <a:pt x="8202" y="1775"/>
                  <a:pt x="8224" y="1775"/>
                </a:cubicBezTo>
                <a:cubicBezTo>
                  <a:pt x="8247" y="1775"/>
                  <a:pt x="8265" y="1745"/>
                  <a:pt x="8265" y="1707"/>
                </a:cubicBezTo>
                <a:cubicBezTo>
                  <a:pt x="8265" y="1669"/>
                  <a:pt x="8247" y="1638"/>
                  <a:pt x="8224" y="1638"/>
                </a:cubicBezTo>
                <a:close/>
                <a:moveTo>
                  <a:pt x="8439" y="1638"/>
                </a:moveTo>
                <a:cubicBezTo>
                  <a:pt x="8417" y="1638"/>
                  <a:pt x="8398" y="1669"/>
                  <a:pt x="8398" y="1707"/>
                </a:cubicBezTo>
                <a:cubicBezTo>
                  <a:pt x="8398" y="1745"/>
                  <a:pt x="8417" y="1775"/>
                  <a:pt x="8439" y="1775"/>
                </a:cubicBezTo>
                <a:cubicBezTo>
                  <a:pt x="8462" y="1775"/>
                  <a:pt x="8480" y="1745"/>
                  <a:pt x="8480" y="1707"/>
                </a:cubicBezTo>
                <a:cubicBezTo>
                  <a:pt x="8480" y="1669"/>
                  <a:pt x="8462" y="1638"/>
                  <a:pt x="8439" y="1638"/>
                </a:cubicBezTo>
                <a:close/>
                <a:moveTo>
                  <a:pt x="8647" y="1638"/>
                </a:moveTo>
                <a:cubicBezTo>
                  <a:pt x="8624" y="1638"/>
                  <a:pt x="8606" y="1669"/>
                  <a:pt x="8606" y="1707"/>
                </a:cubicBezTo>
                <a:cubicBezTo>
                  <a:pt x="8606" y="1745"/>
                  <a:pt x="8624" y="1775"/>
                  <a:pt x="8647" y="1775"/>
                </a:cubicBezTo>
                <a:cubicBezTo>
                  <a:pt x="8669" y="1775"/>
                  <a:pt x="8688" y="1745"/>
                  <a:pt x="8688" y="1707"/>
                </a:cubicBezTo>
                <a:cubicBezTo>
                  <a:pt x="8688" y="1669"/>
                  <a:pt x="8669" y="1638"/>
                  <a:pt x="8647" y="1638"/>
                </a:cubicBezTo>
                <a:close/>
                <a:moveTo>
                  <a:pt x="8864" y="1638"/>
                </a:moveTo>
                <a:cubicBezTo>
                  <a:pt x="8861" y="1639"/>
                  <a:pt x="8857" y="1640"/>
                  <a:pt x="8854" y="1641"/>
                </a:cubicBezTo>
                <a:cubicBezTo>
                  <a:pt x="8847" y="1644"/>
                  <a:pt x="8839" y="1646"/>
                  <a:pt x="8832" y="1647"/>
                </a:cubicBezTo>
                <a:cubicBezTo>
                  <a:pt x="8821" y="1659"/>
                  <a:pt x="8813" y="1680"/>
                  <a:pt x="8813" y="1704"/>
                </a:cubicBezTo>
                <a:cubicBezTo>
                  <a:pt x="8813" y="1742"/>
                  <a:pt x="8831" y="1773"/>
                  <a:pt x="8854" y="1773"/>
                </a:cubicBezTo>
                <a:cubicBezTo>
                  <a:pt x="8877" y="1773"/>
                  <a:pt x="8895" y="1742"/>
                  <a:pt x="8895" y="1704"/>
                </a:cubicBezTo>
                <a:cubicBezTo>
                  <a:pt x="8895" y="1672"/>
                  <a:pt x="8882" y="1646"/>
                  <a:pt x="8864" y="1638"/>
                </a:cubicBezTo>
                <a:close/>
                <a:moveTo>
                  <a:pt x="10959" y="1638"/>
                </a:moveTo>
                <a:cubicBezTo>
                  <a:pt x="10944" y="1638"/>
                  <a:pt x="10931" y="1651"/>
                  <a:pt x="10924" y="1671"/>
                </a:cubicBezTo>
                <a:cubicBezTo>
                  <a:pt x="10926" y="1689"/>
                  <a:pt x="10931" y="1700"/>
                  <a:pt x="10937" y="1707"/>
                </a:cubicBezTo>
                <a:cubicBezTo>
                  <a:pt x="10943" y="1713"/>
                  <a:pt x="10951" y="1715"/>
                  <a:pt x="10959" y="1714"/>
                </a:cubicBezTo>
                <a:cubicBezTo>
                  <a:pt x="10969" y="1714"/>
                  <a:pt x="10979" y="1710"/>
                  <a:pt x="10989" y="1707"/>
                </a:cubicBezTo>
                <a:cubicBezTo>
                  <a:pt x="10993" y="1706"/>
                  <a:pt x="10996" y="1704"/>
                  <a:pt x="11000" y="1704"/>
                </a:cubicBezTo>
                <a:cubicBezTo>
                  <a:pt x="10999" y="1667"/>
                  <a:pt x="10981" y="1638"/>
                  <a:pt x="10959" y="1638"/>
                </a:cubicBezTo>
                <a:close/>
                <a:moveTo>
                  <a:pt x="11165" y="1638"/>
                </a:moveTo>
                <a:cubicBezTo>
                  <a:pt x="11142" y="1638"/>
                  <a:pt x="11124" y="1669"/>
                  <a:pt x="11124" y="1707"/>
                </a:cubicBezTo>
                <a:cubicBezTo>
                  <a:pt x="11124" y="1745"/>
                  <a:pt x="11142" y="1775"/>
                  <a:pt x="11165" y="1775"/>
                </a:cubicBezTo>
                <a:cubicBezTo>
                  <a:pt x="11187" y="1775"/>
                  <a:pt x="11206" y="1745"/>
                  <a:pt x="11206" y="1707"/>
                </a:cubicBezTo>
                <a:cubicBezTo>
                  <a:pt x="11206" y="1669"/>
                  <a:pt x="11187" y="1638"/>
                  <a:pt x="11165" y="1638"/>
                </a:cubicBezTo>
                <a:close/>
                <a:moveTo>
                  <a:pt x="11387" y="1638"/>
                </a:moveTo>
                <a:cubicBezTo>
                  <a:pt x="11389" y="1642"/>
                  <a:pt x="11391" y="1646"/>
                  <a:pt x="11394" y="1647"/>
                </a:cubicBezTo>
                <a:cubicBezTo>
                  <a:pt x="11392" y="1676"/>
                  <a:pt x="11386" y="1688"/>
                  <a:pt x="11379" y="1699"/>
                </a:cubicBezTo>
                <a:cubicBezTo>
                  <a:pt x="11378" y="1701"/>
                  <a:pt x="11377" y="1703"/>
                  <a:pt x="11376" y="1706"/>
                </a:cubicBezTo>
                <a:cubicBezTo>
                  <a:pt x="11369" y="1717"/>
                  <a:pt x="11364" y="1731"/>
                  <a:pt x="11362" y="1766"/>
                </a:cubicBezTo>
                <a:cubicBezTo>
                  <a:pt x="11367" y="1767"/>
                  <a:pt x="11373" y="1768"/>
                  <a:pt x="11379" y="1768"/>
                </a:cubicBezTo>
                <a:cubicBezTo>
                  <a:pt x="11384" y="1769"/>
                  <a:pt x="11389" y="1769"/>
                  <a:pt x="11395" y="1769"/>
                </a:cubicBezTo>
                <a:cubicBezTo>
                  <a:pt x="11410" y="1759"/>
                  <a:pt x="11420" y="1734"/>
                  <a:pt x="11420" y="1706"/>
                </a:cubicBezTo>
                <a:cubicBezTo>
                  <a:pt x="11420" y="1672"/>
                  <a:pt x="11406" y="1644"/>
                  <a:pt x="11387" y="1638"/>
                </a:cubicBezTo>
                <a:close/>
                <a:moveTo>
                  <a:pt x="3227" y="1664"/>
                </a:moveTo>
                <a:cubicBezTo>
                  <a:pt x="3214" y="1673"/>
                  <a:pt x="3202" y="1685"/>
                  <a:pt x="3195" y="1700"/>
                </a:cubicBezTo>
                <a:cubicBezTo>
                  <a:pt x="3194" y="1701"/>
                  <a:pt x="3193" y="1703"/>
                  <a:pt x="3192" y="1705"/>
                </a:cubicBezTo>
                <a:cubicBezTo>
                  <a:pt x="3188" y="1715"/>
                  <a:pt x="3186" y="1726"/>
                  <a:pt x="3186" y="1739"/>
                </a:cubicBezTo>
                <a:cubicBezTo>
                  <a:pt x="3186" y="1747"/>
                  <a:pt x="3188" y="1757"/>
                  <a:pt x="3191" y="1768"/>
                </a:cubicBezTo>
                <a:cubicBezTo>
                  <a:pt x="3191" y="1768"/>
                  <a:pt x="3192" y="1768"/>
                  <a:pt x="3192" y="1768"/>
                </a:cubicBezTo>
                <a:cubicBezTo>
                  <a:pt x="3215" y="1768"/>
                  <a:pt x="3233" y="1737"/>
                  <a:pt x="3233" y="1700"/>
                </a:cubicBezTo>
                <a:cubicBezTo>
                  <a:pt x="3233" y="1687"/>
                  <a:pt x="3231" y="1674"/>
                  <a:pt x="3227" y="1664"/>
                </a:cubicBezTo>
                <a:close/>
                <a:moveTo>
                  <a:pt x="11553" y="1664"/>
                </a:moveTo>
                <a:cubicBezTo>
                  <a:pt x="11549" y="1675"/>
                  <a:pt x="11546" y="1688"/>
                  <a:pt x="11546" y="1703"/>
                </a:cubicBezTo>
                <a:cubicBezTo>
                  <a:pt x="11546" y="1716"/>
                  <a:pt x="11548" y="1728"/>
                  <a:pt x="11552" y="1738"/>
                </a:cubicBezTo>
                <a:cubicBezTo>
                  <a:pt x="11562" y="1726"/>
                  <a:pt x="11574" y="1716"/>
                  <a:pt x="11587" y="1706"/>
                </a:cubicBezTo>
                <a:cubicBezTo>
                  <a:pt x="11588" y="1706"/>
                  <a:pt x="11589" y="1705"/>
                  <a:pt x="11590" y="1704"/>
                </a:cubicBezTo>
                <a:cubicBezTo>
                  <a:pt x="11590" y="1703"/>
                  <a:pt x="11589" y="1703"/>
                  <a:pt x="11589" y="1703"/>
                </a:cubicBezTo>
                <a:cubicBezTo>
                  <a:pt x="11589" y="1701"/>
                  <a:pt x="11588" y="1699"/>
                  <a:pt x="11587" y="1697"/>
                </a:cubicBezTo>
                <a:cubicBezTo>
                  <a:pt x="11579" y="1680"/>
                  <a:pt x="11566" y="1673"/>
                  <a:pt x="11553" y="1664"/>
                </a:cubicBezTo>
                <a:close/>
                <a:moveTo>
                  <a:pt x="3861" y="1690"/>
                </a:moveTo>
                <a:cubicBezTo>
                  <a:pt x="3857" y="1695"/>
                  <a:pt x="3853" y="1702"/>
                  <a:pt x="3850" y="1708"/>
                </a:cubicBezTo>
                <a:cubicBezTo>
                  <a:pt x="3844" y="1722"/>
                  <a:pt x="3844" y="1734"/>
                  <a:pt x="3859" y="1734"/>
                </a:cubicBezTo>
                <a:cubicBezTo>
                  <a:pt x="3861" y="1726"/>
                  <a:pt x="3862" y="1717"/>
                  <a:pt x="3862" y="1708"/>
                </a:cubicBezTo>
                <a:cubicBezTo>
                  <a:pt x="3862" y="1702"/>
                  <a:pt x="3862" y="1695"/>
                  <a:pt x="3861" y="1690"/>
                </a:cubicBezTo>
                <a:close/>
                <a:moveTo>
                  <a:pt x="3147" y="1715"/>
                </a:moveTo>
                <a:cubicBezTo>
                  <a:pt x="3148" y="1719"/>
                  <a:pt x="3149" y="1723"/>
                  <a:pt x="3149" y="1726"/>
                </a:cubicBezTo>
                <a:cubicBezTo>
                  <a:pt x="3150" y="1724"/>
                  <a:pt x="3151" y="1722"/>
                  <a:pt x="3152" y="1720"/>
                </a:cubicBezTo>
                <a:cubicBezTo>
                  <a:pt x="3151" y="1719"/>
                  <a:pt x="3149" y="1717"/>
                  <a:pt x="3147" y="1715"/>
                </a:cubicBezTo>
                <a:close/>
                <a:moveTo>
                  <a:pt x="4829" y="1715"/>
                </a:moveTo>
                <a:cubicBezTo>
                  <a:pt x="4833" y="1744"/>
                  <a:pt x="4849" y="1766"/>
                  <a:pt x="4868" y="1766"/>
                </a:cubicBezTo>
                <a:cubicBezTo>
                  <a:pt x="4871" y="1766"/>
                  <a:pt x="4873" y="1765"/>
                  <a:pt x="4876" y="1764"/>
                </a:cubicBezTo>
                <a:cubicBezTo>
                  <a:pt x="4873" y="1761"/>
                  <a:pt x="4871" y="1758"/>
                  <a:pt x="4868" y="1754"/>
                </a:cubicBezTo>
                <a:cubicBezTo>
                  <a:pt x="4856" y="1739"/>
                  <a:pt x="4844" y="1724"/>
                  <a:pt x="4829" y="1715"/>
                </a:cubicBezTo>
                <a:close/>
                <a:moveTo>
                  <a:pt x="16435" y="1715"/>
                </a:moveTo>
                <a:cubicBezTo>
                  <a:pt x="16429" y="1715"/>
                  <a:pt x="16424" y="1716"/>
                  <a:pt x="16418" y="1717"/>
                </a:cubicBezTo>
                <a:cubicBezTo>
                  <a:pt x="16405" y="1719"/>
                  <a:pt x="16393" y="1724"/>
                  <a:pt x="16382" y="1730"/>
                </a:cubicBezTo>
                <a:cubicBezTo>
                  <a:pt x="16389" y="1751"/>
                  <a:pt x="16402" y="1765"/>
                  <a:pt x="16418" y="1765"/>
                </a:cubicBezTo>
                <a:cubicBezTo>
                  <a:pt x="16436" y="1765"/>
                  <a:pt x="16451" y="1745"/>
                  <a:pt x="16457" y="1718"/>
                </a:cubicBezTo>
                <a:cubicBezTo>
                  <a:pt x="16450" y="1717"/>
                  <a:pt x="16443" y="1715"/>
                  <a:pt x="16435" y="1715"/>
                </a:cubicBezTo>
                <a:close/>
                <a:moveTo>
                  <a:pt x="3362" y="1728"/>
                </a:moveTo>
                <a:cubicBezTo>
                  <a:pt x="3363" y="1731"/>
                  <a:pt x="3364" y="1734"/>
                  <a:pt x="3366" y="1738"/>
                </a:cubicBezTo>
                <a:cubicBezTo>
                  <a:pt x="3366" y="1734"/>
                  <a:pt x="3366" y="1731"/>
                  <a:pt x="3366" y="1728"/>
                </a:cubicBezTo>
                <a:lnTo>
                  <a:pt x="3362" y="1728"/>
                </a:lnTo>
                <a:close/>
                <a:moveTo>
                  <a:pt x="3639" y="1728"/>
                </a:moveTo>
                <a:cubicBezTo>
                  <a:pt x="3639" y="1734"/>
                  <a:pt x="3640" y="1742"/>
                  <a:pt x="3641" y="1750"/>
                </a:cubicBezTo>
                <a:cubicBezTo>
                  <a:pt x="3644" y="1744"/>
                  <a:pt x="3647" y="1737"/>
                  <a:pt x="3649" y="1730"/>
                </a:cubicBezTo>
                <a:cubicBezTo>
                  <a:pt x="3646" y="1729"/>
                  <a:pt x="3643" y="1728"/>
                  <a:pt x="3639" y="1728"/>
                </a:cubicBezTo>
                <a:close/>
                <a:moveTo>
                  <a:pt x="4414" y="1728"/>
                </a:moveTo>
                <a:cubicBezTo>
                  <a:pt x="4414" y="1728"/>
                  <a:pt x="4414" y="1728"/>
                  <a:pt x="4414" y="1729"/>
                </a:cubicBezTo>
                <a:cubicBezTo>
                  <a:pt x="4414" y="1729"/>
                  <a:pt x="4414" y="1728"/>
                  <a:pt x="4414" y="1728"/>
                </a:cubicBezTo>
                <a:cubicBezTo>
                  <a:pt x="4414" y="1728"/>
                  <a:pt x="4414" y="1728"/>
                  <a:pt x="4414" y="1728"/>
                </a:cubicBezTo>
                <a:close/>
                <a:moveTo>
                  <a:pt x="10985" y="1754"/>
                </a:moveTo>
                <a:cubicBezTo>
                  <a:pt x="10975" y="1753"/>
                  <a:pt x="10965" y="1753"/>
                  <a:pt x="10955" y="1755"/>
                </a:cubicBezTo>
                <a:cubicBezTo>
                  <a:pt x="10952" y="1755"/>
                  <a:pt x="10950" y="1756"/>
                  <a:pt x="10947" y="1756"/>
                </a:cubicBezTo>
                <a:cubicBezTo>
                  <a:pt x="10947" y="1763"/>
                  <a:pt x="10948" y="1769"/>
                  <a:pt x="10948" y="1775"/>
                </a:cubicBezTo>
                <a:cubicBezTo>
                  <a:pt x="10950" y="1776"/>
                  <a:pt x="10953" y="1776"/>
                  <a:pt x="10955" y="1776"/>
                </a:cubicBezTo>
                <a:cubicBezTo>
                  <a:pt x="10967" y="1776"/>
                  <a:pt x="10978" y="1768"/>
                  <a:pt x="10985" y="1754"/>
                </a:cubicBezTo>
                <a:close/>
                <a:moveTo>
                  <a:pt x="3294" y="1805"/>
                </a:moveTo>
                <a:cubicBezTo>
                  <a:pt x="3276" y="1805"/>
                  <a:pt x="3260" y="1825"/>
                  <a:pt x="3255" y="1853"/>
                </a:cubicBezTo>
                <a:cubicBezTo>
                  <a:pt x="3276" y="1852"/>
                  <a:pt x="3302" y="1843"/>
                  <a:pt x="3323" y="1826"/>
                </a:cubicBezTo>
                <a:cubicBezTo>
                  <a:pt x="3316" y="1813"/>
                  <a:pt x="3305" y="1805"/>
                  <a:pt x="3294" y="1805"/>
                </a:cubicBezTo>
                <a:close/>
                <a:moveTo>
                  <a:pt x="3711" y="1805"/>
                </a:moveTo>
                <a:cubicBezTo>
                  <a:pt x="3695" y="1808"/>
                  <a:pt x="3682" y="1827"/>
                  <a:pt x="3677" y="1852"/>
                </a:cubicBezTo>
                <a:cubicBezTo>
                  <a:pt x="3690" y="1877"/>
                  <a:pt x="3704" y="1895"/>
                  <a:pt x="3713" y="1895"/>
                </a:cubicBezTo>
                <a:cubicBezTo>
                  <a:pt x="3728" y="1895"/>
                  <a:pt x="3741" y="1873"/>
                  <a:pt x="3743" y="1844"/>
                </a:cubicBezTo>
                <a:cubicBezTo>
                  <a:pt x="3729" y="1835"/>
                  <a:pt x="3720" y="1820"/>
                  <a:pt x="3711" y="1805"/>
                </a:cubicBezTo>
                <a:close/>
                <a:moveTo>
                  <a:pt x="4342" y="1805"/>
                </a:moveTo>
                <a:cubicBezTo>
                  <a:pt x="4337" y="1805"/>
                  <a:pt x="4334" y="1806"/>
                  <a:pt x="4330" y="1808"/>
                </a:cubicBezTo>
                <a:cubicBezTo>
                  <a:pt x="4345" y="1813"/>
                  <a:pt x="4359" y="1818"/>
                  <a:pt x="4368" y="1821"/>
                </a:cubicBezTo>
                <a:cubicBezTo>
                  <a:pt x="4361" y="1811"/>
                  <a:pt x="4352" y="1805"/>
                  <a:pt x="4342" y="1805"/>
                </a:cubicBezTo>
                <a:close/>
                <a:moveTo>
                  <a:pt x="4762" y="1805"/>
                </a:moveTo>
                <a:cubicBezTo>
                  <a:pt x="4757" y="1805"/>
                  <a:pt x="4751" y="1807"/>
                  <a:pt x="4746" y="1810"/>
                </a:cubicBezTo>
                <a:cubicBezTo>
                  <a:pt x="4761" y="1836"/>
                  <a:pt x="4785" y="1850"/>
                  <a:pt x="4801" y="1874"/>
                </a:cubicBezTo>
                <a:cubicBezTo>
                  <a:pt x="4784" y="1899"/>
                  <a:pt x="4756" y="1905"/>
                  <a:pt x="4729" y="1912"/>
                </a:cubicBezTo>
                <a:cubicBezTo>
                  <a:pt x="4736" y="1930"/>
                  <a:pt x="4749" y="1942"/>
                  <a:pt x="4762" y="1942"/>
                </a:cubicBezTo>
                <a:cubicBezTo>
                  <a:pt x="4785" y="1942"/>
                  <a:pt x="4803" y="1911"/>
                  <a:pt x="4803" y="1873"/>
                </a:cubicBezTo>
                <a:cubicBezTo>
                  <a:pt x="4803" y="1835"/>
                  <a:pt x="4785" y="1805"/>
                  <a:pt x="4762" y="1805"/>
                </a:cubicBezTo>
                <a:close/>
                <a:moveTo>
                  <a:pt x="4977" y="1805"/>
                </a:moveTo>
                <a:cubicBezTo>
                  <a:pt x="4969" y="1805"/>
                  <a:pt x="4962" y="1809"/>
                  <a:pt x="4955" y="1816"/>
                </a:cubicBezTo>
                <a:cubicBezTo>
                  <a:pt x="4957" y="1818"/>
                  <a:pt x="4958" y="1821"/>
                  <a:pt x="4960" y="1823"/>
                </a:cubicBezTo>
                <a:lnTo>
                  <a:pt x="4949" y="1823"/>
                </a:lnTo>
                <a:cubicBezTo>
                  <a:pt x="4941" y="1836"/>
                  <a:pt x="4936" y="1853"/>
                  <a:pt x="4936" y="1873"/>
                </a:cubicBezTo>
                <a:cubicBezTo>
                  <a:pt x="4936" y="1911"/>
                  <a:pt x="4955" y="1942"/>
                  <a:pt x="4977" y="1942"/>
                </a:cubicBezTo>
                <a:cubicBezTo>
                  <a:pt x="5000" y="1942"/>
                  <a:pt x="5018" y="1911"/>
                  <a:pt x="5018" y="1873"/>
                </a:cubicBezTo>
                <a:cubicBezTo>
                  <a:pt x="5018" y="1835"/>
                  <a:pt x="5000" y="1805"/>
                  <a:pt x="4977" y="1805"/>
                </a:cubicBezTo>
                <a:close/>
                <a:moveTo>
                  <a:pt x="5184" y="1805"/>
                </a:moveTo>
                <a:cubicBezTo>
                  <a:pt x="5162" y="1805"/>
                  <a:pt x="5143" y="1835"/>
                  <a:pt x="5143" y="1873"/>
                </a:cubicBezTo>
                <a:cubicBezTo>
                  <a:pt x="5143" y="1911"/>
                  <a:pt x="5162" y="1942"/>
                  <a:pt x="5184" y="1942"/>
                </a:cubicBezTo>
                <a:cubicBezTo>
                  <a:pt x="5207" y="1942"/>
                  <a:pt x="5225" y="1911"/>
                  <a:pt x="5225" y="1873"/>
                </a:cubicBezTo>
                <a:cubicBezTo>
                  <a:pt x="5225" y="1835"/>
                  <a:pt x="5207" y="1805"/>
                  <a:pt x="5184" y="1805"/>
                </a:cubicBezTo>
                <a:close/>
                <a:moveTo>
                  <a:pt x="6236" y="1805"/>
                </a:moveTo>
                <a:cubicBezTo>
                  <a:pt x="6214" y="1805"/>
                  <a:pt x="6195" y="1835"/>
                  <a:pt x="6195" y="1873"/>
                </a:cubicBezTo>
                <a:cubicBezTo>
                  <a:pt x="6195" y="1911"/>
                  <a:pt x="6214" y="1942"/>
                  <a:pt x="6236" y="1942"/>
                </a:cubicBezTo>
                <a:cubicBezTo>
                  <a:pt x="6259" y="1942"/>
                  <a:pt x="6277" y="1911"/>
                  <a:pt x="6277" y="1873"/>
                </a:cubicBezTo>
                <a:cubicBezTo>
                  <a:pt x="6277" y="1835"/>
                  <a:pt x="6259" y="1805"/>
                  <a:pt x="6236" y="1805"/>
                </a:cubicBezTo>
                <a:close/>
                <a:moveTo>
                  <a:pt x="6443" y="1805"/>
                </a:moveTo>
                <a:cubicBezTo>
                  <a:pt x="6421" y="1805"/>
                  <a:pt x="6402" y="1835"/>
                  <a:pt x="6402" y="1873"/>
                </a:cubicBezTo>
                <a:cubicBezTo>
                  <a:pt x="6402" y="1911"/>
                  <a:pt x="6421" y="1942"/>
                  <a:pt x="6443" y="1942"/>
                </a:cubicBezTo>
                <a:cubicBezTo>
                  <a:pt x="6466" y="1942"/>
                  <a:pt x="6484" y="1911"/>
                  <a:pt x="6484" y="1873"/>
                </a:cubicBezTo>
                <a:cubicBezTo>
                  <a:pt x="6484" y="1835"/>
                  <a:pt x="6466" y="1805"/>
                  <a:pt x="6443" y="1805"/>
                </a:cubicBezTo>
                <a:close/>
                <a:moveTo>
                  <a:pt x="6651" y="1805"/>
                </a:moveTo>
                <a:cubicBezTo>
                  <a:pt x="6628" y="1805"/>
                  <a:pt x="6610" y="1835"/>
                  <a:pt x="6610" y="1873"/>
                </a:cubicBezTo>
                <a:cubicBezTo>
                  <a:pt x="6610" y="1911"/>
                  <a:pt x="6628" y="1942"/>
                  <a:pt x="6651" y="1942"/>
                </a:cubicBezTo>
                <a:cubicBezTo>
                  <a:pt x="6673" y="1942"/>
                  <a:pt x="6692" y="1911"/>
                  <a:pt x="6692" y="1873"/>
                </a:cubicBezTo>
                <a:cubicBezTo>
                  <a:pt x="6692" y="1835"/>
                  <a:pt x="6673" y="1805"/>
                  <a:pt x="6651" y="1805"/>
                </a:cubicBezTo>
                <a:close/>
                <a:moveTo>
                  <a:pt x="6866" y="1805"/>
                </a:moveTo>
                <a:cubicBezTo>
                  <a:pt x="6843" y="1805"/>
                  <a:pt x="6825" y="1835"/>
                  <a:pt x="6825" y="1873"/>
                </a:cubicBezTo>
                <a:cubicBezTo>
                  <a:pt x="6825" y="1911"/>
                  <a:pt x="6843" y="1942"/>
                  <a:pt x="6866" y="1942"/>
                </a:cubicBezTo>
                <a:cubicBezTo>
                  <a:pt x="6888" y="1942"/>
                  <a:pt x="6907" y="1911"/>
                  <a:pt x="6907" y="1873"/>
                </a:cubicBezTo>
                <a:cubicBezTo>
                  <a:pt x="6907" y="1835"/>
                  <a:pt x="6888" y="1805"/>
                  <a:pt x="6866" y="1805"/>
                </a:cubicBezTo>
                <a:close/>
                <a:moveTo>
                  <a:pt x="7073" y="1805"/>
                </a:moveTo>
                <a:cubicBezTo>
                  <a:pt x="7050" y="1805"/>
                  <a:pt x="7032" y="1835"/>
                  <a:pt x="7032" y="1873"/>
                </a:cubicBezTo>
                <a:cubicBezTo>
                  <a:pt x="7032" y="1911"/>
                  <a:pt x="7050" y="1942"/>
                  <a:pt x="7073" y="1942"/>
                </a:cubicBezTo>
                <a:cubicBezTo>
                  <a:pt x="7096" y="1942"/>
                  <a:pt x="7114" y="1911"/>
                  <a:pt x="7114" y="1873"/>
                </a:cubicBezTo>
                <a:cubicBezTo>
                  <a:pt x="7114" y="1835"/>
                  <a:pt x="7096" y="1805"/>
                  <a:pt x="7073" y="1805"/>
                </a:cubicBezTo>
                <a:close/>
                <a:moveTo>
                  <a:pt x="7280" y="1805"/>
                </a:moveTo>
                <a:cubicBezTo>
                  <a:pt x="7258" y="1805"/>
                  <a:pt x="7239" y="1835"/>
                  <a:pt x="7239" y="1873"/>
                </a:cubicBezTo>
                <a:cubicBezTo>
                  <a:pt x="7239" y="1911"/>
                  <a:pt x="7258" y="1942"/>
                  <a:pt x="7280" y="1942"/>
                </a:cubicBezTo>
                <a:cubicBezTo>
                  <a:pt x="7303" y="1942"/>
                  <a:pt x="7321" y="1911"/>
                  <a:pt x="7321" y="1873"/>
                </a:cubicBezTo>
                <a:cubicBezTo>
                  <a:pt x="7321" y="1835"/>
                  <a:pt x="7303" y="1805"/>
                  <a:pt x="7280" y="1805"/>
                </a:cubicBezTo>
                <a:close/>
                <a:moveTo>
                  <a:pt x="7495" y="1805"/>
                </a:moveTo>
                <a:cubicBezTo>
                  <a:pt x="7473" y="1805"/>
                  <a:pt x="7454" y="1835"/>
                  <a:pt x="7454" y="1873"/>
                </a:cubicBezTo>
                <a:cubicBezTo>
                  <a:pt x="7454" y="1911"/>
                  <a:pt x="7473" y="1942"/>
                  <a:pt x="7495" y="1942"/>
                </a:cubicBezTo>
                <a:cubicBezTo>
                  <a:pt x="7518" y="1942"/>
                  <a:pt x="7536" y="1911"/>
                  <a:pt x="7536" y="1873"/>
                </a:cubicBezTo>
                <a:cubicBezTo>
                  <a:pt x="7536" y="1835"/>
                  <a:pt x="7518" y="1805"/>
                  <a:pt x="7495" y="1805"/>
                </a:cubicBezTo>
                <a:close/>
                <a:moveTo>
                  <a:pt x="7702" y="1805"/>
                </a:moveTo>
                <a:cubicBezTo>
                  <a:pt x="7680" y="1805"/>
                  <a:pt x="7661" y="1835"/>
                  <a:pt x="7661" y="1873"/>
                </a:cubicBezTo>
                <a:cubicBezTo>
                  <a:pt x="7661" y="1911"/>
                  <a:pt x="7680" y="1942"/>
                  <a:pt x="7702" y="1942"/>
                </a:cubicBezTo>
                <a:cubicBezTo>
                  <a:pt x="7725" y="1942"/>
                  <a:pt x="7743" y="1911"/>
                  <a:pt x="7743" y="1873"/>
                </a:cubicBezTo>
                <a:cubicBezTo>
                  <a:pt x="7743" y="1835"/>
                  <a:pt x="7725" y="1805"/>
                  <a:pt x="7702" y="1805"/>
                </a:cubicBezTo>
                <a:close/>
                <a:moveTo>
                  <a:pt x="7910" y="1805"/>
                </a:moveTo>
                <a:cubicBezTo>
                  <a:pt x="7887" y="1805"/>
                  <a:pt x="7869" y="1835"/>
                  <a:pt x="7869" y="1873"/>
                </a:cubicBezTo>
                <a:cubicBezTo>
                  <a:pt x="7869" y="1911"/>
                  <a:pt x="7887" y="1942"/>
                  <a:pt x="7910" y="1942"/>
                </a:cubicBezTo>
                <a:cubicBezTo>
                  <a:pt x="7932" y="1942"/>
                  <a:pt x="7951" y="1911"/>
                  <a:pt x="7951" y="1873"/>
                </a:cubicBezTo>
                <a:cubicBezTo>
                  <a:pt x="7951" y="1835"/>
                  <a:pt x="7932" y="1805"/>
                  <a:pt x="7910" y="1805"/>
                </a:cubicBezTo>
                <a:close/>
                <a:moveTo>
                  <a:pt x="8125" y="1805"/>
                </a:moveTo>
                <a:cubicBezTo>
                  <a:pt x="8102" y="1805"/>
                  <a:pt x="8084" y="1835"/>
                  <a:pt x="8084" y="1873"/>
                </a:cubicBezTo>
                <a:cubicBezTo>
                  <a:pt x="8084" y="1911"/>
                  <a:pt x="8102" y="1942"/>
                  <a:pt x="8125" y="1942"/>
                </a:cubicBezTo>
                <a:cubicBezTo>
                  <a:pt x="8147" y="1942"/>
                  <a:pt x="8166" y="1911"/>
                  <a:pt x="8166" y="1873"/>
                </a:cubicBezTo>
                <a:cubicBezTo>
                  <a:pt x="8166" y="1835"/>
                  <a:pt x="8147" y="1805"/>
                  <a:pt x="8125" y="1805"/>
                </a:cubicBezTo>
                <a:close/>
                <a:moveTo>
                  <a:pt x="8332" y="1805"/>
                </a:moveTo>
                <a:cubicBezTo>
                  <a:pt x="8309" y="1805"/>
                  <a:pt x="8291" y="1835"/>
                  <a:pt x="8291" y="1873"/>
                </a:cubicBezTo>
                <a:cubicBezTo>
                  <a:pt x="8291" y="1911"/>
                  <a:pt x="8309" y="1942"/>
                  <a:pt x="8332" y="1942"/>
                </a:cubicBezTo>
                <a:cubicBezTo>
                  <a:pt x="8355" y="1942"/>
                  <a:pt x="8373" y="1911"/>
                  <a:pt x="8373" y="1873"/>
                </a:cubicBezTo>
                <a:cubicBezTo>
                  <a:pt x="8373" y="1835"/>
                  <a:pt x="8355" y="1805"/>
                  <a:pt x="8332" y="1805"/>
                </a:cubicBezTo>
                <a:close/>
                <a:moveTo>
                  <a:pt x="8539" y="1805"/>
                </a:moveTo>
                <a:cubicBezTo>
                  <a:pt x="8517" y="1805"/>
                  <a:pt x="8498" y="1835"/>
                  <a:pt x="8498" y="1873"/>
                </a:cubicBezTo>
                <a:cubicBezTo>
                  <a:pt x="8498" y="1911"/>
                  <a:pt x="8517" y="1942"/>
                  <a:pt x="8539" y="1942"/>
                </a:cubicBezTo>
                <a:cubicBezTo>
                  <a:pt x="8562" y="1942"/>
                  <a:pt x="8580" y="1911"/>
                  <a:pt x="8580" y="1873"/>
                </a:cubicBezTo>
                <a:cubicBezTo>
                  <a:pt x="8580" y="1835"/>
                  <a:pt x="8562" y="1805"/>
                  <a:pt x="8539" y="1805"/>
                </a:cubicBezTo>
                <a:close/>
                <a:moveTo>
                  <a:pt x="8754" y="1805"/>
                </a:moveTo>
                <a:cubicBezTo>
                  <a:pt x="8732" y="1805"/>
                  <a:pt x="8713" y="1835"/>
                  <a:pt x="8713" y="1873"/>
                </a:cubicBezTo>
                <a:cubicBezTo>
                  <a:pt x="8713" y="1911"/>
                  <a:pt x="8732" y="1942"/>
                  <a:pt x="8754" y="1942"/>
                </a:cubicBezTo>
                <a:cubicBezTo>
                  <a:pt x="8777" y="1942"/>
                  <a:pt x="8795" y="1911"/>
                  <a:pt x="8795" y="1873"/>
                </a:cubicBezTo>
                <a:cubicBezTo>
                  <a:pt x="8795" y="1835"/>
                  <a:pt x="8777" y="1805"/>
                  <a:pt x="8754" y="1805"/>
                </a:cubicBezTo>
                <a:close/>
                <a:moveTo>
                  <a:pt x="8961" y="1805"/>
                </a:moveTo>
                <a:cubicBezTo>
                  <a:pt x="8939" y="1805"/>
                  <a:pt x="8920" y="1835"/>
                  <a:pt x="8920" y="1873"/>
                </a:cubicBezTo>
                <a:cubicBezTo>
                  <a:pt x="8920" y="1911"/>
                  <a:pt x="8939" y="1942"/>
                  <a:pt x="8961" y="1942"/>
                </a:cubicBezTo>
                <a:cubicBezTo>
                  <a:pt x="8984" y="1942"/>
                  <a:pt x="9002" y="1911"/>
                  <a:pt x="9002" y="1873"/>
                </a:cubicBezTo>
                <a:cubicBezTo>
                  <a:pt x="9002" y="1835"/>
                  <a:pt x="8984" y="1805"/>
                  <a:pt x="8961" y="1805"/>
                </a:cubicBezTo>
                <a:close/>
                <a:moveTo>
                  <a:pt x="11065" y="1805"/>
                </a:moveTo>
                <a:cubicBezTo>
                  <a:pt x="11042" y="1805"/>
                  <a:pt x="11024" y="1835"/>
                  <a:pt x="11024" y="1873"/>
                </a:cubicBezTo>
                <a:cubicBezTo>
                  <a:pt x="11024" y="1911"/>
                  <a:pt x="11042" y="1942"/>
                  <a:pt x="11065" y="1942"/>
                </a:cubicBezTo>
                <a:cubicBezTo>
                  <a:pt x="11087" y="1942"/>
                  <a:pt x="11106" y="1911"/>
                  <a:pt x="11106" y="1873"/>
                </a:cubicBezTo>
                <a:cubicBezTo>
                  <a:pt x="11106" y="1835"/>
                  <a:pt x="11087" y="1805"/>
                  <a:pt x="11065" y="1805"/>
                </a:cubicBezTo>
                <a:close/>
                <a:moveTo>
                  <a:pt x="11483" y="1805"/>
                </a:moveTo>
                <a:cubicBezTo>
                  <a:pt x="11471" y="1805"/>
                  <a:pt x="11461" y="1812"/>
                  <a:pt x="11454" y="1824"/>
                </a:cubicBezTo>
                <a:cubicBezTo>
                  <a:pt x="11454" y="1831"/>
                  <a:pt x="11455" y="1837"/>
                  <a:pt x="11456" y="1844"/>
                </a:cubicBezTo>
                <a:cubicBezTo>
                  <a:pt x="11471" y="1835"/>
                  <a:pt x="11483" y="1822"/>
                  <a:pt x="11495" y="1808"/>
                </a:cubicBezTo>
                <a:cubicBezTo>
                  <a:pt x="11491" y="1806"/>
                  <a:pt x="11487" y="1805"/>
                  <a:pt x="11483" y="1805"/>
                </a:cubicBezTo>
                <a:close/>
                <a:moveTo>
                  <a:pt x="16307" y="1805"/>
                </a:moveTo>
                <a:cubicBezTo>
                  <a:pt x="16293" y="1828"/>
                  <a:pt x="16280" y="1853"/>
                  <a:pt x="16267" y="1878"/>
                </a:cubicBezTo>
                <a:cubicBezTo>
                  <a:pt x="16269" y="1913"/>
                  <a:pt x="16286" y="1942"/>
                  <a:pt x="16308" y="1942"/>
                </a:cubicBezTo>
                <a:cubicBezTo>
                  <a:pt x="16330" y="1942"/>
                  <a:pt x="16349" y="1911"/>
                  <a:pt x="16349" y="1873"/>
                </a:cubicBezTo>
                <a:cubicBezTo>
                  <a:pt x="16349" y="1835"/>
                  <a:pt x="16330" y="1805"/>
                  <a:pt x="16308" y="1805"/>
                </a:cubicBezTo>
                <a:cubicBezTo>
                  <a:pt x="16308" y="1805"/>
                  <a:pt x="16308" y="1805"/>
                  <a:pt x="16307" y="1805"/>
                </a:cubicBezTo>
                <a:close/>
                <a:moveTo>
                  <a:pt x="16523" y="1805"/>
                </a:moveTo>
                <a:cubicBezTo>
                  <a:pt x="16500" y="1805"/>
                  <a:pt x="16482" y="1835"/>
                  <a:pt x="16482" y="1873"/>
                </a:cubicBezTo>
                <a:cubicBezTo>
                  <a:pt x="16482" y="1911"/>
                  <a:pt x="16500" y="1942"/>
                  <a:pt x="16523" y="1942"/>
                </a:cubicBezTo>
                <a:cubicBezTo>
                  <a:pt x="16546" y="1942"/>
                  <a:pt x="16564" y="1911"/>
                  <a:pt x="16564" y="1873"/>
                </a:cubicBezTo>
                <a:cubicBezTo>
                  <a:pt x="16564" y="1835"/>
                  <a:pt x="16546" y="1805"/>
                  <a:pt x="16523" y="1805"/>
                </a:cubicBezTo>
                <a:close/>
                <a:moveTo>
                  <a:pt x="2866" y="1830"/>
                </a:moveTo>
                <a:cubicBezTo>
                  <a:pt x="2857" y="1830"/>
                  <a:pt x="2849" y="1834"/>
                  <a:pt x="2841" y="1839"/>
                </a:cubicBezTo>
                <a:cubicBezTo>
                  <a:pt x="2836" y="1850"/>
                  <a:pt x="2833" y="1865"/>
                  <a:pt x="2833" y="1880"/>
                </a:cubicBezTo>
                <a:cubicBezTo>
                  <a:pt x="2833" y="1918"/>
                  <a:pt x="2851" y="1949"/>
                  <a:pt x="2874" y="1949"/>
                </a:cubicBezTo>
                <a:cubicBezTo>
                  <a:pt x="2896" y="1949"/>
                  <a:pt x="2915" y="1918"/>
                  <a:pt x="2915" y="1880"/>
                </a:cubicBezTo>
                <a:cubicBezTo>
                  <a:pt x="2915" y="1864"/>
                  <a:pt x="2911" y="1850"/>
                  <a:pt x="2906" y="1838"/>
                </a:cubicBezTo>
                <a:cubicBezTo>
                  <a:pt x="2905" y="1839"/>
                  <a:pt x="2905" y="1839"/>
                  <a:pt x="2905" y="1839"/>
                </a:cubicBezTo>
                <a:cubicBezTo>
                  <a:pt x="2886" y="1834"/>
                  <a:pt x="2883" y="1830"/>
                  <a:pt x="2866" y="1830"/>
                </a:cubicBezTo>
                <a:close/>
                <a:moveTo>
                  <a:pt x="6051" y="1830"/>
                </a:moveTo>
                <a:cubicBezTo>
                  <a:pt x="6050" y="1832"/>
                  <a:pt x="6049" y="1833"/>
                  <a:pt x="6048" y="1835"/>
                </a:cubicBezTo>
                <a:lnTo>
                  <a:pt x="5989" y="1835"/>
                </a:lnTo>
                <a:cubicBezTo>
                  <a:pt x="5984" y="1847"/>
                  <a:pt x="5980" y="1861"/>
                  <a:pt x="5980" y="1877"/>
                </a:cubicBezTo>
                <a:cubicBezTo>
                  <a:pt x="5980" y="1915"/>
                  <a:pt x="5999" y="1945"/>
                  <a:pt x="6021" y="1945"/>
                </a:cubicBezTo>
                <a:cubicBezTo>
                  <a:pt x="6044" y="1945"/>
                  <a:pt x="6062" y="1915"/>
                  <a:pt x="6062" y="1877"/>
                </a:cubicBezTo>
                <a:cubicBezTo>
                  <a:pt x="6062" y="1859"/>
                  <a:pt x="6058" y="1843"/>
                  <a:pt x="6051" y="1830"/>
                </a:cubicBezTo>
                <a:close/>
                <a:moveTo>
                  <a:pt x="15915" y="1830"/>
                </a:moveTo>
                <a:cubicBezTo>
                  <a:pt x="15907" y="1843"/>
                  <a:pt x="15896" y="1860"/>
                  <a:pt x="15883" y="1873"/>
                </a:cubicBezTo>
                <a:cubicBezTo>
                  <a:pt x="15885" y="1894"/>
                  <a:pt x="15894" y="1916"/>
                  <a:pt x="15905" y="1916"/>
                </a:cubicBezTo>
                <a:cubicBezTo>
                  <a:pt x="15912" y="1916"/>
                  <a:pt x="15919" y="1913"/>
                  <a:pt x="15925" y="1908"/>
                </a:cubicBezTo>
                <a:cubicBezTo>
                  <a:pt x="15929" y="1897"/>
                  <a:pt x="15931" y="1885"/>
                  <a:pt x="15931" y="1872"/>
                </a:cubicBezTo>
                <a:cubicBezTo>
                  <a:pt x="15931" y="1856"/>
                  <a:pt x="15928" y="1842"/>
                  <a:pt x="15922" y="1830"/>
                </a:cubicBezTo>
                <a:cubicBezTo>
                  <a:pt x="15922" y="1830"/>
                  <a:pt x="15915" y="1830"/>
                  <a:pt x="15915" y="1830"/>
                </a:cubicBezTo>
                <a:close/>
                <a:moveTo>
                  <a:pt x="5836" y="1869"/>
                </a:moveTo>
                <a:cubicBezTo>
                  <a:pt x="5823" y="1869"/>
                  <a:pt x="5795" y="1884"/>
                  <a:pt x="5781" y="1917"/>
                </a:cubicBezTo>
                <a:cubicBezTo>
                  <a:pt x="5788" y="1933"/>
                  <a:pt x="5800" y="1944"/>
                  <a:pt x="5813" y="1944"/>
                </a:cubicBezTo>
                <a:cubicBezTo>
                  <a:pt x="5836" y="1944"/>
                  <a:pt x="5854" y="1914"/>
                  <a:pt x="5854" y="1876"/>
                </a:cubicBezTo>
                <a:cubicBezTo>
                  <a:pt x="5854" y="1873"/>
                  <a:pt x="5854" y="1871"/>
                  <a:pt x="5854" y="1869"/>
                </a:cubicBezTo>
                <a:cubicBezTo>
                  <a:pt x="5854" y="1869"/>
                  <a:pt x="5836" y="1869"/>
                  <a:pt x="5836" y="1869"/>
                </a:cubicBezTo>
                <a:close/>
                <a:moveTo>
                  <a:pt x="14202" y="1869"/>
                </a:moveTo>
                <a:cubicBezTo>
                  <a:pt x="14192" y="1869"/>
                  <a:pt x="14181" y="1872"/>
                  <a:pt x="14171" y="1876"/>
                </a:cubicBezTo>
                <a:cubicBezTo>
                  <a:pt x="14171" y="1876"/>
                  <a:pt x="14171" y="1876"/>
                  <a:pt x="14171" y="1876"/>
                </a:cubicBezTo>
                <a:cubicBezTo>
                  <a:pt x="14171" y="1914"/>
                  <a:pt x="14190" y="1945"/>
                  <a:pt x="14212" y="1945"/>
                </a:cubicBezTo>
                <a:cubicBezTo>
                  <a:pt x="14230" y="1945"/>
                  <a:pt x="14245" y="1926"/>
                  <a:pt x="14250" y="1901"/>
                </a:cubicBezTo>
                <a:cubicBezTo>
                  <a:pt x="14233" y="1882"/>
                  <a:pt x="14214" y="1869"/>
                  <a:pt x="14202" y="1869"/>
                </a:cubicBezTo>
                <a:close/>
                <a:moveTo>
                  <a:pt x="4314" y="1920"/>
                </a:moveTo>
                <a:cubicBezTo>
                  <a:pt x="4321" y="1932"/>
                  <a:pt x="4331" y="1940"/>
                  <a:pt x="4342" y="1942"/>
                </a:cubicBezTo>
                <a:cubicBezTo>
                  <a:pt x="4334" y="1933"/>
                  <a:pt x="4324" y="1926"/>
                  <a:pt x="4314" y="1920"/>
                </a:cubicBezTo>
                <a:close/>
                <a:moveTo>
                  <a:pt x="2766" y="1984"/>
                </a:moveTo>
                <a:cubicBezTo>
                  <a:pt x="2744" y="1984"/>
                  <a:pt x="2725" y="2015"/>
                  <a:pt x="2725" y="2052"/>
                </a:cubicBezTo>
                <a:cubicBezTo>
                  <a:pt x="2725" y="2090"/>
                  <a:pt x="2744" y="2121"/>
                  <a:pt x="2766" y="2121"/>
                </a:cubicBezTo>
                <a:cubicBezTo>
                  <a:pt x="2789" y="2121"/>
                  <a:pt x="2807" y="2090"/>
                  <a:pt x="2807" y="2052"/>
                </a:cubicBezTo>
                <a:cubicBezTo>
                  <a:pt x="2807" y="2015"/>
                  <a:pt x="2789" y="1984"/>
                  <a:pt x="2766" y="1984"/>
                </a:cubicBezTo>
                <a:close/>
                <a:moveTo>
                  <a:pt x="2981" y="1984"/>
                </a:moveTo>
                <a:cubicBezTo>
                  <a:pt x="2959" y="1984"/>
                  <a:pt x="2940" y="2015"/>
                  <a:pt x="2940" y="2052"/>
                </a:cubicBezTo>
                <a:cubicBezTo>
                  <a:pt x="2940" y="2073"/>
                  <a:pt x="2946" y="2091"/>
                  <a:pt x="2954" y="2103"/>
                </a:cubicBezTo>
                <a:cubicBezTo>
                  <a:pt x="2954" y="2103"/>
                  <a:pt x="2981" y="2063"/>
                  <a:pt x="2981" y="2063"/>
                </a:cubicBezTo>
                <a:lnTo>
                  <a:pt x="2988" y="2052"/>
                </a:lnTo>
                <a:lnTo>
                  <a:pt x="3015" y="2013"/>
                </a:lnTo>
                <a:cubicBezTo>
                  <a:pt x="3007" y="1995"/>
                  <a:pt x="2995" y="1984"/>
                  <a:pt x="2981" y="1984"/>
                </a:cubicBezTo>
                <a:close/>
                <a:moveTo>
                  <a:pt x="4238" y="1984"/>
                </a:moveTo>
                <a:cubicBezTo>
                  <a:pt x="4229" y="1984"/>
                  <a:pt x="4221" y="1989"/>
                  <a:pt x="4215" y="1996"/>
                </a:cubicBezTo>
                <a:cubicBezTo>
                  <a:pt x="4220" y="2006"/>
                  <a:pt x="4228" y="2016"/>
                  <a:pt x="4238" y="2028"/>
                </a:cubicBezTo>
                <a:cubicBezTo>
                  <a:pt x="4245" y="2036"/>
                  <a:pt x="4253" y="2044"/>
                  <a:pt x="4262" y="2052"/>
                </a:cubicBezTo>
                <a:cubicBezTo>
                  <a:pt x="4267" y="2058"/>
                  <a:pt x="4272" y="2062"/>
                  <a:pt x="4278" y="2068"/>
                </a:cubicBezTo>
                <a:cubicBezTo>
                  <a:pt x="4279" y="2063"/>
                  <a:pt x="4279" y="2058"/>
                  <a:pt x="4279" y="2052"/>
                </a:cubicBezTo>
                <a:cubicBezTo>
                  <a:pt x="4279" y="2015"/>
                  <a:pt x="4261" y="1984"/>
                  <a:pt x="4238" y="1984"/>
                </a:cubicBezTo>
                <a:close/>
                <a:moveTo>
                  <a:pt x="4657" y="1984"/>
                </a:moveTo>
                <a:cubicBezTo>
                  <a:pt x="4655" y="1984"/>
                  <a:pt x="4654" y="1984"/>
                  <a:pt x="4652" y="1985"/>
                </a:cubicBezTo>
                <a:cubicBezTo>
                  <a:pt x="4647" y="2001"/>
                  <a:pt x="4644" y="2022"/>
                  <a:pt x="4644" y="2050"/>
                </a:cubicBezTo>
                <a:cubicBezTo>
                  <a:pt x="4644" y="2050"/>
                  <a:pt x="4645" y="2051"/>
                  <a:pt x="4645" y="2052"/>
                </a:cubicBezTo>
                <a:cubicBezTo>
                  <a:pt x="4645" y="2062"/>
                  <a:pt x="4649" y="2074"/>
                  <a:pt x="4657" y="2080"/>
                </a:cubicBezTo>
                <a:cubicBezTo>
                  <a:pt x="4659" y="2082"/>
                  <a:pt x="4662" y="2084"/>
                  <a:pt x="4666" y="2084"/>
                </a:cubicBezTo>
                <a:cubicBezTo>
                  <a:pt x="4675" y="2084"/>
                  <a:pt x="4682" y="2069"/>
                  <a:pt x="4688" y="2052"/>
                </a:cubicBezTo>
                <a:cubicBezTo>
                  <a:pt x="4689" y="2049"/>
                  <a:pt x="4690" y="2045"/>
                  <a:pt x="4691" y="2041"/>
                </a:cubicBezTo>
                <a:cubicBezTo>
                  <a:pt x="4693" y="2042"/>
                  <a:pt x="4695" y="2043"/>
                  <a:pt x="4697" y="2044"/>
                </a:cubicBezTo>
                <a:cubicBezTo>
                  <a:pt x="4695" y="2010"/>
                  <a:pt x="4678" y="1984"/>
                  <a:pt x="4657" y="1984"/>
                </a:cubicBezTo>
                <a:close/>
                <a:moveTo>
                  <a:pt x="4870" y="1984"/>
                </a:moveTo>
                <a:cubicBezTo>
                  <a:pt x="4847" y="1984"/>
                  <a:pt x="4829" y="2015"/>
                  <a:pt x="4829" y="2052"/>
                </a:cubicBezTo>
                <a:cubicBezTo>
                  <a:pt x="4829" y="2090"/>
                  <a:pt x="4847" y="2121"/>
                  <a:pt x="4870" y="2121"/>
                </a:cubicBezTo>
                <a:cubicBezTo>
                  <a:pt x="4892" y="2121"/>
                  <a:pt x="4911" y="2090"/>
                  <a:pt x="4911" y="2052"/>
                </a:cubicBezTo>
                <a:cubicBezTo>
                  <a:pt x="4911" y="2015"/>
                  <a:pt x="4892" y="1984"/>
                  <a:pt x="4870" y="1984"/>
                </a:cubicBezTo>
                <a:close/>
                <a:moveTo>
                  <a:pt x="5077" y="1984"/>
                </a:moveTo>
                <a:cubicBezTo>
                  <a:pt x="5054" y="1984"/>
                  <a:pt x="5036" y="2015"/>
                  <a:pt x="5036" y="2052"/>
                </a:cubicBezTo>
                <a:cubicBezTo>
                  <a:pt x="5036" y="2064"/>
                  <a:pt x="5038" y="2074"/>
                  <a:pt x="5041" y="2084"/>
                </a:cubicBezTo>
                <a:lnTo>
                  <a:pt x="5077" y="2084"/>
                </a:lnTo>
                <a:lnTo>
                  <a:pt x="5113" y="2084"/>
                </a:lnTo>
                <a:cubicBezTo>
                  <a:pt x="5116" y="2074"/>
                  <a:pt x="5118" y="2064"/>
                  <a:pt x="5118" y="2052"/>
                </a:cubicBezTo>
                <a:cubicBezTo>
                  <a:pt x="5118" y="2015"/>
                  <a:pt x="5100" y="1984"/>
                  <a:pt x="5077" y="1984"/>
                </a:cubicBezTo>
                <a:close/>
                <a:moveTo>
                  <a:pt x="5292" y="1984"/>
                </a:moveTo>
                <a:cubicBezTo>
                  <a:pt x="5269" y="1984"/>
                  <a:pt x="5251" y="2015"/>
                  <a:pt x="5251" y="2052"/>
                </a:cubicBezTo>
                <a:cubicBezTo>
                  <a:pt x="5251" y="2081"/>
                  <a:pt x="5261" y="2105"/>
                  <a:pt x="5276" y="2116"/>
                </a:cubicBezTo>
                <a:cubicBezTo>
                  <a:pt x="5282" y="2112"/>
                  <a:pt x="5287" y="2109"/>
                  <a:pt x="5292" y="2105"/>
                </a:cubicBezTo>
                <a:cubicBezTo>
                  <a:pt x="5306" y="2094"/>
                  <a:pt x="5320" y="2082"/>
                  <a:pt x="5332" y="2070"/>
                </a:cubicBezTo>
                <a:cubicBezTo>
                  <a:pt x="5332" y="2064"/>
                  <a:pt x="5333" y="2058"/>
                  <a:pt x="5333" y="2052"/>
                </a:cubicBezTo>
                <a:cubicBezTo>
                  <a:pt x="5333" y="2015"/>
                  <a:pt x="5315" y="1984"/>
                  <a:pt x="5292" y="1984"/>
                </a:cubicBezTo>
                <a:close/>
                <a:moveTo>
                  <a:pt x="5917" y="1984"/>
                </a:moveTo>
                <a:cubicBezTo>
                  <a:pt x="5909" y="1984"/>
                  <a:pt x="5902" y="1988"/>
                  <a:pt x="5896" y="1994"/>
                </a:cubicBezTo>
                <a:cubicBezTo>
                  <a:pt x="5902" y="2001"/>
                  <a:pt x="5909" y="2009"/>
                  <a:pt x="5917" y="2016"/>
                </a:cubicBezTo>
                <a:cubicBezTo>
                  <a:pt x="5921" y="2020"/>
                  <a:pt x="5926" y="2024"/>
                  <a:pt x="5931" y="2028"/>
                </a:cubicBezTo>
                <a:cubicBezTo>
                  <a:pt x="5928" y="2038"/>
                  <a:pt x="5926" y="2046"/>
                  <a:pt x="5922" y="2052"/>
                </a:cubicBezTo>
                <a:cubicBezTo>
                  <a:pt x="5921" y="2056"/>
                  <a:pt x="5919" y="2059"/>
                  <a:pt x="5917" y="2062"/>
                </a:cubicBezTo>
                <a:cubicBezTo>
                  <a:pt x="5909" y="2074"/>
                  <a:pt x="5899" y="2081"/>
                  <a:pt x="5888" y="2096"/>
                </a:cubicBezTo>
                <a:cubicBezTo>
                  <a:pt x="5890" y="2101"/>
                  <a:pt x="5893" y="2106"/>
                  <a:pt x="5895" y="2110"/>
                </a:cubicBezTo>
                <a:cubicBezTo>
                  <a:pt x="5902" y="2117"/>
                  <a:pt x="5909" y="2121"/>
                  <a:pt x="5917" y="2121"/>
                </a:cubicBezTo>
                <a:cubicBezTo>
                  <a:pt x="5939" y="2121"/>
                  <a:pt x="5958" y="2090"/>
                  <a:pt x="5958" y="2052"/>
                </a:cubicBezTo>
                <a:cubicBezTo>
                  <a:pt x="5958" y="2015"/>
                  <a:pt x="5939" y="1984"/>
                  <a:pt x="5917" y="1984"/>
                </a:cubicBezTo>
                <a:close/>
                <a:moveTo>
                  <a:pt x="6129" y="1984"/>
                </a:moveTo>
                <a:cubicBezTo>
                  <a:pt x="6106" y="1984"/>
                  <a:pt x="6088" y="2015"/>
                  <a:pt x="6088" y="2052"/>
                </a:cubicBezTo>
                <a:cubicBezTo>
                  <a:pt x="6088" y="2090"/>
                  <a:pt x="6106" y="2121"/>
                  <a:pt x="6129" y="2121"/>
                </a:cubicBezTo>
                <a:cubicBezTo>
                  <a:pt x="6151" y="2121"/>
                  <a:pt x="6170" y="2090"/>
                  <a:pt x="6170" y="2052"/>
                </a:cubicBezTo>
                <a:cubicBezTo>
                  <a:pt x="6170" y="2015"/>
                  <a:pt x="6151" y="1984"/>
                  <a:pt x="6129" y="1984"/>
                </a:cubicBezTo>
                <a:close/>
                <a:moveTo>
                  <a:pt x="6336" y="1984"/>
                </a:moveTo>
                <a:cubicBezTo>
                  <a:pt x="6313" y="1984"/>
                  <a:pt x="6295" y="2015"/>
                  <a:pt x="6295" y="2052"/>
                </a:cubicBezTo>
                <a:cubicBezTo>
                  <a:pt x="6295" y="2090"/>
                  <a:pt x="6313" y="2121"/>
                  <a:pt x="6336" y="2121"/>
                </a:cubicBezTo>
                <a:cubicBezTo>
                  <a:pt x="6359" y="2121"/>
                  <a:pt x="6377" y="2090"/>
                  <a:pt x="6377" y="2052"/>
                </a:cubicBezTo>
                <a:cubicBezTo>
                  <a:pt x="6377" y="2015"/>
                  <a:pt x="6359" y="1984"/>
                  <a:pt x="6336" y="1984"/>
                </a:cubicBezTo>
                <a:close/>
                <a:moveTo>
                  <a:pt x="6551" y="1984"/>
                </a:moveTo>
                <a:cubicBezTo>
                  <a:pt x="6528" y="1984"/>
                  <a:pt x="6510" y="2015"/>
                  <a:pt x="6510" y="2052"/>
                </a:cubicBezTo>
                <a:cubicBezTo>
                  <a:pt x="6510" y="2090"/>
                  <a:pt x="6528" y="2121"/>
                  <a:pt x="6551" y="2121"/>
                </a:cubicBezTo>
                <a:cubicBezTo>
                  <a:pt x="6574" y="2121"/>
                  <a:pt x="6592" y="2090"/>
                  <a:pt x="6592" y="2052"/>
                </a:cubicBezTo>
                <a:cubicBezTo>
                  <a:pt x="6592" y="2015"/>
                  <a:pt x="6574" y="1984"/>
                  <a:pt x="6551" y="1984"/>
                </a:cubicBezTo>
                <a:close/>
                <a:moveTo>
                  <a:pt x="6758" y="1984"/>
                </a:moveTo>
                <a:cubicBezTo>
                  <a:pt x="6736" y="1984"/>
                  <a:pt x="6717" y="2015"/>
                  <a:pt x="6717" y="2052"/>
                </a:cubicBezTo>
                <a:cubicBezTo>
                  <a:pt x="6717" y="2090"/>
                  <a:pt x="6736" y="2121"/>
                  <a:pt x="6758" y="2121"/>
                </a:cubicBezTo>
                <a:cubicBezTo>
                  <a:pt x="6781" y="2121"/>
                  <a:pt x="6799" y="2090"/>
                  <a:pt x="6799" y="2052"/>
                </a:cubicBezTo>
                <a:cubicBezTo>
                  <a:pt x="6799" y="2015"/>
                  <a:pt x="6781" y="1984"/>
                  <a:pt x="6758" y="1984"/>
                </a:cubicBezTo>
                <a:close/>
                <a:moveTo>
                  <a:pt x="6965" y="1984"/>
                </a:moveTo>
                <a:cubicBezTo>
                  <a:pt x="6943" y="1984"/>
                  <a:pt x="6924" y="2015"/>
                  <a:pt x="6924" y="2052"/>
                </a:cubicBezTo>
                <a:cubicBezTo>
                  <a:pt x="6924" y="2090"/>
                  <a:pt x="6943" y="2121"/>
                  <a:pt x="6965" y="2121"/>
                </a:cubicBezTo>
                <a:cubicBezTo>
                  <a:pt x="6988" y="2121"/>
                  <a:pt x="7006" y="2090"/>
                  <a:pt x="7006" y="2052"/>
                </a:cubicBezTo>
                <a:cubicBezTo>
                  <a:pt x="7006" y="2015"/>
                  <a:pt x="6988" y="1984"/>
                  <a:pt x="6965" y="1984"/>
                </a:cubicBezTo>
                <a:close/>
                <a:moveTo>
                  <a:pt x="7180" y="1984"/>
                </a:moveTo>
                <a:cubicBezTo>
                  <a:pt x="7158" y="1984"/>
                  <a:pt x="7139" y="2015"/>
                  <a:pt x="7139" y="2052"/>
                </a:cubicBezTo>
                <a:cubicBezTo>
                  <a:pt x="7139" y="2090"/>
                  <a:pt x="7158" y="2121"/>
                  <a:pt x="7180" y="2121"/>
                </a:cubicBezTo>
                <a:cubicBezTo>
                  <a:pt x="7203" y="2121"/>
                  <a:pt x="7221" y="2090"/>
                  <a:pt x="7221" y="2052"/>
                </a:cubicBezTo>
                <a:cubicBezTo>
                  <a:pt x="7221" y="2015"/>
                  <a:pt x="7203" y="1984"/>
                  <a:pt x="7180" y="1984"/>
                </a:cubicBezTo>
                <a:close/>
                <a:moveTo>
                  <a:pt x="7388" y="1984"/>
                </a:moveTo>
                <a:cubicBezTo>
                  <a:pt x="7365" y="1984"/>
                  <a:pt x="7347" y="2015"/>
                  <a:pt x="7347" y="2052"/>
                </a:cubicBezTo>
                <a:cubicBezTo>
                  <a:pt x="7347" y="2090"/>
                  <a:pt x="7365" y="2121"/>
                  <a:pt x="7388" y="2121"/>
                </a:cubicBezTo>
                <a:cubicBezTo>
                  <a:pt x="7410" y="2121"/>
                  <a:pt x="7429" y="2090"/>
                  <a:pt x="7429" y="2052"/>
                </a:cubicBezTo>
                <a:cubicBezTo>
                  <a:pt x="7429" y="2015"/>
                  <a:pt x="7410" y="1984"/>
                  <a:pt x="7388" y="1984"/>
                </a:cubicBezTo>
                <a:close/>
                <a:moveTo>
                  <a:pt x="7595" y="1984"/>
                </a:moveTo>
                <a:cubicBezTo>
                  <a:pt x="7572" y="1984"/>
                  <a:pt x="7554" y="2015"/>
                  <a:pt x="7554" y="2052"/>
                </a:cubicBezTo>
                <a:cubicBezTo>
                  <a:pt x="7554" y="2090"/>
                  <a:pt x="7572" y="2121"/>
                  <a:pt x="7595" y="2121"/>
                </a:cubicBezTo>
                <a:cubicBezTo>
                  <a:pt x="7618" y="2121"/>
                  <a:pt x="7636" y="2090"/>
                  <a:pt x="7636" y="2052"/>
                </a:cubicBezTo>
                <a:cubicBezTo>
                  <a:pt x="7636" y="2015"/>
                  <a:pt x="7618" y="1984"/>
                  <a:pt x="7595" y="1984"/>
                </a:cubicBezTo>
                <a:close/>
                <a:moveTo>
                  <a:pt x="7810" y="1984"/>
                </a:moveTo>
                <a:cubicBezTo>
                  <a:pt x="7787" y="1984"/>
                  <a:pt x="7769" y="2015"/>
                  <a:pt x="7769" y="2052"/>
                </a:cubicBezTo>
                <a:cubicBezTo>
                  <a:pt x="7769" y="2090"/>
                  <a:pt x="7787" y="2121"/>
                  <a:pt x="7810" y="2121"/>
                </a:cubicBezTo>
                <a:cubicBezTo>
                  <a:pt x="7833" y="2121"/>
                  <a:pt x="7851" y="2090"/>
                  <a:pt x="7851" y="2052"/>
                </a:cubicBezTo>
                <a:cubicBezTo>
                  <a:pt x="7851" y="2015"/>
                  <a:pt x="7833" y="1984"/>
                  <a:pt x="7810" y="1984"/>
                </a:cubicBezTo>
                <a:close/>
                <a:moveTo>
                  <a:pt x="8017" y="1984"/>
                </a:moveTo>
                <a:cubicBezTo>
                  <a:pt x="7995" y="1984"/>
                  <a:pt x="7976" y="2015"/>
                  <a:pt x="7976" y="2052"/>
                </a:cubicBezTo>
                <a:cubicBezTo>
                  <a:pt x="7976" y="2090"/>
                  <a:pt x="7995" y="2121"/>
                  <a:pt x="8017" y="2121"/>
                </a:cubicBezTo>
                <a:cubicBezTo>
                  <a:pt x="8040" y="2121"/>
                  <a:pt x="8058" y="2090"/>
                  <a:pt x="8058" y="2052"/>
                </a:cubicBezTo>
                <a:cubicBezTo>
                  <a:pt x="8058" y="2015"/>
                  <a:pt x="8040" y="1984"/>
                  <a:pt x="8017" y="1984"/>
                </a:cubicBezTo>
                <a:close/>
                <a:moveTo>
                  <a:pt x="8224" y="1984"/>
                </a:moveTo>
                <a:cubicBezTo>
                  <a:pt x="8202" y="1984"/>
                  <a:pt x="8183" y="2015"/>
                  <a:pt x="8183" y="2052"/>
                </a:cubicBezTo>
                <a:cubicBezTo>
                  <a:pt x="8183" y="2090"/>
                  <a:pt x="8202" y="2121"/>
                  <a:pt x="8224" y="2121"/>
                </a:cubicBezTo>
                <a:cubicBezTo>
                  <a:pt x="8247" y="2121"/>
                  <a:pt x="8265" y="2090"/>
                  <a:pt x="8265" y="2052"/>
                </a:cubicBezTo>
                <a:cubicBezTo>
                  <a:pt x="8265" y="2015"/>
                  <a:pt x="8247" y="1984"/>
                  <a:pt x="8224" y="1984"/>
                </a:cubicBezTo>
                <a:close/>
                <a:moveTo>
                  <a:pt x="8439" y="1984"/>
                </a:moveTo>
                <a:cubicBezTo>
                  <a:pt x="8417" y="1984"/>
                  <a:pt x="8398" y="2015"/>
                  <a:pt x="8398" y="2052"/>
                </a:cubicBezTo>
                <a:cubicBezTo>
                  <a:pt x="8398" y="2090"/>
                  <a:pt x="8417" y="2121"/>
                  <a:pt x="8439" y="2121"/>
                </a:cubicBezTo>
                <a:cubicBezTo>
                  <a:pt x="8462" y="2121"/>
                  <a:pt x="8480" y="2090"/>
                  <a:pt x="8480" y="2052"/>
                </a:cubicBezTo>
                <a:cubicBezTo>
                  <a:pt x="8480" y="2015"/>
                  <a:pt x="8462" y="1984"/>
                  <a:pt x="8439" y="1984"/>
                </a:cubicBezTo>
                <a:close/>
                <a:moveTo>
                  <a:pt x="8647" y="1984"/>
                </a:moveTo>
                <a:cubicBezTo>
                  <a:pt x="8624" y="1984"/>
                  <a:pt x="8606" y="2015"/>
                  <a:pt x="8606" y="2052"/>
                </a:cubicBezTo>
                <a:cubicBezTo>
                  <a:pt x="8606" y="2090"/>
                  <a:pt x="8624" y="2121"/>
                  <a:pt x="8647" y="2121"/>
                </a:cubicBezTo>
                <a:cubicBezTo>
                  <a:pt x="8669" y="2121"/>
                  <a:pt x="8688" y="2090"/>
                  <a:pt x="8688" y="2052"/>
                </a:cubicBezTo>
                <a:cubicBezTo>
                  <a:pt x="8688" y="2015"/>
                  <a:pt x="8669" y="1984"/>
                  <a:pt x="8647" y="1984"/>
                </a:cubicBezTo>
                <a:close/>
                <a:moveTo>
                  <a:pt x="14105" y="1984"/>
                </a:moveTo>
                <a:cubicBezTo>
                  <a:pt x="14082" y="1984"/>
                  <a:pt x="14064" y="2015"/>
                  <a:pt x="14064" y="2052"/>
                </a:cubicBezTo>
                <a:cubicBezTo>
                  <a:pt x="14064" y="2090"/>
                  <a:pt x="14082" y="2121"/>
                  <a:pt x="14105" y="2121"/>
                </a:cubicBezTo>
                <a:cubicBezTo>
                  <a:pt x="14127" y="2121"/>
                  <a:pt x="14146" y="2090"/>
                  <a:pt x="14146" y="2052"/>
                </a:cubicBezTo>
                <a:cubicBezTo>
                  <a:pt x="14146" y="2015"/>
                  <a:pt x="14127" y="1984"/>
                  <a:pt x="14105" y="1984"/>
                </a:cubicBezTo>
                <a:close/>
                <a:moveTo>
                  <a:pt x="16216" y="1984"/>
                </a:moveTo>
                <a:cubicBezTo>
                  <a:pt x="16213" y="1987"/>
                  <a:pt x="16211" y="1990"/>
                  <a:pt x="16208" y="1993"/>
                </a:cubicBezTo>
                <a:cubicBezTo>
                  <a:pt x="16198" y="2004"/>
                  <a:pt x="16185" y="2018"/>
                  <a:pt x="16169" y="2032"/>
                </a:cubicBezTo>
                <a:cubicBezTo>
                  <a:pt x="16168" y="2038"/>
                  <a:pt x="16167" y="2044"/>
                  <a:pt x="16167" y="2051"/>
                </a:cubicBezTo>
                <a:cubicBezTo>
                  <a:pt x="16167" y="2089"/>
                  <a:pt x="16186" y="2120"/>
                  <a:pt x="16208" y="2120"/>
                </a:cubicBezTo>
                <a:cubicBezTo>
                  <a:pt x="16231" y="2120"/>
                  <a:pt x="16249" y="2089"/>
                  <a:pt x="16249" y="2051"/>
                </a:cubicBezTo>
                <a:cubicBezTo>
                  <a:pt x="16249" y="2018"/>
                  <a:pt x="16235" y="1990"/>
                  <a:pt x="16216" y="1984"/>
                </a:cubicBezTo>
                <a:close/>
                <a:moveTo>
                  <a:pt x="16416" y="1984"/>
                </a:moveTo>
                <a:cubicBezTo>
                  <a:pt x="16393" y="1984"/>
                  <a:pt x="16375" y="2015"/>
                  <a:pt x="16375" y="2052"/>
                </a:cubicBezTo>
                <a:cubicBezTo>
                  <a:pt x="16375" y="2090"/>
                  <a:pt x="16393" y="2121"/>
                  <a:pt x="16416" y="2121"/>
                </a:cubicBezTo>
                <a:cubicBezTo>
                  <a:pt x="16438" y="2121"/>
                  <a:pt x="16457" y="2090"/>
                  <a:pt x="16457" y="2052"/>
                </a:cubicBezTo>
                <a:cubicBezTo>
                  <a:pt x="16457" y="2015"/>
                  <a:pt x="16438" y="1984"/>
                  <a:pt x="16416" y="1984"/>
                </a:cubicBezTo>
                <a:close/>
                <a:moveTo>
                  <a:pt x="16623" y="1984"/>
                </a:moveTo>
                <a:cubicBezTo>
                  <a:pt x="16600" y="1984"/>
                  <a:pt x="16582" y="2015"/>
                  <a:pt x="16582" y="2052"/>
                </a:cubicBezTo>
                <a:cubicBezTo>
                  <a:pt x="16582" y="2090"/>
                  <a:pt x="16600" y="2121"/>
                  <a:pt x="16623" y="2121"/>
                </a:cubicBezTo>
                <a:cubicBezTo>
                  <a:pt x="16645" y="2121"/>
                  <a:pt x="16664" y="2090"/>
                  <a:pt x="16664" y="2052"/>
                </a:cubicBezTo>
                <a:cubicBezTo>
                  <a:pt x="16664" y="2015"/>
                  <a:pt x="16645" y="1984"/>
                  <a:pt x="16623" y="1984"/>
                </a:cubicBezTo>
                <a:close/>
                <a:moveTo>
                  <a:pt x="16838" y="1984"/>
                </a:moveTo>
                <a:cubicBezTo>
                  <a:pt x="16815" y="1984"/>
                  <a:pt x="16797" y="2015"/>
                  <a:pt x="16797" y="2052"/>
                </a:cubicBezTo>
                <a:cubicBezTo>
                  <a:pt x="16797" y="2090"/>
                  <a:pt x="16815" y="2121"/>
                  <a:pt x="16838" y="2121"/>
                </a:cubicBezTo>
                <a:cubicBezTo>
                  <a:pt x="16860" y="2121"/>
                  <a:pt x="16879" y="2090"/>
                  <a:pt x="16879" y="2052"/>
                </a:cubicBezTo>
                <a:cubicBezTo>
                  <a:pt x="16879" y="2015"/>
                  <a:pt x="16860" y="1984"/>
                  <a:pt x="16838" y="1984"/>
                </a:cubicBezTo>
                <a:close/>
                <a:moveTo>
                  <a:pt x="3168" y="1997"/>
                </a:moveTo>
                <a:cubicBezTo>
                  <a:pt x="3162" y="2003"/>
                  <a:pt x="3158" y="2011"/>
                  <a:pt x="3155" y="2020"/>
                </a:cubicBezTo>
                <a:lnTo>
                  <a:pt x="3168" y="2020"/>
                </a:lnTo>
                <a:cubicBezTo>
                  <a:pt x="3168" y="2020"/>
                  <a:pt x="3168" y="1997"/>
                  <a:pt x="3168" y="1997"/>
                </a:cubicBezTo>
                <a:close/>
                <a:moveTo>
                  <a:pt x="3418" y="1997"/>
                </a:moveTo>
                <a:cubicBezTo>
                  <a:pt x="3412" y="2003"/>
                  <a:pt x="3406" y="2010"/>
                  <a:pt x="3400" y="2017"/>
                </a:cubicBezTo>
                <a:cubicBezTo>
                  <a:pt x="3391" y="2029"/>
                  <a:pt x="3383" y="2043"/>
                  <a:pt x="3377" y="2058"/>
                </a:cubicBezTo>
                <a:cubicBezTo>
                  <a:pt x="3373" y="2070"/>
                  <a:pt x="3370" y="2083"/>
                  <a:pt x="3370" y="2098"/>
                </a:cubicBezTo>
                <a:cubicBezTo>
                  <a:pt x="3370" y="2101"/>
                  <a:pt x="3371" y="2104"/>
                  <a:pt x="3371" y="2106"/>
                </a:cubicBezTo>
                <a:cubicBezTo>
                  <a:pt x="3378" y="2119"/>
                  <a:pt x="3389" y="2127"/>
                  <a:pt x="3400" y="2127"/>
                </a:cubicBezTo>
                <a:cubicBezTo>
                  <a:pt x="3423" y="2127"/>
                  <a:pt x="3441" y="2096"/>
                  <a:pt x="3441" y="2058"/>
                </a:cubicBezTo>
                <a:cubicBezTo>
                  <a:pt x="3441" y="2031"/>
                  <a:pt x="3432" y="2008"/>
                  <a:pt x="3418" y="1997"/>
                </a:cubicBezTo>
                <a:close/>
                <a:moveTo>
                  <a:pt x="8820" y="2010"/>
                </a:moveTo>
                <a:cubicBezTo>
                  <a:pt x="8815" y="2020"/>
                  <a:pt x="8813" y="2033"/>
                  <a:pt x="8813" y="2048"/>
                </a:cubicBezTo>
                <a:cubicBezTo>
                  <a:pt x="8813" y="2085"/>
                  <a:pt x="8831" y="2116"/>
                  <a:pt x="8854" y="2116"/>
                </a:cubicBezTo>
                <a:cubicBezTo>
                  <a:pt x="8868" y="2116"/>
                  <a:pt x="8880" y="2105"/>
                  <a:pt x="8887" y="2088"/>
                </a:cubicBezTo>
                <a:cubicBezTo>
                  <a:pt x="8876" y="2088"/>
                  <a:pt x="8865" y="2087"/>
                  <a:pt x="8854" y="2084"/>
                </a:cubicBezTo>
                <a:cubicBezTo>
                  <a:pt x="8841" y="2080"/>
                  <a:pt x="8829" y="2069"/>
                  <a:pt x="8823" y="2048"/>
                </a:cubicBezTo>
                <a:cubicBezTo>
                  <a:pt x="8821" y="2039"/>
                  <a:pt x="8819" y="2028"/>
                  <a:pt x="8819" y="2015"/>
                </a:cubicBezTo>
                <a:cubicBezTo>
                  <a:pt x="8819" y="2013"/>
                  <a:pt x="8820" y="2011"/>
                  <a:pt x="8820" y="2010"/>
                </a:cubicBezTo>
                <a:close/>
                <a:moveTo>
                  <a:pt x="3779" y="2035"/>
                </a:moveTo>
                <a:cubicBezTo>
                  <a:pt x="3778" y="2041"/>
                  <a:pt x="3777" y="2048"/>
                  <a:pt x="3777" y="2054"/>
                </a:cubicBezTo>
                <a:cubicBezTo>
                  <a:pt x="3777" y="2092"/>
                  <a:pt x="3795" y="2123"/>
                  <a:pt x="3818" y="2123"/>
                </a:cubicBezTo>
                <a:cubicBezTo>
                  <a:pt x="3824" y="2123"/>
                  <a:pt x="3829" y="2121"/>
                  <a:pt x="3834" y="2118"/>
                </a:cubicBezTo>
                <a:cubicBezTo>
                  <a:pt x="3828" y="2107"/>
                  <a:pt x="3823" y="2096"/>
                  <a:pt x="3818" y="2086"/>
                </a:cubicBezTo>
                <a:cubicBezTo>
                  <a:pt x="3812" y="2074"/>
                  <a:pt x="3805" y="2063"/>
                  <a:pt x="3799" y="2054"/>
                </a:cubicBezTo>
                <a:cubicBezTo>
                  <a:pt x="3792" y="2046"/>
                  <a:pt x="3786" y="2039"/>
                  <a:pt x="3779" y="2035"/>
                </a:cubicBezTo>
                <a:close/>
                <a:moveTo>
                  <a:pt x="3995" y="2035"/>
                </a:moveTo>
                <a:cubicBezTo>
                  <a:pt x="3993" y="2043"/>
                  <a:pt x="3992" y="2050"/>
                  <a:pt x="3992" y="2059"/>
                </a:cubicBezTo>
                <a:cubicBezTo>
                  <a:pt x="3992" y="2070"/>
                  <a:pt x="3994" y="2081"/>
                  <a:pt x="3997" y="2090"/>
                </a:cubicBezTo>
                <a:cubicBezTo>
                  <a:pt x="3999" y="2090"/>
                  <a:pt x="4001" y="2090"/>
                  <a:pt x="4003" y="2090"/>
                </a:cubicBezTo>
                <a:lnTo>
                  <a:pt x="4003" y="2105"/>
                </a:lnTo>
                <a:cubicBezTo>
                  <a:pt x="4010" y="2119"/>
                  <a:pt x="4021" y="2127"/>
                  <a:pt x="4033" y="2127"/>
                </a:cubicBezTo>
                <a:cubicBezTo>
                  <a:pt x="4055" y="2127"/>
                  <a:pt x="4072" y="2099"/>
                  <a:pt x="4074" y="2064"/>
                </a:cubicBezTo>
                <a:cubicBezTo>
                  <a:pt x="4070" y="2066"/>
                  <a:pt x="4067" y="2068"/>
                  <a:pt x="4063" y="2068"/>
                </a:cubicBezTo>
                <a:cubicBezTo>
                  <a:pt x="4052" y="2068"/>
                  <a:pt x="4042" y="2065"/>
                  <a:pt x="4033" y="2060"/>
                </a:cubicBezTo>
                <a:cubicBezTo>
                  <a:pt x="4032" y="2060"/>
                  <a:pt x="4031" y="2059"/>
                  <a:pt x="4030" y="2059"/>
                </a:cubicBezTo>
                <a:cubicBezTo>
                  <a:pt x="4018" y="2052"/>
                  <a:pt x="4006" y="2042"/>
                  <a:pt x="3995" y="2035"/>
                </a:cubicBezTo>
                <a:close/>
                <a:moveTo>
                  <a:pt x="4408" y="2035"/>
                </a:moveTo>
                <a:cubicBezTo>
                  <a:pt x="4407" y="2041"/>
                  <a:pt x="4406" y="2046"/>
                  <a:pt x="4406" y="2052"/>
                </a:cubicBezTo>
                <a:cubicBezTo>
                  <a:pt x="4406" y="2090"/>
                  <a:pt x="4425" y="2121"/>
                  <a:pt x="4447" y="2121"/>
                </a:cubicBezTo>
                <a:cubicBezTo>
                  <a:pt x="4470" y="2121"/>
                  <a:pt x="4489" y="2090"/>
                  <a:pt x="4489" y="2052"/>
                </a:cubicBezTo>
                <a:cubicBezTo>
                  <a:pt x="4489" y="2051"/>
                  <a:pt x="4488" y="2050"/>
                  <a:pt x="4488" y="2049"/>
                </a:cubicBezTo>
                <a:cubicBezTo>
                  <a:pt x="4487" y="2050"/>
                  <a:pt x="4486" y="2051"/>
                  <a:pt x="4485" y="2052"/>
                </a:cubicBezTo>
                <a:cubicBezTo>
                  <a:pt x="4478" y="2059"/>
                  <a:pt x="4469" y="2062"/>
                  <a:pt x="4457" y="2062"/>
                </a:cubicBezTo>
                <a:cubicBezTo>
                  <a:pt x="4454" y="2062"/>
                  <a:pt x="4451" y="2061"/>
                  <a:pt x="4447" y="2061"/>
                </a:cubicBezTo>
                <a:cubicBezTo>
                  <a:pt x="4440" y="2059"/>
                  <a:pt x="4434" y="2056"/>
                  <a:pt x="4427" y="2052"/>
                </a:cubicBezTo>
                <a:cubicBezTo>
                  <a:pt x="4420" y="2048"/>
                  <a:pt x="4414" y="2042"/>
                  <a:pt x="4408" y="2035"/>
                </a:cubicBezTo>
                <a:close/>
                <a:moveTo>
                  <a:pt x="18530" y="2061"/>
                </a:moveTo>
                <a:cubicBezTo>
                  <a:pt x="18524" y="2061"/>
                  <a:pt x="18517" y="2062"/>
                  <a:pt x="18511" y="2065"/>
                </a:cubicBezTo>
                <a:cubicBezTo>
                  <a:pt x="18500" y="2069"/>
                  <a:pt x="18488" y="2078"/>
                  <a:pt x="18478" y="2091"/>
                </a:cubicBezTo>
                <a:cubicBezTo>
                  <a:pt x="18485" y="2108"/>
                  <a:pt x="18498" y="2120"/>
                  <a:pt x="18511" y="2120"/>
                </a:cubicBezTo>
                <a:cubicBezTo>
                  <a:pt x="18531" y="2120"/>
                  <a:pt x="18547" y="2097"/>
                  <a:pt x="18551" y="2066"/>
                </a:cubicBezTo>
                <a:cubicBezTo>
                  <a:pt x="18545" y="2063"/>
                  <a:pt x="18538" y="2061"/>
                  <a:pt x="18530" y="2061"/>
                </a:cubicBezTo>
                <a:close/>
                <a:moveTo>
                  <a:pt x="18694" y="2086"/>
                </a:moveTo>
                <a:cubicBezTo>
                  <a:pt x="18691" y="2086"/>
                  <a:pt x="18688" y="2087"/>
                  <a:pt x="18685" y="2089"/>
                </a:cubicBezTo>
                <a:cubicBezTo>
                  <a:pt x="18692" y="2109"/>
                  <a:pt x="18705" y="2124"/>
                  <a:pt x="18721" y="2124"/>
                </a:cubicBezTo>
                <a:cubicBezTo>
                  <a:pt x="18731" y="2124"/>
                  <a:pt x="18740" y="2117"/>
                  <a:pt x="18748" y="2107"/>
                </a:cubicBezTo>
                <a:cubicBezTo>
                  <a:pt x="18738" y="2102"/>
                  <a:pt x="18729" y="2097"/>
                  <a:pt x="18721" y="2094"/>
                </a:cubicBezTo>
                <a:cubicBezTo>
                  <a:pt x="18710" y="2089"/>
                  <a:pt x="18700" y="2086"/>
                  <a:pt x="18694" y="2086"/>
                </a:cubicBezTo>
                <a:close/>
                <a:moveTo>
                  <a:pt x="13927" y="2099"/>
                </a:moveTo>
                <a:cubicBezTo>
                  <a:pt x="13918" y="2104"/>
                  <a:pt x="13908" y="2107"/>
                  <a:pt x="13899" y="2109"/>
                </a:cubicBezTo>
                <a:cubicBezTo>
                  <a:pt x="13893" y="2110"/>
                  <a:pt x="13888" y="2112"/>
                  <a:pt x="13882" y="2112"/>
                </a:cubicBezTo>
                <a:cubicBezTo>
                  <a:pt x="13881" y="2112"/>
                  <a:pt x="13880" y="2111"/>
                  <a:pt x="13880" y="2111"/>
                </a:cubicBezTo>
                <a:cubicBezTo>
                  <a:pt x="13885" y="2116"/>
                  <a:pt x="13892" y="2119"/>
                  <a:pt x="13899" y="2119"/>
                </a:cubicBezTo>
                <a:cubicBezTo>
                  <a:pt x="13910" y="2119"/>
                  <a:pt x="13920" y="2111"/>
                  <a:pt x="13927" y="2099"/>
                </a:cubicBezTo>
                <a:close/>
                <a:moveTo>
                  <a:pt x="15810" y="2112"/>
                </a:moveTo>
                <a:cubicBezTo>
                  <a:pt x="15802" y="2115"/>
                  <a:pt x="15794" y="2118"/>
                  <a:pt x="15785" y="2122"/>
                </a:cubicBezTo>
                <a:cubicBezTo>
                  <a:pt x="15782" y="2123"/>
                  <a:pt x="15779" y="2123"/>
                  <a:pt x="15776" y="2125"/>
                </a:cubicBezTo>
                <a:cubicBezTo>
                  <a:pt x="15779" y="2126"/>
                  <a:pt x="15782" y="2127"/>
                  <a:pt x="15785" y="2127"/>
                </a:cubicBezTo>
                <a:cubicBezTo>
                  <a:pt x="15795" y="2127"/>
                  <a:pt x="15803" y="2121"/>
                  <a:pt x="15810" y="2112"/>
                </a:cubicBezTo>
                <a:close/>
                <a:moveTo>
                  <a:pt x="2664" y="2163"/>
                </a:moveTo>
                <a:cubicBezTo>
                  <a:pt x="2646" y="2163"/>
                  <a:pt x="2631" y="2183"/>
                  <a:pt x="2625" y="2209"/>
                </a:cubicBezTo>
                <a:cubicBezTo>
                  <a:pt x="2626" y="2211"/>
                  <a:pt x="2627" y="2213"/>
                  <a:pt x="2627" y="2216"/>
                </a:cubicBezTo>
                <a:cubicBezTo>
                  <a:pt x="2644" y="2211"/>
                  <a:pt x="2650" y="2182"/>
                  <a:pt x="2663" y="2182"/>
                </a:cubicBezTo>
                <a:cubicBezTo>
                  <a:pt x="2676" y="2182"/>
                  <a:pt x="2686" y="2191"/>
                  <a:pt x="2698" y="2192"/>
                </a:cubicBezTo>
                <a:cubicBezTo>
                  <a:pt x="2690" y="2175"/>
                  <a:pt x="2678" y="2163"/>
                  <a:pt x="2664" y="2163"/>
                </a:cubicBezTo>
                <a:close/>
                <a:moveTo>
                  <a:pt x="3081" y="2163"/>
                </a:moveTo>
                <a:cubicBezTo>
                  <a:pt x="3058" y="2163"/>
                  <a:pt x="3040" y="2194"/>
                  <a:pt x="3040" y="2232"/>
                </a:cubicBezTo>
                <a:cubicBezTo>
                  <a:pt x="3040" y="2269"/>
                  <a:pt x="3058" y="2300"/>
                  <a:pt x="3081" y="2300"/>
                </a:cubicBezTo>
                <a:cubicBezTo>
                  <a:pt x="3104" y="2300"/>
                  <a:pt x="3122" y="2269"/>
                  <a:pt x="3122" y="2232"/>
                </a:cubicBezTo>
                <a:cubicBezTo>
                  <a:pt x="3122" y="2194"/>
                  <a:pt x="3104" y="2163"/>
                  <a:pt x="3081" y="2163"/>
                </a:cubicBezTo>
                <a:close/>
                <a:moveTo>
                  <a:pt x="3503" y="2163"/>
                </a:moveTo>
                <a:cubicBezTo>
                  <a:pt x="3481" y="2163"/>
                  <a:pt x="3462" y="2194"/>
                  <a:pt x="3462" y="2232"/>
                </a:cubicBezTo>
                <a:cubicBezTo>
                  <a:pt x="3462" y="2269"/>
                  <a:pt x="3481" y="2300"/>
                  <a:pt x="3503" y="2300"/>
                </a:cubicBezTo>
                <a:cubicBezTo>
                  <a:pt x="3526" y="2300"/>
                  <a:pt x="3544" y="2269"/>
                  <a:pt x="3544" y="2232"/>
                </a:cubicBezTo>
                <a:cubicBezTo>
                  <a:pt x="3544" y="2194"/>
                  <a:pt x="3526" y="2163"/>
                  <a:pt x="3503" y="2163"/>
                </a:cubicBezTo>
                <a:close/>
                <a:moveTo>
                  <a:pt x="3925" y="2163"/>
                </a:moveTo>
                <a:cubicBezTo>
                  <a:pt x="3917" y="2163"/>
                  <a:pt x="3908" y="2168"/>
                  <a:pt x="3902" y="2176"/>
                </a:cubicBezTo>
                <a:cubicBezTo>
                  <a:pt x="3909" y="2188"/>
                  <a:pt x="3917" y="2201"/>
                  <a:pt x="3926" y="2212"/>
                </a:cubicBezTo>
                <a:cubicBezTo>
                  <a:pt x="3912" y="2220"/>
                  <a:pt x="3899" y="2216"/>
                  <a:pt x="3888" y="2205"/>
                </a:cubicBezTo>
                <a:cubicBezTo>
                  <a:pt x="3886" y="2213"/>
                  <a:pt x="3884" y="2222"/>
                  <a:pt x="3884" y="2232"/>
                </a:cubicBezTo>
                <a:cubicBezTo>
                  <a:pt x="3884" y="2251"/>
                  <a:pt x="3890" y="2269"/>
                  <a:pt x="3898" y="2282"/>
                </a:cubicBezTo>
                <a:cubicBezTo>
                  <a:pt x="3919" y="2275"/>
                  <a:pt x="3942" y="2266"/>
                  <a:pt x="3963" y="2259"/>
                </a:cubicBezTo>
                <a:cubicBezTo>
                  <a:pt x="3965" y="2250"/>
                  <a:pt x="3966" y="2241"/>
                  <a:pt x="3966" y="2232"/>
                </a:cubicBezTo>
                <a:cubicBezTo>
                  <a:pt x="3966" y="2194"/>
                  <a:pt x="3948" y="2163"/>
                  <a:pt x="3925" y="2163"/>
                </a:cubicBezTo>
                <a:close/>
                <a:moveTo>
                  <a:pt x="4133" y="2163"/>
                </a:moveTo>
                <a:cubicBezTo>
                  <a:pt x="4110" y="2163"/>
                  <a:pt x="4092" y="2194"/>
                  <a:pt x="4092" y="2232"/>
                </a:cubicBezTo>
                <a:cubicBezTo>
                  <a:pt x="4092" y="2266"/>
                  <a:pt x="4107" y="2295"/>
                  <a:pt x="4127" y="2299"/>
                </a:cubicBezTo>
                <a:cubicBezTo>
                  <a:pt x="4132" y="2253"/>
                  <a:pt x="4140" y="2214"/>
                  <a:pt x="4142" y="2165"/>
                </a:cubicBezTo>
                <a:cubicBezTo>
                  <a:pt x="4139" y="2164"/>
                  <a:pt x="4136" y="2163"/>
                  <a:pt x="4133" y="2163"/>
                </a:cubicBezTo>
                <a:close/>
                <a:moveTo>
                  <a:pt x="4555" y="2163"/>
                </a:moveTo>
                <a:cubicBezTo>
                  <a:pt x="4532" y="2163"/>
                  <a:pt x="4514" y="2194"/>
                  <a:pt x="4514" y="2232"/>
                </a:cubicBezTo>
                <a:cubicBezTo>
                  <a:pt x="4514" y="2269"/>
                  <a:pt x="4532" y="2300"/>
                  <a:pt x="4555" y="2300"/>
                </a:cubicBezTo>
                <a:cubicBezTo>
                  <a:pt x="4577" y="2300"/>
                  <a:pt x="4595" y="2271"/>
                  <a:pt x="4596" y="2234"/>
                </a:cubicBezTo>
                <a:cubicBezTo>
                  <a:pt x="4578" y="2230"/>
                  <a:pt x="4563" y="2216"/>
                  <a:pt x="4556" y="2163"/>
                </a:cubicBezTo>
                <a:cubicBezTo>
                  <a:pt x="4556" y="2163"/>
                  <a:pt x="4555" y="2163"/>
                  <a:pt x="4555" y="2163"/>
                </a:cubicBezTo>
                <a:close/>
                <a:moveTo>
                  <a:pt x="6022" y="2163"/>
                </a:moveTo>
                <a:cubicBezTo>
                  <a:pt x="6008" y="2163"/>
                  <a:pt x="5995" y="2176"/>
                  <a:pt x="5988" y="2195"/>
                </a:cubicBezTo>
                <a:cubicBezTo>
                  <a:pt x="6002" y="2200"/>
                  <a:pt x="6015" y="2203"/>
                  <a:pt x="6027" y="2203"/>
                </a:cubicBezTo>
                <a:cubicBezTo>
                  <a:pt x="6044" y="2203"/>
                  <a:pt x="6043" y="2215"/>
                  <a:pt x="6055" y="2191"/>
                </a:cubicBezTo>
                <a:cubicBezTo>
                  <a:pt x="6055" y="2190"/>
                  <a:pt x="6054" y="2190"/>
                  <a:pt x="6054" y="2189"/>
                </a:cubicBezTo>
                <a:cubicBezTo>
                  <a:pt x="6051" y="2186"/>
                  <a:pt x="6047" y="2180"/>
                  <a:pt x="6043" y="2173"/>
                </a:cubicBezTo>
                <a:cubicBezTo>
                  <a:pt x="6037" y="2167"/>
                  <a:pt x="6030" y="2163"/>
                  <a:pt x="6022" y="2163"/>
                </a:cubicBezTo>
                <a:close/>
                <a:moveTo>
                  <a:pt x="6445" y="2163"/>
                </a:moveTo>
                <a:cubicBezTo>
                  <a:pt x="6438" y="2163"/>
                  <a:pt x="6431" y="2166"/>
                  <a:pt x="6425" y="2172"/>
                </a:cubicBezTo>
                <a:cubicBezTo>
                  <a:pt x="6447" y="2187"/>
                  <a:pt x="6467" y="2207"/>
                  <a:pt x="6486" y="2229"/>
                </a:cubicBezTo>
                <a:cubicBezTo>
                  <a:pt x="6485" y="2192"/>
                  <a:pt x="6467" y="2163"/>
                  <a:pt x="6445" y="2163"/>
                </a:cubicBezTo>
                <a:close/>
                <a:moveTo>
                  <a:pt x="6651" y="2163"/>
                </a:moveTo>
                <a:cubicBezTo>
                  <a:pt x="6628" y="2163"/>
                  <a:pt x="6610" y="2194"/>
                  <a:pt x="6610" y="2232"/>
                </a:cubicBezTo>
                <a:cubicBezTo>
                  <a:pt x="6610" y="2269"/>
                  <a:pt x="6628" y="2300"/>
                  <a:pt x="6651" y="2300"/>
                </a:cubicBezTo>
                <a:cubicBezTo>
                  <a:pt x="6673" y="2300"/>
                  <a:pt x="6692" y="2269"/>
                  <a:pt x="6692" y="2232"/>
                </a:cubicBezTo>
                <a:cubicBezTo>
                  <a:pt x="6692" y="2194"/>
                  <a:pt x="6673" y="2163"/>
                  <a:pt x="6651" y="2163"/>
                </a:cubicBezTo>
                <a:close/>
                <a:moveTo>
                  <a:pt x="6866" y="2163"/>
                </a:moveTo>
                <a:cubicBezTo>
                  <a:pt x="6843" y="2163"/>
                  <a:pt x="6825" y="2194"/>
                  <a:pt x="6825" y="2232"/>
                </a:cubicBezTo>
                <a:cubicBezTo>
                  <a:pt x="6825" y="2269"/>
                  <a:pt x="6843" y="2300"/>
                  <a:pt x="6866" y="2300"/>
                </a:cubicBezTo>
                <a:cubicBezTo>
                  <a:pt x="6888" y="2300"/>
                  <a:pt x="6907" y="2269"/>
                  <a:pt x="6907" y="2232"/>
                </a:cubicBezTo>
                <a:cubicBezTo>
                  <a:pt x="6907" y="2194"/>
                  <a:pt x="6888" y="2163"/>
                  <a:pt x="6866" y="2163"/>
                </a:cubicBezTo>
                <a:close/>
                <a:moveTo>
                  <a:pt x="7073" y="2163"/>
                </a:moveTo>
                <a:cubicBezTo>
                  <a:pt x="7050" y="2163"/>
                  <a:pt x="7032" y="2194"/>
                  <a:pt x="7032" y="2232"/>
                </a:cubicBezTo>
                <a:cubicBezTo>
                  <a:pt x="7032" y="2269"/>
                  <a:pt x="7050" y="2300"/>
                  <a:pt x="7073" y="2300"/>
                </a:cubicBezTo>
                <a:cubicBezTo>
                  <a:pt x="7096" y="2300"/>
                  <a:pt x="7114" y="2269"/>
                  <a:pt x="7114" y="2232"/>
                </a:cubicBezTo>
                <a:cubicBezTo>
                  <a:pt x="7114" y="2194"/>
                  <a:pt x="7096" y="2163"/>
                  <a:pt x="7073" y="2163"/>
                </a:cubicBezTo>
                <a:close/>
                <a:moveTo>
                  <a:pt x="7280" y="2163"/>
                </a:moveTo>
                <a:cubicBezTo>
                  <a:pt x="7258" y="2163"/>
                  <a:pt x="7239" y="2194"/>
                  <a:pt x="7239" y="2232"/>
                </a:cubicBezTo>
                <a:cubicBezTo>
                  <a:pt x="7239" y="2269"/>
                  <a:pt x="7258" y="2300"/>
                  <a:pt x="7280" y="2300"/>
                </a:cubicBezTo>
                <a:cubicBezTo>
                  <a:pt x="7303" y="2300"/>
                  <a:pt x="7321" y="2269"/>
                  <a:pt x="7321" y="2232"/>
                </a:cubicBezTo>
                <a:cubicBezTo>
                  <a:pt x="7321" y="2194"/>
                  <a:pt x="7303" y="2163"/>
                  <a:pt x="7280" y="2163"/>
                </a:cubicBezTo>
                <a:close/>
                <a:moveTo>
                  <a:pt x="7495" y="2163"/>
                </a:moveTo>
                <a:cubicBezTo>
                  <a:pt x="7473" y="2163"/>
                  <a:pt x="7454" y="2194"/>
                  <a:pt x="7454" y="2232"/>
                </a:cubicBezTo>
                <a:cubicBezTo>
                  <a:pt x="7454" y="2269"/>
                  <a:pt x="7473" y="2300"/>
                  <a:pt x="7495" y="2300"/>
                </a:cubicBezTo>
                <a:cubicBezTo>
                  <a:pt x="7518" y="2300"/>
                  <a:pt x="7536" y="2269"/>
                  <a:pt x="7536" y="2232"/>
                </a:cubicBezTo>
                <a:cubicBezTo>
                  <a:pt x="7536" y="2194"/>
                  <a:pt x="7518" y="2163"/>
                  <a:pt x="7495" y="2163"/>
                </a:cubicBezTo>
                <a:close/>
                <a:moveTo>
                  <a:pt x="7702" y="2163"/>
                </a:moveTo>
                <a:cubicBezTo>
                  <a:pt x="7680" y="2163"/>
                  <a:pt x="7661" y="2194"/>
                  <a:pt x="7661" y="2232"/>
                </a:cubicBezTo>
                <a:cubicBezTo>
                  <a:pt x="7661" y="2269"/>
                  <a:pt x="7680" y="2300"/>
                  <a:pt x="7702" y="2300"/>
                </a:cubicBezTo>
                <a:cubicBezTo>
                  <a:pt x="7725" y="2300"/>
                  <a:pt x="7743" y="2269"/>
                  <a:pt x="7743" y="2232"/>
                </a:cubicBezTo>
                <a:cubicBezTo>
                  <a:pt x="7743" y="2194"/>
                  <a:pt x="7725" y="2163"/>
                  <a:pt x="7702" y="2163"/>
                </a:cubicBezTo>
                <a:close/>
                <a:moveTo>
                  <a:pt x="7910" y="2163"/>
                </a:moveTo>
                <a:cubicBezTo>
                  <a:pt x="7887" y="2163"/>
                  <a:pt x="7869" y="2194"/>
                  <a:pt x="7869" y="2232"/>
                </a:cubicBezTo>
                <a:cubicBezTo>
                  <a:pt x="7869" y="2269"/>
                  <a:pt x="7887" y="2300"/>
                  <a:pt x="7910" y="2300"/>
                </a:cubicBezTo>
                <a:cubicBezTo>
                  <a:pt x="7932" y="2300"/>
                  <a:pt x="7951" y="2269"/>
                  <a:pt x="7951" y="2232"/>
                </a:cubicBezTo>
                <a:cubicBezTo>
                  <a:pt x="7951" y="2194"/>
                  <a:pt x="7932" y="2163"/>
                  <a:pt x="7910" y="2163"/>
                </a:cubicBezTo>
                <a:close/>
                <a:moveTo>
                  <a:pt x="8125" y="2163"/>
                </a:moveTo>
                <a:cubicBezTo>
                  <a:pt x="8102" y="2163"/>
                  <a:pt x="8084" y="2194"/>
                  <a:pt x="8084" y="2232"/>
                </a:cubicBezTo>
                <a:cubicBezTo>
                  <a:pt x="8084" y="2269"/>
                  <a:pt x="8102" y="2300"/>
                  <a:pt x="8125" y="2300"/>
                </a:cubicBezTo>
                <a:cubicBezTo>
                  <a:pt x="8147" y="2300"/>
                  <a:pt x="8166" y="2269"/>
                  <a:pt x="8166" y="2232"/>
                </a:cubicBezTo>
                <a:cubicBezTo>
                  <a:pt x="8166" y="2194"/>
                  <a:pt x="8147" y="2163"/>
                  <a:pt x="8125" y="2163"/>
                </a:cubicBezTo>
                <a:close/>
                <a:moveTo>
                  <a:pt x="8332" y="2163"/>
                </a:moveTo>
                <a:cubicBezTo>
                  <a:pt x="8309" y="2163"/>
                  <a:pt x="8291" y="2194"/>
                  <a:pt x="8291" y="2232"/>
                </a:cubicBezTo>
                <a:cubicBezTo>
                  <a:pt x="8291" y="2269"/>
                  <a:pt x="8309" y="2300"/>
                  <a:pt x="8332" y="2300"/>
                </a:cubicBezTo>
                <a:cubicBezTo>
                  <a:pt x="8355" y="2300"/>
                  <a:pt x="8373" y="2269"/>
                  <a:pt x="8373" y="2232"/>
                </a:cubicBezTo>
                <a:cubicBezTo>
                  <a:pt x="8373" y="2194"/>
                  <a:pt x="8355" y="2163"/>
                  <a:pt x="8332" y="2163"/>
                </a:cubicBezTo>
                <a:close/>
                <a:moveTo>
                  <a:pt x="8539" y="2163"/>
                </a:moveTo>
                <a:cubicBezTo>
                  <a:pt x="8517" y="2163"/>
                  <a:pt x="8498" y="2194"/>
                  <a:pt x="8498" y="2232"/>
                </a:cubicBezTo>
                <a:cubicBezTo>
                  <a:pt x="8498" y="2269"/>
                  <a:pt x="8517" y="2300"/>
                  <a:pt x="8539" y="2300"/>
                </a:cubicBezTo>
                <a:cubicBezTo>
                  <a:pt x="8562" y="2300"/>
                  <a:pt x="8580" y="2269"/>
                  <a:pt x="8580" y="2232"/>
                </a:cubicBezTo>
                <a:cubicBezTo>
                  <a:pt x="8580" y="2194"/>
                  <a:pt x="8562" y="2163"/>
                  <a:pt x="8539" y="2163"/>
                </a:cubicBezTo>
                <a:close/>
                <a:moveTo>
                  <a:pt x="8754" y="2163"/>
                </a:moveTo>
                <a:cubicBezTo>
                  <a:pt x="8732" y="2163"/>
                  <a:pt x="8713" y="2194"/>
                  <a:pt x="8713" y="2232"/>
                </a:cubicBezTo>
                <a:cubicBezTo>
                  <a:pt x="8713" y="2269"/>
                  <a:pt x="8732" y="2300"/>
                  <a:pt x="8754" y="2300"/>
                </a:cubicBezTo>
                <a:cubicBezTo>
                  <a:pt x="8777" y="2300"/>
                  <a:pt x="8795" y="2269"/>
                  <a:pt x="8795" y="2232"/>
                </a:cubicBezTo>
                <a:cubicBezTo>
                  <a:pt x="8795" y="2194"/>
                  <a:pt x="8777" y="2163"/>
                  <a:pt x="8754" y="2163"/>
                </a:cubicBezTo>
                <a:close/>
                <a:moveTo>
                  <a:pt x="13790" y="2163"/>
                </a:moveTo>
                <a:cubicBezTo>
                  <a:pt x="13767" y="2163"/>
                  <a:pt x="13749" y="2194"/>
                  <a:pt x="13749" y="2232"/>
                </a:cubicBezTo>
                <a:cubicBezTo>
                  <a:pt x="13749" y="2269"/>
                  <a:pt x="13767" y="2300"/>
                  <a:pt x="13790" y="2300"/>
                </a:cubicBezTo>
                <a:cubicBezTo>
                  <a:pt x="13813" y="2300"/>
                  <a:pt x="13831" y="2269"/>
                  <a:pt x="13831" y="2232"/>
                </a:cubicBezTo>
                <a:cubicBezTo>
                  <a:pt x="13831" y="2194"/>
                  <a:pt x="13813" y="2163"/>
                  <a:pt x="13790" y="2163"/>
                </a:cubicBezTo>
                <a:close/>
                <a:moveTo>
                  <a:pt x="13997" y="2163"/>
                </a:moveTo>
                <a:cubicBezTo>
                  <a:pt x="13975" y="2163"/>
                  <a:pt x="13956" y="2194"/>
                  <a:pt x="13956" y="2232"/>
                </a:cubicBezTo>
                <a:cubicBezTo>
                  <a:pt x="13956" y="2241"/>
                  <a:pt x="13958" y="2250"/>
                  <a:pt x="13960" y="2259"/>
                </a:cubicBezTo>
                <a:cubicBezTo>
                  <a:pt x="13985" y="2252"/>
                  <a:pt x="14010" y="2244"/>
                  <a:pt x="14038" y="2225"/>
                </a:cubicBezTo>
                <a:cubicBezTo>
                  <a:pt x="14036" y="2190"/>
                  <a:pt x="14019" y="2163"/>
                  <a:pt x="13997" y="2163"/>
                </a:cubicBezTo>
                <a:close/>
                <a:moveTo>
                  <a:pt x="15682" y="2163"/>
                </a:moveTo>
                <a:cubicBezTo>
                  <a:pt x="15672" y="2168"/>
                  <a:pt x="15663" y="2173"/>
                  <a:pt x="15653" y="2178"/>
                </a:cubicBezTo>
                <a:cubicBezTo>
                  <a:pt x="15644" y="2191"/>
                  <a:pt x="15638" y="2210"/>
                  <a:pt x="15638" y="2231"/>
                </a:cubicBezTo>
                <a:cubicBezTo>
                  <a:pt x="15638" y="2269"/>
                  <a:pt x="15656" y="2299"/>
                  <a:pt x="15679" y="2299"/>
                </a:cubicBezTo>
                <a:cubicBezTo>
                  <a:pt x="15701" y="2299"/>
                  <a:pt x="15720" y="2269"/>
                  <a:pt x="15720" y="2231"/>
                </a:cubicBezTo>
                <a:cubicBezTo>
                  <a:pt x="15720" y="2195"/>
                  <a:pt x="15703" y="2166"/>
                  <a:pt x="15682" y="2163"/>
                </a:cubicBezTo>
                <a:close/>
                <a:moveTo>
                  <a:pt x="15894" y="2163"/>
                </a:moveTo>
                <a:cubicBezTo>
                  <a:pt x="15871" y="2163"/>
                  <a:pt x="15853" y="2194"/>
                  <a:pt x="15853" y="2232"/>
                </a:cubicBezTo>
                <a:cubicBezTo>
                  <a:pt x="15853" y="2269"/>
                  <a:pt x="15871" y="2300"/>
                  <a:pt x="15894" y="2300"/>
                </a:cubicBezTo>
                <a:cubicBezTo>
                  <a:pt x="15916" y="2300"/>
                  <a:pt x="15935" y="2269"/>
                  <a:pt x="15935" y="2232"/>
                </a:cubicBezTo>
                <a:cubicBezTo>
                  <a:pt x="15935" y="2194"/>
                  <a:pt x="15916" y="2163"/>
                  <a:pt x="15894" y="2163"/>
                </a:cubicBezTo>
                <a:close/>
                <a:moveTo>
                  <a:pt x="16101" y="2163"/>
                </a:moveTo>
                <a:cubicBezTo>
                  <a:pt x="16078" y="2163"/>
                  <a:pt x="16060" y="2194"/>
                  <a:pt x="16060" y="2232"/>
                </a:cubicBezTo>
                <a:cubicBezTo>
                  <a:pt x="16060" y="2269"/>
                  <a:pt x="16078" y="2300"/>
                  <a:pt x="16101" y="2300"/>
                </a:cubicBezTo>
                <a:cubicBezTo>
                  <a:pt x="16123" y="2300"/>
                  <a:pt x="16142" y="2269"/>
                  <a:pt x="16142" y="2232"/>
                </a:cubicBezTo>
                <a:cubicBezTo>
                  <a:pt x="16142" y="2194"/>
                  <a:pt x="16123" y="2163"/>
                  <a:pt x="16101" y="2163"/>
                </a:cubicBezTo>
                <a:close/>
                <a:moveTo>
                  <a:pt x="16308" y="2163"/>
                </a:moveTo>
                <a:cubicBezTo>
                  <a:pt x="16285" y="2163"/>
                  <a:pt x="16267" y="2194"/>
                  <a:pt x="16267" y="2232"/>
                </a:cubicBezTo>
                <a:cubicBezTo>
                  <a:pt x="16267" y="2269"/>
                  <a:pt x="16285" y="2300"/>
                  <a:pt x="16308" y="2300"/>
                </a:cubicBezTo>
                <a:cubicBezTo>
                  <a:pt x="16331" y="2300"/>
                  <a:pt x="16349" y="2269"/>
                  <a:pt x="16349" y="2232"/>
                </a:cubicBezTo>
                <a:cubicBezTo>
                  <a:pt x="16349" y="2194"/>
                  <a:pt x="16331" y="2163"/>
                  <a:pt x="16308" y="2163"/>
                </a:cubicBezTo>
                <a:close/>
                <a:moveTo>
                  <a:pt x="16523" y="2163"/>
                </a:moveTo>
                <a:cubicBezTo>
                  <a:pt x="16500" y="2163"/>
                  <a:pt x="16482" y="2194"/>
                  <a:pt x="16482" y="2232"/>
                </a:cubicBezTo>
                <a:cubicBezTo>
                  <a:pt x="16482" y="2269"/>
                  <a:pt x="16500" y="2300"/>
                  <a:pt x="16523" y="2300"/>
                </a:cubicBezTo>
                <a:cubicBezTo>
                  <a:pt x="16546" y="2300"/>
                  <a:pt x="16564" y="2269"/>
                  <a:pt x="16564" y="2232"/>
                </a:cubicBezTo>
                <a:cubicBezTo>
                  <a:pt x="16564" y="2194"/>
                  <a:pt x="16546" y="2163"/>
                  <a:pt x="16523" y="2163"/>
                </a:cubicBezTo>
                <a:close/>
                <a:moveTo>
                  <a:pt x="16730" y="2163"/>
                </a:moveTo>
                <a:cubicBezTo>
                  <a:pt x="16708" y="2163"/>
                  <a:pt x="16689" y="2194"/>
                  <a:pt x="16689" y="2232"/>
                </a:cubicBezTo>
                <a:cubicBezTo>
                  <a:pt x="16689" y="2269"/>
                  <a:pt x="16708" y="2300"/>
                  <a:pt x="16730" y="2300"/>
                </a:cubicBezTo>
                <a:cubicBezTo>
                  <a:pt x="16753" y="2300"/>
                  <a:pt x="16771" y="2269"/>
                  <a:pt x="16771" y="2232"/>
                </a:cubicBezTo>
                <a:cubicBezTo>
                  <a:pt x="16771" y="2194"/>
                  <a:pt x="16753" y="2163"/>
                  <a:pt x="16730" y="2163"/>
                </a:cubicBezTo>
                <a:close/>
                <a:moveTo>
                  <a:pt x="16938" y="2163"/>
                </a:moveTo>
                <a:cubicBezTo>
                  <a:pt x="16915" y="2163"/>
                  <a:pt x="16897" y="2194"/>
                  <a:pt x="16897" y="2232"/>
                </a:cubicBezTo>
                <a:cubicBezTo>
                  <a:pt x="16897" y="2269"/>
                  <a:pt x="16915" y="2300"/>
                  <a:pt x="16938" y="2300"/>
                </a:cubicBezTo>
                <a:cubicBezTo>
                  <a:pt x="16960" y="2300"/>
                  <a:pt x="16979" y="2269"/>
                  <a:pt x="16979" y="2232"/>
                </a:cubicBezTo>
                <a:cubicBezTo>
                  <a:pt x="16979" y="2194"/>
                  <a:pt x="16960" y="2163"/>
                  <a:pt x="16938" y="2163"/>
                </a:cubicBezTo>
                <a:close/>
                <a:moveTo>
                  <a:pt x="18614" y="2163"/>
                </a:moveTo>
                <a:cubicBezTo>
                  <a:pt x="18594" y="2167"/>
                  <a:pt x="18578" y="2196"/>
                  <a:pt x="18578" y="2231"/>
                </a:cubicBezTo>
                <a:cubicBezTo>
                  <a:pt x="18578" y="2269"/>
                  <a:pt x="18596" y="2299"/>
                  <a:pt x="18619" y="2299"/>
                </a:cubicBezTo>
                <a:cubicBezTo>
                  <a:pt x="18641" y="2299"/>
                  <a:pt x="18660" y="2269"/>
                  <a:pt x="18660" y="2231"/>
                </a:cubicBezTo>
                <a:cubicBezTo>
                  <a:pt x="18660" y="2220"/>
                  <a:pt x="18658" y="2210"/>
                  <a:pt x="18655" y="2201"/>
                </a:cubicBezTo>
                <a:cubicBezTo>
                  <a:pt x="18638" y="2199"/>
                  <a:pt x="18625" y="2183"/>
                  <a:pt x="18614" y="2163"/>
                </a:cubicBezTo>
                <a:close/>
                <a:moveTo>
                  <a:pt x="18826" y="2163"/>
                </a:moveTo>
                <a:cubicBezTo>
                  <a:pt x="18803" y="2163"/>
                  <a:pt x="18785" y="2194"/>
                  <a:pt x="18785" y="2232"/>
                </a:cubicBezTo>
                <a:cubicBezTo>
                  <a:pt x="18785" y="2269"/>
                  <a:pt x="18803" y="2300"/>
                  <a:pt x="18826" y="2300"/>
                </a:cubicBezTo>
                <a:cubicBezTo>
                  <a:pt x="18849" y="2300"/>
                  <a:pt x="18867" y="2269"/>
                  <a:pt x="18867" y="2232"/>
                </a:cubicBezTo>
                <a:cubicBezTo>
                  <a:pt x="18867" y="2194"/>
                  <a:pt x="18849" y="2163"/>
                  <a:pt x="18826" y="2163"/>
                </a:cubicBezTo>
                <a:close/>
                <a:moveTo>
                  <a:pt x="2903" y="2176"/>
                </a:moveTo>
                <a:cubicBezTo>
                  <a:pt x="2881" y="2181"/>
                  <a:pt x="2850" y="2198"/>
                  <a:pt x="2833" y="2226"/>
                </a:cubicBezTo>
                <a:cubicBezTo>
                  <a:pt x="2833" y="2263"/>
                  <a:pt x="2851" y="2293"/>
                  <a:pt x="2874" y="2293"/>
                </a:cubicBezTo>
                <a:cubicBezTo>
                  <a:pt x="2879" y="2293"/>
                  <a:pt x="2884" y="2291"/>
                  <a:pt x="2889" y="2288"/>
                </a:cubicBezTo>
                <a:cubicBezTo>
                  <a:pt x="2899" y="2267"/>
                  <a:pt x="2908" y="2239"/>
                  <a:pt x="2914" y="2212"/>
                </a:cubicBezTo>
                <a:cubicBezTo>
                  <a:pt x="2912" y="2198"/>
                  <a:pt x="2908" y="2185"/>
                  <a:pt x="2903" y="2176"/>
                </a:cubicBezTo>
                <a:close/>
                <a:moveTo>
                  <a:pt x="3263" y="2189"/>
                </a:moveTo>
                <a:cubicBezTo>
                  <a:pt x="3258" y="2200"/>
                  <a:pt x="3255" y="2214"/>
                  <a:pt x="3255" y="2230"/>
                </a:cubicBezTo>
                <a:cubicBezTo>
                  <a:pt x="3255" y="2267"/>
                  <a:pt x="3273" y="2298"/>
                  <a:pt x="3296" y="2298"/>
                </a:cubicBezTo>
                <a:cubicBezTo>
                  <a:pt x="3310" y="2298"/>
                  <a:pt x="3322" y="2286"/>
                  <a:pt x="3330" y="2268"/>
                </a:cubicBezTo>
                <a:cubicBezTo>
                  <a:pt x="3305" y="2246"/>
                  <a:pt x="3284" y="2215"/>
                  <a:pt x="3263" y="2189"/>
                </a:cubicBezTo>
                <a:close/>
                <a:moveTo>
                  <a:pt x="18444" y="2189"/>
                </a:moveTo>
                <a:cubicBezTo>
                  <a:pt x="18442" y="2204"/>
                  <a:pt x="18440" y="2219"/>
                  <a:pt x="18440" y="2236"/>
                </a:cubicBezTo>
                <a:cubicBezTo>
                  <a:pt x="18440" y="2250"/>
                  <a:pt x="18441" y="2264"/>
                  <a:pt x="18442" y="2278"/>
                </a:cubicBezTo>
                <a:cubicBezTo>
                  <a:pt x="18449" y="2265"/>
                  <a:pt x="18453" y="2249"/>
                  <a:pt x="18453" y="2231"/>
                </a:cubicBezTo>
                <a:cubicBezTo>
                  <a:pt x="18453" y="2215"/>
                  <a:pt x="18450" y="2200"/>
                  <a:pt x="18444" y="2189"/>
                </a:cubicBezTo>
                <a:close/>
                <a:moveTo>
                  <a:pt x="19008" y="2214"/>
                </a:moveTo>
                <a:lnTo>
                  <a:pt x="19029" y="2248"/>
                </a:lnTo>
                <a:cubicBezTo>
                  <a:pt x="19029" y="2263"/>
                  <a:pt x="19031" y="2276"/>
                  <a:pt x="19035" y="2289"/>
                </a:cubicBezTo>
                <a:cubicBezTo>
                  <a:pt x="19036" y="2289"/>
                  <a:pt x="19038" y="2290"/>
                  <a:pt x="19040" y="2290"/>
                </a:cubicBezTo>
                <a:cubicBezTo>
                  <a:pt x="19057" y="2290"/>
                  <a:pt x="19071" y="2273"/>
                  <a:pt x="19078" y="2249"/>
                </a:cubicBezTo>
                <a:cubicBezTo>
                  <a:pt x="19042" y="2236"/>
                  <a:pt x="19014" y="2224"/>
                  <a:pt x="19008" y="2214"/>
                </a:cubicBezTo>
                <a:close/>
                <a:moveTo>
                  <a:pt x="5143" y="2240"/>
                </a:moveTo>
                <a:cubicBezTo>
                  <a:pt x="5148" y="2269"/>
                  <a:pt x="5164" y="2291"/>
                  <a:pt x="5183" y="2291"/>
                </a:cubicBezTo>
                <a:cubicBezTo>
                  <a:pt x="5194" y="2291"/>
                  <a:pt x="5204" y="2284"/>
                  <a:pt x="5212" y="2272"/>
                </a:cubicBezTo>
                <a:cubicBezTo>
                  <a:pt x="5193" y="2253"/>
                  <a:pt x="5170" y="2244"/>
                  <a:pt x="5143" y="2240"/>
                </a:cubicBezTo>
                <a:close/>
                <a:moveTo>
                  <a:pt x="13617" y="2253"/>
                </a:moveTo>
                <a:cubicBezTo>
                  <a:pt x="13607" y="2269"/>
                  <a:pt x="13597" y="2283"/>
                  <a:pt x="13588" y="2294"/>
                </a:cubicBezTo>
                <a:cubicBezTo>
                  <a:pt x="13601" y="2289"/>
                  <a:pt x="13612" y="2274"/>
                  <a:pt x="13617" y="2253"/>
                </a:cubicBezTo>
                <a:close/>
                <a:moveTo>
                  <a:pt x="4312" y="2266"/>
                </a:moveTo>
                <a:cubicBezTo>
                  <a:pt x="4310" y="2266"/>
                  <a:pt x="4309" y="2267"/>
                  <a:pt x="4307" y="2267"/>
                </a:cubicBezTo>
                <a:cubicBezTo>
                  <a:pt x="4314" y="2286"/>
                  <a:pt x="4327" y="2298"/>
                  <a:pt x="4341" y="2298"/>
                </a:cubicBezTo>
                <a:cubicBezTo>
                  <a:pt x="4346" y="2298"/>
                  <a:pt x="4351" y="2297"/>
                  <a:pt x="4356" y="2294"/>
                </a:cubicBezTo>
                <a:cubicBezTo>
                  <a:pt x="4342" y="2277"/>
                  <a:pt x="4326" y="2266"/>
                  <a:pt x="4312" y="2266"/>
                </a:cubicBezTo>
                <a:close/>
                <a:moveTo>
                  <a:pt x="5010" y="2266"/>
                </a:moveTo>
                <a:cubicBezTo>
                  <a:pt x="4992" y="2274"/>
                  <a:pt x="4976" y="2286"/>
                  <a:pt x="4959" y="2297"/>
                </a:cubicBezTo>
                <a:cubicBezTo>
                  <a:pt x="4964" y="2300"/>
                  <a:pt x="4969" y="2302"/>
                  <a:pt x="4974" y="2302"/>
                </a:cubicBezTo>
                <a:cubicBezTo>
                  <a:pt x="4990" y="2302"/>
                  <a:pt x="5003" y="2287"/>
                  <a:pt x="5010" y="2266"/>
                </a:cubicBezTo>
                <a:close/>
                <a:moveTo>
                  <a:pt x="2981" y="2330"/>
                </a:moveTo>
                <a:cubicBezTo>
                  <a:pt x="2959" y="2330"/>
                  <a:pt x="2940" y="2360"/>
                  <a:pt x="2940" y="2398"/>
                </a:cubicBezTo>
                <a:cubicBezTo>
                  <a:pt x="2940" y="2400"/>
                  <a:pt x="2941" y="2402"/>
                  <a:pt x="2941" y="2405"/>
                </a:cubicBezTo>
                <a:cubicBezTo>
                  <a:pt x="2946" y="2414"/>
                  <a:pt x="2953" y="2421"/>
                  <a:pt x="2961" y="2421"/>
                </a:cubicBezTo>
                <a:cubicBezTo>
                  <a:pt x="2966" y="2421"/>
                  <a:pt x="2973" y="2424"/>
                  <a:pt x="2981" y="2429"/>
                </a:cubicBezTo>
                <a:cubicBezTo>
                  <a:pt x="2990" y="2434"/>
                  <a:pt x="3000" y="2439"/>
                  <a:pt x="3011" y="2444"/>
                </a:cubicBezTo>
                <a:cubicBezTo>
                  <a:pt x="3018" y="2432"/>
                  <a:pt x="3022" y="2416"/>
                  <a:pt x="3022" y="2398"/>
                </a:cubicBezTo>
                <a:cubicBezTo>
                  <a:pt x="3022" y="2360"/>
                  <a:pt x="3004" y="2330"/>
                  <a:pt x="2981" y="2330"/>
                </a:cubicBezTo>
                <a:close/>
                <a:moveTo>
                  <a:pt x="3187" y="2330"/>
                </a:moveTo>
                <a:cubicBezTo>
                  <a:pt x="3168" y="2330"/>
                  <a:pt x="3152" y="2351"/>
                  <a:pt x="3147" y="2380"/>
                </a:cubicBezTo>
                <a:cubicBezTo>
                  <a:pt x="3149" y="2386"/>
                  <a:pt x="3150" y="2393"/>
                  <a:pt x="3152" y="2398"/>
                </a:cubicBezTo>
                <a:cubicBezTo>
                  <a:pt x="3160" y="2421"/>
                  <a:pt x="3172" y="2439"/>
                  <a:pt x="3181" y="2463"/>
                </a:cubicBezTo>
                <a:cubicBezTo>
                  <a:pt x="3179" y="2463"/>
                  <a:pt x="3177" y="2463"/>
                  <a:pt x="3175" y="2463"/>
                </a:cubicBezTo>
                <a:cubicBezTo>
                  <a:pt x="3179" y="2465"/>
                  <a:pt x="3183" y="2466"/>
                  <a:pt x="3187" y="2466"/>
                </a:cubicBezTo>
                <a:cubicBezTo>
                  <a:pt x="3209" y="2466"/>
                  <a:pt x="3228" y="2436"/>
                  <a:pt x="3228" y="2398"/>
                </a:cubicBezTo>
                <a:cubicBezTo>
                  <a:pt x="3228" y="2360"/>
                  <a:pt x="3209" y="2330"/>
                  <a:pt x="3187" y="2330"/>
                </a:cubicBezTo>
                <a:close/>
                <a:moveTo>
                  <a:pt x="3396" y="2330"/>
                </a:moveTo>
                <a:cubicBezTo>
                  <a:pt x="3373" y="2330"/>
                  <a:pt x="3355" y="2360"/>
                  <a:pt x="3355" y="2398"/>
                </a:cubicBezTo>
                <a:cubicBezTo>
                  <a:pt x="3355" y="2436"/>
                  <a:pt x="3373" y="2466"/>
                  <a:pt x="3396" y="2466"/>
                </a:cubicBezTo>
                <a:cubicBezTo>
                  <a:pt x="3418" y="2466"/>
                  <a:pt x="3437" y="2436"/>
                  <a:pt x="3437" y="2398"/>
                </a:cubicBezTo>
                <a:cubicBezTo>
                  <a:pt x="3437" y="2360"/>
                  <a:pt x="3418" y="2330"/>
                  <a:pt x="3396" y="2330"/>
                </a:cubicBezTo>
                <a:close/>
                <a:moveTo>
                  <a:pt x="3611" y="2330"/>
                </a:moveTo>
                <a:cubicBezTo>
                  <a:pt x="3588" y="2330"/>
                  <a:pt x="3570" y="2360"/>
                  <a:pt x="3570" y="2398"/>
                </a:cubicBezTo>
                <a:cubicBezTo>
                  <a:pt x="3570" y="2420"/>
                  <a:pt x="3576" y="2439"/>
                  <a:pt x="3585" y="2451"/>
                </a:cubicBezTo>
                <a:cubicBezTo>
                  <a:pt x="3595" y="2452"/>
                  <a:pt x="3603" y="2452"/>
                  <a:pt x="3605" y="2450"/>
                </a:cubicBezTo>
                <a:cubicBezTo>
                  <a:pt x="3607" y="2449"/>
                  <a:pt x="3609" y="2446"/>
                  <a:pt x="3611" y="2444"/>
                </a:cubicBezTo>
                <a:cubicBezTo>
                  <a:pt x="3618" y="2435"/>
                  <a:pt x="3626" y="2419"/>
                  <a:pt x="3636" y="2398"/>
                </a:cubicBezTo>
                <a:cubicBezTo>
                  <a:pt x="3640" y="2389"/>
                  <a:pt x="3644" y="2379"/>
                  <a:pt x="3647" y="2368"/>
                </a:cubicBezTo>
                <a:cubicBezTo>
                  <a:pt x="3641" y="2345"/>
                  <a:pt x="3627" y="2330"/>
                  <a:pt x="3611" y="2330"/>
                </a:cubicBezTo>
                <a:close/>
                <a:moveTo>
                  <a:pt x="4033" y="2330"/>
                </a:moveTo>
                <a:cubicBezTo>
                  <a:pt x="4010" y="2330"/>
                  <a:pt x="3992" y="2360"/>
                  <a:pt x="3992" y="2398"/>
                </a:cubicBezTo>
                <a:cubicBezTo>
                  <a:pt x="3992" y="2407"/>
                  <a:pt x="3993" y="2415"/>
                  <a:pt x="3995" y="2422"/>
                </a:cubicBezTo>
                <a:cubicBezTo>
                  <a:pt x="4007" y="2426"/>
                  <a:pt x="4022" y="2424"/>
                  <a:pt x="4033" y="2422"/>
                </a:cubicBezTo>
                <a:cubicBezTo>
                  <a:pt x="4038" y="2421"/>
                  <a:pt x="4043" y="2421"/>
                  <a:pt x="4046" y="2421"/>
                </a:cubicBezTo>
                <a:cubicBezTo>
                  <a:pt x="4048" y="2421"/>
                  <a:pt x="4059" y="2420"/>
                  <a:pt x="4072" y="2419"/>
                </a:cubicBezTo>
                <a:cubicBezTo>
                  <a:pt x="4073" y="2412"/>
                  <a:pt x="4074" y="2405"/>
                  <a:pt x="4074" y="2398"/>
                </a:cubicBezTo>
                <a:cubicBezTo>
                  <a:pt x="4074" y="2360"/>
                  <a:pt x="4056" y="2330"/>
                  <a:pt x="4033" y="2330"/>
                </a:cubicBezTo>
                <a:close/>
                <a:moveTo>
                  <a:pt x="4662" y="2330"/>
                </a:moveTo>
                <a:cubicBezTo>
                  <a:pt x="4640" y="2330"/>
                  <a:pt x="4621" y="2360"/>
                  <a:pt x="4621" y="2398"/>
                </a:cubicBezTo>
                <a:cubicBezTo>
                  <a:pt x="4621" y="2436"/>
                  <a:pt x="4640" y="2466"/>
                  <a:pt x="4662" y="2466"/>
                </a:cubicBezTo>
                <a:cubicBezTo>
                  <a:pt x="4685" y="2466"/>
                  <a:pt x="4703" y="2436"/>
                  <a:pt x="4703" y="2398"/>
                </a:cubicBezTo>
                <a:cubicBezTo>
                  <a:pt x="4703" y="2360"/>
                  <a:pt x="4685" y="2330"/>
                  <a:pt x="4662" y="2330"/>
                </a:cubicBezTo>
                <a:close/>
                <a:moveTo>
                  <a:pt x="5077" y="2330"/>
                </a:moveTo>
                <a:cubicBezTo>
                  <a:pt x="5054" y="2330"/>
                  <a:pt x="5036" y="2360"/>
                  <a:pt x="5036" y="2398"/>
                </a:cubicBezTo>
                <a:cubicBezTo>
                  <a:pt x="5036" y="2436"/>
                  <a:pt x="5054" y="2466"/>
                  <a:pt x="5077" y="2466"/>
                </a:cubicBezTo>
                <a:cubicBezTo>
                  <a:pt x="5100" y="2466"/>
                  <a:pt x="5118" y="2436"/>
                  <a:pt x="5118" y="2398"/>
                </a:cubicBezTo>
                <a:cubicBezTo>
                  <a:pt x="5118" y="2360"/>
                  <a:pt x="5100" y="2330"/>
                  <a:pt x="5077" y="2330"/>
                </a:cubicBezTo>
                <a:close/>
                <a:moveTo>
                  <a:pt x="6758" y="2330"/>
                </a:moveTo>
                <a:cubicBezTo>
                  <a:pt x="6736" y="2330"/>
                  <a:pt x="6717" y="2360"/>
                  <a:pt x="6717" y="2398"/>
                </a:cubicBezTo>
                <a:cubicBezTo>
                  <a:pt x="6717" y="2436"/>
                  <a:pt x="6736" y="2466"/>
                  <a:pt x="6758" y="2466"/>
                </a:cubicBezTo>
                <a:cubicBezTo>
                  <a:pt x="6781" y="2466"/>
                  <a:pt x="6799" y="2436"/>
                  <a:pt x="6799" y="2398"/>
                </a:cubicBezTo>
                <a:cubicBezTo>
                  <a:pt x="6799" y="2360"/>
                  <a:pt x="6781" y="2330"/>
                  <a:pt x="6758" y="2330"/>
                </a:cubicBezTo>
                <a:close/>
                <a:moveTo>
                  <a:pt x="6965" y="2330"/>
                </a:moveTo>
                <a:cubicBezTo>
                  <a:pt x="6943" y="2330"/>
                  <a:pt x="6924" y="2360"/>
                  <a:pt x="6924" y="2398"/>
                </a:cubicBezTo>
                <a:cubicBezTo>
                  <a:pt x="6924" y="2436"/>
                  <a:pt x="6943" y="2466"/>
                  <a:pt x="6965" y="2466"/>
                </a:cubicBezTo>
                <a:cubicBezTo>
                  <a:pt x="6988" y="2466"/>
                  <a:pt x="7006" y="2436"/>
                  <a:pt x="7006" y="2398"/>
                </a:cubicBezTo>
                <a:cubicBezTo>
                  <a:pt x="7006" y="2360"/>
                  <a:pt x="6988" y="2330"/>
                  <a:pt x="6965" y="2330"/>
                </a:cubicBezTo>
                <a:close/>
                <a:moveTo>
                  <a:pt x="7180" y="2330"/>
                </a:moveTo>
                <a:cubicBezTo>
                  <a:pt x="7158" y="2330"/>
                  <a:pt x="7139" y="2360"/>
                  <a:pt x="7139" y="2398"/>
                </a:cubicBezTo>
                <a:cubicBezTo>
                  <a:pt x="7139" y="2436"/>
                  <a:pt x="7158" y="2466"/>
                  <a:pt x="7180" y="2466"/>
                </a:cubicBezTo>
                <a:cubicBezTo>
                  <a:pt x="7203" y="2466"/>
                  <a:pt x="7221" y="2436"/>
                  <a:pt x="7221" y="2398"/>
                </a:cubicBezTo>
                <a:cubicBezTo>
                  <a:pt x="7221" y="2360"/>
                  <a:pt x="7203" y="2330"/>
                  <a:pt x="7180" y="2330"/>
                </a:cubicBezTo>
                <a:close/>
                <a:moveTo>
                  <a:pt x="7388" y="2330"/>
                </a:moveTo>
                <a:cubicBezTo>
                  <a:pt x="7365" y="2330"/>
                  <a:pt x="7347" y="2360"/>
                  <a:pt x="7347" y="2398"/>
                </a:cubicBezTo>
                <a:cubicBezTo>
                  <a:pt x="7347" y="2436"/>
                  <a:pt x="7365" y="2466"/>
                  <a:pt x="7388" y="2466"/>
                </a:cubicBezTo>
                <a:cubicBezTo>
                  <a:pt x="7410" y="2466"/>
                  <a:pt x="7429" y="2436"/>
                  <a:pt x="7429" y="2398"/>
                </a:cubicBezTo>
                <a:cubicBezTo>
                  <a:pt x="7429" y="2360"/>
                  <a:pt x="7410" y="2330"/>
                  <a:pt x="7388" y="2330"/>
                </a:cubicBezTo>
                <a:close/>
                <a:moveTo>
                  <a:pt x="7595" y="2330"/>
                </a:moveTo>
                <a:cubicBezTo>
                  <a:pt x="7572" y="2330"/>
                  <a:pt x="7554" y="2360"/>
                  <a:pt x="7554" y="2398"/>
                </a:cubicBezTo>
                <a:cubicBezTo>
                  <a:pt x="7554" y="2436"/>
                  <a:pt x="7572" y="2466"/>
                  <a:pt x="7595" y="2466"/>
                </a:cubicBezTo>
                <a:cubicBezTo>
                  <a:pt x="7618" y="2466"/>
                  <a:pt x="7636" y="2436"/>
                  <a:pt x="7636" y="2398"/>
                </a:cubicBezTo>
                <a:cubicBezTo>
                  <a:pt x="7636" y="2360"/>
                  <a:pt x="7618" y="2330"/>
                  <a:pt x="7595" y="2330"/>
                </a:cubicBezTo>
                <a:close/>
                <a:moveTo>
                  <a:pt x="7810" y="2330"/>
                </a:moveTo>
                <a:cubicBezTo>
                  <a:pt x="7787" y="2330"/>
                  <a:pt x="7769" y="2360"/>
                  <a:pt x="7769" y="2398"/>
                </a:cubicBezTo>
                <a:cubicBezTo>
                  <a:pt x="7769" y="2436"/>
                  <a:pt x="7787" y="2466"/>
                  <a:pt x="7810" y="2466"/>
                </a:cubicBezTo>
                <a:cubicBezTo>
                  <a:pt x="7833" y="2466"/>
                  <a:pt x="7851" y="2436"/>
                  <a:pt x="7851" y="2398"/>
                </a:cubicBezTo>
                <a:cubicBezTo>
                  <a:pt x="7851" y="2360"/>
                  <a:pt x="7833" y="2330"/>
                  <a:pt x="7810" y="2330"/>
                </a:cubicBezTo>
                <a:close/>
                <a:moveTo>
                  <a:pt x="8017" y="2330"/>
                </a:moveTo>
                <a:cubicBezTo>
                  <a:pt x="7995" y="2330"/>
                  <a:pt x="7976" y="2360"/>
                  <a:pt x="7976" y="2398"/>
                </a:cubicBezTo>
                <a:cubicBezTo>
                  <a:pt x="7976" y="2436"/>
                  <a:pt x="7995" y="2466"/>
                  <a:pt x="8017" y="2466"/>
                </a:cubicBezTo>
                <a:cubicBezTo>
                  <a:pt x="8040" y="2466"/>
                  <a:pt x="8058" y="2436"/>
                  <a:pt x="8058" y="2398"/>
                </a:cubicBezTo>
                <a:cubicBezTo>
                  <a:pt x="8058" y="2360"/>
                  <a:pt x="8040" y="2330"/>
                  <a:pt x="8017" y="2330"/>
                </a:cubicBezTo>
                <a:close/>
                <a:moveTo>
                  <a:pt x="8224" y="2330"/>
                </a:moveTo>
                <a:cubicBezTo>
                  <a:pt x="8202" y="2330"/>
                  <a:pt x="8183" y="2360"/>
                  <a:pt x="8183" y="2398"/>
                </a:cubicBezTo>
                <a:cubicBezTo>
                  <a:pt x="8183" y="2436"/>
                  <a:pt x="8202" y="2466"/>
                  <a:pt x="8224" y="2466"/>
                </a:cubicBezTo>
                <a:cubicBezTo>
                  <a:pt x="8247" y="2466"/>
                  <a:pt x="8265" y="2436"/>
                  <a:pt x="8265" y="2398"/>
                </a:cubicBezTo>
                <a:cubicBezTo>
                  <a:pt x="8265" y="2360"/>
                  <a:pt x="8247" y="2330"/>
                  <a:pt x="8224" y="2330"/>
                </a:cubicBezTo>
                <a:close/>
                <a:moveTo>
                  <a:pt x="8439" y="2330"/>
                </a:moveTo>
                <a:cubicBezTo>
                  <a:pt x="8417" y="2330"/>
                  <a:pt x="8398" y="2360"/>
                  <a:pt x="8398" y="2398"/>
                </a:cubicBezTo>
                <a:cubicBezTo>
                  <a:pt x="8398" y="2436"/>
                  <a:pt x="8417" y="2466"/>
                  <a:pt x="8439" y="2466"/>
                </a:cubicBezTo>
                <a:cubicBezTo>
                  <a:pt x="8462" y="2466"/>
                  <a:pt x="8480" y="2436"/>
                  <a:pt x="8480" y="2398"/>
                </a:cubicBezTo>
                <a:cubicBezTo>
                  <a:pt x="8480" y="2360"/>
                  <a:pt x="8462" y="2330"/>
                  <a:pt x="8439" y="2330"/>
                </a:cubicBezTo>
                <a:close/>
                <a:moveTo>
                  <a:pt x="8647" y="2330"/>
                </a:moveTo>
                <a:cubicBezTo>
                  <a:pt x="8624" y="2330"/>
                  <a:pt x="8606" y="2360"/>
                  <a:pt x="8606" y="2398"/>
                </a:cubicBezTo>
                <a:cubicBezTo>
                  <a:pt x="8606" y="2436"/>
                  <a:pt x="8624" y="2466"/>
                  <a:pt x="8647" y="2466"/>
                </a:cubicBezTo>
                <a:cubicBezTo>
                  <a:pt x="8669" y="2466"/>
                  <a:pt x="8688" y="2436"/>
                  <a:pt x="8688" y="2398"/>
                </a:cubicBezTo>
                <a:cubicBezTo>
                  <a:pt x="8688" y="2360"/>
                  <a:pt x="8669" y="2330"/>
                  <a:pt x="8647" y="2330"/>
                </a:cubicBezTo>
                <a:close/>
                <a:moveTo>
                  <a:pt x="8854" y="2330"/>
                </a:moveTo>
                <a:cubicBezTo>
                  <a:pt x="8831" y="2330"/>
                  <a:pt x="8813" y="2360"/>
                  <a:pt x="8813" y="2398"/>
                </a:cubicBezTo>
                <a:cubicBezTo>
                  <a:pt x="8813" y="2436"/>
                  <a:pt x="8831" y="2466"/>
                  <a:pt x="8854" y="2466"/>
                </a:cubicBezTo>
                <a:cubicBezTo>
                  <a:pt x="8857" y="2466"/>
                  <a:pt x="8860" y="2465"/>
                  <a:pt x="8863" y="2464"/>
                </a:cubicBezTo>
                <a:cubicBezTo>
                  <a:pt x="8859" y="2458"/>
                  <a:pt x="8856" y="2452"/>
                  <a:pt x="8854" y="2443"/>
                </a:cubicBezTo>
                <a:cubicBezTo>
                  <a:pt x="8852" y="2437"/>
                  <a:pt x="8852" y="2429"/>
                  <a:pt x="8852" y="2421"/>
                </a:cubicBezTo>
                <a:cubicBezTo>
                  <a:pt x="8852" y="2412"/>
                  <a:pt x="8852" y="2405"/>
                  <a:pt x="8854" y="2399"/>
                </a:cubicBezTo>
                <a:cubicBezTo>
                  <a:pt x="8854" y="2399"/>
                  <a:pt x="8854" y="2398"/>
                  <a:pt x="8854" y="2398"/>
                </a:cubicBezTo>
                <a:cubicBezTo>
                  <a:pt x="8860" y="2377"/>
                  <a:pt x="8873" y="2369"/>
                  <a:pt x="8890" y="2366"/>
                </a:cubicBezTo>
                <a:cubicBezTo>
                  <a:pt x="8883" y="2344"/>
                  <a:pt x="8870" y="2330"/>
                  <a:pt x="8854" y="2330"/>
                </a:cubicBezTo>
                <a:close/>
                <a:moveTo>
                  <a:pt x="13683" y="2330"/>
                </a:moveTo>
                <a:cubicBezTo>
                  <a:pt x="13660" y="2330"/>
                  <a:pt x="13642" y="2360"/>
                  <a:pt x="13642" y="2398"/>
                </a:cubicBezTo>
                <a:cubicBezTo>
                  <a:pt x="13642" y="2436"/>
                  <a:pt x="13660" y="2466"/>
                  <a:pt x="13683" y="2466"/>
                </a:cubicBezTo>
                <a:cubicBezTo>
                  <a:pt x="13705" y="2466"/>
                  <a:pt x="13724" y="2436"/>
                  <a:pt x="13724" y="2398"/>
                </a:cubicBezTo>
                <a:cubicBezTo>
                  <a:pt x="13724" y="2360"/>
                  <a:pt x="13705" y="2330"/>
                  <a:pt x="13683" y="2330"/>
                </a:cubicBezTo>
                <a:close/>
                <a:moveTo>
                  <a:pt x="15579" y="2330"/>
                </a:moveTo>
                <a:cubicBezTo>
                  <a:pt x="15556" y="2330"/>
                  <a:pt x="15538" y="2360"/>
                  <a:pt x="15538" y="2398"/>
                </a:cubicBezTo>
                <a:cubicBezTo>
                  <a:pt x="15538" y="2436"/>
                  <a:pt x="15556" y="2466"/>
                  <a:pt x="15579" y="2466"/>
                </a:cubicBezTo>
                <a:cubicBezTo>
                  <a:pt x="15601" y="2466"/>
                  <a:pt x="15620" y="2436"/>
                  <a:pt x="15620" y="2398"/>
                </a:cubicBezTo>
                <a:cubicBezTo>
                  <a:pt x="15620" y="2360"/>
                  <a:pt x="15601" y="2330"/>
                  <a:pt x="15579" y="2330"/>
                </a:cubicBezTo>
                <a:close/>
                <a:moveTo>
                  <a:pt x="15786" y="2330"/>
                </a:moveTo>
                <a:cubicBezTo>
                  <a:pt x="15763" y="2330"/>
                  <a:pt x="15745" y="2360"/>
                  <a:pt x="15745" y="2398"/>
                </a:cubicBezTo>
                <a:cubicBezTo>
                  <a:pt x="15745" y="2436"/>
                  <a:pt x="15763" y="2466"/>
                  <a:pt x="15786" y="2466"/>
                </a:cubicBezTo>
                <a:cubicBezTo>
                  <a:pt x="15809" y="2466"/>
                  <a:pt x="15827" y="2436"/>
                  <a:pt x="15827" y="2398"/>
                </a:cubicBezTo>
                <a:cubicBezTo>
                  <a:pt x="15827" y="2360"/>
                  <a:pt x="15809" y="2330"/>
                  <a:pt x="15786" y="2330"/>
                </a:cubicBezTo>
                <a:close/>
                <a:moveTo>
                  <a:pt x="15993" y="2330"/>
                </a:moveTo>
                <a:cubicBezTo>
                  <a:pt x="15971" y="2330"/>
                  <a:pt x="15952" y="2360"/>
                  <a:pt x="15952" y="2398"/>
                </a:cubicBezTo>
                <a:cubicBezTo>
                  <a:pt x="15952" y="2436"/>
                  <a:pt x="15971" y="2466"/>
                  <a:pt x="15993" y="2466"/>
                </a:cubicBezTo>
                <a:cubicBezTo>
                  <a:pt x="16016" y="2466"/>
                  <a:pt x="16034" y="2436"/>
                  <a:pt x="16034" y="2398"/>
                </a:cubicBezTo>
                <a:cubicBezTo>
                  <a:pt x="16034" y="2360"/>
                  <a:pt x="16016" y="2330"/>
                  <a:pt x="15993" y="2330"/>
                </a:cubicBezTo>
                <a:close/>
                <a:moveTo>
                  <a:pt x="16208" y="2330"/>
                </a:moveTo>
                <a:cubicBezTo>
                  <a:pt x="16186" y="2330"/>
                  <a:pt x="16167" y="2360"/>
                  <a:pt x="16167" y="2398"/>
                </a:cubicBezTo>
                <a:cubicBezTo>
                  <a:pt x="16167" y="2436"/>
                  <a:pt x="16186" y="2466"/>
                  <a:pt x="16208" y="2466"/>
                </a:cubicBezTo>
                <a:cubicBezTo>
                  <a:pt x="16231" y="2466"/>
                  <a:pt x="16249" y="2436"/>
                  <a:pt x="16249" y="2398"/>
                </a:cubicBezTo>
                <a:cubicBezTo>
                  <a:pt x="16249" y="2360"/>
                  <a:pt x="16231" y="2330"/>
                  <a:pt x="16208" y="2330"/>
                </a:cubicBezTo>
                <a:close/>
                <a:moveTo>
                  <a:pt x="16416" y="2330"/>
                </a:moveTo>
                <a:cubicBezTo>
                  <a:pt x="16393" y="2330"/>
                  <a:pt x="16375" y="2360"/>
                  <a:pt x="16375" y="2398"/>
                </a:cubicBezTo>
                <a:cubicBezTo>
                  <a:pt x="16375" y="2436"/>
                  <a:pt x="16393" y="2466"/>
                  <a:pt x="16416" y="2466"/>
                </a:cubicBezTo>
                <a:cubicBezTo>
                  <a:pt x="16438" y="2466"/>
                  <a:pt x="16457" y="2436"/>
                  <a:pt x="16457" y="2398"/>
                </a:cubicBezTo>
                <a:cubicBezTo>
                  <a:pt x="16457" y="2360"/>
                  <a:pt x="16438" y="2330"/>
                  <a:pt x="16416" y="2330"/>
                </a:cubicBezTo>
                <a:close/>
                <a:moveTo>
                  <a:pt x="16623" y="2330"/>
                </a:moveTo>
                <a:cubicBezTo>
                  <a:pt x="16600" y="2330"/>
                  <a:pt x="16582" y="2360"/>
                  <a:pt x="16582" y="2398"/>
                </a:cubicBezTo>
                <a:cubicBezTo>
                  <a:pt x="16582" y="2436"/>
                  <a:pt x="16600" y="2466"/>
                  <a:pt x="16623" y="2466"/>
                </a:cubicBezTo>
                <a:cubicBezTo>
                  <a:pt x="16645" y="2466"/>
                  <a:pt x="16664" y="2436"/>
                  <a:pt x="16664" y="2398"/>
                </a:cubicBezTo>
                <a:cubicBezTo>
                  <a:pt x="16664" y="2360"/>
                  <a:pt x="16645" y="2330"/>
                  <a:pt x="16623" y="2330"/>
                </a:cubicBezTo>
                <a:close/>
                <a:moveTo>
                  <a:pt x="16838" y="2330"/>
                </a:moveTo>
                <a:cubicBezTo>
                  <a:pt x="16815" y="2330"/>
                  <a:pt x="16797" y="2360"/>
                  <a:pt x="16797" y="2398"/>
                </a:cubicBezTo>
                <a:cubicBezTo>
                  <a:pt x="16797" y="2436"/>
                  <a:pt x="16815" y="2466"/>
                  <a:pt x="16838" y="2466"/>
                </a:cubicBezTo>
                <a:cubicBezTo>
                  <a:pt x="16860" y="2466"/>
                  <a:pt x="16879" y="2436"/>
                  <a:pt x="16879" y="2398"/>
                </a:cubicBezTo>
                <a:cubicBezTo>
                  <a:pt x="16879" y="2360"/>
                  <a:pt x="16860" y="2330"/>
                  <a:pt x="16838" y="2330"/>
                </a:cubicBezTo>
                <a:close/>
                <a:moveTo>
                  <a:pt x="18516" y="2330"/>
                </a:moveTo>
                <a:cubicBezTo>
                  <a:pt x="18499" y="2330"/>
                  <a:pt x="18484" y="2348"/>
                  <a:pt x="18478" y="2374"/>
                </a:cubicBezTo>
                <a:cubicBezTo>
                  <a:pt x="18484" y="2383"/>
                  <a:pt x="18491" y="2391"/>
                  <a:pt x="18498" y="2398"/>
                </a:cubicBezTo>
                <a:cubicBezTo>
                  <a:pt x="18504" y="2404"/>
                  <a:pt x="18510" y="2408"/>
                  <a:pt x="18516" y="2412"/>
                </a:cubicBezTo>
                <a:cubicBezTo>
                  <a:pt x="18525" y="2417"/>
                  <a:pt x="18535" y="2421"/>
                  <a:pt x="18545" y="2421"/>
                </a:cubicBezTo>
                <a:cubicBezTo>
                  <a:pt x="18549" y="2421"/>
                  <a:pt x="18552" y="2419"/>
                  <a:pt x="18555" y="2417"/>
                </a:cubicBezTo>
                <a:cubicBezTo>
                  <a:pt x="18557" y="2411"/>
                  <a:pt x="18557" y="2405"/>
                  <a:pt x="18557" y="2398"/>
                </a:cubicBezTo>
                <a:cubicBezTo>
                  <a:pt x="18557" y="2360"/>
                  <a:pt x="18539" y="2330"/>
                  <a:pt x="18516" y="2330"/>
                </a:cubicBezTo>
                <a:close/>
                <a:moveTo>
                  <a:pt x="18724" y="2330"/>
                </a:moveTo>
                <a:cubicBezTo>
                  <a:pt x="18712" y="2330"/>
                  <a:pt x="18700" y="2339"/>
                  <a:pt x="18693" y="2354"/>
                </a:cubicBezTo>
                <a:cubicBezTo>
                  <a:pt x="18701" y="2346"/>
                  <a:pt x="18708" y="2335"/>
                  <a:pt x="18718" y="2335"/>
                </a:cubicBezTo>
                <a:cubicBezTo>
                  <a:pt x="18720" y="2335"/>
                  <a:pt x="18722" y="2336"/>
                  <a:pt x="18724" y="2337"/>
                </a:cubicBezTo>
                <a:cubicBezTo>
                  <a:pt x="18736" y="2346"/>
                  <a:pt x="18744" y="2378"/>
                  <a:pt x="18757" y="2378"/>
                </a:cubicBezTo>
                <a:cubicBezTo>
                  <a:pt x="18759" y="2378"/>
                  <a:pt x="18761" y="2377"/>
                  <a:pt x="18763" y="2376"/>
                </a:cubicBezTo>
                <a:cubicBezTo>
                  <a:pt x="18758" y="2349"/>
                  <a:pt x="18742" y="2330"/>
                  <a:pt x="18724" y="2330"/>
                </a:cubicBezTo>
                <a:close/>
                <a:moveTo>
                  <a:pt x="19147" y="2330"/>
                </a:moveTo>
                <a:cubicBezTo>
                  <a:pt x="19128" y="2330"/>
                  <a:pt x="19112" y="2352"/>
                  <a:pt x="19107" y="2382"/>
                </a:cubicBezTo>
                <a:cubicBezTo>
                  <a:pt x="19118" y="2389"/>
                  <a:pt x="19129" y="2394"/>
                  <a:pt x="19140" y="2398"/>
                </a:cubicBezTo>
                <a:cubicBezTo>
                  <a:pt x="19142" y="2399"/>
                  <a:pt x="19145" y="2400"/>
                  <a:pt x="19147" y="2400"/>
                </a:cubicBezTo>
                <a:cubicBezTo>
                  <a:pt x="19162" y="2405"/>
                  <a:pt x="19175" y="2407"/>
                  <a:pt x="19187" y="2407"/>
                </a:cubicBezTo>
                <a:cubicBezTo>
                  <a:pt x="19187" y="2407"/>
                  <a:pt x="19187" y="2407"/>
                  <a:pt x="19188" y="2407"/>
                </a:cubicBezTo>
                <a:cubicBezTo>
                  <a:pt x="19188" y="2404"/>
                  <a:pt x="19188" y="2401"/>
                  <a:pt x="19188" y="2398"/>
                </a:cubicBezTo>
                <a:cubicBezTo>
                  <a:pt x="19188" y="2360"/>
                  <a:pt x="19170" y="2330"/>
                  <a:pt x="19147" y="2330"/>
                </a:cubicBezTo>
                <a:close/>
                <a:moveTo>
                  <a:pt x="4262" y="2342"/>
                </a:moveTo>
                <a:cubicBezTo>
                  <a:pt x="4259" y="2350"/>
                  <a:pt x="4255" y="2356"/>
                  <a:pt x="4250" y="2356"/>
                </a:cubicBezTo>
                <a:cubicBezTo>
                  <a:pt x="4248" y="2356"/>
                  <a:pt x="4243" y="2360"/>
                  <a:pt x="4238" y="2367"/>
                </a:cubicBezTo>
                <a:cubicBezTo>
                  <a:pt x="4233" y="2374"/>
                  <a:pt x="4228" y="2384"/>
                  <a:pt x="4225" y="2397"/>
                </a:cubicBezTo>
                <a:cubicBezTo>
                  <a:pt x="4223" y="2404"/>
                  <a:pt x="4222" y="2411"/>
                  <a:pt x="4222" y="2420"/>
                </a:cubicBezTo>
                <a:cubicBezTo>
                  <a:pt x="4222" y="2420"/>
                  <a:pt x="4228" y="2425"/>
                  <a:pt x="4238" y="2434"/>
                </a:cubicBezTo>
                <a:cubicBezTo>
                  <a:pt x="4244" y="2440"/>
                  <a:pt x="4252" y="2447"/>
                  <a:pt x="4260" y="2454"/>
                </a:cubicBezTo>
                <a:cubicBezTo>
                  <a:pt x="4271" y="2442"/>
                  <a:pt x="4279" y="2421"/>
                  <a:pt x="4279" y="2397"/>
                </a:cubicBezTo>
                <a:cubicBezTo>
                  <a:pt x="4279" y="2375"/>
                  <a:pt x="4272" y="2355"/>
                  <a:pt x="4262" y="2342"/>
                </a:cubicBezTo>
                <a:close/>
                <a:moveTo>
                  <a:pt x="4472" y="2342"/>
                </a:moveTo>
                <a:cubicBezTo>
                  <a:pt x="4470" y="2351"/>
                  <a:pt x="4468" y="2360"/>
                  <a:pt x="4468" y="2369"/>
                </a:cubicBezTo>
                <a:cubicBezTo>
                  <a:pt x="4468" y="2379"/>
                  <a:pt x="4470" y="2390"/>
                  <a:pt x="4473" y="2402"/>
                </a:cubicBezTo>
                <a:cubicBezTo>
                  <a:pt x="4476" y="2413"/>
                  <a:pt x="4481" y="2425"/>
                  <a:pt x="4487" y="2437"/>
                </a:cubicBezTo>
                <a:cubicBezTo>
                  <a:pt x="4491" y="2427"/>
                  <a:pt x="4493" y="2415"/>
                  <a:pt x="4493" y="2402"/>
                </a:cubicBezTo>
                <a:cubicBezTo>
                  <a:pt x="4493" y="2376"/>
                  <a:pt x="4485" y="2354"/>
                  <a:pt x="4472" y="2342"/>
                </a:cubicBezTo>
                <a:close/>
                <a:moveTo>
                  <a:pt x="4881" y="2342"/>
                </a:moveTo>
                <a:cubicBezTo>
                  <a:pt x="4877" y="2344"/>
                  <a:pt x="4873" y="2345"/>
                  <a:pt x="4870" y="2346"/>
                </a:cubicBezTo>
                <a:cubicBezTo>
                  <a:pt x="4862" y="2348"/>
                  <a:pt x="4855" y="2350"/>
                  <a:pt x="4847" y="2351"/>
                </a:cubicBezTo>
                <a:cubicBezTo>
                  <a:pt x="4836" y="2363"/>
                  <a:pt x="4829" y="2384"/>
                  <a:pt x="4829" y="2408"/>
                </a:cubicBezTo>
                <a:cubicBezTo>
                  <a:pt x="4829" y="2446"/>
                  <a:pt x="4847" y="2476"/>
                  <a:pt x="4870" y="2476"/>
                </a:cubicBezTo>
                <a:cubicBezTo>
                  <a:pt x="4892" y="2476"/>
                  <a:pt x="4911" y="2446"/>
                  <a:pt x="4911" y="2408"/>
                </a:cubicBezTo>
                <a:cubicBezTo>
                  <a:pt x="4911" y="2376"/>
                  <a:pt x="4898" y="2350"/>
                  <a:pt x="4881" y="2342"/>
                </a:cubicBezTo>
                <a:close/>
                <a:moveTo>
                  <a:pt x="6564" y="2342"/>
                </a:moveTo>
                <a:cubicBezTo>
                  <a:pt x="6573" y="2359"/>
                  <a:pt x="6582" y="2376"/>
                  <a:pt x="6590" y="2394"/>
                </a:cubicBezTo>
                <a:cubicBezTo>
                  <a:pt x="6587" y="2370"/>
                  <a:pt x="6577" y="2350"/>
                  <a:pt x="6564" y="2342"/>
                </a:cubicBezTo>
                <a:close/>
                <a:moveTo>
                  <a:pt x="13496" y="2342"/>
                </a:moveTo>
                <a:cubicBezTo>
                  <a:pt x="13490" y="2345"/>
                  <a:pt x="13484" y="2346"/>
                  <a:pt x="13477" y="2347"/>
                </a:cubicBezTo>
                <a:cubicBezTo>
                  <a:pt x="13475" y="2347"/>
                  <a:pt x="13473" y="2348"/>
                  <a:pt x="13471" y="2348"/>
                </a:cubicBezTo>
                <a:cubicBezTo>
                  <a:pt x="13456" y="2348"/>
                  <a:pt x="13450" y="2374"/>
                  <a:pt x="13450" y="2392"/>
                </a:cubicBezTo>
                <a:cubicBezTo>
                  <a:pt x="13450" y="2396"/>
                  <a:pt x="13450" y="2399"/>
                  <a:pt x="13451" y="2403"/>
                </a:cubicBezTo>
                <a:cubicBezTo>
                  <a:pt x="13454" y="2422"/>
                  <a:pt x="13464" y="2439"/>
                  <a:pt x="13465" y="2468"/>
                </a:cubicBezTo>
                <a:cubicBezTo>
                  <a:pt x="13469" y="2470"/>
                  <a:pt x="13473" y="2471"/>
                  <a:pt x="13477" y="2471"/>
                </a:cubicBezTo>
                <a:cubicBezTo>
                  <a:pt x="13500" y="2471"/>
                  <a:pt x="13518" y="2441"/>
                  <a:pt x="13518" y="2403"/>
                </a:cubicBezTo>
                <a:cubicBezTo>
                  <a:pt x="13518" y="2376"/>
                  <a:pt x="13509" y="2354"/>
                  <a:pt x="13496" y="2342"/>
                </a:cubicBezTo>
                <a:close/>
                <a:moveTo>
                  <a:pt x="5258" y="2406"/>
                </a:moveTo>
                <a:cubicBezTo>
                  <a:pt x="5258" y="2406"/>
                  <a:pt x="5255" y="2407"/>
                  <a:pt x="5251" y="2408"/>
                </a:cubicBezTo>
                <a:cubicBezTo>
                  <a:pt x="5252" y="2416"/>
                  <a:pt x="5253" y="2424"/>
                  <a:pt x="5256" y="2431"/>
                </a:cubicBezTo>
                <a:cubicBezTo>
                  <a:pt x="5257" y="2423"/>
                  <a:pt x="5257" y="2415"/>
                  <a:pt x="5258" y="2406"/>
                </a:cubicBezTo>
                <a:close/>
                <a:moveTo>
                  <a:pt x="15409" y="2406"/>
                </a:moveTo>
                <a:cubicBezTo>
                  <a:pt x="15406" y="2411"/>
                  <a:pt x="15403" y="2416"/>
                  <a:pt x="15400" y="2421"/>
                </a:cubicBezTo>
                <a:cubicBezTo>
                  <a:pt x="15394" y="2431"/>
                  <a:pt x="15389" y="2446"/>
                  <a:pt x="15384" y="2462"/>
                </a:cubicBezTo>
                <a:cubicBezTo>
                  <a:pt x="15398" y="2453"/>
                  <a:pt x="15407" y="2431"/>
                  <a:pt x="15409" y="2406"/>
                </a:cubicBezTo>
                <a:close/>
                <a:moveTo>
                  <a:pt x="3295" y="2509"/>
                </a:moveTo>
                <a:cubicBezTo>
                  <a:pt x="3275" y="2509"/>
                  <a:pt x="3259" y="2533"/>
                  <a:pt x="3255" y="2564"/>
                </a:cubicBezTo>
                <a:cubicBezTo>
                  <a:pt x="3277" y="2553"/>
                  <a:pt x="3298" y="2538"/>
                  <a:pt x="3319" y="2522"/>
                </a:cubicBezTo>
                <a:cubicBezTo>
                  <a:pt x="3312" y="2514"/>
                  <a:pt x="3304" y="2509"/>
                  <a:pt x="3295" y="2509"/>
                </a:cubicBezTo>
                <a:close/>
                <a:moveTo>
                  <a:pt x="4347" y="2509"/>
                </a:moveTo>
                <a:cubicBezTo>
                  <a:pt x="4341" y="2509"/>
                  <a:pt x="4335" y="2511"/>
                  <a:pt x="4330" y="2516"/>
                </a:cubicBezTo>
                <a:cubicBezTo>
                  <a:pt x="4347" y="2530"/>
                  <a:pt x="4361" y="2540"/>
                  <a:pt x="4366" y="2540"/>
                </a:cubicBezTo>
                <a:cubicBezTo>
                  <a:pt x="4371" y="2540"/>
                  <a:pt x="4375" y="2538"/>
                  <a:pt x="4379" y="2534"/>
                </a:cubicBezTo>
                <a:cubicBezTo>
                  <a:pt x="4371" y="2519"/>
                  <a:pt x="4360" y="2509"/>
                  <a:pt x="4347" y="2509"/>
                </a:cubicBezTo>
                <a:close/>
                <a:moveTo>
                  <a:pt x="4551" y="2509"/>
                </a:moveTo>
                <a:cubicBezTo>
                  <a:pt x="4546" y="2509"/>
                  <a:pt x="4541" y="2510"/>
                  <a:pt x="4537" y="2513"/>
                </a:cubicBezTo>
                <a:cubicBezTo>
                  <a:pt x="4555" y="2531"/>
                  <a:pt x="4573" y="2545"/>
                  <a:pt x="4590" y="2553"/>
                </a:cubicBezTo>
                <a:cubicBezTo>
                  <a:pt x="4584" y="2527"/>
                  <a:pt x="4569" y="2509"/>
                  <a:pt x="4551" y="2509"/>
                </a:cubicBezTo>
                <a:close/>
                <a:moveTo>
                  <a:pt x="4766" y="2509"/>
                </a:moveTo>
                <a:cubicBezTo>
                  <a:pt x="4749" y="2509"/>
                  <a:pt x="4735" y="2525"/>
                  <a:pt x="4729" y="2548"/>
                </a:cubicBezTo>
                <a:cubicBezTo>
                  <a:pt x="4749" y="2564"/>
                  <a:pt x="4779" y="2565"/>
                  <a:pt x="4804" y="2556"/>
                </a:cubicBezTo>
                <a:cubicBezTo>
                  <a:pt x="4799" y="2528"/>
                  <a:pt x="4784" y="2509"/>
                  <a:pt x="4766" y="2509"/>
                </a:cubicBezTo>
                <a:close/>
                <a:moveTo>
                  <a:pt x="4974" y="2509"/>
                </a:moveTo>
                <a:cubicBezTo>
                  <a:pt x="4957" y="2509"/>
                  <a:pt x="4942" y="2527"/>
                  <a:pt x="4936" y="2553"/>
                </a:cubicBezTo>
                <a:lnTo>
                  <a:pt x="4982" y="2553"/>
                </a:lnTo>
                <a:cubicBezTo>
                  <a:pt x="4990" y="2543"/>
                  <a:pt x="4995" y="2533"/>
                  <a:pt x="5001" y="2525"/>
                </a:cubicBezTo>
                <a:cubicBezTo>
                  <a:pt x="4994" y="2515"/>
                  <a:pt x="4984" y="2509"/>
                  <a:pt x="4974" y="2509"/>
                </a:cubicBezTo>
                <a:close/>
                <a:moveTo>
                  <a:pt x="5183" y="2509"/>
                </a:moveTo>
                <a:cubicBezTo>
                  <a:pt x="5164" y="2509"/>
                  <a:pt x="5149" y="2529"/>
                  <a:pt x="5143" y="2558"/>
                </a:cubicBezTo>
                <a:cubicBezTo>
                  <a:pt x="5168" y="2554"/>
                  <a:pt x="5192" y="2545"/>
                  <a:pt x="5211" y="2528"/>
                </a:cubicBezTo>
                <a:cubicBezTo>
                  <a:pt x="5203" y="2516"/>
                  <a:pt x="5194" y="2509"/>
                  <a:pt x="5183" y="2509"/>
                </a:cubicBezTo>
                <a:close/>
                <a:moveTo>
                  <a:pt x="6655" y="2509"/>
                </a:moveTo>
                <a:cubicBezTo>
                  <a:pt x="6650" y="2509"/>
                  <a:pt x="6645" y="2510"/>
                  <a:pt x="6640" y="2513"/>
                </a:cubicBezTo>
                <a:cubicBezTo>
                  <a:pt x="6654" y="2552"/>
                  <a:pt x="6666" y="2593"/>
                  <a:pt x="6678" y="2634"/>
                </a:cubicBezTo>
                <a:cubicBezTo>
                  <a:pt x="6689" y="2622"/>
                  <a:pt x="6696" y="2601"/>
                  <a:pt x="6696" y="2577"/>
                </a:cubicBezTo>
                <a:cubicBezTo>
                  <a:pt x="6696" y="2539"/>
                  <a:pt x="6677" y="2509"/>
                  <a:pt x="6655" y="2509"/>
                </a:cubicBezTo>
                <a:close/>
                <a:moveTo>
                  <a:pt x="6866" y="2509"/>
                </a:moveTo>
                <a:cubicBezTo>
                  <a:pt x="6843" y="2509"/>
                  <a:pt x="6825" y="2539"/>
                  <a:pt x="6825" y="2577"/>
                </a:cubicBezTo>
                <a:cubicBezTo>
                  <a:pt x="6825" y="2615"/>
                  <a:pt x="6843" y="2646"/>
                  <a:pt x="6866" y="2646"/>
                </a:cubicBezTo>
                <a:cubicBezTo>
                  <a:pt x="6888" y="2646"/>
                  <a:pt x="6907" y="2615"/>
                  <a:pt x="6907" y="2577"/>
                </a:cubicBezTo>
                <a:cubicBezTo>
                  <a:pt x="6907" y="2539"/>
                  <a:pt x="6888" y="2509"/>
                  <a:pt x="6866" y="2509"/>
                </a:cubicBezTo>
                <a:close/>
                <a:moveTo>
                  <a:pt x="7073" y="2509"/>
                </a:moveTo>
                <a:cubicBezTo>
                  <a:pt x="7050" y="2509"/>
                  <a:pt x="7032" y="2539"/>
                  <a:pt x="7032" y="2577"/>
                </a:cubicBezTo>
                <a:cubicBezTo>
                  <a:pt x="7032" y="2615"/>
                  <a:pt x="7050" y="2646"/>
                  <a:pt x="7073" y="2646"/>
                </a:cubicBezTo>
                <a:cubicBezTo>
                  <a:pt x="7096" y="2646"/>
                  <a:pt x="7114" y="2615"/>
                  <a:pt x="7114" y="2577"/>
                </a:cubicBezTo>
                <a:cubicBezTo>
                  <a:pt x="7114" y="2539"/>
                  <a:pt x="7096" y="2509"/>
                  <a:pt x="7073" y="2509"/>
                </a:cubicBezTo>
                <a:close/>
                <a:moveTo>
                  <a:pt x="7280" y="2509"/>
                </a:moveTo>
                <a:cubicBezTo>
                  <a:pt x="7258" y="2509"/>
                  <a:pt x="7239" y="2539"/>
                  <a:pt x="7239" y="2577"/>
                </a:cubicBezTo>
                <a:cubicBezTo>
                  <a:pt x="7239" y="2615"/>
                  <a:pt x="7258" y="2646"/>
                  <a:pt x="7280" y="2646"/>
                </a:cubicBezTo>
                <a:cubicBezTo>
                  <a:pt x="7303" y="2646"/>
                  <a:pt x="7321" y="2615"/>
                  <a:pt x="7321" y="2577"/>
                </a:cubicBezTo>
                <a:cubicBezTo>
                  <a:pt x="7321" y="2539"/>
                  <a:pt x="7303" y="2509"/>
                  <a:pt x="7280" y="2509"/>
                </a:cubicBezTo>
                <a:close/>
                <a:moveTo>
                  <a:pt x="7495" y="2509"/>
                </a:moveTo>
                <a:cubicBezTo>
                  <a:pt x="7473" y="2509"/>
                  <a:pt x="7454" y="2539"/>
                  <a:pt x="7454" y="2577"/>
                </a:cubicBezTo>
                <a:cubicBezTo>
                  <a:pt x="7454" y="2615"/>
                  <a:pt x="7473" y="2646"/>
                  <a:pt x="7495" y="2646"/>
                </a:cubicBezTo>
                <a:cubicBezTo>
                  <a:pt x="7518" y="2646"/>
                  <a:pt x="7536" y="2615"/>
                  <a:pt x="7536" y="2577"/>
                </a:cubicBezTo>
                <a:cubicBezTo>
                  <a:pt x="7536" y="2539"/>
                  <a:pt x="7518" y="2509"/>
                  <a:pt x="7495" y="2509"/>
                </a:cubicBezTo>
                <a:close/>
                <a:moveTo>
                  <a:pt x="7702" y="2509"/>
                </a:moveTo>
                <a:cubicBezTo>
                  <a:pt x="7680" y="2509"/>
                  <a:pt x="7661" y="2539"/>
                  <a:pt x="7661" y="2577"/>
                </a:cubicBezTo>
                <a:cubicBezTo>
                  <a:pt x="7661" y="2615"/>
                  <a:pt x="7680" y="2646"/>
                  <a:pt x="7702" y="2646"/>
                </a:cubicBezTo>
                <a:cubicBezTo>
                  <a:pt x="7725" y="2646"/>
                  <a:pt x="7743" y="2615"/>
                  <a:pt x="7743" y="2577"/>
                </a:cubicBezTo>
                <a:cubicBezTo>
                  <a:pt x="7743" y="2539"/>
                  <a:pt x="7725" y="2509"/>
                  <a:pt x="7702" y="2509"/>
                </a:cubicBezTo>
                <a:close/>
                <a:moveTo>
                  <a:pt x="7910" y="2509"/>
                </a:moveTo>
                <a:cubicBezTo>
                  <a:pt x="7887" y="2509"/>
                  <a:pt x="7869" y="2539"/>
                  <a:pt x="7869" y="2577"/>
                </a:cubicBezTo>
                <a:cubicBezTo>
                  <a:pt x="7869" y="2615"/>
                  <a:pt x="7887" y="2646"/>
                  <a:pt x="7910" y="2646"/>
                </a:cubicBezTo>
                <a:cubicBezTo>
                  <a:pt x="7932" y="2646"/>
                  <a:pt x="7951" y="2615"/>
                  <a:pt x="7951" y="2577"/>
                </a:cubicBezTo>
                <a:cubicBezTo>
                  <a:pt x="7951" y="2539"/>
                  <a:pt x="7932" y="2509"/>
                  <a:pt x="7910" y="2509"/>
                </a:cubicBezTo>
                <a:close/>
                <a:moveTo>
                  <a:pt x="8125" y="2509"/>
                </a:moveTo>
                <a:cubicBezTo>
                  <a:pt x="8102" y="2509"/>
                  <a:pt x="8084" y="2539"/>
                  <a:pt x="8084" y="2577"/>
                </a:cubicBezTo>
                <a:cubicBezTo>
                  <a:pt x="8084" y="2615"/>
                  <a:pt x="8102" y="2646"/>
                  <a:pt x="8125" y="2646"/>
                </a:cubicBezTo>
                <a:cubicBezTo>
                  <a:pt x="8147" y="2646"/>
                  <a:pt x="8166" y="2615"/>
                  <a:pt x="8166" y="2577"/>
                </a:cubicBezTo>
                <a:cubicBezTo>
                  <a:pt x="8166" y="2539"/>
                  <a:pt x="8147" y="2509"/>
                  <a:pt x="8125" y="2509"/>
                </a:cubicBezTo>
                <a:close/>
                <a:moveTo>
                  <a:pt x="8332" y="2509"/>
                </a:moveTo>
                <a:cubicBezTo>
                  <a:pt x="8309" y="2509"/>
                  <a:pt x="8291" y="2539"/>
                  <a:pt x="8291" y="2577"/>
                </a:cubicBezTo>
                <a:cubicBezTo>
                  <a:pt x="8291" y="2615"/>
                  <a:pt x="8309" y="2646"/>
                  <a:pt x="8332" y="2646"/>
                </a:cubicBezTo>
                <a:cubicBezTo>
                  <a:pt x="8355" y="2646"/>
                  <a:pt x="8373" y="2615"/>
                  <a:pt x="8373" y="2577"/>
                </a:cubicBezTo>
                <a:cubicBezTo>
                  <a:pt x="8373" y="2539"/>
                  <a:pt x="8355" y="2509"/>
                  <a:pt x="8332" y="2509"/>
                </a:cubicBezTo>
                <a:close/>
                <a:moveTo>
                  <a:pt x="8539" y="2509"/>
                </a:moveTo>
                <a:cubicBezTo>
                  <a:pt x="8517" y="2509"/>
                  <a:pt x="8498" y="2539"/>
                  <a:pt x="8498" y="2577"/>
                </a:cubicBezTo>
                <a:cubicBezTo>
                  <a:pt x="8498" y="2615"/>
                  <a:pt x="8517" y="2646"/>
                  <a:pt x="8539" y="2646"/>
                </a:cubicBezTo>
                <a:cubicBezTo>
                  <a:pt x="8562" y="2646"/>
                  <a:pt x="8580" y="2615"/>
                  <a:pt x="8580" y="2577"/>
                </a:cubicBezTo>
                <a:cubicBezTo>
                  <a:pt x="8580" y="2539"/>
                  <a:pt x="8562" y="2509"/>
                  <a:pt x="8539" y="2509"/>
                </a:cubicBezTo>
                <a:close/>
                <a:moveTo>
                  <a:pt x="8754" y="2509"/>
                </a:moveTo>
                <a:cubicBezTo>
                  <a:pt x="8732" y="2509"/>
                  <a:pt x="8713" y="2539"/>
                  <a:pt x="8713" y="2577"/>
                </a:cubicBezTo>
                <a:cubicBezTo>
                  <a:pt x="8713" y="2615"/>
                  <a:pt x="8732" y="2646"/>
                  <a:pt x="8754" y="2646"/>
                </a:cubicBezTo>
                <a:cubicBezTo>
                  <a:pt x="8777" y="2646"/>
                  <a:pt x="8795" y="2615"/>
                  <a:pt x="8795" y="2577"/>
                </a:cubicBezTo>
                <a:cubicBezTo>
                  <a:pt x="8795" y="2539"/>
                  <a:pt x="8777" y="2509"/>
                  <a:pt x="8754" y="2509"/>
                </a:cubicBezTo>
                <a:close/>
                <a:moveTo>
                  <a:pt x="13583" y="2509"/>
                </a:moveTo>
                <a:cubicBezTo>
                  <a:pt x="13560" y="2509"/>
                  <a:pt x="13542" y="2539"/>
                  <a:pt x="13542" y="2577"/>
                </a:cubicBezTo>
                <a:cubicBezTo>
                  <a:pt x="13542" y="2615"/>
                  <a:pt x="13560" y="2646"/>
                  <a:pt x="13583" y="2646"/>
                </a:cubicBezTo>
                <a:cubicBezTo>
                  <a:pt x="13605" y="2646"/>
                  <a:pt x="13624" y="2615"/>
                  <a:pt x="13624" y="2577"/>
                </a:cubicBezTo>
                <a:cubicBezTo>
                  <a:pt x="13624" y="2539"/>
                  <a:pt x="13605" y="2509"/>
                  <a:pt x="13583" y="2509"/>
                </a:cubicBezTo>
                <a:close/>
                <a:moveTo>
                  <a:pt x="15471" y="2509"/>
                </a:moveTo>
                <a:cubicBezTo>
                  <a:pt x="15449" y="2509"/>
                  <a:pt x="15430" y="2539"/>
                  <a:pt x="15430" y="2577"/>
                </a:cubicBezTo>
                <a:cubicBezTo>
                  <a:pt x="15430" y="2615"/>
                  <a:pt x="15449" y="2646"/>
                  <a:pt x="15471" y="2646"/>
                </a:cubicBezTo>
                <a:cubicBezTo>
                  <a:pt x="15494" y="2646"/>
                  <a:pt x="15512" y="2615"/>
                  <a:pt x="15512" y="2577"/>
                </a:cubicBezTo>
                <a:cubicBezTo>
                  <a:pt x="15512" y="2539"/>
                  <a:pt x="15494" y="2509"/>
                  <a:pt x="15471" y="2509"/>
                </a:cubicBezTo>
                <a:close/>
                <a:moveTo>
                  <a:pt x="15679" y="2509"/>
                </a:moveTo>
                <a:cubicBezTo>
                  <a:pt x="15656" y="2509"/>
                  <a:pt x="15638" y="2539"/>
                  <a:pt x="15638" y="2577"/>
                </a:cubicBezTo>
                <a:cubicBezTo>
                  <a:pt x="15638" y="2615"/>
                  <a:pt x="15656" y="2646"/>
                  <a:pt x="15679" y="2646"/>
                </a:cubicBezTo>
                <a:cubicBezTo>
                  <a:pt x="15701" y="2646"/>
                  <a:pt x="15720" y="2615"/>
                  <a:pt x="15720" y="2577"/>
                </a:cubicBezTo>
                <a:cubicBezTo>
                  <a:pt x="15720" y="2539"/>
                  <a:pt x="15701" y="2509"/>
                  <a:pt x="15679" y="2509"/>
                </a:cubicBezTo>
                <a:close/>
                <a:moveTo>
                  <a:pt x="15894" y="2509"/>
                </a:moveTo>
                <a:cubicBezTo>
                  <a:pt x="15871" y="2509"/>
                  <a:pt x="15853" y="2539"/>
                  <a:pt x="15853" y="2577"/>
                </a:cubicBezTo>
                <a:cubicBezTo>
                  <a:pt x="15853" y="2615"/>
                  <a:pt x="15871" y="2646"/>
                  <a:pt x="15894" y="2646"/>
                </a:cubicBezTo>
                <a:cubicBezTo>
                  <a:pt x="15916" y="2646"/>
                  <a:pt x="15935" y="2615"/>
                  <a:pt x="15935" y="2577"/>
                </a:cubicBezTo>
                <a:cubicBezTo>
                  <a:pt x="15935" y="2539"/>
                  <a:pt x="15916" y="2509"/>
                  <a:pt x="15894" y="2509"/>
                </a:cubicBezTo>
                <a:close/>
                <a:moveTo>
                  <a:pt x="16101" y="2509"/>
                </a:moveTo>
                <a:cubicBezTo>
                  <a:pt x="16078" y="2509"/>
                  <a:pt x="16060" y="2539"/>
                  <a:pt x="16060" y="2577"/>
                </a:cubicBezTo>
                <a:cubicBezTo>
                  <a:pt x="16060" y="2615"/>
                  <a:pt x="16078" y="2646"/>
                  <a:pt x="16101" y="2646"/>
                </a:cubicBezTo>
                <a:cubicBezTo>
                  <a:pt x="16123" y="2646"/>
                  <a:pt x="16142" y="2615"/>
                  <a:pt x="16142" y="2577"/>
                </a:cubicBezTo>
                <a:cubicBezTo>
                  <a:pt x="16142" y="2539"/>
                  <a:pt x="16123" y="2509"/>
                  <a:pt x="16101" y="2509"/>
                </a:cubicBezTo>
                <a:close/>
                <a:moveTo>
                  <a:pt x="16308" y="2509"/>
                </a:moveTo>
                <a:cubicBezTo>
                  <a:pt x="16285" y="2509"/>
                  <a:pt x="16267" y="2539"/>
                  <a:pt x="16267" y="2577"/>
                </a:cubicBezTo>
                <a:cubicBezTo>
                  <a:pt x="16267" y="2615"/>
                  <a:pt x="16285" y="2646"/>
                  <a:pt x="16308" y="2646"/>
                </a:cubicBezTo>
                <a:cubicBezTo>
                  <a:pt x="16331" y="2646"/>
                  <a:pt x="16349" y="2615"/>
                  <a:pt x="16349" y="2577"/>
                </a:cubicBezTo>
                <a:cubicBezTo>
                  <a:pt x="16349" y="2539"/>
                  <a:pt x="16331" y="2509"/>
                  <a:pt x="16308" y="2509"/>
                </a:cubicBezTo>
                <a:close/>
                <a:moveTo>
                  <a:pt x="16523" y="2509"/>
                </a:moveTo>
                <a:cubicBezTo>
                  <a:pt x="16500" y="2509"/>
                  <a:pt x="16482" y="2539"/>
                  <a:pt x="16482" y="2577"/>
                </a:cubicBezTo>
                <a:cubicBezTo>
                  <a:pt x="16482" y="2615"/>
                  <a:pt x="16500" y="2646"/>
                  <a:pt x="16523" y="2646"/>
                </a:cubicBezTo>
                <a:cubicBezTo>
                  <a:pt x="16546" y="2646"/>
                  <a:pt x="16564" y="2615"/>
                  <a:pt x="16564" y="2577"/>
                </a:cubicBezTo>
                <a:cubicBezTo>
                  <a:pt x="16564" y="2539"/>
                  <a:pt x="16546" y="2509"/>
                  <a:pt x="16523" y="2509"/>
                </a:cubicBezTo>
                <a:close/>
                <a:moveTo>
                  <a:pt x="16730" y="2509"/>
                </a:moveTo>
                <a:cubicBezTo>
                  <a:pt x="16708" y="2509"/>
                  <a:pt x="16689" y="2539"/>
                  <a:pt x="16689" y="2577"/>
                </a:cubicBezTo>
                <a:cubicBezTo>
                  <a:pt x="16689" y="2599"/>
                  <a:pt x="16696" y="2618"/>
                  <a:pt x="16705" y="2631"/>
                </a:cubicBezTo>
                <a:cubicBezTo>
                  <a:pt x="16725" y="2610"/>
                  <a:pt x="16747" y="2588"/>
                  <a:pt x="16771" y="2565"/>
                </a:cubicBezTo>
                <a:cubicBezTo>
                  <a:pt x="16767" y="2533"/>
                  <a:pt x="16750" y="2509"/>
                  <a:pt x="16730" y="2509"/>
                </a:cubicBezTo>
                <a:close/>
                <a:moveTo>
                  <a:pt x="16937" y="2509"/>
                </a:moveTo>
                <a:cubicBezTo>
                  <a:pt x="16916" y="2509"/>
                  <a:pt x="16899" y="2535"/>
                  <a:pt x="16897" y="2568"/>
                </a:cubicBezTo>
                <a:cubicBezTo>
                  <a:pt x="16906" y="2578"/>
                  <a:pt x="16919" y="2583"/>
                  <a:pt x="16932" y="2583"/>
                </a:cubicBezTo>
                <a:cubicBezTo>
                  <a:pt x="16949" y="2583"/>
                  <a:pt x="16962" y="2571"/>
                  <a:pt x="16976" y="2557"/>
                </a:cubicBezTo>
                <a:cubicBezTo>
                  <a:pt x="16971" y="2529"/>
                  <a:pt x="16956" y="2509"/>
                  <a:pt x="16937" y="2509"/>
                </a:cubicBezTo>
                <a:close/>
                <a:moveTo>
                  <a:pt x="8935" y="2522"/>
                </a:moveTo>
                <a:cubicBezTo>
                  <a:pt x="8928" y="2531"/>
                  <a:pt x="8923" y="2543"/>
                  <a:pt x="8920" y="2558"/>
                </a:cubicBezTo>
                <a:cubicBezTo>
                  <a:pt x="8926" y="2547"/>
                  <a:pt x="8931" y="2535"/>
                  <a:pt x="8935" y="2522"/>
                </a:cubicBezTo>
                <a:close/>
                <a:moveTo>
                  <a:pt x="18634" y="2522"/>
                </a:moveTo>
                <a:cubicBezTo>
                  <a:pt x="18624" y="2527"/>
                  <a:pt x="18616" y="2541"/>
                  <a:pt x="18616" y="2567"/>
                </a:cubicBezTo>
                <a:cubicBezTo>
                  <a:pt x="18616" y="2606"/>
                  <a:pt x="18618" y="2623"/>
                  <a:pt x="18642" y="2623"/>
                </a:cubicBezTo>
                <a:cubicBezTo>
                  <a:pt x="18645" y="2623"/>
                  <a:pt x="18648" y="2622"/>
                  <a:pt x="18652" y="2620"/>
                </a:cubicBezTo>
                <a:cubicBezTo>
                  <a:pt x="18656" y="2609"/>
                  <a:pt x="18658" y="2597"/>
                  <a:pt x="18658" y="2584"/>
                </a:cubicBezTo>
                <a:cubicBezTo>
                  <a:pt x="18658" y="2556"/>
                  <a:pt x="18648" y="2532"/>
                  <a:pt x="18634" y="2522"/>
                </a:cubicBezTo>
                <a:close/>
                <a:moveTo>
                  <a:pt x="2703" y="2547"/>
                </a:moveTo>
                <a:cubicBezTo>
                  <a:pt x="2674" y="2545"/>
                  <a:pt x="2655" y="2582"/>
                  <a:pt x="2633" y="2582"/>
                </a:cubicBezTo>
                <a:cubicBezTo>
                  <a:pt x="2631" y="2582"/>
                  <a:pt x="2628" y="2581"/>
                  <a:pt x="2625" y="2581"/>
                </a:cubicBezTo>
                <a:cubicBezTo>
                  <a:pt x="2627" y="2617"/>
                  <a:pt x="2645" y="2645"/>
                  <a:pt x="2666" y="2645"/>
                </a:cubicBezTo>
                <a:cubicBezTo>
                  <a:pt x="2689" y="2645"/>
                  <a:pt x="2707" y="2614"/>
                  <a:pt x="2707" y="2576"/>
                </a:cubicBezTo>
                <a:cubicBezTo>
                  <a:pt x="2707" y="2566"/>
                  <a:pt x="2706" y="2556"/>
                  <a:pt x="2703" y="2547"/>
                </a:cubicBezTo>
                <a:close/>
                <a:moveTo>
                  <a:pt x="16978" y="2560"/>
                </a:moveTo>
                <a:cubicBezTo>
                  <a:pt x="16974" y="2570"/>
                  <a:pt x="16969" y="2577"/>
                  <a:pt x="16966" y="2585"/>
                </a:cubicBezTo>
                <a:lnTo>
                  <a:pt x="16978" y="2563"/>
                </a:lnTo>
                <a:cubicBezTo>
                  <a:pt x="16978" y="2562"/>
                  <a:pt x="16978" y="2561"/>
                  <a:pt x="16978" y="2560"/>
                </a:cubicBezTo>
                <a:close/>
                <a:moveTo>
                  <a:pt x="2906" y="2624"/>
                </a:moveTo>
                <a:cubicBezTo>
                  <a:pt x="2894" y="2625"/>
                  <a:pt x="2882" y="2635"/>
                  <a:pt x="2871" y="2643"/>
                </a:cubicBezTo>
                <a:cubicBezTo>
                  <a:pt x="2873" y="2643"/>
                  <a:pt x="2875" y="2644"/>
                  <a:pt x="2877" y="2644"/>
                </a:cubicBezTo>
                <a:cubicBezTo>
                  <a:pt x="2889" y="2644"/>
                  <a:pt x="2899" y="2636"/>
                  <a:pt x="2906" y="2624"/>
                </a:cubicBezTo>
                <a:close/>
                <a:moveTo>
                  <a:pt x="2556" y="2688"/>
                </a:moveTo>
                <a:cubicBezTo>
                  <a:pt x="2545" y="2688"/>
                  <a:pt x="2535" y="2695"/>
                  <a:pt x="2528" y="2707"/>
                </a:cubicBezTo>
                <a:cubicBezTo>
                  <a:pt x="2530" y="2718"/>
                  <a:pt x="2532" y="2728"/>
                  <a:pt x="2532" y="2736"/>
                </a:cubicBezTo>
                <a:cubicBezTo>
                  <a:pt x="2532" y="2743"/>
                  <a:pt x="2532" y="2750"/>
                  <a:pt x="2531" y="2756"/>
                </a:cubicBezTo>
                <a:cubicBezTo>
                  <a:pt x="2530" y="2772"/>
                  <a:pt x="2528" y="2787"/>
                  <a:pt x="2526" y="2802"/>
                </a:cubicBezTo>
                <a:cubicBezTo>
                  <a:pt x="2533" y="2816"/>
                  <a:pt x="2544" y="2825"/>
                  <a:pt x="2556" y="2825"/>
                </a:cubicBezTo>
                <a:cubicBezTo>
                  <a:pt x="2579" y="2825"/>
                  <a:pt x="2597" y="2794"/>
                  <a:pt x="2597" y="2756"/>
                </a:cubicBezTo>
                <a:cubicBezTo>
                  <a:pt x="2597" y="2719"/>
                  <a:pt x="2579" y="2688"/>
                  <a:pt x="2556" y="2688"/>
                </a:cubicBezTo>
                <a:close/>
                <a:moveTo>
                  <a:pt x="2766" y="2688"/>
                </a:moveTo>
                <a:cubicBezTo>
                  <a:pt x="2744" y="2688"/>
                  <a:pt x="2725" y="2719"/>
                  <a:pt x="2725" y="2756"/>
                </a:cubicBezTo>
                <a:cubicBezTo>
                  <a:pt x="2725" y="2794"/>
                  <a:pt x="2744" y="2825"/>
                  <a:pt x="2766" y="2825"/>
                </a:cubicBezTo>
                <a:cubicBezTo>
                  <a:pt x="2789" y="2825"/>
                  <a:pt x="2807" y="2794"/>
                  <a:pt x="2807" y="2756"/>
                </a:cubicBezTo>
                <a:cubicBezTo>
                  <a:pt x="2807" y="2719"/>
                  <a:pt x="2789" y="2688"/>
                  <a:pt x="2766" y="2688"/>
                </a:cubicBezTo>
                <a:close/>
                <a:moveTo>
                  <a:pt x="2981" y="2688"/>
                </a:moveTo>
                <a:cubicBezTo>
                  <a:pt x="2959" y="2688"/>
                  <a:pt x="2940" y="2719"/>
                  <a:pt x="2940" y="2756"/>
                </a:cubicBezTo>
                <a:cubicBezTo>
                  <a:pt x="2940" y="2794"/>
                  <a:pt x="2959" y="2825"/>
                  <a:pt x="2981" y="2825"/>
                </a:cubicBezTo>
                <a:cubicBezTo>
                  <a:pt x="3004" y="2825"/>
                  <a:pt x="3022" y="2794"/>
                  <a:pt x="3022" y="2756"/>
                </a:cubicBezTo>
                <a:cubicBezTo>
                  <a:pt x="3022" y="2719"/>
                  <a:pt x="3004" y="2688"/>
                  <a:pt x="2981" y="2688"/>
                </a:cubicBezTo>
                <a:close/>
                <a:moveTo>
                  <a:pt x="4447" y="2688"/>
                </a:moveTo>
                <a:cubicBezTo>
                  <a:pt x="4425" y="2688"/>
                  <a:pt x="4406" y="2719"/>
                  <a:pt x="4406" y="2756"/>
                </a:cubicBezTo>
                <a:cubicBezTo>
                  <a:pt x="4406" y="2794"/>
                  <a:pt x="4425" y="2825"/>
                  <a:pt x="4447" y="2825"/>
                </a:cubicBezTo>
                <a:cubicBezTo>
                  <a:pt x="4470" y="2825"/>
                  <a:pt x="4489" y="2794"/>
                  <a:pt x="4489" y="2756"/>
                </a:cubicBezTo>
                <a:cubicBezTo>
                  <a:pt x="4489" y="2719"/>
                  <a:pt x="4470" y="2688"/>
                  <a:pt x="4447" y="2688"/>
                </a:cubicBezTo>
                <a:close/>
                <a:moveTo>
                  <a:pt x="6758" y="2688"/>
                </a:moveTo>
                <a:cubicBezTo>
                  <a:pt x="6736" y="2688"/>
                  <a:pt x="6717" y="2719"/>
                  <a:pt x="6717" y="2756"/>
                </a:cubicBezTo>
                <a:cubicBezTo>
                  <a:pt x="6717" y="2794"/>
                  <a:pt x="6736" y="2825"/>
                  <a:pt x="6758" y="2825"/>
                </a:cubicBezTo>
                <a:cubicBezTo>
                  <a:pt x="6781" y="2825"/>
                  <a:pt x="6799" y="2794"/>
                  <a:pt x="6799" y="2756"/>
                </a:cubicBezTo>
                <a:cubicBezTo>
                  <a:pt x="6799" y="2719"/>
                  <a:pt x="6781" y="2688"/>
                  <a:pt x="6758" y="2688"/>
                </a:cubicBezTo>
                <a:close/>
                <a:moveTo>
                  <a:pt x="6965" y="2688"/>
                </a:moveTo>
                <a:cubicBezTo>
                  <a:pt x="6943" y="2688"/>
                  <a:pt x="6924" y="2719"/>
                  <a:pt x="6924" y="2756"/>
                </a:cubicBezTo>
                <a:cubicBezTo>
                  <a:pt x="6924" y="2794"/>
                  <a:pt x="6943" y="2825"/>
                  <a:pt x="6965" y="2825"/>
                </a:cubicBezTo>
                <a:cubicBezTo>
                  <a:pt x="6988" y="2825"/>
                  <a:pt x="7006" y="2794"/>
                  <a:pt x="7006" y="2756"/>
                </a:cubicBezTo>
                <a:cubicBezTo>
                  <a:pt x="7006" y="2719"/>
                  <a:pt x="6988" y="2688"/>
                  <a:pt x="6965" y="2688"/>
                </a:cubicBezTo>
                <a:close/>
                <a:moveTo>
                  <a:pt x="7180" y="2688"/>
                </a:moveTo>
                <a:cubicBezTo>
                  <a:pt x="7158" y="2688"/>
                  <a:pt x="7139" y="2719"/>
                  <a:pt x="7139" y="2756"/>
                </a:cubicBezTo>
                <a:cubicBezTo>
                  <a:pt x="7139" y="2794"/>
                  <a:pt x="7158" y="2825"/>
                  <a:pt x="7180" y="2825"/>
                </a:cubicBezTo>
                <a:cubicBezTo>
                  <a:pt x="7203" y="2825"/>
                  <a:pt x="7221" y="2794"/>
                  <a:pt x="7221" y="2756"/>
                </a:cubicBezTo>
                <a:cubicBezTo>
                  <a:pt x="7221" y="2719"/>
                  <a:pt x="7203" y="2688"/>
                  <a:pt x="7180" y="2688"/>
                </a:cubicBezTo>
                <a:close/>
                <a:moveTo>
                  <a:pt x="7388" y="2688"/>
                </a:moveTo>
                <a:cubicBezTo>
                  <a:pt x="7365" y="2688"/>
                  <a:pt x="7347" y="2719"/>
                  <a:pt x="7347" y="2756"/>
                </a:cubicBezTo>
                <a:cubicBezTo>
                  <a:pt x="7347" y="2794"/>
                  <a:pt x="7365" y="2825"/>
                  <a:pt x="7388" y="2825"/>
                </a:cubicBezTo>
                <a:cubicBezTo>
                  <a:pt x="7410" y="2825"/>
                  <a:pt x="7429" y="2794"/>
                  <a:pt x="7429" y="2756"/>
                </a:cubicBezTo>
                <a:cubicBezTo>
                  <a:pt x="7429" y="2719"/>
                  <a:pt x="7410" y="2688"/>
                  <a:pt x="7388" y="2688"/>
                </a:cubicBezTo>
                <a:close/>
                <a:moveTo>
                  <a:pt x="7595" y="2688"/>
                </a:moveTo>
                <a:cubicBezTo>
                  <a:pt x="7572" y="2688"/>
                  <a:pt x="7554" y="2719"/>
                  <a:pt x="7554" y="2756"/>
                </a:cubicBezTo>
                <a:cubicBezTo>
                  <a:pt x="7554" y="2794"/>
                  <a:pt x="7572" y="2825"/>
                  <a:pt x="7595" y="2825"/>
                </a:cubicBezTo>
                <a:cubicBezTo>
                  <a:pt x="7618" y="2825"/>
                  <a:pt x="7636" y="2794"/>
                  <a:pt x="7636" y="2756"/>
                </a:cubicBezTo>
                <a:cubicBezTo>
                  <a:pt x="7636" y="2719"/>
                  <a:pt x="7618" y="2688"/>
                  <a:pt x="7595" y="2688"/>
                </a:cubicBezTo>
                <a:close/>
                <a:moveTo>
                  <a:pt x="7810" y="2688"/>
                </a:moveTo>
                <a:cubicBezTo>
                  <a:pt x="7787" y="2688"/>
                  <a:pt x="7769" y="2719"/>
                  <a:pt x="7769" y="2756"/>
                </a:cubicBezTo>
                <a:cubicBezTo>
                  <a:pt x="7769" y="2794"/>
                  <a:pt x="7787" y="2825"/>
                  <a:pt x="7810" y="2825"/>
                </a:cubicBezTo>
                <a:cubicBezTo>
                  <a:pt x="7833" y="2825"/>
                  <a:pt x="7851" y="2794"/>
                  <a:pt x="7851" y="2756"/>
                </a:cubicBezTo>
                <a:cubicBezTo>
                  <a:pt x="7851" y="2719"/>
                  <a:pt x="7833" y="2688"/>
                  <a:pt x="7810" y="2688"/>
                </a:cubicBezTo>
                <a:close/>
                <a:moveTo>
                  <a:pt x="8017" y="2688"/>
                </a:moveTo>
                <a:cubicBezTo>
                  <a:pt x="7995" y="2688"/>
                  <a:pt x="7976" y="2719"/>
                  <a:pt x="7976" y="2756"/>
                </a:cubicBezTo>
                <a:cubicBezTo>
                  <a:pt x="7976" y="2794"/>
                  <a:pt x="7995" y="2825"/>
                  <a:pt x="8017" y="2825"/>
                </a:cubicBezTo>
                <a:cubicBezTo>
                  <a:pt x="8040" y="2825"/>
                  <a:pt x="8058" y="2794"/>
                  <a:pt x="8058" y="2756"/>
                </a:cubicBezTo>
                <a:cubicBezTo>
                  <a:pt x="8058" y="2719"/>
                  <a:pt x="8040" y="2688"/>
                  <a:pt x="8017" y="2688"/>
                </a:cubicBezTo>
                <a:close/>
                <a:moveTo>
                  <a:pt x="8224" y="2688"/>
                </a:moveTo>
                <a:cubicBezTo>
                  <a:pt x="8202" y="2688"/>
                  <a:pt x="8183" y="2719"/>
                  <a:pt x="8183" y="2756"/>
                </a:cubicBezTo>
                <a:cubicBezTo>
                  <a:pt x="8183" y="2794"/>
                  <a:pt x="8202" y="2825"/>
                  <a:pt x="8224" y="2825"/>
                </a:cubicBezTo>
                <a:cubicBezTo>
                  <a:pt x="8247" y="2825"/>
                  <a:pt x="8265" y="2794"/>
                  <a:pt x="8265" y="2756"/>
                </a:cubicBezTo>
                <a:cubicBezTo>
                  <a:pt x="8265" y="2719"/>
                  <a:pt x="8247" y="2688"/>
                  <a:pt x="8224" y="2688"/>
                </a:cubicBezTo>
                <a:close/>
                <a:moveTo>
                  <a:pt x="8439" y="2688"/>
                </a:moveTo>
                <a:cubicBezTo>
                  <a:pt x="8417" y="2688"/>
                  <a:pt x="8398" y="2719"/>
                  <a:pt x="8398" y="2756"/>
                </a:cubicBezTo>
                <a:cubicBezTo>
                  <a:pt x="8398" y="2794"/>
                  <a:pt x="8417" y="2825"/>
                  <a:pt x="8439" y="2825"/>
                </a:cubicBezTo>
                <a:cubicBezTo>
                  <a:pt x="8462" y="2825"/>
                  <a:pt x="8480" y="2794"/>
                  <a:pt x="8480" y="2756"/>
                </a:cubicBezTo>
                <a:cubicBezTo>
                  <a:pt x="8480" y="2719"/>
                  <a:pt x="8462" y="2688"/>
                  <a:pt x="8439" y="2688"/>
                </a:cubicBezTo>
                <a:close/>
                <a:moveTo>
                  <a:pt x="8647" y="2688"/>
                </a:moveTo>
                <a:cubicBezTo>
                  <a:pt x="8624" y="2688"/>
                  <a:pt x="8606" y="2719"/>
                  <a:pt x="8606" y="2756"/>
                </a:cubicBezTo>
                <a:cubicBezTo>
                  <a:pt x="8606" y="2794"/>
                  <a:pt x="8624" y="2825"/>
                  <a:pt x="8647" y="2825"/>
                </a:cubicBezTo>
                <a:cubicBezTo>
                  <a:pt x="8656" y="2825"/>
                  <a:pt x="8665" y="2819"/>
                  <a:pt x="8672" y="2810"/>
                </a:cubicBezTo>
                <a:cubicBezTo>
                  <a:pt x="8663" y="2797"/>
                  <a:pt x="8656" y="2780"/>
                  <a:pt x="8651" y="2757"/>
                </a:cubicBezTo>
                <a:lnTo>
                  <a:pt x="8683" y="2757"/>
                </a:lnTo>
                <a:cubicBezTo>
                  <a:pt x="8684" y="2761"/>
                  <a:pt x="8686" y="2763"/>
                  <a:pt x="8687" y="2766"/>
                </a:cubicBezTo>
                <a:cubicBezTo>
                  <a:pt x="8687" y="2763"/>
                  <a:pt x="8688" y="2760"/>
                  <a:pt x="8688" y="2756"/>
                </a:cubicBezTo>
                <a:cubicBezTo>
                  <a:pt x="8688" y="2719"/>
                  <a:pt x="8669" y="2688"/>
                  <a:pt x="8647" y="2688"/>
                </a:cubicBezTo>
                <a:close/>
                <a:moveTo>
                  <a:pt x="8854" y="2688"/>
                </a:moveTo>
                <a:cubicBezTo>
                  <a:pt x="8831" y="2688"/>
                  <a:pt x="8813" y="2719"/>
                  <a:pt x="8813" y="2756"/>
                </a:cubicBezTo>
                <a:cubicBezTo>
                  <a:pt x="8813" y="2765"/>
                  <a:pt x="8814" y="2774"/>
                  <a:pt x="8816" y="2782"/>
                </a:cubicBezTo>
                <a:cubicBezTo>
                  <a:pt x="8826" y="2776"/>
                  <a:pt x="8834" y="2768"/>
                  <a:pt x="8842" y="2756"/>
                </a:cubicBezTo>
                <a:cubicBezTo>
                  <a:pt x="8847" y="2750"/>
                  <a:pt x="8851" y="2742"/>
                  <a:pt x="8854" y="2732"/>
                </a:cubicBezTo>
                <a:cubicBezTo>
                  <a:pt x="8857" y="2721"/>
                  <a:pt x="8860" y="2709"/>
                  <a:pt x="8862" y="2694"/>
                </a:cubicBezTo>
                <a:cubicBezTo>
                  <a:pt x="8861" y="2692"/>
                  <a:pt x="8859" y="2690"/>
                  <a:pt x="8858" y="2689"/>
                </a:cubicBezTo>
                <a:cubicBezTo>
                  <a:pt x="8857" y="2688"/>
                  <a:pt x="8855" y="2688"/>
                  <a:pt x="8854" y="2688"/>
                </a:cubicBezTo>
                <a:close/>
                <a:moveTo>
                  <a:pt x="13475" y="2688"/>
                </a:moveTo>
                <a:cubicBezTo>
                  <a:pt x="13453" y="2688"/>
                  <a:pt x="13434" y="2719"/>
                  <a:pt x="13434" y="2756"/>
                </a:cubicBezTo>
                <a:cubicBezTo>
                  <a:pt x="13434" y="2794"/>
                  <a:pt x="13453" y="2825"/>
                  <a:pt x="13475" y="2825"/>
                </a:cubicBezTo>
                <a:cubicBezTo>
                  <a:pt x="13498" y="2825"/>
                  <a:pt x="13516" y="2794"/>
                  <a:pt x="13516" y="2756"/>
                </a:cubicBezTo>
                <a:cubicBezTo>
                  <a:pt x="13516" y="2719"/>
                  <a:pt x="13498" y="2688"/>
                  <a:pt x="13475" y="2688"/>
                </a:cubicBezTo>
                <a:close/>
                <a:moveTo>
                  <a:pt x="15157" y="2688"/>
                </a:moveTo>
                <a:cubicBezTo>
                  <a:pt x="15134" y="2688"/>
                  <a:pt x="15116" y="2719"/>
                  <a:pt x="15116" y="2756"/>
                </a:cubicBezTo>
                <a:cubicBezTo>
                  <a:pt x="15116" y="2794"/>
                  <a:pt x="15134" y="2825"/>
                  <a:pt x="15157" y="2825"/>
                </a:cubicBezTo>
                <a:cubicBezTo>
                  <a:pt x="15179" y="2825"/>
                  <a:pt x="15198" y="2794"/>
                  <a:pt x="15198" y="2756"/>
                </a:cubicBezTo>
                <a:cubicBezTo>
                  <a:pt x="15198" y="2719"/>
                  <a:pt x="15179" y="2688"/>
                  <a:pt x="15157" y="2688"/>
                </a:cubicBezTo>
                <a:close/>
                <a:moveTo>
                  <a:pt x="15364" y="2688"/>
                </a:moveTo>
                <a:cubicBezTo>
                  <a:pt x="15341" y="2688"/>
                  <a:pt x="15323" y="2719"/>
                  <a:pt x="15323" y="2756"/>
                </a:cubicBezTo>
                <a:cubicBezTo>
                  <a:pt x="15323" y="2794"/>
                  <a:pt x="15341" y="2825"/>
                  <a:pt x="15364" y="2825"/>
                </a:cubicBezTo>
                <a:cubicBezTo>
                  <a:pt x="15386" y="2825"/>
                  <a:pt x="15405" y="2794"/>
                  <a:pt x="15405" y="2756"/>
                </a:cubicBezTo>
                <a:cubicBezTo>
                  <a:pt x="15405" y="2719"/>
                  <a:pt x="15386" y="2688"/>
                  <a:pt x="15364" y="2688"/>
                </a:cubicBezTo>
                <a:close/>
                <a:moveTo>
                  <a:pt x="15579" y="2688"/>
                </a:moveTo>
                <a:cubicBezTo>
                  <a:pt x="15556" y="2688"/>
                  <a:pt x="15538" y="2719"/>
                  <a:pt x="15538" y="2756"/>
                </a:cubicBezTo>
                <a:cubicBezTo>
                  <a:pt x="15538" y="2794"/>
                  <a:pt x="15556" y="2825"/>
                  <a:pt x="15579" y="2825"/>
                </a:cubicBezTo>
                <a:cubicBezTo>
                  <a:pt x="15601" y="2825"/>
                  <a:pt x="15620" y="2794"/>
                  <a:pt x="15620" y="2756"/>
                </a:cubicBezTo>
                <a:cubicBezTo>
                  <a:pt x="15620" y="2719"/>
                  <a:pt x="15601" y="2688"/>
                  <a:pt x="15579" y="2688"/>
                </a:cubicBezTo>
                <a:close/>
                <a:moveTo>
                  <a:pt x="15786" y="2688"/>
                </a:moveTo>
                <a:cubicBezTo>
                  <a:pt x="15763" y="2688"/>
                  <a:pt x="15745" y="2719"/>
                  <a:pt x="15745" y="2756"/>
                </a:cubicBezTo>
                <a:cubicBezTo>
                  <a:pt x="15745" y="2794"/>
                  <a:pt x="15763" y="2825"/>
                  <a:pt x="15786" y="2825"/>
                </a:cubicBezTo>
                <a:cubicBezTo>
                  <a:pt x="15809" y="2825"/>
                  <a:pt x="15827" y="2794"/>
                  <a:pt x="15827" y="2756"/>
                </a:cubicBezTo>
                <a:cubicBezTo>
                  <a:pt x="15827" y="2719"/>
                  <a:pt x="15809" y="2688"/>
                  <a:pt x="15786" y="2688"/>
                </a:cubicBezTo>
                <a:close/>
                <a:moveTo>
                  <a:pt x="15993" y="2688"/>
                </a:moveTo>
                <a:cubicBezTo>
                  <a:pt x="15971" y="2688"/>
                  <a:pt x="15952" y="2719"/>
                  <a:pt x="15952" y="2756"/>
                </a:cubicBezTo>
                <a:cubicBezTo>
                  <a:pt x="15952" y="2794"/>
                  <a:pt x="15971" y="2825"/>
                  <a:pt x="15993" y="2825"/>
                </a:cubicBezTo>
                <a:cubicBezTo>
                  <a:pt x="16016" y="2825"/>
                  <a:pt x="16034" y="2794"/>
                  <a:pt x="16034" y="2756"/>
                </a:cubicBezTo>
                <a:cubicBezTo>
                  <a:pt x="16034" y="2719"/>
                  <a:pt x="16016" y="2688"/>
                  <a:pt x="15993" y="2688"/>
                </a:cubicBezTo>
                <a:close/>
                <a:moveTo>
                  <a:pt x="16208" y="2688"/>
                </a:moveTo>
                <a:cubicBezTo>
                  <a:pt x="16186" y="2688"/>
                  <a:pt x="16167" y="2719"/>
                  <a:pt x="16167" y="2756"/>
                </a:cubicBezTo>
                <a:cubicBezTo>
                  <a:pt x="16167" y="2794"/>
                  <a:pt x="16186" y="2825"/>
                  <a:pt x="16208" y="2825"/>
                </a:cubicBezTo>
                <a:cubicBezTo>
                  <a:pt x="16231" y="2825"/>
                  <a:pt x="16249" y="2794"/>
                  <a:pt x="16249" y="2756"/>
                </a:cubicBezTo>
                <a:cubicBezTo>
                  <a:pt x="16249" y="2719"/>
                  <a:pt x="16231" y="2688"/>
                  <a:pt x="16208" y="2688"/>
                </a:cubicBezTo>
                <a:close/>
                <a:moveTo>
                  <a:pt x="16416" y="2688"/>
                </a:moveTo>
                <a:cubicBezTo>
                  <a:pt x="16393" y="2688"/>
                  <a:pt x="16375" y="2719"/>
                  <a:pt x="16375" y="2756"/>
                </a:cubicBezTo>
                <a:cubicBezTo>
                  <a:pt x="16375" y="2794"/>
                  <a:pt x="16393" y="2825"/>
                  <a:pt x="16416" y="2825"/>
                </a:cubicBezTo>
                <a:cubicBezTo>
                  <a:pt x="16438" y="2825"/>
                  <a:pt x="16457" y="2794"/>
                  <a:pt x="16457" y="2756"/>
                </a:cubicBezTo>
                <a:cubicBezTo>
                  <a:pt x="16457" y="2719"/>
                  <a:pt x="16438" y="2688"/>
                  <a:pt x="16416" y="2688"/>
                </a:cubicBezTo>
                <a:close/>
                <a:moveTo>
                  <a:pt x="16623" y="2688"/>
                </a:moveTo>
                <a:cubicBezTo>
                  <a:pt x="16600" y="2688"/>
                  <a:pt x="16582" y="2719"/>
                  <a:pt x="16582" y="2756"/>
                </a:cubicBezTo>
                <a:cubicBezTo>
                  <a:pt x="16582" y="2794"/>
                  <a:pt x="16600" y="2825"/>
                  <a:pt x="16623" y="2825"/>
                </a:cubicBezTo>
                <a:cubicBezTo>
                  <a:pt x="16630" y="2825"/>
                  <a:pt x="16637" y="2821"/>
                  <a:pt x="16643" y="2815"/>
                </a:cubicBezTo>
                <a:cubicBezTo>
                  <a:pt x="16626" y="2813"/>
                  <a:pt x="16626" y="2781"/>
                  <a:pt x="16629" y="2756"/>
                </a:cubicBezTo>
                <a:cubicBezTo>
                  <a:pt x="16631" y="2740"/>
                  <a:pt x="16633" y="2727"/>
                  <a:pt x="16633" y="2727"/>
                </a:cubicBezTo>
                <a:cubicBezTo>
                  <a:pt x="16637" y="2719"/>
                  <a:pt x="16641" y="2711"/>
                  <a:pt x="16647" y="2701"/>
                </a:cubicBezTo>
                <a:cubicBezTo>
                  <a:pt x="16640" y="2693"/>
                  <a:pt x="16632" y="2688"/>
                  <a:pt x="16623" y="2688"/>
                </a:cubicBezTo>
                <a:close/>
                <a:moveTo>
                  <a:pt x="16838" y="2688"/>
                </a:moveTo>
                <a:cubicBezTo>
                  <a:pt x="16815" y="2688"/>
                  <a:pt x="16797" y="2719"/>
                  <a:pt x="16797" y="2756"/>
                </a:cubicBezTo>
                <a:cubicBezTo>
                  <a:pt x="16797" y="2794"/>
                  <a:pt x="16815" y="2825"/>
                  <a:pt x="16838" y="2825"/>
                </a:cubicBezTo>
                <a:cubicBezTo>
                  <a:pt x="16860" y="2825"/>
                  <a:pt x="16879" y="2794"/>
                  <a:pt x="16879" y="2756"/>
                </a:cubicBezTo>
                <a:cubicBezTo>
                  <a:pt x="16879" y="2719"/>
                  <a:pt x="16860" y="2688"/>
                  <a:pt x="16838" y="2688"/>
                </a:cubicBezTo>
                <a:close/>
                <a:moveTo>
                  <a:pt x="17675" y="2688"/>
                </a:moveTo>
                <a:cubicBezTo>
                  <a:pt x="17652" y="2688"/>
                  <a:pt x="17634" y="2719"/>
                  <a:pt x="17634" y="2756"/>
                </a:cubicBezTo>
                <a:cubicBezTo>
                  <a:pt x="17634" y="2794"/>
                  <a:pt x="17652" y="2825"/>
                  <a:pt x="17675" y="2825"/>
                </a:cubicBezTo>
                <a:cubicBezTo>
                  <a:pt x="17697" y="2825"/>
                  <a:pt x="17716" y="2794"/>
                  <a:pt x="17716" y="2756"/>
                </a:cubicBezTo>
                <a:cubicBezTo>
                  <a:pt x="17716" y="2719"/>
                  <a:pt x="17697" y="2688"/>
                  <a:pt x="17675" y="2688"/>
                </a:cubicBezTo>
                <a:close/>
                <a:moveTo>
                  <a:pt x="18726" y="2688"/>
                </a:moveTo>
                <a:cubicBezTo>
                  <a:pt x="18704" y="2688"/>
                  <a:pt x="18687" y="2715"/>
                  <a:pt x="18685" y="2750"/>
                </a:cubicBezTo>
                <a:cubicBezTo>
                  <a:pt x="18692" y="2752"/>
                  <a:pt x="18698" y="2754"/>
                  <a:pt x="18704" y="2756"/>
                </a:cubicBezTo>
                <a:cubicBezTo>
                  <a:pt x="18712" y="2759"/>
                  <a:pt x="18719" y="2761"/>
                  <a:pt x="18726" y="2765"/>
                </a:cubicBezTo>
                <a:cubicBezTo>
                  <a:pt x="18738" y="2770"/>
                  <a:pt x="18750" y="2778"/>
                  <a:pt x="18761" y="2790"/>
                </a:cubicBezTo>
                <a:cubicBezTo>
                  <a:pt x="18765" y="2780"/>
                  <a:pt x="18767" y="2769"/>
                  <a:pt x="18767" y="2756"/>
                </a:cubicBezTo>
                <a:cubicBezTo>
                  <a:pt x="18767" y="2719"/>
                  <a:pt x="18748" y="2688"/>
                  <a:pt x="18726" y="2688"/>
                </a:cubicBezTo>
                <a:close/>
                <a:moveTo>
                  <a:pt x="17017" y="2701"/>
                </a:moveTo>
                <a:cubicBezTo>
                  <a:pt x="17009" y="2713"/>
                  <a:pt x="17004" y="2731"/>
                  <a:pt x="17004" y="2751"/>
                </a:cubicBezTo>
                <a:cubicBezTo>
                  <a:pt x="17004" y="2789"/>
                  <a:pt x="17022" y="2819"/>
                  <a:pt x="17045" y="2819"/>
                </a:cubicBezTo>
                <a:cubicBezTo>
                  <a:pt x="17068" y="2819"/>
                  <a:pt x="17086" y="2789"/>
                  <a:pt x="17086" y="2751"/>
                </a:cubicBezTo>
                <a:cubicBezTo>
                  <a:pt x="17086" y="2744"/>
                  <a:pt x="17085" y="2738"/>
                  <a:pt x="17084" y="2731"/>
                </a:cubicBezTo>
                <a:cubicBezTo>
                  <a:pt x="17071" y="2726"/>
                  <a:pt x="17058" y="2720"/>
                  <a:pt x="17045" y="2714"/>
                </a:cubicBezTo>
                <a:cubicBezTo>
                  <a:pt x="17036" y="2710"/>
                  <a:pt x="17026" y="2705"/>
                  <a:pt x="17017" y="2701"/>
                </a:cubicBezTo>
                <a:close/>
                <a:moveTo>
                  <a:pt x="17848" y="2713"/>
                </a:moveTo>
                <a:cubicBezTo>
                  <a:pt x="17843" y="2724"/>
                  <a:pt x="17841" y="2737"/>
                  <a:pt x="17841" y="2751"/>
                </a:cubicBezTo>
                <a:cubicBezTo>
                  <a:pt x="17841" y="2789"/>
                  <a:pt x="17859" y="2820"/>
                  <a:pt x="17882" y="2820"/>
                </a:cubicBezTo>
                <a:cubicBezTo>
                  <a:pt x="17901" y="2820"/>
                  <a:pt x="17918" y="2797"/>
                  <a:pt x="17922" y="2766"/>
                </a:cubicBezTo>
                <a:cubicBezTo>
                  <a:pt x="17917" y="2761"/>
                  <a:pt x="17912" y="2756"/>
                  <a:pt x="17906" y="2751"/>
                </a:cubicBezTo>
                <a:cubicBezTo>
                  <a:pt x="17899" y="2745"/>
                  <a:pt x="17891" y="2739"/>
                  <a:pt x="17882" y="2733"/>
                </a:cubicBezTo>
                <a:cubicBezTo>
                  <a:pt x="17872" y="2726"/>
                  <a:pt x="17860" y="2720"/>
                  <a:pt x="17848" y="2713"/>
                </a:cubicBezTo>
                <a:close/>
                <a:moveTo>
                  <a:pt x="3646" y="2726"/>
                </a:moveTo>
                <a:cubicBezTo>
                  <a:pt x="3631" y="2729"/>
                  <a:pt x="3618" y="2737"/>
                  <a:pt x="3609" y="2750"/>
                </a:cubicBezTo>
                <a:cubicBezTo>
                  <a:pt x="3608" y="2751"/>
                  <a:pt x="3607" y="2752"/>
                  <a:pt x="3606" y="2754"/>
                </a:cubicBezTo>
                <a:cubicBezTo>
                  <a:pt x="3598" y="2766"/>
                  <a:pt x="3593" y="2781"/>
                  <a:pt x="3593" y="2798"/>
                </a:cubicBezTo>
                <a:cubicBezTo>
                  <a:pt x="3593" y="2804"/>
                  <a:pt x="3593" y="2810"/>
                  <a:pt x="3593" y="2817"/>
                </a:cubicBezTo>
                <a:cubicBezTo>
                  <a:pt x="3598" y="2820"/>
                  <a:pt x="3603" y="2822"/>
                  <a:pt x="3609" y="2822"/>
                </a:cubicBezTo>
                <a:cubicBezTo>
                  <a:pt x="3631" y="2822"/>
                  <a:pt x="3650" y="2792"/>
                  <a:pt x="3650" y="2754"/>
                </a:cubicBezTo>
                <a:cubicBezTo>
                  <a:pt x="3650" y="2744"/>
                  <a:pt x="3648" y="2735"/>
                  <a:pt x="3646" y="2726"/>
                </a:cubicBezTo>
                <a:close/>
                <a:moveTo>
                  <a:pt x="4033" y="2726"/>
                </a:moveTo>
                <a:cubicBezTo>
                  <a:pt x="4019" y="2726"/>
                  <a:pt x="4006" y="2728"/>
                  <a:pt x="3993" y="2733"/>
                </a:cubicBezTo>
                <a:cubicBezTo>
                  <a:pt x="3992" y="2738"/>
                  <a:pt x="3992" y="2743"/>
                  <a:pt x="3992" y="2748"/>
                </a:cubicBezTo>
                <a:cubicBezTo>
                  <a:pt x="3992" y="2786"/>
                  <a:pt x="4010" y="2817"/>
                  <a:pt x="4033" y="2817"/>
                </a:cubicBezTo>
                <a:cubicBezTo>
                  <a:pt x="4056" y="2817"/>
                  <a:pt x="4074" y="2786"/>
                  <a:pt x="4074" y="2748"/>
                </a:cubicBezTo>
                <a:cubicBezTo>
                  <a:pt x="4074" y="2741"/>
                  <a:pt x="4073" y="2734"/>
                  <a:pt x="4072" y="2728"/>
                </a:cubicBezTo>
                <a:cubicBezTo>
                  <a:pt x="4059" y="2728"/>
                  <a:pt x="4046" y="2726"/>
                  <a:pt x="4033" y="2726"/>
                </a:cubicBezTo>
                <a:close/>
                <a:moveTo>
                  <a:pt x="4844" y="2726"/>
                </a:moveTo>
                <a:cubicBezTo>
                  <a:pt x="4840" y="2726"/>
                  <a:pt x="4836" y="2727"/>
                  <a:pt x="4832" y="2728"/>
                </a:cubicBezTo>
                <a:cubicBezTo>
                  <a:pt x="4830" y="2736"/>
                  <a:pt x="4829" y="2745"/>
                  <a:pt x="4829" y="2755"/>
                </a:cubicBezTo>
                <a:cubicBezTo>
                  <a:pt x="4829" y="2793"/>
                  <a:pt x="4847" y="2823"/>
                  <a:pt x="4870" y="2823"/>
                </a:cubicBezTo>
                <a:cubicBezTo>
                  <a:pt x="4890" y="2823"/>
                  <a:pt x="4907" y="2799"/>
                  <a:pt x="4910" y="2767"/>
                </a:cubicBezTo>
                <a:cubicBezTo>
                  <a:pt x="4906" y="2764"/>
                  <a:pt x="4899" y="2760"/>
                  <a:pt x="4890" y="2755"/>
                </a:cubicBezTo>
                <a:cubicBezTo>
                  <a:pt x="4884" y="2751"/>
                  <a:pt x="4876" y="2746"/>
                  <a:pt x="4870" y="2742"/>
                </a:cubicBezTo>
                <a:cubicBezTo>
                  <a:pt x="4856" y="2734"/>
                  <a:pt x="4844" y="2726"/>
                  <a:pt x="4844" y="2726"/>
                </a:cubicBezTo>
                <a:close/>
                <a:moveTo>
                  <a:pt x="4276" y="2739"/>
                </a:moveTo>
                <a:lnTo>
                  <a:pt x="4276" y="2747"/>
                </a:lnTo>
                <a:lnTo>
                  <a:pt x="4276" y="2772"/>
                </a:lnTo>
                <a:cubicBezTo>
                  <a:pt x="4278" y="2764"/>
                  <a:pt x="4279" y="2756"/>
                  <a:pt x="4279" y="2747"/>
                </a:cubicBezTo>
                <a:cubicBezTo>
                  <a:pt x="4279" y="2744"/>
                  <a:pt x="4279" y="2742"/>
                  <a:pt x="4279" y="2739"/>
                </a:cubicBezTo>
                <a:cubicBezTo>
                  <a:pt x="4279" y="2739"/>
                  <a:pt x="4276" y="2739"/>
                  <a:pt x="4276" y="2739"/>
                </a:cubicBezTo>
                <a:close/>
                <a:moveTo>
                  <a:pt x="5252" y="2739"/>
                </a:moveTo>
                <a:cubicBezTo>
                  <a:pt x="5251" y="2744"/>
                  <a:pt x="5251" y="2748"/>
                  <a:pt x="5251" y="2753"/>
                </a:cubicBezTo>
                <a:cubicBezTo>
                  <a:pt x="5251" y="2791"/>
                  <a:pt x="5269" y="2821"/>
                  <a:pt x="5292" y="2821"/>
                </a:cubicBezTo>
                <a:cubicBezTo>
                  <a:pt x="5311" y="2821"/>
                  <a:pt x="5328" y="2799"/>
                  <a:pt x="5332" y="2768"/>
                </a:cubicBezTo>
                <a:cubicBezTo>
                  <a:pt x="5330" y="2768"/>
                  <a:pt x="5329" y="2768"/>
                  <a:pt x="5327" y="2767"/>
                </a:cubicBezTo>
                <a:cubicBezTo>
                  <a:pt x="5313" y="2767"/>
                  <a:pt x="5302" y="2764"/>
                  <a:pt x="5292" y="2759"/>
                </a:cubicBezTo>
                <a:cubicBezTo>
                  <a:pt x="5288" y="2757"/>
                  <a:pt x="5284" y="2755"/>
                  <a:pt x="5280" y="2753"/>
                </a:cubicBezTo>
                <a:cubicBezTo>
                  <a:pt x="5271" y="2748"/>
                  <a:pt x="5262" y="2743"/>
                  <a:pt x="5252" y="2739"/>
                </a:cubicBezTo>
                <a:close/>
                <a:moveTo>
                  <a:pt x="5113" y="2765"/>
                </a:moveTo>
                <a:cubicBezTo>
                  <a:pt x="5103" y="2765"/>
                  <a:pt x="5093" y="2765"/>
                  <a:pt x="5082" y="2767"/>
                </a:cubicBezTo>
                <a:cubicBezTo>
                  <a:pt x="5069" y="2768"/>
                  <a:pt x="5057" y="2771"/>
                  <a:pt x="5044" y="2775"/>
                </a:cubicBezTo>
                <a:cubicBezTo>
                  <a:pt x="5049" y="2801"/>
                  <a:pt x="5064" y="2819"/>
                  <a:pt x="5082" y="2819"/>
                </a:cubicBezTo>
                <a:cubicBezTo>
                  <a:pt x="5101" y="2819"/>
                  <a:pt x="5118" y="2797"/>
                  <a:pt x="5122" y="2766"/>
                </a:cubicBezTo>
                <a:cubicBezTo>
                  <a:pt x="5119" y="2766"/>
                  <a:pt x="5116" y="2765"/>
                  <a:pt x="5113" y="2765"/>
                </a:cubicBezTo>
                <a:close/>
                <a:moveTo>
                  <a:pt x="14989" y="2765"/>
                </a:moveTo>
                <a:cubicBezTo>
                  <a:pt x="14984" y="2776"/>
                  <a:pt x="14980" y="2789"/>
                  <a:pt x="14977" y="2803"/>
                </a:cubicBezTo>
                <a:cubicBezTo>
                  <a:pt x="14984" y="2793"/>
                  <a:pt x="14988" y="2780"/>
                  <a:pt x="14989" y="2765"/>
                </a:cubicBezTo>
                <a:close/>
                <a:moveTo>
                  <a:pt x="17219" y="2790"/>
                </a:moveTo>
                <a:cubicBezTo>
                  <a:pt x="17226" y="2812"/>
                  <a:pt x="17239" y="2827"/>
                  <a:pt x="17255" y="2827"/>
                </a:cubicBezTo>
                <a:cubicBezTo>
                  <a:pt x="17265" y="2827"/>
                  <a:pt x="17273" y="2821"/>
                  <a:pt x="17280" y="2812"/>
                </a:cubicBezTo>
                <a:cubicBezTo>
                  <a:pt x="17272" y="2809"/>
                  <a:pt x="17264" y="2806"/>
                  <a:pt x="17255" y="2803"/>
                </a:cubicBezTo>
                <a:cubicBezTo>
                  <a:pt x="17244" y="2799"/>
                  <a:pt x="17232" y="2795"/>
                  <a:pt x="17219" y="2790"/>
                </a:cubicBezTo>
                <a:close/>
                <a:moveTo>
                  <a:pt x="2666" y="2854"/>
                </a:moveTo>
                <a:cubicBezTo>
                  <a:pt x="2644" y="2854"/>
                  <a:pt x="2625" y="2885"/>
                  <a:pt x="2625" y="2923"/>
                </a:cubicBezTo>
                <a:cubicBezTo>
                  <a:pt x="2625" y="2960"/>
                  <a:pt x="2644" y="2991"/>
                  <a:pt x="2666" y="2991"/>
                </a:cubicBezTo>
                <a:cubicBezTo>
                  <a:pt x="2689" y="2991"/>
                  <a:pt x="2707" y="2960"/>
                  <a:pt x="2707" y="2923"/>
                </a:cubicBezTo>
                <a:cubicBezTo>
                  <a:pt x="2707" y="2885"/>
                  <a:pt x="2689" y="2854"/>
                  <a:pt x="2666" y="2854"/>
                </a:cubicBezTo>
                <a:close/>
                <a:moveTo>
                  <a:pt x="2874" y="2854"/>
                </a:moveTo>
                <a:cubicBezTo>
                  <a:pt x="2851" y="2854"/>
                  <a:pt x="2833" y="2885"/>
                  <a:pt x="2833" y="2923"/>
                </a:cubicBezTo>
                <a:cubicBezTo>
                  <a:pt x="2833" y="2945"/>
                  <a:pt x="2839" y="2965"/>
                  <a:pt x="2849" y="2977"/>
                </a:cubicBezTo>
                <a:cubicBezTo>
                  <a:pt x="2870" y="2945"/>
                  <a:pt x="2893" y="2918"/>
                  <a:pt x="2913" y="2903"/>
                </a:cubicBezTo>
                <a:cubicBezTo>
                  <a:pt x="2908" y="2875"/>
                  <a:pt x="2892" y="2854"/>
                  <a:pt x="2874" y="2854"/>
                </a:cubicBezTo>
                <a:close/>
                <a:moveTo>
                  <a:pt x="3081" y="2854"/>
                </a:moveTo>
                <a:cubicBezTo>
                  <a:pt x="3058" y="2854"/>
                  <a:pt x="3040" y="2885"/>
                  <a:pt x="3040" y="2923"/>
                </a:cubicBezTo>
                <a:cubicBezTo>
                  <a:pt x="3040" y="2960"/>
                  <a:pt x="3058" y="2991"/>
                  <a:pt x="3081" y="2991"/>
                </a:cubicBezTo>
                <a:cubicBezTo>
                  <a:pt x="3104" y="2991"/>
                  <a:pt x="3122" y="2960"/>
                  <a:pt x="3122" y="2923"/>
                </a:cubicBezTo>
                <a:cubicBezTo>
                  <a:pt x="3122" y="2885"/>
                  <a:pt x="3104" y="2854"/>
                  <a:pt x="3081" y="2854"/>
                </a:cubicBezTo>
                <a:close/>
                <a:moveTo>
                  <a:pt x="3510" y="2854"/>
                </a:moveTo>
                <a:cubicBezTo>
                  <a:pt x="3504" y="2863"/>
                  <a:pt x="3501" y="2875"/>
                  <a:pt x="3501" y="2889"/>
                </a:cubicBezTo>
                <a:cubicBezTo>
                  <a:pt x="3501" y="2904"/>
                  <a:pt x="3505" y="2944"/>
                  <a:pt x="3512" y="2990"/>
                </a:cubicBezTo>
                <a:cubicBezTo>
                  <a:pt x="3533" y="2986"/>
                  <a:pt x="3549" y="2957"/>
                  <a:pt x="3549" y="2922"/>
                </a:cubicBezTo>
                <a:cubicBezTo>
                  <a:pt x="3549" y="2886"/>
                  <a:pt x="3531" y="2856"/>
                  <a:pt x="3510" y="2854"/>
                </a:cubicBezTo>
                <a:close/>
                <a:moveTo>
                  <a:pt x="3711" y="2854"/>
                </a:moveTo>
                <a:cubicBezTo>
                  <a:pt x="3688" y="2854"/>
                  <a:pt x="3669" y="2885"/>
                  <a:pt x="3669" y="2923"/>
                </a:cubicBezTo>
                <a:cubicBezTo>
                  <a:pt x="3669" y="2942"/>
                  <a:pt x="3675" y="2960"/>
                  <a:pt x="3682" y="2972"/>
                </a:cubicBezTo>
                <a:cubicBezTo>
                  <a:pt x="3682" y="2966"/>
                  <a:pt x="3681" y="2960"/>
                  <a:pt x="3681" y="2953"/>
                </a:cubicBezTo>
                <a:cubicBezTo>
                  <a:pt x="3681" y="2925"/>
                  <a:pt x="3708" y="2896"/>
                  <a:pt x="3721" y="2857"/>
                </a:cubicBezTo>
                <a:cubicBezTo>
                  <a:pt x="3717" y="2855"/>
                  <a:pt x="3714" y="2854"/>
                  <a:pt x="3711" y="2854"/>
                </a:cubicBezTo>
                <a:close/>
                <a:moveTo>
                  <a:pt x="4133" y="2854"/>
                </a:moveTo>
                <a:cubicBezTo>
                  <a:pt x="4110" y="2854"/>
                  <a:pt x="4092" y="2885"/>
                  <a:pt x="4092" y="2923"/>
                </a:cubicBezTo>
                <a:cubicBezTo>
                  <a:pt x="4092" y="2960"/>
                  <a:pt x="4110" y="2991"/>
                  <a:pt x="4133" y="2991"/>
                </a:cubicBezTo>
                <a:cubicBezTo>
                  <a:pt x="4155" y="2991"/>
                  <a:pt x="4174" y="2960"/>
                  <a:pt x="4174" y="2923"/>
                </a:cubicBezTo>
                <a:cubicBezTo>
                  <a:pt x="4174" y="2918"/>
                  <a:pt x="4174" y="2914"/>
                  <a:pt x="4173" y="2910"/>
                </a:cubicBezTo>
                <a:cubicBezTo>
                  <a:pt x="4153" y="2908"/>
                  <a:pt x="4122" y="2925"/>
                  <a:pt x="4111" y="2928"/>
                </a:cubicBezTo>
                <a:cubicBezTo>
                  <a:pt x="4119" y="2908"/>
                  <a:pt x="4137" y="2889"/>
                  <a:pt x="4153" y="2863"/>
                </a:cubicBezTo>
                <a:cubicBezTo>
                  <a:pt x="4147" y="2858"/>
                  <a:pt x="4140" y="2854"/>
                  <a:pt x="4133" y="2854"/>
                </a:cubicBezTo>
                <a:close/>
                <a:moveTo>
                  <a:pt x="4348" y="2854"/>
                </a:moveTo>
                <a:cubicBezTo>
                  <a:pt x="4325" y="2854"/>
                  <a:pt x="4307" y="2885"/>
                  <a:pt x="4307" y="2923"/>
                </a:cubicBezTo>
                <a:cubicBezTo>
                  <a:pt x="4307" y="2960"/>
                  <a:pt x="4325" y="2991"/>
                  <a:pt x="4348" y="2991"/>
                </a:cubicBezTo>
                <a:cubicBezTo>
                  <a:pt x="4370" y="2991"/>
                  <a:pt x="4389" y="2960"/>
                  <a:pt x="4389" y="2923"/>
                </a:cubicBezTo>
                <a:cubicBezTo>
                  <a:pt x="4389" y="2885"/>
                  <a:pt x="4370" y="2854"/>
                  <a:pt x="4348" y="2854"/>
                </a:cubicBezTo>
                <a:close/>
                <a:moveTo>
                  <a:pt x="4762" y="2854"/>
                </a:moveTo>
                <a:cubicBezTo>
                  <a:pt x="4740" y="2854"/>
                  <a:pt x="4721" y="2885"/>
                  <a:pt x="4721" y="2923"/>
                </a:cubicBezTo>
                <a:cubicBezTo>
                  <a:pt x="4721" y="2960"/>
                  <a:pt x="4740" y="2991"/>
                  <a:pt x="4762" y="2991"/>
                </a:cubicBezTo>
                <a:cubicBezTo>
                  <a:pt x="4785" y="2991"/>
                  <a:pt x="4803" y="2960"/>
                  <a:pt x="4803" y="2923"/>
                </a:cubicBezTo>
                <a:cubicBezTo>
                  <a:pt x="4803" y="2885"/>
                  <a:pt x="4785" y="2854"/>
                  <a:pt x="4762" y="2854"/>
                </a:cubicBezTo>
                <a:close/>
                <a:moveTo>
                  <a:pt x="4977" y="2854"/>
                </a:moveTo>
                <a:cubicBezTo>
                  <a:pt x="4955" y="2854"/>
                  <a:pt x="4936" y="2885"/>
                  <a:pt x="4936" y="2923"/>
                </a:cubicBezTo>
                <a:cubicBezTo>
                  <a:pt x="4936" y="2960"/>
                  <a:pt x="4955" y="2991"/>
                  <a:pt x="4977" y="2991"/>
                </a:cubicBezTo>
                <a:cubicBezTo>
                  <a:pt x="5000" y="2991"/>
                  <a:pt x="5018" y="2960"/>
                  <a:pt x="5018" y="2923"/>
                </a:cubicBezTo>
                <a:cubicBezTo>
                  <a:pt x="5018" y="2885"/>
                  <a:pt x="5000" y="2854"/>
                  <a:pt x="4977" y="2854"/>
                </a:cubicBezTo>
                <a:close/>
                <a:moveTo>
                  <a:pt x="5176" y="2854"/>
                </a:moveTo>
                <a:cubicBezTo>
                  <a:pt x="5157" y="2861"/>
                  <a:pt x="5143" y="2888"/>
                  <a:pt x="5143" y="2921"/>
                </a:cubicBezTo>
                <a:cubicBezTo>
                  <a:pt x="5143" y="2959"/>
                  <a:pt x="5162" y="2989"/>
                  <a:pt x="5184" y="2989"/>
                </a:cubicBezTo>
                <a:cubicBezTo>
                  <a:pt x="5188" y="2989"/>
                  <a:pt x="5192" y="2988"/>
                  <a:pt x="5196" y="2987"/>
                </a:cubicBezTo>
                <a:cubicBezTo>
                  <a:pt x="5195" y="2945"/>
                  <a:pt x="5188" y="2896"/>
                  <a:pt x="5176" y="2854"/>
                </a:cubicBezTo>
                <a:close/>
                <a:moveTo>
                  <a:pt x="5392" y="2854"/>
                </a:moveTo>
                <a:cubicBezTo>
                  <a:pt x="5369" y="2854"/>
                  <a:pt x="5351" y="2885"/>
                  <a:pt x="5351" y="2923"/>
                </a:cubicBezTo>
                <a:cubicBezTo>
                  <a:pt x="5351" y="2927"/>
                  <a:pt x="5351" y="2932"/>
                  <a:pt x="5352" y="2937"/>
                </a:cubicBezTo>
                <a:cubicBezTo>
                  <a:pt x="5356" y="2934"/>
                  <a:pt x="5360" y="2932"/>
                  <a:pt x="5364" y="2932"/>
                </a:cubicBezTo>
                <a:cubicBezTo>
                  <a:pt x="5387" y="2932"/>
                  <a:pt x="5400" y="2959"/>
                  <a:pt x="5426" y="2961"/>
                </a:cubicBezTo>
                <a:cubicBezTo>
                  <a:pt x="5430" y="2950"/>
                  <a:pt x="5433" y="2937"/>
                  <a:pt x="5433" y="2923"/>
                </a:cubicBezTo>
                <a:cubicBezTo>
                  <a:pt x="5433" y="2885"/>
                  <a:pt x="5414" y="2854"/>
                  <a:pt x="5392" y="2854"/>
                </a:cubicBezTo>
                <a:close/>
                <a:moveTo>
                  <a:pt x="6866" y="2854"/>
                </a:moveTo>
                <a:cubicBezTo>
                  <a:pt x="6843" y="2854"/>
                  <a:pt x="6825" y="2885"/>
                  <a:pt x="6825" y="2923"/>
                </a:cubicBezTo>
                <a:cubicBezTo>
                  <a:pt x="6825" y="2960"/>
                  <a:pt x="6843" y="2991"/>
                  <a:pt x="6866" y="2991"/>
                </a:cubicBezTo>
                <a:cubicBezTo>
                  <a:pt x="6888" y="2991"/>
                  <a:pt x="6907" y="2960"/>
                  <a:pt x="6907" y="2923"/>
                </a:cubicBezTo>
                <a:cubicBezTo>
                  <a:pt x="6907" y="2885"/>
                  <a:pt x="6888" y="2854"/>
                  <a:pt x="6866" y="2854"/>
                </a:cubicBezTo>
                <a:close/>
                <a:moveTo>
                  <a:pt x="7073" y="2854"/>
                </a:moveTo>
                <a:cubicBezTo>
                  <a:pt x="7050" y="2854"/>
                  <a:pt x="7032" y="2885"/>
                  <a:pt x="7032" y="2923"/>
                </a:cubicBezTo>
                <a:cubicBezTo>
                  <a:pt x="7032" y="2960"/>
                  <a:pt x="7050" y="2991"/>
                  <a:pt x="7073" y="2991"/>
                </a:cubicBezTo>
                <a:cubicBezTo>
                  <a:pt x="7096" y="2991"/>
                  <a:pt x="7114" y="2960"/>
                  <a:pt x="7114" y="2923"/>
                </a:cubicBezTo>
                <a:cubicBezTo>
                  <a:pt x="7114" y="2885"/>
                  <a:pt x="7096" y="2854"/>
                  <a:pt x="7073" y="2854"/>
                </a:cubicBezTo>
                <a:close/>
                <a:moveTo>
                  <a:pt x="7280" y="2854"/>
                </a:moveTo>
                <a:cubicBezTo>
                  <a:pt x="7258" y="2854"/>
                  <a:pt x="7239" y="2885"/>
                  <a:pt x="7239" y="2923"/>
                </a:cubicBezTo>
                <a:cubicBezTo>
                  <a:pt x="7239" y="2960"/>
                  <a:pt x="7258" y="2991"/>
                  <a:pt x="7280" y="2991"/>
                </a:cubicBezTo>
                <a:cubicBezTo>
                  <a:pt x="7303" y="2991"/>
                  <a:pt x="7321" y="2960"/>
                  <a:pt x="7321" y="2923"/>
                </a:cubicBezTo>
                <a:cubicBezTo>
                  <a:pt x="7321" y="2885"/>
                  <a:pt x="7303" y="2854"/>
                  <a:pt x="7280" y="2854"/>
                </a:cubicBezTo>
                <a:close/>
                <a:moveTo>
                  <a:pt x="7495" y="2854"/>
                </a:moveTo>
                <a:cubicBezTo>
                  <a:pt x="7473" y="2854"/>
                  <a:pt x="7454" y="2885"/>
                  <a:pt x="7454" y="2923"/>
                </a:cubicBezTo>
                <a:cubicBezTo>
                  <a:pt x="7454" y="2960"/>
                  <a:pt x="7473" y="2991"/>
                  <a:pt x="7495" y="2991"/>
                </a:cubicBezTo>
                <a:cubicBezTo>
                  <a:pt x="7518" y="2991"/>
                  <a:pt x="7536" y="2960"/>
                  <a:pt x="7536" y="2923"/>
                </a:cubicBezTo>
                <a:cubicBezTo>
                  <a:pt x="7536" y="2885"/>
                  <a:pt x="7518" y="2854"/>
                  <a:pt x="7495" y="2854"/>
                </a:cubicBezTo>
                <a:close/>
                <a:moveTo>
                  <a:pt x="7702" y="2854"/>
                </a:moveTo>
                <a:cubicBezTo>
                  <a:pt x="7680" y="2854"/>
                  <a:pt x="7661" y="2885"/>
                  <a:pt x="7661" y="2923"/>
                </a:cubicBezTo>
                <a:cubicBezTo>
                  <a:pt x="7661" y="2960"/>
                  <a:pt x="7680" y="2991"/>
                  <a:pt x="7702" y="2991"/>
                </a:cubicBezTo>
                <a:cubicBezTo>
                  <a:pt x="7725" y="2991"/>
                  <a:pt x="7743" y="2960"/>
                  <a:pt x="7743" y="2923"/>
                </a:cubicBezTo>
                <a:cubicBezTo>
                  <a:pt x="7743" y="2885"/>
                  <a:pt x="7725" y="2854"/>
                  <a:pt x="7702" y="2854"/>
                </a:cubicBezTo>
                <a:close/>
                <a:moveTo>
                  <a:pt x="7910" y="2854"/>
                </a:moveTo>
                <a:cubicBezTo>
                  <a:pt x="7887" y="2854"/>
                  <a:pt x="7869" y="2885"/>
                  <a:pt x="7869" y="2923"/>
                </a:cubicBezTo>
                <a:cubicBezTo>
                  <a:pt x="7869" y="2960"/>
                  <a:pt x="7887" y="2991"/>
                  <a:pt x="7910" y="2991"/>
                </a:cubicBezTo>
                <a:cubicBezTo>
                  <a:pt x="7932" y="2991"/>
                  <a:pt x="7951" y="2960"/>
                  <a:pt x="7951" y="2923"/>
                </a:cubicBezTo>
                <a:cubicBezTo>
                  <a:pt x="7951" y="2885"/>
                  <a:pt x="7932" y="2854"/>
                  <a:pt x="7910" y="2854"/>
                </a:cubicBezTo>
                <a:close/>
                <a:moveTo>
                  <a:pt x="8125" y="2854"/>
                </a:moveTo>
                <a:cubicBezTo>
                  <a:pt x="8102" y="2854"/>
                  <a:pt x="8084" y="2885"/>
                  <a:pt x="8084" y="2923"/>
                </a:cubicBezTo>
                <a:cubicBezTo>
                  <a:pt x="8084" y="2960"/>
                  <a:pt x="8102" y="2991"/>
                  <a:pt x="8125" y="2991"/>
                </a:cubicBezTo>
                <a:cubicBezTo>
                  <a:pt x="8147" y="2991"/>
                  <a:pt x="8166" y="2960"/>
                  <a:pt x="8166" y="2923"/>
                </a:cubicBezTo>
                <a:cubicBezTo>
                  <a:pt x="8166" y="2885"/>
                  <a:pt x="8147" y="2854"/>
                  <a:pt x="8125" y="2854"/>
                </a:cubicBezTo>
                <a:close/>
                <a:moveTo>
                  <a:pt x="8332" y="2854"/>
                </a:moveTo>
                <a:cubicBezTo>
                  <a:pt x="8309" y="2854"/>
                  <a:pt x="8291" y="2885"/>
                  <a:pt x="8291" y="2923"/>
                </a:cubicBezTo>
                <a:cubicBezTo>
                  <a:pt x="8291" y="2960"/>
                  <a:pt x="8309" y="2991"/>
                  <a:pt x="8332" y="2991"/>
                </a:cubicBezTo>
                <a:cubicBezTo>
                  <a:pt x="8355" y="2991"/>
                  <a:pt x="8373" y="2960"/>
                  <a:pt x="8373" y="2923"/>
                </a:cubicBezTo>
                <a:cubicBezTo>
                  <a:pt x="8373" y="2885"/>
                  <a:pt x="8355" y="2854"/>
                  <a:pt x="8332" y="2854"/>
                </a:cubicBezTo>
                <a:close/>
                <a:moveTo>
                  <a:pt x="8539" y="2854"/>
                </a:moveTo>
                <a:cubicBezTo>
                  <a:pt x="8517" y="2854"/>
                  <a:pt x="8498" y="2885"/>
                  <a:pt x="8498" y="2923"/>
                </a:cubicBezTo>
                <a:cubicBezTo>
                  <a:pt x="8498" y="2960"/>
                  <a:pt x="8517" y="2991"/>
                  <a:pt x="8539" y="2991"/>
                </a:cubicBezTo>
                <a:cubicBezTo>
                  <a:pt x="8562" y="2991"/>
                  <a:pt x="8580" y="2960"/>
                  <a:pt x="8580" y="2923"/>
                </a:cubicBezTo>
                <a:cubicBezTo>
                  <a:pt x="8580" y="2885"/>
                  <a:pt x="8562" y="2854"/>
                  <a:pt x="8539" y="2854"/>
                </a:cubicBezTo>
                <a:close/>
                <a:moveTo>
                  <a:pt x="13368" y="2854"/>
                </a:moveTo>
                <a:cubicBezTo>
                  <a:pt x="13345" y="2854"/>
                  <a:pt x="13327" y="2885"/>
                  <a:pt x="13327" y="2923"/>
                </a:cubicBezTo>
                <a:cubicBezTo>
                  <a:pt x="13327" y="2960"/>
                  <a:pt x="13345" y="2991"/>
                  <a:pt x="13368" y="2991"/>
                </a:cubicBezTo>
                <a:cubicBezTo>
                  <a:pt x="13391" y="2991"/>
                  <a:pt x="13409" y="2960"/>
                  <a:pt x="13409" y="2923"/>
                </a:cubicBezTo>
                <a:cubicBezTo>
                  <a:pt x="13409" y="2885"/>
                  <a:pt x="13391" y="2854"/>
                  <a:pt x="13368" y="2854"/>
                </a:cubicBezTo>
                <a:close/>
                <a:moveTo>
                  <a:pt x="15049" y="2854"/>
                </a:moveTo>
                <a:cubicBezTo>
                  <a:pt x="15026" y="2854"/>
                  <a:pt x="15008" y="2885"/>
                  <a:pt x="15008" y="2923"/>
                </a:cubicBezTo>
                <a:cubicBezTo>
                  <a:pt x="15008" y="2960"/>
                  <a:pt x="15026" y="2991"/>
                  <a:pt x="15049" y="2991"/>
                </a:cubicBezTo>
                <a:cubicBezTo>
                  <a:pt x="15072" y="2991"/>
                  <a:pt x="15090" y="2960"/>
                  <a:pt x="15090" y="2923"/>
                </a:cubicBezTo>
                <a:cubicBezTo>
                  <a:pt x="15090" y="2885"/>
                  <a:pt x="15072" y="2854"/>
                  <a:pt x="15049" y="2854"/>
                </a:cubicBezTo>
                <a:close/>
                <a:moveTo>
                  <a:pt x="15256" y="2854"/>
                </a:moveTo>
                <a:cubicBezTo>
                  <a:pt x="15234" y="2854"/>
                  <a:pt x="15215" y="2885"/>
                  <a:pt x="15215" y="2923"/>
                </a:cubicBezTo>
                <a:cubicBezTo>
                  <a:pt x="15215" y="2960"/>
                  <a:pt x="15234" y="2991"/>
                  <a:pt x="15256" y="2991"/>
                </a:cubicBezTo>
                <a:cubicBezTo>
                  <a:pt x="15279" y="2991"/>
                  <a:pt x="15297" y="2960"/>
                  <a:pt x="15297" y="2923"/>
                </a:cubicBezTo>
                <a:cubicBezTo>
                  <a:pt x="15297" y="2885"/>
                  <a:pt x="15279" y="2854"/>
                  <a:pt x="15256" y="2854"/>
                </a:cubicBezTo>
                <a:close/>
                <a:moveTo>
                  <a:pt x="15471" y="2854"/>
                </a:moveTo>
                <a:cubicBezTo>
                  <a:pt x="15449" y="2854"/>
                  <a:pt x="15430" y="2885"/>
                  <a:pt x="15430" y="2923"/>
                </a:cubicBezTo>
                <a:cubicBezTo>
                  <a:pt x="15430" y="2960"/>
                  <a:pt x="15449" y="2991"/>
                  <a:pt x="15471" y="2991"/>
                </a:cubicBezTo>
                <a:cubicBezTo>
                  <a:pt x="15494" y="2991"/>
                  <a:pt x="15512" y="2960"/>
                  <a:pt x="15512" y="2923"/>
                </a:cubicBezTo>
                <a:cubicBezTo>
                  <a:pt x="15512" y="2885"/>
                  <a:pt x="15494" y="2854"/>
                  <a:pt x="15471" y="2854"/>
                </a:cubicBezTo>
                <a:close/>
                <a:moveTo>
                  <a:pt x="15679" y="2854"/>
                </a:moveTo>
                <a:cubicBezTo>
                  <a:pt x="15656" y="2854"/>
                  <a:pt x="15638" y="2885"/>
                  <a:pt x="15638" y="2923"/>
                </a:cubicBezTo>
                <a:cubicBezTo>
                  <a:pt x="15638" y="2960"/>
                  <a:pt x="15656" y="2991"/>
                  <a:pt x="15679" y="2991"/>
                </a:cubicBezTo>
                <a:cubicBezTo>
                  <a:pt x="15701" y="2991"/>
                  <a:pt x="15720" y="2960"/>
                  <a:pt x="15720" y="2923"/>
                </a:cubicBezTo>
                <a:cubicBezTo>
                  <a:pt x="15720" y="2885"/>
                  <a:pt x="15701" y="2854"/>
                  <a:pt x="15679" y="2854"/>
                </a:cubicBezTo>
                <a:close/>
                <a:moveTo>
                  <a:pt x="15894" y="2854"/>
                </a:moveTo>
                <a:cubicBezTo>
                  <a:pt x="15871" y="2854"/>
                  <a:pt x="15853" y="2885"/>
                  <a:pt x="15853" y="2923"/>
                </a:cubicBezTo>
                <a:cubicBezTo>
                  <a:pt x="15853" y="2960"/>
                  <a:pt x="15871" y="2991"/>
                  <a:pt x="15894" y="2991"/>
                </a:cubicBezTo>
                <a:cubicBezTo>
                  <a:pt x="15916" y="2991"/>
                  <a:pt x="15935" y="2960"/>
                  <a:pt x="15935" y="2923"/>
                </a:cubicBezTo>
                <a:cubicBezTo>
                  <a:pt x="15935" y="2885"/>
                  <a:pt x="15916" y="2854"/>
                  <a:pt x="15894" y="2854"/>
                </a:cubicBezTo>
                <a:close/>
                <a:moveTo>
                  <a:pt x="16101" y="2854"/>
                </a:moveTo>
                <a:cubicBezTo>
                  <a:pt x="16078" y="2854"/>
                  <a:pt x="16060" y="2885"/>
                  <a:pt x="16060" y="2923"/>
                </a:cubicBezTo>
                <a:cubicBezTo>
                  <a:pt x="16060" y="2960"/>
                  <a:pt x="16078" y="2991"/>
                  <a:pt x="16101" y="2991"/>
                </a:cubicBezTo>
                <a:cubicBezTo>
                  <a:pt x="16123" y="2991"/>
                  <a:pt x="16142" y="2960"/>
                  <a:pt x="16142" y="2923"/>
                </a:cubicBezTo>
                <a:cubicBezTo>
                  <a:pt x="16142" y="2885"/>
                  <a:pt x="16123" y="2854"/>
                  <a:pt x="16101" y="2854"/>
                </a:cubicBezTo>
                <a:close/>
                <a:moveTo>
                  <a:pt x="16308" y="2854"/>
                </a:moveTo>
                <a:cubicBezTo>
                  <a:pt x="16285" y="2854"/>
                  <a:pt x="16267" y="2885"/>
                  <a:pt x="16267" y="2923"/>
                </a:cubicBezTo>
                <a:cubicBezTo>
                  <a:pt x="16267" y="2960"/>
                  <a:pt x="16285" y="2991"/>
                  <a:pt x="16308" y="2991"/>
                </a:cubicBezTo>
                <a:cubicBezTo>
                  <a:pt x="16331" y="2991"/>
                  <a:pt x="16349" y="2960"/>
                  <a:pt x="16349" y="2923"/>
                </a:cubicBezTo>
                <a:cubicBezTo>
                  <a:pt x="16349" y="2885"/>
                  <a:pt x="16331" y="2854"/>
                  <a:pt x="16308" y="2854"/>
                </a:cubicBezTo>
                <a:close/>
                <a:moveTo>
                  <a:pt x="16523" y="2854"/>
                </a:moveTo>
                <a:cubicBezTo>
                  <a:pt x="16500" y="2854"/>
                  <a:pt x="16482" y="2885"/>
                  <a:pt x="16482" y="2923"/>
                </a:cubicBezTo>
                <a:cubicBezTo>
                  <a:pt x="16482" y="2960"/>
                  <a:pt x="16500" y="2991"/>
                  <a:pt x="16523" y="2991"/>
                </a:cubicBezTo>
                <a:cubicBezTo>
                  <a:pt x="16546" y="2991"/>
                  <a:pt x="16564" y="2960"/>
                  <a:pt x="16564" y="2923"/>
                </a:cubicBezTo>
                <a:cubicBezTo>
                  <a:pt x="16564" y="2885"/>
                  <a:pt x="16546" y="2854"/>
                  <a:pt x="16523" y="2854"/>
                </a:cubicBezTo>
                <a:close/>
                <a:moveTo>
                  <a:pt x="16730" y="2854"/>
                </a:moveTo>
                <a:cubicBezTo>
                  <a:pt x="16708" y="2854"/>
                  <a:pt x="16689" y="2885"/>
                  <a:pt x="16689" y="2923"/>
                </a:cubicBezTo>
                <a:cubicBezTo>
                  <a:pt x="16689" y="2960"/>
                  <a:pt x="16708" y="2991"/>
                  <a:pt x="16730" y="2991"/>
                </a:cubicBezTo>
                <a:cubicBezTo>
                  <a:pt x="16753" y="2991"/>
                  <a:pt x="16771" y="2960"/>
                  <a:pt x="16771" y="2923"/>
                </a:cubicBezTo>
                <a:cubicBezTo>
                  <a:pt x="16771" y="2885"/>
                  <a:pt x="16753" y="2854"/>
                  <a:pt x="16730" y="2854"/>
                </a:cubicBezTo>
                <a:close/>
                <a:moveTo>
                  <a:pt x="16938" y="2854"/>
                </a:moveTo>
                <a:cubicBezTo>
                  <a:pt x="16915" y="2854"/>
                  <a:pt x="16897" y="2885"/>
                  <a:pt x="16897" y="2923"/>
                </a:cubicBezTo>
                <a:cubicBezTo>
                  <a:pt x="16897" y="2960"/>
                  <a:pt x="16915" y="2991"/>
                  <a:pt x="16938" y="2991"/>
                </a:cubicBezTo>
                <a:cubicBezTo>
                  <a:pt x="16960" y="2991"/>
                  <a:pt x="16979" y="2960"/>
                  <a:pt x="16979" y="2923"/>
                </a:cubicBezTo>
                <a:cubicBezTo>
                  <a:pt x="16979" y="2885"/>
                  <a:pt x="16960" y="2854"/>
                  <a:pt x="16938" y="2854"/>
                </a:cubicBezTo>
                <a:close/>
                <a:moveTo>
                  <a:pt x="17153" y="2854"/>
                </a:moveTo>
                <a:cubicBezTo>
                  <a:pt x="17130" y="2854"/>
                  <a:pt x="17111" y="2885"/>
                  <a:pt x="17111" y="2923"/>
                </a:cubicBezTo>
                <a:cubicBezTo>
                  <a:pt x="17111" y="2960"/>
                  <a:pt x="17130" y="2991"/>
                  <a:pt x="17153" y="2991"/>
                </a:cubicBezTo>
                <a:cubicBezTo>
                  <a:pt x="17175" y="2991"/>
                  <a:pt x="17194" y="2960"/>
                  <a:pt x="17194" y="2923"/>
                </a:cubicBezTo>
                <a:cubicBezTo>
                  <a:pt x="17194" y="2885"/>
                  <a:pt x="17175" y="2854"/>
                  <a:pt x="17153" y="2854"/>
                </a:cubicBezTo>
                <a:close/>
                <a:moveTo>
                  <a:pt x="17360" y="2854"/>
                </a:moveTo>
                <a:cubicBezTo>
                  <a:pt x="17337" y="2854"/>
                  <a:pt x="17319" y="2885"/>
                  <a:pt x="17319" y="2923"/>
                </a:cubicBezTo>
                <a:cubicBezTo>
                  <a:pt x="17319" y="2960"/>
                  <a:pt x="17337" y="2991"/>
                  <a:pt x="17360" y="2991"/>
                </a:cubicBezTo>
                <a:cubicBezTo>
                  <a:pt x="17382" y="2991"/>
                  <a:pt x="17401" y="2960"/>
                  <a:pt x="17401" y="2923"/>
                </a:cubicBezTo>
                <a:cubicBezTo>
                  <a:pt x="17401" y="2885"/>
                  <a:pt x="17382" y="2854"/>
                  <a:pt x="17360" y="2854"/>
                </a:cubicBezTo>
                <a:close/>
                <a:moveTo>
                  <a:pt x="17567" y="2854"/>
                </a:moveTo>
                <a:cubicBezTo>
                  <a:pt x="17544" y="2854"/>
                  <a:pt x="17526" y="2885"/>
                  <a:pt x="17526" y="2923"/>
                </a:cubicBezTo>
                <a:cubicBezTo>
                  <a:pt x="17526" y="2960"/>
                  <a:pt x="17544" y="2991"/>
                  <a:pt x="17567" y="2991"/>
                </a:cubicBezTo>
                <a:cubicBezTo>
                  <a:pt x="17590" y="2991"/>
                  <a:pt x="17608" y="2960"/>
                  <a:pt x="17608" y="2923"/>
                </a:cubicBezTo>
                <a:cubicBezTo>
                  <a:pt x="17608" y="2885"/>
                  <a:pt x="17590" y="2854"/>
                  <a:pt x="17567" y="2854"/>
                </a:cubicBezTo>
                <a:close/>
                <a:moveTo>
                  <a:pt x="17782" y="2854"/>
                </a:moveTo>
                <a:cubicBezTo>
                  <a:pt x="17759" y="2854"/>
                  <a:pt x="17741" y="2885"/>
                  <a:pt x="17741" y="2923"/>
                </a:cubicBezTo>
                <a:cubicBezTo>
                  <a:pt x="17741" y="2960"/>
                  <a:pt x="17759" y="2991"/>
                  <a:pt x="17782" y="2991"/>
                </a:cubicBezTo>
                <a:cubicBezTo>
                  <a:pt x="17805" y="2991"/>
                  <a:pt x="17823" y="2960"/>
                  <a:pt x="17823" y="2923"/>
                </a:cubicBezTo>
                <a:cubicBezTo>
                  <a:pt x="17823" y="2885"/>
                  <a:pt x="17805" y="2854"/>
                  <a:pt x="17782" y="2854"/>
                </a:cubicBezTo>
                <a:close/>
                <a:moveTo>
                  <a:pt x="4532" y="2867"/>
                </a:moveTo>
                <a:cubicBezTo>
                  <a:pt x="4523" y="2876"/>
                  <a:pt x="4517" y="2890"/>
                  <a:pt x="4514" y="2907"/>
                </a:cubicBezTo>
                <a:cubicBezTo>
                  <a:pt x="4520" y="2894"/>
                  <a:pt x="4526" y="2881"/>
                  <a:pt x="4532" y="2867"/>
                </a:cubicBezTo>
                <a:close/>
                <a:moveTo>
                  <a:pt x="8739" y="2867"/>
                </a:moveTo>
                <a:cubicBezTo>
                  <a:pt x="8724" y="2877"/>
                  <a:pt x="8713" y="2902"/>
                  <a:pt x="8713" y="2931"/>
                </a:cubicBezTo>
                <a:cubicBezTo>
                  <a:pt x="8713" y="2968"/>
                  <a:pt x="8732" y="2999"/>
                  <a:pt x="8754" y="2999"/>
                </a:cubicBezTo>
                <a:cubicBezTo>
                  <a:pt x="8760" y="2999"/>
                  <a:pt x="8765" y="2997"/>
                  <a:pt x="8769" y="2994"/>
                </a:cubicBezTo>
                <a:cubicBezTo>
                  <a:pt x="8771" y="2979"/>
                  <a:pt x="8771" y="2963"/>
                  <a:pt x="8771" y="2949"/>
                </a:cubicBezTo>
                <a:cubicBezTo>
                  <a:pt x="8771" y="2905"/>
                  <a:pt x="8757" y="2883"/>
                  <a:pt x="8739" y="2867"/>
                </a:cubicBezTo>
                <a:close/>
                <a:moveTo>
                  <a:pt x="17960" y="2880"/>
                </a:moveTo>
                <a:cubicBezTo>
                  <a:pt x="17953" y="2892"/>
                  <a:pt x="17948" y="2908"/>
                  <a:pt x="17948" y="2926"/>
                </a:cubicBezTo>
                <a:cubicBezTo>
                  <a:pt x="17953" y="2912"/>
                  <a:pt x="17958" y="2897"/>
                  <a:pt x="17960" y="2880"/>
                </a:cubicBezTo>
                <a:close/>
                <a:moveTo>
                  <a:pt x="14642" y="2893"/>
                </a:moveTo>
                <a:cubicBezTo>
                  <a:pt x="14639" y="2932"/>
                  <a:pt x="14632" y="2965"/>
                  <a:pt x="14624" y="2993"/>
                </a:cubicBezTo>
                <a:cubicBezTo>
                  <a:pt x="14626" y="2994"/>
                  <a:pt x="14628" y="2994"/>
                  <a:pt x="14630" y="2994"/>
                </a:cubicBezTo>
                <a:cubicBezTo>
                  <a:pt x="14641" y="2994"/>
                  <a:pt x="14650" y="2987"/>
                  <a:pt x="14657" y="2976"/>
                </a:cubicBezTo>
                <a:cubicBezTo>
                  <a:pt x="14653" y="2941"/>
                  <a:pt x="14648" y="2909"/>
                  <a:pt x="14642" y="2893"/>
                </a:cubicBezTo>
                <a:close/>
                <a:moveTo>
                  <a:pt x="18790" y="2893"/>
                </a:moveTo>
                <a:cubicBezTo>
                  <a:pt x="18787" y="2902"/>
                  <a:pt x="18785" y="2914"/>
                  <a:pt x="18785" y="2925"/>
                </a:cubicBezTo>
                <a:cubicBezTo>
                  <a:pt x="18785" y="2963"/>
                  <a:pt x="18803" y="2994"/>
                  <a:pt x="18826" y="2994"/>
                </a:cubicBezTo>
                <a:cubicBezTo>
                  <a:pt x="18849" y="2994"/>
                  <a:pt x="18867" y="2963"/>
                  <a:pt x="18867" y="2925"/>
                </a:cubicBezTo>
                <a:cubicBezTo>
                  <a:pt x="18867" y="2915"/>
                  <a:pt x="18866" y="2906"/>
                  <a:pt x="18863" y="2897"/>
                </a:cubicBezTo>
                <a:cubicBezTo>
                  <a:pt x="18839" y="2894"/>
                  <a:pt x="18815" y="2893"/>
                  <a:pt x="18790" y="2893"/>
                </a:cubicBezTo>
                <a:close/>
                <a:moveTo>
                  <a:pt x="14384" y="2894"/>
                </a:moveTo>
                <a:cubicBezTo>
                  <a:pt x="14381" y="2904"/>
                  <a:pt x="14379" y="2916"/>
                  <a:pt x="14379" y="2928"/>
                </a:cubicBezTo>
                <a:cubicBezTo>
                  <a:pt x="14379" y="2966"/>
                  <a:pt x="14397" y="2996"/>
                  <a:pt x="14420" y="2996"/>
                </a:cubicBezTo>
                <a:cubicBezTo>
                  <a:pt x="14442" y="2996"/>
                  <a:pt x="14461" y="2966"/>
                  <a:pt x="14461" y="2928"/>
                </a:cubicBezTo>
                <a:cubicBezTo>
                  <a:pt x="14461" y="2925"/>
                  <a:pt x="14460" y="2921"/>
                  <a:pt x="14460" y="2917"/>
                </a:cubicBezTo>
                <a:cubicBezTo>
                  <a:pt x="14447" y="2910"/>
                  <a:pt x="14431" y="2903"/>
                  <a:pt x="14413" y="2895"/>
                </a:cubicBezTo>
                <a:cubicBezTo>
                  <a:pt x="14404" y="2892"/>
                  <a:pt x="14394" y="2892"/>
                  <a:pt x="14384" y="2894"/>
                </a:cubicBezTo>
                <a:close/>
                <a:moveTo>
                  <a:pt x="5221" y="2905"/>
                </a:moveTo>
                <a:cubicBezTo>
                  <a:pt x="5219" y="2922"/>
                  <a:pt x="5220" y="2935"/>
                  <a:pt x="5224" y="2946"/>
                </a:cubicBezTo>
                <a:cubicBezTo>
                  <a:pt x="5224" y="2941"/>
                  <a:pt x="5225" y="2937"/>
                  <a:pt x="5225" y="2932"/>
                </a:cubicBezTo>
                <a:cubicBezTo>
                  <a:pt x="5225" y="2923"/>
                  <a:pt x="5223" y="2914"/>
                  <a:pt x="5221" y="2905"/>
                </a:cubicBezTo>
                <a:close/>
                <a:moveTo>
                  <a:pt x="2496" y="2918"/>
                </a:moveTo>
                <a:cubicBezTo>
                  <a:pt x="2485" y="2946"/>
                  <a:pt x="2474" y="2973"/>
                  <a:pt x="2464" y="3000"/>
                </a:cubicBezTo>
                <a:cubicBezTo>
                  <a:pt x="2483" y="2994"/>
                  <a:pt x="2497" y="2966"/>
                  <a:pt x="2497" y="2933"/>
                </a:cubicBezTo>
                <a:cubicBezTo>
                  <a:pt x="2497" y="2928"/>
                  <a:pt x="2497" y="2923"/>
                  <a:pt x="2496" y="2918"/>
                </a:cubicBezTo>
                <a:close/>
                <a:moveTo>
                  <a:pt x="3255" y="2931"/>
                </a:moveTo>
                <a:cubicBezTo>
                  <a:pt x="3257" y="2966"/>
                  <a:pt x="3274" y="2993"/>
                  <a:pt x="3295" y="2993"/>
                </a:cubicBezTo>
                <a:cubicBezTo>
                  <a:pt x="3296" y="2993"/>
                  <a:pt x="3297" y="2993"/>
                  <a:pt x="3298" y="2993"/>
                </a:cubicBezTo>
                <a:cubicBezTo>
                  <a:pt x="3288" y="2964"/>
                  <a:pt x="3275" y="2943"/>
                  <a:pt x="3255" y="2931"/>
                </a:cubicBezTo>
                <a:close/>
                <a:moveTo>
                  <a:pt x="19000" y="2931"/>
                </a:moveTo>
                <a:cubicBezTo>
                  <a:pt x="19000" y="2969"/>
                  <a:pt x="19019" y="2999"/>
                  <a:pt x="19041" y="2999"/>
                </a:cubicBezTo>
                <a:cubicBezTo>
                  <a:pt x="19057" y="2999"/>
                  <a:pt x="19071" y="2983"/>
                  <a:pt x="19077" y="2961"/>
                </a:cubicBezTo>
                <a:cubicBezTo>
                  <a:pt x="19052" y="2949"/>
                  <a:pt x="19026" y="2940"/>
                  <a:pt x="19000" y="2931"/>
                </a:cubicBezTo>
                <a:close/>
                <a:moveTo>
                  <a:pt x="3884" y="2944"/>
                </a:moveTo>
                <a:cubicBezTo>
                  <a:pt x="3888" y="2975"/>
                  <a:pt x="3905" y="2999"/>
                  <a:pt x="3925" y="2999"/>
                </a:cubicBezTo>
                <a:cubicBezTo>
                  <a:pt x="3933" y="2999"/>
                  <a:pt x="3941" y="2994"/>
                  <a:pt x="3948" y="2987"/>
                </a:cubicBezTo>
                <a:cubicBezTo>
                  <a:pt x="3925" y="2976"/>
                  <a:pt x="3904" y="2953"/>
                  <a:pt x="3884" y="2944"/>
                </a:cubicBezTo>
                <a:close/>
                <a:moveTo>
                  <a:pt x="5374" y="2982"/>
                </a:moveTo>
                <a:cubicBezTo>
                  <a:pt x="5379" y="2987"/>
                  <a:pt x="5385" y="2989"/>
                  <a:pt x="5392" y="2989"/>
                </a:cubicBezTo>
                <a:cubicBezTo>
                  <a:pt x="5396" y="2989"/>
                  <a:pt x="5400" y="2988"/>
                  <a:pt x="5404" y="2986"/>
                </a:cubicBezTo>
                <a:cubicBezTo>
                  <a:pt x="5393" y="2984"/>
                  <a:pt x="5382" y="2982"/>
                  <a:pt x="5374" y="2982"/>
                </a:cubicBezTo>
                <a:close/>
                <a:moveTo>
                  <a:pt x="2559" y="3033"/>
                </a:moveTo>
                <a:cubicBezTo>
                  <a:pt x="2536" y="3033"/>
                  <a:pt x="2518" y="3064"/>
                  <a:pt x="2518" y="3102"/>
                </a:cubicBezTo>
                <a:cubicBezTo>
                  <a:pt x="2518" y="3140"/>
                  <a:pt x="2536" y="3170"/>
                  <a:pt x="2559" y="3170"/>
                </a:cubicBezTo>
                <a:cubicBezTo>
                  <a:pt x="2582" y="3170"/>
                  <a:pt x="2600" y="3140"/>
                  <a:pt x="2600" y="3102"/>
                </a:cubicBezTo>
                <a:cubicBezTo>
                  <a:pt x="2600" y="3064"/>
                  <a:pt x="2582" y="3033"/>
                  <a:pt x="2559" y="3033"/>
                </a:cubicBezTo>
                <a:close/>
                <a:moveTo>
                  <a:pt x="2766" y="3033"/>
                </a:moveTo>
                <a:cubicBezTo>
                  <a:pt x="2744" y="3033"/>
                  <a:pt x="2725" y="3064"/>
                  <a:pt x="2725" y="3102"/>
                </a:cubicBezTo>
                <a:cubicBezTo>
                  <a:pt x="2725" y="3138"/>
                  <a:pt x="2742" y="3168"/>
                  <a:pt x="2764" y="3170"/>
                </a:cubicBezTo>
                <a:cubicBezTo>
                  <a:pt x="2764" y="3166"/>
                  <a:pt x="2765" y="3162"/>
                  <a:pt x="2766" y="3159"/>
                </a:cubicBezTo>
                <a:cubicBezTo>
                  <a:pt x="2771" y="3140"/>
                  <a:pt x="2777" y="3121"/>
                  <a:pt x="2785" y="3102"/>
                </a:cubicBezTo>
                <a:cubicBezTo>
                  <a:pt x="2790" y="3090"/>
                  <a:pt x="2795" y="3077"/>
                  <a:pt x="2801" y="3065"/>
                </a:cubicBezTo>
                <a:cubicBezTo>
                  <a:pt x="2793" y="3046"/>
                  <a:pt x="2781" y="3033"/>
                  <a:pt x="2766" y="3033"/>
                </a:cubicBezTo>
                <a:close/>
                <a:moveTo>
                  <a:pt x="2981" y="3033"/>
                </a:moveTo>
                <a:cubicBezTo>
                  <a:pt x="2959" y="3033"/>
                  <a:pt x="2940" y="3064"/>
                  <a:pt x="2940" y="3102"/>
                </a:cubicBezTo>
                <a:cubicBezTo>
                  <a:pt x="2940" y="3140"/>
                  <a:pt x="2959" y="3170"/>
                  <a:pt x="2981" y="3170"/>
                </a:cubicBezTo>
                <a:cubicBezTo>
                  <a:pt x="3004" y="3170"/>
                  <a:pt x="3022" y="3140"/>
                  <a:pt x="3022" y="3102"/>
                </a:cubicBezTo>
                <a:cubicBezTo>
                  <a:pt x="3022" y="3064"/>
                  <a:pt x="3004" y="3033"/>
                  <a:pt x="2981" y="3033"/>
                </a:cubicBezTo>
                <a:close/>
                <a:moveTo>
                  <a:pt x="3188" y="3033"/>
                </a:moveTo>
                <a:cubicBezTo>
                  <a:pt x="3166" y="3033"/>
                  <a:pt x="3147" y="3064"/>
                  <a:pt x="3147" y="3102"/>
                </a:cubicBezTo>
                <a:cubicBezTo>
                  <a:pt x="3147" y="3140"/>
                  <a:pt x="3166" y="3170"/>
                  <a:pt x="3188" y="3170"/>
                </a:cubicBezTo>
                <a:cubicBezTo>
                  <a:pt x="3211" y="3170"/>
                  <a:pt x="3230" y="3140"/>
                  <a:pt x="3230" y="3102"/>
                </a:cubicBezTo>
                <a:cubicBezTo>
                  <a:pt x="3230" y="3064"/>
                  <a:pt x="3211" y="3033"/>
                  <a:pt x="3188" y="3033"/>
                </a:cubicBezTo>
                <a:close/>
                <a:moveTo>
                  <a:pt x="3396" y="3033"/>
                </a:moveTo>
                <a:cubicBezTo>
                  <a:pt x="3373" y="3033"/>
                  <a:pt x="3355" y="3064"/>
                  <a:pt x="3355" y="3102"/>
                </a:cubicBezTo>
                <a:cubicBezTo>
                  <a:pt x="3355" y="3140"/>
                  <a:pt x="3373" y="3170"/>
                  <a:pt x="3396" y="3170"/>
                </a:cubicBezTo>
                <a:cubicBezTo>
                  <a:pt x="3418" y="3170"/>
                  <a:pt x="3437" y="3140"/>
                  <a:pt x="3437" y="3102"/>
                </a:cubicBezTo>
                <a:cubicBezTo>
                  <a:pt x="3437" y="3064"/>
                  <a:pt x="3418" y="3033"/>
                  <a:pt x="3396" y="3033"/>
                </a:cubicBezTo>
                <a:close/>
                <a:moveTo>
                  <a:pt x="3611" y="3033"/>
                </a:moveTo>
                <a:cubicBezTo>
                  <a:pt x="3588" y="3033"/>
                  <a:pt x="3570" y="3064"/>
                  <a:pt x="3570" y="3102"/>
                </a:cubicBezTo>
                <a:cubicBezTo>
                  <a:pt x="3570" y="3140"/>
                  <a:pt x="3588" y="3170"/>
                  <a:pt x="3611" y="3170"/>
                </a:cubicBezTo>
                <a:cubicBezTo>
                  <a:pt x="3633" y="3170"/>
                  <a:pt x="3652" y="3140"/>
                  <a:pt x="3652" y="3102"/>
                </a:cubicBezTo>
                <a:cubicBezTo>
                  <a:pt x="3652" y="3064"/>
                  <a:pt x="3633" y="3033"/>
                  <a:pt x="3611" y="3033"/>
                </a:cubicBezTo>
                <a:close/>
                <a:moveTo>
                  <a:pt x="4033" y="3033"/>
                </a:moveTo>
                <a:cubicBezTo>
                  <a:pt x="4010" y="3033"/>
                  <a:pt x="3992" y="3064"/>
                  <a:pt x="3992" y="3102"/>
                </a:cubicBezTo>
                <a:cubicBezTo>
                  <a:pt x="3992" y="3140"/>
                  <a:pt x="4010" y="3170"/>
                  <a:pt x="4033" y="3170"/>
                </a:cubicBezTo>
                <a:cubicBezTo>
                  <a:pt x="4056" y="3170"/>
                  <a:pt x="4074" y="3140"/>
                  <a:pt x="4074" y="3102"/>
                </a:cubicBezTo>
                <a:cubicBezTo>
                  <a:pt x="4074" y="3064"/>
                  <a:pt x="4056" y="3033"/>
                  <a:pt x="4033" y="3033"/>
                </a:cubicBezTo>
                <a:close/>
                <a:moveTo>
                  <a:pt x="4235" y="3033"/>
                </a:moveTo>
                <a:cubicBezTo>
                  <a:pt x="4215" y="3038"/>
                  <a:pt x="4199" y="3066"/>
                  <a:pt x="4199" y="3101"/>
                </a:cubicBezTo>
                <a:cubicBezTo>
                  <a:pt x="4199" y="3130"/>
                  <a:pt x="4210" y="3154"/>
                  <a:pt x="4225" y="3164"/>
                </a:cubicBezTo>
                <a:cubicBezTo>
                  <a:pt x="4227" y="3149"/>
                  <a:pt x="4229" y="3128"/>
                  <a:pt x="4231" y="3101"/>
                </a:cubicBezTo>
                <a:cubicBezTo>
                  <a:pt x="4232" y="3082"/>
                  <a:pt x="4233" y="3060"/>
                  <a:pt x="4235" y="3033"/>
                </a:cubicBezTo>
                <a:close/>
                <a:moveTo>
                  <a:pt x="4662" y="3033"/>
                </a:moveTo>
                <a:cubicBezTo>
                  <a:pt x="4649" y="3033"/>
                  <a:pt x="4637" y="3044"/>
                  <a:pt x="4630" y="3060"/>
                </a:cubicBezTo>
                <a:cubicBezTo>
                  <a:pt x="4626" y="3072"/>
                  <a:pt x="4624" y="3086"/>
                  <a:pt x="4622" y="3102"/>
                </a:cubicBezTo>
                <a:cubicBezTo>
                  <a:pt x="4622" y="3103"/>
                  <a:pt x="4622" y="3104"/>
                  <a:pt x="4621" y="3105"/>
                </a:cubicBezTo>
                <a:cubicBezTo>
                  <a:pt x="4622" y="3141"/>
                  <a:pt x="4640" y="3170"/>
                  <a:pt x="4662" y="3170"/>
                </a:cubicBezTo>
                <a:cubicBezTo>
                  <a:pt x="4685" y="3170"/>
                  <a:pt x="4703" y="3140"/>
                  <a:pt x="4703" y="3102"/>
                </a:cubicBezTo>
                <a:cubicBezTo>
                  <a:pt x="4703" y="3064"/>
                  <a:pt x="4685" y="3033"/>
                  <a:pt x="4662" y="3033"/>
                </a:cubicBezTo>
                <a:close/>
                <a:moveTo>
                  <a:pt x="5077" y="3033"/>
                </a:moveTo>
                <a:cubicBezTo>
                  <a:pt x="5054" y="3033"/>
                  <a:pt x="5036" y="3064"/>
                  <a:pt x="5036" y="3102"/>
                </a:cubicBezTo>
                <a:cubicBezTo>
                  <a:pt x="5036" y="3140"/>
                  <a:pt x="5054" y="3170"/>
                  <a:pt x="5077" y="3170"/>
                </a:cubicBezTo>
                <a:cubicBezTo>
                  <a:pt x="5100" y="3170"/>
                  <a:pt x="5118" y="3140"/>
                  <a:pt x="5118" y="3102"/>
                </a:cubicBezTo>
                <a:cubicBezTo>
                  <a:pt x="5118" y="3064"/>
                  <a:pt x="5100" y="3033"/>
                  <a:pt x="5077" y="3033"/>
                </a:cubicBezTo>
                <a:close/>
                <a:moveTo>
                  <a:pt x="5499" y="3033"/>
                </a:moveTo>
                <a:cubicBezTo>
                  <a:pt x="5477" y="3033"/>
                  <a:pt x="5458" y="3064"/>
                  <a:pt x="5458" y="3102"/>
                </a:cubicBezTo>
                <a:cubicBezTo>
                  <a:pt x="5458" y="3140"/>
                  <a:pt x="5477" y="3170"/>
                  <a:pt x="5499" y="3170"/>
                </a:cubicBezTo>
                <a:cubicBezTo>
                  <a:pt x="5522" y="3170"/>
                  <a:pt x="5540" y="3140"/>
                  <a:pt x="5540" y="3102"/>
                </a:cubicBezTo>
                <a:cubicBezTo>
                  <a:pt x="5540" y="3064"/>
                  <a:pt x="5522" y="3033"/>
                  <a:pt x="5499" y="3033"/>
                </a:cubicBezTo>
                <a:close/>
                <a:moveTo>
                  <a:pt x="6772" y="3033"/>
                </a:moveTo>
                <a:cubicBezTo>
                  <a:pt x="6769" y="3047"/>
                  <a:pt x="6765" y="3058"/>
                  <a:pt x="6760" y="3067"/>
                </a:cubicBezTo>
                <a:cubicBezTo>
                  <a:pt x="6755" y="3077"/>
                  <a:pt x="6749" y="3087"/>
                  <a:pt x="6745" y="3098"/>
                </a:cubicBezTo>
                <a:cubicBezTo>
                  <a:pt x="6739" y="3111"/>
                  <a:pt x="6734" y="3127"/>
                  <a:pt x="6733" y="3149"/>
                </a:cubicBezTo>
                <a:cubicBezTo>
                  <a:pt x="6740" y="3160"/>
                  <a:pt x="6749" y="3167"/>
                  <a:pt x="6760" y="3167"/>
                </a:cubicBezTo>
                <a:cubicBezTo>
                  <a:pt x="6783" y="3167"/>
                  <a:pt x="6801" y="3136"/>
                  <a:pt x="6801" y="3098"/>
                </a:cubicBezTo>
                <a:cubicBezTo>
                  <a:pt x="6801" y="3068"/>
                  <a:pt x="6789" y="3042"/>
                  <a:pt x="6772" y="3033"/>
                </a:cubicBezTo>
                <a:close/>
                <a:moveTo>
                  <a:pt x="6965" y="3033"/>
                </a:moveTo>
                <a:cubicBezTo>
                  <a:pt x="6943" y="3033"/>
                  <a:pt x="6924" y="3064"/>
                  <a:pt x="6924" y="3102"/>
                </a:cubicBezTo>
                <a:cubicBezTo>
                  <a:pt x="6924" y="3140"/>
                  <a:pt x="6943" y="3170"/>
                  <a:pt x="6965" y="3170"/>
                </a:cubicBezTo>
                <a:cubicBezTo>
                  <a:pt x="6988" y="3170"/>
                  <a:pt x="7006" y="3140"/>
                  <a:pt x="7006" y="3102"/>
                </a:cubicBezTo>
                <a:cubicBezTo>
                  <a:pt x="7006" y="3064"/>
                  <a:pt x="6988" y="3033"/>
                  <a:pt x="6965" y="3033"/>
                </a:cubicBezTo>
                <a:close/>
                <a:moveTo>
                  <a:pt x="7180" y="3033"/>
                </a:moveTo>
                <a:cubicBezTo>
                  <a:pt x="7158" y="3033"/>
                  <a:pt x="7139" y="3064"/>
                  <a:pt x="7139" y="3102"/>
                </a:cubicBezTo>
                <a:cubicBezTo>
                  <a:pt x="7139" y="3140"/>
                  <a:pt x="7158" y="3170"/>
                  <a:pt x="7180" y="3170"/>
                </a:cubicBezTo>
                <a:cubicBezTo>
                  <a:pt x="7203" y="3170"/>
                  <a:pt x="7221" y="3140"/>
                  <a:pt x="7221" y="3102"/>
                </a:cubicBezTo>
                <a:cubicBezTo>
                  <a:pt x="7221" y="3064"/>
                  <a:pt x="7203" y="3033"/>
                  <a:pt x="7180" y="3033"/>
                </a:cubicBezTo>
                <a:close/>
                <a:moveTo>
                  <a:pt x="7388" y="3033"/>
                </a:moveTo>
                <a:cubicBezTo>
                  <a:pt x="7365" y="3033"/>
                  <a:pt x="7347" y="3064"/>
                  <a:pt x="7347" y="3102"/>
                </a:cubicBezTo>
                <a:cubicBezTo>
                  <a:pt x="7347" y="3140"/>
                  <a:pt x="7365" y="3170"/>
                  <a:pt x="7388" y="3170"/>
                </a:cubicBezTo>
                <a:cubicBezTo>
                  <a:pt x="7410" y="3170"/>
                  <a:pt x="7429" y="3140"/>
                  <a:pt x="7429" y="3102"/>
                </a:cubicBezTo>
                <a:cubicBezTo>
                  <a:pt x="7429" y="3064"/>
                  <a:pt x="7410" y="3033"/>
                  <a:pt x="7388" y="3033"/>
                </a:cubicBezTo>
                <a:close/>
                <a:moveTo>
                  <a:pt x="7595" y="3033"/>
                </a:moveTo>
                <a:cubicBezTo>
                  <a:pt x="7572" y="3033"/>
                  <a:pt x="7554" y="3064"/>
                  <a:pt x="7554" y="3102"/>
                </a:cubicBezTo>
                <a:cubicBezTo>
                  <a:pt x="7554" y="3140"/>
                  <a:pt x="7572" y="3170"/>
                  <a:pt x="7595" y="3170"/>
                </a:cubicBezTo>
                <a:cubicBezTo>
                  <a:pt x="7618" y="3170"/>
                  <a:pt x="7636" y="3140"/>
                  <a:pt x="7636" y="3102"/>
                </a:cubicBezTo>
                <a:cubicBezTo>
                  <a:pt x="7636" y="3064"/>
                  <a:pt x="7618" y="3033"/>
                  <a:pt x="7595" y="3033"/>
                </a:cubicBezTo>
                <a:close/>
                <a:moveTo>
                  <a:pt x="7810" y="3033"/>
                </a:moveTo>
                <a:cubicBezTo>
                  <a:pt x="7787" y="3033"/>
                  <a:pt x="7769" y="3064"/>
                  <a:pt x="7769" y="3102"/>
                </a:cubicBezTo>
                <a:cubicBezTo>
                  <a:pt x="7769" y="3140"/>
                  <a:pt x="7787" y="3170"/>
                  <a:pt x="7810" y="3170"/>
                </a:cubicBezTo>
                <a:cubicBezTo>
                  <a:pt x="7833" y="3170"/>
                  <a:pt x="7851" y="3140"/>
                  <a:pt x="7851" y="3102"/>
                </a:cubicBezTo>
                <a:cubicBezTo>
                  <a:pt x="7851" y="3064"/>
                  <a:pt x="7833" y="3033"/>
                  <a:pt x="7810" y="3033"/>
                </a:cubicBezTo>
                <a:close/>
                <a:moveTo>
                  <a:pt x="8017" y="3033"/>
                </a:moveTo>
                <a:cubicBezTo>
                  <a:pt x="7995" y="3033"/>
                  <a:pt x="7976" y="3064"/>
                  <a:pt x="7976" y="3102"/>
                </a:cubicBezTo>
                <a:cubicBezTo>
                  <a:pt x="7976" y="3140"/>
                  <a:pt x="7995" y="3170"/>
                  <a:pt x="8017" y="3170"/>
                </a:cubicBezTo>
                <a:cubicBezTo>
                  <a:pt x="8040" y="3170"/>
                  <a:pt x="8058" y="3140"/>
                  <a:pt x="8058" y="3102"/>
                </a:cubicBezTo>
                <a:cubicBezTo>
                  <a:pt x="8058" y="3064"/>
                  <a:pt x="8040" y="3033"/>
                  <a:pt x="8017" y="3033"/>
                </a:cubicBezTo>
                <a:close/>
                <a:moveTo>
                  <a:pt x="8224" y="3033"/>
                </a:moveTo>
                <a:cubicBezTo>
                  <a:pt x="8202" y="3033"/>
                  <a:pt x="8183" y="3064"/>
                  <a:pt x="8183" y="3102"/>
                </a:cubicBezTo>
                <a:cubicBezTo>
                  <a:pt x="8183" y="3140"/>
                  <a:pt x="8202" y="3170"/>
                  <a:pt x="8224" y="3170"/>
                </a:cubicBezTo>
                <a:cubicBezTo>
                  <a:pt x="8247" y="3170"/>
                  <a:pt x="8265" y="3140"/>
                  <a:pt x="8265" y="3102"/>
                </a:cubicBezTo>
                <a:cubicBezTo>
                  <a:pt x="8265" y="3064"/>
                  <a:pt x="8247" y="3033"/>
                  <a:pt x="8224" y="3033"/>
                </a:cubicBezTo>
                <a:close/>
                <a:moveTo>
                  <a:pt x="8439" y="3033"/>
                </a:moveTo>
                <a:cubicBezTo>
                  <a:pt x="8417" y="3033"/>
                  <a:pt x="8398" y="3064"/>
                  <a:pt x="8398" y="3102"/>
                </a:cubicBezTo>
                <a:cubicBezTo>
                  <a:pt x="8398" y="3140"/>
                  <a:pt x="8417" y="3170"/>
                  <a:pt x="8439" y="3170"/>
                </a:cubicBezTo>
                <a:cubicBezTo>
                  <a:pt x="8462" y="3170"/>
                  <a:pt x="8480" y="3140"/>
                  <a:pt x="8480" y="3102"/>
                </a:cubicBezTo>
                <a:cubicBezTo>
                  <a:pt x="8480" y="3064"/>
                  <a:pt x="8462" y="3033"/>
                  <a:pt x="8439" y="3033"/>
                </a:cubicBezTo>
                <a:close/>
                <a:moveTo>
                  <a:pt x="8647" y="3033"/>
                </a:moveTo>
                <a:cubicBezTo>
                  <a:pt x="8624" y="3033"/>
                  <a:pt x="8606" y="3064"/>
                  <a:pt x="8606" y="3102"/>
                </a:cubicBezTo>
                <a:cubicBezTo>
                  <a:pt x="8606" y="3140"/>
                  <a:pt x="8624" y="3170"/>
                  <a:pt x="8647" y="3170"/>
                </a:cubicBezTo>
                <a:cubicBezTo>
                  <a:pt x="8669" y="3170"/>
                  <a:pt x="8688" y="3140"/>
                  <a:pt x="8688" y="3102"/>
                </a:cubicBezTo>
                <a:cubicBezTo>
                  <a:pt x="8688" y="3093"/>
                  <a:pt x="8687" y="3085"/>
                  <a:pt x="8685" y="3078"/>
                </a:cubicBezTo>
                <a:cubicBezTo>
                  <a:pt x="8674" y="3064"/>
                  <a:pt x="8664" y="3049"/>
                  <a:pt x="8653" y="3035"/>
                </a:cubicBezTo>
                <a:cubicBezTo>
                  <a:pt x="8651" y="3034"/>
                  <a:pt x="8649" y="3033"/>
                  <a:pt x="8647" y="3033"/>
                </a:cubicBezTo>
                <a:close/>
                <a:moveTo>
                  <a:pt x="13276" y="3033"/>
                </a:moveTo>
                <a:cubicBezTo>
                  <a:pt x="13273" y="3040"/>
                  <a:pt x="13270" y="3046"/>
                  <a:pt x="13267" y="3052"/>
                </a:cubicBezTo>
                <a:cubicBezTo>
                  <a:pt x="13257" y="3068"/>
                  <a:pt x="13244" y="3081"/>
                  <a:pt x="13234" y="3100"/>
                </a:cubicBezTo>
                <a:cubicBezTo>
                  <a:pt x="13231" y="3104"/>
                  <a:pt x="13229" y="3110"/>
                  <a:pt x="13227" y="3115"/>
                </a:cubicBezTo>
                <a:cubicBezTo>
                  <a:pt x="13231" y="3146"/>
                  <a:pt x="13247" y="3168"/>
                  <a:pt x="13267" y="3168"/>
                </a:cubicBezTo>
                <a:cubicBezTo>
                  <a:pt x="13290" y="3168"/>
                  <a:pt x="13308" y="3138"/>
                  <a:pt x="13308" y="3100"/>
                </a:cubicBezTo>
                <a:cubicBezTo>
                  <a:pt x="13308" y="3067"/>
                  <a:pt x="13294" y="3040"/>
                  <a:pt x="13276" y="3033"/>
                </a:cubicBezTo>
                <a:close/>
                <a:moveTo>
                  <a:pt x="13469" y="3033"/>
                </a:moveTo>
                <a:cubicBezTo>
                  <a:pt x="13449" y="3039"/>
                  <a:pt x="13434" y="3066"/>
                  <a:pt x="13434" y="3101"/>
                </a:cubicBezTo>
                <a:cubicBezTo>
                  <a:pt x="13434" y="3132"/>
                  <a:pt x="13447" y="3158"/>
                  <a:pt x="13464" y="3166"/>
                </a:cubicBezTo>
                <a:cubicBezTo>
                  <a:pt x="13464" y="3156"/>
                  <a:pt x="13462" y="3147"/>
                  <a:pt x="13462" y="3136"/>
                </a:cubicBezTo>
                <a:cubicBezTo>
                  <a:pt x="13462" y="3124"/>
                  <a:pt x="13463" y="3112"/>
                  <a:pt x="13464" y="3101"/>
                </a:cubicBezTo>
                <a:cubicBezTo>
                  <a:pt x="13465" y="3078"/>
                  <a:pt x="13466" y="3056"/>
                  <a:pt x="13469" y="3033"/>
                </a:cubicBezTo>
                <a:close/>
                <a:moveTo>
                  <a:pt x="14312" y="3033"/>
                </a:moveTo>
                <a:cubicBezTo>
                  <a:pt x="14289" y="3033"/>
                  <a:pt x="14271" y="3064"/>
                  <a:pt x="14271" y="3102"/>
                </a:cubicBezTo>
                <a:cubicBezTo>
                  <a:pt x="14271" y="3140"/>
                  <a:pt x="14289" y="3170"/>
                  <a:pt x="14312" y="3170"/>
                </a:cubicBezTo>
                <a:cubicBezTo>
                  <a:pt x="14335" y="3170"/>
                  <a:pt x="14353" y="3140"/>
                  <a:pt x="14353" y="3102"/>
                </a:cubicBezTo>
                <a:cubicBezTo>
                  <a:pt x="14353" y="3064"/>
                  <a:pt x="14335" y="3033"/>
                  <a:pt x="14312" y="3033"/>
                </a:cubicBezTo>
                <a:close/>
                <a:moveTo>
                  <a:pt x="15157" y="3033"/>
                </a:moveTo>
                <a:cubicBezTo>
                  <a:pt x="15134" y="3033"/>
                  <a:pt x="15116" y="3064"/>
                  <a:pt x="15116" y="3102"/>
                </a:cubicBezTo>
                <a:cubicBezTo>
                  <a:pt x="15116" y="3140"/>
                  <a:pt x="15134" y="3170"/>
                  <a:pt x="15157" y="3170"/>
                </a:cubicBezTo>
                <a:cubicBezTo>
                  <a:pt x="15179" y="3170"/>
                  <a:pt x="15198" y="3140"/>
                  <a:pt x="15198" y="3102"/>
                </a:cubicBezTo>
                <a:cubicBezTo>
                  <a:pt x="15198" y="3064"/>
                  <a:pt x="15179" y="3033"/>
                  <a:pt x="15157" y="3033"/>
                </a:cubicBezTo>
                <a:close/>
                <a:moveTo>
                  <a:pt x="15364" y="3033"/>
                </a:moveTo>
                <a:cubicBezTo>
                  <a:pt x="15341" y="3033"/>
                  <a:pt x="15323" y="3064"/>
                  <a:pt x="15323" y="3102"/>
                </a:cubicBezTo>
                <a:cubicBezTo>
                  <a:pt x="15323" y="3140"/>
                  <a:pt x="15341" y="3170"/>
                  <a:pt x="15364" y="3170"/>
                </a:cubicBezTo>
                <a:cubicBezTo>
                  <a:pt x="15386" y="3170"/>
                  <a:pt x="15405" y="3140"/>
                  <a:pt x="15405" y="3102"/>
                </a:cubicBezTo>
                <a:cubicBezTo>
                  <a:pt x="15405" y="3064"/>
                  <a:pt x="15386" y="3033"/>
                  <a:pt x="15364" y="3033"/>
                </a:cubicBezTo>
                <a:close/>
                <a:moveTo>
                  <a:pt x="15579" y="3033"/>
                </a:moveTo>
                <a:cubicBezTo>
                  <a:pt x="15556" y="3033"/>
                  <a:pt x="15538" y="3064"/>
                  <a:pt x="15538" y="3102"/>
                </a:cubicBezTo>
                <a:cubicBezTo>
                  <a:pt x="15538" y="3140"/>
                  <a:pt x="15556" y="3170"/>
                  <a:pt x="15579" y="3170"/>
                </a:cubicBezTo>
                <a:cubicBezTo>
                  <a:pt x="15601" y="3170"/>
                  <a:pt x="15620" y="3140"/>
                  <a:pt x="15620" y="3102"/>
                </a:cubicBezTo>
                <a:cubicBezTo>
                  <a:pt x="15620" y="3064"/>
                  <a:pt x="15601" y="3033"/>
                  <a:pt x="15579" y="3033"/>
                </a:cubicBezTo>
                <a:close/>
                <a:moveTo>
                  <a:pt x="15786" y="3033"/>
                </a:moveTo>
                <a:cubicBezTo>
                  <a:pt x="15763" y="3033"/>
                  <a:pt x="15745" y="3064"/>
                  <a:pt x="15745" y="3102"/>
                </a:cubicBezTo>
                <a:cubicBezTo>
                  <a:pt x="15745" y="3140"/>
                  <a:pt x="15763" y="3170"/>
                  <a:pt x="15786" y="3170"/>
                </a:cubicBezTo>
                <a:cubicBezTo>
                  <a:pt x="15809" y="3170"/>
                  <a:pt x="15827" y="3140"/>
                  <a:pt x="15827" y="3102"/>
                </a:cubicBezTo>
                <a:cubicBezTo>
                  <a:pt x="15827" y="3064"/>
                  <a:pt x="15809" y="3033"/>
                  <a:pt x="15786" y="3033"/>
                </a:cubicBezTo>
                <a:close/>
                <a:moveTo>
                  <a:pt x="15993" y="3033"/>
                </a:moveTo>
                <a:cubicBezTo>
                  <a:pt x="15971" y="3033"/>
                  <a:pt x="15952" y="3064"/>
                  <a:pt x="15952" y="3102"/>
                </a:cubicBezTo>
                <a:cubicBezTo>
                  <a:pt x="15952" y="3140"/>
                  <a:pt x="15971" y="3170"/>
                  <a:pt x="15993" y="3170"/>
                </a:cubicBezTo>
                <a:cubicBezTo>
                  <a:pt x="16016" y="3170"/>
                  <a:pt x="16034" y="3140"/>
                  <a:pt x="16034" y="3102"/>
                </a:cubicBezTo>
                <a:cubicBezTo>
                  <a:pt x="16034" y="3064"/>
                  <a:pt x="16016" y="3033"/>
                  <a:pt x="15993" y="3033"/>
                </a:cubicBezTo>
                <a:close/>
                <a:moveTo>
                  <a:pt x="16208" y="3033"/>
                </a:moveTo>
                <a:cubicBezTo>
                  <a:pt x="16186" y="3033"/>
                  <a:pt x="16167" y="3064"/>
                  <a:pt x="16167" y="3102"/>
                </a:cubicBezTo>
                <a:cubicBezTo>
                  <a:pt x="16167" y="3140"/>
                  <a:pt x="16186" y="3170"/>
                  <a:pt x="16208" y="3170"/>
                </a:cubicBezTo>
                <a:cubicBezTo>
                  <a:pt x="16231" y="3170"/>
                  <a:pt x="16249" y="3140"/>
                  <a:pt x="16249" y="3102"/>
                </a:cubicBezTo>
                <a:cubicBezTo>
                  <a:pt x="16249" y="3064"/>
                  <a:pt x="16231" y="3033"/>
                  <a:pt x="16208" y="3033"/>
                </a:cubicBezTo>
                <a:close/>
                <a:moveTo>
                  <a:pt x="16416" y="3033"/>
                </a:moveTo>
                <a:cubicBezTo>
                  <a:pt x="16393" y="3033"/>
                  <a:pt x="16375" y="3064"/>
                  <a:pt x="16375" y="3102"/>
                </a:cubicBezTo>
                <a:cubicBezTo>
                  <a:pt x="16375" y="3140"/>
                  <a:pt x="16393" y="3170"/>
                  <a:pt x="16416" y="3170"/>
                </a:cubicBezTo>
                <a:cubicBezTo>
                  <a:pt x="16438" y="3170"/>
                  <a:pt x="16457" y="3140"/>
                  <a:pt x="16457" y="3102"/>
                </a:cubicBezTo>
                <a:cubicBezTo>
                  <a:pt x="16457" y="3064"/>
                  <a:pt x="16438" y="3033"/>
                  <a:pt x="16416" y="3033"/>
                </a:cubicBezTo>
                <a:close/>
                <a:moveTo>
                  <a:pt x="16623" y="3033"/>
                </a:moveTo>
                <a:cubicBezTo>
                  <a:pt x="16600" y="3033"/>
                  <a:pt x="16582" y="3064"/>
                  <a:pt x="16582" y="3102"/>
                </a:cubicBezTo>
                <a:cubicBezTo>
                  <a:pt x="16582" y="3140"/>
                  <a:pt x="16600" y="3170"/>
                  <a:pt x="16623" y="3170"/>
                </a:cubicBezTo>
                <a:cubicBezTo>
                  <a:pt x="16645" y="3170"/>
                  <a:pt x="16664" y="3140"/>
                  <a:pt x="16664" y="3102"/>
                </a:cubicBezTo>
                <a:cubicBezTo>
                  <a:pt x="16664" y="3064"/>
                  <a:pt x="16645" y="3033"/>
                  <a:pt x="16623" y="3033"/>
                </a:cubicBezTo>
                <a:close/>
                <a:moveTo>
                  <a:pt x="16838" y="3033"/>
                </a:moveTo>
                <a:cubicBezTo>
                  <a:pt x="16815" y="3033"/>
                  <a:pt x="16797" y="3064"/>
                  <a:pt x="16797" y="3102"/>
                </a:cubicBezTo>
                <a:cubicBezTo>
                  <a:pt x="16797" y="3140"/>
                  <a:pt x="16815" y="3170"/>
                  <a:pt x="16838" y="3170"/>
                </a:cubicBezTo>
                <a:cubicBezTo>
                  <a:pt x="16860" y="3170"/>
                  <a:pt x="16879" y="3140"/>
                  <a:pt x="16879" y="3102"/>
                </a:cubicBezTo>
                <a:cubicBezTo>
                  <a:pt x="16879" y="3064"/>
                  <a:pt x="16860" y="3033"/>
                  <a:pt x="16838" y="3033"/>
                </a:cubicBezTo>
                <a:close/>
                <a:moveTo>
                  <a:pt x="17045" y="3033"/>
                </a:moveTo>
                <a:cubicBezTo>
                  <a:pt x="17022" y="3033"/>
                  <a:pt x="17004" y="3064"/>
                  <a:pt x="17004" y="3102"/>
                </a:cubicBezTo>
                <a:cubicBezTo>
                  <a:pt x="17004" y="3140"/>
                  <a:pt x="17022" y="3170"/>
                  <a:pt x="17045" y="3170"/>
                </a:cubicBezTo>
                <a:cubicBezTo>
                  <a:pt x="17068" y="3170"/>
                  <a:pt x="17086" y="3140"/>
                  <a:pt x="17086" y="3102"/>
                </a:cubicBezTo>
                <a:cubicBezTo>
                  <a:pt x="17086" y="3064"/>
                  <a:pt x="17068" y="3033"/>
                  <a:pt x="17045" y="3033"/>
                </a:cubicBezTo>
                <a:close/>
                <a:moveTo>
                  <a:pt x="17252" y="3033"/>
                </a:moveTo>
                <a:cubicBezTo>
                  <a:pt x="17230" y="3033"/>
                  <a:pt x="17211" y="3064"/>
                  <a:pt x="17211" y="3102"/>
                </a:cubicBezTo>
                <a:cubicBezTo>
                  <a:pt x="17211" y="3140"/>
                  <a:pt x="17230" y="3170"/>
                  <a:pt x="17252" y="3170"/>
                </a:cubicBezTo>
                <a:cubicBezTo>
                  <a:pt x="17275" y="3170"/>
                  <a:pt x="17293" y="3140"/>
                  <a:pt x="17293" y="3102"/>
                </a:cubicBezTo>
                <a:cubicBezTo>
                  <a:pt x="17293" y="3064"/>
                  <a:pt x="17275" y="3033"/>
                  <a:pt x="17252" y="3033"/>
                </a:cubicBezTo>
                <a:close/>
                <a:moveTo>
                  <a:pt x="17467" y="3033"/>
                </a:moveTo>
                <a:cubicBezTo>
                  <a:pt x="17445" y="3033"/>
                  <a:pt x="17426" y="3064"/>
                  <a:pt x="17426" y="3102"/>
                </a:cubicBezTo>
                <a:cubicBezTo>
                  <a:pt x="17426" y="3140"/>
                  <a:pt x="17445" y="3170"/>
                  <a:pt x="17467" y="3170"/>
                </a:cubicBezTo>
                <a:cubicBezTo>
                  <a:pt x="17490" y="3170"/>
                  <a:pt x="17508" y="3140"/>
                  <a:pt x="17508" y="3102"/>
                </a:cubicBezTo>
                <a:cubicBezTo>
                  <a:pt x="17508" y="3064"/>
                  <a:pt x="17490" y="3033"/>
                  <a:pt x="17467" y="3033"/>
                </a:cubicBezTo>
                <a:close/>
                <a:moveTo>
                  <a:pt x="17675" y="3033"/>
                </a:moveTo>
                <a:cubicBezTo>
                  <a:pt x="17652" y="3033"/>
                  <a:pt x="17634" y="3064"/>
                  <a:pt x="17634" y="3102"/>
                </a:cubicBezTo>
                <a:cubicBezTo>
                  <a:pt x="17634" y="3140"/>
                  <a:pt x="17652" y="3170"/>
                  <a:pt x="17675" y="3170"/>
                </a:cubicBezTo>
                <a:cubicBezTo>
                  <a:pt x="17697" y="3170"/>
                  <a:pt x="17716" y="3140"/>
                  <a:pt x="17716" y="3102"/>
                </a:cubicBezTo>
                <a:cubicBezTo>
                  <a:pt x="17716" y="3064"/>
                  <a:pt x="17697" y="3033"/>
                  <a:pt x="17675" y="3033"/>
                </a:cubicBezTo>
                <a:close/>
                <a:moveTo>
                  <a:pt x="17882" y="3033"/>
                </a:moveTo>
                <a:cubicBezTo>
                  <a:pt x="17859" y="3033"/>
                  <a:pt x="17841" y="3064"/>
                  <a:pt x="17841" y="3102"/>
                </a:cubicBezTo>
                <a:cubicBezTo>
                  <a:pt x="17841" y="3140"/>
                  <a:pt x="17859" y="3170"/>
                  <a:pt x="17882" y="3170"/>
                </a:cubicBezTo>
                <a:cubicBezTo>
                  <a:pt x="17904" y="3170"/>
                  <a:pt x="17923" y="3140"/>
                  <a:pt x="17923" y="3102"/>
                </a:cubicBezTo>
                <a:cubicBezTo>
                  <a:pt x="17923" y="3064"/>
                  <a:pt x="17904" y="3033"/>
                  <a:pt x="17882" y="3033"/>
                </a:cubicBezTo>
                <a:close/>
                <a:moveTo>
                  <a:pt x="18726" y="3033"/>
                </a:moveTo>
                <a:cubicBezTo>
                  <a:pt x="18704" y="3033"/>
                  <a:pt x="18685" y="3064"/>
                  <a:pt x="18685" y="3102"/>
                </a:cubicBezTo>
                <a:cubicBezTo>
                  <a:pt x="18685" y="3140"/>
                  <a:pt x="18704" y="3170"/>
                  <a:pt x="18726" y="3170"/>
                </a:cubicBezTo>
                <a:cubicBezTo>
                  <a:pt x="18749" y="3170"/>
                  <a:pt x="18767" y="3140"/>
                  <a:pt x="18767" y="3102"/>
                </a:cubicBezTo>
                <a:cubicBezTo>
                  <a:pt x="18767" y="3064"/>
                  <a:pt x="18749" y="3033"/>
                  <a:pt x="18726" y="3033"/>
                </a:cubicBezTo>
                <a:close/>
                <a:moveTo>
                  <a:pt x="18934" y="3033"/>
                </a:moveTo>
                <a:cubicBezTo>
                  <a:pt x="18911" y="3033"/>
                  <a:pt x="18892" y="3064"/>
                  <a:pt x="18892" y="3102"/>
                </a:cubicBezTo>
                <a:cubicBezTo>
                  <a:pt x="18892" y="3140"/>
                  <a:pt x="18911" y="3170"/>
                  <a:pt x="18934" y="3170"/>
                </a:cubicBezTo>
                <a:cubicBezTo>
                  <a:pt x="18956" y="3170"/>
                  <a:pt x="18975" y="3140"/>
                  <a:pt x="18975" y="3102"/>
                </a:cubicBezTo>
                <a:cubicBezTo>
                  <a:pt x="18975" y="3064"/>
                  <a:pt x="18956" y="3033"/>
                  <a:pt x="18934" y="3033"/>
                </a:cubicBezTo>
                <a:close/>
                <a:moveTo>
                  <a:pt x="19141" y="3033"/>
                </a:moveTo>
                <a:cubicBezTo>
                  <a:pt x="19118" y="3033"/>
                  <a:pt x="19100" y="3064"/>
                  <a:pt x="19100" y="3102"/>
                </a:cubicBezTo>
                <a:cubicBezTo>
                  <a:pt x="19100" y="3140"/>
                  <a:pt x="19118" y="3170"/>
                  <a:pt x="19141" y="3170"/>
                </a:cubicBezTo>
                <a:cubicBezTo>
                  <a:pt x="19163" y="3170"/>
                  <a:pt x="19182" y="3140"/>
                  <a:pt x="19182" y="3102"/>
                </a:cubicBezTo>
                <a:cubicBezTo>
                  <a:pt x="19182" y="3064"/>
                  <a:pt x="19163" y="3033"/>
                  <a:pt x="19141" y="3033"/>
                </a:cubicBezTo>
                <a:close/>
                <a:moveTo>
                  <a:pt x="4897" y="3046"/>
                </a:moveTo>
                <a:cubicBezTo>
                  <a:pt x="4901" y="3060"/>
                  <a:pt x="4904" y="3074"/>
                  <a:pt x="4904" y="3089"/>
                </a:cubicBezTo>
                <a:cubicBezTo>
                  <a:pt x="4904" y="3091"/>
                  <a:pt x="4903" y="3094"/>
                  <a:pt x="4903" y="3097"/>
                </a:cubicBezTo>
                <a:cubicBezTo>
                  <a:pt x="4900" y="3121"/>
                  <a:pt x="4887" y="3149"/>
                  <a:pt x="4875" y="3164"/>
                </a:cubicBezTo>
                <a:cubicBezTo>
                  <a:pt x="4895" y="3160"/>
                  <a:pt x="4911" y="3132"/>
                  <a:pt x="4911" y="3097"/>
                </a:cubicBezTo>
                <a:cubicBezTo>
                  <a:pt x="4911" y="3077"/>
                  <a:pt x="4906" y="3059"/>
                  <a:pt x="4897" y="3046"/>
                </a:cubicBezTo>
                <a:close/>
                <a:moveTo>
                  <a:pt x="14505" y="3046"/>
                </a:moveTo>
                <a:cubicBezTo>
                  <a:pt x="14494" y="3058"/>
                  <a:pt x="14486" y="3080"/>
                  <a:pt x="14486" y="3104"/>
                </a:cubicBezTo>
                <a:cubicBezTo>
                  <a:pt x="14486" y="3106"/>
                  <a:pt x="14486" y="3109"/>
                  <a:pt x="14487" y="3111"/>
                </a:cubicBezTo>
                <a:cubicBezTo>
                  <a:pt x="14487" y="3109"/>
                  <a:pt x="14487" y="3106"/>
                  <a:pt x="14488" y="3104"/>
                </a:cubicBezTo>
                <a:cubicBezTo>
                  <a:pt x="14493" y="3083"/>
                  <a:pt x="14500" y="3064"/>
                  <a:pt x="14505" y="3046"/>
                </a:cubicBezTo>
                <a:close/>
                <a:moveTo>
                  <a:pt x="14922" y="3046"/>
                </a:moveTo>
                <a:cubicBezTo>
                  <a:pt x="14909" y="3058"/>
                  <a:pt x="14901" y="3080"/>
                  <a:pt x="14901" y="3106"/>
                </a:cubicBezTo>
                <a:cubicBezTo>
                  <a:pt x="14901" y="3144"/>
                  <a:pt x="14919" y="3174"/>
                  <a:pt x="14942" y="3174"/>
                </a:cubicBezTo>
                <a:cubicBezTo>
                  <a:pt x="14964" y="3174"/>
                  <a:pt x="14983" y="3144"/>
                  <a:pt x="14983" y="3106"/>
                </a:cubicBezTo>
                <a:cubicBezTo>
                  <a:pt x="14983" y="3083"/>
                  <a:pt x="14976" y="3063"/>
                  <a:pt x="14966" y="3051"/>
                </a:cubicBezTo>
                <a:cubicBezTo>
                  <a:pt x="14958" y="3053"/>
                  <a:pt x="14951" y="3053"/>
                  <a:pt x="14942" y="3051"/>
                </a:cubicBezTo>
                <a:cubicBezTo>
                  <a:pt x="14936" y="3050"/>
                  <a:pt x="14929" y="3048"/>
                  <a:pt x="14922" y="3046"/>
                </a:cubicBezTo>
                <a:close/>
                <a:moveTo>
                  <a:pt x="4838" y="3059"/>
                </a:moveTo>
                <a:cubicBezTo>
                  <a:pt x="4832" y="3071"/>
                  <a:pt x="4829" y="3085"/>
                  <a:pt x="4829" y="3101"/>
                </a:cubicBezTo>
                <a:cubicBezTo>
                  <a:pt x="4829" y="3120"/>
                  <a:pt x="4833" y="3136"/>
                  <a:pt x="4840" y="3149"/>
                </a:cubicBezTo>
                <a:cubicBezTo>
                  <a:pt x="4839" y="3136"/>
                  <a:pt x="4840" y="3121"/>
                  <a:pt x="4840" y="3107"/>
                </a:cubicBezTo>
                <a:cubicBezTo>
                  <a:pt x="4840" y="3107"/>
                  <a:pt x="4839" y="3105"/>
                  <a:pt x="4839" y="3101"/>
                </a:cubicBezTo>
                <a:cubicBezTo>
                  <a:pt x="4839" y="3093"/>
                  <a:pt x="4838" y="3077"/>
                  <a:pt x="4838" y="3059"/>
                </a:cubicBezTo>
                <a:close/>
                <a:moveTo>
                  <a:pt x="5324" y="3059"/>
                </a:moveTo>
                <a:cubicBezTo>
                  <a:pt x="5315" y="3078"/>
                  <a:pt x="5305" y="3092"/>
                  <a:pt x="5292" y="3093"/>
                </a:cubicBezTo>
                <a:cubicBezTo>
                  <a:pt x="5291" y="3094"/>
                  <a:pt x="5291" y="3094"/>
                  <a:pt x="5291" y="3094"/>
                </a:cubicBezTo>
                <a:cubicBezTo>
                  <a:pt x="5277" y="3094"/>
                  <a:pt x="5270" y="3074"/>
                  <a:pt x="5259" y="3061"/>
                </a:cubicBezTo>
                <a:cubicBezTo>
                  <a:pt x="5254" y="3072"/>
                  <a:pt x="5251" y="3086"/>
                  <a:pt x="5251" y="3101"/>
                </a:cubicBezTo>
                <a:cubicBezTo>
                  <a:pt x="5251" y="3139"/>
                  <a:pt x="5269" y="3169"/>
                  <a:pt x="5292" y="3169"/>
                </a:cubicBezTo>
                <a:cubicBezTo>
                  <a:pt x="5315" y="3169"/>
                  <a:pt x="5333" y="3139"/>
                  <a:pt x="5333" y="3101"/>
                </a:cubicBezTo>
                <a:cubicBezTo>
                  <a:pt x="5333" y="3085"/>
                  <a:pt x="5329" y="3071"/>
                  <a:pt x="5324" y="3059"/>
                </a:cubicBezTo>
                <a:close/>
                <a:moveTo>
                  <a:pt x="14767" y="3072"/>
                </a:moveTo>
                <a:cubicBezTo>
                  <a:pt x="14761" y="3086"/>
                  <a:pt x="14756" y="3098"/>
                  <a:pt x="14751" y="3108"/>
                </a:cubicBezTo>
                <a:cubicBezTo>
                  <a:pt x="14744" y="3121"/>
                  <a:pt x="14738" y="3132"/>
                  <a:pt x="14732" y="3141"/>
                </a:cubicBezTo>
                <a:cubicBezTo>
                  <a:pt x="14723" y="3154"/>
                  <a:pt x="14716" y="3161"/>
                  <a:pt x="14709" y="3163"/>
                </a:cubicBezTo>
                <a:cubicBezTo>
                  <a:pt x="14715" y="3172"/>
                  <a:pt x="14724" y="3176"/>
                  <a:pt x="14732" y="3176"/>
                </a:cubicBezTo>
                <a:cubicBezTo>
                  <a:pt x="14755" y="3176"/>
                  <a:pt x="14773" y="3146"/>
                  <a:pt x="14773" y="3108"/>
                </a:cubicBezTo>
                <a:cubicBezTo>
                  <a:pt x="14773" y="3095"/>
                  <a:pt x="14771" y="3082"/>
                  <a:pt x="14767" y="3072"/>
                </a:cubicBezTo>
                <a:close/>
                <a:moveTo>
                  <a:pt x="14567" y="3110"/>
                </a:moveTo>
                <a:cubicBezTo>
                  <a:pt x="14556" y="3124"/>
                  <a:pt x="14544" y="3138"/>
                  <a:pt x="14532" y="3151"/>
                </a:cubicBezTo>
                <a:cubicBezTo>
                  <a:pt x="14533" y="3157"/>
                  <a:pt x="14534" y="3163"/>
                  <a:pt x="14535" y="3169"/>
                </a:cubicBezTo>
                <a:cubicBezTo>
                  <a:pt x="14552" y="3163"/>
                  <a:pt x="14565" y="3139"/>
                  <a:pt x="14567" y="3110"/>
                </a:cubicBezTo>
                <a:close/>
                <a:moveTo>
                  <a:pt x="18106" y="3123"/>
                </a:moveTo>
                <a:cubicBezTo>
                  <a:pt x="18105" y="3134"/>
                  <a:pt x="18104" y="3147"/>
                  <a:pt x="18102" y="3162"/>
                </a:cubicBezTo>
                <a:cubicBezTo>
                  <a:pt x="18113" y="3157"/>
                  <a:pt x="18121" y="3145"/>
                  <a:pt x="18127" y="3129"/>
                </a:cubicBezTo>
                <a:cubicBezTo>
                  <a:pt x="18120" y="3126"/>
                  <a:pt x="18114" y="3124"/>
                  <a:pt x="18106" y="3123"/>
                </a:cubicBezTo>
                <a:close/>
                <a:moveTo>
                  <a:pt x="21053" y="3161"/>
                </a:moveTo>
                <a:cubicBezTo>
                  <a:pt x="21046" y="3162"/>
                  <a:pt x="21038" y="3165"/>
                  <a:pt x="21030" y="3170"/>
                </a:cubicBezTo>
                <a:cubicBezTo>
                  <a:pt x="21029" y="3171"/>
                  <a:pt x="21028" y="3171"/>
                  <a:pt x="21027" y="3172"/>
                </a:cubicBezTo>
                <a:cubicBezTo>
                  <a:pt x="21028" y="3172"/>
                  <a:pt x="21029" y="3173"/>
                  <a:pt x="21030" y="3173"/>
                </a:cubicBezTo>
                <a:cubicBezTo>
                  <a:pt x="21038" y="3173"/>
                  <a:pt x="21046" y="3169"/>
                  <a:pt x="21053" y="3161"/>
                </a:cubicBezTo>
                <a:close/>
                <a:moveTo>
                  <a:pt x="2666" y="3213"/>
                </a:moveTo>
                <a:cubicBezTo>
                  <a:pt x="2644" y="3213"/>
                  <a:pt x="2625" y="3243"/>
                  <a:pt x="2625" y="3281"/>
                </a:cubicBezTo>
                <a:cubicBezTo>
                  <a:pt x="2625" y="3306"/>
                  <a:pt x="2634" y="3328"/>
                  <a:pt x="2646" y="3340"/>
                </a:cubicBezTo>
                <a:cubicBezTo>
                  <a:pt x="2665" y="3326"/>
                  <a:pt x="2687" y="3310"/>
                  <a:pt x="2707" y="3293"/>
                </a:cubicBezTo>
                <a:cubicBezTo>
                  <a:pt x="2707" y="3289"/>
                  <a:pt x="2707" y="3285"/>
                  <a:pt x="2707" y="3281"/>
                </a:cubicBezTo>
                <a:cubicBezTo>
                  <a:pt x="2707" y="3243"/>
                  <a:pt x="2689" y="3213"/>
                  <a:pt x="2666" y="3213"/>
                </a:cubicBezTo>
                <a:close/>
                <a:moveTo>
                  <a:pt x="2877" y="3213"/>
                </a:moveTo>
                <a:cubicBezTo>
                  <a:pt x="2866" y="3213"/>
                  <a:pt x="2856" y="3221"/>
                  <a:pt x="2848" y="3233"/>
                </a:cubicBezTo>
                <a:cubicBezTo>
                  <a:pt x="2859" y="3261"/>
                  <a:pt x="2889" y="3303"/>
                  <a:pt x="2908" y="3303"/>
                </a:cubicBezTo>
                <a:cubicBezTo>
                  <a:pt x="2911" y="3303"/>
                  <a:pt x="2913" y="3303"/>
                  <a:pt x="2916" y="3303"/>
                </a:cubicBezTo>
                <a:cubicBezTo>
                  <a:pt x="2917" y="3296"/>
                  <a:pt x="2918" y="3289"/>
                  <a:pt x="2918" y="3281"/>
                </a:cubicBezTo>
                <a:cubicBezTo>
                  <a:pt x="2918" y="3243"/>
                  <a:pt x="2900" y="3213"/>
                  <a:pt x="2877" y="3213"/>
                </a:cubicBezTo>
                <a:close/>
                <a:moveTo>
                  <a:pt x="3081" y="3213"/>
                </a:moveTo>
                <a:cubicBezTo>
                  <a:pt x="3058" y="3213"/>
                  <a:pt x="3040" y="3243"/>
                  <a:pt x="3040" y="3281"/>
                </a:cubicBezTo>
                <a:cubicBezTo>
                  <a:pt x="3040" y="3319"/>
                  <a:pt x="3058" y="3349"/>
                  <a:pt x="3081" y="3349"/>
                </a:cubicBezTo>
                <a:cubicBezTo>
                  <a:pt x="3104" y="3349"/>
                  <a:pt x="3122" y="3319"/>
                  <a:pt x="3122" y="3281"/>
                </a:cubicBezTo>
                <a:cubicBezTo>
                  <a:pt x="3122" y="3243"/>
                  <a:pt x="3104" y="3213"/>
                  <a:pt x="3081" y="3213"/>
                </a:cubicBezTo>
                <a:close/>
                <a:moveTo>
                  <a:pt x="3296" y="3213"/>
                </a:moveTo>
                <a:cubicBezTo>
                  <a:pt x="3273" y="3213"/>
                  <a:pt x="3255" y="3243"/>
                  <a:pt x="3255" y="3281"/>
                </a:cubicBezTo>
                <a:cubicBezTo>
                  <a:pt x="3255" y="3319"/>
                  <a:pt x="3273" y="3349"/>
                  <a:pt x="3296" y="3349"/>
                </a:cubicBezTo>
                <a:cubicBezTo>
                  <a:pt x="3319" y="3349"/>
                  <a:pt x="3337" y="3319"/>
                  <a:pt x="3337" y="3281"/>
                </a:cubicBezTo>
                <a:cubicBezTo>
                  <a:pt x="3337" y="3243"/>
                  <a:pt x="3319" y="3213"/>
                  <a:pt x="3296" y="3213"/>
                </a:cubicBezTo>
                <a:close/>
                <a:moveTo>
                  <a:pt x="3500" y="3213"/>
                </a:moveTo>
                <a:cubicBezTo>
                  <a:pt x="3479" y="3216"/>
                  <a:pt x="3462" y="3245"/>
                  <a:pt x="3462" y="3281"/>
                </a:cubicBezTo>
                <a:cubicBezTo>
                  <a:pt x="3462" y="3318"/>
                  <a:pt x="3481" y="3349"/>
                  <a:pt x="3503" y="3349"/>
                </a:cubicBezTo>
                <a:cubicBezTo>
                  <a:pt x="3526" y="3349"/>
                  <a:pt x="3544" y="3318"/>
                  <a:pt x="3544" y="3281"/>
                </a:cubicBezTo>
                <a:cubicBezTo>
                  <a:pt x="3544" y="3257"/>
                  <a:pt x="3537" y="3236"/>
                  <a:pt x="3526" y="3223"/>
                </a:cubicBezTo>
                <a:cubicBezTo>
                  <a:pt x="3523" y="3225"/>
                  <a:pt x="3521" y="3226"/>
                  <a:pt x="3517" y="3226"/>
                </a:cubicBezTo>
                <a:cubicBezTo>
                  <a:pt x="3509" y="3226"/>
                  <a:pt x="3504" y="3221"/>
                  <a:pt x="3500" y="3213"/>
                </a:cubicBezTo>
                <a:close/>
                <a:moveTo>
                  <a:pt x="3711" y="3213"/>
                </a:moveTo>
                <a:cubicBezTo>
                  <a:pt x="3688" y="3213"/>
                  <a:pt x="3669" y="3243"/>
                  <a:pt x="3669" y="3281"/>
                </a:cubicBezTo>
                <a:cubicBezTo>
                  <a:pt x="3669" y="3319"/>
                  <a:pt x="3688" y="3349"/>
                  <a:pt x="3711" y="3349"/>
                </a:cubicBezTo>
                <a:cubicBezTo>
                  <a:pt x="3722" y="3349"/>
                  <a:pt x="3732" y="3342"/>
                  <a:pt x="3740" y="3329"/>
                </a:cubicBezTo>
                <a:cubicBezTo>
                  <a:pt x="3739" y="3328"/>
                  <a:pt x="3739" y="3327"/>
                  <a:pt x="3739" y="3325"/>
                </a:cubicBezTo>
                <a:cubicBezTo>
                  <a:pt x="3739" y="3289"/>
                  <a:pt x="3733" y="3253"/>
                  <a:pt x="3724" y="3217"/>
                </a:cubicBezTo>
                <a:cubicBezTo>
                  <a:pt x="3720" y="3214"/>
                  <a:pt x="3715" y="3213"/>
                  <a:pt x="3711" y="3213"/>
                </a:cubicBezTo>
                <a:close/>
                <a:moveTo>
                  <a:pt x="4133" y="3213"/>
                </a:moveTo>
                <a:cubicBezTo>
                  <a:pt x="4110" y="3213"/>
                  <a:pt x="4092" y="3243"/>
                  <a:pt x="4092" y="3281"/>
                </a:cubicBezTo>
                <a:cubicBezTo>
                  <a:pt x="4092" y="3292"/>
                  <a:pt x="4093" y="3301"/>
                  <a:pt x="4096" y="3310"/>
                </a:cubicBezTo>
                <a:cubicBezTo>
                  <a:pt x="4099" y="3311"/>
                  <a:pt x="4101" y="3312"/>
                  <a:pt x="4105" y="3312"/>
                </a:cubicBezTo>
                <a:cubicBezTo>
                  <a:pt x="4124" y="3312"/>
                  <a:pt x="4128" y="3261"/>
                  <a:pt x="4147" y="3248"/>
                </a:cubicBezTo>
                <a:cubicBezTo>
                  <a:pt x="4153" y="3243"/>
                  <a:pt x="4159" y="3240"/>
                  <a:pt x="4164" y="3237"/>
                </a:cubicBezTo>
                <a:cubicBezTo>
                  <a:pt x="4156" y="3222"/>
                  <a:pt x="4145" y="3213"/>
                  <a:pt x="4133" y="3213"/>
                </a:cubicBezTo>
                <a:close/>
                <a:moveTo>
                  <a:pt x="4348" y="3213"/>
                </a:moveTo>
                <a:cubicBezTo>
                  <a:pt x="4325" y="3213"/>
                  <a:pt x="4307" y="3243"/>
                  <a:pt x="4307" y="3281"/>
                </a:cubicBezTo>
                <a:cubicBezTo>
                  <a:pt x="4307" y="3319"/>
                  <a:pt x="4325" y="3349"/>
                  <a:pt x="4348" y="3349"/>
                </a:cubicBezTo>
                <a:cubicBezTo>
                  <a:pt x="4370" y="3349"/>
                  <a:pt x="4389" y="3319"/>
                  <a:pt x="4389" y="3281"/>
                </a:cubicBezTo>
                <a:cubicBezTo>
                  <a:pt x="4389" y="3243"/>
                  <a:pt x="4370" y="3213"/>
                  <a:pt x="4348" y="3213"/>
                </a:cubicBezTo>
                <a:close/>
                <a:moveTo>
                  <a:pt x="4762" y="3213"/>
                </a:moveTo>
                <a:cubicBezTo>
                  <a:pt x="4740" y="3213"/>
                  <a:pt x="4721" y="3243"/>
                  <a:pt x="4721" y="3281"/>
                </a:cubicBezTo>
                <a:cubicBezTo>
                  <a:pt x="4721" y="3306"/>
                  <a:pt x="4730" y="3328"/>
                  <a:pt x="4742" y="3340"/>
                </a:cubicBezTo>
                <a:cubicBezTo>
                  <a:pt x="4747" y="3343"/>
                  <a:pt x="4752" y="3345"/>
                  <a:pt x="4756" y="3348"/>
                </a:cubicBezTo>
                <a:cubicBezTo>
                  <a:pt x="4758" y="3349"/>
                  <a:pt x="4760" y="3349"/>
                  <a:pt x="4762" y="3349"/>
                </a:cubicBezTo>
                <a:cubicBezTo>
                  <a:pt x="4785" y="3349"/>
                  <a:pt x="4803" y="3319"/>
                  <a:pt x="4803" y="3281"/>
                </a:cubicBezTo>
                <a:cubicBezTo>
                  <a:pt x="4803" y="3243"/>
                  <a:pt x="4785" y="3213"/>
                  <a:pt x="4762" y="3213"/>
                </a:cubicBezTo>
                <a:close/>
                <a:moveTo>
                  <a:pt x="4977" y="3213"/>
                </a:moveTo>
                <a:cubicBezTo>
                  <a:pt x="4955" y="3213"/>
                  <a:pt x="4936" y="3243"/>
                  <a:pt x="4936" y="3281"/>
                </a:cubicBezTo>
                <a:cubicBezTo>
                  <a:pt x="4936" y="3319"/>
                  <a:pt x="4955" y="3349"/>
                  <a:pt x="4977" y="3349"/>
                </a:cubicBezTo>
                <a:cubicBezTo>
                  <a:pt x="5000" y="3349"/>
                  <a:pt x="5018" y="3319"/>
                  <a:pt x="5018" y="3281"/>
                </a:cubicBezTo>
                <a:cubicBezTo>
                  <a:pt x="5018" y="3243"/>
                  <a:pt x="5000" y="3213"/>
                  <a:pt x="4977" y="3213"/>
                </a:cubicBezTo>
                <a:close/>
                <a:moveTo>
                  <a:pt x="5184" y="3213"/>
                </a:moveTo>
                <a:cubicBezTo>
                  <a:pt x="5162" y="3213"/>
                  <a:pt x="5143" y="3243"/>
                  <a:pt x="5143" y="3281"/>
                </a:cubicBezTo>
                <a:cubicBezTo>
                  <a:pt x="5143" y="3319"/>
                  <a:pt x="5162" y="3349"/>
                  <a:pt x="5184" y="3349"/>
                </a:cubicBezTo>
                <a:cubicBezTo>
                  <a:pt x="5207" y="3349"/>
                  <a:pt x="5225" y="3319"/>
                  <a:pt x="5225" y="3281"/>
                </a:cubicBezTo>
                <a:cubicBezTo>
                  <a:pt x="5225" y="3243"/>
                  <a:pt x="5207" y="3213"/>
                  <a:pt x="5184" y="3213"/>
                </a:cubicBezTo>
                <a:close/>
                <a:moveTo>
                  <a:pt x="5392" y="3213"/>
                </a:moveTo>
                <a:cubicBezTo>
                  <a:pt x="5369" y="3213"/>
                  <a:pt x="5351" y="3243"/>
                  <a:pt x="5351" y="3281"/>
                </a:cubicBezTo>
                <a:cubicBezTo>
                  <a:pt x="5351" y="3319"/>
                  <a:pt x="5369" y="3349"/>
                  <a:pt x="5392" y="3349"/>
                </a:cubicBezTo>
                <a:cubicBezTo>
                  <a:pt x="5414" y="3349"/>
                  <a:pt x="5433" y="3319"/>
                  <a:pt x="5433" y="3281"/>
                </a:cubicBezTo>
                <a:cubicBezTo>
                  <a:pt x="5433" y="3243"/>
                  <a:pt x="5414" y="3213"/>
                  <a:pt x="5392" y="3213"/>
                </a:cubicBezTo>
                <a:close/>
                <a:moveTo>
                  <a:pt x="5605" y="3213"/>
                </a:moveTo>
                <a:cubicBezTo>
                  <a:pt x="5583" y="3214"/>
                  <a:pt x="5566" y="3244"/>
                  <a:pt x="5566" y="3281"/>
                </a:cubicBezTo>
                <a:cubicBezTo>
                  <a:pt x="5566" y="3318"/>
                  <a:pt x="5584" y="3349"/>
                  <a:pt x="5607" y="3349"/>
                </a:cubicBezTo>
                <a:cubicBezTo>
                  <a:pt x="5629" y="3349"/>
                  <a:pt x="5648" y="3318"/>
                  <a:pt x="5648" y="3281"/>
                </a:cubicBezTo>
                <a:cubicBezTo>
                  <a:pt x="5648" y="3275"/>
                  <a:pt x="5647" y="3269"/>
                  <a:pt x="5646" y="3263"/>
                </a:cubicBezTo>
                <a:cubicBezTo>
                  <a:pt x="5629" y="3254"/>
                  <a:pt x="5616" y="3236"/>
                  <a:pt x="5605" y="3213"/>
                </a:cubicBezTo>
                <a:close/>
                <a:moveTo>
                  <a:pt x="7073" y="3213"/>
                </a:moveTo>
                <a:cubicBezTo>
                  <a:pt x="7050" y="3213"/>
                  <a:pt x="7032" y="3243"/>
                  <a:pt x="7032" y="3281"/>
                </a:cubicBezTo>
                <a:cubicBezTo>
                  <a:pt x="7032" y="3319"/>
                  <a:pt x="7050" y="3349"/>
                  <a:pt x="7073" y="3349"/>
                </a:cubicBezTo>
                <a:cubicBezTo>
                  <a:pt x="7096" y="3349"/>
                  <a:pt x="7114" y="3319"/>
                  <a:pt x="7114" y="3281"/>
                </a:cubicBezTo>
                <a:cubicBezTo>
                  <a:pt x="7114" y="3243"/>
                  <a:pt x="7096" y="3213"/>
                  <a:pt x="7073" y="3213"/>
                </a:cubicBezTo>
                <a:close/>
                <a:moveTo>
                  <a:pt x="7280" y="3213"/>
                </a:moveTo>
                <a:cubicBezTo>
                  <a:pt x="7258" y="3213"/>
                  <a:pt x="7239" y="3243"/>
                  <a:pt x="7239" y="3281"/>
                </a:cubicBezTo>
                <a:cubicBezTo>
                  <a:pt x="7239" y="3319"/>
                  <a:pt x="7258" y="3349"/>
                  <a:pt x="7280" y="3349"/>
                </a:cubicBezTo>
                <a:cubicBezTo>
                  <a:pt x="7303" y="3349"/>
                  <a:pt x="7321" y="3319"/>
                  <a:pt x="7321" y="3281"/>
                </a:cubicBezTo>
                <a:cubicBezTo>
                  <a:pt x="7321" y="3243"/>
                  <a:pt x="7303" y="3213"/>
                  <a:pt x="7280" y="3213"/>
                </a:cubicBezTo>
                <a:close/>
                <a:moveTo>
                  <a:pt x="7495" y="3213"/>
                </a:moveTo>
                <a:cubicBezTo>
                  <a:pt x="7473" y="3213"/>
                  <a:pt x="7454" y="3243"/>
                  <a:pt x="7454" y="3281"/>
                </a:cubicBezTo>
                <a:cubicBezTo>
                  <a:pt x="7454" y="3319"/>
                  <a:pt x="7473" y="3349"/>
                  <a:pt x="7495" y="3349"/>
                </a:cubicBezTo>
                <a:cubicBezTo>
                  <a:pt x="7518" y="3349"/>
                  <a:pt x="7536" y="3319"/>
                  <a:pt x="7536" y="3281"/>
                </a:cubicBezTo>
                <a:cubicBezTo>
                  <a:pt x="7536" y="3243"/>
                  <a:pt x="7518" y="3213"/>
                  <a:pt x="7495" y="3213"/>
                </a:cubicBezTo>
                <a:close/>
                <a:moveTo>
                  <a:pt x="7702" y="3213"/>
                </a:moveTo>
                <a:cubicBezTo>
                  <a:pt x="7680" y="3213"/>
                  <a:pt x="7661" y="3243"/>
                  <a:pt x="7661" y="3281"/>
                </a:cubicBezTo>
                <a:cubicBezTo>
                  <a:pt x="7661" y="3319"/>
                  <a:pt x="7680" y="3349"/>
                  <a:pt x="7702" y="3349"/>
                </a:cubicBezTo>
                <a:cubicBezTo>
                  <a:pt x="7725" y="3349"/>
                  <a:pt x="7743" y="3319"/>
                  <a:pt x="7743" y="3281"/>
                </a:cubicBezTo>
                <a:cubicBezTo>
                  <a:pt x="7743" y="3243"/>
                  <a:pt x="7725" y="3213"/>
                  <a:pt x="7702" y="3213"/>
                </a:cubicBezTo>
                <a:close/>
                <a:moveTo>
                  <a:pt x="7910" y="3213"/>
                </a:moveTo>
                <a:cubicBezTo>
                  <a:pt x="7887" y="3213"/>
                  <a:pt x="7869" y="3243"/>
                  <a:pt x="7869" y="3281"/>
                </a:cubicBezTo>
                <a:cubicBezTo>
                  <a:pt x="7869" y="3319"/>
                  <a:pt x="7887" y="3349"/>
                  <a:pt x="7910" y="3349"/>
                </a:cubicBezTo>
                <a:cubicBezTo>
                  <a:pt x="7932" y="3349"/>
                  <a:pt x="7951" y="3319"/>
                  <a:pt x="7951" y="3281"/>
                </a:cubicBezTo>
                <a:cubicBezTo>
                  <a:pt x="7951" y="3243"/>
                  <a:pt x="7932" y="3213"/>
                  <a:pt x="7910" y="3213"/>
                </a:cubicBezTo>
                <a:close/>
                <a:moveTo>
                  <a:pt x="8125" y="3213"/>
                </a:moveTo>
                <a:cubicBezTo>
                  <a:pt x="8102" y="3213"/>
                  <a:pt x="8084" y="3243"/>
                  <a:pt x="8084" y="3281"/>
                </a:cubicBezTo>
                <a:cubicBezTo>
                  <a:pt x="8084" y="3319"/>
                  <a:pt x="8102" y="3349"/>
                  <a:pt x="8125" y="3349"/>
                </a:cubicBezTo>
                <a:cubicBezTo>
                  <a:pt x="8147" y="3349"/>
                  <a:pt x="8166" y="3319"/>
                  <a:pt x="8166" y="3281"/>
                </a:cubicBezTo>
                <a:cubicBezTo>
                  <a:pt x="8166" y="3243"/>
                  <a:pt x="8147" y="3213"/>
                  <a:pt x="8125" y="3213"/>
                </a:cubicBezTo>
                <a:close/>
                <a:moveTo>
                  <a:pt x="8332" y="3213"/>
                </a:moveTo>
                <a:cubicBezTo>
                  <a:pt x="8309" y="3213"/>
                  <a:pt x="8291" y="3243"/>
                  <a:pt x="8291" y="3281"/>
                </a:cubicBezTo>
                <a:cubicBezTo>
                  <a:pt x="8291" y="3319"/>
                  <a:pt x="8309" y="3349"/>
                  <a:pt x="8332" y="3349"/>
                </a:cubicBezTo>
                <a:cubicBezTo>
                  <a:pt x="8355" y="3349"/>
                  <a:pt x="8373" y="3319"/>
                  <a:pt x="8373" y="3281"/>
                </a:cubicBezTo>
                <a:cubicBezTo>
                  <a:pt x="8373" y="3243"/>
                  <a:pt x="8355" y="3213"/>
                  <a:pt x="8332" y="3213"/>
                </a:cubicBezTo>
                <a:close/>
                <a:moveTo>
                  <a:pt x="8539" y="3213"/>
                </a:moveTo>
                <a:cubicBezTo>
                  <a:pt x="8517" y="3213"/>
                  <a:pt x="8498" y="3243"/>
                  <a:pt x="8498" y="3281"/>
                </a:cubicBezTo>
                <a:cubicBezTo>
                  <a:pt x="8498" y="3319"/>
                  <a:pt x="8517" y="3349"/>
                  <a:pt x="8539" y="3349"/>
                </a:cubicBezTo>
                <a:cubicBezTo>
                  <a:pt x="8549" y="3349"/>
                  <a:pt x="8558" y="3344"/>
                  <a:pt x="8565" y="3334"/>
                </a:cubicBezTo>
                <a:cubicBezTo>
                  <a:pt x="8559" y="3313"/>
                  <a:pt x="8546" y="3294"/>
                  <a:pt x="8546" y="3248"/>
                </a:cubicBezTo>
                <a:cubicBezTo>
                  <a:pt x="8556" y="3260"/>
                  <a:pt x="8565" y="3251"/>
                  <a:pt x="8575" y="3249"/>
                </a:cubicBezTo>
                <a:cubicBezTo>
                  <a:pt x="8568" y="3227"/>
                  <a:pt x="8555" y="3213"/>
                  <a:pt x="8539" y="3213"/>
                </a:cubicBezTo>
                <a:close/>
                <a:moveTo>
                  <a:pt x="8754" y="3213"/>
                </a:moveTo>
                <a:cubicBezTo>
                  <a:pt x="8732" y="3213"/>
                  <a:pt x="8713" y="3243"/>
                  <a:pt x="8713" y="3281"/>
                </a:cubicBezTo>
                <a:cubicBezTo>
                  <a:pt x="8713" y="3319"/>
                  <a:pt x="8732" y="3349"/>
                  <a:pt x="8754" y="3349"/>
                </a:cubicBezTo>
                <a:cubicBezTo>
                  <a:pt x="8775" y="3349"/>
                  <a:pt x="8792" y="3324"/>
                  <a:pt x="8794" y="3290"/>
                </a:cubicBezTo>
                <a:cubicBezTo>
                  <a:pt x="8788" y="3264"/>
                  <a:pt x="8781" y="3241"/>
                  <a:pt x="8771" y="3219"/>
                </a:cubicBezTo>
                <a:cubicBezTo>
                  <a:pt x="8766" y="3215"/>
                  <a:pt x="8760" y="3213"/>
                  <a:pt x="8754" y="3213"/>
                </a:cubicBezTo>
                <a:close/>
                <a:moveTo>
                  <a:pt x="13367" y="3213"/>
                </a:moveTo>
                <a:cubicBezTo>
                  <a:pt x="13347" y="3213"/>
                  <a:pt x="13330" y="3238"/>
                  <a:pt x="13327" y="3270"/>
                </a:cubicBezTo>
                <a:cubicBezTo>
                  <a:pt x="13338" y="3285"/>
                  <a:pt x="13340" y="3307"/>
                  <a:pt x="13341" y="3333"/>
                </a:cubicBezTo>
                <a:cubicBezTo>
                  <a:pt x="13348" y="3343"/>
                  <a:pt x="13357" y="3349"/>
                  <a:pt x="13367" y="3349"/>
                </a:cubicBezTo>
                <a:cubicBezTo>
                  <a:pt x="13390" y="3349"/>
                  <a:pt x="13408" y="3319"/>
                  <a:pt x="13408" y="3281"/>
                </a:cubicBezTo>
                <a:cubicBezTo>
                  <a:pt x="13408" y="3243"/>
                  <a:pt x="13390" y="3213"/>
                  <a:pt x="13367" y="3213"/>
                </a:cubicBezTo>
                <a:close/>
                <a:moveTo>
                  <a:pt x="14212" y="3213"/>
                </a:moveTo>
                <a:cubicBezTo>
                  <a:pt x="14190" y="3213"/>
                  <a:pt x="14171" y="3243"/>
                  <a:pt x="14171" y="3281"/>
                </a:cubicBezTo>
                <a:cubicBezTo>
                  <a:pt x="14171" y="3319"/>
                  <a:pt x="14190" y="3349"/>
                  <a:pt x="14212" y="3349"/>
                </a:cubicBezTo>
                <a:cubicBezTo>
                  <a:pt x="14235" y="3349"/>
                  <a:pt x="14253" y="3319"/>
                  <a:pt x="14253" y="3281"/>
                </a:cubicBezTo>
                <a:cubicBezTo>
                  <a:pt x="14253" y="3243"/>
                  <a:pt x="14235" y="3213"/>
                  <a:pt x="14212" y="3213"/>
                </a:cubicBezTo>
                <a:close/>
                <a:moveTo>
                  <a:pt x="14420" y="3213"/>
                </a:moveTo>
                <a:cubicBezTo>
                  <a:pt x="14397" y="3213"/>
                  <a:pt x="14379" y="3243"/>
                  <a:pt x="14379" y="3281"/>
                </a:cubicBezTo>
                <a:cubicBezTo>
                  <a:pt x="14379" y="3319"/>
                  <a:pt x="14397" y="3349"/>
                  <a:pt x="14420" y="3349"/>
                </a:cubicBezTo>
                <a:cubicBezTo>
                  <a:pt x="14442" y="3349"/>
                  <a:pt x="14461" y="3319"/>
                  <a:pt x="14461" y="3281"/>
                </a:cubicBezTo>
                <a:cubicBezTo>
                  <a:pt x="14461" y="3243"/>
                  <a:pt x="14442" y="3213"/>
                  <a:pt x="14420" y="3213"/>
                </a:cubicBezTo>
                <a:close/>
                <a:moveTo>
                  <a:pt x="14627" y="3213"/>
                </a:moveTo>
                <a:cubicBezTo>
                  <a:pt x="14604" y="3213"/>
                  <a:pt x="14586" y="3243"/>
                  <a:pt x="14586" y="3281"/>
                </a:cubicBezTo>
                <a:cubicBezTo>
                  <a:pt x="14586" y="3319"/>
                  <a:pt x="14604" y="3349"/>
                  <a:pt x="14627" y="3349"/>
                </a:cubicBezTo>
                <a:cubicBezTo>
                  <a:pt x="14649" y="3349"/>
                  <a:pt x="14668" y="3319"/>
                  <a:pt x="14668" y="3281"/>
                </a:cubicBezTo>
                <a:cubicBezTo>
                  <a:pt x="14668" y="3243"/>
                  <a:pt x="14649" y="3213"/>
                  <a:pt x="14627" y="3213"/>
                </a:cubicBezTo>
                <a:close/>
                <a:moveTo>
                  <a:pt x="14842" y="3213"/>
                </a:moveTo>
                <a:cubicBezTo>
                  <a:pt x="14819" y="3213"/>
                  <a:pt x="14801" y="3243"/>
                  <a:pt x="14801" y="3281"/>
                </a:cubicBezTo>
                <a:cubicBezTo>
                  <a:pt x="14801" y="3319"/>
                  <a:pt x="14819" y="3349"/>
                  <a:pt x="14842" y="3349"/>
                </a:cubicBezTo>
                <a:cubicBezTo>
                  <a:pt x="14864" y="3349"/>
                  <a:pt x="14883" y="3319"/>
                  <a:pt x="14883" y="3281"/>
                </a:cubicBezTo>
                <a:cubicBezTo>
                  <a:pt x="14883" y="3243"/>
                  <a:pt x="14864" y="3213"/>
                  <a:pt x="14842" y="3213"/>
                </a:cubicBezTo>
                <a:close/>
                <a:moveTo>
                  <a:pt x="15049" y="3213"/>
                </a:moveTo>
                <a:cubicBezTo>
                  <a:pt x="15026" y="3213"/>
                  <a:pt x="15008" y="3243"/>
                  <a:pt x="15008" y="3281"/>
                </a:cubicBezTo>
                <a:cubicBezTo>
                  <a:pt x="15008" y="3319"/>
                  <a:pt x="15026" y="3349"/>
                  <a:pt x="15049" y="3349"/>
                </a:cubicBezTo>
                <a:cubicBezTo>
                  <a:pt x="15072" y="3349"/>
                  <a:pt x="15090" y="3319"/>
                  <a:pt x="15090" y="3281"/>
                </a:cubicBezTo>
                <a:cubicBezTo>
                  <a:pt x="15090" y="3243"/>
                  <a:pt x="15072" y="3213"/>
                  <a:pt x="15049" y="3213"/>
                </a:cubicBezTo>
                <a:close/>
                <a:moveTo>
                  <a:pt x="15256" y="3213"/>
                </a:moveTo>
                <a:cubicBezTo>
                  <a:pt x="15234" y="3213"/>
                  <a:pt x="15215" y="3243"/>
                  <a:pt x="15215" y="3281"/>
                </a:cubicBezTo>
                <a:cubicBezTo>
                  <a:pt x="15215" y="3319"/>
                  <a:pt x="15234" y="3349"/>
                  <a:pt x="15256" y="3349"/>
                </a:cubicBezTo>
                <a:cubicBezTo>
                  <a:pt x="15279" y="3349"/>
                  <a:pt x="15297" y="3319"/>
                  <a:pt x="15297" y="3281"/>
                </a:cubicBezTo>
                <a:cubicBezTo>
                  <a:pt x="15297" y="3243"/>
                  <a:pt x="15279" y="3213"/>
                  <a:pt x="15256" y="3213"/>
                </a:cubicBezTo>
                <a:close/>
                <a:moveTo>
                  <a:pt x="15471" y="3213"/>
                </a:moveTo>
                <a:cubicBezTo>
                  <a:pt x="15449" y="3213"/>
                  <a:pt x="15430" y="3243"/>
                  <a:pt x="15430" y="3281"/>
                </a:cubicBezTo>
                <a:cubicBezTo>
                  <a:pt x="15430" y="3319"/>
                  <a:pt x="15449" y="3349"/>
                  <a:pt x="15471" y="3349"/>
                </a:cubicBezTo>
                <a:cubicBezTo>
                  <a:pt x="15494" y="3349"/>
                  <a:pt x="15512" y="3319"/>
                  <a:pt x="15512" y="3281"/>
                </a:cubicBezTo>
                <a:cubicBezTo>
                  <a:pt x="15512" y="3243"/>
                  <a:pt x="15494" y="3213"/>
                  <a:pt x="15471" y="3213"/>
                </a:cubicBezTo>
                <a:close/>
                <a:moveTo>
                  <a:pt x="15679" y="3213"/>
                </a:moveTo>
                <a:cubicBezTo>
                  <a:pt x="15656" y="3213"/>
                  <a:pt x="15638" y="3243"/>
                  <a:pt x="15638" y="3281"/>
                </a:cubicBezTo>
                <a:cubicBezTo>
                  <a:pt x="15638" y="3319"/>
                  <a:pt x="15656" y="3349"/>
                  <a:pt x="15679" y="3349"/>
                </a:cubicBezTo>
                <a:cubicBezTo>
                  <a:pt x="15701" y="3349"/>
                  <a:pt x="15720" y="3319"/>
                  <a:pt x="15720" y="3281"/>
                </a:cubicBezTo>
                <a:cubicBezTo>
                  <a:pt x="15720" y="3243"/>
                  <a:pt x="15701" y="3213"/>
                  <a:pt x="15679" y="3213"/>
                </a:cubicBezTo>
                <a:close/>
                <a:moveTo>
                  <a:pt x="15894" y="3213"/>
                </a:moveTo>
                <a:cubicBezTo>
                  <a:pt x="15871" y="3213"/>
                  <a:pt x="15853" y="3243"/>
                  <a:pt x="15853" y="3281"/>
                </a:cubicBezTo>
                <a:cubicBezTo>
                  <a:pt x="15853" y="3319"/>
                  <a:pt x="15871" y="3349"/>
                  <a:pt x="15894" y="3349"/>
                </a:cubicBezTo>
                <a:cubicBezTo>
                  <a:pt x="15916" y="3349"/>
                  <a:pt x="15935" y="3319"/>
                  <a:pt x="15935" y="3281"/>
                </a:cubicBezTo>
                <a:cubicBezTo>
                  <a:pt x="15935" y="3243"/>
                  <a:pt x="15916" y="3213"/>
                  <a:pt x="15894" y="3213"/>
                </a:cubicBezTo>
                <a:close/>
                <a:moveTo>
                  <a:pt x="16101" y="3213"/>
                </a:moveTo>
                <a:cubicBezTo>
                  <a:pt x="16078" y="3213"/>
                  <a:pt x="16060" y="3243"/>
                  <a:pt x="16060" y="3281"/>
                </a:cubicBezTo>
                <a:cubicBezTo>
                  <a:pt x="16060" y="3319"/>
                  <a:pt x="16078" y="3349"/>
                  <a:pt x="16101" y="3349"/>
                </a:cubicBezTo>
                <a:cubicBezTo>
                  <a:pt x="16123" y="3349"/>
                  <a:pt x="16142" y="3319"/>
                  <a:pt x="16142" y="3281"/>
                </a:cubicBezTo>
                <a:cubicBezTo>
                  <a:pt x="16142" y="3243"/>
                  <a:pt x="16123" y="3213"/>
                  <a:pt x="16101" y="3213"/>
                </a:cubicBezTo>
                <a:close/>
                <a:moveTo>
                  <a:pt x="16308" y="3213"/>
                </a:moveTo>
                <a:cubicBezTo>
                  <a:pt x="16285" y="3213"/>
                  <a:pt x="16267" y="3243"/>
                  <a:pt x="16267" y="3281"/>
                </a:cubicBezTo>
                <a:cubicBezTo>
                  <a:pt x="16267" y="3319"/>
                  <a:pt x="16285" y="3349"/>
                  <a:pt x="16308" y="3349"/>
                </a:cubicBezTo>
                <a:cubicBezTo>
                  <a:pt x="16331" y="3349"/>
                  <a:pt x="16349" y="3319"/>
                  <a:pt x="16349" y="3281"/>
                </a:cubicBezTo>
                <a:cubicBezTo>
                  <a:pt x="16349" y="3243"/>
                  <a:pt x="16331" y="3213"/>
                  <a:pt x="16308" y="3213"/>
                </a:cubicBezTo>
                <a:close/>
                <a:moveTo>
                  <a:pt x="16523" y="3213"/>
                </a:moveTo>
                <a:cubicBezTo>
                  <a:pt x="16500" y="3213"/>
                  <a:pt x="16482" y="3243"/>
                  <a:pt x="16482" y="3281"/>
                </a:cubicBezTo>
                <a:cubicBezTo>
                  <a:pt x="16482" y="3319"/>
                  <a:pt x="16500" y="3349"/>
                  <a:pt x="16523" y="3349"/>
                </a:cubicBezTo>
                <a:cubicBezTo>
                  <a:pt x="16546" y="3349"/>
                  <a:pt x="16564" y="3319"/>
                  <a:pt x="16564" y="3281"/>
                </a:cubicBezTo>
                <a:cubicBezTo>
                  <a:pt x="16564" y="3243"/>
                  <a:pt x="16546" y="3213"/>
                  <a:pt x="16523" y="3213"/>
                </a:cubicBezTo>
                <a:close/>
                <a:moveTo>
                  <a:pt x="16730" y="3213"/>
                </a:moveTo>
                <a:cubicBezTo>
                  <a:pt x="16708" y="3213"/>
                  <a:pt x="16689" y="3243"/>
                  <a:pt x="16689" y="3281"/>
                </a:cubicBezTo>
                <a:cubicBezTo>
                  <a:pt x="16689" y="3319"/>
                  <a:pt x="16708" y="3349"/>
                  <a:pt x="16730" y="3349"/>
                </a:cubicBezTo>
                <a:cubicBezTo>
                  <a:pt x="16753" y="3349"/>
                  <a:pt x="16771" y="3319"/>
                  <a:pt x="16771" y="3281"/>
                </a:cubicBezTo>
                <a:cubicBezTo>
                  <a:pt x="16771" y="3243"/>
                  <a:pt x="16753" y="3213"/>
                  <a:pt x="16730" y="3213"/>
                </a:cubicBezTo>
                <a:close/>
                <a:moveTo>
                  <a:pt x="16938" y="3213"/>
                </a:moveTo>
                <a:cubicBezTo>
                  <a:pt x="16915" y="3213"/>
                  <a:pt x="16897" y="3243"/>
                  <a:pt x="16897" y="3281"/>
                </a:cubicBezTo>
                <a:cubicBezTo>
                  <a:pt x="16897" y="3319"/>
                  <a:pt x="16915" y="3349"/>
                  <a:pt x="16938" y="3349"/>
                </a:cubicBezTo>
                <a:cubicBezTo>
                  <a:pt x="16960" y="3349"/>
                  <a:pt x="16979" y="3319"/>
                  <a:pt x="16979" y="3281"/>
                </a:cubicBezTo>
                <a:cubicBezTo>
                  <a:pt x="16979" y="3243"/>
                  <a:pt x="16960" y="3213"/>
                  <a:pt x="16938" y="3213"/>
                </a:cubicBezTo>
                <a:close/>
                <a:moveTo>
                  <a:pt x="17153" y="3213"/>
                </a:moveTo>
                <a:cubicBezTo>
                  <a:pt x="17130" y="3213"/>
                  <a:pt x="17111" y="3243"/>
                  <a:pt x="17111" y="3281"/>
                </a:cubicBezTo>
                <a:cubicBezTo>
                  <a:pt x="17111" y="3319"/>
                  <a:pt x="17130" y="3349"/>
                  <a:pt x="17153" y="3349"/>
                </a:cubicBezTo>
                <a:cubicBezTo>
                  <a:pt x="17175" y="3349"/>
                  <a:pt x="17194" y="3319"/>
                  <a:pt x="17194" y="3281"/>
                </a:cubicBezTo>
                <a:cubicBezTo>
                  <a:pt x="17194" y="3243"/>
                  <a:pt x="17175" y="3213"/>
                  <a:pt x="17153" y="3213"/>
                </a:cubicBezTo>
                <a:close/>
                <a:moveTo>
                  <a:pt x="17360" y="3213"/>
                </a:moveTo>
                <a:cubicBezTo>
                  <a:pt x="17337" y="3213"/>
                  <a:pt x="17319" y="3243"/>
                  <a:pt x="17319" y="3281"/>
                </a:cubicBezTo>
                <a:cubicBezTo>
                  <a:pt x="17319" y="3319"/>
                  <a:pt x="17337" y="3349"/>
                  <a:pt x="17360" y="3349"/>
                </a:cubicBezTo>
                <a:cubicBezTo>
                  <a:pt x="17382" y="3349"/>
                  <a:pt x="17401" y="3319"/>
                  <a:pt x="17401" y="3281"/>
                </a:cubicBezTo>
                <a:cubicBezTo>
                  <a:pt x="17401" y="3243"/>
                  <a:pt x="17382" y="3213"/>
                  <a:pt x="17360" y="3213"/>
                </a:cubicBezTo>
                <a:close/>
                <a:moveTo>
                  <a:pt x="17567" y="3213"/>
                </a:moveTo>
                <a:cubicBezTo>
                  <a:pt x="17544" y="3213"/>
                  <a:pt x="17526" y="3243"/>
                  <a:pt x="17526" y="3281"/>
                </a:cubicBezTo>
                <a:cubicBezTo>
                  <a:pt x="17526" y="3319"/>
                  <a:pt x="17544" y="3349"/>
                  <a:pt x="17567" y="3349"/>
                </a:cubicBezTo>
                <a:cubicBezTo>
                  <a:pt x="17590" y="3349"/>
                  <a:pt x="17608" y="3319"/>
                  <a:pt x="17608" y="3281"/>
                </a:cubicBezTo>
                <a:cubicBezTo>
                  <a:pt x="17608" y="3243"/>
                  <a:pt x="17590" y="3213"/>
                  <a:pt x="17567" y="3213"/>
                </a:cubicBezTo>
                <a:close/>
                <a:moveTo>
                  <a:pt x="17782" y="3213"/>
                </a:moveTo>
                <a:cubicBezTo>
                  <a:pt x="17759" y="3213"/>
                  <a:pt x="17741" y="3243"/>
                  <a:pt x="17741" y="3281"/>
                </a:cubicBezTo>
                <a:cubicBezTo>
                  <a:pt x="17741" y="3319"/>
                  <a:pt x="17759" y="3349"/>
                  <a:pt x="17782" y="3349"/>
                </a:cubicBezTo>
                <a:cubicBezTo>
                  <a:pt x="17805" y="3349"/>
                  <a:pt x="17823" y="3319"/>
                  <a:pt x="17823" y="3281"/>
                </a:cubicBezTo>
                <a:cubicBezTo>
                  <a:pt x="17823" y="3243"/>
                  <a:pt x="17805" y="3213"/>
                  <a:pt x="17782" y="3213"/>
                </a:cubicBezTo>
                <a:close/>
                <a:moveTo>
                  <a:pt x="18197" y="3213"/>
                </a:moveTo>
                <a:cubicBezTo>
                  <a:pt x="18174" y="3213"/>
                  <a:pt x="18156" y="3243"/>
                  <a:pt x="18156" y="3281"/>
                </a:cubicBezTo>
                <a:cubicBezTo>
                  <a:pt x="18156" y="3319"/>
                  <a:pt x="18174" y="3349"/>
                  <a:pt x="18197" y="3349"/>
                </a:cubicBezTo>
                <a:cubicBezTo>
                  <a:pt x="18219" y="3349"/>
                  <a:pt x="18238" y="3319"/>
                  <a:pt x="18238" y="3281"/>
                </a:cubicBezTo>
                <a:cubicBezTo>
                  <a:pt x="18238" y="3264"/>
                  <a:pt x="18234" y="3248"/>
                  <a:pt x="18227" y="3235"/>
                </a:cubicBezTo>
                <a:cubicBezTo>
                  <a:pt x="18216" y="3231"/>
                  <a:pt x="18207" y="3223"/>
                  <a:pt x="18198" y="3213"/>
                </a:cubicBezTo>
                <a:cubicBezTo>
                  <a:pt x="18198" y="3213"/>
                  <a:pt x="18197" y="3213"/>
                  <a:pt x="18197" y="3213"/>
                </a:cubicBezTo>
                <a:close/>
                <a:moveTo>
                  <a:pt x="18619" y="3213"/>
                </a:moveTo>
                <a:cubicBezTo>
                  <a:pt x="18608" y="3213"/>
                  <a:pt x="18598" y="3220"/>
                  <a:pt x="18590" y="3232"/>
                </a:cubicBezTo>
                <a:cubicBezTo>
                  <a:pt x="18590" y="3235"/>
                  <a:pt x="18590" y="3237"/>
                  <a:pt x="18590" y="3239"/>
                </a:cubicBezTo>
                <a:lnTo>
                  <a:pt x="18586" y="3239"/>
                </a:lnTo>
                <a:cubicBezTo>
                  <a:pt x="18581" y="3251"/>
                  <a:pt x="18578" y="3265"/>
                  <a:pt x="18578" y="3281"/>
                </a:cubicBezTo>
                <a:cubicBezTo>
                  <a:pt x="18578" y="3319"/>
                  <a:pt x="18596" y="3349"/>
                  <a:pt x="18619" y="3349"/>
                </a:cubicBezTo>
                <a:cubicBezTo>
                  <a:pt x="18641" y="3349"/>
                  <a:pt x="18660" y="3319"/>
                  <a:pt x="18660" y="3281"/>
                </a:cubicBezTo>
                <a:cubicBezTo>
                  <a:pt x="18660" y="3243"/>
                  <a:pt x="18641" y="3213"/>
                  <a:pt x="18619" y="3213"/>
                </a:cubicBezTo>
                <a:close/>
                <a:moveTo>
                  <a:pt x="18826" y="3213"/>
                </a:moveTo>
                <a:cubicBezTo>
                  <a:pt x="18803" y="3213"/>
                  <a:pt x="18785" y="3243"/>
                  <a:pt x="18785" y="3281"/>
                </a:cubicBezTo>
                <a:cubicBezTo>
                  <a:pt x="18785" y="3319"/>
                  <a:pt x="18803" y="3349"/>
                  <a:pt x="18826" y="3349"/>
                </a:cubicBezTo>
                <a:cubicBezTo>
                  <a:pt x="18849" y="3349"/>
                  <a:pt x="18867" y="3319"/>
                  <a:pt x="18867" y="3281"/>
                </a:cubicBezTo>
                <a:cubicBezTo>
                  <a:pt x="18867" y="3243"/>
                  <a:pt x="18849" y="3213"/>
                  <a:pt x="18826" y="3213"/>
                </a:cubicBezTo>
                <a:close/>
                <a:moveTo>
                  <a:pt x="19041" y="3213"/>
                </a:moveTo>
                <a:cubicBezTo>
                  <a:pt x="19018" y="3213"/>
                  <a:pt x="19000" y="3243"/>
                  <a:pt x="19000" y="3281"/>
                </a:cubicBezTo>
                <a:cubicBezTo>
                  <a:pt x="19000" y="3319"/>
                  <a:pt x="19018" y="3349"/>
                  <a:pt x="19041" y="3349"/>
                </a:cubicBezTo>
                <a:cubicBezTo>
                  <a:pt x="19064" y="3349"/>
                  <a:pt x="19082" y="3319"/>
                  <a:pt x="19082" y="3281"/>
                </a:cubicBezTo>
                <a:cubicBezTo>
                  <a:pt x="19082" y="3243"/>
                  <a:pt x="19064" y="3213"/>
                  <a:pt x="19041" y="3213"/>
                </a:cubicBezTo>
                <a:close/>
                <a:moveTo>
                  <a:pt x="19248" y="3213"/>
                </a:moveTo>
                <a:cubicBezTo>
                  <a:pt x="19226" y="3213"/>
                  <a:pt x="19207" y="3243"/>
                  <a:pt x="19207" y="3281"/>
                </a:cubicBezTo>
                <a:cubicBezTo>
                  <a:pt x="19207" y="3319"/>
                  <a:pt x="19226" y="3349"/>
                  <a:pt x="19248" y="3349"/>
                </a:cubicBezTo>
                <a:cubicBezTo>
                  <a:pt x="19271" y="3349"/>
                  <a:pt x="19289" y="3319"/>
                  <a:pt x="19289" y="3281"/>
                </a:cubicBezTo>
                <a:cubicBezTo>
                  <a:pt x="19289" y="3243"/>
                  <a:pt x="19271" y="3213"/>
                  <a:pt x="19248" y="3213"/>
                </a:cubicBezTo>
                <a:close/>
                <a:moveTo>
                  <a:pt x="21137" y="3213"/>
                </a:moveTo>
                <a:cubicBezTo>
                  <a:pt x="21114" y="3213"/>
                  <a:pt x="21096" y="3243"/>
                  <a:pt x="21096" y="3281"/>
                </a:cubicBezTo>
                <a:cubicBezTo>
                  <a:pt x="21096" y="3296"/>
                  <a:pt x="21099" y="3310"/>
                  <a:pt x="21104" y="3322"/>
                </a:cubicBezTo>
                <a:cubicBezTo>
                  <a:pt x="21140" y="3310"/>
                  <a:pt x="21169" y="3292"/>
                  <a:pt x="21169" y="3269"/>
                </a:cubicBezTo>
                <a:cubicBezTo>
                  <a:pt x="21169" y="3249"/>
                  <a:pt x="21161" y="3231"/>
                  <a:pt x="21149" y="3216"/>
                </a:cubicBezTo>
                <a:cubicBezTo>
                  <a:pt x="21145" y="3214"/>
                  <a:pt x="21141" y="3213"/>
                  <a:pt x="21137" y="3213"/>
                </a:cubicBezTo>
                <a:close/>
                <a:moveTo>
                  <a:pt x="17966" y="3225"/>
                </a:moveTo>
                <a:cubicBezTo>
                  <a:pt x="17956" y="3238"/>
                  <a:pt x="17948" y="3259"/>
                  <a:pt x="17948" y="3282"/>
                </a:cubicBezTo>
                <a:cubicBezTo>
                  <a:pt x="17948" y="3320"/>
                  <a:pt x="17967" y="3351"/>
                  <a:pt x="17989" y="3351"/>
                </a:cubicBezTo>
                <a:cubicBezTo>
                  <a:pt x="18004" y="3351"/>
                  <a:pt x="18017" y="3337"/>
                  <a:pt x="18025" y="3316"/>
                </a:cubicBezTo>
                <a:cubicBezTo>
                  <a:pt x="18000" y="3300"/>
                  <a:pt x="17981" y="3267"/>
                  <a:pt x="17966" y="3225"/>
                </a:cubicBezTo>
                <a:close/>
                <a:moveTo>
                  <a:pt x="18379" y="3238"/>
                </a:moveTo>
                <a:cubicBezTo>
                  <a:pt x="18374" y="3250"/>
                  <a:pt x="18370" y="3264"/>
                  <a:pt x="18370" y="3280"/>
                </a:cubicBezTo>
                <a:cubicBezTo>
                  <a:pt x="18370" y="3318"/>
                  <a:pt x="18389" y="3348"/>
                  <a:pt x="18412" y="3348"/>
                </a:cubicBezTo>
                <a:cubicBezTo>
                  <a:pt x="18434" y="3348"/>
                  <a:pt x="18453" y="3318"/>
                  <a:pt x="18453" y="3280"/>
                </a:cubicBezTo>
                <a:cubicBezTo>
                  <a:pt x="18453" y="3264"/>
                  <a:pt x="18449" y="3250"/>
                  <a:pt x="18444" y="3238"/>
                </a:cubicBezTo>
                <a:cubicBezTo>
                  <a:pt x="18444" y="3238"/>
                  <a:pt x="18379" y="3238"/>
                  <a:pt x="18379" y="3238"/>
                </a:cubicBezTo>
                <a:close/>
                <a:moveTo>
                  <a:pt x="20967" y="3251"/>
                </a:moveTo>
                <a:cubicBezTo>
                  <a:pt x="20961" y="3266"/>
                  <a:pt x="20958" y="3282"/>
                  <a:pt x="20958" y="3297"/>
                </a:cubicBezTo>
                <a:cubicBezTo>
                  <a:pt x="20958" y="3304"/>
                  <a:pt x="20959" y="3310"/>
                  <a:pt x="20960" y="3317"/>
                </a:cubicBezTo>
                <a:cubicBezTo>
                  <a:pt x="20966" y="3305"/>
                  <a:pt x="20970" y="3290"/>
                  <a:pt x="20970" y="3274"/>
                </a:cubicBezTo>
                <a:cubicBezTo>
                  <a:pt x="20970" y="3266"/>
                  <a:pt x="20969" y="3258"/>
                  <a:pt x="20967" y="3251"/>
                </a:cubicBezTo>
                <a:close/>
                <a:moveTo>
                  <a:pt x="19629" y="3277"/>
                </a:moveTo>
                <a:cubicBezTo>
                  <a:pt x="19631" y="3313"/>
                  <a:pt x="19648" y="3341"/>
                  <a:pt x="19670" y="3341"/>
                </a:cubicBezTo>
                <a:cubicBezTo>
                  <a:pt x="19687" y="3341"/>
                  <a:pt x="19700" y="3325"/>
                  <a:pt x="19707" y="3302"/>
                </a:cubicBezTo>
                <a:cubicBezTo>
                  <a:pt x="19684" y="3289"/>
                  <a:pt x="19659" y="3281"/>
                  <a:pt x="19629" y="3277"/>
                </a:cubicBezTo>
                <a:close/>
                <a:moveTo>
                  <a:pt x="5773" y="3289"/>
                </a:moveTo>
                <a:cubicBezTo>
                  <a:pt x="5775" y="3307"/>
                  <a:pt x="5781" y="3322"/>
                  <a:pt x="5789" y="3333"/>
                </a:cubicBezTo>
                <a:cubicBezTo>
                  <a:pt x="5788" y="3313"/>
                  <a:pt x="5781" y="3299"/>
                  <a:pt x="5773" y="3289"/>
                </a:cubicBezTo>
                <a:close/>
                <a:moveTo>
                  <a:pt x="19501" y="3289"/>
                </a:moveTo>
                <a:cubicBezTo>
                  <a:pt x="19474" y="3295"/>
                  <a:pt x="19447" y="3299"/>
                  <a:pt x="19422" y="3299"/>
                </a:cubicBezTo>
                <a:cubicBezTo>
                  <a:pt x="19428" y="3326"/>
                  <a:pt x="19443" y="3345"/>
                  <a:pt x="19461" y="3345"/>
                </a:cubicBezTo>
                <a:cubicBezTo>
                  <a:pt x="19481" y="3345"/>
                  <a:pt x="19498" y="3321"/>
                  <a:pt x="19501" y="3289"/>
                </a:cubicBezTo>
                <a:close/>
                <a:moveTo>
                  <a:pt x="576" y="3328"/>
                </a:moveTo>
                <a:cubicBezTo>
                  <a:pt x="567" y="3328"/>
                  <a:pt x="560" y="3333"/>
                  <a:pt x="553" y="3341"/>
                </a:cubicBezTo>
                <a:cubicBezTo>
                  <a:pt x="556" y="3343"/>
                  <a:pt x="560" y="3344"/>
                  <a:pt x="564" y="3344"/>
                </a:cubicBezTo>
                <a:cubicBezTo>
                  <a:pt x="573" y="3344"/>
                  <a:pt x="581" y="3339"/>
                  <a:pt x="588" y="3331"/>
                </a:cubicBezTo>
                <a:cubicBezTo>
                  <a:pt x="584" y="3329"/>
                  <a:pt x="580" y="3328"/>
                  <a:pt x="576" y="3328"/>
                </a:cubicBezTo>
                <a:close/>
                <a:moveTo>
                  <a:pt x="2981" y="3379"/>
                </a:moveTo>
                <a:cubicBezTo>
                  <a:pt x="2959" y="3379"/>
                  <a:pt x="2940" y="3410"/>
                  <a:pt x="2940" y="3447"/>
                </a:cubicBezTo>
                <a:cubicBezTo>
                  <a:pt x="2940" y="3455"/>
                  <a:pt x="2941" y="3461"/>
                  <a:pt x="2942" y="3467"/>
                </a:cubicBezTo>
                <a:cubicBezTo>
                  <a:pt x="2954" y="3471"/>
                  <a:pt x="2968" y="3473"/>
                  <a:pt x="2981" y="3473"/>
                </a:cubicBezTo>
                <a:cubicBezTo>
                  <a:pt x="2994" y="3473"/>
                  <a:pt x="3007" y="3471"/>
                  <a:pt x="3020" y="3470"/>
                </a:cubicBezTo>
                <a:cubicBezTo>
                  <a:pt x="3021" y="3463"/>
                  <a:pt x="3022" y="3455"/>
                  <a:pt x="3022" y="3447"/>
                </a:cubicBezTo>
                <a:cubicBezTo>
                  <a:pt x="3022" y="3410"/>
                  <a:pt x="3004" y="3379"/>
                  <a:pt x="2981" y="3379"/>
                </a:cubicBezTo>
                <a:close/>
                <a:moveTo>
                  <a:pt x="3188" y="3379"/>
                </a:moveTo>
                <a:cubicBezTo>
                  <a:pt x="3166" y="3379"/>
                  <a:pt x="3147" y="3410"/>
                  <a:pt x="3147" y="3447"/>
                </a:cubicBezTo>
                <a:cubicBezTo>
                  <a:pt x="3147" y="3454"/>
                  <a:pt x="3148" y="3460"/>
                  <a:pt x="3149" y="3465"/>
                </a:cubicBezTo>
                <a:lnTo>
                  <a:pt x="3171" y="3465"/>
                </a:lnTo>
                <a:cubicBezTo>
                  <a:pt x="3177" y="3465"/>
                  <a:pt x="3183" y="3468"/>
                  <a:pt x="3188" y="3471"/>
                </a:cubicBezTo>
                <a:cubicBezTo>
                  <a:pt x="3199" y="3477"/>
                  <a:pt x="3208" y="3488"/>
                  <a:pt x="3216" y="3498"/>
                </a:cubicBezTo>
                <a:cubicBezTo>
                  <a:pt x="3224" y="3485"/>
                  <a:pt x="3230" y="3467"/>
                  <a:pt x="3230" y="3447"/>
                </a:cubicBezTo>
                <a:cubicBezTo>
                  <a:pt x="3230" y="3410"/>
                  <a:pt x="3211" y="3379"/>
                  <a:pt x="3188" y="3379"/>
                </a:cubicBezTo>
                <a:close/>
                <a:moveTo>
                  <a:pt x="3396" y="3379"/>
                </a:moveTo>
                <a:cubicBezTo>
                  <a:pt x="3373" y="3379"/>
                  <a:pt x="3355" y="3410"/>
                  <a:pt x="3355" y="3447"/>
                </a:cubicBezTo>
                <a:cubicBezTo>
                  <a:pt x="3355" y="3485"/>
                  <a:pt x="3373" y="3516"/>
                  <a:pt x="3396" y="3516"/>
                </a:cubicBezTo>
                <a:cubicBezTo>
                  <a:pt x="3418" y="3516"/>
                  <a:pt x="3437" y="3485"/>
                  <a:pt x="3437" y="3447"/>
                </a:cubicBezTo>
                <a:cubicBezTo>
                  <a:pt x="3437" y="3410"/>
                  <a:pt x="3418" y="3379"/>
                  <a:pt x="3396" y="3379"/>
                </a:cubicBezTo>
                <a:close/>
                <a:moveTo>
                  <a:pt x="3611" y="3379"/>
                </a:moveTo>
                <a:cubicBezTo>
                  <a:pt x="3588" y="3379"/>
                  <a:pt x="3570" y="3410"/>
                  <a:pt x="3570" y="3447"/>
                </a:cubicBezTo>
                <a:cubicBezTo>
                  <a:pt x="3570" y="3485"/>
                  <a:pt x="3588" y="3516"/>
                  <a:pt x="3611" y="3516"/>
                </a:cubicBezTo>
                <a:cubicBezTo>
                  <a:pt x="3633" y="3516"/>
                  <a:pt x="3652" y="3485"/>
                  <a:pt x="3652" y="3447"/>
                </a:cubicBezTo>
                <a:cubicBezTo>
                  <a:pt x="3652" y="3410"/>
                  <a:pt x="3633" y="3379"/>
                  <a:pt x="3611" y="3379"/>
                </a:cubicBezTo>
                <a:close/>
                <a:moveTo>
                  <a:pt x="4239" y="3379"/>
                </a:moveTo>
                <a:cubicBezTo>
                  <a:pt x="4239" y="3381"/>
                  <a:pt x="4240" y="3382"/>
                  <a:pt x="4240" y="3384"/>
                </a:cubicBezTo>
                <a:cubicBezTo>
                  <a:pt x="4245" y="3404"/>
                  <a:pt x="4251" y="3422"/>
                  <a:pt x="4252" y="3447"/>
                </a:cubicBezTo>
                <a:cubicBezTo>
                  <a:pt x="4252" y="3449"/>
                  <a:pt x="4252" y="3451"/>
                  <a:pt x="4252" y="3453"/>
                </a:cubicBezTo>
                <a:cubicBezTo>
                  <a:pt x="4252" y="3472"/>
                  <a:pt x="4246" y="3482"/>
                  <a:pt x="4240" y="3493"/>
                </a:cubicBezTo>
                <a:cubicBezTo>
                  <a:pt x="4236" y="3499"/>
                  <a:pt x="4233" y="3505"/>
                  <a:pt x="4230" y="3513"/>
                </a:cubicBezTo>
                <a:cubicBezTo>
                  <a:pt x="4233" y="3515"/>
                  <a:pt x="4236" y="3516"/>
                  <a:pt x="4240" y="3516"/>
                </a:cubicBezTo>
                <a:cubicBezTo>
                  <a:pt x="4263" y="3516"/>
                  <a:pt x="4281" y="3485"/>
                  <a:pt x="4281" y="3447"/>
                </a:cubicBezTo>
                <a:cubicBezTo>
                  <a:pt x="4281" y="3410"/>
                  <a:pt x="4263" y="3379"/>
                  <a:pt x="4240" y="3379"/>
                </a:cubicBezTo>
                <a:cubicBezTo>
                  <a:pt x="4240" y="3379"/>
                  <a:pt x="4239" y="3379"/>
                  <a:pt x="4239" y="3379"/>
                </a:cubicBezTo>
                <a:close/>
                <a:moveTo>
                  <a:pt x="4444" y="3379"/>
                </a:moveTo>
                <a:cubicBezTo>
                  <a:pt x="4423" y="3382"/>
                  <a:pt x="4406" y="3411"/>
                  <a:pt x="4406" y="3447"/>
                </a:cubicBezTo>
                <a:cubicBezTo>
                  <a:pt x="4406" y="3485"/>
                  <a:pt x="4425" y="3515"/>
                  <a:pt x="4447" y="3515"/>
                </a:cubicBezTo>
                <a:cubicBezTo>
                  <a:pt x="4463" y="3515"/>
                  <a:pt x="4477" y="3500"/>
                  <a:pt x="4483" y="3479"/>
                </a:cubicBezTo>
                <a:cubicBezTo>
                  <a:pt x="4474" y="3468"/>
                  <a:pt x="4464" y="3459"/>
                  <a:pt x="4457" y="3447"/>
                </a:cubicBezTo>
                <a:cubicBezTo>
                  <a:pt x="4452" y="3439"/>
                  <a:pt x="4449" y="3429"/>
                  <a:pt x="4447" y="3418"/>
                </a:cubicBezTo>
                <a:cubicBezTo>
                  <a:pt x="4447" y="3415"/>
                  <a:pt x="4446" y="3413"/>
                  <a:pt x="4446" y="3409"/>
                </a:cubicBezTo>
                <a:cubicBezTo>
                  <a:pt x="4446" y="3399"/>
                  <a:pt x="4445" y="3389"/>
                  <a:pt x="4444" y="3379"/>
                </a:cubicBezTo>
                <a:close/>
                <a:moveTo>
                  <a:pt x="4870" y="3379"/>
                </a:moveTo>
                <a:cubicBezTo>
                  <a:pt x="4847" y="3379"/>
                  <a:pt x="4829" y="3410"/>
                  <a:pt x="4829" y="3447"/>
                </a:cubicBezTo>
                <a:cubicBezTo>
                  <a:pt x="4829" y="3485"/>
                  <a:pt x="4847" y="3516"/>
                  <a:pt x="4870" y="3516"/>
                </a:cubicBezTo>
                <a:cubicBezTo>
                  <a:pt x="4892" y="3516"/>
                  <a:pt x="4911" y="3485"/>
                  <a:pt x="4911" y="3447"/>
                </a:cubicBezTo>
                <a:cubicBezTo>
                  <a:pt x="4911" y="3410"/>
                  <a:pt x="4892" y="3379"/>
                  <a:pt x="4870" y="3379"/>
                </a:cubicBezTo>
                <a:close/>
                <a:moveTo>
                  <a:pt x="5077" y="3379"/>
                </a:moveTo>
                <a:cubicBezTo>
                  <a:pt x="5054" y="3379"/>
                  <a:pt x="5036" y="3410"/>
                  <a:pt x="5036" y="3447"/>
                </a:cubicBezTo>
                <a:cubicBezTo>
                  <a:pt x="5036" y="3485"/>
                  <a:pt x="5054" y="3516"/>
                  <a:pt x="5077" y="3516"/>
                </a:cubicBezTo>
                <a:cubicBezTo>
                  <a:pt x="5100" y="3516"/>
                  <a:pt x="5118" y="3485"/>
                  <a:pt x="5118" y="3447"/>
                </a:cubicBezTo>
                <a:cubicBezTo>
                  <a:pt x="5118" y="3410"/>
                  <a:pt x="5100" y="3379"/>
                  <a:pt x="5077" y="3379"/>
                </a:cubicBezTo>
                <a:close/>
                <a:moveTo>
                  <a:pt x="5292" y="3379"/>
                </a:moveTo>
                <a:cubicBezTo>
                  <a:pt x="5269" y="3379"/>
                  <a:pt x="5251" y="3410"/>
                  <a:pt x="5251" y="3447"/>
                </a:cubicBezTo>
                <a:cubicBezTo>
                  <a:pt x="5251" y="3485"/>
                  <a:pt x="5269" y="3516"/>
                  <a:pt x="5292" y="3516"/>
                </a:cubicBezTo>
                <a:cubicBezTo>
                  <a:pt x="5315" y="3516"/>
                  <a:pt x="5333" y="3485"/>
                  <a:pt x="5333" y="3447"/>
                </a:cubicBezTo>
                <a:cubicBezTo>
                  <a:pt x="5333" y="3410"/>
                  <a:pt x="5315" y="3379"/>
                  <a:pt x="5292" y="3379"/>
                </a:cubicBezTo>
                <a:close/>
                <a:moveTo>
                  <a:pt x="5499" y="3379"/>
                </a:moveTo>
                <a:cubicBezTo>
                  <a:pt x="5477" y="3379"/>
                  <a:pt x="5458" y="3410"/>
                  <a:pt x="5458" y="3447"/>
                </a:cubicBezTo>
                <a:cubicBezTo>
                  <a:pt x="5458" y="3485"/>
                  <a:pt x="5477" y="3516"/>
                  <a:pt x="5499" y="3516"/>
                </a:cubicBezTo>
                <a:cubicBezTo>
                  <a:pt x="5522" y="3516"/>
                  <a:pt x="5540" y="3485"/>
                  <a:pt x="5540" y="3447"/>
                </a:cubicBezTo>
                <a:cubicBezTo>
                  <a:pt x="5540" y="3410"/>
                  <a:pt x="5522" y="3379"/>
                  <a:pt x="5499" y="3379"/>
                </a:cubicBezTo>
                <a:close/>
                <a:moveTo>
                  <a:pt x="5706" y="3379"/>
                </a:moveTo>
                <a:cubicBezTo>
                  <a:pt x="5684" y="3379"/>
                  <a:pt x="5665" y="3410"/>
                  <a:pt x="5665" y="3447"/>
                </a:cubicBezTo>
                <a:cubicBezTo>
                  <a:pt x="5665" y="3485"/>
                  <a:pt x="5684" y="3516"/>
                  <a:pt x="5706" y="3516"/>
                </a:cubicBezTo>
                <a:cubicBezTo>
                  <a:pt x="5729" y="3516"/>
                  <a:pt x="5747" y="3485"/>
                  <a:pt x="5747" y="3447"/>
                </a:cubicBezTo>
                <a:cubicBezTo>
                  <a:pt x="5747" y="3410"/>
                  <a:pt x="5729" y="3379"/>
                  <a:pt x="5706" y="3379"/>
                </a:cubicBezTo>
                <a:close/>
                <a:moveTo>
                  <a:pt x="6965" y="3379"/>
                </a:moveTo>
                <a:cubicBezTo>
                  <a:pt x="6974" y="3392"/>
                  <a:pt x="6983" y="3403"/>
                  <a:pt x="6993" y="3410"/>
                </a:cubicBezTo>
                <a:cubicBezTo>
                  <a:pt x="6992" y="3422"/>
                  <a:pt x="6992" y="3435"/>
                  <a:pt x="6990" y="3447"/>
                </a:cubicBezTo>
                <a:cubicBezTo>
                  <a:pt x="6988" y="3462"/>
                  <a:pt x="6984" y="3474"/>
                  <a:pt x="6972" y="3474"/>
                </a:cubicBezTo>
                <a:cubicBezTo>
                  <a:pt x="6969" y="3474"/>
                  <a:pt x="6967" y="3473"/>
                  <a:pt x="6965" y="3473"/>
                </a:cubicBezTo>
                <a:cubicBezTo>
                  <a:pt x="6950" y="3471"/>
                  <a:pt x="6937" y="3465"/>
                  <a:pt x="6924" y="3456"/>
                </a:cubicBezTo>
                <a:cubicBezTo>
                  <a:pt x="6927" y="3490"/>
                  <a:pt x="6944" y="3516"/>
                  <a:pt x="6965" y="3516"/>
                </a:cubicBezTo>
                <a:cubicBezTo>
                  <a:pt x="6988" y="3516"/>
                  <a:pt x="7006" y="3485"/>
                  <a:pt x="7006" y="3447"/>
                </a:cubicBezTo>
                <a:cubicBezTo>
                  <a:pt x="7006" y="3410"/>
                  <a:pt x="6988" y="3379"/>
                  <a:pt x="6965" y="3379"/>
                </a:cubicBezTo>
                <a:close/>
                <a:moveTo>
                  <a:pt x="7180" y="3379"/>
                </a:moveTo>
                <a:cubicBezTo>
                  <a:pt x="7158" y="3379"/>
                  <a:pt x="7139" y="3410"/>
                  <a:pt x="7139" y="3447"/>
                </a:cubicBezTo>
                <a:cubicBezTo>
                  <a:pt x="7139" y="3485"/>
                  <a:pt x="7158" y="3516"/>
                  <a:pt x="7180" y="3516"/>
                </a:cubicBezTo>
                <a:cubicBezTo>
                  <a:pt x="7203" y="3516"/>
                  <a:pt x="7221" y="3485"/>
                  <a:pt x="7221" y="3447"/>
                </a:cubicBezTo>
                <a:cubicBezTo>
                  <a:pt x="7221" y="3410"/>
                  <a:pt x="7203" y="3379"/>
                  <a:pt x="7180" y="3379"/>
                </a:cubicBezTo>
                <a:close/>
                <a:moveTo>
                  <a:pt x="7388" y="3379"/>
                </a:moveTo>
                <a:cubicBezTo>
                  <a:pt x="7365" y="3379"/>
                  <a:pt x="7347" y="3410"/>
                  <a:pt x="7347" y="3447"/>
                </a:cubicBezTo>
                <a:cubicBezTo>
                  <a:pt x="7347" y="3485"/>
                  <a:pt x="7365" y="3516"/>
                  <a:pt x="7388" y="3516"/>
                </a:cubicBezTo>
                <a:cubicBezTo>
                  <a:pt x="7410" y="3516"/>
                  <a:pt x="7429" y="3485"/>
                  <a:pt x="7429" y="3447"/>
                </a:cubicBezTo>
                <a:cubicBezTo>
                  <a:pt x="7429" y="3410"/>
                  <a:pt x="7410" y="3379"/>
                  <a:pt x="7388" y="3379"/>
                </a:cubicBezTo>
                <a:close/>
                <a:moveTo>
                  <a:pt x="7595" y="3379"/>
                </a:moveTo>
                <a:cubicBezTo>
                  <a:pt x="7572" y="3379"/>
                  <a:pt x="7554" y="3410"/>
                  <a:pt x="7554" y="3447"/>
                </a:cubicBezTo>
                <a:cubicBezTo>
                  <a:pt x="7554" y="3485"/>
                  <a:pt x="7572" y="3516"/>
                  <a:pt x="7595" y="3516"/>
                </a:cubicBezTo>
                <a:cubicBezTo>
                  <a:pt x="7618" y="3516"/>
                  <a:pt x="7636" y="3485"/>
                  <a:pt x="7636" y="3447"/>
                </a:cubicBezTo>
                <a:cubicBezTo>
                  <a:pt x="7636" y="3410"/>
                  <a:pt x="7618" y="3379"/>
                  <a:pt x="7595" y="3379"/>
                </a:cubicBezTo>
                <a:close/>
                <a:moveTo>
                  <a:pt x="7810" y="3379"/>
                </a:moveTo>
                <a:cubicBezTo>
                  <a:pt x="7787" y="3379"/>
                  <a:pt x="7769" y="3410"/>
                  <a:pt x="7769" y="3447"/>
                </a:cubicBezTo>
                <a:cubicBezTo>
                  <a:pt x="7769" y="3485"/>
                  <a:pt x="7787" y="3516"/>
                  <a:pt x="7810" y="3516"/>
                </a:cubicBezTo>
                <a:cubicBezTo>
                  <a:pt x="7833" y="3516"/>
                  <a:pt x="7851" y="3485"/>
                  <a:pt x="7851" y="3447"/>
                </a:cubicBezTo>
                <a:cubicBezTo>
                  <a:pt x="7851" y="3410"/>
                  <a:pt x="7833" y="3379"/>
                  <a:pt x="7810" y="3379"/>
                </a:cubicBezTo>
                <a:close/>
                <a:moveTo>
                  <a:pt x="8017" y="3379"/>
                </a:moveTo>
                <a:cubicBezTo>
                  <a:pt x="7995" y="3379"/>
                  <a:pt x="7976" y="3410"/>
                  <a:pt x="7976" y="3447"/>
                </a:cubicBezTo>
                <a:cubicBezTo>
                  <a:pt x="7976" y="3485"/>
                  <a:pt x="7995" y="3516"/>
                  <a:pt x="8017" y="3516"/>
                </a:cubicBezTo>
                <a:cubicBezTo>
                  <a:pt x="8040" y="3516"/>
                  <a:pt x="8058" y="3485"/>
                  <a:pt x="8058" y="3447"/>
                </a:cubicBezTo>
                <a:cubicBezTo>
                  <a:pt x="8058" y="3410"/>
                  <a:pt x="8040" y="3379"/>
                  <a:pt x="8017" y="3379"/>
                </a:cubicBezTo>
                <a:close/>
                <a:moveTo>
                  <a:pt x="8224" y="3379"/>
                </a:moveTo>
                <a:cubicBezTo>
                  <a:pt x="8202" y="3379"/>
                  <a:pt x="8183" y="3410"/>
                  <a:pt x="8183" y="3447"/>
                </a:cubicBezTo>
                <a:cubicBezTo>
                  <a:pt x="8183" y="3485"/>
                  <a:pt x="8202" y="3516"/>
                  <a:pt x="8224" y="3516"/>
                </a:cubicBezTo>
                <a:cubicBezTo>
                  <a:pt x="8247" y="3516"/>
                  <a:pt x="8265" y="3485"/>
                  <a:pt x="8265" y="3447"/>
                </a:cubicBezTo>
                <a:cubicBezTo>
                  <a:pt x="8265" y="3410"/>
                  <a:pt x="8247" y="3379"/>
                  <a:pt x="8224" y="3379"/>
                </a:cubicBezTo>
                <a:close/>
                <a:moveTo>
                  <a:pt x="8439" y="3379"/>
                </a:moveTo>
                <a:cubicBezTo>
                  <a:pt x="8417" y="3379"/>
                  <a:pt x="8398" y="3410"/>
                  <a:pt x="8398" y="3447"/>
                </a:cubicBezTo>
                <a:cubicBezTo>
                  <a:pt x="8398" y="3485"/>
                  <a:pt x="8417" y="3516"/>
                  <a:pt x="8439" y="3516"/>
                </a:cubicBezTo>
                <a:cubicBezTo>
                  <a:pt x="8462" y="3516"/>
                  <a:pt x="8480" y="3485"/>
                  <a:pt x="8480" y="3447"/>
                </a:cubicBezTo>
                <a:cubicBezTo>
                  <a:pt x="8480" y="3410"/>
                  <a:pt x="8462" y="3379"/>
                  <a:pt x="8439" y="3379"/>
                </a:cubicBezTo>
                <a:close/>
                <a:moveTo>
                  <a:pt x="11590" y="3379"/>
                </a:moveTo>
                <a:cubicBezTo>
                  <a:pt x="11589" y="3380"/>
                  <a:pt x="11588" y="3381"/>
                  <a:pt x="11587" y="3381"/>
                </a:cubicBezTo>
                <a:cubicBezTo>
                  <a:pt x="11576" y="3391"/>
                  <a:pt x="11564" y="3400"/>
                  <a:pt x="11555" y="3405"/>
                </a:cubicBezTo>
                <a:cubicBezTo>
                  <a:pt x="11549" y="3416"/>
                  <a:pt x="11546" y="3431"/>
                  <a:pt x="11546" y="3447"/>
                </a:cubicBezTo>
                <a:cubicBezTo>
                  <a:pt x="11546" y="3485"/>
                  <a:pt x="11564" y="3515"/>
                  <a:pt x="11587" y="3515"/>
                </a:cubicBezTo>
                <a:cubicBezTo>
                  <a:pt x="11599" y="3515"/>
                  <a:pt x="11609" y="3507"/>
                  <a:pt x="11616" y="3494"/>
                </a:cubicBezTo>
                <a:cubicBezTo>
                  <a:pt x="11614" y="3495"/>
                  <a:pt x="11612" y="3495"/>
                  <a:pt x="11609" y="3495"/>
                </a:cubicBezTo>
                <a:cubicBezTo>
                  <a:pt x="11612" y="3475"/>
                  <a:pt x="11618" y="3461"/>
                  <a:pt x="11624" y="3447"/>
                </a:cubicBezTo>
                <a:cubicBezTo>
                  <a:pt x="11625" y="3445"/>
                  <a:pt x="11626" y="3442"/>
                  <a:pt x="11627" y="3440"/>
                </a:cubicBezTo>
                <a:cubicBezTo>
                  <a:pt x="11626" y="3407"/>
                  <a:pt x="11610" y="3382"/>
                  <a:pt x="11590" y="3379"/>
                </a:cubicBezTo>
                <a:close/>
                <a:moveTo>
                  <a:pt x="11791" y="3379"/>
                </a:moveTo>
                <a:cubicBezTo>
                  <a:pt x="11770" y="3381"/>
                  <a:pt x="11753" y="3411"/>
                  <a:pt x="11753" y="3447"/>
                </a:cubicBezTo>
                <a:cubicBezTo>
                  <a:pt x="11753" y="3485"/>
                  <a:pt x="11771" y="3515"/>
                  <a:pt x="11794" y="3515"/>
                </a:cubicBezTo>
                <a:cubicBezTo>
                  <a:pt x="11817" y="3515"/>
                  <a:pt x="11835" y="3485"/>
                  <a:pt x="11835" y="3447"/>
                </a:cubicBezTo>
                <a:cubicBezTo>
                  <a:pt x="11835" y="3425"/>
                  <a:pt x="11829" y="3405"/>
                  <a:pt x="11819" y="3393"/>
                </a:cubicBezTo>
                <a:cubicBezTo>
                  <a:pt x="11816" y="3402"/>
                  <a:pt x="11813" y="3412"/>
                  <a:pt x="11811" y="3423"/>
                </a:cubicBezTo>
                <a:cubicBezTo>
                  <a:pt x="11802" y="3421"/>
                  <a:pt x="11797" y="3412"/>
                  <a:pt x="11794" y="3400"/>
                </a:cubicBezTo>
                <a:cubicBezTo>
                  <a:pt x="11793" y="3394"/>
                  <a:pt x="11792" y="3387"/>
                  <a:pt x="11791" y="3379"/>
                </a:cubicBezTo>
                <a:close/>
                <a:moveTo>
                  <a:pt x="13474" y="3379"/>
                </a:moveTo>
                <a:cubicBezTo>
                  <a:pt x="13455" y="3379"/>
                  <a:pt x="13439" y="3401"/>
                  <a:pt x="13434" y="3431"/>
                </a:cubicBezTo>
                <a:lnTo>
                  <a:pt x="13474" y="3431"/>
                </a:lnTo>
                <a:lnTo>
                  <a:pt x="13514" y="3431"/>
                </a:lnTo>
                <a:cubicBezTo>
                  <a:pt x="13510" y="3401"/>
                  <a:pt x="13493" y="3379"/>
                  <a:pt x="13474" y="3379"/>
                </a:cubicBezTo>
                <a:close/>
                <a:moveTo>
                  <a:pt x="14312" y="3379"/>
                </a:moveTo>
                <a:cubicBezTo>
                  <a:pt x="14289" y="3379"/>
                  <a:pt x="14271" y="3410"/>
                  <a:pt x="14271" y="3447"/>
                </a:cubicBezTo>
                <a:cubicBezTo>
                  <a:pt x="14271" y="3485"/>
                  <a:pt x="14289" y="3516"/>
                  <a:pt x="14312" y="3516"/>
                </a:cubicBezTo>
                <a:cubicBezTo>
                  <a:pt x="14335" y="3516"/>
                  <a:pt x="14353" y="3485"/>
                  <a:pt x="14353" y="3447"/>
                </a:cubicBezTo>
                <a:cubicBezTo>
                  <a:pt x="14353" y="3410"/>
                  <a:pt x="14335" y="3379"/>
                  <a:pt x="14312" y="3379"/>
                </a:cubicBezTo>
                <a:close/>
                <a:moveTo>
                  <a:pt x="14734" y="3379"/>
                </a:moveTo>
                <a:cubicBezTo>
                  <a:pt x="14712" y="3379"/>
                  <a:pt x="14693" y="3410"/>
                  <a:pt x="14693" y="3447"/>
                </a:cubicBezTo>
                <a:cubicBezTo>
                  <a:pt x="14693" y="3485"/>
                  <a:pt x="14712" y="3516"/>
                  <a:pt x="14734" y="3516"/>
                </a:cubicBezTo>
                <a:cubicBezTo>
                  <a:pt x="14757" y="3516"/>
                  <a:pt x="14775" y="3485"/>
                  <a:pt x="14775" y="3447"/>
                </a:cubicBezTo>
                <a:cubicBezTo>
                  <a:pt x="14775" y="3410"/>
                  <a:pt x="14757" y="3379"/>
                  <a:pt x="14734" y="3379"/>
                </a:cubicBezTo>
                <a:close/>
                <a:moveTo>
                  <a:pt x="14942" y="3379"/>
                </a:moveTo>
                <a:cubicBezTo>
                  <a:pt x="14919" y="3379"/>
                  <a:pt x="14901" y="3410"/>
                  <a:pt x="14901" y="3447"/>
                </a:cubicBezTo>
                <a:cubicBezTo>
                  <a:pt x="14901" y="3485"/>
                  <a:pt x="14919" y="3516"/>
                  <a:pt x="14942" y="3516"/>
                </a:cubicBezTo>
                <a:cubicBezTo>
                  <a:pt x="14964" y="3516"/>
                  <a:pt x="14983" y="3485"/>
                  <a:pt x="14983" y="3447"/>
                </a:cubicBezTo>
                <a:cubicBezTo>
                  <a:pt x="14983" y="3410"/>
                  <a:pt x="14964" y="3379"/>
                  <a:pt x="14942" y="3379"/>
                </a:cubicBezTo>
                <a:close/>
                <a:moveTo>
                  <a:pt x="15157" y="3379"/>
                </a:moveTo>
                <a:cubicBezTo>
                  <a:pt x="15134" y="3379"/>
                  <a:pt x="15116" y="3410"/>
                  <a:pt x="15116" y="3447"/>
                </a:cubicBezTo>
                <a:cubicBezTo>
                  <a:pt x="15116" y="3485"/>
                  <a:pt x="15134" y="3516"/>
                  <a:pt x="15157" y="3516"/>
                </a:cubicBezTo>
                <a:cubicBezTo>
                  <a:pt x="15179" y="3516"/>
                  <a:pt x="15198" y="3485"/>
                  <a:pt x="15198" y="3447"/>
                </a:cubicBezTo>
                <a:cubicBezTo>
                  <a:pt x="15198" y="3410"/>
                  <a:pt x="15179" y="3379"/>
                  <a:pt x="15157" y="3379"/>
                </a:cubicBezTo>
                <a:close/>
                <a:moveTo>
                  <a:pt x="15364" y="3379"/>
                </a:moveTo>
                <a:cubicBezTo>
                  <a:pt x="15341" y="3379"/>
                  <a:pt x="15323" y="3410"/>
                  <a:pt x="15323" y="3447"/>
                </a:cubicBezTo>
                <a:cubicBezTo>
                  <a:pt x="15323" y="3485"/>
                  <a:pt x="15341" y="3516"/>
                  <a:pt x="15364" y="3516"/>
                </a:cubicBezTo>
                <a:cubicBezTo>
                  <a:pt x="15386" y="3516"/>
                  <a:pt x="15405" y="3485"/>
                  <a:pt x="15405" y="3447"/>
                </a:cubicBezTo>
                <a:cubicBezTo>
                  <a:pt x="15405" y="3410"/>
                  <a:pt x="15386" y="3379"/>
                  <a:pt x="15364" y="3379"/>
                </a:cubicBezTo>
                <a:close/>
                <a:moveTo>
                  <a:pt x="15579" y="3379"/>
                </a:moveTo>
                <a:cubicBezTo>
                  <a:pt x="15556" y="3379"/>
                  <a:pt x="15538" y="3410"/>
                  <a:pt x="15538" y="3447"/>
                </a:cubicBezTo>
                <a:cubicBezTo>
                  <a:pt x="15538" y="3485"/>
                  <a:pt x="15556" y="3516"/>
                  <a:pt x="15579" y="3516"/>
                </a:cubicBezTo>
                <a:cubicBezTo>
                  <a:pt x="15601" y="3516"/>
                  <a:pt x="15620" y="3485"/>
                  <a:pt x="15620" y="3447"/>
                </a:cubicBezTo>
                <a:cubicBezTo>
                  <a:pt x="15620" y="3410"/>
                  <a:pt x="15601" y="3379"/>
                  <a:pt x="15579" y="3379"/>
                </a:cubicBezTo>
                <a:close/>
                <a:moveTo>
                  <a:pt x="15786" y="3379"/>
                </a:moveTo>
                <a:cubicBezTo>
                  <a:pt x="15763" y="3379"/>
                  <a:pt x="15745" y="3410"/>
                  <a:pt x="15745" y="3447"/>
                </a:cubicBezTo>
                <a:cubicBezTo>
                  <a:pt x="15745" y="3485"/>
                  <a:pt x="15763" y="3516"/>
                  <a:pt x="15786" y="3516"/>
                </a:cubicBezTo>
                <a:cubicBezTo>
                  <a:pt x="15809" y="3516"/>
                  <a:pt x="15827" y="3485"/>
                  <a:pt x="15827" y="3447"/>
                </a:cubicBezTo>
                <a:cubicBezTo>
                  <a:pt x="15827" y="3410"/>
                  <a:pt x="15809" y="3379"/>
                  <a:pt x="15786" y="3379"/>
                </a:cubicBezTo>
                <a:close/>
                <a:moveTo>
                  <a:pt x="15993" y="3379"/>
                </a:moveTo>
                <a:cubicBezTo>
                  <a:pt x="15971" y="3379"/>
                  <a:pt x="15952" y="3410"/>
                  <a:pt x="15952" y="3447"/>
                </a:cubicBezTo>
                <a:cubicBezTo>
                  <a:pt x="15952" y="3485"/>
                  <a:pt x="15971" y="3516"/>
                  <a:pt x="15993" y="3516"/>
                </a:cubicBezTo>
                <a:cubicBezTo>
                  <a:pt x="16016" y="3516"/>
                  <a:pt x="16034" y="3485"/>
                  <a:pt x="16034" y="3447"/>
                </a:cubicBezTo>
                <a:cubicBezTo>
                  <a:pt x="16034" y="3410"/>
                  <a:pt x="16016" y="3379"/>
                  <a:pt x="15993" y="3379"/>
                </a:cubicBezTo>
                <a:close/>
                <a:moveTo>
                  <a:pt x="16208" y="3379"/>
                </a:moveTo>
                <a:cubicBezTo>
                  <a:pt x="16186" y="3379"/>
                  <a:pt x="16167" y="3410"/>
                  <a:pt x="16167" y="3447"/>
                </a:cubicBezTo>
                <a:cubicBezTo>
                  <a:pt x="16167" y="3485"/>
                  <a:pt x="16186" y="3516"/>
                  <a:pt x="16208" y="3516"/>
                </a:cubicBezTo>
                <a:cubicBezTo>
                  <a:pt x="16231" y="3516"/>
                  <a:pt x="16249" y="3485"/>
                  <a:pt x="16249" y="3447"/>
                </a:cubicBezTo>
                <a:cubicBezTo>
                  <a:pt x="16249" y="3410"/>
                  <a:pt x="16231" y="3379"/>
                  <a:pt x="16208" y="3379"/>
                </a:cubicBezTo>
                <a:close/>
                <a:moveTo>
                  <a:pt x="16416" y="3379"/>
                </a:moveTo>
                <a:cubicBezTo>
                  <a:pt x="16393" y="3379"/>
                  <a:pt x="16375" y="3410"/>
                  <a:pt x="16375" y="3447"/>
                </a:cubicBezTo>
                <a:cubicBezTo>
                  <a:pt x="16375" y="3485"/>
                  <a:pt x="16393" y="3516"/>
                  <a:pt x="16416" y="3516"/>
                </a:cubicBezTo>
                <a:cubicBezTo>
                  <a:pt x="16438" y="3516"/>
                  <a:pt x="16457" y="3485"/>
                  <a:pt x="16457" y="3447"/>
                </a:cubicBezTo>
                <a:cubicBezTo>
                  <a:pt x="16457" y="3410"/>
                  <a:pt x="16438" y="3379"/>
                  <a:pt x="16416" y="3379"/>
                </a:cubicBezTo>
                <a:close/>
                <a:moveTo>
                  <a:pt x="16623" y="3379"/>
                </a:moveTo>
                <a:cubicBezTo>
                  <a:pt x="16600" y="3379"/>
                  <a:pt x="16582" y="3410"/>
                  <a:pt x="16582" y="3447"/>
                </a:cubicBezTo>
                <a:cubicBezTo>
                  <a:pt x="16582" y="3485"/>
                  <a:pt x="16600" y="3516"/>
                  <a:pt x="16623" y="3516"/>
                </a:cubicBezTo>
                <a:cubicBezTo>
                  <a:pt x="16645" y="3516"/>
                  <a:pt x="16664" y="3485"/>
                  <a:pt x="16664" y="3447"/>
                </a:cubicBezTo>
                <a:cubicBezTo>
                  <a:pt x="16664" y="3410"/>
                  <a:pt x="16645" y="3379"/>
                  <a:pt x="16623" y="3379"/>
                </a:cubicBezTo>
                <a:close/>
                <a:moveTo>
                  <a:pt x="16838" y="3379"/>
                </a:moveTo>
                <a:cubicBezTo>
                  <a:pt x="16815" y="3379"/>
                  <a:pt x="16797" y="3410"/>
                  <a:pt x="16797" y="3447"/>
                </a:cubicBezTo>
                <a:cubicBezTo>
                  <a:pt x="16797" y="3485"/>
                  <a:pt x="16815" y="3516"/>
                  <a:pt x="16838" y="3516"/>
                </a:cubicBezTo>
                <a:cubicBezTo>
                  <a:pt x="16860" y="3516"/>
                  <a:pt x="16879" y="3485"/>
                  <a:pt x="16879" y="3447"/>
                </a:cubicBezTo>
                <a:cubicBezTo>
                  <a:pt x="16879" y="3410"/>
                  <a:pt x="16860" y="3379"/>
                  <a:pt x="16838" y="3379"/>
                </a:cubicBezTo>
                <a:close/>
                <a:moveTo>
                  <a:pt x="17045" y="3379"/>
                </a:moveTo>
                <a:cubicBezTo>
                  <a:pt x="17022" y="3379"/>
                  <a:pt x="17004" y="3410"/>
                  <a:pt x="17004" y="3447"/>
                </a:cubicBezTo>
                <a:cubicBezTo>
                  <a:pt x="17004" y="3485"/>
                  <a:pt x="17022" y="3516"/>
                  <a:pt x="17045" y="3516"/>
                </a:cubicBezTo>
                <a:cubicBezTo>
                  <a:pt x="17068" y="3516"/>
                  <a:pt x="17086" y="3485"/>
                  <a:pt x="17086" y="3447"/>
                </a:cubicBezTo>
                <a:cubicBezTo>
                  <a:pt x="17086" y="3410"/>
                  <a:pt x="17068" y="3379"/>
                  <a:pt x="17045" y="3379"/>
                </a:cubicBezTo>
                <a:close/>
                <a:moveTo>
                  <a:pt x="17252" y="3379"/>
                </a:moveTo>
                <a:cubicBezTo>
                  <a:pt x="17230" y="3379"/>
                  <a:pt x="17211" y="3410"/>
                  <a:pt x="17211" y="3447"/>
                </a:cubicBezTo>
                <a:cubicBezTo>
                  <a:pt x="17211" y="3485"/>
                  <a:pt x="17230" y="3516"/>
                  <a:pt x="17252" y="3516"/>
                </a:cubicBezTo>
                <a:cubicBezTo>
                  <a:pt x="17275" y="3516"/>
                  <a:pt x="17293" y="3485"/>
                  <a:pt x="17293" y="3447"/>
                </a:cubicBezTo>
                <a:cubicBezTo>
                  <a:pt x="17293" y="3410"/>
                  <a:pt x="17275" y="3379"/>
                  <a:pt x="17252" y="3379"/>
                </a:cubicBezTo>
                <a:close/>
                <a:moveTo>
                  <a:pt x="17467" y="3379"/>
                </a:moveTo>
                <a:cubicBezTo>
                  <a:pt x="17445" y="3379"/>
                  <a:pt x="17426" y="3410"/>
                  <a:pt x="17426" y="3447"/>
                </a:cubicBezTo>
                <a:cubicBezTo>
                  <a:pt x="17426" y="3485"/>
                  <a:pt x="17445" y="3516"/>
                  <a:pt x="17467" y="3516"/>
                </a:cubicBezTo>
                <a:cubicBezTo>
                  <a:pt x="17490" y="3516"/>
                  <a:pt x="17508" y="3485"/>
                  <a:pt x="17508" y="3447"/>
                </a:cubicBezTo>
                <a:cubicBezTo>
                  <a:pt x="17508" y="3410"/>
                  <a:pt x="17490" y="3379"/>
                  <a:pt x="17467" y="3379"/>
                </a:cubicBezTo>
                <a:close/>
                <a:moveTo>
                  <a:pt x="17675" y="3379"/>
                </a:moveTo>
                <a:cubicBezTo>
                  <a:pt x="17652" y="3379"/>
                  <a:pt x="17634" y="3410"/>
                  <a:pt x="17634" y="3447"/>
                </a:cubicBezTo>
                <a:cubicBezTo>
                  <a:pt x="17634" y="3485"/>
                  <a:pt x="17652" y="3516"/>
                  <a:pt x="17675" y="3516"/>
                </a:cubicBezTo>
                <a:cubicBezTo>
                  <a:pt x="17697" y="3516"/>
                  <a:pt x="17716" y="3485"/>
                  <a:pt x="17716" y="3447"/>
                </a:cubicBezTo>
                <a:cubicBezTo>
                  <a:pt x="17716" y="3410"/>
                  <a:pt x="17697" y="3379"/>
                  <a:pt x="17675" y="3379"/>
                </a:cubicBezTo>
                <a:close/>
                <a:moveTo>
                  <a:pt x="17882" y="3379"/>
                </a:moveTo>
                <a:cubicBezTo>
                  <a:pt x="17859" y="3379"/>
                  <a:pt x="17841" y="3410"/>
                  <a:pt x="17841" y="3447"/>
                </a:cubicBezTo>
                <a:cubicBezTo>
                  <a:pt x="17841" y="3485"/>
                  <a:pt x="17859" y="3516"/>
                  <a:pt x="17882" y="3516"/>
                </a:cubicBezTo>
                <a:cubicBezTo>
                  <a:pt x="17904" y="3516"/>
                  <a:pt x="17923" y="3485"/>
                  <a:pt x="17923" y="3447"/>
                </a:cubicBezTo>
                <a:cubicBezTo>
                  <a:pt x="17923" y="3410"/>
                  <a:pt x="17904" y="3379"/>
                  <a:pt x="17882" y="3379"/>
                </a:cubicBezTo>
                <a:close/>
                <a:moveTo>
                  <a:pt x="18097" y="3379"/>
                </a:moveTo>
                <a:cubicBezTo>
                  <a:pt x="18074" y="3379"/>
                  <a:pt x="18056" y="3410"/>
                  <a:pt x="18056" y="3447"/>
                </a:cubicBezTo>
                <a:cubicBezTo>
                  <a:pt x="18056" y="3485"/>
                  <a:pt x="18074" y="3516"/>
                  <a:pt x="18097" y="3516"/>
                </a:cubicBezTo>
                <a:cubicBezTo>
                  <a:pt x="18119" y="3516"/>
                  <a:pt x="18138" y="3485"/>
                  <a:pt x="18138" y="3447"/>
                </a:cubicBezTo>
                <a:cubicBezTo>
                  <a:pt x="18138" y="3410"/>
                  <a:pt x="18119" y="3379"/>
                  <a:pt x="18097" y="3379"/>
                </a:cubicBezTo>
                <a:close/>
                <a:moveTo>
                  <a:pt x="18304" y="3379"/>
                </a:moveTo>
                <a:cubicBezTo>
                  <a:pt x="18281" y="3379"/>
                  <a:pt x="18263" y="3410"/>
                  <a:pt x="18263" y="3447"/>
                </a:cubicBezTo>
                <a:cubicBezTo>
                  <a:pt x="18263" y="3485"/>
                  <a:pt x="18281" y="3516"/>
                  <a:pt x="18304" y="3516"/>
                </a:cubicBezTo>
                <a:cubicBezTo>
                  <a:pt x="18327" y="3516"/>
                  <a:pt x="18345" y="3485"/>
                  <a:pt x="18345" y="3447"/>
                </a:cubicBezTo>
                <a:cubicBezTo>
                  <a:pt x="18345" y="3410"/>
                  <a:pt x="18327" y="3379"/>
                  <a:pt x="18304" y="3379"/>
                </a:cubicBezTo>
                <a:close/>
                <a:moveTo>
                  <a:pt x="18511" y="3379"/>
                </a:moveTo>
                <a:cubicBezTo>
                  <a:pt x="18489" y="3379"/>
                  <a:pt x="18470" y="3410"/>
                  <a:pt x="18470" y="3447"/>
                </a:cubicBezTo>
                <a:cubicBezTo>
                  <a:pt x="18470" y="3485"/>
                  <a:pt x="18489" y="3516"/>
                  <a:pt x="18511" y="3516"/>
                </a:cubicBezTo>
                <a:cubicBezTo>
                  <a:pt x="18534" y="3516"/>
                  <a:pt x="18552" y="3485"/>
                  <a:pt x="18552" y="3447"/>
                </a:cubicBezTo>
                <a:cubicBezTo>
                  <a:pt x="18552" y="3410"/>
                  <a:pt x="18534" y="3379"/>
                  <a:pt x="18511" y="3379"/>
                </a:cubicBezTo>
                <a:close/>
                <a:moveTo>
                  <a:pt x="18726" y="3379"/>
                </a:moveTo>
                <a:cubicBezTo>
                  <a:pt x="18704" y="3379"/>
                  <a:pt x="18685" y="3410"/>
                  <a:pt x="18685" y="3447"/>
                </a:cubicBezTo>
                <a:cubicBezTo>
                  <a:pt x="18685" y="3485"/>
                  <a:pt x="18704" y="3516"/>
                  <a:pt x="18726" y="3516"/>
                </a:cubicBezTo>
                <a:cubicBezTo>
                  <a:pt x="18749" y="3516"/>
                  <a:pt x="18767" y="3485"/>
                  <a:pt x="18767" y="3447"/>
                </a:cubicBezTo>
                <a:cubicBezTo>
                  <a:pt x="18767" y="3410"/>
                  <a:pt x="18749" y="3379"/>
                  <a:pt x="18726" y="3379"/>
                </a:cubicBezTo>
                <a:close/>
                <a:moveTo>
                  <a:pt x="18934" y="3379"/>
                </a:moveTo>
                <a:cubicBezTo>
                  <a:pt x="18911" y="3379"/>
                  <a:pt x="18892" y="3410"/>
                  <a:pt x="18892" y="3447"/>
                </a:cubicBezTo>
                <a:cubicBezTo>
                  <a:pt x="18892" y="3485"/>
                  <a:pt x="18911" y="3516"/>
                  <a:pt x="18934" y="3516"/>
                </a:cubicBezTo>
                <a:cubicBezTo>
                  <a:pt x="18956" y="3516"/>
                  <a:pt x="18975" y="3485"/>
                  <a:pt x="18975" y="3447"/>
                </a:cubicBezTo>
                <a:cubicBezTo>
                  <a:pt x="18975" y="3410"/>
                  <a:pt x="18956" y="3379"/>
                  <a:pt x="18934" y="3379"/>
                </a:cubicBezTo>
                <a:close/>
                <a:moveTo>
                  <a:pt x="19141" y="3379"/>
                </a:moveTo>
                <a:cubicBezTo>
                  <a:pt x="19118" y="3379"/>
                  <a:pt x="19100" y="3410"/>
                  <a:pt x="19100" y="3447"/>
                </a:cubicBezTo>
                <a:cubicBezTo>
                  <a:pt x="19100" y="3485"/>
                  <a:pt x="19118" y="3516"/>
                  <a:pt x="19141" y="3516"/>
                </a:cubicBezTo>
                <a:cubicBezTo>
                  <a:pt x="19163" y="3516"/>
                  <a:pt x="19182" y="3485"/>
                  <a:pt x="19182" y="3447"/>
                </a:cubicBezTo>
                <a:cubicBezTo>
                  <a:pt x="19182" y="3410"/>
                  <a:pt x="19163" y="3379"/>
                  <a:pt x="19141" y="3379"/>
                </a:cubicBezTo>
                <a:close/>
                <a:moveTo>
                  <a:pt x="19356" y="3379"/>
                </a:moveTo>
                <a:cubicBezTo>
                  <a:pt x="19333" y="3379"/>
                  <a:pt x="19315" y="3410"/>
                  <a:pt x="19315" y="3447"/>
                </a:cubicBezTo>
                <a:cubicBezTo>
                  <a:pt x="19315" y="3485"/>
                  <a:pt x="19333" y="3516"/>
                  <a:pt x="19356" y="3516"/>
                </a:cubicBezTo>
                <a:cubicBezTo>
                  <a:pt x="19378" y="3516"/>
                  <a:pt x="19397" y="3485"/>
                  <a:pt x="19397" y="3447"/>
                </a:cubicBezTo>
                <a:cubicBezTo>
                  <a:pt x="19397" y="3410"/>
                  <a:pt x="19378" y="3379"/>
                  <a:pt x="19356" y="3379"/>
                </a:cubicBezTo>
                <a:close/>
                <a:moveTo>
                  <a:pt x="19563" y="3379"/>
                </a:moveTo>
                <a:cubicBezTo>
                  <a:pt x="19540" y="3379"/>
                  <a:pt x="19522" y="3410"/>
                  <a:pt x="19522" y="3447"/>
                </a:cubicBezTo>
                <a:cubicBezTo>
                  <a:pt x="19522" y="3485"/>
                  <a:pt x="19540" y="3516"/>
                  <a:pt x="19563" y="3516"/>
                </a:cubicBezTo>
                <a:cubicBezTo>
                  <a:pt x="19586" y="3516"/>
                  <a:pt x="19604" y="3485"/>
                  <a:pt x="19604" y="3447"/>
                </a:cubicBezTo>
                <a:cubicBezTo>
                  <a:pt x="19604" y="3410"/>
                  <a:pt x="19586" y="3379"/>
                  <a:pt x="19563" y="3379"/>
                </a:cubicBezTo>
                <a:close/>
                <a:moveTo>
                  <a:pt x="19770" y="3379"/>
                </a:moveTo>
                <a:cubicBezTo>
                  <a:pt x="19748" y="3379"/>
                  <a:pt x="19729" y="3410"/>
                  <a:pt x="19729" y="3447"/>
                </a:cubicBezTo>
                <a:cubicBezTo>
                  <a:pt x="19729" y="3485"/>
                  <a:pt x="19748" y="3516"/>
                  <a:pt x="19770" y="3516"/>
                </a:cubicBezTo>
                <a:cubicBezTo>
                  <a:pt x="19787" y="3516"/>
                  <a:pt x="19802" y="3499"/>
                  <a:pt x="19808" y="3474"/>
                </a:cubicBezTo>
                <a:cubicBezTo>
                  <a:pt x="19806" y="3465"/>
                  <a:pt x="19803" y="3456"/>
                  <a:pt x="19801" y="3447"/>
                </a:cubicBezTo>
                <a:cubicBezTo>
                  <a:pt x="19793" y="3422"/>
                  <a:pt x="19784" y="3399"/>
                  <a:pt x="19774" y="3379"/>
                </a:cubicBezTo>
                <a:cubicBezTo>
                  <a:pt x="19773" y="3379"/>
                  <a:pt x="19771" y="3379"/>
                  <a:pt x="19770" y="3379"/>
                </a:cubicBezTo>
                <a:close/>
                <a:moveTo>
                  <a:pt x="677" y="3392"/>
                </a:moveTo>
                <a:cubicBezTo>
                  <a:pt x="676" y="3398"/>
                  <a:pt x="673" y="3404"/>
                  <a:pt x="671" y="3410"/>
                </a:cubicBezTo>
                <a:cubicBezTo>
                  <a:pt x="660" y="3433"/>
                  <a:pt x="645" y="3450"/>
                  <a:pt x="630" y="3448"/>
                </a:cubicBezTo>
                <a:cubicBezTo>
                  <a:pt x="630" y="3449"/>
                  <a:pt x="629" y="3450"/>
                  <a:pt x="629" y="3451"/>
                </a:cubicBezTo>
                <a:cubicBezTo>
                  <a:pt x="629" y="3488"/>
                  <a:pt x="648" y="3519"/>
                  <a:pt x="671" y="3519"/>
                </a:cubicBezTo>
                <a:cubicBezTo>
                  <a:pt x="693" y="3519"/>
                  <a:pt x="712" y="3488"/>
                  <a:pt x="712" y="3451"/>
                </a:cubicBezTo>
                <a:cubicBezTo>
                  <a:pt x="712" y="3438"/>
                  <a:pt x="709" y="3427"/>
                  <a:pt x="706" y="3417"/>
                </a:cubicBezTo>
                <a:cubicBezTo>
                  <a:pt x="698" y="3409"/>
                  <a:pt x="691" y="3401"/>
                  <a:pt x="677" y="3392"/>
                </a:cubicBezTo>
                <a:close/>
                <a:moveTo>
                  <a:pt x="4675" y="3392"/>
                </a:moveTo>
                <a:cubicBezTo>
                  <a:pt x="4672" y="3393"/>
                  <a:pt x="4670" y="3394"/>
                  <a:pt x="4667" y="3396"/>
                </a:cubicBezTo>
                <a:cubicBezTo>
                  <a:pt x="4669" y="3423"/>
                  <a:pt x="4677" y="3439"/>
                  <a:pt x="4686" y="3455"/>
                </a:cubicBezTo>
                <a:cubicBezTo>
                  <a:pt x="4690" y="3461"/>
                  <a:pt x="4694" y="3468"/>
                  <a:pt x="4697" y="3475"/>
                </a:cubicBezTo>
                <a:cubicBezTo>
                  <a:pt x="4699" y="3469"/>
                  <a:pt x="4700" y="3462"/>
                  <a:pt x="4700" y="3455"/>
                </a:cubicBezTo>
                <a:cubicBezTo>
                  <a:pt x="4700" y="3427"/>
                  <a:pt x="4689" y="3402"/>
                  <a:pt x="4675" y="3392"/>
                </a:cubicBezTo>
                <a:close/>
                <a:moveTo>
                  <a:pt x="502" y="3430"/>
                </a:moveTo>
                <a:cubicBezTo>
                  <a:pt x="498" y="3437"/>
                  <a:pt x="493" y="3442"/>
                  <a:pt x="488" y="3446"/>
                </a:cubicBezTo>
                <a:cubicBezTo>
                  <a:pt x="486" y="3448"/>
                  <a:pt x="484" y="3448"/>
                  <a:pt x="481" y="3449"/>
                </a:cubicBezTo>
                <a:cubicBezTo>
                  <a:pt x="475" y="3453"/>
                  <a:pt x="469" y="3454"/>
                  <a:pt x="463" y="3454"/>
                </a:cubicBezTo>
                <a:cubicBezTo>
                  <a:pt x="453" y="3454"/>
                  <a:pt x="442" y="3450"/>
                  <a:pt x="432" y="3449"/>
                </a:cubicBezTo>
                <a:cubicBezTo>
                  <a:pt x="430" y="3449"/>
                  <a:pt x="429" y="3449"/>
                  <a:pt x="427" y="3449"/>
                </a:cubicBezTo>
                <a:cubicBezTo>
                  <a:pt x="426" y="3450"/>
                  <a:pt x="424" y="3450"/>
                  <a:pt x="422" y="3450"/>
                </a:cubicBezTo>
                <a:cubicBezTo>
                  <a:pt x="422" y="3488"/>
                  <a:pt x="441" y="3518"/>
                  <a:pt x="463" y="3518"/>
                </a:cubicBezTo>
                <a:cubicBezTo>
                  <a:pt x="486" y="3518"/>
                  <a:pt x="504" y="3487"/>
                  <a:pt x="504" y="3449"/>
                </a:cubicBezTo>
                <a:cubicBezTo>
                  <a:pt x="504" y="3443"/>
                  <a:pt x="503" y="3436"/>
                  <a:pt x="502" y="3430"/>
                </a:cubicBezTo>
                <a:close/>
                <a:moveTo>
                  <a:pt x="3780" y="3430"/>
                </a:moveTo>
                <a:cubicBezTo>
                  <a:pt x="3778" y="3437"/>
                  <a:pt x="3777" y="3445"/>
                  <a:pt x="3777" y="3453"/>
                </a:cubicBezTo>
                <a:cubicBezTo>
                  <a:pt x="3777" y="3491"/>
                  <a:pt x="3795" y="3521"/>
                  <a:pt x="3818" y="3521"/>
                </a:cubicBezTo>
                <a:cubicBezTo>
                  <a:pt x="3828" y="3521"/>
                  <a:pt x="3838" y="3515"/>
                  <a:pt x="3845" y="3504"/>
                </a:cubicBezTo>
                <a:cubicBezTo>
                  <a:pt x="3836" y="3496"/>
                  <a:pt x="3827" y="3487"/>
                  <a:pt x="3818" y="3477"/>
                </a:cubicBezTo>
                <a:cubicBezTo>
                  <a:pt x="3811" y="3470"/>
                  <a:pt x="3803" y="3461"/>
                  <a:pt x="3797" y="3453"/>
                </a:cubicBezTo>
                <a:cubicBezTo>
                  <a:pt x="3791" y="3446"/>
                  <a:pt x="3785" y="3438"/>
                  <a:pt x="3780" y="3430"/>
                </a:cubicBezTo>
                <a:close/>
                <a:moveTo>
                  <a:pt x="5882" y="3430"/>
                </a:moveTo>
                <a:cubicBezTo>
                  <a:pt x="5881" y="3436"/>
                  <a:pt x="5880" y="3442"/>
                  <a:pt x="5880" y="3447"/>
                </a:cubicBezTo>
                <a:cubicBezTo>
                  <a:pt x="5880" y="3485"/>
                  <a:pt x="5899" y="3515"/>
                  <a:pt x="5921" y="3515"/>
                </a:cubicBezTo>
                <a:cubicBezTo>
                  <a:pt x="5929" y="3515"/>
                  <a:pt x="5936" y="3512"/>
                  <a:pt x="5942" y="3506"/>
                </a:cubicBezTo>
                <a:lnTo>
                  <a:pt x="5942" y="3465"/>
                </a:lnTo>
                <a:cubicBezTo>
                  <a:pt x="5935" y="3464"/>
                  <a:pt x="5928" y="3461"/>
                  <a:pt x="5921" y="3458"/>
                </a:cubicBezTo>
                <a:cubicBezTo>
                  <a:pt x="5915" y="3455"/>
                  <a:pt x="5909" y="3452"/>
                  <a:pt x="5903" y="3447"/>
                </a:cubicBezTo>
                <a:cubicBezTo>
                  <a:pt x="5896" y="3442"/>
                  <a:pt x="5889" y="3437"/>
                  <a:pt x="5882" y="3430"/>
                </a:cubicBezTo>
                <a:close/>
                <a:moveTo>
                  <a:pt x="14488" y="3430"/>
                </a:moveTo>
                <a:cubicBezTo>
                  <a:pt x="14487" y="3437"/>
                  <a:pt x="14486" y="3445"/>
                  <a:pt x="14486" y="3453"/>
                </a:cubicBezTo>
                <a:cubicBezTo>
                  <a:pt x="14486" y="3466"/>
                  <a:pt x="14488" y="3479"/>
                  <a:pt x="14492" y="3489"/>
                </a:cubicBezTo>
                <a:cubicBezTo>
                  <a:pt x="14491" y="3477"/>
                  <a:pt x="14491" y="3465"/>
                  <a:pt x="14490" y="3453"/>
                </a:cubicBezTo>
                <a:cubicBezTo>
                  <a:pt x="14489" y="3445"/>
                  <a:pt x="14489" y="3438"/>
                  <a:pt x="14488" y="3430"/>
                </a:cubicBezTo>
                <a:close/>
                <a:moveTo>
                  <a:pt x="837" y="3443"/>
                </a:moveTo>
                <a:cubicBezTo>
                  <a:pt x="837" y="3445"/>
                  <a:pt x="837" y="3448"/>
                  <a:pt x="837" y="3450"/>
                </a:cubicBezTo>
                <a:cubicBezTo>
                  <a:pt x="837" y="3488"/>
                  <a:pt x="855" y="3519"/>
                  <a:pt x="878" y="3519"/>
                </a:cubicBezTo>
                <a:cubicBezTo>
                  <a:pt x="882" y="3519"/>
                  <a:pt x="886" y="3517"/>
                  <a:pt x="891" y="3515"/>
                </a:cubicBezTo>
                <a:cubicBezTo>
                  <a:pt x="886" y="3510"/>
                  <a:pt x="882" y="3505"/>
                  <a:pt x="878" y="3501"/>
                </a:cubicBezTo>
                <a:cubicBezTo>
                  <a:pt x="864" y="3484"/>
                  <a:pt x="855" y="3469"/>
                  <a:pt x="842" y="3450"/>
                </a:cubicBezTo>
                <a:cubicBezTo>
                  <a:pt x="841" y="3448"/>
                  <a:pt x="839" y="3445"/>
                  <a:pt x="837" y="3443"/>
                </a:cubicBezTo>
                <a:close/>
                <a:moveTo>
                  <a:pt x="13664" y="3481"/>
                </a:moveTo>
                <a:cubicBezTo>
                  <a:pt x="13658" y="3482"/>
                  <a:pt x="13653" y="3485"/>
                  <a:pt x="13649" y="3490"/>
                </a:cubicBezTo>
                <a:cubicBezTo>
                  <a:pt x="13656" y="3511"/>
                  <a:pt x="13669" y="3524"/>
                  <a:pt x="13685" y="3524"/>
                </a:cubicBezTo>
                <a:cubicBezTo>
                  <a:pt x="13694" y="3524"/>
                  <a:pt x="13702" y="3519"/>
                  <a:pt x="13709" y="3510"/>
                </a:cubicBezTo>
                <a:cubicBezTo>
                  <a:pt x="13701" y="3501"/>
                  <a:pt x="13693" y="3493"/>
                  <a:pt x="13685" y="3488"/>
                </a:cubicBezTo>
                <a:cubicBezTo>
                  <a:pt x="13677" y="3484"/>
                  <a:pt x="13670" y="3481"/>
                  <a:pt x="13664" y="3481"/>
                </a:cubicBezTo>
                <a:close/>
                <a:moveTo>
                  <a:pt x="11383" y="3507"/>
                </a:moveTo>
                <a:cubicBezTo>
                  <a:pt x="11382" y="3507"/>
                  <a:pt x="11381" y="3508"/>
                  <a:pt x="11379" y="3508"/>
                </a:cubicBezTo>
                <a:cubicBezTo>
                  <a:pt x="11376" y="3509"/>
                  <a:pt x="11372" y="3510"/>
                  <a:pt x="11369" y="3512"/>
                </a:cubicBezTo>
                <a:cubicBezTo>
                  <a:pt x="11373" y="3514"/>
                  <a:pt x="11376" y="3515"/>
                  <a:pt x="11379" y="3515"/>
                </a:cubicBezTo>
                <a:cubicBezTo>
                  <a:pt x="11381" y="3515"/>
                  <a:pt x="11382" y="3514"/>
                  <a:pt x="11383" y="3514"/>
                </a:cubicBezTo>
                <a:lnTo>
                  <a:pt x="11383" y="3507"/>
                </a:lnTo>
                <a:close/>
                <a:moveTo>
                  <a:pt x="3201" y="3520"/>
                </a:moveTo>
                <a:cubicBezTo>
                  <a:pt x="3197" y="3521"/>
                  <a:pt x="3194" y="3521"/>
                  <a:pt x="3190" y="3522"/>
                </a:cubicBezTo>
                <a:cubicBezTo>
                  <a:pt x="3188" y="3522"/>
                  <a:pt x="3187" y="3522"/>
                  <a:pt x="3186" y="3522"/>
                </a:cubicBezTo>
                <a:cubicBezTo>
                  <a:pt x="3187" y="3522"/>
                  <a:pt x="3188" y="3523"/>
                  <a:pt x="3190" y="3523"/>
                </a:cubicBezTo>
                <a:cubicBezTo>
                  <a:pt x="3194" y="3523"/>
                  <a:pt x="3198" y="3522"/>
                  <a:pt x="3201" y="3520"/>
                </a:cubicBezTo>
                <a:close/>
                <a:moveTo>
                  <a:pt x="8629" y="3520"/>
                </a:moveTo>
                <a:cubicBezTo>
                  <a:pt x="8633" y="3523"/>
                  <a:pt x="8638" y="3525"/>
                  <a:pt x="8644" y="3525"/>
                </a:cubicBezTo>
                <a:cubicBezTo>
                  <a:pt x="8644" y="3525"/>
                  <a:pt x="8645" y="3524"/>
                  <a:pt x="8646" y="3524"/>
                </a:cubicBezTo>
                <a:cubicBezTo>
                  <a:pt x="8645" y="3524"/>
                  <a:pt x="8644" y="3524"/>
                  <a:pt x="8644" y="3523"/>
                </a:cubicBezTo>
                <a:cubicBezTo>
                  <a:pt x="8639" y="3522"/>
                  <a:pt x="8634" y="3521"/>
                  <a:pt x="8629" y="3520"/>
                </a:cubicBezTo>
                <a:close/>
                <a:moveTo>
                  <a:pt x="20597" y="3520"/>
                </a:moveTo>
                <a:cubicBezTo>
                  <a:pt x="20602" y="3524"/>
                  <a:pt x="20607" y="3526"/>
                  <a:pt x="20613" y="3526"/>
                </a:cubicBezTo>
                <a:cubicBezTo>
                  <a:pt x="20617" y="3526"/>
                  <a:pt x="20621" y="3525"/>
                  <a:pt x="20625" y="3523"/>
                </a:cubicBezTo>
                <a:cubicBezTo>
                  <a:pt x="20621" y="3522"/>
                  <a:pt x="20617" y="3521"/>
                  <a:pt x="20613" y="3521"/>
                </a:cubicBezTo>
                <a:cubicBezTo>
                  <a:pt x="20608" y="3520"/>
                  <a:pt x="20602" y="3520"/>
                  <a:pt x="20597" y="3520"/>
                </a:cubicBezTo>
                <a:close/>
                <a:moveTo>
                  <a:pt x="356" y="3558"/>
                </a:moveTo>
                <a:cubicBezTo>
                  <a:pt x="333" y="3558"/>
                  <a:pt x="315" y="3589"/>
                  <a:pt x="315" y="3627"/>
                </a:cubicBezTo>
                <a:cubicBezTo>
                  <a:pt x="315" y="3664"/>
                  <a:pt x="333" y="3695"/>
                  <a:pt x="356" y="3695"/>
                </a:cubicBezTo>
                <a:cubicBezTo>
                  <a:pt x="378" y="3695"/>
                  <a:pt x="397" y="3664"/>
                  <a:pt x="397" y="3627"/>
                </a:cubicBezTo>
                <a:cubicBezTo>
                  <a:pt x="397" y="3589"/>
                  <a:pt x="378" y="3558"/>
                  <a:pt x="356" y="3558"/>
                </a:cubicBezTo>
                <a:close/>
                <a:moveTo>
                  <a:pt x="563" y="3558"/>
                </a:moveTo>
                <a:cubicBezTo>
                  <a:pt x="540" y="3558"/>
                  <a:pt x="522" y="3589"/>
                  <a:pt x="522" y="3627"/>
                </a:cubicBezTo>
                <a:cubicBezTo>
                  <a:pt x="522" y="3664"/>
                  <a:pt x="540" y="3695"/>
                  <a:pt x="563" y="3695"/>
                </a:cubicBezTo>
                <a:cubicBezTo>
                  <a:pt x="586" y="3695"/>
                  <a:pt x="604" y="3664"/>
                  <a:pt x="604" y="3627"/>
                </a:cubicBezTo>
                <a:cubicBezTo>
                  <a:pt x="604" y="3589"/>
                  <a:pt x="586" y="3558"/>
                  <a:pt x="563" y="3558"/>
                </a:cubicBezTo>
                <a:close/>
                <a:moveTo>
                  <a:pt x="778" y="3558"/>
                </a:moveTo>
                <a:cubicBezTo>
                  <a:pt x="755" y="3558"/>
                  <a:pt x="737" y="3589"/>
                  <a:pt x="737" y="3627"/>
                </a:cubicBezTo>
                <a:cubicBezTo>
                  <a:pt x="737" y="3664"/>
                  <a:pt x="755" y="3695"/>
                  <a:pt x="778" y="3695"/>
                </a:cubicBezTo>
                <a:cubicBezTo>
                  <a:pt x="801" y="3695"/>
                  <a:pt x="819" y="3664"/>
                  <a:pt x="819" y="3627"/>
                </a:cubicBezTo>
                <a:cubicBezTo>
                  <a:pt x="819" y="3589"/>
                  <a:pt x="801" y="3558"/>
                  <a:pt x="778" y="3558"/>
                </a:cubicBezTo>
                <a:close/>
                <a:moveTo>
                  <a:pt x="985" y="3558"/>
                </a:moveTo>
                <a:cubicBezTo>
                  <a:pt x="963" y="3558"/>
                  <a:pt x="944" y="3589"/>
                  <a:pt x="944" y="3627"/>
                </a:cubicBezTo>
                <a:cubicBezTo>
                  <a:pt x="944" y="3664"/>
                  <a:pt x="963" y="3695"/>
                  <a:pt x="985" y="3695"/>
                </a:cubicBezTo>
                <a:cubicBezTo>
                  <a:pt x="1008" y="3695"/>
                  <a:pt x="1026" y="3664"/>
                  <a:pt x="1026" y="3627"/>
                </a:cubicBezTo>
                <a:cubicBezTo>
                  <a:pt x="1026" y="3589"/>
                  <a:pt x="1008" y="3558"/>
                  <a:pt x="985" y="3558"/>
                </a:cubicBezTo>
                <a:close/>
                <a:moveTo>
                  <a:pt x="3081" y="3558"/>
                </a:moveTo>
                <a:cubicBezTo>
                  <a:pt x="3058" y="3558"/>
                  <a:pt x="3040" y="3589"/>
                  <a:pt x="3040" y="3627"/>
                </a:cubicBezTo>
                <a:cubicBezTo>
                  <a:pt x="3040" y="3664"/>
                  <a:pt x="3058" y="3695"/>
                  <a:pt x="3081" y="3695"/>
                </a:cubicBezTo>
                <a:cubicBezTo>
                  <a:pt x="3104" y="3695"/>
                  <a:pt x="3122" y="3664"/>
                  <a:pt x="3122" y="3627"/>
                </a:cubicBezTo>
                <a:cubicBezTo>
                  <a:pt x="3122" y="3589"/>
                  <a:pt x="3104" y="3558"/>
                  <a:pt x="3081" y="3558"/>
                </a:cubicBezTo>
                <a:close/>
                <a:moveTo>
                  <a:pt x="3296" y="3558"/>
                </a:moveTo>
                <a:cubicBezTo>
                  <a:pt x="3273" y="3558"/>
                  <a:pt x="3255" y="3589"/>
                  <a:pt x="3255" y="3627"/>
                </a:cubicBezTo>
                <a:cubicBezTo>
                  <a:pt x="3255" y="3664"/>
                  <a:pt x="3273" y="3695"/>
                  <a:pt x="3296" y="3695"/>
                </a:cubicBezTo>
                <a:cubicBezTo>
                  <a:pt x="3319" y="3695"/>
                  <a:pt x="3337" y="3664"/>
                  <a:pt x="3337" y="3627"/>
                </a:cubicBezTo>
                <a:cubicBezTo>
                  <a:pt x="3337" y="3589"/>
                  <a:pt x="3319" y="3558"/>
                  <a:pt x="3296" y="3558"/>
                </a:cubicBezTo>
                <a:close/>
                <a:moveTo>
                  <a:pt x="3503" y="3558"/>
                </a:moveTo>
                <a:cubicBezTo>
                  <a:pt x="3481" y="3558"/>
                  <a:pt x="3462" y="3589"/>
                  <a:pt x="3462" y="3627"/>
                </a:cubicBezTo>
                <a:cubicBezTo>
                  <a:pt x="3462" y="3664"/>
                  <a:pt x="3481" y="3695"/>
                  <a:pt x="3503" y="3695"/>
                </a:cubicBezTo>
                <a:cubicBezTo>
                  <a:pt x="3526" y="3695"/>
                  <a:pt x="3544" y="3664"/>
                  <a:pt x="3544" y="3627"/>
                </a:cubicBezTo>
                <a:cubicBezTo>
                  <a:pt x="3544" y="3589"/>
                  <a:pt x="3526" y="3558"/>
                  <a:pt x="3503" y="3558"/>
                </a:cubicBezTo>
                <a:close/>
                <a:moveTo>
                  <a:pt x="3711" y="3558"/>
                </a:moveTo>
                <a:cubicBezTo>
                  <a:pt x="3688" y="3558"/>
                  <a:pt x="3669" y="3589"/>
                  <a:pt x="3669" y="3627"/>
                </a:cubicBezTo>
                <a:cubicBezTo>
                  <a:pt x="3669" y="3664"/>
                  <a:pt x="3688" y="3695"/>
                  <a:pt x="3711" y="3695"/>
                </a:cubicBezTo>
                <a:cubicBezTo>
                  <a:pt x="3733" y="3695"/>
                  <a:pt x="3752" y="3664"/>
                  <a:pt x="3752" y="3627"/>
                </a:cubicBezTo>
                <a:cubicBezTo>
                  <a:pt x="3752" y="3589"/>
                  <a:pt x="3733" y="3558"/>
                  <a:pt x="3711" y="3558"/>
                </a:cubicBezTo>
                <a:close/>
                <a:moveTo>
                  <a:pt x="3913" y="3558"/>
                </a:moveTo>
                <a:cubicBezTo>
                  <a:pt x="3897" y="3567"/>
                  <a:pt x="3884" y="3593"/>
                  <a:pt x="3884" y="3623"/>
                </a:cubicBezTo>
                <a:cubicBezTo>
                  <a:pt x="3884" y="3631"/>
                  <a:pt x="3885" y="3639"/>
                  <a:pt x="3887" y="3646"/>
                </a:cubicBezTo>
                <a:cubicBezTo>
                  <a:pt x="3918" y="3648"/>
                  <a:pt x="3929" y="3658"/>
                  <a:pt x="3964" y="3611"/>
                </a:cubicBezTo>
                <a:cubicBezTo>
                  <a:pt x="3954" y="3596"/>
                  <a:pt x="3936" y="3578"/>
                  <a:pt x="3913" y="3558"/>
                </a:cubicBezTo>
                <a:close/>
                <a:moveTo>
                  <a:pt x="4348" y="3558"/>
                </a:moveTo>
                <a:cubicBezTo>
                  <a:pt x="4325" y="3558"/>
                  <a:pt x="4307" y="3589"/>
                  <a:pt x="4307" y="3627"/>
                </a:cubicBezTo>
                <a:cubicBezTo>
                  <a:pt x="4307" y="3638"/>
                  <a:pt x="4309" y="3649"/>
                  <a:pt x="4312" y="3659"/>
                </a:cubicBezTo>
                <a:cubicBezTo>
                  <a:pt x="4329" y="3666"/>
                  <a:pt x="4346" y="3676"/>
                  <a:pt x="4357" y="3693"/>
                </a:cubicBezTo>
                <a:cubicBezTo>
                  <a:pt x="4375" y="3686"/>
                  <a:pt x="4389" y="3659"/>
                  <a:pt x="4389" y="3627"/>
                </a:cubicBezTo>
                <a:cubicBezTo>
                  <a:pt x="4389" y="3589"/>
                  <a:pt x="4370" y="3558"/>
                  <a:pt x="4348" y="3558"/>
                </a:cubicBezTo>
                <a:close/>
                <a:moveTo>
                  <a:pt x="4975" y="3558"/>
                </a:moveTo>
                <a:cubicBezTo>
                  <a:pt x="4957" y="3558"/>
                  <a:pt x="4942" y="3578"/>
                  <a:pt x="4936" y="3605"/>
                </a:cubicBezTo>
                <a:cubicBezTo>
                  <a:pt x="4961" y="3605"/>
                  <a:pt x="4987" y="3604"/>
                  <a:pt x="5013" y="3603"/>
                </a:cubicBezTo>
                <a:cubicBezTo>
                  <a:pt x="5007" y="3577"/>
                  <a:pt x="4993" y="3558"/>
                  <a:pt x="4975" y="3558"/>
                </a:cubicBezTo>
                <a:close/>
                <a:moveTo>
                  <a:pt x="5181" y="3558"/>
                </a:moveTo>
                <a:cubicBezTo>
                  <a:pt x="5164" y="3558"/>
                  <a:pt x="5149" y="3576"/>
                  <a:pt x="5143" y="3601"/>
                </a:cubicBezTo>
                <a:cubicBezTo>
                  <a:pt x="5167" y="3602"/>
                  <a:pt x="5188" y="3603"/>
                  <a:pt x="5204" y="3606"/>
                </a:cubicBezTo>
                <a:cubicBezTo>
                  <a:pt x="5202" y="3626"/>
                  <a:pt x="5199" y="3661"/>
                  <a:pt x="5204" y="3684"/>
                </a:cubicBezTo>
                <a:cubicBezTo>
                  <a:pt x="5215" y="3672"/>
                  <a:pt x="5222" y="3651"/>
                  <a:pt x="5222" y="3627"/>
                </a:cubicBezTo>
                <a:cubicBezTo>
                  <a:pt x="5222" y="3589"/>
                  <a:pt x="5204" y="3558"/>
                  <a:pt x="5181" y="3558"/>
                </a:cubicBezTo>
                <a:close/>
                <a:moveTo>
                  <a:pt x="5397" y="3558"/>
                </a:moveTo>
                <a:cubicBezTo>
                  <a:pt x="5385" y="3558"/>
                  <a:pt x="5374" y="3568"/>
                  <a:pt x="5366" y="3583"/>
                </a:cubicBezTo>
                <a:cubicBezTo>
                  <a:pt x="5384" y="3608"/>
                  <a:pt x="5406" y="3642"/>
                  <a:pt x="5426" y="3675"/>
                </a:cubicBezTo>
                <a:cubicBezTo>
                  <a:pt x="5434" y="3662"/>
                  <a:pt x="5438" y="3645"/>
                  <a:pt x="5438" y="3627"/>
                </a:cubicBezTo>
                <a:cubicBezTo>
                  <a:pt x="5438" y="3589"/>
                  <a:pt x="5420" y="3558"/>
                  <a:pt x="5397" y="3558"/>
                </a:cubicBezTo>
                <a:close/>
                <a:moveTo>
                  <a:pt x="5607" y="3558"/>
                </a:moveTo>
                <a:cubicBezTo>
                  <a:pt x="5584" y="3558"/>
                  <a:pt x="5566" y="3589"/>
                  <a:pt x="5566" y="3627"/>
                </a:cubicBezTo>
                <a:cubicBezTo>
                  <a:pt x="5566" y="3664"/>
                  <a:pt x="5584" y="3695"/>
                  <a:pt x="5607" y="3695"/>
                </a:cubicBezTo>
                <a:cubicBezTo>
                  <a:pt x="5629" y="3695"/>
                  <a:pt x="5648" y="3664"/>
                  <a:pt x="5648" y="3627"/>
                </a:cubicBezTo>
                <a:cubicBezTo>
                  <a:pt x="5648" y="3589"/>
                  <a:pt x="5629" y="3558"/>
                  <a:pt x="5607" y="3558"/>
                </a:cubicBezTo>
                <a:close/>
                <a:moveTo>
                  <a:pt x="5814" y="3558"/>
                </a:moveTo>
                <a:cubicBezTo>
                  <a:pt x="5791" y="3558"/>
                  <a:pt x="5773" y="3589"/>
                  <a:pt x="5773" y="3627"/>
                </a:cubicBezTo>
                <a:cubicBezTo>
                  <a:pt x="5773" y="3664"/>
                  <a:pt x="5791" y="3695"/>
                  <a:pt x="5814" y="3695"/>
                </a:cubicBezTo>
                <a:cubicBezTo>
                  <a:pt x="5837" y="3695"/>
                  <a:pt x="5855" y="3664"/>
                  <a:pt x="5855" y="3627"/>
                </a:cubicBezTo>
                <a:cubicBezTo>
                  <a:pt x="5855" y="3589"/>
                  <a:pt x="5837" y="3558"/>
                  <a:pt x="5814" y="3558"/>
                </a:cubicBezTo>
                <a:close/>
                <a:moveTo>
                  <a:pt x="6866" y="3558"/>
                </a:moveTo>
                <a:cubicBezTo>
                  <a:pt x="6843" y="3558"/>
                  <a:pt x="6825" y="3589"/>
                  <a:pt x="6825" y="3627"/>
                </a:cubicBezTo>
                <a:cubicBezTo>
                  <a:pt x="6825" y="3664"/>
                  <a:pt x="6843" y="3695"/>
                  <a:pt x="6866" y="3695"/>
                </a:cubicBezTo>
                <a:cubicBezTo>
                  <a:pt x="6888" y="3695"/>
                  <a:pt x="6907" y="3664"/>
                  <a:pt x="6907" y="3627"/>
                </a:cubicBezTo>
                <a:cubicBezTo>
                  <a:pt x="6907" y="3589"/>
                  <a:pt x="6888" y="3558"/>
                  <a:pt x="6866" y="3558"/>
                </a:cubicBezTo>
                <a:close/>
                <a:moveTo>
                  <a:pt x="7072" y="3558"/>
                </a:moveTo>
                <a:cubicBezTo>
                  <a:pt x="7056" y="3558"/>
                  <a:pt x="7043" y="3574"/>
                  <a:pt x="7036" y="3596"/>
                </a:cubicBezTo>
                <a:cubicBezTo>
                  <a:pt x="7037" y="3597"/>
                  <a:pt x="7038" y="3597"/>
                  <a:pt x="7039" y="3597"/>
                </a:cubicBezTo>
                <a:cubicBezTo>
                  <a:pt x="7037" y="3610"/>
                  <a:pt x="7034" y="3622"/>
                  <a:pt x="7032" y="3633"/>
                </a:cubicBezTo>
                <a:cubicBezTo>
                  <a:pt x="7034" y="3668"/>
                  <a:pt x="7051" y="3695"/>
                  <a:pt x="7072" y="3695"/>
                </a:cubicBezTo>
                <a:cubicBezTo>
                  <a:pt x="7095" y="3695"/>
                  <a:pt x="7113" y="3664"/>
                  <a:pt x="7113" y="3627"/>
                </a:cubicBezTo>
                <a:cubicBezTo>
                  <a:pt x="7113" y="3589"/>
                  <a:pt x="7095" y="3558"/>
                  <a:pt x="7072" y="3558"/>
                </a:cubicBezTo>
                <a:close/>
                <a:moveTo>
                  <a:pt x="7280" y="3558"/>
                </a:moveTo>
                <a:cubicBezTo>
                  <a:pt x="7258" y="3558"/>
                  <a:pt x="7239" y="3589"/>
                  <a:pt x="7239" y="3627"/>
                </a:cubicBezTo>
                <a:cubicBezTo>
                  <a:pt x="7239" y="3664"/>
                  <a:pt x="7258" y="3695"/>
                  <a:pt x="7280" y="3695"/>
                </a:cubicBezTo>
                <a:cubicBezTo>
                  <a:pt x="7303" y="3695"/>
                  <a:pt x="7321" y="3664"/>
                  <a:pt x="7321" y="3627"/>
                </a:cubicBezTo>
                <a:cubicBezTo>
                  <a:pt x="7321" y="3589"/>
                  <a:pt x="7303" y="3558"/>
                  <a:pt x="7280" y="3558"/>
                </a:cubicBezTo>
                <a:close/>
                <a:moveTo>
                  <a:pt x="7495" y="3558"/>
                </a:moveTo>
                <a:cubicBezTo>
                  <a:pt x="7473" y="3558"/>
                  <a:pt x="7454" y="3589"/>
                  <a:pt x="7454" y="3627"/>
                </a:cubicBezTo>
                <a:cubicBezTo>
                  <a:pt x="7454" y="3664"/>
                  <a:pt x="7473" y="3695"/>
                  <a:pt x="7495" y="3695"/>
                </a:cubicBezTo>
                <a:cubicBezTo>
                  <a:pt x="7518" y="3695"/>
                  <a:pt x="7536" y="3664"/>
                  <a:pt x="7536" y="3627"/>
                </a:cubicBezTo>
                <a:cubicBezTo>
                  <a:pt x="7536" y="3589"/>
                  <a:pt x="7518" y="3558"/>
                  <a:pt x="7495" y="3558"/>
                </a:cubicBezTo>
                <a:close/>
                <a:moveTo>
                  <a:pt x="7702" y="3558"/>
                </a:moveTo>
                <a:cubicBezTo>
                  <a:pt x="7680" y="3558"/>
                  <a:pt x="7661" y="3589"/>
                  <a:pt x="7661" y="3627"/>
                </a:cubicBezTo>
                <a:cubicBezTo>
                  <a:pt x="7661" y="3664"/>
                  <a:pt x="7680" y="3695"/>
                  <a:pt x="7702" y="3695"/>
                </a:cubicBezTo>
                <a:cubicBezTo>
                  <a:pt x="7725" y="3695"/>
                  <a:pt x="7743" y="3664"/>
                  <a:pt x="7743" y="3627"/>
                </a:cubicBezTo>
                <a:cubicBezTo>
                  <a:pt x="7743" y="3589"/>
                  <a:pt x="7725" y="3558"/>
                  <a:pt x="7702" y="3558"/>
                </a:cubicBezTo>
                <a:close/>
                <a:moveTo>
                  <a:pt x="7910" y="3558"/>
                </a:moveTo>
                <a:cubicBezTo>
                  <a:pt x="7887" y="3558"/>
                  <a:pt x="7869" y="3589"/>
                  <a:pt x="7869" y="3627"/>
                </a:cubicBezTo>
                <a:cubicBezTo>
                  <a:pt x="7869" y="3664"/>
                  <a:pt x="7887" y="3695"/>
                  <a:pt x="7910" y="3695"/>
                </a:cubicBezTo>
                <a:cubicBezTo>
                  <a:pt x="7932" y="3695"/>
                  <a:pt x="7951" y="3664"/>
                  <a:pt x="7951" y="3627"/>
                </a:cubicBezTo>
                <a:cubicBezTo>
                  <a:pt x="7951" y="3589"/>
                  <a:pt x="7932" y="3558"/>
                  <a:pt x="7910" y="3558"/>
                </a:cubicBezTo>
                <a:close/>
                <a:moveTo>
                  <a:pt x="8125" y="3558"/>
                </a:moveTo>
                <a:cubicBezTo>
                  <a:pt x="8102" y="3558"/>
                  <a:pt x="8084" y="3589"/>
                  <a:pt x="8084" y="3627"/>
                </a:cubicBezTo>
                <a:cubicBezTo>
                  <a:pt x="8084" y="3664"/>
                  <a:pt x="8102" y="3695"/>
                  <a:pt x="8125" y="3695"/>
                </a:cubicBezTo>
                <a:cubicBezTo>
                  <a:pt x="8147" y="3695"/>
                  <a:pt x="8166" y="3664"/>
                  <a:pt x="8166" y="3627"/>
                </a:cubicBezTo>
                <a:cubicBezTo>
                  <a:pt x="8166" y="3589"/>
                  <a:pt x="8147" y="3558"/>
                  <a:pt x="8125" y="3558"/>
                </a:cubicBezTo>
                <a:close/>
                <a:moveTo>
                  <a:pt x="8332" y="3558"/>
                </a:moveTo>
                <a:cubicBezTo>
                  <a:pt x="8309" y="3558"/>
                  <a:pt x="8291" y="3589"/>
                  <a:pt x="8291" y="3627"/>
                </a:cubicBezTo>
                <a:cubicBezTo>
                  <a:pt x="8291" y="3664"/>
                  <a:pt x="8309" y="3695"/>
                  <a:pt x="8332" y="3695"/>
                </a:cubicBezTo>
                <a:cubicBezTo>
                  <a:pt x="8355" y="3695"/>
                  <a:pt x="8373" y="3664"/>
                  <a:pt x="8373" y="3627"/>
                </a:cubicBezTo>
                <a:cubicBezTo>
                  <a:pt x="8373" y="3589"/>
                  <a:pt x="8355" y="3558"/>
                  <a:pt x="8332" y="3558"/>
                </a:cubicBezTo>
                <a:close/>
                <a:moveTo>
                  <a:pt x="8539" y="3558"/>
                </a:moveTo>
                <a:cubicBezTo>
                  <a:pt x="8517" y="3558"/>
                  <a:pt x="8498" y="3589"/>
                  <a:pt x="8498" y="3627"/>
                </a:cubicBezTo>
                <a:cubicBezTo>
                  <a:pt x="8498" y="3664"/>
                  <a:pt x="8517" y="3695"/>
                  <a:pt x="8539" y="3695"/>
                </a:cubicBezTo>
                <a:cubicBezTo>
                  <a:pt x="8562" y="3695"/>
                  <a:pt x="8580" y="3664"/>
                  <a:pt x="8580" y="3627"/>
                </a:cubicBezTo>
                <a:cubicBezTo>
                  <a:pt x="8580" y="3589"/>
                  <a:pt x="8562" y="3558"/>
                  <a:pt x="8539" y="3558"/>
                </a:cubicBezTo>
                <a:close/>
                <a:moveTo>
                  <a:pt x="8748" y="3558"/>
                </a:moveTo>
                <a:cubicBezTo>
                  <a:pt x="8733" y="3559"/>
                  <a:pt x="8720" y="3574"/>
                  <a:pt x="8713" y="3596"/>
                </a:cubicBezTo>
                <a:cubicBezTo>
                  <a:pt x="8725" y="3587"/>
                  <a:pt x="8736" y="3576"/>
                  <a:pt x="8748" y="3558"/>
                </a:cubicBezTo>
                <a:close/>
                <a:moveTo>
                  <a:pt x="11479" y="3558"/>
                </a:moveTo>
                <a:cubicBezTo>
                  <a:pt x="11457" y="3558"/>
                  <a:pt x="11438" y="3589"/>
                  <a:pt x="11438" y="3627"/>
                </a:cubicBezTo>
                <a:cubicBezTo>
                  <a:pt x="11438" y="3664"/>
                  <a:pt x="11457" y="3695"/>
                  <a:pt x="11479" y="3695"/>
                </a:cubicBezTo>
                <a:cubicBezTo>
                  <a:pt x="11502" y="3695"/>
                  <a:pt x="11520" y="3664"/>
                  <a:pt x="11520" y="3627"/>
                </a:cubicBezTo>
                <a:cubicBezTo>
                  <a:pt x="11520" y="3589"/>
                  <a:pt x="11502" y="3558"/>
                  <a:pt x="11479" y="3558"/>
                </a:cubicBezTo>
                <a:close/>
                <a:moveTo>
                  <a:pt x="11694" y="3558"/>
                </a:moveTo>
                <a:cubicBezTo>
                  <a:pt x="11672" y="3558"/>
                  <a:pt x="11653" y="3589"/>
                  <a:pt x="11653" y="3627"/>
                </a:cubicBezTo>
                <a:cubicBezTo>
                  <a:pt x="11653" y="3664"/>
                  <a:pt x="11672" y="3695"/>
                  <a:pt x="11694" y="3695"/>
                </a:cubicBezTo>
                <a:cubicBezTo>
                  <a:pt x="11717" y="3695"/>
                  <a:pt x="11735" y="3664"/>
                  <a:pt x="11735" y="3627"/>
                </a:cubicBezTo>
                <a:cubicBezTo>
                  <a:pt x="11735" y="3589"/>
                  <a:pt x="11717" y="3558"/>
                  <a:pt x="11694" y="3558"/>
                </a:cubicBezTo>
                <a:close/>
                <a:moveTo>
                  <a:pt x="14210" y="3558"/>
                </a:moveTo>
                <a:cubicBezTo>
                  <a:pt x="14198" y="3558"/>
                  <a:pt x="14186" y="3568"/>
                  <a:pt x="14179" y="3583"/>
                </a:cubicBezTo>
                <a:cubicBezTo>
                  <a:pt x="14190" y="3623"/>
                  <a:pt x="14203" y="3660"/>
                  <a:pt x="14218" y="3694"/>
                </a:cubicBezTo>
                <a:cubicBezTo>
                  <a:pt x="14237" y="3688"/>
                  <a:pt x="14251" y="3660"/>
                  <a:pt x="14251" y="3627"/>
                </a:cubicBezTo>
                <a:cubicBezTo>
                  <a:pt x="14251" y="3589"/>
                  <a:pt x="14233" y="3558"/>
                  <a:pt x="14210" y="3558"/>
                </a:cubicBezTo>
                <a:close/>
                <a:moveTo>
                  <a:pt x="14420" y="3558"/>
                </a:moveTo>
                <a:cubicBezTo>
                  <a:pt x="14397" y="3558"/>
                  <a:pt x="14379" y="3589"/>
                  <a:pt x="14379" y="3627"/>
                </a:cubicBezTo>
                <a:cubicBezTo>
                  <a:pt x="14379" y="3664"/>
                  <a:pt x="14397" y="3695"/>
                  <a:pt x="14420" y="3695"/>
                </a:cubicBezTo>
                <a:cubicBezTo>
                  <a:pt x="14442" y="3695"/>
                  <a:pt x="14461" y="3664"/>
                  <a:pt x="14461" y="3627"/>
                </a:cubicBezTo>
                <a:cubicBezTo>
                  <a:pt x="14461" y="3589"/>
                  <a:pt x="14442" y="3558"/>
                  <a:pt x="14420" y="3558"/>
                </a:cubicBezTo>
                <a:close/>
                <a:moveTo>
                  <a:pt x="14627" y="3558"/>
                </a:moveTo>
                <a:cubicBezTo>
                  <a:pt x="14604" y="3558"/>
                  <a:pt x="14586" y="3589"/>
                  <a:pt x="14586" y="3627"/>
                </a:cubicBezTo>
                <a:cubicBezTo>
                  <a:pt x="14586" y="3664"/>
                  <a:pt x="14604" y="3695"/>
                  <a:pt x="14627" y="3695"/>
                </a:cubicBezTo>
                <a:cubicBezTo>
                  <a:pt x="14649" y="3695"/>
                  <a:pt x="14668" y="3664"/>
                  <a:pt x="14668" y="3627"/>
                </a:cubicBezTo>
                <a:cubicBezTo>
                  <a:pt x="14668" y="3589"/>
                  <a:pt x="14649" y="3558"/>
                  <a:pt x="14627" y="3558"/>
                </a:cubicBezTo>
                <a:close/>
                <a:moveTo>
                  <a:pt x="14842" y="3558"/>
                </a:moveTo>
                <a:cubicBezTo>
                  <a:pt x="14819" y="3558"/>
                  <a:pt x="14801" y="3589"/>
                  <a:pt x="14801" y="3627"/>
                </a:cubicBezTo>
                <a:cubicBezTo>
                  <a:pt x="14801" y="3664"/>
                  <a:pt x="14819" y="3695"/>
                  <a:pt x="14842" y="3695"/>
                </a:cubicBezTo>
                <a:cubicBezTo>
                  <a:pt x="14864" y="3695"/>
                  <a:pt x="14883" y="3664"/>
                  <a:pt x="14883" y="3627"/>
                </a:cubicBezTo>
                <a:cubicBezTo>
                  <a:pt x="14883" y="3589"/>
                  <a:pt x="14864" y="3558"/>
                  <a:pt x="14842" y="3558"/>
                </a:cubicBezTo>
                <a:close/>
                <a:moveTo>
                  <a:pt x="15049" y="3558"/>
                </a:moveTo>
                <a:cubicBezTo>
                  <a:pt x="15026" y="3558"/>
                  <a:pt x="15008" y="3589"/>
                  <a:pt x="15008" y="3627"/>
                </a:cubicBezTo>
                <a:cubicBezTo>
                  <a:pt x="15008" y="3664"/>
                  <a:pt x="15026" y="3695"/>
                  <a:pt x="15049" y="3695"/>
                </a:cubicBezTo>
                <a:cubicBezTo>
                  <a:pt x="15072" y="3695"/>
                  <a:pt x="15090" y="3664"/>
                  <a:pt x="15090" y="3627"/>
                </a:cubicBezTo>
                <a:cubicBezTo>
                  <a:pt x="15090" y="3589"/>
                  <a:pt x="15072" y="3558"/>
                  <a:pt x="15049" y="3558"/>
                </a:cubicBezTo>
                <a:close/>
                <a:moveTo>
                  <a:pt x="15256" y="3558"/>
                </a:moveTo>
                <a:cubicBezTo>
                  <a:pt x="15234" y="3558"/>
                  <a:pt x="15215" y="3589"/>
                  <a:pt x="15215" y="3627"/>
                </a:cubicBezTo>
                <a:cubicBezTo>
                  <a:pt x="15215" y="3664"/>
                  <a:pt x="15234" y="3695"/>
                  <a:pt x="15256" y="3695"/>
                </a:cubicBezTo>
                <a:cubicBezTo>
                  <a:pt x="15279" y="3695"/>
                  <a:pt x="15297" y="3664"/>
                  <a:pt x="15297" y="3627"/>
                </a:cubicBezTo>
                <a:cubicBezTo>
                  <a:pt x="15297" y="3589"/>
                  <a:pt x="15279" y="3558"/>
                  <a:pt x="15256" y="3558"/>
                </a:cubicBezTo>
                <a:close/>
                <a:moveTo>
                  <a:pt x="15471" y="3558"/>
                </a:moveTo>
                <a:cubicBezTo>
                  <a:pt x="15449" y="3558"/>
                  <a:pt x="15430" y="3589"/>
                  <a:pt x="15430" y="3627"/>
                </a:cubicBezTo>
                <a:cubicBezTo>
                  <a:pt x="15430" y="3664"/>
                  <a:pt x="15449" y="3695"/>
                  <a:pt x="15471" y="3695"/>
                </a:cubicBezTo>
                <a:cubicBezTo>
                  <a:pt x="15494" y="3695"/>
                  <a:pt x="15512" y="3664"/>
                  <a:pt x="15512" y="3627"/>
                </a:cubicBezTo>
                <a:cubicBezTo>
                  <a:pt x="15512" y="3589"/>
                  <a:pt x="15494" y="3558"/>
                  <a:pt x="15471" y="3558"/>
                </a:cubicBezTo>
                <a:close/>
                <a:moveTo>
                  <a:pt x="15679" y="3558"/>
                </a:moveTo>
                <a:cubicBezTo>
                  <a:pt x="15656" y="3558"/>
                  <a:pt x="15638" y="3589"/>
                  <a:pt x="15638" y="3627"/>
                </a:cubicBezTo>
                <a:cubicBezTo>
                  <a:pt x="15638" y="3664"/>
                  <a:pt x="15656" y="3695"/>
                  <a:pt x="15679" y="3695"/>
                </a:cubicBezTo>
                <a:cubicBezTo>
                  <a:pt x="15701" y="3695"/>
                  <a:pt x="15720" y="3664"/>
                  <a:pt x="15720" y="3627"/>
                </a:cubicBezTo>
                <a:cubicBezTo>
                  <a:pt x="15720" y="3589"/>
                  <a:pt x="15701" y="3558"/>
                  <a:pt x="15679" y="3558"/>
                </a:cubicBezTo>
                <a:close/>
                <a:moveTo>
                  <a:pt x="15894" y="3558"/>
                </a:moveTo>
                <a:cubicBezTo>
                  <a:pt x="15871" y="3558"/>
                  <a:pt x="15853" y="3589"/>
                  <a:pt x="15853" y="3627"/>
                </a:cubicBezTo>
                <a:cubicBezTo>
                  <a:pt x="15853" y="3664"/>
                  <a:pt x="15871" y="3695"/>
                  <a:pt x="15894" y="3695"/>
                </a:cubicBezTo>
                <a:cubicBezTo>
                  <a:pt x="15916" y="3695"/>
                  <a:pt x="15935" y="3664"/>
                  <a:pt x="15935" y="3627"/>
                </a:cubicBezTo>
                <a:cubicBezTo>
                  <a:pt x="15935" y="3589"/>
                  <a:pt x="15916" y="3558"/>
                  <a:pt x="15894" y="3558"/>
                </a:cubicBezTo>
                <a:close/>
                <a:moveTo>
                  <a:pt x="16101" y="3558"/>
                </a:moveTo>
                <a:cubicBezTo>
                  <a:pt x="16078" y="3558"/>
                  <a:pt x="16060" y="3589"/>
                  <a:pt x="16060" y="3627"/>
                </a:cubicBezTo>
                <a:cubicBezTo>
                  <a:pt x="16060" y="3664"/>
                  <a:pt x="16078" y="3695"/>
                  <a:pt x="16101" y="3695"/>
                </a:cubicBezTo>
                <a:cubicBezTo>
                  <a:pt x="16123" y="3695"/>
                  <a:pt x="16142" y="3664"/>
                  <a:pt x="16142" y="3627"/>
                </a:cubicBezTo>
                <a:cubicBezTo>
                  <a:pt x="16142" y="3589"/>
                  <a:pt x="16123" y="3558"/>
                  <a:pt x="16101" y="3558"/>
                </a:cubicBezTo>
                <a:close/>
                <a:moveTo>
                  <a:pt x="16308" y="3558"/>
                </a:moveTo>
                <a:cubicBezTo>
                  <a:pt x="16285" y="3558"/>
                  <a:pt x="16267" y="3589"/>
                  <a:pt x="16267" y="3627"/>
                </a:cubicBezTo>
                <a:cubicBezTo>
                  <a:pt x="16267" y="3664"/>
                  <a:pt x="16285" y="3695"/>
                  <a:pt x="16308" y="3695"/>
                </a:cubicBezTo>
                <a:cubicBezTo>
                  <a:pt x="16331" y="3695"/>
                  <a:pt x="16349" y="3664"/>
                  <a:pt x="16349" y="3627"/>
                </a:cubicBezTo>
                <a:cubicBezTo>
                  <a:pt x="16349" y="3589"/>
                  <a:pt x="16331" y="3558"/>
                  <a:pt x="16308" y="3558"/>
                </a:cubicBezTo>
                <a:close/>
                <a:moveTo>
                  <a:pt x="16523" y="3558"/>
                </a:moveTo>
                <a:cubicBezTo>
                  <a:pt x="16500" y="3558"/>
                  <a:pt x="16482" y="3589"/>
                  <a:pt x="16482" y="3627"/>
                </a:cubicBezTo>
                <a:cubicBezTo>
                  <a:pt x="16482" y="3664"/>
                  <a:pt x="16500" y="3695"/>
                  <a:pt x="16523" y="3695"/>
                </a:cubicBezTo>
                <a:cubicBezTo>
                  <a:pt x="16546" y="3695"/>
                  <a:pt x="16564" y="3664"/>
                  <a:pt x="16564" y="3627"/>
                </a:cubicBezTo>
                <a:cubicBezTo>
                  <a:pt x="16564" y="3589"/>
                  <a:pt x="16546" y="3558"/>
                  <a:pt x="16523" y="3558"/>
                </a:cubicBezTo>
                <a:close/>
                <a:moveTo>
                  <a:pt x="16730" y="3558"/>
                </a:moveTo>
                <a:cubicBezTo>
                  <a:pt x="16708" y="3558"/>
                  <a:pt x="16689" y="3589"/>
                  <a:pt x="16689" y="3627"/>
                </a:cubicBezTo>
                <a:cubicBezTo>
                  <a:pt x="16689" y="3664"/>
                  <a:pt x="16708" y="3695"/>
                  <a:pt x="16730" y="3695"/>
                </a:cubicBezTo>
                <a:cubicBezTo>
                  <a:pt x="16753" y="3695"/>
                  <a:pt x="16771" y="3664"/>
                  <a:pt x="16771" y="3627"/>
                </a:cubicBezTo>
                <a:cubicBezTo>
                  <a:pt x="16771" y="3589"/>
                  <a:pt x="16753" y="3558"/>
                  <a:pt x="16730" y="3558"/>
                </a:cubicBezTo>
                <a:close/>
                <a:moveTo>
                  <a:pt x="16938" y="3558"/>
                </a:moveTo>
                <a:cubicBezTo>
                  <a:pt x="16915" y="3558"/>
                  <a:pt x="16897" y="3589"/>
                  <a:pt x="16897" y="3627"/>
                </a:cubicBezTo>
                <a:cubicBezTo>
                  <a:pt x="16897" y="3664"/>
                  <a:pt x="16915" y="3695"/>
                  <a:pt x="16938" y="3695"/>
                </a:cubicBezTo>
                <a:cubicBezTo>
                  <a:pt x="16960" y="3695"/>
                  <a:pt x="16979" y="3664"/>
                  <a:pt x="16979" y="3627"/>
                </a:cubicBezTo>
                <a:cubicBezTo>
                  <a:pt x="16979" y="3589"/>
                  <a:pt x="16960" y="3558"/>
                  <a:pt x="16938" y="3558"/>
                </a:cubicBezTo>
                <a:close/>
                <a:moveTo>
                  <a:pt x="17153" y="3558"/>
                </a:moveTo>
                <a:cubicBezTo>
                  <a:pt x="17130" y="3558"/>
                  <a:pt x="17111" y="3589"/>
                  <a:pt x="17111" y="3627"/>
                </a:cubicBezTo>
                <a:cubicBezTo>
                  <a:pt x="17111" y="3664"/>
                  <a:pt x="17130" y="3695"/>
                  <a:pt x="17153" y="3695"/>
                </a:cubicBezTo>
                <a:cubicBezTo>
                  <a:pt x="17175" y="3695"/>
                  <a:pt x="17194" y="3664"/>
                  <a:pt x="17194" y="3627"/>
                </a:cubicBezTo>
                <a:cubicBezTo>
                  <a:pt x="17194" y="3589"/>
                  <a:pt x="17175" y="3558"/>
                  <a:pt x="17153" y="3558"/>
                </a:cubicBezTo>
                <a:close/>
                <a:moveTo>
                  <a:pt x="17360" y="3558"/>
                </a:moveTo>
                <a:cubicBezTo>
                  <a:pt x="17337" y="3558"/>
                  <a:pt x="17319" y="3589"/>
                  <a:pt x="17319" y="3627"/>
                </a:cubicBezTo>
                <a:cubicBezTo>
                  <a:pt x="17319" y="3664"/>
                  <a:pt x="17337" y="3695"/>
                  <a:pt x="17360" y="3695"/>
                </a:cubicBezTo>
                <a:cubicBezTo>
                  <a:pt x="17382" y="3695"/>
                  <a:pt x="17401" y="3664"/>
                  <a:pt x="17401" y="3627"/>
                </a:cubicBezTo>
                <a:cubicBezTo>
                  <a:pt x="17401" y="3589"/>
                  <a:pt x="17382" y="3558"/>
                  <a:pt x="17360" y="3558"/>
                </a:cubicBezTo>
                <a:close/>
                <a:moveTo>
                  <a:pt x="17567" y="3558"/>
                </a:moveTo>
                <a:cubicBezTo>
                  <a:pt x="17544" y="3558"/>
                  <a:pt x="17526" y="3589"/>
                  <a:pt x="17526" y="3627"/>
                </a:cubicBezTo>
                <a:cubicBezTo>
                  <a:pt x="17526" y="3664"/>
                  <a:pt x="17544" y="3695"/>
                  <a:pt x="17567" y="3695"/>
                </a:cubicBezTo>
                <a:cubicBezTo>
                  <a:pt x="17590" y="3695"/>
                  <a:pt x="17608" y="3664"/>
                  <a:pt x="17608" y="3627"/>
                </a:cubicBezTo>
                <a:cubicBezTo>
                  <a:pt x="17608" y="3589"/>
                  <a:pt x="17590" y="3558"/>
                  <a:pt x="17567" y="3558"/>
                </a:cubicBezTo>
                <a:close/>
                <a:moveTo>
                  <a:pt x="17782" y="3558"/>
                </a:moveTo>
                <a:cubicBezTo>
                  <a:pt x="17759" y="3558"/>
                  <a:pt x="17741" y="3589"/>
                  <a:pt x="17741" y="3627"/>
                </a:cubicBezTo>
                <a:cubicBezTo>
                  <a:pt x="17741" y="3664"/>
                  <a:pt x="17759" y="3695"/>
                  <a:pt x="17782" y="3695"/>
                </a:cubicBezTo>
                <a:cubicBezTo>
                  <a:pt x="17805" y="3695"/>
                  <a:pt x="17823" y="3664"/>
                  <a:pt x="17823" y="3627"/>
                </a:cubicBezTo>
                <a:cubicBezTo>
                  <a:pt x="17823" y="3589"/>
                  <a:pt x="17805" y="3558"/>
                  <a:pt x="17782" y="3558"/>
                </a:cubicBezTo>
                <a:close/>
                <a:moveTo>
                  <a:pt x="17989" y="3558"/>
                </a:moveTo>
                <a:cubicBezTo>
                  <a:pt x="17967" y="3558"/>
                  <a:pt x="17948" y="3589"/>
                  <a:pt x="17948" y="3627"/>
                </a:cubicBezTo>
                <a:cubicBezTo>
                  <a:pt x="17948" y="3664"/>
                  <a:pt x="17967" y="3695"/>
                  <a:pt x="17989" y="3695"/>
                </a:cubicBezTo>
                <a:cubicBezTo>
                  <a:pt x="18012" y="3695"/>
                  <a:pt x="18030" y="3664"/>
                  <a:pt x="18030" y="3627"/>
                </a:cubicBezTo>
                <a:cubicBezTo>
                  <a:pt x="18030" y="3589"/>
                  <a:pt x="18012" y="3558"/>
                  <a:pt x="17989" y="3558"/>
                </a:cubicBezTo>
                <a:close/>
                <a:moveTo>
                  <a:pt x="18197" y="3558"/>
                </a:moveTo>
                <a:cubicBezTo>
                  <a:pt x="18174" y="3558"/>
                  <a:pt x="18156" y="3589"/>
                  <a:pt x="18156" y="3627"/>
                </a:cubicBezTo>
                <a:cubicBezTo>
                  <a:pt x="18156" y="3664"/>
                  <a:pt x="18174" y="3695"/>
                  <a:pt x="18197" y="3695"/>
                </a:cubicBezTo>
                <a:cubicBezTo>
                  <a:pt x="18219" y="3695"/>
                  <a:pt x="18238" y="3664"/>
                  <a:pt x="18238" y="3627"/>
                </a:cubicBezTo>
                <a:cubicBezTo>
                  <a:pt x="18238" y="3589"/>
                  <a:pt x="18219" y="3558"/>
                  <a:pt x="18197" y="3558"/>
                </a:cubicBezTo>
                <a:close/>
                <a:moveTo>
                  <a:pt x="18412" y="3558"/>
                </a:moveTo>
                <a:cubicBezTo>
                  <a:pt x="18389" y="3558"/>
                  <a:pt x="18370" y="3589"/>
                  <a:pt x="18370" y="3627"/>
                </a:cubicBezTo>
                <a:cubicBezTo>
                  <a:pt x="18370" y="3664"/>
                  <a:pt x="18389" y="3695"/>
                  <a:pt x="18412" y="3695"/>
                </a:cubicBezTo>
                <a:cubicBezTo>
                  <a:pt x="18434" y="3695"/>
                  <a:pt x="18453" y="3664"/>
                  <a:pt x="18453" y="3627"/>
                </a:cubicBezTo>
                <a:cubicBezTo>
                  <a:pt x="18453" y="3589"/>
                  <a:pt x="18434" y="3558"/>
                  <a:pt x="18412" y="3558"/>
                </a:cubicBezTo>
                <a:close/>
                <a:moveTo>
                  <a:pt x="18619" y="3558"/>
                </a:moveTo>
                <a:cubicBezTo>
                  <a:pt x="18596" y="3558"/>
                  <a:pt x="18578" y="3589"/>
                  <a:pt x="18578" y="3627"/>
                </a:cubicBezTo>
                <a:cubicBezTo>
                  <a:pt x="18578" y="3664"/>
                  <a:pt x="18596" y="3695"/>
                  <a:pt x="18619" y="3695"/>
                </a:cubicBezTo>
                <a:cubicBezTo>
                  <a:pt x="18641" y="3695"/>
                  <a:pt x="18660" y="3664"/>
                  <a:pt x="18660" y="3627"/>
                </a:cubicBezTo>
                <a:cubicBezTo>
                  <a:pt x="18660" y="3589"/>
                  <a:pt x="18641" y="3558"/>
                  <a:pt x="18619" y="3558"/>
                </a:cubicBezTo>
                <a:close/>
                <a:moveTo>
                  <a:pt x="18826" y="3558"/>
                </a:moveTo>
                <a:cubicBezTo>
                  <a:pt x="18803" y="3558"/>
                  <a:pt x="18785" y="3589"/>
                  <a:pt x="18785" y="3627"/>
                </a:cubicBezTo>
                <a:cubicBezTo>
                  <a:pt x="18785" y="3664"/>
                  <a:pt x="18803" y="3695"/>
                  <a:pt x="18826" y="3695"/>
                </a:cubicBezTo>
                <a:cubicBezTo>
                  <a:pt x="18849" y="3695"/>
                  <a:pt x="18867" y="3664"/>
                  <a:pt x="18867" y="3627"/>
                </a:cubicBezTo>
                <a:cubicBezTo>
                  <a:pt x="18867" y="3589"/>
                  <a:pt x="18849" y="3558"/>
                  <a:pt x="18826" y="3558"/>
                </a:cubicBezTo>
                <a:close/>
                <a:moveTo>
                  <a:pt x="19041" y="3558"/>
                </a:moveTo>
                <a:cubicBezTo>
                  <a:pt x="19018" y="3558"/>
                  <a:pt x="19000" y="3589"/>
                  <a:pt x="19000" y="3627"/>
                </a:cubicBezTo>
                <a:cubicBezTo>
                  <a:pt x="19000" y="3664"/>
                  <a:pt x="19018" y="3695"/>
                  <a:pt x="19041" y="3695"/>
                </a:cubicBezTo>
                <a:cubicBezTo>
                  <a:pt x="19064" y="3695"/>
                  <a:pt x="19082" y="3664"/>
                  <a:pt x="19082" y="3627"/>
                </a:cubicBezTo>
                <a:cubicBezTo>
                  <a:pt x="19082" y="3589"/>
                  <a:pt x="19064" y="3558"/>
                  <a:pt x="19041" y="3558"/>
                </a:cubicBezTo>
                <a:close/>
                <a:moveTo>
                  <a:pt x="19248" y="3558"/>
                </a:moveTo>
                <a:cubicBezTo>
                  <a:pt x="19226" y="3558"/>
                  <a:pt x="19207" y="3589"/>
                  <a:pt x="19207" y="3627"/>
                </a:cubicBezTo>
                <a:cubicBezTo>
                  <a:pt x="19207" y="3664"/>
                  <a:pt x="19226" y="3695"/>
                  <a:pt x="19248" y="3695"/>
                </a:cubicBezTo>
                <a:cubicBezTo>
                  <a:pt x="19271" y="3695"/>
                  <a:pt x="19289" y="3664"/>
                  <a:pt x="19289" y="3627"/>
                </a:cubicBezTo>
                <a:cubicBezTo>
                  <a:pt x="19289" y="3589"/>
                  <a:pt x="19271" y="3558"/>
                  <a:pt x="19248" y="3558"/>
                </a:cubicBezTo>
                <a:close/>
                <a:moveTo>
                  <a:pt x="19456" y="3558"/>
                </a:moveTo>
                <a:cubicBezTo>
                  <a:pt x="19433" y="3558"/>
                  <a:pt x="19415" y="3589"/>
                  <a:pt x="19415" y="3627"/>
                </a:cubicBezTo>
                <a:cubicBezTo>
                  <a:pt x="19415" y="3664"/>
                  <a:pt x="19433" y="3695"/>
                  <a:pt x="19456" y="3695"/>
                </a:cubicBezTo>
                <a:cubicBezTo>
                  <a:pt x="19478" y="3695"/>
                  <a:pt x="19497" y="3664"/>
                  <a:pt x="19497" y="3627"/>
                </a:cubicBezTo>
                <a:cubicBezTo>
                  <a:pt x="19497" y="3589"/>
                  <a:pt x="19478" y="3558"/>
                  <a:pt x="19456" y="3558"/>
                </a:cubicBezTo>
                <a:close/>
                <a:moveTo>
                  <a:pt x="19670" y="3558"/>
                </a:moveTo>
                <a:cubicBezTo>
                  <a:pt x="19648" y="3558"/>
                  <a:pt x="19629" y="3589"/>
                  <a:pt x="19629" y="3627"/>
                </a:cubicBezTo>
                <a:cubicBezTo>
                  <a:pt x="19629" y="3664"/>
                  <a:pt x="19648" y="3695"/>
                  <a:pt x="19670" y="3695"/>
                </a:cubicBezTo>
                <a:cubicBezTo>
                  <a:pt x="19693" y="3695"/>
                  <a:pt x="19712" y="3664"/>
                  <a:pt x="19712" y="3627"/>
                </a:cubicBezTo>
                <a:cubicBezTo>
                  <a:pt x="19712" y="3589"/>
                  <a:pt x="19693" y="3558"/>
                  <a:pt x="19670" y="3558"/>
                </a:cubicBezTo>
                <a:close/>
                <a:moveTo>
                  <a:pt x="20507" y="3558"/>
                </a:moveTo>
                <a:cubicBezTo>
                  <a:pt x="20485" y="3558"/>
                  <a:pt x="20466" y="3589"/>
                  <a:pt x="20466" y="3627"/>
                </a:cubicBezTo>
                <a:cubicBezTo>
                  <a:pt x="20466" y="3664"/>
                  <a:pt x="20485" y="3695"/>
                  <a:pt x="20507" y="3695"/>
                </a:cubicBezTo>
                <a:cubicBezTo>
                  <a:pt x="20530" y="3695"/>
                  <a:pt x="20548" y="3664"/>
                  <a:pt x="20548" y="3627"/>
                </a:cubicBezTo>
                <a:cubicBezTo>
                  <a:pt x="20548" y="3589"/>
                  <a:pt x="20530" y="3558"/>
                  <a:pt x="20507" y="3558"/>
                </a:cubicBezTo>
                <a:close/>
                <a:moveTo>
                  <a:pt x="20715" y="3558"/>
                </a:moveTo>
                <a:cubicBezTo>
                  <a:pt x="20692" y="3558"/>
                  <a:pt x="20674" y="3589"/>
                  <a:pt x="20674" y="3627"/>
                </a:cubicBezTo>
                <a:cubicBezTo>
                  <a:pt x="20674" y="3664"/>
                  <a:pt x="20692" y="3695"/>
                  <a:pt x="20715" y="3695"/>
                </a:cubicBezTo>
                <a:cubicBezTo>
                  <a:pt x="20737" y="3695"/>
                  <a:pt x="20756" y="3664"/>
                  <a:pt x="20756" y="3627"/>
                </a:cubicBezTo>
                <a:cubicBezTo>
                  <a:pt x="20756" y="3589"/>
                  <a:pt x="20737" y="3558"/>
                  <a:pt x="20715" y="3558"/>
                </a:cubicBezTo>
                <a:close/>
                <a:moveTo>
                  <a:pt x="6005" y="3571"/>
                </a:moveTo>
                <a:cubicBezTo>
                  <a:pt x="5990" y="3582"/>
                  <a:pt x="5980" y="3606"/>
                  <a:pt x="5980" y="3634"/>
                </a:cubicBezTo>
                <a:cubicBezTo>
                  <a:pt x="5980" y="3647"/>
                  <a:pt x="5982" y="3659"/>
                  <a:pt x="5986" y="3670"/>
                </a:cubicBezTo>
                <a:cubicBezTo>
                  <a:pt x="6000" y="3661"/>
                  <a:pt x="6016" y="3659"/>
                  <a:pt x="6033" y="3652"/>
                </a:cubicBezTo>
                <a:cubicBezTo>
                  <a:pt x="6026" y="3618"/>
                  <a:pt x="6017" y="3589"/>
                  <a:pt x="6005" y="3571"/>
                </a:cubicBezTo>
                <a:close/>
                <a:moveTo>
                  <a:pt x="11300" y="3584"/>
                </a:moveTo>
                <a:cubicBezTo>
                  <a:pt x="11279" y="3592"/>
                  <a:pt x="11254" y="3593"/>
                  <a:pt x="11234" y="3606"/>
                </a:cubicBezTo>
                <a:cubicBezTo>
                  <a:pt x="11232" y="3615"/>
                  <a:pt x="11231" y="3624"/>
                  <a:pt x="11231" y="3633"/>
                </a:cubicBezTo>
                <a:cubicBezTo>
                  <a:pt x="11231" y="3671"/>
                  <a:pt x="11249" y="3702"/>
                  <a:pt x="11272" y="3702"/>
                </a:cubicBezTo>
                <a:cubicBezTo>
                  <a:pt x="11295" y="3702"/>
                  <a:pt x="11313" y="3671"/>
                  <a:pt x="11313" y="3633"/>
                </a:cubicBezTo>
                <a:cubicBezTo>
                  <a:pt x="11313" y="3630"/>
                  <a:pt x="11313" y="3627"/>
                  <a:pt x="11312" y="3623"/>
                </a:cubicBezTo>
                <a:cubicBezTo>
                  <a:pt x="11309" y="3628"/>
                  <a:pt x="11306" y="3632"/>
                  <a:pt x="11302" y="3634"/>
                </a:cubicBezTo>
                <a:lnTo>
                  <a:pt x="11302" y="3586"/>
                </a:lnTo>
                <a:cubicBezTo>
                  <a:pt x="11301" y="3585"/>
                  <a:pt x="11301" y="3585"/>
                  <a:pt x="11300" y="3584"/>
                </a:cubicBezTo>
                <a:close/>
                <a:moveTo>
                  <a:pt x="11869" y="3584"/>
                </a:moveTo>
                <a:cubicBezTo>
                  <a:pt x="11864" y="3595"/>
                  <a:pt x="11861" y="3610"/>
                  <a:pt x="11861" y="3626"/>
                </a:cubicBezTo>
                <a:cubicBezTo>
                  <a:pt x="11861" y="3664"/>
                  <a:pt x="11879" y="3694"/>
                  <a:pt x="11902" y="3694"/>
                </a:cubicBezTo>
                <a:cubicBezTo>
                  <a:pt x="11924" y="3694"/>
                  <a:pt x="11943" y="3664"/>
                  <a:pt x="11943" y="3626"/>
                </a:cubicBezTo>
                <a:cubicBezTo>
                  <a:pt x="11943" y="3622"/>
                  <a:pt x="11942" y="3618"/>
                  <a:pt x="11942" y="3614"/>
                </a:cubicBezTo>
                <a:cubicBezTo>
                  <a:pt x="11935" y="3614"/>
                  <a:pt x="11891" y="3601"/>
                  <a:pt x="11872" y="3597"/>
                </a:cubicBezTo>
                <a:cubicBezTo>
                  <a:pt x="11872" y="3592"/>
                  <a:pt x="11871" y="3588"/>
                  <a:pt x="11869" y="3584"/>
                </a:cubicBezTo>
                <a:close/>
                <a:moveTo>
                  <a:pt x="19849" y="3584"/>
                </a:moveTo>
                <a:cubicBezTo>
                  <a:pt x="19842" y="3596"/>
                  <a:pt x="19837" y="3614"/>
                  <a:pt x="19837" y="3633"/>
                </a:cubicBezTo>
                <a:cubicBezTo>
                  <a:pt x="19837" y="3671"/>
                  <a:pt x="19855" y="3701"/>
                  <a:pt x="19878" y="3701"/>
                </a:cubicBezTo>
                <a:cubicBezTo>
                  <a:pt x="19900" y="3701"/>
                  <a:pt x="19919" y="3671"/>
                  <a:pt x="19919" y="3633"/>
                </a:cubicBezTo>
                <a:cubicBezTo>
                  <a:pt x="19919" y="3615"/>
                  <a:pt x="19914" y="3598"/>
                  <a:pt x="19908" y="3586"/>
                </a:cubicBezTo>
                <a:cubicBezTo>
                  <a:pt x="19908" y="3586"/>
                  <a:pt x="19849" y="3584"/>
                  <a:pt x="19849" y="3584"/>
                </a:cubicBezTo>
                <a:close/>
                <a:moveTo>
                  <a:pt x="20052" y="3584"/>
                </a:moveTo>
                <a:cubicBezTo>
                  <a:pt x="20047" y="3595"/>
                  <a:pt x="20044" y="3609"/>
                  <a:pt x="20044" y="3624"/>
                </a:cubicBezTo>
                <a:cubicBezTo>
                  <a:pt x="20044" y="3662"/>
                  <a:pt x="20062" y="3693"/>
                  <a:pt x="20085" y="3693"/>
                </a:cubicBezTo>
                <a:cubicBezTo>
                  <a:pt x="20108" y="3693"/>
                  <a:pt x="20126" y="3662"/>
                  <a:pt x="20126" y="3624"/>
                </a:cubicBezTo>
                <a:cubicBezTo>
                  <a:pt x="20126" y="3610"/>
                  <a:pt x="20124" y="3597"/>
                  <a:pt x="20119" y="3587"/>
                </a:cubicBezTo>
                <a:cubicBezTo>
                  <a:pt x="20119" y="3587"/>
                  <a:pt x="20052" y="3584"/>
                  <a:pt x="20052" y="3584"/>
                </a:cubicBezTo>
                <a:close/>
                <a:moveTo>
                  <a:pt x="1155" y="3597"/>
                </a:moveTo>
                <a:cubicBezTo>
                  <a:pt x="1153" y="3605"/>
                  <a:pt x="1152" y="3614"/>
                  <a:pt x="1152" y="3623"/>
                </a:cubicBezTo>
                <a:cubicBezTo>
                  <a:pt x="1152" y="3661"/>
                  <a:pt x="1170" y="3691"/>
                  <a:pt x="1193" y="3691"/>
                </a:cubicBezTo>
                <a:cubicBezTo>
                  <a:pt x="1215" y="3691"/>
                  <a:pt x="1234" y="3661"/>
                  <a:pt x="1234" y="3623"/>
                </a:cubicBezTo>
                <a:cubicBezTo>
                  <a:pt x="1234" y="3621"/>
                  <a:pt x="1233" y="3620"/>
                  <a:pt x="1233" y="3618"/>
                </a:cubicBezTo>
                <a:cubicBezTo>
                  <a:pt x="1208" y="3614"/>
                  <a:pt x="1180" y="3607"/>
                  <a:pt x="1155" y="3597"/>
                </a:cubicBezTo>
                <a:close/>
                <a:moveTo>
                  <a:pt x="1406" y="3597"/>
                </a:moveTo>
                <a:cubicBezTo>
                  <a:pt x="1392" y="3597"/>
                  <a:pt x="1380" y="3601"/>
                  <a:pt x="1368" y="3606"/>
                </a:cubicBezTo>
                <a:cubicBezTo>
                  <a:pt x="1367" y="3612"/>
                  <a:pt x="1366" y="3619"/>
                  <a:pt x="1366" y="3625"/>
                </a:cubicBezTo>
                <a:cubicBezTo>
                  <a:pt x="1366" y="3663"/>
                  <a:pt x="1385" y="3694"/>
                  <a:pt x="1407" y="3694"/>
                </a:cubicBezTo>
                <a:cubicBezTo>
                  <a:pt x="1430" y="3694"/>
                  <a:pt x="1449" y="3663"/>
                  <a:pt x="1449" y="3625"/>
                </a:cubicBezTo>
                <a:cubicBezTo>
                  <a:pt x="1449" y="3618"/>
                  <a:pt x="1448" y="3612"/>
                  <a:pt x="1447" y="3605"/>
                </a:cubicBezTo>
                <a:cubicBezTo>
                  <a:pt x="1435" y="3600"/>
                  <a:pt x="1422" y="3597"/>
                  <a:pt x="1406" y="3597"/>
                </a:cubicBezTo>
                <a:close/>
                <a:moveTo>
                  <a:pt x="2279" y="3597"/>
                </a:moveTo>
                <a:cubicBezTo>
                  <a:pt x="2273" y="3623"/>
                  <a:pt x="2264" y="3646"/>
                  <a:pt x="2245" y="3646"/>
                </a:cubicBezTo>
                <a:cubicBezTo>
                  <a:pt x="2230" y="3646"/>
                  <a:pt x="2217" y="3626"/>
                  <a:pt x="2209" y="3598"/>
                </a:cubicBezTo>
                <a:cubicBezTo>
                  <a:pt x="2206" y="3608"/>
                  <a:pt x="2203" y="3620"/>
                  <a:pt x="2203" y="3633"/>
                </a:cubicBezTo>
                <a:cubicBezTo>
                  <a:pt x="2203" y="3670"/>
                  <a:pt x="2222" y="3701"/>
                  <a:pt x="2244" y="3701"/>
                </a:cubicBezTo>
                <a:cubicBezTo>
                  <a:pt x="2267" y="3701"/>
                  <a:pt x="2285" y="3670"/>
                  <a:pt x="2285" y="3633"/>
                </a:cubicBezTo>
                <a:cubicBezTo>
                  <a:pt x="2285" y="3619"/>
                  <a:pt x="2283" y="3607"/>
                  <a:pt x="2279" y="3597"/>
                </a:cubicBezTo>
                <a:close/>
                <a:moveTo>
                  <a:pt x="20264" y="3597"/>
                </a:moveTo>
                <a:cubicBezTo>
                  <a:pt x="20261" y="3606"/>
                  <a:pt x="20259" y="3617"/>
                  <a:pt x="20259" y="3628"/>
                </a:cubicBezTo>
                <a:cubicBezTo>
                  <a:pt x="20259" y="3666"/>
                  <a:pt x="20277" y="3697"/>
                  <a:pt x="20300" y="3697"/>
                </a:cubicBezTo>
                <a:cubicBezTo>
                  <a:pt x="20323" y="3697"/>
                  <a:pt x="20341" y="3666"/>
                  <a:pt x="20341" y="3628"/>
                </a:cubicBezTo>
                <a:cubicBezTo>
                  <a:pt x="20341" y="3623"/>
                  <a:pt x="20341" y="3617"/>
                  <a:pt x="20340" y="3612"/>
                </a:cubicBezTo>
                <a:cubicBezTo>
                  <a:pt x="20333" y="3604"/>
                  <a:pt x="20326" y="3599"/>
                  <a:pt x="20322" y="3599"/>
                </a:cubicBezTo>
                <a:lnTo>
                  <a:pt x="20264" y="3597"/>
                </a:lnTo>
                <a:close/>
                <a:moveTo>
                  <a:pt x="13824" y="3598"/>
                </a:moveTo>
                <a:cubicBezTo>
                  <a:pt x="13753" y="3588"/>
                  <a:pt x="13752" y="3637"/>
                  <a:pt x="13760" y="3679"/>
                </a:cubicBezTo>
                <a:cubicBezTo>
                  <a:pt x="13767" y="3691"/>
                  <a:pt x="13778" y="3699"/>
                  <a:pt x="13789" y="3699"/>
                </a:cubicBezTo>
                <a:cubicBezTo>
                  <a:pt x="13811" y="3699"/>
                  <a:pt x="13830" y="3668"/>
                  <a:pt x="13830" y="3630"/>
                </a:cubicBezTo>
                <a:cubicBezTo>
                  <a:pt x="13830" y="3619"/>
                  <a:pt x="13828" y="3608"/>
                  <a:pt x="13824" y="3598"/>
                </a:cubicBezTo>
                <a:close/>
                <a:moveTo>
                  <a:pt x="2498" y="3609"/>
                </a:moveTo>
                <a:cubicBezTo>
                  <a:pt x="2481" y="3632"/>
                  <a:pt x="2473" y="3670"/>
                  <a:pt x="2457" y="3691"/>
                </a:cubicBezTo>
                <a:cubicBezTo>
                  <a:pt x="2457" y="3691"/>
                  <a:pt x="2457" y="3691"/>
                  <a:pt x="2458" y="3691"/>
                </a:cubicBezTo>
                <a:cubicBezTo>
                  <a:pt x="2480" y="3691"/>
                  <a:pt x="2499" y="3661"/>
                  <a:pt x="2499" y="3623"/>
                </a:cubicBezTo>
                <a:cubicBezTo>
                  <a:pt x="2499" y="3618"/>
                  <a:pt x="2499" y="3614"/>
                  <a:pt x="2498" y="3609"/>
                </a:cubicBezTo>
                <a:close/>
                <a:moveTo>
                  <a:pt x="20889" y="3622"/>
                </a:moveTo>
                <a:cubicBezTo>
                  <a:pt x="20889" y="3624"/>
                  <a:pt x="20888" y="3625"/>
                  <a:pt x="20888" y="3627"/>
                </a:cubicBezTo>
                <a:cubicBezTo>
                  <a:pt x="20888" y="3664"/>
                  <a:pt x="20907" y="3695"/>
                  <a:pt x="20929" y="3695"/>
                </a:cubicBezTo>
                <a:cubicBezTo>
                  <a:pt x="20941" y="3695"/>
                  <a:pt x="20952" y="3686"/>
                  <a:pt x="20959" y="3673"/>
                </a:cubicBezTo>
                <a:cubicBezTo>
                  <a:pt x="20936" y="3655"/>
                  <a:pt x="20913" y="3638"/>
                  <a:pt x="20889" y="3622"/>
                </a:cubicBezTo>
                <a:close/>
                <a:moveTo>
                  <a:pt x="4156" y="3635"/>
                </a:moveTo>
                <a:cubicBezTo>
                  <a:pt x="4137" y="3635"/>
                  <a:pt x="4129" y="3659"/>
                  <a:pt x="4122" y="3686"/>
                </a:cubicBezTo>
                <a:cubicBezTo>
                  <a:pt x="4126" y="3688"/>
                  <a:pt x="4131" y="3690"/>
                  <a:pt x="4135" y="3690"/>
                </a:cubicBezTo>
                <a:cubicBezTo>
                  <a:pt x="4153" y="3690"/>
                  <a:pt x="4168" y="3671"/>
                  <a:pt x="4174" y="3645"/>
                </a:cubicBezTo>
                <a:cubicBezTo>
                  <a:pt x="4167" y="3639"/>
                  <a:pt x="4161" y="3635"/>
                  <a:pt x="4156" y="3635"/>
                </a:cubicBezTo>
                <a:close/>
                <a:moveTo>
                  <a:pt x="4957" y="3635"/>
                </a:moveTo>
                <a:cubicBezTo>
                  <a:pt x="4950" y="3635"/>
                  <a:pt x="4943" y="3638"/>
                  <a:pt x="4936" y="3643"/>
                </a:cubicBezTo>
                <a:cubicBezTo>
                  <a:pt x="4942" y="3670"/>
                  <a:pt x="4957" y="3690"/>
                  <a:pt x="4975" y="3690"/>
                </a:cubicBezTo>
                <a:cubicBezTo>
                  <a:pt x="4988" y="3690"/>
                  <a:pt x="5000" y="3680"/>
                  <a:pt x="5007" y="3663"/>
                </a:cubicBezTo>
                <a:cubicBezTo>
                  <a:pt x="4990" y="3657"/>
                  <a:pt x="4975" y="3635"/>
                  <a:pt x="4957" y="3635"/>
                </a:cubicBezTo>
                <a:close/>
                <a:moveTo>
                  <a:pt x="13964" y="3648"/>
                </a:moveTo>
                <a:cubicBezTo>
                  <a:pt x="13969" y="3677"/>
                  <a:pt x="13985" y="3699"/>
                  <a:pt x="14004" y="3699"/>
                </a:cubicBezTo>
                <a:cubicBezTo>
                  <a:pt x="14011" y="3699"/>
                  <a:pt x="14017" y="3695"/>
                  <a:pt x="14023" y="3690"/>
                </a:cubicBezTo>
                <a:cubicBezTo>
                  <a:pt x="14005" y="3673"/>
                  <a:pt x="13988" y="3660"/>
                  <a:pt x="13975" y="3653"/>
                </a:cubicBezTo>
                <a:cubicBezTo>
                  <a:pt x="13971" y="3651"/>
                  <a:pt x="13968" y="3650"/>
                  <a:pt x="13964" y="3648"/>
                </a:cubicBezTo>
                <a:close/>
                <a:moveTo>
                  <a:pt x="2074" y="3661"/>
                </a:moveTo>
                <a:cubicBezTo>
                  <a:pt x="2069" y="3664"/>
                  <a:pt x="2065" y="3668"/>
                  <a:pt x="2059" y="3672"/>
                </a:cubicBezTo>
                <a:cubicBezTo>
                  <a:pt x="2051" y="3675"/>
                  <a:pt x="2039" y="3686"/>
                  <a:pt x="2027" y="3699"/>
                </a:cubicBezTo>
                <a:cubicBezTo>
                  <a:pt x="2030" y="3700"/>
                  <a:pt x="2033" y="3701"/>
                  <a:pt x="2037" y="3701"/>
                </a:cubicBezTo>
                <a:cubicBezTo>
                  <a:pt x="2053" y="3701"/>
                  <a:pt x="2067" y="3684"/>
                  <a:pt x="2074" y="3661"/>
                </a:cubicBezTo>
                <a:close/>
                <a:moveTo>
                  <a:pt x="2658" y="3661"/>
                </a:moveTo>
                <a:cubicBezTo>
                  <a:pt x="2648" y="3661"/>
                  <a:pt x="2641" y="3664"/>
                  <a:pt x="2633" y="3668"/>
                </a:cubicBezTo>
                <a:cubicBezTo>
                  <a:pt x="2641" y="3686"/>
                  <a:pt x="2653" y="3698"/>
                  <a:pt x="2667" y="3698"/>
                </a:cubicBezTo>
                <a:cubicBezTo>
                  <a:pt x="2681" y="3698"/>
                  <a:pt x="2693" y="3686"/>
                  <a:pt x="2701" y="3669"/>
                </a:cubicBezTo>
                <a:cubicBezTo>
                  <a:pt x="2687" y="3664"/>
                  <a:pt x="2673" y="3661"/>
                  <a:pt x="2658" y="3661"/>
                </a:cubicBezTo>
                <a:close/>
                <a:moveTo>
                  <a:pt x="12076" y="3661"/>
                </a:moveTo>
                <a:cubicBezTo>
                  <a:pt x="12082" y="3685"/>
                  <a:pt x="12096" y="3702"/>
                  <a:pt x="12113" y="3702"/>
                </a:cubicBezTo>
                <a:cubicBezTo>
                  <a:pt x="12118" y="3702"/>
                  <a:pt x="12122" y="3700"/>
                  <a:pt x="12127" y="3698"/>
                </a:cubicBezTo>
                <a:cubicBezTo>
                  <a:pt x="12109" y="3684"/>
                  <a:pt x="12091" y="3671"/>
                  <a:pt x="12076" y="3661"/>
                </a:cubicBezTo>
                <a:close/>
                <a:moveTo>
                  <a:pt x="248" y="3737"/>
                </a:moveTo>
                <a:cubicBezTo>
                  <a:pt x="226" y="3737"/>
                  <a:pt x="207" y="3768"/>
                  <a:pt x="207" y="3806"/>
                </a:cubicBezTo>
                <a:cubicBezTo>
                  <a:pt x="207" y="3844"/>
                  <a:pt x="226" y="3874"/>
                  <a:pt x="248" y="3874"/>
                </a:cubicBezTo>
                <a:cubicBezTo>
                  <a:pt x="271" y="3874"/>
                  <a:pt x="289" y="3844"/>
                  <a:pt x="289" y="3806"/>
                </a:cubicBezTo>
                <a:cubicBezTo>
                  <a:pt x="289" y="3768"/>
                  <a:pt x="271" y="3737"/>
                  <a:pt x="248" y="3737"/>
                </a:cubicBezTo>
                <a:close/>
                <a:moveTo>
                  <a:pt x="463" y="3737"/>
                </a:moveTo>
                <a:cubicBezTo>
                  <a:pt x="441" y="3737"/>
                  <a:pt x="422" y="3768"/>
                  <a:pt x="422" y="3806"/>
                </a:cubicBezTo>
                <a:cubicBezTo>
                  <a:pt x="422" y="3844"/>
                  <a:pt x="441" y="3874"/>
                  <a:pt x="463" y="3874"/>
                </a:cubicBezTo>
                <a:cubicBezTo>
                  <a:pt x="486" y="3874"/>
                  <a:pt x="504" y="3844"/>
                  <a:pt x="504" y="3806"/>
                </a:cubicBezTo>
                <a:cubicBezTo>
                  <a:pt x="504" y="3768"/>
                  <a:pt x="486" y="3737"/>
                  <a:pt x="463" y="3737"/>
                </a:cubicBezTo>
                <a:close/>
                <a:moveTo>
                  <a:pt x="671" y="3737"/>
                </a:moveTo>
                <a:cubicBezTo>
                  <a:pt x="648" y="3737"/>
                  <a:pt x="629" y="3768"/>
                  <a:pt x="629" y="3806"/>
                </a:cubicBezTo>
                <a:cubicBezTo>
                  <a:pt x="629" y="3844"/>
                  <a:pt x="648" y="3874"/>
                  <a:pt x="671" y="3874"/>
                </a:cubicBezTo>
                <a:cubicBezTo>
                  <a:pt x="693" y="3874"/>
                  <a:pt x="712" y="3844"/>
                  <a:pt x="712" y="3806"/>
                </a:cubicBezTo>
                <a:cubicBezTo>
                  <a:pt x="712" y="3768"/>
                  <a:pt x="693" y="3737"/>
                  <a:pt x="671" y="3737"/>
                </a:cubicBezTo>
                <a:close/>
                <a:moveTo>
                  <a:pt x="878" y="3737"/>
                </a:moveTo>
                <a:cubicBezTo>
                  <a:pt x="855" y="3737"/>
                  <a:pt x="837" y="3768"/>
                  <a:pt x="837" y="3806"/>
                </a:cubicBezTo>
                <a:cubicBezTo>
                  <a:pt x="837" y="3844"/>
                  <a:pt x="855" y="3874"/>
                  <a:pt x="878" y="3874"/>
                </a:cubicBezTo>
                <a:cubicBezTo>
                  <a:pt x="900" y="3874"/>
                  <a:pt x="919" y="3844"/>
                  <a:pt x="919" y="3806"/>
                </a:cubicBezTo>
                <a:cubicBezTo>
                  <a:pt x="919" y="3768"/>
                  <a:pt x="900" y="3737"/>
                  <a:pt x="878" y="3737"/>
                </a:cubicBezTo>
                <a:close/>
                <a:moveTo>
                  <a:pt x="1093" y="3737"/>
                </a:moveTo>
                <a:cubicBezTo>
                  <a:pt x="1070" y="3737"/>
                  <a:pt x="1052" y="3768"/>
                  <a:pt x="1052" y="3806"/>
                </a:cubicBezTo>
                <a:cubicBezTo>
                  <a:pt x="1052" y="3844"/>
                  <a:pt x="1070" y="3874"/>
                  <a:pt x="1093" y="3874"/>
                </a:cubicBezTo>
                <a:cubicBezTo>
                  <a:pt x="1115" y="3874"/>
                  <a:pt x="1134" y="3844"/>
                  <a:pt x="1134" y="3806"/>
                </a:cubicBezTo>
                <a:cubicBezTo>
                  <a:pt x="1134" y="3768"/>
                  <a:pt x="1115" y="3737"/>
                  <a:pt x="1093" y="3737"/>
                </a:cubicBezTo>
                <a:close/>
                <a:moveTo>
                  <a:pt x="1300" y="3737"/>
                </a:moveTo>
                <a:cubicBezTo>
                  <a:pt x="1277" y="3737"/>
                  <a:pt x="1259" y="3768"/>
                  <a:pt x="1259" y="3806"/>
                </a:cubicBezTo>
                <a:cubicBezTo>
                  <a:pt x="1259" y="3844"/>
                  <a:pt x="1277" y="3874"/>
                  <a:pt x="1300" y="3874"/>
                </a:cubicBezTo>
                <a:cubicBezTo>
                  <a:pt x="1323" y="3874"/>
                  <a:pt x="1341" y="3844"/>
                  <a:pt x="1341" y="3806"/>
                </a:cubicBezTo>
                <a:cubicBezTo>
                  <a:pt x="1341" y="3768"/>
                  <a:pt x="1323" y="3737"/>
                  <a:pt x="1300" y="3737"/>
                </a:cubicBezTo>
                <a:close/>
                <a:moveTo>
                  <a:pt x="1507" y="3737"/>
                </a:moveTo>
                <a:cubicBezTo>
                  <a:pt x="1485" y="3737"/>
                  <a:pt x="1466" y="3768"/>
                  <a:pt x="1466" y="3806"/>
                </a:cubicBezTo>
                <a:cubicBezTo>
                  <a:pt x="1466" y="3844"/>
                  <a:pt x="1485" y="3874"/>
                  <a:pt x="1507" y="3874"/>
                </a:cubicBezTo>
                <a:cubicBezTo>
                  <a:pt x="1530" y="3874"/>
                  <a:pt x="1548" y="3844"/>
                  <a:pt x="1548" y="3806"/>
                </a:cubicBezTo>
                <a:cubicBezTo>
                  <a:pt x="1548" y="3768"/>
                  <a:pt x="1530" y="3737"/>
                  <a:pt x="1507" y="3737"/>
                </a:cubicBezTo>
                <a:close/>
                <a:moveTo>
                  <a:pt x="1930" y="3737"/>
                </a:moveTo>
                <a:cubicBezTo>
                  <a:pt x="1907" y="3737"/>
                  <a:pt x="1888" y="3768"/>
                  <a:pt x="1888" y="3806"/>
                </a:cubicBezTo>
                <a:cubicBezTo>
                  <a:pt x="1888" y="3844"/>
                  <a:pt x="1907" y="3874"/>
                  <a:pt x="1930" y="3874"/>
                </a:cubicBezTo>
                <a:cubicBezTo>
                  <a:pt x="1952" y="3874"/>
                  <a:pt x="1971" y="3844"/>
                  <a:pt x="1971" y="3806"/>
                </a:cubicBezTo>
                <a:cubicBezTo>
                  <a:pt x="1971" y="3768"/>
                  <a:pt x="1952" y="3737"/>
                  <a:pt x="1930" y="3737"/>
                </a:cubicBezTo>
                <a:close/>
                <a:moveTo>
                  <a:pt x="2137" y="3737"/>
                </a:moveTo>
                <a:cubicBezTo>
                  <a:pt x="2114" y="3737"/>
                  <a:pt x="2096" y="3768"/>
                  <a:pt x="2096" y="3806"/>
                </a:cubicBezTo>
                <a:cubicBezTo>
                  <a:pt x="2096" y="3844"/>
                  <a:pt x="2114" y="3874"/>
                  <a:pt x="2137" y="3874"/>
                </a:cubicBezTo>
                <a:cubicBezTo>
                  <a:pt x="2159" y="3874"/>
                  <a:pt x="2178" y="3844"/>
                  <a:pt x="2178" y="3806"/>
                </a:cubicBezTo>
                <a:cubicBezTo>
                  <a:pt x="2178" y="3768"/>
                  <a:pt x="2159" y="3737"/>
                  <a:pt x="2137" y="3737"/>
                </a:cubicBezTo>
                <a:close/>
                <a:moveTo>
                  <a:pt x="2352" y="3737"/>
                </a:moveTo>
                <a:cubicBezTo>
                  <a:pt x="2329" y="3737"/>
                  <a:pt x="2311" y="3768"/>
                  <a:pt x="2311" y="3806"/>
                </a:cubicBezTo>
                <a:cubicBezTo>
                  <a:pt x="2311" y="3844"/>
                  <a:pt x="2329" y="3874"/>
                  <a:pt x="2352" y="3874"/>
                </a:cubicBezTo>
                <a:cubicBezTo>
                  <a:pt x="2374" y="3874"/>
                  <a:pt x="2393" y="3844"/>
                  <a:pt x="2393" y="3806"/>
                </a:cubicBezTo>
                <a:cubicBezTo>
                  <a:pt x="2393" y="3768"/>
                  <a:pt x="2374" y="3737"/>
                  <a:pt x="2352" y="3737"/>
                </a:cubicBezTo>
                <a:close/>
                <a:moveTo>
                  <a:pt x="2559" y="3737"/>
                </a:moveTo>
                <a:cubicBezTo>
                  <a:pt x="2536" y="3737"/>
                  <a:pt x="2518" y="3768"/>
                  <a:pt x="2518" y="3806"/>
                </a:cubicBezTo>
                <a:cubicBezTo>
                  <a:pt x="2518" y="3844"/>
                  <a:pt x="2536" y="3874"/>
                  <a:pt x="2559" y="3874"/>
                </a:cubicBezTo>
                <a:cubicBezTo>
                  <a:pt x="2582" y="3874"/>
                  <a:pt x="2600" y="3844"/>
                  <a:pt x="2600" y="3806"/>
                </a:cubicBezTo>
                <a:cubicBezTo>
                  <a:pt x="2600" y="3768"/>
                  <a:pt x="2582" y="3737"/>
                  <a:pt x="2559" y="3737"/>
                </a:cubicBezTo>
                <a:close/>
                <a:moveTo>
                  <a:pt x="2766" y="3737"/>
                </a:moveTo>
                <a:cubicBezTo>
                  <a:pt x="2744" y="3737"/>
                  <a:pt x="2725" y="3768"/>
                  <a:pt x="2725" y="3806"/>
                </a:cubicBezTo>
                <a:cubicBezTo>
                  <a:pt x="2725" y="3844"/>
                  <a:pt x="2744" y="3874"/>
                  <a:pt x="2766" y="3874"/>
                </a:cubicBezTo>
                <a:cubicBezTo>
                  <a:pt x="2789" y="3874"/>
                  <a:pt x="2807" y="3844"/>
                  <a:pt x="2807" y="3806"/>
                </a:cubicBezTo>
                <a:cubicBezTo>
                  <a:pt x="2807" y="3768"/>
                  <a:pt x="2789" y="3737"/>
                  <a:pt x="2766" y="3737"/>
                </a:cubicBezTo>
                <a:close/>
                <a:moveTo>
                  <a:pt x="3193" y="3737"/>
                </a:moveTo>
                <a:cubicBezTo>
                  <a:pt x="3176" y="3737"/>
                  <a:pt x="3161" y="3756"/>
                  <a:pt x="3155" y="3781"/>
                </a:cubicBezTo>
                <a:cubicBezTo>
                  <a:pt x="3161" y="3784"/>
                  <a:pt x="3166" y="3788"/>
                  <a:pt x="3170" y="3794"/>
                </a:cubicBezTo>
                <a:cubicBezTo>
                  <a:pt x="3172" y="3798"/>
                  <a:pt x="3174" y="3802"/>
                  <a:pt x="3176" y="3806"/>
                </a:cubicBezTo>
                <a:cubicBezTo>
                  <a:pt x="3184" y="3827"/>
                  <a:pt x="3184" y="3853"/>
                  <a:pt x="3187" y="3873"/>
                </a:cubicBezTo>
                <a:cubicBezTo>
                  <a:pt x="3189" y="3874"/>
                  <a:pt x="3191" y="3874"/>
                  <a:pt x="3193" y="3874"/>
                </a:cubicBezTo>
                <a:cubicBezTo>
                  <a:pt x="3216" y="3874"/>
                  <a:pt x="3234" y="3844"/>
                  <a:pt x="3234" y="3806"/>
                </a:cubicBezTo>
                <a:cubicBezTo>
                  <a:pt x="3234" y="3768"/>
                  <a:pt x="3216" y="3737"/>
                  <a:pt x="3193" y="3737"/>
                </a:cubicBezTo>
                <a:close/>
                <a:moveTo>
                  <a:pt x="3396" y="3737"/>
                </a:moveTo>
                <a:cubicBezTo>
                  <a:pt x="3373" y="3737"/>
                  <a:pt x="3355" y="3768"/>
                  <a:pt x="3355" y="3806"/>
                </a:cubicBezTo>
                <a:cubicBezTo>
                  <a:pt x="3355" y="3844"/>
                  <a:pt x="3373" y="3874"/>
                  <a:pt x="3396" y="3874"/>
                </a:cubicBezTo>
                <a:cubicBezTo>
                  <a:pt x="3418" y="3874"/>
                  <a:pt x="3437" y="3844"/>
                  <a:pt x="3437" y="3806"/>
                </a:cubicBezTo>
                <a:cubicBezTo>
                  <a:pt x="3437" y="3768"/>
                  <a:pt x="3418" y="3737"/>
                  <a:pt x="3396" y="3737"/>
                </a:cubicBezTo>
                <a:close/>
                <a:moveTo>
                  <a:pt x="3610" y="3737"/>
                </a:moveTo>
                <a:cubicBezTo>
                  <a:pt x="3607" y="3737"/>
                  <a:pt x="3604" y="3738"/>
                  <a:pt x="3600" y="3740"/>
                </a:cubicBezTo>
                <a:cubicBezTo>
                  <a:pt x="3603" y="3739"/>
                  <a:pt x="3605" y="3739"/>
                  <a:pt x="3607" y="3739"/>
                </a:cubicBezTo>
                <a:cubicBezTo>
                  <a:pt x="3608" y="3739"/>
                  <a:pt x="3609" y="3739"/>
                  <a:pt x="3610" y="3739"/>
                </a:cubicBezTo>
                <a:cubicBezTo>
                  <a:pt x="3616" y="3739"/>
                  <a:pt x="3622" y="3741"/>
                  <a:pt x="3627" y="3743"/>
                </a:cubicBezTo>
                <a:cubicBezTo>
                  <a:pt x="3622" y="3740"/>
                  <a:pt x="3616" y="3737"/>
                  <a:pt x="3610" y="3737"/>
                </a:cubicBezTo>
                <a:close/>
                <a:moveTo>
                  <a:pt x="3818" y="3737"/>
                </a:moveTo>
                <a:cubicBezTo>
                  <a:pt x="3795" y="3737"/>
                  <a:pt x="3777" y="3768"/>
                  <a:pt x="3777" y="3806"/>
                </a:cubicBezTo>
                <a:cubicBezTo>
                  <a:pt x="3777" y="3833"/>
                  <a:pt x="3786" y="3855"/>
                  <a:pt x="3800" y="3867"/>
                </a:cubicBezTo>
                <a:cubicBezTo>
                  <a:pt x="3806" y="3867"/>
                  <a:pt x="3812" y="3866"/>
                  <a:pt x="3818" y="3866"/>
                </a:cubicBezTo>
                <a:cubicBezTo>
                  <a:pt x="3826" y="3865"/>
                  <a:pt x="3834" y="3864"/>
                  <a:pt x="3841" y="3862"/>
                </a:cubicBezTo>
                <a:cubicBezTo>
                  <a:pt x="3852" y="3850"/>
                  <a:pt x="3859" y="3829"/>
                  <a:pt x="3859" y="3806"/>
                </a:cubicBezTo>
                <a:cubicBezTo>
                  <a:pt x="3859" y="3768"/>
                  <a:pt x="3841" y="3737"/>
                  <a:pt x="3818" y="3737"/>
                </a:cubicBezTo>
                <a:close/>
                <a:moveTo>
                  <a:pt x="4234" y="3737"/>
                </a:moveTo>
                <a:cubicBezTo>
                  <a:pt x="4214" y="3742"/>
                  <a:pt x="4199" y="3770"/>
                  <a:pt x="4199" y="3805"/>
                </a:cubicBezTo>
                <a:cubicBezTo>
                  <a:pt x="4199" y="3842"/>
                  <a:pt x="4218" y="3873"/>
                  <a:pt x="4240" y="3873"/>
                </a:cubicBezTo>
                <a:cubicBezTo>
                  <a:pt x="4258" y="3873"/>
                  <a:pt x="4273" y="3855"/>
                  <a:pt x="4278" y="3829"/>
                </a:cubicBezTo>
                <a:cubicBezTo>
                  <a:pt x="4275" y="3821"/>
                  <a:pt x="4272" y="3813"/>
                  <a:pt x="4269" y="3805"/>
                </a:cubicBezTo>
                <a:cubicBezTo>
                  <a:pt x="4260" y="3787"/>
                  <a:pt x="4251" y="3767"/>
                  <a:pt x="4240" y="3748"/>
                </a:cubicBezTo>
                <a:cubicBezTo>
                  <a:pt x="4238" y="3745"/>
                  <a:pt x="4236" y="3741"/>
                  <a:pt x="4234" y="3737"/>
                </a:cubicBezTo>
                <a:close/>
                <a:moveTo>
                  <a:pt x="4447" y="3737"/>
                </a:moveTo>
                <a:cubicBezTo>
                  <a:pt x="4425" y="3737"/>
                  <a:pt x="4406" y="3768"/>
                  <a:pt x="4406" y="3806"/>
                </a:cubicBezTo>
                <a:cubicBezTo>
                  <a:pt x="4406" y="3844"/>
                  <a:pt x="4425" y="3874"/>
                  <a:pt x="4447" y="3874"/>
                </a:cubicBezTo>
                <a:cubicBezTo>
                  <a:pt x="4470" y="3874"/>
                  <a:pt x="4489" y="3844"/>
                  <a:pt x="4489" y="3806"/>
                </a:cubicBezTo>
                <a:cubicBezTo>
                  <a:pt x="4489" y="3768"/>
                  <a:pt x="4470" y="3737"/>
                  <a:pt x="4447" y="3737"/>
                </a:cubicBezTo>
                <a:close/>
                <a:moveTo>
                  <a:pt x="5077" y="3737"/>
                </a:moveTo>
                <a:cubicBezTo>
                  <a:pt x="5054" y="3737"/>
                  <a:pt x="5036" y="3768"/>
                  <a:pt x="5036" y="3806"/>
                </a:cubicBezTo>
                <a:cubicBezTo>
                  <a:pt x="5036" y="3844"/>
                  <a:pt x="5054" y="3874"/>
                  <a:pt x="5077" y="3874"/>
                </a:cubicBezTo>
                <a:cubicBezTo>
                  <a:pt x="5100" y="3874"/>
                  <a:pt x="5118" y="3844"/>
                  <a:pt x="5118" y="3806"/>
                </a:cubicBezTo>
                <a:cubicBezTo>
                  <a:pt x="5118" y="3791"/>
                  <a:pt x="5115" y="3777"/>
                  <a:pt x="5110" y="3766"/>
                </a:cubicBezTo>
                <a:cubicBezTo>
                  <a:pt x="5104" y="3760"/>
                  <a:pt x="5098" y="3752"/>
                  <a:pt x="5093" y="3743"/>
                </a:cubicBezTo>
                <a:cubicBezTo>
                  <a:pt x="5088" y="3739"/>
                  <a:pt x="5083" y="3737"/>
                  <a:pt x="5077" y="3737"/>
                </a:cubicBezTo>
                <a:close/>
                <a:moveTo>
                  <a:pt x="5499" y="3737"/>
                </a:moveTo>
                <a:cubicBezTo>
                  <a:pt x="5488" y="3737"/>
                  <a:pt x="5477" y="3746"/>
                  <a:pt x="5470" y="3758"/>
                </a:cubicBezTo>
                <a:cubicBezTo>
                  <a:pt x="5475" y="3768"/>
                  <a:pt x="5480" y="3776"/>
                  <a:pt x="5482" y="3781"/>
                </a:cubicBezTo>
                <a:cubicBezTo>
                  <a:pt x="5477" y="3783"/>
                  <a:pt x="5468" y="3786"/>
                  <a:pt x="5459" y="3790"/>
                </a:cubicBezTo>
                <a:cubicBezTo>
                  <a:pt x="5459" y="3795"/>
                  <a:pt x="5458" y="3800"/>
                  <a:pt x="5458" y="3806"/>
                </a:cubicBezTo>
                <a:cubicBezTo>
                  <a:pt x="5458" y="3832"/>
                  <a:pt x="5467" y="3854"/>
                  <a:pt x="5480" y="3865"/>
                </a:cubicBezTo>
                <a:cubicBezTo>
                  <a:pt x="5486" y="3858"/>
                  <a:pt x="5492" y="3850"/>
                  <a:pt x="5499" y="3844"/>
                </a:cubicBezTo>
                <a:cubicBezTo>
                  <a:pt x="5504" y="3840"/>
                  <a:pt x="5510" y="3837"/>
                  <a:pt x="5516" y="3837"/>
                </a:cubicBezTo>
                <a:cubicBezTo>
                  <a:pt x="5521" y="3837"/>
                  <a:pt x="5527" y="3839"/>
                  <a:pt x="5533" y="3843"/>
                </a:cubicBezTo>
                <a:cubicBezTo>
                  <a:pt x="5538" y="3833"/>
                  <a:pt x="5540" y="3820"/>
                  <a:pt x="5540" y="3806"/>
                </a:cubicBezTo>
                <a:cubicBezTo>
                  <a:pt x="5540" y="3768"/>
                  <a:pt x="5522" y="3737"/>
                  <a:pt x="5499" y="3737"/>
                </a:cubicBezTo>
                <a:close/>
                <a:moveTo>
                  <a:pt x="5706" y="3737"/>
                </a:moveTo>
                <a:cubicBezTo>
                  <a:pt x="5684" y="3737"/>
                  <a:pt x="5665" y="3768"/>
                  <a:pt x="5665" y="3806"/>
                </a:cubicBezTo>
                <a:cubicBezTo>
                  <a:pt x="5665" y="3844"/>
                  <a:pt x="5684" y="3874"/>
                  <a:pt x="5706" y="3874"/>
                </a:cubicBezTo>
                <a:cubicBezTo>
                  <a:pt x="5729" y="3874"/>
                  <a:pt x="5747" y="3844"/>
                  <a:pt x="5747" y="3806"/>
                </a:cubicBezTo>
                <a:cubicBezTo>
                  <a:pt x="5747" y="3768"/>
                  <a:pt x="5729" y="3737"/>
                  <a:pt x="5706" y="3737"/>
                </a:cubicBezTo>
                <a:close/>
                <a:moveTo>
                  <a:pt x="5921" y="3737"/>
                </a:moveTo>
                <a:cubicBezTo>
                  <a:pt x="5899" y="3737"/>
                  <a:pt x="5880" y="3768"/>
                  <a:pt x="5880" y="3806"/>
                </a:cubicBezTo>
                <a:cubicBezTo>
                  <a:pt x="5880" y="3844"/>
                  <a:pt x="5899" y="3874"/>
                  <a:pt x="5921" y="3874"/>
                </a:cubicBezTo>
                <a:cubicBezTo>
                  <a:pt x="5944" y="3874"/>
                  <a:pt x="5962" y="3844"/>
                  <a:pt x="5962" y="3806"/>
                </a:cubicBezTo>
                <a:cubicBezTo>
                  <a:pt x="5962" y="3768"/>
                  <a:pt x="5944" y="3737"/>
                  <a:pt x="5921" y="3737"/>
                </a:cubicBezTo>
                <a:close/>
                <a:moveTo>
                  <a:pt x="7180" y="3737"/>
                </a:moveTo>
                <a:cubicBezTo>
                  <a:pt x="7158" y="3737"/>
                  <a:pt x="7139" y="3768"/>
                  <a:pt x="7139" y="3806"/>
                </a:cubicBezTo>
                <a:cubicBezTo>
                  <a:pt x="7139" y="3844"/>
                  <a:pt x="7158" y="3874"/>
                  <a:pt x="7180" y="3874"/>
                </a:cubicBezTo>
                <a:cubicBezTo>
                  <a:pt x="7203" y="3874"/>
                  <a:pt x="7221" y="3844"/>
                  <a:pt x="7221" y="3806"/>
                </a:cubicBezTo>
                <a:cubicBezTo>
                  <a:pt x="7221" y="3768"/>
                  <a:pt x="7203" y="3737"/>
                  <a:pt x="7180" y="3737"/>
                </a:cubicBezTo>
                <a:close/>
                <a:moveTo>
                  <a:pt x="7388" y="3737"/>
                </a:moveTo>
                <a:cubicBezTo>
                  <a:pt x="7365" y="3737"/>
                  <a:pt x="7347" y="3768"/>
                  <a:pt x="7347" y="3806"/>
                </a:cubicBezTo>
                <a:cubicBezTo>
                  <a:pt x="7347" y="3844"/>
                  <a:pt x="7365" y="3874"/>
                  <a:pt x="7388" y="3874"/>
                </a:cubicBezTo>
                <a:cubicBezTo>
                  <a:pt x="7410" y="3874"/>
                  <a:pt x="7429" y="3844"/>
                  <a:pt x="7429" y="3806"/>
                </a:cubicBezTo>
                <a:cubicBezTo>
                  <a:pt x="7429" y="3768"/>
                  <a:pt x="7410" y="3737"/>
                  <a:pt x="7388" y="3737"/>
                </a:cubicBezTo>
                <a:close/>
                <a:moveTo>
                  <a:pt x="7595" y="3737"/>
                </a:moveTo>
                <a:cubicBezTo>
                  <a:pt x="7572" y="3737"/>
                  <a:pt x="7554" y="3768"/>
                  <a:pt x="7554" y="3806"/>
                </a:cubicBezTo>
                <a:cubicBezTo>
                  <a:pt x="7554" y="3844"/>
                  <a:pt x="7572" y="3874"/>
                  <a:pt x="7595" y="3874"/>
                </a:cubicBezTo>
                <a:cubicBezTo>
                  <a:pt x="7618" y="3874"/>
                  <a:pt x="7636" y="3844"/>
                  <a:pt x="7636" y="3806"/>
                </a:cubicBezTo>
                <a:cubicBezTo>
                  <a:pt x="7636" y="3768"/>
                  <a:pt x="7618" y="3737"/>
                  <a:pt x="7595" y="3737"/>
                </a:cubicBezTo>
                <a:close/>
                <a:moveTo>
                  <a:pt x="7810" y="3737"/>
                </a:moveTo>
                <a:cubicBezTo>
                  <a:pt x="7787" y="3737"/>
                  <a:pt x="7769" y="3768"/>
                  <a:pt x="7769" y="3806"/>
                </a:cubicBezTo>
                <a:cubicBezTo>
                  <a:pt x="7769" y="3844"/>
                  <a:pt x="7787" y="3874"/>
                  <a:pt x="7810" y="3874"/>
                </a:cubicBezTo>
                <a:cubicBezTo>
                  <a:pt x="7833" y="3874"/>
                  <a:pt x="7851" y="3844"/>
                  <a:pt x="7851" y="3806"/>
                </a:cubicBezTo>
                <a:cubicBezTo>
                  <a:pt x="7851" y="3768"/>
                  <a:pt x="7833" y="3737"/>
                  <a:pt x="7810" y="3737"/>
                </a:cubicBezTo>
                <a:close/>
                <a:moveTo>
                  <a:pt x="8017" y="3737"/>
                </a:moveTo>
                <a:cubicBezTo>
                  <a:pt x="7995" y="3737"/>
                  <a:pt x="7976" y="3768"/>
                  <a:pt x="7976" y="3806"/>
                </a:cubicBezTo>
                <a:cubicBezTo>
                  <a:pt x="7976" y="3844"/>
                  <a:pt x="7995" y="3874"/>
                  <a:pt x="8017" y="3874"/>
                </a:cubicBezTo>
                <a:cubicBezTo>
                  <a:pt x="8040" y="3874"/>
                  <a:pt x="8058" y="3844"/>
                  <a:pt x="8058" y="3806"/>
                </a:cubicBezTo>
                <a:cubicBezTo>
                  <a:pt x="8058" y="3768"/>
                  <a:pt x="8040" y="3737"/>
                  <a:pt x="8017" y="3737"/>
                </a:cubicBezTo>
                <a:close/>
                <a:moveTo>
                  <a:pt x="8224" y="3737"/>
                </a:moveTo>
                <a:cubicBezTo>
                  <a:pt x="8202" y="3737"/>
                  <a:pt x="8183" y="3768"/>
                  <a:pt x="8183" y="3806"/>
                </a:cubicBezTo>
                <a:cubicBezTo>
                  <a:pt x="8183" y="3844"/>
                  <a:pt x="8202" y="3874"/>
                  <a:pt x="8224" y="3874"/>
                </a:cubicBezTo>
                <a:cubicBezTo>
                  <a:pt x="8247" y="3874"/>
                  <a:pt x="8265" y="3844"/>
                  <a:pt x="8265" y="3806"/>
                </a:cubicBezTo>
                <a:cubicBezTo>
                  <a:pt x="8265" y="3768"/>
                  <a:pt x="8247" y="3737"/>
                  <a:pt x="8224" y="3737"/>
                </a:cubicBezTo>
                <a:close/>
                <a:moveTo>
                  <a:pt x="8439" y="3737"/>
                </a:moveTo>
                <a:cubicBezTo>
                  <a:pt x="8417" y="3737"/>
                  <a:pt x="8398" y="3768"/>
                  <a:pt x="8398" y="3806"/>
                </a:cubicBezTo>
                <a:cubicBezTo>
                  <a:pt x="8398" y="3842"/>
                  <a:pt x="8415" y="3871"/>
                  <a:pt x="8436" y="3874"/>
                </a:cubicBezTo>
                <a:cubicBezTo>
                  <a:pt x="8437" y="3874"/>
                  <a:pt x="8438" y="3873"/>
                  <a:pt x="8439" y="3873"/>
                </a:cubicBezTo>
                <a:cubicBezTo>
                  <a:pt x="8446" y="3870"/>
                  <a:pt x="8452" y="3868"/>
                  <a:pt x="8459" y="3865"/>
                </a:cubicBezTo>
                <a:cubicBezTo>
                  <a:pt x="8472" y="3854"/>
                  <a:pt x="8480" y="3832"/>
                  <a:pt x="8480" y="3806"/>
                </a:cubicBezTo>
                <a:cubicBezTo>
                  <a:pt x="8480" y="3768"/>
                  <a:pt x="8462" y="3737"/>
                  <a:pt x="8439" y="3737"/>
                </a:cubicBezTo>
                <a:close/>
                <a:moveTo>
                  <a:pt x="11170" y="3737"/>
                </a:moveTo>
                <a:cubicBezTo>
                  <a:pt x="11165" y="3737"/>
                  <a:pt x="11160" y="3739"/>
                  <a:pt x="11155" y="3742"/>
                </a:cubicBezTo>
                <a:cubicBezTo>
                  <a:pt x="11160" y="3744"/>
                  <a:pt x="11163" y="3746"/>
                  <a:pt x="11170" y="3750"/>
                </a:cubicBezTo>
                <a:cubicBezTo>
                  <a:pt x="11170" y="3751"/>
                  <a:pt x="11171" y="3751"/>
                  <a:pt x="11172" y="3751"/>
                </a:cubicBezTo>
                <a:cubicBezTo>
                  <a:pt x="11171" y="3752"/>
                  <a:pt x="11170" y="3754"/>
                  <a:pt x="11170" y="3756"/>
                </a:cubicBezTo>
                <a:cubicBezTo>
                  <a:pt x="11167" y="3765"/>
                  <a:pt x="11161" y="3785"/>
                  <a:pt x="11155" y="3806"/>
                </a:cubicBezTo>
                <a:cubicBezTo>
                  <a:pt x="11150" y="3824"/>
                  <a:pt x="11144" y="3841"/>
                  <a:pt x="11139" y="3851"/>
                </a:cubicBezTo>
                <a:cubicBezTo>
                  <a:pt x="11146" y="3865"/>
                  <a:pt x="11157" y="3874"/>
                  <a:pt x="11170" y="3874"/>
                </a:cubicBezTo>
                <a:cubicBezTo>
                  <a:pt x="11192" y="3874"/>
                  <a:pt x="11211" y="3844"/>
                  <a:pt x="11211" y="3806"/>
                </a:cubicBezTo>
                <a:cubicBezTo>
                  <a:pt x="11211" y="3768"/>
                  <a:pt x="11192" y="3737"/>
                  <a:pt x="11170" y="3737"/>
                </a:cubicBezTo>
                <a:close/>
                <a:moveTo>
                  <a:pt x="11380" y="3737"/>
                </a:moveTo>
                <a:cubicBezTo>
                  <a:pt x="11357" y="3737"/>
                  <a:pt x="11339" y="3768"/>
                  <a:pt x="11339" y="3806"/>
                </a:cubicBezTo>
                <a:cubicBezTo>
                  <a:pt x="11339" y="3844"/>
                  <a:pt x="11357" y="3874"/>
                  <a:pt x="11380" y="3874"/>
                </a:cubicBezTo>
                <a:cubicBezTo>
                  <a:pt x="11402" y="3874"/>
                  <a:pt x="11421" y="3844"/>
                  <a:pt x="11421" y="3806"/>
                </a:cubicBezTo>
                <a:cubicBezTo>
                  <a:pt x="11421" y="3768"/>
                  <a:pt x="11402" y="3737"/>
                  <a:pt x="11380" y="3737"/>
                </a:cubicBezTo>
                <a:close/>
                <a:moveTo>
                  <a:pt x="11587" y="3737"/>
                </a:moveTo>
                <a:cubicBezTo>
                  <a:pt x="11564" y="3737"/>
                  <a:pt x="11546" y="3768"/>
                  <a:pt x="11546" y="3806"/>
                </a:cubicBezTo>
                <a:cubicBezTo>
                  <a:pt x="11546" y="3844"/>
                  <a:pt x="11564" y="3874"/>
                  <a:pt x="11587" y="3874"/>
                </a:cubicBezTo>
                <a:cubicBezTo>
                  <a:pt x="11610" y="3874"/>
                  <a:pt x="11628" y="3844"/>
                  <a:pt x="11628" y="3806"/>
                </a:cubicBezTo>
                <a:cubicBezTo>
                  <a:pt x="11628" y="3768"/>
                  <a:pt x="11610" y="3737"/>
                  <a:pt x="11587" y="3737"/>
                </a:cubicBezTo>
                <a:close/>
                <a:moveTo>
                  <a:pt x="11794" y="3737"/>
                </a:moveTo>
                <a:cubicBezTo>
                  <a:pt x="11771" y="3737"/>
                  <a:pt x="11753" y="3768"/>
                  <a:pt x="11753" y="3806"/>
                </a:cubicBezTo>
                <a:cubicBezTo>
                  <a:pt x="11753" y="3844"/>
                  <a:pt x="11771" y="3874"/>
                  <a:pt x="11794" y="3874"/>
                </a:cubicBezTo>
                <a:cubicBezTo>
                  <a:pt x="11817" y="3874"/>
                  <a:pt x="11835" y="3844"/>
                  <a:pt x="11835" y="3806"/>
                </a:cubicBezTo>
                <a:cubicBezTo>
                  <a:pt x="11835" y="3768"/>
                  <a:pt x="11817" y="3737"/>
                  <a:pt x="11794" y="3737"/>
                </a:cubicBezTo>
                <a:close/>
                <a:moveTo>
                  <a:pt x="12009" y="3737"/>
                </a:moveTo>
                <a:cubicBezTo>
                  <a:pt x="11986" y="3737"/>
                  <a:pt x="11968" y="3768"/>
                  <a:pt x="11968" y="3806"/>
                </a:cubicBezTo>
                <a:cubicBezTo>
                  <a:pt x="11968" y="3844"/>
                  <a:pt x="11986" y="3874"/>
                  <a:pt x="12009" y="3874"/>
                </a:cubicBezTo>
                <a:cubicBezTo>
                  <a:pt x="12032" y="3874"/>
                  <a:pt x="12050" y="3844"/>
                  <a:pt x="12050" y="3806"/>
                </a:cubicBezTo>
                <a:cubicBezTo>
                  <a:pt x="12050" y="3768"/>
                  <a:pt x="12032" y="3737"/>
                  <a:pt x="12009" y="3737"/>
                </a:cubicBezTo>
                <a:close/>
                <a:moveTo>
                  <a:pt x="13053" y="3737"/>
                </a:moveTo>
                <a:cubicBezTo>
                  <a:pt x="13030" y="3737"/>
                  <a:pt x="13012" y="3768"/>
                  <a:pt x="13012" y="3806"/>
                </a:cubicBezTo>
                <a:cubicBezTo>
                  <a:pt x="13012" y="3819"/>
                  <a:pt x="13014" y="3831"/>
                  <a:pt x="13018" y="3841"/>
                </a:cubicBezTo>
                <a:cubicBezTo>
                  <a:pt x="13024" y="3844"/>
                  <a:pt x="13031" y="3845"/>
                  <a:pt x="13039" y="3845"/>
                </a:cubicBezTo>
                <a:cubicBezTo>
                  <a:pt x="13044" y="3845"/>
                  <a:pt x="13049" y="3844"/>
                  <a:pt x="13053" y="3843"/>
                </a:cubicBezTo>
                <a:cubicBezTo>
                  <a:pt x="13068" y="3839"/>
                  <a:pt x="13081" y="3827"/>
                  <a:pt x="13094" y="3813"/>
                </a:cubicBezTo>
                <a:cubicBezTo>
                  <a:pt x="13094" y="3811"/>
                  <a:pt x="13094" y="3808"/>
                  <a:pt x="13094" y="3806"/>
                </a:cubicBezTo>
                <a:cubicBezTo>
                  <a:pt x="13094" y="3768"/>
                  <a:pt x="13076" y="3737"/>
                  <a:pt x="13053" y="3737"/>
                </a:cubicBezTo>
                <a:close/>
                <a:moveTo>
                  <a:pt x="13898" y="3737"/>
                </a:moveTo>
                <a:cubicBezTo>
                  <a:pt x="13875" y="3737"/>
                  <a:pt x="13857" y="3768"/>
                  <a:pt x="13857" y="3806"/>
                </a:cubicBezTo>
                <a:cubicBezTo>
                  <a:pt x="13857" y="3844"/>
                  <a:pt x="13875" y="3874"/>
                  <a:pt x="13898" y="3874"/>
                </a:cubicBezTo>
                <a:cubicBezTo>
                  <a:pt x="13920" y="3874"/>
                  <a:pt x="13939" y="3844"/>
                  <a:pt x="13939" y="3806"/>
                </a:cubicBezTo>
                <a:cubicBezTo>
                  <a:pt x="13939" y="3768"/>
                  <a:pt x="13920" y="3737"/>
                  <a:pt x="13898" y="3737"/>
                </a:cubicBezTo>
                <a:close/>
                <a:moveTo>
                  <a:pt x="14312" y="3737"/>
                </a:moveTo>
                <a:cubicBezTo>
                  <a:pt x="14289" y="3737"/>
                  <a:pt x="14271" y="3768"/>
                  <a:pt x="14271" y="3806"/>
                </a:cubicBezTo>
                <a:cubicBezTo>
                  <a:pt x="14271" y="3844"/>
                  <a:pt x="14289" y="3874"/>
                  <a:pt x="14312" y="3874"/>
                </a:cubicBezTo>
                <a:cubicBezTo>
                  <a:pt x="14335" y="3874"/>
                  <a:pt x="14353" y="3844"/>
                  <a:pt x="14353" y="3806"/>
                </a:cubicBezTo>
                <a:cubicBezTo>
                  <a:pt x="14353" y="3768"/>
                  <a:pt x="14335" y="3737"/>
                  <a:pt x="14312" y="3737"/>
                </a:cubicBezTo>
                <a:close/>
                <a:moveTo>
                  <a:pt x="14517" y="3737"/>
                </a:moveTo>
                <a:cubicBezTo>
                  <a:pt x="14499" y="3745"/>
                  <a:pt x="14486" y="3771"/>
                  <a:pt x="14486" y="3803"/>
                </a:cubicBezTo>
                <a:cubicBezTo>
                  <a:pt x="14486" y="3841"/>
                  <a:pt x="14504" y="3872"/>
                  <a:pt x="14527" y="3872"/>
                </a:cubicBezTo>
                <a:cubicBezTo>
                  <a:pt x="14532" y="3872"/>
                  <a:pt x="14537" y="3870"/>
                  <a:pt x="14542" y="3867"/>
                </a:cubicBezTo>
                <a:cubicBezTo>
                  <a:pt x="14537" y="3848"/>
                  <a:pt x="14532" y="3827"/>
                  <a:pt x="14528" y="3803"/>
                </a:cubicBezTo>
                <a:cubicBezTo>
                  <a:pt x="14528" y="3802"/>
                  <a:pt x="14527" y="3800"/>
                  <a:pt x="14527" y="3798"/>
                </a:cubicBezTo>
                <a:cubicBezTo>
                  <a:pt x="14524" y="3779"/>
                  <a:pt x="14520" y="3759"/>
                  <a:pt x="14517" y="3737"/>
                </a:cubicBezTo>
                <a:close/>
                <a:moveTo>
                  <a:pt x="14734" y="3737"/>
                </a:moveTo>
                <a:cubicBezTo>
                  <a:pt x="14712" y="3737"/>
                  <a:pt x="14693" y="3768"/>
                  <a:pt x="14693" y="3806"/>
                </a:cubicBezTo>
                <a:cubicBezTo>
                  <a:pt x="14693" y="3844"/>
                  <a:pt x="14712" y="3874"/>
                  <a:pt x="14734" y="3874"/>
                </a:cubicBezTo>
                <a:cubicBezTo>
                  <a:pt x="14757" y="3874"/>
                  <a:pt x="14775" y="3844"/>
                  <a:pt x="14775" y="3806"/>
                </a:cubicBezTo>
                <a:cubicBezTo>
                  <a:pt x="14775" y="3768"/>
                  <a:pt x="14757" y="3737"/>
                  <a:pt x="14734" y="3737"/>
                </a:cubicBezTo>
                <a:close/>
                <a:moveTo>
                  <a:pt x="14942" y="3737"/>
                </a:moveTo>
                <a:cubicBezTo>
                  <a:pt x="14919" y="3737"/>
                  <a:pt x="14901" y="3768"/>
                  <a:pt x="14901" y="3806"/>
                </a:cubicBezTo>
                <a:cubicBezTo>
                  <a:pt x="14901" y="3844"/>
                  <a:pt x="14919" y="3874"/>
                  <a:pt x="14942" y="3874"/>
                </a:cubicBezTo>
                <a:cubicBezTo>
                  <a:pt x="14964" y="3874"/>
                  <a:pt x="14983" y="3844"/>
                  <a:pt x="14983" y="3806"/>
                </a:cubicBezTo>
                <a:cubicBezTo>
                  <a:pt x="14983" y="3768"/>
                  <a:pt x="14964" y="3737"/>
                  <a:pt x="14942" y="3737"/>
                </a:cubicBezTo>
                <a:close/>
                <a:moveTo>
                  <a:pt x="15157" y="3737"/>
                </a:moveTo>
                <a:cubicBezTo>
                  <a:pt x="15134" y="3737"/>
                  <a:pt x="15116" y="3768"/>
                  <a:pt x="15116" y="3806"/>
                </a:cubicBezTo>
                <a:cubicBezTo>
                  <a:pt x="15116" y="3844"/>
                  <a:pt x="15134" y="3874"/>
                  <a:pt x="15157" y="3874"/>
                </a:cubicBezTo>
                <a:cubicBezTo>
                  <a:pt x="15179" y="3874"/>
                  <a:pt x="15198" y="3844"/>
                  <a:pt x="15198" y="3806"/>
                </a:cubicBezTo>
                <a:cubicBezTo>
                  <a:pt x="15198" y="3768"/>
                  <a:pt x="15179" y="3737"/>
                  <a:pt x="15157" y="3737"/>
                </a:cubicBezTo>
                <a:close/>
                <a:moveTo>
                  <a:pt x="15364" y="3737"/>
                </a:moveTo>
                <a:cubicBezTo>
                  <a:pt x="15341" y="3737"/>
                  <a:pt x="15323" y="3768"/>
                  <a:pt x="15323" y="3806"/>
                </a:cubicBezTo>
                <a:cubicBezTo>
                  <a:pt x="15323" y="3844"/>
                  <a:pt x="15341" y="3874"/>
                  <a:pt x="15364" y="3874"/>
                </a:cubicBezTo>
                <a:cubicBezTo>
                  <a:pt x="15386" y="3874"/>
                  <a:pt x="15405" y="3844"/>
                  <a:pt x="15405" y="3806"/>
                </a:cubicBezTo>
                <a:cubicBezTo>
                  <a:pt x="15405" y="3768"/>
                  <a:pt x="15386" y="3737"/>
                  <a:pt x="15364" y="3737"/>
                </a:cubicBezTo>
                <a:close/>
                <a:moveTo>
                  <a:pt x="15579" y="3737"/>
                </a:moveTo>
                <a:cubicBezTo>
                  <a:pt x="15556" y="3737"/>
                  <a:pt x="15538" y="3768"/>
                  <a:pt x="15538" y="3806"/>
                </a:cubicBezTo>
                <a:cubicBezTo>
                  <a:pt x="15538" y="3844"/>
                  <a:pt x="15556" y="3874"/>
                  <a:pt x="15579" y="3874"/>
                </a:cubicBezTo>
                <a:cubicBezTo>
                  <a:pt x="15601" y="3874"/>
                  <a:pt x="15620" y="3844"/>
                  <a:pt x="15620" y="3806"/>
                </a:cubicBezTo>
                <a:cubicBezTo>
                  <a:pt x="15620" y="3768"/>
                  <a:pt x="15601" y="3737"/>
                  <a:pt x="15579" y="3737"/>
                </a:cubicBezTo>
                <a:close/>
                <a:moveTo>
                  <a:pt x="15786" y="3737"/>
                </a:moveTo>
                <a:cubicBezTo>
                  <a:pt x="15763" y="3737"/>
                  <a:pt x="15745" y="3768"/>
                  <a:pt x="15745" y="3806"/>
                </a:cubicBezTo>
                <a:cubicBezTo>
                  <a:pt x="15745" y="3844"/>
                  <a:pt x="15763" y="3874"/>
                  <a:pt x="15786" y="3874"/>
                </a:cubicBezTo>
                <a:cubicBezTo>
                  <a:pt x="15809" y="3874"/>
                  <a:pt x="15827" y="3844"/>
                  <a:pt x="15827" y="3806"/>
                </a:cubicBezTo>
                <a:cubicBezTo>
                  <a:pt x="15827" y="3768"/>
                  <a:pt x="15809" y="3737"/>
                  <a:pt x="15786" y="3737"/>
                </a:cubicBezTo>
                <a:close/>
                <a:moveTo>
                  <a:pt x="15993" y="3737"/>
                </a:moveTo>
                <a:cubicBezTo>
                  <a:pt x="15971" y="3737"/>
                  <a:pt x="15952" y="3768"/>
                  <a:pt x="15952" y="3806"/>
                </a:cubicBezTo>
                <a:cubicBezTo>
                  <a:pt x="15952" y="3844"/>
                  <a:pt x="15971" y="3874"/>
                  <a:pt x="15993" y="3874"/>
                </a:cubicBezTo>
                <a:cubicBezTo>
                  <a:pt x="16016" y="3874"/>
                  <a:pt x="16034" y="3844"/>
                  <a:pt x="16034" y="3806"/>
                </a:cubicBezTo>
                <a:cubicBezTo>
                  <a:pt x="16034" y="3768"/>
                  <a:pt x="16016" y="3737"/>
                  <a:pt x="15993" y="3737"/>
                </a:cubicBezTo>
                <a:close/>
                <a:moveTo>
                  <a:pt x="16208" y="3737"/>
                </a:moveTo>
                <a:cubicBezTo>
                  <a:pt x="16186" y="3737"/>
                  <a:pt x="16167" y="3768"/>
                  <a:pt x="16167" y="3806"/>
                </a:cubicBezTo>
                <a:cubicBezTo>
                  <a:pt x="16167" y="3844"/>
                  <a:pt x="16186" y="3874"/>
                  <a:pt x="16208" y="3874"/>
                </a:cubicBezTo>
                <a:cubicBezTo>
                  <a:pt x="16231" y="3874"/>
                  <a:pt x="16249" y="3844"/>
                  <a:pt x="16249" y="3806"/>
                </a:cubicBezTo>
                <a:cubicBezTo>
                  <a:pt x="16249" y="3768"/>
                  <a:pt x="16231" y="3737"/>
                  <a:pt x="16208" y="3737"/>
                </a:cubicBezTo>
                <a:close/>
                <a:moveTo>
                  <a:pt x="16416" y="3737"/>
                </a:moveTo>
                <a:cubicBezTo>
                  <a:pt x="16393" y="3737"/>
                  <a:pt x="16375" y="3768"/>
                  <a:pt x="16375" y="3806"/>
                </a:cubicBezTo>
                <a:cubicBezTo>
                  <a:pt x="16375" y="3844"/>
                  <a:pt x="16393" y="3874"/>
                  <a:pt x="16416" y="3874"/>
                </a:cubicBezTo>
                <a:cubicBezTo>
                  <a:pt x="16438" y="3874"/>
                  <a:pt x="16457" y="3844"/>
                  <a:pt x="16457" y="3806"/>
                </a:cubicBezTo>
                <a:cubicBezTo>
                  <a:pt x="16457" y="3768"/>
                  <a:pt x="16438" y="3737"/>
                  <a:pt x="16416" y="3737"/>
                </a:cubicBezTo>
                <a:close/>
                <a:moveTo>
                  <a:pt x="16623" y="3737"/>
                </a:moveTo>
                <a:cubicBezTo>
                  <a:pt x="16600" y="3737"/>
                  <a:pt x="16582" y="3768"/>
                  <a:pt x="16582" y="3806"/>
                </a:cubicBezTo>
                <a:cubicBezTo>
                  <a:pt x="16582" y="3844"/>
                  <a:pt x="16600" y="3874"/>
                  <a:pt x="16623" y="3874"/>
                </a:cubicBezTo>
                <a:cubicBezTo>
                  <a:pt x="16645" y="3874"/>
                  <a:pt x="16664" y="3844"/>
                  <a:pt x="16664" y="3806"/>
                </a:cubicBezTo>
                <a:cubicBezTo>
                  <a:pt x="16664" y="3768"/>
                  <a:pt x="16645" y="3737"/>
                  <a:pt x="16623" y="3737"/>
                </a:cubicBezTo>
                <a:close/>
                <a:moveTo>
                  <a:pt x="16838" y="3737"/>
                </a:moveTo>
                <a:cubicBezTo>
                  <a:pt x="16815" y="3737"/>
                  <a:pt x="16797" y="3768"/>
                  <a:pt x="16797" y="3806"/>
                </a:cubicBezTo>
                <a:cubicBezTo>
                  <a:pt x="16797" y="3844"/>
                  <a:pt x="16815" y="3874"/>
                  <a:pt x="16838" y="3874"/>
                </a:cubicBezTo>
                <a:cubicBezTo>
                  <a:pt x="16860" y="3874"/>
                  <a:pt x="16879" y="3844"/>
                  <a:pt x="16879" y="3806"/>
                </a:cubicBezTo>
                <a:cubicBezTo>
                  <a:pt x="16879" y="3768"/>
                  <a:pt x="16860" y="3737"/>
                  <a:pt x="16838" y="3737"/>
                </a:cubicBezTo>
                <a:close/>
                <a:moveTo>
                  <a:pt x="17045" y="3737"/>
                </a:moveTo>
                <a:cubicBezTo>
                  <a:pt x="17022" y="3737"/>
                  <a:pt x="17004" y="3768"/>
                  <a:pt x="17004" y="3806"/>
                </a:cubicBezTo>
                <a:cubicBezTo>
                  <a:pt x="17004" y="3844"/>
                  <a:pt x="17022" y="3874"/>
                  <a:pt x="17045" y="3874"/>
                </a:cubicBezTo>
                <a:cubicBezTo>
                  <a:pt x="17068" y="3874"/>
                  <a:pt x="17086" y="3844"/>
                  <a:pt x="17086" y="3806"/>
                </a:cubicBezTo>
                <a:cubicBezTo>
                  <a:pt x="17086" y="3768"/>
                  <a:pt x="17068" y="3737"/>
                  <a:pt x="17045" y="3737"/>
                </a:cubicBezTo>
                <a:close/>
                <a:moveTo>
                  <a:pt x="17252" y="3737"/>
                </a:moveTo>
                <a:cubicBezTo>
                  <a:pt x="17230" y="3737"/>
                  <a:pt x="17211" y="3768"/>
                  <a:pt x="17211" y="3806"/>
                </a:cubicBezTo>
                <a:cubicBezTo>
                  <a:pt x="17211" y="3844"/>
                  <a:pt x="17230" y="3874"/>
                  <a:pt x="17252" y="3874"/>
                </a:cubicBezTo>
                <a:cubicBezTo>
                  <a:pt x="17275" y="3874"/>
                  <a:pt x="17293" y="3844"/>
                  <a:pt x="17293" y="3806"/>
                </a:cubicBezTo>
                <a:cubicBezTo>
                  <a:pt x="17293" y="3768"/>
                  <a:pt x="17275" y="3737"/>
                  <a:pt x="17252" y="3737"/>
                </a:cubicBezTo>
                <a:close/>
                <a:moveTo>
                  <a:pt x="17467" y="3737"/>
                </a:moveTo>
                <a:cubicBezTo>
                  <a:pt x="17445" y="3737"/>
                  <a:pt x="17426" y="3768"/>
                  <a:pt x="17426" y="3806"/>
                </a:cubicBezTo>
                <a:cubicBezTo>
                  <a:pt x="17426" y="3844"/>
                  <a:pt x="17445" y="3874"/>
                  <a:pt x="17467" y="3874"/>
                </a:cubicBezTo>
                <a:cubicBezTo>
                  <a:pt x="17490" y="3874"/>
                  <a:pt x="17508" y="3844"/>
                  <a:pt x="17508" y="3806"/>
                </a:cubicBezTo>
                <a:cubicBezTo>
                  <a:pt x="17508" y="3768"/>
                  <a:pt x="17490" y="3737"/>
                  <a:pt x="17467" y="3737"/>
                </a:cubicBezTo>
                <a:close/>
                <a:moveTo>
                  <a:pt x="17675" y="3737"/>
                </a:moveTo>
                <a:cubicBezTo>
                  <a:pt x="17652" y="3737"/>
                  <a:pt x="17634" y="3768"/>
                  <a:pt x="17634" y="3806"/>
                </a:cubicBezTo>
                <a:cubicBezTo>
                  <a:pt x="17634" y="3844"/>
                  <a:pt x="17652" y="3874"/>
                  <a:pt x="17675" y="3874"/>
                </a:cubicBezTo>
                <a:cubicBezTo>
                  <a:pt x="17697" y="3874"/>
                  <a:pt x="17716" y="3844"/>
                  <a:pt x="17716" y="3806"/>
                </a:cubicBezTo>
                <a:cubicBezTo>
                  <a:pt x="17716" y="3768"/>
                  <a:pt x="17697" y="3737"/>
                  <a:pt x="17675" y="3737"/>
                </a:cubicBezTo>
                <a:close/>
                <a:moveTo>
                  <a:pt x="17882" y="3737"/>
                </a:moveTo>
                <a:cubicBezTo>
                  <a:pt x="17859" y="3737"/>
                  <a:pt x="17841" y="3768"/>
                  <a:pt x="17841" y="3806"/>
                </a:cubicBezTo>
                <a:cubicBezTo>
                  <a:pt x="17841" y="3844"/>
                  <a:pt x="17859" y="3874"/>
                  <a:pt x="17882" y="3874"/>
                </a:cubicBezTo>
                <a:cubicBezTo>
                  <a:pt x="17904" y="3874"/>
                  <a:pt x="17923" y="3844"/>
                  <a:pt x="17923" y="3806"/>
                </a:cubicBezTo>
                <a:cubicBezTo>
                  <a:pt x="17923" y="3768"/>
                  <a:pt x="17904" y="3737"/>
                  <a:pt x="17882" y="3737"/>
                </a:cubicBezTo>
                <a:close/>
                <a:moveTo>
                  <a:pt x="18097" y="3737"/>
                </a:moveTo>
                <a:cubicBezTo>
                  <a:pt x="18074" y="3737"/>
                  <a:pt x="18056" y="3768"/>
                  <a:pt x="18056" y="3806"/>
                </a:cubicBezTo>
                <a:cubicBezTo>
                  <a:pt x="18056" y="3844"/>
                  <a:pt x="18074" y="3874"/>
                  <a:pt x="18097" y="3874"/>
                </a:cubicBezTo>
                <a:cubicBezTo>
                  <a:pt x="18119" y="3874"/>
                  <a:pt x="18138" y="3844"/>
                  <a:pt x="18138" y="3806"/>
                </a:cubicBezTo>
                <a:cubicBezTo>
                  <a:pt x="18138" y="3768"/>
                  <a:pt x="18119" y="3737"/>
                  <a:pt x="18097" y="3737"/>
                </a:cubicBezTo>
                <a:close/>
                <a:moveTo>
                  <a:pt x="18304" y="3737"/>
                </a:moveTo>
                <a:cubicBezTo>
                  <a:pt x="18281" y="3737"/>
                  <a:pt x="18263" y="3768"/>
                  <a:pt x="18263" y="3806"/>
                </a:cubicBezTo>
                <a:cubicBezTo>
                  <a:pt x="18263" y="3844"/>
                  <a:pt x="18281" y="3874"/>
                  <a:pt x="18304" y="3874"/>
                </a:cubicBezTo>
                <a:cubicBezTo>
                  <a:pt x="18327" y="3874"/>
                  <a:pt x="18345" y="3844"/>
                  <a:pt x="18345" y="3806"/>
                </a:cubicBezTo>
                <a:cubicBezTo>
                  <a:pt x="18345" y="3768"/>
                  <a:pt x="18327" y="3737"/>
                  <a:pt x="18304" y="3737"/>
                </a:cubicBezTo>
                <a:close/>
                <a:moveTo>
                  <a:pt x="18511" y="3737"/>
                </a:moveTo>
                <a:cubicBezTo>
                  <a:pt x="18489" y="3737"/>
                  <a:pt x="18470" y="3768"/>
                  <a:pt x="18470" y="3806"/>
                </a:cubicBezTo>
                <a:cubicBezTo>
                  <a:pt x="18470" y="3844"/>
                  <a:pt x="18489" y="3874"/>
                  <a:pt x="18511" y="3874"/>
                </a:cubicBezTo>
                <a:cubicBezTo>
                  <a:pt x="18534" y="3874"/>
                  <a:pt x="18552" y="3844"/>
                  <a:pt x="18552" y="3806"/>
                </a:cubicBezTo>
                <a:cubicBezTo>
                  <a:pt x="18552" y="3768"/>
                  <a:pt x="18534" y="3737"/>
                  <a:pt x="18511" y="3737"/>
                </a:cubicBezTo>
                <a:close/>
                <a:moveTo>
                  <a:pt x="18726" y="3737"/>
                </a:moveTo>
                <a:cubicBezTo>
                  <a:pt x="18704" y="3737"/>
                  <a:pt x="18685" y="3768"/>
                  <a:pt x="18685" y="3806"/>
                </a:cubicBezTo>
                <a:cubicBezTo>
                  <a:pt x="18685" y="3844"/>
                  <a:pt x="18704" y="3874"/>
                  <a:pt x="18726" y="3874"/>
                </a:cubicBezTo>
                <a:cubicBezTo>
                  <a:pt x="18749" y="3874"/>
                  <a:pt x="18767" y="3844"/>
                  <a:pt x="18767" y="3806"/>
                </a:cubicBezTo>
                <a:cubicBezTo>
                  <a:pt x="18767" y="3768"/>
                  <a:pt x="18749" y="3737"/>
                  <a:pt x="18726" y="3737"/>
                </a:cubicBezTo>
                <a:close/>
                <a:moveTo>
                  <a:pt x="18934" y="3737"/>
                </a:moveTo>
                <a:cubicBezTo>
                  <a:pt x="18911" y="3737"/>
                  <a:pt x="18892" y="3768"/>
                  <a:pt x="18892" y="3806"/>
                </a:cubicBezTo>
                <a:cubicBezTo>
                  <a:pt x="18892" y="3844"/>
                  <a:pt x="18911" y="3874"/>
                  <a:pt x="18934" y="3874"/>
                </a:cubicBezTo>
                <a:cubicBezTo>
                  <a:pt x="18956" y="3874"/>
                  <a:pt x="18975" y="3844"/>
                  <a:pt x="18975" y="3806"/>
                </a:cubicBezTo>
                <a:cubicBezTo>
                  <a:pt x="18975" y="3768"/>
                  <a:pt x="18956" y="3737"/>
                  <a:pt x="18934" y="3737"/>
                </a:cubicBezTo>
                <a:close/>
                <a:moveTo>
                  <a:pt x="19141" y="3737"/>
                </a:moveTo>
                <a:cubicBezTo>
                  <a:pt x="19118" y="3737"/>
                  <a:pt x="19100" y="3768"/>
                  <a:pt x="19100" y="3806"/>
                </a:cubicBezTo>
                <a:cubicBezTo>
                  <a:pt x="19100" y="3844"/>
                  <a:pt x="19118" y="3874"/>
                  <a:pt x="19141" y="3874"/>
                </a:cubicBezTo>
                <a:cubicBezTo>
                  <a:pt x="19163" y="3874"/>
                  <a:pt x="19182" y="3844"/>
                  <a:pt x="19182" y="3806"/>
                </a:cubicBezTo>
                <a:cubicBezTo>
                  <a:pt x="19182" y="3768"/>
                  <a:pt x="19163" y="3737"/>
                  <a:pt x="19141" y="3737"/>
                </a:cubicBezTo>
                <a:close/>
                <a:moveTo>
                  <a:pt x="19356" y="3737"/>
                </a:moveTo>
                <a:cubicBezTo>
                  <a:pt x="19333" y="3737"/>
                  <a:pt x="19315" y="3768"/>
                  <a:pt x="19315" y="3806"/>
                </a:cubicBezTo>
                <a:cubicBezTo>
                  <a:pt x="19315" y="3844"/>
                  <a:pt x="19333" y="3874"/>
                  <a:pt x="19356" y="3874"/>
                </a:cubicBezTo>
                <a:cubicBezTo>
                  <a:pt x="19378" y="3874"/>
                  <a:pt x="19397" y="3844"/>
                  <a:pt x="19397" y="3806"/>
                </a:cubicBezTo>
                <a:cubicBezTo>
                  <a:pt x="19397" y="3768"/>
                  <a:pt x="19378" y="3737"/>
                  <a:pt x="19356" y="3737"/>
                </a:cubicBezTo>
                <a:close/>
                <a:moveTo>
                  <a:pt x="19563" y="3737"/>
                </a:moveTo>
                <a:cubicBezTo>
                  <a:pt x="19540" y="3737"/>
                  <a:pt x="19522" y="3768"/>
                  <a:pt x="19522" y="3806"/>
                </a:cubicBezTo>
                <a:cubicBezTo>
                  <a:pt x="19522" y="3844"/>
                  <a:pt x="19540" y="3874"/>
                  <a:pt x="19563" y="3874"/>
                </a:cubicBezTo>
                <a:cubicBezTo>
                  <a:pt x="19586" y="3874"/>
                  <a:pt x="19604" y="3844"/>
                  <a:pt x="19604" y="3806"/>
                </a:cubicBezTo>
                <a:cubicBezTo>
                  <a:pt x="19604" y="3768"/>
                  <a:pt x="19586" y="3737"/>
                  <a:pt x="19563" y="3737"/>
                </a:cubicBezTo>
                <a:close/>
                <a:moveTo>
                  <a:pt x="19770" y="3737"/>
                </a:moveTo>
                <a:cubicBezTo>
                  <a:pt x="19748" y="3737"/>
                  <a:pt x="19729" y="3768"/>
                  <a:pt x="19729" y="3806"/>
                </a:cubicBezTo>
                <a:cubicBezTo>
                  <a:pt x="19729" y="3844"/>
                  <a:pt x="19748" y="3874"/>
                  <a:pt x="19770" y="3874"/>
                </a:cubicBezTo>
                <a:cubicBezTo>
                  <a:pt x="19793" y="3874"/>
                  <a:pt x="19811" y="3844"/>
                  <a:pt x="19811" y="3806"/>
                </a:cubicBezTo>
                <a:cubicBezTo>
                  <a:pt x="19811" y="3768"/>
                  <a:pt x="19793" y="3737"/>
                  <a:pt x="19770" y="3737"/>
                </a:cubicBezTo>
                <a:close/>
                <a:moveTo>
                  <a:pt x="19985" y="3737"/>
                </a:moveTo>
                <a:cubicBezTo>
                  <a:pt x="19963" y="3737"/>
                  <a:pt x="19944" y="3768"/>
                  <a:pt x="19944" y="3806"/>
                </a:cubicBezTo>
                <a:cubicBezTo>
                  <a:pt x="19944" y="3844"/>
                  <a:pt x="19963" y="3874"/>
                  <a:pt x="19985" y="3874"/>
                </a:cubicBezTo>
                <a:cubicBezTo>
                  <a:pt x="20008" y="3874"/>
                  <a:pt x="20026" y="3844"/>
                  <a:pt x="20026" y="3806"/>
                </a:cubicBezTo>
                <a:cubicBezTo>
                  <a:pt x="20026" y="3768"/>
                  <a:pt x="20008" y="3737"/>
                  <a:pt x="19985" y="3737"/>
                </a:cubicBezTo>
                <a:close/>
                <a:moveTo>
                  <a:pt x="20193" y="3737"/>
                </a:moveTo>
                <a:cubicBezTo>
                  <a:pt x="20170" y="3737"/>
                  <a:pt x="20151" y="3768"/>
                  <a:pt x="20151" y="3806"/>
                </a:cubicBezTo>
                <a:cubicBezTo>
                  <a:pt x="20151" y="3844"/>
                  <a:pt x="20170" y="3874"/>
                  <a:pt x="20193" y="3874"/>
                </a:cubicBezTo>
                <a:cubicBezTo>
                  <a:pt x="20215" y="3874"/>
                  <a:pt x="20234" y="3844"/>
                  <a:pt x="20234" y="3806"/>
                </a:cubicBezTo>
                <a:cubicBezTo>
                  <a:pt x="20234" y="3768"/>
                  <a:pt x="20215" y="3737"/>
                  <a:pt x="20193" y="3737"/>
                </a:cubicBezTo>
                <a:close/>
                <a:moveTo>
                  <a:pt x="20400" y="3737"/>
                </a:moveTo>
                <a:cubicBezTo>
                  <a:pt x="20377" y="3737"/>
                  <a:pt x="20359" y="3768"/>
                  <a:pt x="20359" y="3806"/>
                </a:cubicBezTo>
                <a:cubicBezTo>
                  <a:pt x="20359" y="3844"/>
                  <a:pt x="20377" y="3874"/>
                  <a:pt x="20400" y="3874"/>
                </a:cubicBezTo>
                <a:cubicBezTo>
                  <a:pt x="20422" y="3874"/>
                  <a:pt x="20441" y="3844"/>
                  <a:pt x="20441" y="3806"/>
                </a:cubicBezTo>
                <a:cubicBezTo>
                  <a:pt x="20441" y="3789"/>
                  <a:pt x="20437" y="3774"/>
                  <a:pt x="20431" y="3762"/>
                </a:cubicBezTo>
                <a:cubicBezTo>
                  <a:pt x="20427" y="3757"/>
                  <a:pt x="20424" y="3752"/>
                  <a:pt x="20420" y="3746"/>
                </a:cubicBezTo>
                <a:cubicBezTo>
                  <a:pt x="20414" y="3741"/>
                  <a:pt x="20407" y="3737"/>
                  <a:pt x="20400" y="3737"/>
                </a:cubicBezTo>
                <a:close/>
                <a:moveTo>
                  <a:pt x="20615" y="3737"/>
                </a:moveTo>
                <a:cubicBezTo>
                  <a:pt x="20592" y="3737"/>
                  <a:pt x="20574" y="3768"/>
                  <a:pt x="20574" y="3806"/>
                </a:cubicBezTo>
                <a:cubicBezTo>
                  <a:pt x="20574" y="3844"/>
                  <a:pt x="20592" y="3874"/>
                  <a:pt x="20615" y="3874"/>
                </a:cubicBezTo>
                <a:cubicBezTo>
                  <a:pt x="20637" y="3874"/>
                  <a:pt x="20656" y="3844"/>
                  <a:pt x="20656" y="3806"/>
                </a:cubicBezTo>
                <a:cubicBezTo>
                  <a:pt x="20656" y="3768"/>
                  <a:pt x="20637" y="3737"/>
                  <a:pt x="20615" y="3737"/>
                </a:cubicBezTo>
                <a:close/>
                <a:moveTo>
                  <a:pt x="20822" y="3737"/>
                </a:moveTo>
                <a:cubicBezTo>
                  <a:pt x="20799" y="3737"/>
                  <a:pt x="20781" y="3768"/>
                  <a:pt x="20781" y="3806"/>
                </a:cubicBezTo>
                <a:cubicBezTo>
                  <a:pt x="20781" y="3844"/>
                  <a:pt x="20799" y="3874"/>
                  <a:pt x="20822" y="3874"/>
                </a:cubicBezTo>
                <a:cubicBezTo>
                  <a:pt x="20845" y="3874"/>
                  <a:pt x="20863" y="3844"/>
                  <a:pt x="20863" y="3806"/>
                </a:cubicBezTo>
                <a:cubicBezTo>
                  <a:pt x="20863" y="3768"/>
                  <a:pt x="20845" y="3737"/>
                  <a:pt x="20822" y="3737"/>
                </a:cubicBezTo>
                <a:close/>
                <a:moveTo>
                  <a:pt x="21026" y="3737"/>
                </a:moveTo>
                <a:cubicBezTo>
                  <a:pt x="21005" y="3740"/>
                  <a:pt x="20988" y="3770"/>
                  <a:pt x="20988" y="3805"/>
                </a:cubicBezTo>
                <a:cubicBezTo>
                  <a:pt x="20988" y="3843"/>
                  <a:pt x="21007" y="3873"/>
                  <a:pt x="21029" y="3873"/>
                </a:cubicBezTo>
                <a:cubicBezTo>
                  <a:pt x="21052" y="3873"/>
                  <a:pt x="21070" y="3843"/>
                  <a:pt x="21070" y="3805"/>
                </a:cubicBezTo>
                <a:cubicBezTo>
                  <a:pt x="21070" y="3794"/>
                  <a:pt x="21069" y="3784"/>
                  <a:pt x="21066" y="3775"/>
                </a:cubicBezTo>
                <a:cubicBezTo>
                  <a:pt x="21054" y="3763"/>
                  <a:pt x="21042" y="3752"/>
                  <a:pt x="21029" y="3740"/>
                </a:cubicBezTo>
                <a:cubicBezTo>
                  <a:pt x="21028" y="3739"/>
                  <a:pt x="21027" y="3738"/>
                  <a:pt x="21026" y="3737"/>
                </a:cubicBezTo>
                <a:close/>
                <a:moveTo>
                  <a:pt x="4679" y="3750"/>
                </a:moveTo>
                <a:cubicBezTo>
                  <a:pt x="4671" y="3750"/>
                  <a:pt x="4665" y="3754"/>
                  <a:pt x="4660" y="3759"/>
                </a:cubicBezTo>
                <a:cubicBezTo>
                  <a:pt x="4652" y="3768"/>
                  <a:pt x="4648" y="3781"/>
                  <a:pt x="4645" y="3796"/>
                </a:cubicBezTo>
                <a:cubicBezTo>
                  <a:pt x="4641" y="3814"/>
                  <a:pt x="4639" y="3834"/>
                  <a:pt x="4637" y="3853"/>
                </a:cubicBezTo>
                <a:cubicBezTo>
                  <a:pt x="4643" y="3860"/>
                  <a:pt x="4651" y="3865"/>
                  <a:pt x="4660" y="3865"/>
                </a:cubicBezTo>
                <a:cubicBezTo>
                  <a:pt x="4682" y="3865"/>
                  <a:pt x="4701" y="3834"/>
                  <a:pt x="4701" y="3796"/>
                </a:cubicBezTo>
                <a:cubicBezTo>
                  <a:pt x="4701" y="3785"/>
                  <a:pt x="4699" y="3775"/>
                  <a:pt x="4696" y="3766"/>
                </a:cubicBezTo>
                <a:cubicBezTo>
                  <a:pt x="4689" y="3757"/>
                  <a:pt x="4683" y="3750"/>
                  <a:pt x="4679" y="3750"/>
                </a:cubicBezTo>
                <a:close/>
                <a:moveTo>
                  <a:pt x="5316" y="3750"/>
                </a:moveTo>
                <a:cubicBezTo>
                  <a:pt x="5306" y="3759"/>
                  <a:pt x="5297" y="3773"/>
                  <a:pt x="5289" y="3787"/>
                </a:cubicBezTo>
                <a:cubicBezTo>
                  <a:pt x="5286" y="3792"/>
                  <a:pt x="5284" y="3797"/>
                  <a:pt x="5282" y="3801"/>
                </a:cubicBezTo>
                <a:cubicBezTo>
                  <a:pt x="5273" y="3822"/>
                  <a:pt x="5270" y="3841"/>
                  <a:pt x="5281" y="3841"/>
                </a:cubicBezTo>
                <a:cubicBezTo>
                  <a:pt x="5284" y="3841"/>
                  <a:pt x="5286" y="3840"/>
                  <a:pt x="5289" y="3839"/>
                </a:cubicBezTo>
                <a:cubicBezTo>
                  <a:pt x="5300" y="3835"/>
                  <a:pt x="5310" y="3820"/>
                  <a:pt x="5317" y="3801"/>
                </a:cubicBezTo>
                <a:cubicBezTo>
                  <a:pt x="5320" y="3792"/>
                  <a:pt x="5323" y="3782"/>
                  <a:pt x="5325" y="3771"/>
                </a:cubicBezTo>
                <a:cubicBezTo>
                  <a:pt x="5323" y="3763"/>
                  <a:pt x="5320" y="3756"/>
                  <a:pt x="5316" y="3750"/>
                </a:cubicBezTo>
                <a:close/>
                <a:moveTo>
                  <a:pt x="12193" y="3750"/>
                </a:moveTo>
                <a:cubicBezTo>
                  <a:pt x="12182" y="3763"/>
                  <a:pt x="12175" y="3783"/>
                  <a:pt x="12175" y="3806"/>
                </a:cubicBezTo>
                <a:cubicBezTo>
                  <a:pt x="12175" y="3844"/>
                  <a:pt x="12194" y="3874"/>
                  <a:pt x="12216" y="3874"/>
                </a:cubicBezTo>
                <a:cubicBezTo>
                  <a:pt x="12239" y="3874"/>
                  <a:pt x="12257" y="3844"/>
                  <a:pt x="12257" y="3806"/>
                </a:cubicBezTo>
                <a:cubicBezTo>
                  <a:pt x="12257" y="3805"/>
                  <a:pt x="12257" y="3805"/>
                  <a:pt x="12257" y="3805"/>
                </a:cubicBezTo>
                <a:cubicBezTo>
                  <a:pt x="12244" y="3793"/>
                  <a:pt x="12230" y="3782"/>
                  <a:pt x="12216" y="3770"/>
                </a:cubicBezTo>
                <a:cubicBezTo>
                  <a:pt x="12208" y="3764"/>
                  <a:pt x="12200" y="3757"/>
                  <a:pt x="12193" y="3750"/>
                </a:cubicBezTo>
                <a:close/>
                <a:moveTo>
                  <a:pt x="14081" y="3750"/>
                </a:moveTo>
                <a:cubicBezTo>
                  <a:pt x="14071" y="3763"/>
                  <a:pt x="14064" y="3783"/>
                  <a:pt x="14064" y="3805"/>
                </a:cubicBezTo>
                <a:cubicBezTo>
                  <a:pt x="14064" y="3843"/>
                  <a:pt x="14082" y="3874"/>
                  <a:pt x="14105" y="3874"/>
                </a:cubicBezTo>
                <a:cubicBezTo>
                  <a:pt x="14125" y="3874"/>
                  <a:pt x="14142" y="3849"/>
                  <a:pt x="14145" y="3817"/>
                </a:cubicBezTo>
                <a:cubicBezTo>
                  <a:pt x="14141" y="3813"/>
                  <a:pt x="14138" y="3809"/>
                  <a:pt x="14134" y="3805"/>
                </a:cubicBezTo>
                <a:cubicBezTo>
                  <a:pt x="14124" y="3796"/>
                  <a:pt x="14115" y="3785"/>
                  <a:pt x="14105" y="3775"/>
                </a:cubicBezTo>
                <a:cubicBezTo>
                  <a:pt x="14097" y="3767"/>
                  <a:pt x="14089" y="3758"/>
                  <a:pt x="14081" y="3750"/>
                </a:cubicBezTo>
                <a:close/>
                <a:moveTo>
                  <a:pt x="7000" y="3763"/>
                </a:moveTo>
                <a:cubicBezTo>
                  <a:pt x="6996" y="3777"/>
                  <a:pt x="6993" y="3791"/>
                  <a:pt x="6989" y="3807"/>
                </a:cubicBezTo>
                <a:cubicBezTo>
                  <a:pt x="6985" y="3826"/>
                  <a:pt x="6981" y="3848"/>
                  <a:pt x="6978" y="3873"/>
                </a:cubicBezTo>
                <a:cubicBezTo>
                  <a:pt x="6996" y="3865"/>
                  <a:pt x="7010" y="3839"/>
                  <a:pt x="7010" y="3807"/>
                </a:cubicBezTo>
                <a:cubicBezTo>
                  <a:pt x="7010" y="3790"/>
                  <a:pt x="7006" y="3775"/>
                  <a:pt x="7000" y="3763"/>
                </a:cubicBezTo>
                <a:close/>
                <a:moveTo>
                  <a:pt x="4064" y="3776"/>
                </a:moveTo>
                <a:cubicBezTo>
                  <a:pt x="4054" y="3777"/>
                  <a:pt x="4046" y="3781"/>
                  <a:pt x="4046" y="3797"/>
                </a:cubicBezTo>
                <a:cubicBezTo>
                  <a:pt x="4046" y="3798"/>
                  <a:pt x="4046" y="3799"/>
                  <a:pt x="4047" y="3801"/>
                </a:cubicBezTo>
                <a:cubicBezTo>
                  <a:pt x="4050" y="3805"/>
                  <a:pt x="4057" y="3811"/>
                  <a:pt x="4066" y="3819"/>
                </a:cubicBezTo>
                <a:cubicBezTo>
                  <a:pt x="4067" y="3813"/>
                  <a:pt x="4067" y="3807"/>
                  <a:pt x="4067" y="3801"/>
                </a:cubicBezTo>
                <a:cubicBezTo>
                  <a:pt x="4067" y="3792"/>
                  <a:pt x="4066" y="3784"/>
                  <a:pt x="4064" y="3776"/>
                </a:cubicBezTo>
                <a:close/>
                <a:moveTo>
                  <a:pt x="10998" y="3789"/>
                </a:moveTo>
                <a:cubicBezTo>
                  <a:pt x="10997" y="3791"/>
                  <a:pt x="10996" y="3794"/>
                  <a:pt x="10995" y="3797"/>
                </a:cubicBezTo>
                <a:cubicBezTo>
                  <a:pt x="10991" y="3808"/>
                  <a:pt x="10987" y="3822"/>
                  <a:pt x="10985" y="3840"/>
                </a:cubicBezTo>
                <a:cubicBezTo>
                  <a:pt x="10985" y="3840"/>
                  <a:pt x="10987" y="3841"/>
                  <a:pt x="10988" y="3842"/>
                </a:cubicBezTo>
                <a:cubicBezTo>
                  <a:pt x="10994" y="3830"/>
                  <a:pt x="10998" y="3814"/>
                  <a:pt x="10998" y="3797"/>
                </a:cubicBezTo>
                <a:cubicBezTo>
                  <a:pt x="10998" y="3794"/>
                  <a:pt x="10998" y="3791"/>
                  <a:pt x="10998" y="3789"/>
                </a:cubicBezTo>
                <a:close/>
                <a:moveTo>
                  <a:pt x="13652" y="3789"/>
                </a:moveTo>
                <a:cubicBezTo>
                  <a:pt x="13649" y="3789"/>
                  <a:pt x="13646" y="3790"/>
                  <a:pt x="13642" y="3790"/>
                </a:cubicBezTo>
                <a:cubicBezTo>
                  <a:pt x="13642" y="3794"/>
                  <a:pt x="13642" y="3797"/>
                  <a:pt x="13642" y="3800"/>
                </a:cubicBezTo>
                <a:cubicBezTo>
                  <a:pt x="13642" y="3838"/>
                  <a:pt x="13660" y="3869"/>
                  <a:pt x="13683" y="3869"/>
                </a:cubicBezTo>
                <a:cubicBezTo>
                  <a:pt x="13691" y="3869"/>
                  <a:pt x="13699" y="3865"/>
                  <a:pt x="13705" y="3857"/>
                </a:cubicBezTo>
                <a:cubicBezTo>
                  <a:pt x="13698" y="3846"/>
                  <a:pt x="13690" y="3832"/>
                  <a:pt x="13683" y="3821"/>
                </a:cubicBezTo>
                <a:cubicBezTo>
                  <a:pt x="13678" y="3813"/>
                  <a:pt x="13673" y="3806"/>
                  <a:pt x="13668" y="3800"/>
                </a:cubicBezTo>
                <a:cubicBezTo>
                  <a:pt x="13663" y="3793"/>
                  <a:pt x="13657" y="3789"/>
                  <a:pt x="13652" y="3789"/>
                </a:cubicBezTo>
                <a:close/>
                <a:moveTo>
                  <a:pt x="1681" y="3814"/>
                </a:moveTo>
                <a:cubicBezTo>
                  <a:pt x="1684" y="3847"/>
                  <a:pt x="1701" y="3872"/>
                  <a:pt x="1722" y="3872"/>
                </a:cubicBezTo>
                <a:cubicBezTo>
                  <a:pt x="1733" y="3872"/>
                  <a:pt x="1744" y="3863"/>
                  <a:pt x="1751" y="3850"/>
                </a:cubicBezTo>
                <a:cubicBezTo>
                  <a:pt x="1742" y="3847"/>
                  <a:pt x="1732" y="3842"/>
                  <a:pt x="1722" y="3837"/>
                </a:cubicBezTo>
                <a:cubicBezTo>
                  <a:pt x="1708" y="3831"/>
                  <a:pt x="1695" y="3823"/>
                  <a:pt x="1681" y="3814"/>
                </a:cubicBezTo>
                <a:close/>
                <a:moveTo>
                  <a:pt x="13306" y="3814"/>
                </a:moveTo>
                <a:cubicBezTo>
                  <a:pt x="13294" y="3814"/>
                  <a:pt x="13280" y="3819"/>
                  <a:pt x="13265" y="3827"/>
                </a:cubicBezTo>
                <a:cubicBezTo>
                  <a:pt x="13256" y="3833"/>
                  <a:pt x="13245" y="3841"/>
                  <a:pt x="13235" y="3849"/>
                </a:cubicBezTo>
                <a:cubicBezTo>
                  <a:pt x="13242" y="3864"/>
                  <a:pt x="13253" y="3873"/>
                  <a:pt x="13265" y="3873"/>
                </a:cubicBezTo>
                <a:cubicBezTo>
                  <a:pt x="13286" y="3873"/>
                  <a:pt x="13303" y="3847"/>
                  <a:pt x="13306" y="3814"/>
                </a:cubicBezTo>
                <a:close/>
                <a:moveTo>
                  <a:pt x="3644" y="3827"/>
                </a:moveTo>
                <a:cubicBezTo>
                  <a:pt x="3636" y="3831"/>
                  <a:pt x="3624" y="3835"/>
                  <a:pt x="3611" y="3839"/>
                </a:cubicBezTo>
                <a:cubicBezTo>
                  <a:pt x="3600" y="3842"/>
                  <a:pt x="3589" y="3845"/>
                  <a:pt x="3577" y="3848"/>
                </a:cubicBezTo>
                <a:cubicBezTo>
                  <a:pt x="3585" y="3866"/>
                  <a:pt x="3597" y="3877"/>
                  <a:pt x="3611" y="3877"/>
                </a:cubicBezTo>
                <a:cubicBezTo>
                  <a:pt x="3626" y="3877"/>
                  <a:pt x="3640" y="3862"/>
                  <a:pt x="3647" y="3841"/>
                </a:cubicBezTo>
                <a:cubicBezTo>
                  <a:pt x="3646" y="3836"/>
                  <a:pt x="3645" y="3832"/>
                  <a:pt x="3644" y="3827"/>
                </a:cubicBezTo>
                <a:close/>
                <a:moveTo>
                  <a:pt x="12829" y="3827"/>
                </a:moveTo>
                <a:cubicBezTo>
                  <a:pt x="12824" y="3828"/>
                  <a:pt x="12819" y="3834"/>
                  <a:pt x="12813" y="3845"/>
                </a:cubicBezTo>
                <a:cubicBezTo>
                  <a:pt x="12820" y="3859"/>
                  <a:pt x="12831" y="3868"/>
                  <a:pt x="12843" y="3868"/>
                </a:cubicBezTo>
                <a:cubicBezTo>
                  <a:pt x="12846" y="3868"/>
                  <a:pt x="12849" y="3867"/>
                  <a:pt x="12852" y="3866"/>
                </a:cubicBezTo>
                <a:cubicBezTo>
                  <a:pt x="12850" y="3854"/>
                  <a:pt x="12846" y="3845"/>
                  <a:pt x="12843" y="3838"/>
                </a:cubicBezTo>
                <a:cubicBezTo>
                  <a:pt x="12839" y="3830"/>
                  <a:pt x="12834" y="3826"/>
                  <a:pt x="12829" y="3827"/>
                </a:cubicBezTo>
                <a:close/>
                <a:moveTo>
                  <a:pt x="3009" y="3840"/>
                </a:moveTo>
                <a:cubicBezTo>
                  <a:pt x="2999" y="3842"/>
                  <a:pt x="2989" y="3844"/>
                  <a:pt x="2978" y="3845"/>
                </a:cubicBezTo>
                <a:cubicBezTo>
                  <a:pt x="2977" y="3845"/>
                  <a:pt x="2977" y="3845"/>
                  <a:pt x="2977" y="3845"/>
                </a:cubicBezTo>
                <a:cubicBezTo>
                  <a:pt x="2967" y="3847"/>
                  <a:pt x="2957" y="3847"/>
                  <a:pt x="2948" y="3845"/>
                </a:cubicBezTo>
                <a:cubicBezTo>
                  <a:pt x="2955" y="3858"/>
                  <a:pt x="2966" y="3866"/>
                  <a:pt x="2977" y="3866"/>
                </a:cubicBezTo>
                <a:cubicBezTo>
                  <a:pt x="2990" y="3866"/>
                  <a:pt x="3001" y="3855"/>
                  <a:pt x="3009" y="3840"/>
                </a:cubicBezTo>
                <a:close/>
                <a:moveTo>
                  <a:pt x="23" y="3865"/>
                </a:moveTo>
                <a:cubicBezTo>
                  <a:pt x="29" y="3870"/>
                  <a:pt x="35" y="3873"/>
                  <a:pt x="42" y="3873"/>
                </a:cubicBezTo>
                <a:cubicBezTo>
                  <a:pt x="48" y="3873"/>
                  <a:pt x="54" y="3870"/>
                  <a:pt x="60" y="3865"/>
                </a:cubicBezTo>
                <a:lnTo>
                  <a:pt x="42" y="3865"/>
                </a:lnTo>
                <a:lnTo>
                  <a:pt x="23" y="3865"/>
                </a:lnTo>
                <a:close/>
                <a:moveTo>
                  <a:pt x="148" y="3904"/>
                </a:moveTo>
                <a:cubicBezTo>
                  <a:pt x="126" y="3904"/>
                  <a:pt x="107" y="3935"/>
                  <a:pt x="107" y="3972"/>
                </a:cubicBezTo>
                <a:cubicBezTo>
                  <a:pt x="107" y="4010"/>
                  <a:pt x="126" y="4041"/>
                  <a:pt x="148" y="4041"/>
                </a:cubicBezTo>
                <a:cubicBezTo>
                  <a:pt x="171" y="4041"/>
                  <a:pt x="190" y="4010"/>
                  <a:pt x="190" y="3972"/>
                </a:cubicBezTo>
                <a:cubicBezTo>
                  <a:pt x="190" y="3935"/>
                  <a:pt x="171" y="3904"/>
                  <a:pt x="148" y="3904"/>
                </a:cubicBezTo>
                <a:close/>
                <a:moveTo>
                  <a:pt x="356" y="3904"/>
                </a:moveTo>
                <a:cubicBezTo>
                  <a:pt x="333" y="3904"/>
                  <a:pt x="315" y="3935"/>
                  <a:pt x="315" y="3972"/>
                </a:cubicBezTo>
                <a:cubicBezTo>
                  <a:pt x="315" y="4010"/>
                  <a:pt x="333" y="4041"/>
                  <a:pt x="356" y="4041"/>
                </a:cubicBezTo>
                <a:cubicBezTo>
                  <a:pt x="378" y="4041"/>
                  <a:pt x="397" y="4010"/>
                  <a:pt x="397" y="3972"/>
                </a:cubicBezTo>
                <a:cubicBezTo>
                  <a:pt x="397" y="3935"/>
                  <a:pt x="378" y="3904"/>
                  <a:pt x="356" y="3904"/>
                </a:cubicBezTo>
                <a:close/>
                <a:moveTo>
                  <a:pt x="563" y="3904"/>
                </a:moveTo>
                <a:cubicBezTo>
                  <a:pt x="540" y="3904"/>
                  <a:pt x="522" y="3935"/>
                  <a:pt x="522" y="3972"/>
                </a:cubicBezTo>
                <a:cubicBezTo>
                  <a:pt x="522" y="4010"/>
                  <a:pt x="540" y="4041"/>
                  <a:pt x="563" y="4041"/>
                </a:cubicBezTo>
                <a:cubicBezTo>
                  <a:pt x="586" y="4041"/>
                  <a:pt x="604" y="4010"/>
                  <a:pt x="604" y="3972"/>
                </a:cubicBezTo>
                <a:cubicBezTo>
                  <a:pt x="604" y="3935"/>
                  <a:pt x="586" y="3904"/>
                  <a:pt x="563" y="3904"/>
                </a:cubicBezTo>
                <a:close/>
                <a:moveTo>
                  <a:pt x="778" y="3904"/>
                </a:moveTo>
                <a:cubicBezTo>
                  <a:pt x="755" y="3904"/>
                  <a:pt x="737" y="3935"/>
                  <a:pt x="737" y="3972"/>
                </a:cubicBezTo>
                <a:cubicBezTo>
                  <a:pt x="737" y="4010"/>
                  <a:pt x="755" y="4041"/>
                  <a:pt x="778" y="4041"/>
                </a:cubicBezTo>
                <a:cubicBezTo>
                  <a:pt x="801" y="4041"/>
                  <a:pt x="819" y="4010"/>
                  <a:pt x="819" y="3972"/>
                </a:cubicBezTo>
                <a:cubicBezTo>
                  <a:pt x="819" y="3935"/>
                  <a:pt x="801" y="3904"/>
                  <a:pt x="778" y="3904"/>
                </a:cubicBezTo>
                <a:close/>
                <a:moveTo>
                  <a:pt x="985" y="3904"/>
                </a:moveTo>
                <a:cubicBezTo>
                  <a:pt x="963" y="3904"/>
                  <a:pt x="944" y="3935"/>
                  <a:pt x="944" y="3972"/>
                </a:cubicBezTo>
                <a:cubicBezTo>
                  <a:pt x="944" y="4010"/>
                  <a:pt x="963" y="4041"/>
                  <a:pt x="985" y="4041"/>
                </a:cubicBezTo>
                <a:cubicBezTo>
                  <a:pt x="1008" y="4041"/>
                  <a:pt x="1026" y="4010"/>
                  <a:pt x="1026" y="3972"/>
                </a:cubicBezTo>
                <a:cubicBezTo>
                  <a:pt x="1026" y="3935"/>
                  <a:pt x="1008" y="3904"/>
                  <a:pt x="985" y="3904"/>
                </a:cubicBezTo>
                <a:close/>
                <a:moveTo>
                  <a:pt x="1193" y="3904"/>
                </a:moveTo>
                <a:cubicBezTo>
                  <a:pt x="1170" y="3904"/>
                  <a:pt x="1152" y="3935"/>
                  <a:pt x="1152" y="3972"/>
                </a:cubicBezTo>
                <a:cubicBezTo>
                  <a:pt x="1152" y="4010"/>
                  <a:pt x="1170" y="4041"/>
                  <a:pt x="1193" y="4041"/>
                </a:cubicBezTo>
                <a:cubicBezTo>
                  <a:pt x="1215" y="4041"/>
                  <a:pt x="1234" y="4010"/>
                  <a:pt x="1234" y="3972"/>
                </a:cubicBezTo>
                <a:cubicBezTo>
                  <a:pt x="1234" y="3935"/>
                  <a:pt x="1215" y="3904"/>
                  <a:pt x="1193" y="3904"/>
                </a:cubicBezTo>
                <a:close/>
                <a:moveTo>
                  <a:pt x="1407" y="3904"/>
                </a:moveTo>
                <a:cubicBezTo>
                  <a:pt x="1385" y="3904"/>
                  <a:pt x="1366" y="3935"/>
                  <a:pt x="1366" y="3972"/>
                </a:cubicBezTo>
                <a:cubicBezTo>
                  <a:pt x="1366" y="4010"/>
                  <a:pt x="1385" y="4041"/>
                  <a:pt x="1407" y="4041"/>
                </a:cubicBezTo>
                <a:cubicBezTo>
                  <a:pt x="1430" y="4041"/>
                  <a:pt x="1449" y="4010"/>
                  <a:pt x="1449" y="3972"/>
                </a:cubicBezTo>
                <a:cubicBezTo>
                  <a:pt x="1449" y="3935"/>
                  <a:pt x="1430" y="3904"/>
                  <a:pt x="1407" y="3904"/>
                </a:cubicBezTo>
                <a:close/>
                <a:moveTo>
                  <a:pt x="1615" y="3904"/>
                </a:moveTo>
                <a:cubicBezTo>
                  <a:pt x="1592" y="3904"/>
                  <a:pt x="1574" y="3935"/>
                  <a:pt x="1574" y="3972"/>
                </a:cubicBezTo>
                <a:cubicBezTo>
                  <a:pt x="1574" y="4010"/>
                  <a:pt x="1592" y="4041"/>
                  <a:pt x="1615" y="4041"/>
                </a:cubicBezTo>
                <a:cubicBezTo>
                  <a:pt x="1637" y="4041"/>
                  <a:pt x="1656" y="4010"/>
                  <a:pt x="1656" y="3972"/>
                </a:cubicBezTo>
                <a:cubicBezTo>
                  <a:pt x="1656" y="3935"/>
                  <a:pt x="1637" y="3904"/>
                  <a:pt x="1615" y="3904"/>
                </a:cubicBezTo>
                <a:close/>
                <a:moveTo>
                  <a:pt x="1822" y="3904"/>
                </a:moveTo>
                <a:cubicBezTo>
                  <a:pt x="1799" y="3904"/>
                  <a:pt x="1781" y="3935"/>
                  <a:pt x="1781" y="3972"/>
                </a:cubicBezTo>
                <a:cubicBezTo>
                  <a:pt x="1781" y="4010"/>
                  <a:pt x="1799" y="4041"/>
                  <a:pt x="1822" y="4041"/>
                </a:cubicBezTo>
                <a:cubicBezTo>
                  <a:pt x="1845" y="4041"/>
                  <a:pt x="1863" y="4010"/>
                  <a:pt x="1863" y="3972"/>
                </a:cubicBezTo>
                <a:cubicBezTo>
                  <a:pt x="1863" y="3935"/>
                  <a:pt x="1845" y="3904"/>
                  <a:pt x="1822" y="3904"/>
                </a:cubicBezTo>
                <a:close/>
                <a:moveTo>
                  <a:pt x="2037" y="3904"/>
                </a:moveTo>
                <a:cubicBezTo>
                  <a:pt x="2014" y="3904"/>
                  <a:pt x="1996" y="3935"/>
                  <a:pt x="1996" y="3972"/>
                </a:cubicBezTo>
                <a:cubicBezTo>
                  <a:pt x="1996" y="4010"/>
                  <a:pt x="2014" y="4041"/>
                  <a:pt x="2037" y="4041"/>
                </a:cubicBezTo>
                <a:cubicBezTo>
                  <a:pt x="2060" y="4041"/>
                  <a:pt x="2078" y="4010"/>
                  <a:pt x="2078" y="3972"/>
                </a:cubicBezTo>
                <a:cubicBezTo>
                  <a:pt x="2078" y="3935"/>
                  <a:pt x="2060" y="3904"/>
                  <a:pt x="2037" y="3904"/>
                </a:cubicBezTo>
                <a:close/>
                <a:moveTo>
                  <a:pt x="2244" y="3904"/>
                </a:moveTo>
                <a:cubicBezTo>
                  <a:pt x="2222" y="3904"/>
                  <a:pt x="2203" y="3935"/>
                  <a:pt x="2203" y="3972"/>
                </a:cubicBezTo>
                <a:cubicBezTo>
                  <a:pt x="2203" y="4010"/>
                  <a:pt x="2222" y="4041"/>
                  <a:pt x="2244" y="4041"/>
                </a:cubicBezTo>
                <a:cubicBezTo>
                  <a:pt x="2267" y="4041"/>
                  <a:pt x="2285" y="4010"/>
                  <a:pt x="2285" y="3972"/>
                </a:cubicBezTo>
                <a:cubicBezTo>
                  <a:pt x="2285" y="3935"/>
                  <a:pt x="2267" y="3904"/>
                  <a:pt x="2244" y="3904"/>
                </a:cubicBezTo>
                <a:close/>
                <a:moveTo>
                  <a:pt x="2452" y="3904"/>
                </a:moveTo>
                <a:cubicBezTo>
                  <a:pt x="2429" y="3904"/>
                  <a:pt x="2411" y="3935"/>
                  <a:pt x="2411" y="3972"/>
                </a:cubicBezTo>
                <a:cubicBezTo>
                  <a:pt x="2411" y="4010"/>
                  <a:pt x="2429" y="4041"/>
                  <a:pt x="2452" y="4041"/>
                </a:cubicBezTo>
                <a:cubicBezTo>
                  <a:pt x="2474" y="4041"/>
                  <a:pt x="2493" y="4010"/>
                  <a:pt x="2493" y="3972"/>
                </a:cubicBezTo>
                <a:cubicBezTo>
                  <a:pt x="2493" y="3935"/>
                  <a:pt x="2474" y="3904"/>
                  <a:pt x="2452" y="3904"/>
                </a:cubicBezTo>
                <a:close/>
                <a:moveTo>
                  <a:pt x="2666" y="3904"/>
                </a:moveTo>
                <a:cubicBezTo>
                  <a:pt x="2644" y="3904"/>
                  <a:pt x="2625" y="3935"/>
                  <a:pt x="2625" y="3972"/>
                </a:cubicBezTo>
                <a:cubicBezTo>
                  <a:pt x="2625" y="4010"/>
                  <a:pt x="2644" y="4041"/>
                  <a:pt x="2666" y="4041"/>
                </a:cubicBezTo>
                <a:cubicBezTo>
                  <a:pt x="2689" y="4041"/>
                  <a:pt x="2707" y="4010"/>
                  <a:pt x="2707" y="3972"/>
                </a:cubicBezTo>
                <a:cubicBezTo>
                  <a:pt x="2707" y="3935"/>
                  <a:pt x="2689" y="3904"/>
                  <a:pt x="2666" y="3904"/>
                </a:cubicBezTo>
                <a:close/>
                <a:moveTo>
                  <a:pt x="2874" y="3904"/>
                </a:moveTo>
                <a:cubicBezTo>
                  <a:pt x="2851" y="3904"/>
                  <a:pt x="2833" y="3935"/>
                  <a:pt x="2833" y="3972"/>
                </a:cubicBezTo>
                <a:cubicBezTo>
                  <a:pt x="2833" y="4010"/>
                  <a:pt x="2851" y="4041"/>
                  <a:pt x="2874" y="4041"/>
                </a:cubicBezTo>
                <a:cubicBezTo>
                  <a:pt x="2896" y="4041"/>
                  <a:pt x="2915" y="4010"/>
                  <a:pt x="2915" y="3972"/>
                </a:cubicBezTo>
                <a:cubicBezTo>
                  <a:pt x="2915" y="3935"/>
                  <a:pt x="2896" y="3904"/>
                  <a:pt x="2874" y="3904"/>
                </a:cubicBezTo>
                <a:close/>
                <a:moveTo>
                  <a:pt x="3081" y="3904"/>
                </a:moveTo>
                <a:cubicBezTo>
                  <a:pt x="3058" y="3904"/>
                  <a:pt x="3040" y="3935"/>
                  <a:pt x="3040" y="3972"/>
                </a:cubicBezTo>
                <a:cubicBezTo>
                  <a:pt x="3040" y="4006"/>
                  <a:pt x="3054" y="4033"/>
                  <a:pt x="3073" y="4039"/>
                </a:cubicBezTo>
                <a:cubicBezTo>
                  <a:pt x="3069" y="4028"/>
                  <a:pt x="3070" y="4017"/>
                  <a:pt x="3070" y="4013"/>
                </a:cubicBezTo>
                <a:cubicBezTo>
                  <a:pt x="3070" y="3987"/>
                  <a:pt x="3098" y="3986"/>
                  <a:pt x="3122" y="3980"/>
                </a:cubicBezTo>
                <a:cubicBezTo>
                  <a:pt x="3122" y="3977"/>
                  <a:pt x="3122" y="3975"/>
                  <a:pt x="3122" y="3972"/>
                </a:cubicBezTo>
                <a:cubicBezTo>
                  <a:pt x="3122" y="3935"/>
                  <a:pt x="3104" y="3904"/>
                  <a:pt x="3081" y="3904"/>
                </a:cubicBezTo>
                <a:close/>
                <a:moveTo>
                  <a:pt x="3506" y="3904"/>
                </a:moveTo>
                <a:cubicBezTo>
                  <a:pt x="3496" y="3904"/>
                  <a:pt x="3486" y="3911"/>
                  <a:pt x="3479" y="3922"/>
                </a:cubicBezTo>
                <a:cubicBezTo>
                  <a:pt x="3478" y="3926"/>
                  <a:pt x="3478" y="3930"/>
                  <a:pt x="3478" y="3935"/>
                </a:cubicBezTo>
                <a:cubicBezTo>
                  <a:pt x="3478" y="3964"/>
                  <a:pt x="3488" y="3981"/>
                  <a:pt x="3505" y="3981"/>
                </a:cubicBezTo>
                <a:cubicBezTo>
                  <a:pt x="3517" y="3981"/>
                  <a:pt x="3532" y="3977"/>
                  <a:pt x="3547" y="3970"/>
                </a:cubicBezTo>
                <a:cubicBezTo>
                  <a:pt x="3546" y="3933"/>
                  <a:pt x="3528" y="3904"/>
                  <a:pt x="3506" y="3904"/>
                </a:cubicBezTo>
                <a:close/>
                <a:moveTo>
                  <a:pt x="4555" y="3904"/>
                </a:moveTo>
                <a:cubicBezTo>
                  <a:pt x="4532" y="3904"/>
                  <a:pt x="4514" y="3935"/>
                  <a:pt x="4514" y="3972"/>
                </a:cubicBezTo>
                <a:cubicBezTo>
                  <a:pt x="4514" y="4010"/>
                  <a:pt x="4532" y="4041"/>
                  <a:pt x="4555" y="4041"/>
                </a:cubicBezTo>
                <a:cubicBezTo>
                  <a:pt x="4578" y="4041"/>
                  <a:pt x="4596" y="4010"/>
                  <a:pt x="4596" y="3972"/>
                </a:cubicBezTo>
                <a:cubicBezTo>
                  <a:pt x="4596" y="3935"/>
                  <a:pt x="4578" y="3904"/>
                  <a:pt x="4555" y="3904"/>
                </a:cubicBezTo>
                <a:close/>
                <a:moveTo>
                  <a:pt x="4977" y="3904"/>
                </a:moveTo>
                <a:cubicBezTo>
                  <a:pt x="4955" y="3904"/>
                  <a:pt x="4936" y="3935"/>
                  <a:pt x="4936" y="3972"/>
                </a:cubicBezTo>
                <a:cubicBezTo>
                  <a:pt x="4936" y="4010"/>
                  <a:pt x="4955" y="4041"/>
                  <a:pt x="4977" y="4041"/>
                </a:cubicBezTo>
                <a:cubicBezTo>
                  <a:pt x="5000" y="4041"/>
                  <a:pt x="5018" y="4010"/>
                  <a:pt x="5018" y="3972"/>
                </a:cubicBezTo>
                <a:cubicBezTo>
                  <a:pt x="5018" y="3935"/>
                  <a:pt x="5000" y="3904"/>
                  <a:pt x="4977" y="3904"/>
                </a:cubicBezTo>
                <a:close/>
                <a:moveTo>
                  <a:pt x="5604" y="3904"/>
                </a:moveTo>
                <a:cubicBezTo>
                  <a:pt x="5601" y="3904"/>
                  <a:pt x="5599" y="3904"/>
                  <a:pt x="5596" y="3905"/>
                </a:cubicBezTo>
                <a:cubicBezTo>
                  <a:pt x="5613" y="3928"/>
                  <a:pt x="5629" y="3955"/>
                  <a:pt x="5644" y="3983"/>
                </a:cubicBezTo>
                <a:cubicBezTo>
                  <a:pt x="5644" y="3980"/>
                  <a:pt x="5645" y="3976"/>
                  <a:pt x="5645" y="3972"/>
                </a:cubicBezTo>
                <a:cubicBezTo>
                  <a:pt x="5645" y="3935"/>
                  <a:pt x="5626" y="3904"/>
                  <a:pt x="5604" y="3904"/>
                </a:cubicBezTo>
                <a:close/>
                <a:moveTo>
                  <a:pt x="5814" y="3904"/>
                </a:moveTo>
                <a:cubicBezTo>
                  <a:pt x="5791" y="3904"/>
                  <a:pt x="5773" y="3935"/>
                  <a:pt x="5773" y="3972"/>
                </a:cubicBezTo>
                <a:cubicBezTo>
                  <a:pt x="5773" y="4010"/>
                  <a:pt x="5791" y="4041"/>
                  <a:pt x="5814" y="4041"/>
                </a:cubicBezTo>
                <a:cubicBezTo>
                  <a:pt x="5837" y="4041"/>
                  <a:pt x="5855" y="4010"/>
                  <a:pt x="5855" y="3972"/>
                </a:cubicBezTo>
                <a:cubicBezTo>
                  <a:pt x="5855" y="3935"/>
                  <a:pt x="5837" y="3904"/>
                  <a:pt x="5814" y="3904"/>
                </a:cubicBezTo>
                <a:close/>
                <a:moveTo>
                  <a:pt x="6021" y="3904"/>
                </a:moveTo>
                <a:cubicBezTo>
                  <a:pt x="5999" y="3904"/>
                  <a:pt x="5980" y="3935"/>
                  <a:pt x="5980" y="3972"/>
                </a:cubicBezTo>
                <a:cubicBezTo>
                  <a:pt x="5980" y="4010"/>
                  <a:pt x="5999" y="4041"/>
                  <a:pt x="6021" y="4041"/>
                </a:cubicBezTo>
                <a:cubicBezTo>
                  <a:pt x="6044" y="4041"/>
                  <a:pt x="6062" y="4010"/>
                  <a:pt x="6062" y="3972"/>
                </a:cubicBezTo>
                <a:cubicBezTo>
                  <a:pt x="6062" y="3965"/>
                  <a:pt x="6061" y="3959"/>
                  <a:pt x="6060" y="3952"/>
                </a:cubicBezTo>
                <a:cubicBezTo>
                  <a:pt x="6056" y="3944"/>
                  <a:pt x="6053" y="3935"/>
                  <a:pt x="6051" y="3925"/>
                </a:cubicBezTo>
                <a:cubicBezTo>
                  <a:pt x="6043" y="3912"/>
                  <a:pt x="6033" y="3904"/>
                  <a:pt x="6021" y="3904"/>
                </a:cubicBezTo>
                <a:close/>
                <a:moveTo>
                  <a:pt x="7073" y="3904"/>
                </a:moveTo>
                <a:cubicBezTo>
                  <a:pt x="7050" y="3904"/>
                  <a:pt x="7032" y="3935"/>
                  <a:pt x="7032" y="3972"/>
                </a:cubicBezTo>
                <a:cubicBezTo>
                  <a:pt x="7032" y="4010"/>
                  <a:pt x="7050" y="4041"/>
                  <a:pt x="7073" y="4041"/>
                </a:cubicBezTo>
                <a:cubicBezTo>
                  <a:pt x="7096" y="4041"/>
                  <a:pt x="7114" y="4010"/>
                  <a:pt x="7114" y="3972"/>
                </a:cubicBezTo>
                <a:cubicBezTo>
                  <a:pt x="7114" y="3935"/>
                  <a:pt x="7096" y="3904"/>
                  <a:pt x="7073" y="3904"/>
                </a:cubicBezTo>
                <a:close/>
                <a:moveTo>
                  <a:pt x="7280" y="3904"/>
                </a:moveTo>
                <a:cubicBezTo>
                  <a:pt x="7258" y="3904"/>
                  <a:pt x="7239" y="3935"/>
                  <a:pt x="7239" y="3972"/>
                </a:cubicBezTo>
                <a:cubicBezTo>
                  <a:pt x="7239" y="4010"/>
                  <a:pt x="7258" y="4041"/>
                  <a:pt x="7280" y="4041"/>
                </a:cubicBezTo>
                <a:cubicBezTo>
                  <a:pt x="7303" y="4041"/>
                  <a:pt x="7321" y="4010"/>
                  <a:pt x="7321" y="3972"/>
                </a:cubicBezTo>
                <a:cubicBezTo>
                  <a:pt x="7321" y="3935"/>
                  <a:pt x="7303" y="3904"/>
                  <a:pt x="7280" y="3904"/>
                </a:cubicBezTo>
                <a:close/>
                <a:moveTo>
                  <a:pt x="7495" y="3904"/>
                </a:moveTo>
                <a:cubicBezTo>
                  <a:pt x="7473" y="3904"/>
                  <a:pt x="7454" y="3935"/>
                  <a:pt x="7454" y="3972"/>
                </a:cubicBezTo>
                <a:cubicBezTo>
                  <a:pt x="7454" y="4010"/>
                  <a:pt x="7473" y="4041"/>
                  <a:pt x="7495" y="4041"/>
                </a:cubicBezTo>
                <a:cubicBezTo>
                  <a:pt x="7518" y="4041"/>
                  <a:pt x="7536" y="4010"/>
                  <a:pt x="7536" y="3972"/>
                </a:cubicBezTo>
                <a:cubicBezTo>
                  <a:pt x="7536" y="3935"/>
                  <a:pt x="7518" y="3904"/>
                  <a:pt x="7495" y="3904"/>
                </a:cubicBezTo>
                <a:close/>
                <a:moveTo>
                  <a:pt x="7702" y="3904"/>
                </a:moveTo>
                <a:cubicBezTo>
                  <a:pt x="7680" y="3904"/>
                  <a:pt x="7661" y="3935"/>
                  <a:pt x="7661" y="3972"/>
                </a:cubicBezTo>
                <a:cubicBezTo>
                  <a:pt x="7661" y="4010"/>
                  <a:pt x="7680" y="4041"/>
                  <a:pt x="7702" y="4041"/>
                </a:cubicBezTo>
                <a:cubicBezTo>
                  <a:pt x="7725" y="4041"/>
                  <a:pt x="7743" y="4010"/>
                  <a:pt x="7743" y="3972"/>
                </a:cubicBezTo>
                <a:cubicBezTo>
                  <a:pt x="7743" y="3935"/>
                  <a:pt x="7725" y="3904"/>
                  <a:pt x="7702" y="3904"/>
                </a:cubicBezTo>
                <a:close/>
                <a:moveTo>
                  <a:pt x="7910" y="3904"/>
                </a:moveTo>
                <a:cubicBezTo>
                  <a:pt x="7887" y="3904"/>
                  <a:pt x="7869" y="3935"/>
                  <a:pt x="7869" y="3972"/>
                </a:cubicBezTo>
                <a:cubicBezTo>
                  <a:pt x="7869" y="4010"/>
                  <a:pt x="7887" y="4041"/>
                  <a:pt x="7910" y="4041"/>
                </a:cubicBezTo>
                <a:cubicBezTo>
                  <a:pt x="7932" y="4041"/>
                  <a:pt x="7951" y="4010"/>
                  <a:pt x="7951" y="3972"/>
                </a:cubicBezTo>
                <a:cubicBezTo>
                  <a:pt x="7951" y="3935"/>
                  <a:pt x="7932" y="3904"/>
                  <a:pt x="7910" y="3904"/>
                </a:cubicBezTo>
                <a:close/>
                <a:moveTo>
                  <a:pt x="8125" y="3904"/>
                </a:moveTo>
                <a:cubicBezTo>
                  <a:pt x="8102" y="3904"/>
                  <a:pt x="8084" y="3935"/>
                  <a:pt x="8084" y="3972"/>
                </a:cubicBezTo>
                <a:cubicBezTo>
                  <a:pt x="8084" y="4010"/>
                  <a:pt x="8102" y="4041"/>
                  <a:pt x="8125" y="4041"/>
                </a:cubicBezTo>
                <a:cubicBezTo>
                  <a:pt x="8126" y="4041"/>
                  <a:pt x="8128" y="4040"/>
                  <a:pt x="8129" y="4040"/>
                </a:cubicBezTo>
                <a:lnTo>
                  <a:pt x="8152" y="4007"/>
                </a:lnTo>
                <a:cubicBezTo>
                  <a:pt x="8152" y="3990"/>
                  <a:pt x="8157" y="3978"/>
                  <a:pt x="8165" y="3968"/>
                </a:cubicBezTo>
                <a:cubicBezTo>
                  <a:pt x="8164" y="3932"/>
                  <a:pt x="8146" y="3904"/>
                  <a:pt x="8125" y="3904"/>
                </a:cubicBezTo>
                <a:close/>
                <a:moveTo>
                  <a:pt x="8330" y="3904"/>
                </a:moveTo>
                <a:cubicBezTo>
                  <a:pt x="8317" y="3904"/>
                  <a:pt x="8306" y="3914"/>
                  <a:pt x="8299" y="3929"/>
                </a:cubicBezTo>
                <a:cubicBezTo>
                  <a:pt x="8311" y="3919"/>
                  <a:pt x="8323" y="3911"/>
                  <a:pt x="8334" y="3905"/>
                </a:cubicBezTo>
                <a:cubicBezTo>
                  <a:pt x="8333" y="3904"/>
                  <a:pt x="8331" y="3904"/>
                  <a:pt x="8330" y="3904"/>
                </a:cubicBezTo>
                <a:close/>
                <a:moveTo>
                  <a:pt x="11272" y="3904"/>
                </a:moveTo>
                <a:cubicBezTo>
                  <a:pt x="11249" y="3904"/>
                  <a:pt x="11231" y="3935"/>
                  <a:pt x="11231" y="3972"/>
                </a:cubicBezTo>
                <a:cubicBezTo>
                  <a:pt x="11231" y="4010"/>
                  <a:pt x="11249" y="4041"/>
                  <a:pt x="11272" y="4041"/>
                </a:cubicBezTo>
                <a:cubicBezTo>
                  <a:pt x="11295" y="4041"/>
                  <a:pt x="11313" y="4010"/>
                  <a:pt x="11313" y="3972"/>
                </a:cubicBezTo>
                <a:cubicBezTo>
                  <a:pt x="11313" y="3935"/>
                  <a:pt x="11295" y="3904"/>
                  <a:pt x="11272" y="3904"/>
                </a:cubicBezTo>
                <a:close/>
                <a:moveTo>
                  <a:pt x="11479" y="3904"/>
                </a:moveTo>
                <a:cubicBezTo>
                  <a:pt x="11457" y="3904"/>
                  <a:pt x="11438" y="3935"/>
                  <a:pt x="11438" y="3972"/>
                </a:cubicBezTo>
                <a:cubicBezTo>
                  <a:pt x="11438" y="4010"/>
                  <a:pt x="11457" y="4041"/>
                  <a:pt x="11479" y="4041"/>
                </a:cubicBezTo>
                <a:cubicBezTo>
                  <a:pt x="11502" y="4041"/>
                  <a:pt x="11520" y="4010"/>
                  <a:pt x="11520" y="3972"/>
                </a:cubicBezTo>
                <a:cubicBezTo>
                  <a:pt x="11520" y="3935"/>
                  <a:pt x="11502" y="3904"/>
                  <a:pt x="11479" y="3904"/>
                </a:cubicBezTo>
                <a:close/>
                <a:moveTo>
                  <a:pt x="11694" y="3904"/>
                </a:moveTo>
                <a:cubicBezTo>
                  <a:pt x="11672" y="3904"/>
                  <a:pt x="11653" y="3935"/>
                  <a:pt x="11653" y="3972"/>
                </a:cubicBezTo>
                <a:cubicBezTo>
                  <a:pt x="11653" y="4010"/>
                  <a:pt x="11672" y="4041"/>
                  <a:pt x="11694" y="4041"/>
                </a:cubicBezTo>
                <a:cubicBezTo>
                  <a:pt x="11717" y="4041"/>
                  <a:pt x="11735" y="4010"/>
                  <a:pt x="11735" y="3972"/>
                </a:cubicBezTo>
                <a:cubicBezTo>
                  <a:pt x="11735" y="3935"/>
                  <a:pt x="11717" y="3904"/>
                  <a:pt x="11694" y="3904"/>
                </a:cubicBezTo>
                <a:close/>
                <a:moveTo>
                  <a:pt x="11902" y="3904"/>
                </a:moveTo>
                <a:cubicBezTo>
                  <a:pt x="11879" y="3904"/>
                  <a:pt x="11861" y="3935"/>
                  <a:pt x="11861" y="3972"/>
                </a:cubicBezTo>
                <a:cubicBezTo>
                  <a:pt x="11861" y="4010"/>
                  <a:pt x="11879" y="4041"/>
                  <a:pt x="11902" y="4041"/>
                </a:cubicBezTo>
                <a:cubicBezTo>
                  <a:pt x="11924" y="4041"/>
                  <a:pt x="11943" y="4010"/>
                  <a:pt x="11943" y="3972"/>
                </a:cubicBezTo>
                <a:cubicBezTo>
                  <a:pt x="11943" y="3935"/>
                  <a:pt x="11924" y="3904"/>
                  <a:pt x="11902" y="3904"/>
                </a:cubicBezTo>
                <a:close/>
                <a:moveTo>
                  <a:pt x="12109" y="3904"/>
                </a:moveTo>
                <a:cubicBezTo>
                  <a:pt x="12086" y="3904"/>
                  <a:pt x="12068" y="3935"/>
                  <a:pt x="12068" y="3972"/>
                </a:cubicBezTo>
                <a:cubicBezTo>
                  <a:pt x="12068" y="4010"/>
                  <a:pt x="12086" y="4041"/>
                  <a:pt x="12109" y="4041"/>
                </a:cubicBezTo>
                <a:cubicBezTo>
                  <a:pt x="12132" y="4041"/>
                  <a:pt x="12150" y="4010"/>
                  <a:pt x="12150" y="3972"/>
                </a:cubicBezTo>
                <a:cubicBezTo>
                  <a:pt x="12150" y="3935"/>
                  <a:pt x="12132" y="3904"/>
                  <a:pt x="12109" y="3904"/>
                </a:cubicBezTo>
                <a:close/>
                <a:moveTo>
                  <a:pt x="12324" y="3904"/>
                </a:moveTo>
                <a:cubicBezTo>
                  <a:pt x="12301" y="3904"/>
                  <a:pt x="12283" y="3935"/>
                  <a:pt x="12283" y="3972"/>
                </a:cubicBezTo>
                <a:cubicBezTo>
                  <a:pt x="12283" y="4010"/>
                  <a:pt x="12301" y="4041"/>
                  <a:pt x="12324" y="4041"/>
                </a:cubicBezTo>
                <a:cubicBezTo>
                  <a:pt x="12346" y="4041"/>
                  <a:pt x="12365" y="4010"/>
                  <a:pt x="12365" y="3972"/>
                </a:cubicBezTo>
                <a:cubicBezTo>
                  <a:pt x="12365" y="3935"/>
                  <a:pt x="12346" y="3904"/>
                  <a:pt x="12324" y="3904"/>
                </a:cubicBezTo>
                <a:close/>
                <a:moveTo>
                  <a:pt x="13368" y="3904"/>
                </a:moveTo>
                <a:cubicBezTo>
                  <a:pt x="13345" y="3904"/>
                  <a:pt x="13327" y="3935"/>
                  <a:pt x="13327" y="3972"/>
                </a:cubicBezTo>
                <a:cubicBezTo>
                  <a:pt x="13327" y="4010"/>
                  <a:pt x="13345" y="4041"/>
                  <a:pt x="13368" y="4041"/>
                </a:cubicBezTo>
                <a:cubicBezTo>
                  <a:pt x="13391" y="4041"/>
                  <a:pt x="13409" y="4010"/>
                  <a:pt x="13409" y="3972"/>
                </a:cubicBezTo>
                <a:cubicBezTo>
                  <a:pt x="13409" y="3935"/>
                  <a:pt x="13391" y="3904"/>
                  <a:pt x="13368" y="3904"/>
                </a:cubicBezTo>
                <a:close/>
                <a:moveTo>
                  <a:pt x="13583" y="3904"/>
                </a:moveTo>
                <a:cubicBezTo>
                  <a:pt x="13560" y="3904"/>
                  <a:pt x="13542" y="3935"/>
                  <a:pt x="13542" y="3972"/>
                </a:cubicBezTo>
                <a:cubicBezTo>
                  <a:pt x="13542" y="4010"/>
                  <a:pt x="13560" y="4041"/>
                  <a:pt x="13583" y="4041"/>
                </a:cubicBezTo>
                <a:cubicBezTo>
                  <a:pt x="13605" y="4041"/>
                  <a:pt x="13624" y="4010"/>
                  <a:pt x="13624" y="3972"/>
                </a:cubicBezTo>
                <a:cubicBezTo>
                  <a:pt x="13624" y="3935"/>
                  <a:pt x="13605" y="3904"/>
                  <a:pt x="13583" y="3904"/>
                </a:cubicBezTo>
                <a:close/>
                <a:moveTo>
                  <a:pt x="13790" y="3904"/>
                </a:moveTo>
                <a:cubicBezTo>
                  <a:pt x="13767" y="3904"/>
                  <a:pt x="13749" y="3935"/>
                  <a:pt x="13749" y="3972"/>
                </a:cubicBezTo>
                <a:cubicBezTo>
                  <a:pt x="13749" y="4010"/>
                  <a:pt x="13767" y="4041"/>
                  <a:pt x="13790" y="4041"/>
                </a:cubicBezTo>
                <a:cubicBezTo>
                  <a:pt x="13813" y="4041"/>
                  <a:pt x="13831" y="4010"/>
                  <a:pt x="13831" y="3972"/>
                </a:cubicBezTo>
                <a:cubicBezTo>
                  <a:pt x="13831" y="3935"/>
                  <a:pt x="13813" y="3904"/>
                  <a:pt x="13790" y="3904"/>
                </a:cubicBezTo>
                <a:close/>
                <a:moveTo>
                  <a:pt x="13997" y="3904"/>
                </a:moveTo>
                <a:cubicBezTo>
                  <a:pt x="13975" y="3904"/>
                  <a:pt x="13956" y="3935"/>
                  <a:pt x="13956" y="3972"/>
                </a:cubicBezTo>
                <a:cubicBezTo>
                  <a:pt x="13956" y="4010"/>
                  <a:pt x="13975" y="4041"/>
                  <a:pt x="13997" y="4041"/>
                </a:cubicBezTo>
                <a:cubicBezTo>
                  <a:pt x="14020" y="4041"/>
                  <a:pt x="14038" y="4010"/>
                  <a:pt x="14038" y="3972"/>
                </a:cubicBezTo>
                <a:cubicBezTo>
                  <a:pt x="14038" y="3935"/>
                  <a:pt x="14020" y="3904"/>
                  <a:pt x="13997" y="3904"/>
                </a:cubicBezTo>
                <a:close/>
                <a:moveTo>
                  <a:pt x="14212" y="3904"/>
                </a:moveTo>
                <a:cubicBezTo>
                  <a:pt x="14190" y="3904"/>
                  <a:pt x="14171" y="3935"/>
                  <a:pt x="14171" y="3972"/>
                </a:cubicBezTo>
                <a:cubicBezTo>
                  <a:pt x="14171" y="4010"/>
                  <a:pt x="14190" y="4041"/>
                  <a:pt x="14212" y="4041"/>
                </a:cubicBezTo>
                <a:cubicBezTo>
                  <a:pt x="14235" y="4041"/>
                  <a:pt x="14253" y="4010"/>
                  <a:pt x="14253" y="3972"/>
                </a:cubicBezTo>
                <a:cubicBezTo>
                  <a:pt x="14253" y="3935"/>
                  <a:pt x="14235" y="3904"/>
                  <a:pt x="14212" y="3904"/>
                </a:cubicBezTo>
                <a:close/>
                <a:moveTo>
                  <a:pt x="14420" y="3904"/>
                </a:moveTo>
                <a:cubicBezTo>
                  <a:pt x="14397" y="3904"/>
                  <a:pt x="14379" y="3935"/>
                  <a:pt x="14379" y="3972"/>
                </a:cubicBezTo>
                <a:cubicBezTo>
                  <a:pt x="14379" y="4010"/>
                  <a:pt x="14397" y="4041"/>
                  <a:pt x="14420" y="4041"/>
                </a:cubicBezTo>
                <a:cubicBezTo>
                  <a:pt x="14442" y="4041"/>
                  <a:pt x="14461" y="4010"/>
                  <a:pt x="14461" y="3972"/>
                </a:cubicBezTo>
                <a:cubicBezTo>
                  <a:pt x="14461" y="3935"/>
                  <a:pt x="14442" y="3904"/>
                  <a:pt x="14420" y="3904"/>
                </a:cubicBezTo>
                <a:close/>
                <a:moveTo>
                  <a:pt x="14627" y="3904"/>
                </a:moveTo>
                <a:cubicBezTo>
                  <a:pt x="14620" y="3904"/>
                  <a:pt x="14614" y="3907"/>
                  <a:pt x="14608" y="3912"/>
                </a:cubicBezTo>
                <a:cubicBezTo>
                  <a:pt x="14607" y="3930"/>
                  <a:pt x="14601" y="3941"/>
                  <a:pt x="14590" y="3943"/>
                </a:cubicBezTo>
                <a:cubicBezTo>
                  <a:pt x="14587" y="3952"/>
                  <a:pt x="14586" y="3962"/>
                  <a:pt x="14586" y="3972"/>
                </a:cubicBezTo>
                <a:cubicBezTo>
                  <a:pt x="14586" y="4010"/>
                  <a:pt x="14604" y="4041"/>
                  <a:pt x="14627" y="4041"/>
                </a:cubicBezTo>
                <a:cubicBezTo>
                  <a:pt x="14649" y="4041"/>
                  <a:pt x="14668" y="4010"/>
                  <a:pt x="14668" y="3972"/>
                </a:cubicBezTo>
                <a:cubicBezTo>
                  <a:pt x="14668" y="3935"/>
                  <a:pt x="14649" y="3904"/>
                  <a:pt x="14627" y="3904"/>
                </a:cubicBezTo>
                <a:close/>
                <a:moveTo>
                  <a:pt x="14842" y="3904"/>
                </a:moveTo>
                <a:cubicBezTo>
                  <a:pt x="14819" y="3904"/>
                  <a:pt x="14801" y="3935"/>
                  <a:pt x="14801" y="3972"/>
                </a:cubicBezTo>
                <a:cubicBezTo>
                  <a:pt x="14801" y="4010"/>
                  <a:pt x="14819" y="4041"/>
                  <a:pt x="14842" y="4041"/>
                </a:cubicBezTo>
                <a:cubicBezTo>
                  <a:pt x="14864" y="4041"/>
                  <a:pt x="14883" y="4010"/>
                  <a:pt x="14883" y="3972"/>
                </a:cubicBezTo>
                <a:cubicBezTo>
                  <a:pt x="14883" y="3935"/>
                  <a:pt x="14864" y="3904"/>
                  <a:pt x="14842" y="3904"/>
                </a:cubicBezTo>
                <a:close/>
                <a:moveTo>
                  <a:pt x="15049" y="3904"/>
                </a:moveTo>
                <a:cubicBezTo>
                  <a:pt x="15026" y="3904"/>
                  <a:pt x="15008" y="3935"/>
                  <a:pt x="15008" y="3972"/>
                </a:cubicBezTo>
                <a:cubicBezTo>
                  <a:pt x="15008" y="4010"/>
                  <a:pt x="15026" y="4041"/>
                  <a:pt x="15049" y="4041"/>
                </a:cubicBezTo>
                <a:cubicBezTo>
                  <a:pt x="15072" y="4041"/>
                  <a:pt x="15090" y="4010"/>
                  <a:pt x="15090" y="3972"/>
                </a:cubicBezTo>
                <a:cubicBezTo>
                  <a:pt x="15090" y="3935"/>
                  <a:pt x="15072" y="3904"/>
                  <a:pt x="15049" y="3904"/>
                </a:cubicBezTo>
                <a:close/>
                <a:moveTo>
                  <a:pt x="15256" y="3904"/>
                </a:moveTo>
                <a:cubicBezTo>
                  <a:pt x="15234" y="3904"/>
                  <a:pt x="15215" y="3935"/>
                  <a:pt x="15215" y="3972"/>
                </a:cubicBezTo>
                <a:cubicBezTo>
                  <a:pt x="15215" y="4010"/>
                  <a:pt x="15234" y="4041"/>
                  <a:pt x="15256" y="4041"/>
                </a:cubicBezTo>
                <a:cubicBezTo>
                  <a:pt x="15279" y="4041"/>
                  <a:pt x="15297" y="4010"/>
                  <a:pt x="15297" y="3972"/>
                </a:cubicBezTo>
                <a:cubicBezTo>
                  <a:pt x="15297" y="3935"/>
                  <a:pt x="15279" y="3904"/>
                  <a:pt x="15256" y="3904"/>
                </a:cubicBezTo>
                <a:close/>
                <a:moveTo>
                  <a:pt x="15471" y="3904"/>
                </a:moveTo>
                <a:cubicBezTo>
                  <a:pt x="15449" y="3904"/>
                  <a:pt x="15430" y="3935"/>
                  <a:pt x="15430" y="3972"/>
                </a:cubicBezTo>
                <a:cubicBezTo>
                  <a:pt x="15430" y="4010"/>
                  <a:pt x="15449" y="4041"/>
                  <a:pt x="15471" y="4041"/>
                </a:cubicBezTo>
                <a:cubicBezTo>
                  <a:pt x="15494" y="4041"/>
                  <a:pt x="15512" y="4010"/>
                  <a:pt x="15512" y="3972"/>
                </a:cubicBezTo>
                <a:cubicBezTo>
                  <a:pt x="15512" y="3935"/>
                  <a:pt x="15494" y="3904"/>
                  <a:pt x="15471" y="3904"/>
                </a:cubicBezTo>
                <a:close/>
                <a:moveTo>
                  <a:pt x="15679" y="3904"/>
                </a:moveTo>
                <a:cubicBezTo>
                  <a:pt x="15656" y="3904"/>
                  <a:pt x="15638" y="3935"/>
                  <a:pt x="15638" y="3972"/>
                </a:cubicBezTo>
                <a:cubicBezTo>
                  <a:pt x="15638" y="4010"/>
                  <a:pt x="15656" y="4041"/>
                  <a:pt x="15679" y="4041"/>
                </a:cubicBezTo>
                <a:cubicBezTo>
                  <a:pt x="15701" y="4041"/>
                  <a:pt x="15720" y="4010"/>
                  <a:pt x="15720" y="3972"/>
                </a:cubicBezTo>
                <a:cubicBezTo>
                  <a:pt x="15720" y="3935"/>
                  <a:pt x="15701" y="3904"/>
                  <a:pt x="15679" y="3904"/>
                </a:cubicBezTo>
                <a:close/>
                <a:moveTo>
                  <a:pt x="15894" y="3904"/>
                </a:moveTo>
                <a:cubicBezTo>
                  <a:pt x="15871" y="3904"/>
                  <a:pt x="15853" y="3935"/>
                  <a:pt x="15853" y="3972"/>
                </a:cubicBezTo>
                <a:cubicBezTo>
                  <a:pt x="15853" y="4010"/>
                  <a:pt x="15871" y="4041"/>
                  <a:pt x="15894" y="4041"/>
                </a:cubicBezTo>
                <a:cubicBezTo>
                  <a:pt x="15916" y="4041"/>
                  <a:pt x="15935" y="4010"/>
                  <a:pt x="15935" y="3972"/>
                </a:cubicBezTo>
                <a:cubicBezTo>
                  <a:pt x="15935" y="3935"/>
                  <a:pt x="15916" y="3904"/>
                  <a:pt x="15894" y="3904"/>
                </a:cubicBezTo>
                <a:close/>
                <a:moveTo>
                  <a:pt x="16101" y="3904"/>
                </a:moveTo>
                <a:cubicBezTo>
                  <a:pt x="16078" y="3904"/>
                  <a:pt x="16060" y="3935"/>
                  <a:pt x="16060" y="3972"/>
                </a:cubicBezTo>
                <a:cubicBezTo>
                  <a:pt x="16060" y="4010"/>
                  <a:pt x="16078" y="4041"/>
                  <a:pt x="16101" y="4041"/>
                </a:cubicBezTo>
                <a:cubicBezTo>
                  <a:pt x="16123" y="4041"/>
                  <a:pt x="16142" y="4010"/>
                  <a:pt x="16142" y="3972"/>
                </a:cubicBezTo>
                <a:cubicBezTo>
                  <a:pt x="16142" y="3935"/>
                  <a:pt x="16123" y="3904"/>
                  <a:pt x="16101" y="3904"/>
                </a:cubicBezTo>
                <a:close/>
                <a:moveTo>
                  <a:pt x="16308" y="3904"/>
                </a:moveTo>
                <a:cubicBezTo>
                  <a:pt x="16285" y="3904"/>
                  <a:pt x="16267" y="3935"/>
                  <a:pt x="16267" y="3972"/>
                </a:cubicBezTo>
                <a:cubicBezTo>
                  <a:pt x="16267" y="4010"/>
                  <a:pt x="16285" y="4041"/>
                  <a:pt x="16308" y="4041"/>
                </a:cubicBezTo>
                <a:cubicBezTo>
                  <a:pt x="16331" y="4041"/>
                  <a:pt x="16349" y="4010"/>
                  <a:pt x="16349" y="3972"/>
                </a:cubicBezTo>
                <a:cubicBezTo>
                  <a:pt x="16349" y="3935"/>
                  <a:pt x="16331" y="3904"/>
                  <a:pt x="16308" y="3904"/>
                </a:cubicBezTo>
                <a:close/>
                <a:moveTo>
                  <a:pt x="16523" y="3904"/>
                </a:moveTo>
                <a:cubicBezTo>
                  <a:pt x="16500" y="3904"/>
                  <a:pt x="16482" y="3935"/>
                  <a:pt x="16482" y="3972"/>
                </a:cubicBezTo>
                <a:cubicBezTo>
                  <a:pt x="16482" y="4010"/>
                  <a:pt x="16500" y="4041"/>
                  <a:pt x="16523" y="4041"/>
                </a:cubicBezTo>
                <a:cubicBezTo>
                  <a:pt x="16546" y="4041"/>
                  <a:pt x="16564" y="4010"/>
                  <a:pt x="16564" y="3972"/>
                </a:cubicBezTo>
                <a:cubicBezTo>
                  <a:pt x="16564" y="3935"/>
                  <a:pt x="16546" y="3904"/>
                  <a:pt x="16523" y="3904"/>
                </a:cubicBezTo>
                <a:close/>
                <a:moveTo>
                  <a:pt x="16730" y="3904"/>
                </a:moveTo>
                <a:cubicBezTo>
                  <a:pt x="16708" y="3904"/>
                  <a:pt x="16689" y="3935"/>
                  <a:pt x="16689" y="3972"/>
                </a:cubicBezTo>
                <a:cubicBezTo>
                  <a:pt x="16689" y="4010"/>
                  <a:pt x="16708" y="4041"/>
                  <a:pt x="16730" y="4041"/>
                </a:cubicBezTo>
                <a:cubicBezTo>
                  <a:pt x="16753" y="4041"/>
                  <a:pt x="16771" y="4010"/>
                  <a:pt x="16771" y="3972"/>
                </a:cubicBezTo>
                <a:cubicBezTo>
                  <a:pt x="16771" y="3935"/>
                  <a:pt x="16753" y="3904"/>
                  <a:pt x="16730" y="3904"/>
                </a:cubicBezTo>
                <a:close/>
                <a:moveTo>
                  <a:pt x="16938" y="3904"/>
                </a:moveTo>
                <a:cubicBezTo>
                  <a:pt x="16915" y="3904"/>
                  <a:pt x="16897" y="3935"/>
                  <a:pt x="16897" y="3972"/>
                </a:cubicBezTo>
                <a:cubicBezTo>
                  <a:pt x="16897" y="4010"/>
                  <a:pt x="16915" y="4041"/>
                  <a:pt x="16938" y="4041"/>
                </a:cubicBezTo>
                <a:cubicBezTo>
                  <a:pt x="16960" y="4041"/>
                  <a:pt x="16979" y="4010"/>
                  <a:pt x="16979" y="3972"/>
                </a:cubicBezTo>
                <a:cubicBezTo>
                  <a:pt x="16979" y="3935"/>
                  <a:pt x="16960" y="3904"/>
                  <a:pt x="16938" y="3904"/>
                </a:cubicBezTo>
                <a:close/>
                <a:moveTo>
                  <a:pt x="17153" y="3904"/>
                </a:moveTo>
                <a:cubicBezTo>
                  <a:pt x="17130" y="3904"/>
                  <a:pt x="17111" y="3935"/>
                  <a:pt x="17111" y="3972"/>
                </a:cubicBezTo>
                <a:cubicBezTo>
                  <a:pt x="17111" y="4010"/>
                  <a:pt x="17130" y="4041"/>
                  <a:pt x="17153" y="4041"/>
                </a:cubicBezTo>
                <a:cubicBezTo>
                  <a:pt x="17175" y="4041"/>
                  <a:pt x="17194" y="4010"/>
                  <a:pt x="17194" y="3972"/>
                </a:cubicBezTo>
                <a:cubicBezTo>
                  <a:pt x="17194" y="3935"/>
                  <a:pt x="17175" y="3904"/>
                  <a:pt x="17153" y="3904"/>
                </a:cubicBezTo>
                <a:close/>
                <a:moveTo>
                  <a:pt x="17360" y="3904"/>
                </a:moveTo>
                <a:cubicBezTo>
                  <a:pt x="17337" y="3904"/>
                  <a:pt x="17319" y="3935"/>
                  <a:pt x="17319" y="3972"/>
                </a:cubicBezTo>
                <a:cubicBezTo>
                  <a:pt x="17319" y="4010"/>
                  <a:pt x="17337" y="4041"/>
                  <a:pt x="17360" y="4041"/>
                </a:cubicBezTo>
                <a:cubicBezTo>
                  <a:pt x="17382" y="4041"/>
                  <a:pt x="17401" y="4010"/>
                  <a:pt x="17401" y="3972"/>
                </a:cubicBezTo>
                <a:cubicBezTo>
                  <a:pt x="17401" y="3935"/>
                  <a:pt x="17382" y="3904"/>
                  <a:pt x="17360" y="3904"/>
                </a:cubicBezTo>
                <a:close/>
                <a:moveTo>
                  <a:pt x="17567" y="3904"/>
                </a:moveTo>
                <a:cubicBezTo>
                  <a:pt x="17544" y="3904"/>
                  <a:pt x="17526" y="3935"/>
                  <a:pt x="17526" y="3972"/>
                </a:cubicBezTo>
                <a:cubicBezTo>
                  <a:pt x="17526" y="4010"/>
                  <a:pt x="17544" y="4041"/>
                  <a:pt x="17567" y="4041"/>
                </a:cubicBezTo>
                <a:cubicBezTo>
                  <a:pt x="17590" y="4041"/>
                  <a:pt x="17608" y="4010"/>
                  <a:pt x="17608" y="3972"/>
                </a:cubicBezTo>
                <a:cubicBezTo>
                  <a:pt x="17608" y="3935"/>
                  <a:pt x="17590" y="3904"/>
                  <a:pt x="17567" y="3904"/>
                </a:cubicBezTo>
                <a:close/>
                <a:moveTo>
                  <a:pt x="17782" y="3904"/>
                </a:moveTo>
                <a:cubicBezTo>
                  <a:pt x="17759" y="3904"/>
                  <a:pt x="17741" y="3935"/>
                  <a:pt x="17741" y="3972"/>
                </a:cubicBezTo>
                <a:cubicBezTo>
                  <a:pt x="17741" y="4010"/>
                  <a:pt x="17759" y="4041"/>
                  <a:pt x="17782" y="4041"/>
                </a:cubicBezTo>
                <a:cubicBezTo>
                  <a:pt x="17805" y="4041"/>
                  <a:pt x="17823" y="4010"/>
                  <a:pt x="17823" y="3972"/>
                </a:cubicBezTo>
                <a:cubicBezTo>
                  <a:pt x="17823" y="3935"/>
                  <a:pt x="17805" y="3904"/>
                  <a:pt x="17782" y="3904"/>
                </a:cubicBezTo>
                <a:close/>
                <a:moveTo>
                  <a:pt x="17989" y="3904"/>
                </a:moveTo>
                <a:cubicBezTo>
                  <a:pt x="17967" y="3904"/>
                  <a:pt x="17948" y="3935"/>
                  <a:pt x="17948" y="3972"/>
                </a:cubicBezTo>
                <a:cubicBezTo>
                  <a:pt x="17948" y="4010"/>
                  <a:pt x="17967" y="4041"/>
                  <a:pt x="17989" y="4041"/>
                </a:cubicBezTo>
                <a:cubicBezTo>
                  <a:pt x="18012" y="4041"/>
                  <a:pt x="18030" y="4010"/>
                  <a:pt x="18030" y="3972"/>
                </a:cubicBezTo>
                <a:cubicBezTo>
                  <a:pt x="18030" y="3935"/>
                  <a:pt x="18012" y="3904"/>
                  <a:pt x="17989" y="3904"/>
                </a:cubicBezTo>
                <a:close/>
                <a:moveTo>
                  <a:pt x="18197" y="3904"/>
                </a:moveTo>
                <a:cubicBezTo>
                  <a:pt x="18174" y="3904"/>
                  <a:pt x="18156" y="3935"/>
                  <a:pt x="18156" y="3972"/>
                </a:cubicBezTo>
                <a:cubicBezTo>
                  <a:pt x="18156" y="4010"/>
                  <a:pt x="18174" y="4041"/>
                  <a:pt x="18197" y="4041"/>
                </a:cubicBezTo>
                <a:cubicBezTo>
                  <a:pt x="18219" y="4041"/>
                  <a:pt x="18238" y="4010"/>
                  <a:pt x="18238" y="3972"/>
                </a:cubicBezTo>
                <a:cubicBezTo>
                  <a:pt x="18238" y="3935"/>
                  <a:pt x="18219" y="3904"/>
                  <a:pt x="18197" y="3904"/>
                </a:cubicBezTo>
                <a:close/>
                <a:moveTo>
                  <a:pt x="18412" y="3904"/>
                </a:moveTo>
                <a:cubicBezTo>
                  <a:pt x="18389" y="3904"/>
                  <a:pt x="18370" y="3935"/>
                  <a:pt x="18370" y="3972"/>
                </a:cubicBezTo>
                <a:cubicBezTo>
                  <a:pt x="18370" y="4010"/>
                  <a:pt x="18389" y="4041"/>
                  <a:pt x="18412" y="4041"/>
                </a:cubicBezTo>
                <a:cubicBezTo>
                  <a:pt x="18434" y="4041"/>
                  <a:pt x="18453" y="4010"/>
                  <a:pt x="18453" y="3972"/>
                </a:cubicBezTo>
                <a:cubicBezTo>
                  <a:pt x="18453" y="3935"/>
                  <a:pt x="18434" y="3904"/>
                  <a:pt x="18412" y="3904"/>
                </a:cubicBezTo>
                <a:close/>
                <a:moveTo>
                  <a:pt x="18619" y="3904"/>
                </a:moveTo>
                <a:cubicBezTo>
                  <a:pt x="18596" y="3904"/>
                  <a:pt x="18578" y="3935"/>
                  <a:pt x="18578" y="3972"/>
                </a:cubicBezTo>
                <a:cubicBezTo>
                  <a:pt x="18578" y="4010"/>
                  <a:pt x="18596" y="4041"/>
                  <a:pt x="18619" y="4041"/>
                </a:cubicBezTo>
                <a:cubicBezTo>
                  <a:pt x="18641" y="4041"/>
                  <a:pt x="18660" y="4010"/>
                  <a:pt x="18660" y="3972"/>
                </a:cubicBezTo>
                <a:cubicBezTo>
                  <a:pt x="18660" y="3935"/>
                  <a:pt x="18641" y="3904"/>
                  <a:pt x="18619" y="3904"/>
                </a:cubicBezTo>
                <a:close/>
                <a:moveTo>
                  <a:pt x="18826" y="3904"/>
                </a:moveTo>
                <a:cubicBezTo>
                  <a:pt x="18803" y="3904"/>
                  <a:pt x="18785" y="3935"/>
                  <a:pt x="18785" y="3972"/>
                </a:cubicBezTo>
                <a:cubicBezTo>
                  <a:pt x="18785" y="4010"/>
                  <a:pt x="18803" y="4041"/>
                  <a:pt x="18826" y="4041"/>
                </a:cubicBezTo>
                <a:cubicBezTo>
                  <a:pt x="18849" y="4041"/>
                  <a:pt x="18867" y="4010"/>
                  <a:pt x="18867" y="3972"/>
                </a:cubicBezTo>
                <a:cubicBezTo>
                  <a:pt x="18867" y="3935"/>
                  <a:pt x="18849" y="3904"/>
                  <a:pt x="18826" y="3904"/>
                </a:cubicBezTo>
                <a:close/>
                <a:moveTo>
                  <a:pt x="19041" y="3904"/>
                </a:moveTo>
                <a:cubicBezTo>
                  <a:pt x="19018" y="3904"/>
                  <a:pt x="19000" y="3935"/>
                  <a:pt x="19000" y="3972"/>
                </a:cubicBezTo>
                <a:cubicBezTo>
                  <a:pt x="19000" y="4010"/>
                  <a:pt x="19018" y="4041"/>
                  <a:pt x="19041" y="4041"/>
                </a:cubicBezTo>
                <a:cubicBezTo>
                  <a:pt x="19064" y="4041"/>
                  <a:pt x="19082" y="4010"/>
                  <a:pt x="19082" y="3972"/>
                </a:cubicBezTo>
                <a:cubicBezTo>
                  <a:pt x="19082" y="3935"/>
                  <a:pt x="19064" y="3904"/>
                  <a:pt x="19041" y="3904"/>
                </a:cubicBezTo>
                <a:close/>
                <a:moveTo>
                  <a:pt x="19248" y="3904"/>
                </a:moveTo>
                <a:cubicBezTo>
                  <a:pt x="19226" y="3904"/>
                  <a:pt x="19207" y="3935"/>
                  <a:pt x="19207" y="3972"/>
                </a:cubicBezTo>
                <a:cubicBezTo>
                  <a:pt x="19207" y="4010"/>
                  <a:pt x="19226" y="4041"/>
                  <a:pt x="19248" y="4041"/>
                </a:cubicBezTo>
                <a:cubicBezTo>
                  <a:pt x="19271" y="4041"/>
                  <a:pt x="19289" y="4010"/>
                  <a:pt x="19289" y="3972"/>
                </a:cubicBezTo>
                <a:cubicBezTo>
                  <a:pt x="19289" y="3935"/>
                  <a:pt x="19271" y="3904"/>
                  <a:pt x="19248" y="3904"/>
                </a:cubicBezTo>
                <a:close/>
                <a:moveTo>
                  <a:pt x="19456" y="3904"/>
                </a:moveTo>
                <a:cubicBezTo>
                  <a:pt x="19433" y="3904"/>
                  <a:pt x="19415" y="3935"/>
                  <a:pt x="19415" y="3972"/>
                </a:cubicBezTo>
                <a:cubicBezTo>
                  <a:pt x="19415" y="4010"/>
                  <a:pt x="19433" y="4041"/>
                  <a:pt x="19456" y="4041"/>
                </a:cubicBezTo>
                <a:cubicBezTo>
                  <a:pt x="19478" y="4041"/>
                  <a:pt x="19497" y="4010"/>
                  <a:pt x="19497" y="3972"/>
                </a:cubicBezTo>
                <a:cubicBezTo>
                  <a:pt x="19497" y="3935"/>
                  <a:pt x="19478" y="3904"/>
                  <a:pt x="19456" y="3904"/>
                </a:cubicBezTo>
                <a:close/>
                <a:moveTo>
                  <a:pt x="19670" y="3904"/>
                </a:moveTo>
                <a:cubicBezTo>
                  <a:pt x="19648" y="3904"/>
                  <a:pt x="19629" y="3935"/>
                  <a:pt x="19629" y="3972"/>
                </a:cubicBezTo>
                <a:cubicBezTo>
                  <a:pt x="19629" y="4010"/>
                  <a:pt x="19648" y="4041"/>
                  <a:pt x="19670" y="4041"/>
                </a:cubicBezTo>
                <a:cubicBezTo>
                  <a:pt x="19693" y="4041"/>
                  <a:pt x="19712" y="4010"/>
                  <a:pt x="19712" y="3972"/>
                </a:cubicBezTo>
                <a:cubicBezTo>
                  <a:pt x="19712" y="3935"/>
                  <a:pt x="19693" y="3904"/>
                  <a:pt x="19670" y="3904"/>
                </a:cubicBezTo>
                <a:close/>
                <a:moveTo>
                  <a:pt x="19878" y="3904"/>
                </a:moveTo>
                <a:cubicBezTo>
                  <a:pt x="19855" y="3904"/>
                  <a:pt x="19837" y="3935"/>
                  <a:pt x="19837" y="3972"/>
                </a:cubicBezTo>
                <a:cubicBezTo>
                  <a:pt x="19837" y="4010"/>
                  <a:pt x="19855" y="4041"/>
                  <a:pt x="19878" y="4041"/>
                </a:cubicBezTo>
                <a:cubicBezTo>
                  <a:pt x="19900" y="4041"/>
                  <a:pt x="19919" y="4010"/>
                  <a:pt x="19919" y="3972"/>
                </a:cubicBezTo>
                <a:cubicBezTo>
                  <a:pt x="19919" y="3935"/>
                  <a:pt x="19900" y="3904"/>
                  <a:pt x="19878" y="3904"/>
                </a:cubicBezTo>
                <a:close/>
                <a:moveTo>
                  <a:pt x="20085" y="3904"/>
                </a:moveTo>
                <a:cubicBezTo>
                  <a:pt x="20062" y="3904"/>
                  <a:pt x="20044" y="3935"/>
                  <a:pt x="20044" y="3972"/>
                </a:cubicBezTo>
                <a:cubicBezTo>
                  <a:pt x="20044" y="4010"/>
                  <a:pt x="20062" y="4041"/>
                  <a:pt x="20085" y="4041"/>
                </a:cubicBezTo>
                <a:cubicBezTo>
                  <a:pt x="20108" y="4041"/>
                  <a:pt x="20126" y="4010"/>
                  <a:pt x="20126" y="3972"/>
                </a:cubicBezTo>
                <a:cubicBezTo>
                  <a:pt x="20126" y="3935"/>
                  <a:pt x="20108" y="3904"/>
                  <a:pt x="20085" y="3904"/>
                </a:cubicBezTo>
                <a:close/>
                <a:moveTo>
                  <a:pt x="20300" y="3904"/>
                </a:moveTo>
                <a:cubicBezTo>
                  <a:pt x="20277" y="3904"/>
                  <a:pt x="20259" y="3935"/>
                  <a:pt x="20259" y="3972"/>
                </a:cubicBezTo>
                <a:cubicBezTo>
                  <a:pt x="20259" y="4010"/>
                  <a:pt x="20277" y="4041"/>
                  <a:pt x="20300" y="4041"/>
                </a:cubicBezTo>
                <a:cubicBezTo>
                  <a:pt x="20323" y="4041"/>
                  <a:pt x="20341" y="4010"/>
                  <a:pt x="20341" y="3972"/>
                </a:cubicBezTo>
                <a:cubicBezTo>
                  <a:pt x="20341" y="3935"/>
                  <a:pt x="20323" y="3904"/>
                  <a:pt x="20300" y="3904"/>
                </a:cubicBezTo>
                <a:close/>
                <a:moveTo>
                  <a:pt x="20507" y="3904"/>
                </a:moveTo>
                <a:cubicBezTo>
                  <a:pt x="20485" y="3904"/>
                  <a:pt x="20466" y="3935"/>
                  <a:pt x="20466" y="3972"/>
                </a:cubicBezTo>
                <a:cubicBezTo>
                  <a:pt x="20466" y="4010"/>
                  <a:pt x="20485" y="4041"/>
                  <a:pt x="20507" y="4041"/>
                </a:cubicBezTo>
                <a:cubicBezTo>
                  <a:pt x="20530" y="4041"/>
                  <a:pt x="20548" y="4010"/>
                  <a:pt x="20548" y="3972"/>
                </a:cubicBezTo>
                <a:cubicBezTo>
                  <a:pt x="20548" y="3935"/>
                  <a:pt x="20530" y="3904"/>
                  <a:pt x="20507" y="3904"/>
                </a:cubicBezTo>
                <a:close/>
                <a:moveTo>
                  <a:pt x="20715" y="3904"/>
                </a:moveTo>
                <a:cubicBezTo>
                  <a:pt x="20692" y="3904"/>
                  <a:pt x="20674" y="3935"/>
                  <a:pt x="20674" y="3972"/>
                </a:cubicBezTo>
                <a:cubicBezTo>
                  <a:pt x="20674" y="4010"/>
                  <a:pt x="20692" y="4041"/>
                  <a:pt x="20715" y="4041"/>
                </a:cubicBezTo>
                <a:cubicBezTo>
                  <a:pt x="20737" y="4041"/>
                  <a:pt x="20756" y="4010"/>
                  <a:pt x="20756" y="3972"/>
                </a:cubicBezTo>
                <a:cubicBezTo>
                  <a:pt x="20756" y="3935"/>
                  <a:pt x="20737" y="3904"/>
                  <a:pt x="20715" y="3904"/>
                </a:cubicBezTo>
                <a:close/>
                <a:moveTo>
                  <a:pt x="20929" y="3904"/>
                </a:moveTo>
                <a:cubicBezTo>
                  <a:pt x="20907" y="3904"/>
                  <a:pt x="20888" y="3935"/>
                  <a:pt x="20888" y="3972"/>
                </a:cubicBezTo>
                <a:cubicBezTo>
                  <a:pt x="20888" y="4010"/>
                  <a:pt x="20907" y="4041"/>
                  <a:pt x="20929" y="4041"/>
                </a:cubicBezTo>
                <a:cubicBezTo>
                  <a:pt x="20952" y="4041"/>
                  <a:pt x="20970" y="4010"/>
                  <a:pt x="20971" y="3972"/>
                </a:cubicBezTo>
                <a:cubicBezTo>
                  <a:pt x="20971" y="3935"/>
                  <a:pt x="20952" y="3904"/>
                  <a:pt x="20929" y="3904"/>
                </a:cubicBezTo>
                <a:close/>
                <a:moveTo>
                  <a:pt x="21137" y="3904"/>
                </a:moveTo>
                <a:cubicBezTo>
                  <a:pt x="21114" y="3904"/>
                  <a:pt x="21096" y="3935"/>
                  <a:pt x="21096" y="3972"/>
                </a:cubicBezTo>
                <a:cubicBezTo>
                  <a:pt x="21096" y="4010"/>
                  <a:pt x="21114" y="4041"/>
                  <a:pt x="21137" y="4041"/>
                </a:cubicBezTo>
                <a:cubicBezTo>
                  <a:pt x="21159" y="4041"/>
                  <a:pt x="21178" y="4010"/>
                  <a:pt x="21178" y="3972"/>
                </a:cubicBezTo>
                <a:cubicBezTo>
                  <a:pt x="21178" y="3935"/>
                  <a:pt x="21159" y="3904"/>
                  <a:pt x="21137" y="3904"/>
                </a:cubicBezTo>
                <a:close/>
                <a:moveTo>
                  <a:pt x="4756" y="3917"/>
                </a:moveTo>
                <a:cubicBezTo>
                  <a:pt x="4736" y="3922"/>
                  <a:pt x="4721" y="3950"/>
                  <a:pt x="4721" y="3984"/>
                </a:cubicBezTo>
                <a:cubicBezTo>
                  <a:pt x="4721" y="3989"/>
                  <a:pt x="4722" y="3994"/>
                  <a:pt x="4722" y="3998"/>
                </a:cubicBezTo>
                <a:cubicBezTo>
                  <a:pt x="4730" y="3967"/>
                  <a:pt x="4754" y="3966"/>
                  <a:pt x="4756" y="3917"/>
                </a:cubicBezTo>
                <a:close/>
                <a:moveTo>
                  <a:pt x="11084" y="3917"/>
                </a:moveTo>
                <a:cubicBezTo>
                  <a:pt x="11072" y="3956"/>
                  <a:pt x="11056" y="3997"/>
                  <a:pt x="11039" y="4031"/>
                </a:cubicBezTo>
                <a:cubicBezTo>
                  <a:pt x="11046" y="4039"/>
                  <a:pt x="11054" y="4043"/>
                  <a:pt x="11062" y="4043"/>
                </a:cubicBezTo>
                <a:cubicBezTo>
                  <a:pt x="11085" y="4043"/>
                  <a:pt x="11103" y="4012"/>
                  <a:pt x="11103" y="3975"/>
                </a:cubicBezTo>
                <a:cubicBezTo>
                  <a:pt x="11103" y="3950"/>
                  <a:pt x="11096" y="3929"/>
                  <a:pt x="11084" y="3917"/>
                </a:cubicBezTo>
                <a:close/>
                <a:moveTo>
                  <a:pt x="13170" y="3917"/>
                </a:moveTo>
                <a:cubicBezTo>
                  <a:pt x="13154" y="3935"/>
                  <a:pt x="13137" y="3954"/>
                  <a:pt x="13120" y="3974"/>
                </a:cubicBezTo>
                <a:cubicBezTo>
                  <a:pt x="13120" y="3977"/>
                  <a:pt x="13120" y="3980"/>
                  <a:pt x="13120" y="3983"/>
                </a:cubicBezTo>
                <a:cubicBezTo>
                  <a:pt x="13120" y="4021"/>
                  <a:pt x="13138" y="4051"/>
                  <a:pt x="13161" y="4051"/>
                </a:cubicBezTo>
                <a:cubicBezTo>
                  <a:pt x="13183" y="4051"/>
                  <a:pt x="13202" y="4021"/>
                  <a:pt x="13202" y="3983"/>
                </a:cubicBezTo>
                <a:cubicBezTo>
                  <a:pt x="13202" y="3951"/>
                  <a:pt x="13188" y="3924"/>
                  <a:pt x="13170" y="3917"/>
                </a:cubicBezTo>
                <a:close/>
                <a:moveTo>
                  <a:pt x="3678" y="3929"/>
                </a:moveTo>
                <a:cubicBezTo>
                  <a:pt x="3673" y="3941"/>
                  <a:pt x="3669" y="3955"/>
                  <a:pt x="3669" y="3971"/>
                </a:cubicBezTo>
                <a:cubicBezTo>
                  <a:pt x="3669" y="4009"/>
                  <a:pt x="3688" y="4039"/>
                  <a:pt x="3711" y="4039"/>
                </a:cubicBezTo>
                <a:cubicBezTo>
                  <a:pt x="3725" y="4039"/>
                  <a:pt x="3738" y="4027"/>
                  <a:pt x="3745" y="4008"/>
                </a:cubicBezTo>
                <a:cubicBezTo>
                  <a:pt x="3719" y="3987"/>
                  <a:pt x="3697" y="3961"/>
                  <a:pt x="3678" y="3929"/>
                </a:cubicBezTo>
                <a:close/>
                <a:moveTo>
                  <a:pt x="4158" y="3942"/>
                </a:moveTo>
                <a:cubicBezTo>
                  <a:pt x="4128" y="3942"/>
                  <a:pt x="4113" y="3971"/>
                  <a:pt x="4107" y="4026"/>
                </a:cubicBezTo>
                <a:cubicBezTo>
                  <a:pt x="4115" y="4040"/>
                  <a:pt x="4125" y="4048"/>
                  <a:pt x="4137" y="4048"/>
                </a:cubicBezTo>
                <a:cubicBezTo>
                  <a:pt x="4159" y="4048"/>
                  <a:pt x="4178" y="4018"/>
                  <a:pt x="4178" y="3980"/>
                </a:cubicBezTo>
                <a:cubicBezTo>
                  <a:pt x="4178" y="3967"/>
                  <a:pt x="4176" y="3954"/>
                  <a:pt x="4172" y="3944"/>
                </a:cubicBezTo>
                <a:cubicBezTo>
                  <a:pt x="4167" y="3943"/>
                  <a:pt x="4162" y="3942"/>
                  <a:pt x="4158" y="3942"/>
                </a:cubicBezTo>
                <a:close/>
                <a:moveTo>
                  <a:pt x="4384" y="3942"/>
                </a:moveTo>
                <a:cubicBezTo>
                  <a:pt x="4365" y="3967"/>
                  <a:pt x="4336" y="3981"/>
                  <a:pt x="4314" y="4013"/>
                </a:cubicBezTo>
                <a:cubicBezTo>
                  <a:pt x="4322" y="4029"/>
                  <a:pt x="4333" y="4039"/>
                  <a:pt x="4346" y="4039"/>
                </a:cubicBezTo>
                <a:cubicBezTo>
                  <a:pt x="4369" y="4039"/>
                  <a:pt x="4388" y="4009"/>
                  <a:pt x="4388" y="3971"/>
                </a:cubicBezTo>
                <a:cubicBezTo>
                  <a:pt x="4388" y="3961"/>
                  <a:pt x="4386" y="3951"/>
                  <a:pt x="4384" y="3942"/>
                </a:cubicBezTo>
                <a:close/>
                <a:moveTo>
                  <a:pt x="6901" y="3942"/>
                </a:moveTo>
                <a:cubicBezTo>
                  <a:pt x="6885" y="3975"/>
                  <a:pt x="6874" y="4011"/>
                  <a:pt x="6863" y="4048"/>
                </a:cubicBezTo>
                <a:cubicBezTo>
                  <a:pt x="6864" y="4048"/>
                  <a:pt x="6865" y="4049"/>
                  <a:pt x="6866" y="4049"/>
                </a:cubicBezTo>
                <a:cubicBezTo>
                  <a:pt x="6889" y="4049"/>
                  <a:pt x="6907" y="4018"/>
                  <a:pt x="6907" y="3980"/>
                </a:cubicBezTo>
                <a:cubicBezTo>
                  <a:pt x="6907" y="3966"/>
                  <a:pt x="6905" y="3953"/>
                  <a:pt x="6901" y="3942"/>
                </a:cubicBezTo>
                <a:close/>
                <a:moveTo>
                  <a:pt x="12782" y="3955"/>
                </a:moveTo>
                <a:cubicBezTo>
                  <a:pt x="12777" y="3977"/>
                  <a:pt x="12772" y="4001"/>
                  <a:pt x="12766" y="4029"/>
                </a:cubicBezTo>
                <a:cubicBezTo>
                  <a:pt x="12777" y="4017"/>
                  <a:pt x="12784" y="3997"/>
                  <a:pt x="12784" y="3974"/>
                </a:cubicBezTo>
                <a:cubicBezTo>
                  <a:pt x="12784" y="3967"/>
                  <a:pt x="12783" y="3961"/>
                  <a:pt x="12782" y="3955"/>
                </a:cubicBezTo>
                <a:close/>
                <a:moveTo>
                  <a:pt x="12490" y="3981"/>
                </a:moveTo>
                <a:cubicBezTo>
                  <a:pt x="12492" y="4015"/>
                  <a:pt x="12509" y="4043"/>
                  <a:pt x="12531" y="4043"/>
                </a:cubicBezTo>
                <a:cubicBezTo>
                  <a:pt x="12535" y="4043"/>
                  <a:pt x="12539" y="4041"/>
                  <a:pt x="12543" y="4039"/>
                </a:cubicBezTo>
                <a:cubicBezTo>
                  <a:pt x="12528" y="4020"/>
                  <a:pt x="12511" y="4000"/>
                  <a:pt x="12490" y="3981"/>
                </a:cubicBezTo>
                <a:close/>
                <a:moveTo>
                  <a:pt x="5436" y="3993"/>
                </a:moveTo>
                <a:cubicBezTo>
                  <a:pt x="5426" y="4004"/>
                  <a:pt x="5417" y="4022"/>
                  <a:pt x="5412" y="4046"/>
                </a:cubicBezTo>
                <a:cubicBezTo>
                  <a:pt x="5425" y="4037"/>
                  <a:pt x="5434" y="4017"/>
                  <a:pt x="5436" y="3993"/>
                </a:cubicBezTo>
                <a:close/>
                <a:moveTo>
                  <a:pt x="5584" y="3993"/>
                </a:moveTo>
                <a:cubicBezTo>
                  <a:pt x="5581" y="3993"/>
                  <a:pt x="5573" y="4003"/>
                  <a:pt x="5566" y="4014"/>
                </a:cubicBezTo>
                <a:cubicBezTo>
                  <a:pt x="5573" y="4035"/>
                  <a:pt x="5586" y="4048"/>
                  <a:pt x="5601" y="4048"/>
                </a:cubicBezTo>
                <a:cubicBezTo>
                  <a:pt x="5607" y="4048"/>
                  <a:pt x="5613" y="4045"/>
                  <a:pt x="5619" y="4041"/>
                </a:cubicBezTo>
                <a:cubicBezTo>
                  <a:pt x="5610" y="4020"/>
                  <a:pt x="5598" y="3993"/>
                  <a:pt x="5584" y="3993"/>
                </a:cubicBezTo>
                <a:close/>
                <a:moveTo>
                  <a:pt x="21318" y="4019"/>
                </a:moveTo>
                <a:cubicBezTo>
                  <a:pt x="21326" y="4035"/>
                  <a:pt x="21337" y="4045"/>
                  <a:pt x="21350" y="4045"/>
                </a:cubicBezTo>
                <a:cubicBezTo>
                  <a:pt x="21339" y="4036"/>
                  <a:pt x="21329" y="4028"/>
                  <a:pt x="21318" y="4019"/>
                </a:cubicBezTo>
                <a:close/>
                <a:moveTo>
                  <a:pt x="248" y="4083"/>
                </a:moveTo>
                <a:cubicBezTo>
                  <a:pt x="226" y="4083"/>
                  <a:pt x="207" y="4114"/>
                  <a:pt x="207" y="4151"/>
                </a:cubicBezTo>
                <a:cubicBezTo>
                  <a:pt x="207" y="4189"/>
                  <a:pt x="226" y="4220"/>
                  <a:pt x="248" y="4220"/>
                </a:cubicBezTo>
                <a:cubicBezTo>
                  <a:pt x="271" y="4220"/>
                  <a:pt x="289" y="4189"/>
                  <a:pt x="289" y="4151"/>
                </a:cubicBezTo>
                <a:cubicBezTo>
                  <a:pt x="289" y="4114"/>
                  <a:pt x="271" y="4083"/>
                  <a:pt x="248" y="4083"/>
                </a:cubicBezTo>
                <a:close/>
                <a:moveTo>
                  <a:pt x="463" y="4083"/>
                </a:moveTo>
                <a:cubicBezTo>
                  <a:pt x="441" y="4083"/>
                  <a:pt x="422" y="4114"/>
                  <a:pt x="422" y="4151"/>
                </a:cubicBezTo>
                <a:cubicBezTo>
                  <a:pt x="422" y="4189"/>
                  <a:pt x="441" y="4220"/>
                  <a:pt x="463" y="4220"/>
                </a:cubicBezTo>
                <a:cubicBezTo>
                  <a:pt x="486" y="4220"/>
                  <a:pt x="504" y="4189"/>
                  <a:pt x="504" y="4151"/>
                </a:cubicBezTo>
                <a:cubicBezTo>
                  <a:pt x="504" y="4114"/>
                  <a:pt x="486" y="4083"/>
                  <a:pt x="463" y="4083"/>
                </a:cubicBezTo>
                <a:close/>
                <a:moveTo>
                  <a:pt x="671" y="4083"/>
                </a:moveTo>
                <a:cubicBezTo>
                  <a:pt x="648" y="4083"/>
                  <a:pt x="629" y="4114"/>
                  <a:pt x="629" y="4151"/>
                </a:cubicBezTo>
                <a:cubicBezTo>
                  <a:pt x="629" y="4189"/>
                  <a:pt x="648" y="4220"/>
                  <a:pt x="671" y="4220"/>
                </a:cubicBezTo>
                <a:cubicBezTo>
                  <a:pt x="693" y="4220"/>
                  <a:pt x="712" y="4189"/>
                  <a:pt x="712" y="4151"/>
                </a:cubicBezTo>
                <a:cubicBezTo>
                  <a:pt x="712" y="4114"/>
                  <a:pt x="693" y="4083"/>
                  <a:pt x="671" y="4083"/>
                </a:cubicBezTo>
                <a:close/>
                <a:moveTo>
                  <a:pt x="878" y="4083"/>
                </a:moveTo>
                <a:cubicBezTo>
                  <a:pt x="855" y="4083"/>
                  <a:pt x="837" y="4114"/>
                  <a:pt x="837" y="4151"/>
                </a:cubicBezTo>
                <a:cubicBezTo>
                  <a:pt x="837" y="4189"/>
                  <a:pt x="855" y="4220"/>
                  <a:pt x="878" y="4220"/>
                </a:cubicBezTo>
                <a:cubicBezTo>
                  <a:pt x="900" y="4220"/>
                  <a:pt x="919" y="4189"/>
                  <a:pt x="919" y="4151"/>
                </a:cubicBezTo>
                <a:cubicBezTo>
                  <a:pt x="919" y="4114"/>
                  <a:pt x="900" y="4083"/>
                  <a:pt x="878" y="4083"/>
                </a:cubicBezTo>
                <a:close/>
                <a:moveTo>
                  <a:pt x="1093" y="4083"/>
                </a:moveTo>
                <a:cubicBezTo>
                  <a:pt x="1070" y="4083"/>
                  <a:pt x="1052" y="4114"/>
                  <a:pt x="1052" y="4151"/>
                </a:cubicBezTo>
                <a:cubicBezTo>
                  <a:pt x="1052" y="4189"/>
                  <a:pt x="1070" y="4220"/>
                  <a:pt x="1093" y="4220"/>
                </a:cubicBezTo>
                <a:cubicBezTo>
                  <a:pt x="1115" y="4220"/>
                  <a:pt x="1134" y="4189"/>
                  <a:pt x="1134" y="4151"/>
                </a:cubicBezTo>
                <a:cubicBezTo>
                  <a:pt x="1134" y="4114"/>
                  <a:pt x="1115" y="4083"/>
                  <a:pt x="1093" y="4083"/>
                </a:cubicBezTo>
                <a:close/>
                <a:moveTo>
                  <a:pt x="1300" y="4083"/>
                </a:moveTo>
                <a:cubicBezTo>
                  <a:pt x="1277" y="4083"/>
                  <a:pt x="1259" y="4114"/>
                  <a:pt x="1259" y="4151"/>
                </a:cubicBezTo>
                <a:cubicBezTo>
                  <a:pt x="1259" y="4189"/>
                  <a:pt x="1277" y="4220"/>
                  <a:pt x="1300" y="4220"/>
                </a:cubicBezTo>
                <a:cubicBezTo>
                  <a:pt x="1323" y="4220"/>
                  <a:pt x="1341" y="4189"/>
                  <a:pt x="1341" y="4151"/>
                </a:cubicBezTo>
                <a:cubicBezTo>
                  <a:pt x="1341" y="4114"/>
                  <a:pt x="1323" y="4083"/>
                  <a:pt x="1300" y="4083"/>
                </a:cubicBezTo>
                <a:close/>
                <a:moveTo>
                  <a:pt x="1507" y="4083"/>
                </a:moveTo>
                <a:cubicBezTo>
                  <a:pt x="1485" y="4083"/>
                  <a:pt x="1466" y="4114"/>
                  <a:pt x="1466" y="4151"/>
                </a:cubicBezTo>
                <a:cubicBezTo>
                  <a:pt x="1466" y="4189"/>
                  <a:pt x="1485" y="4220"/>
                  <a:pt x="1507" y="4220"/>
                </a:cubicBezTo>
                <a:cubicBezTo>
                  <a:pt x="1530" y="4220"/>
                  <a:pt x="1548" y="4189"/>
                  <a:pt x="1548" y="4151"/>
                </a:cubicBezTo>
                <a:cubicBezTo>
                  <a:pt x="1548" y="4114"/>
                  <a:pt x="1530" y="4083"/>
                  <a:pt x="1507" y="4083"/>
                </a:cubicBezTo>
                <a:close/>
                <a:moveTo>
                  <a:pt x="1722" y="4083"/>
                </a:moveTo>
                <a:cubicBezTo>
                  <a:pt x="1700" y="4083"/>
                  <a:pt x="1681" y="4114"/>
                  <a:pt x="1681" y="4151"/>
                </a:cubicBezTo>
                <a:cubicBezTo>
                  <a:pt x="1681" y="4189"/>
                  <a:pt x="1700" y="4220"/>
                  <a:pt x="1722" y="4220"/>
                </a:cubicBezTo>
                <a:cubicBezTo>
                  <a:pt x="1745" y="4220"/>
                  <a:pt x="1763" y="4189"/>
                  <a:pt x="1763" y="4151"/>
                </a:cubicBezTo>
                <a:cubicBezTo>
                  <a:pt x="1763" y="4114"/>
                  <a:pt x="1745" y="4083"/>
                  <a:pt x="1722" y="4083"/>
                </a:cubicBezTo>
                <a:close/>
                <a:moveTo>
                  <a:pt x="1930" y="4083"/>
                </a:moveTo>
                <a:cubicBezTo>
                  <a:pt x="1907" y="4083"/>
                  <a:pt x="1888" y="4114"/>
                  <a:pt x="1888" y="4151"/>
                </a:cubicBezTo>
                <a:cubicBezTo>
                  <a:pt x="1888" y="4189"/>
                  <a:pt x="1907" y="4220"/>
                  <a:pt x="1930" y="4220"/>
                </a:cubicBezTo>
                <a:cubicBezTo>
                  <a:pt x="1952" y="4220"/>
                  <a:pt x="1971" y="4189"/>
                  <a:pt x="1971" y="4151"/>
                </a:cubicBezTo>
                <a:cubicBezTo>
                  <a:pt x="1971" y="4114"/>
                  <a:pt x="1952" y="4083"/>
                  <a:pt x="1930" y="4083"/>
                </a:cubicBezTo>
                <a:close/>
                <a:moveTo>
                  <a:pt x="2137" y="4083"/>
                </a:moveTo>
                <a:cubicBezTo>
                  <a:pt x="2114" y="4083"/>
                  <a:pt x="2096" y="4114"/>
                  <a:pt x="2096" y="4151"/>
                </a:cubicBezTo>
                <a:cubicBezTo>
                  <a:pt x="2096" y="4189"/>
                  <a:pt x="2114" y="4220"/>
                  <a:pt x="2137" y="4220"/>
                </a:cubicBezTo>
                <a:cubicBezTo>
                  <a:pt x="2159" y="4220"/>
                  <a:pt x="2178" y="4189"/>
                  <a:pt x="2178" y="4151"/>
                </a:cubicBezTo>
                <a:cubicBezTo>
                  <a:pt x="2178" y="4114"/>
                  <a:pt x="2159" y="4083"/>
                  <a:pt x="2137" y="4083"/>
                </a:cubicBezTo>
                <a:close/>
                <a:moveTo>
                  <a:pt x="2352" y="4083"/>
                </a:moveTo>
                <a:cubicBezTo>
                  <a:pt x="2329" y="4083"/>
                  <a:pt x="2311" y="4114"/>
                  <a:pt x="2311" y="4151"/>
                </a:cubicBezTo>
                <a:cubicBezTo>
                  <a:pt x="2311" y="4189"/>
                  <a:pt x="2329" y="4220"/>
                  <a:pt x="2352" y="4220"/>
                </a:cubicBezTo>
                <a:cubicBezTo>
                  <a:pt x="2374" y="4220"/>
                  <a:pt x="2393" y="4189"/>
                  <a:pt x="2393" y="4151"/>
                </a:cubicBezTo>
                <a:cubicBezTo>
                  <a:pt x="2393" y="4114"/>
                  <a:pt x="2374" y="4083"/>
                  <a:pt x="2352" y="4083"/>
                </a:cubicBezTo>
                <a:close/>
                <a:moveTo>
                  <a:pt x="2559" y="4083"/>
                </a:moveTo>
                <a:cubicBezTo>
                  <a:pt x="2536" y="4083"/>
                  <a:pt x="2518" y="4114"/>
                  <a:pt x="2518" y="4151"/>
                </a:cubicBezTo>
                <a:cubicBezTo>
                  <a:pt x="2518" y="4189"/>
                  <a:pt x="2536" y="4220"/>
                  <a:pt x="2559" y="4220"/>
                </a:cubicBezTo>
                <a:cubicBezTo>
                  <a:pt x="2582" y="4220"/>
                  <a:pt x="2600" y="4189"/>
                  <a:pt x="2600" y="4151"/>
                </a:cubicBezTo>
                <a:cubicBezTo>
                  <a:pt x="2600" y="4114"/>
                  <a:pt x="2582" y="4083"/>
                  <a:pt x="2559" y="4083"/>
                </a:cubicBezTo>
                <a:close/>
                <a:moveTo>
                  <a:pt x="2766" y="4083"/>
                </a:moveTo>
                <a:cubicBezTo>
                  <a:pt x="2744" y="4083"/>
                  <a:pt x="2725" y="4114"/>
                  <a:pt x="2725" y="4151"/>
                </a:cubicBezTo>
                <a:cubicBezTo>
                  <a:pt x="2725" y="4189"/>
                  <a:pt x="2744" y="4220"/>
                  <a:pt x="2766" y="4220"/>
                </a:cubicBezTo>
                <a:cubicBezTo>
                  <a:pt x="2789" y="4220"/>
                  <a:pt x="2807" y="4189"/>
                  <a:pt x="2807" y="4151"/>
                </a:cubicBezTo>
                <a:cubicBezTo>
                  <a:pt x="2807" y="4114"/>
                  <a:pt x="2789" y="4083"/>
                  <a:pt x="2766" y="4083"/>
                </a:cubicBezTo>
                <a:close/>
                <a:moveTo>
                  <a:pt x="2981" y="4083"/>
                </a:moveTo>
                <a:cubicBezTo>
                  <a:pt x="2959" y="4083"/>
                  <a:pt x="2940" y="4114"/>
                  <a:pt x="2940" y="4151"/>
                </a:cubicBezTo>
                <a:cubicBezTo>
                  <a:pt x="2940" y="4189"/>
                  <a:pt x="2959" y="4220"/>
                  <a:pt x="2981" y="4220"/>
                </a:cubicBezTo>
                <a:cubicBezTo>
                  <a:pt x="3004" y="4220"/>
                  <a:pt x="3022" y="4189"/>
                  <a:pt x="3022" y="4151"/>
                </a:cubicBezTo>
                <a:cubicBezTo>
                  <a:pt x="3022" y="4114"/>
                  <a:pt x="3004" y="4083"/>
                  <a:pt x="2981" y="4083"/>
                </a:cubicBezTo>
                <a:close/>
                <a:moveTo>
                  <a:pt x="3188" y="4083"/>
                </a:moveTo>
                <a:cubicBezTo>
                  <a:pt x="3166" y="4083"/>
                  <a:pt x="3147" y="4114"/>
                  <a:pt x="3147" y="4151"/>
                </a:cubicBezTo>
                <a:cubicBezTo>
                  <a:pt x="3147" y="4189"/>
                  <a:pt x="3166" y="4220"/>
                  <a:pt x="3188" y="4220"/>
                </a:cubicBezTo>
                <a:cubicBezTo>
                  <a:pt x="3211" y="4220"/>
                  <a:pt x="3230" y="4189"/>
                  <a:pt x="3230" y="4151"/>
                </a:cubicBezTo>
                <a:cubicBezTo>
                  <a:pt x="3230" y="4114"/>
                  <a:pt x="3211" y="4083"/>
                  <a:pt x="3188" y="4083"/>
                </a:cubicBezTo>
                <a:close/>
                <a:moveTo>
                  <a:pt x="3396" y="4083"/>
                </a:moveTo>
                <a:cubicBezTo>
                  <a:pt x="3373" y="4083"/>
                  <a:pt x="3355" y="4114"/>
                  <a:pt x="3355" y="4151"/>
                </a:cubicBezTo>
                <a:cubicBezTo>
                  <a:pt x="3355" y="4189"/>
                  <a:pt x="3373" y="4220"/>
                  <a:pt x="3396" y="4220"/>
                </a:cubicBezTo>
                <a:cubicBezTo>
                  <a:pt x="3418" y="4220"/>
                  <a:pt x="3437" y="4189"/>
                  <a:pt x="3437" y="4151"/>
                </a:cubicBezTo>
                <a:cubicBezTo>
                  <a:pt x="3437" y="4114"/>
                  <a:pt x="3418" y="4083"/>
                  <a:pt x="3396" y="4083"/>
                </a:cubicBezTo>
                <a:close/>
                <a:moveTo>
                  <a:pt x="3611" y="4083"/>
                </a:moveTo>
                <a:cubicBezTo>
                  <a:pt x="3588" y="4083"/>
                  <a:pt x="3570" y="4114"/>
                  <a:pt x="3570" y="4151"/>
                </a:cubicBezTo>
                <a:cubicBezTo>
                  <a:pt x="3570" y="4189"/>
                  <a:pt x="3588" y="4220"/>
                  <a:pt x="3611" y="4220"/>
                </a:cubicBezTo>
                <a:cubicBezTo>
                  <a:pt x="3633" y="4220"/>
                  <a:pt x="3652" y="4189"/>
                  <a:pt x="3652" y="4151"/>
                </a:cubicBezTo>
                <a:cubicBezTo>
                  <a:pt x="3652" y="4114"/>
                  <a:pt x="3633" y="4083"/>
                  <a:pt x="3611" y="4083"/>
                </a:cubicBezTo>
                <a:close/>
                <a:moveTo>
                  <a:pt x="3818" y="4083"/>
                </a:moveTo>
                <a:cubicBezTo>
                  <a:pt x="3795" y="4083"/>
                  <a:pt x="3777" y="4114"/>
                  <a:pt x="3777" y="4151"/>
                </a:cubicBezTo>
                <a:cubicBezTo>
                  <a:pt x="3777" y="4189"/>
                  <a:pt x="3795" y="4220"/>
                  <a:pt x="3818" y="4220"/>
                </a:cubicBezTo>
                <a:cubicBezTo>
                  <a:pt x="3841" y="4220"/>
                  <a:pt x="3859" y="4189"/>
                  <a:pt x="3859" y="4151"/>
                </a:cubicBezTo>
                <a:cubicBezTo>
                  <a:pt x="3859" y="4114"/>
                  <a:pt x="3841" y="4083"/>
                  <a:pt x="3818" y="4083"/>
                </a:cubicBezTo>
                <a:close/>
                <a:moveTo>
                  <a:pt x="4033" y="4083"/>
                </a:moveTo>
                <a:cubicBezTo>
                  <a:pt x="4010" y="4083"/>
                  <a:pt x="3992" y="4114"/>
                  <a:pt x="3992" y="4151"/>
                </a:cubicBezTo>
                <a:cubicBezTo>
                  <a:pt x="3992" y="4189"/>
                  <a:pt x="4010" y="4220"/>
                  <a:pt x="4033" y="4220"/>
                </a:cubicBezTo>
                <a:cubicBezTo>
                  <a:pt x="4056" y="4220"/>
                  <a:pt x="4074" y="4189"/>
                  <a:pt x="4074" y="4151"/>
                </a:cubicBezTo>
                <a:cubicBezTo>
                  <a:pt x="4074" y="4114"/>
                  <a:pt x="4056" y="4083"/>
                  <a:pt x="4033" y="4083"/>
                </a:cubicBezTo>
                <a:close/>
                <a:moveTo>
                  <a:pt x="4240" y="4083"/>
                </a:moveTo>
                <a:cubicBezTo>
                  <a:pt x="4218" y="4083"/>
                  <a:pt x="4199" y="4114"/>
                  <a:pt x="4199" y="4151"/>
                </a:cubicBezTo>
                <a:cubicBezTo>
                  <a:pt x="4199" y="4189"/>
                  <a:pt x="4218" y="4220"/>
                  <a:pt x="4240" y="4220"/>
                </a:cubicBezTo>
                <a:cubicBezTo>
                  <a:pt x="4263" y="4220"/>
                  <a:pt x="4281" y="4189"/>
                  <a:pt x="4281" y="4151"/>
                </a:cubicBezTo>
                <a:cubicBezTo>
                  <a:pt x="4281" y="4148"/>
                  <a:pt x="4281" y="4144"/>
                  <a:pt x="4281" y="4141"/>
                </a:cubicBezTo>
                <a:cubicBezTo>
                  <a:pt x="4246" y="4157"/>
                  <a:pt x="4245" y="4125"/>
                  <a:pt x="4250" y="4085"/>
                </a:cubicBezTo>
                <a:cubicBezTo>
                  <a:pt x="4247" y="4084"/>
                  <a:pt x="4243" y="4083"/>
                  <a:pt x="4240" y="4083"/>
                </a:cubicBezTo>
                <a:close/>
                <a:moveTo>
                  <a:pt x="4447" y="4083"/>
                </a:moveTo>
                <a:cubicBezTo>
                  <a:pt x="4425" y="4083"/>
                  <a:pt x="4406" y="4114"/>
                  <a:pt x="4406" y="4151"/>
                </a:cubicBezTo>
                <a:cubicBezTo>
                  <a:pt x="4406" y="4189"/>
                  <a:pt x="4425" y="4220"/>
                  <a:pt x="4447" y="4220"/>
                </a:cubicBezTo>
                <a:cubicBezTo>
                  <a:pt x="4470" y="4220"/>
                  <a:pt x="4489" y="4189"/>
                  <a:pt x="4489" y="4151"/>
                </a:cubicBezTo>
                <a:cubicBezTo>
                  <a:pt x="4489" y="4114"/>
                  <a:pt x="4470" y="4083"/>
                  <a:pt x="4447" y="4083"/>
                </a:cubicBezTo>
                <a:close/>
                <a:moveTo>
                  <a:pt x="4662" y="4083"/>
                </a:moveTo>
                <a:cubicBezTo>
                  <a:pt x="4640" y="4083"/>
                  <a:pt x="4621" y="4114"/>
                  <a:pt x="4621" y="4151"/>
                </a:cubicBezTo>
                <a:cubicBezTo>
                  <a:pt x="4621" y="4189"/>
                  <a:pt x="4640" y="4220"/>
                  <a:pt x="4662" y="4220"/>
                </a:cubicBezTo>
                <a:cubicBezTo>
                  <a:pt x="4685" y="4220"/>
                  <a:pt x="4703" y="4189"/>
                  <a:pt x="4703" y="4151"/>
                </a:cubicBezTo>
                <a:cubicBezTo>
                  <a:pt x="4703" y="4114"/>
                  <a:pt x="4685" y="4083"/>
                  <a:pt x="4662" y="4083"/>
                </a:cubicBezTo>
                <a:close/>
                <a:moveTo>
                  <a:pt x="4870" y="4083"/>
                </a:moveTo>
                <a:cubicBezTo>
                  <a:pt x="4861" y="4083"/>
                  <a:pt x="4853" y="4087"/>
                  <a:pt x="4847" y="4095"/>
                </a:cubicBezTo>
                <a:cubicBezTo>
                  <a:pt x="4843" y="4107"/>
                  <a:pt x="4839" y="4121"/>
                  <a:pt x="4834" y="4135"/>
                </a:cubicBezTo>
                <a:cubicBezTo>
                  <a:pt x="4832" y="4138"/>
                  <a:pt x="4831" y="4141"/>
                  <a:pt x="4829" y="4144"/>
                </a:cubicBezTo>
                <a:cubicBezTo>
                  <a:pt x="4829" y="4147"/>
                  <a:pt x="4829" y="4149"/>
                  <a:pt x="4829" y="4151"/>
                </a:cubicBezTo>
                <a:cubicBezTo>
                  <a:pt x="4829" y="4189"/>
                  <a:pt x="4847" y="4220"/>
                  <a:pt x="4870" y="4220"/>
                </a:cubicBezTo>
                <a:cubicBezTo>
                  <a:pt x="4892" y="4220"/>
                  <a:pt x="4911" y="4189"/>
                  <a:pt x="4911" y="4151"/>
                </a:cubicBezTo>
                <a:cubicBezTo>
                  <a:pt x="4911" y="4114"/>
                  <a:pt x="4892" y="4083"/>
                  <a:pt x="4870" y="4083"/>
                </a:cubicBezTo>
                <a:close/>
                <a:moveTo>
                  <a:pt x="5077" y="4083"/>
                </a:moveTo>
                <a:cubicBezTo>
                  <a:pt x="5054" y="4083"/>
                  <a:pt x="5036" y="4114"/>
                  <a:pt x="5036" y="4151"/>
                </a:cubicBezTo>
                <a:cubicBezTo>
                  <a:pt x="5036" y="4189"/>
                  <a:pt x="5054" y="4220"/>
                  <a:pt x="5077" y="4220"/>
                </a:cubicBezTo>
                <a:cubicBezTo>
                  <a:pt x="5100" y="4220"/>
                  <a:pt x="5118" y="4189"/>
                  <a:pt x="5118" y="4151"/>
                </a:cubicBezTo>
                <a:cubicBezTo>
                  <a:pt x="5118" y="4114"/>
                  <a:pt x="5100" y="4083"/>
                  <a:pt x="5077" y="4083"/>
                </a:cubicBezTo>
                <a:close/>
                <a:moveTo>
                  <a:pt x="5499" y="4083"/>
                </a:moveTo>
                <a:cubicBezTo>
                  <a:pt x="5477" y="4083"/>
                  <a:pt x="5458" y="4114"/>
                  <a:pt x="5458" y="4151"/>
                </a:cubicBezTo>
                <a:cubicBezTo>
                  <a:pt x="5458" y="4162"/>
                  <a:pt x="5460" y="4173"/>
                  <a:pt x="5462" y="4182"/>
                </a:cubicBezTo>
                <a:cubicBezTo>
                  <a:pt x="5473" y="4181"/>
                  <a:pt x="5486" y="4174"/>
                  <a:pt x="5499" y="4164"/>
                </a:cubicBezTo>
                <a:cubicBezTo>
                  <a:pt x="5504" y="4160"/>
                  <a:pt x="5508" y="4156"/>
                  <a:pt x="5512" y="4151"/>
                </a:cubicBezTo>
                <a:cubicBezTo>
                  <a:pt x="5521" y="4141"/>
                  <a:pt x="5529" y="4129"/>
                  <a:pt x="5534" y="4114"/>
                </a:cubicBezTo>
                <a:cubicBezTo>
                  <a:pt x="5526" y="4096"/>
                  <a:pt x="5514" y="4083"/>
                  <a:pt x="5499" y="4083"/>
                </a:cubicBezTo>
                <a:close/>
                <a:moveTo>
                  <a:pt x="5709" y="4083"/>
                </a:moveTo>
                <a:cubicBezTo>
                  <a:pt x="5702" y="4083"/>
                  <a:pt x="5695" y="4087"/>
                  <a:pt x="5688" y="4093"/>
                </a:cubicBezTo>
                <a:cubicBezTo>
                  <a:pt x="5694" y="4114"/>
                  <a:pt x="5698" y="4134"/>
                  <a:pt x="5698" y="4151"/>
                </a:cubicBezTo>
                <a:cubicBezTo>
                  <a:pt x="5698" y="4152"/>
                  <a:pt x="5698" y="4152"/>
                  <a:pt x="5698" y="4153"/>
                </a:cubicBezTo>
                <a:cubicBezTo>
                  <a:pt x="5698" y="4170"/>
                  <a:pt x="5694" y="4190"/>
                  <a:pt x="5689" y="4210"/>
                </a:cubicBezTo>
                <a:cubicBezTo>
                  <a:pt x="5695" y="4216"/>
                  <a:pt x="5702" y="4220"/>
                  <a:pt x="5709" y="4220"/>
                </a:cubicBezTo>
                <a:cubicBezTo>
                  <a:pt x="5732" y="4220"/>
                  <a:pt x="5750" y="4189"/>
                  <a:pt x="5750" y="4151"/>
                </a:cubicBezTo>
                <a:cubicBezTo>
                  <a:pt x="5750" y="4114"/>
                  <a:pt x="5732" y="4083"/>
                  <a:pt x="5709" y="4083"/>
                </a:cubicBezTo>
                <a:close/>
                <a:moveTo>
                  <a:pt x="5921" y="4083"/>
                </a:moveTo>
                <a:cubicBezTo>
                  <a:pt x="5899" y="4083"/>
                  <a:pt x="5880" y="4114"/>
                  <a:pt x="5880" y="4151"/>
                </a:cubicBezTo>
                <a:cubicBezTo>
                  <a:pt x="5880" y="4189"/>
                  <a:pt x="5899" y="4220"/>
                  <a:pt x="5921" y="4220"/>
                </a:cubicBezTo>
                <a:cubicBezTo>
                  <a:pt x="5944" y="4220"/>
                  <a:pt x="5962" y="4189"/>
                  <a:pt x="5962" y="4151"/>
                </a:cubicBezTo>
                <a:cubicBezTo>
                  <a:pt x="5962" y="4114"/>
                  <a:pt x="5944" y="4083"/>
                  <a:pt x="5921" y="4083"/>
                </a:cubicBezTo>
                <a:close/>
                <a:moveTo>
                  <a:pt x="6129" y="4083"/>
                </a:moveTo>
                <a:cubicBezTo>
                  <a:pt x="6106" y="4083"/>
                  <a:pt x="6088" y="4114"/>
                  <a:pt x="6088" y="4151"/>
                </a:cubicBezTo>
                <a:cubicBezTo>
                  <a:pt x="6088" y="4189"/>
                  <a:pt x="6106" y="4220"/>
                  <a:pt x="6129" y="4220"/>
                </a:cubicBezTo>
                <a:cubicBezTo>
                  <a:pt x="6151" y="4220"/>
                  <a:pt x="6170" y="4189"/>
                  <a:pt x="6170" y="4151"/>
                </a:cubicBezTo>
                <a:cubicBezTo>
                  <a:pt x="6170" y="4150"/>
                  <a:pt x="6170" y="4148"/>
                  <a:pt x="6169" y="4147"/>
                </a:cubicBezTo>
                <a:cubicBezTo>
                  <a:pt x="6166" y="4136"/>
                  <a:pt x="6163" y="4123"/>
                  <a:pt x="6160" y="4109"/>
                </a:cubicBezTo>
                <a:cubicBezTo>
                  <a:pt x="6153" y="4093"/>
                  <a:pt x="6142" y="4083"/>
                  <a:pt x="6129" y="4083"/>
                </a:cubicBezTo>
                <a:close/>
                <a:moveTo>
                  <a:pt x="6965" y="4083"/>
                </a:moveTo>
                <a:cubicBezTo>
                  <a:pt x="6943" y="4083"/>
                  <a:pt x="6924" y="4114"/>
                  <a:pt x="6924" y="4151"/>
                </a:cubicBezTo>
                <a:cubicBezTo>
                  <a:pt x="6924" y="4189"/>
                  <a:pt x="6943" y="4220"/>
                  <a:pt x="6965" y="4220"/>
                </a:cubicBezTo>
                <a:cubicBezTo>
                  <a:pt x="6988" y="4220"/>
                  <a:pt x="7006" y="4189"/>
                  <a:pt x="7006" y="4151"/>
                </a:cubicBezTo>
                <a:cubicBezTo>
                  <a:pt x="7006" y="4114"/>
                  <a:pt x="6988" y="4083"/>
                  <a:pt x="6965" y="4083"/>
                </a:cubicBezTo>
                <a:close/>
                <a:moveTo>
                  <a:pt x="7180" y="4083"/>
                </a:moveTo>
                <a:cubicBezTo>
                  <a:pt x="7158" y="4083"/>
                  <a:pt x="7139" y="4114"/>
                  <a:pt x="7139" y="4151"/>
                </a:cubicBezTo>
                <a:cubicBezTo>
                  <a:pt x="7139" y="4189"/>
                  <a:pt x="7158" y="4220"/>
                  <a:pt x="7180" y="4220"/>
                </a:cubicBezTo>
                <a:cubicBezTo>
                  <a:pt x="7203" y="4220"/>
                  <a:pt x="7221" y="4189"/>
                  <a:pt x="7221" y="4151"/>
                </a:cubicBezTo>
                <a:cubicBezTo>
                  <a:pt x="7221" y="4114"/>
                  <a:pt x="7203" y="4083"/>
                  <a:pt x="7180" y="4083"/>
                </a:cubicBezTo>
                <a:close/>
                <a:moveTo>
                  <a:pt x="7388" y="4083"/>
                </a:moveTo>
                <a:cubicBezTo>
                  <a:pt x="7365" y="4083"/>
                  <a:pt x="7347" y="4114"/>
                  <a:pt x="7347" y="4151"/>
                </a:cubicBezTo>
                <a:cubicBezTo>
                  <a:pt x="7347" y="4189"/>
                  <a:pt x="7365" y="4220"/>
                  <a:pt x="7388" y="4220"/>
                </a:cubicBezTo>
                <a:cubicBezTo>
                  <a:pt x="7410" y="4220"/>
                  <a:pt x="7429" y="4189"/>
                  <a:pt x="7429" y="4151"/>
                </a:cubicBezTo>
                <a:cubicBezTo>
                  <a:pt x="7429" y="4114"/>
                  <a:pt x="7410" y="4083"/>
                  <a:pt x="7388" y="4083"/>
                </a:cubicBezTo>
                <a:close/>
                <a:moveTo>
                  <a:pt x="7595" y="4083"/>
                </a:moveTo>
                <a:cubicBezTo>
                  <a:pt x="7572" y="4083"/>
                  <a:pt x="7554" y="4114"/>
                  <a:pt x="7554" y="4151"/>
                </a:cubicBezTo>
                <a:cubicBezTo>
                  <a:pt x="7554" y="4189"/>
                  <a:pt x="7572" y="4220"/>
                  <a:pt x="7595" y="4220"/>
                </a:cubicBezTo>
                <a:cubicBezTo>
                  <a:pt x="7618" y="4220"/>
                  <a:pt x="7636" y="4189"/>
                  <a:pt x="7636" y="4151"/>
                </a:cubicBezTo>
                <a:cubicBezTo>
                  <a:pt x="7636" y="4114"/>
                  <a:pt x="7618" y="4083"/>
                  <a:pt x="7595" y="4083"/>
                </a:cubicBezTo>
                <a:close/>
                <a:moveTo>
                  <a:pt x="7810" y="4083"/>
                </a:moveTo>
                <a:cubicBezTo>
                  <a:pt x="7787" y="4083"/>
                  <a:pt x="7769" y="4114"/>
                  <a:pt x="7769" y="4151"/>
                </a:cubicBezTo>
                <a:cubicBezTo>
                  <a:pt x="7769" y="4189"/>
                  <a:pt x="7787" y="4220"/>
                  <a:pt x="7810" y="4220"/>
                </a:cubicBezTo>
                <a:cubicBezTo>
                  <a:pt x="7833" y="4220"/>
                  <a:pt x="7851" y="4189"/>
                  <a:pt x="7851" y="4151"/>
                </a:cubicBezTo>
                <a:cubicBezTo>
                  <a:pt x="7851" y="4114"/>
                  <a:pt x="7833" y="4083"/>
                  <a:pt x="7810" y="4083"/>
                </a:cubicBezTo>
                <a:close/>
                <a:moveTo>
                  <a:pt x="8017" y="4083"/>
                </a:moveTo>
                <a:cubicBezTo>
                  <a:pt x="7995" y="4083"/>
                  <a:pt x="7976" y="4114"/>
                  <a:pt x="7976" y="4151"/>
                </a:cubicBezTo>
                <a:cubicBezTo>
                  <a:pt x="7976" y="4189"/>
                  <a:pt x="7995" y="4220"/>
                  <a:pt x="8017" y="4220"/>
                </a:cubicBezTo>
                <a:cubicBezTo>
                  <a:pt x="8040" y="4220"/>
                  <a:pt x="8058" y="4189"/>
                  <a:pt x="8058" y="4151"/>
                </a:cubicBezTo>
                <a:cubicBezTo>
                  <a:pt x="8058" y="4114"/>
                  <a:pt x="8040" y="4083"/>
                  <a:pt x="8017" y="4083"/>
                </a:cubicBezTo>
                <a:close/>
                <a:moveTo>
                  <a:pt x="11165" y="4083"/>
                </a:moveTo>
                <a:cubicBezTo>
                  <a:pt x="11142" y="4083"/>
                  <a:pt x="11124" y="4114"/>
                  <a:pt x="11124" y="4151"/>
                </a:cubicBezTo>
                <a:cubicBezTo>
                  <a:pt x="11124" y="4189"/>
                  <a:pt x="11142" y="4220"/>
                  <a:pt x="11165" y="4220"/>
                </a:cubicBezTo>
                <a:cubicBezTo>
                  <a:pt x="11187" y="4220"/>
                  <a:pt x="11206" y="4189"/>
                  <a:pt x="11206" y="4151"/>
                </a:cubicBezTo>
                <a:cubicBezTo>
                  <a:pt x="11206" y="4114"/>
                  <a:pt x="11187" y="4083"/>
                  <a:pt x="11165" y="4083"/>
                </a:cubicBezTo>
                <a:close/>
                <a:moveTo>
                  <a:pt x="11380" y="4083"/>
                </a:moveTo>
                <a:cubicBezTo>
                  <a:pt x="11357" y="4083"/>
                  <a:pt x="11339" y="4114"/>
                  <a:pt x="11339" y="4151"/>
                </a:cubicBezTo>
                <a:cubicBezTo>
                  <a:pt x="11339" y="4189"/>
                  <a:pt x="11357" y="4220"/>
                  <a:pt x="11380" y="4220"/>
                </a:cubicBezTo>
                <a:cubicBezTo>
                  <a:pt x="11402" y="4220"/>
                  <a:pt x="11421" y="4189"/>
                  <a:pt x="11421" y="4151"/>
                </a:cubicBezTo>
                <a:cubicBezTo>
                  <a:pt x="11421" y="4114"/>
                  <a:pt x="11402" y="4083"/>
                  <a:pt x="11380" y="4083"/>
                </a:cubicBezTo>
                <a:close/>
                <a:moveTo>
                  <a:pt x="11587" y="4083"/>
                </a:moveTo>
                <a:cubicBezTo>
                  <a:pt x="11564" y="4083"/>
                  <a:pt x="11546" y="4114"/>
                  <a:pt x="11546" y="4151"/>
                </a:cubicBezTo>
                <a:cubicBezTo>
                  <a:pt x="11546" y="4189"/>
                  <a:pt x="11564" y="4220"/>
                  <a:pt x="11587" y="4220"/>
                </a:cubicBezTo>
                <a:cubicBezTo>
                  <a:pt x="11610" y="4220"/>
                  <a:pt x="11628" y="4189"/>
                  <a:pt x="11628" y="4151"/>
                </a:cubicBezTo>
                <a:cubicBezTo>
                  <a:pt x="11628" y="4114"/>
                  <a:pt x="11610" y="4083"/>
                  <a:pt x="11587" y="4083"/>
                </a:cubicBezTo>
                <a:close/>
                <a:moveTo>
                  <a:pt x="11794" y="4083"/>
                </a:moveTo>
                <a:cubicBezTo>
                  <a:pt x="11771" y="4083"/>
                  <a:pt x="11753" y="4114"/>
                  <a:pt x="11753" y="4151"/>
                </a:cubicBezTo>
                <a:cubicBezTo>
                  <a:pt x="11753" y="4189"/>
                  <a:pt x="11771" y="4220"/>
                  <a:pt x="11794" y="4220"/>
                </a:cubicBezTo>
                <a:cubicBezTo>
                  <a:pt x="11817" y="4220"/>
                  <a:pt x="11835" y="4189"/>
                  <a:pt x="11835" y="4151"/>
                </a:cubicBezTo>
                <a:cubicBezTo>
                  <a:pt x="11835" y="4114"/>
                  <a:pt x="11817" y="4083"/>
                  <a:pt x="11794" y="4083"/>
                </a:cubicBezTo>
                <a:close/>
                <a:moveTo>
                  <a:pt x="12009" y="4083"/>
                </a:moveTo>
                <a:cubicBezTo>
                  <a:pt x="11986" y="4083"/>
                  <a:pt x="11968" y="4114"/>
                  <a:pt x="11968" y="4151"/>
                </a:cubicBezTo>
                <a:cubicBezTo>
                  <a:pt x="11968" y="4189"/>
                  <a:pt x="11986" y="4220"/>
                  <a:pt x="12009" y="4220"/>
                </a:cubicBezTo>
                <a:cubicBezTo>
                  <a:pt x="12032" y="4220"/>
                  <a:pt x="12050" y="4189"/>
                  <a:pt x="12050" y="4151"/>
                </a:cubicBezTo>
                <a:cubicBezTo>
                  <a:pt x="12050" y="4114"/>
                  <a:pt x="12032" y="4083"/>
                  <a:pt x="12009" y="4083"/>
                </a:cubicBezTo>
                <a:close/>
                <a:moveTo>
                  <a:pt x="12216" y="4083"/>
                </a:moveTo>
                <a:cubicBezTo>
                  <a:pt x="12194" y="4083"/>
                  <a:pt x="12175" y="4114"/>
                  <a:pt x="12175" y="4151"/>
                </a:cubicBezTo>
                <a:cubicBezTo>
                  <a:pt x="12175" y="4189"/>
                  <a:pt x="12194" y="4220"/>
                  <a:pt x="12216" y="4220"/>
                </a:cubicBezTo>
                <a:cubicBezTo>
                  <a:pt x="12239" y="4220"/>
                  <a:pt x="12257" y="4189"/>
                  <a:pt x="12257" y="4151"/>
                </a:cubicBezTo>
                <a:cubicBezTo>
                  <a:pt x="12257" y="4114"/>
                  <a:pt x="12239" y="4083"/>
                  <a:pt x="12216" y="4083"/>
                </a:cubicBezTo>
                <a:close/>
                <a:moveTo>
                  <a:pt x="12424" y="4083"/>
                </a:moveTo>
                <a:cubicBezTo>
                  <a:pt x="12401" y="4083"/>
                  <a:pt x="12383" y="4114"/>
                  <a:pt x="12383" y="4151"/>
                </a:cubicBezTo>
                <a:cubicBezTo>
                  <a:pt x="12383" y="4189"/>
                  <a:pt x="12401" y="4220"/>
                  <a:pt x="12424" y="4220"/>
                </a:cubicBezTo>
                <a:cubicBezTo>
                  <a:pt x="12446" y="4220"/>
                  <a:pt x="12465" y="4189"/>
                  <a:pt x="12465" y="4151"/>
                </a:cubicBezTo>
                <a:cubicBezTo>
                  <a:pt x="12465" y="4114"/>
                  <a:pt x="12446" y="4083"/>
                  <a:pt x="12424" y="4083"/>
                </a:cubicBezTo>
                <a:close/>
                <a:moveTo>
                  <a:pt x="12846" y="4083"/>
                </a:moveTo>
                <a:cubicBezTo>
                  <a:pt x="12823" y="4083"/>
                  <a:pt x="12805" y="4114"/>
                  <a:pt x="12805" y="4151"/>
                </a:cubicBezTo>
                <a:cubicBezTo>
                  <a:pt x="12805" y="4189"/>
                  <a:pt x="12823" y="4220"/>
                  <a:pt x="12846" y="4220"/>
                </a:cubicBezTo>
                <a:cubicBezTo>
                  <a:pt x="12861" y="4220"/>
                  <a:pt x="12875" y="4205"/>
                  <a:pt x="12882" y="4184"/>
                </a:cubicBezTo>
                <a:cubicBezTo>
                  <a:pt x="12872" y="4177"/>
                  <a:pt x="12863" y="4165"/>
                  <a:pt x="12858" y="4151"/>
                </a:cubicBezTo>
                <a:cubicBezTo>
                  <a:pt x="12853" y="4139"/>
                  <a:pt x="12851" y="4125"/>
                  <a:pt x="12854" y="4110"/>
                </a:cubicBezTo>
                <a:cubicBezTo>
                  <a:pt x="12855" y="4102"/>
                  <a:pt x="12857" y="4094"/>
                  <a:pt x="12858" y="4086"/>
                </a:cubicBezTo>
                <a:cubicBezTo>
                  <a:pt x="12854" y="4084"/>
                  <a:pt x="12850" y="4083"/>
                  <a:pt x="12846" y="4083"/>
                </a:cubicBezTo>
                <a:close/>
                <a:moveTo>
                  <a:pt x="13053" y="4083"/>
                </a:moveTo>
                <a:cubicBezTo>
                  <a:pt x="13030" y="4083"/>
                  <a:pt x="13012" y="4114"/>
                  <a:pt x="13012" y="4151"/>
                </a:cubicBezTo>
                <a:cubicBezTo>
                  <a:pt x="13012" y="4189"/>
                  <a:pt x="13030" y="4220"/>
                  <a:pt x="13053" y="4220"/>
                </a:cubicBezTo>
                <a:cubicBezTo>
                  <a:pt x="13076" y="4220"/>
                  <a:pt x="13094" y="4189"/>
                  <a:pt x="13094" y="4151"/>
                </a:cubicBezTo>
                <a:cubicBezTo>
                  <a:pt x="13094" y="4114"/>
                  <a:pt x="13076" y="4083"/>
                  <a:pt x="13053" y="4083"/>
                </a:cubicBezTo>
                <a:close/>
                <a:moveTo>
                  <a:pt x="13268" y="4083"/>
                </a:moveTo>
                <a:cubicBezTo>
                  <a:pt x="13245" y="4083"/>
                  <a:pt x="13227" y="4114"/>
                  <a:pt x="13227" y="4151"/>
                </a:cubicBezTo>
                <a:cubicBezTo>
                  <a:pt x="13227" y="4189"/>
                  <a:pt x="13245" y="4220"/>
                  <a:pt x="13268" y="4220"/>
                </a:cubicBezTo>
                <a:cubicBezTo>
                  <a:pt x="13291" y="4220"/>
                  <a:pt x="13309" y="4189"/>
                  <a:pt x="13309" y="4151"/>
                </a:cubicBezTo>
                <a:cubicBezTo>
                  <a:pt x="13309" y="4114"/>
                  <a:pt x="13291" y="4083"/>
                  <a:pt x="13268" y="4083"/>
                </a:cubicBezTo>
                <a:close/>
                <a:moveTo>
                  <a:pt x="13475" y="4083"/>
                </a:moveTo>
                <a:cubicBezTo>
                  <a:pt x="13453" y="4083"/>
                  <a:pt x="13434" y="4114"/>
                  <a:pt x="13434" y="4151"/>
                </a:cubicBezTo>
                <a:cubicBezTo>
                  <a:pt x="13434" y="4189"/>
                  <a:pt x="13453" y="4220"/>
                  <a:pt x="13475" y="4220"/>
                </a:cubicBezTo>
                <a:cubicBezTo>
                  <a:pt x="13498" y="4220"/>
                  <a:pt x="13516" y="4189"/>
                  <a:pt x="13516" y="4151"/>
                </a:cubicBezTo>
                <a:cubicBezTo>
                  <a:pt x="13516" y="4114"/>
                  <a:pt x="13498" y="4083"/>
                  <a:pt x="13475" y="4083"/>
                </a:cubicBezTo>
                <a:close/>
                <a:moveTo>
                  <a:pt x="13683" y="4083"/>
                </a:moveTo>
                <a:cubicBezTo>
                  <a:pt x="13660" y="4083"/>
                  <a:pt x="13642" y="4114"/>
                  <a:pt x="13642" y="4151"/>
                </a:cubicBezTo>
                <a:cubicBezTo>
                  <a:pt x="13642" y="4189"/>
                  <a:pt x="13660" y="4220"/>
                  <a:pt x="13683" y="4220"/>
                </a:cubicBezTo>
                <a:cubicBezTo>
                  <a:pt x="13705" y="4220"/>
                  <a:pt x="13724" y="4189"/>
                  <a:pt x="13724" y="4151"/>
                </a:cubicBezTo>
                <a:cubicBezTo>
                  <a:pt x="13724" y="4114"/>
                  <a:pt x="13705" y="4083"/>
                  <a:pt x="13683" y="4083"/>
                </a:cubicBezTo>
                <a:close/>
                <a:moveTo>
                  <a:pt x="13898" y="4083"/>
                </a:moveTo>
                <a:cubicBezTo>
                  <a:pt x="13875" y="4083"/>
                  <a:pt x="13857" y="4114"/>
                  <a:pt x="13857" y="4151"/>
                </a:cubicBezTo>
                <a:cubicBezTo>
                  <a:pt x="13857" y="4189"/>
                  <a:pt x="13875" y="4220"/>
                  <a:pt x="13898" y="4220"/>
                </a:cubicBezTo>
                <a:cubicBezTo>
                  <a:pt x="13920" y="4220"/>
                  <a:pt x="13939" y="4189"/>
                  <a:pt x="13939" y="4151"/>
                </a:cubicBezTo>
                <a:cubicBezTo>
                  <a:pt x="13939" y="4114"/>
                  <a:pt x="13920" y="4083"/>
                  <a:pt x="13898" y="4083"/>
                </a:cubicBezTo>
                <a:close/>
                <a:moveTo>
                  <a:pt x="14105" y="4083"/>
                </a:moveTo>
                <a:cubicBezTo>
                  <a:pt x="14082" y="4083"/>
                  <a:pt x="14064" y="4114"/>
                  <a:pt x="14064" y="4151"/>
                </a:cubicBezTo>
                <a:cubicBezTo>
                  <a:pt x="14064" y="4189"/>
                  <a:pt x="14082" y="4220"/>
                  <a:pt x="14105" y="4220"/>
                </a:cubicBezTo>
                <a:cubicBezTo>
                  <a:pt x="14127" y="4220"/>
                  <a:pt x="14146" y="4189"/>
                  <a:pt x="14146" y="4151"/>
                </a:cubicBezTo>
                <a:cubicBezTo>
                  <a:pt x="14146" y="4114"/>
                  <a:pt x="14127" y="4083"/>
                  <a:pt x="14105" y="4083"/>
                </a:cubicBezTo>
                <a:close/>
                <a:moveTo>
                  <a:pt x="14312" y="4083"/>
                </a:moveTo>
                <a:cubicBezTo>
                  <a:pt x="14289" y="4083"/>
                  <a:pt x="14271" y="4114"/>
                  <a:pt x="14271" y="4151"/>
                </a:cubicBezTo>
                <a:cubicBezTo>
                  <a:pt x="14271" y="4189"/>
                  <a:pt x="14289" y="4220"/>
                  <a:pt x="14312" y="4220"/>
                </a:cubicBezTo>
                <a:cubicBezTo>
                  <a:pt x="14335" y="4220"/>
                  <a:pt x="14353" y="4189"/>
                  <a:pt x="14353" y="4151"/>
                </a:cubicBezTo>
                <a:cubicBezTo>
                  <a:pt x="14353" y="4114"/>
                  <a:pt x="14335" y="4083"/>
                  <a:pt x="14312" y="4083"/>
                </a:cubicBezTo>
                <a:close/>
                <a:moveTo>
                  <a:pt x="14527" y="4083"/>
                </a:moveTo>
                <a:cubicBezTo>
                  <a:pt x="14504" y="4083"/>
                  <a:pt x="14486" y="4114"/>
                  <a:pt x="14486" y="4151"/>
                </a:cubicBezTo>
                <a:cubicBezTo>
                  <a:pt x="14486" y="4189"/>
                  <a:pt x="14504" y="4220"/>
                  <a:pt x="14527" y="4220"/>
                </a:cubicBezTo>
                <a:cubicBezTo>
                  <a:pt x="14550" y="4220"/>
                  <a:pt x="14568" y="4189"/>
                  <a:pt x="14568" y="4151"/>
                </a:cubicBezTo>
                <a:cubicBezTo>
                  <a:pt x="14568" y="4114"/>
                  <a:pt x="14550" y="4083"/>
                  <a:pt x="14527" y="4083"/>
                </a:cubicBezTo>
                <a:close/>
                <a:moveTo>
                  <a:pt x="14734" y="4083"/>
                </a:moveTo>
                <a:cubicBezTo>
                  <a:pt x="14712" y="4083"/>
                  <a:pt x="14693" y="4114"/>
                  <a:pt x="14693" y="4151"/>
                </a:cubicBezTo>
                <a:cubicBezTo>
                  <a:pt x="14693" y="4189"/>
                  <a:pt x="14712" y="4220"/>
                  <a:pt x="14734" y="4220"/>
                </a:cubicBezTo>
                <a:cubicBezTo>
                  <a:pt x="14757" y="4220"/>
                  <a:pt x="14775" y="4189"/>
                  <a:pt x="14775" y="4151"/>
                </a:cubicBezTo>
                <a:cubicBezTo>
                  <a:pt x="14775" y="4114"/>
                  <a:pt x="14757" y="4083"/>
                  <a:pt x="14734" y="4083"/>
                </a:cubicBezTo>
                <a:close/>
                <a:moveTo>
                  <a:pt x="14942" y="4083"/>
                </a:moveTo>
                <a:cubicBezTo>
                  <a:pt x="14919" y="4083"/>
                  <a:pt x="14901" y="4114"/>
                  <a:pt x="14901" y="4151"/>
                </a:cubicBezTo>
                <a:cubicBezTo>
                  <a:pt x="14901" y="4189"/>
                  <a:pt x="14919" y="4220"/>
                  <a:pt x="14942" y="4220"/>
                </a:cubicBezTo>
                <a:cubicBezTo>
                  <a:pt x="14964" y="4220"/>
                  <a:pt x="14983" y="4189"/>
                  <a:pt x="14983" y="4151"/>
                </a:cubicBezTo>
                <a:cubicBezTo>
                  <a:pt x="14983" y="4114"/>
                  <a:pt x="14964" y="4083"/>
                  <a:pt x="14942" y="4083"/>
                </a:cubicBezTo>
                <a:close/>
                <a:moveTo>
                  <a:pt x="15157" y="4083"/>
                </a:moveTo>
                <a:cubicBezTo>
                  <a:pt x="15134" y="4083"/>
                  <a:pt x="15116" y="4114"/>
                  <a:pt x="15116" y="4151"/>
                </a:cubicBezTo>
                <a:cubicBezTo>
                  <a:pt x="15116" y="4189"/>
                  <a:pt x="15134" y="4220"/>
                  <a:pt x="15157" y="4220"/>
                </a:cubicBezTo>
                <a:cubicBezTo>
                  <a:pt x="15179" y="4220"/>
                  <a:pt x="15198" y="4189"/>
                  <a:pt x="15198" y="4151"/>
                </a:cubicBezTo>
                <a:cubicBezTo>
                  <a:pt x="15198" y="4114"/>
                  <a:pt x="15179" y="4083"/>
                  <a:pt x="15157" y="4083"/>
                </a:cubicBezTo>
                <a:close/>
                <a:moveTo>
                  <a:pt x="15364" y="4083"/>
                </a:moveTo>
                <a:cubicBezTo>
                  <a:pt x="15341" y="4083"/>
                  <a:pt x="15323" y="4114"/>
                  <a:pt x="15323" y="4151"/>
                </a:cubicBezTo>
                <a:cubicBezTo>
                  <a:pt x="15323" y="4189"/>
                  <a:pt x="15341" y="4220"/>
                  <a:pt x="15364" y="4220"/>
                </a:cubicBezTo>
                <a:cubicBezTo>
                  <a:pt x="15386" y="4220"/>
                  <a:pt x="15405" y="4189"/>
                  <a:pt x="15405" y="4151"/>
                </a:cubicBezTo>
                <a:cubicBezTo>
                  <a:pt x="15405" y="4114"/>
                  <a:pt x="15386" y="4083"/>
                  <a:pt x="15364" y="4083"/>
                </a:cubicBezTo>
                <a:close/>
                <a:moveTo>
                  <a:pt x="15579" y="4083"/>
                </a:moveTo>
                <a:cubicBezTo>
                  <a:pt x="15556" y="4083"/>
                  <a:pt x="15538" y="4114"/>
                  <a:pt x="15538" y="4151"/>
                </a:cubicBezTo>
                <a:cubicBezTo>
                  <a:pt x="15538" y="4189"/>
                  <a:pt x="15556" y="4220"/>
                  <a:pt x="15579" y="4220"/>
                </a:cubicBezTo>
                <a:cubicBezTo>
                  <a:pt x="15601" y="4220"/>
                  <a:pt x="15620" y="4189"/>
                  <a:pt x="15620" y="4151"/>
                </a:cubicBezTo>
                <a:cubicBezTo>
                  <a:pt x="15620" y="4114"/>
                  <a:pt x="15601" y="4083"/>
                  <a:pt x="15579" y="4083"/>
                </a:cubicBezTo>
                <a:close/>
                <a:moveTo>
                  <a:pt x="15786" y="4083"/>
                </a:moveTo>
                <a:cubicBezTo>
                  <a:pt x="15763" y="4083"/>
                  <a:pt x="15745" y="4114"/>
                  <a:pt x="15745" y="4151"/>
                </a:cubicBezTo>
                <a:cubicBezTo>
                  <a:pt x="15745" y="4189"/>
                  <a:pt x="15763" y="4220"/>
                  <a:pt x="15786" y="4220"/>
                </a:cubicBezTo>
                <a:cubicBezTo>
                  <a:pt x="15809" y="4220"/>
                  <a:pt x="15827" y="4189"/>
                  <a:pt x="15827" y="4151"/>
                </a:cubicBezTo>
                <a:cubicBezTo>
                  <a:pt x="15827" y="4114"/>
                  <a:pt x="15809" y="4083"/>
                  <a:pt x="15786" y="4083"/>
                </a:cubicBezTo>
                <a:close/>
                <a:moveTo>
                  <a:pt x="15993" y="4083"/>
                </a:moveTo>
                <a:cubicBezTo>
                  <a:pt x="15971" y="4083"/>
                  <a:pt x="15952" y="4114"/>
                  <a:pt x="15952" y="4151"/>
                </a:cubicBezTo>
                <a:cubicBezTo>
                  <a:pt x="15952" y="4189"/>
                  <a:pt x="15971" y="4220"/>
                  <a:pt x="15993" y="4220"/>
                </a:cubicBezTo>
                <a:cubicBezTo>
                  <a:pt x="16016" y="4220"/>
                  <a:pt x="16034" y="4189"/>
                  <a:pt x="16034" y="4151"/>
                </a:cubicBezTo>
                <a:cubicBezTo>
                  <a:pt x="16034" y="4114"/>
                  <a:pt x="16016" y="4083"/>
                  <a:pt x="15993" y="4083"/>
                </a:cubicBezTo>
                <a:close/>
                <a:moveTo>
                  <a:pt x="16208" y="4083"/>
                </a:moveTo>
                <a:cubicBezTo>
                  <a:pt x="16186" y="4083"/>
                  <a:pt x="16167" y="4114"/>
                  <a:pt x="16167" y="4151"/>
                </a:cubicBezTo>
                <a:cubicBezTo>
                  <a:pt x="16167" y="4189"/>
                  <a:pt x="16186" y="4220"/>
                  <a:pt x="16208" y="4220"/>
                </a:cubicBezTo>
                <a:cubicBezTo>
                  <a:pt x="16231" y="4220"/>
                  <a:pt x="16249" y="4189"/>
                  <a:pt x="16249" y="4151"/>
                </a:cubicBezTo>
                <a:cubicBezTo>
                  <a:pt x="16249" y="4114"/>
                  <a:pt x="16231" y="4083"/>
                  <a:pt x="16208" y="4083"/>
                </a:cubicBezTo>
                <a:close/>
                <a:moveTo>
                  <a:pt x="16416" y="4083"/>
                </a:moveTo>
                <a:cubicBezTo>
                  <a:pt x="16393" y="4083"/>
                  <a:pt x="16375" y="4114"/>
                  <a:pt x="16375" y="4151"/>
                </a:cubicBezTo>
                <a:cubicBezTo>
                  <a:pt x="16375" y="4189"/>
                  <a:pt x="16393" y="4220"/>
                  <a:pt x="16416" y="4220"/>
                </a:cubicBezTo>
                <a:cubicBezTo>
                  <a:pt x="16438" y="4220"/>
                  <a:pt x="16457" y="4189"/>
                  <a:pt x="16457" y="4151"/>
                </a:cubicBezTo>
                <a:cubicBezTo>
                  <a:pt x="16457" y="4114"/>
                  <a:pt x="16438" y="4083"/>
                  <a:pt x="16416" y="4083"/>
                </a:cubicBezTo>
                <a:close/>
                <a:moveTo>
                  <a:pt x="16623" y="4083"/>
                </a:moveTo>
                <a:cubicBezTo>
                  <a:pt x="16600" y="4083"/>
                  <a:pt x="16582" y="4114"/>
                  <a:pt x="16582" y="4151"/>
                </a:cubicBezTo>
                <a:cubicBezTo>
                  <a:pt x="16582" y="4189"/>
                  <a:pt x="16600" y="4220"/>
                  <a:pt x="16623" y="4220"/>
                </a:cubicBezTo>
                <a:cubicBezTo>
                  <a:pt x="16645" y="4220"/>
                  <a:pt x="16664" y="4189"/>
                  <a:pt x="16664" y="4151"/>
                </a:cubicBezTo>
                <a:cubicBezTo>
                  <a:pt x="16664" y="4114"/>
                  <a:pt x="16645" y="4083"/>
                  <a:pt x="16623" y="4083"/>
                </a:cubicBezTo>
                <a:close/>
                <a:moveTo>
                  <a:pt x="16838" y="4083"/>
                </a:moveTo>
                <a:cubicBezTo>
                  <a:pt x="16815" y="4083"/>
                  <a:pt x="16797" y="4114"/>
                  <a:pt x="16797" y="4151"/>
                </a:cubicBezTo>
                <a:cubicBezTo>
                  <a:pt x="16797" y="4189"/>
                  <a:pt x="16815" y="4220"/>
                  <a:pt x="16838" y="4220"/>
                </a:cubicBezTo>
                <a:cubicBezTo>
                  <a:pt x="16860" y="4220"/>
                  <a:pt x="16879" y="4189"/>
                  <a:pt x="16879" y="4151"/>
                </a:cubicBezTo>
                <a:cubicBezTo>
                  <a:pt x="16879" y="4114"/>
                  <a:pt x="16860" y="4083"/>
                  <a:pt x="16838" y="4083"/>
                </a:cubicBezTo>
                <a:close/>
                <a:moveTo>
                  <a:pt x="17045" y="4083"/>
                </a:moveTo>
                <a:cubicBezTo>
                  <a:pt x="17022" y="4083"/>
                  <a:pt x="17004" y="4114"/>
                  <a:pt x="17004" y="4151"/>
                </a:cubicBezTo>
                <a:cubicBezTo>
                  <a:pt x="17004" y="4189"/>
                  <a:pt x="17022" y="4220"/>
                  <a:pt x="17045" y="4220"/>
                </a:cubicBezTo>
                <a:cubicBezTo>
                  <a:pt x="17068" y="4220"/>
                  <a:pt x="17086" y="4189"/>
                  <a:pt x="17086" y="4151"/>
                </a:cubicBezTo>
                <a:cubicBezTo>
                  <a:pt x="17086" y="4114"/>
                  <a:pt x="17068" y="4083"/>
                  <a:pt x="17045" y="4083"/>
                </a:cubicBezTo>
                <a:close/>
                <a:moveTo>
                  <a:pt x="17252" y="4083"/>
                </a:moveTo>
                <a:cubicBezTo>
                  <a:pt x="17230" y="4083"/>
                  <a:pt x="17211" y="4114"/>
                  <a:pt x="17211" y="4151"/>
                </a:cubicBezTo>
                <a:cubicBezTo>
                  <a:pt x="17211" y="4189"/>
                  <a:pt x="17230" y="4220"/>
                  <a:pt x="17252" y="4220"/>
                </a:cubicBezTo>
                <a:cubicBezTo>
                  <a:pt x="17275" y="4220"/>
                  <a:pt x="17293" y="4189"/>
                  <a:pt x="17293" y="4151"/>
                </a:cubicBezTo>
                <a:cubicBezTo>
                  <a:pt x="17293" y="4114"/>
                  <a:pt x="17275" y="4083"/>
                  <a:pt x="17252" y="4083"/>
                </a:cubicBezTo>
                <a:close/>
                <a:moveTo>
                  <a:pt x="17467" y="4083"/>
                </a:moveTo>
                <a:cubicBezTo>
                  <a:pt x="17445" y="4083"/>
                  <a:pt x="17426" y="4114"/>
                  <a:pt x="17426" y="4151"/>
                </a:cubicBezTo>
                <a:cubicBezTo>
                  <a:pt x="17426" y="4189"/>
                  <a:pt x="17445" y="4220"/>
                  <a:pt x="17467" y="4220"/>
                </a:cubicBezTo>
                <a:cubicBezTo>
                  <a:pt x="17490" y="4220"/>
                  <a:pt x="17508" y="4189"/>
                  <a:pt x="17508" y="4151"/>
                </a:cubicBezTo>
                <a:cubicBezTo>
                  <a:pt x="17508" y="4114"/>
                  <a:pt x="17490" y="4083"/>
                  <a:pt x="17467" y="4083"/>
                </a:cubicBezTo>
                <a:close/>
                <a:moveTo>
                  <a:pt x="17675" y="4083"/>
                </a:moveTo>
                <a:cubicBezTo>
                  <a:pt x="17652" y="4083"/>
                  <a:pt x="17634" y="4114"/>
                  <a:pt x="17634" y="4151"/>
                </a:cubicBezTo>
                <a:cubicBezTo>
                  <a:pt x="17634" y="4189"/>
                  <a:pt x="17652" y="4220"/>
                  <a:pt x="17675" y="4220"/>
                </a:cubicBezTo>
                <a:cubicBezTo>
                  <a:pt x="17697" y="4220"/>
                  <a:pt x="17716" y="4189"/>
                  <a:pt x="17716" y="4151"/>
                </a:cubicBezTo>
                <a:cubicBezTo>
                  <a:pt x="17716" y="4114"/>
                  <a:pt x="17697" y="4083"/>
                  <a:pt x="17675" y="4083"/>
                </a:cubicBezTo>
                <a:close/>
                <a:moveTo>
                  <a:pt x="17882" y="4083"/>
                </a:moveTo>
                <a:cubicBezTo>
                  <a:pt x="17859" y="4083"/>
                  <a:pt x="17841" y="4114"/>
                  <a:pt x="17841" y="4151"/>
                </a:cubicBezTo>
                <a:cubicBezTo>
                  <a:pt x="17841" y="4189"/>
                  <a:pt x="17859" y="4220"/>
                  <a:pt x="17882" y="4220"/>
                </a:cubicBezTo>
                <a:cubicBezTo>
                  <a:pt x="17904" y="4220"/>
                  <a:pt x="17923" y="4189"/>
                  <a:pt x="17923" y="4151"/>
                </a:cubicBezTo>
                <a:cubicBezTo>
                  <a:pt x="17923" y="4114"/>
                  <a:pt x="17904" y="4083"/>
                  <a:pt x="17882" y="4083"/>
                </a:cubicBezTo>
                <a:close/>
                <a:moveTo>
                  <a:pt x="18097" y="4083"/>
                </a:moveTo>
                <a:cubicBezTo>
                  <a:pt x="18074" y="4083"/>
                  <a:pt x="18056" y="4114"/>
                  <a:pt x="18056" y="4151"/>
                </a:cubicBezTo>
                <a:cubicBezTo>
                  <a:pt x="18056" y="4189"/>
                  <a:pt x="18074" y="4220"/>
                  <a:pt x="18097" y="4220"/>
                </a:cubicBezTo>
                <a:cubicBezTo>
                  <a:pt x="18119" y="4220"/>
                  <a:pt x="18138" y="4189"/>
                  <a:pt x="18138" y="4151"/>
                </a:cubicBezTo>
                <a:cubicBezTo>
                  <a:pt x="18138" y="4114"/>
                  <a:pt x="18119" y="4083"/>
                  <a:pt x="18097" y="4083"/>
                </a:cubicBezTo>
                <a:close/>
                <a:moveTo>
                  <a:pt x="18304" y="4083"/>
                </a:moveTo>
                <a:cubicBezTo>
                  <a:pt x="18281" y="4083"/>
                  <a:pt x="18263" y="4114"/>
                  <a:pt x="18263" y="4151"/>
                </a:cubicBezTo>
                <a:cubicBezTo>
                  <a:pt x="18263" y="4189"/>
                  <a:pt x="18281" y="4220"/>
                  <a:pt x="18304" y="4220"/>
                </a:cubicBezTo>
                <a:cubicBezTo>
                  <a:pt x="18327" y="4220"/>
                  <a:pt x="18345" y="4189"/>
                  <a:pt x="18345" y="4151"/>
                </a:cubicBezTo>
                <a:cubicBezTo>
                  <a:pt x="18345" y="4114"/>
                  <a:pt x="18327" y="4083"/>
                  <a:pt x="18304" y="4083"/>
                </a:cubicBezTo>
                <a:close/>
                <a:moveTo>
                  <a:pt x="18511" y="4083"/>
                </a:moveTo>
                <a:cubicBezTo>
                  <a:pt x="18489" y="4083"/>
                  <a:pt x="18470" y="4114"/>
                  <a:pt x="18470" y="4151"/>
                </a:cubicBezTo>
                <a:cubicBezTo>
                  <a:pt x="18470" y="4189"/>
                  <a:pt x="18489" y="4220"/>
                  <a:pt x="18511" y="4220"/>
                </a:cubicBezTo>
                <a:cubicBezTo>
                  <a:pt x="18534" y="4220"/>
                  <a:pt x="18552" y="4189"/>
                  <a:pt x="18552" y="4151"/>
                </a:cubicBezTo>
                <a:cubicBezTo>
                  <a:pt x="18552" y="4114"/>
                  <a:pt x="18534" y="4083"/>
                  <a:pt x="18511" y="4083"/>
                </a:cubicBezTo>
                <a:close/>
                <a:moveTo>
                  <a:pt x="18726" y="4083"/>
                </a:moveTo>
                <a:cubicBezTo>
                  <a:pt x="18704" y="4083"/>
                  <a:pt x="18685" y="4114"/>
                  <a:pt x="18685" y="4151"/>
                </a:cubicBezTo>
                <a:cubicBezTo>
                  <a:pt x="18685" y="4189"/>
                  <a:pt x="18704" y="4220"/>
                  <a:pt x="18726" y="4220"/>
                </a:cubicBezTo>
                <a:cubicBezTo>
                  <a:pt x="18749" y="4220"/>
                  <a:pt x="18767" y="4189"/>
                  <a:pt x="18767" y="4151"/>
                </a:cubicBezTo>
                <a:cubicBezTo>
                  <a:pt x="18767" y="4114"/>
                  <a:pt x="18749" y="4083"/>
                  <a:pt x="18726" y="4083"/>
                </a:cubicBezTo>
                <a:close/>
                <a:moveTo>
                  <a:pt x="18934" y="4083"/>
                </a:moveTo>
                <a:cubicBezTo>
                  <a:pt x="18911" y="4083"/>
                  <a:pt x="18892" y="4114"/>
                  <a:pt x="18892" y="4151"/>
                </a:cubicBezTo>
                <a:cubicBezTo>
                  <a:pt x="18892" y="4189"/>
                  <a:pt x="18911" y="4220"/>
                  <a:pt x="18934" y="4220"/>
                </a:cubicBezTo>
                <a:cubicBezTo>
                  <a:pt x="18956" y="4220"/>
                  <a:pt x="18975" y="4189"/>
                  <a:pt x="18975" y="4151"/>
                </a:cubicBezTo>
                <a:cubicBezTo>
                  <a:pt x="18975" y="4114"/>
                  <a:pt x="18956" y="4083"/>
                  <a:pt x="18934" y="4083"/>
                </a:cubicBezTo>
                <a:close/>
                <a:moveTo>
                  <a:pt x="19141" y="4083"/>
                </a:moveTo>
                <a:cubicBezTo>
                  <a:pt x="19118" y="4083"/>
                  <a:pt x="19100" y="4114"/>
                  <a:pt x="19100" y="4151"/>
                </a:cubicBezTo>
                <a:cubicBezTo>
                  <a:pt x="19100" y="4189"/>
                  <a:pt x="19118" y="4220"/>
                  <a:pt x="19141" y="4220"/>
                </a:cubicBezTo>
                <a:cubicBezTo>
                  <a:pt x="19163" y="4220"/>
                  <a:pt x="19182" y="4189"/>
                  <a:pt x="19182" y="4151"/>
                </a:cubicBezTo>
                <a:cubicBezTo>
                  <a:pt x="19182" y="4114"/>
                  <a:pt x="19163" y="4083"/>
                  <a:pt x="19141" y="4083"/>
                </a:cubicBezTo>
                <a:close/>
                <a:moveTo>
                  <a:pt x="19356" y="4083"/>
                </a:moveTo>
                <a:cubicBezTo>
                  <a:pt x="19333" y="4083"/>
                  <a:pt x="19315" y="4114"/>
                  <a:pt x="19315" y="4151"/>
                </a:cubicBezTo>
                <a:cubicBezTo>
                  <a:pt x="19315" y="4189"/>
                  <a:pt x="19333" y="4220"/>
                  <a:pt x="19356" y="4220"/>
                </a:cubicBezTo>
                <a:cubicBezTo>
                  <a:pt x="19378" y="4220"/>
                  <a:pt x="19397" y="4189"/>
                  <a:pt x="19397" y="4151"/>
                </a:cubicBezTo>
                <a:cubicBezTo>
                  <a:pt x="19397" y="4114"/>
                  <a:pt x="19378" y="4083"/>
                  <a:pt x="19356" y="4083"/>
                </a:cubicBezTo>
                <a:close/>
                <a:moveTo>
                  <a:pt x="19563" y="4083"/>
                </a:moveTo>
                <a:cubicBezTo>
                  <a:pt x="19540" y="4083"/>
                  <a:pt x="19522" y="4114"/>
                  <a:pt x="19522" y="4151"/>
                </a:cubicBezTo>
                <a:cubicBezTo>
                  <a:pt x="19522" y="4189"/>
                  <a:pt x="19540" y="4220"/>
                  <a:pt x="19563" y="4220"/>
                </a:cubicBezTo>
                <a:cubicBezTo>
                  <a:pt x="19586" y="4220"/>
                  <a:pt x="19604" y="4189"/>
                  <a:pt x="19604" y="4151"/>
                </a:cubicBezTo>
                <a:cubicBezTo>
                  <a:pt x="19604" y="4114"/>
                  <a:pt x="19586" y="4083"/>
                  <a:pt x="19563" y="4083"/>
                </a:cubicBezTo>
                <a:close/>
                <a:moveTo>
                  <a:pt x="19770" y="4083"/>
                </a:moveTo>
                <a:cubicBezTo>
                  <a:pt x="19748" y="4083"/>
                  <a:pt x="19729" y="4114"/>
                  <a:pt x="19729" y="4151"/>
                </a:cubicBezTo>
                <a:cubicBezTo>
                  <a:pt x="19729" y="4189"/>
                  <a:pt x="19748" y="4220"/>
                  <a:pt x="19770" y="4220"/>
                </a:cubicBezTo>
                <a:cubicBezTo>
                  <a:pt x="19793" y="4220"/>
                  <a:pt x="19811" y="4189"/>
                  <a:pt x="19811" y="4151"/>
                </a:cubicBezTo>
                <a:cubicBezTo>
                  <a:pt x="19811" y="4114"/>
                  <a:pt x="19793" y="4083"/>
                  <a:pt x="19770" y="4083"/>
                </a:cubicBezTo>
                <a:close/>
                <a:moveTo>
                  <a:pt x="19985" y="4083"/>
                </a:moveTo>
                <a:cubicBezTo>
                  <a:pt x="19963" y="4083"/>
                  <a:pt x="19944" y="4114"/>
                  <a:pt x="19944" y="4151"/>
                </a:cubicBezTo>
                <a:cubicBezTo>
                  <a:pt x="19944" y="4189"/>
                  <a:pt x="19963" y="4220"/>
                  <a:pt x="19985" y="4220"/>
                </a:cubicBezTo>
                <a:cubicBezTo>
                  <a:pt x="20008" y="4220"/>
                  <a:pt x="20026" y="4189"/>
                  <a:pt x="20026" y="4151"/>
                </a:cubicBezTo>
                <a:cubicBezTo>
                  <a:pt x="20026" y="4114"/>
                  <a:pt x="20008" y="4083"/>
                  <a:pt x="19985" y="4083"/>
                </a:cubicBezTo>
                <a:close/>
                <a:moveTo>
                  <a:pt x="20193" y="4083"/>
                </a:moveTo>
                <a:cubicBezTo>
                  <a:pt x="20170" y="4083"/>
                  <a:pt x="20151" y="4114"/>
                  <a:pt x="20151" y="4151"/>
                </a:cubicBezTo>
                <a:cubicBezTo>
                  <a:pt x="20151" y="4189"/>
                  <a:pt x="20170" y="4220"/>
                  <a:pt x="20193" y="4220"/>
                </a:cubicBezTo>
                <a:cubicBezTo>
                  <a:pt x="20215" y="4220"/>
                  <a:pt x="20234" y="4189"/>
                  <a:pt x="20234" y="4151"/>
                </a:cubicBezTo>
                <a:cubicBezTo>
                  <a:pt x="20234" y="4114"/>
                  <a:pt x="20215" y="4083"/>
                  <a:pt x="20193" y="4083"/>
                </a:cubicBezTo>
                <a:close/>
                <a:moveTo>
                  <a:pt x="20400" y="4083"/>
                </a:moveTo>
                <a:cubicBezTo>
                  <a:pt x="20377" y="4083"/>
                  <a:pt x="20359" y="4114"/>
                  <a:pt x="20359" y="4151"/>
                </a:cubicBezTo>
                <a:cubicBezTo>
                  <a:pt x="20359" y="4189"/>
                  <a:pt x="20377" y="4220"/>
                  <a:pt x="20400" y="4220"/>
                </a:cubicBezTo>
                <a:cubicBezTo>
                  <a:pt x="20422" y="4220"/>
                  <a:pt x="20441" y="4189"/>
                  <a:pt x="20441" y="4151"/>
                </a:cubicBezTo>
                <a:cubicBezTo>
                  <a:pt x="20441" y="4114"/>
                  <a:pt x="20422" y="4083"/>
                  <a:pt x="20400" y="4083"/>
                </a:cubicBezTo>
                <a:close/>
                <a:moveTo>
                  <a:pt x="20615" y="4083"/>
                </a:moveTo>
                <a:cubicBezTo>
                  <a:pt x="20592" y="4083"/>
                  <a:pt x="20574" y="4114"/>
                  <a:pt x="20574" y="4151"/>
                </a:cubicBezTo>
                <a:cubicBezTo>
                  <a:pt x="20574" y="4189"/>
                  <a:pt x="20592" y="4220"/>
                  <a:pt x="20615" y="4220"/>
                </a:cubicBezTo>
                <a:cubicBezTo>
                  <a:pt x="20637" y="4220"/>
                  <a:pt x="20656" y="4189"/>
                  <a:pt x="20656" y="4151"/>
                </a:cubicBezTo>
                <a:cubicBezTo>
                  <a:pt x="20656" y="4114"/>
                  <a:pt x="20637" y="4083"/>
                  <a:pt x="20615" y="4083"/>
                </a:cubicBezTo>
                <a:close/>
                <a:moveTo>
                  <a:pt x="20822" y="4083"/>
                </a:moveTo>
                <a:cubicBezTo>
                  <a:pt x="20799" y="4083"/>
                  <a:pt x="20781" y="4114"/>
                  <a:pt x="20781" y="4151"/>
                </a:cubicBezTo>
                <a:cubicBezTo>
                  <a:pt x="20781" y="4189"/>
                  <a:pt x="20799" y="4220"/>
                  <a:pt x="20822" y="4220"/>
                </a:cubicBezTo>
                <a:cubicBezTo>
                  <a:pt x="20845" y="4220"/>
                  <a:pt x="20863" y="4189"/>
                  <a:pt x="20863" y="4151"/>
                </a:cubicBezTo>
                <a:cubicBezTo>
                  <a:pt x="20863" y="4114"/>
                  <a:pt x="20845" y="4083"/>
                  <a:pt x="20822" y="4083"/>
                </a:cubicBezTo>
                <a:close/>
                <a:moveTo>
                  <a:pt x="21029" y="4083"/>
                </a:moveTo>
                <a:cubicBezTo>
                  <a:pt x="21007" y="4083"/>
                  <a:pt x="20988" y="4114"/>
                  <a:pt x="20988" y="4151"/>
                </a:cubicBezTo>
                <a:cubicBezTo>
                  <a:pt x="20988" y="4189"/>
                  <a:pt x="21007" y="4220"/>
                  <a:pt x="21029" y="4220"/>
                </a:cubicBezTo>
                <a:cubicBezTo>
                  <a:pt x="21052" y="4220"/>
                  <a:pt x="21070" y="4189"/>
                  <a:pt x="21070" y="4151"/>
                </a:cubicBezTo>
                <a:cubicBezTo>
                  <a:pt x="21070" y="4114"/>
                  <a:pt x="21052" y="4083"/>
                  <a:pt x="21029" y="4083"/>
                </a:cubicBezTo>
                <a:close/>
                <a:moveTo>
                  <a:pt x="21244" y="4083"/>
                </a:moveTo>
                <a:cubicBezTo>
                  <a:pt x="21222" y="4083"/>
                  <a:pt x="21203" y="4114"/>
                  <a:pt x="21203" y="4151"/>
                </a:cubicBezTo>
                <a:cubicBezTo>
                  <a:pt x="21203" y="4189"/>
                  <a:pt x="21222" y="4220"/>
                  <a:pt x="21244" y="4220"/>
                </a:cubicBezTo>
                <a:cubicBezTo>
                  <a:pt x="21267" y="4220"/>
                  <a:pt x="21285" y="4189"/>
                  <a:pt x="21285" y="4151"/>
                </a:cubicBezTo>
                <a:cubicBezTo>
                  <a:pt x="21285" y="4114"/>
                  <a:pt x="21267" y="4083"/>
                  <a:pt x="21244" y="4083"/>
                </a:cubicBezTo>
                <a:close/>
                <a:moveTo>
                  <a:pt x="10989" y="4109"/>
                </a:moveTo>
                <a:cubicBezTo>
                  <a:pt x="10988" y="4109"/>
                  <a:pt x="10987" y="4111"/>
                  <a:pt x="10986" y="4111"/>
                </a:cubicBezTo>
                <a:cubicBezTo>
                  <a:pt x="10976" y="4119"/>
                  <a:pt x="10967" y="4129"/>
                  <a:pt x="10958" y="4139"/>
                </a:cubicBezTo>
                <a:cubicBezTo>
                  <a:pt x="10954" y="4143"/>
                  <a:pt x="10951" y="4148"/>
                  <a:pt x="10948" y="4153"/>
                </a:cubicBezTo>
                <a:cubicBezTo>
                  <a:pt x="10939" y="4165"/>
                  <a:pt x="10931" y="4178"/>
                  <a:pt x="10924" y="4192"/>
                </a:cubicBezTo>
                <a:cubicBezTo>
                  <a:pt x="10931" y="4210"/>
                  <a:pt x="10944" y="4221"/>
                  <a:pt x="10958" y="4221"/>
                </a:cubicBezTo>
                <a:cubicBezTo>
                  <a:pt x="10980" y="4221"/>
                  <a:pt x="10999" y="4191"/>
                  <a:pt x="10999" y="4153"/>
                </a:cubicBezTo>
                <a:cubicBezTo>
                  <a:pt x="10999" y="4136"/>
                  <a:pt x="10995" y="4121"/>
                  <a:pt x="10989" y="4109"/>
                </a:cubicBezTo>
                <a:close/>
                <a:moveTo>
                  <a:pt x="21422" y="4109"/>
                </a:moveTo>
                <a:cubicBezTo>
                  <a:pt x="21415" y="4121"/>
                  <a:pt x="21410" y="4137"/>
                  <a:pt x="21410" y="4156"/>
                </a:cubicBezTo>
                <a:cubicBezTo>
                  <a:pt x="21410" y="4194"/>
                  <a:pt x="21429" y="4224"/>
                  <a:pt x="21451" y="4224"/>
                </a:cubicBezTo>
                <a:cubicBezTo>
                  <a:pt x="21472" y="4224"/>
                  <a:pt x="21489" y="4200"/>
                  <a:pt x="21492" y="4167"/>
                </a:cubicBezTo>
                <a:cubicBezTo>
                  <a:pt x="21488" y="4164"/>
                  <a:pt x="21483" y="4160"/>
                  <a:pt x="21479" y="4156"/>
                </a:cubicBezTo>
                <a:cubicBezTo>
                  <a:pt x="21470" y="4148"/>
                  <a:pt x="21461" y="4140"/>
                  <a:pt x="21451" y="4133"/>
                </a:cubicBezTo>
                <a:cubicBezTo>
                  <a:pt x="21442" y="4125"/>
                  <a:pt x="21432" y="4117"/>
                  <a:pt x="21422" y="4109"/>
                </a:cubicBezTo>
                <a:close/>
                <a:moveTo>
                  <a:pt x="356" y="4262"/>
                </a:moveTo>
                <a:cubicBezTo>
                  <a:pt x="333" y="4262"/>
                  <a:pt x="315" y="4293"/>
                  <a:pt x="315" y="4331"/>
                </a:cubicBezTo>
                <a:cubicBezTo>
                  <a:pt x="315" y="4368"/>
                  <a:pt x="333" y="4399"/>
                  <a:pt x="356" y="4399"/>
                </a:cubicBezTo>
                <a:cubicBezTo>
                  <a:pt x="378" y="4399"/>
                  <a:pt x="397" y="4368"/>
                  <a:pt x="397" y="4331"/>
                </a:cubicBezTo>
                <a:cubicBezTo>
                  <a:pt x="397" y="4293"/>
                  <a:pt x="378" y="4262"/>
                  <a:pt x="356" y="4262"/>
                </a:cubicBezTo>
                <a:close/>
                <a:moveTo>
                  <a:pt x="563" y="4262"/>
                </a:moveTo>
                <a:cubicBezTo>
                  <a:pt x="540" y="4262"/>
                  <a:pt x="522" y="4293"/>
                  <a:pt x="522" y="4331"/>
                </a:cubicBezTo>
                <a:cubicBezTo>
                  <a:pt x="522" y="4368"/>
                  <a:pt x="540" y="4399"/>
                  <a:pt x="563" y="4399"/>
                </a:cubicBezTo>
                <a:cubicBezTo>
                  <a:pt x="586" y="4399"/>
                  <a:pt x="604" y="4368"/>
                  <a:pt x="604" y="4331"/>
                </a:cubicBezTo>
                <a:cubicBezTo>
                  <a:pt x="604" y="4293"/>
                  <a:pt x="586" y="4262"/>
                  <a:pt x="563" y="4262"/>
                </a:cubicBezTo>
                <a:close/>
                <a:moveTo>
                  <a:pt x="778" y="4262"/>
                </a:moveTo>
                <a:cubicBezTo>
                  <a:pt x="755" y="4262"/>
                  <a:pt x="737" y="4293"/>
                  <a:pt x="737" y="4331"/>
                </a:cubicBezTo>
                <a:cubicBezTo>
                  <a:pt x="737" y="4368"/>
                  <a:pt x="755" y="4399"/>
                  <a:pt x="778" y="4399"/>
                </a:cubicBezTo>
                <a:cubicBezTo>
                  <a:pt x="801" y="4399"/>
                  <a:pt x="819" y="4368"/>
                  <a:pt x="819" y="4331"/>
                </a:cubicBezTo>
                <a:cubicBezTo>
                  <a:pt x="819" y="4293"/>
                  <a:pt x="801" y="4262"/>
                  <a:pt x="778" y="4262"/>
                </a:cubicBezTo>
                <a:close/>
                <a:moveTo>
                  <a:pt x="985" y="4262"/>
                </a:moveTo>
                <a:cubicBezTo>
                  <a:pt x="963" y="4262"/>
                  <a:pt x="944" y="4293"/>
                  <a:pt x="944" y="4331"/>
                </a:cubicBezTo>
                <a:cubicBezTo>
                  <a:pt x="944" y="4368"/>
                  <a:pt x="963" y="4399"/>
                  <a:pt x="985" y="4399"/>
                </a:cubicBezTo>
                <a:cubicBezTo>
                  <a:pt x="1008" y="4399"/>
                  <a:pt x="1026" y="4368"/>
                  <a:pt x="1026" y="4331"/>
                </a:cubicBezTo>
                <a:cubicBezTo>
                  <a:pt x="1026" y="4293"/>
                  <a:pt x="1008" y="4262"/>
                  <a:pt x="985" y="4262"/>
                </a:cubicBezTo>
                <a:close/>
                <a:moveTo>
                  <a:pt x="1193" y="4262"/>
                </a:moveTo>
                <a:cubicBezTo>
                  <a:pt x="1170" y="4262"/>
                  <a:pt x="1152" y="4293"/>
                  <a:pt x="1152" y="4331"/>
                </a:cubicBezTo>
                <a:cubicBezTo>
                  <a:pt x="1152" y="4368"/>
                  <a:pt x="1170" y="4399"/>
                  <a:pt x="1193" y="4399"/>
                </a:cubicBezTo>
                <a:cubicBezTo>
                  <a:pt x="1215" y="4399"/>
                  <a:pt x="1234" y="4368"/>
                  <a:pt x="1234" y="4331"/>
                </a:cubicBezTo>
                <a:cubicBezTo>
                  <a:pt x="1234" y="4293"/>
                  <a:pt x="1215" y="4262"/>
                  <a:pt x="1193" y="4262"/>
                </a:cubicBezTo>
                <a:close/>
                <a:moveTo>
                  <a:pt x="1407" y="4262"/>
                </a:moveTo>
                <a:cubicBezTo>
                  <a:pt x="1385" y="4262"/>
                  <a:pt x="1366" y="4293"/>
                  <a:pt x="1366" y="4331"/>
                </a:cubicBezTo>
                <a:cubicBezTo>
                  <a:pt x="1366" y="4368"/>
                  <a:pt x="1385" y="4399"/>
                  <a:pt x="1407" y="4399"/>
                </a:cubicBezTo>
                <a:cubicBezTo>
                  <a:pt x="1430" y="4399"/>
                  <a:pt x="1449" y="4368"/>
                  <a:pt x="1449" y="4331"/>
                </a:cubicBezTo>
                <a:cubicBezTo>
                  <a:pt x="1449" y="4293"/>
                  <a:pt x="1430" y="4262"/>
                  <a:pt x="1407" y="4262"/>
                </a:cubicBezTo>
                <a:close/>
                <a:moveTo>
                  <a:pt x="1615" y="4262"/>
                </a:moveTo>
                <a:cubicBezTo>
                  <a:pt x="1592" y="4262"/>
                  <a:pt x="1574" y="4293"/>
                  <a:pt x="1574" y="4331"/>
                </a:cubicBezTo>
                <a:cubicBezTo>
                  <a:pt x="1574" y="4368"/>
                  <a:pt x="1592" y="4399"/>
                  <a:pt x="1615" y="4399"/>
                </a:cubicBezTo>
                <a:cubicBezTo>
                  <a:pt x="1637" y="4399"/>
                  <a:pt x="1656" y="4368"/>
                  <a:pt x="1656" y="4331"/>
                </a:cubicBezTo>
                <a:cubicBezTo>
                  <a:pt x="1656" y="4293"/>
                  <a:pt x="1637" y="4262"/>
                  <a:pt x="1615" y="4262"/>
                </a:cubicBezTo>
                <a:close/>
                <a:moveTo>
                  <a:pt x="1822" y="4262"/>
                </a:moveTo>
                <a:cubicBezTo>
                  <a:pt x="1799" y="4262"/>
                  <a:pt x="1781" y="4293"/>
                  <a:pt x="1781" y="4331"/>
                </a:cubicBezTo>
                <a:cubicBezTo>
                  <a:pt x="1781" y="4368"/>
                  <a:pt x="1799" y="4399"/>
                  <a:pt x="1822" y="4399"/>
                </a:cubicBezTo>
                <a:cubicBezTo>
                  <a:pt x="1845" y="4399"/>
                  <a:pt x="1863" y="4368"/>
                  <a:pt x="1863" y="4331"/>
                </a:cubicBezTo>
                <a:cubicBezTo>
                  <a:pt x="1863" y="4293"/>
                  <a:pt x="1845" y="4262"/>
                  <a:pt x="1822" y="4262"/>
                </a:cubicBezTo>
                <a:close/>
                <a:moveTo>
                  <a:pt x="2037" y="4262"/>
                </a:moveTo>
                <a:cubicBezTo>
                  <a:pt x="2014" y="4262"/>
                  <a:pt x="1996" y="4293"/>
                  <a:pt x="1996" y="4331"/>
                </a:cubicBezTo>
                <a:cubicBezTo>
                  <a:pt x="1996" y="4368"/>
                  <a:pt x="2014" y="4399"/>
                  <a:pt x="2037" y="4399"/>
                </a:cubicBezTo>
                <a:cubicBezTo>
                  <a:pt x="2060" y="4399"/>
                  <a:pt x="2078" y="4368"/>
                  <a:pt x="2078" y="4331"/>
                </a:cubicBezTo>
                <a:cubicBezTo>
                  <a:pt x="2078" y="4293"/>
                  <a:pt x="2060" y="4262"/>
                  <a:pt x="2037" y="4262"/>
                </a:cubicBezTo>
                <a:close/>
                <a:moveTo>
                  <a:pt x="2244" y="4262"/>
                </a:moveTo>
                <a:cubicBezTo>
                  <a:pt x="2222" y="4262"/>
                  <a:pt x="2203" y="4293"/>
                  <a:pt x="2203" y="4331"/>
                </a:cubicBezTo>
                <a:cubicBezTo>
                  <a:pt x="2203" y="4368"/>
                  <a:pt x="2222" y="4399"/>
                  <a:pt x="2244" y="4399"/>
                </a:cubicBezTo>
                <a:cubicBezTo>
                  <a:pt x="2267" y="4399"/>
                  <a:pt x="2285" y="4368"/>
                  <a:pt x="2285" y="4331"/>
                </a:cubicBezTo>
                <a:cubicBezTo>
                  <a:pt x="2285" y="4293"/>
                  <a:pt x="2267" y="4262"/>
                  <a:pt x="2244" y="4262"/>
                </a:cubicBezTo>
                <a:close/>
                <a:moveTo>
                  <a:pt x="2452" y="4262"/>
                </a:moveTo>
                <a:cubicBezTo>
                  <a:pt x="2429" y="4262"/>
                  <a:pt x="2411" y="4293"/>
                  <a:pt x="2411" y="4331"/>
                </a:cubicBezTo>
                <a:cubicBezTo>
                  <a:pt x="2411" y="4368"/>
                  <a:pt x="2429" y="4399"/>
                  <a:pt x="2452" y="4399"/>
                </a:cubicBezTo>
                <a:cubicBezTo>
                  <a:pt x="2474" y="4399"/>
                  <a:pt x="2493" y="4368"/>
                  <a:pt x="2493" y="4331"/>
                </a:cubicBezTo>
                <a:cubicBezTo>
                  <a:pt x="2493" y="4293"/>
                  <a:pt x="2474" y="4262"/>
                  <a:pt x="2452" y="4262"/>
                </a:cubicBezTo>
                <a:close/>
                <a:moveTo>
                  <a:pt x="2666" y="4262"/>
                </a:moveTo>
                <a:cubicBezTo>
                  <a:pt x="2644" y="4262"/>
                  <a:pt x="2625" y="4293"/>
                  <a:pt x="2625" y="4331"/>
                </a:cubicBezTo>
                <a:cubicBezTo>
                  <a:pt x="2625" y="4368"/>
                  <a:pt x="2644" y="4399"/>
                  <a:pt x="2666" y="4399"/>
                </a:cubicBezTo>
                <a:cubicBezTo>
                  <a:pt x="2689" y="4399"/>
                  <a:pt x="2707" y="4368"/>
                  <a:pt x="2707" y="4331"/>
                </a:cubicBezTo>
                <a:cubicBezTo>
                  <a:pt x="2707" y="4293"/>
                  <a:pt x="2689" y="4262"/>
                  <a:pt x="2666" y="4262"/>
                </a:cubicBezTo>
                <a:close/>
                <a:moveTo>
                  <a:pt x="2874" y="4262"/>
                </a:moveTo>
                <a:cubicBezTo>
                  <a:pt x="2851" y="4262"/>
                  <a:pt x="2833" y="4293"/>
                  <a:pt x="2833" y="4331"/>
                </a:cubicBezTo>
                <a:cubicBezTo>
                  <a:pt x="2833" y="4368"/>
                  <a:pt x="2851" y="4399"/>
                  <a:pt x="2874" y="4399"/>
                </a:cubicBezTo>
                <a:cubicBezTo>
                  <a:pt x="2896" y="4399"/>
                  <a:pt x="2915" y="4368"/>
                  <a:pt x="2915" y="4331"/>
                </a:cubicBezTo>
                <a:cubicBezTo>
                  <a:pt x="2915" y="4293"/>
                  <a:pt x="2896" y="4262"/>
                  <a:pt x="2874" y="4262"/>
                </a:cubicBezTo>
                <a:close/>
                <a:moveTo>
                  <a:pt x="3081" y="4262"/>
                </a:moveTo>
                <a:cubicBezTo>
                  <a:pt x="3058" y="4262"/>
                  <a:pt x="3040" y="4293"/>
                  <a:pt x="3040" y="4331"/>
                </a:cubicBezTo>
                <a:cubicBezTo>
                  <a:pt x="3040" y="4368"/>
                  <a:pt x="3058" y="4399"/>
                  <a:pt x="3081" y="4399"/>
                </a:cubicBezTo>
                <a:cubicBezTo>
                  <a:pt x="3104" y="4399"/>
                  <a:pt x="3122" y="4368"/>
                  <a:pt x="3122" y="4331"/>
                </a:cubicBezTo>
                <a:cubicBezTo>
                  <a:pt x="3122" y="4293"/>
                  <a:pt x="3104" y="4262"/>
                  <a:pt x="3081" y="4262"/>
                </a:cubicBezTo>
                <a:close/>
                <a:moveTo>
                  <a:pt x="3296" y="4262"/>
                </a:moveTo>
                <a:cubicBezTo>
                  <a:pt x="3273" y="4262"/>
                  <a:pt x="3255" y="4293"/>
                  <a:pt x="3255" y="4331"/>
                </a:cubicBezTo>
                <a:cubicBezTo>
                  <a:pt x="3255" y="4368"/>
                  <a:pt x="3273" y="4399"/>
                  <a:pt x="3296" y="4399"/>
                </a:cubicBezTo>
                <a:cubicBezTo>
                  <a:pt x="3319" y="4399"/>
                  <a:pt x="3337" y="4368"/>
                  <a:pt x="3337" y="4331"/>
                </a:cubicBezTo>
                <a:cubicBezTo>
                  <a:pt x="3337" y="4293"/>
                  <a:pt x="3319" y="4262"/>
                  <a:pt x="3296" y="4262"/>
                </a:cubicBezTo>
                <a:close/>
                <a:moveTo>
                  <a:pt x="3503" y="4262"/>
                </a:moveTo>
                <a:cubicBezTo>
                  <a:pt x="3481" y="4262"/>
                  <a:pt x="3462" y="4293"/>
                  <a:pt x="3462" y="4331"/>
                </a:cubicBezTo>
                <a:cubicBezTo>
                  <a:pt x="3462" y="4368"/>
                  <a:pt x="3481" y="4399"/>
                  <a:pt x="3503" y="4399"/>
                </a:cubicBezTo>
                <a:cubicBezTo>
                  <a:pt x="3526" y="4399"/>
                  <a:pt x="3544" y="4368"/>
                  <a:pt x="3544" y="4331"/>
                </a:cubicBezTo>
                <a:cubicBezTo>
                  <a:pt x="3544" y="4293"/>
                  <a:pt x="3526" y="4262"/>
                  <a:pt x="3503" y="4262"/>
                </a:cubicBezTo>
                <a:close/>
                <a:moveTo>
                  <a:pt x="3711" y="4262"/>
                </a:moveTo>
                <a:cubicBezTo>
                  <a:pt x="3688" y="4262"/>
                  <a:pt x="3669" y="4293"/>
                  <a:pt x="3669" y="4331"/>
                </a:cubicBezTo>
                <a:cubicBezTo>
                  <a:pt x="3669" y="4368"/>
                  <a:pt x="3688" y="4399"/>
                  <a:pt x="3711" y="4399"/>
                </a:cubicBezTo>
                <a:cubicBezTo>
                  <a:pt x="3733" y="4399"/>
                  <a:pt x="3752" y="4368"/>
                  <a:pt x="3752" y="4331"/>
                </a:cubicBezTo>
                <a:cubicBezTo>
                  <a:pt x="3752" y="4293"/>
                  <a:pt x="3733" y="4262"/>
                  <a:pt x="3711" y="4262"/>
                </a:cubicBezTo>
                <a:close/>
                <a:moveTo>
                  <a:pt x="3925" y="4262"/>
                </a:moveTo>
                <a:cubicBezTo>
                  <a:pt x="3903" y="4262"/>
                  <a:pt x="3884" y="4293"/>
                  <a:pt x="3884" y="4331"/>
                </a:cubicBezTo>
                <a:cubicBezTo>
                  <a:pt x="3884" y="4368"/>
                  <a:pt x="3903" y="4399"/>
                  <a:pt x="3925" y="4399"/>
                </a:cubicBezTo>
                <a:cubicBezTo>
                  <a:pt x="3948" y="4399"/>
                  <a:pt x="3966" y="4368"/>
                  <a:pt x="3966" y="4331"/>
                </a:cubicBezTo>
                <a:cubicBezTo>
                  <a:pt x="3966" y="4293"/>
                  <a:pt x="3948" y="4262"/>
                  <a:pt x="3925" y="4262"/>
                </a:cubicBezTo>
                <a:close/>
                <a:moveTo>
                  <a:pt x="4133" y="4262"/>
                </a:moveTo>
                <a:cubicBezTo>
                  <a:pt x="4110" y="4262"/>
                  <a:pt x="4092" y="4293"/>
                  <a:pt x="4092" y="4331"/>
                </a:cubicBezTo>
                <a:cubicBezTo>
                  <a:pt x="4092" y="4368"/>
                  <a:pt x="4110" y="4399"/>
                  <a:pt x="4133" y="4399"/>
                </a:cubicBezTo>
                <a:cubicBezTo>
                  <a:pt x="4155" y="4399"/>
                  <a:pt x="4174" y="4368"/>
                  <a:pt x="4174" y="4331"/>
                </a:cubicBezTo>
                <a:cubicBezTo>
                  <a:pt x="4174" y="4293"/>
                  <a:pt x="4155" y="4262"/>
                  <a:pt x="4133" y="4262"/>
                </a:cubicBezTo>
                <a:close/>
                <a:moveTo>
                  <a:pt x="4348" y="4262"/>
                </a:moveTo>
                <a:cubicBezTo>
                  <a:pt x="4325" y="4262"/>
                  <a:pt x="4307" y="4293"/>
                  <a:pt x="4307" y="4331"/>
                </a:cubicBezTo>
                <a:cubicBezTo>
                  <a:pt x="4307" y="4368"/>
                  <a:pt x="4325" y="4399"/>
                  <a:pt x="4348" y="4399"/>
                </a:cubicBezTo>
                <a:cubicBezTo>
                  <a:pt x="4370" y="4399"/>
                  <a:pt x="4389" y="4368"/>
                  <a:pt x="4389" y="4331"/>
                </a:cubicBezTo>
                <a:cubicBezTo>
                  <a:pt x="4389" y="4293"/>
                  <a:pt x="4370" y="4262"/>
                  <a:pt x="4348" y="4262"/>
                </a:cubicBezTo>
                <a:close/>
                <a:moveTo>
                  <a:pt x="4555" y="4262"/>
                </a:moveTo>
                <a:cubicBezTo>
                  <a:pt x="4532" y="4262"/>
                  <a:pt x="4514" y="4293"/>
                  <a:pt x="4514" y="4331"/>
                </a:cubicBezTo>
                <a:cubicBezTo>
                  <a:pt x="4514" y="4368"/>
                  <a:pt x="4532" y="4399"/>
                  <a:pt x="4555" y="4399"/>
                </a:cubicBezTo>
                <a:cubicBezTo>
                  <a:pt x="4578" y="4399"/>
                  <a:pt x="4596" y="4368"/>
                  <a:pt x="4596" y="4331"/>
                </a:cubicBezTo>
                <a:cubicBezTo>
                  <a:pt x="4596" y="4293"/>
                  <a:pt x="4578" y="4262"/>
                  <a:pt x="4555" y="4262"/>
                </a:cubicBezTo>
                <a:close/>
                <a:moveTo>
                  <a:pt x="4762" y="4262"/>
                </a:moveTo>
                <a:cubicBezTo>
                  <a:pt x="4740" y="4262"/>
                  <a:pt x="4721" y="4293"/>
                  <a:pt x="4721" y="4331"/>
                </a:cubicBezTo>
                <a:cubicBezTo>
                  <a:pt x="4721" y="4368"/>
                  <a:pt x="4740" y="4399"/>
                  <a:pt x="4762" y="4399"/>
                </a:cubicBezTo>
                <a:cubicBezTo>
                  <a:pt x="4785" y="4399"/>
                  <a:pt x="4803" y="4368"/>
                  <a:pt x="4803" y="4331"/>
                </a:cubicBezTo>
                <a:cubicBezTo>
                  <a:pt x="4803" y="4293"/>
                  <a:pt x="4785" y="4262"/>
                  <a:pt x="4762" y="4262"/>
                </a:cubicBezTo>
                <a:close/>
                <a:moveTo>
                  <a:pt x="4977" y="4262"/>
                </a:moveTo>
                <a:cubicBezTo>
                  <a:pt x="4955" y="4262"/>
                  <a:pt x="4936" y="4293"/>
                  <a:pt x="4936" y="4331"/>
                </a:cubicBezTo>
                <a:cubicBezTo>
                  <a:pt x="4936" y="4363"/>
                  <a:pt x="4950" y="4391"/>
                  <a:pt x="4969" y="4397"/>
                </a:cubicBezTo>
                <a:cubicBezTo>
                  <a:pt x="4978" y="4389"/>
                  <a:pt x="4990" y="4381"/>
                  <a:pt x="5006" y="4379"/>
                </a:cubicBezTo>
                <a:cubicBezTo>
                  <a:pt x="5008" y="4376"/>
                  <a:pt x="5009" y="4374"/>
                  <a:pt x="5011" y="4370"/>
                </a:cubicBezTo>
                <a:cubicBezTo>
                  <a:pt x="5007" y="4352"/>
                  <a:pt x="5009" y="4323"/>
                  <a:pt x="5018" y="4322"/>
                </a:cubicBezTo>
                <a:cubicBezTo>
                  <a:pt x="5015" y="4288"/>
                  <a:pt x="4998" y="4262"/>
                  <a:pt x="4977" y="4262"/>
                </a:cubicBezTo>
                <a:close/>
                <a:moveTo>
                  <a:pt x="5814" y="4262"/>
                </a:moveTo>
                <a:cubicBezTo>
                  <a:pt x="5791" y="4262"/>
                  <a:pt x="5773" y="4293"/>
                  <a:pt x="5773" y="4331"/>
                </a:cubicBezTo>
                <a:cubicBezTo>
                  <a:pt x="5773" y="4368"/>
                  <a:pt x="5791" y="4399"/>
                  <a:pt x="5814" y="4399"/>
                </a:cubicBezTo>
                <a:cubicBezTo>
                  <a:pt x="5837" y="4399"/>
                  <a:pt x="5855" y="4368"/>
                  <a:pt x="5855" y="4331"/>
                </a:cubicBezTo>
                <a:cubicBezTo>
                  <a:pt x="5855" y="4293"/>
                  <a:pt x="5837" y="4262"/>
                  <a:pt x="5814" y="4262"/>
                </a:cubicBezTo>
                <a:close/>
                <a:moveTo>
                  <a:pt x="6021" y="4262"/>
                </a:moveTo>
                <a:cubicBezTo>
                  <a:pt x="5999" y="4262"/>
                  <a:pt x="5980" y="4293"/>
                  <a:pt x="5980" y="4331"/>
                </a:cubicBezTo>
                <a:cubicBezTo>
                  <a:pt x="5980" y="4343"/>
                  <a:pt x="5982" y="4355"/>
                  <a:pt x="5986" y="4365"/>
                </a:cubicBezTo>
                <a:cubicBezTo>
                  <a:pt x="5996" y="4352"/>
                  <a:pt x="6008" y="4336"/>
                  <a:pt x="6016" y="4336"/>
                </a:cubicBezTo>
                <a:cubicBezTo>
                  <a:pt x="6033" y="4336"/>
                  <a:pt x="6046" y="4344"/>
                  <a:pt x="6059" y="4357"/>
                </a:cubicBezTo>
                <a:cubicBezTo>
                  <a:pt x="6061" y="4349"/>
                  <a:pt x="6062" y="4340"/>
                  <a:pt x="6062" y="4331"/>
                </a:cubicBezTo>
                <a:cubicBezTo>
                  <a:pt x="6062" y="4293"/>
                  <a:pt x="6044" y="4262"/>
                  <a:pt x="6021" y="4262"/>
                </a:cubicBezTo>
                <a:close/>
                <a:moveTo>
                  <a:pt x="6236" y="4262"/>
                </a:moveTo>
                <a:cubicBezTo>
                  <a:pt x="6214" y="4262"/>
                  <a:pt x="6195" y="4293"/>
                  <a:pt x="6195" y="4331"/>
                </a:cubicBezTo>
                <a:cubicBezTo>
                  <a:pt x="6195" y="4368"/>
                  <a:pt x="6214" y="4399"/>
                  <a:pt x="6236" y="4399"/>
                </a:cubicBezTo>
                <a:cubicBezTo>
                  <a:pt x="6259" y="4399"/>
                  <a:pt x="6277" y="4368"/>
                  <a:pt x="6277" y="4331"/>
                </a:cubicBezTo>
                <a:cubicBezTo>
                  <a:pt x="6277" y="4293"/>
                  <a:pt x="6259" y="4262"/>
                  <a:pt x="6236" y="4262"/>
                </a:cubicBezTo>
                <a:close/>
                <a:moveTo>
                  <a:pt x="6865" y="4262"/>
                </a:moveTo>
                <a:cubicBezTo>
                  <a:pt x="6858" y="4292"/>
                  <a:pt x="6848" y="4313"/>
                  <a:pt x="6848" y="4348"/>
                </a:cubicBezTo>
                <a:cubicBezTo>
                  <a:pt x="6848" y="4366"/>
                  <a:pt x="6850" y="4382"/>
                  <a:pt x="6852" y="4397"/>
                </a:cubicBezTo>
                <a:cubicBezTo>
                  <a:pt x="6855" y="4397"/>
                  <a:pt x="6857" y="4398"/>
                  <a:pt x="6860" y="4398"/>
                </a:cubicBezTo>
                <a:cubicBezTo>
                  <a:pt x="6882" y="4398"/>
                  <a:pt x="6901" y="4368"/>
                  <a:pt x="6901" y="4330"/>
                </a:cubicBezTo>
                <a:cubicBezTo>
                  <a:pt x="6901" y="4295"/>
                  <a:pt x="6885" y="4266"/>
                  <a:pt x="6865" y="4262"/>
                </a:cubicBezTo>
                <a:close/>
                <a:moveTo>
                  <a:pt x="7073" y="4262"/>
                </a:moveTo>
                <a:cubicBezTo>
                  <a:pt x="7050" y="4262"/>
                  <a:pt x="7032" y="4293"/>
                  <a:pt x="7032" y="4331"/>
                </a:cubicBezTo>
                <a:cubicBezTo>
                  <a:pt x="7032" y="4368"/>
                  <a:pt x="7050" y="4399"/>
                  <a:pt x="7073" y="4399"/>
                </a:cubicBezTo>
                <a:cubicBezTo>
                  <a:pt x="7096" y="4399"/>
                  <a:pt x="7114" y="4368"/>
                  <a:pt x="7114" y="4331"/>
                </a:cubicBezTo>
                <a:cubicBezTo>
                  <a:pt x="7114" y="4293"/>
                  <a:pt x="7096" y="4262"/>
                  <a:pt x="7073" y="4262"/>
                </a:cubicBezTo>
                <a:close/>
                <a:moveTo>
                  <a:pt x="7280" y="4262"/>
                </a:moveTo>
                <a:cubicBezTo>
                  <a:pt x="7258" y="4262"/>
                  <a:pt x="7239" y="4293"/>
                  <a:pt x="7239" y="4331"/>
                </a:cubicBezTo>
                <a:cubicBezTo>
                  <a:pt x="7239" y="4368"/>
                  <a:pt x="7258" y="4399"/>
                  <a:pt x="7280" y="4399"/>
                </a:cubicBezTo>
                <a:cubicBezTo>
                  <a:pt x="7303" y="4399"/>
                  <a:pt x="7321" y="4368"/>
                  <a:pt x="7321" y="4331"/>
                </a:cubicBezTo>
                <a:cubicBezTo>
                  <a:pt x="7321" y="4293"/>
                  <a:pt x="7303" y="4262"/>
                  <a:pt x="7280" y="4262"/>
                </a:cubicBezTo>
                <a:close/>
                <a:moveTo>
                  <a:pt x="7495" y="4262"/>
                </a:moveTo>
                <a:cubicBezTo>
                  <a:pt x="7473" y="4262"/>
                  <a:pt x="7454" y="4293"/>
                  <a:pt x="7454" y="4331"/>
                </a:cubicBezTo>
                <a:cubicBezTo>
                  <a:pt x="7454" y="4368"/>
                  <a:pt x="7473" y="4399"/>
                  <a:pt x="7495" y="4399"/>
                </a:cubicBezTo>
                <a:cubicBezTo>
                  <a:pt x="7518" y="4399"/>
                  <a:pt x="7536" y="4368"/>
                  <a:pt x="7536" y="4331"/>
                </a:cubicBezTo>
                <a:cubicBezTo>
                  <a:pt x="7536" y="4293"/>
                  <a:pt x="7518" y="4262"/>
                  <a:pt x="7495" y="4262"/>
                </a:cubicBezTo>
                <a:close/>
                <a:moveTo>
                  <a:pt x="7702" y="4262"/>
                </a:moveTo>
                <a:cubicBezTo>
                  <a:pt x="7680" y="4262"/>
                  <a:pt x="7661" y="4293"/>
                  <a:pt x="7661" y="4331"/>
                </a:cubicBezTo>
                <a:cubicBezTo>
                  <a:pt x="7661" y="4368"/>
                  <a:pt x="7680" y="4399"/>
                  <a:pt x="7702" y="4399"/>
                </a:cubicBezTo>
                <a:cubicBezTo>
                  <a:pt x="7725" y="4399"/>
                  <a:pt x="7743" y="4368"/>
                  <a:pt x="7743" y="4331"/>
                </a:cubicBezTo>
                <a:cubicBezTo>
                  <a:pt x="7743" y="4293"/>
                  <a:pt x="7725" y="4262"/>
                  <a:pt x="7702" y="4262"/>
                </a:cubicBezTo>
                <a:close/>
                <a:moveTo>
                  <a:pt x="7910" y="4262"/>
                </a:moveTo>
                <a:cubicBezTo>
                  <a:pt x="7887" y="4262"/>
                  <a:pt x="7869" y="4293"/>
                  <a:pt x="7869" y="4331"/>
                </a:cubicBezTo>
                <a:cubicBezTo>
                  <a:pt x="7869" y="4363"/>
                  <a:pt x="7882" y="4390"/>
                  <a:pt x="7900" y="4397"/>
                </a:cubicBezTo>
                <a:cubicBezTo>
                  <a:pt x="7913" y="4390"/>
                  <a:pt x="7926" y="4384"/>
                  <a:pt x="7939" y="4378"/>
                </a:cubicBezTo>
                <a:cubicBezTo>
                  <a:pt x="7946" y="4366"/>
                  <a:pt x="7951" y="4349"/>
                  <a:pt x="7951" y="4331"/>
                </a:cubicBezTo>
                <a:cubicBezTo>
                  <a:pt x="7951" y="4293"/>
                  <a:pt x="7932" y="4262"/>
                  <a:pt x="7910" y="4262"/>
                </a:cubicBezTo>
                <a:close/>
                <a:moveTo>
                  <a:pt x="11065" y="4262"/>
                </a:moveTo>
                <a:cubicBezTo>
                  <a:pt x="11042" y="4262"/>
                  <a:pt x="11024" y="4293"/>
                  <a:pt x="11024" y="4331"/>
                </a:cubicBezTo>
                <a:cubicBezTo>
                  <a:pt x="11024" y="4368"/>
                  <a:pt x="11042" y="4399"/>
                  <a:pt x="11065" y="4399"/>
                </a:cubicBezTo>
                <a:cubicBezTo>
                  <a:pt x="11087" y="4399"/>
                  <a:pt x="11106" y="4368"/>
                  <a:pt x="11106" y="4331"/>
                </a:cubicBezTo>
                <a:cubicBezTo>
                  <a:pt x="11106" y="4293"/>
                  <a:pt x="11087" y="4262"/>
                  <a:pt x="11065" y="4262"/>
                </a:cubicBezTo>
                <a:close/>
                <a:moveTo>
                  <a:pt x="11272" y="4262"/>
                </a:moveTo>
                <a:cubicBezTo>
                  <a:pt x="11249" y="4262"/>
                  <a:pt x="11231" y="4293"/>
                  <a:pt x="11231" y="4331"/>
                </a:cubicBezTo>
                <a:cubicBezTo>
                  <a:pt x="11231" y="4368"/>
                  <a:pt x="11249" y="4399"/>
                  <a:pt x="11272" y="4399"/>
                </a:cubicBezTo>
                <a:cubicBezTo>
                  <a:pt x="11295" y="4399"/>
                  <a:pt x="11313" y="4368"/>
                  <a:pt x="11313" y="4331"/>
                </a:cubicBezTo>
                <a:cubicBezTo>
                  <a:pt x="11313" y="4293"/>
                  <a:pt x="11295" y="4262"/>
                  <a:pt x="11272" y="4262"/>
                </a:cubicBezTo>
                <a:close/>
                <a:moveTo>
                  <a:pt x="11479" y="4262"/>
                </a:moveTo>
                <a:cubicBezTo>
                  <a:pt x="11457" y="4262"/>
                  <a:pt x="11438" y="4293"/>
                  <a:pt x="11438" y="4331"/>
                </a:cubicBezTo>
                <a:cubicBezTo>
                  <a:pt x="11438" y="4368"/>
                  <a:pt x="11457" y="4399"/>
                  <a:pt x="11479" y="4399"/>
                </a:cubicBezTo>
                <a:cubicBezTo>
                  <a:pt x="11502" y="4399"/>
                  <a:pt x="11520" y="4368"/>
                  <a:pt x="11520" y="4331"/>
                </a:cubicBezTo>
                <a:cubicBezTo>
                  <a:pt x="11520" y="4293"/>
                  <a:pt x="11502" y="4262"/>
                  <a:pt x="11479" y="4262"/>
                </a:cubicBezTo>
                <a:close/>
                <a:moveTo>
                  <a:pt x="11694" y="4262"/>
                </a:moveTo>
                <a:cubicBezTo>
                  <a:pt x="11672" y="4262"/>
                  <a:pt x="11653" y="4293"/>
                  <a:pt x="11653" y="4331"/>
                </a:cubicBezTo>
                <a:cubicBezTo>
                  <a:pt x="11653" y="4368"/>
                  <a:pt x="11672" y="4399"/>
                  <a:pt x="11694" y="4399"/>
                </a:cubicBezTo>
                <a:cubicBezTo>
                  <a:pt x="11717" y="4399"/>
                  <a:pt x="11735" y="4368"/>
                  <a:pt x="11735" y="4331"/>
                </a:cubicBezTo>
                <a:cubicBezTo>
                  <a:pt x="11735" y="4293"/>
                  <a:pt x="11717" y="4262"/>
                  <a:pt x="11694" y="4262"/>
                </a:cubicBezTo>
                <a:close/>
                <a:moveTo>
                  <a:pt x="11902" y="4262"/>
                </a:moveTo>
                <a:cubicBezTo>
                  <a:pt x="11879" y="4262"/>
                  <a:pt x="11861" y="4293"/>
                  <a:pt x="11861" y="4331"/>
                </a:cubicBezTo>
                <a:cubicBezTo>
                  <a:pt x="11861" y="4368"/>
                  <a:pt x="11879" y="4399"/>
                  <a:pt x="11902" y="4399"/>
                </a:cubicBezTo>
                <a:cubicBezTo>
                  <a:pt x="11924" y="4399"/>
                  <a:pt x="11943" y="4368"/>
                  <a:pt x="11943" y="4331"/>
                </a:cubicBezTo>
                <a:cubicBezTo>
                  <a:pt x="11943" y="4293"/>
                  <a:pt x="11924" y="4262"/>
                  <a:pt x="11902" y="4262"/>
                </a:cubicBezTo>
                <a:close/>
                <a:moveTo>
                  <a:pt x="12109" y="4262"/>
                </a:moveTo>
                <a:cubicBezTo>
                  <a:pt x="12086" y="4262"/>
                  <a:pt x="12068" y="4293"/>
                  <a:pt x="12068" y="4331"/>
                </a:cubicBezTo>
                <a:cubicBezTo>
                  <a:pt x="12068" y="4368"/>
                  <a:pt x="12086" y="4399"/>
                  <a:pt x="12109" y="4399"/>
                </a:cubicBezTo>
                <a:cubicBezTo>
                  <a:pt x="12132" y="4399"/>
                  <a:pt x="12150" y="4368"/>
                  <a:pt x="12150" y="4331"/>
                </a:cubicBezTo>
                <a:cubicBezTo>
                  <a:pt x="12150" y="4293"/>
                  <a:pt x="12132" y="4262"/>
                  <a:pt x="12109" y="4262"/>
                </a:cubicBezTo>
                <a:close/>
                <a:moveTo>
                  <a:pt x="12324" y="4262"/>
                </a:moveTo>
                <a:cubicBezTo>
                  <a:pt x="12301" y="4262"/>
                  <a:pt x="12283" y="4293"/>
                  <a:pt x="12283" y="4331"/>
                </a:cubicBezTo>
                <a:cubicBezTo>
                  <a:pt x="12283" y="4337"/>
                  <a:pt x="12284" y="4344"/>
                  <a:pt x="12285" y="4350"/>
                </a:cubicBezTo>
                <a:cubicBezTo>
                  <a:pt x="12309" y="4352"/>
                  <a:pt x="12333" y="4356"/>
                  <a:pt x="12359" y="4365"/>
                </a:cubicBezTo>
                <a:cubicBezTo>
                  <a:pt x="12363" y="4355"/>
                  <a:pt x="12365" y="4343"/>
                  <a:pt x="12365" y="4331"/>
                </a:cubicBezTo>
                <a:cubicBezTo>
                  <a:pt x="12365" y="4293"/>
                  <a:pt x="12346" y="4262"/>
                  <a:pt x="12324" y="4262"/>
                </a:cubicBezTo>
                <a:close/>
                <a:moveTo>
                  <a:pt x="12531" y="4262"/>
                </a:moveTo>
                <a:cubicBezTo>
                  <a:pt x="12508" y="4262"/>
                  <a:pt x="12490" y="4293"/>
                  <a:pt x="12490" y="4331"/>
                </a:cubicBezTo>
                <a:cubicBezTo>
                  <a:pt x="12490" y="4351"/>
                  <a:pt x="12495" y="4368"/>
                  <a:pt x="12504" y="4381"/>
                </a:cubicBezTo>
                <a:cubicBezTo>
                  <a:pt x="12529" y="4366"/>
                  <a:pt x="12553" y="4342"/>
                  <a:pt x="12570" y="4311"/>
                </a:cubicBezTo>
                <a:cubicBezTo>
                  <a:pt x="12565" y="4283"/>
                  <a:pt x="12550" y="4262"/>
                  <a:pt x="12531" y="4262"/>
                </a:cubicBezTo>
                <a:close/>
                <a:moveTo>
                  <a:pt x="12953" y="4262"/>
                </a:moveTo>
                <a:cubicBezTo>
                  <a:pt x="12931" y="4262"/>
                  <a:pt x="12912" y="4293"/>
                  <a:pt x="12912" y="4331"/>
                </a:cubicBezTo>
                <a:cubicBezTo>
                  <a:pt x="12912" y="4368"/>
                  <a:pt x="12931" y="4399"/>
                  <a:pt x="12953" y="4399"/>
                </a:cubicBezTo>
                <a:cubicBezTo>
                  <a:pt x="12976" y="4399"/>
                  <a:pt x="12994" y="4368"/>
                  <a:pt x="12994" y="4331"/>
                </a:cubicBezTo>
                <a:cubicBezTo>
                  <a:pt x="12994" y="4293"/>
                  <a:pt x="12976" y="4262"/>
                  <a:pt x="12953" y="4262"/>
                </a:cubicBezTo>
                <a:close/>
                <a:moveTo>
                  <a:pt x="13161" y="4262"/>
                </a:moveTo>
                <a:cubicBezTo>
                  <a:pt x="13138" y="4262"/>
                  <a:pt x="13120" y="4293"/>
                  <a:pt x="13120" y="4331"/>
                </a:cubicBezTo>
                <a:cubicBezTo>
                  <a:pt x="13120" y="4368"/>
                  <a:pt x="13138" y="4399"/>
                  <a:pt x="13161" y="4399"/>
                </a:cubicBezTo>
                <a:cubicBezTo>
                  <a:pt x="13183" y="4399"/>
                  <a:pt x="13202" y="4368"/>
                  <a:pt x="13202" y="4331"/>
                </a:cubicBezTo>
                <a:cubicBezTo>
                  <a:pt x="13202" y="4293"/>
                  <a:pt x="13183" y="4262"/>
                  <a:pt x="13161" y="4262"/>
                </a:cubicBezTo>
                <a:close/>
                <a:moveTo>
                  <a:pt x="13368" y="4262"/>
                </a:moveTo>
                <a:cubicBezTo>
                  <a:pt x="13345" y="4262"/>
                  <a:pt x="13327" y="4293"/>
                  <a:pt x="13327" y="4331"/>
                </a:cubicBezTo>
                <a:cubicBezTo>
                  <a:pt x="13327" y="4368"/>
                  <a:pt x="13345" y="4399"/>
                  <a:pt x="13368" y="4399"/>
                </a:cubicBezTo>
                <a:cubicBezTo>
                  <a:pt x="13391" y="4399"/>
                  <a:pt x="13409" y="4368"/>
                  <a:pt x="13409" y="4331"/>
                </a:cubicBezTo>
                <a:cubicBezTo>
                  <a:pt x="13409" y="4293"/>
                  <a:pt x="13391" y="4262"/>
                  <a:pt x="13368" y="4262"/>
                </a:cubicBezTo>
                <a:close/>
                <a:moveTo>
                  <a:pt x="13583" y="4262"/>
                </a:moveTo>
                <a:cubicBezTo>
                  <a:pt x="13560" y="4262"/>
                  <a:pt x="13542" y="4293"/>
                  <a:pt x="13542" y="4331"/>
                </a:cubicBezTo>
                <a:cubicBezTo>
                  <a:pt x="13542" y="4368"/>
                  <a:pt x="13560" y="4399"/>
                  <a:pt x="13583" y="4399"/>
                </a:cubicBezTo>
                <a:cubicBezTo>
                  <a:pt x="13605" y="4399"/>
                  <a:pt x="13624" y="4368"/>
                  <a:pt x="13624" y="4331"/>
                </a:cubicBezTo>
                <a:cubicBezTo>
                  <a:pt x="13624" y="4293"/>
                  <a:pt x="13605" y="4262"/>
                  <a:pt x="13583" y="4262"/>
                </a:cubicBezTo>
                <a:close/>
                <a:moveTo>
                  <a:pt x="13790" y="4262"/>
                </a:moveTo>
                <a:cubicBezTo>
                  <a:pt x="13767" y="4262"/>
                  <a:pt x="13749" y="4293"/>
                  <a:pt x="13749" y="4331"/>
                </a:cubicBezTo>
                <a:cubicBezTo>
                  <a:pt x="13749" y="4368"/>
                  <a:pt x="13767" y="4399"/>
                  <a:pt x="13790" y="4399"/>
                </a:cubicBezTo>
                <a:cubicBezTo>
                  <a:pt x="13813" y="4399"/>
                  <a:pt x="13831" y="4368"/>
                  <a:pt x="13831" y="4331"/>
                </a:cubicBezTo>
                <a:cubicBezTo>
                  <a:pt x="13831" y="4293"/>
                  <a:pt x="13813" y="4262"/>
                  <a:pt x="13790" y="4262"/>
                </a:cubicBezTo>
                <a:close/>
                <a:moveTo>
                  <a:pt x="13997" y="4262"/>
                </a:moveTo>
                <a:cubicBezTo>
                  <a:pt x="13975" y="4262"/>
                  <a:pt x="13956" y="4293"/>
                  <a:pt x="13956" y="4331"/>
                </a:cubicBezTo>
                <a:cubicBezTo>
                  <a:pt x="13956" y="4368"/>
                  <a:pt x="13975" y="4399"/>
                  <a:pt x="13997" y="4399"/>
                </a:cubicBezTo>
                <a:cubicBezTo>
                  <a:pt x="14020" y="4399"/>
                  <a:pt x="14038" y="4368"/>
                  <a:pt x="14038" y="4331"/>
                </a:cubicBezTo>
                <a:cubicBezTo>
                  <a:pt x="14038" y="4293"/>
                  <a:pt x="14020" y="4262"/>
                  <a:pt x="13997" y="4262"/>
                </a:cubicBezTo>
                <a:close/>
                <a:moveTo>
                  <a:pt x="14212" y="4262"/>
                </a:moveTo>
                <a:cubicBezTo>
                  <a:pt x="14190" y="4262"/>
                  <a:pt x="14171" y="4293"/>
                  <a:pt x="14171" y="4331"/>
                </a:cubicBezTo>
                <a:cubicBezTo>
                  <a:pt x="14171" y="4368"/>
                  <a:pt x="14190" y="4399"/>
                  <a:pt x="14212" y="4399"/>
                </a:cubicBezTo>
                <a:cubicBezTo>
                  <a:pt x="14235" y="4399"/>
                  <a:pt x="14253" y="4368"/>
                  <a:pt x="14253" y="4331"/>
                </a:cubicBezTo>
                <a:cubicBezTo>
                  <a:pt x="14253" y="4293"/>
                  <a:pt x="14235" y="4262"/>
                  <a:pt x="14212" y="4262"/>
                </a:cubicBezTo>
                <a:close/>
                <a:moveTo>
                  <a:pt x="14420" y="4262"/>
                </a:moveTo>
                <a:cubicBezTo>
                  <a:pt x="14397" y="4262"/>
                  <a:pt x="14379" y="4293"/>
                  <a:pt x="14379" y="4331"/>
                </a:cubicBezTo>
                <a:cubicBezTo>
                  <a:pt x="14379" y="4368"/>
                  <a:pt x="14397" y="4399"/>
                  <a:pt x="14420" y="4399"/>
                </a:cubicBezTo>
                <a:cubicBezTo>
                  <a:pt x="14442" y="4399"/>
                  <a:pt x="14461" y="4368"/>
                  <a:pt x="14461" y="4331"/>
                </a:cubicBezTo>
                <a:cubicBezTo>
                  <a:pt x="14461" y="4293"/>
                  <a:pt x="14442" y="4262"/>
                  <a:pt x="14420" y="4262"/>
                </a:cubicBezTo>
                <a:close/>
                <a:moveTo>
                  <a:pt x="14627" y="4262"/>
                </a:moveTo>
                <a:cubicBezTo>
                  <a:pt x="14604" y="4262"/>
                  <a:pt x="14586" y="4293"/>
                  <a:pt x="14586" y="4331"/>
                </a:cubicBezTo>
                <a:cubicBezTo>
                  <a:pt x="14586" y="4368"/>
                  <a:pt x="14604" y="4399"/>
                  <a:pt x="14627" y="4399"/>
                </a:cubicBezTo>
                <a:cubicBezTo>
                  <a:pt x="14649" y="4399"/>
                  <a:pt x="14668" y="4368"/>
                  <a:pt x="14668" y="4331"/>
                </a:cubicBezTo>
                <a:cubicBezTo>
                  <a:pt x="14668" y="4293"/>
                  <a:pt x="14649" y="4262"/>
                  <a:pt x="14627" y="4262"/>
                </a:cubicBezTo>
                <a:close/>
                <a:moveTo>
                  <a:pt x="14842" y="4262"/>
                </a:moveTo>
                <a:cubicBezTo>
                  <a:pt x="14819" y="4262"/>
                  <a:pt x="14801" y="4293"/>
                  <a:pt x="14801" y="4331"/>
                </a:cubicBezTo>
                <a:cubicBezTo>
                  <a:pt x="14801" y="4368"/>
                  <a:pt x="14819" y="4399"/>
                  <a:pt x="14842" y="4399"/>
                </a:cubicBezTo>
                <a:cubicBezTo>
                  <a:pt x="14864" y="4399"/>
                  <a:pt x="14883" y="4368"/>
                  <a:pt x="14883" y="4331"/>
                </a:cubicBezTo>
                <a:cubicBezTo>
                  <a:pt x="14883" y="4293"/>
                  <a:pt x="14864" y="4262"/>
                  <a:pt x="14842" y="4262"/>
                </a:cubicBezTo>
                <a:close/>
                <a:moveTo>
                  <a:pt x="15049" y="4262"/>
                </a:moveTo>
                <a:cubicBezTo>
                  <a:pt x="15026" y="4262"/>
                  <a:pt x="15008" y="4293"/>
                  <a:pt x="15008" y="4331"/>
                </a:cubicBezTo>
                <a:cubicBezTo>
                  <a:pt x="15008" y="4368"/>
                  <a:pt x="15026" y="4399"/>
                  <a:pt x="15049" y="4399"/>
                </a:cubicBezTo>
                <a:cubicBezTo>
                  <a:pt x="15072" y="4399"/>
                  <a:pt x="15090" y="4368"/>
                  <a:pt x="15090" y="4331"/>
                </a:cubicBezTo>
                <a:cubicBezTo>
                  <a:pt x="15090" y="4293"/>
                  <a:pt x="15072" y="4262"/>
                  <a:pt x="15049" y="4262"/>
                </a:cubicBezTo>
                <a:close/>
                <a:moveTo>
                  <a:pt x="15256" y="4262"/>
                </a:moveTo>
                <a:cubicBezTo>
                  <a:pt x="15234" y="4262"/>
                  <a:pt x="15215" y="4293"/>
                  <a:pt x="15215" y="4331"/>
                </a:cubicBezTo>
                <a:cubicBezTo>
                  <a:pt x="15215" y="4368"/>
                  <a:pt x="15234" y="4399"/>
                  <a:pt x="15256" y="4399"/>
                </a:cubicBezTo>
                <a:cubicBezTo>
                  <a:pt x="15279" y="4399"/>
                  <a:pt x="15297" y="4368"/>
                  <a:pt x="15297" y="4331"/>
                </a:cubicBezTo>
                <a:cubicBezTo>
                  <a:pt x="15297" y="4293"/>
                  <a:pt x="15279" y="4262"/>
                  <a:pt x="15256" y="4262"/>
                </a:cubicBezTo>
                <a:close/>
                <a:moveTo>
                  <a:pt x="15471" y="4262"/>
                </a:moveTo>
                <a:cubicBezTo>
                  <a:pt x="15449" y="4262"/>
                  <a:pt x="15430" y="4293"/>
                  <a:pt x="15430" y="4331"/>
                </a:cubicBezTo>
                <a:cubicBezTo>
                  <a:pt x="15430" y="4368"/>
                  <a:pt x="15449" y="4399"/>
                  <a:pt x="15471" y="4399"/>
                </a:cubicBezTo>
                <a:cubicBezTo>
                  <a:pt x="15494" y="4399"/>
                  <a:pt x="15512" y="4368"/>
                  <a:pt x="15512" y="4331"/>
                </a:cubicBezTo>
                <a:cubicBezTo>
                  <a:pt x="15512" y="4293"/>
                  <a:pt x="15494" y="4262"/>
                  <a:pt x="15471" y="4262"/>
                </a:cubicBezTo>
                <a:close/>
                <a:moveTo>
                  <a:pt x="15679" y="4262"/>
                </a:moveTo>
                <a:cubicBezTo>
                  <a:pt x="15656" y="4262"/>
                  <a:pt x="15638" y="4293"/>
                  <a:pt x="15638" y="4331"/>
                </a:cubicBezTo>
                <a:cubicBezTo>
                  <a:pt x="15638" y="4368"/>
                  <a:pt x="15656" y="4399"/>
                  <a:pt x="15679" y="4399"/>
                </a:cubicBezTo>
                <a:cubicBezTo>
                  <a:pt x="15701" y="4399"/>
                  <a:pt x="15720" y="4368"/>
                  <a:pt x="15720" y="4331"/>
                </a:cubicBezTo>
                <a:cubicBezTo>
                  <a:pt x="15720" y="4293"/>
                  <a:pt x="15701" y="4262"/>
                  <a:pt x="15679" y="4262"/>
                </a:cubicBezTo>
                <a:close/>
                <a:moveTo>
                  <a:pt x="15894" y="4262"/>
                </a:moveTo>
                <a:cubicBezTo>
                  <a:pt x="15871" y="4262"/>
                  <a:pt x="15853" y="4293"/>
                  <a:pt x="15853" y="4331"/>
                </a:cubicBezTo>
                <a:cubicBezTo>
                  <a:pt x="15853" y="4368"/>
                  <a:pt x="15871" y="4399"/>
                  <a:pt x="15894" y="4399"/>
                </a:cubicBezTo>
                <a:cubicBezTo>
                  <a:pt x="15916" y="4399"/>
                  <a:pt x="15935" y="4368"/>
                  <a:pt x="15935" y="4331"/>
                </a:cubicBezTo>
                <a:cubicBezTo>
                  <a:pt x="15935" y="4293"/>
                  <a:pt x="15916" y="4262"/>
                  <a:pt x="15894" y="4262"/>
                </a:cubicBezTo>
                <a:close/>
                <a:moveTo>
                  <a:pt x="16101" y="4262"/>
                </a:moveTo>
                <a:cubicBezTo>
                  <a:pt x="16078" y="4262"/>
                  <a:pt x="16060" y="4293"/>
                  <a:pt x="16060" y="4331"/>
                </a:cubicBezTo>
                <a:cubicBezTo>
                  <a:pt x="16060" y="4368"/>
                  <a:pt x="16078" y="4399"/>
                  <a:pt x="16101" y="4399"/>
                </a:cubicBezTo>
                <a:cubicBezTo>
                  <a:pt x="16123" y="4399"/>
                  <a:pt x="16142" y="4368"/>
                  <a:pt x="16142" y="4331"/>
                </a:cubicBezTo>
                <a:cubicBezTo>
                  <a:pt x="16142" y="4293"/>
                  <a:pt x="16123" y="4262"/>
                  <a:pt x="16101" y="4262"/>
                </a:cubicBezTo>
                <a:close/>
                <a:moveTo>
                  <a:pt x="16308" y="4262"/>
                </a:moveTo>
                <a:cubicBezTo>
                  <a:pt x="16285" y="4262"/>
                  <a:pt x="16267" y="4293"/>
                  <a:pt x="16267" y="4331"/>
                </a:cubicBezTo>
                <a:cubicBezTo>
                  <a:pt x="16267" y="4368"/>
                  <a:pt x="16285" y="4399"/>
                  <a:pt x="16308" y="4399"/>
                </a:cubicBezTo>
                <a:cubicBezTo>
                  <a:pt x="16331" y="4399"/>
                  <a:pt x="16349" y="4368"/>
                  <a:pt x="16349" y="4331"/>
                </a:cubicBezTo>
                <a:cubicBezTo>
                  <a:pt x="16349" y="4293"/>
                  <a:pt x="16331" y="4262"/>
                  <a:pt x="16308" y="4262"/>
                </a:cubicBezTo>
                <a:close/>
                <a:moveTo>
                  <a:pt x="16523" y="4262"/>
                </a:moveTo>
                <a:cubicBezTo>
                  <a:pt x="16500" y="4262"/>
                  <a:pt x="16482" y="4293"/>
                  <a:pt x="16482" y="4331"/>
                </a:cubicBezTo>
                <a:cubicBezTo>
                  <a:pt x="16482" y="4368"/>
                  <a:pt x="16500" y="4399"/>
                  <a:pt x="16523" y="4399"/>
                </a:cubicBezTo>
                <a:cubicBezTo>
                  <a:pt x="16546" y="4399"/>
                  <a:pt x="16564" y="4368"/>
                  <a:pt x="16564" y="4331"/>
                </a:cubicBezTo>
                <a:cubicBezTo>
                  <a:pt x="16564" y="4293"/>
                  <a:pt x="16546" y="4262"/>
                  <a:pt x="16523" y="4262"/>
                </a:cubicBezTo>
                <a:close/>
                <a:moveTo>
                  <a:pt x="16730" y="4262"/>
                </a:moveTo>
                <a:cubicBezTo>
                  <a:pt x="16708" y="4262"/>
                  <a:pt x="16689" y="4293"/>
                  <a:pt x="16689" y="4331"/>
                </a:cubicBezTo>
                <a:cubicBezTo>
                  <a:pt x="16689" y="4368"/>
                  <a:pt x="16708" y="4399"/>
                  <a:pt x="16730" y="4399"/>
                </a:cubicBezTo>
                <a:cubicBezTo>
                  <a:pt x="16753" y="4399"/>
                  <a:pt x="16771" y="4368"/>
                  <a:pt x="16771" y="4331"/>
                </a:cubicBezTo>
                <a:cubicBezTo>
                  <a:pt x="16771" y="4293"/>
                  <a:pt x="16753" y="4262"/>
                  <a:pt x="16730" y="4262"/>
                </a:cubicBezTo>
                <a:close/>
                <a:moveTo>
                  <a:pt x="16938" y="4262"/>
                </a:moveTo>
                <a:cubicBezTo>
                  <a:pt x="16915" y="4262"/>
                  <a:pt x="16897" y="4293"/>
                  <a:pt x="16897" y="4331"/>
                </a:cubicBezTo>
                <a:cubicBezTo>
                  <a:pt x="16897" y="4368"/>
                  <a:pt x="16915" y="4399"/>
                  <a:pt x="16938" y="4399"/>
                </a:cubicBezTo>
                <a:cubicBezTo>
                  <a:pt x="16960" y="4399"/>
                  <a:pt x="16979" y="4368"/>
                  <a:pt x="16979" y="4331"/>
                </a:cubicBezTo>
                <a:cubicBezTo>
                  <a:pt x="16979" y="4293"/>
                  <a:pt x="16960" y="4262"/>
                  <a:pt x="16938" y="4262"/>
                </a:cubicBezTo>
                <a:close/>
                <a:moveTo>
                  <a:pt x="17153" y="4262"/>
                </a:moveTo>
                <a:cubicBezTo>
                  <a:pt x="17130" y="4262"/>
                  <a:pt x="17111" y="4293"/>
                  <a:pt x="17111" y="4331"/>
                </a:cubicBezTo>
                <a:cubicBezTo>
                  <a:pt x="17111" y="4368"/>
                  <a:pt x="17130" y="4399"/>
                  <a:pt x="17153" y="4399"/>
                </a:cubicBezTo>
                <a:cubicBezTo>
                  <a:pt x="17175" y="4399"/>
                  <a:pt x="17194" y="4368"/>
                  <a:pt x="17194" y="4331"/>
                </a:cubicBezTo>
                <a:cubicBezTo>
                  <a:pt x="17194" y="4293"/>
                  <a:pt x="17175" y="4262"/>
                  <a:pt x="17153" y="4262"/>
                </a:cubicBezTo>
                <a:close/>
                <a:moveTo>
                  <a:pt x="17360" y="4262"/>
                </a:moveTo>
                <a:cubicBezTo>
                  <a:pt x="17337" y="4262"/>
                  <a:pt x="17319" y="4293"/>
                  <a:pt x="17319" y="4331"/>
                </a:cubicBezTo>
                <a:cubicBezTo>
                  <a:pt x="17319" y="4368"/>
                  <a:pt x="17337" y="4399"/>
                  <a:pt x="17360" y="4399"/>
                </a:cubicBezTo>
                <a:cubicBezTo>
                  <a:pt x="17382" y="4399"/>
                  <a:pt x="17401" y="4368"/>
                  <a:pt x="17401" y="4331"/>
                </a:cubicBezTo>
                <a:cubicBezTo>
                  <a:pt x="17401" y="4293"/>
                  <a:pt x="17382" y="4262"/>
                  <a:pt x="17360" y="4262"/>
                </a:cubicBezTo>
                <a:close/>
                <a:moveTo>
                  <a:pt x="17567" y="4262"/>
                </a:moveTo>
                <a:cubicBezTo>
                  <a:pt x="17544" y="4262"/>
                  <a:pt x="17526" y="4293"/>
                  <a:pt x="17526" y="4331"/>
                </a:cubicBezTo>
                <a:cubicBezTo>
                  <a:pt x="17526" y="4368"/>
                  <a:pt x="17544" y="4399"/>
                  <a:pt x="17567" y="4399"/>
                </a:cubicBezTo>
                <a:cubicBezTo>
                  <a:pt x="17590" y="4399"/>
                  <a:pt x="17608" y="4368"/>
                  <a:pt x="17608" y="4331"/>
                </a:cubicBezTo>
                <a:cubicBezTo>
                  <a:pt x="17608" y="4293"/>
                  <a:pt x="17590" y="4262"/>
                  <a:pt x="17567" y="4262"/>
                </a:cubicBezTo>
                <a:close/>
                <a:moveTo>
                  <a:pt x="17782" y="4262"/>
                </a:moveTo>
                <a:cubicBezTo>
                  <a:pt x="17759" y="4262"/>
                  <a:pt x="17741" y="4293"/>
                  <a:pt x="17741" y="4331"/>
                </a:cubicBezTo>
                <a:cubicBezTo>
                  <a:pt x="17741" y="4368"/>
                  <a:pt x="17759" y="4399"/>
                  <a:pt x="17782" y="4399"/>
                </a:cubicBezTo>
                <a:cubicBezTo>
                  <a:pt x="17805" y="4399"/>
                  <a:pt x="17823" y="4368"/>
                  <a:pt x="17823" y="4331"/>
                </a:cubicBezTo>
                <a:cubicBezTo>
                  <a:pt x="17823" y="4293"/>
                  <a:pt x="17805" y="4262"/>
                  <a:pt x="17782" y="4262"/>
                </a:cubicBezTo>
                <a:close/>
                <a:moveTo>
                  <a:pt x="17989" y="4262"/>
                </a:moveTo>
                <a:cubicBezTo>
                  <a:pt x="17967" y="4262"/>
                  <a:pt x="17948" y="4293"/>
                  <a:pt x="17948" y="4331"/>
                </a:cubicBezTo>
                <a:cubicBezTo>
                  <a:pt x="17948" y="4368"/>
                  <a:pt x="17967" y="4399"/>
                  <a:pt x="17989" y="4399"/>
                </a:cubicBezTo>
                <a:cubicBezTo>
                  <a:pt x="18012" y="4399"/>
                  <a:pt x="18030" y="4368"/>
                  <a:pt x="18030" y="4331"/>
                </a:cubicBezTo>
                <a:cubicBezTo>
                  <a:pt x="18030" y="4293"/>
                  <a:pt x="18012" y="4262"/>
                  <a:pt x="17989" y="4262"/>
                </a:cubicBezTo>
                <a:close/>
                <a:moveTo>
                  <a:pt x="18197" y="4262"/>
                </a:moveTo>
                <a:cubicBezTo>
                  <a:pt x="18174" y="4262"/>
                  <a:pt x="18156" y="4293"/>
                  <a:pt x="18156" y="4331"/>
                </a:cubicBezTo>
                <a:cubicBezTo>
                  <a:pt x="18156" y="4368"/>
                  <a:pt x="18174" y="4399"/>
                  <a:pt x="18197" y="4399"/>
                </a:cubicBezTo>
                <a:cubicBezTo>
                  <a:pt x="18219" y="4399"/>
                  <a:pt x="18238" y="4368"/>
                  <a:pt x="18238" y="4331"/>
                </a:cubicBezTo>
                <a:cubicBezTo>
                  <a:pt x="18238" y="4293"/>
                  <a:pt x="18219" y="4262"/>
                  <a:pt x="18197" y="4262"/>
                </a:cubicBezTo>
                <a:close/>
                <a:moveTo>
                  <a:pt x="18412" y="4262"/>
                </a:moveTo>
                <a:cubicBezTo>
                  <a:pt x="18389" y="4262"/>
                  <a:pt x="18370" y="4293"/>
                  <a:pt x="18370" y="4331"/>
                </a:cubicBezTo>
                <a:cubicBezTo>
                  <a:pt x="18370" y="4368"/>
                  <a:pt x="18389" y="4399"/>
                  <a:pt x="18412" y="4399"/>
                </a:cubicBezTo>
                <a:cubicBezTo>
                  <a:pt x="18434" y="4399"/>
                  <a:pt x="18453" y="4368"/>
                  <a:pt x="18453" y="4331"/>
                </a:cubicBezTo>
                <a:cubicBezTo>
                  <a:pt x="18453" y="4293"/>
                  <a:pt x="18434" y="4262"/>
                  <a:pt x="18412" y="4262"/>
                </a:cubicBezTo>
                <a:close/>
                <a:moveTo>
                  <a:pt x="18619" y="4262"/>
                </a:moveTo>
                <a:cubicBezTo>
                  <a:pt x="18596" y="4262"/>
                  <a:pt x="18578" y="4293"/>
                  <a:pt x="18578" y="4331"/>
                </a:cubicBezTo>
                <a:cubicBezTo>
                  <a:pt x="18578" y="4368"/>
                  <a:pt x="18596" y="4399"/>
                  <a:pt x="18619" y="4399"/>
                </a:cubicBezTo>
                <a:cubicBezTo>
                  <a:pt x="18641" y="4399"/>
                  <a:pt x="18660" y="4368"/>
                  <a:pt x="18660" y="4331"/>
                </a:cubicBezTo>
                <a:cubicBezTo>
                  <a:pt x="18660" y="4293"/>
                  <a:pt x="18641" y="4262"/>
                  <a:pt x="18619" y="4262"/>
                </a:cubicBezTo>
                <a:close/>
                <a:moveTo>
                  <a:pt x="18826" y="4262"/>
                </a:moveTo>
                <a:cubicBezTo>
                  <a:pt x="18803" y="4262"/>
                  <a:pt x="18785" y="4293"/>
                  <a:pt x="18785" y="4331"/>
                </a:cubicBezTo>
                <a:cubicBezTo>
                  <a:pt x="18785" y="4368"/>
                  <a:pt x="18803" y="4399"/>
                  <a:pt x="18826" y="4399"/>
                </a:cubicBezTo>
                <a:cubicBezTo>
                  <a:pt x="18849" y="4399"/>
                  <a:pt x="18867" y="4368"/>
                  <a:pt x="18867" y="4331"/>
                </a:cubicBezTo>
                <a:cubicBezTo>
                  <a:pt x="18867" y="4293"/>
                  <a:pt x="18849" y="4262"/>
                  <a:pt x="18826" y="4262"/>
                </a:cubicBezTo>
                <a:close/>
                <a:moveTo>
                  <a:pt x="19041" y="4262"/>
                </a:moveTo>
                <a:cubicBezTo>
                  <a:pt x="19018" y="4262"/>
                  <a:pt x="19000" y="4293"/>
                  <a:pt x="19000" y="4331"/>
                </a:cubicBezTo>
                <a:cubicBezTo>
                  <a:pt x="19000" y="4368"/>
                  <a:pt x="19018" y="4399"/>
                  <a:pt x="19041" y="4399"/>
                </a:cubicBezTo>
                <a:cubicBezTo>
                  <a:pt x="19064" y="4399"/>
                  <a:pt x="19082" y="4368"/>
                  <a:pt x="19082" y="4331"/>
                </a:cubicBezTo>
                <a:cubicBezTo>
                  <a:pt x="19082" y="4293"/>
                  <a:pt x="19064" y="4262"/>
                  <a:pt x="19041" y="4262"/>
                </a:cubicBezTo>
                <a:close/>
                <a:moveTo>
                  <a:pt x="19248" y="4262"/>
                </a:moveTo>
                <a:cubicBezTo>
                  <a:pt x="19226" y="4262"/>
                  <a:pt x="19207" y="4293"/>
                  <a:pt x="19207" y="4331"/>
                </a:cubicBezTo>
                <a:cubicBezTo>
                  <a:pt x="19207" y="4368"/>
                  <a:pt x="19226" y="4399"/>
                  <a:pt x="19248" y="4399"/>
                </a:cubicBezTo>
                <a:cubicBezTo>
                  <a:pt x="19271" y="4399"/>
                  <a:pt x="19289" y="4368"/>
                  <a:pt x="19289" y="4331"/>
                </a:cubicBezTo>
                <a:cubicBezTo>
                  <a:pt x="19289" y="4293"/>
                  <a:pt x="19271" y="4262"/>
                  <a:pt x="19248" y="4262"/>
                </a:cubicBezTo>
                <a:close/>
                <a:moveTo>
                  <a:pt x="19456" y="4262"/>
                </a:moveTo>
                <a:cubicBezTo>
                  <a:pt x="19433" y="4262"/>
                  <a:pt x="19415" y="4293"/>
                  <a:pt x="19415" y="4331"/>
                </a:cubicBezTo>
                <a:cubicBezTo>
                  <a:pt x="19415" y="4368"/>
                  <a:pt x="19433" y="4399"/>
                  <a:pt x="19456" y="4399"/>
                </a:cubicBezTo>
                <a:cubicBezTo>
                  <a:pt x="19478" y="4399"/>
                  <a:pt x="19497" y="4368"/>
                  <a:pt x="19497" y="4331"/>
                </a:cubicBezTo>
                <a:cubicBezTo>
                  <a:pt x="19497" y="4293"/>
                  <a:pt x="19478" y="4262"/>
                  <a:pt x="19456" y="4262"/>
                </a:cubicBezTo>
                <a:close/>
                <a:moveTo>
                  <a:pt x="19670" y="4262"/>
                </a:moveTo>
                <a:cubicBezTo>
                  <a:pt x="19648" y="4262"/>
                  <a:pt x="19629" y="4293"/>
                  <a:pt x="19629" y="4331"/>
                </a:cubicBezTo>
                <a:cubicBezTo>
                  <a:pt x="19629" y="4368"/>
                  <a:pt x="19648" y="4399"/>
                  <a:pt x="19670" y="4399"/>
                </a:cubicBezTo>
                <a:cubicBezTo>
                  <a:pt x="19693" y="4399"/>
                  <a:pt x="19712" y="4368"/>
                  <a:pt x="19712" y="4331"/>
                </a:cubicBezTo>
                <a:cubicBezTo>
                  <a:pt x="19712" y="4293"/>
                  <a:pt x="19693" y="4262"/>
                  <a:pt x="19670" y="4262"/>
                </a:cubicBezTo>
                <a:close/>
                <a:moveTo>
                  <a:pt x="19878" y="4262"/>
                </a:moveTo>
                <a:cubicBezTo>
                  <a:pt x="19855" y="4262"/>
                  <a:pt x="19837" y="4293"/>
                  <a:pt x="19837" y="4331"/>
                </a:cubicBezTo>
                <a:cubicBezTo>
                  <a:pt x="19837" y="4368"/>
                  <a:pt x="19855" y="4399"/>
                  <a:pt x="19878" y="4399"/>
                </a:cubicBezTo>
                <a:cubicBezTo>
                  <a:pt x="19900" y="4399"/>
                  <a:pt x="19919" y="4368"/>
                  <a:pt x="19919" y="4331"/>
                </a:cubicBezTo>
                <a:cubicBezTo>
                  <a:pt x="19919" y="4293"/>
                  <a:pt x="19900" y="4262"/>
                  <a:pt x="19878" y="4262"/>
                </a:cubicBezTo>
                <a:close/>
                <a:moveTo>
                  <a:pt x="20085" y="4262"/>
                </a:moveTo>
                <a:cubicBezTo>
                  <a:pt x="20062" y="4262"/>
                  <a:pt x="20044" y="4293"/>
                  <a:pt x="20044" y="4331"/>
                </a:cubicBezTo>
                <a:cubicBezTo>
                  <a:pt x="20044" y="4368"/>
                  <a:pt x="20062" y="4399"/>
                  <a:pt x="20085" y="4399"/>
                </a:cubicBezTo>
                <a:cubicBezTo>
                  <a:pt x="20108" y="4399"/>
                  <a:pt x="20126" y="4368"/>
                  <a:pt x="20126" y="4331"/>
                </a:cubicBezTo>
                <a:cubicBezTo>
                  <a:pt x="20126" y="4293"/>
                  <a:pt x="20108" y="4262"/>
                  <a:pt x="20085" y="4262"/>
                </a:cubicBezTo>
                <a:close/>
                <a:moveTo>
                  <a:pt x="20300" y="4262"/>
                </a:moveTo>
                <a:cubicBezTo>
                  <a:pt x="20277" y="4262"/>
                  <a:pt x="20259" y="4293"/>
                  <a:pt x="20259" y="4331"/>
                </a:cubicBezTo>
                <a:cubicBezTo>
                  <a:pt x="20259" y="4368"/>
                  <a:pt x="20277" y="4399"/>
                  <a:pt x="20300" y="4399"/>
                </a:cubicBezTo>
                <a:cubicBezTo>
                  <a:pt x="20323" y="4399"/>
                  <a:pt x="20341" y="4368"/>
                  <a:pt x="20341" y="4331"/>
                </a:cubicBezTo>
                <a:cubicBezTo>
                  <a:pt x="20341" y="4293"/>
                  <a:pt x="20323" y="4262"/>
                  <a:pt x="20300" y="4262"/>
                </a:cubicBezTo>
                <a:close/>
                <a:moveTo>
                  <a:pt x="20507" y="4262"/>
                </a:moveTo>
                <a:cubicBezTo>
                  <a:pt x="20485" y="4262"/>
                  <a:pt x="20466" y="4293"/>
                  <a:pt x="20466" y="4331"/>
                </a:cubicBezTo>
                <a:cubicBezTo>
                  <a:pt x="20466" y="4368"/>
                  <a:pt x="20485" y="4399"/>
                  <a:pt x="20507" y="4399"/>
                </a:cubicBezTo>
                <a:cubicBezTo>
                  <a:pt x="20530" y="4399"/>
                  <a:pt x="20548" y="4368"/>
                  <a:pt x="20548" y="4331"/>
                </a:cubicBezTo>
                <a:cubicBezTo>
                  <a:pt x="20548" y="4293"/>
                  <a:pt x="20530" y="4262"/>
                  <a:pt x="20507" y="4262"/>
                </a:cubicBezTo>
                <a:close/>
                <a:moveTo>
                  <a:pt x="20715" y="4262"/>
                </a:moveTo>
                <a:cubicBezTo>
                  <a:pt x="20692" y="4262"/>
                  <a:pt x="20674" y="4293"/>
                  <a:pt x="20674" y="4331"/>
                </a:cubicBezTo>
                <a:cubicBezTo>
                  <a:pt x="20674" y="4368"/>
                  <a:pt x="20692" y="4399"/>
                  <a:pt x="20715" y="4399"/>
                </a:cubicBezTo>
                <a:cubicBezTo>
                  <a:pt x="20737" y="4399"/>
                  <a:pt x="20756" y="4368"/>
                  <a:pt x="20756" y="4331"/>
                </a:cubicBezTo>
                <a:cubicBezTo>
                  <a:pt x="20756" y="4293"/>
                  <a:pt x="20737" y="4262"/>
                  <a:pt x="20715" y="4262"/>
                </a:cubicBezTo>
                <a:close/>
                <a:moveTo>
                  <a:pt x="20929" y="4262"/>
                </a:moveTo>
                <a:cubicBezTo>
                  <a:pt x="20907" y="4262"/>
                  <a:pt x="20888" y="4293"/>
                  <a:pt x="20888" y="4331"/>
                </a:cubicBezTo>
                <a:cubicBezTo>
                  <a:pt x="20888" y="4368"/>
                  <a:pt x="20907" y="4399"/>
                  <a:pt x="20929" y="4399"/>
                </a:cubicBezTo>
                <a:cubicBezTo>
                  <a:pt x="20952" y="4399"/>
                  <a:pt x="20970" y="4368"/>
                  <a:pt x="20971" y="4331"/>
                </a:cubicBezTo>
                <a:cubicBezTo>
                  <a:pt x="20971" y="4293"/>
                  <a:pt x="20952" y="4262"/>
                  <a:pt x="20929" y="4262"/>
                </a:cubicBezTo>
                <a:close/>
                <a:moveTo>
                  <a:pt x="21137" y="4262"/>
                </a:moveTo>
                <a:cubicBezTo>
                  <a:pt x="21114" y="4262"/>
                  <a:pt x="21096" y="4293"/>
                  <a:pt x="21096" y="4331"/>
                </a:cubicBezTo>
                <a:cubicBezTo>
                  <a:pt x="21096" y="4338"/>
                  <a:pt x="21097" y="4346"/>
                  <a:pt x="21098" y="4353"/>
                </a:cubicBezTo>
                <a:cubicBezTo>
                  <a:pt x="21101" y="4350"/>
                  <a:pt x="21105" y="4349"/>
                  <a:pt x="21109" y="4349"/>
                </a:cubicBezTo>
                <a:cubicBezTo>
                  <a:pt x="21130" y="4349"/>
                  <a:pt x="21150" y="4358"/>
                  <a:pt x="21169" y="4372"/>
                </a:cubicBezTo>
                <a:cubicBezTo>
                  <a:pt x="21174" y="4360"/>
                  <a:pt x="21178" y="4346"/>
                  <a:pt x="21178" y="4331"/>
                </a:cubicBezTo>
                <a:cubicBezTo>
                  <a:pt x="21178" y="4293"/>
                  <a:pt x="21159" y="4262"/>
                  <a:pt x="21137" y="4262"/>
                </a:cubicBezTo>
                <a:close/>
                <a:moveTo>
                  <a:pt x="21344" y="4262"/>
                </a:moveTo>
                <a:cubicBezTo>
                  <a:pt x="21321" y="4262"/>
                  <a:pt x="21303" y="4293"/>
                  <a:pt x="21303" y="4331"/>
                </a:cubicBezTo>
                <a:cubicBezTo>
                  <a:pt x="21303" y="4368"/>
                  <a:pt x="21321" y="4399"/>
                  <a:pt x="21344" y="4399"/>
                </a:cubicBezTo>
                <a:cubicBezTo>
                  <a:pt x="21367" y="4399"/>
                  <a:pt x="21385" y="4368"/>
                  <a:pt x="21385" y="4331"/>
                </a:cubicBezTo>
                <a:cubicBezTo>
                  <a:pt x="21385" y="4293"/>
                  <a:pt x="21367" y="4262"/>
                  <a:pt x="21344" y="4262"/>
                </a:cubicBezTo>
                <a:close/>
                <a:moveTo>
                  <a:pt x="21559" y="4262"/>
                </a:moveTo>
                <a:cubicBezTo>
                  <a:pt x="21536" y="4262"/>
                  <a:pt x="21518" y="4293"/>
                  <a:pt x="21518" y="4331"/>
                </a:cubicBezTo>
                <a:cubicBezTo>
                  <a:pt x="21518" y="4368"/>
                  <a:pt x="21536" y="4399"/>
                  <a:pt x="21559" y="4399"/>
                </a:cubicBezTo>
                <a:cubicBezTo>
                  <a:pt x="21582" y="4399"/>
                  <a:pt x="21600" y="4368"/>
                  <a:pt x="21600" y="4331"/>
                </a:cubicBezTo>
                <a:cubicBezTo>
                  <a:pt x="21600" y="4293"/>
                  <a:pt x="21582" y="4262"/>
                  <a:pt x="21559" y="4262"/>
                </a:cubicBezTo>
                <a:close/>
                <a:moveTo>
                  <a:pt x="10883" y="4288"/>
                </a:moveTo>
                <a:cubicBezTo>
                  <a:pt x="10883" y="4289"/>
                  <a:pt x="10882" y="4289"/>
                  <a:pt x="10882" y="4290"/>
                </a:cubicBezTo>
                <a:cubicBezTo>
                  <a:pt x="10882" y="4294"/>
                  <a:pt x="10861" y="4388"/>
                  <a:pt x="10861" y="4388"/>
                </a:cubicBezTo>
                <a:cubicBezTo>
                  <a:pt x="10859" y="4388"/>
                  <a:pt x="10857" y="4391"/>
                  <a:pt x="10855" y="4395"/>
                </a:cubicBezTo>
                <a:cubicBezTo>
                  <a:pt x="10875" y="4391"/>
                  <a:pt x="10890" y="4362"/>
                  <a:pt x="10890" y="4327"/>
                </a:cubicBezTo>
                <a:cubicBezTo>
                  <a:pt x="10890" y="4313"/>
                  <a:pt x="10888" y="4299"/>
                  <a:pt x="10883" y="4288"/>
                </a:cubicBezTo>
                <a:close/>
                <a:moveTo>
                  <a:pt x="12773" y="4288"/>
                </a:moveTo>
                <a:cubicBezTo>
                  <a:pt x="12764" y="4340"/>
                  <a:pt x="12733" y="4342"/>
                  <a:pt x="12697" y="4337"/>
                </a:cubicBezTo>
                <a:cubicBezTo>
                  <a:pt x="12702" y="4367"/>
                  <a:pt x="12718" y="4390"/>
                  <a:pt x="12737" y="4390"/>
                </a:cubicBezTo>
                <a:cubicBezTo>
                  <a:pt x="12760" y="4390"/>
                  <a:pt x="12778" y="4360"/>
                  <a:pt x="12778" y="4322"/>
                </a:cubicBezTo>
                <a:cubicBezTo>
                  <a:pt x="12778" y="4309"/>
                  <a:pt x="12776" y="4298"/>
                  <a:pt x="12773" y="4288"/>
                </a:cubicBezTo>
                <a:close/>
                <a:moveTo>
                  <a:pt x="8743" y="4313"/>
                </a:moveTo>
                <a:cubicBezTo>
                  <a:pt x="8729" y="4313"/>
                  <a:pt x="8724" y="4344"/>
                  <a:pt x="8713" y="4356"/>
                </a:cubicBezTo>
                <a:cubicBezTo>
                  <a:pt x="8719" y="4383"/>
                  <a:pt x="8734" y="4402"/>
                  <a:pt x="8752" y="4402"/>
                </a:cubicBezTo>
                <a:cubicBezTo>
                  <a:pt x="8760" y="4402"/>
                  <a:pt x="8767" y="4398"/>
                  <a:pt x="8774" y="4392"/>
                </a:cubicBezTo>
                <a:cubicBezTo>
                  <a:pt x="8773" y="4387"/>
                  <a:pt x="8773" y="4382"/>
                  <a:pt x="8773" y="4377"/>
                </a:cubicBezTo>
                <a:cubicBezTo>
                  <a:pt x="8771" y="4352"/>
                  <a:pt x="8762" y="4339"/>
                  <a:pt x="8760" y="4313"/>
                </a:cubicBezTo>
                <a:lnTo>
                  <a:pt x="8743" y="4313"/>
                </a:lnTo>
                <a:close/>
                <a:moveTo>
                  <a:pt x="5643" y="4326"/>
                </a:moveTo>
                <a:cubicBezTo>
                  <a:pt x="5639" y="4335"/>
                  <a:pt x="5635" y="4343"/>
                  <a:pt x="5632" y="4349"/>
                </a:cubicBezTo>
                <a:cubicBezTo>
                  <a:pt x="5619" y="4374"/>
                  <a:pt x="5589" y="4350"/>
                  <a:pt x="5581" y="4389"/>
                </a:cubicBezTo>
                <a:cubicBezTo>
                  <a:pt x="5587" y="4395"/>
                  <a:pt x="5595" y="4399"/>
                  <a:pt x="5602" y="4399"/>
                </a:cubicBezTo>
                <a:cubicBezTo>
                  <a:pt x="5625" y="4399"/>
                  <a:pt x="5643" y="4368"/>
                  <a:pt x="5643" y="4331"/>
                </a:cubicBezTo>
                <a:cubicBezTo>
                  <a:pt x="5643" y="4329"/>
                  <a:pt x="5643" y="4328"/>
                  <a:pt x="5643" y="4326"/>
                </a:cubicBezTo>
                <a:close/>
                <a:moveTo>
                  <a:pt x="110" y="4352"/>
                </a:moveTo>
                <a:cubicBezTo>
                  <a:pt x="109" y="4353"/>
                  <a:pt x="108" y="4354"/>
                  <a:pt x="107" y="4355"/>
                </a:cubicBezTo>
                <a:cubicBezTo>
                  <a:pt x="114" y="4377"/>
                  <a:pt x="128" y="4393"/>
                  <a:pt x="144" y="4393"/>
                </a:cubicBezTo>
                <a:cubicBezTo>
                  <a:pt x="146" y="4393"/>
                  <a:pt x="148" y="4393"/>
                  <a:pt x="150" y="4393"/>
                </a:cubicBezTo>
                <a:cubicBezTo>
                  <a:pt x="149" y="4381"/>
                  <a:pt x="148" y="4368"/>
                  <a:pt x="148" y="4352"/>
                </a:cubicBezTo>
                <a:lnTo>
                  <a:pt x="110" y="4352"/>
                </a:lnTo>
                <a:close/>
                <a:moveTo>
                  <a:pt x="9212" y="4352"/>
                </a:moveTo>
                <a:cubicBezTo>
                  <a:pt x="9196" y="4355"/>
                  <a:pt x="9183" y="4372"/>
                  <a:pt x="9166" y="4372"/>
                </a:cubicBezTo>
                <a:cubicBezTo>
                  <a:pt x="9153" y="4372"/>
                  <a:pt x="9142" y="4371"/>
                  <a:pt x="9135" y="4359"/>
                </a:cubicBezTo>
                <a:cubicBezTo>
                  <a:pt x="9142" y="4384"/>
                  <a:pt x="9156" y="4401"/>
                  <a:pt x="9173" y="4401"/>
                </a:cubicBezTo>
                <a:cubicBezTo>
                  <a:pt x="9188" y="4401"/>
                  <a:pt x="9201" y="4389"/>
                  <a:pt x="9208" y="4369"/>
                </a:cubicBezTo>
                <a:cubicBezTo>
                  <a:pt x="9208" y="4369"/>
                  <a:pt x="9208" y="4368"/>
                  <a:pt x="9208" y="4368"/>
                </a:cubicBezTo>
                <a:cubicBezTo>
                  <a:pt x="9210" y="4363"/>
                  <a:pt x="9211" y="4358"/>
                  <a:pt x="9212" y="4352"/>
                </a:cubicBezTo>
                <a:close/>
                <a:moveTo>
                  <a:pt x="8952" y="4377"/>
                </a:moveTo>
                <a:cubicBezTo>
                  <a:pt x="8952" y="4383"/>
                  <a:pt x="8951" y="4389"/>
                  <a:pt x="8951" y="4396"/>
                </a:cubicBezTo>
                <a:cubicBezTo>
                  <a:pt x="8954" y="4397"/>
                  <a:pt x="8958" y="4398"/>
                  <a:pt x="8961" y="4398"/>
                </a:cubicBezTo>
                <a:cubicBezTo>
                  <a:pt x="8971" y="4398"/>
                  <a:pt x="8980" y="4392"/>
                  <a:pt x="8987" y="4383"/>
                </a:cubicBezTo>
                <a:cubicBezTo>
                  <a:pt x="8977" y="4380"/>
                  <a:pt x="8966" y="4377"/>
                  <a:pt x="8952" y="4377"/>
                </a:cubicBezTo>
                <a:close/>
                <a:moveTo>
                  <a:pt x="6019" y="4390"/>
                </a:moveTo>
                <a:cubicBezTo>
                  <a:pt x="6016" y="4392"/>
                  <a:pt x="6013" y="4393"/>
                  <a:pt x="6011" y="4394"/>
                </a:cubicBezTo>
                <a:cubicBezTo>
                  <a:pt x="6014" y="4395"/>
                  <a:pt x="6016" y="4396"/>
                  <a:pt x="6019" y="4397"/>
                </a:cubicBezTo>
                <a:lnTo>
                  <a:pt x="6019" y="4390"/>
                </a:lnTo>
                <a:close/>
                <a:moveTo>
                  <a:pt x="41" y="4429"/>
                </a:moveTo>
                <a:cubicBezTo>
                  <a:pt x="38" y="4429"/>
                  <a:pt x="35" y="4429"/>
                  <a:pt x="31" y="4431"/>
                </a:cubicBezTo>
                <a:cubicBezTo>
                  <a:pt x="26" y="4436"/>
                  <a:pt x="20" y="4441"/>
                  <a:pt x="14" y="4446"/>
                </a:cubicBezTo>
                <a:cubicBezTo>
                  <a:pt x="6" y="4459"/>
                  <a:pt x="0" y="4477"/>
                  <a:pt x="0" y="4497"/>
                </a:cubicBezTo>
                <a:cubicBezTo>
                  <a:pt x="0" y="4535"/>
                  <a:pt x="18" y="4565"/>
                  <a:pt x="41" y="4565"/>
                </a:cubicBezTo>
                <a:cubicBezTo>
                  <a:pt x="64" y="4565"/>
                  <a:pt x="82" y="4535"/>
                  <a:pt x="82" y="4497"/>
                </a:cubicBezTo>
                <a:cubicBezTo>
                  <a:pt x="82" y="4459"/>
                  <a:pt x="64" y="4429"/>
                  <a:pt x="41" y="4429"/>
                </a:cubicBezTo>
                <a:close/>
                <a:moveTo>
                  <a:pt x="463" y="4429"/>
                </a:moveTo>
                <a:cubicBezTo>
                  <a:pt x="441" y="4429"/>
                  <a:pt x="422" y="4459"/>
                  <a:pt x="422" y="4497"/>
                </a:cubicBezTo>
                <a:cubicBezTo>
                  <a:pt x="422" y="4535"/>
                  <a:pt x="441" y="4565"/>
                  <a:pt x="463" y="4565"/>
                </a:cubicBezTo>
                <a:cubicBezTo>
                  <a:pt x="486" y="4565"/>
                  <a:pt x="504" y="4535"/>
                  <a:pt x="504" y="4497"/>
                </a:cubicBezTo>
                <a:cubicBezTo>
                  <a:pt x="504" y="4459"/>
                  <a:pt x="486" y="4429"/>
                  <a:pt x="463" y="4429"/>
                </a:cubicBezTo>
                <a:close/>
                <a:moveTo>
                  <a:pt x="671" y="4429"/>
                </a:moveTo>
                <a:cubicBezTo>
                  <a:pt x="648" y="4429"/>
                  <a:pt x="629" y="4459"/>
                  <a:pt x="629" y="4497"/>
                </a:cubicBezTo>
                <a:cubicBezTo>
                  <a:pt x="629" y="4535"/>
                  <a:pt x="648" y="4565"/>
                  <a:pt x="671" y="4565"/>
                </a:cubicBezTo>
                <a:cubicBezTo>
                  <a:pt x="693" y="4565"/>
                  <a:pt x="712" y="4535"/>
                  <a:pt x="712" y="4497"/>
                </a:cubicBezTo>
                <a:cubicBezTo>
                  <a:pt x="712" y="4459"/>
                  <a:pt x="693" y="4429"/>
                  <a:pt x="671" y="4429"/>
                </a:cubicBezTo>
                <a:close/>
                <a:moveTo>
                  <a:pt x="878" y="4429"/>
                </a:moveTo>
                <a:cubicBezTo>
                  <a:pt x="855" y="4429"/>
                  <a:pt x="837" y="4459"/>
                  <a:pt x="837" y="4497"/>
                </a:cubicBezTo>
                <a:cubicBezTo>
                  <a:pt x="837" y="4535"/>
                  <a:pt x="855" y="4565"/>
                  <a:pt x="878" y="4565"/>
                </a:cubicBezTo>
                <a:cubicBezTo>
                  <a:pt x="900" y="4565"/>
                  <a:pt x="919" y="4535"/>
                  <a:pt x="919" y="4497"/>
                </a:cubicBezTo>
                <a:cubicBezTo>
                  <a:pt x="919" y="4459"/>
                  <a:pt x="900" y="4429"/>
                  <a:pt x="878" y="4429"/>
                </a:cubicBezTo>
                <a:close/>
                <a:moveTo>
                  <a:pt x="1093" y="4429"/>
                </a:moveTo>
                <a:cubicBezTo>
                  <a:pt x="1070" y="4429"/>
                  <a:pt x="1052" y="4459"/>
                  <a:pt x="1052" y="4497"/>
                </a:cubicBezTo>
                <a:cubicBezTo>
                  <a:pt x="1052" y="4535"/>
                  <a:pt x="1070" y="4565"/>
                  <a:pt x="1093" y="4565"/>
                </a:cubicBezTo>
                <a:cubicBezTo>
                  <a:pt x="1115" y="4565"/>
                  <a:pt x="1134" y="4535"/>
                  <a:pt x="1134" y="4497"/>
                </a:cubicBezTo>
                <a:cubicBezTo>
                  <a:pt x="1134" y="4459"/>
                  <a:pt x="1115" y="4429"/>
                  <a:pt x="1093" y="4429"/>
                </a:cubicBezTo>
                <a:close/>
                <a:moveTo>
                  <a:pt x="1300" y="4429"/>
                </a:moveTo>
                <a:cubicBezTo>
                  <a:pt x="1277" y="4429"/>
                  <a:pt x="1259" y="4459"/>
                  <a:pt x="1259" y="4497"/>
                </a:cubicBezTo>
                <a:cubicBezTo>
                  <a:pt x="1259" y="4535"/>
                  <a:pt x="1277" y="4565"/>
                  <a:pt x="1300" y="4565"/>
                </a:cubicBezTo>
                <a:cubicBezTo>
                  <a:pt x="1323" y="4565"/>
                  <a:pt x="1341" y="4535"/>
                  <a:pt x="1341" y="4497"/>
                </a:cubicBezTo>
                <a:cubicBezTo>
                  <a:pt x="1341" y="4459"/>
                  <a:pt x="1323" y="4429"/>
                  <a:pt x="1300" y="4429"/>
                </a:cubicBezTo>
                <a:close/>
                <a:moveTo>
                  <a:pt x="1507" y="4429"/>
                </a:moveTo>
                <a:cubicBezTo>
                  <a:pt x="1485" y="4429"/>
                  <a:pt x="1466" y="4459"/>
                  <a:pt x="1466" y="4497"/>
                </a:cubicBezTo>
                <a:cubicBezTo>
                  <a:pt x="1466" y="4535"/>
                  <a:pt x="1485" y="4565"/>
                  <a:pt x="1507" y="4565"/>
                </a:cubicBezTo>
                <a:cubicBezTo>
                  <a:pt x="1530" y="4565"/>
                  <a:pt x="1548" y="4535"/>
                  <a:pt x="1548" y="4497"/>
                </a:cubicBezTo>
                <a:cubicBezTo>
                  <a:pt x="1548" y="4459"/>
                  <a:pt x="1530" y="4429"/>
                  <a:pt x="1507" y="4429"/>
                </a:cubicBezTo>
                <a:close/>
                <a:moveTo>
                  <a:pt x="1722" y="4429"/>
                </a:moveTo>
                <a:cubicBezTo>
                  <a:pt x="1700" y="4429"/>
                  <a:pt x="1681" y="4459"/>
                  <a:pt x="1681" y="4497"/>
                </a:cubicBezTo>
                <a:cubicBezTo>
                  <a:pt x="1681" y="4535"/>
                  <a:pt x="1700" y="4565"/>
                  <a:pt x="1722" y="4565"/>
                </a:cubicBezTo>
                <a:cubicBezTo>
                  <a:pt x="1745" y="4565"/>
                  <a:pt x="1763" y="4535"/>
                  <a:pt x="1763" y="4497"/>
                </a:cubicBezTo>
                <a:cubicBezTo>
                  <a:pt x="1763" y="4459"/>
                  <a:pt x="1745" y="4429"/>
                  <a:pt x="1722" y="4429"/>
                </a:cubicBezTo>
                <a:close/>
                <a:moveTo>
                  <a:pt x="1930" y="4429"/>
                </a:moveTo>
                <a:cubicBezTo>
                  <a:pt x="1907" y="4429"/>
                  <a:pt x="1888" y="4459"/>
                  <a:pt x="1888" y="4497"/>
                </a:cubicBezTo>
                <a:cubicBezTo>
                  <a:pt x="1888" y="4535"/>
                  <a:pt x="1907" y="4565"/>
                  <a:pt x="1930" y="4565"/>
                </a:cubicBezTo>
                <a:cubicBezTo>
                  <a:pt x="1952" y="4565"/>
                  <a:pt x="1971" y="4535"/>
                  <a:pt x="1971" y="4497"/>
                </a:cubicBezTo>
                <a:cubicBezTo>
                  <a:pt x="1971" y="4459"/>
                  <a:pt x="1952" y="4429"/>
                  <a:pt x="1930" y="4429"/>
                </a:cubicBezTo>
                <a:close/>
                <a:moveTo>
                  <a:pt x="2137" y="4429"/>
                </a:moveTo>
                <a:cubicBezTo>
                  <a:pt x="2114" y="4429"/>
                  <a:pt x="2096" y="4459"/>
                  <a:pt x="2096" y="4497"/>
                </a:cubicBezTo>
                <a:cubicBezTo>
                  <a:pt x="2096" y="4535"/>
                  <a:pt x="2114" y="4565"/>
                  <a:pt x="2137" y="4565"/>
                </a:cubicBezTo>
                <a:cubicBezTo>
                  <a:pt x="2159" y="4565"/>
                  <a:pt x="2178" y="4535"/>
                  <a:pt x="2178" y="4497"/>
                </a:cubicBezTo>
                <a:cubicBezTo>
                  <a:pt x="2178" y="4459"/>
                  <a:pt x="2159" y="4429"/>
                  <a:pt x="2137" y="4429"/>
                </a:cubicBezTo>
                <a:close/>
                <a:moveTo>
                  <a:pt x="2352" y="4429"/>
                </a:moveTo>
                <a:cubicBezTo>
                  <a:pt x="2329" y="4429"/>
                  <a:pt x="2311" y="4459"/>
                  <a:pt x="2311" y="4497"/>
                </a:cubicBezTo>
                <a:cubicBezTo>
                  <a:pt x="2311" y="4535"/>
                  <a:pt x="2329" y="4565"/>
                  <a:pt x="2352" y="4565"/>
                </a:cubicBezTo>
                <a:cubicBezTo>
                  <a:pt x="2374" y="4565"/>
                  <a:pt x="2393" y="4535"/>
                  <a:pt x="2393" y="4497"/>
                </a:cubicBezTo>
                <a:cubicBezTo>
                  <a:pt x="2393" y="4459"/>
                  <a:pt x="2374" y="4429"/>
                  <a:pt x="2352" y="4429"/>
                </a:cubicBezTo>
                <a:close/>
                <a:moveTo>
                  <a:pt x="2559" y="4429"/>
                </a:moveTo>
                <a:cubicBezTo>
                  <a:pt x="2536" y="4429"/>
                  <a:pt x="2518" y="4459"/>
                  <a:pt x="2518" y="4497"/>
                </a:cubicBezTo>
                <a:cubicBezTo>
                  <a:pt x="2518" y="4535"/>
                  <a:pt x="2536" y="4565"/>
                  <a:pt x="2559" y="4565"/>
                </a:cubicBezTo>
                <a:cubicBezTo>
                  <a:pt x="2582" y="4565"/>
                  <a:pt x="2600" y="4535"/>
                  <a:pt x="2600" y="4497"/>
                </a:cubicBezTo>
                <a:cubicBezTo>
                  <a:pt x="2600" y="4459"/>
                  <a:pt x="2582" y="4429"/>
                  <a:pt x="2559" y="4429"/>
                </a:cubicBezTo>
                <a:close/>
                <a:moveTo>
                  <a:pt x="2766" y="4429"/>
                </a:moveTo>
                <a:cubicBezTo>
                  <a:pt x="2744" y="4429"/>
                  <a:pt x="2725" y="4459"/>
                  <a:pt x="2725" y="4497"/>
                </a:cubicBezTo>
                <a:cubicBezTo>
                  <a:pt x="2725" y="4535"/>
                  <a:pt x="2744" y="4565"/>
                  <a:pt x="2766" y="4565"/>
                </a:cubicBezTo>
                <a:cubicBezTo>
                  <a:pt x="2789" y="4565"/>
                  <a:pt x="2807" y="4535"/>
                  <a:pt x="2807" y="4497"/>
                </a:cubicBezTo>
                <a:cubicBezTo>
                  <a:pt x="2807" y="4459"/>
                  <a:pt x="2789" y="4429"/>
                  <a:pt x="2766" y="4429"/>
                </a:cubicBezTo>
                <a:close/>
                <a:moveTo>
                  <a:pt x="2981" y="4429"/>
                </a:moveTo>
                <a:cubicBezTo>
                  <a:pt x="2959" y="4429"/>
                  <a:pt x="2940" y="4459"/>
                  <a:pt x="2940" y="4497"/>
                </a:cubicBezTo>
                <a:cubicBezTo>
                  <a:pt x="2940" y="4535"/>
                  <a:pt x="2959" y="4565"/>
                  <a:pt x="2981" y="4565"/>
                </a:cubicBezTo>
                <a:cubicBezTo>
                  <a:pt x="3004" y="4565"/>
                  <a:pt x="3022" y="4535"/>
                  <a:pt x="3022" y="4497"/>
                </a:cubicBezTo>
                <a:cubicBezTo>
                  <a:pt x="3022" y="4459"/>
                  <a:pt x="3004" y="4429"/>
                  <a:pt x="2981" y="4429"/>
                </a:cubicBezTo>
                <a:close/>
                <a:moveTo>
                  <a:pt x="3188" y="4429"/>
                </a:moveTo>
                <a:cubicBezTo>
                  <a:pt x="3166" y="4429"/>
                  <a:pt x="3147" y="4459"/>
                  <a:pt x="3147" y="4497"/>
                </a:cubicBezTo>
                <a:cubicBezTo>
                  <a:pt x="3147" y="4535"/>
                  <a:pt x="3166" y="4565"/>
                  <a:pt x="3188" y="4565"/>
                </a:cubicBezTo>
                <a:cubicBezTo>
                  <a:pt x="3211" y="4565"/>
                  <a:pt x="3230" y="4535"/>
                  <a:pt x="3230" y="4497"/>
                </a:cubicBezTo>
                <a:cubicBezTo>
                  <a:pt x="3230" y="4459"/>
                  <a:pt x="3211" y="4429"/>
                  <a:pt x="3188" y="4429"/>
                </a:cubicBezTo>
                <a:close/>
                <a:moveTo>
                  <a:pt x="3396" y="4429"/>
                </a:moveTo>
                <a:cubicBezTo>
                  <a:pt x="3373" y="4429"/>
                  <a:pt x="3355" y="4459"/>
                  <a:pt x="3355" y="4497"/>
                </a:cubicBezTo>
                <a:cubicBezTo>
                  <a:pt x="3355" y="4535"/>
                  <a:pt x="3373" y="4565"/>
                  <a:pt x="3396" y="4565"/>
                </a:cubicBezTo>
                <a:cubicBezTo>
                  <a:pt x="3418" y="4565"/>
                  <a:pt x="3437" y="4535"/>
                  <a:pt x="3437" y="4497"/>
                </a:cubicBezTo>
                <a:cubicBezTo>
                  <a:pt x="3437" y="4459"/>
                  <a:pt x="3418" y="4429"/>
                  <a:pt x="3396" y="4429"/>
                </a:cubicBezTo>
                <a:close/>
                <a:moveTo>
                  <a:pt x="3611" y="4429"/>
                </a:moveTo>
                <a:cubicBezTo>
                  <a:pt x="3588" y="4429"/>
                  <a:pt x="3570" y="4459"/>
                  <a:pt x="3570" y="4497"/>
                </a:cubicBezTo>
                <a:cubicBezTo>
                  <a:pt x="3570" y="4535"/>
                  <a:pt x="3588" y="4565"/>
                  <a:pt x="3611" y="4565"/>
                </a:cubicBezTo>
                <a:cubicBezTo>
                  <a:pt x="3633" y="4565"/>
                  <a:pt x="3652" y="4535"/>
                  <a:pt x="3652" y="4497"/>
                </a:cubicBezTo>
                <a:cubicBezTo>
                  <a:pt x="3652" y="4459"/>
                  <a:pt x="3633" y="4429"/>
                  <a:pt x="3611" y="4429"/>
                </a:cubicBezTo>
                <a:close/>
                <a:moveTo>
                  <a:pt x="3818" y="4429"/>
                </a:moveTo>
                <a:cubicBezTo>
                  <a:pt x="3795" y="4429"/>
                  <a:pt x="3777" y="4459"/>
                  <a:pt x="3777" y="4497"/>
                </a:cubicBezTo>
                <a:cubicBezTo>
                  <a:pt x="3777" y="4535"/>
                  <a:pt x="3795" y="4565"/>
                  <a:pt x="3818" y="4565"/>
                </a:cubicBezTo>
                <a:cubicBezTo>
                  <a:pt x="3841" y="4565"/>
                  <a:pt x="3859" y="4535"/>
                  <a:pt x="3859" y="4497"/>
                </a:cubicBezTo>
                <a:cubicBezTo>
                  <a:pt x="3859" y="4459"/>
                  <a:pt x="3841" y="4429"/>
                  <a:pt x="3818" y="4429"/>
                </a:cubicBezTo>
                <a:close/>
                <a:moveTo>
                  <a:pt x="4033" y="4429"/>
                </a:moveTo>
                <a:cubicBezTo>
                  <a:pt x="4010" y="4429"/>
                  <a:pt x="3992" y="4459"/>
                  <a:pt x="3992" y="4497"/>
                </a:cubicBezTo>
                <a:cubicBezTo>
                  <a:pt x="3992" y="4535"/>
                  <a:pt x="4010" y="4565"/>
                  <a:pt x="4033" y="4565"/>
                </a:cubicBezTo>
                <a:cubicBezTo>
                  <a:pt x="4056" y="4565"/>
                  <a:pt x="4074" y="4535"/>
                  <a:pt x="4074" y="4497"/>
                </a:cubicBezTo>
                <a:cubicBezTo>
                  <a:pt x="4074" y="4459"/>
                  <a:pt x="4056" y="4429"/>
                  <a:pt x="4033" y="4429"/>
                </a:cubicBezTo>
                <a:close/>
                <a:moveTo>
                  <a:pt x="4240" y="4429"/>
                </a:moveTo>
                <a:cubicBezTo>
                  <a:pt x="4218" y="4429"/>
                  <a:pt x="4199" y="4459"/>
                  <a:pt x="4199" y="4497"/>
                </a:cubicBezTo>
                <a:cubicBezTo>
                  <a:pt x="4199" y="4535"/>
                  <a:pt x="4218" y="4565"/>
                  <a:pt x="4240" y="4565"/>
                </a:cubicBezTo>
                <a:cubicBezTo>
                  <a:pt x="4263" y="4565"/>
                  <a:pt x="4281" y="4535"/>
                  <a:pt x="4281" y="4497"/>
                </a:cubicBezTo>
                <a:cubicBezTo>
                  <a:pt x="4281" y="4459"/>
                  <a:pt x="4263" y="4429"/>
                  <a:pt x="4240" y="4429"/>
                </a:cubicBezTo>
                <a:close/>
                <a:moveTo>
                  <a:pt x="4447" y="4429"/>
                </a:moveTo>
                <a:cubicBezTo>
                  <a:pt x="4425" y="4429"/>
                  <a:pt x="4406" y="4459"/>
                  <a:pt x="4406" y="4497"/>
                </a:cubicBezTo>
                <a:cubicBezTo>
                  <a:pt x="4406" y="4535"/>
                  <a:pt x="4425" y="4565"/>
                  <a:pt x="4447" y="4565"/>
                </a:cubicBezTo>
                <a:cubicBezTo>
                  <a:pt x="4470" y="4565"/>
                  <a:pt x="4489" y="4535"/>
                  <a:pt x="4489" y="4497"/>
                </a:cubicBezTo>
                <a:cubicBezTo>
                  <a:pt x="4489" y="4459"/>
                  <a:pt x="4470" y="4429"/>
                  <a:pt x="4447" y="4429"/>
                </a:cubicBezTo>
                <a:close/>
                <a:moveTo>
                  <a:pt x="4662" y="4429"/>
                </a:moveTo>
                <a:cubicBezTo>
                  <a:pt x="4640" y="4429"/>
                  <a:pt x="4621" y="4459"/>
                  <a:pt x="4621" y="4497"/>
                </a:cubicBezTo>
                <a:cubicBezTo>
                  <a:pt x="4621" y="4535"/>
                  <a:pt x="4640" y="4565"/>
                  <a:pt x="4662" y="4565"/>
                </a:cubicBezTo>
                <a:cubicBezTo>
                  <a:pt x="4672" y="4565"/>
                  <a:pt x="4681" y="4559"/>
                  <a:pt x="4688" y="4550"/>
                </a:cubicBezTo>
                <a:cubicBezTo>
                  <a:pt x="4679" y="4543"/>
                  <a:pt x="4670" y="4535"/>
                  <a:pt x="4662" y="4524"/>
                </a:cubicBezTo>
                <a:cubicBezTo>
                  <a:pt x="4657" y="4517"/>
                  <a:pt x="4652" y="4508"/>
                  <a:pt x="4647" y="4497"/>
                </a:cubicBezTo>
                <a:cubicBezTo>
                  <a:pt x="4642" y="4485"/>
                  <a:pt x="4637" y="4471"/>
                  <a:pt x="4633" y="4455"/>
                </a:cubicBezTo>
                <a:lnTo>
                  <a:pt x="4662" y="4455"/>
                </a:lnTo>
                <a:lnTo>
                  <a:pt x="4672" y="4455"/>
                </a:lnTo>
                <a:cubicBezTo>
                  <a:pt x="4681" y="4467"/>
                  <a:pt x="4691" y="4482"/>
                  <a:pt x="4701" y="4497"/>
                </a:cubicBezTo>
                <a:cubicBezTo>
                  <a:pt x="4701" y="4498"/>
                  <a:pt x="4702" y="4500"/>
                  <a:pt x="4703" y="4501"/>
                </a:cubicBezTo>
                <a:cubicBezTo>
                  <a:pt x="4703" y="4500"/>
                  <a:pt x="4703" y="4498"/>
                  <a:pt x="4703" y="4497"/>
                </a:cubicBezTo>
                <a:cubicBezTo>
                  <a:pt x="4703" y="4459"/>
                  <a:pt x="4685" y="4429"/>
                  <a:pt x="4662" y="4429"/>
                </a:cubicBezTo>
                <a:close/>
                <a:moveTo>
                  <a:pt x="5706" y="4429"/>
                </a:moveTo>
                <a:cubicBezTo>
                  <a:pt x="5684" y="4429"/>
                  <a:pt x="5665" y="4459"/>
                  <a:pt x="5665" y="4497"/>
                </a:cubicBezTo>
                <a:cubicBezTo>
                  <a:pt x="5665" y="4535"/>
                  <a:pt x="5684" y="4565"/>
                  <a:pt x="5706" y="4565"/>
                </a:cubicBezTo>
                <a:cubicBezTo>
                  <a:pt x="5729" y="4565"/>
                  <a:pt x="5747" y="4535"/>
                  <a:pt x="5747" y="4497"/>
                </a:cubicBezTo>
                <a:cubicBezTo>
                  <a:pt x="5747" y="4459"/>
                  <a:pt x="5729" y="4429"/>
                  <a:pt x="5706" y="4429"/>
                </a:cubicBezTo>
                <a:close/>
                <a:moveTo>
                  <a:pt x="5921" y="4429"/>
                </a:moveTo>
                <a:cubicBezTo>
                  <a:pt x="5899" y="4429"/>
                  <a:pt x="5880" y="4459"/>
                  <a:pt x="5880" y="4497"/>
                </a:cubicBezTo>
                <a:cubicBezTo>
                  <a:pt x="5880" y="4535"/>
                  <a:pt x="5899" y="4565"/>
                  <a:pt x="5921" y="4565"/>
                </a:cubicBezTo>
                <a:cubicBezTo>
                  <a:pt x="5944" y="4565"/>
                  <a:pt x="5962" y="4535"/>
                  <a:pt x="5962" y="4497"/>
                </a:cubicBezTo>
                <a:cubicBezTo>
                  <a:pt x="5962" y="4459"/>
                  <a:pt x="5944" y="4429"/>
                  <a:pt x="5921" y="4429"/>
                </a:cubicBezTo>
                <a:close/>
                <a:moveTo>
                  <a:pt x="6130" y="4429"/>
                </a:moveTo>
                <a:cubicBezTo>
                  <a:pt x="6123" y="4429"/>
                  <a:pt x="6116" y="4432"/>
                  <a:pt x="6111" y="4437"/>
                </a:cubicBezTo>
                <a:cubicBezTo>
                  <a:pt x="6117" y="4453"/>
                  <a:pt x="6123" y="4469"/>
                  <a:pt x="6130" y="4486"/>
                </a:cubicBezTo>
                <a:cubicBezTo>
                  <a:pt x="6131" y="4490"/>
                  <a:pt x="6132" y="4493"/>
                  <a:pt x="6134" y="4497"/>
                </a:cubicBezTo>
                <a:cubicBezTo>
                  <a:pt x="6141" y="4515"/>
                  <a:pt x="6148" y="4533"/>
                  <a:pt x="6156" y="4549"/>
                </a:cubicBezTo>
                <a:cubicBezTo>
                  <a:pt x="6165" y="4537"/>
                  <a:pt x="6171" y="4518"/>
                  <a:pt x="6171" y="4497"/>
                </a:cubicBezTo>
                <a:cubicBezTo>
                  <a:pt x="6171" y="4459"/>
                  <a:pt x="6152" y="4429"/>
                  <a:pt x="6130" y="4429"/>
                </a:cubicBezTo>
                <a:close/>
                <a:moveTo>
                  <a:pt x="6965" y="4429"/>
                </a:moveTo>
                <a:cubicBezTo>
                  <a:pt x="6943" y="4429"/>
                  <a:pt x="6924" y="4459"/>
                  <a:pt x="6924" y="4497"/>
                </a:cubicBezTo>
                <a:cubicBezTo>
                  <a:pt x="6924" y="4535"/>
                  <a:pt x="6943" y="4565"/>
                  <a:pt x="6965" y="4565"/>
                </a:cubicBezTo>
                <a:cubicBezTo>
                  <a:pt x="6988" y="4565"/>
                  <a:pt x="7006" y="4535"/>
                  <a:pt x="7006" y="4497"/>
                </a:cubicBezTo>
                <a:cubicBezTo>
                  <a:pt x="7006" y="4459"/>
                  <a:pt x="6988" y="4429"/>
                  <a:pt x="6965" y="4429"/>
                </a:cubicBezTo>
                <a:close/>
                <a:moveTo>
                  <a:pt x="7180" y="4429"/>
                </a:moveTo>
                <a:cubicBezTo>
                  <a:pt x="7158" y="4429"/>
                  <a:pt x="7139" y="4459"/>
                  <a:pt x="7139" y="4497"/>
                </a:cubicBezTo>
                <a:cubicBezTo>
                  <a:pt x="7139" y="4535"/>
                  <a:pt x="7158" y="4565"/>
                  <a:pt x="7180" y="4565"/>
                </a:cubicBezTo>
                <a:cubicBezTo>
                  <a:pt x="7203" y="4565"/>
                  <a:pt x="7221" y="4535"/>
                  <a:pt x="7221" y="4497"/>
                </a:cubicBezTo>
                <a:cubicBezTo>
                  <a:pt x="7221" y="4459"/>
                  <a:pt x="7203" y="4429"/>
                  <a:pt x="7180" y="4429"/>
                </a:cubicBezTo>
                <a:close/>
                <a:moveTo>
                  <a:pt x="7388" y="4429"/>
                </a:moveTo>
                <a:cubicBezTo>
                  <a:pt x="7365" y="4429"/>
                  <a:pt x="7347" y="4459"/>
                  <a:pt x="7347" y="4497"/>
                </a:cubicBezTo>
                <a:cubicBezTo>
                  <a:pt x="7347" y="4535"/>
                  <a:pt x="7365" y="4565"/>
                  <a:pt x="7388" y="4565"/>
                </a:cubicBezTo>
                <a:cubicBezTo>
                  <a:pt x="7410" y="4565"/>
                  <a:pt x="7429" y="4535"/>
                  <a:pt x="7429" y="4497"/>
                </a:cubicBezTo>
                <a:cubicBezTo>
                  <a:pt x="7429" y="4459"/>
                  <a:pt x="7410" y="4429"/>
                  <a:pt x="7388" y="4429"/>
                </a:cubicBezTo>
                <a:close/>
                <a:moveTo>
                  <a:pt x="7595" y="4429"/>
                </a:moveTo>
                <a:cubicBezTo>
                  <a:pt x="7572" y="4429"/>
                  <a:pt x="7554" y="4459"/>
                  <a:pt x="7554" y="4497"/>
                </a:cubicBezTo>
                <a:cubicBezTo>
                  <a:pt x="7554" y="4535"/>
                  <a:pt x="7572" y="4565"/>
                  <a:pt x="7595" y="4565"/>
                </a:cubicBezTo>
                <a:cubicBezTo>
                  <a:pt x="7618" y="4565"/>
                  <a:pt x="7636" y="4535"/>
                  <a:pt x="7636" y="4497"/>
                </a:cubicBezTo>
                <a:cubicBezTo>
                  <a:pt x="7636" y="4459"/>
                  <a:pt x="7618" y="4429"/>
                  <a:pt x="7595" y="4429"/>
                </a:cubicBezTo>
                <a:close/>
                <a:moveTo>
                  <a:pt x="8854" y="4429"/>
                </a:moveTo>
                <a:cubicBezTo>
                  <a:pt x="8831" y="4429"/>
                  <a:pt x="8813" y="4459"/>
                  <a:pt x="8813" y="4497"/>
                </a:cubicBezTo>
                <a:cubicBezTo>
                  <a:pt x="8813" y="4535"/>
                  <a:pt x="8831" y="4565"/>
                  <a:pt x="8854" y="4565"/>
                </a:cubicBezTo>
                <a:cubicBezTo>
                  <a:pt x="8877" y="4565"/>
                  <a:pt x="8895" y="4535"/>
                  <a:pt x="8895" y="4497"/>
                </a:cubicBezTo>
                <a:cubicBezTo>
                  <a:pt x="8895" y="4459"/>
                  <a:pt x="8877" y="4429"/>
                  <a:pt x="8854" y="4429"/>
                </a:cubicBezTo>
                <a:close/>
                <a:moveTo>
                  <a:pt x="9069" y="4429"/>
                </a:moveTo>
                <a:cubicBezTo>
                  <a:pt x="9046" y="4429"/>
                  <a:pt x="9028" y="4459"/>
                  <a:pt x="9028" y="4497"/>
                </a:cubicBezTo>
                <a:cubicBezTo>
                  <a:pt x="9028" y="4535"/>
                  <a:pt x="9046" y="4565"/>
                  <a:pt x="9069" y="4565"/>
                </a:cubicBezTo>
                <a:cubicBezTo>
                  <a:pt x="9092" y="4565"/>
                  <a:pt x="9110" y="4535"/>
                  <a:pt x="9110" y="4497"/>
                </a:cubicBezTo>
                <a:cubicBezTo>
                  <a:pt x="9110" y="4459"/>
                  <a:pt x="9092" y="4429"/>
                  <a:pt x="9069" y="4429"/>
                </a:cubicBezTo>
                <a:close/>
                <a:moveTo>
                  <a:pt x="10957" y="4429"/>
                </a:moveTo>
                <a:cubicBezTo>
                  <a:pt x="10935" y="4429"/>
                  <a:pt x="10916" y="4459"/>
                  <a:pt x="10916" y="4497"/>
                </a:cubicBezTo>
                <a:cubicBezTo>
                  <a:pt x="10916" y="4535"/>
                  <a:pt x="10935" y="4565"/>
                  <a:pt x="10957" y="4565"/>
                </a:cubicBezTo>
                <a:cubicBezTo>
                  <a:pt x="10980" y="4565"/>
                  <a:pt x="10998" y="4535"/>
                  <a:pt x="10998" y="4497"/>
                </a:cubicBezTo>
                <a:cubicBezTo>
                  <a:pt x="10998" y="4459"/>
                  <a:pt x="10980" y="4429"/>
                  <a:pt x="10957" y="4429"/>
                </a:cubicBezTo>
                <a:close/>
                <a:moveTo>
                  <a:pt x="11165" y="4429"/>
                </a:moveTo>
                <a:cubicBezTo>
                  <a:pt x="11142" y="4429"/>
                  <a:pt x="11124" y="4459"/>
                  <a:pt x="11124" y="4497"/>
                </a:cubicBezTo>
                <a:cubicBezTo>
                  <a:pt x="11124" y="4535"/>
                  <a:pt x="11142" y="4565"/>
                  <a:pt x="11165" y="4565"/>
                </a:cubicBezTo>
                <a:cubicBezTo>
                  <a:pt x="11187" y="4565"/>
                  <a:pt x="11206" y="4535"/>
                  <a:pt x="11206" y="4497"/>
                </a:cubicBezTo>
                <a:cubicBezTo>
                  <a:pt x="11206" y="4459"/>
                  <a:pt x="11187" y="4429"/>
                  <a:pt x="11165" y="4429"/>
                </a:cubicBezTo>
                <a:close/>
                <a:moveTo>
                  <a:pt x="11380" y="4429"/>
                </a:moveTo>
                <a:cubicBezTo>
                  <a:pt x="11357" y="4429"/>
                  <a:pt x="11339" y="4459"/>
                  <a:pt x="11339" y="4497"/>
                </a:cubicBezTo>
                <a:cubicBezTo>
                  <a:pt x="11339" y="4535"/>
                  <a:pt x="11357" y="4565"/>
                  <a:pt x="11380" y="4565"/>
                </a:cubicBezTo>
                <a:cubicBezTo>
                  <a:pt x="11386" y="4565"/>
                  <a:pt x="11392" y="4563"/>
                  <a:pt x="11397" y="4558"/>
                </a:cubicBezTo>
                <a:cubicBezTo>
                  <a:pt x="11401" y="4534"/>
                  <a:pt x="11407" y="4514"/>
                  <a:pt x="11416" y="4497"/>
                </a:cubicBezTo>
                <a:cubicBezTo>
                  <a:pt x="11417" y="4495"/>
                  <a:pt x="11419" y="4493"/>
                  <a:pt x="11420" y="4491"/>
                </a:cubicBezTo>
                <a:cubicBezTo>
                  <a:pt x="11418" y="4456"/>
                  <a:pt x="11401" y="4429"/>
                  <a:pt x="11380" y="4429"/>
                </a:cubicBezTo>
                <a:close/>
                <a:moveTo>
                  <a:pt x="11584" y="4429"/>
                </a:moveTo>
                <a:cubicBezTo>
                  <a:pt x="11575" y="4429"/>
                  <a:pt x="11568" y="4433"/>
                  <a:pt x="11561" y="4440"/>
                </a:cubicBezTo>
                <a:cubicBezTo>
                  <a:pt x="11569" y="4442"/>
                  <a:pt x="11576" y="4445"/>
                  <a:pt x="11584" y="4449"/>
                </a:cubicBezTo>
                <a:cubicBezTo>
                  <a:pt x="11600" y="4458"/>
                  <a:pt x="11614" y="4471"/>
                  <a:pt x="11624" y="4490"/>
                </a:cubicBezTo>
                <a:cubicBezTo>
                  <a:pt x="11622" y="4456"/>
                  <a:pt x="11605" y="4429"/>
                  <a:pt x="11584" y="4429"/>
                </a:cubicBezTo>
                <a:close/>
                <a:moveTo>
                  <a:pt x="11794" y="4429"/>
                </a:moveTo>
                <a:cubicBezTo>
                  <a:pt x="11771" y="4429"/>
                  <a:pt x="11753" y="4459"/>
                  <a:pt x="11753" y="4497"/>
                </a:cubicBezTo>
                <a:cubicBezTo>
                  <a:pt x="11753" y="4535"/>
                  <a:pt x="11771" y="4565"/>
                  <a:pt x="11794" y="4565"/>
                </a:cubicBezTo>
                <a:cubicBezTo>
                  <a:pt x="11817" y="4565"/>
                  <a:pt x="11835" y="4535"/>
                  <a:pt x="11835" y="4497"/>
                </a:cubicBezTo>
                <a:cubicBezTo>
                  <a:pt x="11835" y="4459"/>
                  <a:pt x="11817" y="4429"/>
                  <a:pt x="11794" y="4429"/>
                </a:cubicBezTo>
                <a:close/>
                <a:moveTo>
                  <a:pt x="12009" y="4429"/>
                </a:moveTo>
                <a:cubicBezTo>
                  <a:pt x="11986" y="4429"/>
                  <a:pt x="11968" y="4459"/>
                  <a:pt x="11968" y="4497"/>
                </a:cubicBezTo>
                <a:cubicBezTo>
                  <a:pt x="11968" y="4535"/>
                  <a:pt x="11986" y="4565"/>
                  <a:pt x="12009" y="4565"/>
                </a:cubicBezTo>
                <a:cubicBezTo>
                  <a:pt x="12032" y="4565"/>
                  <a:pt x="12050" y="4535"/>
                  <a:pt x="12050" y="4497"/>
                </a:cubicBezTo>
                <a:cubicBezTo>
                  <a:pt x="12050" y="4459"/>
                  <a:pt x="12032" y="4429"/>
                  <a:pt x="12009" y="4429"/>
                </a:cubicBezTo>
                <a:close/>
                <a:moveTo>
                  <a:pt x="12639" y="4429"/>
                </a:moveTo>
                <a:cubicBezTo>
                  <a:pt x="12616" y="4429"/>
                  <a:pt x="12598" y="4459"/>
                  <a:pt x="12598" y="4497"/>
                </a:cubicBezTo>
                <a:cubicBezTo>
                  <a:pt x="12598" y="4535"/>
                  <a:pt x="12616" y="4565"/>
                  <a:pt x="12639" y="4565"/>
                </a:cubicBezTo>
                <a:cubicBezTo>
                  <a:pt x="12661" y="4565"/>
                  <a:pt x="12680" y="4535"/>
                  <a:pt x="12680" y="4497"/>
                </a:cubicBezTo>
                <a:cubicBezTo>
                  <a:pt x="12680" y="4459"/>
                  <a:pt x="12661" y="4429"/>
                  <a:pt x="12639" y="4429"/>
                </a:cubicBezTo>
                <a:close/>
                <a:moveTo>
                  <a:pt x="12846" y="4429"/>
                </a:moveTo>
                <a:cubicBezTo>
                  <a:pt x="12823" y="4429"/>
                  <a:pt x="12805" y="4459"/>
                  <a:pt x="12805" y="4497"/>
                </a:cubicBezTo>
                <a:cubicBezTo>
                  <a:pt x="12805" y="4535"/>
                  <a:pt x="12823" y="4565"/>
                  <a:pt x="12846" y="4565"/>
                </a:cubicBezTo>
                <a:cubicBezTo>
                  <a:pt x="12868" y="4565"/>
                  <a:pt x="12887" y="4535"/>
                  <a:pt x="12887" y="4497"/>
                </a:cubicBezTo>
                <a:cubicBezTo>
                  <a:pt x="12887" y="4459"/>
                  <a:pt x="12868" y="4429"/>
                  <a:pt x="12846" y="4429"/>
                </a:cubicBezTo>
                <a:close/>
                <a:moveTo>
                  <a:pt x="13053" y="4429"/>
                </a:moveTo>
                <a:cubicBezTo>
                  <a:pt x="13030" y="4429"/>
                  <a:pt x="13012" y="4459"/>
                  <a:pt x="13012" y="4497"/>
                </a:cubicBezTo>
                <a:cubicBezTo>
                  <a:pt x="13012" y="4535"/>
                  <a:pt x="13030" y="4565"/>
                  <a:pt x="13053" y="4565"/>
                </a:cubicBezTo>
                <a:cubicBezTo>
                  <a:pt x="13076" y="4565"/>
                  <a:pt x="13094" y="4535"/>
                  <a:pt x="13094" y="4497"/>
                </a:cubicBezTo>
                <a:cubicBezTo>
                  <a:pt x="13094" y="4459"/>
                  <a:pt x="13076" y="4429"/>
                  <a:pt x="13053" y="4429"/>
                </a:cubicBezTo>
                <a:close/>
                <a:moveTo>
                  <a:pt x="13268" y="4429"/>
                </a:moveTo>
                <a:cubicBezTo>
                  <a:pt x="13245" y="4429"/>
                  <a:pt x="13227" y="4459"/>
                  <a:pt x="13227" y="4497"/>
                </a:cubicBezTo>
                <a:cubicBezTo>
                  <a:pt x="13227" y="4535"/>
                  <a:pt x="13245" y="4565"/>
                  <a:pt x="13268" y="4565"/>
                </a:cubicBezTo>
                <a:cubicBezTo>
                  <a:pt x="13291" y="4565"/>
                  <a:pt x="13309" y="4535"/>
                  <a:pt x="13309" y="4497"/>
                </a:cubicBezTo>
                <a:cubicBezTo>
                  <a:pt x="13309" y="4459"/>
                  <a:pt x="13291" y="4429"/>
                  <a:pt x="13268" y="4429"/>
                </a:cubicBezTo>
                <a:close/>
                <a:moveTo>
                  <a:pt x="13475" y="4429"/>
                </a:moveTo>
                <a:cubicBezTo>
                  <a:pt x="13453" y="4429"/>
                  <a:pt x="13434" y="4459"/>
                  <a:pt x="13434" y="4497"/>
                </a:cubicBezTo>
                <a:cubicBezTo>
                  <a:pt x="13434" y="4535"/>
                  <a:pt x="13453" y="4565"/>
                  <a:pt x="13475" y="4565"/>
                </a:cubicBezTo>
                <a:cubicBezTo>
                  <a:pt x="13498" y="4565"/>
                  <a:pt x="13516" y="4535"/>
                  <a:pt x="13516" y="4497"/>
                </a:cubicBezTo>
                <a:cubicBezTo>
                  <a:pt x="13516" y="4459"/>
                  <a:pt x="13498" y="4429"/>
                  <a:pt x="13475" y="4429"/>
                </a:cubicBezTo>
                <a:close/>
                <a:moveTo>
                  <a:pt x="13683" y="4429"/>
                </a:moveTo>
                <a:cubicBezTo>
                  <a:pt x="13660" y="4429"/>
                  <a:pt x="13642" y="4459"/>
                  <a:pt x="13642" y="4497"/>
                </a:cubicBezTo>
                <a:cubicBezTo>
                  <a:pt x="13642" y="4535"/>
                  <a:pt x="13660" y="4565"/>
                  <a:pt x="13683" y="4565"/>
                </a:cubicBezTo>
                <a:cubicBezTo>
                  <a:pt x="13705" y="4565"/>
                  <a:pt x="13724" y="4535"/>
                  <a:pt x="13724" y="4497"/>
                </a:cubicBezTo>
                <a:cubicBezTo>
                  <a:pt x="13724" y="4459"/>
                  <a:pt x="13705" y="4429"/>
                  <a:pt x="13683" y="4429"/>
                </a:cubicBezTo>
                <a:close/>
                <a:moveTo>
                  <a:pt x="13898" y="4429"/>
                </a:moveTo>
                <a:cubicBezTo>
                  <a:pt x="13875" y="4429"/>
                  <a:pt x="13857" y="4459"/>
                  <a:pt x="13857" y="4497"/>
                </a:cubicBezTo>
                <a:cubicBezTo>
                  <a:pt x="13857" y="4535"/>
                  <a:pt x="13875" y="4565"/>
                  <a:pt x="13898" y="4565"/>
                </a:cubicBezTo>
                <a:cubicBezTo>
                  <a:pt x="13920" y="4565"/>
                  <a:pt x="13939" y="4535"/>
                  <a:pt x="13939" y="4497"/>
                </a:cubicBezTo>
                <a:cubicBezTo>
                  <a:pt x="13939" y="4459"/>
                  <a:pt x="13920" y="4429"/>
                  <a:pt x="13898" y="4429"/>
                </a:cubicBezTo>
                <a:close/>
                <a:moveTo>
                  <a:pt x="14105" y="4429"/>
                </a:moveTo>
                <a:cubicBezTo>
                  <a:pt x="14082" y="4429"/>
                  <a:pt x="14064" y="4459"/>
                  <a:pt x="14064" y="4497"/>
                </a:cubicBezTo>
                <a:cubicBezTo>
                  <a:pt x="14064" y="4535"/>
                  <a:pt x="14082" y="4565"/>
                  <a:pt x="14105" y="4565"/>
                </a:cubicBezTo>
                <a:cubicBezTo>
                  <a:pt x="14127" y="4565"/>
                  <a:pt x="14146" y="4535"/>
                  <a:pt x="14146" y="4497"/>
                </a:cubicBezTo>
                <a:cubicBezTo>
                  <a:pt x="14146" y="4459"/>
                  <a:pt x="14127" y="4429"/>
                  <a:pt x="14105" y="4429"/>
                </a:cubicBezTo>
                <a:close/>
                <a:moveTo>
                  <a:pt x="14312" y="4429"/>
                </a:moveTo>
                <a:cubicBezTo>
                  <a:pt x="14289" y="4429"/>
                  <a:pt x="14271" y="4459"/>
                  <a:pt x="14271" y="4497"/>
                </a:cubicBezTo>
                <a:cubicBezTo>
                  <a:pt x="14271" y="4535"/>
                  <a:pt x="14289" y="4565"/>
                  <a:pt x="14312" y="4565"/>
                </a:cubicBezTo>
                <a:cubicBezTo>
                  <a:pt x="14335" y="4565"/>
                  <a:pt x="14353" y="4535"/>
                  <a:pt x="14353" y="4497"/>
                </a:cubicBezTo>
                <a:cubicBezTo>
                  <a:pt x="14353" y="4459"/>
                  <a:pt x="14335" y="4429"/>
                  <a:pt x="14312" y="4429"/>
                </a:cubicBezTo>
                <a:close/>
                <a:moveTo>
                  <a:pt x="14527" y="4429"/>
                </a:moveTo>
                <a:cubicBezTo>
                  <a:pt x="14504" y="4429"/>
                  <a:pt x="14486" y="4459"/>
                  <a:pt x="14486" y="4497"/>
                </a:cubicBezTo>
                <a:cubicBezTo>
                  <a:pt x="14486" y="4535"/>
                  <a:pt x="14504" y="4565"/>
                  <a:pt x="14527" y="4565"/>
                </a:cubicBezTo>
                <a:cubicBezTo>
                  <a:pt x="14550" y="4565"/>
                  <a:pt x="14568" y="4535"/>
                  <a:pt x="14568" y="4497"/>
                </a:cubicBezTo>
                <a:cubicBezTo>
                  <a:pt x="14568" y="4459"/>
                  <a:pt x="14550" y="4429"/>
                  <a:pt x="14527" y="4429"/>
                </a:cubicBezTo>
                <a:close/>
                <a:moveTo>
                  <a:pt x="14734" y="4429"/>
                </a:moveTo>
                <a:cubicBezTo>
                  <a:pt x="14712" y="4429"/>
                  <a:pt x="14693" y="4459"/>
                  <a:pt x="14693" y="4497"/>
                </a:cubicBezTo>
                <a:cubicBezTo>
                  <a:pt x="14693" y="4535"/>
                  <a:pt x="14712" y="4565"/>
                  <a:pt x="14734" y="4565"/>
                </a:cubicBezTo>
                <a:cubicBezTo>
                  <a:pt x="14757" y="4565"/>
                  <a:pt x="14775" y="4535"/>
                  <a:pt x="14775" y="4497"/>
                </a:cubicBezTo>
                <a:cubicBezTo>
                  <a:pt x="14775" y="4459"/>
                  <a:pt x="14757" y="4429"/>
                  <a:pt x="14734" y="4429"/>
                </a:cubicBezTo>
                <a:close/>
                <a:moveTo>
                  <a:pt x="14942" y="4429"/>
                </a:moveTo>
                <a:cubicBezTo>
                  <a:pt x="14919" y="4429"/>
                  <a:pt x="14901" y="4459"/>
                  <a:pt x="14901" y="4497"/>
                </a:cubicBezTo>
                <a:cubicBezTo>
                  <a:pt x="14901" y="4535"/>
                  <a:pt x="14919" y="4565"/>
                  <a:pt x="14942" y="4565"/>
                </a:cubicBezTo>
                <a:cubicBezTo>
                  <a:pt x="14964" y="4565"/>
                  <a:pt x="14983" y="4535"/>
                  <a:pt x="14983" y="4497"/>
                </a:cubicBezTo>
                <a:cubicBezTo>
                  <a:pt x="14983" y="4459"/>
                  <a:pt x="14964" y="4429"/>
                  <a:pt x="14942" y="4429"/>
                </a:cubicBezTo>
                <a:close/>
                <a:moveTo>
                  <a:pt x="15157" y="4429"/>
                </a:moveTo>
                <a:cubicBezTo>
                  <a:pt x="15134" y="4429"/>
                  <a:pt x="15116" y="4459"/>
                  <a:pt x="15116" y="4497"/>
                </a:cubicBezTo>
                <a:cubicBezTo>
                  <a:pt x="15116" y="4535"/>
                  <a:pt x="15134" y="4565"/>
                  <a:pt x="15157" y="4565"/>
                </a:cubicBezTo>
                <a:cubicBezTo>
                  <a:pt x="15179" y="4565"/>
                  <a:pt x="15198" y="4535"/>
                  <a:pt x="15198" y="4497"/>
                </a:cubicBezTo>
                <a:cubicBezTo>
                  <a:pt x="15198" y="4459"/>
                  <a:pt x="15179" y="4429"/>
                  <a:pt x="15157" y="4429"/>
                </a:cubicBezTo>
                <a:close/>
                <a:moveTo>
                  <a:pt x="15364" y="4429"/>
                </a:moveTo>
                <a:cubicBezTo>
                  <a:pt x="15341" y="4429"/>
                  <a:pt x="15323" y="4459"/>
                  <a:pt x="15323" y="4497"/>
                </a:cubicBezTo>
                <a:cubicBezTo>
                  <a:pt x="15323" y="4535"/>
                  <a:pt x="15341" y="4565"/>
                  <a:pt x="15364" y="4565"/>
                </a:cubicBezTo>
                <a:cubicBezTo>
                  <a:pt x="15386" y="4565"/>
                  <a:pt x="15405" y="4535"/>
                  <a:pt x="15405" y="4497"/>
                </a:cubicBezTo>
                <a:cubicBezTo>
                  <a:pt x="15405" y="4459"/>
                  <a:pt x="15386" y="4429"/>
                  <a:pt x="15364" y="4429"/>
                </a:cubicBezTo>
                <a:close/>
                <a:moveTo>
                  <a:pt x="15579" y="4429"/>
                </a:moveTo>
                <a:cubicBezTo>
                  <a:pt x="15556" y="4429"/>
                  <a:pt x="15538" y="4459"/>
                  <a:pt x="15538" y="4497"/>
                </a:cubicBezTo>
                <a:cubicBezTo>
                  <a:pt x="15538" y="4535"/>
                  <a:pt x="15556" y="4565"/>
                  <a:pt x="15579" y="4565"/>
                </a:cubicBezTo>
                <a:cubicBezTo>
                  <a:pt x="15601" y="4565"/>
                  <a:pt x="15620" y="4535"/>
                  <a:pt x="15620" y="4497"/>
                </a:cubicBezTo>
                <a:cubicBezTo>
                  <a:pt x="15620" y="4459"/>
                  <a:pt x="15601" y="4429"/>
                  <a:pt x="15579" y="4429"/>
                </a:cubicBezTo>
                <a:close/>
                <a:moveTo>
                  <a:pt x="15786" y="4429"/>
                </a:moveTo>
                <a:cubicBezTo>
                  <a:pt x="15763" y="4429"/>
                  <a:pt x="15745" y="4459"/>
                  <a:pt x="15745" y="4497"/>
                </a:cubicBezTo>
                <a:cubicBezTo>
                  <a:pt x="15745" y="4535"/>
                  <a:pt x="15763" y="4565"/>
                  <a:pt x="15786" y="4565"/>
                </a:cubicBezTo>
                <a:cubicBezTo>
                  <a:pt x="15809" y="4565"/>
                  <a:pt x="15827" y="4535"/>
                  <a:pt x="15827" y="4497"/>
                </a:cubicBezTo>
                <a:cubicBezTo>
                  <a:pt x="15827" y="4459"/>
                  <a:pt x="15809" y="4429"/>
                  <a:pt x="15786" y="4429"/>
                </a:cubicBezTo>
                <a:close/>
                <a:moveTo>
                  <a:pt x="15993" y="4429"/>
                </a:moveTo>
                <a:cubicBezTo>
                  <a:pt x="15971" y="4429"/>
                  <a:pt x="15952" y="4459"/>
                  <a:pt x="15952" y="4497"/>
                </a:cubicBezTo>
                <a:cubicBezTo>
                  <a:pt x="15952" y="4535"/>
                  <a:pt x="15971" y="4565"/>
                  <a:pt x="15993" y="4565"/>
                </a:cubicBezTo>
                <a:cubicBezTo>
                  <a:pt x="16016" y="4565"/>
                  <a:pt x="16034" y="4535"/>
                  <a:pt x="16034" y="4497"/>
                </a:cubicBezTo>
                <a:cubicBezTo>
                  <a:pt x="16034" y="4459"/>
                  <a:pt x="16016" y="4429"/>
                  <a:pt x="15993" y="4429"/>
                </a:cubicBezTo>
                <a:close/>
                <a:moveTo>
                  <a:pt x="16208" y="4429"/>
                </a:moveTo>
                <a:cubicBezTo>
                  <a:pt x="16186" y="4429"/>
                  <a:pt x="16167" y="4459"/>
                  <a:pt x="16167" y="4497"/>
                </a:cubicBezTo>
                <a:cubicBezTo>
                  <a:pt x="16167" y="4535"/>
                  <a:pt x="16186" y="4565"/>
                  <a:pt x="16208" y="4565"/>
                </a:cubicBezTo>
                <a:cubicBezTo>
                  <a:pt x="16231" y="4565"/>
                  <a:pt x="16249" y="4535"/>
                  <a:pt x="16249" y="4497"/>
                </a:cubicBezTo>
                <a:cubicBezTo>
                  <a:pt x="16249" y="4459"/>
                  <a:pt x="16231" y="4429"/>
                  <a:pt x="16208" y="4429"/>
                </a:cubicBezTo>
                <a:close/>
                <a:moveTo>
                  <a:pt x="16416" y="4429"/>
                </a:moveTo>
                <a:cubicBezTo>
                  <a:pt x="16393" y="4429"/>
                  <a:pt x="16375" y="4459"/>
                  <a:pt x="16375" y="4497"/>
                </a:cubicBezTo>
                <a:cubicBezTo>
                  <a:pt x="16375" y="4535"/>
                  <a:pt x="16393" y="4565"/>
                  <a:pt x="16416" y="4565"/>
                </a:cubicBezTo>
                <a:cubicBezTo>
                  <a:pt x="16438" y="4565"/>
                  <a:pt x="16457" y="4535"/>
                  <a:pt x="16457" y="4497"/>
                </a:cubicBezTo>
                <a:cubicBezTo>
                  <a:pt x="16457" y="4459"/>
                  <a:pt x="16438" y="4429"/>
                  <a:pt x="16416" y="4429"/>
                </a:cubicBezTo>
                <a:close/>
                <a:moveTo>
                  <a:pt x="16623" y="4429"/>
                </a:moveTo>
                <a:cubicBezTo>
                  <a:pt x="16600" y="4429"/>
                  <a:pt x="16582" y="4459"/>
                  <a:pt x="16582" y="4497"/>
                </a:cubicBezTo>
                <a:cubicBezTo>
                  <a:pt x="16582" y="4535"/>
                  <a:pt x="16600" y="4565"/>
                  <a:pt x="16623" y="4565"/>
                </a:cubicBezTo>
                <a:cubicBezTo>
                  <a:pt x="16645" y="4565"/>
                  <a:pt x="16664" y="4535"/>
                  <a:pt x="16664" y="4497"/>
                </a:cubicBezTo>
                <a:cubicBezTo>
                  <a:pt x="16664" y="4459"/>
                  <a:pt x="16645" y="4429"/>
                  <a:pt x="16623" y="4429"/>
                </a:cubicBezTo>
                <a:close/>
                <a:moveTo>
                  <a:pt x="16838" y="4429"/>
                </a:moveTo>
                <a:cubicBezTo>
                  <a:pt x="16815" y="4429"/>
                  <a:pt x="16797" y="4459"/>
                  <a:pt x="16797" y="4497"/>
                </a:cubicBezTo>
                <a:cubicBezTo>
                  <a:pt x="16797" y="4535"/>
                  <a:pt x="16815" y="4565"/>
                  <a:pt x="16838" y="4565"/>
                </a:cubicBezTo>
                <a:cubicBezTo>
                  <a:pt x="16860" y="4565"/>
                  <a:pt x="16879" y="4535"/>
                  <a:pt x="16879" y="4497"/>
                </a:cubicBezTo>
                <a:cubicBezTo>
                  <a:pt x="16879" y="4459"/>
                  <a:pt x="16860" y="4429"/>
                  <a:pt x="16838" y="4429"/>
                </a:cubicBezTo>
                <a:close/>
                <a:moveTo>
                  <a:pt x="17045" y="4429"/>
                </a:moveTo>
                <a:cubicBezTo>
                  <a:pt x="17022" y="4429"/>
                  <a:pt x="17004" y="4459"/>
                  <a:pt x="17004" y="4497"/>
                </a:cubicBezTo>
                <a:cubicBezTo>
                  <a:pt x="17004" y="4535"/>
                  <a:pt x="17022" y="4565"/>
                  <a:pt x="17045" y="4565"/>
                </a:cubicBezTo>
                <a:cubicBezTo>
                  <a:pt x="17068" y="4565"/>
                  <a:pt x="17086" y="4535"/>
                  <a:pt x="17086" y="4497"/>
                </a:cubicBezTo>
                <a:cubicBezTo>
                  <a:pt x="17086" y="4459"/>
                  <a:pt x="17068" y="4429"/>
                  <a:pt x="17045" y="4429"/>
                </a:cubicBezTo>
                <a:close/>
                <a:moveTo>
                  <a:pt x="17252" y="4429"/>
                </a:moveTo>
                <a:cubicBezTo>
                  <a:pt x="17230" y="4429"/>
                  <a:pt x="17211" y="4459"/>
                  <a:pt x="17211" y="4497"/>
                </a:cubicBezTo>
                <a:cubicBezTo>
                  <a:pt x="17211" y="4535"/>
                  <a:pt x="17230" y="4565"/>
                  <a:pt x="17252" y="4565"/>
                </a:cubicBezTo>
                <a:cubicBezTo>
                  <a:pt x="17275" y="4565"/>
                  <a:pt x="17293" y="4535"/>
                  <a:pt x="17293" y="4497"/>
                </a:cubicBezTo>
                <a:cubicBezTo>
                  <a:pt x="17293" y="4459"/>
                  <a:pt x="17275" y="4429"/>
                  <a:pt x="17252" y="4429"/>
                </a:cubicBezTo>
                <a:close/>
                <a:moveTo>
                  <a:pt x="17467" y="4429"/>
                </a:moveTo>
                <a:cubicBezTo>
                  <a:pt x="17445" y="4429"/>
                  <a:pt x="17426" y="4459"/>
                  <a:pt x="17426" y="4497"/>
                </a:cubicBezTo>
                <a:cubicBezTo>
                  <a:pt x="17426" y="4535"/>
                  <a:pt x="17445" y="4565"/>
                  <a:pt x="17467" y="4565"/>
                </a:cubicBezTo>
                <a:cubicBezTo>
                  <a:pt x="17490" y="4565"/>
                  <a:pt x="17508" y="4535"/>
                  <a:pt x="17508" y="4497"/>
                </a:cubicBezTo>
                <a:cubicBezTo>
                  <a:pt x="17508" y="4459"/>
                  <a:pt x="17490" y="4429"/>
                  <a:pt x="17467" y="4429"/>
                </a:cubicBezTo>
                <a:close/>
                <a:moveTo>
                  <a:pt x="17675" y="4429"/>
                </a:moveTo>
                <a:cubicBezTo>
                  <a:pt x="17652" y="4429"/>
                  <a:pt x="17634" y="4459"/>
                  <a:pt x="17634" y="4497"/>
                </a:cubicBezTo>
                <a:cubicBezTo>
                  <a:pt x="17634" y="4535"/>
                  <a:pt x="17652" y="4565"/>
                  <a:pt x="17675" y="4565"/>
                </a:cubicBezTo>
                <a:cubicBezTo>
                  <a:pt x="17697" y="4565"/>
                  <a:pt x="17716" y="4535"/>
                  <a:pt x="17716" y="4497"/>
                </a:cubicBezTo>
                <a:cubicBezTo>
                  <a:pt x="17716" y="4459"/>
                  <a:pt x="17697" y="4429"/>
                  <a:pt x="17675" y="4429"/>
                </a:cubicBezTo>
                <a:close/>
                <a:moveTo>
                  <a:pt x="17882" y="4429"/>
                </a:moveTo>
                <a:cubicBezTo>
                  <a:pt x="17859" y="4429"/>
                  <a:pt x="17841" y="4459"/>
                  <a:pt x="17841" y="4497"/>
                </a:cubicBezTo>
                <a:cubicBezTo>
                  <a:pt x="17841" y="4535"/>
                  <a:pt x="17859" y="4565"/>
                  <a:pt x="17882" y="4565"/>
                </a:cubicBezTo>
                <a:cubicBezTo>
                  <a:pt x="17904" y="4565"/>
                  <a:pt x="17923" y="4535"/>
                  <a:pt x="17923" y="4497"/>
                </a:cubicBezTo>
                <a:cubicBezTo>
                  <a:pt x="17923" y="4459"/>
                  <a:pt x="17904" y="4429"/>
                  <a:pt x="17882" y="4429"/>
                </a:cubicBezTo>
                <a:close/>
                <a:moveTo>
                  <a:pt x="18097" y="4429"/>
                </a:moveTo>
                <a:cubicBezTo>
                  <a:pt x="18074" y="4429"/>
                  <a:pt x="18056" y="4459"/>
                  <a:pt x="18056" y="4497"/>
                </a:cubicBezTo>
                <a:cubicBezTo>
                  <a:pt x="18056" y="4535"/>
                  <a:pt x="18074" y="4565"/>
                  <a:pt x="18097" y="4565"/>
                </a:cubicBezTo>
                <a:cubicBezTo>
                  <a:pt x="18119" y="4565"/>
                  <a:pt x="18138" y="4535"/>
                  <a:pt x="18138" y="4497"/>
                </a:cubicBezTo>
                <a:cubicBezTo>
                  <a:pt x="18138" y="4459"/>
                  <a:pt x="18119" y="4429"/>
                  <a:pt x="18097" y="4429"/>
                </a:cubicBezTo>
                <a:close/>
                <a:moveTo>
                  <a:pt x="18304" y="4429"/>
                </a:moveTo>
                <a:cubicBezTo>
                  <a:pt x="18281" y="4429"/>
                  <a:pt x="18263" y="4459"/>
                  <a:pt x="18263" y="4497"/>
                </a:cubicBezTo>
                <a:cubicBezTo>
                  <a:pt x="18263" y="4535"/>
                  <a:pt x="18281" y="4565"/>
                  <a:pt x="18304" y="4565"/>
                </a:cubicBezTo>
                <a:cubicBezTo>
                  <a:pt x="18327" y="4565"/>
                  <a:pt x="18345" y="4535"/>
                  <a:pt x="18345" y="4497"/>
                </a:cubicBezTo>
                <a:cubicBezTo>
                  <a:pt x="18345" y="4459"/>
                  <a:pt x="18327" y="4429"/>
                  <a:pt x="18304" y="4429"/>
                </a:cubicBezTo>
                <a:close/>
                <a:moveTo>
                  <a:pt x="18511" y="4429"/>
                </a:moveTo>
                <a:cubicBezTo>
                  <a:pt x="18489" y="4429"/>
                  <a:pt x="18470" y="4459"/>
                  <a:pt x="18470" y="4497"/>
                </a:cubicBezTo>
                <a:cubicBezTo>
                  <a:pt x="18470" y="4535"/>
                  <a:pt x="18489" y="4565"/>
                  <a:pt x="18511" y="4565"/>
                </a:cubicBezTo>
                <a:cubicBezTo>
                  <a:pt x="18534" y="4565"/>
                  <a:pt x="18552" y="4535"/>
                  <a:pt x="18552" y="4497"/>
                </a:cubicBezTo>
                <a:cubicBezTo>
                  <a:pt x="18552" y="4459"/>
                  <a:pt x="18534" y="4429"/>
                  <a:pt x="18511" y="4429"/>
                </a:cubicBezTo>
                <a:close/>
                <a:moveTo>
                  <a:pt x="18726" y="4429"/>
                </a:moveTo>
                <a:cubicBezTo>
                  <a:pt x="18704" y="4429"/>
                  <a:pt x="18685" y="4459"/>
                  <a:pt x="18685" y="4497"/>
                </a:cubicBezTo>
                <a:cubicBezTo>
                  <a:pt x="18685" y="4535"/>
                  <a:pt x="18704" y="4565"/>
                  <a:pt x="18726" y="4565"/>
                </a:cubicBezTo>
                <a:cubicBezTo>
                  <a:pt x="18749" y="4565"/>
                  <a:pt x="18767" y="4535"/>
                  <a:pt x="18767" y="4497"/>
                </a:cubicBezTo>
                <a:cubicBezTo>
                  <a:pt x="18767" y="4459"/>
                  <a:pt x="18749" y="4429"/>
                  <a:pt x="18726" y="4429"/>
                </a:cubicBezTo>
                <a:close/>
                <a:moveTo>
                  <a:pt x="18934" y="4429"/>
                </a:moveTo>
                <a:cubicBezTo>
                  <a:pt x="18911" y="4429"/>
                  <a:pt x="18892" y="4459"/>
                  <a:pt x="18892" y="4497"/>
                </a:cubicBezTo>
                <a:cubicBezTo>
                  <a:pt x="18892" y="4535"/>
                  <a:pt x="18911" y="4565"/>
                  <a:pt x="18934" y="4565"/>
                </a:cubicBezTo>
                <a:cubicBezTo>
                  <a:pt x="18956" y="4565"/>
                  <a:pt x="18975" y="4535"/>
                  <a:pt x="18975" y="4497"/>
                </a:cubicBezTo>
                <a:cubicBezTo>
                  <a:pt x="18975" y="4459"/>
                  <a:pt x="18956" y="4429"/>
                  <a:pt x="18934" y="4429"/>
                </a:cubicBezTo>
                <a:close/>
                <a:moveTo>
                  <a:pt x="19141" y="4429"/>
                </a:moveTo>
                <a:cubicBezTo>
                  <a:pt x="19118" y="4429"/>
                  <a:pt x="19100" y="4459"/>
                  <a:pt x="19100" y="4497"/>
                </a:cubicBezTo>
                <a:cubicBezTo>
                  <a:pt x="19100" y="4535"/>
                  <a:pt x="19118" y="4565"/>
                  <a:pt x="19141" y="4565"/>
                </a:cubicBezTo>
                <a:cubicBezTo>
                  <a:pt x="19163" y="4565"/>
                  <a:pt x="19182" y="4535"/>
                  <a:pt x="19182" y="4497"/>
                </a:cubicBezTo>
                <a:cubicBezTo>
                  <a:pt x="19182" y="4459"/>
                  <a:pt x="19163" y="4429"/>
                  <a:pt x="19141" y="4429"/>
                </a:cubicBezTo>
                <a:close/>
                <a:moveTo>
                  <a:pt x="19356" y="4429"/>
                </a:moveTo>
                <a:cubicBezTo>
                  <a:pt x="19333" y="4429"/>
                  <a:pt x="19315" y="4459"/>
                  <a:pt x="19315" y="4497"/>
                </a:cubicBezTo>
                <a:cubicBezTo>
                  <a:pt x="19315" y="4535"/>
                  <a:pt x="19333" y="4565"/>
                  <a:pt x="19356" y="4565"/>
                </a:cubicBezTo>
                <a:cubicBezTo>
                  <a:pt x="19378" y="4565"/>
                  <a:pt x="19397" y="4535"/>
                  <a:pt x="19397" y="4497"/>
                </a:cubicBezTo>
                <a:cubicBezTo>
                  <a:pt x="19397" y="4459"/>
                  <a:pt x="19378" y="4429"/>
                  <a:pt x="19356" y="4429"/>
                </a:cubicBezTo>
                <a:close/>
                <a:moveTo>
                  <a:pt x="19563" y="4429"/>
                </a:moveTo>
                <a:cubicBezTo>
                  <a:pt x="19540" y="4429"/>
                  <a:pt x="19522" y="4459"/>
                  <a:pt x="19522" y="4497"/>
                </a:cubicBezTo>
                <a:cubicBezTo>
                  <a:pt x="19522" y="4535"/>
                  <a:pt x="19540" y="4565"/>
                  <a:pt x="19563" y="4565"/>
                </a:cubicBezTo>
                <a:cubicBezTo>
                  <a:pt x="19586" y="4565"/>
                  <a:pt x="19604" y="4535"/>
                  <a:pt x="19604" y="4497"/>
                </a:cubicBezTo>
                <a:cubicBezTo>
                  <a:pt x="19604" y="4459"/>
                  <a:pt x="19586" y="4429"/>
                  <a:pt x="19563" y="4429"/>
                </a:cubicBezTo>
                <a:close/>
                <a:moveTo>
                  <a:pt x="19770" y="4429"/>
                </a:moveTo>
                <a:cubicBezTo>
                  <a:pt x="19748" y="4429"/>
                  <a:pt x="19729" y="4459"/>
                  <a:pt x="19729" y="4497"/>
                </a:cubicBezTo>
                <a:cubicBezTo>
                  <a:pt x="19729" y="4535"/>
                  <a:pt x="19748" y="4565"/>
                  <a:pt x="19770" y="4565"/>
                </a:cubicBezTo>
                <a:cubicBezTo>
                  <a:pt x="19793" y="4565"/>
                  <a:pt x="19811" y="4535"/>
                  <a:pt x="19811" y="4497"/>
                </a:cubicBezTo>
                <a:cubicBezTo>
                  <a:pt x="19811" y="4459"/>
                  <a:pt x="19793" y="4429"/>
                  <a:pt x="19770" y="4429"/>
                </a:cubicBezTo>
                <a:close/>
                <a:moveTo>
                  <a:pt x="19985" y="4429"/>
                </a:moveTo>
                <a:cubicBezTo>
                  <a:pt x="19963" y="4429"/>
                  <a:pt x="19944" y="4459"/>
                  <a:pt x="19944" y="4497"/>
                </a:cubicBezTo>
                <a:cubicBezTo>
                  <a:pt x="19944" y="4535"/>
                  <a:pt x="19963" y="4565"/>
                  <a:pt x="19985" y="4565"/>
                </a:cubicBezTo>
                <a:cubicBezTo>
                  <a:pt x="20008" y="4565"/>
                  <a:pt x="20026" y="4535"/>
                  <a:pt x="20026" y="4497"/>
                </a:cubicBezTo>
                <a:cubicBezTo>
                  <a:pt x="20026" y="4459"/>
                  <a:pt x="20008" y="4429"/>
                  <a:pt x="19985" y="4429"/>
                </a:cubicBezTo>
                <a:close/>
                <a:moveTo>
                  <a:pt x="20193" y="4429"/>
                </a:moveTo>
                <a:cubicBezTo>
                  <a:pt x="20170" y="4429"/>
                  <a:pt x="20151" y="4459"/>
                  <a:pt x="20151" y="4497"/>
                </a:cubicBezTo>
                <a:cubicBezTo>
                  <a:pt x="20151" y="4535"/>
                  <a:pt x="20170" y="4565"/>
                  <a:pt x="20193" y="4565"/>
                </a:cubicBezTo>
                <a:cubicBezTo>
                  <a:pt x="20215" y="4565"/>
                  <a:pt x="20234" y="4535"/>
                  <a:pt x="20234" y="4497"/>
                </a:cubicBezTo>
                <a:cubicBezTo>
                  <a:pt x="20234" y="4459"/>
                  <a:pt x="20215" y="4429"/>
                  <a:pt x="20193" y="4429"/>
                </a:cubicBezTo>
                <a:close/>
                <a:moveTo>
                  <a:pt x="20400" y="4429"/>
                </a:moveTo>
                <a:cubicBezTo>
                  <a:pt x="20377" y="4429"/>
                  <a:pt x="20359" y="4459"/>
                  <a:pt x="20359" y="4497"/>
                </a:cubicBezTo>
                <a:cubicBezTo>
                  <a:pt x="20359" y="4535"/>
                  <a:pt x="20377" y="4565"/>
                  <a:pt x="20400" y="4565"/>
                </a:cubicBezTo>
                <a:cubicBezTo>
                  <a:pt x="20422" y="4565"/>
                  <a:pt x="20441" y="4535"/>
                  <a:pt x="20441" y="4497"/>
                </a:cubicBezTo>
                <a:cubicBezTo>
                  <a:pt x="20441" y="4459"/>
                  <a:pt x="20422" y="4429"/>
                  <a:pt x="20400" y="4429"/>
                </a:cubicBezTo>
                <a:close/>
                <a:moveTo>
                  <a:pt x="20615" y="4429"/>
                </a:moveTo>
                <a:cubicBezTo>
                  <a:pt x="20592" y="4429"/>
                  <a:pt x="20574" y="4459"/>
                  <a:pt x="20574" y="4497"/>
                </a:cubicBezTo>
                <a:cubicBezTo>
                  <a:pt x="20574" y="4535"/>
                  <a:pt x="20592" y="4565"/>
                  <a:pt x="20615" y="4565"/>
                </a:cubicBezTo>
                <a:cubicBezTo>
                  <a:pt x="20637" y="4565"/>
                  <a:pt x="20656" y="4535"/>
                  <a:pt x="20656" y="4497"/>
                </a:cubicBezTo>
                <a:cubicBezTo>
                  <a:pt x="20656" y="4459"/>
                  <a:pt x="20637" y="4429"/>
                  <a:pt x="20615" y="4429"/>
                </a:cubicBezTo>
                <a:close/>
                <a:moveTo>
                  <a:pt x="20822" y="4429"/>
                </a:moveTo>
                <a:cubicBezTo>
                  <a:pt x="20799" y="4429"/>
                  <a:pt x="20781" y="4459"/>
                  <a:pt x="20781" y="4497"/>
                </a:cubicBezTo>
                <a:cubicBezTo>
                  <a:pt x="20781" y="4535"/>
                  <a:pt x="20799" y="4565"/>
                  <a:pt x="20822" y="4565"/>
                </a:cubicBezTo>
                <a:cubicBezTo>
                  <a:pt x="20845" y="4565"/>
                  <a:pt x="20863" y="4535"/>
                  <a:pt x="20863" y="4497"/>
                </a:cubicBezTo>
                <a:cubicBezTo>
                  <a:pt x="20863" y="4459"/>
                  <a:pt x="20845" y="4429"/>
                  <a:pt x="20822" y="4429"/>
                </a:cubicBezTo>
                <a:close/>
                <a:moveTo>
                  <a:pt x="21029" y="4429"/>
                </a:moveTo>
                <a:cubicBezTo>
                  <a:pt x="21007" y="4429"/>
                  <a:pt x="20988" y="4459"/>
                  <a:pt x="20988" y="4497"/>
                </a:cubicBezTo>
                <a:cubicBezTo>
                  <a:pt x="20988" y="4530"/>
                  <a:pt x="21002" y="4557"/>
                  <a:pt x="21020" y="4564"/>
                </a:cubicBezTo>
                <a:cubicBezTo>
                  <a:pt x="21023" y="4562"/>
                  <a:pt x="21026" y="4559"/>
                  <a:pt x="21029" y="4557"/>
                </a:cubicBezTo>
                <a:cubicBezTo>
                  <a:pt x="21046" y="4543"/>
                  <a:pt x="21061" y="4527"/>
                  <a:pt x="21070" y="4505"/>
                </a:cubicBezTo>
                <a:cubicBezTo>
                  <a:pt x="21070" y="4502"/>
                  <a:pt x="21070" y="4500"/>
                  <a:pt x="21070" y="4497"/>
                </a:cubicBezTo>
                <a:cubicBezTo>
                  <a:pt x="21070" y="4459"/>
                  <a:pt x="21052" y="4429"/>
                  <a:pt x="21029" y="4429"/>
                </a:cubicBezTo>
                <a:close/>
                <a:moveTo>
                  <a:pt x="21242" y="4429"/>
                </a:moveTo>
                <a:cubicBezTo>
                  <a:pt x="21239" y="4429"/>
                  <a:pt x="21237" y="4429"/>
                  <a:pt x="21234" y="4430"/>
                </a:cubicBezTo>
                <a:cubicBezTo>
                  <a:pt x="21237" y="4434"/>
                  <a:pt x="21240" y="4438"/>
                  <a:pt x="21242" y="4441"/>
                </a:cubicBezTo>
                <a:cubicBezTo>
                  <a:pt x="21255" y="4459"/>
                  <a:pt x="21267" y="4478"/>
                  <a:pt x="21280" y="4497"/>
                </a:cubicBezTo>
                <a:cubicBezTo>
                  <a:pt x="21281" y="4499"/>
                  <a:pt x="21282" y="4500"/>
                  <a:pt x="21283" y="4502"/>
                </a:cubicBezTo>
                <a:cubicBezTo>
                  <a:pt x="21283" y="4500"/>
                  <a:pt x="21283" y="4499"/>
                  <a:pt x="21283" y="4497"/>
                </a:cubicBezTo>
                <a:cubicBezTo>
                  <a:pt x="21283" y="4459"/>
                  <a:pt x="21265" y="4429"/>
                  <a:pt x="21242" y="4429"/>
                </a:cubicBezTo>
                <a:close/>
                <a:moveTo>
                  <a:pt x="21451" y="4429"/>
                </a:moveTo>
                <a:cubicBezTo>
                  <a:pt x="21429" y="4429"/>
                  <a:pt x="21410" y="4459"/>
                  <a:pt x="21410" y="4497"/>
                </a:cubicBezTo>
                <a:cubicBezTo>
                  <a:pt x="21410" y="4535"/>
                  <a:pt x="21429" y="4565"/>
                  <a:pt x="21451" y="4565"/>
                </a:cubicBezTo>
                <a:cubicBezTo>
                  <a:pt x="21474" y="4565"/>
                  <a:pt x="21493" y="4535"/>
                  <a:pt x="21493" y="4497"/>
                </a:cubicBezTo>
                <a:cubicBezTo>
                  <a:pt x="21493" y="4459"/>
                  <a:pt x="21474" y="4429"/>
                  <a:pt x="21451" y="4429"/>
                </a:cubicBezTo>
                <a:close/>
                <a:moveTo>
                  <a:pt x="4859" y="4441"/>
                </a:moveTo>
                <a:cubicBezTo>
                  <a:pt x="4841" y="4450"/>
                  <a:pt x="4829" y="4476"/>
                  <a:pt x="4829" y="4507"/>
                </a:cubicBezTo>
                <a:cubicBezTo>
                  <a:pt x="4829" y="4507"/>
                  <a:pt x="4829" y="4507"/>
                  <a:pt x="4829" y="4507"/>
                </a:cubicBezTo>
                <a:cubicBezTo>
                  <a:pt x="4843" y="4486"/>
                  <a:pt x="4854" y="4462"/>
                  <a:pt x="4859" y="4441"/>
                </a:cubicBezTo>
                <a:close/>
                <a:moveTo>
                  <a:pt x="7791" y="4441"/>
                </a:moveTo>
                <a:cubicBezTo>
                  <a:pt x="7781" y="4448"/>
                  <a:pt x="7773" y="4462"/>
                  <a:pt x="7769" y="4479"/>
                </a:cubicBezTo>
                <a:cubicBezTo>
                  <a:pt x="7775" y="4472"/>
                  <a:pt x="7781" y="4464"/>
                  <a:pt x="7786" y="4454"/>
                </a:cubicBezTo>
                <a:cubicBezTo>
                  <a:pt x="7788" y="4450"/>
                  <a:pt x="7790" y="4446"/>
                  <a:pt x="7791" y="4441"/>
                </a:cubicBezTo>
                <a:close/>
                <a:moveTo>
                  <a:pt x="12202" y="4441"/>
                </a:moveTo>
                <a:cubicBezTo>
                  <a:pt x="12187" y="4451"/>
                  <a:pt x="12175" y="4476"/>
                  <a:pt x="12175" y="4505"/>
                </a:cubicBezTo>
                <a:cubicBezTo>
                  <a:pt x="12175" y="4543"/>
                  <a:pt x="12194" y="4574"/>
                  <a:pt x="12216" y="4574"/>
                </a:cubicBezTo>
                <a:cubicBezTo>
                  <a:pt x="12219" y="4574"/>
                  <a:pt x="12221" y="4573"/>
                  <a:pt x="12223" y="4573"/>
                </a:cubicBezTo>
                <a:cubicBezTo>
                  <a:pt x="12221" y="4559"/>
                  <a:pt x="12219" y="4546"/>
                  <a:pt x="12216" y="4532"/>
                </a:cubicBezTo>
                <a:cubicBezTo>
                  <a:pt x="12215" y="4523"/>
                  <a:pt x="12214" y="4514"/>
                  <a:pt x="12212" y="4505"/>
                </a:cubicBezTo>
                <a:cubicBezTo>
                  <a:pt x="12209" y="4484"/>
                  <a:pt x="12206" y="4462"/>
                  <a:pt x="12202" y="4441"/>
                </a:cubicBezTo>
                <a:close/>
                <a:moveTo>
                  <a:pt x="226" y="4454"/>
                </a:moveTo>
                <a:cubicBezTo>
                  <a:pt x="224" y="4454"/>
                  <a:pt x="222" y="4454"/>
                  <a:pt x="220" y="4455"/>
                </a:cubicBezTo>
                <a:cubicBezTo>
                  <a:pt x="212" y="4467"/>
                  <a:pt x="207" y="4485"/>
                  <a:pt x="207" y="4505"/>
                </a:cubicBezTo>
                <a:cubicBezTo>
                  <a:pt x="207" y="4542"/>
                  <a:pt x="226" y="4573"/>
                  <a:pt x="248" y="4573"/>
                </a:cubicBezTo>
                <a:cubicBezTo>
                  <a:pt x="271" y="4573"/>
                  <a:pt x="289" y="4542"/>
                  <a:pt x="289" y="4505"/>
                </a:cubicBezTo>
                <a:cubicBezTo>
                  <a:pt x="289" y="4486"/>
                  <a:pt x="285" y="4470"/>
                  <a:pt x="278" y="4458"/>
                </a:cubicBezTo>
                <a:cubicBezTo>
                  <a:pt x="266" y="4462"/>
                  <a:pt x="259" y="4459"/>
                  <a:pt x="248" y="4457"/>
                </a:cubicBezTo>
                <a:cubicBezTo>
                  <a:pt x="243" y="4455"/>
                  <a:pt x="236" y="4454"/>
                  <a:pt x="226" y="4454"/>
                </a:cubicBezTo>
                <a:close/>
                <a:moveTo>
                  <a:pt x="4907" y="4467"/>
                </a:moveTo>
                <a:cubicBezTo>
                  <a:pt x="4895" y="4474"/>
                  <a:pt x="4886" y="4487"/>
                  <a:pt x="4878" y="4505"/>
                </a:cubicBezTo>
                <a:cubicBezTo>
                  <a:pt x="4876" y="4509"/>
                  <a:pt x="4874" y="4514"/>
                  <a:pt x="4873" y="4519"/>
                </a:cubicBezTo>
                <a:cubicBezTo>
                  <a:pt x="4867" y="4534"/>
                  <a:pt x="4863" y="4551"/>
                  <a:pt x="4859" y="4569"/>
                </a:cubicBezTo>
                <a:cubicBezTo>
                  <a:pt x="4864" y="4571"/>
                  <a:pt x="4868" y="4573"/>
                  <a:pt x="4873" y="4573"/>
                </a:cubicBezTo>
                <a:cubicBezTo>
                  <a:pt x="4895" y="4573"/>
                  <a:pt x="4914" y="4542"/>
                  <a:pt x="4914" y="4505"/>
                </a:cubicBezTo>
                <a:cubicBezTo>
                  <a:pt x="4914" y="4491"/>
                  <a:pt x="4911" y="4478"/>
                  <a:pt x="4907" y="4467"/>
                </a:cubicBezTo>
                <a:close/>
                <a:moveTo>
                  <a:pt x="9236" y="4493"/>
                </a:moveTo>
                <a:cubicBezTo>
                  <a:pt x="9236" y="4498"/>
                  <a:pt x="9235" y="4503"/>
                  <a:pt x="9235" y="4509"/>
                </a:cubicBezTo>
                <a:cubicBezTo>
                  <a:pt x="9235" y="4547"/>
                  <a:pt x="9254" y="4577"/>
                  <a:pt x="9276" y="4577"/>
                </a:cubicBezTo>
                <a:cubicBezTo>
                  <a:pt x="9277" y="4577"/>
                  <a:pt x="9278" y="4577"/>
                  <a:pt x="9279" y="4577"/>
                </a:cubicBezTo>
                <a:cubicBezTo>
                  <a:pt x="9278" y="4570"/>
                  <a:pt x="9277" y="4564"/>
                  <a:pt x="9276" y="4559"/>
                </a:cubicBezTo>
                <a:cubicBezTo>
                  <a:pt x="9271" y="4537"/>
                  <a:pt x="9261" y="4522"/>
                  <a:pt x="9250" y="4509"/>
                </a:cubicBezTo>
                <a:cubicBezTo>
                  <a:pt x="9246" y="4504"/>
                  <a:pt x="9241" y="4498"/>
                  <a:pt x="9236" y="4493"/>
                </a:cubicBezTo>
                <a:close/>
                <a:moveTo>
                  <a:pt x="8677" y="4544"/>
                </a:moveTo>
                <a:cubicBezTo>
                  <a:pt x="8674" y="4544"/>
                  <a:pt x="8670" y="4545"/>
                  <a:pt x="8667" y="4545"/>
                </a:cubicBezTo>
                <a:cubicBezTo>
                  <a:pt x="8669" y="4548"/>
                  <a:pt x="8671" y="4550"/>
                  <a:pt x="8673" y="4552"/>
                </a:cubicBezTo>
                <a:cubicBezTo>
                  <a:pt x="8674" y="4550"/>
                  <a:pt x="8676" y="4547"/>
                  <a:pt x="8677" y="4544"/>
                </a:cubicBezTo>
                <a:close/>
                <a:moveTo>
                  <a:pt x="5474" y="4557"/>
                </a:moveTo>
                <a:cubicBezTo>
                  <a:pt x="5480" y="4564"/>
                  <a:pt x="5488" y="4569"/>
                  <a:pt x="5497" y="4569"/>
                </a:cubicBezTo>
                <a:cubicBezTo>
                  <a:pt x="5505" y="4569"/>
                  <a:pt x="5513" y="4564"/>
                  <a:pt x="5520" y="4557"/>
                </a:cubicBezTo>
                <a:lnTo>
                  <a:pt x="5497" y="4557"/>
                </a:lnTo>
                <a:cubicBezTo>
                  <a:pt x="5497" y="4557"/>
                  <a:pt x="5474" y="4557"/>
                  <a:pt x="5474" y="4557"/>
                </a:cubicBezTo>
                <a:close/>
                <a:moveTo>
                  <a:pt x="148" y="4608"/>
                </a:moveTo>
                <a:cubicBezTo>
                  <a:pt x="126" y="4608"/>
                  <a:pt x="107" y="4639"/>
                  <a:pt x="107" y="4676"/>
                </a:cubicBezTo>
                <a:cubicBezTo>
                  <a:pt x="107" y="4714"/>
                  <a:pt x="126" y="4745"/>
                  <a:pt x="148" y="4745"/>
                </a:cubicBezTo>
                <a:cubicBezTo>
                  <a:pt x="171" y="4745"/>
                  <a:pt x="190" y="4714"/>
                  <a:pt x="190" y="4676"/>
                </a:cubicBezTo>
                <a:cubicBezTo>
                  <a:pt x="190" y="4639"/>
                  <a:pt x="171" y="4608"/>
                  <a:pt x="148" y="4608"/>
                </a:cubicBezTo>
                <a:close/>
                <a:moveTo>
                  <a:pt x="356" y="4608"/>
                </a:moveTo>
                <a:cubicBezTo>
                  <a:pt x="333" y="4608"/>
                  <a:pt x="315" y="4639"/>
                  <a:pt x="315" y="4676"/>
                </a:cubicBezTo>
                <a:cubicBezTo>
                  <a:pt x="315" y="4697"/>
                  <a:pt x="320" y="4715"/>
                  <a:pt x="329" y="4728"/>
                </a:cubicBezTo>
                <a:cubicBezTo>
                  <a:pt x="330" y="4728"/>
                  <a:pt x="331" y="4728"/>
                  <a:pt x="332" y="4728"/>
                </a:cubicBezTo>
                <a:lnTo>
                  <a:pt x="332" y="4731"/>
                </a:lnTo>
                <a:cubicBezTo>
                  <a:pt x="338" y="4739"/>
                  <a:pt x="347" y="4745"/>
                  <a:pt x="356" y="4745"/>
                </a:cubicBezTo>
                <a:cubicBezTo>
                  <a:pt x="378" y="4745"/>
                  <a:pt x="397" y="4714"/>
                  <a:pt x="397" y="4676"/>
                </a:cubicBezTo>
                <a:cubicBezTo>
                  <a:pt x="397" y="4639"/>
                  <a:pt x="378" y="4608"/>
                  <a:pt x="356" y="4608"/>
                </a:cubicBezTo>
                <a:close/>
                <a:moveTo>
                  <a:pt x="563" y="4608"/>
                </a:moveTo>
                <a:cubicBezTo>
                  <a:pt x="540" y="4608"/>
                  <a:pt x="522" y="4639"/>
                  <a:pt x="522" y="4676"/>
                </a:cubicBezTo>
                <a:cubicBezTo>
                  <a:pt x="522" y="4714"/>
                  <a:pt x="540" y="4745"/>
                  <a:pt x="563" y="4745"/>
                </a:cubicBezTo>
                <a:cubicBezTo>
                  <a:pt x="586" y="4745"/>
                  <a:pt x="604" y="4714"/>
                  <a:pt x="604" y="4676"/>
                </a:cubicBezTo>
                <a:cubicBezTo>
                  <a:pt x="604" y="4639"/>
                  <a:pt x="586" y="4608"/>
                  <a:pt x="563" y="4608"/>
                </a:cubicBezTo>
                <a:close/>
                <a:moveTo>
                  <a:pt x="778" y="4608"/>
                </a:moveTo>
                <a:cubicBezTo>
                  <a:pt x="755" y="4608"/>
                  <a:pt x="737" y="4639"/>
                  <a:pt x="737" y="4676"/>
                </a:cubicBezTo>
                <a:cubicBezTo>
                  <a:pt x="737" y="4714"/>
                  <a:pt x="755" y="4745"/>
                  <a:pt x="778" y="4745"/>
                </a:cubicBezTo>
                <a:cubicBezTo>
                  <a:pt x="801" y="4745"/>
                  <a:pt x="819" y="4714"/>
                  <a:pt x="819" y="4676"/>
                </a:cubicBezTo>
                <a:cubicBezTo>
                  <a:pt x="819" y="4639"/>
                  <a:pt x="801" y="4608"/>
                  <a:pt x="778" y="4608"/>
                </a:cubicBezTo>
                <a:close/>
                <a:moveTo>
                  <a:pt x="985" y="4608"/>
                </a:moveTo>
                <a:cubicBezTo>
                  <a:pt x="963" y="4608"/>
                  <a:pt x="944" y="4639"/>
                  <a:pt x="944" y="4676"/>
                </a:cubicBezTo>
                <a:cubicBezTo>
                  <a:pt x="944" y="4714"/>
                  <a:pt x="963" y="4745"/>
                  <a:pt x="985" y="4745"/>
                </a:cubicBezTo>
                <a:cubicBezTo>
                  <a:pt x="1008" y="4745"/>
                  <a:pt x="1026" y="4714"/>
                  <a:pt x="1026" y="4676"/>
                </a:cubicBezTo>
                <a:cubicBezTo>
                  <a:pt x="1026" y="4639"/>
                  <a:pt x="1008" y="4608"/>
                  <a:pt x="985" y="4608"/>
                </a:cubicBezTo>
                <a:close/>
                <a:moveTo>
                  <a:pt x="1193" y="4608"/>
                </a:moveTo>
                <a:cubicBezTo>
                  <a:pt x="1170" y="4608"/>
                  <a:pt x="1152" y="4639"/>
                  <a:pt x="1152" y="4676"/>
                </a:cubicBezTo>
                <a:cubicBezTo>
                  <a:pt x="1152" y="4714"/>
                  <a:pt x="1170" y="4745"/>
                  <a:pt x="1193" y="4745"/>
                </a:cubicBezTo>
                <a:cubicBezTo>
                  <a:pt x="1215" y="4745"/>
                  <a:pt x="1234" y="4714"/>
                  <a:pt x="1234" y="4676"/>
                </a:cubicBezTo>
                <a:cubicBezTo>
                  <a:pt x="1234" y="4639"/>
                  <a:pt x="1215" y="4608"/>
                  <a:pt x="1193" y="4608"/>
                </a:cubicBezTo>
                <a:close/>
                <a:moveTo>
                  <a:pt x="1407" y="4608"/>
                </a:moveTo>
                <a:cubicBezTo>
                  <a:pt x="1385" y="4608"/>
                  <a:pt x="1366" y="4639"/>
                  <a:pt x="1366" y="4676"/>
                </a:cubicBezTo>
                <a:cubicBezTo>
                  <a:pt x="1366" y="4714"/>
                  <a:pt x="1385" y="4745"/>
                  <a:pt x="1407" y="4745"/>
                </a:cubicBezTo>
                <a:cubicBezTo>
                  <a:pt x="1430" y="4745"/>
                  <a:pt x="1449" y="4714"/>
                  <a:pt x="1449" y="4676"/>
                </a:cubicBezTo>
                <a:cubicBezTo>
                  <a:pt x="1449" y="4639"/>
                  <a:pt x="1430" y="4608"/>
                  <a:pt x="1407" y="4608"/>
                </a:cubicBezTo>
                <a:close/>
                <a:moveTo>
                  <a:pt x="1615" y="4608"/>
                </a:moveTo>
                <a:cubicBezTo>
                  <a:pt x="1592" y="4608"/>
                  <a:pt x="1574" y="4639"/>
                  <a:pt x="1574" y="4676"/>
                </a:cubicBezTo>
                <a:cubicBezTo>
                  <a:pt x="1574" y="4714"/>
                  <a:pt x="1592" y="4745"/>
                  <a:pt x="1615" y="4745"/>
                </a:cubicBezTo>
                <a:cubicBezTo>
                  <a:pt x="1637" y="4745"/>
                  <a:pt x="1656" y="4714"/>
                  <a:pt x="1656" y="4676"/>
                </a:cubicBezTo>
                <a:cubicBezTo>
                  <a:pt x="1656" y="4639"/>
                  <a:pt x="1637" y="4608"/>
                  <a:pt x="1615" y="4608"/>
                </a:cubicBezTo>
                <a:close/>
                <a:moveTo>
                  <a:pt x="1822" y="4608"/>
                </a:moveTo>
                <a:cubicBezTo>
                  <a:pt x="1799" y="4608"/>
                  <a:pt x="1781" y="4639"/>
                  <a:pt x="1781" y="4676"/>
                </a:cubicBezTo>
                <a:cubicBezTo>
                  <a:pt x="1781" y="4714"/>
                  <a:pt x="1799" y="4745"/>
                  <a:pt x="1822" y="4745"/>
                </a:cubicBezTo>
                <a:cubicBezTo>
                  <a:pt x="1845" y="4745"/>
                  <a:pt x="1863" y="4714"/>
                  <a:pt x="1863" y="4676"/>
                </a:cubicBezTo>
                <a:cubicBezTo>
                  <a:pt x="1863" y="4639"/>
                  <a:pt x="1845" y="4608"/>
                  <a:pt x="1822" y="4608"/>
                </a:cubicBezTo>
                <a:close/>
                <a:moveTo>
                  <a:pt x="2037" y="4608"/>
                </a:moveTo>
                <a:cubicBezTo>
                  <a:pt x="2014" y="4608"/>
                  <a:pt x="1996" y="4639"/>
                  <a:pt x="1996" y="4676"/>
                </a:cubicBezTo>
                <a:cubicBezTo>
                  <a:pt x="1996" y="4714"/>
                  <a:pt x="2014" y="4745"/>
                  <a:pt x="2037" y="4745"/>
                </a:cubicBezTo>
                <a:cubicBezTo>
                  <a:pt x="2060" y="4745"/>
                  <a:pt x="2078" y="4714"/>
                  <a:pt x="2078" y="4676"/>
                </a:cubicBezTo>
                <a:cubicBezTo>
                  <a:pt x="2078" y="4639"/>
                  <a:pt x="2060" y="4608"/>
                  <a:pt x="2037" y="4608"/>
                </a:cubicBezTo>
                <a:close/>
                <a:moveTo>
                  <a:pt x="2244" y="4608"/>
                </a:moveTo>
                <a:cubicBezTo>
                  <a:pt x="2222" y="4608"/>
                  <a:pt x="2203" y="4639"/>
                  <a:pt x="2203" y="4676"/>
                </a:cubicBezTo>
                <a:cubicBezTo>
                  <a:pt x="2203" y="4714"/>
                  <a:pt x="2222" y="4745"/>
                  <a:pt x="2244" y="4745"/>
                </a:cubicBezTo>
                <a:cubicBezTo>
                  <a:pt x="2267" y="4745"/>
                  <a:pt x="2285" y="4714"/>
                  <a:pt x="2285" y="4676"/>
                </a:cubicBezTo>
                <a:cubicBezTo>
                  <a:pt x="2285" y="4639"/>
                  <a:pt x="2267" y="4608"/>
                  <a:pt x="2244" y="4608"/>
                </a:cubicBezTo>
                <a:close/>
                <a:moveTo>
                  <a:pt x="2452" y="4608"/>
                </a:moveTo>
                <a:cubicBezTo>
                  <a:pt x="2429" y="4608"/>
                  <a:pt x="2411" y="4639"/>
                  <a:pt x="2411" y="4676"/>
                </a:cubicBezTo>
                <a:cubicBezTo>
                  <a:pt x="2411" y="4714"/>
                  <a:pt x="2429" y="4745"/>
                  <a:pt x="2452" y="4745"/>
                </a:cubicBezTo>
                <a:cubicBezTo>
                  <a:pt x="2474" y="4745"/>
                  <a:pt x="2493" y="4714"/>
                  <a:pt x="2493" y="4676"/>
                </a:cubicBezTo>
                <a:cubicBezTo>
                  <a:pt x="2493" y="4639"/>
                  <a:pt x="2474" y="4608"/>
                  <a:pt x="2452" y="4608"/>
                </a:cubicBezTo>
                <a:close/>
                <a:moveTo>
                  <a:pt x="2666" y="4608"/>
                </a:moveTo>
                <a:cubicBezTo>
                  <a:pt x="2644" y="4608"/>
                  <a:pt x="2625" y="4639"/>
                  <a:pt x="2625" y="4676"/>
                </a:cubicBezTo>
                <a:cubicBezTo>
                  <a:pt x="2625" y="4714"/>
                  <a:pt x="2644" y="4745"/>
                  <a:pt x="2666" y="4745"/>
                </a:cubicBezTo>
                <a:cubicBezTo>
                  <a:pt x="2689" y="4745"/>
                  <a:pt x="2707" y="4714"/>
                  <a:pt x="2707" y="4676"/>
                </a:cubicBezTo>
                <a:cubicBezTo>
                  <a:pt x="2707" y="4639"/>
                  <a:pt x="2689" y="4608"/>
                  <a:pt x="2666" y="4608"/>
                </a:cubicBezTo>
                <a:close/>
                <a:moveTo>
                  <a:pt x="2874" y="4608"/>
                </a:moveTo>
                <a:cubicBezTo>
                  <a:pt x="2851" y="4608"/>
                  <a:pt x="2833" y="4639"/>
                  <a:pt x="2833" y="4676"/>
                </a:cubicBezTo>
                <a:cubicBezTo>
                  <a:pt x="2833" y="4714"/>
                  <a:pt x="2851" y="4745"/>
                  <a:pt x="2874" y="4745"/>
                </a:cubicBezTo>
                <a:cubicBezTo>
                  <a:pt x="2896" y="4745"/>
                  <a:pt x="2915" y="4714"/>
                  <a:pt x="2915" y="4676"/>
                </a:cubicBezTo>
                <a:cubicBezTo>
                  <a:pt x="2915" y="4639"/>
                  <a:pt x="2896" y="4608"/>
                  <a:pt x="2874" y="4608"/>
                </a:cubicBezTo>
                <a:close/>
                <a:moveTo>
                  <a:pt x="3081" y="4608"/>
                </a:moveTo>
                <a:cubicBezTo>
                  <a:pt x="3058" y="4608"/>
                  <a:pt x="3040" y="4639"/>
                  <a:pt x="3040" y="4676"/>
                </a:cubicBezTo>
                <a:cubicBezTo>
                  <a:pt x="3040" y="4714"/>
                  <a:pt x="3058" y="4745"/>
                  <a:pt x="3081" y="4745"/>
                </a:cubicBezTo>
                <a:cubicBezTo>
                  <a:pt x="3104" y="4745"/>
                  <a:pt x="3122" y="4714"/>
                  <a:pt x="3122" y="4676"/>
                </a:cubicBezTo>
                <a:cubicBezTo>
                  <a:pt x="3122" y="4639"/>
                  <a:pt x="3104" y="4608"/>
                  <a:pt x="3081" y="4608"/>
                </a:cubicBezTo>
                <a:close/>
                <a:moveTo>
                  <a:pt x="3296" y="4608"/>
                </a:moveTo>
                <a:cubicBezTo>
                  <a:pt x="3273" y="4608"/>
                  <a:pt x="3255" y="4639"/>
                  <a:pt x="3255" y="4676"/>
                </a:cubicBezTo>
                <a:cubicBezTo>
                  <a:pt x="3255" y="4714"/>
                  <a:pt x="3273" y="4745"/>
                  <a:pt x="3296" y="4745"/>
                </a:cubicBezTo>
                <a:cubicBezTo>
                  <a:pt x="3319" y="4745"/>
                  <a:pt x="3337" y="4714"/>
                  <a:pt x="3337" y="4676"/>
                </a:cubicBezTo>
                <a:cubicBezTo>
                  <a:pt x="3337" y="4639"/>
                  <a:pt x="3319" y="4608"/>
                  <a:pt x="3296" y="4608"/>
                </a:cubicBezTo>
                <a:close/>
                <a:moveTo>
                  <a:pt x="3503" y="4608"/>
                </a:moveTo>
                <a:cubicBezTo>
                  <a:pt x="3481" y="4608"/>
                  <a:pt x="3462" y="4639"/>
                  <a:pt x="3462" y="4676"/>
                </a:cubicBezTo>
                <a:cubicBezTo>
                  <a:pt x="3462" y="4714"/>
                  <a:pt x="3481" y="4745"/>
                  <a:pt x="3503" y="4745"/>
                </a:cubicBezTo>
                <a:cubicBezTo>
                  <a:pt x="3526" y="4745"/>
                  <a:pt x="3544" y="4714"/>
                  <a:pt x="3544" y="4676"/>
                </a:cubicBezTo>
                <a:cubicBezTo>
                  <a:pt x="3544" y="4639"/>
                  <a:pt x="3526" y="4608"/>
                  <a:pt x="3503" y="4608"/>
                </a:cubicBezTo>
                <a:close/>
                <a:moveTo>
                  <a:pt x="3711" y="4608"/>
                </a:moveTo>
                <a:cubicBezTo>
                  <a:pt x="3688" y="4608"/>
                  <a:pt x="3669" y="4639"/>
                  <a:pt x="3669" y="4676"/>
                </a:cubicBezTo>
                <a:cubicBezTo>
                  <a:pt x="3669" y="4714"/>
                  <a:pt x="3688" y="4745"/>
                  <a:pt x="3711" y="4745"/>
                </a:cubicBezTo>
                <a:cubicBezTo>
                  <a:pt x="3733" y="4745"/>
                  <a:pt x="3752" y="4714"/>
                  <a:pt x="3752" y="4676"/>
                </a:cubicBezTo>
                <a:cubicBezTo>
                  <a:pt x="3752" y="4639"/>
                  <a:pt x="3733" y="4608"/>
                  <a:pt x="3711" y="4608"/>
                </a:cubicBezTo>
                <a:close/>
                <a:moveTo>
                  <a:pt x="3925" y="4608"/>
                </a:moveTo>
                <a:cubicBezTo>
                  <a:pt x="3903" y="4608"/>
                  <a:pt x="3884" y="4639"/>
                  <a:pt x="3884" y="4676"/>
                </a:cubicBezTo>
                <a:cubicBezTo>
                  <a:pt x="3884" y="4714"/>
                  <a:pt x="3903" y="4745"/>
                  <a:pt x="3925" y="4745"/>
                </a:cubicBezTo>
                <a:cubicBezTo>
                  <a:pt x="3948" y="4745"/>
                  <a:pt x="3966" y="4714"/>
                  <a:pt x="3966" y="4676"/>
                </a:cubicBezTo>
                <a:cubicBezTo>
                  <a:pt x="3966" y="4639"/>
                  <a:pt x="3948" y="4608"/>
                  <a:pt x="3925" y="4608"/>
                </a:cubicBezTo>
                <a:close/>
                <a:moveTo>
                  <a:pt x="4133" y="4608"/>
                </a:moveTo>
                <a:cubicBezTo>
                  <a:pt x="4110" y="4608"/>
                  <a:pt x="4092" y="4639"/>
                  <a:pt x="4092" y="4676"/>
                </a:cubicBezTo>
                <a:cubicBezTo>
                  <a:pt x="4092" y="4714"/>
                  <a:pt x="4110" y="4745"/>
                  <a:pt x="4133" y="4745"/>
                </a:cubicBezTo>
                <a:cubicBezTo>
                  <a:pt x="4155" y="4745"/>
                  <a:pt x="4174" y="4714"/>
                  <a:pt x="4174" y="4676"/>
                </a:cubicBezTo>
                <a:cubicBezTo>
                  <a:pt x="4174" y="4639"/>
                  <a:pt x="4155" y="4608"/>
                  <a:pt x="4133" y="4608"/>
                </a:cubicBezTo>
                <a:close/>
                <a:moveTo>
                  <a:pt x="4348" y="4608"/>
                </a:moveTo>
                <a:cubicBezTo>
                  <a:pt x="4325" y="4608"/>
                  <a:pt x="4307" y="4639"/>
                  <a:pt x="4307" y="4676"/>
                </a:cubicBezTo>
                <a:cubicBezTo>
                  <a:pt x="4307" y="4714"/>
                  <a:pt x="4325" y="4745"/>
                  <a:pt x="4348" y="4745"/>
                </a:cubicBezTo>
                <a:cubicBezTo>
                  <a:pt x="4370" y="4745"/>
                  <a:pt x="4389" y="4714"/>
                  <a:pt x="4389" y="4676"/>
                </a:cubicBezTo>
                <a:cubicBezTo>
                  <a:pt x="4389" y="4639"/>
                  <a:pt x="4370" y="4608"/>
                  <a:pt x="4348" y="4608"/>
                </a:cubicBezTo>
                <a:close/>
                <a:moveTo>
                  <a:pt x="4555" y="4608"/>
                </a:moveTo>
                <a:cubicBezTo>
                  <a:pt x="4532" y="4608"/>
                  <a:pt x="4514" y="4639"/>
                  <a:pt x="4514" y="4676"/>
                </a:cubicBezTo>
                <a:cubicBezTo>
                  <a:pt x="4514" y="4714"/>
                  <a:pt x="4532" y="4745"/>
                  <a:pt x="4555" y="4745"/>
                </a:cubicBezTo>
                <a:cubicBezTo>
                  <a:pt x="4578" y="4745"/>
                  <a:pt x="4596" y="4714"/>
                  <a:pt x="4596" y="4676"/>
                </a:cubicBezTo>
                <a:cubicBezTo>
                  <a:pt x="4596" y="4639"/>
                  <a:pt x="4578" y="4608"/>
                  <a:pt x="4555" y="4608"/>
                </a:cubicBezTo>
                <a:close/>
                <a:moveTo>
                  <a:pt x="4762" y="4608"/>
                </a:moveTo>
                <a:cubicBezTo>
                  <a:pt x="4740" y="4608"/>
                  <a:pt x="4721" y="4639"/>
                  <a:pt x="4721" y="4676"/>
                </a:cubicBezTo>
                <a:cubicBezTo>
                  <a:pt x="4721" y="4714"/>
                  <a:pt x="4740" y="4745"/>
                  <a:pt x="4762" y="4745"/>
                </a:cubicBezTo>
                <a:cubicBezTo>
                  <a:pt x="4763" y="4745"/>
                  <a:pt x="4763" y="4744"/>
                  <a:pt x="4764" y="4744"/>
                </a:cubicBezTo>
                <a:cubicBezTo>
                  <a:pt x="4777" y="4717"/>
                  <a:pt x="4790" y="4689"/>
                  <a:pt x="4803" y="4668"/>
                </a:cubicBezTo>
                <a:cubicBezTo>
                  <a:pt x="4800" y="4634"/>
                  <a:pt x="4783" y="4608"/>
                  <a:pt x="4762" y="4608"/>
                </a:cubicBezTo>
                <a:close/>
                <a:moveTo>
                  <a:pt x="4977" y="4608"/>
                </a:moveTo>
                <a:cubicBezTo>
                  <a:pt x="4955" y="4608"/>
                  <a:pt x="4936" y="4639"/>
                  <a:pt x="4936" y="4676"/>
                </a:cubicBezTo>
                <a:cubicBezTo>
                  <a:pt x="4936" y="4714"/>
                  <a:pt x="4955" y="4745"/>
                  <a:pt x="4977" y="4745"/>
                </a:cubicBezTo>
                <a:cubicBezTo>
                  <a:pt x="5000" y="4745"/>
                  <a:pt x="5018" y="4714"/>
                  <a:pt x="5018" y="4676"/>
                </a:cubicBezTo>
                <a:cubicBezTo>
                  <a:pt x="5018" y="4639"/>
                  <a:pt x="5000" y="4608"/>
                  <a:pt x="4977" y="4608"/>
                </a:cubicBezTo>
                <a:close/>
                <a:moveTo>
                  <a:pt x="5392" y="4608"/>
                </a:moveTo>
                <a:cubicBezTo>
                  <a:pt x="5369" y="4608"/>
                  <a:pt x="5351" y="4639"/>
                  <a:pt x="5351" y="4676"/>
                </a:cubicBezTo>
                <a:cubicBezTo>
                  <a:pt x="5351" y="4714"/>
                  <a:pt x="5369" y="4745"/>
                  <a:pt x="5392" y="4745"/>
                </a:cubicBezTo>
                <a:cubicBezTo>
                  <a:pt x="5414" y="4745"/>
                  <a:pt x="5433" y="4714"/>
                  <a:pt x="5433" y="4676"/>
                </a:cubicBezTo>
                <a:cubicBezTo>
                  <a:pt x="5433" y="4639"/>
                  <a:pt x="5414" y="4608"/>
                  <a:pt x="5392" y="4608"/>
                </a:cubicBezTo>
                <a:close/>
                <a:moveTo>
                  <a:pt x="5607" y="4608"/>
                </a:moveTo>
                <a:cubicBezTo>
                  <a:pt x="5584" y="4608"/>
                  <a:pt x="5566" y="4639"/>
                  <a:pt x="5566" y="4676"/>
                </a:cubicBezTo>
                <a:cubicBezTo>
                  <a:pt x="5566" y="4692"/>
                  <a:pt x="5569" y="4706"/>
                  <a:pt x="5574" y="4718"/>
                </a:cubicBezTo>
                <a:cubicBezTo>
                  <a:pt x="5577" y="4710"/>
                  <a:pt x="5580" y="4702"/>
                  <a:pt x="5583" y="4694"/>
                </a:cubicBezTo>
                <a:cubicBezTo>
                  <a:pt x="5596" y="4709"/>
                  <a:pt x="5608" y="4725"/>
                  <a:pt x="5619" y="4741"/>
                </a:cubicBezTo>
                <a:cubicBezTo>
                  <a:pt x="5636" y="4732"/>
                  <a:pt x="5648" y="4707"/>
                  <a:pt x="5648" y="4676"/>
                </a:cubicBezTo>
                <a:cubicBezTo>
                  <a:pt x="5648" y="4639"/>
                  <a:pt x="5629" y="4608"/>
                  <a:pt x="5607" y="4608"/>
                </a:cubicBezTo>
                <a:close/>
                <a:moveTo>
                  <a:pt x="5814" y="4608"/>
                </a:moveTo>
                <a:cubicBezTo>
                  <a:pt x="5791" y="4608"/>
                  <a:pt x="5773" y="4639"/>
                  <a:pt x="5773" y="4676"/>
                </a:cubicBezTo>
                <a:cubicBezTo>
                  <a:pt x="5773" y="4714"/>
                  <a:pt x="5791" y="4745"/>
                  <a:pt x="5814" y="4745"/>
                </a:cubicBezTo>
                <a:cubicBezTo>
                  <a:pt x="5837" y="4745"/>
                  <a:pt x="5855" y="4714"/>
                  <a:pt x="5855" y="4676"/>
                </a:cubicBezTo>
                <a:cubicBezTo>
                  <a:pt x="5855" y="4639"/>
                  <a:pt x="5837" y="4608"/>
                  <a:pt x="5814" y="4608"/>
                </a:cubicBezTo>
                <a:close/>
                <a:moveTo>
                  <a:pt x="6021" y="4608"/>
                </a:moveTo>
                <a:cubicBezTo>
                  <a:pt x="5999" y="4608"/>
                  <a:pt x="5980" y="4639"/>
                  <a:pt x="5980" y="4676"/>
                </a:cubicBezTo>
                <a:cubicBezTo>
                  <a:pt x="5980" y="4714"/>
                  <a:pt x="5999" y="4745"/>
                  <a:pt x="6021" y="4745"/>
                </a:cubicBezTo>
                <a:cubicBezTo>
                  <a:pt x="6044" y="4745"/>
                  <a:pt x="6062" y="4714"/>
                  <a:pt x="6062" y="4676"/>
                </a:cubicBezTo>
                <a:cubicBezTo>
                  <a:pt x="6062" y="4673"/>
                  <a:pt x="6062" y="4669"/>
                  <a:pt x="6062" y="4666"/>
                </a:cubicBezTo>
                <a:cubicBezTo>
                  <a:pt x="6061" y="4666"/>
                  <a:pt x="6060" y="4665"/>
                  <a:pt x="6059" y="4664"/>
                </a:cubicBezTo>
                <a:cubicBezTo>
                  <a:pt x="6051" y="4659"/>
                  <a:pt x="6042" y="4638"/>
                  <a:pt x="6034" y="4611"/>
                </a:cubicBezTo>
                <a:cubicBezTo>
                  <a:pt x="6030" y="4609"/>
                  <a:pt x="6026" y="4608"/>
                  <a:pt x="6021" y="4608"/>
                </a:cubicBezTo>
                <a:close/>
                <a:moveTo>
                  <a:pt x="6232" y="4608"/>
                </a:moveTo>
                <a:cubicBezTo>
                  <a:pt x="6224" y="4608"/>
                  <a:pt x="6217" y="4611"/>
                  <a:pt x="6210" y="4618"/>
                </a:cubicBezTo>
                <a:cubicBezTo>
                  <a:pt x="6217" y="4620"/>
                  <a:pt x="6223" y="4621"/>
                  <a:pt x="6230" y="4621"/>
                </a:cubicBezTo>
                <a:cubicBezTo>
                  <a:pt x="6235" y="4621"/>
                  <a:pt x="6240" y="4618"/>
                  <a:pt x="6243" y="4611"/>
                </a:cubicBezTo>
                <a:cubicBezTo>
                  <a:pt x="6240" y="4609"/>
                  <a:pt x="6236" y="4608"/>
                  <a:pt x="6232" y="4608"/>
                </a:cubicBezTo>
                <a:close/>
                <a:moveTo>
                  <a:pt x="7073" y="4608"/>
                </a:moveTo>
                <a:cubicBezTo>
                  <a:pt x="7050" y="4608"/>
                  <a:pt x="7032" y="4639"/>
                  <a:pt x="7032" y="4676"/>
                </a:cubicBezTo>
                <a:cubicBezTo>
                  <a:pt x="7032" y="4714"/>
                  <a:pt x="7050" y="4745"/>
                  <a:pt x="7073" y="4745"/>
                </a:cubicBezTo>
                <a:cubicBezTo>
                  <a:pt x="7096" y="4745"/>
                  <a:pt x="7114" y="4714"/>
                  <a:pt x="7114" y="4676"/>
                </a:cubicBezTo>
                <a:cubicBezTo>
                  <a:pt x="7114" y="4639"/>
                  <a:pt x="7096" y="4608"/>
                  <a:pt x="7073" y="4608"/>
                </a:cubicBezTo>
                <a:close/>
                <a:moveTo>
                  <a:pt x="7280" y="4608"/>
                </a:moveTo>
                <a:cubicBezTo>
                  <a:pt x="7258" y="4608"/>
                  <a:pt x="7239" y="4639"/>
                  <a:pt x="7239" y="4676"/>
                </a:cubicBezTo>
                <a:cubicBezTo>
                  <a:pt x="7239" y="4714"/>
                  <a:pt x="7258" y="4745"/>
                  <a:pt x="7280" y="4745"/>
                </a:cubicBezTo>
                <a:cubicBezTo>
                  <a:pt x="7303" y="4745"/>
                  <a:pt x="7321" y="4714"/>
                  <a:pt x="7321" y="4676"/>
                </a:cubicBezTo>
                <a:cubicBezTo>
                  <a:pt x="7321" y="4639"/>
                  <a:pt x="7303" y="4608"/>
                  <a:pt x="7280" y="4608"/>
                </a:cubicBezTo>
                <a:close/>
                <a:moveTo>
                  <a:pt x="7495" y="4608"/>
                </a:moveTo>
                <a:cubicBezTo>
                  <a:pt x="7473" y="4608"/>
                  <a:pt x="7454" y="4639"/>
                  <a:pt x="7454" y="4676"/>
                </a:cubicBezTo>
                <a:cubicBezTo>
                  <a:pt x="7454" y="4714"/>
                  <a:pt x="7473" y="4745"/>
                  <a:pt x="7495" y="4745"/>
                </a:cubicBezTo>
                <a:cubicBezTo>
                  <a:pt x="7518" y="4745"/>
                  <a:pt x="7536" y="4714"/>
                  <a:pt x="7536" y="4676"/>
                </a:cubicBezTo>
                <a:cubicBezTo>
                  <a:pt x="7536" y="4639"/>
                  <a:pt x="7518" y="4608"/>
                  <a:pt x="7495" y="4608"/>
                </a:cubicBezTo>
                <a:close/>
                <a:moveTo>
                  <a:pt x="8753" y="4608"/>
                </a:moveTo>
                <a:cubicBezTo>
                  <a:pt x="8750" y="4632"/>
                  <a:pt x="8748" y="4655"/>
                  <a:pt x="8748" y="4689"/>
                </a:cubicBezTo>
                <a:cubicBezTo>
                  <a:pt x="8741" y="4689"/>
                  <a:pt x="8735" y="4702"/>
                  <a:pt x="8728" y="4710"/>
                </a:cubicBezTo>
                <a:cubicBezTo>
                  <a:pt x="8747" y="4710"/>
                  <a:pt x="8761" y="4720"/>
                  <a:pt x="8773" y="4732"/>
                </a:cubicBezTo>
                <a:cubicBezTo>
                  <a:pt x="8784" y="4720"/>
                  <a:pt x="8791" y="4699"/>
                  <a:pt x="8791" y="4676"/>
                </a:cubicBezTo>
                <a:cubicBezTo>
                  <a:pt x="8791" y="4640"/>
                  <a:pt x="8774" y="4611"/>
                  <a:pt x="8753" y="4608"/>
                </a:cubicBezTo>
                <a:close/>
                <a:moveTo>
                  <a:pt x="8961" y="4608"/>
                </a:moveTo>
                <a:cubicBezTo>
                  <a:pt x="8939" y="4608"/>
                  <a:pt x="8920" y="4639"/>
                  <a:pt x="8920" y="4676"/>
                </a:cubicBezTo>
                <a:cubicBezTo>
                  <a:pt x="8920" y="4714"/>
                  <a:pt x="8939" y="4745"/>
                  <a:pt x="8961" y="4745"/>
                </a:cubicBezTo>
                <a:cubicBezTo>
                  <a:pt x="8984" y="4745"/>
                  <a:pt x="9002" y="4714"/>
                  <a:pt x="9002" y="4676"/>
                </a:cubicBezTo>
                <a:cubicBezTo>
                  <a:pt x="9002" y="4639"/>
                  <a:pt x="8984" y="4608"/>
                  <a:pt x="8961" y="4608"/>
                </a:cubicBezTo>
                <a:close/>
                <a:moveTo>
                  <a:pt x="9169" y="4608"/>
                </a:moveTo>
                <a:cubicBezTo>
                  <a:pt x="9146" y="4608"/>
                  <a:pt x="9128" y="4639"/>
                  <a:pt x="9128" y="4676"/>
                </a:cubicBezTo>
                <a:cubicBezTo>
                  <a:pt x="9128" y="4714"/>
                  <a:pt x="9146" y="4745"/>
                  <a:pt x="9169" y="4745"/>
                </a:cubicBezTo>
                <a:cubicBezTo>
                  <a:pt x="9191" y="4745"/>
                  <a:pt x="9210" y="4714"/>
                  <a:pt x="9210" y="4676"/>
                </a:cubicBezTo>
                <a:cubicBezTo>
                  <a:pt x="9210" y="4639"/>
                  <a:pt x="9191" y="4608"/>
                  <a:pt x="9169" y="4608"/>
                </a:cubicBezTo>
                <a:close/>
                <a:moveTo>
                  <a:pt x="10850" y="4608"/>
                </a:moveTo>
                <a:cubicBezTo>
                  <a:pt x="10827" y="4608"/>
                  <a:pt x="10809" y="4639"/>
                  <a:pt x="10809" y="4676"/>
                </a:cubicBezTo>
                <a:cubicBezTo>
                  <a:pt x="10809" y="4714"/>
                  <a:pt x="10827" y="4745"/>
                  <a:pt x="10850" y="4745"/>
                </a:cubicBezTo>
                <a:cubicBezTo>
                  <a:pt x="10873" y="4745"/>
                  <a:pt x="10891" y="4714"/>
                  <a:pt x="10891" y="4676"/>
                </a:cubicBezTo>
                <a:cubicBezTo>
                  <a:pt x="10891" y="4639"/>
                  <a:pt x="10873" y="4608"/>
                  <a:pt x="10850" y="4608"/>
                </a:cubicBezTo>
                <a:close/>
                <a:moveTo>
                  <a:pt x="11065" y="4608"/>
                </a:moveTo>
                <a:cubicBezTo>
                  <a:pt x="11042" y="4608"/>
                  <a:pt x="11024" y="4639"/>
                  <a:pt x="11024" y="4676"/>
                </a:cubicBezTo>
                <a:cubicBezTo>
                  <a:pt x="11024" y="4714"/>
                  <a:pt x="11042" y="4745"/>
                  <a:pt x="11065" y="4745"/>
                </a:cubicBezTo>
                <a:cubicBezTo>
                  <a:pt x="11087" y="4745"/>
                  <a:pt x="11106" y="4714"/>
                  <a:pt x="11106" y="4676"/>
                </a:cubicBezTo>
                <a:cubicBezTo>
                  <a:pt x="11106" y="4639"/>
                  <a:pt x="11087" y="4608"/>
                  <a:pt x="11065" y="4608"/>
                </a:cubicBezTo>
                <a:close/>
                <a:moveTo>
                  <a:pt x="11694" y="4608"/>
                </a:moveTo>
                <a:cubicBezTo>
                  <a:pt x="11672" y="4608"/>
                  <a:pt x="11653" y="4639"/>
                  <a:pt x="11653" y="4676"/>
                </a:cubicBezTo>
                <a:cubicBezTo>
                  <a:pt x="11653" y="4714"/>
                  <a:pt x="11672" y="4745"/>
                  <a:pt x="11694" y="4745"/>
                </a:cubicBezTo>
                <a:cubicBezTo>
                  <a:pt x="11717" y="4745"/>
                  <a:pt x="11735" y="4714"/>
                  <a:pt x="11735" y="4676"/>
                </a:cubicBezTo>
                <a:cubicBezTo>
                  <a:pt x="11735" y="4639"/>
                  <a:pt x="11717" y="4608"/>
                  <a:pt x="11694" y="4608"/>
                </a:cubicBezTo>
                <a:close/>
                <a:moveTo>
                  <a:pt x="11902" y="4608"/>
                </a:moveTo>
                <a:cubicBezTo>
                  <a:pt x="11879" y="4608"/>
                  <a:pt x="11861" y="4639"/>
                  <a:pt x="11861" y="4676"/>
                </a:cubicBezTo>
                <a:cubicBezTo>
                  <a:pt x="11861" y="4714"/>
                  <a:pt x="11879" y="4745"/>
                  <a:pt x="11902" y="4745"/>
                </a:cubicBezTo>
                <a:cubicBezTo>
                  <a:pt x="11924" y="4745"/>
                  <a:pt x="11943" y="4714"/>
                  <a:pt x="11943" y="4676"/>
                </a:cubicBezTo>
                <a:cubicBezTo>
                  <a:pt x="11943" y="4639"/>
                  <a:pt x="11924" y="4608"/>
                  <a:pt x="11902" y="4608"/>
                </a:cubicBezTo>
                <a:close/>
                <a:moveTo>
                  <a:pt x="12109" y="4608"/>
                </a:moveTo>
                <a:cubicBezTo>
                  <a:pt x="12086" y="4608"/>
                  <a:pt x="12068" y="4639"/>
                  <a:pt x="12068" y="4676"/>
                </a:cubicBezTo>
                <a:cubicBezTo>
                  <a:pt x="12068" y="4714"/>
                  <a:pt x="12086" y="4745"/>
                  <a:pt x="12109" y="4745"/>
                </a:cubicBezTo>
                <a:cubicBezTo>
                  <a:pt x="12132" y="4745"/>
                  <a:pt x="12150" y="4714"/>
                  <a:pt x="12150" y="4676"/>
                </a:cubicBezTo>
                <a:cubicBezTo>
                  <a:pt x="12150" y="4639"/>
                  <a:pt x="12132" y="4608"/>
                  <a:pt x="12109" y="4608"/>
                </a:cubicBezTo>
                <a:close/>
                <a:moveTo>
                  <a:pt x="12329" y="4608"/>
                </a:moveTo>
                <a:lnTo>
                  <a:pt x="12329" y="4741"/>
                </a:lnTo>
                <a:cubicBezTo>
                  <a:pt x="12347" y="4733"/>
                  <a:pt x="12360" y="4707"/>
                  <a:pt x="12360" y="4674"/>
                </a:cubicBezTo>
                <a:cubicBezTo>
                  <a:pt x="12360" y="4642"/>
                  <a:pt x="12347" y="4615"/>
                  <a:pt x="12329" y="4608"/>
                </a:cubicBezTo>
                <a:close/>
                <a:moveTo>
                  <a:pt x="12531" y="4608"/>
                </a:moveTo>
                <a:cubicBezTo>
                  <a:pt x="12508" y="4608"/>
                  <a:pt x="12490" y="4639"/>
                  <a:pt x="12490" y="4676"/>
                </a:cubicBezTo>
                <a:cubicBezTo>
                  <a:pt x="12490" y="4714"/>
                  <a:pt x="12508" y="4745"/>
                  <a:pt x="12531" y="4745"/>
                </a:cubicBezTo>
                <a:cubicBezTo>
                  <a:pt x="12554" y="4745"/>
                  <a:pt x="12572" y="4714"/>
                  <a:pt x="12572" y="4676"/>
                </a:cubicBezTo>
                <a:cubicBezTo>
                  <a:pt x="12572" y="4639"/>
                  <a:pt x="12554" y="4608"/>
                  <a:pt x="12531" y="4608"/>
                </a:cubicBezTo>
                <a:close/>
                <a:moveTo>
                  <a:pt x="12738" y="4608"/>
                </a:moveTo>
                <a:cubicBezTo>
                  <a:pt x="12716" y="4608"/>
                  <a:pt x="12697" y="4639"/>
                  <a:pt x="12697" y="4676"/>
                </a:cubicBezTo>
                <a:cubicBezTo>
                  <a:pt x="12697" y="4714"/>
                  <a:pt x="12716" y="4745"/>
                  <a:pt x="12738" y="4745"/>
                </a:cubicBezTo>
                <a:cubicBezTo>
                  <a:pt x="12761" y="4745"/>
                  <a:pt x="12779" y="4714"/>
                  <a:pt x="12779" y="4676"/>
                </a:cubicBezTo>
                <a:cubicBezTo>
                  <a:pt x="12779" y="4639"/>
                  <a:pt x="12761" y="4608"/>
                  <a:pt x="12738" y="4608"/>
                </a:cubicBezTo>
                <a:close/>
                <a:moveTo>
                  <a:pt x="12953" y="4608"/>
                </a:moveTo>
                <a:cubicBezTo>
                  <a:pt x="12931" y="4608"/>
                  <a:pt x="12912" y="4639"/>
                  <a:pt x="12912" y="4676"/>
                </a:cubicBezTo>
                <a:cubicBezTo>
                  <a:pt x="12912" y="4714"/>
                  <a:pt x="12931" y="4745"/>
                  <a:pt x="12953" y="4745"/>
                </a:cubicBezTo>
                <a:cubicBezTo>
                  <a:pt x="12976" y="4745"/>
                  <a:pt x="12994" y="4714"/>
                  <a:pt x="12994" y="4676"/>
                </a:cubicBezTo>
                <a:cubicBezTo>
                  <a:pt x="12994" y="4639"/>
                  <a:pt x="12976" y="4608"/>
                  <a:pt x="12953" y="4608"/>
                </a:cubicBezTo>
                <a:close/>
                <a:moveTo>
                  <a:pt x="13161" y="4608"/>
                </a:moveTo>
                <a:cubicBezTo>
                  <a:pt x="13138" y="4608"/>
                  <a:pt x="13120" y="4639"/>
                  <a:pt x="13120" y="4676"/>
                </a:cubicBezTo>
                <a:cubicBezTo>
                  <a:pt x="13120" y="4714"/>
                  <a:pt x="13138" y="4745"/>
                  <a:pt x="13161" y="4745"/>
                </a:cubicBezTo>
                <a:cubicBezTo>
                  <a:pt x="13183" y="4745"/>
                  <a:pt x="13202" y="4714"/>
                  <a:pt x="13202" y="4676"/>
                </a:cubicBezTo>
                <a:cubicBezTo>
                  <a:pt x="13202" y="4639"/>
                  <a:pt x="13183" y="4608"/>
                  <a:pt x="13161" y="4608"/>
                </a:cubicBezTo>
                <a:close/>
                <a:moveTo>
                  <a:pt x="13368" y="4608"/>
                </a:moveTo>
                <a:cubicBezTo>
                  <a:pt x="13345" y="4608"/>
                  <a:pt x="13327" y="4639"/>
                  <a:pt x="13327" y="4676"/>
                </a:cubicBezTo>
                <a:cubicBezTo>
                  <a:pt x="13327" y="4714"/>
                  <a:pt x="13345" y="4745"/>
                  <a:pt x="13368" y="4745"/>
                </a:cubicBezTo>
                <a:cubicBezTo>
                  <a:pt x="13391" y="4745"/>
                  <a:pt x="13409" y="4714"/>
                  <a:pt x="13409" y="4676"/>
                </a:cubicBezTo>
                <a:cubicBezTo>
                  <a:pt x="13409" y="4639"/>
                  <a:pt x="13391" y="4608"/>
                  <a:pt x="13368" y="4608"/>
                </a:cubicBezTo>
                <a:close/>
                <a:moveTo>
                  <a:pt x="13583" y="4608"/>
                </a:moveTo>
                <a:cubicBezTo>
                  <a:pt x="13560" y="4608"/>
                  <a:pt x="13542" y="4639"/>
                  <a:pt x="13542" y="4676"/>
                </a:cubicBezTo>
                <a:cubicBezTo>
                  <a:pt x="13542" y="4714"/>
                  <a:pt x="13560" y="4745"/>
                  <a:pt x="13583" y="4745"/>
                </a:cubicBezTo>
                <a:cubicBezTo>
                  <a:pt x="13605" y="4745"/>
                  <a:pt x="13624" y="4714"/>
                  <a:pt x="13624" y="4676"/>
                </a:cubicBezTo>
                <a:cubicBezTo>
                  <a:pt x="13624" y="4639"/>
                  <a:pt x="13605" y="4608"/>
                  <a:pt x="13583" y="4608"/>
                </a:cubicBezTo>
                <a:close/>
                <a:moveTo>
                  <a:pt x="13790" y="4608"/>
                </a:moveTo>
                <a:cubicBezTo>
                  <a:pt x="13767" y="4608"/>
                  <a:pt x="13749" y="4639"/>
                  <a:pt x="13749" y="4676"/>
                </a:cubicBezTo>
                <a:cubicBezTo>
                  <a:pt x="13749" y="4714"/>
                  <a:pt x="13767" y="4745"/>
                  <a:pt x="13790" y="4745"/>
                </a:cubicBezTo>
                <a:cubicBezTo>
                  <a:pt x="13813" y="4745"/>
                  <a:pt x="13831" y="4714"/>
                  <a:pt x="13831" y="4676"/>
                </a:cubicBezTo>
                <a:cubicBezTo>
                  <a:pt x="13831" y="4639"/>
                  <a:pt x="13813" y="4608"/>
                  <a:pt x="13790" y="4608"/>
                </a:cubicBezTo>
                <a:close/>
                <a:moveTo>
                  <a:pt x="13997" y="4608"/>
                </a:moveTo>
                <a:cubicBezTo>
                  <a:pt x="13975" y="4608"/>
                  <a:pt x="13956" y="4639"/>
                  <a:pt x="13956" y="4676"/>
                </a:cubicBezTo>
                <a:cubicBezTo>
                  <a:pt x="13956" y="4714"/>
                  <a:pt x="13975" y="4745"/>
                  <a:pt x="13997" y="4745"/>
                </a:cubicBezTo>
                <a:cubicBezTo>
                  <a:pt x="14020" y="4745"/>
                  <a:pt x="14038" y="4714"/>
                  <a:pt x="14038" y="4676"/>
                </a:cubicBezTo>
                <a:cubicBezTo>
                  <a:pt x="14038" y="4639"/>
                  <a:pt x="14020" y="4608"/>
                  <a:pt x="13997" y="4608"/>
                </a:cubicBezTo>
                <a:close/>
                <a:moveTo>
                  <a:pt x="14212" y="4608"/>
                </a:moveTo>
                <a:cubicBezTo>
                  <a:pt x="14190" y="4608"/>
                  <a:pt x="14171" y="4639"/>
                  <a:pt x="14171" y="4676"/>
                </a:cubicBezTo>
                <a:cubicBezTo>
                  <a:pt x="14171" y="4714"/>
                  <a:pt x="14190" y="4745"/>
                  <a:pt x="14212" y="4745"/>
                </a:cubicBezTo>
                <a:cubicBezTo>
                  <a:pt x="14235" y="4745"/>
                  <a:pt x="14253" y="4714"/>
                  <a:pt x="14253" y="4676"/>
                </a:cubicBezTo>
                <a:cubicBezTo>
                  <a:pt x="14253" y="4639"/>
                  <a:pt x="14235" y="4608"/>
                  <a:pt x="14212" y="4608"/>
                </a:cubicBezTo>
                <a:close/>
                <a:moveTo>
                  <a:pt x="14420" y="4608"/>
                </a:moveTo>
                <a:cubicBezTo>
                  <a:pt x="14397" y="4608"/>
                  <a:pt x="14379" y="4639"/>
                  <a:pt x="14379" y="4676"/>
                </a:cubicBezTo>
                <a:cubicBezTo>
                  <a:pt x="14379" y="4714"/>
                  <a:pt x="14397" y="4745"/>
                  <a:pt x="14420" y="4745"/>
                </a:cubicBezTo>
                <a:cubicBezTo>
                  <a:pt x="14442" y="4745"/>
                  <a:pt x="14461" y="4714"/>
                  <a:pt x="14461" y="4676"/>
                </a:cubicBezTo>
                <a:cubicBezTo>
                  <a:pt x="14461" y="4639"/>
                  <a:pt x="14442" y="4608"/>
                  <a:pt x="14420" y="4608"/>
                </a:cubicBezTo>
                <a:close/>
                <a:moveTo>
                  <a:pt x="14627" y="4608"/>
                </a:moveTo>
                <a:cubicBezTo>
                  <a:pt x="14604" y="4608"/>
                  <a:pt x="14586" y="4639"/>
                  <a:pt x="14586" y="4676"/>
                </a:cubicBezTo>
                <a:cubicBezTo>
                  <a:pt x="14586" y="4714"/>
                  <a:pt x="14604" y="4745"/>
                  <a:pt x="14627" y="4745"/>
                </a:cubicBezTo>
                <a:cubicBezTo>
                  <a:pt x="14649" y="4745"/>
                  <a:pt x="14668" y="4714"/>
                  <a:pt x="14668" y="4676"/>
                </a:cubicBezTo>
                <a:cubicBezTo>
                  <a:pt x="14668" y="4639"/>
                  <a:pt x="14649" y="4608"/>
                  <a:pt x="14627" y="4608"/>
                </a:cubicBezTo>
                <a:close/>
                <a:moveTo>
                  <a:pt x="14842" y="4608"/>
                </a:moveTo>
                <a:cubicBezTo>
                  <a:pt x="14819" y="4608"/>
                  <a:pt x="14801" y="4639"/>
                  <a:pt x="14801" y="4676"/>
                </a:cubicBezTo>
                <a:cubicBezTo>
                  <a:pt x="14801" y="4714"/>
                  <a:pt x="14819" y="4745"/>
                  <a:pt x="14842" y="4745"/>
                </a:cubicBezTo>
                <a:cubicBezTo>
                  <a:pt x="14864" y="4745"/>
                  <a:pt x="14883" y="4714"/>
                  <a:pt x="14883" y="4676"/>
                </a:cubicBezTo>
                <a:cubicBezTo>
                  <a:pt x="14883" y="4639"/>
                  <a:pt x="14864" y="4608"/>
                  <a:pt x="14842" y="4608"/>
                </a:cubicBezTo>
                <a:close/>
                <a:moveTo>
                  <a:pt x="15049" y="4608"/>
                </a:moveTo>
                <a:cubicBezTo>
                  <a:pt x="15026" y="4608"/>
                  <a:pt x="15008" y="4639"/>
                  <a:pt x="15008" y="4676"/>
                </a:cubicBezTo>
                <a:cubicBezTo>
                  <a:pt x="15008" y="4714"/>
                  <a:pt x="15026" y="4745"/>
                  <a:pt x="15049" y="4745"/>
                </a:cubicBezTo>
                <a:cubicBezTo>
                  <a:pt x="15072" y="4745"/>
                  <a:pt x="15090" y="4714"/>
                  <a:pt x="15090" y="4676"/>
                </a:cubicBezTo>
                <a:cubicBezTo>
                  <a:pt x="15090" y="4639"/>
                  <a:pt x="15072" y="4608"/>
                  <a:pt x="15049" y="4608"/>
                </a:cubicBezTo>
                <a:close/>
                <a:moveTo>
                  <a:pt x="15256" y="4608"/>
                </a:moveTo>
                <a:cubicBezTo>
                  <a:pt x="15234" y="4608"/>
                  <a:pt x="15215" y="4639"/>
                  <a:pt x="15215" y="4676"/>
                </a:cubicBezTo>
                <a:cubicBezTo>
                  <a:pt x="15215" y="4714"/>
                  <a:pt x="15234" y="4745"/>
                  <a:pt x="15256" y="4745"/>
                </a:cubicBezTo>
                <a:cubicBezTo>
                  <a:pt x="15279" y="4745"/>
                  <a:pt x="15297" y="4714"/>
                  <a:pt x="15297" y="4676"/>
                </a:cubicBezTo>
                <a:cubicBezTo>
                  <a:pt x="15297" y="4639"/>
                  <a:pt x="15279" y="4608"/>
                  <a:pt x="15256" y="4608"/>
                </a:cubicBezTo>
                <a:close/>
                <a:moveTo>
                  <a:pt x="15471" y="4608"/>
                </a:moveTo>
                <a:cubicBezTo>
                  <a:pt x="15449" y="4608"/>
                  <a:pt x="15430" y="4639"/>
                  <a:pt x="15430" y="4676"/>
                </a:cubicBezTo>
                <a:cubicBezTo>
                  <a:pt x="15430" y="4714"/>
                  <a:pt x="15449" y="4745"/>
                  <a:pt x="15471" y="4745"/>
                </a:cubicBezTo>
                <a:cubicBezTo>
                  <a:pt x="15494" y="4745"/>
                  <a:pt x="15512" y="4714"/>
                  <a:pt x="15512" y="4676"/>
                </a:cubicBezTo>
                <a:cubicBezTo>
                  <a:pt x="15512" y="4639"/>
                  <a:pt x="15494" y="4608"/>
                  <a:pt x="15471" y="4608"/>
                </a:cubicBezTo>
                <a:close/>
                <a:moveTo>
                  <a:pt x="15679" y="4608"/>
                </a:moveTo>
                <a:cubicBezTo>
                  <a:pt x="15656" y="4608"/>
                  <a:pt x="15638" y="4639"/>
                  <a:pt x="15638" y="4676"/>
                </a:cubicBezTo>
                <a:cubicBezTo>
                  <a:pt x="15638" y="4714"/>
                  <a:pt x="15656" y="4745"/>
                  <a:pt x="15679" y="4745"/>
                </a:cubicBezTo>
                <a:cubicBezTo>
                  <a:pt x="15701" y="4745"/>
                  <a:pt x="15720" y="4714"/>
                  <a:pt x="15720" y="4676"/>
                </a:cubicBezTo>
                <a:cubicBezTo>
                  <a:pt x="15720" y="4639"/>
                  <a:pt x="15701" y="4608"/>
                  <a:pt x="15679" y="4608"/>
                </a:cubicBezTo>
                <a:close/>
                <a:moveTo>
                  <a:pt x="15894" y="4608"/>
                </a:moveTo>
                <a:cubicBezTo>
                  <a:pt x="15871" y="4608"/>
                  <a:pt x="15853" y="4639"/>
                  <a:pt x="15853" y="4676"/>
                </a:cubicBezTo>
                <a:cubicBezTo>
                  <a:pt x="15853" y="4714"/>
                  <a:pt x="15871" y="4745"/>
                  <a:pt x="15894" y="4745"/>
                </a:cubicBezTo>
                <a:cubicBezTo>
                  <a:pt x="15916" y="4745"/>
                  <a:pt x="15935" y="4714"/>
                  <a:pt x="15935" y="4676"/>
                </a:cubicBezTo>
                <a:cubicBezTo>
                  <a:pt x="15935" y="4639"/>
                  <a:pt x="15916" y="4608"/>
                  <a:pt x="15894" y="4608"/>
                </a:cubicBezTo>
                <a:close/>
                <a:moveTo>
                  <a:pt x="16101" y="4608"/>
                </a:moveTo>
                <a:cubicBezTo>
                  <a:pt x="16078" y="4608"/>
                  <a:pt x="16060" y="4639"/>
                  <a:pt x="16060" y="4676"/>
                </a:cubicBezTo>
                <a:cubicBezTo>
                  <a:pt x="16060" y="4714"/>
                  <a:pt x="16078" y="4745"/>
                  <a:pt x="16101" y="4745"/>
                </a:cubicBezTo>
                <a:cubicBezTo>
                  <a:pt x="16123" y="4745"/>
                  <a:pt x="16142" y="4714"/>
                  <a:pt x="16142" y="4676"/>
                </a:cubicBezTo>
                <a:cubicBezTo>
                  <a:pt x="16142" y="4639"/>
                  <a:pt x="16123" y="4608"/>
                  <a:pt x="16101" y="4608"/>
                </a:cubicBezTo>
                <a:close/>
                <a:moveTo>
                  <a:pt x="16308" y="4608"/>
                </a:moveTo>
                <a:cubicBezTo>
                  <a:pt x="16285" y="4608"/>
                  <a:pt x="16267" y="4639"/>
                  <a:pt x="16267" y="4676"/>
                </a:cubicBezTo>
                <a:cubicBezTo>
                  <a:pt x="16267" y="4714"/>
                  <a:pt x="16285" y="4745"/>
                  <a:pt x="16308" y="4745"/>
                </a:cubicBezTo>
                <a:cubicBezTo>
                  <a:pt x="16331" y="4745"/>
                  <a:pt x="16349" y="4714"/>
                  <a:pt x="16349" y="4676"/>
                </a:cubicBezTo>
                <a:cubicBezTo>
                  <a:pt x="16349" y="4639"/>
                  <a:pt x="16331" y="4608"/>
                  <a:pt x="16308" y="4608"/>
                </a:cubicBezTo>
                <a:close/>
                <a:moveTo>
                  <a:pt x="16523" y="4608"/>
                </a:moveTo>
                <a:cubicBezTo>
                  <a:pt x="16500" y="4608"/>
                  <a:pt x="16482" y="4639"/>
                  <a:pt x="16482" y="4676"/>
                </a:cubicBezTo>
                <a:cubicBezTo>
                  <a:pt x="16482" y="4714"/>
                  <a:pt x="16500" y="4745"/>
                  <a:pt x="16523" y="4745"/>
                </a:cubicBezTo>
                <a:cubicBezTo>
                  <a:pt x="16546" y="4745"/>
                  <a:pt x="16564" y="4714"/>
                  <a:pt x="16564" y="4676"/>
                </a:cubicBezTo>
                <a:cubicBezTo>
                  <a:pt x="16564" y="4639"/>
                  <a:pt x="16546" y="4608"/>
                  <a:pt x="16523" y="4608"/>
                </a:cubicBezTo>
                <a:close/>
                <a:moveTo>
                  <a:pt x="16730" y="4608"/>
                </a:moveTo>
                <a:cubicBezTo>
                  <a:pt x="16708" y="4608"/>
                  <a:pt x="16689" y="4639"/>
                  <a:pt x="16689" y="4676"/>
                </a:cubicBezTo>
                <a:cubicBezTo>
                  <a:pt x="16689" y="4714"/>
                  <a:pt x="16708" y="4745"/>
                  <a:pt x="16730" y="4745"/>
                </a:cubicBezTo>
                <a:cubicBezTo>
                  <a:pt x="16753" y="4745"/>
                  <a:pt x="16771" y="4714"/>
                  <a:pt x="16771" y="4676"/>
                </a:cubicBezTo>
                <a:cubicBezTo>
                  <a:pt x="16771" y="4639"/>
                  <a:pt x="16753" y="4608"/>
                  <a:pt x="16730" y="4608"/>
                </a:cubicBezTo>
                <a:close/>
                <a:moveTo>
                  <a:pt x="16938" y="4608"/>
                </a:moveTo>
                <a:cubicBezTo>
                  <a:pt x="16915" y="4608"/>
                  <a:pt x="16897" y="4639"/>
                  <a:pt x="16897" y="4676"/>
                </a:cubicBezTo>
                <a:cubicBezTo>
                  <a:pt x="16897" y="4714"/>
                  <a:pt x="16915" y="4745"/>
                  <a:pt x="16938" y="4745"/>
                </a:cubicBezTo>
                <a:cubicBezTo>
                  <a:pt x="16960" y="4745"/>
                  <a:pt x="16979" y="4714"/>
                  <a:pt x="16979" y="4676"/>
                </a:cubicBezTo>
                <a:cubicBezTo>
                  <a:pt x="16979" y="4639"/>
                  <a:pt x="16960" y="4608"/>
                  <a:pt x="16938" y="4608"/>
                </a:cubicBezTo>
                <a:close/>
                <a:moveTo>
                  <a:pt x="17153" y="4608"/>
                </a:moveTo>
                <a:cubicBezTo>
                  <a:pt x="17130" y="4608"/>
                  <a:pt x="17111" y="4639"/>
                  <a:pt x="17111" y="4676"/>
                </a:cubicBezTo>
                <a:cubicBezTo>
                  <a:pt x="17111" y="4714"/>
                  <a:pt x="17130" y="4745"/>
                  <a:pt x="17153" y="4745"/>
                </a:cubicBezTo>
                <a:cubicBezTo>
                  <a:pt x="17175" y="4745"/>
                  <a:pt x="17194" y="4714"/>
                  <a:pt x="17194" y="4676"/>
                </a:cubicBezTo>
                <a:cubicBezTo>
                  <a:pt x="17194" y="4639"/>
                  <a:pt x="17175" y="4608"/>
                  <a:pt x="17153" y="4608"/>
                </a:cubicBezTo>
                <a:close/>
                <a:moveTo>
                  <a:pt x="17360" y="4608"/>
                </a:moveTo>
                <a:cubicBezTo>
                  <a:pt x="17337" y="4608"/>
                  <a:pt x="17319" y="4639"/>
                  <a:pt x="17319" y="4676"/>
                </a:cubicBezTo>
                <a:cubicBezTo>
                  <a:pt x="17319" y="4714"/>
                  <a:pt x="17337" y="4745"/>
                  <a:pt x="17360" y="4745"/>
                </a:cubicBezTo>
                <a:cubicBezTo>
                  <a:pt x="17382" y="4745"/>
                  <a:pt x="17401" y="4714"/>
                  <a:pt x="17401" y="4676"/>
                </a:cubicBezTo>
                <a:cubicBezTo>
                  <a:pt x="17401" y="4639"/>
                  <a:pt x="17382" y="4608"/>
                  <a:pt x="17360" y="4608"/>
                </a:cubicBezTo>
                <a:close/>
                <a:moveTo>
                  <a:pt x="17567" y="4608"/>
                </a:moveTo>
                <a:cubicBezTo>
                  <a:pt x="17544" y="4608"/>
                  <a:pt x="17526" y="4639"/>
                  <a:pt x="17526" y="4676"/>
                </a:cubicBezTo>
                <a:cubicBezTo>
                  <a:pt x="17526" y="4714"/>
                  <a:pt x="17544" y="4745"/>
                  <a:pt x="17567" y="4745"/>
                </a:cubicBezTo>
                <a:cubicBezTo>
                  <a:pt x="17590" y="4745"/>
                  <a:pt x="17608" y="4714"/>
                  <a:pt x="17608" y="4676"/>
                </a:cubicBezTo>
                <a:cubicBezTo>
                  <a:pt x="17608" y="4639"/>
                  <a:pt x="17590" y="4608"/>
                  <a:pt x="17567" y="4608"/>
                </a:cubicBezTo>
                <a:close/>
                <a:moveTo>
                  <a:pt x="17782" y="4608"/>
                </a:moveTo>
                <a:cubicBezTo>
                  <a:pt x="17759" y="4608"/>
                  <a:pt x="17741" y="4639"/>
                  <a:pt x="17741" y="4676"/>
                </a:cubicBezTo>
                <a:cubicBezTo>
                  <a:pt x="17741" y="4714"/>
                  <a:pt x="17759" y="4745"/>
                  <a:pt x="17782" y="4745"/>
                </a:cubicBezTo>
                <a:cubicBezTo>
                  <a:pt x="17805" y="4745"/>
                  <a:pt x="17823" y="4714"/>
                  <a:pt x="17823" y="4676"/>
                </a:cubicBezTo>
                <a:cubicBezTo>
                  <a:pt x="17823" y="4639"/>
                  <a:pt x="17805" y="4608"/>
                  <a:pt x="17782" y="4608"/>
                </a:cubicBezTo>
                <a:close/>
                <a:moveTo>
                  <a:pt x="17989" y="4608"/>
                </a:moveTo>
                <a:cubicBezTo>
                  <a:pt x="17967" y="4608"/>
                  <a:pt x="17948" y="4639"/>
                  <a:pt x="17948" y="4676"/>
                </a:cubicBezTo>
                <a:cubicBezTo>
                  <a:pt x="17948" y="4714"/>
                  <a:pt x="17967" y="4745"/>
                  <a:pt x="17989" y="4745"/>
                </a:cubicBezTo>
                <a:cubicBezTo>
                  <a:pt x="18012" y="4745"/>
                  <a:pt x="18030" y="4714"/>
                  <a:pt x="18030" y="4676"/>
                </a:cubicBezTo>
                <a:cubicBezTo>
                  <a:pt x="18030" y="4639"/>
                  <a:pt x="18012" y="4608"/>
                  <a:pt x="17989" y="4608"/>
                </a:cubicBezTo>
                <a:close/>
                <a:moveTo>
                  <a:pt x="18197" y="4608"/>
                </a:moveTo>
                <a:cubicBezTo>
                  <a:pt x="18174" y="4608"/>
                  <a:pt x="18156" y="4639"/>
                  <a:pt x="18156" y="4676"/>
                </a:cubicBezTo>
                <a:cubicBezTo>
                  <a:pt x="18156" y="4714"/>
                  <a:pt x="18174" y="4745"/>
                  <a:pt x="18197" y="4745"/>
                </a:cubicBezTo>
                <a:cubicBezTo>
                  <a:pt x="18219" y="4745"/>
                  <a:pt x="18238" y="4714"/>
                  <a:pt x="18238" y="4676"/>
                </a:cubicBezTo>
                <a:cubicBezTo>
                  <a:pt x="18238" y="4639"/>
                  <a:pt x="18219" y="4608"/>
                  <a:pt x="18197" y="4608"/>
                </a:cubicBezTo>
                <a:close/>
                <a:moveTo>
                  <a:pt x="18412" y="4608"/>
                </a:moveTo>
                <a:cubicBezTo>
                  <a:pt x="18389" y="4608"/>
                  <a:pt x="18370" y="4639"/>
                  <a:pt x="18370" y="4676"/>
                </a:cubicBezTo>
                <a:cubicBezTo>
                  <a:pt x="18370" y="4714"/>
                  <a:pt x="18389" y="4745"/>
                  <a:pt x="18412" y="4745"/>
                </a:cubicBezTo>
                <a:cubicBezTo>
                  <a:pt x="18434" y="4745"/>
                  <a:pt x="18453" y="4714"/>
                  <a:pt x="18453" y="4676"/>
                </a:cubicBezTo>
                <a:cubicBezTo>
                  <a:pt x="18453" y="4639"/>
                  <a:pt x="18434" y="4608"/>
                  <a:pt x="18412" y="4608"/>
                </a:cubicBezTo>
                <a:close/>
                <a:moveTo>
                  <a:pt x="18619" y="4608"/>
                </a:moveTo>
                <a:cubicBezTo>
                  <a:pt x="18596" y="4608"/>
                  <a:pt x="18578" y="4639"/>
                  <a:pt x="18578" y="4676"/>
                </a:cubicBezTo>
                <a:cubicBezTo>
                  <a:pt x="18578" y="4714"/>
                  <a:pt x="18596" y="4745"/>
                  <a:pt x="18619" y="4745"/>
                </a:cubicBezTo>
                <a:cubicBezTo>
                  <a:pt x="18641" y="4745"/>
                  <a:pt x="18660" y="4714"/>
                  <a:pt x="18660" y="4676"/>
                </a:cubicBezTo>
                <a:cubicBezTo>
                  <a:pt x="18660" y="4639"/>
                  <a:pt x="18641" y="4608"/>
                  <a:pt x="18619" y="4608"/>
                </a:cubicBezTo>
                <a:close/>
                <a:moveTo>
                  <a:pt x="18826" y="4608"/>
                </a:moveTo>
                <a:cubicBezTo>
                  <a:pt x="18803" y="4608"/>
                  <a:pt x="18785" y="4639"/>
                  <a:pt x="18785" y="4676"/>
                </a:cubicBezTo>
                <a:cubicBezTo>
                  <a:pt x="18785" y="4714"/>
                  <a:pt x="18803" y="4745"/>
                  <a:pt x="18826" y="4745"/>
                </a:cubicBezTo>
                <a:cubicBezTo>
                  <a:pt x="18849" y="4745"/>
                  <a:pt x="18867" y="4714"/>
                  <a:pt x="18867" y="4676"/>
                </a:cubicBezTo>
                <a:cubicBezTo>
                  <a:pt x="18867" y="4639"/>
                  <a:pt x="18849" y="4608"/>
                  <a:pt x="18826" y="4608"/>
                </a:cubicBezTo>
                <a:close/>
                <a:moveTo>
                  <a:pt x="19041" y="4608"/>
                </a:moveTo>
                <a:cubicBezTo>
                  <a:pt x="19018" y="4608"/>
                  <a:pt x="19000" y="4639"/>
                  <a:pt x="19000" y="4676"/>
                </a:cubicBezTo>
                <a:cubicBezTo>
                  <a:pt x="19000" y="4714"/>
                  <a:pt x="19018" y="4745"/>
                  <a:pt x="19041" y="4745"/>
                </a:cubicBezTo>
                <a:cubicBezTo>
                  <a:pt x="19064" y="4745"/>
                  <a:pt x="19082" y="4714"/>
                  <a:pt x="19082" y="4676"/>
                </a:cubicBezTo>
                <a:cubicBezTo>
                  <a:pt x="19082" y="4639"/>
                  <a:pt x="19064" y="4608"/>
                  <a:pt x="19041" y="4608"/>
                </a:cubicBezTo>
                <a:close/>
                <a:moveTo>
                  <a:pt x="19248" y="4608"/>
                </a:moveTo>
                <a:cubicBezTo>
                  <a:pt x="19226" y="4608"/>
                  <a:pt x="19207" y="4639"/>
                  <a:pt x="19207" y="4676"/>
                </a:cubicBezTo>
                <a:cubicBezTo>
                  <a:pt x="19207" y="4714"/>
                  <a:pt x="19226" y="4745"/>
                  <a:pt x="19248" y="4745"/>
                </a:cubicBezTo>
                <a:cubicBezTo>
                  <a:pt x="19271" y="4745"/>
                  <a:pt x="19289" y="4714"/>
                  <a:pt x="19289" y="4676"/>
                </a:cubicBezTo>
                <a:cubicBezTo>
                  <a:pt x="19289" y="4639"/>
                  <a:pt x="19271" y="4608"/>
                  <a:pt x="19248" y="4608"/>
                </a:cubicBezTo>
                <a:close/>
                <a:moveTo>
                  <a:pt x="19456" y="4608"/>
                </a:moveTo>
                <a:cubicBezTo>
                  <a:pt x="19433" y="4608"/>
                  <a:pt x="19415" y="4639"/>
                  <a:pt x="19415" y="4676"/>
                </a:cubicBezTo>
                <a:cubicBezTo>
                  <a:pt x="19415" y="4714"/>
                  <a:pt x="19433" y="4745"/>
                  <a:pt x="19456" y="4745"/>
                </a:cubicBezTo>
                <a:cubicBezTo>
                  <a:pt x="19478" y="4745"/>
                  <a:pt x="19497" y="4714"/>
                  <a:pt x="19497" y="4676"/>
                </a:cubicBezTo>
                <a:cubicBezTo>
                  <a:pt x="19497" y="4639"/>
                  <a:pt x="19478" y="4608"/>
                  <a:pt x="19456" y="4608"/>
                </a:cubicBezTo>
                <a:close/>
                <a:moveTo>
                  <a:pt x="19670" y="4608"/>
                </a:moveTo>
                <a:cubicBezTo>
                  <a:pt x="19648" y="4608"/>
                  <a:pt x="19629" y="4639"/>
                  <a:pt x="19629" y="4676"/>
                </a:cubicBezTo>
                <a:cubicBezTo>
                  <a:pt x="19629" y="4714"/>
                  <a:pt x="19648" y="4745"/>
                  <a:pt x="19670" y="4745"/>
                </a:cubicBezTo>
                <a:cubicBezTo>
                  <a:pt x="19693" y="4745"/>
                  <a:pt x="19712" y="4714"/>
                  <a:pt x="19712" y="4676"/>
                </a:cubicBezTo>
                <a:cubicBezTo>
                  <a:pt x="19712" y="4639"/>
                  <a:pt x="19693" y="4608"/>
                  <a:pt x="19670" y="4608"/>
                </a:cubicBezTo>
                <a:close/>
                <a:moveTo>
                  <a:pt x="19878" y="4608"/>
                </a:moveTo>
                <a:cubicBezTo>
                  <a:pt x="19855" y="4608"/>
                  <a:pt x="19837" y="4639"/>
                  <a:pt x="19837" y="4676"/>
                </a:cubicBezTo>
                <a:cubicBezTo>
                  <a:pt x="19837" y="4714"/>
                  <a:pt x="19855" y="4745"/>
                  <a:pt x="19878" y="4745"/>
                </a:cubicBezTo>
                <a:cubicBezTo>
                  <a:pt x="19900" y="4745"/>
                  <a:pt x="19919" y="4714"/>
                  <a:pt x="19919" y="4676"/>
                </a:cubicBezTo>
                <a:cubicBezTo>
                  <a:pt x="19919" y="4639"/>
                  <a:pt x="19900" y="4608"/>
                  <a:pt x="19878" y="4608"/>
                </a:cubicBezTo>
                <a:close/>
                <a:moveTo>
                  <a:pt x="20085" y="4608"/>
                </a:moveTo>
                <a:cubicBezTo>
                  <a:pt x="20062" y="4608"/>
                  <a:pt x="20044" y="4639"/>
                  <a:pt x="20044" y="4676"/>
                </a:cubicBezTo>
                <a:cubicBezTo>
                  <a:pt x="20044" y="4714"/>
                  <a:pt x="20062" y="4745"/>
                  <a:pt x="20085" y="4745"/>
                </a:cubicBezTo>
                <a:cubicBezTo>
                  <a:pt x="20108" y="4745"/>
                  <a:pt x="20126" y="4714"/>
                  <a:pt x="20126" y="4676"/>
                </a:cubicBezTo>
                <a:cubicBezTo>
                  <a:pt x="20126" y="4639"/>
                  <a:pt x="20108" y="4608"/>
                  <a:pt x="20085" y="4608"/>
                </a:cubicBezTo>
                <a:close/>
                <a:moveTo>
                  <a:pt x="20300" y="4608"/>
                </a:moveTo>
                <a:cubicBezTo>
                  <a:pt x="20277" y="4608"/>
                  <a:pt x="20259" y="4639"/>
                  <a:pt x="20259" y="4676"/>
                </a:cubicBezTo>
                <a:cubicBezTo>
                  <a:pt x="20259" y="4714"/>
                  <a:pt x="20277" y="4745"/>
                  <a:pt x="20300" y="4745"/>
                </a:cubicBezTo>
                <a:cubicBezTo>
                  <a:pt x="20323" y="4745"/>
                  <a:pt x="20341" y="4714"/>
                  <a:pt x="20341" y="4676"/>
                </a:cubicBezTo>
                <a:cubicBezTo>
                  <a:pt x="20341" y="4639"/>
                  <a:pt x="20323" y="4608"/>
                  <a:pt x="20300" y="4608"/>
                </a:cubicBezTo>
                <a:close/>
                <a:moveTo>
                  <a:pt x="20507" y="4608"/>
                </a:moveTo>
                <a:cubicBezTo>
                  <a:pt x="20485" y="4608"/>
                  <a:pt x="20466" y="4639"/>
                  <a:pt x="20466" y="4676"/>
                </a:cubicBezTo>
                <a:cubicBezTo>
                  <a:pt x="20466" y="4714"/>
                  <a:pt x="20485" y="4745"/>
                  <a:pt x="20507" y="4745"/>
                </a:cubicBezTo>
                <a:cubicBezTo>
                  <a:pt x="20530" y="4745"/>
                  <a:pt x="20548" y="4714"/>
                  <a:pt x="20548" y="4676"/>
                </a:cubicBezTo>
                <a:cubicBezTo>
                  <a:pt x="20548" y="4639"/>
                  <a:pt x="20530" y="4608"/>
                  <a:pt x="20507" y="4608"/>
                </a:cubicBezTo>
                <a:close/>
                <a:moveTo>
                  <a:pt x="20715" y="4608"/>
                </a:moveTo>
                <a:cubicBezTo>
                  <a:pt x="20692" y="4608"/>
                  <a:pt x="20674" y="4639"/>
                  <a:pt x="20674" y="4676"/>
                </a:cubicBezTo>
                <a:cubicBezTo>
                  <a:pt x="20674" y="4714"/>
                  <a:pt x="20692" y="4745"/>
                  <a:pt x="20715" y="4745"/>
                </a:cubicBezTo>
                <a:cubicBezTo>
                  <a:pt x="20737" y="4745"/>
                  <a:pt x="20756" y="4714"/>
                  <a:pt x="20756" y="4676"/>
                </a:cubicBezTo>
                <a:cubicBezTo>
                  <a:pt x="20756" y="4639"/>
                  <a:pt x="20737" y="4608"/>
                  <a:pt x="20715" y="4608"/>
                </a:cubicBezTo>
                <a:close/>
                <a:moveTo>
                  <a:pt x="20929" y="4608"/>
                </a:moveTo>
                <a:cubicBezTo>
                  <a:pt x="20907" y="4608"/>
                  <a:pt x="20888" y="4639"/>
                  <a:pt x="20888" y="4676"/>
                </a:cubicBezTo>
                <a:cubicBezTo>
                  <a:pt x="20888" y="4714"/>
                  <a:pt x="20907" y="4745"/>
                  <a:pt x="20929" y="4745"/>
                </a:cubicBezTo>
                <a:cubicBezTo>
                  <a:pt x="20930" y="4745"/>
                  <a:pt x="20930" y="4744"/>
                  <a:pt x="20931" y="4744"/>
                </a:cubicBezTo>
                <a:cubicBezTo>
                  <a:pt x="20931" y="4691"/>
                  <a:pt x="20943" y="4656"/>
                  <a:pt x="20960" y="4630"/>
                </a:cubicBezTo>
                <a:cubicBezTo>
                  <a:pt x="20952" y="4617"/>
                  <a:pt x="20941" y="4608"/>
                  <a:pt x="20929" y="4608"/>
                </a:cubicBezTo>
                <a:close/>
                <a:moveTo>
                  <a:pt x="21349" y="4608"/>
                </a:moveTo>
                <a:cubicBezTo>
                  <a:pt x="21363" y="4629"/>
                  <a:pt x="21376" y="4647"/>
                  <a:pt x="21389" y="4663"/>
                </a:cubicBezTo>
                <a:cubicBezTo>
                  <a:pt x="21386" y="4632"/>
                  <a:pt x="21369" y="4608"/>
                  <a:pt x="21349" y="4608"/>
                </a:cubicBezTo>
                <a:close/>
                <a:moveTo>
                  <a:pt x="463" y="4787"/>
                </a:moveTo>
                <a:cubicBezTo>
                  <a:pt x="441" y="4787"/>
                  <a:pt x="422" y="4818"/>
                  <a:pt x="422" y="4855"/>
                </a:cubicBezTo>
                <a:cubicBezTo>
                  <a:pt x="422" y="4893"/>
                  <a:pt x="441" y="4924"/>
                  <a:pt x="463" y="4924"/>
                </a:cubicBezTo>
                <a:cubicBezTo>
                  <a:pt x="486" y="4924"/>
                  <a:pt x="504" y="4893"/>
                  <a:pt x="504" y="4855"/>
                </a:cubicBezTo>
                <a:cubicBezTo>
                  <a:pt x="504" y="4818"/>
                  <a:pt x="486" y="4787"/>
                  <a:pt x="463" y="4787"/>
                </a:cubicBezTo>
                <a:close/>
                <a:moveTo>
                  <a:pt x="671" y="4787"/>
                </a:moveTo>
                <a:cubicBezTo>
                  <a:pt x="648" y="4787"/>
                  <a:pt x="629" y="4818"/>
                  <a:pt x="629" y="4855"/>
                </a:cubicBezTo>
                <a:cubicBezTo>
                  <a:pt x="629" y="4893"/>
                  <a:pt x="648" y="4924"/>
                  <a:pt x="671" y="4924"/>
                </a:cubicBezTo>
                <a:cubicBezTo>
                  <a:pt x="693" y="4924"/>
                  <a:pt x="712" y="4893"/>
                  <a:pt x="712" y="4855"/>
                </a:cubicBezTo>
                <a:cubicBezTo>
                  <a:pt x="712" y="4818"/>
                  <a:pt x="693" y="4787"/>
                  <a:pt x="671" y="4787"/>
                </a:cubicBezTo>
                <a:close/>
                <a:moveTo>
                  <a:pt x="878" y="4787"/>
                </a:moveTo>
                <a:cubicBezTo>
                  <a:pt x="855" y="4787"/>
                  <a:pt x="837" y="4818"/>
                  <a:pt x="837" y="4855"/>
                </a:cubicBezTo>
                <a:cubicBezTo>
                  <a:pt x="837" y="4893"/>
                  <a:pt x="855" y="4924"/>
                  <a:pt x="878" y="4924"/>
                </a:cubicBezTo>
                <a:cubicBezTo>
                  <a:pt x="900" y="4924"/>
                  <a:pt x="919" y="4893"/>
                  <a:pt x="919" y="4855"/>
                </a:cubicBezTo>
                <a:cubicBezTo>
                  <a:pt x="919" y="4818"/>
                  <a:pt x="900" y="4787"/>
                  <a:pt x="878" y="4787"/>
                </a:cubicBezTo>
                <a:close/>
                <a:moveTo>
                  <a:pt x="1093" y="4787"/>
                </a:moveTo>
                <a:cubicBezTo>
                  <a:pt x="1070" y="4787"/>
                  <a:pt x="1052" y="4818"/>
                  <a:pt x="1052" y="4855"/>
                </a:cubicBezTo>
                <a:cubicBezTo>
                  <a:pt x="1052" y="4893"/>
                  <a:pt x="1070" y="4924"/>
                  <a:pt x="1093" y="4924"/>
                </a:cubicBezTo>
                <a:cubicBezTo>
                  <a:pt x="1115" y="4924"/>
                  <a:pt x="1134" y="4893"/>
                  <a:pt x="1134" y="4855"/>
                </a:cubicBezTo>
                <a:cubicBezTo>
                  <a:pt x="1134" y="4818"/>
                  <a:pt x="1115" y="4787"/>
                  <a:pt x="1093" y="4787"/>
                </a:cubicBezTo>
                <a:close/>
                <a:moveTo>
                  <a:pt x="1300" y="4787"/>
                </a:moveTo>
                <a:cubicBezTo>
                  <a:pt x="1277" y="4787"/>
                  <a:pt x="1259" y="4818"/>
                  <a:pt x="1259" y="4855"/>
                </a:cubicBezTo>
                <a:cubicBezTo>
                  <a:pt x="1259" y="4893"/>
                  <a:pt x="1277" y="4924"/>
                  <a:pt x="1300" y="4924"/>
                </a:cubicBezTo>
                <a:cubicBezTo>
                  <a:pt x="1323" y="4924"/>
                  <a:pt x="1341" y="4893"/>
                  <a:pt x="1341" y="4855"/>
                </a:cubicBezTo>
                <a:cubicBezTo>
                  <a:pt x="1341" y="4818"/>
                  <a:pt x="1323" y="4787"/>
                  <a:pt x="1300" y="4787"/>
                </a:cubicBezTo>
                <a:close/>
                <a:moveTo>
                  <a:pt x="1507" y="4787"/>
                </a:moveTo>
                <a:cubicBezTo>
                  <a:pt x="1485" y="4787"/>
                  <a:pt x="1466" y="4818"/>
                  <a:pt x="1466" y="4855"/>
                </a:cubicBezTo>
                <a:cubicBezTo>
                  <a:pt x="1466" y="4893"/>
                  <a:pt x="1485" y="4924"/>
                  <a:pt x="1507" y="4924"/>
                </a:cubicBezTo>
                <a:cubicBezTo>
                  <a:pt x="1530" y="4924"/>
                  <a:pt x="1548" y="4893"/>
                  <a:pt x="1548" y="4855"/>
                </a:cubicBezTo>
                <a:cubicBezTo>
                  <a:pt x="1548" y="4818"/>
                  <a:pt x="1530" y="4787"/>
                  <a:pt x="1507" y="4787"/>
                </a:cubicBezTo>
                <a:close/>
                <a:moveTo>
                  <a:pt x="1722" y="4787"/>
                </a:moveTo>
                <a:cubicBezTo>
                  <a:pt x="1700" y="4787"/>
                  <a:pt x="1681" y="4818"/>
                  <a:pt x="1681" y="4855"/>
                </a:cubicBezTo>
                <a:cubicBezTo>
                  <a:pt x="1681" y="4893"/>
                  <a:pt x="1700" y="4924"/>
                  <a:pt x="1722" y="4924"/>
                </a:cubicBezTo>
                <a:cubicBezTo>
                  <a:pt x="1745" y="4924"/>
                  <a:pt x="1763" y="4893"/>
                  <a:pt x="1763" y="4855"/>
                </a:cubicBezTo>
                <a:cubicBezTo>
                  <a:pt x="1763" y="4818"/>
                  <a:pt x="1745" y="4787"/>
                  <a:pt x="1722" y="4787"/>
                </a:cubicBezTo>
                <a:close/>
                <a:moveTo>
                  <a:pt x="1930" y="4787"/>
                </a:moveTo>
                <a:cubicBezTo>
                  <a:pt x="1907" y="4787"/>
                  <a:pt x="1888" y="4818"/>
                  <a:pt x="1888" y="4855"/>
                </a:cubicBezTo>
                <a:cubicBezTo>
                  <a:pt x="1888" y="4893"/>
                  <a:pt x="1907" y="4924"/>
                  <a:pt x="1930" y="4924"/>
                </a:cubicBezTo>
                <a:cubicBezTo>
                  <a:pt x="1952" y="4924"/>
                  <a:pt x="1971" y="4893"/>
                  <a:pt x="1971" y="4855"/>
                </a:cubicBezTo>
                <a:cubicBezTo>
                  <a:pt x="1971" y="4818"/>
                  <a:pt x="1952" y="4787"/>
                  <a:pt x="1930" y="4787"/>
                </a:cubicBezTo>
                <a:close/>
                <a:moveTo>
                  <a:pt x="2137" y="4787"/>
                </a:moveTo>
                <a:cubicBezTo>
                  <a:pt x="2114" y="4787"/>
                  <a:pt x="2096" y="4818"/>
                  <a:pt x="2096" y="4855"/>
                </a:cubicBezTo>
                <a:cubicBezTo>
                  <a:pt x="2096" y="4893"/>
                  <a:pt x="2114" y="4924"/>
                  <a:pt x="2137" y="4924"/>
                </a:cubicBezTo>
                <a:cubicBezTo>
                  <a:pt x="2159" y="4924"/>
                  <a:pt x="2178" y="4893"/>
                  <a:pt x="2178" y="4855"/>
                </a:cubicBezTo>
                <a:cubicBezTo>
                  <a:pt x="2178" y="4818"/>
                  <a:pt x="2159" y="4787"/>
                  <a:pt x="2137" y="4787"/>
                </a:cubicBezTo>
                <a:close/>
                <a:moveTo>
                  <a:pt x="2352" y="4787"/>
                </a:moveTo>
                <a:cubicBezTo>
                  <a:pt x="2329" y="4787"/>
                  <a:pt x="2311" y="4818"/>
                  <a:pt x="2311" y="4855"/>
                </a:cubicBezTo>
                <a:cubicBezTo>
                  <a:pt x="2311" y="4893"/>
                  <a:pt x="2329" y="4924"/>
                  <a:pt x="2352" y="4924"/>
                </a:cubicBezTo>
                <a:cubicBezTo>
                  <a:pt x="2374" y="4924"/>
                  <a:pt x="2393" y="4893"/>
                  <a:pt x="2393" y="4855"/>
                </a:cubicBezTo>
                <a:cubicBezTo>
                  <a:pt x="2393" y="4818"/>
                  <a:pt x="2374" y="4787"/>
                  <a:pt x="2352" y="4787"/>
                </a:cubicBezTo>
                <a:close/>
                <a:moveTo>
                  <a:pt x="2559" y="4787"/>
                </a:moveTo>
                <a:cubicBezTo>
                  <a:pt x="2536" y="4787"/>
                  <a:pt x="2518" y="4818"/>
                  <a:pt x="2518" y="4855"/>
                </a:cubicBezTo>
                <a:cubicBezTo>
                  <a:pt x="2518" y="4893"/>
                  <a:pt x="2536" y="4924"/>
                  <a:pt x="2559" y="4924"/>
                </a:cubicBezTo>
                <a:cubicBezTo>
                  <a:pt x="2582" y="4924"/>
                  <a:pt x="2600" y="4893"/>
                  <a:pt x="2600" y="4855"/>
                </a:cubicBezTo>
                <a:cubicBezTo>
                  <a:pt x="2600" y="4818"/>
                  <a:pt x="2582" y="4787"/>
                  <a:pt x="2559" y="4787"/>
                </a:cubicBezTo>
                <a:close/>
                <a:moveTo>
                  <a:pt x="2766" y="4787"/>
                </a:moveTo>
                <a:cubicBezTo>
                  <a:pt x="2744" y="4787"/>
                  <a:pt x="2725" y="4818"/>
                  <a:pt x="2725" y="4855"/>
                </a:cubicBezTo>
                <a:cubicBezTo>
                  <a:pt x="2725" y="4893"/>
                  <a:pt x="2744" y="4924"/>
                  <a:pt x="2766" y="4924"/>
                </a:cubicBezTo>
                <a:cubicBezTo>
                  <a:pt x="2789" y="4924"/>
                  <a:pt x="2807" y="4893"/>
                  <a:pt x="2807" y="4855"/>
                </a:cubicBezTo>
                <a:cubicBezTo>
                  <a:pt x="2807" y="4818"/>
                  <a:pt x="2789" y="4787"/>
                  <a:pt x="2766" y="4787"/>
                </a:cubicBezTo>
                <a:close/>
                <a:moveTo>
                  <a:pt x="2981" y="4787"/>
                </a:moveTo>
                <a:cubicBezTo>
                  <a:pt x="2959" y="4787"/>
                  <a:pt x="2940" y="4818"/>
                  <a:pt x="2940" y="4855"/>
                </a:cubicBezTo>
                <a:cubicBezTo>
                  <a:pt x="2940" y="4893"/>
                  <a:pt x="2959" y="4924"/>
                  <a:pt x="2981" y="4924"/>
                </a:cubicBezTo>
                <a:cubicBezTo>
                  <a:pt x="3004" y="4924"/>
                  <a:pt x="3022" y="4893"/>
                  <a:pt x="3022" y="4855"/>
                </a:cubicBezTo>
                <a:cubicBezTo>
                  <a:pt x="3022" y="4818"/>
                  <a:pt x="3004" y="4787"/>
                  <a:pt x="2981" y="4787"/>
                </a:cubicBezTo>
                <a:close/>
                <a:moveTo>
                  <a:pt x="3188" y="4787"/>
                </a:moveTo>
                <a:cubicBezTo>
                  <a:pt x="3166" y="4787"/>
                  <a:pt x="3147" y="4818"/>
                  <a:pt x="3147" y="4855"/>
                </a:cubicBezTo>
                <a:cubicBezTo>
                  <a:pt x="3147" y="4893"/>
                  <a:pt x="3166" y="4924"/>
                  <a:pt x="3188" y="4924"/>
                </a:cubicBezTo>
                <a:cubicBezTo>
                  <a:pt x="3211" y="4924"/>
                  <a:pt x="3230" y="4893"/>
                  <a:pt x="3230" y="4855"/>
                </a:cubicBezTo>
                <a:cubicBezTo>
                  <a:pt x="3230" y="4818"/>
                  <a:pt x="3211" y="4787"/>
                  <a:pt x="3188" y="4787"/>
                </a:cubicBezTo>
                <a:close/>
                <a:moveTo>
                  <a:pt x="3396" y="4787"/>
                </a:moveTo>
                <a:cubicBezTo>
                  <a:pt x="3373" y="4787"/>
                  <a:pt x="3355" y="4818"/>
                  <a:pt x="3355" y="4855"/>
                </a:cubicBezTo>
                <a:cubicBezTo>
                  <a:pt x="3355" y="4893"/>
                  <a:pt x="3373" y="4924"/>
                  <a:pt x="3396" y="4924"/>
                </a:cubicBezTo>
                <a:cubicBezTo>
                  <a:pt x="3418" y="4924"/>
                  <a:pt x="3437" y="4893"/>
                  <a:pt x="3437" y="4855"/>
                </a:cubicBezTo>
                <a:cubicBezTo>
                  <a:pt x="3437" y="4818"/>
                  <a:pt x="3418" y="4787"/>
                  <a:pt x="3396" y="4787"/>
                </a:cubicBezTo>
                <a:close/>
                <a:moveTo>
                  <a:pt x="3611" y="4787"/>
                </a:moveTo>
                <a:cubicBezTo>
                  <a:pt x="3588" y="4787"/>
                  <a:pt x="3570" y="4818"/>
                  <a:pt x="3570" y="4855"/>
                </a:cubicBezTo>
                <a:cubicBezTo>
                  <a:pt x="3570" y="4893"/>
                  <a:pt x="3588" y="4924"/>
                  <a:pt x="3611" y="4924"/>
                </a:cubicBezTo>
                <a:cubicBezTo>
                  <a:pt x="3633" y="4924"/>
                  <a:pt x="3652" y="4893"/>
                  <a:pt x="3652" y="4855"/>
                </a:cubicBezTo>
                <a:cubicBezTo>
                  <a:pt x="3652" y="4818"/>
                  <a:pt x="3633" y="4787"/>
                  <a:pt x="3611" y="4787"/>
                </a:cubicBezTo>
                <a:close/>
                <a:moveTo>
                  <a:pt x="3818" y="4787"/>
                </a:moveTo>
                <a:cubicBezTo>
                  <a:pt x="3795" y="4787"/>
                  <a:pt x="3777" y="4818"/>
                  <a:pt x="3777" y="4855"/>
                </a:cubicBezTo>
                <a:cubicBezTo>
                  <a:pt x="3777" y="4893"/>
                  <a:pt x="3795" y="4924"/>
                  <a:pt x="3818" y="4924"/>
                </a:cubicBezTo>
                <a:cubicBezTo>
                  <a:pt x="3841" y="4924"/>
                  <a:pt x="3859" y="4893"/>
                  <a:pt x="3859" y="4855"/>
                </a:cubicBezTo>
                <a:cubicBezTo>
                  <a:pt x="3859" y="4818"/>
                  <a:pt x="3841" y="4787"/>
                  <a:pt x="3818" y="4787"/>
                </a:cubicBezTo>
                <a:close/>
                <a:moveTo>
                  <a:pt x="4033" y="4787"/>
                </a:moveTo>
                <a:cubicBezTo>
                  <a:pt x="4010" y="4787"/>
                  <a:pt x="3992" y="4818"/>
                  <a:pt x="3992" y="4855"/>
                </a:cubicBezTo>
                <a:cubicBezTo>
                  <a:pt x="3992" y="4893"/>
                  <a:pt x="4010" y="4924"/>
                  <a:pt x="4033" y="4924"/>
                </a:cubicBezTo>
                <a:cubicBezTo>
                  <a:pt x="4056" y="4924"/>
                  <a:pt x="4074" y="4893"/>
                  <a:pt x="4074" y="4855"/>
                </a:cubicBezTo>
                <a:cubicBezTo>
                  <a:pt x="4074" y="4818"/>
                  <a:pt x="4056" y="4787"/>
                  <a:pt x="4033" y="4787"/>
                </a:cubicBezTo>
                <a:close/>
                <a:moveTo>
                  <a:pt x="4240" y="4787"/>
                </a:moveTo>
                <a:cubicBezTo>
                  <a:pt x="4218" y="4787"/>
                  <a:pt x="4199" y="4818"/>
                  <a:pt x="4199" y="4855"/>
                </a:cubicBezTo>
                <a:cubicBezTo>
                  <a:pt x="4199" y="4893"/>
                  <a:pt x="4218" y="4924"/>
                  <a:pt x="4240" y="4924"/>
                </a:cubicBezTo>
                <a:cubicBezTo>
                  <a:pt x="4263" y="4924"/>
                  <a:pt x="4281" y="4893"/>
                  <a:pt x="4281" y="4855"/>
                </a:cubicBezTo>
                <a:cubicBezTo>
                  <a:pt x="4281" y="4818"/>
                  <a:pt x="4263" y="4787"/>
                  <a:pt x="4240" y="4787"/>
                </a:cubicBezTo>
                <a:close/>
                <a:moveTo>
                  <a:pt x="4447" y="4787"/>
                </a:moveTo>
                <a:cubicBezTo>
                  <a:pt x="4425" y="4787"/>
                  <a:pt x="4406" y="4818"/>
                  <a:pt x="4406" y="4855"/>
                </a:cubicBezTo>
                <a:cubicBezTo>
                  <a:pt x="4406" y="4893"/>
                  <a:pt x="4425" y="4924"/>
                  <a:pt x="4447" y="4924"/>
                </a:cubicBezTo>
                <a:cubicBezTo>
                  <a:pt x="4462" y="4924"/>
                  <a:pt x="4474" y="4912"/>
                  <a:pt x="4482" y="4893"/>
                </a:cubicBezTo>
                <a:cubicBezTo>
                  <a:pt x="4479" y="4891"/>
                  <a:pt x="4476" y="4888"/>
                  <a:pt x="4474" y="4885"/>
                </a:cubicBezTo>
                <a:cubicBezTo>
                  <a:pt x="4485" y="4893"/>
                  <a:pt x="4466" y="4864"/>
                  <a:pt x="4488" y="4864"/>
                </a:cubicBezTo>
                <a:cubicBezTo>
                  <a:pt x="4488" y="4861"/>
                  <a:pt x="4489" y="4858"/>
                  <a:pt x="4489" y="4855"/>
                </a:cubicBezTo>
                <a:cubicBezTo>
                  <a:pt x="4489" y="4818"/>
                  <a:pt x="4470" y="4787"/>
                  <a:pt x="4447" y="4787"/>
                </a:cubicBezTo>
                <a:close/>
                <a:moveTo>
                  <a:pt x="4662" y="4787"/>
                </a:moveTo>
                <a:cubicBezTo>
                  <a:pt x="4640" y="4787"/>
                  <a:pt x="4621" y="4818"/>
                  <a:pt x="4621" y="4855"/>
                </a:cubicBezTo>
                <a:cubicBezTo>
                  <a:pt x="4621" y="4874"/>
                  <a:pt x="4626" y="4890"/>
                  <a:pt x="4633" y="4903"/>
                </a:cubicBezTo>
                <a:cubicBezTo>
                  <a:pt x="4636" y="4889"/>
                  <a:pt x="4636" y="4871"/>
                  <a:pt x="4637" y="4855"/>
                </a:cubicBezTo>
                <a:cubicBezTo>
                  <a:pt x="4639" y="4839"/>
                  <a:pt x="4642" y="4826"/>
                  <a:pt x="4650" y="4826"/>
                </a:cubicBezTo>
                <a:lnTo>
                  <a:pt x="4662" y="4826"/>
                </a:lnTo>
                <a:lnTo>
                  <a:pt x="4697" y="4826"/>
                </a:lnTo>
                <a:cubicBezTo>
                  <a:pt x="4698" y="4826"/>
                  <a:pt x="4698" y="4826"/>
                  <a:pt x="4699" y="4826"/>
                </a:cubicBezTo>
                <a:cubicBezTo>
                  <a:pt x="4692" y="4803"/>
                  <a:pt x="4679" y="4787"/>
                  <a:pt x="4662" y="4787"/>
                </a:cubicBezTo>
                <a:close/>
                <a:moveTo>
                  <a:pt x="4870" y="4787"/>
                </a:moveTo>
                <a:cubicBezTo>
                  <a:pt x="4857" y="4787"/>
                  <a:pt x="4845" y="4797"/>
                  <a:pt x="4838" y="4813"/>
                </a:cubicBezTo>
                <a:cubicBezTo>
                  <a:pt x="4837" y="4815"/>
                  <a:pt x="4836" y="4816"/>
                  <a:pt x="4835" y="4818"/>
                </a:cubicBezTo>
                <a:cubicBezTo>
                  <a:pt x="4831" y="4829"/>
                  <a:pt x="4829" y="4841"/>
                  <a:pt x="4829" y="4855"/>
                </a:cubicBezTo>
                <a:cubicBezTo>
                  <a:pt x="4829" y="4882"/>
                  <a:pt x="4838" y="4905"/>
                  <a:pt x="4851" y="4916"/>
                </a:cubicBezTo>
                <a:cubicBezTo>
                  <a:pt x="4858" y="4917"/>
                  <a:pt x="4864" y="4918"/>
                  <a:pt x="4870" y="4919"/>
                </a:cubicBezTo>
                <a:cubicBezTo>
                  <a:pt x="4872" y="4920"/>
                  <a:pt x="4875" y="4922"/>
                  <a:pt x="4877" y="4923"/>
                </a:cubicBezTo>
                <a:cubicBezTo>
                  <a:pt x="4896" y="4917"/>
                  <a:pt x="4911" y="4889"/>
                  <a:pt x="4911" y="4855"/>
                </a:cubicBezTo>
                <a:cubicBezTo>
                  <a:pt x="4911" y="4818"/>
                  <a:pt x="4892" y="4787"/>
                  <a:pt x="4870" y="4787"/>
                </a:cubicBezTo>
                <a:close/>
                <a:moveTo>
                  <a:pt x="5076" y="4787"/>
                </a:moveTo>
                <a:cubicBezTo>
                  <a:pt x="5056" y="4787"/>
                  <a:pt x="5039" y="4813"/>
                  <a:pt x="5036" y="4846"/>
                </a:cubicBezTo>
                <a:cubicBezTo>
                  <a:pt x="5038" y="4849"/>
                  <a:pt x="5041" y="4852"/>
                  <a:pt x="5043" y="4855"/>
                </a:cubicBezTo>
                <a:cubicBezTo>
                  <a:pt x="5055" y="4871"/>
                  <a:pt x="5067" y="4888"/>
                  <a:pt x="5076" y="4901"/>
                </a:cubicBezTo>
                <a:cubicBezTo>
                  <a:pt x="5082" y="4909"/>
                  <a:pt x="5087" y="4916"/>
                  <a:pt x="5089" y="4920"/>
                </a:cubicBezTo>
                <a:cubicBezTo>
                  <a:pt x="5106" y="4911"/>
                  <a:pt x="5117" y="4886"/>
                  <a:pt x="5117" y="4855"/>
                </a:cubicBezTo>
                <a:cubicBezTo>
                  <a:pt x="5117" y="4818"/>
                  <a:pt x="5099" y="4787"/>
                  <a:pt x="5076" y="4787"/>
                </a:cubicBezTo>
                <a:close/>
                <a:moveTo>
                  <a:pt x="5710" y="4787"/>
                </a:moveTo>
                <a:cubicBezTo>
                  <a:pt x="5694" y="4787"/>
                  <a:pt x="5680" y="4803"/>
                  <a:pt x="5673" y="4826"/>
                </a:cubicBezTo>
                <a:cubicBezTo>
                  <a:pt x="5680" y="4836"/>
                  <a:pt x="5687" y="4846"/>
                  <a:pt x="5695" y="4855"/>
                </a:cubicBezTo>
                <a:cubicBezTo>
                  <a:pt x="5700" y="4862"/>
                  <a:pt x="5705" y="4868"/>
                  <a:pt x="5710" y="4873"/>
                </a:cubicBezTo>
                <a:cubicBezTo>
                  <a:pt x="5719" y="4884"/>
                  <a:pt x="5729" y="4894"/>
                  <a:pt x="5739" y="4903"/>
                </a:cubicBezTo>
                <a:cubicBezTo>
                  <a:pt x="5746" y="4891"/>
                  <a:pt x="5751" y="4874"/>
                  <a:pt x="5751" y="4855"/>
                </a:cubicBezTo>
                <a:cubicBezTo>
                  <a:pt x="5751" y="4818"/>
                  <a:pt x="5733" y="4787"/>
                  <a:pt x="5710" y="4787"/>
                </a:cubicBezTo>
                <a:close/>
                <a:moveTo>
                  <a:pt x="5921" y="4787"/>
                </a:moveTo>
                <a:cubicBezTo>
                  <a:pt x="5899" y="4787"/>
                  <a:pt x="5880" y="4818"/>
                  <a:pt x="5880" y="4855"/>
                </a:cubicBezTo>
                <a:cubicBezTo>
                  <a:pt x="5880" y="4893"/>
                  <a:pt x="5899" y="4924"/>
                  <a:pt x="5921" y="4924"/>
                </a:cubicBezTo>
                <a:cubicBezTo>
                  <a:pt x="5929" y="4924"/>
                  <a:pt x="5935" y="4920"/>
                  <a:pt x="5941" y="4915"/>
                </a:cubicBezTo>
                <a:cubicBezTo>
                  <a:pt x="5939" y="4911"/>
                  <a:pt x="5937" y="4907"/>
                  <a:pt x="5936" y="4903"/>
                </a:cubicBezTo>
                <a:lnTo>
                  <a:pt x="5951" y="4903"/>
                </a:lnTo>
                <a:cubicBezTo>
                  <a:pt x="5958" y="4891"/>
                  <a:pt x="5962" y="4874"/>
                  <a:pt x="5962" y="4855"/>
                </a:cubicBezTo>
                <a:cubicBezTo>
                  <a:pt x="5962" y="4818"/>
                  <a:pt x="5944" y="4787"/>
                  <a:pt x="5921" y="4787"/>
                </a:cubicBezTo>
                <a:close/>
                <a:moveTo>
                  <a:pt x="6129" y="4787"/>
                </a:moveTo>
                <a:cubicBezTo>
                  <a:pt x="6106" y="4787"/>
                  <a:pt x="6088" y="4818"/>
                  <a:pt x="6088" y="4855"/>
                </a:cubicBezTo>
                <a:cubicBezTo>
                  <a:pt x="6088" y="4893"/>
                  <a:pt x="6106" y="4924"/>
                  <a:pt x="6129" y="4924"/>
                </a:cubicBezTo>
                <a:cubicBezTo>
                  <a:pt x="6151" y="4924"/>
                  <a:pt x="6170" y="4893"/>
                  <a:pt x="6170" y="4855"/>
                </a:cubicBezTo>
                <a:cubicBezTo>
                  <a:pt x="6170" y="4848"/>
                  <a:pt x="6169" y="4840"/>
                  <a:pt x="6167" y="4833"/>
                </a:cubicBezTo>
                <a:cubicBezTo>
                  <a:pt x="6162" y="4825"/>
                  <a:pt x="6158" y="4816"/>
                  <a:pt x="6157" y="4807"/>
                </a:cubicBezTo>
                <a:cubicBezTo>
                  <a:pt x="6150" y="4794"/>
                  <a:pt x="6140" y="4787"/>
                  <a:pt x="6129" y="4787"/>
                </a:cubicBezTo>
                <a:close/>
                <a:moveTo>
                  <a:pt x="7180" y="4787"/>
                </a:moveTo>
                <a:cubicBezTo>
                  <a:pt x="7158" y="4787"/>
                  <a:pt x="7139" y="4818"/>
                  <a:pt x="7139" y="4855"/>
                </a:cubicBezTo>
                <a:cubicBezTo>
                  <a:pt x="7139" y="4893"/>
                  <a:pt x="7158" y="4924"/>
                  <a:pt x="7180" y="4924"/>
                </a:cubicBezTo>
                <a:cubicBezTo>
                  <a:pt x="7203" y="4924"/>
                  <a:pt x="7221" y="4893"/>
                  <a:pt x="7221" y="4855"/>
                </a:cubicBezTo>
                <a:cubicBezTo>
                  <a:pt x="7221" y="4818"/>
                  <a:pt x="7203" y="4787"/>
                  <a:pt x="7180" y="4787"/>
                </a:cubicBezTo>
                <a:close/>
                <a:moveTo>
                  <a:pt x="7388" y="4787"/>
                </a:moveTo>
                <a:cubicBezTo>
                  <a:pt x="7365" y="4787"/>
                  <a:pt x="7347" y="4818"/>
                  <a:pt x="7347" y="4855"/>
                </a:cubicBezTo>
                <a:cubicBezTo>
                  <a:pt x="7347" y="4893"/>
                  <a:pt x="7365" y="4924"/>
                  <a:pt x="7388" y="4924"/>
                </a:cubicBezTo>
                <a:cubicBezTo>
                  <a:pt x="7410" y="4924"/>
                  <a:pt x="7429" y="4893"/>
                  <a:pt x="7429" y="4855"/>
                </a:cubicBezTo>
                <a:cubicBezTo>
                  <a:pt x="7429" y="4818"/>
                  <a:pt x="7410" y="4787"/>
                  <a:pt x="7388" y="4787"/>
                </a:cubicBezTo>
                <a:close/>
                <a:moveTo>
                  <a:pt x="7595" y="4787"/>
                </a:moveTo>
                <a:cubicBezTo>
                  <a:pt x="7572" y="4787"/>
                  <a:pt x="7554" y="4818"/>
                  <a:pt x="7554" y="4855"/>
                </a:cubicBezTo>
                <a:cubicBezTo>
                  <a:pt x="7554" y="4893"/>
                  <a:pt x="7572" y="4924"/>
                  <a:pt x="7595" y="4924"/>
                </a:cubicBezTo>
                <a:cubicBezTo>
                  <a:pt x="7618" y="4924"/>
                  <a:pt x="7636" y="4893"/>
                  <a:pt x="7636" y="4855"/>
                </a:cubicBezTo>
                <a:cubicBezTo>
                  <a:pt x="7636" y="4818"/>
                  <a:pt x="7618" y="4787"/>
                  <a:pt x="7595" y="4787"/>
                </a:cubicBezTo>
                <a:close/>
                <a:moveTo>
                  <a:pt x="8859" y="4787"/>
                </a:moveTo>
                <a:cubicBezTo>
                  <a:pt x="8850" y="4787"/>
                  <a:pt x="8842" y="4791"/>
                  <a:pt x="8836" y="4799"/>
                </a:cubicBezTo>
                <a:cubicBezTo>
                  <a:pt x="8844" y="4804"/>
                  <a:pt x="8851" y="4809"/>
                  <a:pt x="8859" y="4813"/>
                </a:cubicBezTo>
                <a:cubicBezTo>
                  <a:pt x="8872" y="4822"/>
                  <a:pt x="8885" y="4830"/>
                  <a:pt x="8898" y="4837"/>
                </a:cubicBezTo>
                <a:cubicBezTo>
                  <a:pt x="8893" y="4808"/>
                  <a:pt x="8877" y="4787"/>
                  <a:pt x="8859" y="4787"/>
                </a:cubicBezTo>
                <a:close/>
                <a:moveTo>
                  <a:pt x="9069" y="4787"/>
                </a:moveTo>
                <a:cubicBezTo>
                  <a:pt x="9046" y="4787"/>
                  <a:pt x="9028" y="4818"/>
                  <a:pt x="9028" y="4855"/>
                </a:cubicBezTo>
                <a:cubicBezTo>
                  <a:pt x="9028" y="4860"/>
                  <a:pt x="9028" y="4864"/>
                  <a:pt x="9029" y="4868"/>
                </a:cubicBezTo>
                <a:cubicBezTo>
                  <a:pt x="9043" y="4866"/>
                  <a:pt x="9057" y="4863"/>
                  <a:pt x="9069" y="4857"/>
                </a:cubicBezTo>
                <a:cubicBezTo>
                  <a:pt x="9070" y="4856"/>
                  <a:pt x="9070" y="4856"/>
                  <a:pt x="9071" y="4855"/>
                </a:cubicBezTo>
                <a:cubicBezTo>
                  <a:pt x="9084" y="4849"/>
                  <a:pt x="9096" y="4840"/>
                  <a:pt x="9107" y="4830"/>
                </a:cubicBezTo>
                <a:cubicBezTo>
                  <a:pt x="9101" y="4805"/>
                  <a:pt x="9086" y="4787"/>
                  <a:pt x="9069" y="4787"/>
                </a:cubicBezTo>
                <a:close/>
                <a:moveTo>
                  <a:pt x="10750" y="4787"/>
                </a:moveTo>
                <a:cubicBezTo>
                  <a:pt x="10727" y="4787"/>
                  <a:pt x="10709" y="4818"/>
                  <a:pt x="10709" y="4855"/>
                </a:cubicBezTo>
                <a:cubicBezTo>
                  <a:pt x="10709" y="4893"/>
                  <a:pt x="10727" y="4924"/>
                  <a:pt x="10750" y="4924"/>
                </a:cubicBezTo>
                <a:cubicBezTo>
                  <a:pt x="10773" y="4924"/>
                  <a:pt x="10791" y="4893"/>
                  <a:pt x="10791" y="4855"/>
                </a:cubicBezTo>
                <a:cubicBezTo>
                  <a:pt x="10791" y="4818"/>
                  <a:pt x="10773" y="4787"/>
                  <a:pt x="10750" y="4787"/>
                </a:cubicBezTo>
                <a:close/>
                <a:moveTo>
                  <a:pt x="10957" y="4787"/>
                </a:moveTo>
                <a:cubicBezTo>
                  <a:pt x="10935" y="4787"/>
                  <a:pt x="10916" y="4818"/>
                  <a:pt x="10916" y="4855"/>
                </a:cubicBezTo>
                <a:cubicBezTo>
                  <a:pt x="10916" y="4893"/>
                  <a:pt x="10935" y="4924"/>
                  <a:pt x="10957" y="4924"/>
                </a:cubicBezTo>
                <a:cubicBezTo>
                  <a:pt x="10980" y="4924"/>
                  <a:pt x="10998" y="4893"/>
                  <a:pt x="10998" y="4855"/>
                </a:cubicBezTo>
                <a:cubicBezTo>
                  <a:pt x="10998" y="4818"/>
                  <a:pt x="10980" y="4787"/>
                  <a:pt x="10957" y="4787"/>
                </a:cubicBezTo>
                <a:close/>
                <a:moveTo>
                  <a:pt x="11165" y="4787"/>
                </a:moveTo>
                <a:cubicBezTo>
                  <a:pt x="11142" y="4787"/>
                  <a:pt x="11124" y="4818"/>
                  <a:pt x="11124" y="4855"/>
                </a:cubicBezTo>
                <a:cubicBezTo>
                  <a:pt x="11124" y="4893"/>
                  <a:pt x="11142" y="4924"/>
                  <a:pt x="11165" y="4924"/>
                </a:cubicBezTo>
                <a:cubicBezTo>
                  <a:pt x="11187" y="4924"/>
                  <a:pt x="11206" y="4893"/>
                  <a:pt x="11206" y="4855"/>
                </a:cubicBezTo>
                <a:cubicBezTo>
                  <a:pt x="11206" y="4818"/>
                  <a:pt x="11187" y="4787"/>
                  <a:pt x="11165" y="4787"/>
                </a:cubicBezTo>
                <a:close/>
                <a:moveTo>
                  <a:pt x="11587" y="4787"/>
                </a:moveTo>
                <a:cubicBezTo>
                  <a:pt x="11564" y="4787"/>
                  <a:pt x="11546" y="4818"/>
                  <a:pt x="11546" y="4855"/>
                </a:cubicBezTo>
                <a:cubicBezTo>
                  <a:pt x="11546" y="4893"/>
                  <a:pt x="11564" y="4924"/>
                  <a:pt x="11587" y="4924"/>
                </a:cubicBezTo>
                <a:cubicBezTo>
                  <a:pt x="11610" y="4924"/>
                  <a:pt x="11628" y="4893"/>
                  <a:pt x="11628" y="4855"/>
                </a:cubicBezTo>
                <a:cubicBezTo>
                  <a:pt x="11628" y="4818"/>
                  <a:pt x="11610" y="4787"/>
                  <a:pt x="11587" y="4787"/>
                </a:cubicBezTo>
                <a:close/>
                <a:moveTo>
                  <a:pt x="11794" y="4787"/>
                </a:moveTo>
                <a:cubicBezTo>
                  <a:pt x="11771" y="4787"/>
                  <a:pt x="11753" y="4818"/>
                  <a:pt x="11753" y="4855"/>
                </a:cubicBezTo>
                <a:cubicBezTo>
                  <a:pt x="11753" y="4893"/>
                  <a:pt x="11771" y="4924"/>
                  <a:pt x="11794" y="4924"/>
                </a:cubicBezTo>
                <a:cubicBezTo>
                  <a:pt x="11817" y="4924"/>
                  <a:pt x="11835" y="4893"/>
                  <a:pt x="11835" y="4855"/>
                </a:cubicBezTo>
                <a:cubicBezTo>
                  <a:pt x="11835" y="4818"/>
                  <a:pt x="11817" y="4787"/>
                  <a:pt x="11794" y="4787"/>
                </a:cubicBezTo>
                <a:close/>
                <a:moveTo>
                  <a:pt x="12009" y="4787"/>
                </a:moveTo>
                <a:cubicBezTo>
                  <a:pt x="11986" y="4787"/>
                  <a:pt x="11968" y="4818"/>
                  <a:pt x="11968" y="4855"/>
                </a:cubicBezTo>
                <a:cubicBezTo>
                  <a:pt x="11968" y="4893"/>
                  <a:pt x="11986" y="4924"/>
                  <a:pt x="12009" y="4924"/>
                </a:cubicBezTo>
                <a:cubicBezTo>
                  <a:pt x="12032" y="4924"/>
                  <a:pt x="12050" y="4893"/>
                  <a:pt x="12050" y="4855"/>
                </a:cubicBezTo>
                <a:cubicBezTo>
                  <a:pt x="12050" y="4818"/>
                  <a:pt x="12032" y="4787"/>
                  <a:pt x="12009" y="4787"/>
                </a:cubicBezTo>
                <a:close/>
                <a:moveTo>
                  <a:pt x="12216" y="4787"/>
                </a:moveTo>
                <a:cubicBezTo>
                  <a:pt x="12194" y="4787"/>
                  <a:pt x="12175" y="4818"/>
                  <a:pt x="12175" y="4855"/>
                </a:cubicBezTo>
                <a:cubicBezTo>
                  <a:pt x="12175" y="4893"/>
                  <a:pt x="12194" y="4924"/>
                  <a:pt x="12216" y="4924"/>
                </a:cubicBezTo>
                <a:cubicBezTo>
                  <a:pt x="12239" y="4924"/>
                  <a:pt x="12257" y="4893"/>
                  <a:pt x="12257" y="4855"/>
                </a:cubicBezTo>
                <a:cubicBezTo>
                  <a:pt x="12257" y="4818"/>
                  <a:pt x="12239" y="4787"/>
                  <a:pt x="12216" y="4787"/>
                </a:cubicBezTo>
                <a:close/>
                <a:moveTo>
                  <a:pt x="12424" y="4787"/>
                </a:moveTo>
                <a:cubicBezTo>
                  <a:pt x="12401" y="4787"/>
                  <a:pt x="12383" y="4818"/>
                  <a:pt x="12383" y="4855"/>
                </a:cubicBezTo>
                <a:cubicBezTo>
                  <a:pt x="12383" y="4893"/>
                  <a:pt x="12401" y="4924"/>
                  <a:pt x="12424" y="4924"/>
                </a:cubicBezTo>
                <a:cubicBezTo>
                  <a:pt x="12446" y="4924"/>
                  <a:pt x="12465" y="4893"/>
                  <a:pt x="12465" y="4855"/>
                </a:cubicBezTo>
                <a:cubicBezTo>
                  <a:pt x="12465" y="4818"/>
                  <a:pt x="12446" y="4787"/>
                  <a:pt x="12424" y="4787"/>
                </a:cubicBezTo>
                <a:close/>
                <a:moveTo>
                  <a:pt x="12639" y="4787"/>
                </a:moveTo>
                <a:cubicBezTo>
                  <a:pt x="12616" y="4787"/>
                  <a:pt x="12598" y="4818"/>
                  <a:pt x="12598" y="4855"/>
                </a:cubicBezTo>
                <a:cubicBezTo>
                  <a:pt x="12598" y="4893"/>
                  <a:pt x="12616" y="4924"/>
                  <a:pt x="12639" y="4924"/>
                </a:cubicBezTo>
                <a:cubicBezTo>
                  <a:pt x="12661" y="4924"/>
                  <a:pt x="12680" y="4893"/>
                  <a:pt x="12680" y="4855"/>
                </a:cubicBezTo>
                <a:cubicBezTo>
                  <a:pt x="12680" y="4818"/>
                  <a:pt x="12661" y="4787"/>
                  <a:pt x="12639" y="4787"/>
                </a:cubicBezTo>
                <a:close/>
                <a:moveTo>
                  <a:pt x="12846" y="4787"/>
                </a:moveTo>
                <a:cubicBezTo>
                  <a:pt x="12823" y="4787"/>
                  <a:pt x="12805" y="4818"/>
                  <a:pt x="12805" y="4855"/>
                </a:cubicBezTo>
                <a:cubicBezTo>
                  <a:pt x="12805" y="4893"/>
                  <a:pt x="12823" y="4924"/>
                  <a:pt x="12846" y="4924"/>
                </a:cubicBezTo>
                <a:cubicBezTo>
                  <a:pt x="12868" y="4924"/>
                  <a:pt x="12887" y="4893"/>
                  <a:pt x="12887" y="4855"/>
                </a:cubicBezTo>
                <a:cubicBezTo>
                  <a:pt x="12887" y="4818"/>
                  <a:pt x="12868" y="4787"/>
                  <a:pt x="12846" y="4787"/>
                </a:cubicBezTo>
                <a:close/>
                <a:moveTo>
                  <a:pt x="13053" y="4787"/>
                </a:moveTo>
                <a:cubicBezTo>
                  <a:pt x="13030" y="4787"/>
                  <a:pt x="13012" y="4818"/>
                  <a:pt x="13012" y="4855"/>
                </a:cubicBezTo>
                <a:cubicBezTo>
                  <a:pt x="13012" y="4893"/>
                  <a:pt x="13030" y="4924"/>
                  <a:pt x="13053" y="4924"/>
                </a:cubicBezTo>
                <a:cubicBezTo>
                  <a:pt x="13076" y="4924"/>
                  <a:pt x="13094" y="4893"/>
                  <a:pt x="13094" y="4855"/>
                </a:cubicBezTo>
                <a:cubicBezTo>
                  <a:pt x="13094" y="4818"/>
                  <a:pt x="13076" y="4787"/>
                  <a:pt x="13053" y="4787"/>
                </a:cubicBezTo>
                <a:close/>
                <a:moveTo>
                  <a:pt x="13268" y="4787"/>
                </a:moveTo>
                <a:cubicBezTo>
                  <a:pt x="13245" y="4787"/>
                  <a:pt x="13227" y="4818"/>
                  <a:pt x="13227" y="4855"/>
                </a:cubicBezTo>
                <a:cubicBezTo>
                  <a:pt x="13227" y="4893"/>
                  <a:pt x="13245" y="4924"/>
                  <a:pt x="13268" y="4924"/>
                </a:cubicBezTo>
                <a:cubicBezTo>
                  <a:pt x="13291" y="4924"/>
                  <a:pt x="13309" y="4893"/>
                  <a:pt x="13309" y="4855"/>
                </a:cubicBezTo>
                <a:cubicBezTo>
                  <a:pt x="13309" y="4818"/>
                  <a:pt x="13291" y="4787"/>
                  <a:pt x="13268" y="4787"/>
                </a:cubicBezTo>
                <a:close/>
                <a:moveTo>
                  <a:pt x="13475" y="4787"/>
                </a:moveTo>
                <a:cubicBezTo>
                  <a:pt x="13453" y="4787"/>
                  <a:pt x="13434" y="4818"/>
                  <a:pt x="13434" y="4855"/>
                </a:cubicBezTo>
                <a:cubicBezTo>
                  <a:pt x="13434" y="4893"/>
                  <a:pt x="13453" y="4924"/>
                  <a:pt x="13475" y="4924"/>
                </a:cubicBezTo>
                <a:cubicBezTo>
                  <a:pt x="13498" y="4924"/>
                  <a:pt x="13516" y="4893"/>
                  <a:pt x="13516" y="4855"/>
                </a:cubicBezTo>
                <a:cubicBezTo>
                  <a:pt x="13516" y="4818"/>
                  <a:pt x="13498" y="4787"/>
                  <a:pt x="13475" y="4787"/>
                </a:cubicBezTo>
                <a:close/>
                <a:moveTo>
                  <a:pt x="13683" y="4787"/>
                </a:moveTo>
                <a:cubicBezTo>
                  <a:pt x="13660" y="4787"/>
                  <a:pt x="13642" y="4818"/>
                  <a:pt x="13642" y="4855"/>
                </a:cubicBezTo>
                <a:cubicBezTo>
                  <a:pt x="13642" y="4893"/>
                  <a:pt x="13660" y="4924"/>
                  <a:pt x="13683" y="4924"/>
                </a:cubicBezTo>
                <a:cubicBezTo>
                  <a:pt x="13705" y="4924"/>
                  <a:pt x="13724" y="4893"/>
                  <a:pt x="13724" y="4855"/>
                </a:cubicBezTo>
                <a:cubicBezTo>
                  <a:pt x="13724" y="4818"/>
                  <a:pt x="13705" y="4787"/>
                  <a:pt x="13683" y="4787"/>
                </a:cubicBezTo>
                <a:close/>
                <a:moveTo>
                  <a:pt x="13898" y="4787"/>
                </a:moveTo>
                <a:cubicBezTo>
                  <a:pt x="13875" y="4787"/>
                  <a:pt x="13857" y="4818"/>
                  <a:pt x="13857" y="4855"/>
                </a:cubicBezTo>
                <a:cubicBezTo>
                  <a:pt x="13857" y="4893"/>
                  <a:pt x="13875" y="4924"/>
                  <a:pt x="13898" y="4924"/>
                </a:cubicBezTo>
                <a:cubicBezTo>
                  <a:pt x="13920" y="4924"/>
                  <a:pt x="13939" y="4893"/>
                  <a:pt x="13939" y="4855"/>
                </a:cubicBezTo>
                <a:cubicBezTo>
                  <a:pt x="13939" y="4818"/>
                  <a:pt x="13920" y="4787"/>
                  <a:pt x="13898" y="4787"/>
                </a:cubicBezTo>
                <a:close/>
                <a:moveTo>
                  <a:pt x="14105" y="4787"/>
                </a:moveTo>
                <a:cubicBezTo>
                  <a:pt x="14082" y="4787"/>
                  <a:pt x="14064" y="4818"/>
                  <a:pt x="14064" y="4855"/>
                </a:cubicBezTo>
                <a:cubicBezTo>
                  <a:pt x="14064" y="4893"/>
                  <a:pt x="14082" y="4924"/>
                  <a:pt x="14105" y="4924"/>
                </a:cubicBezTo>
                <a:cubicBezTo>
                  <a:pt x="14127" y="4924"/>
                  <a:pt x="14146" y="4893"/>
                  <a:pt x="14146" y="4855"/>
                </a:cubicBezTo>
                <a:cubicBezTo>
                  <a:pt x="14146" y="4818"/>
                  <a:pt x="14127" y="4787"/>
                  <a:pt x="14105" y="4787"/>
                </a:cubicBezTo>
                <a:close/>
                <a:moveTo>
                  <a:pt x="14312" y="4787"/>
                </a:moveTo>
                <a:cubicBezTo>
                  <a:pt x="14289" y="4787"/>
                  <a:pt x="14271" y="4818"/>
                  <a:pt x="14271" y="4855"/>
                </a:cubicBezTo>
                <a:cubicBezTo>
                  <a:pt x="14271" y="4893"/>
                  <a:pt x="14289" y="4924"/>
                  <a:pt x="14312" y="4924"/>
                </a:cubicBezTo>
                <a:cubicBezTo>
                  <a:pt x="14335" y="4924"/>
                  <a:pt x="14353" y="4893"/>
                  <a:pt x="14353" y="4855"/>
                </a:cubicBezTo>
                <a:cubicBezTo>
                  <a:pt x="14353" y="4818"/>
                  <a:pt x="14335" y="4787"/>
                  <a:pt x="14312" y="4787"/>
                </a:cubicBezTo>
                <a:close/>
                <a:moveTo>
                  <a:pt x="14527" y="4787"/>
                </a:moveTo>
                <a:cubicBezTo>
                  <a:pt x="14504" y="4787"/>
                  <a:pt x="14486" y="4818"/>
                  <a:pt x="14486" y="4855"/>
                </a:cubicBezTo>
                <a:cubicBezTo>
                  <a:pt x="14486" y="4893"/>
                  <a:pt x="14504" y="4924"/>
                  <a:pt x="14527" y="4924"/>
                </a:cubicBezTo>
                <a:cubicBezTo>
                  <a:pt x="14550" y="4924"/>
                  <a:pt x="14568" y="4893"/>
                  <a:pt x="14568" y="4855"/>
                </a:cubicBezTo>
                <a:cubicBezTo>
                  <a:pt x="14568" y="4818"/>
                  <a:pt x="14550" y="4787"/>
                  <a:pt x="14527" y="4787"/>
                </a:cubicBezTo>
                <a:close/>
                <a:moveTo>
                  <a:pt x="14734" y="4787"/>
                </a:moveTo>
                <a:cubicBezTo>
                  <a:pt x="14712" y="4787"/>
                  <a:pt x="14693" y="4818"/>
                  <a:pt x="14693" y="4855"/>
                </a:cubicBezTo>
                <a:cubicBezTo>
                  <a:pt x="14693" y="4893"/>
                  <a:pt x="14712" y="4924"/>
                  <a:pt x="14734" y="4924"/>
                </a:cubicBezTo>
                <a:cubicBezTo>
                  <a:pt x="14757" y="4924"/>
                  <a:pt x="14775" y="4893"/>
                  <a:pt x="14775" y="4855"/>
                </a:cubicBezTo>
                <a:cubicBezTo>
                  <a:pt x="14775" y="4818"/>
                  <a:pt x="14757" y="4787"/>
                  <a:pt x="14734" y="4787"/>
                </a:cubicBezTo>
                <a:close/>
                <a:moveTo>
                  <a:pt x="14942" y="4787"/>
                </a:moveTo>
                <a:cubicBezTo>
                  <a:pt x="14919" y="4787"/>
                  <a:pt x="14901" y="4818"/>
                  <a:pt x="14901" y="4855"/>
                </a:cubicBezTo>
                <a:cubicBezTo>
                  <a:pt x="14901" y="4893"/>
                  <a:pt x="14919" y="4924"/>
                  <a:pt x="14942" y="4924"/>
                </a:cubicBezTo>
                <a:cubicBezTo>
                  <a:pt x="14964" y="4924"/>
                  <a:pt x="14983" y="4893"/>
                  <a:pt x="14983" y="4855"/>
                </a:cubicBezTo>
                <a:cubicBezTo>
                  <a:pt x="14983" y="4818"/>
                  <a:pt x="14964" y="4787"/>
                  <a:pt x="14942" y="4787"/>
                </a:cubicBezTo>
                <a:close/>
                <a:moveTo>
                  <a:pt x="15157" y="4787"/>
                </a:moveTo>
                <a:cubicBezTo>
                  <a:pt x="15134" y="4787"/>
                  <a:pt x="15116" y="4818"/>
                  <a:pt x="15116" y="4855"/>
                </a:cubicBezTo>
                <a:cubicBezTo>
                  <a:pt x="15116" y="4893"/>
                  <a:pt x="15134" y="4924"/>
                  <a:pt x="15157" y="4924"/>
                </a:cubicBezTo>
                <a:cubicBezTo>
                  <a:pt x="15179" y="4924"/>
                  <a:pt x="15198" y="4893"/>
                  <a:pt x="15198" y="4855"/>
                </a:cubicBezTo>
                <a:cubicBezTo>
                  <a:pt x="15198" y="4818"/>
                  <a:pt x="15179" y="4787"/>
                  <a:pt x="15157" y="4787"/>
                </a:cubicBezTo>
                <a:close/>
                <a:moveTo>
                  <a:pt x="15364" y="4787"/>
                </a:moveTo>
                <a:cubicBezTo>
                  <a:pt x="15341" y="4787"/>
                  <a:pt x="15323" y="4818"/>
                  <a:pt x="15323" y="4855"/>
                </a:cubicBezTo>
                <a:cubicBezTo>
                  <a:pt x="15323" y="4893"/>
                  <a:pt x="15341" y="4924"/>
                  <a:pt x="15364" y="4924"/>
                </a:cubicBezTo>
                <a:cubicBezTo>
                  <a:pt x="15386" y="4924"/>
                  <a:pt x="15405" y="4893"/>
                  <a:pt x="15405" y="4855"/>
                </a:cubicBezTo>
                <a:cubicBezTo>
                  <a:pt x="15405" y="4818"/>
                  <a:pt x="15386" y="4787"/>
                  <a:pt x="15364" y="4787"/>
                </a:cubicBezTo>
                <a:close/>
                <a:moveTo>
                  <a:pt x="15579" y="4787"/>
                </a:moveTo>
                <a:cubicBezTo>
                  <a:pt x="15556" y="4787"/>
                  <a:pt x="15538" y="4818"/>
                  <a:pt x="15538" y="4855"/>
                </a:cubicBezTo>
                <a:cubicBezTo>
                  <a:pt x="15538" y="4893"/>
                  <a:pt x="15556" y="4924"/>
                  <a:pt x="15579" y="4924"/>
                </a:cubicBezTo>
                <a:cubicBezTo>
                  <a:pt x="15601" y="4924"/>
                  <a:pt x="15620" y="4893"/>
                  <a:pt x="15620" y="4855"/>
                </a:cubicBezTo>
                <a:cubicBezTo>
                  <a:pt x="15620" y="4818"/>
                  <a:pt x="15601" y="4787"/>
                  <a:pt x="15579" y="4787"/>
                </a:cubicBezTo>
                <a:close/>
                <a:moveTo>
                  <a:pt x="15786" y="4787"/>
                </a:moveTo>
                <a:cubicBezTo>
                  <a:pt x="15763" y="4787"/>
                  <a:pt x="15745" y="4818"/>
                  <a:pt x="15745" y="4855"/>
                </a:cubicBezTo>
                <a:cubicBezTo>
                  <a:pt x="15745" y="4893"/>
                  <a:pt x="15763" y="4924"/>
                  <a:pt x="15786" y="4924"/>
                </a:cubicBezTo>
                <a:cubicBezTo>
                  <a:pt x="15809" y="4924"/>
                  <a:pt x="15827" y="4893"/>
                  <a:pt x="15827" y="4855"/>
                </a:cubicBezTo>
                <a:cubicBezTo>
                  <a:pt x="15827" y="4818"/>
                  <a:pt x="15809" y="4787"/>
                  <a:pt x="15786" y="4787"/>
                </a:cubicBezTo>
                <a:close/>
                <a:moveTo>
                  <a:pt x="15993" y="4787"/>
                </a:moveTo>
                <a:cubicBezTo>
                  <a:pt x="15971" y="4787"/>
                  <a:pt x="15952" y="4818"/>
                  <a:pt x="15952" y="4855"/>
                </a:cubicBezTo>
                <a:cubicBezTo>
                  <a:pt x="15952" y="4893"/>
                  <a:pt x="15971" y="4924"/>
                  <a:pt x="15993" y="4924"/>
                </a:cubicBezTo>
                <a:cubicBezTo>
                  <a:pt x="16016" y="4924"/>
                  <a:pt x="16034" y="4893"/>
                  <a:pt x="16034" y="4855"/>
                </a:cubicBezTo>
                <a:cubicBezTo>
                  <a:pt x="16034" y="4818"/>
                  <a:pt x="16016" y="4787"/>
                  <a:pt x="15993" y="4787"/>
                </a:cubicBezTo>
                <a:close/>
                <a:moveTo>
                  <a:pt x="16208" y="4787"/>
                </a:moveTo>
                <a:cubicBezTo>
                  <a:pt x="16186" y="4787"/>
                  <a:pt x="16167" y="4818"/>
                  <a:pt x="16167" y="4855"/>
                </a:cubicBezTo>
                <a:cubicBezTo>
                  <a:pt x="16167" y="4893"/>
                  <a:pt x="16186" y="4924"/>
                  <a:pt x="16208" y="4924"/>
                </a:cubicBezTo>
                <a:cubicBezTo>
                  <a:pt x="16231" y="4924"/>
                  <a:pt x="16249" y="4893"/>
                  <a:pt x="16249" y="4855"/>
                </a:cubicBezTo>
                <a:cubicBezTo>
                  <a:pt x="16249" y="4818"/>
                  <a:pt x="16231" y="4787"/>
                  <a:pt x="16208" y="4787"/>
                </a:cubicBezTo>
                <a:close/>
                <a:moveTo>
                  <a:pt x="16416" y="4787"/>
                </a:moveTo>
                <a:cubicBezTo>
                  <a:pt x="16393" y="4787"/>
                  <a:pt x="16375" y="4818"/>
                  <a:pt x="16375" y="4855"/>
                </a:cubicBezTo>
                <a:cubicBezTo>
                  <a:pt x="16375" y="4893"/>
                  <a:pt x="16393" y="4924"/>
                  <a:pt x="16416" y="4924"/>
                </a:cubicBezTo>
                <a:cubicBezTo>
                  <a:pt x="16438" y="4924"/>
                  <a:pt x="16457" y="4893"/>
                  <a:pt x="16457" y="4855"/>
                </a:cubicBezTo>
                <a:cubicBezTo>
                  <a:pt x="16457" y="4818"/>
                  <a:pt x="16438" y="4787"/>
                  <a:pt x="16416" y="4787"/>
                </a:cubicBezTo>
                <a:close/>
                <a:moveTo>
                  <a:pt x="16623" y="4787"/>
                </a:moveTo>
                <a:cubicBezTo>
                  <a:pt x="16600" y="4787"/>
                  <a:pt x="16582" y="4818"/>
                  <a:pt x="16582" y="4855"/>
                </a:cubicBezTo>
                <a:cubicBezTo>
                  <a:pt x="16582" y="4893"/>
                  <a:pt x="16600" y="4924"/>
                  <a:pt x="16623" y="4924"/>
                </a:cubicBezTo>
                <a:cubicBezTo>
                  <a:pt x="16645" y="4924"/>
                  <a:pt x="16664" y="4893"/>
                  <a:pt x="16664" y="4855"/>
                </a:cubicBezTo>
                <a:cubicBezTo>
                  <a:pt x="16664" y="4818"/>
                  <a:pt x="16645" y="4787"/>
                  <a:pt x="16623" y="4787"/>
                </a:cubicBezTo>
                <a:close/>
                <a:moveTo>
                  <a:pt x="16838" y="4787"/>
                </a:moveTo>
                <a:cubicBezTo>
                  <a:pt x="16815" y="4787"/>
                  <a:pt x="16797" y="4818"/>
                  <a:pt x="16797" y="4855"/>
                </a:cubicBezTo>
                <a:cubicBezTo>
                  <a:pt x="16797" y="4893"/>
                  <a:pt x="16815" y="4924"/>
                  <a:pt x="16838" y="4924"/>
                </a:cubicBezTo>
                <a:cubicBezTo>
                  <a:pt x="16860" y="4924"/>
                  <a:pt x="16879" y="4893"/>
                  <a:pt x="16879" y="4855"/>
                </a:cubicBezTo>
                <a:cubicBezTo>
                  <a:pt x="16879" y="4818"/>
                  <a:pt x="16860" y="4787"/>
                  <a:pt x="16838" y="4787"/>
                </a:cubicBezTo>
                <a:close/>
                <a:moveTo>
                  <a:pt x="17045" y="4787"/>
                </a:moveTo>
                <a:cubicBezTo>
                  <a:pt x="17022" y="4787"/>
                  <a:pt x="17004" y="4818"/>
                  <a:pt x="17004" y="4855"/>
                </a:cubicBezTo>
                <a:cubicBezTo>
                  <a:pt x="17004" y="4893"/>
                  <a:pt x="17022" y="4924"/>
                  <a:pt x="17045" y="4924"/>
                </a:cubicBezTo>
                <a:cubicBezTo>
                  <a:pt x="17068" y="4924"/>
                  <a:pt x="17086" y="4893"/>
                  <a:pt x="17086" y="4855"/>
                </a:cubicBezTo>
                <a:cubicBezTo>
                  <a:pt x="17086" y="4818"/>
                  <a:pt x="17068" y="4787"/>
                  <a:pt x="17045" y="4787"/>
                </a:cubicBezTo>
                <a:close/>
                <a:moveTo>
                  <a:pt x="17252" y="4787"/>
                </a:moveTo>
                <a:cubicBezTo>
                  <a:pt x="17230" y="4787"/>
                  <a:pt x="17211" y="4818"/>
                  <a:pt x="17211" y="4855"/>
                </a:cubicBezTo>
                <a:cubicBezTo>
                  <a:pt x="17211" y="4893"/>
                  <a:pt x="17230" y="4924"/>
                  <a:pt x="17252" y="4924"/>
                </a:cubicBezTo>
                <a:cubicBezTo>
                  <a:pt x="17275" y="4924"/>
                  <a:pt x="17293" y="4893"/>
                  <a:pt x="17293" y="4855"/>
                </a:cubicBezTo>
                <a:cubicBezTo>
                  <a:pt x="17293" y="4818"/>
                  <a:pt x="17275" y="4787"/>
                  <a:pt x="17252" y="4787"/>
                </a:cubicBezTo>
                <a:close/>
                <a:moveTo>
                  <a:pt x="17467" y="4787"/>
                </a:moveTo>
                <a:cubicBezTo>
                  <a:pt x="17445" y="4787"/>
                  <a:pt x="17426" y="4818"/>
                  <a:pt x="17426" y="4855"/>
                </a:cubicBezTo>
                <a:cubicBezTo>
                  <a:pt x="17426" y="4893"/>
                  <a:pt x="17445" y="4924"/>
                  <a:pt x="17467" y="4924"/>
                </a:cubicBezTo>
                <a:cubicBezTo>
                  <a:pt x="17490" y="4924"/>
                  <a:pt x="17508" y="4893"/>
                  <a:pt x="17508" y="4855"/>
                </a:cubicBezTo>
                <a:cubicBezTo>
                  <a:pt x="17508" y="4818"/>
                  <a:pt x="17490" y="4787"/>
                  <a:pt x="17467" y="4787"/>
                </a:cubicBezTo>
                <a:close/>
                <a:moveTo>
                  <a:pt x="17675" y="4787"/>
                </a:moveTo>
                <a:cubicBezTo>
                  <a:pt x="17652" y="4787"/>
                  <a:pt x="17634" y="4818"/>
                  <a:pt x="17634" y="4855"/>
                </a:cubicBezTo>
                <a:cubicBezTo>
                  <a:pt x="17634" y="4893"/>
                  <a:pt x="17652" y="4924"/>
                  <a:pt x="17675" y="4924"/>
                </a:cubicBezTo>
                <a:cubicBezTo>
                  <a:pt x="17697" y="4924"/>
                  <a:pt x="17716" y="4893"/>
                  <a:pt x="17716" y="4855"/>
                </a:cubicBezTo>
                <a:cubicBezTo>
                  <a:pt x="17716" y="4818"/>
                  <a:pt x="17697" y="4787"/>
                  <a:pt x="17675" y="4787"/>
                </a:cubicBezTo>
                <a:close/>
                <a:moveTo>
                  <a:pt x="17882" y="4787"/>
                </a:moveTo>
                <a:cubicBezTo>
                  <a:pt x="17859" y="4787"/>
                  <a:pt x="17841" y="4818"/>
                  <a:pt x="17841" y="4855"/>
                </a:cubicBezTo>
                <a:cubicBezTo>
                  <a:pt x="17841" y="4893"/>
                  <a:pt x="17859" y="4924"/>
                  <a:pt x="17882" y="4924"/>
                </a:cubicBezTo>
                <a:cubicBezTo>
                  <a:pt x="17904" y="4924"/>
                  <a:pt x="17923" y="4893"/>
                  <a:pt x="17923" y="4855"/>
                </a:cubicBezTo>
                <a:cubicBezTo>
                  <a:pt x="17923" y="4818"/>
                  <a:pt x="17904" y="4787"/>
                  <a:pt x="17882" y="4787"/>
                </a:cubicBezTo>
                <a:close/>
                <a:moveTo>
                  <a:pt x="18097" y="4787"/>
                </a:moveTo>
                <a:cubicBezTo>
                  <a:pt x="18074" y="4787"/>
                  <a:pt x="18056" y="4818"/>
                  <a:pt x="18056" y="4855"/>
                </a:cubicBezTo>
                <a:cubicBezTo>
                  <a:pt x="18056" y="4893"/>
                  <a:pt x="18074" y="4924"/>
                  <a:pt x="18097" y="4924"/>
                </a:cubicBezTo>
                <a:cubicBezTo>
                  <a:pt x="18119" y="4924"/>
                  <a:pt x="18138" y="4893"/>
                  <a:pt x="18138" y="4855"/>
                </a:cubicBezTo>
                <a:cubicBezTo>
                  <a:pt x="18138" y="4818"/>
                  <a:pt x="18119" y="4787"/>
                  <a:pt x="18097" y="4787"/>
                </a:cubicBezTo>
                <a:close/>
                <a:moveTo>
                  <a:pt x="18304" y="4787"/>
                </a:moveTo>
                <a:cubicBezTo>
                  <a:pt x="18281" y="4787"/>
                  <a:pt x="18263" y="4818"/>
                  <a:pt x="18263" y="4855"/>
                </a:cubicBezTo>
                <a:cubicBezTo>
                  <a:pt x="18263" y="4893"/>
                  <a:pt x="18281" y="4924"/>
                  <a:pt x="18304" y="4924"/>
                </a:cubicBezTo>
                <a:cubicBezTo>
                  <a:pt x="18327" y="4924"/>
                  <a:pt x="18345" y="4893"/>
                  <a:pt x="18345" y="4855"/>
                </a:cubicBezTo>
                <a:cubicBezTo>
                  <a:pt x="18345" y="4818"/>
                  <a:pt x="18327" y="4787"/>
                  <a:pt x="18304" y="4787"/>
                </a:cubicBezTo>
                <a:close/>
                <a:moveTo>
                  <a:pt x="18511" y="4787"/>
                </a:moveTo>
                <a:cubicBezTo>
                  <a:pt x="18489" y="4787"/>
                  <a:pt x="18470" y="4818"/>
                  <a:pt x="18470" y="4855"/>
                </a:cubicBezTo>
                <a:cubicBezTo>
                  <a:pt x="18470" y="4893"/>
                  <a:pt x="18489" y="4924"/>
                  <a:pt x="18511" y="4924"/>
                </a:cubicBezTo>
                <a:cubicBezTo>
                  <a:pt x="18534" y="4924"/>
                  <a:pt x="18552" y="4893"/>
                  <a:pt x="18552" y="4855"/>
                </a:cubicBezTo>
                <a:cubicBezTo>
                  <a:pt x="18552" y="4818"/>
                  <a:pt x="18534" y="4787"/>
                  <a:pt x="18511" y="4787"/>
                </a:cubicBezTo>
                <a:close/>
                <a:moveTo>
                  <a:pt x="18726" y="4787"/>
                </a:moveTo>
                <a:cubicBezTo>
                  <a:pt x="18704" y="4787"/>
                  <a:pt x="18685" y="4818"/>
                  <a:pt x="18685" y="4855"/>
                </a:cubicBezTo>
                <a:cubicBezTo>
                  <a:pt x="18685" y="4893"/>
                  <a:pt x="18704" y="4924"/>
                  <a:pt x="18726" y="4924"/>
                </a:cubicBezTo>
                <a:cubicBezTo>
                  <a:pt x="18749" y="4924"/>
                  <a:pt x="18767" y="4893"/>
                  <a:pt x="18767" y="4855"/>
                </a:cubicBezTo>
                <a:cubicBezTo>
                  <a:pt x="18767" y="4818"/>
                  <a:pt x="18749" y="4787"/>
                  <a:pt x="18726" y="4787"/>
                </a:cubicBezTo>
                <a:close/>
                <a:moveTo>
                  <a:pt x="18934" y="4787"/>
                </a:moveTo>
                <a:cubicBezTo>
                  <a:pt x="18911" y="4787"/>
                  <a:pt x="18892" y="4818"/>
                  <a:pt x="18892" y="4855"/>
                </a:cubicBezTo>
                <a:cubicBezTo>
                  <a:pt x="18892" y="4893"/>
                  <a:pt x="18911" y="4924"/>
                  <a:pt x="18934" y="4924"/>
                </a:cubicBezTo>
                <a:cubicBezTo>
                  <a:pt x="18956" y="4924"/>
                  <a:pt x="18975" y="4893"/>
                  <a:pt x="18975" y="4855"/>
                </a:cubicBezTo>
                <a:cubicBezTo>
                  <a:pt x="18975" y="4818"/>
                  <a:pt x="18956" y="4787"/>
                  <a:pt x="18934" y="4787"/>
                </a:cubicBezTo>
                <a:close/>
                <a:moveTo>
                  <a:pt x="19141" y="4787"/>
                </a:moveTo>
                <a:cubicBezTo>
                  <a:pt x="19118" y="4787"/>
                  <a:pt x="19100" y="4818"/>
                  <a:pt x="19100" y="4855"/>
                </a:cubicBezTo>
                <a:cubicBezTo>
                  <a:pt x="19100" y="4893"/>
                  <a:pt x="19118" y="4924"/>
                  <a:pt x="19141" y="4924"/>
                </a:cubicBezTo>
                <a:cubicBezTo>
                  <a:pt x="19163" y="4924"/>
                  <a:pt x="19182" y="4893"/>
                  <a:pt x="19182" y="4855"/>
                </a:cubicBezTo>
                <a:cubicBezTo>
                  <a:pt x="19182" y="4818"/>
                  <a:pt x="19163" y="4787"/>
                  <a:pt x="19141" y="4787"/>
                </a:cubicBezTo>
                <a:close/>
                <a:moveTo>
                  <a:pt x="19356" y="4787"/>
                </a:moveTo>
                <a:cubicBezTo>
                  <a:pt x="19333" y="4787"/>
                  <a:pt x="19315" y="4818"/>
                  <a:pt x="19315" y="4855"/>
                </a:cubicBezTo>
                <a:cubicBezTo>
                  <a:pt x="19315" y="4893"/>
                  <a:pt x="19333" y="4924"/>
                  <a:pt x="19356" y="4924"/>
                </a:cubicBezTo>
                <a:cubicBezTo>
                  <a:pt x="19378" y="4924"/>
                  <a:pt x="19397" y="4893"/>
                  <a:pt x="19397" y="4855"/>
                </a:cubicBezTo>
                <a:cubicBezTo>
                  <a:pt x="19397" y="4818"/>
                  <a:pt x="19378" y="4787"/>
                  <a:pt x="19356" y="4787"/>
                </a:cubicBezTo>
                <a:close/>
                <a:moveTo>
                  <a:pt x="19563" y="4787"/>
                </a:moveTo>
                <a:cubicBezTo>
                  <a:pt x="19540" y="4787"/>
                  <a:pt x="19522" y="4818"/>
                  <a:pt x="19522" y="4855"/>
                </a:cubicBezTo>
                <a:cubicBezTo>
                  <a:pt x="19522" y="4893"/>
                  <a:pt x="19540" y="4924"/>
                  <a:pt x="19563" y="4924"/>
                </a:cubicBezTo>
                <a:cubicBezTo>
                  <a:pt x="19586" y="4924"/>
                  <a:pt x="19604" y="4893"/>
                  <a:pt x="19604" y="4855"/>
                </a:cubicBezTo>
                <a:cubicBezTo>
                  <a:pt x="19604" y="4818"/>
                  <a:pt x="19586" y="4787"/>
                  <a:pt x="19563" y="4787"/>
                </a:cubicBezTo>
                <a:close/>
                <a:moveTo>
                  <a:pt x="19770" y="4787"/>
                </a:moveTo>
                <a:cubicBezTo>
                  <a:pt x="19748" y="4787"/>
                  <a:pt x="19729" y="4818"/>
                  <a:pt x="19729" y="4855"/>
                </a:cubicBezTo>
                <a:cubicBezTo>
                  <a:pt x="19729" y="4893"/>
                  <a:pt x="19748" y="4924"/>
                  <a:pt x="19770" y="4924"/>
                </a:cubicBezTo>
                <a:cubicBezTo>
                  <a:pt x="19793" y="4924"/>
                  <a:pt x="19811" y="4893"/>
                  <a:pt x="19811" y="4855"/>
                </a:cubicBezTo>
                <a:cubicBezTo>
                  <a:pt x="19811" y="4818"/>
                  <a:pt x="19793" y="4787"/>
                  <a:pt x="19770" y="4787"/>
                </a:cubicBezTo>
                <a:close/>
                <a:moveTo>
                  <a:pt x="19985" y="4787"/>
                </a:moveTo>
                <a:cubicBezTo>
                  <a:pt x="19963" y="4787"/>
                  <a:pt x="19944" y="4818"/>
                  <a:pt x="19944" y="4855"/>
                </a:cubicBezTo>
                <a:cubicBezTo>
                  <a:pt x="19944" y="4893"/>
                  <a:pt x="19963" y="4924"/>
                  <a:pt x="19985" y="4924"/>
                </a:cubicBezTo>
                <a:cubicBezTo>
                  <a:pt x="20008" y="4924"/>
                  <a:pt x="20026" y="4893"/>
                  <a:pt x="20026" y="4855"/>
                </a:cubicBezTo>
                <a:cubicBezTo>
                  <a:pt x="20026" y="4818"/>
                  <a:pt x="20008" y="4787"/>
                  <a:pt x="19985" y="4787"/>
                </a:cubicBezTo>
                <a:close/>
                <a:moveTo>
                  <a:pt x="20193" y="4787"/>
                </a:moveTo>
                <a:cubicBezTo>
                  <a:pt x="20170" y="4787"/>
                  <a:pt x="20151" y="4818"/>
                  <a:pt x="20151" y="4855"/>
                </a:cubicBezTo>
                <a:cubicBezTo>
                  <a:pt x="20151" y="4893"/>
                  <a:pt x="20170" y="4924"/>
                  <a:pt x="20193" y="4924"/>
                </a:cubicBezTo>
                <a:cubicBezTo>
                  <a:pt x="20215" y="4924"/>
                  <a:pt x="20234" y="4893"/>
                  <a:pt x="20234" y="4855"/>
                </a:cubicBezTo>
                <a:cubicBezTo>
                  <a:pt x="20234" y="4818"/>
                  <a:pt x="20215" y="4787"/>
                  <a:pt x="20193" y="4787"/>
                </a:cubicBezTo>
                <a:close/>
                <a:moveTo>
                  <a:pt x="20400" y="4787"/>
                </a:moveTo>
                <a:cubicBezTo>
                  <a:pt x="20377" y="4787"/>
                  <a:pt x="20359" y="4818"/>
                  <a:pt x="20359" y="4855"/>
                </a:cubicBezTo>
                <a:cubicBezTo>
                  <a:pt x="20359" y="4893"/>
                  <a:pt x="20377" y="4924"/>
                  <a:pt x="20400" y="4924"/>
                </a:cubicBezTo>
                <a:cubicBezTo>
                  <a:pt x="20422" y="4924"/>
                  <a:pt x="20441" y="4893"/>
                  <a:pt x="20441" y="4855"/>
                </a:cubicBezTo>
                <a:cubicBezTo>
                  <a:pt x="20441" y="4818"/>
                  <a:pt x="20422" y="4787"/>
                  <a:pt x="20400" y="4787"/>
                </a:cubicBezTo>
                <a:close/>
                <a:moveTo>
                  <a:pt x="20615" y="4787"/>
                </a:moveTo>
                <a:cubicBezTo>
                  <a:pt x="20592" y="4787"/>
                  <a:pt x="20574" y="4818"/>
                  <a:pt x="20574" y="4855"/>
                </a:cubicBezTo>
                <a:cubicBezTo>
                  <a:pt x="20574" y="4893"/>
                  <a:pt x="20592" y="4924"/>
                  <a:pt x="20615" y="4924"/>
                </a:cubicBezTo>
                <a:cubicBezTo>
                  <a:pt x="20637" y="4924"/>
                  <a:pt x="20656" y="4893"/>
                  <a:pt x="20656" y="4855"/>
                </a:cubicBezTo>
                <a:cubicBezTo>
                  <a:pt x="20656" y="4818"/>
                  <a:pt x="20637" y="4787"/>
                  <a:pt x="20615" y="4787"/>
                </a:cubicBezTo>
                <a:close/>
                <a:moveTo>
                  <a:pt x="20822" y="4787"/>
                </a:moveTo>
                <a:cubicBezTo>
                  <a:pt x="20799" y="4787"/>
                  <a:pt x="20781" y="4818"/>
                  <a:pt x="20781" y="4855"/>
                </a:cubicBezTo>
                <a:cubicBezTo>
                  <a:pt x="20781" y="4893"/>
                  <a:pt x="20799" y="4924"/>
                  <a:pt x="20822" y="4924"/>
                </a:cubicBezTo>
                <a:cubicBezTo>
                  <a:pt x="20845" y="4924"/>
                  <a:pt x="20863" y="4893"/>
                  <a:pt x="20863" y="4855"/>
                </a:cubicBezTo>
                <a:cubicBezTo>
                  <a:pt x="20863" y="4818"/>
                  <a:pt x="20845" y="4787"/>
                  <a:pt x="20822" y="4787"/>
                </a:cubicBezTo>
                <a:close/>
                <a:moveTo>
                  <a:pt x="6995" y="4800"/>
                </a:moveTo>
                <a:cubicBezTo>
                  <a:pt x="6994" y="4807"/>
                  <a:pt x="6994" y="4815"/>
                  <a:pt x="6994" y="4826"/>
                </a:cubicBezTo>
                <a:cubicBezTo>
                  <a:pt x="6994" y="4835"/>
                  <a:pt x="6994" y="4845"/>
                  <a:pt x="6995" y="4855"/>
                </a:cubicBezTo>
                <a:cubicBezTo>
                  <a:pt x="6996" y="4870"/>
                  <a:pt x="6998" y="4886"/>
                  <a:pt x="7001" y="4902"/>
                </a:cubicBezTo>
                <a:cubicBezTo>
                  <a:pt x="7008" y="4890"/>
                  <a:pt x="7013" y="4873"/>
                  <a:pt x="7013" y="4855"/>
                </a:cubicBezTo>
                <a:cubicBezTo>
                  <a:pt x="7013" y="4832"/>
                  <a:pt x="7006" y="4812"/>
                  <a:pt x="6995" y="4800"/>
                </a:cubicBezTo>
                <a:close/>
                <a:moveTo>
                  <a:pt x="356" y="4953"/>
                </a:moveTo>
                <a:cubicBezTo>
                  <a:pt x="333" y="4953"/>
                  <a:pt x="315" y="4984"/>
                  <a:pt x="315" y="5022"/>
                </a:cubicBezTo>
                <a:cubicBezTo>
                  <a:pt x="315" y="5060"/>
                  <a:pt x="333" y="5090"/>
                  <a:pt x="356" y="5090"/>
                </a:cubicBezTo>
                <a:cubicBezTo>
                  <a:pt x="378" y="5090"/>
                  <a:pt x="397" y="5060"/>
                  <a:pt x="397" y="5022"/>
                </a:cubicBezTo>
                <a:cubicBezTo>
                  <a:pt x="397" y="4984"/>
                  <a:pt x="378" y="4953"/>
                  <a:pt x="356" y="4953"/>
                </a:cubicBezTo>
                <a:close/>
                <a:moveTo>
                  <a:pt x="563" y="4953"/>
                </a:moveTo>
                <a:cubicBezTo>
                  <a:pt x="540" y="4953"/>
                  <a:pt x="522" y="4984"/>
                  <a:pt x="522" y="5022"/>
                </a:cubicBezTo>
                <a:cubicBezTo>
                  <a:pt x="522" y="5060"/>
                  <a:pt x="540" y="5090"/>
                  <a:pt x="563" y="5090"/>
                </a:cubicBezTo>
                <a:cubicBezTo>
                  <a:pt x="586" y="5090"/>
                  <a:pt x="604" y="5060"/>
                  <a:pt x="604" y="5022"/>
                </a:cubicBezTo>
                <a:cubicBezTo>
                  <a:pt x="604" y="4984"/>
                  <a:pt x="586" y="4953"/>
                  <a:pt x="563" y="4953"/>
                </a:cubicBezTo>
                <a:close/>
                <a:moveTo>
                  <a:pt x="778" y="4953"/>
                </a:moveTo>
                <a:cubicBezTo>
                  <a:pt x="755" y="4953"/>
                  <a:pt x="737" y="4984"/>
                  <a:pt x="737" y="5022"/>
                </a:cubicBezTo>
                <a:cubicBezTo>
                  <a:pt x="737" y="5060"/>
                  <a:pt x="755" y="5090"/>
                  <a:pt x="778" y="5090"/>
                </a:cubicBezTo>
                <a:cubicBezTo>
                  <a:pt x="801" y="5090"/>
                  <a:pt x="819" y="5060"/>
                  <a:pt x="819" y="5022"/>
                </a:cubicBezTo>
                <a:cubicBezTo>
                  <a:pt x="819" y="4984"/>
                  <a:pt x="801" y="4953"/>
                  <a:pt x="778" y="4953"/>
                </a:cubicBezTo>
                <a:close/>
                <a:moveTo>
                  <a:pt x="985" y="4953"/>
                </a:moveTo>
                <a:cubicBezTo>
                  <a:pt x="963" y="4953"/>
                  <a:pt x="944" y="4984"/>
                  <a:pt x="944" y="5022"/>
                </a:cubicBezTo>
                <a:cubicBezTo>
                  <a:pt x="944" y="5060"/>
                  <a:pt x="963" y="5090"/>
                  <a:pt x="985" y="5090"/>
                </a:cubicBezTo>
                <a:cubicBezTo>
                  <a:pt x="1008" y="5090"/>
                  <a:pt x="1026" y="5060"/>
                  <a:pt x="1026" y="5022"/>
                </a:cubicBezTo>
                <a:cubicBezTo>
                  <a:pt x="1026" y="4984"/>
                  <a:pt x="1008" y="4953"/>
                  <a:pt x="985" y="4953"/>
                </a:cubicBezTo>
                <a:close/>
                <a:moveTo>
                  <a:pt x="1193" y="4953"/>
                </a:moveTo>
                <a:cubicBezTo>
                  <a:pt x="1170" y="4953"/>
                  <a:pt x="1152" y="4984"/>
                  <a:pt x="1152" y="5022"/>
                </a:cubicBezTo>
                <a:cubicBezTo>
                  <a:pt x="1152" y="5060"/>
                  <a:pt x="1170" y="5090"/>
                  <a:pt x="1193" y="5090"/>
                </a:cubicBezTo>
                <a:cubicBezTo>
                  <a:pt x="1215" y="5090"/>
                  <a:pt x="1234" y="5060"/>
                  <a:pt x="1234" y="5022"/>
                </a:cubicBezTo>
                <a:cubicBezTo>
                  <a:pt x="1234" y="4984"/>
                  <a:pt x="1215" y="4953"/>
                  <a:pt x="1193" y="4953"/>
                </a:cubicBezTo>
                <a:close/>
                <a:moveTo>
                  <a:pt x="1407" y="4953"/>
                </a:moveTo>
                <a:cubicBezTo>
                  <a:pt x="1385" y="4953"/>
                  <a:pt x="1366" y="4984"/>
                  <a:pt x="1366" y="5022"/>
                </a:cubicBezTo>
                <a:cubicBezTo>
                  <a:pt x="1366" y="5060"/>
                  <a:pt x="1385" y="5090"/>
                  <a:pt x="1407" y="5090"/>
                </a:cubicBezTo>
                <a:cubicBezTo>
                  <a:pt x="1430" y="5090"/>
                  <a:pt x="1449" y="5060"/>
                  <a:pt x="1449" y="5022"/>
                </a:cubicBezTo>
                <a:cubicBezTo>
                  <a:pt x="1449" y="4984"/>
                  <a:pt x="1430" y="4953"/>
                  <a:pt x="1407" y="4953"/>
                </a:cubicBezTo>
                <a:close/>
                <a:moveTo>
                  <a:pt x="1615" y="4953"/>
                </a:moveTo>
                <a:cubicBezTo>
                  <a:pt x="1592" y="4953"/>
                  <a:pt x="1574" y="4984"/>
                  <a:pt x="1574" y="5022"/>
                </a:cubicBezTo>
                <a:cubicBezTo>
                  <a:pt x="1574" y="5060"/>
                  <a:pt x="1592" y="5090"/>
                  <a:pt x="1615" y="5090"/>
                </a:cubicBezTo>
                <a:cubicBezTo>
                  <a:pt x="1637" y="5090"/>
                  <a:pt x="1656" y="5060"/>
                  <a:pt x="1656" y="5022"/>
                </a:cubicBezTo>
                <a:cubicBezTo>
                  <a:pt x="1656" y="4984"/>
                  <a:pt x="1637" y="4953"/>
                  <a:pt x="1615" y="4953"/>
                </a:cubicBezTo>
                <a:close/>
                <a:moveTo>
                  <a:pt x="1822" y="4953"/>
                </a:moveTo>
                <a:cubicBezTo>
                  <a:pt x="1799" y="4953"/>
                  <a:pt x="1781" y="4984"/>
                  <a:pt x="1781" y="5022"/>
                </a:cubicBezTo>
                <a:cubicBezTo>
                  <a:pt x="1781" y="5060"/>
                  <a:pt x="1799" y="5090"/>
                  <a:pt x="1822" y="5090"/>
                </a:cubicBezTo>
                <a:cubicBezTo>
                  <a:pt x="1845" y="5090"/>
                  <a:pt x="1863" y="5060"/>
                  <a:pt x="1863" y="5022"/>
                </a:cubicBezTo>
                <a:cubicBezTo>
                  <a:pt x="1863" y="4984"/>
                  <a:pt x="1845" y="4953"/>
                  <a:pt x="1822" y="4953"/>
                </a:cubicBezTo>
                <a:close/>
                <a:moveTo>
                  <a:pt x="2037" y="4953"/>
                </a:moveTo>
                <a:cubicBezTo>
                  <a:pt x="2014" y="4953"/>
                  <a:pt x="1996" y="4984"/>
                  <a:pt x="1996" y="5022"/>
                </a:cubicBezTo>
                <a:cubicBezTo>
                  <a:pt x="1996" y="5060"/>
                  <a:pt x="2014" y="5090"/>
                  <a:pt x="2037" y="5090"/>
                </a:cubicBezTo>
                <a:cubicBezTo>
                  <a:pt x="2060" y="5090"/>
                  <a:pt x="2078" y="5060"/>
                  <a:pt x="2078" y="5022"/>
                </a:cubicBezTo>
                <a:cubicBezTo>
                  <a:pt x="2078" y="4984"/>
                  <a:pt x="2060" y="4953"/>
                  <a:pt x="2037" y="4953"/>
                </a:cubicBezTo>
                <a:close/>
                <a:moveTo>
                  <a:pt x="2244" y="4953"/>
                </a:moveTo>
                <a:cubicBezTo>
                  <a:pt x="2222" y="4953"/>
                  <a:pt x="2203" y="4984"/>
                  <a:pt x="2203" y="5022"/>
                </a:cubicBezTo>
                <a:cubicBezTo>
                  <a:pt x="2203" y="5060"/>
                  <a:pt x="2222" y="5090"/>
                  <a:pt x="2244" y="5090"/>
                </a:cubicBezTo>
                <a:cubicBezTo>
                  <a:pt x="2267" y="5090"/>
                  <a:pt x="2285" y="5060"/>
                  <a:pt x="2285" y="5022"/>
                </a:cubicBezTo>
                <a:cubicBezTo>
                  <a:pt x="2285" y="4984"/>
                  <a:pt x="2267" y="4953"/>
                  <a:pt x="2244" y="4953"/>
                </a:cubicBezTo>
                <a:close/>
                <a:moveTo>
                  <a:pt x="2452" y="4953"/>
                </a:moveTo>
                <a:cubicBezTo>
                  <a:pt x="2429" y="4953"/>
                  <a:pt x="2411" y="4984"/>
                  <a:pt x="2411" y="5022"/>
                </a:cubicBezTo>
                <a:cubicBezTo>
                  <a:pt x="2411" y="5060"/>
                  <a:pt x="2429" y="5090"/>
                  <a:pt x="2452" y="5090"/>
                </a:cubicBezTo>
                <a:cubicBezTo>
                  <a:pt x="2474" y="5090"/>
                  <a:pt x="2493" y="5060"/>
                  <a:pt x="2493" y="5022"/>
                </a:cubicBezTo>
                <a:cubicBezTo>
                  <a:pt x="2493" y="4984"/>
                  <a:pt x="2474" y="4953"/>
                  <a:pt x="2452" y="4953"/>
                </a:cubicBezTo>
                <a:close/>
                <a:moveTo>
                  <a:pt x="2666" y="4953"/>
                </a:moveTo>
                <a:cubicBezTo>
                  <a:pt x="2644" y="4953"/>
                  <a:pt x="2625" y="4984"/>
                  <a:pt x="2625" y="5022"/>
                </a:cubicBezTo>
                <a:cubicBezTo>
                  <a:pt x="2625" y="5060"/>
                  <a:pt x="2644" y="5090"/>
                  <a:pt x="2666" y="5090"/>
                </a:cubicBezTo>
                <a:cubicBezTo>
                  <a:pt x="2689" y="5090"/>
                  <a:pt x="2707" y="5060"/>
                  <a:pt x="2707" y="5022"/>
                </a:cubicBezTo>
                <a:cubicBezTo>
                  <a:pt x="2707" y="4984"/>
                  <a:pt x="2689" y="4953"/>
                  <a:pt x="2666" y="4953"/>
                </a:cubicBezTo>
                <a:close/>
                <a:moveTo>
                  <a:pt x="2874" y="4953"/>
                </a:moveTo>
                <a:cubicBezTo>
                  <a:pt x="2851" y="4953"/>
                  <a:pt x="2833" y="4984"/>
                  <a:pt x="2833" y="5022"/>
                </a:cubicBezTo>
                <a:cubicBezTo>
                  <a:pt x="2833" y="5060"/>
                  <a:pt x="2851" y="5090"/>
                  <a:pt x="2874" y="5090"/>
                </a:cubicBezTo>
                <a:cubicBezTo>
                  <a:pt x="2896" y="5090"/>
                  <a:pt x="2915" y="5060"/>
                  <a:pt x="2915" y="5022"/>
                </a:cubicBezTo>
                <a:cubicBezTo>
                  <a:pt x="2915" y="4984"/>
                  <a:pt x="2896" y="4953"/>
                  <a:pt x="2874" y="4953"/>
                </a:cubicBezTo>
                <a:close/>
                <a:moveTo>
                  <a:pt x="3081" y="4953"/>
                </a:moveTo>
                <a:cubicBezTo>
                  <a:pt x="3058" y="4953"/>
                  <a:pt x="3040" y="4984"/>
                  <a:pt x="3040" y="5022"/>
                </a:cubicBezTo>
                <a:cubicBezTo>
                  <a:pt x="3040" y="5060"/>
                  <a:pt x="3058" y="5090"/>
                  <a:pt x="3081" y="5090"/>
                </a:cubicBezTo>
                <a:cubicBezTo>
                  <a:pt x="3104" y="5090"/>
                  <a:pt x="3122" y="5060"/>
                  <a:pt x="3122" y="5022"/>
                </a:cubicBezTo>
                <a:cubicBezTo>
                  <a:pt x="3122" y="4984"/>
                  <a:pt x="3104" y="4953"/>
                  <a:pt x="3081" y="4953"/>
                </a:cubicBezTo>
                <a:close/>
                <a:moveTo>
                  <a:pt x="3296" y="4953"/>
                </a:moveTo>
                <a:cubicBezTo>
                  <a:pt x="3273" y="4953"/>
                  <a:pt x="3255" y="4984"/>
                  <a:pt x="3255" y="5022"/>
                </a:cubicBezTo>
                <a:cubicBezTo>
                  <a:pt x="3255" y="5060"/>
                  <a:pt x="3273" y="5090"/>
                  <a:pt x="3296" y="5090"/>
                </a:cubicBezTo>
                <a:cubicBezTo>
                  <a:pt x="3319" y="5090"/>
                  <a:pt x="3337" y="5060"/>
                  <a:pt x="3337" y="5022"/>
                </a:cubicBezTo>
                <a:cubicBezTo>
                  <a:pt x="3337" y="4984"/>
                  <a:pt x="3319" y="4953"/>
                  <a:pt x="3296" y="4953"/>
                </a:cubicBezTo>
                <a:close/>
                <a:moveTo>
                  <a:pt x="3503" y="4953"/>
                </a:moveTo>
                <a:cubicBezTo>
                  <a:pt x="3481" y="4953"/>
                  <a:pt x="3462" y="4984"/>
                  <a:pt x="3462" y="5022"/>
                </a:cubicBezTo>
                <a:cubicBezTo>
                  <a:pt x="3462" y="5060"/>
                  <a:pt x="3481" y="5090"/>
                  <a:pt x="3503" y="5090"/>
                </a:cubicBezTo>
                <a:cubicBezTo>
                  <a:pt x="3526" y="5090"/>
                  <a:pt x="3544" y="5060"/>
                  <a:pt x="3544" y="5022"/>
                </a:cubicBezTo>
                <a:cubicBezTo>
                  <a:pt x="3544" y="4984"/>
                  <a:pt x="3526" y="4953"/>
                  <a:pt x="3503" y="4953"/>
                </a:cubicBezTo>
                <a:close/>
                <a:moveTo>
                  <a:pt x="3711" y="4953"/>
                </a:moveTo>
                <a:cubicBezTo>
                  <a:pt x="3688" y="4953"/>
                  <a:pt x="3669" y="4984"/>
                  <a:pt x="3669" y="5022"/>
                </a:cubicBezTo>
                <a:cubicBezTo>
                  <a:pt x="3669" y="5060"/>
                  <a:pt x="3688" y="5090"/>
                  <a:pt x="3711" y="5090"/>
                </a:cubicBezTo>
                <a:cubicBezTo>
                  <a:pt x="3733" y="5090"/>
                  <a:pt x="3752" y="5060"/>
                  <a:pt x="3752" y="5022"/>
                </a:cubicBezTo>
                <a:cubicBezTo>
                  <a:pt x="3752" y="4984"/>
                  <a:pt x="3733" y="4953"/>
                  <a:pt x="3711" y="4953"/>
                </a:cubicBezTo>
                <a:close/>
                <a:moveTo>
                  <a:pt x="3925" y="4953"/>
                </a:moveTo>
                <a:cubicBezTo>
                  <a:pt x="3903" y="4953"/>
                  <a:pt x="3884" y="4984"/>
                  <a:pt x="3884" y="5022"/>
                </a:cubicBezTo>
                <a:cubicBezTo>
                  <a:pt x="3884" y="5060"/>
                  <a:pt x="3903" y="5090"/>
                  <a:pt x="3925" y="5090"/>
                </a:cubicBezTo>
                <a:cubicBezTo>
                  <a:pt x="3948" y="5090"/>
                  <a:pt x="3966" y="5060"/>
                  <a:pt x="3966" y="5022"/>
                </a:cubicBezTo>
                <a:cubicBezTo>
                  <a:pt x="3966" y="4984"/>
                  <a:pt x="3948" y="4953"/>
                  <a:pt x="3925" y="4953"/>
                </a:cubicBezTo>
                <a:close/>
                <a:moveTo>
                  <a:pt x="4133" y="4953"/>
                </a:moveTo>
                <a:cubicBezTo>
                  <a:pt x="4110" y="4953"/>
                  <a:pt x="4092" y="4984"/>
                  <a:pt x="4092" y="5022"/>
                </a:cubicBezTo>
                <a:cubicBezTo>
                  <a:pt x="4092" y="5060"/>
                  <a:pt x="4110" y="5090"/>
                  <a:pt x="4133" y="5090"/>
                </a:cubicBezTo>
                <a:cubicBezTo>
                  <a:pt x="4155" y="5090"/>
                  <a:pt x="4174" y="5060"/>
                  <a:pt x="4174" y="5022"/>
                </a:cubicBezTo>
                <a:cubicBezTo>
                  <a:pt x="4174" y="4984"/>
                  <a:pt x="4155" y="4953"/>
                  <a:pt x="4133" y="4953"/>
                </a:cubicBezTo>
                <a:close/>
                <a:moveTo>
                  <a:pt x="4348" y="4953"/>
                </a:moveTo>
                <a:cubicBezTo>
                  <a:pt x="4325" y="4953"/>
                  <a:pt x="4307" y="4984"/>
                  <a:pt x="4307" y="5022"/>
                </a:cubicBezTo>
                <a:cubicBezTo>
                  <a:pt x="4307" y="5060"/>
                  <a:pt x="4325" y="5090"/>
                  <a:pt x="4348" y="5090"/>
                </a:cubicBezTo>
                <a:cubicBezTo>
                  <a:pt x="4370" y="5090"/>
                  <a:pt x="4389" y="5060"/>
                  <a:pt x="4389" y="5022"/>
                </a:cubicBezTo>
                <a:cubicBezTo>
                  <a:pt x="4389" y="4984"/>
                  <a:pt x="4370" y="4953"/>
                  <a:pt x="4348" y="4953"/>
                </a:cubicBezTo>
                <a:close/>
                <a:moveTo>
                  <a:pt x="4555" y="4953"/>
                </a:moveTo>
                <a:cubicBezTo>
                  <a:pt x="4532" y="4953"/>
                  <a:pt x="4514" y="4984"/>
                  <a:pt x="4514" y="5022"/>
                </a:cubicBezTo>
                <a:cubicBezTo>
                  <a:pt x="4514" y="5034"/>
                  <a:pt x="4516" y="5045"/>
                  <a:pt x="4519" y="5055"/>
                </a:cubicBezTo>
                <a:cubicBezTo>
                  <a:pt x="4552" y="5052"/>
                  <a:pt x="4587" y="5056"/>
                  <a:pt x="4588" y="4981"/>
                </a:cubicBezTo>
                <a:cubicBezTo>
                  <a:pt x="4580" y="4964"/>
                  <a:pt x="4568" y="4953"/>
                  <a:pt x="4555" y="4953"/>
                </a:cubicBezTo>
                <a:close/>
                <a:moveTo>
                  <a:pt x="5814" y="4953"/>
                </a:moveTo>
                <a:cubicBezTo>
                  <a:pt x="5792" y="4953"/>
                  <a:pt x="5774" y="4982"/>
                  <a:pt x="5773" y="5018"/>
                </a:cubicBezTo>
                <a:cubicBezTo>
                  <a:pt x="5794" y="5036"/>
                  <a:pt x="5821" y="5048"/>
                  <a:pt x="5847" y="5062"/>
                </a:cubicBezTo>
                <a:cubicBezTo>
                  <a:pt x="5852" y="5051"/>
                  <a:pt x="5855" y="5037"/>
                  <a:pt x="5855" y="5022"/>
                </a:cubicBezTo>
                <a:cubicBezTo>
                  <a:pt x="5855" y="4984"/>
                  <a:pt x="5836" y="4953"/>
                  <a:pt x="5814" y="4953"/>
                </a:cubicBezTo>
                <a:close/>
                <a:moveTo>
                  <a:pt x="6023" y="4953"/>
                </a:moveTo>
                <a:cubicBezTo>
                  <a:pt x="6019" y="4953"/>
                  <a:pt x="6015" y="4955"/>
                  <a:pt x="6011" y="4957"/>
                </a:cubicBezTo>
                <a:cubicBezTo>
                  <a:pt x="6026" y="4972"/>
                  <a:pt x="6044" y="4988"/>
                  <a:pt x="6062" y="5002"/>
                </a:cubicBezTo>
                <a:cubicBezTo>
                  <a:pt x="6057" y="4974"/>
                  <a:pt x="6042" y="4953"/>
                  <a:pt x="6023" y="4953"/>
                </a:cubicBezTo>
                <a:close/>
                <a:moveTo>
                  <a:pt x="7073" y="4953"/>
                </a:moveTo>
                <a:cubicBezTo>
                  <a:pt x="7051" y="4953"/>
                  <a:pt x="7033" y="4983"/>
                  <a:pt x="7032" y="5019"/>
                </a:cubicBezTo>
                <a:cubicBezTo>
                  <a:pt x="7040" y="5042"/>
                  <a:pt x="7048" y="5064"/>
                  <a:pt x="7056" y="5084"/>
                </a:cubicBezTo>
                <a:cubicBezTo>
                  <a:pt x="7061" y="5088"/>
                  <a:pt x="7067" y="5090"/>
                  <a:pt x="7073" y="5090"/>
                </a:cubicBezTo>
                <a:cubicBezTo>
                  <a:pt x="7095" y="5090"/>
                  <a:pt x="7114" y="5060"/>
                  <a:pt x="7114" y="5022"/>
                </a:cubicBezTo>
                <a:cubicBezTo>
                  <a:pt x="7114" y="4984"/>
                  <a:pt x="7095" y="4953"/>
                  <a:pt x="7073" y="4953"/>
                </a:cubicBezTo>
                <a:close/>
                <a:moveTo>
                  <a:pt x="7280" y="4953"/>
                </a:moveTo>
                <a:cubicBezTo>
                  <a:pt x="7258" y="4953"/>
                  <a:pt x="7239" y="4984"/>
                  <a:pt x="7239" y="5022"/>
                </a:cubicBezTo>
                <a:cubicBezTo>
                  <a:pt x="7239" y="5060"/>
                  <a:pt x="7258" y="5090"/>
                  <a:pt x="7280" y="5090"/>
                </a:cubicBezTo>
                <a:cubicBezTo>
                  <a:pt x="7303" y="5090"/>
                  <a:pt x="7321" y="5060"/>
                  <a:pt x="7321" y="5022"/>
                </a:cubicBezTo>
                <a:cubicBezTo>
                  <a:pt x="7321" y="4984"/>
                  <a:pt x="7303" y="4953"/>
                  <a:pt x="7280" y="4953"/>
                </a:cubicBezTo>
                <a:close/>
                <a:moveTo>
                  <a:pt x="7495" y="4953"/>
                </a:moveTo>
                <a:cubicBezTo>
                  <a:pt x="7473" y="4953"/>
                  <a:pt x="7454" y="4984"/>
                  <a:pt x="7454" y="5022"/>
                </a:cubicBezTo>
                <a:cubicBezTo>
                  <a:pt x="7454" y="5060"/>
                  <a:pt x="7473" y="5090"/>
                  <a:pt x="7495" y="5090"/>
                </a:cubicBezTo>
                <a:cubicBezTo>
                  <a:pt x="7518" y="5090"/>
                  <a:pt x="7536" y="5060"/>
                  <a:pt x="7536" y="5022"/>
                </a:cubicBezTo>
                <a:cubicBezTo>
                  <a:pt x="7536" y="4984"/>
                  <a:pt x="7518" y="4953"/>
                  <a:pt x="7495" y="4953"/>
                </a:cubicBezTo>
                <a:close/>
                <a:moveTo>
                  <a:pt x="10643" y="4953"/>
                </a:moveTo>
                <a:cubicBezTo>
                  <a:pt x="10620" y="4953"/>
                  <a:pt x="10602" y="4984"/>
                  <a:pt x="10602" y="5022"/>
                </a:cubicBezTo>
                <a:cubicBezTo>
                  <a:pt x="10602" y="5060"/>
                  <a:pt x="10620" y="5090"/>
                  <a:pt x="10643" y="5090"/>
                </a:cubicBezTo>
                <a:cubicBezTo>
                  <a:pt x="10665" y="5090"/>
                  <a:pt x="10684" y="5060"/>
                  <a:pt x="10684" y="5022"/>
                </a:cubicBezTo>
                <a:cubicBezTo>
                  <a:pt x="10684" y="4984"/>
                  <a:pt x="10665" y="4953"/>
                  <a:pt x="10643" y="4953"/>
                </a:cubicBezTo>
                <a:close/>
                <a:moveTo>
                  <a:pt x="10850" y="4953"/>
                </a:moveTo>
                <a:cubicBezTo>
                  <a:pt x="10827" y="4953"/>
                  <a:pt x="10809" y="4984"/>
                  <a:pt x="10809" y="5022"/>
                </a:cubicBezTo>
                <a:cubicBezTo>
                  <a:pt x="10809" y="5060"/>
                  <a:pt x="10827" y="5090"/>
                  <a:pt x="10850" y="5090"/>
                </a:cubicBezTo>
                <a:cubicBezTo>
                  <a:pt x="10873" y="5090"/>
                  <a:pt x="10891" y="5060"/>
                  <a:pt x="10891" y="5022"/>
                </a:cubicBezTo>
                <a:cubicBezTo>
                  <a:pt x="10891" y="4984"/>
                  <a:pt x="10873" y="4953"/>
                  <a:pt x="10850" y="4953"/>
                </a:cubicBezTo>
                <a:close/>
                <a:moveTo>
                  <a:pt x="11065" y="4953"/>
                </a:moveTo>
                <a:cubicBezTo>
                  <a:pt x="11042" y="4953"/>
                  <a:pt x="11024" y="4984"/>
                  <a:pt x="11024" y="5022"/>
                </a:cubicBezTo>
                <a:cubicBezTo>
                  <a:pt x="11024" y="5060"/>
                  <a:pt x="11042" y="5090"/>
                  <a:pt x="11065" y="5090"/>
                </a:cubicBezTo>
                <a:cubicBezTo>
                  <a:pt x="11087" y="5090"/>
                  <a:pt x="11106" y="5060"/>
                  <a:pt x="11106" y="5022"/>
                </a:cubicBezTo>
                <a:cubicBezTo>
                  <a:pt x="11106" y="4984"/>
                  <a:pt x="11087" y="4953"/>
                  <a:pt x="11065" y="4953"/>
                </a:cubicBezTo>
                <a:close/>
                <a:moveTo>
                  <a:pt x="11479" y="4953"/>
                </a:moveTo>
                <a:cubicBezTo>
                  <a:pt x="11457" y="4953"/>
                  <a:pt x="11438" y="4984"/>
                  <a:pt x="11438" y="5022"/>
                </a:cubicBezTo>
                <a:cubicBezTo>
                  <a:pt x="11438" y="5060"/>
                  <a:pt x="11457" y="5090"/>
                  <a:pt x="11479" y="5090"/>
                </a:cubicBezTo>
                <a:cubicBezTo>
                  <a:pt x="11502" y="5090"/>
                  <a:pt x="11520" y="5060"/>
                  <a:pt x="11520" y="5022"/>
                </a:cubicBezTo>
                <a:cubicBezTo>
                  <a:pt x="11520" y="4984"/>
                  <a:pt x="11502" y="4953"/>
                  <a:pt x="11479" y="4953"/>
                </a:cubicBezTo>
                <a:close/>
                <a:moveTo>
                  <a:pt x="11694" y="4953"/>
                </a:moveTo>
                <a:cubicBezTo>
                  <a:pt x="11672" y="4953"/>
                  <a:pt x="11653" y="4984"/>
                  <a:pt x="11653" y="5022"/>
                </a:cubicBezTo>
                <a:cubicBezTo>
                  <a:pt x="11653" y="5060"/>
                  <a:pt x="11672" y="5090"/>
                  <a:pt x="11694" y="5090"/>
                </a:cubicBezTo>
                <a:cubicBezTo>
                  <a:pt x="11717" y="5090"/>
                  <a:pt x="11735" y="5060"/>
                  <a:pt x="11735" y="5022"/>
                </a:cubicBezTo>
                <a:cubicBezTo>
                  <a:pt x="11735" y="4984"/>
                  <a:pt x="11717" y="4953"/>
                  <a:pt x="11694" y="4953"/>
                </a:cubicBezTo>
                <a:close/>
                <a:moveTo>
                  <a:pt x="11902" y="4953"/>
                </a:moveTo>
                <a:cubicBezTo>
                  <a:pt x="11879" y="4953"/>
                  <a:pt x="11861" y="4984"/>
                  <a:pt x="11861" y="5022"/>
                </a:cubicBezTo>
                <a:cubicBezTo>
                  <a:pt x="11861" y="5060"/>
                  <a:pt x="11879" y="5090"/>
                  <a:pt x="11902" y="5090"/>
                </a:cubicBezTo>
                <a:cubicBezTo>
                  <a:pt x="11924" y="5090"/>
                  <a:pt x="11943" y="5060"/>
                  <a:pt x="11943" y="5022"/>
                </a:cubicBezTo>
                <a:cubicBezTo>
                  <a:pt x="11943" y="4984"/>
                  <a:pt x="11924" y="4953"/>
                  <a:pt x="11902" y="4953"/>
                </a:cubicBezTo>
                <a:close/>
                <a:moveTo>
                  <a:pt x="12109" y="4953"/>
                </a:moveTo>
                <a:cubicBezTo>
                  <a:pt x="12086" y="4953"/>
                  <a:pt x="12068" y="4984"/>
                  <a:pt x="12068" y="5022"/>
                </a:cubicBezTo>
                <a:cubicBezTo>
                  <a:pt x="12068" y="5060"/>
                  <a:pt x="12086" y="5090"/>
                  <a:pt x="12109" y="5090"/>
                </a:cubicBezTo>
                <a:cubicBezTo>
                  <a:pt x="12132" y="5090"/>
                  <a:pt x="12150" y="5060"/>
                  <a:pt x="12150" y="5022"/>
                </a:cubicBezTo>
                <a:cubicBezTo>
                  <a:pt x="12150" y="4984"/>
                  <a:pt x="12132" y="4953"/>
                  <a:pt x="12109" y="4953"/>
                </a:cubicBezTo>
                <a:close/>
                <a:moveTo>
                  <a:pt x="12324" y="4953"/>
                </a:moveTo>
                <a:cubicBezTo>
                  <a:pt x="12301" y="4953"/>
                  <a:pt x="12283" y="4984"/>
                  <a:pt x="12283" y="5022"/>
                </a:cubicBezTo>
                <a:cubicBezTo>
                  <a:pt x="12283" y="5060"/>
                  <a:pt x="12301" y="5090"/>
                  <a:pt x="12324" y="5090"/>
                </a:cubicBezTo>
                <a:cubicBezTo>
                  <a:pt x="12346" y="5090"/>
                  <a:pt x="12365" y="5060"/>
                  <a:pt x="12365" y="5022"/>
                </a:cubicBezTo>
                <a:cubicBezTo>
                  <a:pt x="12365" y="4984"/>
                  <a:pt x="12346" y="4953"/>
                  <a:pt x="12324" y="4953"/>
                </a:cubicBezTo>
                <a:close/>
                <a:moveTo>
                  <a:pt x="12531" y="4953"/>
                </a:moveTo>
                <a:cubicBezTo>
                  <a:pt x="12508" y="4953"/>
                  <a:pt x="12490" y="4984"/>
                  <a:pt x="12490" y="5022"/>
                </a:cubicBezTo>
                <a:cubicBezTo>
                  <a:pt x="12490" y="5060"/>
                  <a:pt x="12508" y="5090"/>
                  <a:pt x="12531" y="5090"/>
                </a:cubicBezTo>
                <a:cubicBezTo>
                  <a:pt x="12554" y="5090"/>
                  <a:pt x="12572" y="5060"/>
                  <a:pt x="12572" y="5022"/>
                </a:cubicBezTo>
                <a:cubicBezTo>
                  <a:pt x="12572" y="4984"/>
                  <a:pt x="12554" y="4953"/>
                  <a:pt x="12531" y="4953"/>
                </a:cubicBezTo>
                <a:close/>
                <a:moveTo>
                  <a:pt x="12738" y="4953"/>
                </a:moveTo>
                <a:cubicBezTo>
                  <a:pt x="12716" y="4953"/>
                  <a:pt x="12697" y="4984"/>
                  <a:pt x="12697" y="5022"/>
                </a:cubicBezTo>
                <a:cubicBezTo>
                  <a:pt x="12697" y="5060"/>
                  <a:pt x="12716" y="5090"/>
                  <a:pt x="12738" y="5090"/>
                </a:cubicBezTo>
                <a:cubicBezTo>
                  <a:pt x="12761" y="5090"/>
                  <a:pt x="12779" y="5060"/>
                  <a:pt x="12779" y="5022"/>
                </a:cubicBezTo>
                <a:cubicBezTo>
                  <a:pt x="12779" y="4984"/>
                  <a:pt x="12761" y="4953"/>
                  <a:pt x="12738" y="4953"/>
                </a:cubicBezTo>
                <a:close/>
                <a:moveTo>
                  <a:pt x="12953" y="4953"/>
                </a:moveTo>
                <a:cubicBezTo>
                  <a:pt x="12931" y="4953"/>
                  <a:pt x="12912" y="4984"/>
                  <a:pt x="12912" y="5022"/>
                </a:cubicBezTo>
                <a:cubicBezTo>
                  <a:pt x="12912" y="5060"/>
                  <a:pt x="12931" y="5090"/>
                  <a:pt x="12953" y="5090"/>
                </a:cubicBezTo>
                <a:cubicBezTo>
                  <a:pt x="12976" y="5090"/>
                  <a:pt x="12994" y="5060"/>
                  <a:pt x="12994" y="5022"/>
                </a:cubicBezTo>
                <a:cubicBezTo>
                  <a:pt x="12994" y="4984"/>
                  <a:pt x="12976" y="4953"/>
                  <a:pt x="12953" y="4953"/>
                </a:cubicBezTo>
                <a:close/>
                <a:moveTo>
                  <a:pt x="13161" y="4953"/>
                </a:moveTo>
                <a:cubicBezTo>
                  <a:pt x="13138" y="4953"/>
                  <a:pt x="13120" y="4984"/>
                  <a:pt x="13120" y="5022"/>
                </a:cubicBezTo>
                <a:cubicBezTo>
                  <a:pt x="13120" y="5060"/>
                  <a:pt x="13138" y="5090"/>
                  <a:pt x="13161" y="5090"/>
                </a:cubicBezTo>
                <a:cubicBezTo>
                  <a:pt x="13183" y="5090"/>
                  <a:pt x="13202" y="5060"/>
                  <a:pt x="13202" y="5022"/>
                </a:cubicBezTo>
                <a:cubicBezTo>
                  <a:pt x="13202" y="4984"/>
                  <a:pt x="13183" y="4953"/>
                  <a:pt x="13161" y="4953"/>
                </a:cubicBezTo>
                <a:close/>
                <a:moveTo>
                  <a:pt x="13368" y="4953"/>
                </a:moveTo>
                <a:cubicBezTo>
                  <a:pt x="13345" y="4953"/>
                  <a:pt x="13327" y="4984"/>
                  <a:pt x="13327" y="5022"/>
                </a:cubicBezTo>
                <a:cubicBezTo>
                  <a:pt x="13327" y="5060"/>
                  <a:pt x="13345" y="5090"/>
                  <a:pt x="13368" y="5090"/>
                </a:cubicBezTo>
                <a:cubicBezTo>
                  <a:pt x="13391" y="5090"/>
                  <a:pt x="13409" y="5060"/>
                  <a:pt x="13409" y="5022"/>
                </a:cubicBezTo>
                <a:cubicBezTo>
                  <a:pt x="13409" y="4984"/>
                  <a:pt x="13391" y="4953"/>
                  <a:pt x="13368" y="4953"/>
                </a:cubicBezTo>
                <a:close/>
                <a:moveTo>
                  <a:pt x="13583" y="4953"/>
                </a:moveTo>
                <a:cubicBezTo>
                  <a:pt x="13560" y="4953"/>
                  <a:pt x="13542" y="4984"/>
                  <a:pt x="13542" y="5022"/>
                </a:cubicBezTo>
                <a:cubicBezTo>
                  <a:pt x="13542" y="5060"/>
                  <a:pt x="13560" y="5090"/>
                  <a:pt x="13583" y="5090"/>
                </a:cubicBezTo>
                <a:cubicBezTo>
                  <a:pt x="13605" y="5090"/>
                  <a:pt x="13624" y="5060"/>
                  <a:pt x="13624" y="5022"/>
                </a:cubicBezTo>
                <a:cubicBezTo>
                  <a:pt x="13624" y="4984"/>
                  <a:pt x="13605" y="4953"/>
                  <a:pt x="13583" y="4953"/>
                </a:cubicBezTo>
                <a:close/>
                <a:moveTo>
                  <a:pt x="13790" y="4953"/>
                </a:moveTo>
                <a:cubicBezTo>
                  <a:pt x="13767" y="4953"/>
                  <a:pt x="13749" y="4984"/>
                  <a:pt x="13749" y="5022"/>
                </a:cubicBezTo>
                <a:cubicBezTo>
                  <a:pt x="13749" y="5060"/>
                  <a:pt x="13767" y="5090"/>
                  <a:pt x="13790" y="5090"/>
                </a:cubicBezTo>
                <a:cubicBezTo>
                  <a:pt x="13813" y="5090"/>
                  <a:pt x="13831" y="5060"/>
                  <a:pt x="13831" y="5022"/>
                </a:cubicBezTo>
                <a:cubicBezTo>
                  <a:pt x="13831" y="4984"/>
                  <a:pt x="13813" y="4953"/>
                  <a:pt x="13790" y="4953"/>
                </a:cubicBezTo>
                <a:close/>
                <a:moveTo>
                  <a:pt x="13997" y="4953"/>
                </a:moveTo>
                <a:cubicBezTo>
                  <a:pt x="13975" y="4953"/>
                  <a:pt x="13956" y="4984"/>
                  <a:pt x="13956" y="5022"/>
                </a:cubicBezTo>
                <a:cubicBezTo>
                  <a:pt x="13956" y="5060"/>
                  <a:pt x="13975" y="5090"/>
                  <a:pt x="13997" y="5090"/>
                </a:cubicBezTo>
                <a:cubicBezTo>
                  <a:pt x="14020" y="5090"/>
                  <a:pt x="14038" y="5060"/>
                  <a:pt x="14038" y="5022"/>
                </a:cubicBezTo>
                <a:cubicBezTo>
                  <a:pt x="14038" y="4984"/>
                  <a:pt x="14020" y="4953"/>
                  <a:pt x="13997" y="4953"/>
                </a:cubicBezTo>
                <a:close/>
                <a:moveTo>
                  <a:pt x="14212" y="4953"/>
                </a:moveTo>
                <a:cubicBezTo>
                  <a:pt x="14190" y="4953"/>
                  <a:pt x="14171" y="4984"/>
                  <a:pt x="14171" y="5022"/>
                </a:cubicBezTo>
                <a:cubicBezTo>
                  <a:pt x="14171" y="5060"/>
                  <a:pt x="14190" y="5090"/>
                  <a:pt x="14212" y="5090"/>
                </a:cubicBezTo>
                <a:cubicBezTo>
                  <a:pt x="14235" y="5090"/>
                  <a:pt x="14253" y="5060"/>
                  <a:pt x="14253" y="5022"/>
                </a:cubicBezTo>
                <a:cubicBezTo>
                  <a:pt x="14253" y="4984"/>
                  <a:pt x="14235" y="4953"/>
                  <a:pt x="14212" y="4953"/>
                </a:cubicBezTo>
                <a:close/>
                <a:moveTo>
                  <a:pt x="14420" y="4953"/>
                </a:moveTo>
                <a:cubicBezTo>
                  <a:pt x="14397" y="4953"/>
                  <a:pt x="14379" y="4984"/>
                  <a:pt x="14379" y="5022"/>
                </a:cubicBezTo>
                <a:cubicBezTo>
                  <a:pt x="14379" y="5060"/>
                  <a:pt x="14397" y="5090"/>
                  <a:pt x="14420" y="5090"/>
                </a:cubicBezTo>
                <a:cubicBezTo>
                  <a:pt x="14442" y="5090"/>
                  <a:pt x="14461" y="5060"/>
                  <a:pt x="14461" y="5022"/>
                </a:cubicBezTo>
                <a:cubicBezTo>
                  <a:pt x="14461" y="4984"/>
                  <a:pt x="14442" y="4953"/>
                  <a:pt x="14420" y="4953"/>
                </a:cubicBezTo>
                <a:close/>
                <a:moveTo>
                  <a:pt x="14627" y="4953"/>
                </a:moveTo>
                <a:cubicBezTo>
                  <a:pt x="14604" y="4953"/>
                  <a:pt x="14586" y="4984"/>
                  <a:pt x="14586" y="5022"/>
                </a:cubicBezTo>
                <a:cubicBezTo>
                  <a:pt x="14586" y="5060"/>
                  <a:pt x="14604" y="5090"/>
                  <a:pt x="14627" y="5090"/>
                </a:cubicBezTo>
                <a:cubicBezTo>
                  <a:pt x="14649" y="5090"/>
                  <a:pt x="14668" y="5060"/>
                  <a:pt x="14668" y="5022"/>
                </a:cubicBezTo>
                <a:cubicBezTo>
                  <a:pt x="14668" y="4984"/>
                  <a:pt x="14649" y="4953"/>
                  <a:pt x="14627" y="4953"/>
                </a:cubicBezTo>
                <a:close/>
                <a:moveTo>
                  <a:pt x="14842" y="4953"/>
                </a:moveTo>
                <a:cubicBezTo>
                  <a:pt x="14819" y="4953"/>
                  <a:pt x="14801" y="4984"/>
                  <a:pt x="14801" y="5022"/>
                </a:cubicBezTo>
                <a:cubicBezTo>
                  <a:pt x="14801" y="5060"/>
                  <a:pt x="14819" y="5090"/>
                  <a:pt x="14842" y="5090"/>
                </a:cubicBezTo>
                <a:cubicBezTo>
                  <a:pt x="14864" y="5090"/>
                  <a:pt x="14883" y="5060"/>
                  <a:pt x="14883" y="5022"/>
                </a:cubicBezTo>
                <a:cubicBezTo>
                  <a:pt x="14883" y="4984"/>
                  <a:pt x="14864" y="4953"/>
                  <a:pt x="14842" y="4953"/>
                </a:cubicBezTo>
                <a:close/>
                <a:moveTo>
                  <a:pt x="15049" y="4953"/>
                </a:moveTo>
                <a:cubicBezTo>
                  <a:pt x="15026" y="4953"/>
                  <a:pt x="15008" y="4984"/>
                  <a:pt x="15008" y="5022"/>
                </a:cubicBezTo>
                <a:cubicBezTo>
                  <a:pt x="15008" y="5060"/>
                  <a:pt x="15026" y="5090"/>
                  <a:pt x="15049" y="5090"/>
                </a:cubicBezTo>
                <a:cubicBezTo>
                  <a:pt x="15072" y="5090"/>
                  <a:pt x="15090" y="5060"/>
                  <a:pt x="15090" y="5022"/>
                </a:cubicBezTo>
                <a:cubicBezTo>
                  <a:pt x="15090" y="4984"/>
                  <a:pt x="15072" y="4953"/>
                  <a:pt x="15049" y="4953"/>
                </a:cubicBezTo>
                <a:close/>
                <a:moveTo>
                  <a:pt x="15256" y="4953"/>
                </a:moveTo>
                <a:cubicBezTo>
                  <a:pt x="15234" y="4953"/>
                  <a:pt x="15215" y="4984"/>
                  <a:pt x="15215" y="5022"/>
                </a:cubicBezTo>
                <a:cubicBezTo>
                  <a:pt x="15215" y="5060"/>
                  <a:pt x="15234" y="5090"/>
                  <a:pt x="15256" y="5090"/>
                </a:cubicBezTo>
                <a:cubicBezTo>
                  <a:pt x="15279" y="5090"/>
                  <a:pt x="15297" y="5060"/>
                  <a:pt x="15297" y="5022"/>
                </a:cubicBezTo>
                <a:cubicBezTo>
                  <a:pt x="15297" y="4984"/>
                  <a:pt x="15279" y="4953"/>
                  <a:pt x="15256" y="4953"/>
                </a:cubicBezTo>
                <a:close/>
                <a:moveTo>
                  <a:pt x="15471" y="4953"/>
                </a:moveTo>
                <a:cubicBezTo>
                  <a:pt x="15449" y="4953"/>
                  <a:pt x="15430" y="4984"/>
                  <a:pt x="15430" y="5022"/>
                </a:cubicBezTo>
                <a:cubicBezTo>
                  <a:pt x="15430" y="5060"/>
                  <a:pt x="15449" y="5090"/>
                  <a:pt x="15471" y="5090"/>
                </a:cubicBezTo>
                <a:cubicBezTo>
                  <a:pt x="15494" y="5090"/>
                  <a:pt x="15512" y="5060"/>
                  <a:pt x="15512" y="5022"/>
                </a:cubicBezTo>
                <a:cubicBezTo>
                  <a:pt x="15512" y="4984"/>
                  <a:pt x="15494" y="4953"/>
                  <a:pt x="15471" y="4953"/>
                </a:cubicBezTo>
                <a:close/>
                <a:moveTo>
                  <a:pt x="15679" y="4953"/>
                </a:moveTo>
                <a:cubicBezTo>
                  <a:pt x="15656" y="4953"/>
                  <a:pt x="15638" y="4984"/>
                  <a:pt x="15638" y="5022"/>
                </a:cubicBezTo>
                <a:cubicBezTo>
                  <a:pt x="15638" y="5060"/>
                  <a:pt x="15656" y="5090"/>
                  <a:pt x="15679" y="5090"/>
                </a:cubicBezTo>
                <a:cubicBezTo>
                  <a:pt x="15701" y="5090"/>
                  <a:pt x="15720" y="5060"/>
                  <a:pt x="15720" y="5022"/>
                </a:cubicBezTo>
                <a:cubicBezTo>
                  <a:pt x="15720" y="4984"/>
                  <a:pt x="15701" y="4953"/>
                  <a:pt x="15679" y="4953"/>
                </a:cubicBezTo>
                <a:close/>
                <a:moveTo>
                  <a:pt x="15894" y="4953"/>
                </a:moveTo>
                <a:cubicBezTo>
                  <a:pt x="15871" y="4953"/>
                  <a:pt x="15853" y="4984"/>
                  <a:pt x="15853" y="5022"/>
                </a:cubicBezTo>
                <a:cubicBezTo>
                  <a:pt x="15853" y="5060"/>
                  <a:pt x="15871" y="5090"/>
                  <a:pt x="15894" y="5090"/>
                </a:cubicBezTo>
                <a:cubicBezTo>
                  <a:pt x="15916" y="5090"/>
                  <a:pt x="15935" y="5060"/>
                  <a:pt x="15935" y="5022"/>
                </a:cubicBezTo>
                <a:cubicBezTo>
                  <a:pt x="15935" y="4984"/>
                  <a:pt x="15916" y="4953"/>
                  <a:pt x="15894" y="4953"/>
                </a:cubicBezTo>
                <a:close/>
                <a:moveTo>
                  <a:pt x="16101" y="4953"/>
                </a:moveTo>
                <a:cubicBezTo>
                  <a:pt x="16078" y="4953"/>
                  <a:pt x="16060" y="4984"/>
                  <a:pt x="16060" y="5022"/>
                </a:cubicBezTo>
                <a:cubicBezTo>
                  <a:pt x="16060" y="5060"/>
                  <a:pt x="16078" y="5090"/>
                  <a:pt x="16101" y="5090"/>
                </a:cubicBezTo>
                <a:cubicBezTo>
                  <a:pt x="16123" y="5090"/>
                  <a:pt x="16142" y="5060"/>
                  <a:pt x="16142" y="5022"/>
                </a:cubicBezTo>
                <a:cubicBezTo>
                  <a:pt x="16142" y="4984"/>
                  <a:pt x="16123" y="4953"/>
                  <a:pt x="16101" y="4953"/>
                </a:cubicBezTo>
                <a:close/>
                <a:moveTo>
                  <a:pt x="16308" y="4953"/>
                </a:moveTo>
                <a:cubicBezTo>
                  <a:pt x="16285" y="4953"/>
                  <a:pt x="16267" y="4984"/>
                  <a:pt x="16267" y="5022"/>
                </a:cubicBezTo>
                <a:cubicBezTo>
                  <a:pt x="16267" y="5060"/>
                  <a:pt x="16285" y="5090"/>
                  <a:pt x="16308" y="5090"/>
                </a:cubicBezTo>
                <a:cubicBezTo>
                  <a:pt x="16331" y="5090"/>
                  <a:pt x="16349" y="5060"/>
                  <a:pt x="16349" y="5022"/>
                </a:cubicBezTo>
                <a:cubicBezTo>
                  <a:pt x="16349" y="4984"/>
                  <a:pt x="16331" y="4953"/>
                  <a:pt x="16308" y="4953"/>
                </a:cubicBezTo>
                <a:close/>
                <a:moveTo>
                  <a:pt x="16523" y="4953"/>
                </a:moveTo>
                <a:cubicBezTo>
                  <a:pt x="16500" y="4953"/>
                  <a:pt x="16482" y="4984"/>
                  <a:pt x="16482" y="5022"/>
                </a:cubicBezTo>
                <a:cubicBezTo>
                  <a:pt x="16482" y="5060"/>
                  <a:pt x="16500" y="5090"/>
                  <a:pt x="16523" y="5090"/>
                </a:cubicBezTo>
                <a:cubicBezTo>
                  <a:pt x="16546" y="5090"/>
                  <a:pt x="16564" y="5060"/>
                  <a:pt x="16564" y="5022"/>
                </a:cubicBezTo>
                <a:cubicBezTo>
                  <a:pt x="16564" y="4984"/>
                  <a:pt x="16546" y="4953"/>
                  <a:pt x="16523" y="4953"/>
                </a:cubicBezTo>
                <a:close/>
                <a:moveTo>
                  <a:pt x="16730" y="4953"/>
                </a:moveTo>
                <a:cubicBezTo>
                  <a:pt x="16708" y="4953"/>
                  <a:pt x="16689" y="4984"/>
                  <a:pt x="16689" y="5022"/>
                </a:cubicBezTo>
                <a:cubicBezTo>
                  <a:pt x="16689" y="5060"/>
                  <a:pt x="16708" y="5090"/>
                  <a:pt x="16730" y="5090"/>
                </a:cubicBezTo>
                <a:cubicBezTo>
                  <a:pt x="16753" y="5090"/>
                  <a:pt x="16771" y="5060"/>
                  <a:pt x="16771" y="5022"/>
                </a:cubicBezTo>
                <a:cubicBezTo>
                  <a:pt x="16771" y="4984"/>
                  <a:pt x="16753" y="4953"/>
                  <a:pt x="16730" y="4953"/>
                </a:cubicBezTo>
                <a:close/>
                <a:moveTo>
                  <a:pt x="16938" y="4953"/>
                </a:moveTo>
                <a:cubicBezTo>
                  <a:pt x="16915" y="4953"/>
                  <a:pt x="16897" y="4984"/>
                  <a:pt x="16897" y="5022"/>
                </a:cubicBezTo>
                <a:cubicBezTo>
                  <a:pt x="16897" y="5060"/>
                  <a:pt x="16915" y="5090"/>
                  <a:pt x="16938" y="5090"/>
                </a:cubicBezTo>
                <a:cubicBezTo>
                  <a:pt x="16960" y="5090"/>
                  <a:pt x="16979" y="5060"/>
                  <a:pt x="16979" y="5022"/>
                </a:cubicBezTo>
                <a:cubicBezTo>
                  <a:pt x="16979" y="4984"/>
                  <a:pt x="16960" y="4953"/>
                  <a:pt x="16938" y="4953"/>
                </a:cubicBezTo>
                <a:close/>
                <a:moveTo>
                  <a:pt x="17153" y="4953"/>
                </a:moveTo>
                <a:cubicBezTo>
                  <a:pt x="17130" y="4953"/>
                  <a:pt x="17111" y="4984"/>
                  <a:pt x="17111" y="5022"/>
                </a:cubicBezTo>
                <a:cubicBezTo>
                  <a:pt x="17111" y="5060"/>
                  <a:pt x="17130" y="5090"/>
                  <a:pt x="17153" y="5090"/>
                </a:cubicBezTo>
                <a:cubicBezTo>
                  <a:pt x="17175" y="5090"/>
                  <a:pt x="17194" y="5060"/>
                  <a:pt x="17194" y="5022"/>
                </a:cubicBezTo>
                <a:cubicBezTo>
                  <a:pt x="17194" y="4984"/>
                  <a:pt x="17175" y="4953"/>
                  <a:pt x="17153" y="4953"/>
                </a:cubicBezTo>
                <a:close/>
                <a:moveTo>
                  <a:pt x="17360" y="4953"/>
                </a:moveTo>
                <a:cubicBezTo>
                  <a:pt x="17337" y="4953"/>
                  <a:pt x="17319" y="4984"/>
                  <a:pt x="17319" y="5022"/>
                </a:cubicBezTo>
                <a:cubicBezTo>
                  <a:pt x="17319" y="5060"/>
                  <a:pt x="17337" y="5090"/>
                  <a:pt x="17360" y="5090"/>
                </a:cubicBezTo>
                <a:cubicBezTo>
                  <a:pt x="17382" y="5090"/>
                  <a:pt x="17401" y="5060"/>
                  <a:pt x="17401" y="5022"/>
                </a:cubicBezTo>
                <a:cubicBezTo>
                  <a:pt x="17401" y="4984"/>
                  <a:pt x="17382" y="4953"/>
                  <a:pt x="17360" y="4953"/>
                </a:cubicBezTo>
                <a:close/>
                <a:moveTo>
                  <a:pt x="17567" y="4953"/>
                </a:moveTo>
                <a:cubicBezTo>
                  <a:pt x="17544" y="4953"/>
                  <a:pt x="17526" y="4984"/>
                  <a:pt x="17526" y="5022"/>
                </a:cubicBezTo>
                <a:cubicBezTo>
                  <a:pt x="17526" y="5060"/>
                  <a:pt x="17544" y="5090"/>
                  <a:pt x="17567" y="5090"/>
                </a:cubicBezTo>
                <a:cubicBezTo>
                  <a:pt x="17590" y="5090"/>
                  <a:pt x="17608" y="5060"/>
                  <a:pt x="17608" y="5022"/>
                </a:cubicBezTo>
                <a:cubicBezTo>
                  <a:pt x="17608" y="4984"/>
                  <a:pt x="17590" y="4953"/>
                  <a:pt x="17567" y="4953"/>
                </a:cubicBezTo>
                <a:close/>
                <a:moveTo>
                  <a:pt x="17782" y="4953"/>
                </a:moveTo>
                <a:cubicBezTo>
                  <a:pt x="17759" y="4953"/>
                  <a:pt x="17741" y="4984"/>
                  <a:pt x="17741" y="5022"/>
                </a:cubicBezTo>
                <a:cubicBezTo>
                  <a:pt x="17741" y="5060"/>
                  <a:pt x="17759" y="5090"/>
                  <a:pt x="17782" y="5090"/>
                </a:cubicBezTo>
                <a:cubicBezTo>
                  <a:pt x="17805" y="5090"/>
                  <a:pt x="17823" y="5060"/>
                  <a:pt x="17823" y="5022"/>
                </a:cubicBezTo>
                <a:cubicBezTo>
                  <a:pt x="17823" y="4984"/>
                  <a:pt x="17805" y="4953"/>
                  <a:pt x="17782" y="4953"/>
                </a:cubicBezTo>
                <a:close/>
                <a:moveTo>
                  <a:pt x="17989" y="4953"/>
                </a:moveTo>
                <a:cubicBezTo>
                  <a:pt x="17967" y="4953"/>
                  <a:pt x="17948" y="4984"/>
                  <a:pt x="17948" y="5022"/>
                </a:cubicBezTo>
                <a:cubicBezTo>
                  <a:pt x="17948" y="5060"/>
                  <a:pt x="17967" y="5090"/>
                  <a:pt x="17989" y="5090"/>
                </a:cubicBezTo>
                <a:cubicBezTo>
                  <a:pt x="18012" y="5090"/>
                  <a:pt x="18030" y="5060"/>
                  <a:pt x="18030" y="5022"/>
                </a:cubicBezTo>
                <a:cubicBezTo>
                  <a:pt x="18030" y="4984"/>
                  <a:pt x="18012" y="4953"/>
                  <a:pt x="17989" y="4953"/>
                </a:cubicBezTo>
                <a:close/>
                <a:moveTo>
                  <a:pt x="18197" y="4953"/>
                </a:moveTo>
                <a:cubicBezTo>
                  <a:pt x="18174" y="4953"/>
                  <a:pt x="18156" y="4984"/>
                  <a:pt x="18156" y="5022"/>
                </a:cubicBezTo>
                <a:cubicBezTo>
                  <a:pt x="18156" y="5060"/>
                  <a:pt x="18174" y="5090"/>
                  <a:pt x="18197" y="5090"/>
                </a:cubicBezTo>
                <a:cubicBezTo>
                  <a:pt x="18219" y="5090"/>
                  <a:pt x="18238" y="5060"/>
                  <a:pt x="18238" y="5022"/>
                </a:cubicBezTo>
                <a:cubicBezTo>
                  <a:pt x="18238" y="4984"/>
                  <a:pt x="18219" y="4953"/>
                  <a:pt x="18197" y="4953"/>
                </a:cubicBezTo>
                <a:close/>
                <a:moveTo>
                  <a:pt x="18412" y="4953"/>
                </a:moveTo>
                <a:cubicBezTo>
                  <a:pt x="18389" y="4953"/>
                  <a:pt x="18370" y="4984"/>
                  <a:pt x="18370" y="5022"/>
                </a:cubicBezTo>
                <a:cubicBezTo>
                  <a:pt x="18370" y="5060"/>
                  <a:pt x="18389" y="5090"/>
                  <a:pt x="18412" y="5090"/>
                </a:cubicBezTo>
                <a:cubicBezTo>
                  <a:pt x="18434" y="5090"/>
                  <a:pt x="18453" y="5060"/>
                  <a:pt x="18453" y="5022"/>
                </a:cubicBezTo>
                <a:cubicBezTo>
                  <a:pt x="18453" y="4984"/>
                  <a:pt x="18434" y="4953"/>
                  <a:pt x="18412" y="4953"/>
                </a:cubicBezTo>
                <a:close/>
                <a:moveTo>
                  <a:pt x="18619" y="4953"/>
                </a:moveTo>
                <a:cubicBezTo>
                  <a:pt x="18596" y="4953"/>
                  <a:pt x="18578" y="4984"/>
                  <a:pt x="18578" y="5022"/>
                </a:cubicBezTo>
                <a:cubicBezTo>
                  <a:pt x="18578" y="5060"/>
                  <a:pt x="18596" y="5090"/>
                  <a:pt x="18619" y="5090"/>
                </a:cubicBezTo>
                <a:cubicBezTo>
                  <a:pt x="18641" y="5090"/>
                  <a:pt x="18660" y="5060"/>
                  <a:pt x="18660" y="5022"/>
                </a:cubicBezTo>
                <a:cubicBezTo>
                  <a:pt x="18660" y="4984"/>
                  <a:pt x="18641" y="4953"/>
                  <a:pt x="18619" y="4953"/>
                </a:cubicBezTo>
                <a:close/>
                <a:moveTo>
                  <a:pt x="18826" y="4953"/>
                </a:moveTo>
                <a:cubicBezTo>
                  <a:pt x="18803" y="4953"/>
                  <a:pt x="18785" y="4984"/>
                  <a:pt x="18785" y="5022"/>
                </a:cubicBezTo>
                <a:cubicBezTo>
                  <a:pt x="18785" y="5060"/>
                  <a:pt x="18803" y="5090"/>
                  <a:pt x="18826" y="5090"/>
                </a:cubicBezTo>
                <a:cubicBezTo>
                  <a:pt x="18849" y="5090"/>
                  <a:pt x="18867" y="5060"/>
                  <a:pt x="18867" y="5022"/>
                </a:cubicBezTo>
                <a:cubicBezTo>
                  <a:pt x="18867" y="4984"/>
                  <a:pt x="18849" y="4953"/>
                  <a:pt x="18826" y="4953"/>
                </a:cubicBezTo>
                <a:close/>
                <a:moveTo>
                  <a:pt x="19041" y="4953"/>
                </a:moveTo>
                <a:cubicBezTo>
                  <a:pt x="19018" y="4953"/>
                  <a:pt x="19000" y="4984"/>
                  <a:pt x="19000" y="5022"/>
                </a:cubicBezTo>
                <a:cubicBezTo>
                  <a:pt x="19000" y="5060"/>
                  <a:pt x="19018" y="5090"/>
                  <a:pt x="19041" y="5090"/>
                </a:cubicBezTo>
                <a:cubicBezTo>
                  <a:pt x="19064" y="5090"/>
                  <a:pt x="19082" y="5060"/>
                  <a:pt x="19082" y="5022"/>
                </a:cubicBezTo>
                <a:cubicBezTo>
                  <a:pt x="19082" y="4984"/>
                  <a:pt x="19064" y="4953"/>
                  <a:pt x="19041" y="4953"/>
                </a:cubicBezTo>
                <a:close/>
                <a:moveTo>
                  <a:pt x="19248" y="4953"/>
                </a:moveTo>
                <a:cubicBezTo>
                  <a:pt x="19226" y="4953"/>
                  <a:pt x="19207" y="4984"/>
                  <a:pt x="19207" y="5022"/>
                </a:cubicBezTo>
                <a:cubicBezTo>
                  <a:pt x="19207" y="5060"/>
                  <a:pt x="19226" y="5090"/>
                  <a:pt x="19248" y="5090"/>
                </a:cubicBezTo>
                <a:cubicBezTo>
                  <a:pt x="19271" y="5090"/>
                  <a:pt x="19289" y="5060"/>
                  <a:pt x="19289" y="5022"/>
                </a:cubicBezTo>
                <a:cubicBezTo>
                  <a:pt x="19289" y="4984"/>
                  <a:pt x="19271" y="4953"/>
                  <a:pt x="19248" y="4953"/>
                </a:cubicBezTo>
                <a:close/>
                <a:moveTo>
                  <a:pt x="19456" y="4953"/>
                </a:moveTo>
                <a:cubicBezTo>
                  <a:pt x="19433" y="4953"/>
                  <a:pt x="19415" y="4984"/>
                  <a:pt x="19415" y="5022"/>
                </a:cubicBezTo>
                <a:cubicBezTo>
                  <a:pt x="19415" y="5060"/>
                  <a:pt x="19433" y="5090"/>
                  <a:pt x="19456" y="5090"/>
                </a:cubicBezTo>
                <a:cubicBezTo>
                  <a:pt x="19478" y="5090"/>
                  <a:pt x="19497" y="5060"/>
                  <a:pt x="19497" y="5022"/>
                </a:cubicBezTo>
                <a:cubicBezTo>
                  <a:pt x="19497" y="4984"/>
                  <a:pt x="19478" y="4953"/>
                  <a:pt x="19456" y="4953"/>
                </a:cubicBezTo>
                <a:close/>
                <a:moveTo>
                  <a:pt x="19670" y="4953"/>
                </a:moveTo>
                <a:cubicBezTo>
                  <a:pt x="19648" y="4953"/>
                  <a:pt x="19629" y="4984"/>
                  <a:pt x="19629" y="5022"/>
                </a:cubicBezTo>
                <a:cubicBezTo>
                  <a:pt x="19629" y="5060"/>
                  <a:pt x="19648" y="5090"/>
                  <a:pt x="19670" y="5090"/>
                </a:cubicBezTo>
                <a:cubicBezTo>
                  <a:pt x="19693" y="5090"/>
                  <a:pt x="19712" y="5060"/>
                  <a:pt x="19712" y="5022"/>
                </a:cubicBezTo>
                <a:cubicBezTo>
                  <a:pt x="19712" y="4984"/>
                  <a:pt x="19693" y="4953"/>
                  <a:pt x="19670" y="4953"/>
                </a:cubicBezTo>
                <a:close/>
                <a:moveTo>
                  <a:pt x="19878" y="4953"/>
                </a:moveTo>
                <a:cubicBezTo>
                  <a:pt x="19855" y="4953"/>
                  <a:pt x="19837" y="4984"/>
                  <a:pt x="19837" y="5022"/>
                </a:cubicBezTo>
                <a:cubicBezTo>
                  <a:pt x="19837" y="5060"/>
                  <a:pt x="19855" y="5090"/>
                  <a:pt x="19878" y="5090"/>
                </a:cubicBezTo>
                <a:cubicBezTo>
                  <a:pt x="19900" y="5090"/>
                  <a:pt x="19919" y="5060"/>
                  <a:pt x="19919" y="5022"/>
                </a:cubicBezTo>
                <a:cubicBezTo>
                  <a:pt x="19919" y="4984"/>
                  <a:pt x="19900" y="4953"/>
                  <a:pt x="19878" y="4953"/>
                </a:cubicBezTo>
                <a:close/>
                <a:moveTo>
                  <a:pt x="20085" y="4953"/>
                </a:moveTo>
                <a:cubicBezTo>
                  <a:pt x="20062" y="4953"/>
                  <a:pt x="20044" y="4984"/>
                  <a:pt x="20044" y="5022"/>
                </a:cubicBezTo>
                <a:cubicBezTo>
                  <a:pt x="20044" y="5060"/>
                  <a:pt x="20062" y="5090"/>
                  <a:pt x="20085" y="5090"/>
                </a:cubicBezTo>
                <a:cubicBezTo>
                  <a:pt x="20108" y="5090"/>
                  <a:pt x="20126" y="5060"/>
                  <a:pt x="20126" y="5022"/>
                </a:cubicBezTo>
                <a:cubicBezTo>
                  <a:pt x="20126" y="4984"/>
                  <a:pt x="20108" y="4953"/>
                  <a:pt x="20085" y="4953"/>
                </a:cubicBezTo>
                <a:close/>
                <a:moveTo>
                  <a:pt x="20300" y="4953"/>
                </a:moveTo>
                <a:cubicBezTo>
                  <a:pt x="20277" y="4953"/>
                  <a:pt x="20259" y="4984"/>
                  <a:pt x="20259" y="5022"/>
                </a:cubicBezTo>
                <a:cubicBezTo>
                  <a:pt x="20259" y="5060"/>
                  <a:pt x="20277" y="5090"/>
                  <a:pt x="20300" y="5090"/>
                </a:cubicBezTo>
                <a:cubicBezTo>
                  <a:pt x="20323" y="5090"/>
                  <a:pt x="20341" y="5060"/>
                  <a:pt x="20341" y="5022"/>
                </a:cubicBezTo>
                <a:cubicBezTo>
                  <a:pt x="20341" y="4984"/>
                  <a:pt x="20323" y="4953"/>
                  <a:pt x="20300" y="4953"/>
                </a:cubicBezTo>
                <a:close/>
                <a:moveTo>
                  <a:pt x="20507" y="4953"/>
                </a:moveTo>
                <a:cubicBezTo>
                  <a:pt x="20485" y="4953"/>
                  <a:pt x="20466" y="4984"/>
                  <a:pt x="20466" y="5022"/>
                </a:cubicBezTo>
                <a:cubicBezTo>
                  <a:pt x="20466" y="5060"/>
                  <a:pt x="20485" y="5090"/>
                  <a:pt x="20507" y="5090"/>
                </a:cubicBezTo>
                <a:cubicBezTo>
                  <a:pt x="20530" y="5090"/>
                  <a:pt x="20548" y="5060"/>
                  <a:pt x="20548" y="5022"/>
                </a:cubicBezTo>
                <a:cubicBezTo>
                  <a:pt x="20548" y="4984"/>
                  <a:pt x="20530" y="4953"/>
                  <a:pt x="20507" y="4953"/>
                </a:cubicBezTo>
                <a:close/>
                <a:moveTo>
                  <a:pt x="20715" y="4953"/>
                </a:moveTo>
                <a:cubicBezTo>
                  <a:pt x="20692" y="4953"/>
                  <a:pt x="20674" y="4984"/>
                  <a:pt x="20674" y="5022"/>
                </a:cubicBezTo>
                <a:cubicBezTo>
                  <a:pt x="20674" y="5060"/>
                  <a:pt x="20692" y="5090"/>
                  <a:pt x="20715" y="5090"/>
                </a:cubicBezTo>
                <a:cubicBezTo>
                  <a:pt x="20737" y="5090"/>
                  <a:pt x="20756" y="5060"/>
                  <a:pt x="20756" y="5022"/>
                </a:cubicBezTo>
                <a:cubicBezTo>
                  <a:pt x="20756" y="4984"/>
                  <a:pt x="20737" y="4953"/>
                  <a:pt x="20715" y="4953"/>
                </a:cubicBezTo>
                <a:close/>
                <a:moveTo>
                  <a:pt x="20929" y="4953"/>
                </a:moveTo>
                <a:cubicBezTo>
                  <a:pt x="20907" y="4953"/>
                  <a:pt x="20888" y="4984"/>
                  <a:pt x="20888" y="5022"/>
                </a:cubicBezTo>
                <a:cubicBezTo>
                  <a:pt x="20888" y="5037"/>
                  <a:pt x="20892" y="5051"/>
                  <a:pt x="20897" y="5063"/>
                </a:cubicBezTo>
                <a:cubicBezTo>
                  <a:pt x="20926" y="5060"/>
                  <a:pt x="20949" y="5055"/>
                  <a:pt x="20967" y="5048"/>
                </a:cubicBezTo>
                <a:cubicBezTo>
                  <a:pt x="20969" y="5040"/>
                  <a:pt x="20970" y="5031"/>
                  <a:pt x="20971" y="5022"/>
                </a:cubicBezTo>
                <a:cubicBezTo>
                  <a:pt x="20971" y="4984"/>
                  <a:pt x="20952" y="4953"/>
                  <a:pt x="20929" y="4953"/>
                </a:cubicBezTo>
                <a:close/>
                <a:moveTo>
                  <a:pt x="5379" y="4966"/>
                </a:moveTo>
                <a:cubicBezTo>
                  <a:pt x="5370" y="4979"/>
                  <a:pt x="5364" y="4987"/>
                  <a:pt x="5358" y="4989"/>
                </a:cubicBezTo>
                <a:cubicBezTo>
                  <a:pt x="5364" y="4978"/>
                  <a:pt x="5371" y="4970"/>
                  <a:pt x="5379" y="4966"/>
                </a:cubicBezTo>
                <a:close/>
                <a:moveTo>
                  <a:pt x="5987" y="4992"/>
                </a:moveTo>
                <a:cubicBezTo>
                  <a:pt x="5983" y="5002"/>
                  <a:pt x="5980" y="5015"/>
                  <a:pt x="5980" y="5029"/>
                </a:cubicBezTo>
                <a:cubicBezTo>
                  <a:pt x="5980" y="5066"/>
                  <a:pt x="5999" y="5097"/>
                  <a:pt x="6021" y="5097"/>
                </a:cubicBezTo>
                <a:cubicBezTo>
                  <a:pt x="6032" y="5097"/>
                  <a:pt x="6041" y="5090"/>
                  <a:pt x="6048" y="5080"/>
                </a:cubicBezTo>
                <a:cubicBezTo>
                  <a:pt x="6030" y="5049"/>
                  <a:pt x="6008" y="5020"/>
                  <a:pt x="5987" y="4992"/>
                </a:cubicBezTo>
                <a:close/>
                <a:moveTo>
                  <a:pt x="180" y="5069"/>
                </a:moveTo>
                <a:cubicBezTo>
                  <a:pt x="177" y="5070"/>
                  <a:pt x="175" y="5071"/>
                  <a:pt x="173" y="5071"/>
                </a:cubicBezTo>
                <a:cubicBezTo>
                  <a:pt x="162" y="5071"/>
                  <a:pt x="147" y="5077"/>
                  <a:pt x="131" y="5089"/>
                </a:cubicBezTo>
                <a:cubicBezTo>
                  <a:pt x="136" y="5093"/>
                  <a:pt x="142" y="5096"/>
                  <a:pt x="148" y="5096"/>
                </a:cubicBezTo>
                <a:cubicBezTo>
                  <a:pt x="161" y="5096"/>
                  <a:pt x="173" y="5085"/>
                  <a:pt x="180" y="5069"/>
                </a:cubicBezTo>
                <a:close/>
                <a:moveTo>
                  <a:pt x="5395" y="5094"/>
                </a:moveTo>
                <a:cubicBezTo>
                  <a:pt x="5390" y="5094"/>
                  <a:pt x="5386" y="5095"/>
                  <a:pt x="5381" y="5096"/>
                </a:cubicBezTo>
                <a:cubicBezTo>
                  <a:pt x="5384" y="5097"/>
                  <a:pt x="5387" y="5098"/>
                  <a:pt x="5390" y="5098"/>
                </a:cubicBezTo>
                <a:cubicBezTo>
                  <a:pt x="5394" y="5098"/>
                  <a:pt x="5397" y="5097"/>
                  <a:pt x="5401" y="5095"/>
                </a:cubicBezTo>
                <a:cubicBezTo>
                  <a:pt x="5399" y="5095"/>
                  <a:pt x="5397" y="5094"/>
                  <a:pt x="5395" y="5094"/>
                </a:cubicBezTo>
                <a:close/>
                <a:moveTo>
                  <a:pt x="248" y="5133"/>
                </a:moveTo>
                <a:cubicBezTo>
                  <a:pt x="226" y="5133"/>
                  <a:pt x="207" y="5163"/>
                  <a:pt x="207" y="5201"/>
                </a:cubicBezTo>
                <a:cubicBezTo>
                  <a:pt x="207" y="5239"/>
                  <a:pt x="226" y="5269"/>
                  <a:pt x="248" y="5269"/>
                </a:cubicBezTo>
                <a:cubicBezTo>
                  <a:pt x="271" y="5269"/>
                  <a:pt x="289" y="5239"/>
                  <a:pt x="289" y="5201"/>
                </a:cubicBezTo>
                <a:cubicBezTo>
                  <a:pt x="289" y="5163"/>
                  <a:pt x="271" y="5133"/>
                  <a:pt x="248" y="5133"/>
                </a:cubicBezTo>
                <a:close/>
                <a:moveTo>
                  <a:pt x="463" y="5133"/>
                </a:moveTo>
                <a:cubicBezTo>
                  <a:pt x="441" y="5133"/>
                  <a:pt x="422" y="5163"/>
                  <a:pt x="422" y="5201"/>
                </a:cubicBezTo>
                <a:cubicBezTo>
                  <a:pt x="422" y="5239"/>
                  <a:pt x="441" y="5269"/>
                  <a:pt x="463" y="5269"/>
                </a:cubicBezTo>
                <a:cubicBezTo>
                  <a:pt x="486" y="5269"/>
                  <a:pt x="504" y="5239"/>
                  <a:pt x="504" y="5201"/>
                </a:cubicBezTo>
                <a:cubicBezTo>
                  <a:pt x="504" y="5163"/>
                  <a:pt x="486" y="5133"/>
                  <a:pt x="463" y="5133"/>
                </a:cubicBezTo>
                <a:close/>
                <a:moveTo>
                  <a:pt x="671" y="5133"/>
                </a:moveTo>
                <a:cubicBezTo>
                  <a:pt x="648" y="5133"/>
                  <a:pt x="629" y="5163"/>
                  <a:pt x="629" y="5201"/>
                </a:cubicBezTo>
                <a:cubicBezTo>
                  <a:pt x="629" y="5239"/>
                  <a:pt x="648" y="5269"/>
                  <a:pt x="671" y="5269"/>
                </a:cubicBezTo>
                <a:cubicBezTo>
                  <a:pt x="693" y="5269"/>
                  <a:pt x="712" y="5239"/>
                  <a:pt x="712" y="5201"/>
                </a:cubicBezTo>
                <a:cubicBezTo>
                  <a:pt x="712" y="5163"/>
                  <a:pt x="693" y="5133"/>
                  <a:pt x="671" y="5133"/>
                </a:cubicBezTo>
                <a:close/>
                <a:moveTo>
                  <a:pt x="878" y="5133"/>
                </a:moveTo>
                <a:cubicBezTo>
                  <a:pt x="855" y="5133"/>
                  <a:pt x="837" y="5163"/>
                  <a:pt x="837" y="5201"/>
                </a:cubicBezTo>
                <a:cubicBezTo>
                  <a:pt x="837" y="5239"/>
                  <a:pt x="855" y="5269"/>
                  <a:pt x="878" y="5269"/>
                </a:cubicBezTo>
                <a:cubicBezTo>
                  <a:pt x="900" y="5269"/>
                  <a:pt x="919" y="5239"/>
                  <a:pt x="919" y="5201"/>
                </a:cubicBezTo>
                <a:cubicBezTo>
                  <a:pt x="919" y="5163"/>
                  <a:pt x="900" y="5133"/>
                  <a:pt x="878" y="5133"/>
                </a:cubicBezTo>
                <a:close/>
                <a:moveTo>
                  <a:pt x="1093" y="5133"/>
                </a:moveTo>
                <a:cubicBezTo>
                  <a:pt x="1070" y="5133"/>
                  <a:pt x="1052" y="5163"/>
                  <a:pt x="1052" y="5201"/>
                </a:cubicBezTo>
                <a:cubicBezTo>
                  <a:pt x="1052" y="5239"/>
                  <a:pt x="1070" y="5269"/>
                  <a:pt x="1093" y="5269"/>
                </a:cubicBezTo>
                <a:cubicBezTo>
                  <a:pt x="1115" y="5269"/>
                  <a:pt x="1134" y="5239"/>
                  <a:pt x="1134" y="5201"/>
                </a:cubicBezTo>
                <a:cubicBezTo>
                  <a:pt x="1134" y="5163"/>
                  <a:pt x="1115" y="5133"/>
                  <a:pt x="1093" y="5133"/>
                </a:cubicBezTo>
                <a:close/>
                <a:moveTo>
                  <a:pt x="1300" y="5133"/>
                </a:moveTo>
                <a:cubicBezTo>
                  <a:pt x="1277" y="5133"/>
                  <a:pt x="1259" y="5163"/>
                  <a:pt x="1259" y="5201"/>
                </a:cubicBezTo>
                <a:cubicBezTo>
                  <a:pt x="1259" y="5239"/>
                  <a:pt x="1277" y="5269"/>
                  <a:pt x="1300" y="5269"/>
                </a:cubicBezTo>
                <a:cubicBezTo>
                  <a:pt x="1323" y="5269"/>
                  <a:pt x="1341" y="5239"/>
                  <a:pt x="1341" y="5201"/>
                </a:cubicBezTo>
                <a:cubicBezTo>
                  <a:pt x="1341" y="5163"/>
                  <a:pt x="1323" y="5133"/>
                  <a:pt x="1300" y="5133"/>
                </a:cubicBezTo>
                <a:close/>
                <a:moveTo>
                  <a:pt x="1507" y="5133"/>
                </a:moveTo>
                <a:cubicBezTo>
                  <a:pt x="1485" y="5133"/>
                  <a:pt x="1466" y="5163"/>
                  <a:pt x="1466" y="5201"/>
                </a:cubicBezTo>
                <a:cubicBezTo>
                  <a:pt x="1466" y="5239"/>
                  <a:pt x="1485" y="5269"/>
                  <a:pt x="1507" y="5269"/>
                </a:cubicBezTo>
                <a:cubicBezTo>
                  <a:pt x="1530" y="5269"/>
                  <a:pt x="1548" y="5239"/>
                  <a:pt x="1548" y="5201"/>
                </a:cubicBezTo>
                <a:cubicBezTo>
                  <a:pt x="1548" y="5163"/>
                  <a:pt x="1530" y="5133"/>
                  <a:pt x="1507" y="5133"/>
                </a:cubicBezTo>
                <a:close/>
                <a:moveTo>
                  <a:pt x="1722" y="5133"/>
                </a:moveTo>
                <a:cubicBezTo>
                  <a:pt x="1700" y="5133"/>
                  <a:pt x="1681" y="5163"/>
                  <a:pt x="1681" y="5201"/>
                </a:cubicBezTo>
                <a:cubicBezTo>
                  <a:pt x="1681" y="5239"/>
                  <a:pt x="1700" y="5269"/>
                  <a:pt x="1722" y="5269"/>
                </a:cubicBezTo>
                <a:cubicBezTo>
                  <a:pt x="1745" y="5269"/>
                  <a:pt x="1763" y="5239"/>
                  <a:pt x="1763" y="5201"/>
                </a:cubicBezTo>
                <a:cubicBezTo>
                  <a:pt x="1763" y="5163"/>
                  <a:pt x="1745" y="5133"/>
                  <a:pt x="1722" y="5133"/>
                </a:cubicBezTo>
                <a:close/>
                <a:moveTo>
                  <a:pt x="1930" y="5133"/>
                </a:moveTo>
                <a:cubicBezTo>
                  <a:pt x="1907" y="5133"/>
                  <a:pt x="1888" y="5163"/>
                  <a:pt x="1888" y="5201"/>
                </a:cubicBezTo>
                <a:cubicBezTo>
                  <a:pt x="1888" y="5239"/>
                  <a:pt x="1907" y="5269"/>
                  <a:pt x="1930" y="5269"/>
                </a:cubicBezTo>
                <a:cubicBezTo>
                  <a:pt x="1952" y="5269"/>
                  <a:pt x="1971" y="5239"/>
                  <a:pt x="1971" y="5201"/>
                </a:cubicBezTo>
                <a:cubicBezTo>
                  <a:pt x="1971" y="5163"/>
                  <a:pt x="1952" y="5133"/>
                  <a:pt x="1930" y="5133"/>
                </a:cubicBezTo>
                <a:close/>
                <a:moveTo>
                  <a:pt x="2137" y="5133"/>
                </a:moveTo>
                <a:cubicBezTo>
                  <a:pt x="2114" y="5133"/>
                  <a:pt x="2096" y="5163"/>
                  <a:pt x="2096" y="5201"/>
                </a:cubicBezTo>
                <a:cubicBezTo>
                  <a:pt x="2096" y="5239"/>
                  <a:pt x="2114" y="5269"/>
                  <a:pt x="2137" y="5269"/>
                </a:cubicBezTo>
                <a:cubicBezTo>
                  <a:pt x="2159" y="5269"/>
                  <a:pt x="2178" y="5239"/>
                  <a:pt x="2178" y="5201"/>
                </a:cubicBezTo>
                <a:cubicBezTo>
                  <a:pt x="2178" y="5163"/>
                  <a:pt x="2159" y="5133"/>
                  <a:pt x="2137" y="5133"/>
                </a:cubicBezTo>
                <a:close/>
                <a:moveTo>
                  <a:pt x="2352" y="5133"/>
                </a:moveTo>
                <a:cubicBezTo>
                  <a:pt x="2329" y="5133"/>
                  <a:pt x="2311" y="5163"/>
                  <a:pt x="2311" y="5201"/>
                </a:cubicBezTo>
                <a:cubicBezTo>
                  <a:pt x="2311" y="5239"/>
                  <a:pt x="2329" y="5269"/>
                  <a:pt x="2352" y="5269"/>
                </a:cubicBezTo>
                <a:cubicBezTo>
                  <a:pt x="2374" y="5269"/>
                  <a:pt x="2393" y="5239"/>
                  <a:pt x="2393" y="5201"/>
                </a:cubicBezTo>
                <a:cubicBezTo>
                  <a:pt x="2393" y="5163"/>
                  <a:pt x="2374" y="5133"/>
                  <a:pt x="2352" y="5133"/>
                </a:cubicBezTo>
                <a:close/>
                <a:moveTo>
                  <a:pt x="2559" y="5133"/>
                </a:moveTo>
                <a:cubicBezTo>
                  <a:pt x="2536" y="5133"/>
                  <a:pt x="2518" y="5163"/>
                  <a:pt x="2518" y="5201"/>
                </a:cubicBezTo>
                <a:cubicBezTo>
                  <a:pt x="2518" y="5239"/>
                  <a:pt x="2536" y="5269"/>
                  <a:pt x="2559" y="5269"/>
                </a:cubicBezTo>
                <a:cubicBezTo>
                  <a:pt x="2582" y="5269"/>
                  <a:pt x="2600" y="5239"/>
                  <a:pt x="2600" y="5201"/>
                </a:cubicBezTo>
                <a:cubicBezTo>
                  <a:pt x="2600" y="5163"/>
                  <a:pt x="2582" y="5133"/>
                  <a:pt x="2559" y="5133"/>
                </a:cubicBezTo>
                <a:close/>
                <a:moveTo>
                  <a:pt x="2766" y="5133"/>
                </a:moveTo>
                <a:cubicBezTo>
                  <a:pt x="2744" y="5133"/>
                  <a:pt x="2725" y="5163"/>
                  <a:pt x="2725" y="5201"/>
                </a:cubicBezTo>
                <a:cubicBezTo>
                  <a:pt x="2725" y="5239"/>
                  <a:pt x="2744" y="5269"/>
                  <a:pt x="2766" y="5269"/>
                </a:cubicBezTo>
                <a:cubicBezTo>
                  <a:pt x="2789" y="5269"/>
                  <a:pt x="2807" y="5239"/>
                  <a:pt x="2807" y="5201"/>
                </a:cubicBezTo>
                <a:cubicBezTo>
                  <a:pt x="2807" y="5163"/>
                  <a:pt x="2789" y="5133"/>
                  <a:pt x="2766" y="5133"/>
                </a:cubicBezTo>
                <a:close/>
                <a:moveTo>
                  <a:pt x="2981" y="5133"/>
                </a:moveTo>
                <a:cubicBezTo>
                  <a:pt x="2959" y="5133"/>
                  <a:pt x="2940" y="5163"/>
                  <a:pt x="2940" y="5201"/>
                </a:cubicBezTo>
                <a:cubicBezTo>
                  <a:pt x="2940" y="5239"/>
                  <a:pt x="2959" y="5269"/>
                  <a:pt x="2981" y="5269"/>
                </a:cubicBezTo>
                <a:cubicBezTo>
                  <a:pt x="3004" y="5269"/>
                  <a:pt x="3022" y="5239"/>
                  <a:pt x="3022" y="5201"/>
                </a:cubicBezTo>
                <a:cubicBezTo>
                  <a:pt x="3022" y="5163"/>
                  <a:pt x="3004" y="5133"/>
                  <a:pt x="2981" y="5133"/>
                </a:cubicBezTo>
                <a:close/>
                <a:moveTo>
                  <a:pt x="3188" y="5133"/>
                </a:moveTo>
                <a:cubicBezTo>
                  <a:pt x="3166" y="5133"/>
                  <a:pt x="3147" y="5163"/>
                  <a:pt x="3147" y="5201"/>
                </a:cubicBezTo>
                <a:cubicBezTo>
                  <a:pt x="3147" y="5239"/>
                  <a:pt x="3166" y="5269"/>
                  <a:pt x="3188" y="5269"/>
                </a:cubicBezTo>
                <a:cubicBezTo>
                  <a:pt x="3211" y="5269"/>
                  <a:pt x="3230" y="5239"/>
                  <a:pt x="3230" y="5201"/>
                </a:cubicBezTo>
                <a:cubicBezTo>
                  <a:pt x="3230" y="5163"/>
                  <a:pt x="3211" y="5133"/>
                  <a:pt x="3188" y="5133"/>
                </a:cubicBezTo>
                <a:close/>
                <a:moveTo>
                  <a:pt x="3396" y="5133"/>
                </a:moveTo>
                <a:cubicBezTo>
                  <a:pt x="3373" y="5133"/>
                  <a:pt x="3355" y="5163"/>
                  <a:pt x="3355" y="5201"/>
                </a:cubicBezTo>
                <a:cubicBezTo>
                  <a:pt x="3355" y="5239"/>
                  <a:pt x="3373" y="5269"/>
                  <a:pt x="3396" y="5269"/>
                </a:cubicBezTo>
                <a:cubicBezTo>
                  <a:pt x="3418" y="5269"/>
                  <a:pt x="3437" y="5239"/>
                  <a:pt x="3437" y="5201"/>
                </a:cubicBezTo>
                <a:cubicBezTo>
                  <a:pt x="3437" y="5163"/>
                  <a:pt x="3418" y="5133"/>
                  <a:pt x="3396" y="5133"/>
                </a:cubicBezTo>
                <a:close/>
                <a:moveTo>
                  <a:pt x="3611" y="5133"/>
                </a:moveTo>
                <a:cubicBezTo>
                  <a:pt x="3588" y="5133"/>
                  <a:pt x="3570" y="5163"/>
                  <a:pt x="3570" y="5201"/>
                </a:cubicBezTo>
                <a:cubicBezTo>
                  <a:pt x="3570" y="5239"/>
                  <a:pt x="3588" y="5269"/>
                  <a:pt x="3611" y="5269"/>
                </a:cubicBezTo>
                <a:cubicBezTo>
                  <a:pt x="3633" y="5269"/>
                  <a:pt x="3652" y="5239"/>
                  <a:pt x="3652" y="5201"/>
                </a:cubicBezTo>
                <a:cubicBezTo>
                  <a:pt x="3652" y="5163"/>
                  <a:pt x="3633" y="5133"/>
                  <a:pt x="3611" y="5133"/>
                </a:cubicBezTo>
                <a:close/>
                <a:moveTo>
                  <a:pt x="3818" y="5133"/>
                </a:moveTo>
                <a:cubicBezTo>
                  <a:pt x="3795" y="5133"/>
                  <a:pt x="3777" y="5163"/>
                  <a:pt x="3777" y="5201"/>
                </a:cubicBezTo>
                <a:cubicBezTo>
                  <a:pt x="3777" y="5239"/>
                  <a:pt x="3795" y="5269"/>
                  <a:pt x="3818" y="5269"/>
                </a:cubicBezTo>
                <a:cubicBezTo>
                  <a:pt x="3841" y="5269"/>
                  <a:pt x="3859" y="5239"/>
                  <a:pt x="3859" y="5201"/>
                </a:cubicBezTo>
                <a:cubicBezTo>
                  <a:pt x="3859" y="5163"/>
                  <a:pt x="3841" y="5133"/>
                  <a:pt x="3818" y="5133"/>
                </a:cubicBezTo>
                <a:close/>
                <a:moveTo>
                  <a:pt x="4033" y="5133"/>
                </a:moveTo>
                <a:cubicBezTo>
                  <a:pt x="4010" y="5133"/>
                  <a:pt x="3992" y="5163"/>
                  <a:pt x="3992" y="5201"/>
                </a:cubicBezTo>
                <a:cubicBezTo>
                  <a:pt x="3992" y="5239"/>
                  <a:pt x="4010" y="5269"/>
                  <a:pt x="4033" y="5269"/>
                </a:cubicBezTo>
                <a:cubicBezTo>
                  <a:pt x="4056" y="5269"/>
                  <a:pt x="4074" y="5239"/>
                  <a:pt x="4074" y="5201"/>
                </a:cubicBezTo>
                <a:cubicBezTo>
                  <a:pt x="4074" y="5163"/>
                  <a:pt x="4056" y="5133"/>
                  <a:pt x="4033" y="5133"/>
                </a:cubicBezTo>
                <a:close/>
                <a:moveTo>
                  <a:pt x="4240" y="5133"/>
                </a:moveTo>
                <a:cubicBezTo>
                  <a:pt x="4218" y="5133"/>
                  <a:pt x="4199" y="5163"/>
                  <a:pt x="4199" y="5201"/>
                </a:cubicBezTo>
                <a:cubicBezTo>
                  <a:pt x="4199" y="5239"/>
                  <a:pt x="4218" y="5269"/>
                  <a:pt x="4240" y="5269"/>
                </a:cubicBezTo>
                <a:cubicBezTo>
                  <a:pt x="4263" y="5269"/>
                  <a:pt x="4281" y="5239"/>
                  <a:pt x="4281" y="5201"/>
                </a:cubicBezTo>
                <a:cubicBezTo>
                  <a:pt x="4281" y="5163"/>
                  <a:pt x="4263" y="5133"/>
                  <a:pt x="4240" y="5133"/>
                </a:cubicBezTo>
                <a:close/>
                <a:moveTo>
                  <a:pt x="4447" y="5133"/>
                </a:moveTo>
                <a:cubicBezTo>
                  <a:pt x="4425" y="5133"/>
                  <a:pt x="4406" y="5163"/>
                  <a:pt x="4406" y="5201"/>
                </a:cubicBezTo>
                <a:cubicBezTo>
                  <a:pt x="4406" y="5224"/>
                  <a:pt x="4413" y="5245"/>
                  <a:pt x="4424" y="5257"/>
                </a:cubicBezTo>
                <a:cubicBezTo>
                  <a:pt x="4429" y="5242"/>
                  <a:pt x="4434" y="5222"/>
                  <a:pt x="4440" y="5201"/>
                </a:cubicBezTo>
                <a:cubicBezTo>
                  <a:pt x="4443" y="5193"/>
                  <a:pt x="4445" y="5184"/>
                  <a:pt x="4447" y="5175"/>
                </a:cubicBezTo>
                <a:cubicBezTo>
                  <a:pt x="4451" y="5162"/>
                  <a:pt x="4455" y="5149"/>
                  <a:pt x="4459" y="5136"/>
                </a:cubicBezTo>
                <a:cubicBezTo>
                  <a:pt x="4455" y="5134"/>
                  <a:pt x="4451" y="5133"/>
                  <a:pt x="4447" y="5133"/>
                </a:cubicBezTo>
                <a:close/>
                <a:moveTo>
                  <a:pt x="5076" y="5133"/>
                </a:moveTo>
                <a:cubicBezTo>
                  <a:pt x="5061" y="5136"/>
                  <a:pt x="5049" y="5152"/>
                  <a:pt x="5044" y="5174"/>
                </a:cubicBezTo>
                <a:cubicBezTo>
                  <a:pt x="5055" y="5163"/>
                  <a:pt x="5066" y="5148"/>
                  <a:pt x="5076" y="5133"/>
                </a:cubicBezTo>
                <a:close/>
                <a:moveTo>
                  <a:pt x="5489" y="5133"/>
                </a:moveTo>
                <a:cubicBezTo>
                  <a:pt x="5472" y="5140"/>
                  <a:pt x="5458" y="5167"/>
                  <a:pt x="5458" y="5199"/>
                </a:cubicBezTo>
                <a:cubicBezTo>
                  <a:pt x="5458" y="5236"/>
                  <a:pt x="5477" y="5267"/>
                  <a:pt x="5499" y="5267"/>
                </a:cubicBezTo>
                <a:cubicBezTo>
                  <a:pt x="5522" y="5267"/>
                  <a:pt x="5540" y="5236"/>
                  <a:pt x="5540" y="5199"/>
                </a:cubicBezTo>
                <a:cubicBezTo>
                  <a:pt x="5540" y="5182"/>
                  <a:pt x="5536" y="5167"/>
                  <a:pt x="5531" y="5155"/>
                </a:cubicBezTo>
                <a:cubicBezTo>
                  <a:pt x="5520" y="5151"/>
                  <a:pt x="5509" y="5146"/>
                  <a:pt x="5499" y="5139"/>
                </a:cubicBezTo>
                <a:cubicBezTo>
                  <a:pt x="5496" y="5137"/>
                  <a:pt x="5493" y="5135"/>
                  <a:pt x="5489" y="5133"/>
                </a:cubicBezTo>
                <a:close/>
                <a:moveTo>
                  <a:pt x="7180" y="5133"/>
                </a:moveTo>
                <a:cubicBezTo>
                  <a:pt x="7158" y="5133"/>
                  <a:pt x="7139" y="5163"/>
                  <a:pt x="7139" y="5201"/>
                </a:cubicBezTo>
                <a:cubicBezTo>
                  <a:pt x="7139" y="5239"/>
                  <a:pt x="7158" y="5269"/>
                  <a:pt x="7180" y="5269"/>
                </a:cubicBezTo>
                <a:cubicBezTo>
                  <a:pt x="7203" y="5269"/>
                  <a:pt x="7221" y="5239"/>
                  <a:pt x="7221" y="5201"/>
                </a:cubicBezTo>
                <a:cubicBezTo>
                  <a:pt x="7221" y="5163"/>
                  <a:pt x="7203" y="5133"/>
                  <a:pt x="7180" y="5133"/>
                </a:cubicBezTo>
                <a:close/>
                <a:moveTo>
                  <a:pt x="7388" y="5133"/>
                </a:moveTo>
                <a:cubicBezTo>
                  <a:pt x="7365" y="5133"/>
                  <a:pt x="7347" y="5163"/>
                  <a:pt x="7347" y="5201"/>
                </a:cubicBezTo>
                <a:cubicBezTo>
                  <a:pt x="7347" y="5239"/>
                  <a:pt x="7365" y="5269"/>
                  <a:pt x="7388" y="5269"/>
                </a:cubicBezTo>
                <a:cubicBezTo>
                  <a:pt x="7410" y="5269"/>
                  <a:pt x="7429" y="5239"/>
                  <a:pt x="7429" y="5201"/>
                </a:cubicBezTo>
                <a:cubicBezTo>
                  <a:pt x="7429" y="5163"/>
                  <a:pt x="7410" y="5133"/>
                  <a:pt x="7388" y="5133"/>
                </a:cubicBezTo>
                <a:close/>
                <a:moveTo>
                  <a:pt x="10535" y="5133"/>
                </a:moveTo>
                <a:cubicBezTo>
                  <a:pt x="10513" y="5133"/>
                  <a:pt x="10494" y="5163"/>
                  <a:pt x="10494" y="5201"/>
                </a:cubicBezTo>
                <a:cubicBezTo>
                  <a:pt x="10494" y="5239"/>
                  <a:pt x="10513" y="5269"/>
                  <a:pt x="10535" y="5269"/>
                </a:cubicBezTo>
                <a:cubicBezTo>
                  <a:pt x="10558" y="5269"/>
                  <a:pt x="10576" y="5239"/>
                  <a:pt x="10576" y="5201"/>
                </a:cubicBezTo>
                <a:cubicBezTo>
                  <a:pt x="10576" y="5163"/>
                  <a:pt x="10558" y="5133"/>
                  <a:pt x="10535" y="5133"/>
                </a:cubicBezTo>
                <a:close/>
                <a:moveTo>
                  <a:pt x="10750" y="5133"/>
                </a:moveTo>
                <a:cubicBezTo>
                  <a:pt x="10727" y="5133"/>
                  <a:pt x="10709" y="5163"/>
                  <a:pt x="10709" y="5201"/>
                </a:cubicBezTo>
                <a:cubicBezTo>
                  <a:pt x="10709" y="5239"/>
                  <a:pt x="10727" y="5269"/>
                  <a:pt x="10750" y="5269"/>
                </a:cubicBezTo>
                <a:cubicBezTo>
                  <a:pt x="10773" y="5269"/>
                  <a:pt x="10791" y="5239"/>
                  <a:pt x="10791" y="5201"/>
                </a:cubicBezTo>
                <a:cubicBezTo>
                  <a:pt x="10791" y="5163"/>
                  <a:pt x="10773" y="5133"/>
                  <a:pt x="10750" y="5133"/>
                </a:cubicBezTo>
                <a:close/>
                <a:moveTo>
                  <a:pt x="10957" y="5133"/>
                </a:moveTo>
                <a:cubicBezTo>
                  <a:pt x="10935" y="5133"/>
                  <a:pt x="10916" y="5163"/>
                  <a:pt x="10916" y="5201"/>
                </a:cubicBezTo>
                <a:cubicBezTo>
                  <a:pt x="10916" y="5239"/>
                  <a:pt x="10935" y="5269"/>
                  <a:pt x="10957" y="5269"/>
                </a:cubicBezTo>
                <a:cubicBezTo>
                  <a:pt x="10980" y="5269"/>
                  <a:pt x="10998" y="5239"/>
                  <a:pt x="10998" y="5201"/>
                </a:cubicBezTo>
                <a:cubicBezTo>
                  <a:pt x="10998" y="5163"/>
                  <a:pt x="10980" y="5133"/>
                  <a:pt x="10957" y="5133"/>
                </a:cubicBezTo>
                <a:close/>
                <a:moveTo>
                  <a:pt x="11587" y="5133"/>
                </a:moveTo>
                <a:cubicBezTo>
                  <a:pt x="11564" y="5133"/>
                  <a:pt x="11546" y="5163"/>
                  <a:pt x="11546" y="5201"/>
                </a:cubicBezTo>
                <a:cubicBezTo>
                  <a:pt x="11546" y="5239"/>
                  <a:pt x="11564" y="5269"/>
                  <a:pt x="11587" y="5269"/>
                </a:cubicBezTo>
                <a:cubicBezTo>
                  <a:pt x="11610" y="5269"/>
                  <a:pt x="11628" y="5239"/>
                  <a:pt x="11628" y="5201"/>
                </a:cubicBezTo>
                <a:cubicBezTo>
                  <a:pt x="11628" y="5163"/>
                  <a:pt x="11610" y="5133"/>
                  <a:pt x="11587" y="5133"/>
                </a:cubicBezTo>
                <a:close/>
                <a:moveTo>
                  <a:pt x="11794" y="5133"/>
                </a:moveTo>
                <a:cubicBezTo>
                  <a:pt x="11771" y="5133"/>
                  <a:pt x="11753" y="5163"/>
                  <a:pt x="11753" y="5201"/>
                </a:cubicBezTo>
                <a:cubicBezTo>
                  <a:pt x="11753" y="5239"/>
                  <a:pt x="11771" y="5269"/>
                  <a:pt x="11794" y="5269"/>
                </a:cubicBezTo>
                <a:cubicBezTo>
                  <a:pt x="11817" y="5269"/>
                  <a:pt x="11835" y="5239"/>
                  <a:pt x="11835" y="5201"/>
                </a:cubicBezTo>
                <a:cubicBezTo>
                  <a:pt x="11835" y="5163"/>
                  <a:pt x="11817" y="5133"/>
                  <a:pt x="11794" y="5133"/>
                </a:cubicBezTo>
                <a:close/>
                <a:moveTo>
                  <a:pt x="12009" y="5133"/>
                </a:moveTo>
                <a:cubicBezTo>
                  <a:pt x="11986" y="5133"/>
                  <a:pt x="11968" y="5163"/>
                  <a:pt x="11968" y="5201"/>
                </a:cubicBezTo>
                <a:cubicBezTo>
                  <a:pt x="11968" y="5239"/>
                  <a:pt x="11986" y="5269"/>
                  <a:pt x="12009" y="5269"/>
                </a:cubicBezTo>
                <a:cubicBezTo>
                  <a:pt x="12032" y="5269"/>
                  <a:pt x="12050" y="5239"/>
                  <a:pt x="12050" y="5201"/>
                </a:cubicBezTo>
                <a:cubicBezTo>
                  <a:pt x="12050" y="5163"/>
                  <a:pt x="12032" y="5133"/>
                  <a:pt x="12009" y="5133"/>
                </a:cubicBezTo>
                <a:close/>
                <a:moveTo>
                  <a:pt x="12216" y="5133"/>
                </a:moveTo>
                <a:cubicBezTo>
                  <a:pt x="12194" y="5133"/>
                  <a:pt x="12175" y="5163"/>
                  <a:pt x="12175" y="5201"/>
                </a:cubicBezTo>
                <a:cubicBezTo>
                  <a:pt x="12175" y="5239"/>
                  <a:pt x="12194" y="5269"/>
                  <a:pt x="12216" y="5269"/>
                </a:cubicBezTo>
                <a:cubicBezTo>
                  <a:pt x="12239" y="5269"/>
                  <a:pt x="12257" y="5239"/>
                  <a:pt x="12257" y="5201"/>
                </a:cubicBezTo>
                <a:cubicBezTo>
                  <a:pt x="12257" y="5163"/>
                  <a:pt x="12239" y="5133"/>
                  <a:pt x="12216" y="5133"/>
                </a:cubicBezTo>
                <a:close/>
                <a:moveTo>
                  <a:pt x="12424" y="5133"/>
                </a:moveTo>
                <a:cubicBezTo>
                  <a:pt x="12401" y="5133"/>
                  <a:pt x="12383" y="5163"/>
                  <a:pt x="12383" y="5201"/>
                </a:cubicBezTo>
                <a:cubicBezTo>
                  <a:pt x="12383" y="5239"/>
                  <a:pt x="12401" y="5269"/>
                  <a:pt x="12424" y="5269"/>
                </a:cubicBezTo>
                <a:cubicBezTo>
                  <a:pt x="12446" y="5269"/>
                  <a:pt x="12465" y="5239"/>
                  <a:pt x="12465" y="5201"/>
                </a:cubicBezTo>
                <a:cubicBezTo>
                  <a:pt x="12465" y="5163"/>
                  <a:pt x="12446" y="5133"/>
                  <a:pt x="12424" y="5133"/>
                </a:cubicBezTo>
                <a:close/>
                <a:moveTo>
                  <a:pt x="12639" y="5133"/>
                </a:moveTo>
                <a:cubicBezTo>
                  <a:pt x="12616" y="5133"/>
                  <a:pt x="12598" y="5163"/>
                  <a:pt x="12598" y="5201"/>
                </a:cubicBezTo>
                <a:cubicBezTo>
                  <a:pt x="12598" y="5239"/>
                  <a:pt x="12616" y="5269"/>
                  <a:pt x="12639" y="5269"/>
                </a:cubicBezTo>
                <a:cubicBezTo>
                  <a:pt x="12661" y="5269"/>
                  <a:pt x="12680" y="5239"/>
                  <a:pt x="12680" y="5201"/>
                </a:cubicBezTo>
                <a:cubicBezTo>
                  <a:pt x="12680" y="5163"/>
                  <a:pt x="12661" y="5133"/>
                  <a:pt x="12639" y="5133"/>
                </a:cubicBezTo>
                <a:close/>
                <a:moveTo>
                  <a:pt x="12846" y="5133"/>
                </a:moveTo>
                <a:cubicBezTo>
                  <a:pt x="12823" y="5133"/>
                  <a:pt x="12805" y="5163"/>
                  <a:pt x="12805" y="5201"/>
                </a:cubicBezTo>
                <a:cubicBezTo>
                  <a:pt x="12805" y="5239"/>
                  <a:pt x="12823" y="5269"/>
                  <a:pt x="12846" y="5269"/>
                </a:cubicBezTo>
                <a:cubicBezTo>
                  <a:pt x="12868" y="5269"/>
                  <a:pt x="12887" y="5239"/>
                  <a:pt x="12887" y="5201"/>
                </a:cubicBezTo>
                <a:cubicBezTo>
                  <a:pt x="12887" y="5163"/>
                  <a:pt x="12868" y="5133"/>
                  <a:pt x="12846" y="5133"/>
                </a:cubicBezTo>
                <a:close/>
                <a:moveTo>
                  <a:pt x="13053" y="5133"/>
                </a:moveTo>
                <a:cubicBezTo>
                  <a:pt x="13030" y="5133"/>
                  <a:pt x="13012" y="5163"/>
                  <a:pt x="13012" y="5201"/>
                </a:cubicBezTo>
                <a:cubicBezTo>
                  <a:pt x="13012" y="5239"/>
                  <a:pt x="13030" y="5269"/>
                  <a:pt x="13053" y="5269"/>
                </a:cubicBezTo>
                <a:cubicBezTo>
                  <a:pt x="13076" y="5269"/>
                  <a:pt x="13094" y="5239"/>
                  <a:pt x="13094" y="5201"/>
                </a:cubicBezTo>
                <a:cubicBezTo>
                  <a:pt x="13094" y="5163"/>
                  <a:pt x="13076" y="5133"/>
                  <a:pt x="13053" y="5133"/>
                </a:cubicBezTo>
                <a:close/>
                <a:moveTo>
                  <a:pt x="13268" y="5133"/>
                </a:moveTo>
                <a:cubicBezTo>
                  <a:pt x="13245" y="5133"/>
                  <a:pt x="13227" y="5163"/>
                  <a:pt x="13227" y="5201"/>
                </a:cubicBezTo>
                <a:cubicBezTo>
                  <a:pt x="13227" y="5239"/>
                  <a:pt x="13245" y="5269"/>
                  <a:pt x="13268" y="5269"/>
                </a:cubicBezTo>
                <a:cubicBezTo>
                  <a:pt x="13291" y="5269"/>
                  <a:pt x="13309" y="5239"/>
                  <a:pt x="13309" y="5201"/>
                </a:cubicBezTo>
                <a:cubicBezTo>
                  <a:pt x="13309" y="5163"/>
                  <a:pt x="13291" y="5133"/>
                  <a:pt x="13268" y="5133"/>
                </a:cubicBezTo>
                <a:close/>
                <a:moveTo>
                  <a:pt x="13475" y="5133"/>
                </a:moveTo>
                <a:cubicBezTo>
                  <a:pt x="13453" y="5133"/>
                  <a:pt x="13434" y="5163"/>
                  <a:pt x="13434" y="5201"/>
                </a:cubicBezTo>
                <a:cubicBezTo>
                  <a:pt x="13434" y="5239"/>
                  <a:pt x="13453" y="5269"/>
                  <a:pt x="13475" y="5269"/>
                </a:cubicBezTo>
                <a:cubicBezTo>
                  <a:pt x="13498" y="5269"/>
                  <a:pt x="13516" y="5239"/>
                  <a:pt x="13516" y="5201"/>
                </a:cubicBezTo>
                <a:cubicBezTo>
                  <a:pt x="13516" y="5163"/>
                  <a:pt x="13498" y="5133"/>
                  <a:pt x="13475" y="5133"/>
                </a:cubicBezTo>
                <a:close/>
                <a:moveTo>
                  <a:pt x="13683" y="5133"/>
                </a:moveTo>
                <a:cubicBezTo>
                  <a:pt x="13660" y="5133"/>
                  <a:pt x="13642" y="5163"/>
                  <a:pt x="13642" y="5201"/>
                </a:cubicBezTo>
                <a:cubicBezTo>
                  <a:pt x="13642" y="5239"/>
                  <a:pt x="13660" y="5269"/>
                  <a:pt x="13683" y="5269"/>
                </a:cubicBezTo>
                <a:cubicBezTo>
                  <a:pt x="13705" y="5269"/>
                  <a:pt x="13724" y="5239"/>
                  <a:pt x="13724" y="5201"/>
                </a:cubicBezTo>
                <a:cubicBezTo>
                  <a:pt x="13724" y="5163"/>
                  <a:pt x="13705" y="5133"/>
                  <a:pt x="13683" y="5133"/>
                </a:cubicBezTo>
                <a:close/>
                <a:moveTo>
                  <a:pt x="13898" y="5133"/>
                </a:moveTo>
                <a:cubicBezTo>
                  <a:pt x="13875" y="5133"/>
                  <a:pt x="13857" y="5163"/>
                  <a:pt x="13857" y="5201"/>
                </a:cubicBezTo>
                <a:cubicBezTo>
                  <a:pt x="13857" y="5239"/>
                  <a:pt x="13875" y="5269"/>
                  <a:pt x="13898" y="5269"/>
                </a:cubicBezTo>
                <a:cubicBezTo>
                  <a:pt x="13920" y="5269"/>
                  <a:pt x="13939" y="5239"/>
                  <a:pt x="13939" y="5201"/>
                </a:cubicBezTo>
                <a:cubicBezTo>
                  <a:pt x="13939" y="5163"/>
                  <a:pt x="13920" y="5133"/>
                  <a:pt x="13898" y="5133"/>
                </a:cubicBezTo>
                <a:close/>
                <a:moveTo>
                  <a:pt x="14105" y="5133"/>
                </a:moveTo>
                <a:cubicBezTo>
                  <a:pt x="14082" y="5133"/>
                  <a:pt x="14064" y="5163"/>
                  <a:pt x="14064" y="5201"/>
                </a:cubicBezTo>
                <a:cubicBezTo>
                  <a:pt x="14064" y="5239"/>
                  <a:pt x="14082" y="5269"/>
                  <a:pt x="14105" y="5269"/>
                </a:cubicBezTo>
                <a:cubicBezTo>
                  <a:pt x="14127" y="5269"/>
                  <a:pt x="14146" y="5239"/>
                  <a:pt x="14146" y="5201"/>
                </a:cubicBezTo>
                <a:cubicBezTo>
                  <a:pt x="14146" y="5163"/>
                  <a:pt x="14127" y="5133"/>
                  <a:pt x="14105" y="5133"/>
                </a:cubicBezTo>
                <a:close/>
                <a:moveTo>
                  <a:pt x="14312" y="5133"/>
                </a:moveTo>
                <a:cubicBezTo>
                  <a:pt x="14289" y="5133"/>
                  <a:pt x="14271" y="5163"/>
                  <a:pt x="14271" y="5201"/>
                </a:cubicBezTo>
                <a:cubicBezTo>
                  <a:pt x="14271" y="5239"/>
                  <a:pt x="14289" y="5269"/>
                  <a:pt x="14312" y="5269"/>
                </a:cubicBezTo>
                <a:cubicBezTo>
                  <a:pt x="14335" y="5269"/>
                  <a:pt x="14353" y="5239"/>
                  <a:pt x="14353" y="5201"/>
                </a:cubicBezTo>
                <a:cubicBezTo>
                  <a:pt x="14353" y="5163"/>
                  <a:pt x="14335" y="5133"/>
                  <a:pt x="14312" y="5133"/>
                </a:cubicBezTo>
                <a:close/>
                <a:moveTo>
                  <a:pt x="14527" y="5133"/>
                </a:moveTo>
                <a:cubicBezTo>
                  <a:pt x="14504" y="5133"/>
                  <a:pt x="14486" y="5163"/>
                  <a:pt x="14486" y="5201"/>
                </a:cubicBezTo>
                <a:cubicBezTo>
                  <a:pt x="14486" y="5239"/>
                  <a:pt x="14504" y="5269"/>
                  <a:pt x="14527" y="5269"/>
                </a:cubicBezTo>
                <a:cubicBezTo>
                  <a:pt x="14550" y="5269"/>
                  <a:pt x="14568" y="5239"/>
                  <a:pt x="14568" y="5201"/>
                </a:cubicBezTo>
                <a:cubicBezTo>
                  <a:pt x="14568" y="5163"/>
                  <a:pt x="14550" y="5133"/>
                  <a:pt x="14527" y="5133"/>
                </a:cubicBezTo>
                <a:close/>
                <a:moveTo>
                  <a:pt x="14734" y="5133"/>
                </a:moveTo>
                <a:cubicBezTo>
                  <a:pt x="14712" y="5133"/>
                  <a:pt x="14693" y="5163"/>
                  <a:pt x="14693" y="5201"/>
                </a:cubicBezTo>
                <a:cubicBezTo>
                  <a:pt x="14693" y="5239"/>
                  <a:pt x="14712" y="5269"/>
                  <a:pt x="14734" y="5269"/>
                </a:cubicBezTo>
                <a:cubicBezTo>
                  <a:pt x="14757" y="5269"/>
                  <a:pt x="14775" y="5239"/>
                  <a:pt x="14775" y="5201"/>
                </a:cubicBezTo>
                <a:cubicBezTo>
                  <a:pt x="14775" y="5163"/>
                  <a:pt x="14757" y="5133"/>
                  <a:pt x="14734" y="5133"/>
                </a:cubicBezTo>
                <a:close/>
                <a:moveTo>
                  <a:pt x="14942" y="5133"/>
                </a:moveTo>
                <a:cubicBezTo>
                  <a:pt x="14919" y="5133"/>
                  <a:pt x="14901" y="5163"/>
                  <a:pt x="14901" y="5201"/>
                </a:cubicBezTo>
                <a:cubicBezTo>
                  <a:pt x="14901" y="5239"/>
                  <a:pt x="14919" y="5269"/>
                  <a:pt x="14942" y="5269"/>
                </a:cubicBezTo>
                <a:cubicBezTo>
                  <a:pt x="14964" y="5269"/>
                  <a:pt x="14983" y="5239"/>
                  <a:pt x="14983" y="5201"/>
                </a:cubicBezTo>
                <a:cubicBezTo>
                  <a:pt x="14983" y="5163"/>
                  <a:pt x="14964" y="5133"/>
                  <a:pt x="14942" y="5133"/>
                </a:cubicBezTo>
                <a:close/>
                <a:moveTo>
                  <a:pt x="15157" y="5133"/>
                </a:moveTo>
                <a:cubicBezTo>
                  <a:pt x="15134" y="5133"/>
                  <a:pt x="15116" y="5163"/>
                  <a:pt x="15116" y="5201"/>
                </a:cubicBezTo>
                <a:cubicBezTo>
                  <a:pt x="15116" y="5239"/>
                  <a:pt x="15134" y="5269"/>
                  <a:pt x="15157" y="5269"/>
                </a:cubicBezTo>
                <a:cubicBezTo>
                  <a:pt x="15179" y="5269"/>
                  <a:pt x="15198" y="5239"/>
                  <a:pt x="15198" y="5201"/>
                </a:cubicBezTo>
                <a:cubicBezTo>
                  <a:pt x="15198" y="5163"/>
                  <a:pt x="15179" y="5133"/>
                  <a:pt x="15157" y="5133"/>
                </a:cubicBezTo>
                <a:close/>
                <a:moveTo>
                  <a:pt x="15364" y="5133"/>
                </a:moveTo>
                <a:cubicBezTo>
                  <a:pt x="15341" y="5133"/>
                  <a:pt x="15323" y="5163"/>
                  <a:pt x="15323" y="5201"/>
                </a:cubicBezTo>
                <a:cubicBezTo>
                  <a:pt x="15323" y="5239"/>
                  <a:pt x="15341" y="5269"/>
                  <a:pt x="15364" y="5269"/>
                </a:cubicBezTo>
                <a:cubicBezTo>
                  <a:pt x="15386" y="5269"/>
                  <a:pt x="15405" y="5239"/>
                  <a:pt x="15405" y="5201"/>
                </a:cubicBezTo>
                <a:cubicBezTo>
                  <a:pt x="15405" y="5163"/>
                  <a:pt x="15386" y="5133"/>
                  <a:pt x="15364" y="5133"/>
                </a:cubicBezTo>
                <a:close/>
                <a:moveTo>
                  <a:pt x="15579" y="5133"/>
                </a:moveTo>
                <a:cubicBezTo>
                  <a:pt x="15556" y="5133"/>
                  <a:pt x="15538" y="5163"/>
                  <a:pt x="15538" y="5201"/>
                </a:cubicBezTo>
                <a:cubicBezTo>
                  <a:pt x="15538" y="5239"/>
                  <a:pt x="15556" y="5269"/>
                  <a:pt x="15579" y="5269"/>
                </a:cubicBezTo>
                <a:cubicBezTo>
                  <a:pt x="15601" y="5269"/>
                  <a:pt x="15620" y="5239"/>
                  <a:pt x="15620" y="5201"/>
                </a:cubicBezTo>
                <a:cubicBezTo>
                  <a:pt x="15620" y="5163"/>
                  <a:pt x="15601" y="5133"/>
                  <a:pt x="15579" y="5133"/>
                </a:cubicBezTo>
                <a:close/>
                <a:moveTo>
                  <a:pt x="15786" y="5133"/>
                </a:moveTo>
                <a:cubicBezTo>
                  <a:pt x="15763" y="5133"/>
                  <a:pt x="15745" y="5163"/>
                  <a:pt x="15745" y="5201"/>
                </a:cubicBezTo>
                <a:cubicBezTo>
                  <a:pt x="15745" y="5239"/>
                  <a:pt x="15763" y="5269"/>
                  <a:pt x="15786" y="5269"/>
                </a:cubicBezTo>
                <a:cubicBezTo>
                  <a:pt x="15809" y="5269"/>
                  <a:pt x="15827" y="5239"/>
                  <a:pt x="15827" y="5201"/>
                </a:cubicBezTo>
                <a:cubicBezTo>
                  <a:pt x="15827" y="5163"/>
                  <a:pt x="15809" y="5133"/>
                  <a:pt x="15786" y="5133"/>
                </a:cubicBezTo>
                <a:close/>
                <a:moveTo>
                  <a:pt x="15993" y="5133"/>
                </a:moveTo>
                <a:cubicBezTo>
                  <a:pt x="15971" y="5133"/>
                  <a:pt x="15952" y="5163"/>
                  <a:pt x="15952" y="5201"/>
                </a:cubicBezTo>
                <a:cubicBezTo>
                  <a:pt x="15952" y="5239"/>
                  <a:pt x="15971" y="5269"/>
                  <a:pt x="15993" y="5269"/>
                </a:cubicBezTo>
                <a:cubicBezTo>
                  <a:pt x="16016" y="5269"/>
                  <a:pt x="16034" y="5239"/>
                  <a:pt x="16034" y="5201"/>
                </a:cubicBezTo>
                <a:cubicBezTo>
                  <a:pt x="16034" y="5163"/>
                  <a:pt x="16016" y="5133"/>
                  <a:pt x="15993" y="5133"/>
                </a:cubicBezTo>
                <a:close/>
                <a:moveTo>
                  <a:pt x="16208" y="5133"/>
                </a:moveTo>
                <a:cubicBezTo>
                  <a:pt x="16186" y="5133"/>
                  <a:pt x="16167" y="5163"/>
                  <a:pt x="16167" y="5201"/>
                </a:cubicBezTo>
                <a:cubicBezTo>
                  <a:pt x="16167" y="5239"/>
                  <a:pt x="16186" y="5269"/>
                  <a:pt x="16208" y="5269"/>
                </a:cubicBezTo>
                <a:cubicBezTo>
                  <a:pt x="16231" y="5269"/>
                  <a:pt x="16249" y="5239"/>
                  <a:pt x="16249" y="5201"/>
                </a:cubicBezTo>
                <a:cubicBezTo>
                  <a:pt x="16249" y="5163"/>
                  <a:pt x="16231" y="5133"/>
                  <a:pt x="16208" y="5133"/>
                </a:cubicBezTo>
                <a:close/>
                <a:moveTo>
                  <a:pt x="16416" y="5133"/>
                </a:moveTo>
                <a:cubicBezTo>
                  <a:pt x="16393" y="5133"/>
                  <a:pt x="16375" y="5163"/>
                  <a:pt x="16375" y="5201"/>
                </a:cubicBezTo>
                <a:cubicBezTo>
                  <a:pt x="16375" y="5239"/>
                  <a:pt x="16393" y="5269"/>
                  <a:pt x="16416" y="5269"/>
                </a:cubicBezTo>
                <a:cubicBezTo>
                  <a:pt x="16438" y="5269"/>
                  <a:pt x="16457" y="5239"/>
                  <a:pt x="16457" y="5201"/>
                </a:cubicBezTo>
                <a:cubicBezTo>
                  <a:pt x="16457" y="5163"/>
                  <a:pt x="16438" y="5133"/>
                  <a:pt x="16416" y="5133"/>
                </a:cubicBezTo>
                <a:close/>
                <a:moveTo>
                  <a:pt x="16623" y="5133"/>
                </a:moveTo>
                <a:cubicBezTo>
                  <a:pt x="16600" y="5133"/>
                  <a:pt x="16582" y="5163"/>
                  <a:pt x="16582" y="5201"/>
                </a:cubicBezTo>
                <a:cubicBezTo>
                  <a:pt x="16582" y="5239"/>
                  <a:pt x="16600" y="5269"/>
                  <a:pt x="16623" y="5269"/>
                </a:cubicBezTo>
                <a:cubicBezTo>
                  <a:pt x="16645" y="5269"/>
                  <a:pt x="16664" y="5239"/>
                  <a:pt x="16664" y="5201"/>
                </a:cubicBezTo>
                <a:cubicBezTo>
                  <a:pt x="16664" y="5163"/>
                  <a:pt x="16645" y="5133"/>
                  <a:pt x="16623" y="5133"/>
                </a:cubicBezTo>
                <a:close/>
                <a:moveTo>
                  <a:pt x="16838" y="5133"/>
                </a:moveTo>
                <a:cubicBezTo>
                  <a:pt x="16815" y="5133"/>
                  <a:pt x="16797" y="5163"/>
                  <a:pt x="16797" y="5201"/>
                </a:cubicBezTo>
                <a:cubicBezTo>
                  <a:pt x="16797" y="5239"/>
                  <a:pt x="16815" y="5269"/>
                  <a:pt x="16838" y="5269"/>
                </a:cubicBezTo>
                <a:cubicBezTo>
                  <a:pt x="16860" y="5269"/>
                  <a:pt x="16879" y="5239"/>
                  <a:pt x="16879" y="5201"/>
                </a:cubicBezTo>
                <a:cubicBezTo>
                  <a:pt x="16879" y="5163"/>
                  <a:pt x="16860" y="5133"/>
                  <a:pt x="16838" y="5133"/>
                </a:cubicBezTo>
                <a:close/>
                <a:moveTo>
                  <a:pt x="17045" y="5133"/>
                </a:moveTo>
                <a:cubicBezTo>
                  <a:pt x="17022" y="5133"/>
                  <a:pt x="17004" y="5163"/>
                  <a:pt x="17004" y="5201"/>
                </a:cubicBezTo>
                <a:cubicBezTo>
                  <a:pt x="17004" y="5239"/>
                  <a:pt x="17022" y="5269"/>
                  <a:pt x="17045" y="5269"/>
                </a:cubicBezTo>
                <a:cubicBezTo>
                  <a:pt x="17068" y="5269"/>
                  <a:pt x="17086" y="5239"/>
                  <a:pt x="17086" y="5201"/>
                </a:cubicBezTo>
                <a:cubicBezTo>
                  <a:pt x="17086" y="5163"/>
                  <a:pt x="17068" y="5133"/>
                  <a:pt x="17045" y="5133"/>
                </a:cubicBezTo>
                <a:close/>
                <a:moveTo>
                  <a:pt x="17252" y="5133"/>
                </a:moveTo>
                <a:cubicBezTo>
                  <a:pt x="17230" y="5133"/>
                  <a:pt x="17211" y="5163"/>
                  <a:pt x="17211" y="5201"/>
                </a:cubicBezTo>
                <a:cubicBezTo>
                  <a:pt x="17211" y="5239"/>
                  <a:pt x="17230" y="5269"/>
                  <a:pt x="17252" y="5269"/>
                </a:cubicBezTo>
                <a:cubicBezTo>
                  <a:pt x="17275" y="5269"/>
                  <a:pt x="17293" y="5239"/>
                  <a:pt x="17293" y="5201"/>
                </a:cubicBezTo>
                <a:cubicBezTo>
                  <a:pt x="17293" y="5163"/>
                  <a:pt x="17275" y="5133"/>
                  <a:pt x="17252" y="5133"/>
                </a:cubicBezTo>
                <a:close/>
                <a:moveTo>
                  <a:pt x="17467" y="5133"/>
                </a:moveTo>
                <a:cubicBezTo>
                  <a:pt x="17445" y="5133"/>
                  <a:pt x="17426" y="5163"/>
                  <a:pt x="17426" y="5201"/>
                </a:cubicBezTo>
                <a:cubicBezTo>
                  <a:pt x="17426" y="5239"/>
                  <a:pt x="17445" y="5269"/>
                  <a:pt x="17467" y="5269"/>
                </a:cubicBezTo>
                <a:cubicBezTo>
                  <a:pt x="17490" y="5269"/>
                  <a:pt x="17508" y="5239"/>
                  <a:pt x="17508" y="5201"/>
                </a:cubicBezTo>
                <a:cubicBezTo>
                  <a:pt x="17508" y="5163"/>
                  <a:pt x="17490" y="5133"/>
                  <a:pt x="17467" y="5133"/>
                </a:cubicBezTo>
                <a:close/>
                <a:moveTo>
                  <a:pt x="17675" y="5133"/>
                </a:moveTo>
                <a:cubicBezTo>
                  <a:pt x="17652" y="5133"/>
                  <a:pt x="17634" y="5163"/>
                  <a:pt x="17634" y="5201"/>
                </a:cubicBezTo>
                <a:cubicBezTo>
                  <a:pt x="17634" y="5239"/>
                  <a:pt x="17652" y="5269"/>
                  <a:pt x="17675" y="5269"/>
                </a:cubicBezTo>
                <a:cubicBezTo>
                  <a:pt x="17697" y="5269"/>
                  <a:pt x="17716" y="5239"/>
                  <a:pt x="17716" y="5201"/>
                </a:cubicBezTo>
                <a:cubicBezTo>
                  <a:pt x="17716" y="5163"/>
                  <a:pt x="17697" y="5133"/>
                  <a:pt x="17675" y="5133"/>
                </a:cubicBezTo>
                <a:close/>
                <a:moveTo>
                  <a:pt x="17882" y="5133"/>
                </a:moveTo>
                <a:cubicBezTo>
                  <a:pt x="17859" y="5133"/>
                  <a:pt x="17841" y="5163"/>
                  <a:pt x="17841" y="5201"/>
                </a:cubicBezTo>
                <a:cubicBezTo>
                  <a:pt x="17841" y="5239"/>
                  <a:pt x="17859" y="5269"/>
                  <a:pt x="17882" y="5269"/>
                </a:cubicBezTo>
                <a:cubicBezTo>
                  <a:pt x="17904" y="5269"/>
                  <a:pt x="17923" y="5239"/>
                  <a:pt x="17923" y="5201"/>
                </a:cubicBezTo>
                <a:cubicBezTo>
                  <a:pt x="17923" y="5163"/>
                  <a:pt x="17904" y="5133"/>
                  <a:pt x="17882" y="5133"/>
                </a:cubicBezTo>
                <a:close/>
                <a:moveTo>
                  <a:pt x="18097" y="5133"/>
                </a:moveTo>
                <a:cubicBezTo>
                  <a:pt x="18074" y="5133"/>
                  <a:pt x="18056" y="5163"/>
                  <a:pt x="18056" y="5201"/>
                </a:cubicBezTo>
                <a:cubicBezTo>
                  <a:pt x="18056" y="5239"/>
                  <a:pt x="18074" y="5269"/>
                  <a:pt x="18097" y="5269"/>
                </a:cubicBezTo>
                <a:cubicBezTo>
                  <a:pt x="18119" y="5269"/>
                  <a:pt x="18138" y="5239"/>
                  <a:pt x="18138" y="5201"/>
                </a:cubicBezTo>
                <a:cubicBezTo>
                  <a:pt x="18138" y="5163"/>
                  <a:pt x="18119" y="5133"/>
                  <a:pt x="18097" y="5133"/>
                </a:cubicBezTo>
                <a:close/>
                <a:moveTo>
                  <a:pt x="18304" y="5133"/>
                </a:moveTo>
                <a:cubicBezTo>
                  <a:pt x="18281" y="5133"/>
                  <a:pt x="18263" y="5163"/>
                  <a:pt x="18263" y="5201"/>
                </a:cubicBezTo>
                <a:cubicBezTo>
                  <a:pt x="18263" y="5239"/>
                  <a:pt x="18281" y="5269"/>
                  <a:pt x="18304" y="5269"/>
                </a:cubicBezTo>
                <a:cubicBezTo>
                  <a:pt x="18327" y="5269"/>
                  <a:pt x="18345" y="5239"/>
                  <a:pt x="18345" y="5201"/>
                </a:cubicBezTo>
                <a:cubicBezTo>
                  <a:pt x="18345" y="5163"/>
                  <a:pt x="18327" y="5133"/>
                  <a:pt x="18304" y="5133"/>
                </a:cubicBezTo>
                <a:close/>
                <a:moveTo>
                  <a:pt x="18511" y="5133"/>
                </a:moveTo>
                <a:cubicBezTo>
                  <a:pt x="18489" y="5133"/>
                  <a:pt x="18470" y="5163"/>
                  <a:pt x="18470" y="5201"/>
                </a:cubicBezTo>
                <a:cubicBezTo>
                  <a:pt x="18470" y="5239"/>
                  <a:pt x="18489" y="5269"/>
                  <a:pt x="18511" y="5269"/>
                </a:cubicBezTo>
                <a:cubicBezTo>
                  <a:pt x="18534" y="5269"/>
                  <a:pt x="18552" y="5239"/>
                  <a:pt x="18552" y="5201"/>
                </a:cubicBezTo>
                <a:cubicBezTo>
                  <a:pt x="18552" y="5163"/>
                  <a:pt x="18534" y="5133"/>
                  <a:pt x="18511" y="5133"/>
                </a:cubicBezTo>
                <a:close/>
                <a:moveTo>
                  <a:pt x="18726" y="5133"/>
                </a:moveTo>
                <a:cubicBezTo>
                  <a:pt x="18704" y="5133"/>
                  <a:pt x="18685" y="5163"/>
                  <a:pt x="18685" y="5201"/>
                </a:cubicBezTo>
                <a:cubicBezTo>
                  <a:pt x="18685" y="5239"/>
                  <a:pt x="18704" y="5269"/>
                  <a:pt x="18726" y="5269"/>
                </a:cubicBezTo>
                <a:cubicBezTo>
                  <a:pt x="18749" y="5269"/>
                  <a:pt x="18767" y="5239"/>
                  <a:pt x="18767" y="5201"/>
                </a:cubicBezTo>
                <a:cubicBezTo>
                  <a:pt x="18767" y="5163"/>
                  <a:pt x="18749" y="5133"/>
                  <a:pt x="18726" y="5133"/>
                </a:cubicBezTo>
                <a:close/>
                <a:moveTo>
                  <a:pt x="18934" y="5133"/>
                </a:moveTo>
                <a:cubicBezTo>
                  <a:pt x="18911" y="5133"/>
                  <a:pt x="18892" y="5163"/>
                  <a:pt x="18892" y="5201"/>
                </a:cubicBezTo>
                <a:cubicBezTo>
                  <a:pt x="18892" y="5239"/>
                  <a:pt x="18911" y="5269"/>
                  <a:pt x="18934" y="5269"/>
                </a:cubicBezTo>
                <a:cubicBezTo>
                  <a:pt x="18956" y="5269"/>
                  <a:pt x="18975" y="5239"/>
                  <a:pt x="18975" y="5201"/>
                </a:cubicBezTo>
                <a:cubicBezTo>
                  <a:pt x="18975" y="5163"/>
                  <a:pt x="18956" y="5133"/>
                  <a:pt x="18934" y="5133"/>
                </a:cubicBezTo>
                <a:close/>
                <a:moveTo>
                  <a:pt x="19141" y="5133"/>
                </a:moveTo>
                <a:cubicBezTo>
                  <a:pt x="19118" y="5133"/>
                  <a:pt x="19100" y="5163"/>
                  <a:pt x="19100" y="5201"/>
                </a:cubicBezTo>
                <a:cubicBezTo>
                  <a:pt x="19100" y="5239"/>
                  <a:pt x="19118" y="5269"/>
                  <a:pt x="19141" y="5269"/>
                </a:cubicBezTo>
                <a:cubicBezTo>
                  <a:pt x="19163" y="5269"/>
                  <a:pt x="19182" y="5239"/>
                  <a:pt x="19182" y="5201"/>
                </a:cubicBezTo>
                <a:cubicBezTo>
                  <a:pt x="19182" y="5163"/>
                  <a:pt x="19163" y="5133"/>
                  <a:pt x="19141" y="5133"/>
                </a:cubicBezTo>
                <a:close/>
                <a:moveTo>
                  <a:pt x="19356" y="5133"/>
                </a:moveTo>
                <a:cubicBezTo>
                  <a:pt x="19333" y="5133"/>
                  <a:pt x="19315" y="5163"/>
                  <a:pt x="19315" y="5201"/>
                </a:cubicBezTo>
                <a:cubicBezTo>
                  <a:pt x="19315" y="5239"/>
                  <a:pt x="19333" y="5269"/>
                  <a:pt x="19356" y="5269"/>
                </a:cubicBezTo>
                <a:cubicBezTo>
                  <a:pt x="19378" y="5269"/>
                  <a:pt x="19397" y="5239"/>
                  <a:pt x="19397" y="5201"/>
                </a:cubicBezTo>
                <a:cubicBezTo>
                  <a:pt x="19397" y="5163"/>
                  <a:pt x="19378" y="5133"/>
                  <a:pt x="19356" y="5133"/>
                </a:cubicBezTo>
                <a:close/>
                <a:moveTo>
                  <a:pt x="19563" y="5133"/>
                </a:moveTo>
                <a:cubicBezTo>
                  <a:pt x="19540" y="5133"/>
                  <a:pt x="19522" y="5163"/>
                  <a:pt x="19522" y="5201"/>
                </a:cubicBezTo>
                <a:cubicBezTo>
                  <a:pt x="19522" y="5239"/>
                  <a:pt x="19540" y="5269"/>
                  <a:pt x="19563" y="5269"/>
                </a:cubicBezTo>
                <a:cubicBezTo>
                  <a:pt x="19586" y="5269"/>
                  <a:pt x="19604" y="5239"/>
                  <a:pt x="19604" y="5201"/>
                </a:cubicBezTo>
                <a:cubicBezTo>
                  <a:pt x="19604" y="5163"/>
                  <a:pt x="19586" y="5133"/>
                  <a:pt x="19563" y="5133"/>
                </a:cubicBezTo>
                <a:close/>
                <a:moveTo>
                  <a:pt x="19770" y="5133"/>
                </a:moveTo>
                <a:cubicBezTo>
                  <a:pt x="19748" y="5133"/>
                  <a:pt x="19729" y="5163"/>
                  <a:pt x="19729" y="5201"/>
                </a:cubicBezTo>
                <a:cubicBezTo>
                  <a:pt x="19729" y="5207"/>
                  <a:pt x="19730" y="5212"/>
                  <a:pt x="19731" y="5218"/>
                </a:cubicBezTo>
                <a:cubicBezTo>
                  <a:pt x="19744" y="5216"/>
                  <a:pt x="19756" y="5213"/>
                  <a:pt x="19770" y="5211"/>
                </a:cubicBezTo>
                <a:cubicBezTo>
                  <a:pt x="19781" y="5209"/>
                  <a:pt x="19794" y="5209"/>
                  <a:pt x="19811" y="5211"/>
                </a:cubicBezTo>
                <a:cubicBezTo>
                  <a:pt x="19811" y="5208"/>
                  <a:pt x="19811" y="5204"/>
                  <a:pt x="19811" y="5201"/>
                </a:cubicBezTo>
                <a:cubicBezTo>
                  <a:pt x="19811" y="5163"/>
                  <a:pt x="19793" y="5133"/>
                  <a:pt x="19770" y="5133"/>
                </a:cubicBezTo>
                <a:close/>
                <a:moveTo>
                  <a:pt x="19985" y="5133"/>
                </a:moveTo>
                <a:cubicBezTo>
                  <a:pt x="19963" y="5133"/>
                  <a:pt x="19944" y="5163"/>
                  <a:pt x="19944" y="5201"/>
                </a:cubicBezTo>
                <a:cubicBezTo>
                  <a:pt x="19944" y="5219"/>
                  <a:pt x="19948" y="5235"/>
                  <a:pt x="19955" y="5247"/>
                </a:cubicBezTo>
                <a:cubicBezTo>
                  <a:pt x="19962" y="5233"/>
                  <a:pt x="19970" y="5218"/>
                  <a:pt x="19977" y="5201"/>
                </a:cubicBezTo>
                <a:cubicBezTo>
                  <a:pt x="19980" y="5195"/>
                  <a:pt x="19983" y="5189"/>
                  <a:pt x="19985" y="5183"/>
                </a:cubicBezTo>
                <a:cubicBezTo>
                  <a:pt x="19991" y="5170"/>
                  <a:pt x="19997" y="5156"/>
                  <a:pt x="20004" y="5141"/>
                </a:cubicBezTo>
                <a:cubicBezTo>
                  <a:pt x="19998" y="5136"/>
                  <a:pt x="19992" y="5133"/>
                  <a:pt x="19985" y="5133"/>
                </a:cubicBezTo>
                <a:close/>
                <a:moveTo>
                  <a:pt x="20193" y="5133"/>
                </a:moveTo>
                <a:cubicBezTo>
                  <a:pt x="20170" y="5133"/>
                  <a:pt x="20151" y="5163"/>
                  <a:pt x="20151" y="5201"/>
                </a:cubicBezTo>
                <a:cubicBezTo>
                  <a:pt x="20151" y="5239"/>
                  <a:pt x="20170" y="5269"/>
                  <a:pt x="20193" y="5269"/>
                </a:cubicBezTo>
                <a:cubicBezTo>
                  <a:pt x="20215" y="5269"/>
                  <a:pt x="20234" y="5239"/>
                  <a:pt x="20234" y="5201"/>
                </a:cubicBezTo>
                <a:cubicBezTo>
                  <a:pt x="20234" y="5163"/>
                  <a:pt x="20215" y="5133"/>
                  <a:pt x="20193" y="5133"/>
                </a:cubicBezTo>
                <a:close/>
                <a:moveTo>
                  <a:pt x="20400" y="5133"/>
                </a:moveTo>
                <a:cubicBezTo>
                  <a:pt x="20377" y="5133"/>
                  <a:pt x="20359" y="5163"/>
                  <a:pt x="20359" y="5201"/>
                </a:cubicBezTo>
                <a:cubicBezTo>
                  <a:pt x="20359" y="5239"/>
                  <a:pt x="20377" y="5269"/>
                  <a:pt x="20400" y="5269"/>
                </a:cubicBezTo>
                <a:cubicBezTo>
                  <a:pt x="20422" y="5269"/>
                  <a:pt x="20441" y="5239"/>
                  <a:pt x="20441" y="5201"/>
                </a:cubicBezTo>
                <a:cubicBezTo>
                  <a:pt x="20441" y="5163"/>
                  <a:pt x="20422" y="5133"/>
                  <a:pt x="20400" y="5133"/>
                </a:cubicBezTo>
                <a:close/>
                <a:moveTo>
                  <a:pt x="20615" y="5133"/>
                </a:moveTo>
                <a:cubicBezTo>
                  <a:pt x="20592" y="5133"/>
                  <a:pt x="20574" y="5163"/>
                  <a:pt x="20574" y="5201"/>
                </a:cubicBezTo>
                <a:cubicBezTo>
                  <a:pt x="20574" y="5239"/>
                  <a:pt x="20592" y="5269"/>
                  <a:pt x="20615" y="5269"/>
                </a:cubicBezTo>
                <a:cubicBezTo>
                  <a:pt x="20637" y="5269"/>
                  <a:pt x="20656" y="5239"/>
                  <a:pt x="20656" y="5201"/>
                </a:cubicBezTo>
                <a:cubicBezTo>
                  <a:pt x="20656" y="5163"/>
                  <a:pt x="20637" y="5133"/>
                  <a:pt x="20615" y="5133"/>
                </a:cubicBezTo>
                <a:close/>
                <a:moveTo>
                  <a:pt x="66" y="5145"/>
                </a:moveTo>
                <a:cubicBezTo>
                  <a:pt x="56" y="5158"/>
                  <a:pt x="47" y="5172"/>
                  <a:pt x="40" y="5187"/>
                </a:cubicBezTo>
                <a:cubicBezTo>
                  <a:pt x="38" y="5191"/>
                  <a:pt x="36" y="5194"/>
                  <a:pt x="34" y="5198"/>
                </a:cubicBezTo>
                <a:cubicBezTo>
                  <a:pt x="26" y="5215"/>
                  <a:pt x="20" y="5233"/>
                  <a:pt x="15" y="5253"/>
                </a:cubicBezTo>
                <a:cubicBezTo>
                  <a:pt x="22" y="5261"/>
                  <a:pt x="30" y="5266"/>
                  <a:pt x="40" y="5266"/>
                </a:cubicBezTo>
                <a:cubicBezTo>
                  <a:pt x="62" y="5266"/>
                  <a:pt x="81" y="5236"/>
                  <a:pt x="81" y="5198"/>
                </a:cubicBezTo>
                <a:cubicBezTo>
                  <a:pt x="81" y="5177"/>
                  <a:pt x="75" y="5158"/>
                  <a:pt x="66" y="5145"/>
                </a:cubicBezTo>
                <a:close/>
                <a:moveTo>
                  <a:pt x="11142" y="5145"/>
                </a:moveTo>
                <a:cubicBezTo>
                  <a:pt x="11131" y="5158"/>
                  <a:pt x="11124" y="5178"/>
                  <a:pt x="11124" y="5202"/>
                </a:cubicBezTo>
                <a:cubicBezTo>
                  <a:pt x="11124" y="5216"/>
                  <a:pt x="11126" y="5228"/>
                  <a:pt x="11130" y="5239"/>
                </a:cubicBezTo>
                <a:cubicBezTo>
                  <a:pt x="11135" y="5229"/>
                  <a:pt x="11138" y="5216"/>
                  <a:pt x="11140" y="5202"/>
                </a:cubicBezTo>
                <a:cubicBezTo>
                  <a:pt x="11141" y="5185"/>
                  <a:pt x="11141" y="5165"/>
                  <a:pt x="11142" y="5145"/>
                </a:cubicBezTo>
                <a:close/>
                <a:moveTo>
                  <a:pt x="5259" y="5158"/>
                </a:moveTo>
                <a:cubicBezTo>
                  <a:pt x="5254" y="5170"/>
                  <a:pt x="5251" y="5183"/>
                  <a:pt x="5251" y="5199"/>
                </a:cubicBezTo>
                <a:cubicBezTo>
                  <a:pt x="5251" y="5218"/>
                  <a:pt x="5256" y="5235"/>
                  <a:pt x="5263" y="5247"/>
                </a:cubicBezTo>
                <a:cubicBezTo>
                  <a:pt x="5268" y="5232"/>
                  <a:pt x="5272" y="5214"/>
                  <a:pt x="5276" y="5199"/>
                </a:cubicBezTo>
                <a:cubicBezTo>
                  <a:pt x="5277" y="5194"/>
                  <a:pt x="5279" y="5190"/>
                  <a:pt x="5280" y="5186"/>
                </a:cubicBezTo>
                <a:cubicBezTo>
                  <a:pt x="5274" y="5173"/>
                  <a:pt x="5267" y="5164"/>
                  <a:pt x="5259" y="5158"/>
                </a:cubicBezTo>
                <a:close/>
                <a:moveTo>
                  <a:pt x="5670" y="5171"/>
                </a:moveTo>
                <a:cubicBezTo>
                  <a:pt x="5667" y="5180"/>
                  <a:pt x="5665" y="5191"/>
                  <a:pt x="5665" y="5202"/>
                </a:cubicBezTo>
                <a:cubicBezTo>
                  <a:pt x="5665" y="5240"/>
                  <a:pt x="5684" y="5270"/>
                  <a:pt x="5706" y="5270"/>
                </a:cubicBezTo>
                <a:cubicBezTo>
                  <a:pt x="5712" y="5270"/>
                  <a:pt x="5717" y="5268"/>
                  <a:pt x="5722" y="5265"/>
                </a:cubicBezTo>
                <a:cubicBezTo>
                  <a:pt x="5716" y="5259"/>
                  <a:pt x="5711" y="5252"/>
                  <a:pt x="5706" y="5243"/>
                </a:cubicBezTo>
                <a:cubicBezTo>
                  <a:pt x="5699" y="5231"/>
                  <a:pt x="5692" y="5216"/>
                  <a:pt x="5685" y="5202"/>
                </a:cubicBezTo>
                <a:cubicBezTo>
                  <a:pt x="5680" y="5191"/>
                  <a:pt x="5675" y="5181"/>
                  <a:pt x="5670" y="5171"/>
                </a:cubicBezTo>
                <a:close/>
                <a:moveTo>
                  <a:pt x="6088" y="5197"/>
                </a:moveTo>
                <a:cubicBezTo>
                  <a:pt x="6088" y="5200"/>
                  <a:pt x="6088" y="5204"/>
                  <a:pt x="6088" y="5208"/>
                </a:cubicBezTo>
                <a:cubicBezTo>
                  <a:pt x="6088" y="5209"/>
                  <a:pt x="6088" y="5211"/>
                  <a:pt x="6088" y="5213"/>
                </a:cubicBezTo>
                <a:cubicBezTo>
                  <a:pt x="6088" y="5211"/>
                  <a:pt x="6088" y="5209"/>
                  <a:pt x="6088" y="5208"/>
                </a:cubicBezTo>
                <a:cubicBezTo>
                  <a:pt x="6088" y="5206"/>
                  <a:pt x="6089" y="5206"/>
                  <a:pt x="6089" y="5204"/>
                </a:cubicBezTo>
                <a:cubicBezTo>
                  <a:pt x="6089" y="5202"/>
                  <a:pt x="6088" y="5199"/>
                  <a:pt x="6088" y="5197"/>
                </a:cubicBezTo>
                <a:close/>
                <a:moveTo>
                  <a:pt x="148" y="5312"/>
                </a:moveTo>
                <a:cubicBezTo>
                  <a:pt x="126" y="5312"/>
                  <a:pt x="107" y="5343"/>
                  <a:pt x="107" y="5380"/>
                </a:cubicBezTo>
                <a:cubicBezTo>
                  <a:pt x="107" y="5418"/>
                  <a:pt x="126" y="5449"/>
                  <a:pt x="148" y="5449"/>
                </a:cubicBezTo>
                <a:cubicBezTo>
                  <a:pt x="171" y="5449"/>
                  <a:pt x="190" y="5418"/>
                  <a:pt x="190" y="5380"/>
                </a:cubicBezTo>
                <a:cubicBezTo>
                  <a:pt x="190" y="5343"/>
                  <a:pt x="171" y="5312"/>
                  <a:pt x="148" y="5312"/>
                </a:cubicBezTo>
                <a:close/>
                <a:moveTo>
                  <a:pt x="356" y="5312"/>
                </a:moveTo>
                <a:cubicBezTo>
                  <a:pt x="333" y="5312"/>
                  <a:pt x="315" y="5343"/>
                  <a:pt x="315" y="5380"/>
                </a:cubicBezTo>
                <a:cubicBezTo>
                  <a:pt x="315" y="5418"/>
                  <a:pt x="333" y="5449"/>
                  <a:pt x="356" y="5449"/>
                </a:cubicBezTo>
                <a:cubicBezTo>
                  <a:pt x="378" y="5449"/>
                  <a:pt x="397" y="5418"/>
                  <a:pt x="397" y="5380"/>
                </a:cubicBezTo>
                <a:cubicBezTo>
                  <a:pt x="397" y="5343"/>
                  <a:pt x="378" y="5312"/>
                  <a:pt x="356" y="5312"/>
                </a:cubicBezTo>
                <a:close/>
                <a:moveTo>
                  <a:pt x="563" y="5312"/>
                </a:moveTo>
                <a:cubicBezTo>
                  <a:pt x="540" y="5312"/>
                  <a:pt x="522" y="5343"/>
                  <a:pt x="522" y="5380"/>
                </a:cubicBezTo>
                <a:cubicBezTo>
                  <a:pt x="522" y="5418"/>
                  <a:pt x="540" y="5449"/>
                  <a:pt x="563" y="5449"/>
                </a:cubicBezTo>
                <a:cubicBezTo>
                  <a:pt x="586" y="5449"/>
                  <a:pt x="604" y="5418"/>
                  <a:pt x="604" y="5380"/>
                </a:cubicBezTo>
                <a:cubicBezTo>
                  <a:pt x="604" y="5343"/>
                  <a:pt x="586" y="5312"/>
                  <a:pt x="563" y="5312"/>
                </a:cubicBezTo>
                <a:close/>
                <a:moveTo>
                  <a:pt x="778" y="5312"/>
                </a:moveTo>
                <a:cubicBezTo>
                  <a:pt x="755" y="5312"/>
                  <a:pt x="737" y="5343"/>
                  <a:pt x="737" y="5380"/>
                </a:cubicBezTo>
                <a:cubicBezTo>
                  <a:pt x="737" y="5418"/>
                  <a:pt x="755" y="5449"/>
                  <a:pt x="778" y="5449"/>
                </a:cubicBezTo>
                <a:cubicBezTo>
                  <a:pt x="801" y="5449"/>
                  <a:pt x="819" y="5418"/>
                  <a:pt x="819" y="5380"/>
                </a:cubicBezTo>
                <a:cubicBezTo>
                  <a:pt x="819" y="5343"/>
                  <a:pt x="801" y="5312"/>
                  <a:pt x="778" y="5312"/>
                </a:cubicBezTo>
                <a:close/>
                <a:moveTo>
                  <a:pt x="985" y="5312"/>
                </a:moveTo>
                <a:cubicBezTo>
                  <a:pt x="963" y="5312"/>
                  <a:pt x="944" y="5343"/>
                  <a:pt x="944" y="5380"/>
                </a:cubicBezTo>
                <a:cubicBezTo>
                  <a:pt x="944" y="5388"/>
                  <a:pt x="945" y="5396"/>
                  <a:pt x="947" y="5403"/>
                </a:cubicBezTo>
                <a:cubicBezTo>
                  <a:pt x="948" y="5403"/>
                  <a:pt x="950" y="5402"/>
                  <a:pt x="951" y="5402"/>
                </a:cubicBezTo>
                <a:lnTo>
                  <a:pt x="976" y="5402"/>
                </a:lnTo>
                <a:cubicBezTo>
                  <a:pt x="976" y="5415"/>
                  <a:pt x="974" y="5432"/>
                  <a:pt x="974" y="5445"/>
                </a:cubicBezTo>
                <a:cubicBezTo>
                  <a:pt x="974" y="5445"/>
                  <a:pt x="974" y="5445"/>
                  <a:pt x="973" y="5445"/>
                </a:cubicBezTo>
                <a:cubicBezTo>
                  <a:pt x="977" y="5447"/>
                  <a:pt x="981" y="5449"/>
                  <a:pt x="985" y="5449"/>
                </a:cubicBezTo>
                <a:cubicBezTo>
                  <a:pt x="1008" y="5449"/>
                  <a:pt x="1026" y="5418"/>
                  <a:pt x="1026" y="5380"/>
                </a:cubicBezTo>
                <a:cubicBezTo>
                  <a:pt x="1026" y="5343"/>
                  <a:pt x="1008" y="5312"/>
                  <a:pt x="985" y="5312"/>
                </a:cubicBezTo>
                <a:close/>
                <a:moveTo>
                  <a:pt x="1193" y="5312"/>
                </a:moveTo>
                <a:cubicBezTo>
                  <a:pt x="1170" y="5312"/>
                  <a:pt x="1152" y="5343"/>
                  <a:pt x="1152" y="5380"/>
                </a:cubicBezTo>
                <a:cubicBezTo>
                  <a:pt x="1152" y="5390"/>
                  <a:pt x="1153" y="5400"/>
                  <a:pt x="1155" y="5409"/>
                </a:cubicBezTo>
                <a:cubicBezTo>
                  <a:pt x="1158" y="5407"/>
                  <a:pt x="1161" y="5404"/>
                  <a:pt x="1164" y="5402"/>
                </a:cubicBezTo>
                <a:cubicBezTo>
                  <a:pt x="1168" y="5417"/>
                  <a:pt x="1172" y="5431"/>
                  <a:pt x="1177" y="5443"/>
                </a:cubicBezTo>
                <a:cubicBezTo>
                  <a:pt x="1182" y="5447"/>
                  <a:pt x="1187" y="5449"/>
                  <a:pt x="1193" y="5449"/>
                </a:cubicBezTo>
                <a:cubicBezTo>
                  <a:pt x="1215" y="5449"/>
                  <a:pt x="1234" y="5418"/>
                  <a:pt x="1234" y="5380"/>
                </a:cubicBezTo>
                <a:cubicBezTo>
                  <a:pt x="1234" y="5343"/>
                  <a:pt x="1215" y="5312"/>
                  <a:pt x="1193" y="5312"/>
                </a:cubicBezTo>
                <a:close/>
                <a:moveTo>
                  <a:pt x="1407" y="5312"/>
                </a:moveTo>
                <a:cubicBezTo>
                  <a:pt x="1385" y="5312"/>
                  <a:pt x="1366" y="5343"/>
                  <a:pt x="1366" y="5380"/>
                </a:cubicBezTo>
                <a:cubicBezTo>
                  <a:pt x="1366" y="5418"/>
                  <a:pt x="1385" y="5449"/>
                  <a:pt x="1407" y="5449"/>
                </a:cubicBezTo>
                <a:cubicBezTo>
                  <a:pt x="1430" y="5449"/>
                  <a:pt x="1449" y="5418"/>
                  <a:pt x="1449" y="5380"/>
                </a:cubicBezTo>
                <a:cubicBezTo>
                  <a:pt x="1449" y="5343"/>
                  <a:pt x="1430" y="5312"/>
                  <a:pt x="1407" y="5312"/>
                </a:cubicBezTo>
                <a:close/>
                <a:moveTo>
                  <a:pt x="1615" y="5312"/>
                </a:moveTo>
                <a:cubicBezTo>
                  <a:pt x="1592" y="5312"/>
                  <a:pt x="1574" y="5343"/>
                  <a:pt x="1574" y="5380"/>
                </a:cubicBezTo>
                <a:cubicBezTo>
                  <a:pt x="1574" y="5418"/>
                  <a:pt x="1592" y="5449"/>
                  <a:pt x="1615" y="5449"/>
                </a:cubicBezTo>
                <a:cubicBezTo>
                  <a:pt x="1637" y="5449"/>
                  <a:pt x="1656" y="5418"/>
                  <a:pt x="1656" y="5380"/>
                </a:cubicBezTo>
                <a:cubicBezTo>
                  <a:pt x="1656" y="5343"/>
                  <a:pt x="1637" y="5312"/>
                  <a:pt x="1615" y="5312"/>
                </a:cubicBezTo>
                <a:close/>
                <a:moveTo>
                  <a:pt x="1822" y="5312"/>
                </a:moveTo>
                <a:cubicBezTo>
                  <a:pt x="1799" y="5312"/>
                  <a:pt x="1781" y="5343"/>
                  <a:pt x="1781" y="5380"/>
                </a:cubicBezTo>
                <a:cubicBezTo>
                  <a:pt x="1781" y="5418"/>
                  <a:pt x="1799" y="5449"/>
                  <a:pt x="1822" y="5449"/>
                </a:cubicBezTo>
                <a:cubicBezTo>
                  <a:pt x="1845" y="5449"/>
                  <a:pt x="1863" y="5418"/>
                  <a:pt x="1863" y="5380"/>
                </a:cubicBezTo>
                <a:cubicBezTo>
                  <a:pt x="1863" y="5343"/>
                  <a:pt x="1845" y="5312"/>
                  <a:pt x="1822" y="5312"/>
                </a:cubicBezTo>
                <a:close/>
                <a:moveTo>
                  <a:pt x="2037" y="5312"/>
                </a:moveTo>
                <a:cubicBezTo>
                  <a:pt x="2014" y="5312"/>
                  <a:pt x="1996" y="5343"/>
                  <a:pt x="1996" y="5380"/>
                </a:cubicBezTo>
                <a:cubicBezTo>
                  <a:pt x="1996" y="5418"/>
                  <a:pt x="2014" y="5449"/>
                  <a:pt x="2037" y="5449"/>
                </a:cubicBezTo>
                <a:cubicBezTo>
                  <a:pt x="2060" y="5449"/>
                  <a:pt x="2078" y="5418"/>
                  <a:pt x="2078" y="5380"/>
                </a:cubicBezTo>
                <a:cubicBezTo>
                  <a:pt x="2078" y="5343"/>
                  <a:pt x="2060" y="5312"/>
                  <a:pt x="2037" y="5312"/>
                </a:cubicBezTo>
                <a:close/>
                <a:moveTo>
                  <a:pt x="2244" y="5312"/>
                </a:moveTo>
                <a:cubicBezTo>
                  <a:pt x="2222" y="5312"/>
                  <a:pt x="2203" y="5343"/>
                  <a:pt x="2203" y="5380"/>
                </a:cubicBezTo>
                <a:cubicBezTo>
                  <a:pt x="2203" y="5418"/>
                  <a:pt x="2222" y="5449"/>
                  <a:pt x="2244" y="5449"/>
                </a:cubicBezTo>
                <a:cubicBezTo>
                  <a:pt x="2267" y="5449"/>
                  <a:pt x="2285" y="5418"/>
                  <a:pt x="2285" y="5380"/>
                </a:cubicBezTo>
                <a:cubicBezTo>
                  <a:pt x="2285" y="5343"/>
                  <a:pt x="2267" y="5312"/>
                  <a:pt x="2244" y="5312"/>
                </a:cubicBezTo>
                <a:close/>
                <a:moveTo>
                  <a:pt x="2452" y="5312"/>
                </a:moveTo>
                <a:cubicBezTo>
                  <a:pt x="2429" y="5312"/>
                  <a:pt x="2411" y="5343"/>
                  <a:pt x="2411" y="5380"/>
                </a:cubicBezTo>
                <a:cubicBezTo>
                  <a:pt x="2411" y="5418"/>
                  <a:pt x="2429" y="5449"/>
                  <a:pt x="2452" y="5449"/>
                </a:cubicBezTo>
                <a:cubicBezTo>
                  <a:pt x="2474" y="5449"/>
                  <a:pt x="2493" y="5418"/>
                  <a:pt x="2493" y="5380"/>
                </a:cubicBezTo>
                <a:cubicBezTo>
                  <a:pt x="2493" y="5343"/>
                  <a:pt x="2474" y="5312"/>
                  <a:pt x="2452" y="5312"/>
                </a:cubicBezTo>
                <a:close/>
                <a:moveTo>
                  <a:pt x="2666" y="5312"/>
                </a:moveTo>
                <a:cubicBezTo>
                  <a:pt x="2644" y="5312"/>
                  <a:pt x="2625" y="5343"/>
                  <a:pt x="2625" y="5380"/>
                </a:cubicBezTo>
                <a:cubicBezTo>
                  <a:pt x="2625" y="5418"/>
                  <a:pt x="2644" y="5449"/>
                  <a:pt x="2666" y="5449"/>
                </a:cubicBezTo>
                <a:cubicBezTo>
                  <a:pt x="2689" y="5449"/>
                  <a:pt x="2707" y="5418"/>
                  <a:pt x="2707" y="5380"/>
                </a:cubicBezTo>
                <a:cubicBezTo>
                  <a:pt x="2707" y="5343"/>
                  <a:pt x="2689" y="5312"/>
                  <a:pt x="2666" y="5312"/>
                </a:cubicBezTo>
                <a:close/>
                <a:moveTo>
                  <a:pt x="2874" y="5312"/>
                </a:moveTo>
                <a:cubicBezTo>
                  <a:pt x="2851" y="5312"/>
                  <a:pt x="2833" y="5343"/>
                  <a:pt x="2833" y="5380"/>
                </a:cubicBezTo>
                <a:cubicBezTo>
                  <a:pt x="2833" y="5418"/>
                  <a:pt x="2851" y="5449"/>
                  <a:pt x="2874" y="5449"/>
                </a:cubicBezTo>
                <a:cubicBezTo>
                  <a:pt x="2896" y="5449"/>
                  <a:pt x="2915" y="5418"/>
                  <a:pt x="2915" y="5380"/>
                </a:cubicBezTo>
                <a:cubicBezTo>
                  <a:pt x="2915" y="5343"/>
                  <a:pt x="2896" y="5312"/>
                  <a:pt x="2874" y="5312"/>
                </a:cubicBezTo>
                <a:close/>
                <a:moveTo>
                  <a:pt x="3081" y="5312"/>
                </a:moveTo>
                <a:cubicBezTo>
                  <a:pt x="3058" y="5312"/>
                  <a:pt x="3040" y="5343"/>
                  <a:pt x="3040" y="5380"/>
                </a:cubicBezTo>
                <a:cubicBezTo>
                  <a:pt x="3040" y="5418"/>
                  <a:pt x="3058" y="5449"/>
                  <a:pt x="3081" y="5449"/>
                </a:cubicBezTo>
                <a:cubicBezTo>
                  <a:pt x="3104" y="5449"/>
                  <a:pt x="3122" y="5418"/>
                  <a:pt x="3122" y="5380"/>
                </a:cubicBezTo>
                <a:cubicBezTo>
                  <a:pt x="3122" y="5343"/>
                  <a:pt x="3104" y="5312"/>
                  <a:pt x="3081" y="5312"/>
                </a:cubicBezTo>
                <a:close/>
                <a:moveTo>
                  <a:pt x="3296" y="5312"/>
                </a:moveTo>
                <a:cubicBezTo>
                  <a:pt x="3273" y="5312"/>
                  <a:pt x="3255" y="5343"/>
                  <a:pt x="3255" y="5380"/>
                </a:cubicBezTo>
                <a:cubicBezTo>
                  <a:pt x="3255" y="5418"/>
                  <a:pt x="3273" y="5449"/>
                  <a:pt x="3296" y="5449"/>
                </a:cubicBezTo>
                <a:cubicBezTo>
                  <a:pt x="3319" y="5449"/>
                  <a:pt x="3337" y="5418"/>
                  <a:pt x="3337" y="5380"/>
                </a:cubicBezTo>
                <a:cubicBezTo>
                  <a:pt x="3337" y="5343"/>
                  <a:pt x="3319" y="5312"/>
                  <a:pt x="3296" y="5312"/>
                </a:cubicBezTo>
                <a:close/>
                <a:moveTo>
                  <a:pt x="3503" y="5312"/>
                </a:moveTo>
                <a:cubicBezTo>
                  <a:pt x="3481" y="5312"/>
                  <a:pt x="3462" y="5343"/>
                  <a:pt x="3462" y="5380"/>
                </a:cubicBezTo>
                <a:cubicBezTo>
                  <a:pt x="3462" y="5418"/>
                  <a:pt x="3481" y="5449"/>
                  <a:pt x="3503" y="5449"/>
                </a:cubicBezTo>
                <a:cubicBezTo>
                  <a:pt x="3526" y="5449"/>
                  <a:pt x="3544" y="5418"/>
                  <a:pt x="3544" y="5380"/>
                </a:cubicBezTo>
                <a:cubicBezTo>
                  <a:pt x="3544" y="5343"/>
                  <a:pt x="3526" y="5312"/>
                  <a:pt x="3503" y="5312"/>
                </a:cubicBezTo>
                <a:close/>
                <a:moveTo>
                  <a:pt x="3711" y="5312"/>
                </a:moveTo>
                <a:cubicBezTo>
                  <a:pt x="3688" y="5312"/>
                  <a:pt x="3669" y="5343"/>
                  <a:pt x="3669" y="5380"/>
                </a:cubicBezTo>
                <a:cubicBezTo>
                  <a:pt x="3669" y="5418"/>
                  <a:pt x="3688" y="5449"/>
                  <a:pt x="3711" y="5449"/>
                </a:cubicBezTo>
                <a:cubicBezTo>
                  <a:pt x="3733" y="5449"/>
                  <a:pt x="3752" y="5418"/>
                  <a:pt x="3752" y="5380"/>
                </a:cubicBezTo>
                <a:cubicBezTo>
                  <a:pt x="3752" y="5343"/>
                  <a:pt x="3733" y="5312"/>
                  <a:pt x="3711" y="5312"/>
                </a:cubicBezTo>
                <a:close/>
                <a:moveTo>
                  <a:pt x="3925" y="5312"/>
                </a:moveTo>
                <a:cubicBezTo>
                  <a:pt x="3903" y="5312"/>
                  <a:pt x="3884" y="5343"/>
                  <a:pt x="3884" y="5380"/>
                </a:cubicBezTo>
                <a:cubicBezTo>
                  <a:pt x="3884" y="5418"/>
                  <a:pt x="3903" y="5449"/>
                  <a:pt x="3925" y="5449"/>
                </a:cubicBezTo>
                <a:cubicBezTo>
                  <a:pt x="3948" y="5449"/>
                  <a:pt x="3966" y="5418"/>
                  <a:pt x="3966" y="5380"/>
                </a:cubicBezTo>
                <a:cubicBezTo>
                  <a:pt x="3966" y="5343"/>
                  <a:pt x="3948" y="5312"/>
                  <a:pt x="3925" y="5312"/>
                </a:cubicBezTo>
                <a:close/>
                <a:moveTo>
                  <a:pt x="4133" y="5312"/>
                </a:moveTo>
                <a:cubicBezTo>
                  <a:pt x="4110" y="5312"/>
                  <a:pt x="4092" y="5343"/>
                  <a:pt x="4092" y="5380"/>
                </a:cubicBezTo>
                <a:cubicBezTo>
                  <a:pt x="4092" y="5418"/>
                  <a:pt x="4110" y="5449"/>
                  <a:pt x="4133" y="5449"/>
                </a:cubicBezTo>
                <a:cubicBezTo>
                  <a:pt x="4155" y="5449"/>
                  <a:pt x="4174" y="5418"/>
                  <a:pt x="4174" y="5380"/>
                </a:cubicBezTo>
                <a:cubicBezTo>
                  <a:pt x="4174" y="5343"/>
                  <a:pt x="4155" y="5312"/>
                  <a:pt x="4133" y="5312"/>
                </a:cubicBezTo>
                <a:close/>
                <a:moveTo>
                  <a:pt x="4348" y="5312"/>
                </a:moveTo>
                <a:cubicBezTo>
                  <a:pt x="4325" y="5312"/>
                  <a:pt x="4307" y="5343"/>
                  <a:pt x="4307" y="5380"/>
                </a:cubicBezTo>
                <a:cubicBezTo>
                  <a:pt x="4307" y="5418"/>
                  <a:pt x="4325" y="5449"/>
                  <a:pt x="4348" y="5449"/>
                </a:cubicBezTo>
                <a:cubicBezTo>
                  <a:pt x="4354" y="5449"/>
                  <a:pt x="4359" y="5446"/>
                  <a:pt x="4364" y="5443"/>
                </a:cubicBezTo>
                <a:cubicBezTo>
                  <a:pt x="4370" y="5414"/>
                  <a:pt x="4378" y="5387"/>
                  <a:pt x="4387" y="5362"/>
                </a:cubicBezTo>
                <a:cubicBezTo>
                  <a:pt x="4382" y="5333"/>
                  <a:pt x="4367" y="5312"/>
                  <a:pt x="4348" y="5312"/>
                </a:cubicBezTo>
                <a:close/>
                <a:moveTo>
                  <a:pt x="5392" y="5312"/>
                </a:moveTo>
                <a:cubicBezTo>
                  <a:pt x="5383" y="5312"/>
                  <a:pt x="5374" y="5317"/>
                  <a:pt x="5367" y="5325"/>
                </a:cubicBezTo>
                <a:cubicBezTo>
                  <a:pt x="5366" y="5341"/>
                  <a:pt x="5362" y="5358"/>
                  <a:pt x="5351" y="5376"/>
                </a:cubicBezTo>
                <a:cubicBezTo>
                  <a:pt x="5351" y="5377"/>
                  <a:pt x="5351" y="5379"/>
                  <a:pt x="5351" y="5380"/>
                </a:cubicBezTo>
                <a:cubicBezTo>
                  <a:pt x="5351" y="5418"/>
                  <a:pt x="5369" y="5449"/>
                  <a:pt x="5392" y="5449"/>
                </a:cubicBezTo>
                <a:cubicBezTo>
                  <a:pt x="5414" y="5449"/>
                  <a:pt x="5433" y="5418"/>
                  <a:pt x="5433" y="5380"/>
                </a:cubicBezTo>
                <a:cubicBezTo>
                  <a:pt x="5433" y="5343"/>
                  <a:pt x="5414" y="5312"/>
                  <a:pt x="5392" y="5312"/>
                </a:cubicBezTo>
                <a:close/>
                <a:moveTo>
                  <a:pt x="5607" y="5312"/>
                </a:moveTo>
                <a:cubicBezTo>
                  <a:pt x="5584" y="5312"/>
                  <a:pt x="5566" y="5343"/>
                  <a:pt x="5566" y="5380"/>
                </a:cubicBezTo>
                <a:cubicBezTo>
                  <a:pt x="5566" y="5418"/>
                  <a:pt x="5584" y="5449"/>
                  <a:pt x="5607" y="5449"/>
                </a:cubicBezTo>
                <a:cubicBezTo>
                  <a:pt x="5629" y="5449"/>
                  <a:pt x="5648" y="5418"/>
                  <a:pt x="5648" y="5380"/>
                </a:cubicBezTo>
                <a:cubicBezTo>
                  <a:pt x="5648" y="5343"/>
                  <a:pt x="5629" y="5312"/>
                  <a:pt x="5607" y="5312"/>
                </a:cubicBezTo>
                <a:close/>
                <a:moveTo>
                  <a:pt x="7280" y="5312"/>
                </a:moveTo>
                <a:cubicBezTo>
                  <a:pt x="7258" y="5312"/>
                  <a:pt x="7239" y="5343"/>
                  <a:pt x="7239" y="5380"/>
                </a:cubicBezTo>
                <a:cubicBezTo>
                  <a:pt x="7239" y="5382"/>
                  <a:pt x="7239" y="5384"/>
                  <a:pt x="7239" y="5386"/>
                </a:cubicBezTo>
                <a:cubicBezTo>
                  <a:pt x="7255" y="5372"/>
                  <a:pt x="7271" y="5359"/>
                  <a:pt x="7286" y="5359"/>
                </a:cubicBezTo>
                <a:cubicBezTo>
                  <a:pt x="7301" y="5359"/>
                  <a:pt x="7312" y="5375"/>
                  <a:pt x="7320" y="5396"/>
                </a:cubicBezTo>
                <a:cubicBezTo>
                  <a:pt x="7321" y="5391"/>
                  <a:pt x="7321" y="5386"/>
                  <a:pt x="7321" y="5380"/>
                </a:cubicBezTo>
                <a:cubicBezTo>
                  <a:pt x="7321" y="5343"/>
                  <a:pt x="7303" y="5312"/>
                  <a:pt x="7280" y="5312"/>
                </a:cubicBezTo>
                <a:close/>
                <a:moveTo>
                  <a:pt x="7495" y="5312"/>
                </a:moveTo>
                <a:cubicBezTo>
                  <a:pt x="7473" y="5312"/>
                  <a:pt x="7454" y="5343"/>
                  <a:pt x="7454" y="5380"/>
                </a:cubicBezTo>
                <a:cubicBezTo>
                  <a:pt x="7454" y="5418"/>
                  <a:pt x="7473" y="5449"/>
                  <a:pt x="7495" y="5449"/>
                </a:cubicBezTo>
                <a:cubicBezTo>
                  <a:pt x="7499" y="5449"/>
                  <a:pt x="7503" y="5447"/>
                  <a:pt x="7506" y="5446"/>
                </a:cubicBezTo>
                <a:cubicBezTo>
                  <a:pt x="7511" y="5406"/>
                  <a:pt x="7515" y="5363"/>
                  <a:pt x="7524" y="5332"/>
                </a:cubicBezTo>
                <a:cubicBezTo>
                  <a:pt x="7517" y="5320"/>
                  <a:pt x="7507" y="5312"/>
                  <a:pt x="7495" y="5312"/>
                </a:cubicBezTo>
                <a:close/>
                <a:moveTo>
                  <a:pt x="10434" y="5312"/>
                </a:moveTo>
                <a:cubicBezTo>
                  <a:pt x="10428" y="5312"/>
                  <a:pt x="10422" y="5314"/>
                  <a:pt x="10417" y="5318"/>
                </a:cubicBezTo>
                <a:cubicBezTo>
                  <a:pt x="10418" y="5364"/>
                  <a:pt x="10421" y="5408"/>
                  <a:pt x="10427" y="5447"/>
                </a:cubicBezTo>
                <a:cubicBezTo>
                  <a:pt x="10429" y="5448"/>
                  <a:pt x="10432" y="5449"/>
                  <a:pt x="10434" y="5449"/>
                </a:cubicBezTo>
                <a:cubicBezTo>
                  <a:pt x="10457" y="5449"/>
                  <a:pt x="10475" y="5418"/>
                  <a:pt x="10475" y="5380"/>
                </a:cubicBezTo>
                <a:cubicBezTo>
                  <a:pt x="10475" y="5343"/>
                  <a:pt x="10457" y="5312"/>
                  <a:pt x="10434" y="5312"/>
                </a:cubicBezTo>
                <a:close/>
                <a:moveTo>
                  <a:pt x="10643" y="5312"/>
                </a:moveTo>
                <a:cubicBezTo>
                  <a:pt x="10620" y="5312"/>
                  <a:pt x="10602" y="5343"/>
                  <a:pt x="10602" y="5380"/>
                </a:cubicBezTo>
                <a:cubicBezTo>
                  <a:pt x="10602" y="5418"/>
                  <a:pt x="10620" y="5449"/>
                  <a:pt x="10643" y="5449"/>
                </a:cubicBezTo>
                <a:cubicBezTo>
                  <a:pt x="10665" y="5449"/>
                  <a:pt x="10684" y="5418"/>
                  <a:pt x="10684" y="5380"/>
                </a:cubicBezTo>
                <a:cubicBezTo>
                  <a:pt x="10684" y="5343"/>
                  <a:pt x="10665" y="5312"/>
                  <a:pt x="10643" y="5312"/>
                </a:cubicBezTo>
                <a:close/>
                <a:moveTo>
                  <a:pt x="10850" y="5312"/>
                </a:moveTo>
                <a:cubicBezTo>
                  <a:pt x="10827" y="5312"/>
                  <a:pt x="10809" y="5343"/>
                  <a:pt x="10809" y="5380"/>
                </a:cubicBezTo>
                <a:cubicBezTo>
                  <a:pt x="10809" y="5418"/>
                  <a:pt x="10827" y="5449"/>
                  <a:pt x="10850" y="5449"/>
                </a:cubicBezTo>
                <a:cubicBezTo>
                  <a:pt x="10873" y="5449"/>
                  <a:pt x="10891" y="5418"/>
                  <a:pt x="10891" y="5380"/>
                </a:cubicBezTo>
                <a:cubicBezTo>
                  <a:pt x="10891" y="5343"/>
                  <a:pt x="10873" y="5312"/>
                  <a:pt x="10850" y="5312"/>
                </a:cubicBezTo>
                <a:close/>
                <a:moveTo>
                  <a:pt x="11065" y="5312"/>
                </a:moveTo>
                <a:cubicBezTo>
                  <a:pt x="11042" y="5312"/>
                  <a:pt x="11024" y="5343"/>
                  <a:pt x="11024" y="5380"/>
                </a:cubicBezTo>
                <a:cubicBezTo>
                  <a:pt x="11024" y="5418"/>
                  <a:pt x="11042" y="5449"/>
                  <a:pt x="11065" y="5449"/>
                </a:cubicBezTo>
                <a:cubicBezTo>
                  <a:pt x="11087" y="5449"/>
                  <a:pt x="11106" y="5418"/>
                  <a:pt x="11106" y="5380"/>
                </a:cubicBezTo>
                <a:cubicBezTo>
                  <a:pt x="11106" y="5343"/>
                  <a:pt x="11087" y="5312"/>
                  <a:pt x="11065" y="5312"/>
                </a:cubicBezTo>
                <a:close/>
                <a:moveTo>
                  <a:pt x="11479" y="5312"/>
                </a:moveTo>
                <a:cubicBezTo>
                  <a:pt x="11457" y="5312"/>
                  <a:pt x="11438" y="5343"/>
                  <a:pt x="11438" y="5380"/>
                </a:cubicBezTo>
                <a:cubicBezTo>
                  <a:pt x="11438" y="5418"/>
                  <a:pt x="11457" y="5449"/>
                  <a:pt x="11479" y="5449"/>
                </a:cubicBezTo>
                <a:cubicBezTo>
                  <a:pt x="11502" y="5449"/>
                  <a:pt x="11520" y="5418"/>
                  <a:pt x="11520" y="5380"/>
                </a:cubicBezTo>
                <a:cubicBezTo>
                  <a:pt x="11520" y="5343"/>
                  <a:pt x="11502" y="5312"/>
                  <a:pt x="11479" y="5312"/>
                </a:cubicBezTo>
                <a:close/>
                <a:moveTo>
                  <a:pt x="11694" y="5312"/>
                </a:moveTo>
                <a:cubicBezTo>
                  <a:pt x="11672" y="5312"/>
                  <a:pt x="11653" y="5343"/>
                  <a:pt x="11653" y="5380"/>
                </a:cubicBezTo>
                <a:cubicBezTo>
                  <a:pt x="11653" y="5418"/>
                  <a:pt x="11672" y="5449"/>
                  <a:pt x="11694" y="5449"/>
                </a:cubicBezTo>
                <a:cubicBezTo>
                  <a:pt x="11717" y="5449"/>
                  <a:pt x="11735" y="5418"/>
                  <a:pt x="11735" y="5380"/>
                </a:cubicBezTo>
                <a:cubicBezTo>
                  <a:pt x="11735" y="5343"/>
                  <a:pt x="11717" y="5312"/>
                  <a:pt x="11694" y="5312"/>
                </a:cubicBezTo>
                <a:close/>
                <a:moveTo>
                  <a:pt x="11902" y="5312"/>
                </a:moveTo>
                <a:cubicBezTo>
                  <a:pt x="11879" y="5312"/>
                  <a:pt x="11861" y="5343"/>
                  <a:pt x="11861" y="5380"/>
                </a:cubicBezTo>
                <a:cubicBezTo>
                  <a:pt x="11861" y="5418"/>
                  <a:pt x="11879" y="5449"/>
                  <a:pt x="11902" y="5449"/>
                </a:cubicBezTo>
                <a:cubicBezTo>
                  <a:pt x="11924" y="5449"/>
                  <a:pt x="11943" y="5418"/>
                  <a:pt x="11943" y="5380"/>
                </a:cubicBezTo>
                <a:cubicBezTo>
                  <a:pt x="11943" y="5343"/>
                  <a:pt x="11924" y="5312"/>
                  <a:pt x="11902" y="5312"/>
                </a:cubicBezTo>
                <a:close/>
                <a:moveTo>
                  <a:pt x="12109" y="5312"/>
                </a:moveTo>
                <a:cubicBezTo>
                  <a:pt x="12086" y="5312"/>
                  <a:pt x="12068" y="5343"/>
                  <a:pt x="12068" y="5380"/>
                </a:cubicBezTo>
                <a:cubicBezTo>
                  <a:pt x="12068" y="5418"/>
                  <a:pt x="12086" y="5449"/>
                  <a:pt x="12109" y="5449"/>
                </a:cubicBezTo>
                <a:cubicBezTo>
                  <a:pt x="12132" y="5449"/>
                  <a:pt x="12150" y="5418"/>
                  <a:pt x="12150" y="5380"/>
                </a:cubicBezTo>
                <a:cubicBezTo>
                  <a:pt x="12150" y="5343"/>
                  <a:pt x="12132" y="5312"/>
                  <a:pt x="12109" y="5312"/>
                </a:cubicBezTo>
                <a:close/>
                <a:moveTo>
                  <a:pt x="12324" y="5312"/>
                </a:moveTo>
                <a:cubicBezTo>
                  <a:pt x="12301" y="5312"/>
                  <a:pt x="12283" y="5343"/>
                  <a:pt x="12283" y="5380"/>
                </a:cubicBezTo>
                <a:cubicBezTo>
                  <a:pt x="12283" y="5418"/>
                  <a:pt x="12301" y="5449"/>
                  <a:pt x="12324" y="5449"/>
                </a:cubicBezTo>
                <a:cubicBezTo>
                  <a:pt x="12346" y="5449"/>
                  <a:pt x="12365" y="5418"/>
                  <a:pt x="12365" y="5380"/>
                </a:cubicBezTo>
                <a:cubicBezTo>
                  <a:pt x="12365" y="5343"/>
                  <a:pt x="12346" y="5312"/>
                  <a:pt x="12324" y="5312"/>
                </a:cubicBezTo>
                <a:close/>
                <a:moveTo>
                  <a:pt x="12531" y="5312"/>
                </a:moveTo>
                <a:cubicBezTo>
                  <a:pt x="12508" y="5312"/>
                  <a:pt x="12490" y="5343"/>
                  <a:pt x="12490" y="5380"/>
                </a:cubicBezTo>
                <a:cubicBezTo>
                  <a:pt x="12490" y="5418"/>
                  <a:pt x="12508" y="5449"/>
                  <a:pt x="12531" y="5449"/>
                </a:cubicBezTo>
                <a:cubicBezTo>
                  <a:pt x="12554" y="5449"/>
                  <a:pt x="12572" y="5418"/>
                  <a:pt x="12572" y="5380"/>
                </a:cubicBezTo>
                <a:cubicBezTo>
                  <a:pt x="12572" y="5343"/>
                  <a:pt x="12554" y="5312"/>
                  <a:pt x="12531" y="5312"/>
                </a:cubicBezTo>
                <a:close/>
                <a:moveTo>
                  <a:pt x="12738" y="5312"/>
                </a:moveTo>
                <a:cubicBezTo>
                  <a:pt x="12716" y="5312"/>
                  <a:pt x="12697" y="5343"/>
                  <a:pt x="12697" y="5380"/>
                </a:cubicBezTo>
                <a:cubicBezTo>
                  <a:pt x="12697" y="5418"/>
                  <a:pt x="12716" y="5449"/>
                  <a:pt x="12738" y="5449"/>
                </a:cubicBezTo>
                <a:cubicBezTo>
                  <a:pt x="12761" y="5449"/>
                  <a:pt x="12779" y="5418"/>
                  <a:pt x="12779" y="5380"/>
                </a:cubicBezTo>
                <a:cubicBezTo>
                  <a:pt x="12779" y="5343"/>
                  <a:pt x="12761" y="5312"/>
                  <a:pt x="12738" y="5312"/>
                </a:cubicBezTo>
                <a:close/>
                <a:moveTo>
                  <a:pt x="12953" y="5312"/>
                </a:moveTo>
                <a:cubicBezTo>
                  <a:pt x="12931" y="5312"/>
                  <a:pt x="12912" y="5343"/>
                  <a:pt x="12912" y="5380"/>
                </a:cubicBezTo>
                <a:cubicBezTo>
                  <a:pt x="12912" y="5418"/>
                  <a:pt x="12931" y="5449"/>
                  <a:pt x="12953" y="5449"/>
                </a:cubicBezTo>
                <a:cubicBezTo>
                  <a:pt x="12976" y="5449"/>
                  <a:pt x="12994" y="5418"/>
                  <a:pt x="12994" y="5380"/>
                </a:cubicBezTo>
                <a:cubicBezTo>
                  <a:pt x="12994" y="5343"/>
                  <a:pt x="12976" y="5312"/>
                  <a:pt x="12953" y="5312"/>
                </a:cubicBezTo>
                <a:close/>
                <a:moveTo>
                  <a:pt x="13161" y="5312"/>
                </a:moveTo>
                <a:cubicBezTo>
                  <a:pt x="13138" y="5312"/>
                  <a:pt x="13120" y="5343"/>
                  <a:pt x="13120" y="5380"/>
                </a:cubicBezTo>
                <a:cubicBezTo>
                  <a:pt x="13120" y="5418"/>
                  <a:pt x="13138" y="5449"/>
                  <a:pt x="13161" y="5449"/>
                </a:cubicBezTo>
                <a:cubicBezTo>
                  <a:pt x="13183" y="5449"/>
                  <a:pt x="13202" y="5418"/>
                  <a:pt x="13202" y="5380"/>
                </a:cubicBezTo>
                <a:cubicBezTo>
                  <a:pt x="13202" y="5343"/>
                  <a:pt x="13183" y="5312"/>
                  <a:pt x="13161" y="5312"/>
                </a:cubicBezTo>
                <a:close/>
                <a:moveTo>
                  <a:pt x="13368" y="5312"/>
                </a:moveTo>
                <a:cubicBezTo>
                  <a:pt x="13345" y="5312"/>
                  <a:pt x="13327" y="5343"/>
                  <a:pt x="13327" y="5380"/>
                </a:cubicBezTo>
                <a:cubicBezTo>
                  <a:pt x="13327" y="5418"/>
                  <a:pt x="13345" y="5449"/>
                  <a:pt x="13368" y="5449"/>
                </a:cubicBezTo>
                <a:cubicBezTo>
                  <a:pt x="13391" y="5449"/>
                  <a:pt x="13409" y="5418"/>
                  <a:pt x="13409" y="5380"/>
                </a:cubicBezTo>
                <a:cubicBezTo>
                  <a:pt x="13409" y="5343"/>
                  <a:pt x="13391" y="5312"/>
                  <a:pt x="13368" y="5312"/>
                </a:cubicBezTo>
                <a:close/>
                <a:moveTo>
                  <a:pt x="13583" y="5312"/>
                </a:moveTo>
                <a:cubicBezTo>
                  <a:pt x="13560" y="5312"/>
                  <a:pt x="13542" y="5343"/>
                  <a:pt x="13542" y="5380"/>
                </a:cubicBezTo>
                <a:cubicBezTo>
                  <a:pt x="13542" y="5418"/>
                  <a:pt x="13560" y="5449"/>
                  <a:pt x="13583" y="5449"/>
                </a:cubicBezTo>
                <a:cubicBezTo>
                  <a:pt x="13605" y="5449"/>
                  <a:pt x="13624" y="5418"/>
                  <a:pt x="13624" y="5380"/>
                </a:cubicBezTo>
                <a:cubicBezTo>
                  <a:pt x="13624" y="5343"/>
                  <a:pt x="13605" y="5312"/>
                  <a:pt x="13583" y="5312"/>
                </a:cubicBezTo>
                <a:close/>
                <a:moveTo>
                  <a:pt x="13790" y="5312"/>
                </a:moveTo>
                <a:cubicBezTo>
                  <a:pt x="13767" y="5312"/>
                  <a:pt x="13749" y="5343"/>
                  <a:pt x="13749" y="5380"/>
                </a:cubicBezTo>
                <a:cubicBezTo>
                  <a:pt x="13749" y="5418"/>
                  <a:pt x="13767" y="5449"/>
                  <a:pt x="13790" y="5449"/>
                </a:cubicBezTo>
                <a:cubicBezTo>
                  <a:pt x="13813" y="5449"/>
                  <a:pt x="13831" y="5418"/>
                  <a:pt x="13831" y="5380"/>
                </a:cubicBezTo>
                <a:cubicBezTo>
                  <a:pt x="13831" y="5343"/>
                  <a:pt x="13813" y="5312"/>
                  <a:pt x="13790" y="5312"/>
                </a:cubicBezTo>
                <a:close/>
                <a:moveTo>
                  <a:pt x="13997" y="5312"/>
                </a:moveTo>
                <a:cubicBezTo>
                  <a:pt x="13975" y="5312"/>
                  <a:pt x="13956" y="5343"/>
                  <a:pt x="13956" y="5380"/>
                </a:cubicBezTo>
                <a:cubicBezTo>
                  <a:pt x="13956" y="5418"/>
                  <a:pt x="13975" y="5449"/>
                  <a:pt x="13997" y="5449"/>
                </a:cubicBezTo>
                <a:cubicBezTo>
                  <a:pt x="14020" y="5449"/>
                  <a:pt x="14038" y="5418"/>
                  <a:pt x="14038" y="5380"/>
                </a:cubicBezTo>
                <a:cubicBezTo>
                  <a:pt x="14038" y="5343"/>
                  <a:pt x="14020" y="5312"/>
                  <a:pt x="13997" y="5312"/>
                </a:cubicBezTo>
                <a:close/>
                <a:moveTo>
                  <a:pt x="14212" y="5312"/>
                </a:moveTo>
                <a:cubicBezTo>
                  <a:pt x="14190" y="5312"/>
                  <a:pt x="14171" y="5343"/>
                  <a:pt x="14171" y="5380"/>
                </a:cubicBezTo>
                <a:cubicBezTo>
                  <a:pt x="14171" y="5418"/>
                  <a:pt x="14190" y="5449"/>
                  <a:pt x="14212" y="5449"/>
                </a:cubicBezTo>
                <a:cubicBezTo>
                  <a:pt x="14235" y="5449"/>
                  <a:pt x="14253" y="5418"/>
                  <a:pt x="14253" y="5380"/>
                </a:cubicBezTo>
                <a:cubicBezTo>
                  <a:pt x="14253" y="5343"/>
                  <a:pt x="14235" y="5312"/>
                  <a:pt x="14212" y="5312"/>
                </a:cubicBezTo>
                <a:close/>
                <a:moveTo>
                  <a:pt x="14420" y="5312"/>
                </a:moveTo>
                <a:cubicBezTo>
                  <a:pt x="14397" y="5312"/>
                  <a:pt x="14379" y="5343"/>
                  <a:pt x="14379" y="5380"/>
                </a:cubicBezTo>
                <a:cubicBezTo>
                  <a:pt x="14379" y="5418"/>
                  <a:pt x="14397" y="5449"/>
                  <a:pt x="14420" y="5449"/>
                </a:cubicBezTo>
                <a:cubicBezTo>
                  <a:pt x="14442" y="5449"/>
                  <a:pt x="14461" y="5418"/>
                  <a:pt x="14461" y="5380"/>
                </a:cubicBezTo>
                <a:cubicBezTo>
                  <a:pt x="14461" y="5343"/>
                  <a:pt x="14442" y="5312"/>
                  <a:pt x="14420" y="5312"/>
                </a:cubicBezTo>
                <a:close/>
                <a:moveTo>
                  <a:pt x="14627" y="5312"/>
                </a:moveTo>
                <a:cubicBezTo>
                  <a:pt x="14604" y="5312"/>
                  <a:pt x="14586" y="5343"/>
                  <a:pt x="14586" y="5380"/>
                </a:cubicBezTo>
                <a:cubicBezTo>
                  <a:pt x="14586" y="5418"/>
                  <a:pt x="14604" y="5449"/>
                  <a:pt x="14627" y="5449"/>
                </a:cubicBezTo>
                <a:cubicBezTo>
                  <a:pt x="14649" y="5449"/>
                  <a:pt x="14668" y="5418"/>
                  <a:pt x="14668" y="5380"/>
                </a:cubicBezTo>
                <a:cubicBezTo>
                  <a:pt x="14668" y="5343"/>
                  <a:pt x="14649" y="5312"/>
                  <a:pt x="14627" y="5312"/>
                </a:cubicBezTo>
                <a:close/>
                <a:moveTo>
                  <a:pt x="14842" y="5312"/>
                </a:moveTo>
                <a:cubicBezTo>
                  <a:pt x="14819" y="5312"/>
                  <a:pt x="14801" y="5343"/>
                  <a:pt x="14801" y="5380"/>
                </a:cubicBezTo>
                <a:cubicBezTo>
                  <a:pt x="14801" y="5418"/>
                  <a:pt x="14819" y="5449"/>
                  <a:pt x="14842" y="5449"/>
                </a:cubicBezTo>
                <a:cubicBezTo>
                  <a:pt x="14864" y="5449"/>
                  <a:pt x="14883" y="5418"/>
                  <a:pt x="14883" y="5380"/>
                </a:cubicBezTo>
                <a:cubicBezTo>
                  <a:pt x="14883" y="5343"/>
                  <a:pt x="14864" y="5312"/>
                  <a:pt x="14842" y="5312"/>
                </a:cubicBezTo>
                <a:close/>
                <a:moveTo>
                  <a:pt x="15049" y="5312"/>
                </a:moveTo>
                <a:cubicBezTo>
                  <a:pt x="15026" y="5312"/>
                  <a:pt x="15008" y="5343"/>
                  <a:pt x="15008" y="5380"/>
                </a:cubicBezTo>
                <a:cubicBezTo>
                  <a:pt x="15008" y="5418"/>
                  <a:pt x="15026" y="5449"/>
                  <a:pt x="15049" y="5449"/>
                </a:cubicBezTo>
                <a:cubicBezTo>
                  <a:pt x="15072" y="5449"/>
                  <a:pt x="15090" y="5418"/>
                  <a:pt x="15090" y="5380"/>
                </a:cubicBezTo>
                <a:cubicBezTo>
                  <a:pt x="15090" y="5343"/>
                  <a:pt x="15072" y="5312"/>
                  <a:pt x="15049" y="5312"/>
                </a:cubicBezTo>
                <a:close/>
                <a:moveTo>
                  <a:pt x="15256" y="5312"/>
                </a:moveTo>
                <a:cubicBezTo>
                  <a:pt x="15234" y="5312"/>
                  <a:pt x="15215" y="5343"/>
                  <a:pt x="15215" y="5380"/>
                </a:cubicBezTo>
                <a:cubicBezTo>
                  <a:pt x="15215" y="5418"/>
                  <a:pt x="15234" y="5449"/>
                  <a:pt x="15256" y="5449"/>
                </a:cubicBezTo>
                <a:cubicBezTo>
                  <a:pt x="15279" y="5449"/>
                  <a:pt x="15297" y="5418"/>
                  <a:pt x="15297" y="5380"/>
                </a:cubicBezTo>
                <a:cubicBezTo>
                  <a:pt x="15297" y="5343"/>
                  <a:pt x="15279" y="5312"/>
                  <a:pt x="15256" y="5312"/>
                </a:cubicBezTo>
                <a:close/>
                <a:moveTo>
                  <a:pt x="15471" y="5312"/>
                </a:moveTo>
                <a:cubicBezTo>
                  <a:pt x="15449" y="5312"/>
                  <a:pt x="15430" y="5343"/>
                  <a:pt x="15430" y="5380"/>
                </a:cubicBezTo>
                <a:cubicBezTo>
                  <a:pt x="15430" y="5418"/>
                  <a:pt x="15449" y="5449"/>
                  <a:pt x="15471" y="5449"/>
                </a:cubicBezTo>
                <a:cubicBezTo>
                  <a:pt x="15494" y="5449"/>
                  <a:pt x="15512" y="5418"/>
                  <a:pt x="15512" y="5380"/>
                </a:cubicBezTo>
                <a:cubicBezTo>
                  <a:pt x="15512" y="5343"/>
                  <a:pt x="15494" y="5312"/>
                  <a:pt x="15471" y="5312"/>
                </a:cubicBezTo>
                <a:close/>
                <a:moveTo>
                  <a:pt x="15679" y="5312"/>
                </a:moveTo>
                <a:cubicBezTo>
                  <a:pt x="15656" y="5312"/>
                  <a:pt x="15638" y="5343"/>
                  <a:pt x="15638" y="5380"/>
                </a:cubicBezTo>
                <a:cubicBezTo>
                  <a:pt x="15638" y="5418"/>
                  <a:pt x="15656" y="5449"/>
                  <a:pt x="15679" y="5449"/>
                </a:cubicBezTo>
                <a:cubicBezTo>
                  <a:pt x="15701" y="5449"/>
                  <a:pt x="15720" y="5418"/>
                  <a:pt x="15720" y="5380"/>
                </a:cubicBezTo>
                <a:cubicBezTo>
                  <a:pt x="15720" y="5343"/>
                  <a:pt x="15701" y="5312"/>
                  <a:pt x="15679" y="5312"/>
                </a:cubicBezTo>
                <a:close/>
                <a:moveTo>
                  <a:pt x="15894" y="5312"/>
                </a:moveTo>
                <a:cubicBezTo>
                  <a:pt x="15871" y="5312"/>
                  <a:pt x="15853" y="5343"/>
                  <a:pt x="15853" y="5380"/>
                </a:cubicBezTo>
                <a:cubicBezTo>
                  <a:pt x="15853" y="5418"/>
                  <a:pt x="15871" y="5449"/>
                  <a:pt x="15894" y="5449"/>
                </a:cubicBezTo>
                <a:cubicBezTo>
                  <a:pt x="15916" y="5449"/>
                  <a:pt x="15935" y="5418"/>
                  <a:pt x="15935" y="5380"/>
                </a:cubicBezTo>
                <a:cubicBezTo>
                  <a:pt x="15935" y="5343"/>
                  <a:pt x="15916" y="5312"/>
                  <a:pt x="15894" y="5312"/>
                </a:cubicBezTo>
                <a:close/>
                <a:moveTo>
                  <a:pt x="16101" y="5312"/>
                </a:moveTo>
                <a:cubicBezTo>
                  <a:pt x="16078" y="5312"/>
                  <a:pt x="16060" y="5343"/>
                  <a:pt x="16060" y="5380"/>
                </a:cubicBezTo>
                <a:cubicBezTo>
                  <a:pt x="16060" y="5418"/>
                  <a:pt x="16078" y="5449"/>
                  <a:pt x="16101" y="5449"/>
                </a:cubicBezTo>
                <a:cubicBezTo>
                  <a:pt x="16123" y="5449"/>
                  <a:pt x="16142" y="5418"/>
                  <a:pt x="16142" y="5380"/>
                </a:cubicBezTo>
                <a:cubicBezTo>
                  <a:pt x="16142" y="5343"/>
                  <a:pt x="16123" y="5312"/>
                  <a:pt x="16101" y="5312"/>
                </a:cubicBezTo>
                <a:close/>
                <a:moveTo>
                  <a:pt x="16308" y="5312"/>
                </a:moveTo>
                <a:cubicBezTo>
                  <a:pt x="16285" y="5312"/>
                  <a:pt x="16267" y="5343"/>
                  <a:pt x="16267" y="5380"/>
                </a:cubicBezTo>
                <a:cubicBezTo>
                  <a:pt x="16267" y="5418"/>
                  <a:pt x="16285" y="5449"/>
                  <a:pt x="16308" y="5449"/>
                </a:cubicBezTo>
                <a:cubicBezTo>
                  <a:pt x="16331" y="5449"/>
                  <a:pt x="16349" y="5418"/>
                  <a:pt x="16349" y="5380"/>
                </a:cubicBezTo>
                <a:cubicBezTo>
                  <a:pt x="16349" y="5343"/>
                  <a:pt x="16331" y="5312"/>
                  <a:pt x="16308" y="5312"/>
                </a:cubicBezTo>
                <a:close/>
                <a:moveTo>
                  <a:pt x="16523" y="5312"/>
                </a:moveTo>
                <a:cubicBezTo>
                  <a:pt x="16500" y="5312"/>
                  <a:pt x="16482" y="5343"/>
                  <a:pt x="16482" y="5380"/>
                </a:cubicBezTo>
                <a:cubicBezTo>
                  <a:pt x="16482" y="5418"/>
                  <a:pt x="16500" y="5449"/>
                  <a:pt x="16523" y="5449"/>
                </a:cubicBezTo>
                <a:cubicBezTo>
                  <a:pt x="16546" y="5449"/>
                  <a:pt x="16564" y="5418"/>
                  <a:pt x="16564" y="5380"/>
                </a:cubicBezTo>
                <a:cubicBezTo>
                  <a:pt x="16564" y="5343"/>
                  <a:pt x="16546" y="5312"/>
                  <a:pt x="16523" y="5312"/>
                </a:cubicBezTo>
                <a:close/>
                <a:moveTo>
                  <a:pt x="16730" y="5312"/>
                </a:moveTo>
                <a:cubicBezTo>
                  <a:pt x="16708" y="5312"/>
                  <a:pt x="16689" y="5343"/>
                  <a:pt x="16689" y="5380"/>
                </a:cubicBezTo>
                <a:cubicBezTo>
                  <a:pt x="16689" y="5418"/>
                  <a:pt x="16708" y="5449"/>
                  <a:pt x="16730" y="5449"/>
                </a:cubicBezTo>
                <a:cubicBezTo>
                  <a:pt x="16753" y="5449"/>
                  <a:pt x="16771" y="5418"/>
                  <a:pt x="16771" y="5380"/>
                </a:cubicBezTo>
                <a:cubicBezTo>
                  <a:pt x="16771" y="5343"/>
                  <a:pt x="16753" y="5312"/>
                  <a:pt x="16730" y="5312"/>
                </a:cubicBezTo>
                <a:close/>
                <a:moveTo>
                  <a:pt x="16938" y="5312"/>
                </a:moveTo>
                <a:cubicBezTo>
                  <a:pt x="16915" y="5312"/>
                  <a:pt x="16897" y="5343"/>
                  <a:pt x="16897" y="5380"/>
                </a:cubicBezTo>
                <a:cubicBezTo>
                  <a:pt x="16897" y="5418"/>
                  <a:pt x="16915" y="5449"/>
                  <a:pt x="16938" y="5449"/>
                </a:cubicBezTo>
                <a:cubicBezTo>
                  <a:pt x="16960" y="5449"/>
                  <a:pt x="16979" y="5418"/>
                  <a:pt x="16979" y="5380"/>
                </a:cubicBezTo>
                <a:cubicBezTo>
                  <a:pt x="16979" y="5343"/>
                  <a:pt x="16960" y="5312"/>
                  <a:pt x="16938" y="5312"/>
                </a:cubicBezTo>
                <a:close/>
                <a:moveTo>
                  <a:pt x="17153" y="5312"/>
                </a:moveTo>
                <a:cubicBezTo>
                  <a:pt x="17130" y="5312"/>
                  <a:pt x="17111" y="5343"/>
                  <a:pt x="17111" y="5380"/>
                </a:cubicBezTo>
                <a:cubicBezTo>
                  <a:pt x="17111" y="5418"/>
                  <a:pt x="17130" y="5449"/>
                  <a:pt x="17153" y="5449"/>
                </a:cubicBezTo>
                <a:cubicBezTo>
                  <a:pt x="17175" y="5449"/>
                  <a:pt x="17194" y="5418"/>
                  <a:pt x="17194" y="5380"/>
                </a:cubicBezTo>
                <a:cubicBezTo>
                  <a:pt x="17194" y="5343"/>
                  <a:pt x="17175" y="5312"/>
                  <a:pt x="17153" y="5312"/>
                </a:cubicBezTo>
                <a:close/>
                <a:moveTo>
                  <a:pt x="17360" y="5312"/>
                </a:moveTo>
                <a:cubicBezTo>
                  <a:pt x="17337" y="5312"/>
                  <a:pt x="17319" y="5343"/>
                  <a:pt x="17319" y="5380"/>
                </a:cubicBezTo>
                <a:cubicBezTo>
                  <a:pt x="17319" y="5418"/>
                  <a:pt x="17337" y="5449"/>
                  <a:pt x="17360" y="5449"/>
                </a:cubicBezTo>
                <a:cubicBezTo>
                  <a:pt x="17382" y="5449"/>
                  <a:pt x="17401" y="5418"/>
                  <a:pt x="17401" y="5380"/>
                </a:cubicBezTo>
                <a:cubicBezTo>
                  <a:pt x="17401" y="5343"/>
                  <a:pt x="17382" y="5312"/>
                  <a:pt x="17360" y="5312"/>
                </a:cubicBezTo>
                <a:close/>
                <a:moveTo>
                  <a:pt x="17567" y="5312"/>
                </a:moveTo>
                <a:cubicBezTo>
                  <a:pt x="17544" y="5312"/>
                  <a:pt x="17526" y="5343"/>
                  <a:pt x="17526" y="5380"/>
                </a:cubicBezTo>
                <a:cubicBezTo>
                  <a:pt x="17526" y="5418"/>
                  <a:pt x="17544" y="5449"/>
                  <a:pt x="17567" y="5449"/>
                </a:cubicBezTo>
                <a:cubicBezTo>
                  <a:pt x="17590" y="5449"/>
                  <a:pt x="17608" y="5418"/>
                  <a:pt x="17608" y="5380"/>
                </a:cubicBezTo>
                <a:cubicBezTo>
                  <a:pt x="17608" y="5343"/>
                  <a:pt x="17590" y="5312"/>
                  <a:pt x="17567" y="5312"/>
                </a:cubicBezTo>
                <a:close/>
                <a:moveTo>
                  <a:pt x="17782" y="5312"/>
                </a:moveTo>
                <a:cubicBezTo>
                  <a:pt x="17759" y="5312"/>
                  <a:pt x="17741" y="5343"/>
                  <a:pt x="17741" y="5380"/>
                </a:cubicBezTo>
                <a:cubicBezTo>
                  <a:pt x="17741" y="5418"/>
                  <a:pt x="17759" y="5449"/>
                  <a:pt x="17782" y="5449"/>
                </a:cubicBezTo>
                <a:cubicBezTo>
                  <a:pt x="17805" y="5449"/>
                  <a:pt x="17823" y="5418"/>
                  <a:pt x="17823" y="5380"/>
                </a:cubicBezTo>
                <a:cubicBezTo>
                  <a:pt x="17823" y="5343"/>
                  <a:pt x="17805" y="5312"/>
                  <a:pt x="17782" y="5312"/>
                </a:cubicBezTo>
                <a:close/>
                <a:moveTo>
                  <a:pt x="17989" y="5312"/>
                </a:moveTo>
                <a:cubicBezTo>
                  <a:pt x="17967" y="5312"/>
                  <a:pt x="17948" y="5343"/>
                  <a:pt x="17948" y="5380"/>
                </a:cubicBezTo>
                <a:cubicBezTo>
                  <a:pt x="17948" y="5418"/>
                  <a:pt x="17967" y="5449"/>
                  <a:pt x="17989" y="5449"/>
                </a:cubicBezTo>
                <a:cubicBezTo>
                  <a:pt x="18012" y="5449"/>
                  <a:pt x="18030" y="5418"/>
                  <a:pt x="18030" y="5380"/>
                </a:cubicBezTo>
                <a:cubicBezTo>
                  <a:pt x="18030" y="5343"/>
                  <a:pt x="18012" y="5312"/>
                  <a:pt x="17989" y="5312"/>
                </a:cubicBezTo>
                <a:close/>
                <a:moveTo>
                  <a:pt x="18197" y="5312"/>
                </a:moveTo>
                <a:cubicBezTo>
                  <a:pt x="18174" y="5312"/>
                  <a:pt x="18156" y="5343"/>
                  <a:pt x="18156" y="5380"/>
                </a:cubicBezTo>
                <a:cubicBezTo>
                  <a:pt x="18156" y="5418"/>
                  <a:pt x="18174" y="5449"/>
                  <a:pt x="18197" y="5449"/>
                </a:cubicBezTo>
                <a:cubicBezTo>
                  <a:pt x="18219" y="5449"/>
                  <a:pt x="18238" y="5418"/>
                  <a:pt x="18238" y="5380"/>
                </a:cubicBezTo>
                <a:cubicBezTo>
                  <a:pt x="18238" y="5343"/>
                  <a:pt x="18219" y="5312"/>
                  <a:pt x="18197" y="5312"/>
                </a:cubicBezTo>
                <a:close/>
                <a:moveTo>
                  <a:pt x="18412" y="5312"/>
                </a:moveTo>
                <a:cubicBezTo>
                  <a:pt x="18389" y="5312"/>
                  <a:pt x="18370" y="5343"/>
                  <a:pt x="18370" y="5380"/>
                </a:cubicBezTo>
                <a:cubicBezTo>
                  <a:pt x="18370" y="5418"/>
                  <a:pt x="18389" y="5449"/>
                  <a:pt x="18412" y="5449"/>
                </a:cubicBezTo>
                <a:cubicBezTo>
                  <a:pt x="18434" y="5449"/>
                  <a:pt x="18453" y="5418"/>
                  <a:pt x="18453" y="5380"/>
                </a:cubicBezTo>
                <a:cubicBezTo>
                  <a:pt x="18453" y="5343"/>
                  <a:pt x="18434" y="5312"/>
                  <a:pt x="18412" y="5312"/>
                </a:cubicBezTo>
                <a:close/>
                <a:moveTo>
                  <a:pt x="18619" y="5312"/>
                </a:moveTo>
                <a:cubicBezTo>
                  <a:pt x="18596" y="5312"/>
                  <a:pt x="18578" y="5343"/>
                  <a:pt x="18578" y="5380"/>
                </a:cubicBezTo>
                <a:cubicBezTo>
                  <a:pt x="18578" y="5418"/>
                  <a:pt x="18596" y="5449"/>
                  <a:pt x="18619" y="5449"/>
                </a:cubicBezTo>
                <a:cubicBezTo>
                  <a:pt x="18641" y="5449"/>
                  <a:pt x="18660" y="5418"/>
                  <a:pt x="18660" y="5380"/>
                </a:cubicBezTo>
                <a:cubicBezTo>
                  <a:pt x="18660" y="5343"/>
                  <a:pt x="18641" y="5312"/>
                  <a:pt x="18619" y="5312"/>
                </a:cubicBezTo>
                <a:close/>
                <a:moveTo>
                  <a:pt x="18826" y="5312"/>
                </a:moveTo>
                <a:cubicBezTo>
                  <a:pt x="18803" y="5312"/>
                  <a:pt x="18785" y="5343"/>
                  <a:pt x="18785" y="5380"/>
                </a:cubicBezTo>
                <a:cubicBezTo>
                  <a:pt x="18785" y="5418"/>
                  <a:pt x="18803" y="5449"/>
                  <a:pt x="18826" y="5449"/>
                </a:cubicBezTo>
                <a:cubicBezTo>
                  <a:pt x="18849" y="5449"/>
                  <a:pt x="18867" y="5418"/>
                  <a:pt x="18867" y="5380"/>
                </a:cubicBezTo>
                <a:cubicBezTo>
                  <a:pt x="18867" y="5343"/>
                  <a:pt x="18849" y="5312"/>
                  <a:pt x="18826" y="5312"/>
                </a:cubicBezTo>
                <a:close/>
                <a:moveTo>
                  <a:pt x="19041" y="5312"/>
                </a:moveTo>
                <a:cubicBezTo>
                  <a:pt x="19018" y="5312"/>
                  <a:pt x="19000" y="5343"/>
                  <a:pt x="19000" y="5380"/>
                </a:cubicBezTo>
                <a:cubicBezTo>
                  <a:pt x="19000" y="5418"/>
                  <a:pt x="19018" y="5449"/>
                  <a:pt x="19041" y="5449"/>
                </a:cubicBezTo>
                <a:cubicBezTo>
                  <a:pt x="19064" y="5449"/>
                  <a:pt x="19082" y="5418"/>
                  <a:pt x="19082" y="5380"/>
                </a:cubicBezTo>
                <a:cubicBezTo>
                  <a:pt x="19082" y="5343"/>
                  <a:pt x="19064" y="5312"/>
                  <a:pt x="19041" y="5312"/>
                </a:cubicBezTo>
                <a:close/>
                <a:moveTo>
                  <a:pt x="19248" y="5312"/>
                </a:moveTo>
                <a:cubicBezTo>
                  <a:pt x="19226" y="5312"/>
                  <a:pt x="19207" y="5343"/>
                  <a:pt x="19207" y="5380"/>
                </a:cubicBezTo>
                <a:cubicBezTo>
                  <a:pt x="19207" y="5418"/>
                  <a:pt x="19226" y="5449"/>
                  <a:pt x="19248" y="5449"/>
                </a:cubicBezTo>
                <a:cubicBezTo>
                  <a:pt x="19271" y="5449"/>
                  <a:pt x="19289" y="5418"/>
                  <a:pt x="19289" y="5380"/>
                </a:cubicBezTo>
                <a:cubicBezTo>
                  <a:pt x="19289" y="5343"/>
                  <a:pt x="19271" y="5312"/>
                  <a:pt x="19248" y="5312"/>
                </a:cubicBezTo>
                <a:close/>
                <a:moveTo>
                  <a:pt x="19456" y="5312"/>
                </a:moveTo>
                <a:cubicBezTo>
                  <a:pt x="19433" y="5312"/>
                  <a:pt x="19415" y="5343"/>
                  <a:pt x="19415" y="5380"/>
                </a:cubicBezTo>
                <a:cubicBezTo>
                  <a:pt x="19415" y="5418"/>
                  <a:pt x="19433" y="5449"/>
                  <a:pt x="19456" y="5449"/>
                </a:cubicBezTo>
                <a:cubicBezTo>
                  <a:pt x="19478" y="5449"/>
                  <a:pt x="19497" y="5418"/>
                  <a:pt x="19497" y="5380"/>
                </a:cubicBezTo>
                <a:cubicBezTo>
                  <a:pt x="19497" y="5343"/>
                  <a:pt x="19478" y="5312"/>
                  <a:pt x="19456" y="5312"/>
                </a:cubicBezTo>
                <a:close/>
                <a:moveTo>
                  <a:pt x="19878" y="5312"/>
                </a:moveTo>
                <a:cubicBezTo>
                  <a:pt x="19855" y="5312"/>
                  <a:pt x="19837" y="5343"/>
                  <a:pt x="19837" y="5380"/>
                </a:cubicBezTo>
                <a:cubicBezTo>
                  <a:pt x="19847" y="5401"/>
                  <a:pt x="19869" y="5396"/>
                  <a:pt x="19908" y="5334"/>
                </a:cubicBezTo>
                <a:cubicBezTo>
                  <a:pt x="19900" y="5321"/>
                  <a:pt x="19890" y="5312"/>
                  <a:pt x="19878" y="5312"/>
                </a:cubicBezTo>
                <a:close/>
                <a:moveTo>
                  <a:pt x="20085" y="5312"/>
                </a:moveTo>
                <a:cubicBezTo>
                  <a:pt x="20062" y="5312"/>
                  <a:pt x="20044" y="5343"/>
                  <a:pt x="20044" y="5380"/>
                </a:cubicBezTo>
                <a:cubicBezTo>
                  <a:pt x="20044" y="5418"/>
                  <a:pt x="20062" y="5449"/>
                  <a:pt x="20085" y="5449"/>
                </a:cubicBezTo>
                <a:cubicBezTo>
                  <a:pt x="20108" y="5449"/>
                  <a:pt x="20126" y="5418"/>
                  <a:pt x="20126" y="5380"/>
                </a:cubicBezTo>
                <a:cubicBezTo>
                  <a:pt x="20126" y="5343"/>
                  <a:pt x="20108" y="5312"/>
                  <a:pt x="20085" y="5312"/>
                </a:cubicBezTo>
                <a:close/>
                <a:moveTo>
                  <a:pt x="20300" y="5312"/>
                </a:moveTo>
                <a:cubicBezTo>
                  <a:pt x="20277" y="5312"/>
                  <a:pt x="20259" y="5343"/>
                  <a:pt x="20259" y="5380"/>
                </a:cubicBezTo>
                <a:cubicBezTo>
                  <a:pt x="20259" y="5418"/>
                  <a:pt x="20277" y="5449"/>
                  <a:pt x="20300" y="5449"/>
                </a:cubicBezTo>
                <a:cubicBezTo>
                  <a:pt x="20323" y="5449"/>
                  <a:pt x="20341" y="5418"/>
                  <a:pt x="20341" y="5380"/>
                </a:cubicBezTo>
                <a:cubicBezTo>
                  <a:pt x="20341" y="5343"/>
                  <a:pt x="20323" y="5312"/>
                  <a:pt x="20300" y="5312"/>
                </a:cubicBezTo>
                <a:close/>
                <a:moveTo>
                  <a:pt x="20507" y="5312"/>
                </a:moveTo>
                <a:cubicBezTo>
                  <a:pt x="20485" y="5312"/>
                  <a:pt x="20466" y="5343"/>
                  <a:pt x="20466" y="5380"/>
                </a:cubicBezTo>
                <a:cubicBezTo>
                  <a:pt x="20466" y="5418"/>
                  <a:pt x="20485" y="5449"/>
                  <a:pt x="20507" y="5449"/>
                </a:cubicBezTo>
                <a:cubicBezTo>
                  <a:pt x="20530" y="5449"/>
                  <a:pt x="20548" y="5418"/>
                  <a:pt x="20548" y="5380"/>
                </a:cubicBezTo>
                <a:cubicBezTo>
                  <a:pt x="20548" y="5343"/>
                  <a:pt x="20530" y="5312"/>
                  <a:pt x="20507" y="5312"/>
                </a:cubicBezTo>
                <a:close/>
                <a:moveTo>
                  <a:pt x="5773" y="5363"/>
                </a:moveTo>
                <a:cubicBezTo>
                  <a:pt x="5773" y="5366"/>
                  <a:pt x="5773" y="5369"/>
                  <a:pt x="5773" y="5372"/>
                </a:cubicBezTo>
                <a:cubicBezTo>
                  <a:pt x="5773" y="5410"/>
                  <a:pt x="5791" y="5440"/>
                  <a:pt x="5814" y="5440"/>
                </a:cubicBezTo>
                <a:cubicBezTo>
                  <a:pt x="5828" y="5440"/>
                  <a:pt x="5841" y="5428"/>
                  <a:pt x="5848" y="5409"/>
                </a:cubicBezTo>
                <a:cubicBezTo>
                  <a:pt x="5826" y="5391"/>
                  <a:pt x="5794" y="5389"/>
                  <a:pt x="5773" y="5363"/>
                </a:cubicBezTo>
                <a:close/>
                <a:moveTo>
                  <a:pt x="248" y="5478"/>
                </a:moveTo>
                <a:cubicBezTo>
                  <a:pt x="226" y="5478"/>
                  <a:pt x="207" y="5509"/>
                  <a:pt x="207" y="5547"/>
                </a:cubicBezTo>
                <a:cubicBezTo>
                  <a:pt x="207" y="5584"/>
                  <a:pt x="226" y="5615"/>
                  <a:pt x="248" y="5615"/>
                </a:cubicBezTo>
                <a:cubicBezTo>
                  <a:pt x="271" y="5615"/>
                  <a:pt x="289" y="5584"/>
                  <a:pt x="289" y="5547"/>
                </a:cubicBezTo>
                <a:cubicBezTo>
                  <a:pt x="289" y="5509"/>
                  <a:pt x="271" y="5478"/>
                  <a:pt x="248" y="5478"/>
                </a:cubicBezTo>
                <a:close/>
                <a:moveTo>
                  <a:pt x="463" y="5478"/>
                </a:moveTo>
                <a:cubicBezTo>
                  <a:pt x="441" y="5478"/>
                  <a:pt x="422" y="5509"/>
                  <a:pt x="422" y="5547"/>
                </a:cubicBezTo>
                <a:cubicBezTo>
                  <a:pt x="422" y="5584"/>
                  <a:pt x="441" y="5615"/>
                  <a:pt x="463" y="5615"/>
                </a:cubicBezTo>
                <a:cubicBezTo>
                  <a:pt x="486" y="5615"/>
                  <a:pt x="504" y="5584"/>
                  <a:pt x="504" y="5547"/>
                </a:cubicBezTo>
                <a:cubicBezTo>
                  <a:pt x="504" y="5509"/>
                  <a:pt x="486" y="5478"/>
                  <a:pt x="463" y="5478"/>
                </a:cubicBezTo>
                <a:close/>
                <a:moveTo>
                  <a:pt x="671" y="5478"/>
                </a:moveTo>
                <a:cubicBezTo>
                  <a:pt x="648" y="5478"/>
                  <a:pt x="629" y="5509"/>
                  <a:pt x="629" y="5547"/>
                </a:cubicBezTo>
                <a:cubicBezTo>
                  <a:pt x="629" y="5584"/>
                  <a:pt x="648" y="5615"/>
                  <a:pt x="671" y="5615"/>
                </a:cubicBezTo>
                <a:cubicBezTo>
                  <a:pt x="693" y="5615"/>
                  <a:pt x="712" y="5584"/>
                  <a:pt x="712" y="5547"/>
                </a:cubicBezTo>
                <a:cubicBezTo>
                  <a:pt x="712" y="5509"/>
                  <a:pt x="693" y="5478"/>
                  <a:pt x="671" y="5478"/>
                </a:cubicBezTo>
                <a:close/>
                <a:moveTo>
                  <a:pt x="1300" y="5478"/>
                </a:moveTo>
                <a:cubicBezTo>
                  <a:pt x="1278" y="5478"/>
                  <a:pt x="1260" y="5507"/>
                  <a:pt x="1259" y="5543"/>
                </a:cubicBezTo>
                <a:cubicBezTo>
                  <a:pt x="1261" y="5544"/>
                  <a:pt x="1263" y="5545"/>
                  <a:pt x="1265" y="5547"/>
                </a:cubicBezTo>
                <a:cubicBezTo>
                  <a:pt x="1276" y="5555"/>
                  <a:pt x="1288" y="5562"/>
                  <a:pt x="1300" y="5569"/>
                </a:cubicBezTo>
                <a:cubicBezTo>
                  <a:pt x="1311" y="5575"/>
                  <a:pt x="1322" y="5581"/>
                  <a:pt x="1333" y="5587"/>
                </a:cubicBezTo>
                <a:cubicBezTo>
                  <a:pt x="1338" y="5575"/>
                  <a:pt x="1341" y="5562"/>
                  <a:pt x="1341" y="5547"/>
                </a:cubicBezTo>
                <a:cubicBezTo>
                  <a:pt x="1341" y="5509"/>
                  <a:pt x="1322" y="5478"/>
                  <a:pt x="1300" y="5478"/>
                </a:cubicBezTo>
                <a:close/>
                <a:moveTo>
                  <a:pt x="1507" y="5478"/>
                </a:moveTo>
                <a:cubicBezTo>
                  <a:pt x="1485" y="5478"/>
                  <a:pt x="1466" y="5509"/>
                  <a:pt x="1466" y="5547"/>
                </a:cubicBezTo>
                <a:cubicBezTo>
                  <a:pt x="1466" y="5584"/>
                  <a:pt x="1485" y="5615"/>
                  <a:pt x="1507" y="5615"/>
                </a:cubicBezTo>
                <a:cubicBezTo>
                  <a:pt x="1530" y="5615"/>
                  <a:pt x="1548" y="5584"/>
                  <a:pt x="1548" y="5547"/>
                </a:cubicBezTo>
                <a:cubicBezTo>
                  <a:pt x="1548" y="5509"/>
                  <a:pt x="1530" y="5478"/>
                  <a:pt x="1507" y="5478"/>
                </a:cubicBezTo>
                <a:close/>
                <a:moveTo>
                  <a:pt x="1722" y="5478"/>
                </a:moveTo>
                <a:cubicBezTo>
                  <a:pt x="1700" y="5478"/>
                  <a:pt x="1681" y="5509"/>
                  <a:pt x="1681" y="5547"/>
                </a:cubicBezTo>
                <a:cubicBezTo>
                  <a:pt x="1681" y="5584"/>
                  <a:pt x="1700" y="5615"/>
                  <a:pt x="1722" y="5615"/>
                </a:cubicBezTo>
                <a:cubicBezTo>
                  <a:pt x="1745" y="5615"/>
                  <a:pt x="1763" y="5584"/>
                  <a:pt x="1763" y="5547"/>
                </a:cubicBezTo>
                <a:cubicBezTo>
                  <a:pt x="1763" y="5509"/>
                  <a:pt x="1745" y="5478"/>
                  <a:pt x="1722" y="5478"/>
                </a:cubicBezTo>
                <a:close/>
                <a:moveTo>
                  <a:pt x="1930" y="5478"/>
                </a:moveTo>
                <a:cubicBezTo>
                  <a:pt x="1907" y="5478"/>
                  <a:pt x="1888" y="5509"/>
                  <a:pt x="1888" y="5547"/>
                </a:cubicBezTo>
                <a:cubicBezTo>
                  <a:pt x="1888" y="5584"/>
                  <a:pt x="1907" y="5615"/>
                  <a:pt x="1930" y="5615"/>
                </a:cubicBezTo>
                <a:cubicBezTo>
                  <a:pt x="1952" y="5615"/>
                  <a:pt x="1971" y="5584"/>
                  <a:pt x="1971" y="5547"/>
                </a:cubicBezTo>
                <a:cubicBezTo>
                  <a:pt x="1971" y="5509"/>
                  <a:pt x="1952" y="5478"/>
                  <a:pt x="1930" y="5478"/>
                </a:cubicBezTo>
                <a:close/>
                <a:moveTo>
                  <a:pt x="2137" y="5478"/>
                </a:moveTo>
                <a:cubicBezTo>
                  <a:pt x="2114" y="5478"/>
                  <a:pt x="2096" y="5509"/>
                  <a:pt x="2096" y="5547"/>
                </a:cubicBezTo>
                <a:cubicBezTo>
                  <a:pt x="2096" y="5584"/>
                  <a:pt x="2114" y="5615"/>
                  <a:pt x="2137" y="5615"/>
                </a:cubicBezTo>
                <a:cubicBezTo>
                  <a:pt x="2159" y="5615"/>
                  <a:pt x="2178" y="5584"/>
                  <a:pt x="2178" y="5547"/>
                </a:cubicBezTo>
                <a:cubicBezTo>
                  <a:pt x="2178" y="5509"/>
                  <a:pt x="2159" y="5478"/>
                  <a:pt x="2137" y="5478"/>
                </a:cubicBezTo>
                <a:close/>
                <a:moveTo>
                  <a:pt x="2352" y="5478"/>
                </a:moveTo>
                <a:cubicBezTo>
                  <a:pt x="2329" y="5478"/>
                  <a:pt x="2311" y="5509"/>
                  <a:pt x="2311" y="5547"/>
                </a:cubicBezTo>
                <a:cubicBezTo>
                  <a:pt x="2311" y="5584"/>
                  <a:pt x="2329" y="5615"/>
                  <a:pt x="2352" y="5615"/>
                </a:cubicBezTo>
                <a:cubicBezTo>
                  <a:pt x="2374" y="5615"/>
                  <a:pt x="2393" y="5584"/>
                  <a:pt x="2393" y="5547"/>
                </a:cubicBezTo>
                <a:cubicBezTo>
                  <a:pt x="2393" y="5509"/>
                  <a:pt x="2374" y="5478"/>
                  <a:pt x="2352" y="5478"/>
                </a:cubicBezTo>
                <a:close/>
                <a:moveTo>
                  <a:pt x="2559" y="5478"/>
                </a:moveTo>
                <a:cubicBezTo>
                  <a:pt x="2536" y="5478"/>
                  <a:pt x="2518" y="5509"/>
                  <a:pt x="2518" y="5547"/>
                </a:cubicBezTo>
                <a:cubicBezTo>
                  <a:pt x="2518" y="5584"/>
                  <a:pt x="2536" y="5615"/>
                  <a:pt x="2559" y="5615"/>
                </a:cubicBezTo>
                <a:cubicBezTo>
                  <a:pt x="2582" y="5615"/>
                  <a:pt x="2600" y="5584"/>
                  <a:pt x="2600" y="5547"/>
                </a:cubicBezTo>
                <a:cubicBezTo>
                  <a:pt x="2600" y="5509"/>
                  <a:pt x="2582" y="5478"/>
                  <a:pt x="2559" y="5478"/>
                </a:cubicBezTo>
                <a:close/>
                <a:moveTo>
                  <a:pt x="2766" y="5478"/>
                </a:moveTo>
                <a:cubicBezTo>
                  <a:pt x="2744" y="5478"/>
                  <a:pt x="2725" y="5509"/>
                  <a:pt x="2725" y="5547"/>
                </a:cubicBezTo>
                <a:cubicBezTo>
                  <a:pt x="2725" y="5584"/>
                  <a:pt x="2744" y="5615"/>
                  <a:pt x="2766" y="5615"/>
                </a:cubicBezTo>
                <a:cubicBezTo>
                  <a:pt x="2789" y="5615"/>
                  <a:pt x="2807" y="5584"/>
                  <a:pt x="2807" y="5547"/>
                </a:cubicBezTo>
                <a:cubicBezTo>
                  <a:pt x="2807" y="5509"/>
                  <a:pt x="2789" y="5478"/>
                  <a:pt x="2766" y="5478"/>
                </a:cubicBezTo>
                <a:close/>
                <a:moveTo>
                  <a:pt x="2981" y="5478"/>
                </a:moveTo>
                <a:cubicBezTo>
                  <a:pt x="2959" y="5478"/>
                  <a:pt x="2940" y="5509"/>
                  <a:pt x="2940" y="5547"/>
                </a:cubicBezTo>
                <a:cubicBezTo>
                  <a:pt x="2940" y="5584"/>
                  <a:pt x="2959" y="5615"/>
                  <a:pt x="2981" y="5615"/>
                </a:cubicBezTo>
                <a:cubicBezTo>
                  <a:pt x="3004" y="5615"/>
                  <a:pt x="3022" y="5584"/>
                  <a:pt x="3022" y="5547"/>
                </a:cubicBezTo>
                <a:cubicBezTo>
                  <a:pt x="3022" y="5509"/>
                  <a:pt x="3004" y="5478"/>
                  <a:pt x="2981" y="5478"/>
                </a:cubicBezTo>
                <a:close/>
                <a:moveTo>
                  <a:pt x="3188" y="5478"/>
                </a:moveTo>
                <a:cubicBezTo>
                  <a:pt x="3166" y="5478"/>
                  <a:pt x="3147" y="5509"/>
                  <a:pt x="3147" y="5547"/>
                </a:cubicBezTo>
                <a:cubicBezTo>
                  <a:pt x="3147" y="5584"/>
                  <a:pt x="3166" y="5615"/>
                  <a:pt x="3188" y="5615"/>
                </a:cubicBezTo>
                <a:cubicBezTo>
                  <a:pt x="3211" y="5615"/>
                  <a:pt x="3230" y="5584"/>
                  <a:pt x="3230" y="5547"/>
                </a:cubicBezTo>
                <a:cubicBezTo>
                  <a:pt x="3230" y="5509"/>
                  <a:pt x="3211" y="5478"/>
                  <a:pt x="3188" y="5478"/>
                </a:cubicBezTo>
                <a:close/>
                <a:moveTo>
                  <a:pt x="3396" y="5478"/>
                </a:moveTo>
                <a:cubicBezTo>
                  <a:pt x="3373" y="5478"/>
                  <a:pt x="3355" y="5509"/>
                  <a:pt x="3355" y="5547"/>
                </a:cubicBezTo>
                <a:cubicBezTo>
                  <a:pt x="3355" y="5584"/>
                  <a:pt x="3373" y="5615"/>
                  <a:pt x="3396" y="5615"/>
                </a:cubicBezTo>
                <a:cubicBezTo>
                  <a:pt x="3418" y="5615"/>
                  <a:pt x="3437" y="5584"/>
                  <a:pt x="3437" y="5547"/>
                </a:cubicBezTo>
                <a:cubicBezTo>
                  <a:pt x="3437" y="5509"/>
                  <a:pt x="3418" y="5478"/>
                  <a:pt x="3396" y="5478"/>
                </a:cubicBezTo>
                <a:close/>
                <a:moveTo>
                  <a:pt x="3611" y="5478"/>
                </a:moveTo>
                <a:cubicBezTo>
                  <a:pt x="3588" y="5478"/>
                  <a:pt x="3570" y="5509"/>
                  <a:pt x="3570" y="5547"/>
                </a:cubicBezTo>
                <a:cubicBezTo>
                  <a:pt x="3570" y="5584"/>
                  <a:pt x="3588" y="5615"/>
                  <a:pt x="3611" y="5615"/>
                </a:cubicBezTo>
                <a:cubicBezTo>
                  <a:pt x="3633" y="5615"/>
                  <a:pt x="3652" y="5584"/>
                  <a:pt x="3652" y="5547"/>
                </a:cubicBezTo>
                <a:cubicBezTo>
                  <a:pt x="3652" y="5509"/>
                  <a:pt x="3633" y="5478"/>
                  <a:pt x="3611" y="5478"/>
                </a:cubicBezTo>
                <a:close/>
                <a:moveTo>
                  <a:pt x="3818" y="5478"/>
                </a:moveTo>
                <a:cubicBezTo>
                  <a:pt x="3795" y="5478"/>
                  <a:pt x="3777" y="5509"/>
                  <a:pt x="3777" y="5547"/>
                </a:cubicBezTo>
                <a:cubicBezTo>
                  <a:pt x="3777" y="5584"/>
                  <a:pt x="3795" y="5615"/>
                  <a:pt x="3818" y="5615"/>
                </a:cubicBezTo>
                <a:cubicBezTo>
                  <a:pt x="3841" y="5615"/>
                  <a:pt x="3859" y="5584"/>
                  <a:pt x="3859" y="5547"/>
                </a:cubicBezTo>
                <a:cubicBezTo>
                  <a:pt x="3859" y="5509"/>
                  <a:pt x="3841" y="5478"/>
                  <a:pt x="3818" y="5478"/>
                </a:cubicBezTo>
                <a:close/>
                <a:moveTo>
                  <a:pt x="4033" y="5478"/>
                </a:moveTo>
                <a:cubicBezTo>
                  <a:pt x="4010" y="5478"/>
                  <a:pt x="3992" y="5509"/>
                  <a:pt x="3992" y="5547"/>
                </a:cubicBezTo>
                <a:cubicBezTo>
                  <a:pt x="3992" y="5584"/>
                  <a:pt x="4010" y="5615"/>
                  <a:pt x="4033" y="5615"/>
                </a:cubicBezTo>
                <a:cubicBezTo>
                  <a:pt x="4056" y="5615"/>
                  <a:pt x="4074" y="5584"/>
                  <a:pt x="4074" y="5547"/>
                </a:cubicBezTo>
                <a:cubicBezTo>
                  <a:pt x="4074" y="5509"/>
                  <a:pt x="4056" y="5478"/>
                  <a:pt x="4033" y="5478"/>
                </a:cubicBezTo>
                <a:close/>
                <a:moveTo>
                  <a:pt x="4240" y="5478"/>
                </a:moveTo>
                <a:cubicBezTo>
                  <a:pt x="4218" y="5478"/>
                  <a:pt x="4199" y="5509"/>
                  <a:pt x="4199" y="5547"/>
                </a:cubicBezTo>
                <a:cubicBezTo>
                  <a:pt x="4199" y="5584"/>
                  <a:pt x="4218" y="5615"/>
                  <a:pt x="4240" y="5615"/>
                </a:cubicBezTo>
                <a:cubicBezTo>
                  <a:pt x="4263" y="5615"/>
                  <a:pt x="4281" y="5584"/>
                  <a:pt x="4281" y="5547"/>
                </a:cubicBezTo>
                <a:cubicBezTo>
                  <a:pt x="4281" y="5509"/>
                  <a:pt x="4263" y="5478"/>
                  <a:pt x="4240" y="5478"/>
                </a:cubicBezTo>
                <a:close/>
                <a:moveTo>
                  <a:pt x="5499" y="5478"/>
                </a:moveTo>
                <a:cubicBezTo>
                  <a:pt x="5477" y="5478"/>
                  <a:pt x="5458" y="5509"/>
                  <a:pt x="5458" y="5547"/>
                </a:cubicBezTo>
                <a:cubicBezTo>
                  <a:pt x="5458" y="5584"/>
                  <a:pt x="5477" y="5615"/>
                  <a:pt x="5499" y="5615"/>
                </a:cubicBezTo>
                <a:cubicBezTo>
                  <a:pt x="5522" y="5615"/>
                  <a:pt x="5540" y="5584"/>
                  <a:pt x="5540" y="5547"/>
                </a:cubicBezTo>
                <a:cubicBezTo>
                  <a:pt x="5540" y="5509"/>
                  <a:pt x="5522" y="5478"/>
                  <a:pt x="5499" y="5478"/>
                </a:cubicBezTo>
                <a:close/>
                <a:moveTo>
                  <a:pt x="5706" y="5478"/>
                </a:moveTo>
                <a:cubicBezTo>
                  <a:pt x="5684" y="5478"/>
                  <a:pt x="5665" y="5509"/>
                  <a:pt x="5665" y="5547"/>
                </a:cubicBezTo>
                <a:cubicBezTo>
                  <a:pt x="5665" y="5584"/>
                  <a:pt x="5684" y="5615"/>
                  <a:pt x="5706" y="5615"/>
                </a:cubicBezTo>
                <a:cubicBezTo>
                  <a:pt x="5729" y="5615"/>
                  <a:pt x="5747" y="5584"/>
                  <a:pt x="5747" y="5547"/>
                </a:cubicBezTo>
                <a:cubicBezTo>
                  <a:pt x="5747" y="5509"/>
                  <a:pt x="5729" y="5478"/>
                  <a:pt x="5706" y="5478"/>
                </a:cubicBezTo>
                <a:close/>
                <a:moveTo>
                  <a:pt x="7386" y="5478"/>
                </a:moveTo>
                <a:cubicBezTo>
                  <a:pt x="7373" y="5478"/>
                  <a:pt x="7362" y="5488"/>
                  <a:pt x="7354" y="5503"/>
                </a:cubicBezTo>
                <a:cubicBezTo>
                  <a:pt x="7362" y="5524"/>
                  <a:pt x="7372" y="5540"/>
                  <a:pt x="7386" y="5542"/>
                </a:cubicBezTo>
                <a:cubicBezTo>
                  <a:pt x="7387" y="5542"/>
                  <a:pt x="7388" y="5543"/>
                  <a:pt x="7389" y="5543"/>
                </a:cubicBezTo>
                <a:cubicBezTo>
                  <a:pt x="7400" y="5543"/>
                  <a:pt x="7405" y="5524"/>
                  <a:pt x="7422" y="5516"/>
                </a:cubicBezTo>
                <a:cubicBezTo>
                  <a:pt x="7416" y="5494"/>
                  <a:pt x="7402" y="5478"/>
                  <a:pt x="7386" y="5478"/>
                </a:cubicBezTo>
                <a:close/>
                <a:moveTo>
                  <a:pt x="10535" y="5478"/>
                </a:moveTo>
                <a:cubicBezTo>
                  <a:pt x="10513" y="5478"/>
                  <a:pt x="10494" y="5509"/>
                  <a:pt x="10494" y="5547"/>
                </a:cubicBezTo>
                <a:cubicBezTo>
                  <a:pt x="10494" y="5584"/>
                  <a:pt x="10513" y="5615"/>
                  <a:pt x="10535" y="5615"/>
                </a:cubicBezTo>
                <a:cubicBezTo>
                  <a:pt x="10558" y="5615"/>
                  <a:pt x="10576" y="5584"/>
                  <a:pt x="10576" y="5547"/>
                </a:cubicBezTo>
                <a:cubicBezTo>
                  <a:pt x="10576" y="5509"/>
                  <a:pt x="10558" y="5478"/>
                  <a:pt x="10535" y="5478"/>
                </a:cubicBezTo>
                <a:close/>
                <a:moveTo>
                  <a:pt x="10750" y="5478"/>
                </a:moveTo>
                <a:cubicBezTo>
                  <a:pt x="10727" y="5478"/>
                  <a:pt x="10709" y="5509"/>
                  <a:pt x="10709" y="5547"/>
                </a:cubicBezTo>
                <a:cubicBezTo>
                  <a:pt x="10709" y="5573"/>
                  <a:pt x="10718" y="5595"/>
                  <a:pt x="10731" y="5607"/>
                </a:cubicBezTo>
                <a:cubicBezTo>
                  <a:pt x="10733" y="5600"/>
                  <a:pt x="10736" y="5593"/>
                  <a:pt x="10738" y="5586"/>
                </a:cubicBezTo>
                <a:cubicBezTo>
                  <a:pt x="10742" y="5596"/>
                  <a:pt x="10745" y="5605"/>
                  <a:pt x="10747" y="5615"/>
                </a:cubicBezTo>
                <a:cubicBezTo>
                  <a:pt x="10748" y="5615"/>
                  <a:pt x="10749" y="5615"/>
                  <a:pt x="10750" y="5615"/>
                </a:cubicBezTo>
                <a:cubicBezTo>
                  <a:pt x="10773" y="5615"/>
                  <a:pt x="10791" y="5584"/>
                  <a:pt x="10791" y="5547"/>
                </a:cubicBezTo>
                <a:cubicBezTo>
                  <a:pt x="10791" y="5509"/>
                  <a:pt x="10773" y="5478"/>
                  <a:pt x="10750" y="5478"/>
                </a:cubicBezTo>
                <a:close/>
                <a:moveTo>
                  <a:pt x="10957" y="5478"/>
                </a:moveTo>
                <a:cubicBezTo>
                  <a:pt x="10935" y="5478"/>
                  <a:pt x="10916" y="5509"/>
                  <a:pt x="10916" y="5547"/>
                </a:cubicBezTo>
                <a:cubicBezTo>
                  <a:pt x="10916" y="5584"/>
                  <a:pt x="10935" y="5615"/>
                  <a:pt x="10957" y="5615"/>
                </a:cubicBezTo>
                <a:cubicBezTo>
                  <a:pt x="10980" y="5615"/>
                  <a:pt x="10998" y="5584"/>
                  <a:pt x="10998" y="5547"/>
                </a:cubicBezTo>
                <a:cubicBezTo>
                  <a:pt x="10998" y="5509"/>
                  <a:pt x="10980" y="5478"/>
                  <a:pt x="10957" y="5478"/>
                </a:cubicBezTo>
                <a:close/>
                <a:moveTo>
                  <a:pt x="11165" y="5478"/>
                </a:moveTo>
                <a:cubicBezTo>
                  <a:pt x="11142" y="5478"/>
                  <a:pt x="11124" y="5509"/>
                  <a:pt x="11124" y="5547"/>
                </a:cubicBezTo>
                <a:cubicBezTo>
                  <a:pt x="11124" y="5584"/>
                  <a:pt x="11142" y="5615"/>
                  <a:pt x="11165" y="5615"/>
                </a:cubicBezTo>
                <a:cubicBezTo>
                  <a:pt x="11187" y="5615"/>
                  <a:pt x="11206" y="5584"/>
                  <a:pt x="11206" y="5547"/>
                </a:cubicBezTo>
                <a:cubicBezTo>
                  <a:pt x="11206" y="5509"/>
                  <a:pt x="11187" y="5478"/>
                  <a:pt x="11165" y="5478"/>
                </a:cubicBezTo>
                <a:close/>
                <a:moveTo>
                  <a:pt x="11585" y="5478"/>
                </a:moveTo>
                <a:cubicBezTo>
                  <a:pt x="11566" y="5478"/>
                  <a:pt x="11551" y="5500"/>
                  <a:pt x="11546" y="5529"/>
                </a:cubicBezTo>
                <a:cubicBezTo>
                  <a:pt x="11558" y="5524"/>
                  <a:pt x="11572" y="5517"/>
                  <a:pt x="11585" y="5509"/>
                </a:cubicBezTo>
                <a:cubicBezTo>
                  <a:pt x="11594" y="5504"/>
                  <a:pt x="11602" y="5498"/>
                  <a:pt x="11610" y="5493"/>
                </a:cubicBezTo>
                <a:cubicBezTo>
                  <a:pt x="11603" y="5484"/>
                  <a:pt x="11595" y="5478"/>
                  <a:pt x="11585" y="5478"/>
                </a:cubicBezTo>
                <a:close/>
                <a:moveTo>
                  <a:pt x="12009" y="5478"/>
                </a:moveTo>
                <a:cubicBezTo>
                  <a:pt x="11986" y="5478"/>
                  <a:pt x="11968" y="5509"/>
                  <a:pt x="11968" y="5547"/>
                </a:cubicBezTo>
                <a:cubicBezTo>
                  <a:pt x="11968" y="5584"/>
                  <a:pt x="11986" y="5615"/>
                  <a:pt x="12009" y="5615"/>
                </a:cubicBezTo>
                <a:cubicBezTo>
                  <a:pt x="12032" y="5615"/>
                  <a:pt x="12050" y="5584"/>
                  <a:pt x="12050" y="5547"/>
                </a:cubicBezTo>
                <a:cubicBezTo>
                  <a:pt x="12050" y="5509"/>
                  <a:pt x="12032" y="5478"/>
                  <a:pt x="12009" y="5478"/>
                </a:cubicBezTo>
                <a:close/>
                <a:moveTo>
                  <a:pt x="12216" y="5478"/>
                </a:moveTo>
                <a:cubicBezTo>
                  <a:pt x="12194" y="5478"/>
                  <a:pt x="12175" y="5509"/>
                  <a:pt x="12175" y="5547"/>
                </a:cubicBezTo>
                <a:cubicBezTo>
                  <a:pt x="12175" y="5584"/>
                  <a:pt x="12194" y="5615"/>
                  <a:pt x="12216" y="5615"/>
                </a:cubicBezTo>
                <a:cubicBezTo>
                  <a:pt x="12239" y="5615"/>
                  <a:pt x="12257" y="5584"/>
                  <a:pt x="12257" y="5547"/>
                </a:cubicBezTo>
                <a:cubicBezTo>
                  <a:pt x="12257" y="5509"/>
                  <a:pt x="12239" y="5478"/>
                  <a:pt x="12216" y="5478"/>
                </a:cubicBezTo>
                <a:close/>
                <a:moveTo>
                  <a:pt x="12424" y="5478"/>
                </a:moveTo>
                <a:cubicBezTo>
                  <a:pt x="12401" y="5478"/>
                  <a:pt x="12383" y="5509"/>
                  <a:pt x="12383" y="5547"/>
                </a:cubicBezTo>
                <a:cubicBezTo>
                  <a:pt x="12383" y="5584"/>
                  <a:pt x="12401" y="5615"/>
                  <a:pt x="12424" y="5615"/>
                </a:cubicBezTo>
                <a:cubicBezTo>
                  <a:pt x="12446" y="5615"/>
                  <a:pt x="12465" y="5584"/>
                  <a:pt x="12465" y="5547"/>
                </a:cubicBezTo>
                <a:cubicBezTo>
                  <a:pt x="12465" y="5509"/>
                  <a:pt x="12446" y="5478"/>
                  <a:pt x="12424" y="5478"/>
                </a:cubicBezTo>
                <a:close/>
                <a:moveTo>
                  <a:pt x="12639" y="5478"/>
                </a:moveTo>
                <a:cubicBezTo>
                  <a:pt x="12616" y="5478"/>
                  <a:pt x="12598" y="5509"/>
                  <a:pt x="12598" y="5547"/>
                </a:cubicBezTo>
                <a:cubicBezTo>
                  <a:pt x="12598" y="5584"/>
                  <a:pt x="12616" y="5615"/>
                  <a:pt x="12639" y="5615"/>
                </a:cubicBezTo>
                <a:cubicBezTo>
                  <a:pt x="12661" y="5615"/>
                  <a:pt x="12680" y="5584"/>
                  <a:pt x="12680" y="5547"/>
                </a:cubicBezTo>
                <a:cubicBezTo>
                  <a:pt x="12680" y="5509"/>
                  <a:pt x="12661" y="5478"/>
                  <a:pt x="12639" y="5478"/>
                </a:cubicBezTo>
                <a:close/>
                <a:moveTo>
                  <a:pt x="12846" y="5478"/>
                </a:moveTo>
                <a:cubicBezTo>
                  <a:pt x="12823" y="5478"/>
                  <a:pt x="12805" y="5509"/>
                  <a:pt x="12805" y="5547"/>
                </a:cubicBezTo>
                <a:cubicBezTo>
                  <a:pt x="12805" y="5584"/>
                  <a:pt x="12823" y="5615"/>
                  <a:pt x="12846" y="5615"/>
                </a:cubicBezTo>
                <a:cubicBezTo>
                  <a:pt x="12868" y="5615"/>
                  <a:pt x="12887" y="5584"/>
                  <a:pt x="12887" y="5547"/>
                </a:cubicBezTo>
                <a:cubicBezTo>
                  <a:pt x="12887" y="5509"/>
                  <a:pt x="12868" y="5478"/>
                  <a:pt x="12846" y="5478"/>
                </a:cubicBezTo>
                <a:close/>
                <a:moveTo>
                  <a:pt x="13053" y="5478"/>
                </a:moveTo>
                <a:cubicBezTo>
                  <a:pt x="13030" y="5478"/>
                  <a:pt x="13012" y="5509"/>
                  <a:pt x="13012" y="5547"/>
                </a:cubicBezTo>
                <a:cubicBezTo>
                  <a:pt x="13012" y="5584"/>
                  <a:pt x="13030" y="5615"/>
                  <a:pt x="13053" y="5615"/>
                </a:cubicBezTo>
                <a:cubicBezTo>
                  <a:pt x="13076" y="5615"/>
                  <a:pt x="13094" y="5584"/>
                  <a:pt x="13094" y="5547"/>
                </a:cubicBezTo>
                <a:cubicBezTo>
                  <a:pt x="13094" y="5509"/>
                  <a:pt x="13076" y="5478"/>
                  <a:pt x="13053" y="5478"/>
                </a:cubicBezTo>
                <a:close/>
                <a:moveTo>
                  <a:pt x="13268" y="5478"/>
                </a:moveTo>
                <a:cubicBezTo>
                  <a:pt x="13245" y="5478"/>
                  <a:pt x="13227" y="5509"/>
                  <a:pt x="13227" y="5547"/>
                </a:cubicBezTo>
                <a:cubicBezTo>
                  <a:pt x="13227" y="5584"/>
                  <a:pt x="13245" y="5615"/>
                  <a:pt x="13268" y="5615"/>
                </a:cubicBezTo>
                <a:cubicBezTo>
                  <a:pt x="13291" y="5615"/>
                  <a:pt x="13309" y="5584"/>
                  <a:pt x="13309" y="5547"/>
                </a:cubicBezTo>
                <a:cubicBezTo>
                  <a:pt x="13309" y="5509"/>
                  <a:pt x="13291" y="5478"/>
                  <a:pt x="13268" y="5478"/>
                </a:cubicBezTo>
                <a:close/>
                <a:moveTo>
                  <a:pt x="13475" y="5478"/>
                </a:moveTo>
                <a:cubicBezTo>
                  <a:pt x="13453" y="5478"/>
                  <a:pt x="13434" y="5509"/>
                  <a:pt x="13434" y="5547"/>
                </a:cubicBezTo>
                <a:cubicBezTo>
                  <a:pt x="13434" y="5584"/>
                  <a:pt x="13453" y="5615"/>
                  <a:pt x="13475" y="5615"/>
                </a:cubicBezTo>
                <a:cubicBezTo>
                  <a:pt x="13498" y="5615"/>
                  <a:pt x="13516" y="5584"/>
                  <a:pt x="13516" y="5547"/>
                </a:cubicBezTo>
                <a:cubicBezTo>
                  <a:pt x="13516" y="5509"/>
                  <a:pt x="13498" y="5478"/>
                  <a:pt x="13475" y="5478"/>
                </a:cubicBezTo>
                <a:close/>
                <a:moveTo>
                  <a:pt x="13683" y="5478"/>
                </a:moveTo>
                <a:cubicBezTo>
                  <a:pt x="13660" y="5478"/>
                  <a:pt x="13642" y="5509"/>
                  <a:pt x="13642" y="5547"/>
                </a:cubicBezTo>
                <a:cubicBezTo>
                  <a:pt x="13642" y="5584"/>
                  <a:pt x="13660" y="5615"/>
                  <a:pt x="13683" y="5615"/>
                </a:cubicBezTo>
                <a:cubicBezTo>
                  <a:pt x="13705" y="5615"/>
                  <a:pt x="13724" y="5584"/>
                  <a:pt x="13724" y="5547"/>
                </a:cubicBezTo>
                <a:cubicBezTo>
                  <a:pt x="13724" y="5509"/>
                  <a:pt x="13705" y="5478"/>
                  <a:pt x="13683" y="5478"/>
                </a:cubicBezTo>
                <a:close/>
                <a:moveTo>
                  <a:pt x="13898" y="5478"/>
                </a:moveTo>
                <a:cubicBezTo>
                  <a:pt x="13875" y="5478"/>
                  <a:pt x="13857" y="5509"/>
                  <a:pt x="13857" y="5547"/>
                </a:cubicBezTo>
                <a:cubicBezTo>
                  <a:pt x="13857" y="5584"/>
                  <a:pt x="13875" y="5615"/>
                  <a:pt x="13898" y="5615"/>
                </a:cubicBezTo>
                <a:cubicBezTo>
                  <a:pt x="13920" y="5615"/>
                  <a:pt x="13939" y="5584"/>
                  <a:pt x="13939" y="5547"/>
                </a:cubicBezTo>
                <a:cubicBezTo>
                  <a:pt x="13939" y="5509"/>
                  <a:pt x="13920" y="5478"/>
                  <a:pt x="13898" y="5478"/>
                </a:cubicBezTo>
                <a:close/>
                <a:moveTo>
                  <a:pt x="14105" y="5478"/>
                </a:moveTo>
                <a:cubicBezTo>
                  <a:pt x="14082" y="5478"/>
                  <a:pt x="14064" y="5509"/>
                  <a:pt x="14064" y="5547"/>
                </a:cubicBezTo>
                <a:cubicBezTo>
                  <a:pt x="14064" y="5584"/>
                  <a:pt x="14082" y="5615"/>
                  <a:pt x="14105" y="5615"/>
                </a:cubicBezTo>
                <a:cubicBezTo>
                  <a:pt x="14127" y="5615"/>
                  <a:pt x="14146" y="5584"/>
                  <a:pt x="14146" y="5547"/>
                </a:cubicBezTo>
                <a:cubicBezTo>
                  <a:pt x="14146" y="5509"/>
                  <a:pt x="14127" y="5478"/>
                  <a:pt x="14105" y="5478"/>
                </a:cubicBezTo>
                <a:close/>
                <a:moveTo>
                  <a:pt x="14312" y="5478"/>
                </a:moveTo>
                <a:cubicBezTo>
                  <a:pt x="14289" y="5478"/>
                  <a:pt x="14271" y="5509"/>
                  <a:pt x="14271" y="5547"/>
                </a:cubicBezTo>
                <a:cubicBezTo>
                  <a:pt x="14271" y="5584"/>
                  <a:pt x="14289" y="5615"/>
                  <a:pt x="14312" y="5615"/>
                </a:cubicBezTo>
                <a:cubicBezTo>
                  <a:pt x="14335" y="5615"/>
                  <a:pt x="14353" y="5584"/>
                  <a:pt x="14353" y="5547"/>
                </a:cubicBezTo>
                <a:cubicBezTo>
                  <a:pt x="14353" y="5509"/>
                  <a:pt x="14335" y="5478"/>
                  <a:pt x="14312" y="5478"/>
                </a:cubicBezTo>
                <a:close/>
                <a:moveTo>
                  <a:pt x="14527" y="5478"/>
                </a:moveTo>
                <a:cubicBezTo>
                  <a:pt x="14504" y="5478"/>
                  <a:pt x="14486" y="5509"/>
                  <a:pt x="14486" y="5547"/>
                </a:cubicBezTo>
                <a:cubicBezTo>
                  <a:pt x="14486" y="5584"/>
                  <a:pt x="14504" y="5615"/>
                  <a:pt x="14527" y="5615"/>
                </a:cubicBezTo>
                <a:cubicBezTo>
                  <a:pt x="14550" y="5615"/>
                  <a:pt x="14568" y="5584"/>
                  <a:pt x="14568" y="5547"/>
                </a:cubicBezTo>
                <a:cubicBezTo>
                  <a:pt x="14568" y="5509"/>
                  <a:pt x="14550" y="5478"/>
                  <a:pt x="14527" y="5478"/>
                </a:cubicBezTo>
                <a:close/>
                <a:moveTo>
                  <a:pt x="14734" y="5478"/>
                </a:moveTo>
                <a:cubicBezTo>
                  <a:pt x="14712" y="5478"/>
                  <a:pt x="14693" y="5509"/>
                  <a:pt x="14693" y="5547"/>
                </a:cubicBezTo>
                <a:cubicBezTo>
                  <a:pt x="14693" y="5584"/>
                  <a:pt x="14712" y="5615"/>
                  <a:pt x="14734" y="5615"/>
                </a:cubicBezTo>
                <a:cubicBezTo>
                  <a:pt x="14757" y="5615"/>
                  <a:pt x="14775" y="5584"/>
                  <a:pt x="14775" y="5547"/>
                </a:cubicBezTo>
                <a:cubicBezTo>
                  <a:pt x="14775" y="5509"/>
                  <a:pt x="14757" y="5478"/>
                  <a:pt x="14734" y="5478"/>
                </a:cubicBezTo>
                <a:close/>
                <a:moveTo>
                  <a:pt x="14942" y="5478"/>
                </a:moveTo>
                <a:cubicBezTo>
                  <a:pt x="14919" y="5478"/>
                  <a:pt x="14901" y="5509"/>
                  <a:pt x="14901" y="5547"/>
                </a:cubicBezTo>
                <a:cubicBezTo>
                  <a:pt x="14901" y="5584"/>
                  <a:pt x="14919" y="5615"/>
                  <a:pt x="14942" y="5615"/>
                </a:cubicBezTo>
                <a:cubicBezTo>
                  <a:pt x="14964" y="5615"/>
                  <a:pt x="14983" y="5584"/>
                  <a:pt x="14983" y="5547"/>
                </a:cubicBezTo>
                <a:cubicBezTo>
                  <a:pt x="14983" y="5509"/>
                  <a:pt x="14964" y="5478"/>
                  <a:pt x="14942" y="5478"/>
                </a:cubicBezTo>
                <a:close/>
                <a:moveTo>
                  <a:pt x="15157" y="5478"/>
                </a:moveTo>
                <a:cubicBezTo>
                  <a:pt x="15134" y="5478"/>
                  <a:pt x="15116" y="5509"/>
                  <a:pt x="15116" y="5547"/>
                </a:cubicBezTo>
                <a:cubicBezTo>
                  <a:pt x="15116" y="5584"/>
                  <a:pt x="15134" y="5615"/>
                  <a:pt x="15157" y="5615"/>
                </a:cubicBezTo>
                <a:cubicBezTo>
                  <a:pt x="15179" y="5615"/>
                  <a:pt x="15198" y="5584"/>
                  <a:pt x="15198" y="5547"/>
                </a:cubicBezTo>
                <a:cubicBezTo>
                  <a:pt x="15198" y="5509"/>
                  <a:pt x="15179" y="5478"/>
                  <a:pt x="15157" y="5478"/>
                </a:cubicBezTo>
                <a:close/>
                <a:moveTo>
                  <a:pt x="15364" y="5478"/>
                </a:moveTo>
                <a:cubicBezTo>
                  <a:pt x="15341" y="5478"/>
                  <a:pt x="15323" y="5509"/>
                  <a:pt x="15323" y="5547"/>
                </a:cubicBezTo>
                <a:cubicBezTo>
                  <a:pt x="15323" y="5584"/>
                  <a:pt x="15341" y="5615"/>
                  <a:pt x="15364" y="5615"/>
                </a:cubicBezTo>
                <a:cubicBezTo>
                  <a:pt x="15386" y="5615"/>
                  <a:pt x="15405" y="5584"/>
                  <a:pt x="15405" y="5547"/>
                </a:cubicBezTo>
                <a:cubicBezTo>
                  <a:pt x="15405" y="5509"/>
                  <a:pt x="15386" y="5478"/>
                  <a:pt x="15364" y="5478"/>
                </a:cubicBezTo>
                <a:close/>
                <a:moveTo>
                  <a:pt x="15579" y="5478"/>
                </a:moveTo>
                <a:cubicBezTo>
                  <a:pt x="15556" y="5478"/>
                  <a:pt x="15538" y="5509"/>
                  <a:pt x="15538" y="5547"/>
                </a:cubicBezTo>
                <a:cubicBezTo>
                  <a:pt x="15538" y="5584"/>
                  <a:pt x="15556" y="5615"/>
                  <a:pt x="15579" y="5615"/>
                </a:cubicBezTo>
                <a:cubicBezTo>
                  <a:pt x="15601" y="5615"/>
                  <a:pt x="15620" y="5584"/>
                  <a:pt x="15620" y="5547"/>
                </a:cubicBezTo>
                <a:cubicBezTo>
                  <a:pt x="15620" y="5509"/>
                  <a:pt x="15601" y="5478"/>
                  <a:pt x="15579" y="5478"/>
                </a:cubicBezTo>
                <a:close/>
                <a:moveTo>
                  <a:pt x="15786" y="5478"/>
                </a:moveTo>
                <a:cubicBezTo>
                  <a:pt x="15763" y="5478"/>
                  <a:pt x="15745" y="5509"/>
                  <a:pt x="15745" y="5547"/>
                </a:cubicBezTo>
                <a:cubicBezTo>
                  <a:pt x="15745" y="5584"/>
                  <a:pt x="15763" y="5615"/>
                  <a:pt x="15786" y="5615"/>
                </a:cubicBezTo>
                <a:cubicBezTo>
                  <a:pt x="15809" y="5615"/>
                  <a:pt x="15827" y="5584"/>
                  <a:pt x="15827" y="5547"/>
                </a:cubicBezTo>
                <a:cubicBezTo>
                  <a:pt x="15827" y="5509"/>
                  <a:pt x="15809" y="5478"/>
                  <a:pt x="15786" y="5478"/>
                </a:cubicBezTo>
                <a:close/>
                <a:moveTo>
                  <a:pt x="15993" y="5478"/>
                </a:moveTo>
                <a:cubicBezTo>
                  <a:pt x="15971" y="5478"/>
                  <a:pt x="15952" y="5509"/>
                  <a:pt x="15952" y="5547"/>
                </a:cubicBezTo>
                <a:cubicBezTo>
                  <a:pt x="15952" y="5584"/>
                  <a:pt x="15971" y="5615"/>
                  <a:pt x="15993" y="5615"/>
                </a:cubicBezTo>
                <a:cubicBezTo>
                  <a:pt x="16016" y="5615"/>
                  <a:pt x="16034" y="5584"/>
                  <a:pt x="16034" y="5547"/>
                </a:cubicBezTo>
                <a:cubicBezTo>
                  <a:pt x="16034" y="5509"/>
                  <a:pt x="16016" y="5478"/>
                  <a:pt x="15993" y="5478"/>
                </a:cubicBezTo>
                <a:close/>
                <a:moveTo>
                  <a:pt x="16208" y="5478"/>
                </a:moveTo>
                <a:cubicBezTo>
                  <a:pt x="16186" y="5478"/>
                  <a:pt x="16167" y="5509"/>
                  <a:pt x="16167" y="5547"/>
                </a:cubicBezTo>
                <a:cubicBezTo>
                  <a:pt x="16167" y="5584"/>
                  <a:pt x="16186" y="5615"/>
                  <a:pt x="16208" y="5615"/>
                </a:cubicBezTo>
                <a:cubicBezTo>
                  <a:pt x="16231" y="5615"/>
                  <a:pt x="16249" y="5584"/>
                  <a:pt x="16249" y="5547"/>
                </a:cubicBezTo>
                <a:cubicBezTo>
                  <a:pt x="16249" y="5509"/>
                  <a:pt x="16231" y="5478"/>
                  <a:pt x="16208" y="5478"/>
                </a:cubicBezTo>
                <a:close/>
                <a:moveTo>
                  <a:pt x="16416" y="5478"/>
                </a:moveTo>
                <a:cubicBezTo>
                  <a:pt x="16393" y="5478"/>
                  <a:pt x="16375" y="5509"/>
                  <a:pt x="16375" y="5547"/>
                </a:cubicBezTo>
                <a:cubicBezTo>
                  <a:pt x="16375" y="5584"/>
                  <a:pt x="16393" y="5615"/>
                  <a:pt x="16416" y="5615"/>
                </a:cubicBezTo>
                <a:cubicBezTo>
                  <a:pt x="16438" y="5615"/>
                  <a:pt x="16457" y="5584"/>
                  <a:pt x="16457" y="5547"/>
                </a:cubicBezTo>
                <a:cubicBezTo>
                  <a:pt x="16457" y="5509"/>
                  <a:pt x="16438" y="5478"/>
                  <a:pt x="16416" y="5478"/>
                </a:cubicBezTo>
                <a:close/>
                <a:moveTo>
                  <a:pt x="16623" y="5478"/>
                </a:moveTo>
                <a:cubicBezTo>
                  <a:pt x="16600" y="5478"/>
                  <a:pt x="16582" y="5509"/>
                  <a:pt x="16582" y="5547"/>
                </a:cubicBezTo>
                <a:cubicBezTo>
                  <a:pt x="16582" y="5584"/>
                  <a:pt x="16600" y="5615"/>
                  <a:pt x="16623" y="5615"/>
                </a:cubicBezTo>
                <a:cubicBezTo>
                  <a:pt x="16645" y="5615"/>
                  <a:pt x="16664" y="5584"/>
                  <a:pt x="16664" y="5547"/>
                </a:cubicBezTo>
                <a:cubicBezTo>
                  <a:pt x="16664" y="5509"/>
                  <a:pt x="16645" y="5478"/>
                  <a:pt x="16623" y="5478"/>
                </a:cubicBezTo>
                <a:close/>
                <a:moveTo>
                  <a:pt x="16838" y="5478"/>
                </a:moveTo>
                <a:cubicBezTo>
                  <a:pt x="16815" y="5478"/>
                  <a:pt x="16797" y="5509"/>
                  <a:pt x="16797" y="5547"/>
                </a:cubicBezTo>
                <a:cubicBezTo>
                  <a:pt x="16797" y="5584"/>
                  <a:pt x="16815" y="5615"/>
                  <a:pt x="16838" y="5615"/>
                </a:cubicBezTo>
                <a:cubicBezTo>
                  <a:pt x="16860" y="5615"/>
                  <a:pt x="16879" y="5584"/>
                  <a:pt x="16879" y="5547"/>
                </a:cubicBezTo>
                <a:cubicBezTo>
                  <a:pt x="16879" y="5509"/>
                  <a:pt x="16860" y="5478"/>
                  <a:pt x="16838" y="5478"/>
                </a:cubicBezTo>
                <a:close/>
                <a:moveTo>
                  <a:pt x="17045" y="5478"/>
                </a:moveTo>
                <a:cubicBezTo>
                  <a:pt x="17022" y="5478"/>
                  <a:pt x="17004" y="5509"/>
                  <a:pt x="17004" y="5547"/>
                </a:cubicBezTo>
                <a:cubicBezTo>
                  <a:pt x="17004" y="5584"/>
                  <a:pt x="17022" y="5615"/>
                  <a:pt x="17045" y="5615"/>
                </a:cubicBezTo>
                <a:cubicBezTo>
                  <a:pt x="17068" y="5615"/>
                  <a:pt x="17086" y="5584"/>
                  <a:pt x="17086" y="5547"/>
                </a:cubicBezTo>
                <a:cubicBezTo>
                  <a:pt x="17086" y="5509"/>
                  <a:pt x="17068" y="5478"/>
                  <a:pt x="17045" y="5478"/>
                </a:cubicBezTo>
                <a:close/>
                <a:moveTo>
                  <a:pt x="17252" y="5478"/>
                </a:moveTo>
                <a:cubicBezTo>
                  <a:pt x="17230" y="5478"/>
                  <a:pt x="17211" y="5509"/>
                  <a:pt x="17211" y="5547"/>
                </a:cubicBezTo>
                <a:cubicBezTo>
                  <a:pt x="17211" y="5584"/>
                  <a:pt x="17230" y="5615"/>
                  <a:pt x="17252" y="5615"/>
                </a:cubicBezTo>
                <a:cubicBezTo>
                  <a:pt x="17275" y="5615"/>
                  <a:pt x="17293" y="5584"/>
                  <a:pt x="17293" y="5547"/>
                </a:cubicBezTo>
                <a:cubicBezTo>
                  <a:pt x="17293" y="5509"/>
                  <a:pt x="17275" y="5478"/>
                  <a:pt x="17252" y="5478"/>
                </a:cubicBezTo>
                <a:close/>
                <a:moveTo>
                  <a:pt x="17467" y="5478"/>
                </a:moveTo>
                <a:cubicBezTo>
                  <a:pt x="17445" y="5478"/>
                  <a:pt x="17426" y="5509"/>
                  <a:pt x="17426" y="5547"/>
                </a:cubicBezTo>
                <a:cubicBezTo>
                  <a:pt x="17426" y="5584"/>
                  <a:pt x="17445" y="5615"/>
                  <a:pt x="17467" y="5615"/>
                </a:cubicBezTo>
                <a:cubicBezTo>
                  <a:pt x="17490" y="5615"/>
                  <a:pt x="17508" y="5584"/>
                  <a:pt x="17508" y="5547"/>
                </a:cubicBezTo>
                <a:cubicBezTo>
                  <a:pt x="17508" y="5509"/>
                  <a:pt x="17490" y="5478"/>
                  <a:pt x="17467" y="5478"/>
                </a:cubicBezTo>
                <a:close/>
                <a:moveTo>
                  <a:pt x="17675" y="5478"/>
                </a:moveTo>
                <a:cubicBezTo>
                  <a:pt x="17652" y="5478"/>
                  <a:pt x="17634" y="5509"/>
                  <a:pt x="17634" y="5547"/>
                </a:cubicBezTo>
                <a:cubicBezTo>
                  <a:pt x="17634" y="5584"/>
                  <a:pt x="17652" y="5615"/>
                  <a:pt x="17675" y="5615"/>
                </a:cubicBezTo>
                <a:cubicBezTo>
                  <a:pt x="17697" y="5615"/>
                  <a:pt x="17716" y="5584"/>
                  <a:pt x="17716" y="5547"/>
                </a:cubicBezTo>
                <a:cubicBezTo>
                  <a:pt x="17716" y="5509"/>
                  <a:pt x="17697" y="5478"/>
                  <a:pt x="17675" y="5478"/>
                </a:cubicBezTo>
                <a:close/>
                <a:moveTo>
                  <a:pt x="17882" y="5478"/>
                </a:moveTo>
                <a:cubicBezTo>
                  <a:pt x="17859" y="5478"/>
                  <a:pt x="17841" y="5509"/>
                  <a:pt x="17841" y="5547"/>
                </a:cubicBezTo>
                <a:cubicBezTo>
                  <a:pt x="17841" y="5584"/>
                  <a:pt x="17859" y="5615"/>
                  <a:pt x="17882" y="5615"/>
                </a:cubicBezTo>
                <a:cubicBezTo>
                  <a:pt x="17904" y="5615"/>
                  <a:pt x="17923" y="5584"/>
                  <a:pt x="17923" y="5547"/>
                </a:cubicBezTo>
                <a:cubicBezTo>
                  <a:pt x="17923" y="5509"/>
                  <a:pt x="17904" y="5478"/>
                  <a:pt x="17882" y="5478"/>
                </a:cubicBezTo>
                <a:close/>
                <a:moveTo>
                  <a:pt x="18097" y="5478"/>
                </a:moveTo>
                <a:cubicBezTo>
                  <a:pt x="18074" y="5478"/>
                  <a:pt x="18056" y="5509"/>
                  <a:pt x="18056" y="5547"/>
                </a:cubicBezTo>
                <a:cubicBezTo>
                  <a:pt x="18056" y="5584"/>
                  <a:pt x="18074" y="5615"/>
                  <a:pt x="18097" y="5615"/>
                </a:cubicBezTo>
                <a:cubicBezTo>
                  <a:pt x="18119" y="5615"/>
                  <a:pt x="18138" y="5584"/>
                  <a:pt x="18138" y="5547"/>
                </a:cubicBezTo>
                <a:cubicBezTo>
                  <a:pt x="18138" y="5509"/>
                  <a:pt x="18119" y="5478"/>
                  <a:pt x="18097" y="5478"/>
                </a:cubicBezTo>
                <a:close/>
                <a:moveTo>
                  <a:pt x="18304" y="5478"/>
                </a:moveTo>
                <a:cubicBezTo>
                  <a:pt x="18281" y="5478"/>
                  <a:pt x="18263" y="5509"/>
                  <a:pt x="18263" y="5547"/>
                </a:cubicBezTo>
                <a:cubicBezTo>
                  <a:pt x="18263" y="5584"/>
                  <a:pt x="18281" y="5615"/>
                  <a:pt x="18304" y="5615"/>
                </a:cubicBezTo>
                <a:cubicBezTo>
                  <a:pt x="18327" y="5615"/>
                  <a:pt x="18345" y="5584"/>
                  <a:pt x="18345" y="5547"/>
                </a:cubicBezTo>
                <a:cubicBezTo>
                  <a:pt x="18345" y="5509"/>
                  <a:pt x="18327" y="5478"/>
                  <a:pt x="18304" y="5478"/>
                </a:cubicBezTo>
                <a:close/>
                <a:moveTo>
                  <a:pt x="18511" y="5478"/>
                </a:moveTo>
                <a:cubicBezTo>
                  <a:pt x="18489" y="5478"/>
                  <a:pt x="18470" y="5509"/>
                  <a:pt x="18470" y="5547"/>
                </a:cubicBezTo>
                <a:cubicBezTo>
                  <a:pt x="18470" y="5584"/>
                  <a:pt x="18489" y="5615"/>
                  <a:pt x="18511" y="5615"/>
                </a:cubicBezTo>
                <a:cubicBezTo>
                  <a:pt x="18534" y="5615"/>
                  <a:pt x="18552" y="5584"/>
                  <a:pt x="18552" y="5547"/>
                </a:cubicBezTo>
                <a:cubicBezTo>
                  <a:pt x="18552" y="5509"/>
                  <a:pt x="18534" y="5478"/>
                  <a:pt x="18511" y="5478"/>
                </a:cubicBezTo>
                <a:close/>
                <a:moveTo>
                  <a:pt x="18726" y="5478"/>
                </a:moveTo>
                <a:cubicBezTo>
                  <a:pt x="18704" y="5478"/>
                  <a:pt x="18685" y="5509"/>
                  <a:pt x="18685" y="5547"/>
                </a:cubicBezTo>
                <a:cubicBezTo>
                  <a:pt x="18685" y="5584"/>
                  <a:pt x="18704" y="5615"/>
                  <a:pt x="18726" y="5615"/>
                </a:cubicBezTo>
                <a:cubicBezTo>
                  <a:pt x="18749" y="5615"/>
                  <a:pt x="18767" y="5584"/>
                  <a:pt x="18767" y="5547"/>
                </a:cubicBezTo>
                <a:cubicBezTo>
                  <a:pt x="18767" y="5509"/>
                  <a:pt x="18749" y="5478"/>
                  <a:pt x="18726" y="5478"/>
                </a:cubicBezTo>
                <a:close/>
                <a:moveTo>
                  <a:pt x="18934" y="5478"/>
                </a:moveTo>
                <a:cubicBezTo>
                  <a:pt x="18911" y="5478"/>
                  <a:pt x="18892" y="5509"/>
                  <a:pt x="18892" y="5547"/>
                </a:cubicBezTo>
                <a:cubicBezTo>
                  <a:pt x="18892" y="5582"/>
                  <a:pt x="18908" y="5610"/>
                  <a:pt x="18929" y="5614"/>
                </a:cubicBezTo>
                <a:cubicBezTo>
                  <a:pt x="18930" y="5614"/>
                  <a:pt x="18932" y="5613"/>
                  <a:pt x="18934" y="5613"/>
                </a:cubicBezTo>
                <a:cubicBezTo>
                  <a:pt x="18939" y="5612"/>
                  <a:pt x="18944" y="5611"/>
                  <a:pt x="18949" y="5610"/>
                </a:cubicBezTo>
                <a:cubicBezTo>
                  <a:pt x="18964" y="5600"/>
                  <a:pt x="18975" y="5575"/>
                  <a:pt x="18975" y="5547"/>
                </a:cubicBezTo>
                <a:cubicBezTo>
                  <a:pt x="18975" y="5509"/>
                  <a:pt x="18956" y="5478"/>
                  <a:pt x="18934" y="5478"/>
                </a:cubicBezTo>
                <a:close/>
                <a:moveTo>
                  <a:pt x="19141" y="5478"/>
                </a:moveTo>
                <a:cubicBezTo>
                  <a:pt x="19118" y="5478"/>
                  <a:pt x="19100" y="5509"/>
                  <a:pt x="19100" y="5547"/>
                </a:cubicBezTo>
                <a:cubicBezTo>
                  <a:pt x="19100" y="5560"/>
                  <a:pt x="19102" y="5572"/>
                  <a:pt x="19106" y="5583"/>
                </a:cubicBezTo>
                <a:cubicBezTo>
                  <a:pt x="19119" y="5581"/>
                  <a:pt x="19130" y="5580"/>
                  <a:pt x="19141" y="5579"/>
                </a:cubicBezTo>
                <a:cubicBezTo>
                  <a:pt x="19154" y="5578"/>
                  <a:pt x="19166" y="5577"/>
                  <a:pt x="19174" y="5577"/>
                </a:cubicBezTo>
                <a:cubicBezTo>
                  <a:pt x="19175" y="5577"/>
                  <a:pt x="19176" y="5577"/>
                  <a:pt x="19177" y="5577"/>
                </a:cubicBezTo>
                <a:cubicBezTo>
                  <a:pt x="19180" y="5568"/>
                  <a:pt x="19182" y="5558"/>
                  <a:pt x="19182" y="5547"/>
                </a:cubicBezTo>
                <a:cubicBezTo>
                  <a:pt x="19182" y="5509"/>
                  <a:pt x="19163" y="5478"/>
                  <a:pt x="19141" y="5478"/>
                </a:cubicBezTo>
                <a:close/>
                <a:moveTo>
                  <a:pt x="19356" y="5478"/>
                </a:moveTo>
                <a:cubicBezTo>
                  <a:pt x="19333" y="5478"/>
                  <a:pt x="19315" y="5509"/>
                  <a:pt x="19315" y="5547"/>
                </a:cubicBezTo>
                <a:cubicBezTo>
                  <a:pt x="19315" y="5584"/>
                  <a:pt x="19333" y="5615"/>
                  <a:pt x="19356" y="5615"/>
                </a:cubicBezTo>
                <a:cubicBezTo>
                  <a:pt x="19378" y="5615"/>
                  <a:pt x="19397" y="5584"/>
                  <a:pt x="19397" y="5547"/>
                </a:cubicBezTo>
                <a:cubicBezTo>
                  <a:pt x="19397" y="5509"/>
                  <a:pt x="19378" y="5478"/>
                  <a:pt x="19356" y="5478"/>
                </a:cubicBezTo>
                <a:close/>
                <a:moveTo>
                  <a:pt x="19985" y="5478"/>
                </a:moveTo>
                <a:cubicBezTo>
                  <a:pt x="19963" y="5478"/>
                  <a:pt x="19944" y="5509"/>
                  <a:pt x="19944" y="5547"/>
                </a:cubicBezTo>
                <a:cubicBezTo>
                  <a:pt x="19944" y="5584"/>
                  <a:pt x="19963" y="5615"/>
                  <a:pt x="19985" y="5615"/>
                </a:cubicBezTo>
                <a:cubicBezTo>
                  <a:pt x="20008" y="5615"/>
                  <a:pt x="20026" y="5584"/>
                  <a:pt x="20026" y="5547"/>
                </a:cubicBezTo>
                <a:cubicBezTo>
                  <a:pt x="20026" y="5509"/>
                  <a:pt x="20008" y="5478"/>
                  <a:pt x="19985" y="5478"/>
                </a:cubicBezTo>
                <a:close/>
                <a:moveTo>
                  <a:pt x="20400" y="5478"/>
                </a:moveTo>
                <a:cubicBezTo>
                  <a:pt x="20377" y="5478"/>
                  <a:pt x="20359" y="5509"/>
                  <a:pt x="20359" y="5547"/>
                </a:cubicBezTo>
                <a:cubicBezTo>
                  <a:pt x="20359" y="5549"/>
                  <a:pt x="20359" y="5551"/>
                  <a:pt x="20359" y="5553"/>
                </a:cubicBezTo>
                <a:cubicBezTo>
                  <a:pt x="20363" y="5555"/>
                  <a:pt x="20367" y="5556"/>
                  <a:pt x="20370" y="5556"/>
                </a:cubicBezTo>
                <a:cubicBezTo>
                  <a:pt x="20380" y="5556"/>
                  <a:pt x="20390" y="5554"/>
                  <a:pt x="20400" y="5552"/>
                </a:cubicBezTo>
                <a:cubicBezTo>
                  <a:pt x="20405" y="5550"/>
                  <a:pt x="20410" y="5549"/>
                  <a:pt x="20416" y="5547"/>
                </a:cubicBezTo>
                <a:cubicBezTo>
                  <a:pt x="20424" y="5543"/>
                  <a:pt x="20432" y="5539"/>
                  <a:pt x="20440" y="5535"/>
                </a:cubicBezTo>
                <a:cubicBezTo>
                  <a:pt x="20437" y="5503"/>
                  <a:pt x="20420" y="5478"/>
                  <a:pt x="20400" y="5478"/>
                </a:cubicBezTo>
                <a:close/>
                <a:moveTo>
                  <a:pt x="858" y="5491"/>
                </a:moveTo>
                <a:cubicBezTo>
                  <a:pt x="854" y="5498"/>
                  <a:pt x="849" y="5506"/>
                  <a:pt x="844" y="5514"/>
                </a:cubicBezTo>
                <a:cubicBezTo>
                  <a:pt x="848" y="5504"/>
                  <a:pt x="853" y="5497"/>
                  <a:pt x="858" y="5491"/>
                </a:cubicBezTo>
                <a:close/>
                <a:moveTo>
                  <a:pt x="1087" y="5491"/>
                </a:moveTo>
                <a:cubicBezTo>
                  <a:pt x="1067" y="5496"/>
                  <a:pt x="1052" y="5524"/>
                  <a:pt x="1052" y="5558"/>
                </a:cubicBezTo>
                <a:cubicBezTo>
                  <a:pt x="1052" y="5576"/>
                  <a:pt x="1056" y="5593"/>
                  <a:pt x="1063" y="5605"/>
                </a:cubicBezTo>
                <a:cubicBezTo>
                  <a:pt x="1074" y="5589"/>
                  <a:pt x="1083" y="5573"/>
                  <a:pt x="1091" y="5558"/>
                </a:cubicBezTo>
                <a:cubicBezTo>
                  <a:pt x="1091" y="5557"/>
                  <a:pt x="1092" y="5555"/>
                  <a:pt x="1093" y="5554"/>
                </a:cubicBezTo>
                <a:cubicBezTo>
                  <a:pt x="1097" y="5545"/>
                  <a:pt x="1100" y="5537"/>
                  <a:pt x="1103" y="5529"/>
                </a:cubicBezTo>
                <a:cubicBezTo>
                  <a:pt x="1099" y="5523"/>
                  <a:pt x="1095" y="5516"/>
                  <a:pt x="1093" y="5509"/>
                </a:cubicBezTo>
                <a:cubicBezTo>
                  <a:pt x="1091" y="5504"/>
                  <a:pt x="1089" y="5498"/>
                  <a:pt x="1087" y="5491"/>
                </a:cubicBezTo>
                <a:close/>
                <a:moveTo>
                  <a:pt x="65" y="5504"/>
                </a:moveTo>
                <a:cubicBezTo>
                  <a:pt x="64" y="5504"/>
                  <a:pt x="63" y="5505"/>
                  <a:pt x="61" y="5505"/>
                </a:cubicBezTo>
                <a:cubicBezTo>
                  <a:pt x="64" y="5511"/>
                  <a:pt x="70" y="5522"/>
                  <a:pt x="77" y="5535"/>
                </a:cubicBezTo>
                <a:cubicBezTo>
                  <a:pt x="75" y="5523"/>
                  <a:pt x="70" y="5512"/>
                  <a:pt x="65" y="5504"/>
                </a:cubicBezTo>
                <a:close/>
                <a:moveTo>
                  <a:pt x="913" y="5504"/>
                </a:moveTo>
                <a:cubicBezTo>
                  <a:pt x="906" y="5517"/>
                  <a:pt x="900" y="5531"/>
                  <a:pt x="895" y="5547"/>
                </a:cubicBezTo>
                <a:cubicBezTo>
                  <a:pt x="888" y="5568"/>
                  <a:pt x="885" y="5591"/>
                  <a:pt x="883" y="5615"/>
                </a:cubicBezTo>
                <a:cubicBezTo>
                  <a:pt x="905" y="5614"/>
                  <a:pt x="923" y="5584"/>
                  <a:pt x="923" y="5547"/>
                </a:cubicBezTo>
                <a:cubicBezTo>
                  <a:pt x="923" y="5531"/>
                  <a:pt x="919" y="5516"/>
                  <a:pt x="913" y="5504"/>
                </a:cubicBezTo>
                <a:close/>
                <a:moveTo>
                  <a:pt x="5882" y="5529"/>
                </a:moveTo>
                <a:cubicBezTo>
                  <a:pt x="5881" y="5535"/>
                  <a:pt x="5880" y="5542"/>
                  <a:pt x="5880" y="5548"/>
                </a:cubicBezTo>
                <a:cubicBezTo>
                  <a:pt x="5880" y="5562"/>
                  <a:pt x="5883" y="5575"/>
                  <a:pt x="5887" y="5586"/>
                </a:cubicBezTo>
                <a:cubicBezTo>
                  <a:pt x="5886" y="5573"/>
                  <a:pt x="5885" y="5560"/>
                  <a:pt x="5884" y="5548"/>
                </a:cubicBezTo>
                <a:cubicBezTo>
                  <a:pt x="5883" y="5542"/>
                  <a:pt x="5883" y="5536"/>
                  <a:pt x="5882" y="5529"/>
                </a:cubicBezTo>
                <a:close/>
                <a:moveTo>
                  <a:pt x="6167" y="5542"/>
                </a:moveTo>
                <a:cubicBezTo>
                  <a:pt x="6163" y="5547"/>
                  <a:pt x="6159" y="5553"/>
                  <a:pt x="6155" y="5559"/>
                </a:cubicBezTo>
                <a:cubicBezTo>
                  <a:pt x="6144" y="5575"/>
                  <a:pt x="6133" y="5596"/>
                  <a:pt x="6127" y="5622"/>
                </a:cubicBezTo>
                <a:cubicBezTo>
                  <a:pt x="6127" y="5624"/>
                  <a:pt x="6126" y="5625"/>
                  <a:pt x="6126" y="5627"/>
                </a:cubicBezTo>
                <a:cubicBezTo>
                  <a:pt x="6126" y="5627"/>
                  <a:pt x="6127" y="5627"/>
                  <a:pt x="6127" y="5627"/>
                </a:cubicBezTo>
                <a:cubicBezTo>
                  <a:pt x="6150" y="5627"/>
                  <a:pt x="6168" y="5597"/>
                  <a:pt x="6168" y="5559"/>
                </a:cubicBezTo>
                <a:cubicBezTo>
                  <a:pt x="6168" y="5553"/>
                  <a:pt x="6167" y="5548"/>
                  <a:pt x="6167" y="5542"/>
                </a:cubicBezTo>
                <a:close/>
                <a:moveTo>
                  <a:pt x="0" y="5555"/>
                </a:moveTo>
                <a:cubicBezTo>
                  <a:pt x="3" y="5589"/>
                  <a:pt x="20" y="5615"/>
                  <a:pt x="41" y="5615"/>
                </a:cubicBezTo>
                <a:cubicBezTo>
                  <a:pt x="41" y="5615"/>
                  <a:pt x="41" y="5615"/>
                  <a:pt x="42" y="5615"/>
                </a:cubicBezTo>
                <a:cubicBezTo>
                  <a:pt x="41" y="5612"/>
                  <a:pt x="41" y="5609"/>
                  <a:pt x="41" y="5606"/>
                </a:cubicBezTo>
                <a:cubicBezTo>
                  <a:pt x="37" y="5576"/>
                  <a:pt x="32" y="5556"/>
                  <a:pt x="11" y="5556"/>
                </a:cubicBezTo>
                <a:cubicBezTo>
                  <a:pt x="7" y="5556"/>
                  <a:pt x="3" y="5555"/>
                  <a:pt x="0" y="5555"/>
                </a:cubicBezTo>
                <a:close/>
                <a:moveTo>
                  <a:pt x="11838" y="5568"/>
                </a:moveTo>
                <a:cubicBezTo>
                  <a:pt x="11826" y="5580"/>
                  <a:pt x="11812" y="5593"/>
                  <a:pt x="11798" y="5604"/>
                </a:cubicBezTo>
                <a:cubicBezTo>
                  <a:pt x="11793" y="5608"/>
                  <a:pt x="11789" y="5612"/>
                  <a:pt x="11784" y="5615"/>
                </a:cubicBezTo>
                <a:cubicBezTo>
                  <a:pt x="11788" y="5618"/>
                  <a:pt x="11793" y="5620"/>
                  <a:pt x="11798" y="5620"/>
                </a:cubicBezTo>
                <a:cubicBezTo>
                  <a:pt x="11817" y="5620"/>
                  <a:pt x="11833" y="5598"/>
                  <a:pt x="11838" y="5568"/>
                </a:cubicBezTo>
                <a:close/>
                <a:moveTo>
                  <a:pt x="356" y="5657"/>
                </a:moveTo>
                <a:cubicBezTo>
                  <a:pt x="333" y="5657"/>
                  <a:pt x="315" y="5688"/>
                  <a:pt x="315" y="5726"/>
                </a:cubicBezTo>
                <a:cubicBezTo>
                  <a:pt x="315" y="5759"/>
                  <a:pt x="329" y="5786"/>
                  <a:pt x="347" y="5793"/>
                </a:cubicBezTo>
                <a:cubicBezTo>
                  <a:pt x="348" y="5789"/>
                  <a:pt x="348" y="5786"/>
                  <a:pt x="349" y="5782"/>
                </a:cubicBezTo>
                <a:cubicBezTo>
                  <a:pt x="351" y="5786"/>
                  <a:pt x="354" y="5790"/>
                  <a:pt x="356" y="5794"/>
                </a:cubicBezTo>
                <a:cubicBezTo>
                  <a:pt x="379" y="5794"/>
                  <a:pt x="397" y="5763"/>
                  <a:pt x="397" y="5726"/>
                </a:cubicBezTo>
                <a:cubicBezTo>
                  <a:pt x="397" y="5688"/>
                  <a:pt x="378" y="5657"/>
                  <a:pt x="356" y="5657"/>
                </a:cubicBezTo>
                <a:close/>
                <a:moveTo>
                  <a:pt x="563" y="5657"/>
                </a:moveTo>
                <a:cubicBezTo>
                  <a:pt x="540" y="5657"/>
                  <a:pt x="522" y="5688"/>
                  <a:pt x="522" y="5726"/>
                </a:cubicBezTo>
                <a:cubicBezTo>
                  <a:pt x="522" y="5764"/>
                  <a:pt x="540" y="5794"/>
                  <a:pt x="563" y="5794"/>
                </a:cubicBezTo>
                <a:cubicBezTo>
                  <a:pt x="586" y="5794"/>
                  <a:pt x="604" y="5764"/>
                  <a:pt x="604" y="5726"/>
                </a:cubicBezTo>
                <a:cubicBezTo>
                  <a:pt x="604" y="5688"/>
                  <a:pt x="586" y="5657"/>
                  <a:pt x="563" y="5657"/>
                </a:cubicBezTo>
                <a:close/>
                <a:moveTo>
                  <a:pt x="778" y="5657"/>
                </a:moveTo>
                <a:cubicBezTo>
                  <a:pt x="755" y="5657"/>
                  <a:pt x="737" y="5688"/>
                  <a:pt x="737" y="5726"/>
                </a:cubicBezTo>
                <a:cubicBezTo>
                  <a:pt x="737" y="5753"/>
                  <a:pt x="747" y="5777"/>
                  <a:pt x="761" y="5788"/>
                </a:cubicBezTo>
                <a:lnTo>
                  <a:pt x="761" y="5773"/>
                </a:lnTo>
                <a:cubicBezTo>
                  <a:pt x="761" y="5739"/>
                  <a:pt x="770" y="5699"/>
                  <a:pt x="783" y="5658"/>
                </a:cubicBezTo>
                <a:cubicBezTo>
                  <a:pt x="781" y="5658"/>
                  <a:pt x="780" y="5657"/>
                  <a:pt x="778" y="5657"/>
                </a:cubicBezTo>
                <a:close/>
                <a:moveTo>
                  <a:pt x="985" y="5657"/>
                </a:moveTo>
                <a:cubicBezTo>
                  <a:pt x="963" y="5657"/>
                  <a:pt x="944" y="5688"/>
                  <a:pt x="944" y="5726"/>
                </a:cubicBezTo>
                <a:cubicBezTo>
                  <a:pt x="944" y="5727"/>
                  <a:pt x="944" y="5728"/>
                  <a:pt x="944" y="5729"/>
                </a:cubicBezTo>
                <a:cubicBezTo>
                  <a:pt x="964" y="5713"/>
                  <a:pt x="986" y="5691"/>
                  <a:pt x="1006" y="5667"/>
                </a:cubicBezTo>
                <a:cubicBezTo>
                  <a:pt x="1000" y="5661"/>
                  <a:pt x="993" y="5657"/>
                  <a:pt x="985" y="5657"/>
                </a:cubicBezTo>
                <a:close/>
                <a:moveTo>
                  <a:pt x="1613" y="5657"/>
                </a:moveTo>
                <a:cubicBezTo>
                  <a:pt x="1600" y="5657"/>
                  <a:pt x="1589" y="5667"/>
                  <a:pt x="1581" y="5682"/>
                </a:cubicBezTo>
                <a:cubicBezTo>
                  <a:pt x="1606" y="5696"/>
                  <a:pt x="1631" y="5711"/>
                  <a:pt x="1653" y="5734"/>
                </a:cubicBezTo>
                <a:cubicBezTo>
                  <a:pt x="1654" y="5731"/>
                  <a:pt x="1654" y="5729"/>
                  <a:pt x="1654" y="5726"/>
                </a:cubicBezTo>
                <a:cubicBezTo>
                  <a:pt x="1654" y="5688"/>
                  <a:pt x="1635" y="5657"/>
                  <a:pt x="1613" y="5657"/>
                </a:cubicBezTo>
                <a:close/>
                <a:moveTo>
                  <a:pt x="1822" y="5657"/>
                </a:moveTo>
                <a:cubicBezTo>
                  <a:pt x="1799" y="5657"/>
                  <a:pt x="1781" y="5688"/>
                  <a:pt x="1781" y="5726"/>
                </a:cubicBezTo>
                <a:cubicBezTo>
                  <a:pt x="1781" y="5730"/>
                  <a:pt x="1781" y="5733"/>
                  <a:pt x="1782" y="5737"/>
                </a:cubicBezTo>
                <a:cubicBezTo>
                  <a:pt x="1782" y="5737"/>
                  <a:pt x="1782" y="5737"/>
                  <a:pt x="1782" y="5737"/>
                </a:cubicBezTo>
                <a:cubicBezTo>
                  <a:pt x="1785" y="5769"/>
                  <a:pt x="1802" y="5794"/>
                  <a:pt x="1822" y="5794"/>
                </a:cubicBezTo>
                <a:cubicBezTo>
                  <a:pt x="1845" y="5794"/>
                  <a:pt x="1863" y="5764"/>
                  <a:pt x="1863" y="5726"/>
                </a:cubicBezTo>
                <a:cubicBezTo>
                  <a:pt x="1863" y="5688"/>
                  <a:pt x="1845" y="5657"/>
                  <a:pt x="1822" y="5657"/>
                </a:cubicBezTo>
                <a:close/>
                <a:moveTo>
                  <a:pt x="2037" y="5657"/>
                </a:moveTo>
                <a:cubicBezTo>
                  <a:pt x="2014" y="5657"/>
                  <a:pt x="1996" y="5688"/>
                  <a:pt x="1996" y="5726"/>
                </a:cubicBezTo>
                <a:cubicBezTo>
                  <a:pt x="1996" y="5764"/>
                  <a:pt x="2014" y="5794"/>
                  <a:pt x="2037" y="5794"/>
                </a:cubicBezTo>
                <a:cubicBezTo>
                  <a:pt x="2060" y="5794"/>
                  <a:pt x="2078" y="5764"/>
                  <a:pt x="2078" y="5726"/>
                </a:cubicBezTo>
                <a:cubicBezTo>
                  <a:pt x="2078" y="5688"/>
                  <a:pt x="2060" y="5657"/>
                  <a:pt x="2037" y="5657"/>
                </a:cubicBezTo>
                <a:close/>
                <a:moveTo>
                  <a:pt x="2244" y="5657"/>
                </a:moveTo>
                <a:cubicBezTo>
                  <a:pt x="2222" y="5657"/>
                  <a:pt x="2203" y="5688"/>
                  <a:pt x="2203" y="5726"/>
                </a:cubicBezTo>
                <a:cubicBezTo>
                  <a:pt x="2203" y="5764"/>
                  <a:pt x="2222" y="5794"/>
                  <a:pt x="2244" y="5794"/>
                </a:cubicBezTo>
                <a:cubicBezTo>
                  <a:pt x="2267" y="5794"/>
                  <a:pt x="2285" y="5764"/>
                  <a:pt x="2285" y="5726"/>
                </a:cubicBezTo>
                <a:cubicBezTo>
                  <a:pt x="2285" y="5688"/>
                  <a:pt x="2267" y="5657"/>
                  <a:pt x="2244" y="5657"/>
                </a:cubicBezTo>
                <a:close/>
                <a:moveTo>
                  <a:pt x="2452" y="5657"/>
                </a:moveTo>
                <a:cubicBezTo>
                  <a:pt x="2429" y="5657"/>
                  <a:pt x="2411" y="5688"/>
                  <a:pt x="2411" y="5726"/>
                </a:cubicBezTo>
                <a:cubicBezTo>
                  <a:pt x="2411" y="5764"/>
                  <a:pt x="2429" y="5794"/>
                  <a:pt x="2452" y="5794"/>
                </a:cubicBezTo>
                <a:cubicBezTo>
                  <a:pt x="2474" y="5794"/>
                  <a:pt x="2493" y="5764"/>
                  <a:pt x="2493" y="5726"/>
                </a:cubicBezTo>
                <a:cubicBezTo>
                  <a:pt x="2493" y="5688"/>
                  <a:pt x="2474" y="5657"/>
                  <a:pt x="2452" y="5657"/>
                </a:cubicBezTo>
                <a:close/>
                <a:moveTo>
                  <a:pt x="2666" y="5657"/>
                </a:moveTo>
                <a:cubicBezTo>
                  <a:pt x="2644" y="5657"/>
                  <a:pt x="2625" y="5688"/>
                  <a:pt x="2625" y="5726"/>
                </a:cubicBezTo>
                <a:cubicBezTo>
                  <a:pt x="2625" y="5764"/>
                  <a:pt x="2644" y="5794"/>
                  <a:pt x="2666" y="5794"/>
                </a:cubicBezTo>
                <a:cubicBezTo>
                  <a:pt x="2689" y="5794"/>
                  <a:pt x="2707" y="5764"/>
                  <a:pt x="2707" y="5726"/>
                </a:cubicBezTo>
                <a:cubicBezTo>
                  <a:pt x="2707" y="5688"/>
                  <a:pt x="2689" y="5657"/>
                  <a:pt x="2666" y="5657"/>
                </a:cubicBezTo>
                <a:close/>
                <a:moveTo>
                  <a:pt x="2874" y="5657"/>
                </a:moveTo>
                <a:cubicBezTo>
                  <a:pt x="2851" y="5657"/>
                  <a:pt x="2833" y="5688"/>
                  <a:pt x="2833" y="5726"/>
                </a:cubicBezTo>
                <a:cubicBezTo>
                  <a:pt x="2833" y="5764"/>
                  <a:pt x="2851" y="5794"/>
                  <a:pt x="2874" y="5794"/>
                </a:cubicBezTo>
                <a:cubicBezTo>
                  <a:pt x="2896" y="5794"/>
                  <a:pt x="2915" y="5764"/>
                  <a:pt x="2915" y="5726"/>
                </a:cubicBezTo>
                <a:cubicBezTo>
                  <a:pt x="2915" y="5688"/>
                  <a:pt x="2896" y="5657"/>
                  <a:pt x="2874" y="5657"/>
                </a:cubicBezTo>
                <a:close/>
                <a:moveTo>
                  <a:pt x="3081" y="5657"/>
                </a:moveTo>
                <a:cubicBezTo>
                  <a:pt x="3058" y="5657"/>
                  <a:pt x="3040" y="5688"/>
                  <a:pt x="3040" y="5726"/>
                </a:cubicBezTo>
                <a:cubicBezTo>
                  <a:pt x="3040" y="5764"/>
                  <a:pt x="3058" y="5794"/>
                  <a:pt x="3081" y="5794"/>
                </a:cubicBezTo>
                <a:cubicBezTo>
                  <a:pt x="3104" y="5794"/>
                  <a:pt x="3122" y="5764"/>
                  <a:pt x="3122" y="5726"/>
                </a:cubicBezTo>
                <a:cubicBezTo>
                  <a:pt x="3122" y="5688"/>
                  <a:pt x="3104" y="5657"/>
                  <a:pt x="3081" y="5657"/>
                </a:cubicBezTo>
                <a:close/>
                <a:moveTo>
                  <a:pt x="3296" y="5657"/>
                </a:moveTo>
                <a:cubicBezTo>
                  <a:pt x="3273" y="5657"/>
                  <a:pt x="3255" y="5688"/>
                  <a:pt x="3255" y="5726"/>
                </a:cubicBezTo>
                <a:cubicBezTo>
                  <a:pt x="3255" y="5764"/>
                  <a:pt x="3273" y="5794"/>
                  <a:pt x="3296" y="5794"/>
                </a:cubicBezTo>
                <a:cubicBezTo>
                  <a:pt x="3319" y="5794"/>
                  <a:pt x="3337" y="5764"/>
                  <a:pt x="3337" y="5726"/>
                </a:cubicBezTo>
                <a:cubicBezTo>
                  <a:pt x="3337" y="5688"/>
                  <a:pt x="3319" y="5657"/>
                  <a:pt x="3296" y="5657"/>
                </a:cubicBezTo>
                <a:close/>
                <a:moveTo>
                  <a:pt x="3503" y="5657"/>
                </a:moveTo>
                <a:cubicBezTo>
                  <a:pt x="3481" y="5657"/>
                  <a:pt x="3462" y="5688"/>
                  <a:pt x="3462" y="5726"/>
                </a:cubicBezTo>
                <a:cubicBezTo>
                  <a:pt x="3462" y="5764"/>
                  <a:pt x="3481" y="5794"/>
                  <a:pt x="3503" y="5794"/>
                </a:cubicBezTo>
                <a:cubicBezTo>
                  <a:pt x="3526" y="5794"/>
                  <a:pt x="3544" y="5764"/>
                  <a:pt x="3544" y="5726"/>
                </a:cubicBezTo>
                <a:cubicBezTo>
                  <a:pt x="3544" y="5688"/>
                  <a:pt x="3526" y="5657"/>
                  <a:pt x="3503" y="5657"/>
                </a:cubicBezTo>
                <a:close/>
                <a:moveTo>
                  <a:pt x="3711" y="5657"/>
                </a:moveTo>
                <a:cubicBezTo>
                  <a:pt x="3688" y="5657"/>
                  <a:pt x="3669" y="5688"/>
                  <a:pt x="3669" y="5726"/>
                </a:cubicBezTo>
                <a:cubicBezTo>
                  <a:pt x="3669" y="5764"/>
                  <a:pt x="3688" y="5794"/>
                  <a:pt x="3711" y="5794"/>
                </a:cubicBezTo>
                <a:cubicBezTo>
                  <a:pt x="3733" y="5794"/>
                  <a:pt x="3752" y="5764"/>
                  <a:pt x="3752" y="5726"/>
                </a:cubicBezTo>
                <a:cubicBezTo>
                  <a:pt x="3752" y="5688"/>
                  <a:pt x="3733" y="5657"/>
                  <a:pt x="3711" y="5657"/>
                </a:cubicBezTo>
                <a:close/>
                <a:moveTo>
                  <a:pt x="3925" y="5657"/>
                </a:moveTo>
                <a:cubicBezTo>
                  <a:pt x="3903" y="5657"/>
                  <a:pt x="3884" y="5688"/>
                  <a:pt x="3884" y="5726"/>
                </a:cubicBezTo>
                <a:cubicBezTo>
                  <a:pt x="3884" y="5764"/>
                  <a:pt x="3903" y="5794"/>
                  <a:pt x="3925" y="5794"/>
                </a:cubicBezTo>
                <a:cubicBezTo>
                  <a:pt x="3948" y="5794"/>
                  <a:pt x="3966" y="5764"/>
                  <a:pt x="3966" y="5726"/>
                </a:cubicBezTo>
                <a:cubicBezTo>
                  <a:pt x="3966" y="5688"/>
                  <a:pt x="3948" y="5657"/>
                  <a:pt x="3925" y="5657"/>
                </a:cubicBezTo>
                <a:close/>
                <a:moveTo>
                  <a:pt x="4133" y="5657"/>
                </a:moveTo>
                <a:cubicBezTo>
                  <a:pt x="4110" y="5657"/>
                  <a:pt x="4092" y="5688"/>
                  <a:pt x="4092" y="5726"/>
                </a:cubicBezTo>
                <a:cubicBezTo>
                  <a:pt x="4092" y="5764"/>
                  <a:pt x="4110" y="5794"/>
                  <a:pt x="4133" y="5794"/>
                </a:cubicBezTo>
                <a:cubicBezTo>
                  <a:pt x="4155" y="5794"/>
                  <a:pt x="4174" y="5764"/>
                  <a:pt x="4174" y="5726"/>
                </a:cubicBezTo>
                <a:cubicBezTo>
                  <a:pt x="4174" y="5688"/>
                  <a:pt x="4155" y="5657"/>
                  <a:pt x="4133" y="5657"/>
                </a:cubicBezTo>
                <a:close/>
                <a:moveTo>
                  <a:pt x="4345" y="5657"/>
                </a:moveTo>
                <a:cubicBezTo>
                  <a:pt x="4324" y="5660"/>
                  <a:pt x="4307" y="5689"/>
                  <a:pt x="4307" y="5725"/>
                </a:cubicBezTo>
                <a:cubicBezTo>
                  <a:pt x="4307" y="5763"/>
                  <a:pt x="4325" y="5794"/>
                  <a:pt x="4348" y="5794"/>
                </a:cubicBezTo>
                <a:cubicBezTo>
                  <a:pt x="4348" y="5794"/>
                  <a:pt x="4348" y="5793"/>
                  <a:pt x="4348" y="5793"/>
                </a:cubicBezTo>
                <a:cubicBezTo>
                  <a:pt x="4348" y="5766"/>
                  <a:pt x="4345" y="5731"/>
                  <a:pt x="4345" y="5657"/>
                </a:cubicBezTo>
                <a:close/>
                <a:moveTo>
                  <a:pt x="5392" y="5657"/>
                </a:moveTo>
                <a:cubicBezTo>
                  <a:pt x="5386" y="5657"/>
                  <a:pt x="5380" y="5659"/>
                  <a:pt x="5375" y="5663"/>
                </a:cubicBezTo>
                <a:cubicBezTo>
                  <a:pt x="5369" y="5685"/>
                  <a:pt x="5361" y="5701"/>
                  <a:pt x="5351" y="5714"/>
                </a:cubicBezTo>
                <a:cubicBezTo>
                  <a:pt x="5351" y="5718"/>
                  <a:pt x="5351" y="5722"/>
                  <a:pt x="5351" y="5726"/>
                </a:cubicBezTo>
                <a:cubicBezTo>
                  <a:pt x="5351" y="5764"/>
                  <a:pt x="5369" y="5794"/>
                  <a:pt x="5392" y="5794"/>
                </a:cubicBezTo>
                <a:cubicBezTo>
                  <a:pt x="5414" y="5794"/>
                  <a:pt x="5433" y="5764"/>
                  <a:pt x="5433" y="5726"/>
                </a:cubicBezTo>
                <a:cubicBezTo>
                  <a:pt x="5433" y="5688"/>
                  <a:pt x="5414" y="5657"/>
                  <a:pt x="5392" y="5657"/>
                </a:cubicBezTo>
                <a:close/>
                <a:moveTo>
                  <a:pt x="5607" y="5657"/>
                </a:moveTo>
                <a:cubicBezTo>
                  <a:pt x="5584" y="5657"/>
                  <a:pt x="5566" y="5688"/>
                  <a:pt x="5566" y="5726"/>
                </a:cubicBezTo>
                <a:cubicBezTo>
                  <a:pt x="5566" y="5764"/>
                  <a:pt x="5584" y="5794"/>
                  <a:pt x="5607" y="5794"/>
                </a:cubicBezTo>
                <a:cubicBezTo>
                  <a:pt x="5629" y="5794"/>
                  <a:pt x="5648" y="5764"/>
                  <a:pt x="5648" y="5726"/>
                </a:cubicBezTo>
                <a:cubicBezTo>
                  <a:pt x="5648" y="5688"/>
                  <a:pt x="5629" y="5657"/>
                  <a:pt x="5607" y="5657"/>
                </a:cubicBezTo>
                <a:close/>
                <a:moveTo>
                  <a:pt x="5814" y="5657"/>
                </a:moveTo>
                <a:cubicBezTo>
                  <a:pt x="5791" y="5657"/>
                  <a:pt x="5773" y="5688"/>
                  <a:pt x="5773" y="5726"/>
                </a:cubicBezTo>
                <a:cubicBezTo>
                  <a:pt x="5773" y="5764"/>
                  <a:pt x="5791" y="5794"/>
                  <a:pt x="5814" y="5794"/>
                </a:cubicBezTo>
                <a:cubicBezTo>
                  <a:pt x="5837" y="5794"/>
                  <a:pt x="5855" y="5764"/>
                  <a:pt x="5855" y="5726"/>
                </a:cubicBezTo>
                <a:cubicBezTo>
                  <a:pt x="5855" y="5688"/>
                  <a:pt x="5837" y="5657"/>
                  <a:pt x="5814" y="5657"/>
                </a:cubicBezTo>
                <a:close/>
                <a:moveTo>
                  <a:pt x="6233" y="5657"/>
                </a:moveTo>
                <a:cubicBezTo>
                  <a:pt x="6212" y="5660"/>
                  <a:pt x="6195" y="5689"/>
                  <a:pt x="6195" y="5725"/>
                </a:cubicBezTo>
                <a:cubicBezTo>
                  <a:pt x="6195" y="5763"/>
                  <a:pt x="6214" y="5793"/>
                  <a:pt x="6236" y="5793"/>
                </a:cubicBezTo>
                <a:cubicBezTo>
                  <a:pt x="6258" y="5793"/>
                  <a:pt x="6275" y="5766"/>
                  <a:pt x="6277" y="5731"/>
                </a:cubicBezTo>
                <a:cubicBezTo>
                  <a:pt x="6264" y="5708"/>
                  <a:pt x="6247" y="5686"/>
                  <a:pt x="6233" y="5657"/>
                </a:cubicBezTo>
                <a:close/>
                <a:moveTo>
                  <a:pt x="10643" y="5657"/>
                </a:moveTo>
                <a:cubicBezTo>
                  <a:pt x="10620" y="5657"/>
                  <a:pt x="10602" y="5688"/>
                  <a:pt x="10602" y="5726"/>
                </a:cubicBezTo>
                <a:cubicBezTo>
                  <a:pt x="10602" y="5764"/>
                  <a:pt x="10620" y="5794"/>
                  <a:pt x="10643" y="5794"/>
                </a:cubicBezTo>
                <a:cubicBezTo>
                  <a:pt x="10643" y="5794"/>
                  <a:pt x="10644" y="5794"/>
                  <a:pt x="10644" y="5794"/>
                </a:cubicBezTo>
                <a:cubicBezTo>
                  <a:pt x="10658" y="5772"/>
                  <a:pt x="10671" y="5747"/>
                  <a:pt x="10683" y="5721"/>
                </a:cubicBezTo>
                <a:cubicBezTo>
                  <a:pt x="10682" y="5686"/>
                  <a:pt x="10664" y="5657"/>
                  <a:pt x="10643" y="5657"/>
                </a:cubicBezTo>
                <a:close/>
                <a:moveTo>
                  <a:pt x="10850" y="5657"/>
                </a:moveTo>
                <a:cubicBezTo>
                  <a:pt x="10827" y="5657"/>
                  <a:pt x="10809" y="5688"/>
                  <a:pt x="10809" y="5726"/>
                </a:cubicBezTo>
                <a:cubicBezTo>
                  <a:pt x="10809" y="5764"/>
                  <a:pt x="10827" y="5794"/>
                  <a:pt x="10850" y="5794"/>
                </a:cubicBezTo>
                <a:cubicBezTo>
                  <a:pt x="10873" y="5794"/>
                  <a:pt x="10891" y="5764"/>
                  <a:pt x="10891" y="5726"/>
                </a:cubicBezTo>
                <a:cubicBezTo>
                  <a:pt x="10891" y="5688"/>
                  <a:pt x="10873" y="5657"/>
                  <a:pt x="10850" y="5657"/>
                </a:cubicBezTo>
                <a:close/>
                <a:moveTo>
                  <a:pt x="11065" y="5657"/>
                </a:moveTo>
                <a:cubicBezTo>
                  <a:pt x="11042" y="5657"/>
                  <a:pt x="11024" y="5688"/>
                  <a:pt x="11024" y="5726"/>
                </a:cubicBezTo>
                <a:cubicBezTo>
                  <a:pt x="11024" y="5764"/>
                  <a:pt x="11042" y="5794"/>
                  <a:pt x="11065" y="5794"/>
                </a:cubicBezTo>
                <a:cubicBezTo>
                  <a:pt x="11087" y="5794"/>
                  <a:pt x="11106" y="5764"/>
                  <a:pt x="11106" y="5726"/>
                </a:cubicBezTo>
                <a:cubicBezTo>
                  <a:pt x="11106" y="5688"/>
                  <a:pt x="11087" y="5657"/>
                  <a:pt x="11065" y="5657"/>
                </a:cubicBezTo>
                <a:close/>
                <a:moveTo>
                  <a:pt x="11694" y="5657"/>
                </a:moveTo>
                <a:cubicBezTo>
                  <a:pt x="11672" y="5657"/>
                  <a:pt x="11653" y="5688"/>
                  <a:pt x="11653" y="5726"/>
                </a:cubicBezTo>
                <a:cubicBezTo>
                  <a:pt x="11653" y="5764"/>
                  <a:pt x="11672" y="5794"/>
                  <a:pt x="11694" y="5794"/>
                </a:cubicBezTo>
                <a:cubicBezTo>
                  <a:pt x="11717" y="5794"/>
                  <a:pt x="11735" y="5764"/>
                  <a:pt x="11735" y="5726"/>
                </a:cubicBezTo>
                <a:cubicBezTo>
                  <a:pt x="11735" y="5688"/>
                  <a:pt x="11717" y="5657"/>
                  <a:pt x="11694" y="5657"/>
                </a:cubicBezTo>
                <a:close/>
                <a:moveTo>
                  <a:pt x="11902" y="5657"/>
                </a:moveTo>
                <a:cubicBezTo>
                  <a:pt x="11879" y="5657"/>
                  <a:pt x="11861" y="5688"/>
                  <a:pt x="11861" y="5726"/>
                </a:cubicBezTo>
                <a:cubicBezTo>
                  <a:pt x="11861" y="5764"/>
                  <a:pt x="11879" y="5794"/>
                  <a:pt x="11902" y="5794"/>
                </a:cubicBezTo>
                <a:cubicBezTo>
                  <a:pt x="11924" y="5794"/>
                  <a:pt x="11943" y="5764"/>
                  <a:pt x="11943" y="5726"/>
                </a:cubicBezTo>
                <a:cubicBezTo>
                  <a:pt x="11943" y="5688"/>
                  <a:pt x="11924" y="5657"/>
                  <a:pt x="11902" y="5657"/>
                </a:cubicBezTo>
                <a:close/>
                <a:moveTo>
                  <a:pt x="12109" y="5657"/>
                </a:moveTo>
                <a:cubicBezTo>
                  <a:pt x="12086" y="5657"/>
                  <a:pt x="12068" y="5688"/>
                  <a:pt x="12068" y="5726"/>
                </a:cubicBezTo>
                <a:cubicBezTo>
                  <a:pt x="12068" y="5764"/>
                  <a:pt x="12086" y="5794"/>
                  <a:pt x="12109" y="5794"/>
                </a:cubicBezTo>
                <a:cubicBezTo>
                  <a:pt x="12132" y="5794"/>
                  <a:pt x="12150" y="5764"/>
                  <a:pt x="12150" y="5726"/>
                </a:cubicBezTo>
                <a:cubicBezTo>
                  <a:pt x="12150" y="5688"/>
                  <a:pt x="12132" y="5657"/>
                  <a:pt x="12109" y="5657"/>
                </a:cubicBezTo>
                <a:close/>
                <a:moveTo>
                  <a:pt x="12324" y="5657"/>
                </a:moveTo>
                <a:cubicBezTo>
                  <a:pt x="12301" y="5657"/>
                  <a:pt x="12283" y="5688"/>
                  <a:pt x="12283" y="5726"/>
                </a:cubicBezTo>
                <a:cubicBezTo>
                  <a:pt x="12283" y="5764"/>
                  <a:pt x="12301" y="5794"/>
                  <a:pt x="12324" y="5794"/>
                </a:cubicBezTo>
                <a:cubicBezTo>
                  <a:pt x="12346" y="5794"/>
                  <a:pt x="12365" y="5764"/>
                  <a:pt x="12365" y="5726"/>
                </a:cubicBezTo>
                <a:cubicBezTo>
                  <a:pt x="12365" y="5688"/>
                  <a:pt x="12346" y="5657"/>
                  <a:pt x="12324" y="5657"/>
                </a:cubicBezTo>
                <a:close/>
                <a:moveTo>
                  <a:pt x="12531" y="5657"/>
                </a:moveTo>
                <a:cubicBezTo>
                  <a:pt x="12508" y="5657"/>
                  <a:pt x="12490" y="5688"/>
                  <a:pt x="12490" y="5726"/>
                </a:cubicBezTo>
                <a:cubicBezTo>
                  <a:pt x="12490" y="5764"/>
                  <a:pt x="12508" y="5794"/>
                  <a:pt x="12531" y="5794"/>
                </a:cubicBezTo>
                <a:cubicBezTo>
                  <a:pt x="12554" y="5794"/>
                  <a:pt x="12572" y="5764"/>
                  <a:pt x="12572" y="5726"/>
                </a:cubicBezTo>
                <a:cubicBezTo>
                  <a:pt x="12572" y="5688"/>
                  <a:pt x="12554" y="5657"/>
                  <a:pt x="12531" y="5657"/>
                </a:cubicBezTo>
                <a:close/>
                <a:moveTo>
                  <a:pt x="12738" y="5657"/>
                </a:moveTo>
                <a:cubicBezTo>
                  <a:pt x="12716" y="5657"/>
                  <a:pt x="12697" y="5688"/>
                  <a:pt x="12697" y="5726"/>
                </a:cubicBezTo>
                <a:cubicBezTo>
                  <a:pt x="12697" y="5764"/>
                  <a:pt x="12716" y="5794"/>
                  <a:pt x="12738" y="5794"/>
                </a:cubicBezTo>
                <a:cubicBezTo>
                  <a:pt x="12761" y="5794"/>
                  <a:pt x="12779" y="5764"/>
                  <a:pt x="12779" y="5726"/>
                </a:cubicBezTo>
                <a:cubicBezTo>
                  <a:pt x="12779" y="5688"/>
                  <a:pt x="12761" y="5657"/>
                  <a:pt x="12738" y="5657"/>
                </a:cubicBezTo>
                <a:close/>
                <a:moveTo>
                  <a:pt x="12953" y="5657"/>
                </a:moveTo>
                <a:cubicBezTo>
                  <a:pt x="12931" y="5657"/>
                  <a:pt x="12912" y="5688"/>
                  <a:pt x="12912" y="5726"/>
                </a:cubicBezTo>
                <a:cubicBezTo>
                  <a:pt x="12912" y="5764"/>
                  <a:pt x="12931" y="5794"/>
                  <a:pt x="12953" y="5794"/>
                </a:cubicBezTo>
                <a:cubicBezTo>
                  <a:pt x="12976" y="5794"/>
                  <a:pt x="12994" y="5764"/>
                  <a:pt x="12994" y="5726"/>
                </a:cubicBezTo>
                <a:cubicBezTo>
                  <a:pt x="12994" y="5688"/>
                  <a:pt x="12976" y="5657"/>
                  <a:pt x="12953" y="5657"/>
                </a:cubicBezTo>
                <a:close/>
                <a:moveTo>
                  <a:pt x="13161" y="5657"/>
                </a:moveTo>
                <a:cubicBezTo>
                  <a:pt x="13138" y="5657"/>
                  <a:pt x="13120" y="5688"/>
                  <a:pt x="13120" y="5726"/>
                </a:cubicBezTo>
                <a:cubicBezTo>
                  <a:pt x="13120" y="5764"/>
                  <a:pt x="13138" y="5794"/>
                  <a:pt x="13161" y="5794"/>
                </a:cubicBezTo>
                <a:cubicBezTo>
                  <a:pt x="13183" y="5794"/>
                  <a:pt x="13202" y="5764"/>
                  <a:pt x="13202" y="5726"/>
                </a:cubicBezTo>
                <a:cubicBezTo>
                  <a:pt x="13202" y="5688"/>
                  <a:pt x="13183" y="5657"/>
                  <a:pt x="13161" y="5657"/>
                </a:cubicBezTo>
                <a:close/>
                <a:moveTo>
                  <a:pt x="13368" y="5657"/>
                </a:moveTo>
                <a:cubicBezTo>
                  <a:pt x="13345" y="5657"/>
                  <a:pt x="13327" y="5688"/>
                  <a:pt x="13327" y="5726"/>
                </a:cubicBezTo>
                <a:cubicBezTo>
                  <a:pt x="13327" y="5764"/>
                  <a:pt x="13345" y="5794"/>
                  <a:pt x="13368" y="5794"/>
                </a:cubicBezTo>
                <a:cubicBezTo>
                  <a:pt x="13391" y="5794"/>
                  <a:pt x="13409" y="5764"/>
                  <a:pt x="13409" y="5726"/>
                </a:cubicBezTo>
                <a:cubicBezTo>
                  <a:pt x="13409" y="5688"/>
                  <a:pt x="13391" y="5657"/>
                  <a:pt x="13368" y="5657"/>
                </a:cubicBezTo>
                <a:close/>
                <a:moveTo>
                  <a:pt x="13583" y="5657"/>
                </a:moveTo>
                <a:cubicBezTo>
                  <a:pt x="13560" y="5657"/>
                  <a:pt x="13542" y="5688"/>
                  <a:pt x="13542" y="5726"/>
                </a:cubicBezTo>
                <a:cubicBezTo>
                  <a:pt x="13542" y="5764"/>
                  <a:pt x="13560" y="5794"/>
                  <a:pt x="13583" y="5794"/>
                </a:cubicBezTo>
                <a:cubicBezTo>
                  <a:pt x="13605" y="5794"/>
                  <a:pt x="13624" y="5764"/>
                  <a:pt x="13624" y="5726"/>
                </a:cubicBezTo>
                <a:cubicBezTo>
                  <a:pt x="13624" y="5688"/>
                  <a:pt x="13605" y="5657"/>
                  <a:pt x="13583" y="5657"/>
                </a:cubicBezTo>
                <a:close/>
                <a:moveTo>
                  <a:pt x="13790" y="5657"/>
                </a:moveTo>
                <a:cubicBezTo>
                  <a:pt x="13767" y="5657"/>
                  <a:pt x="13749" y="5688"/>
                  <a:pt x="13749" y="5726"/>
                </a:cubicBezTo>
                <a:cubicBezTo>
                  <a:pt x="13749" y="5764"/>
                  <a:pt x="13767" y="5794"/>
                  <a:pt x="13790" y="5794"/>
                </a:cubicBezTo>
                <a:cubicBezTo>
                  <a:pt x="13813" y="5794"/>
                  <a:pt x="13831" y="5764"/>
                  <a:pt x="13831" y="5726"/>
                </a:cubicBezTo>
                <a:cubicBezTo>
                  <a:pt x="13831" y="5688"/>
                  <a:pt x="13813" y="5657"/>
                  <a:pt x="13790" y="5657"/>
                </a:cubicBezTo>
                <a:close/>
                <a:moveTo>
                  <a:pt x="13997" y="5657"/>
                </a:moveTo>
                <a:cubicBezTo>
                  <a:pt x="13975" y="5657"/>
                  <a:pt x="13956" y="5688"/>
                  <a:pt x="13956" y="5726"/>
                </a:cubicBezTo>
                <a:cubicBezTo>
                  <a:pt x="13956" y="5764"/>
                  <a:pt x="13975" y="5794"/>
                  <a:pt x="13997" y="5794"/>
                </a:cubicBezTo>
                <a:cubicBezTo>
                  <a:pt x="14020" y="5794"/>
                  <a:pt x="14038" y="5764"/>
                  <a:pt x="14038" y="5726"/>
                </a:cubicBezTo>
                <a:cubicBezTo>
                  <a:pt x="14038" y="5688"/>
                  <a:pt x="14020" y="5657"/>
                  <a:pt x="13997" y="5657"/>
                </a:cubicBezTo>
                <a:close/>
                <a:moveTo>
                  <a:pt x="14212" y="5657"/>
                </a:moveTo>
                <a:cubicBezTo>
                  <a:pt x="14190" y="5657"/>
                  <a:pt x="14171" y="5688"/>
                  <a:pt x="14171" y="5726"/>
                </a:cubicBezTo>
                <a:cubicBezTo>
                  <a:pt x="14171" y="5764"/>
                  <a:pt x="14190" y="5794"/>
                  <a:pt x="14212" y="5794"/>
                </a:cubicBezTo>
                <a:cubicBezTo>
                  <a:pt x="14235" y="5794"/>
                  <a:pt x="14253" y="5764"/>
                  <a:pt x="14253" y="5726"/>
                </a:cubicBezTo>
                <a:cubicBezTo>
                  <a:pt x="14253" y="5688"/>
                  <a:pt x="14235" y="5657"/>
                  <a:pt x="14212" y="5657"/>
                </a:cubicBezTo>
                <a:close/>
                <a:moveTo>
                  <a:pt x="14420" y="5657"/>
                </a:moveTo>
                <a:cubicBezTo>
                  <a:pt x="14397" y="5657"/>
                  <a:pt x="14379" y="5688"/>
                  <a:pt x="14379" y="5726"/>
                </a:cubicBezTo>
                <a:cubicBezTo>
                  <a:pt x="14379" y="5764"/>
                  <a:pt x="14397" y="5794"/>
                  <a:pt x="14420" y="5794"/>
                </a:cubicBezTo>
                <a:cubicBezTo>
                  <a:pt x="14442" y="5794"/>
                  <a:pt x="14461" y="5764"/>
                  <a:pt x="14461" y="5726"/>
                </a:cubicBezTo>
                <a:cubicBezTo>
                  <a:pt x="14461" y="5688"/>
                  <a:pt x="14442" y="5657"/>
                  <a:pt x="14420" y="5657"/>
                </a:cubicBezTo>
                <a:close/>
                <a:moveTo>
                  <a:pt x="14627" y="5657"/>
                </a:moveTo>
                <a:cubicBezTo>
                  <a:pt x="14604" y="5657"/>
                  <a:pt x="14586" y="5688"/>
                  <a:pt x="14586" y="5726"/>
                </a:cubicBezTo>
                <a:cubicBezTo>
                  <a:pt x="14586" y="5764"/>
                  <a:pt x="14604" y="5794"/>
                  <a:pt x="14627" y="5794"/>
                </a:cubicBezTo>
                <a:cubicBezTo>
                  <a:pt x="14649" y="5794"/>
                  <a:pt x="14668" y="5764"/>
                  <a:pt x="14668" y="5726"/>
                </a:cubicBezTo>
                <a:cubicBezTo>
                  <a:pt x="14668" y="5688"/>
                  <a:pt x="14649" y="5657"/>
                  <a:pt x="14627" y="5657"/>
                </a:cubicBezTo>
                <a:close/>
                <a:moveTo>
                  <a:pt x="14842" y="5657"/>
                </a:moveTo>
                <a:cubicBezTo>
                  <a:pt x="14819" y="5657"/>
                  <a:pt x="14801" y="5688"/>
                  <a:pt x="14801" y="5726"/>
                </a:cubicBezTo>
                <a:cubicBezTo>
                  <a:pt x="14801" y="5764"/>
                  <a:pt x="14819" y="5794"/>
                  <a:pt x="14842" y="5794"/>
                </a:cubicBezTo>
                <a:cubicBezTo>
                  <a:pt x="14864" y="5794"/>
                  <a:pt x="14883" y="5764"/>
                  <a:pt x="14883" y="5726"/>
                </a:cubicBezTo>
                <a:cubicBezTo>
                  <a:pt x="14883" y="5688"/>
                  <a:pt x="14864" y="5657"/>
                  <a:pt x="14842" y="5657"/>
                </a:cubicBezTo>
                <a:close/>
                <a:moveTo>
                  <a:pt x="15049" y="5657"/>
                </a:moveTo>
                <a:cubicBezTo>
                  <a:pt x="15026" y="5657"/>
                  <a:pt x="15008" y="5688"/>
                  <a:pt x="15008" y="5726"/>
                </a:cubicBezTo>
                <a:cubicBezTo>
                  <a:pt x="15008" y="5764"/>
                  <a:pt x="15026" y="5794"/>
                  <a:pt x="15049" y="5794"/>
                </a:cubicBezTo>
                <a:cubicBezTo>
                  <a:pt x="15072" y="5794"/>
                  <a:pt x="15090" y="5764"/>
                  <a:pt x="15090" y="5726"/>
                </a:cubicBezTo>
                <a:cubicBezTo>
                  <a:pt x="15090" y="5688"/>
                  <a:pt x="15072" y="5657"/>
                  <a:pt x="15049" y="5657"/>
                </a:cubicBezTo>
                <a:close/>
                <a:moveTo>
                  <a:pt x="15256" y="5657"/>
                </a:moveTo>
                <a:cubicBezTo>
                  <a:pt x="15234" y="5657"/>
                  <a:pt x="15215" y="5688"/>
                  <a:pt x="15215" y="5726"/>
                </a:cubicBezTo>
                <a:cubicBezTo>
                  <a:pt x="15215" y="5764"/>
                  <a:pt x="15234" y="5794"/>
                  <a:pt x="15256" y="5794"/>
                </a:cubicBezTo>
                <a:cubicBezTo>
                  <a:pt x="15279" y="5794"/>
                  <a:pt x="15297" y="5764"/>
                  <a:pt x="15297" y="5726"/>
                </a:cubicBezTo>
                <a:cubicBezTo>
                  <a:pt x="15297" y="5688"/>
                  <a:pt x="15279" y="5657"/>
                  <a:pt x="15256" y="5657"/>
                </a:cubicBezTo>
                <a:close/>
                <a:moveTo>
                  <a:pt x="15471" y="5657"/>
                </a:moveTo>
                <a:cubicBezTo>
                  <a:pt x="15449" y="5657"/>
                  <a:pt x="15430" y="5688"/>
                  <a:pt x="15430" y="5726"/>
                </a:cubicBezTo>
                <a:cubicBezTo>
                  <a:pt x="15430" y="5764"/>
                  <a:pt x="15449" y="5794"/>
                  <a:pt x="15471" y="5794"/>
                </a:cubicBezTo>
                <a:cubicBezTo>
                  <a:pt x="15494" y="5794"/>
                  <a:pt x="15512" y="5764"/>
                  <a:pt x="15512" y="5726"/>
                </a:cubicBezTo>
                <a:cubicBezTo>
                  <a:pt x="15512" y="5688"/>
                  <a:pt x="15494" y="5657"/>
                  <a:pt x="15471" y="5657"/>
                </a:cubicBezTo>
                <a:close/>
                <a:moveTo>
                  <a:pt x="15679" y="5657"/>
                </a:moveTo>
                <a:cubicBezTo>
                  <a:pt x="15656" y="5657"/>
                  <a:pt x="15638" y="5688"/>
                  <a:pt x="15638" y="5726"/>
                </a:cubicBezTo>
                <a:cubicBezTo>
                  <a:pt x="15638" y="5764"/>
                  <a:pt x="15656" y="5794"/>
                  <a:pt x="15679" y="5794"/>
                </a:cubicBezTo>
                <a:cubicBezTo>
                  <a:pt x="15701" y="5794"/>
                  <a:pt x="15720" y="5764"/>
                  <a:pt x="15720" y="5726"/>
                </a:cubicBezTo>
                <a:cubicBezTo>
                  <a:pt x="15720" y="5688"/>
                  <a:pt x="15701" y="5657"/>
                  <a:pt x="15679" y="5657"/>
                </a:cubicBezTo>
                <a:close/>
                <a:moveTo>
                  <a:pt x="15894" y="5657"/>
                </a:moveTo>
                <a:cubicBezTo>
                  <a:pt x="15871" y="5657"/>
                  <a:pt x="15853" y="5688"/>
                  <a:pt x="15853" y="5726"/>
                </a:cubicBezTo>
                <a:cubicBezTo>
                  <a:pt x="15853" y="5764"/>
                  <a:pt x="15871" y="5794"/>
                  <a:pt x="15894" y="5794"/>
                </a:cubicBezTo>
                <a:cubicBezTo>
                  <a:pt x="15916" y="5794"/>
                  <a:pt x="15935" y="5764"/>
                  <a:pt x="15935" y="5726"/>
                </a:cubicBezTo>
                <a:cubicBezTo>
                  <a:pt x="15935" y="5688"/>
                  <a:pt x="15916" y="5657"/>
                  <a:pt x="15894" y="5657"/>
                </a:cubicBezTo>
                <a:close/>
                <a:moveTo>
                  <a:pt x="16101" y="5657"/>
                </a:moveTo>
                <a:cubicBezTo>
                  <a:pt x="16078" y="5657"/>
                  <a:pt x="16060" y="5688"/>
                  <a:pt x="16060" y="5726"/>
                </a:cubicBezTo>
                <a:cubicBezTo>
                  <a:pt x="16060" y="5764"/>
                  <a:pt x="16078" y="5794"/>
                  <a:pt x="16101" y="5794"/>
                </a:cubicBezTo>
                <a:cubicBezTo>
                  <a:pt x="16123" y="5794"/>
                  <a:pt x="16142" y="5764"/>
                  <a:pt x="16142" y="5726"/>
                </a:cubicBezTo>
                <a:cubicBezTo>
                  <a:pt x="16142" y="5688"/>
                  <a:pt x="16123" y="5657"/>
                  <a:pt x="16101" y="5657"/>
                </a:cubicBezTo>
                <a:close/>
                <a:moveTo>
                  <a:pt x="16308" y="5657"/>
                </a:moveTo>
                <a:cubicBezTo>
                  <a:pt x="16285" y="5657"/>
                  <a:pt x="16267" y="5688"/>
                  <a:pt x="16267" y="5726"/>
                </a:cubicBezTo>
                <a:cubicBezTo>
                  <a:pt x="16267" y="5764"/>
                  <a:pt x="16285" y="5794"/>
                  <a:pt x="16308" y="5794"/>
                </a:cubicBezTo>
                <a:cubicBezTo>
                  <a:pt x="16331" y="5794"/>
                  <a:pt x="16349" y="5764"/>
                  <a:pt x="16349" y="5726"/>
                </a:cubicBezTo>
                <a:cubicBezTo>
                  <a:pt x="16349" y="5688"/>
                  <a:pt x="16331" y="5657"/>
                  <a:pt x="16308" y="5657"/>
                </a:cubicBezTo>
                <a:close/>
                <a:moveTo>
                  <a:pt x="16523" y="5657"/>
                </a:moveTo>
                <a:cubicBezTo>
                  <a:pt x="16500" y="5657"/>
                  <a:pt x="16482" y="5688"/>
                  <a:pt x="16482" y="5726"/>
                </a:cubicBezTo>
                <a:cubicBezTo>
                  <a:pt x="16482" y="5764"/>
                  <a:pt x="16500" y="5794"/>
                  <a:pt x="16523" y="5794"/>
                </a:cubicBezTo>
                <a:cubicBezTo>
                  <a:pt x="16546" y="5794"/>
                  <a:pt x="16564" y="5764"/>
                  <a:pt x="16564" y="5726"/>
                </a:cubicBezTo>
                <a:cubicBezTo>
                  <a:pt x="16564" y="5688"/>
                  <a:pt x="16546" y="5657"/>
                  <a:pt x="16523" y="5657"/>
                </a:cubicBezTo>
                <a:close/>
                <a:moveTo>
                  <a:pt x="16730" y="5657"/>
                </a:moveTo>
                <a:cubicBezTo>
                  <a:pt x="16708" y="5657"/>
                  <a:pt x="16689" y="5688"/>
                  <a:pt x="16689" y="5726"/>
                </a:cubicBezTo>
                <a:cubicBezTo>
                  <a:pt x="16689" y="5764"/>
                  <a:pt x="16708" y="5794"/>
                  <a:pt x="16730" y="5794"/>
                </a:cubicBezTo>
                <a:cubicBezTo>
                  <a:pt x="16753" y="5794"/>
                  <a:pt x="16771" y="5764"/>
                  <a:pt x="16771" y="5726"/>
                </a:cubicBezTo>
                <a:cubicBezTo>
                  <a:pt x="16771" y="5688"/>
                  <a:pt x="16753" y="5657"/>
                  <a:pt x="16730" y="5657"/>
                </a:cubicBezTo>
                <a:close/>
                <a:moveTo>
                  <a:pt x="16938" y="5657"/>
                </a:moveTo>
                <a:cubicBezTo>
                  <a:pt x="16915" y="5657"/>
                  <a:pt x="16897" y="5688"/>
                  <a:pt x="16897" y="5726"/>
                </a:cubicBezTo>
                <a:cubicBezTo>
                  <a:pt x="16897" y="5764"/>
                  <a:pt x="16915" y="5794"/>
                  <a:pt x="16938" y="5794"/>
                </a:cubicBezTo>
                <a:cubicBezTo>
                  <a:pt x="16960" y="5794"/>
                  <a:pt x="16979" y="5764"/>
                  <a:pt x="16979" y="5726"/>
                </a:cubicBezTo>
                <a:cubicBezTo>
                  <a:pt x="16979" y="5688"/>
                  <a:pt x="16960" y="5657"/>
                  <a:pt x="16938" y="5657"/>
                </a:cubicBezTo>
                <a:close/>
                <a:moveTo>
                  <a:pt x="17153" y="5657"/>
                </a:moveTo>
                <a:cubicBezTo>
                  <a:pt x="17130" y="5657"/>
                  <a:pt x="17111" y="5688"/>
                  <a:pt x="17111" y="5726"/>
                </a:cubicBezTo>
                <a:cubicBezTo>
                  <a:pt x="17111" y="5764"/>
                  <a:pt x="17130" y="5794"/>
                  <a:pt x="17153" y="5794"/>
                </a:cubicBezTo>
                <a:cubicBezTo>
                  <a:pt x="17175" y="5794"/>
                  <a:pt x="17194" y="5764"/>
                  <a:pt x="17194" y="5726"/>
                </a:cubicBezTo>
                <a:cubicBezTo>
                  <a:pt x="17194" y="5688"/>
                  <a:pt x="17175" y="5657"/>
                  <a:pt x="17153" y="5657"/>
                </a:cubicBezTo>
                <a:close/>
                <a:moveTo>
                  <a:pt x="17360" y="5657"/>
                </a:moveTo>
                <a:cubicBezTo>
                  <a:pt x="17337" y="5657"/>
                  <a:pt x="17319" y="5688"/>
                  <a:pt x="17319" y="5726"/>
                </a:cubicBezTo>
                <a:cubicBezTo>
                  <a:pt x="17319" y="5764"/>
                  <a:pt x="17337" y="5794"/>
                  <a:pt x="17360" y="5794"/>
                </a:cubicBezTo>
                <a:cubicBezTo>
                  <a:pt x="17382" y="5794"/>
                  <a:pt x="17401" y="5764"/>
                  <a:pt x="17401" y="5726"/>
                </a:cubicBezTo>
                <a:cubicBezTo>
                  <a:pt x="17401" y="5688"/>
                  <a:pt x="17382" y="5657"/>
                  <a:pt x="17360" y="5657"/>
                </a:cubicBezTo>
                <a:close/>
                <a:moveTo>
                  <a:pt x="17567" y="5657"/>
                </a:moveTo>
                <a:cubicBezTo>
                  <a:pt x="17544" y="5657"/>
                  <a:pt x="17526" y="5688"/>
                  <a:pt x="17526" y="5726"/>
                </a:cubicBezTo>
                <a:cubicBezTo>
                  <a:pt x="17526" y="5764"/>
                  <a:pt x="17544" y="5794"/>
                  <a:pt x="17567" y="5794"/>
                </a:cubicBezTo>
                <a:cubicBezTo>
                  <a:pt x="17590" y="5794"/>
                  <a:pt x="17608" y="5764"/>
                  <a:pt x="17608" y="5726"/>
                </a:cubicBezTo>
                <a:cubicBezTo>
                  <a:pt x="17608" y="5688"/>
                  <a:pt x="17590" y="5657"/>
                  <a:pt x="17567" y="5657"/>
                </a:cubicBezTo>
                <a:close/>
                <a:moveTo>
                  <a:pt x="17782" y="5657"/>
                </a:moveTo>
                <a:cubicBezTo>
                  <a:pt x="17759" y="5657"/>
                  <a:pt x="17741" y="5688"/>
                  <a:pt x="17741" y="5726"/>
                </a:cubicBezTo>
                <a:cubicBezTo>
                  <a:pt x="17741" y="5764"/>
                  <a:pt x="17759" y="5794"/>
                  <a:pt x="17782" y="5794"/>
                </a:cubicBezTo>
                <a:cubicBezTo>
                  <a:pt x="17805" y="5794"/>
                  <a:pt x="17823" y="5764"/>
                  <a:pt x="17823" y="5726"/>
                </a:cubicBezTo>
                <a:cubicBezTo>
                  <a:pt x="17823" y="5688"/>
                  <a:pt x="17805" y="5657"/>
                  <a:pt x="17782" y="5657"/>
                </a:cubicBezTo>
                <a:close/>
                <a:moveTo>
                  <a:pt x="17989" y="5657"/>
                </a:moveTo>
                <a:cubicBezTo>
                  <a:pt x="17967" y="5657"/>
                  <a:pt x="17948" y="5688"/>
                  <a:pt x="17948" y="5726"/>
                </a:cubicBezTo>
                <a:cubicBezTo>
                  <a:pt x="17948" y="5764"/>
                  <a:pt x="17967" y="5794"/>
                  <a:pt x="17989" y="5794"/>
                </a:cubicBezTo>
                <a:cubicBezTo>
                  <a:pt x="18012" y="5794"/>
                  <a:pt x="18030" y="5764"/>
                  <a:pt x="18030" y="5726"/>
                </a:cubicBezTo>
                <a:cubicBezTo>
                  <a:pt x="18030" y="5688"/>
                  <a:pt x="18012" y="5657"/>
                  <a:pt x="17989" y="5657"/>
                </a:cubicBezTo>
                <a:close/>
                <a:moveTo>
                  <a:pt x="18197" y="5657"/>
                </a:moveTo>
                <a:cubicBezTo>
                  <a:pt x="18174" y="5657"/>
                  <a:pt x="18156" y="5688"/>
                  <a:pt x="18156" y="5726"/>
                </a:cubicBezTo>
                <a:cubicBezTo>
                  <a:pt x="18156" y="5764"/>
                  <a:pt x="18174" y="5794"/>
                  <a:pt x="18197" y="5794"/>
                </a:cubicBezTo>
                <a:cubicBezTo>
                  <a:pt x="18219" y="5794"/>
                  <a:pt x="18238" y="5764"/>
                  <a:pt x="18238" y="5726"/>
                </a:cubicBezTo>
                <a:cubicBezTo>
                  <a:pt x="18238" y="5688"/>
                  <a:pt x="18219" y="5657"/>
                  <a:pt x="18197" y="5657"/>
                </a:cubicBezTo>
                <a:close/>
                <a:moveTo>
                  <a:pt x="18412" y="5657"/>
                </a:moveTo>
                <a:cubicBezTo>
                  <a:pt x="18389" y="5657"/>
                  <a:pt x="18370" y="5688"/>
                  <a:pt x="18370" y="5726"/>
                </a:cubicBezTo>
                <a:cubicBezTo>
                  <a:pt x="18370" y="5764"/>
                  <a:pt x="18389" y="5794"/>
                  <a:pt x="18412" y="5794"/>
                </a:cubicBezTo>
                <a:cubicBezTo>
                  <a:pt x="18434" y="5794"/>
                  <a:pt x="18453" y="5764"/>
                  <a:pt x="18453" y="5726"/>
                </a:cubicBezTo>
                <a:cubicBezTo>
                  <a:pt x="18453" y="5688"/>
                  <a:pt x="18434" y="5657"/>
                  <a:pt x="18412" y="5657"/>
                </a:cubicBezTo>
                <a:close/>
                <a:moveTo>
                  <a:pt x="18619" y="5657"/>
                </a:moveTo>
                <a:cubicBezTo>
                  <a:pt x="18596" y="5657"/>
                  <a:pt x="18578" y="5688"/>
                  <a:pt x="18578" y="5726"/>
                </a:cubicBezTo>
                <a:cubicBezTo>
                  <a:pt x="18578" y="5764"/>
                  <a:pt x="18596" y="5794"/>
                  <a:pt x="18619" y="5794"/>
                </a:cubicBezTo>
                <a:cubicBezTo>
                  <a:pt x="18641" y="5794"/>
                  <a:pt x="18660" y="5764"/>
                  <a:pt x="18660" y="5726"/>
                </a:cubicBezTo>
                <a:cubicBezTo>
                  <a:pt x="18660" y="5688"/>
                  <a:pt x="18641" y="5657"/>
                  <a:pt x="18619" y="5657"/>
                </a:cubicBezTo>
                <a:close/>
                <a:moveTo>
                  <a:pt x="19458" y="5657"/>
                </a:moveTo>
                <a:cubicBezTo>
                  <a:pt x="19450" y="5657"/>
                  <a:pt x="19444" y="5661"/>
                  <a:pt x="19438" y="5667"/>
                </a:cubicBezTo>
                <a:lnTo>
                  <a:pt x="19475" y="5667"/>
                </a:lnTo>
                <a:cubicBezTo>
                  <a:pt x="19476" y="5666"/>
                  <a:pt x="19476" y="5665"/>
                  <a:pt x="19476" y="5665"/>
                </a:cubicBezTo>
                <a:cubicBezTo>
                  <a:pt x="19470" y="5660"/>
                  <a:pt x="19464" y="5657"/>
                  <a:pt x="19458" y="5657"/>
                </a:cubicBezTo>
                <a:close/>
                <a:moveTo>
                  <a:pt x="19878" y="5657"/>
                </a:moveTo>
                <a:cubicBezTo>
                  <a:pt x="19855" y="5657"/>
                  <a:pt x="19837" y="5688"/>
                  <a:pt x="19837" y="5726"/>
                </a:cubicBezTo>
                <a:cubicBezTo>
                  <a:pt x="19837" y="5764"/>
                  <a:pt x="19855" y="5794"/>
                  <a:pt x="19878" y="5794"/>
                </a:cubicBezTo>
                <a:cubicBezTo>
                  <a:pt x="19900" y="5794"/>
                  <a:pt x="19919" y="5764"/>
                  <a:pt x="19919" y="5726"/>
                </a:cubicBezTo>
                <a:cubicBezTo>
                  <a:pt x="19919" y="5688"/>
                  <a:pt x="19900" y="5657"/>
                  <a:pt x="19878" y="5657"/>
                </a:cubicBezTo>
                <a:close/>
                <a:moveTo>
                  <a:pt x="10467" y="5696"/>
                </a:moveTo>
                <a:cubicBezTo>
                  <a:pt x="10456" y="5706"/>
                  <a:pt x="10433" y="5726"/>
                  <a:pt x="10433" y="5757"/>
                </a:cubicBezTo>
                <a:cubicBezTo>
                  <a:pt x="10433" y="5762"/>
                  <a:pt x="10438" y="5772"/>
                  <a:pt x="10447" y="5784"/>
                </a:cubicBezTo>
                <a:cubicBezTo>
                  <a:pt x="10460" y="5773"/>
                  <a:pt x="10470" y="5750"/>
                  <a:pt x="10470" y="5723"/>
                </a:cubicBezTo>
                <a:cubicBezTo>
                  <a:pt x="10470" y="5713"/>
                  <a:pt x="10469" y="5704"/>
                  <a:pt x="10467" y="5696"/>
                </a:cubicBezTo>
                <a:close/>
                <a:moveTo>
                  <a:pt x="11473" y="5696"/>
                </a:moveTo>
                <a:cubicBezTo>
                  <a:pt x="11473" y="5696"/>
                  <a:pt x="11454" y="5717"/>
                  <a:pt x="11454" y="5738"/>
                </a:cubicBezTo>
                <a:cubicBezTo>
                  <a:pt x="11454" y="5759"/>
                  <a:pt x="11461" y="5771"/>
                  <a:pt x="11467" y="5787"/>
                </a:cubicBezTo>
                <a:cubicBezTo>
                  <a:pt x="11471" y="5790"/>
                  <a:pt x="11475" y="5792"/>
                  <a:pt x="11480" y="5793"/>
                </a:cubicBezTo>
                <a:cubicBezTo>
                  <a:pt x="11485" y="5786"/>
                  <a:pt x="11494" y="5759"/>
                  <a:pt x="11496" y="5738"/>
                </a:cubicBezTo>
                <a:cubicBezTo>
                  <a:pt x="11488" y="5730"/>
                  <a:pt x="11483" y="5721"/>
                  <a:pt x="11473" y="5696"/>
                </a:cubicBezTo>
                <a:close/>
                <a:moveTo>
                  <a:pt x="11516" y="5696"/>
                </a:moveTo>
                <a:cubicBezTo>
                  <a:pt x="11506" y="5715"/>
                  <a:pt x="11504" y="5735"/>
                  <a:pt x="11513" y="5753"/>
                </a:cubicBezTo>
                <a:cubicBezTo>
                  <a:pt x="11515" y="5755"/>
                  <a:pt x="11515" y="5757"/>
                  <a:pt x="11517" y="5759"/>
                </a:cubicBezTo>
                <a:cubicBezTo>
                  <a:pt x="11519" y="5750"/>
                  <a:pt x="11521" y="5740"/>
                  <a:pt x="11521" y="5729"/>
                </a:cubicBezTo>
                <a:cubicBezTo>
                  <a:pt x="11521" y="5717"/>
                  <a:pt x="11519" y="5706"/>
                  <a:pt x="11516" y="5696"/>
                </a:cubicBezTo>
                <a:close/>
                <a:moveTo>
                  <a:pt x="461" y="5837"/>
                </a:moveTo>
                <a:cubicBezTo>
                  <a:pt x="443" y="5837"/>
                  <a:pt x="428" y="5855"/>
                  <a:pt x="422" y="5882"/>
                </a:cubicBezTo>
                <a:cubicBezTo>
                  <a:pt x="430" y="5889"/>
                  <a:pt x="439" y="5897"/>
                  <a:pt x="450" y="5905"/>
                </a:cubicBezTo>
                <a:cubicBezTo>
                  <a:pt x="450" y="5905"/>
                  <a:pt x="451" y="5905"/>
                  <a:pt x="451" y="5906"/>
                </a:cubicBezTo>
                <a:cubicBezTo>
                  <a:pt x="451" y="5905"/>
                  <a:pt x="451" y="5905"/>
                  <a:pt x="451" y="5905"/>
                </a:cubicBezTo>
                <a:cubicBezTo>
                  <a:pt x="453" y="5884"/>
                  <a:pt x="456" y="5871"/>
                  <a:pt x="461" y="5853"/>
                </a:cubicBezTo>
                <a:cubicBezTo>
                  <a:pt x="462" y="5849"/>
                  <a:pt x="463" y="5843"/>
                  <a:pt x="464" y="5837"/>
                </a:cubicBezTo>
                <a:cubicBezTo>
                  <a:pt x="463" y="5837"/>
                  <a:pt x="462" y="5837"/>
                  <a:pt x="461" y="5837"/>
                </a:cubicBezTo>
                <a:close/>
                <a:moveTo>
                  <a:pt x="671" y="5837"/>
                </a:moveTo>
                <a:cubicBezTo>
                  <a:pt x="648" y="5837"/>
                  <a:pt x="629" y="5867"/>
                  <a:pt x="629" y="5905"/>
                </a:cubicBezTo>
                <a:cubicBezTo>
                  <a:pt x="629" y="5943"/>
                  <a:pt x="648" y="5973"/>
                  <a:pt x="671" y="5973"/>
                </a:cubicBezTo>
                <a:cubicBezTo>
                  <a:pt x="693" y="5973"/>
                  <a:pt x="712" y="5943"/>
                  <a:pt x="712" y="5905"/>
                </a:cubicBezTo>
                <a:cubicBezTo>
                  <a:pt x="712" y="5867"/>
                  <a:pt x="693" y="5837"/>
                  <a:pt x="671" y="5837"/>
                </a:cubicBezTo>
                <a:close/>
                <a:moveTo>
                  <a:pt x="1721" y="5837"/>
                </a:moveTo>
                <a:cubicBezTo>
                  <a:pt x="1718" y="5837"/>
                  <a:pt x="1715" y="5837"/>
                  <a:pt x="1712" y="5839"/>
                </a:cubicBezTo>
                <a:cubicBezTo>
                  <a:pt x="1715" y="5846"/>
                  <a:pt x="1718" y="5853"/>
                  <a:pt x="1721" y="5860"/>
                </a:cubicBezTo>
                <a:cubicBezTo>
                  <a:pt x="1729" y="5877"/>
                  <a:pt x="1737" y="5893"/>
                  <a:pt x="1746" y="5905"/>
                </a:cubicBezTo>
                <a:cubicBezTo>
                  <a:pt x="1751" y="5911"/>
                  <a:pt x="1756" y="5916"/>
                  <a:pt x="1761" y="5920"/>
                </a:cubicBezTo>
                <a:cubicBezTo>
                  <a:pt x="1762" y="5915"/>
                  <a:pt x="1762" y="5910"/>
                  <a:pt x="1762" y="5905"/>
                </a:cubicBezTo>
                <a:cubicBezTo>
                  <a:pt x="1762" y="5867"/>
                  <a:pt x="1744" y="5837"/>
                  <a:pt x="1721" y="5837"/>
                </a:cubicBezTo>
                <a:close/>
                <a:moveTo>
                  <a:pt x="1930" y="5837"/>
                </a:moveTo>
                <a:cubicBezTo>
                  <a:pt x="1907" y="5837"/>
                  <a:pt x="1888" y="5867"/>
                  <a:pt x="1888" y="5905"/>
                </a:cubicBezTo>
                <a:cubicBezTo>
                  <a:pt x="1888" y="5906"/>
                  <a:pt x="1889" y="5906"/>
                  <a:pt x="1889" y="5907"/>
                </a:cubicBezTo>
                <a:cubicBezTo>
                  <a:pt x="1897" y="5914"/>
                  <a:pt x="1906" y="5932"/>
                  <a:pt x="1912" y="5944"/>
                </a:cubicBezTo>
                <a:cubicBezTo>
                  <a:pt x="1910" y="5949"/>
                  <a:pt x="1908" y="5955"/>
                  <a:pt x="1906" y="5960"/>
                </a:cubicBezTo>
                <a:cubicBezTo>
                  <a:pt x="1912" y="5968"/>
                  <a:pt x="1921" y="5973"/>
                  <a:pt x="1930" y="5973"/>
                </a:cubicBezTo>
                <a:cubicBezTo>
                  <a:pt x="1952" y="5973"/>
                  <a:pt x="1971" y="5943"/>
                  <a:pt x="1971" y="5905"/>
                </a:cubicBezTo>
                <a:cubicBezTo>
                  <a:pt x="1971" y="5867"/>
                  <a:pt x="1952" y="5837"/>
                  <a:pt x="1930" y="5837"/>
                </a:cubicBezTo>
                <a:close/>
                <a:moveTo>
                  <a:pt x="2137" y="5837"/>
                </a:moveTo>
                <a:cubicBezTo>
                  <a:pt x="2114" y="5837"/>
                  <a:pt x="2096" y="5867"/>
                  <a:pt x="2096" y="5905"/>
                </a:cubicBezTo>
                <a:cubicBezTo>
                  <a:pt x="2096" y="5943"/>
                  <a:pt x="2114" y="5973"/>
                  <a:pt x="2137" y="5973"/>
                </a:cubicBezTo>
                <a:cubicBezTo>
                  <a:pt x="2159" y="5973"/>
                  <a:pt x="2178" y="5943"/>
                  <a:pt x="2178" y="5905"/>
                </a:cubicBezTo>
                <a:cubicBezTo>
                  <a:pt x="2178" y="5867"/>
                  <a:pt x="2159" y="5837"/>
                  <a:pt x="2137" y="5837"/>
                </a:cubicBezTo>
                <a:close/>
                <a:moveTo>
                  <a:pt x="2352" y="5837"/>
                </a:moveTo>
                <a:cubicBezTo>
                  <a:pt x="2329" y="5837"/>
                  <a:pt x="2311" y="5867"/>
                  <a:pt x="2311" y="5905"/>
                </a:cubicBezTo>
                <a:cubicBezTo>
                  <a:pt x="2311" y="5943"/>
                  <a:pt x="2329" y="5973"/>
                  <a:pt x="2352" y="5973"/>
                </a:cubicBezTo>
                <a:cubicBezTo>
                  <a:pt x="2374" y="5973"/>
                  <a:pt x="2393" y="5943"/>
                  <a:pt x="2393" y="5905"/>
                </a:cubicBezTo>
                <a:cubicBezTo>
                  <a:pt x="2393" y="5867"/>
                  <a:pt x="2374" y="5837"/>
                  <a:pt x="2352" y="5837"/>
                </a:cubicBezTo>
                <a:close/>
                <a:moveTo>
                  <a:pt x="2559" y="5837"/>
                </a:moveTo>
                <a:cubicBezTo>
                  <a:pt x="2536" y="5837"/>
                  <a:pt x="2518" y="5867"/>
                  <a:pt x="2518" y="5905"/>
                </a:cubicBezTo>
                <a:cubicBezTo>
                  <a:pt x="2518" y="5943"/>
                  <a:pt x="2536" y="5973"/>
                  <a:pt x="2559" y="5973"/>
                </a:cubicBezTo>
                <a:cubicBezTo>
                  <a:pt x="2582" y="5973"/>
                  <a:pt x="2600" y="5943"/>
                  <a:pt x="2600" y="5905"/>
                </a:cubicBezTo>
                <a:cubicBezTo>
                  <a:pt x="2600" y="5867"/>
                  <a:pt x="2582" y="5837"/>
                  <a:pt x="2559" y="5837"/>
                </a:cubicBezTo>
                <a:close/>
                <a:moveTo>
                  <a:pt x="2766" y="5837"/>
                </a:moveTo>
                <a:cubicBezTo>
                  <a:pt x="2744" y="5837"/>
                  <a:pt x="2725" y="5867"/>
                  <a:pt x="2725" y="5905"/>
                </a:cubicBezTo>
                <a:cubicBezTo>
                  <a:pt x="2725" y="5943"/>
                  <a:pt x="2744" y="5973"/>
                  <a:pt x="2766" y="5973"/>
                </a:cubicBezTo>
                <a:cubicBezTo>
                  <a:pt x="2789" y="5973"/>
                  <a:pt x="2807" y="5943"/>
                  <a:pt x="2807" y="5905"/>
                </a:cubicBezTo>
                <a:cubicBezTo>
                  <a:pt x="2807" y="5867"/>
                  <a:pt x="2789" y="5837"/>
                  <a:pt x="2766" y="5837"/>
                </a:cubicBezTo>
                <a:close/>
                <a:moveTo>
                  <a:pt x="2981" y="5837"/>
                </a:moveTo>
                <a:cubicBezTo>
                  <a:pt x="2959" y="5837"/>
                  <a:pt x="2940" y="5867"/>
                  <a:pt x="2940" y="5905"/>
                </a:cubicBezTo>
                <a:cubicBezTo>
                  <a:pt x="2940" y="5943"/>
                  <a:pt x="2959" y="5973"/>
                  <a:pt x="2981" y="5973"/>
                </a:cubicBezTo>
                <a:cubicBezTo>
                  <a:pt x="3004" y="5973"/>
                  <a:pt x="3022" y="5943"/>
                  <a:pt x="3022" y="5905"/>
                </a:cubicBezTo>
                <a:cubicBezTo>
                  <a:pt x="3022" y="5867"/>
                  <a:pt x="3004" y="5837"/>
                  <a:pt x="2981" y="5837"/>
                </a:cubicBezTo>
                <a:close/>
                <a:moveTo>
                  <a:pt x="3188" y="5837"/>
                </a:moveTo>
                <a:cubicBezTo>
                  <a:pt x="3166" y="5837"/>
                  <a:pt x="3147" y="5867"/>
                  <a:pt x="3147" y="5905"/>
                </a:cubicBezTo>
                <a:cubicBezTo>
                  <a:pt x="3147" y="5943"/>
                  <a:pt x="3166" y="5973"/>
                  <a:pt x="3188" y="5973"/>
                </a:cubicBezTo>
                <a:cubicBezTo>
                  <a:pt x="3211" y="5973"/>
                  <a:pt x="3230" y="5943"/>
                  <a:pt x="3230" y="5905"/>
                </a:cubicBezTo>
                <a:cubicBezTo>
                  <a:pt x="3230" y="5867"/>
                  <a:pt x="3211" y="5837"/>
                  <a:pt x="3188" y="5837"/>
                </a:cubicBezTo>
                <a:close/>
                <a:moveTo>
                  <a:pt x="3396" y="5837"/>
                </a:moveTo>
                <a:cubicBezTo>
                  <a:pt x="3373" y="5837"/>
                  <a:pt x="3355" y="5867"/>
                  <a:pt x="3355" y="5905"/>
                </a:cubicBezTo>
                <a:cubicBezTo>
                  <a:pt x="3355" y="5943"/>
                  <a:pt x="3373" y="5973"/>
                  <a:pt x="3396" y="5973"/>
                </a:cubicBezTo>
                <a:cubicBezTo>
                  <a:pt x="3418" y="5973"/>
                  <a:pt x="3437" y="5943"/>
                  <a:pt x="3437" y="5905"/>
                </a:cubicBezTo>
                <a:cubicBezTo>
                  <a:pt x="3437" y="5867"/>
                  <a:pt x="3418" y="5837"/>
                  <a:pt x="3396" y="5837"/>
                </a:cubicBezTo>
                <a:close/>
                <a:moveTo>
                  <a:pt x="3611" y="5837"/>
                </a:moveTo>
                <a:cubicBezTo>
                  <a:pt x="3588" y="5837"/>
                  <a:pt x="3570" y="5867"/>
                  <a:pt x="3570" y="5905"/>
                </a:cubicBezTo>
                <a:cubicBezTo>
                  <a:pt x="3570" y="5943"/>
                  <a:pt x="3588" y="5973"/>
                  <a:pt x="3611" y="5973"/>
                </a:cubicBezTo>
                <a:cubicBezTo>
                  <a:pt x="3633" y="5973"/>
                  <a:pt x="3652" y="5943"/>
                  <a:pt x="3652" y="5905"/>
                </a:cubicBezTo>
                <a:cubicBezTo>
                  <a:pt x="3652" y="5867"/>
                  <a:pt x="3633" y="5837"/>
                  <a:pt x="3611" y="5837"/>
                </a:cubicBezTo>
                <a:close/>
                <a:moveTo>
                  <a:pt x="3818" y="5837"/>
                </a:moveTo>
                <a:cubicBezTo>
                  <a:pt x="3795" y="5837"/>
                  <a:pt x="3777" y="5867"/>
                  <a:pt x="3777" y="5905"/>
                </a:cubicBezTo>
                <a:cubicBezTo>
                  <a:pt x="3777" y="5943"/>
                  <a:pt x="3795" y="5973"/>
                  <a:pt x="3818" y="5973"/>
                </a:cubicBezTo>
                <a:cubicBezTo>
                  <a:pt x="3841" y="5973"/>
                  <a:pt x="3859" y="5943"/>
                  <a:pt x="3859" y="5905"/>
                </a:cubicBezTo>
                <a:cubicBezTo>
                  <a:pt x="3859" y="5867"/>
                  <a:pt x="3841" y="5837"/>
                  <a:pt x="3818" y="5837"/>
                </a:cubicBezTo>
                <a:close/>
                <a:moveTo>
                  <a:pt x="4033" y="5837"/>
                </a:moveTo>
                <a:cubicBezTo>
                  <a:pt x="4010" y="5837"/>
                  <a:pt x="3992" y="5867"/>
                  <a:pt x="3992" y="5905"/>
                </a:cubicBezTo>
                <a:cubicBezTo>
                  <a:pt x="3992" y="5943"/>
                  <a:pt x="4010" y="5973"/>
                  <a:pt x="4033" y="5973"/>
                </a:cubicBezTo>
                <a:cubicBezTo>
                  <a:pt x="4056" y="5973"/>
                  <a:pt x="4074" y="5943"/>
                  <a:pt x="4074" y="5905"/>
                </a:cubicBezTo>
                <a:cubicBezTo>
                  <a:pt x="4074" y="5867"/>
                  <a:pt x="4056" y="5837"/>
                  <a:pt x="4033" y="5837"/>
                </a:cubicBezTo>
                <a:close/>
                <a:moveTo>
                  <a:pt x="4240" y="5837"/>
                </a:moveTo>
                <a:cubicBezTo>
                  <a:pt x="4218" y="5837"/>
                  <a:pt x="4199" y="5867"/>
                  <a:pt x="4199" y="5905"/>
                </a:cubicBezTo>
                <a:cubicBezTo>
                  <a:pt x="4199" y="5943"/>
                  <a:pt x="4218" y="5973"/>
                  <a:pt x="4240" y="5973"/>
                </a:cubicBezTo>
                <a:cubicBezTo>
                  <a:pt x="4263" y="5973"/>
                  <a:pt x="4281" y="5943"/>
                  <a:pt x="4281" y="5905"/>
                </a:cubicBezTo>
                <a:cubicBezTo>
                  <a:pt x="4281" y="5867"/>
                  <a:pt x="4263" y="5837"/>
                  <a:pt x="4240" y="5837"/>
                </a:cubicBezTo>
                <a:close/>
                <a:moveTo>
                  <a:pt x="5499" y="5837"/>
                </a:moveTo>
                <a:cubicBezTo>
                  <a:pt x="5477" y="5837"/>
                  <a:pt x="5458" y="5867"/>
                  <a:pt x="5458" y="5905"/>
                </a:cubicBezTo>
                <a:cubicBezTo>
                  <a:pt x="5458" y="5943"/>
                  <a:pt x="5477" y="5973"/>
                  <a:pt x="5499" y="5973"/>
                </a:cubicBezTo>
                <a:cubicBezTo>
                  <a:pt x="5522" y="5973"/>
                  <a:pt x="5540" y="5943"/>
                  <a:pt x="5540" y="5905"/>
                </a:cubicBezTo>
                <a:cubicBezTo>
                  <a:pt x="5540" y="5867"/>
                  <a:pt x="5522" y="5837"/>
                  <a:pt x="5499" y="5837"/>
                </a:cubicBezTo>
                <a:close/>
                <a:moveTo>
                  <a:pt x="5706" y="5837"/>
                </a:moveTo>
                <a:cubicBezTo>
                  <a:pt x="5684" y="5837"/>
                  <a:pt x="5665" y="5867"/>
                  <a:pt x="5665" y="5905"/>
                </a:cubicBezTo>
                <a:cubicBezTo>
                  <a:pt x="5665" y="5943"/>
                  <a:pt x="5684" y="5973"/>
                  <a:pt x="5706" y="5973"/>
                </a:cubicBezTo>
                <a:cubicBezTo>
                  <a:pt x="5729" y="5973"/>
                  <a:pt x="5747" y="5943"/>
                  <a:pt x="5747" y="5905"/>
                </a:cubicBezTo>
                <a:cubicBezTo>
                  <a:pt x="5747" y="5867"/>
                  <a:pt x="5729" y="5837"/>
                  <a:pt x="5706" y="5837"/>
                </a:cubicBezTo>
                <a:close/>
                <a:moveTo>
                  <a:pt x="5921" y="5837"/>
                </a:moveTo>
                <a:cubicBezTo>
                  <a:pt x="5899" y="5837"/>
                  <a:pt x="5880" y="5867"/>
                  <a:pt x="5880" y="5905"/>
                </a:cubicBezTo>
                <a:cubicBezTo>
                  <a:pt x="5880" y="5943"/>
                  <a:pt x="5899" y="5973"/>
                  <a:pt x="5921" y="5973"/>
                </a:cubicBezTo>
                <a:cubicBezTo>
                  <a:pt x="5944" y="5973"/>
                  <a:pt x="5962" y="5943"/>
                  <a:pt x="5962" y="5905"/>
                </a:cubicBezTo>
                <a:cubicBezTo>
                  <a:pt x="5962" y="5867"/>
                  <a:pt x="5944" y="5837"/>
                  <a:pt x="5921" y="5837"/>
                </a:cubicBezTo>
                <a:close/>
                <a:moveTo>
                  <a:pt x="6129" y="5837"/>
                </a:moveTo>
                <a:cubicBezTo>
                  <a:pt x="6106" y="5837"/>
                  <a:pt x="6088" y="5867"/>
                  <a:pt x="6088" y="5905"/>
                </a:cubicBezTo>
                <a:cubicBezTo>
                  <a:pt x="6088" y="5943"/>
                  <a:pt x="6106" y="5973"/>
                  <a:pt x="6129" y="5973"/>
                </a:cubicBezTo>
                <a:cubicBezTo>
                  <a:pt x="6151" y="5973"/>
                  <a:pt x="6170" y="5943"/>
                  <a:pt x="6170" y="5905"/>
                </a:cubicBezTo>
                <a:cubicBezTo>
                  <a:pt x="6170" y="5867"/>
                  <a:pt x="6151" y="5837"/>
                  <a:pt x="6129" y="5837"/>
                </a:cubicBezTo>
                <a:close/>
                <a:moveTo>
                  <a:pt x="9906" y="5837"/>
                </a:moveTo>
                <a:cubicBezTo>
                  <a:pt x="9883" y="5837"/>
                  <a:pt x="9865" y="5867"/>
                  <a:pt x="9865" y="5905"/>
                </a:cubicBezTo>
                <a:cubicBezTo>
                  <a:pt x="9865" y="5913"/>
                  <a:pt x="9866" y="5920"/>
                  <a:pt x="9867" y="5927"/>
                </a:cubicBezTo>
                <a:cubicBezTo>
                  <a:pt x="9872" y="5918"/>
                  <a:pt x="9877" y="5911"/>
                  <a:pt x="9883" y="5905"/>
                </a:cubicBezTo>
                <a:cubicBezTo>
                  <a:pt x="9892" y="5896"/>
                  <a:pt x="9900" y="5887"/>
                  <a:pt x="9906" y="5875"/>
                </a:cubicBezTo>
                <a:cubicBezTo>
                  <a:pt x="9909" y="5867"/>
                  <a:pt x="9911" y="5858"/>
                  <a:pt x="9911" y="5846"/>
                </a:cubicBezTo>
                <a:cubicBezTo>
                  <a:pt x="9911" y="5844"/>
                  <a:pt x="9910" y="5841"/>
                  <a:pt x="9909" y="5837"/>
                </a:cubicBezTo>
                <a:cubicBezTo>
                  <a:pt x="9908" y="5837"/>
                  <a:pt x="9907" y="5837"/>
                  <a:pt x="9906" y="5837"/>
                </a:cubicBezTo>
                <a:close/>
                <a:moveTo>
                  <a:pt x="10533" y="5837"/>
                </a:moveTo>
                <a:cubicBezTo>
                  <a:pt x="10521" y="5837"/>
                  <a:pt x="10509" y="5846"/>
                  <a:pt x="10502" y="5861"/>
                </a:cubicBezTo>
                <a:cubicBezTo>
                  <a:pt x="10514" y="5875"/>
                  <a:pt x="10525" y="5884"/>
                  <a:pt x="10528" y="5884"/>
                </a:cubicBezTo>
                <a:cubicBezTo>
                  <a:pt x="10530" y="5884"/>
                  <a:pt x="10532" y="5884"/>
                  <a:pt x="10533" y="5884"/>
                </a:cubicBezTo>
                <a:cubicBezTo>
                  <a:pt x="10546" y="5883"/>
                  <a:pt x="10558" y="5879"/>
                  <a:pt x="10569" y="5873"/>
                </a:cubicBezTo>
                <a:cubicBezTo>
                  <a:pt x="10562" y="5851"/>
                  <a:pt x="10549" y="5837"/>
                  <a:pt x="10533" y="5837"/>
                </a:cubicBezTo>
                <a:close/>
                <a:moveTo>
                  <a:pt x="10957" y="5837"/>
                </a:moveTo>
                <a:cubicBezTo>
                  <a:pt x="10935" y="5837"/>
                  <a:pt x="10916" y="5867"/>
                  <a:pt x="10916" y="5905"/>
                </a:cubicBezTo>
                <a:cubicBezTo>
                  <a:pt x="10916" y="5943"/>
                  <a:pt x="10935" y="5973"/>
                  <a:pt x="10957" y="5973"/>
                </a:cubicBezTo>
                <a:cubicBezTo>
                  <a:pt x="10980" y="5973"/>
                  <a:pt x="10998" y="5943"/>
                  <a:pt x="10998" y="5905"/>
                </a:cubicBezTo>
                <a:cubicBezTo>
                  <a:pt x="10998" y="5867"/>
                  <a:pt x="10980" y="5837"/>
                  <a:pt x="10957" y="5837"/>
                </a:cubicBezTo>
                <a:close/>
                <a:moveTo>
                  <a:pt x="11589" y="5837"/>
                </a:moveTo>
                <a:cubicBezTo>
                  <a:pt x="11578" y="5837"/>
                  <a:pt x="11568" y="5843"/>
                  <a:pt x="11561" y="5854"/>
                </a:cubicBezTo>
                <a:cubicBezTo>
                  <a:pt x="11567" y="5873"/>
                  <a:pt x="11572" y="5890"/>
                  <a:pt x="11575" y="5905"/>
                </a:cubicBezTo>
                <a:cubicBezTo>
                  <a:pt x="11580" y="5932"/>
                  <a:pt x="11581" y="5954"/>
                  <a:pt x="11579" y="5971"/>
                </a:cubicBezTo>
                <a:cubicBezTo>
                  <a:pt x="11582" y="5972"/>
                  <a:pt x="11585" y="5973"/>
                  <a:pt x="11589" y="5973"/>
                </a:cubicBezTo>
                <a:cubicBezTo>
                  <a:pt x="11611" y="5973"/>
                  <a:pt x="11630" y="5943"/>
                  <a:pt x="11630" y="5905"/>
                </a:cubicBezTo>
                <a:cubicBezTo>
                  <a:pt x="11630" y="5867"/>
                  <a:pt x="11611" y="5837"/>
                  <a:pt x="11589" y="5837"/>
                </a:cubicBezTo>
                <a:close/>
                <a:moveTo>
                  <a:pt x="11794" y="5837"/>
                </a:moveTo>
                <a:cubicBezTo>
                  <a:pt x="11771" y="5837"/>
                  <a:pt x="11753" y="5867"/>
                  <a:pt x="11753" y="5905"/>
                </a:cubicBezTo>
                <a:cubicBezTo>
                  <a:pt x="11753" y="5943"/>
                  <a:pt x="11771" y="5973"/>
                  <a:pt x="11794" y="5973"/>
                </a:cubicBezTo>
                <a:cubicBezTo>
                  <a:pt x="11817" y="5973"/>
                  <a:pt x="11835" y="5943"/>
                  <a:pt x="11835" y="5905"/>
                </a:cubicBezTo>
                <a:cubicBezTo>
                  <a:pt x="11835" y="5867"/>
                  <a:pt x="11817" y="5837"/>
                  <a:pt x="11794" y="5837"/>
                </a:cubicBezTo>
                <a:close/>
                <a:moveTo>
                  <a:pt x="12009" y="5837"/>
                </a:moveTo>
                <a:cubicBezTo>
                  <a:pt x="11986" y="5837"/>
                  <a:pt x="11968" y="5867"/>
                  <a:pt x="11968" y="5905"/>
                </a:cubicBezTo>
                <a:cubicBezTo>
                  <a:pt x="11968" y="5943"/>
                  <a:pt x="11986" y="5973"/>
                  <a:pt x="12009" y="5973"/>
                </a:cubicBezTo>
                <a:cubicBezTo>
                  <a:pt x="12032" y="5973"/>
                  <a:pt x="12050" y="5943"/>
                  <a:pt x="12050" y="5905"/>
                </a:cubicBezTo>
                <a:cubicBezTo>
                  <a:pt x="12050" y="5867"/>
                  <a:pt x="12032" y="5837"/>
                  <a:pt x="12009" y="5837"/>
                </a:cubicBezTo>
                <a:close/>
                <a:moveTo>
                  <a:pt x="12216" y="5837"/>
                </a:moveTo>
                <a:cubicBezTo>
                  <a:pt x="12194" y="5837"/>
                  <a:pt x="12175" y="5867"/>
                  <a:pt x="12175" y="5905"/>
                </a:cubicBezTo>
                <a:cubicBezTo>
                  <a:pt x="12175" y="5943"/>
                  <a:pt x="12194" y="5973"/>
                  <a:pt x="12216" y="5973"/>
                </a:cubicBezTo>
                <a:cubicBezTo>
                  <a:pt x="12239" y="5973"/>
                  <a:pt x="12257" y="5943"/>
                  <a:pt x="12257" y="5905"/>
                </a:cubicBezTo>
                <a:cubicBezTo>
                  <a:pt x="12257" y="5867"/>
                  <a:pt x="12239" y="5837"/>
                  <a:pt x="12216" y="5837"/>
                </a:cubicBezTo>
                <a:close/>
                <a:moveTo>
                  <a:pt x="12424" y="5837"/>
                </a:moveTo>
                <a:cubicBezTo>
                  <a:pt x="12401" y="5837"/>
                  <a:pt x="12383" y="5867"/>
                  <a:pt x="12383" y="5905"/>
                </a:cubicBezTo>
                <a:cubicBezTo>
                  <a:pt x="12383" y="5943"/>
                  <a:pt x="12401" y="5973"/>
                  <a:pt x="12424" y="5973"/>
                </a:cubicBezTo>
                <a:cubicBezTo>
                  <a:pt x="12446" y="5973"/>
                  <a:pt x="12465" y="5943"/>
                  <a:pt x="12465" y="5905"/>
                </a:cubicBezTo>
                <a:cubicBezTo>
                  <a:pt x="12465" y="5867"/>
                  <a:pt x="12446" y="5837"/>
                  <a:pt x="12424" y="5837"/>
                </a:cubicBezTo>
                <a:close/>
                <a:moveTo>
                  <a:pt x="12639" y="5837"/>
                </a:moveTo>
                <a:cubicBezTo>
                  <a:pt x="12616" y="5837"/>
                  <a:pt x="12598" y="5867"/>
                  <a:pt x="12598" y="5905"/>
                </a:cubicBezTo>
                <a:cubicBezTo>
                  <a:pt x="12598" y="5943"/>
                  <a:pt x="12616" y="5973"/>
                  <a:pt x="12639" y="5973"/>
                </a:cubicBezTo>
                <a:cubicBezTo>
                  <a:pt x="12661" y="5973"/>
                  <a:pt x="12680" y="5943"/>
                  <a:pt x="12680" y="5905"/>
                </a:cubicBezTo>
                <a:cubicBezTo>
                  <a:pt x="12680" y="5867"/>
                  <a:pt x="12661" y="5837"/>
                  <a:pt x="12639" y="5837"/>
                </a:cubicBezTo>
                <a:close/>
                <a:moveTo>
                  <a:pt x="12846" y="5837"/>
                </a:moveTo>
                <a:cubicBezTo>
                  <a:pt x="12823" y="5837"/>
                  <a:pt x="12805" y="5867"/>
                  <a:pt x="12805" y="5905"/>
                </a:cubicBezTo>
                <a:cubicBezTo>
                  <a:pt x="12805" y="5943"/>
                  <a:pt x="12823" y="5973"/>
                  <a:pt x="12846" y="5973"/>
                </a:cubicBezTo>
                <a:cubicBezTo>
                  <a:pt x="12868" y="5973"/>
                  <a:pt x="12887" y="5943"/>
                  <a:pt x="12887" y="5905"/>
                </a:cubicBezTo>
                <a:cubicBezTo>
                  <a:pt x="12887" y="5867"/>
                  <a:pt x="12868" y="5837"/>
                  <a:pt x="12846" y="5837"/>
                </a:cubicBezTo>
                <a:close/>
                <a:moveTo>
                  <a:pt x="13053" y="5837"/>
                </a:moveTo>
                <a:cubicBezTo>
                  <a:pt x="13030" y="5837"/>
                  <a:pt x="13012" y="5867"/>
                  <a:pt x="13012" y="5905"/>
                </a:cubicBezTo>
                <a:cubicBezTo>
                  <a:pt x="13012" y="5943"/>
                  <a:pt x="13030" y="5973"/>
                  <a:pt x="13053" y="5973"/>
                </a:cubicBezTo>
                <a:cubicBezTo>
                  <a:pt x="13076" y="5973"/>
                  <a:pt x="13094" y="5943"/>
                  <a:pt x="13094" y="5905"/>
                </a:cubicBezTo>
                <a:cubicBezTo>
                  <a:pt x="13094" y="5867"/>
                  <a:pt x="13076" y="5837"/>
                  <a:pt x="13053" y="5837"/>
                </a:cubicBezTo>
                <a:close/>
                <a:moveTo>
                  <a:pt x="13268" y="5837"/>
                </a:moveTo>
                <a:cubicBezTo>
                  <a:pt x="13245" y="5837"/>
                  <a:pt x="13227" y="5867"/>
                  <a:pt x="13227" y="5905"/>
                </a:cubicBezTo>
                <a:cubicBezTo>
                  <a:pt x="13227" y="5943"/>
                  <a:pt x="13245" y="5973"/>
                  <a:pt x="13268" y="5973"/>
                </a:cubicBezTo>
                <a:cubicBezTo>
                  <a:pt x="13291" y="5973"/>
                  <a:pt x="13309" y="5943"/>
                  <a:pt x="13309" y="5905"/>
                </a:cubicBezTo>
                <a:cubicBezTo>
                  <a:pt x="13309" y="5867"/>
                  <a:pt x="13291" y="5837"/>
                  <a:pt x="13268" y="5837"/>
                </a:cubicBezTo>
                <a:close/>
                <a:moveTo>
                  <a:pt x="13475" y="5837"/>
                </a:moveTo>
                <a:cubicBezTo>
                  <a:pt x="13453" y="5837"/>
                  <a:pt x="13434" y="5867"/>
                  <a:pt x="13434" y="5905"/>
                </a:cubicBezTo>
                <a:cubicBezTo>
                  <a:pt x="13434" y="5943"/>
                  <a:pt x="13453" y="5973"/>
                  <a:pt x="13475" y="5973"/>
                </a:cubicBezTo>
                <a:cubicBezTo>
                  <a:pt x="13498" y="5973"/>
                  <a:pt x="13516" y="5943"/>
                  <a:pt x="13516" y="5905"/>
                </a:cubicBezTo>
                <a:cubicBezTo>
                  <a:pt x="13516" y="5867"/>
                  <a:pt x="13498" y="5837"/>
                  <a:pt x="13475" y="5837"/>
                </a:cubicBezTo>
                <a:close/>
                <a:moveTo>
                  <a:pt x="13683" y="5837"/>
                </a:moveTo>
                <a:cubicBezTo>
                  <a:pt x="13660" y="5837"/>
                  <a:pt x="13642" y="5867"/>
                  <a:pt x="13642" y="5905"/>
                </a:cubicBezTo>
                <a:cubicBezTo>
                  <a:pt x="13642" y="5943"/>
                  <a:pt x="13660" y="5973"/>
                  <a:pt x="13683" y="5973"/>
                </a:cubicBezTo>
                <a:cubicBezTo>
                  <a:pt x="13705" y="5973"/>
                  <a:pt x="13724" y="5943"/>
                  <a:pt x="13724" y="5905"/>
                </a:cubicBezTo>
                <a:cubicBezTo>
                  <a:pt x="13724" y="5867"/>
                  <a:pt x="13705" y="5837"/>
                  <a:pt x="13683" y="5837"/>
                </a:cubicBezTo>
                <a:close/>
                <a:moveTo>
                  <a:pt x="13898" y="5837"/>
                </a:moveTo>
                <a:cubicBezTo>
                  <a:pt x="13875" y="5837"/>
                  <a:pt x="13857" y="5867"/>
                  <a:pt x="13857" y="5905"/>
                </a:cubicBezTo>
                <a:cubicBezTo>
                  <a:pt x="13857" y="5943"/>
                  <a:pt x="13875" y="5973"/>
                  <a:pt x="13898" y="5973"/>
                </a:cubicBezTo>
                <a:cubicBezTo>
                  <a:pt x="13920" y="5973"/>
                  <a:pt x="13939" y="5943"/>
                  <a:pt x="13939" y="5905"/>
                </a:cubicBezTo>
                <a:cubicBezTo>
                  <a:pt x="13939" y="5867"/>
                  <a:pt x="13920" y="5837"/>
                  <a:pt x="13898" y="5837"/>
                </a:cubicBezTo>
                <a:close/>
                <a:moveTo>
                  <a:pt x="14105" y="5837"/>
                </a:moveTo>
                <a:cubicBezTo>
                  <a:pt x="14082" y="5837"/>
                  <a:pt x="14064" y="5867"/>
                  <a:pt x="14064" y="5905"/>
                </a:cubicBezTo>
                <a:cubicBezTo>
                  <a:pt x="14064" y="5943"/>
                  <a:pt x="14082" y="5973"/>
                  <a:pt x="14105" y="5973"/>
                </a:cubicBezTo>
                <a:cubicBezTo>
                  <a:pt x="14127" y="5973"/>
                  <a:pt x="14146" y="5943"/>
                  <a:pt x="14146" y="5905"/>
                </a:cubicBezTo>
                <a:cubicBezTo>
                  <a:pt x="14146" y="5867"/>
                  <a:pt x="14127" y="5837"/>
                  <a:pt x="14105" y="5837"/>
                </a:cubicBezTo>
                <a:close/>
                <a:moveTo>
                  <a:pt x="14312" y="5837"/>
                </a:moveTo>
                <a:cubicBezTo>
                  <a:pt x="14289" y="5837"/>
                  <a:pt x="14271" y="5867"/>
                  <a:pt x="14271" y="5905"/>
                </a:cubicBezTo>
                <a:cubicBezTo>
                  <a:pt x="14271" y="5943"/>
                  <a:pt x="14289" y="5973"/>
                  <a:pt x="14312" y="5973"/>
                </a:cubicBezTo>
                <a:cubicBezTo>
                  <a:pt x="14335" y="5973"/>
                  <a:pt x="14353" y="5943"/>
                  <a:pt x="14353" y="5905"/>
                </a:cubicBezTo>
                <a:cubicBezTo>
                  <a:pt x="14353" y="5867"/>
                  <a:pt x="14335" y="5837"/>
                  <a:pt x="14312" y="5837"/>
                </a:cubicBezTo>
                <a:close/>
                <a:moveTo>
                  <a:pt x="14527" y="5837"/>
                </a:moveTo>
                <a:cubicBezTo>
                  <a:pt x="14504" y="5837"/>
                  <a:pt x="14486" y="5867"/>
                  <a:pt x="14486" y="5905"/>
                </a:cubicBezTo>
                <a:cubicBezTo>
                  <a:pt x="14486" y="5943"/>
                  <a:pt x="14504" y="5973"/>
                  <a:pt x="14527" y="5973"/>
                </a:cubicBezTo>
                <a:cubicBezTo>
                  <a:pt x="14550" y="5973"/>
                  <a:pt x="14568" y="5943"/>
                  <a:pt x="14568" y="5905"/>
                </a:cubicBezTo>
                <a:cubicBezTo>
                  <a:pt x="14568" y="5867"/>
                  <a:pt x="14550" y="5837"/>
                  <a:pt x="14527" y="5837"/>
                </a:cubicBezTo>
                <a:close/>
                <a:moveTo>
                  <a:pt x="14734" y="5837"/>
                </a:moveTo>
                <a:cubicBezTo>
                  <a:pt x="14712" y="5837"/>
                  <a:pt x="14693" y="5867"/>
                  <a:pt x="14693" y="5905"/>
                </a:cubicBezTo>
                <a:cubicBezTo>
                  <a:pt x="14693" y="5943"/>
                  <a:pt x="14712" y="5973"/>
                  <a:pt x="14734" y="5973"/>
                </a:cubicBezTo>
                <a:cubicBezTo>
                  <a:pt x="14757" y="5973"/>
                  <a:pt x="14775" y="5943"/>
                  <a:pt x="14775" y="5905"/>
                </a:cubicBezTo>
                <a:cubicBezTo>
                  <a:pt x="14775" y="5867"/>
                  <a:pt x="14757" y="5837"/>
                  <a:pt x="14734" y="5837"/>
                </a:cubicBezTo>
                <a:close/>
                <a:moveTo>
                  <a:pt x="14942" y="5837"/>
                </a:moveTo>
                <a:cubicBezTo>
                  <a:pt x="14919" y="5837"/>
                  <a:pt x="14901" y="5867"/>
                  <a:pt x="14901" y="5905"/>
                </a:cubicBezTo>
                <a:cubicBezTo>
                  <a:pt x="14901" y="5943"/>
                  <a:pt x="14919" y="5973"/>
                  <a:pt x="14942" y="5973"/>
                </a:cubicBezTo>
                <a:cubicBezTo>
                  <a:pt x="14964" y="5973"/>
                  <a:pt x="14983" y="5943"/>
                  <a:pt x="14983" y="5905"/>
                </a:cubicBezTo>
                <a:cubicBezTo>
                  <a:pt x="14983" y="5867"/>
                  <a:pt x="14964" y="5837"/>
                  <a:pt x="14942" y="5837"/>
                </a:cubicBezTo>
                <a:close/>
                <a:moveTo>
                  <a:pt x="15157" y="5837"/>
                </a:moveTo>
                <a:cubicBezTo>
                  <a:pt x="15134" y="5837"/>
                  <a:pt x="15116" y="5867"/>
                  <a:pt x="15116" y="5905"/>
                </a:cubicBezTo>
                <a:cubicBezTo>
                  <a:pt x="15116" y="5943"/>
                  <a:pt x="15134" y="5973"/>
                  <a:pt x="15157" y="5973"/>
                </a:cubicBezTo>
                <a:cubicBezTo>
                  <a:pt x="15179" y="5973"/>
                  <a:pt x="15198" y="5943"/>
                  <a:pt x="15198" y="5905"/>
                </a:cubicBezTo>
                <a:cubicBezTo>
                  <a:pt x="15198" y="5867"/>
                  <a:pt x="15179" y="5837"/>
                  <a:pt x="15157" y="5837"/>
                </a:cubicBezTo>
                <a:close/>
                <a:moveTo>
                  <a:pt x="15364" y="5837"/>
                </a:moveTo>
                <a:cubicBezTo>
                  <a:pt x="15341" y="5837"/>
                  <a:pt x="15323" y="5867"/>
                  <a:pt x="15323" y="5905"/>
                </a:cubicBezTo>
                <a:cubicBezTo>
                  <a:pt x="15323" y="5943"/>
                  <a:pt x="15341" y="5973"/>
                  <a:pt x="15364" y="5973"/>
                </a:cubicBezTo>
                <a:cubicBezTo>
                  <a:pt x="15386" y="5973"/>
                  <a:pt x="15405" y="5943"/>
                  <a:pt x="15405" y="5905"/>
                </a:cubicBezTo>
                <a:cubicBezTo>
                  <a:pt x="15405" y="5867"/>
                  <a:pt x="15386" y="5837"/>
                  <a:pt x="15364" y="5837"/>
                </a:cubicBezTo>
                <a:close/>
                <a:moveTo>
                  <a:pt x="15579" y="5837"/>
                </a:moveTo>
                <a:cubicBezTo>
                  <a:pt x="15556" y="5837"/>
                  <a:pt x="15538" y="5867"/>
                  <a:pt x="15538" y="5905"/>
                </a:cubicBezTo>
                <a:cubicBezTo>
                  <a:pt x="15538" y="5943"/>
                  <a:pt x="15556" y="5973"/>
                  <a:pt x="15579" y="5973"/>
                </a:cubicBezTo>
                <a:cubicBezTo>
                  <a:pt x="15601" y="5973"/>
                  <a:pt x="15620" y="5943"/>
                  <a:pt x="15620" y="5905"/>
                </a:cubicBezTo>
                <a:cubicBezTo>
                  <a:pt x="15620" y="5867"/>
                  <a:pt x="15601" y="5837"/>
                  <a:pt x="15579" y="5837"/>
                </a:cubicBezTo>
                <a:close/>
                <a:moveTo>
                  <a:pt x="15786" y="5837"/>
                </a:moveTo>
                <a:cubicBezTo>
                  <a:pt x="15763" y="5837"/>
                  <a:pt x="15745" y="5867"/>
                  <a:pt x="15745" y="5905"/>
                </a:cubicBezTo>
                <a:cubicBezTo>
                  <a:pt x="15745" y="5943"/>
                  <a:pt x="15763" y="5973"/>
                  <a:pt x="15786" y="5973"/>
                </a:cubicBezTo>
                <a:cubicBezTo>
                  <a:pt x="15809" y="5973"/>
                  <a:pt x="15827" y="5943"/>
                  <a:pt x="15827" y="5905"/>
                </a:cubicBezTo>
                <a:cubicBezTo>
                  <a:pt x="15827" y="5867"/>
                  <a:pt x="15809" y="5837"/>
                  <a:pt x="15786" y="5837"/>
                </a:cubicBezTo>
                <a:close/>
                <a:moveTo>
                  <a:pt x="15993" y="5837"/>
                </a:moveTo>
                <a:cubicBezTo>
                  <a:pt x="15971" y="5837"/>
                  <a:pt x="15952" y="5867"/>
                  <a:pt x="15952" y="5905"/>
                </a:cubicBezTo>
                <a:cubicBezTo>
                  <a:pt x="15952" y="5943"/>
                  <a:pt x="15971" y="5973"/>
                  <a:pt x="15993" y="5973"/>
                </a:cubicBezTo>
                <a:cubicBezTo>
                  <a:pt x="16016" y="5973"/>
                  <a:pt x="16034" y="5943"/>
                  <a:pt x="16034" y="5905"/>
                </a:cubicBezTo>
                <a:cubicBezTo>
                  <a:pt x="16034" y="5867"/>
                  <a:pt x="16016" y="5837"/>
                  <a:pt x="15993" y="5837"/>
                </a:cubicBezTo>
                <a:close/>
                <a:moveTo>
                  <a:pt x="16208" y="5837"/>
                </a:moveTo>
                <a:cubicBezTo>
                  <a:pt x="16186" y="5837"/>
                  <a:pt x="16167" y="5867"/>
                  <a:pt x="16167" y="5905"/>
                </a:cubicBezTo>
                <a:cubicBezTo>
                  <a:pt x="16167" y="5943"/>
                  <a:pt x="16186" y="5973"/>
                  <a:pt x="16208" y="5973"/>
                </a:cubicBezTo>
                <a:cubicBezTo>
                  <a:pt x="16231" y="5973"/>
                  <a:pt x="16249" y="5943"/>
                  <a:pt x="16249" y="5905"/>
                </a:cubicBezTo>
                <a:cubicBezTo>
                  <a:pt x="16249" y="5867"/>
                  <a:pt x="16231" y="5837"/>
                  <a:pt x="16208" y="5837"/>
                </a:cubicBezTo>
                <a:close/>
                <a:moveTo>
                  <a:pt x="16416" y="5837"/>
                </a:moveTo>
                <a:cubicBezTo>
                  <a:pt x="16393" y="5837"/>
                  <a:pt x="16375" y="5867"/>
                  <a:pt x="16375" y="5905"/>
                </a:cubicBezTo>
                <a:cubicBezTo>
                  <a:pt x="16375" y="5943"/>
                  <a:pt x="16393" y="5973"/>
                  <a:pt x="16416" y="5973"/>
                </a:cubicBezTo>
                <a:cubicBezTo>
                  <a:pt x="16438" y="5973"/>
                  <a:pt x="16457" y="5943"/>
                  <a:pt x="16457" y="5905"/>
                </a:cubicBezTo>
                <a:cubicBezTo>
                  <a:pt x="16457" y="5867"/>
                  <a:pt x="16438" y="5837"/>
                  <a:pt x="16416" y="5837"/>
                </a:cubicBezTo>
                <a:close/>
                <a:moveTo>
                  <a:pt x="16623" y="5837"/>
                </a:moveTo>
                <a:cubicBezTo>
                  <a:pt x="16600" y="5837"/>
                  <a:pt x="16582" y="5867"/>
                  <a:pt x="16582" y="5905"/>
                </a:cubicBezTo>
                <a:cubicBezTo>
                  <a:pt x="16582" y="5943"/>
                  <a:pt x="16600" y="5973"/>
                  <a:pt x="16623" y="5973"/>
                </a:cubicBezTo>
                <a:cubicBezTo>
                  <a:pt x="16645" y="5973"/>
                  <a:pt x="16664" y="5943"/>
                  <a:pt x="16664" y="5905"/>
                </a:cubicBezTo>
                <a:cubicBezTo>
                  <a:pt x="16664" y="5867"/>
                  <a:pt x="16645" y="5837"/>
                  <a:pt x="16623" y="5837"/>
                </a:cubicBezTo>
                <a:close/>
                <a:moveTo>
                  <a:pt x="16838" y="5837"/>
                </a:moveTo>
                <a:cubicBezTo>
                  <a:pt x="16815" y="5837"/>
                  <a:pt x="16797" y="5867"/>
                  <a:pt x="16797" y="5905"/>
                </a:cubicBezTo>
                <a:cubicBezTo>
                  <a:pt x="16797" y="5943"/>
                  <a:pt x="16815" y="5973"/>
                  <a:pt x="16838" y="5973"/>
                </a:cubicBezTo>
                <a:cubicBezTo>
                  <a:pt x="16860" y="5973"/>
                  <a:pt x="16879" y="5943"/>
                  <a:pt x="16879" y="5905"/>
                </a:cubicBezTo>
                <a:cubicBezTo>
                  <a:pt x="16879" y="5867"/>
                  <a:pt x="16860" y="5837"/>
                  <a:pt x="16838" y="5837"/>
                </a:cubicBezTo>
                <a:close/>
                <a:moveTo>
                  <a:pt x="17045" y="5837"/>
                </a:moveTo>
                <a:cubicBezTo>
                  <a:pt x="17022" y="5837"/>
                  <a:pt x="17004" y="5867"/>
                  <a:pt x="17004" y="5905"/>
                </a:cubicBezTo>
                <a:cubicBezTo>
                  <a:pt x="17004" y="5943"/>
                  <a:pt x="17022" y="5973"/>
                  <a:pt x="17045" y="5973"/>
                </a:cubicBezTo>
                <a:cubicBezTo>
                  <a:pt x="17068" y="5973"/>
                  <a:pt x="17086" y="5943"/>
                  <a:pt x="17086" y="5905"/>
                </a:cubicBezTo>
                <a:cubicBezTo>
                  <a:pt x="17086" y="5867"/>
                  <a:pt x="17068" y="5837"/>
                  <a:pt x="17045" y="5837"/>
                </a:cubicBezTo>
                <a:close/>
                <a:moveTo>
                  <a:pt x="17252" y="5837"/>
                </a:moveTo>
                <a:cubicBezTo>
                  <a:pt x="17230" y="5837"/>
                  <a:pt x="17211" y="5867"/>
                  <a:pt x="17211" y="5905"/>
                </a:cubicBezTo>
                <a:cubicBezTo>
                  <a:pt x="17211" y="5943"/>
                  <a:pt x="17230" y="5973"/>
                  <a:pt x="17252" y="5973"/>
                </a:cubicBezTo>
                <a:cubicBezTo>
                  <a:pt x="17275" y="5973"/>
                  <a:pt x="17293" y="5943"/>
                  <a:pt x="17293" y="5905"/>
                </a:cubicBezTo>
                <a:cubicBezTo>
                  <a:pt x="17293" y="5867"/>
                  <a:pt x="17275" y="5837"/>
                  <a:pt x="17252" y="5837"/>
                </a:cubicBezTo>
                <a:close/>
                <a:moveTo>
                  <a:pt x="17467" y="5837"/>
                </a:moveTo>
                <a:cubicBezTo>
                  <a:pt x="17445" y="5837"/>
                  <a:pt x="17426" y="5867"/>
                  <a:pt x="17426" y="5905"/>
                </a:cubicBezTo>
                <a:cubicBezTo>
                  <a:pt x="17426" y="5943"/>
                  <a:pt x="17445" y="5973"/>
                  <a:pt x="17467" y="5973"/>
                </a:cubicBezTo>
                <a:cubicBezTo>
                  <a:pt x="17490" y="5973"/>
                  <a:pt x="17508" y="5943"/>
                  <a:pt x="17508" y="5905"/>
                </a:cubicBezTo>
                <a:cubicBezTo>
                  <a:pt x="17508" y="5867"/>
                  <a:pt x="17490" y="5837"/>
                  <a:pt x="17467" y="5837"/>
                </a:cubicBezTo>
                <a:close/>
                <a:moveTo>
                  <a:pt x="17675" y="5837"/>
                </a:moveTo>
                <a:cubicBezTo>
                  <a:pt x="17652" y="5837"/>
                  <a:pt x="17634" y="5867"/>
                  <a:pt x="17634" y="5905"/>
                </a:cubicBezTo>
                <a:cubicBezTo>
                  <a:pt x="17634" y="5943"/>
                  <a:pt x="17652" y="5973"/>
                  <a:pt x="17675" y="5973"/>
                </a:cubicBezTo>
                <a:cubicBezTo>
                  <a:pt x="17697" y="5973"/>
                  <a:pt x="17716" y="5943"/>
                  <a:pt x="17716" y="5905"/>
                </a:cubicBezTo>
                <a:cubicBezTo>
                  <a:pt x="17716" y="5867"/>
                  <a:pt x="17697" y="5837"/>
                  <a:pt x="17675" y="5837"/>
                </a:cubicBezTo>
                <a:close/>
                <a:moveTo>
                  <a:pt x="17882" y="5837"/>
                </a:moveTo>
                <a:cubicBezTo>
                  <a:pt x="17859" y="5837"/>
                  <a:pt x="17841" y="5867"/>
                  <a:pt x="17841" y="5905"/>
                </a:cubicBezTo>
                <a:cubicBezTo>
                  <a:pt x="17841" y="5943"/>
                  <a:pt x="17859" y="5973"/>
                  <a:pt x="17882" y="5973"/>
                </a:cubicBezTo>
                <a:cubicBezTo>
                  <a:pt x="17904" y="5973"/>
                  <a:pt x="17923" y="5943"/>
                  <a:pt x="17923" y="5905"/>
                </a:cubicBezTo>
                <a:cubicBezTo>
                  <a:pt x="17923" y="5867"/>
                  <a:pt x="17904" y="5837"/>
                  <a:pt x="17882" y="5837"/>
                </a:cubicBezTo>
                <a:close/>
                <a:moveTo>
                  <a:pt x="18097" y="5837"/>
                </a:moveTo>
                <a:cubicBezTo>
                  <a:pt x="18074" y="5837"/>
                  <a:pt x="18056" y="5867"/>
                  <a:pt x="18056" y="5905"/>
                </a:cubicBezTo>
                <a:cubicBezTo>
                  <a:pt x="18056" y="5943"/>
                  <a:pt x="18074" y="5973"/>
                  <a:pt x="18097" y="5973"/>
                </a:cubicBezTo>
                <a:cubicBezTo>
                  <a:pt x="18119" y="5973"/>
                  <a:pt x="18138" y="5943"/>
                  <a:pt x="18138" y="5905"/>
                </a:cubicBezTo>
                <a:cubicBezTo>
                  <a:pt x="18138" y="5867"/>
                  <a:pt x="18119" y="5837"/>
                  <a:pt x="18097" y="5837"/>
                </a:cubicBezTo>
                <a:close/>
                <a:moveTo>
                  <a:pt x="18304" y="5837"/>
                </a:moveTo>
                <a:cubicBezTo>
                  <a:pt x="18281" y="5837"/>
                  <a:pt x="18263" y="5867"/>
                  <a:pt x="18263" y="5905"/>
                </a:cubicBezTo>
                <a:cubicBezTo>
                  <a:pt x="18263" y="5943"/>
                  <a:pt x="18281" y="5973"/>
                  <a:pt x="18304" y="5973"/>
                </a:cubicBezTo>
                <a:cubicBezTo>
                  <a:pt x="18327" y="5973"/>
                  <a:pt x="18345" y="5943"/>
                  <a:pt x="18345" y="5905"/>
                </a:cubicBezTo>
                <a:cubicBezTo>
                  <a:pt x="18345" y="5867"/>
                  <a:pt x="18327" y="5837"/>
                  <a:pt x="18304" y="5837"/>
                </a:cubicBezTo>
                <a:close/>
                <a:moveTo>
                  <a:pt x="18511" y="5837"/>
                </a:moveTo>
                <a:cubicBezTo>
                  <a:pt x="18489" y="5837"/>
                  <a:pt x="18470" y="5867"/>
                  <a:pt x="18470" y="5905"/>
                </a:cubicBezTo>
                <a:cubicBezTo>
                  <a:pt x="18470" y="5943"/>
                  <a:pt x="18489" y="5973"/>
                  <a:pt x="18511" y="5973"/>
                </a:cubicBezTo>
                <a:cubicBezTo>
                  <a:pt x="18534" y="5973"/>
                  <a:pt x="18552" y="5943"/>
                  <a:pt x="18552" y="5905"/>
                </a:cubicBezTo>
                <a:cubicBezTo>
                  <a:pt x="18552" y="5867"/>
                  <a:pt x="18534" y="5837"/>
                  <a:pt x="18511" y="5837"/>
                </a:cubicBezTo>
                <a:close/>
                <a:moveTo>
                  <a:pt x="19770" y="5837"/>
                </a:moveTo>
                <a:cubicBezTo>
                  <a:pt x="19748" y="5837"/>
                  <a:pt x="19729" y="5867"/>
                  <a:pt x="19729" y="5905"/>
                </a:cubicBezTo>
                <a:cubicBezTo>
                  <a:pt x="19729" y="5943"/>
                  <a:pt x="19748" y="5973"/>
                  <a:pt x="19770" y="5973"/>
                </a:cubicBezTo>
                <a:cubicBezTo>
                  <a:pt x="19793" y="5973"/>
                  <a:pt x="19811" y="5943"/>
                  <a:pt x="19811" y="5905"/>
                </a:cubicBezTo>
                <a:cubicBezTo>
                  <a:pt x="19811" y="5867"/>
                  <a:pt x="19793" y="5837"/>
                  <a:pt x="19770" y="5837"/>
                </a:cubicBezTo>
                <a:close/>
                <a:moveTo>
                  <a:pt x="19985" y="5837"/>
                </a:moveTo>
                <a:cubicBezTo>
                  <a:pt x="19963" y="5837"/>
                  <a:pt x="19944" y="5867"/>
                  <a:pt x="19944" y="5905"/>
                </a:cubicBezTo>
                <a:cubicBezTo>
                  <a:pt x="19944" y="5935"/>
                  <a:pt x="19956" y="5960"/>
                  <a:pt x="19972" y="5969"/>
                </a:cubicBezTo>
                <a:cubicBezTo>
                  <a:pt x="19972" y="5950"/>
                  <a:pt x="19975" y="5929"/>
                  <a:pt x="19980" y="5906"/>
                </a:cubicBezTo>
                <a:cubicBezTo>
                  <a:pt x="19980" y="5905"/>
                  <a:pt x="19980" y="5905"/>
                  <a:pt x="19980" y="5905"/>
                </a:cubicBezTo>
                <a:cubicBezTo>
                  <a:pt x="19982" y="5898"/>
                  <a:pt x="19984" y="5892"/>
                  <a:pt x="19985" y="5885"/>
                </a:cubicBezTo>
                <a:cubicBezTo>
                  <a:pt x="19989" y="5870"/>
                  <a:pt x="19993" y="5854"/>
                  <a:pt x="19997" y="5839"/>
                </a:cubicBezTo>
                <a:cubicBezTo>
                  <a:pt x="19993" y="5838"/>
                  <a:pt x="19989" y="5837"/>
                  <a:pt x="19985" y="5837"/>
                </a:cubicBezTo>
                <a:close/>
                <a:moveTo>
                  <a:pt x="276" y="5849"/>
                </a:moveTo>
                <a:cubicBezTo>
                  <a:pt x="280" y="5869"/>
                  <a:pt x="285" y="5885"/>
                  <a:pt x="291" y="5885"/>
                </a:cubicBezTo>
                <a:cubicBezTo>
                  <a:pt x="291" y="5885"/>
                  <a:pt x="291" y="5884"/>
                  <a:pt x="291" y="5884"/>
                </a:cubicBezTo>
                <a:cubicBezTo>
                  <a:pt x="289" y="5870"/>
                  <a:pt x="284" y="5858"/>
                  <a:pt x="276" y="5849"/>
                </a:cubicBezTo>
                <a:close/>
                <a:moveTo>
                  <a:pt x="4426" y="5849"/>
                </a:moveTo>
                <a:cubicBezTo>
                  <a:pt x="4414" y="5861"/>
                  <a:pt x="4406" y="5883"/>
                  <a:pt x="4406" y="5907"/>
                </a:cubicBezTo>
                <a:cubicBezTo>
                  <a:pt x="4406" y="5945"/>
                  <a:pt x="4425" y="5975"/>
                  <a:pt x="4447" y="5975"/>
                </a:cubicBezTo>
                <a:cubicBezTo>
                  <a:pt x="4451" y="5975"/>
                  <a:pt x="4454" y="5975"/>
                  <a:pt x="4457" y="5973"/>
                </a:cubicBezTo>
                <a:cubicBezTo>
                  <a:pt x="4454" y="5957"/>
                  <a:pt x="4451" y="5941"/>
                  <a:pt x="4447" y="5925"/>
                </a:cubicBezTo>
                <a:cubicBezTo>
                  <a:pt x="4446" y="5919"/>
                  <a:pt x="4445" y="5913"/>
                  <a:pt x="4443" y="5907"/>
                </a:cubicBezTo>
                <a:cubicBezTo>
                  <a:pt x="4438" y="5885"/>
                  <a:pt x="4432" y="5865"/>
                  <a:pt x="4426" y="5849"/>
                </a:cubicBezTo>
                <a:close/>
                <a:moveTo>
                  <a:pt x="9730" y="5862"/>
                </a:moveTo>
                <a:cubicBezTo>
                  <a:pt x="9722" y="5863"/>
                  <a:pt x="9710" y="5868"/>
                  <a:pt x="9700" y="5876"/>
                </a:cubicBezTo>
                <a:cubicBezTo>
                  <a:pt x="9689" y="5884"/>
                  <a:pt x="9681" y="5896"/>
                  <a:pt x="9681" y="5908"/>
                </a:cubicBezTo>
                <a:cubicBezTo>
                  <a:pt x="9681" y="5908"/>
                  <a:pt x="9680" y="5908"/>
                  <a:pt x="9680" y="5909"/>
                </a:cubicBezTo>
                <a:cubicBezTo>
                  <a:pt x="9680" y="5926"/>
                  <a:pt x="9687" y="5959"/>
                  <a:pt x="9693" y="5959"/>
                </a:cubicBezTo>
                <a:cubicBezTo>
                  <a:pt x="9695" y="5959"/>
                  <a:pt x="9698" y="5959"/>
                  <a:pt x="9700" y="5958"/>
                </a:cubicBezTo>
                <a:cubicBezTo>
                  <a:pt x="9713" y="5952"/>
                  <a:pt x="9723" y="5932"/>
                  <a:pt x="9728" y="5908"/>
                </a:cubicBezTo>
                <a:cubicBezTo>
                  <a:pt x="9731" y="5895"/>
                  <a:pt x="9733" y="5882"/>
                  <a:pt x="9733" y="5869"/>
                </a:cubicBezTo>
                <a:cubicBezTo>
                  <a:pt x="9732" y="5866"/>
                  <a:pt x="9731" y="5864"/>
                  <a:pt x="9730" y="5862"/>
                </a:cubicBezTo>
                <a:close/>
                <a:moveTo>
                  <a:pt x="6295" y="5913"/>
                </a:moveTo>
                <a:cubicBezTo>
                  <a:pt x="6298" y="5941"/>
                  <a:pt x="6310" y="5962"/>
                  <a:pt x="6327" y="5968"/>
                </a:cubicBezTo>
                <a:cubicBezTo>
                  <a:pt x="6316" y="5954"/>
                  <a:pt x="6304" y="5935"/>
                  <a:pt x="6295" y="5913"/>
                </a:cubicBezTo>
                <a:close/>
                <a:moveTo>
                  <a:pt x="563" y="6003"/>
                </a:moveTo>
                <a:cubicBezTo>
                  <a:pt x="561" y="6003"/>
                  <a:pt x="560" y="6003"/>
                  <a:pt x="558" y="6004"/>
                </a:cubicBezTo>
                <a:cubicBezTo>
                  <a:pt x="551" y="6023"/>
                  <a:pt x="543" y="6041"/>
                  <a:pt x="532" y="6055"/>
                </a:cubicBezTo>
                <a:cubicBezTo>
                  <a:pt x="529" y="6059"/>
                  <a:pt x="525" y="6063"/>
                  <a:pt x="522" y="6067"/>
                </a:cubicBezTo>
                <a:cubicBezTo>
                  <a:pt x="522" y="6068"/>
                  <a:pt x="522" y="6070"/>
                  <a:pt x="522" y="6071"/>
                </a:cubicBezTo>
                <a:cubicBezTo>
                  <a:pt x="522" y="6109"/>
                  <a:pt x="540" y="6140"/>
                  <a:pt x="563" y="6140"/>
                </a:cubicBezTo>
                <a:cubicBezTo>
                  <a:pt x="586" y="6140"/>
                  <a:pt x="604" y="6109"/>
                  <a:pt x="604" y="6071"/>
                </a:cubicBezTo>
                <a:cubicBezTo>
                  <a:pt x="604" y="6034"/>
                  <a:pt x="586" y="6003"/>
                  <a:pt x="563" y="6003"/>
                </a:cubicBezTo>
                <a:close/>
                <a:moveTo>
                  <a:pt x="1827" y="6003"/>
                </a:moveTo>
                <a:cubicBezTo>
                  <a:pt x="1821" y="6003"/>
                  <a:pt x="1816" y="6005"/>
                  <a:pt x="1812" y="6008"/>
                </a:cubicBezTo>
                <a:cubicBezTo>
                  <a:pt x="1821" y="6050"/>
                  <a:pt x="1841" y="6083"/>
                  <a:pt x="1865" y="6089"/>
                </a:cubicBezTo>
                <a:cubicBezTo>
                  <a:pt x="1865" y="6091"/>
                  <a:pt x="1865" y="6093"/>
                  <a:pt x="1865" y="6095"/>
                </a:cubicBezTo>
                <a:cubicBezTo>
                  <a:pt x="1867" y="6088"/>
                  <a:pt x="1868" y="6080"/>
                  <a:pt x="1868" y="6071"/>
                </a:cubicBezTo>
                <a:cubicBezTo>
                  <a:pt x="1868" y="6034"/>
                  <a:pt x="1849" y="6003"/>
                  <a:pt x="1827" y="6003"/>
                </a:cubicBezTo>
                <a:close/>
                <a:moveTo>
                  <a:pt x="2036" y="6003"/>
                </a:moveTo>
                <a:cubicBezTo>
                  <a:pt x="2036" y="6003"/>
                  <a:pt x="2035" y="6003"/>
                  <a:pt x="2034" y="6003"/>
                </a:cubicBezTo>
                <a:cubicBezTo>
                  <a:pt x="2038" y="6011"/>
                  <a:pt x="2042" y="6020"/>
                  <a:pt x="2044" y="6033"/>
                </a:cubicBezTo>
                <a:cubicBezTo>
                  <a:pt x="2048" y="6062"/>
                  <a:pt x="2054" y="6094"/>
                  <a:pt x="2062" y="6125"/>
                </a:cubicBezTo>
                <a:cubicBezTo>
                  <a:pt x="2071" y="6112"/>
                  <a:pt x="2077" y="6093"/>
                  <a:pt x="2077" y="6071"/>
                </a:cubicBezTo>
                <a:cubicBezTo>
                  <a:pt x="2077" y="6034"/>
                  <a:pt x="2059" y="6003"/>
                  <a:pt x="2036" y="6003"/>
                </a:cubicBezTo>
                <a:close/>
                <a:moveTo>
                  <a:pt x="2244" y="6003"/>
                </a:moveTo>
                <a:cubicBezTo>
                  <a:pt x="2222" y="6003"/>
                  <a:pt x="2203" y="6034"/>
                  <a:pt x="2203" y="6071"/>
                </a:cubicBezTo>
                <a:cubicBezTo>
                  <a:pt x="2203" y="6109"/>
                  <a:pt x="2222" y="6140"/>
                  <a:pt x="2244" y="6140"/>
                </a:cubicBezTo>
                <a:cubicBezTo>
                  <a:pt x="2267" y="6140"/>
                  <a:pt x="2285" y="6109"/>
                  <a:pt x="2285" y="6071"/>
                </a:cubicBezTo>
                <a:cubicBezTo>
                  <a:pt x="2285" y="6034"/>
                  <a:pt x="2267" y="6003"/>
                  <a:pt x="2244" y="6003"/>
                </a:cubicBezTo>
                <a:close/>
                <a:moveTo>
                  <a:pt x="2452" y="6003"/>
                </a:moveTo>
                <a:cubicBezTo>
                  <a:pt x="2429" y="6003"/>
                  <a:pt x="2411" y="6034"/>
                  <a:pt x="2411" y="6071"/>
                </a:cubicBezTo>
                <a:cubicBezTo>
                  <a:pt x="2411" y="6109"/>
                  <a:pt x="2429" y="6140"/>
                  <a:pt x="2452" y="6140"/>
                </a:cubicBezTo>
                <a:cubicBezTo>
                  <a:pt x="2474" y="6140"/>
                  <a:pt x="2493" y="6109"/>
                  <a:pt x="2493" y="6071"/>
                </a:cubicBezTo>
                <a:cubicBezTo>
                  <a:pt x="2493" y="6034"/>
                  <a:pt x="2474" y="6003"/>
                  <a:pt x="2452" y="6003"/>
                </a:cubicBezTo>
                <a:close/>
                <a:moveTo>
                  <a:pt x="2666" y="6003"/>
                </a:moveTo>
                <a:cubicBezTo>
                  <a:pt x="2644" y="6003"/>
                  <a:pt x="2625" y="6034"/>
                  <a:pt x="2625" y="6071"/>
                </a:cubicBezTo>
                <a:cubicBezTo>
                  <a:pt x="2625" y="6109"/>
                  <a:pt x="2644" y="6140"/>
                  <a:pt x="2666" y="6140"/>
                </a:cubicBezTo>
                <a:cubicBezTo>
                  <a:pt x="2689" y="6140"/>
                  <a:pt x="2707" y="6109"/>
                  <a:pt x="2707" y="6071"/>
                </a:cubicBezTo>
                <a:cubicBezTo>
                  <a:pt x="2707" y="6034"/>
                  <a:pt x="2689" y="6003"/>
                  <a:pt x="2666" y="6003"/>
                </a:cubicBezTo>
                <a:close/>
                <a:moveTo>
                  <a:pt x="2874" y="6003"/>
                </a:moveTo>
                <a:cubicBezTo>
                  <a:pt x="2851" y="6003"/>
                  <a:pt x="2833" y="6034"/>
                  <a:pt x="2833" y="6071"/>
                </a:cubicBezTo>
                <a:cubicBezTo>
                  <a:pt x="2833" y="6109"/>
                  <a:pt x="2851" y="6140"/>
                  <a:pt x="2874" y="6140"/>
                </a:cubicBezTo>
                <a:cubicBezTo>
                  <a:pt x="2896" y="6140"/>
                  <a:pt x="2915" y="6109"/>
                  <a:pt x="2915" y="6071"/>
                </a:cubicBezTo>
                <a:cubicBezTo>
                  <a:pt x="2915" y="6034"/>
                  <a:pt x="2896" y="6003"/>
                  <a:pt x="2874" y="6003"/>
                </a:cubicBezTo>
                <a:close/>
                <a:moveTo>
                  <a:pt x="3081" y="6003"/>
                </a:moveTo>
                <a:cubicBezTo>
                  <a:pt x="3058" y="6003"/>
                  <a:pt x="3040" y="6034"/>
                  <a:pt x="3040" y="6071"/>
                </a:cubicBezTo>
                <a:cubicBezTo>
                  <a:pt x="3040" y="6109"/>
                  <a:pt x="3058" y="6140"/>
                  <a:pt x="3081" y="6140"/>
                </a:cubicBezTo>
                <a:cubicBezTo>
                  <a:pt x="3104" y="6140"/>
                  <a:pt x="3122" y="6109"/>
                  <a:pt x="3122" y="6071"/>
                </a:cubicBezTo>
                <a:cubicBezTo>
                  <a:pt x="3122" y="6034"/>
                  <a:pt x="3104" y="6003"/>
                  <a:pt x="3081" y="6003"/>
                </a:cubicBezTo>
                <a:close/>
                <a:moveTo>
                  <a:pt x="3296" y="6003"/>
                </a:moveTo>
                <a:cubicBezTo>
                  <a:pt x="3273" y="6003"/>
                  <a:pt x="3255" y="6034"/>
                  <a:pt x="3255" y="6071"/>
                </a:cubicBezTo>
                <a:cubicBezTo>
                  <a:pt x="3255" y="6109"/>
                  <a:pt x="3273" y="6140"/>
                  <a:pt x="3296" y="6140"/>
                </a:cubicBezTo>
                <a:cubicBezTo>
                  <a:pt x="3319" y="6140"/>
                  <a:pt x="3337" y="6109"/>
                  <a:pt x="3337" y="6071"/>
                </a:cubicBezTo>
                <a:cubicBezTo>
                  <a:pt x="3337" y="6034"/>
                  <a:pt x="3319" y="6003"/>
                  <a:pt x="3296" y="6003"/>
                </a:cubicBezTo>
                <a:close/>
                <a:moveTo>
                  <a:pt x="3503" y="6003"/>
                </a:moveTo>
                <a:cubicBezTo>
                  <a:pt x="3481" y="6003"/>
                  <a:pt x="3462" y="6034"/>
                  <a:pt x="3462" y="6071"/>
                </a:cubicBezTo>
                <a:cubicBezTo>
                  <a:pt x="3462" y="6109"/>
                  <a:pt x="3481" y="6140"/>
                  <a:pt x="3503" y="6140"/>
                </a:cubicBezTo>
                <a:cubicBezTo>
                  <a:pt x="3526" y="6140"/>
                  <a:pt x="3544" y="6109"/>
                  <a:pt x="3544" y="6071"/>
                </a:cubicBezTo>
                <a:cubicBezTo>
                  <a:pt x="3544" y="6034"/>
                  <a:pt x="3526" y="6003"/>
                  <a:pt x="3503" y="6003"/>
                </a:cubicBezTo>
                <a:close/>
                <a:moveTo>
                  <a:pt x="3711" y="6003"/>
                </a:moveTo>
                <a:cubicBezTo>
                  <a:pt x="3688" y="6003"/>
                  <a:pt x="3669" y="6034"/>
                  <a:pt x="3669" y="6071"/>
                </a:cubicBezTo>
                <a:cubicBezTo>
                  <a:pt x="3669" y="6109"/>
                  <a:pt x="3688" y="6140"/>
                  <a:pt x="3711" y="6140"/>
                </a:cubicBezTo>
                <a:cubicBezTo>
                  <a:pt x="3733" y="6140"/>
                  <a:pt x="3752" y="6109"/>
                  <a:pt x="3752" y="6071"/>
                </a:cubicBezTo>
                <a:cubicBezTo>
                  <a:pt x="3752" y="6034"/>
                  <a:pt x="3733" y="6003"/>
                  <a:pt x="3711" y="6003"/>
                </a:cubicBezTo>
                <a:close/>
                <a:moveTo>
                  <a:pt x="3925" y="6003"/>
                </a:moveTo>
                <a:cubicBezTo>
                  <a:pt x="3903" y="6003"/>
                  <a:pt x="3884" y="6034"/>
                  <a:pt x="3884" y="6071"/>
                </a:cubicBezTo>
                <a:cubicBezTo>
                  <a:pt x="3884" y="6109"/>
                  <a:pt x="3903" y="6140"/>
                  <a:pt x="3925" y="6140"/>
                </a:cubicBezTo>
                <a:cubicBezTo>
                  <a:pt x="3948" y="6140"/>
                  <a:pt x="3966" y="6109"/>
                  <a:pt x="3966" y="6071"/>
                </a:cubicBezTo>
                <a:cubicBezTo>
                  <a:pt x="3966" y="6034"/>
                  <a:pt x="3948" y="6003"/>
                  <a:pt x="3925" y="6003"/>
                </a:cubicBezTo>
                <a:close/>
                <a:moveTo>
                  <a:pt x="4133" y="6003"/>
                </a:moveTo>
                <a:cubicBezTo>
                  <a:pt x="4110" y="6003"/>
                  <a:pt x="4092" y="6034"/>
                  <a:pt x="4092" y="6071"/>
                </a:cubicBezTo>
                <a:cubicBezTo>
                  <a:pt x="4092" y="6109"/>
                  <a:pt x="4110" y="6140"/>
                  <a:pt x="4133" y="6140"/>
                </a:cubicBezTo>
                <a:cubicBezTo>
                  <a:pt x="4155" y="6140"/>
                  <a:pt x="4174" y="6109"/>
                  <a:pt x="4174" y="6071"/>
                </a:cubicBezTo>
                <a:cubicBezTo>
                  <a:pt x="4174" y="6034"/>
                  <a:pt x="4155" y="6003"/>
                  <a:pt x="4133" y="6003"/>
                </a:cubicBezTo>
                <a:close/>
                <a:moveTo>
                  <a:pt x="4348" y="6003"/>
                </a:moveTo>
                <a:cubicBezTo>
                  <a:pt x="4325" y="6003"/>
                  <a:pt x="4307" y="6034"/>
                  <a:pt x="4307" y="6071"/>
                </a:cubicBezTo>
                <a:cubicBezTo>
                  <a:pt x="4307" y="6109"/>
                  <a:pt x="4325" y="6140"/>
                  <a:pt x="4348" y="6140"/>
                </a:cubicBezTo>
                <a:cubicBezTo>
                  <a:pt x="4370" y="6140"/>
                  <a:pt x="4389" y="6109"/>
                  <a:pt x="4389" y="6071"/>
                </a:cubicBezTo>
                <a:cubicBezTo>
                  <a:pt x="4389" y="6034"/>
                  <a:pt x="4370" y="6003"/>
                  <a:pt x="4348" y="6003"/>
                </a:cubicBezTo>
                <a:close/>
                <a:moveTo>
                  <a:pt x="5607" y="6003"/>
                </a:moveTo>
                <a:cubicBezTo>
                  <a:pt x="5584" y="6003"/>
                  <a:pt x="5566" y="6034"/>
                  <a:pt x="5566" y="6071"/>
                </a:cubicBezTo>
                <a:cubicBezTo>
                  <a:pt x="5566" y="6109"/>
                  <a:pt x="5584" y="6140"/>
                  <a:pt x="5607" y="6140"/>
                </a:cubicBezTo>
                <a:cubicBezTo>
                  <a:pt x="5629" y="6140"/>
                  <a:pt x="5648" y="6109"/>
                  <a:pt x="5648" y="6071"/>
                </a:cubicBezTo>
                <a:cubicBezTo>
                  <a:pt x="5648" y="6034"/>
                  <a:pt x="5629" y="6003"/>
                  <a:pt x="5607" y="6003"/>
                </a:cubicBezTo>
                <a:close/>
                <a:moveTo>
                  <a:pt x="5814" y="6003"/>
                </a:moveTo>
                <a:cubicBezTo>
                  <a:pt x="5791" y="6003"/>
                  <a:pt x="5773" y="6034"/>
                  <a:pt x="5773" y="6071"/>
                </a:cubicBezTo>
                <a:cubicBezTo>
                  <a:pt x="5773" y="6109"/>
                  <a:pt x="5791" y="6140"/>
                  <a:pt x="5814" y="6140"/>
                </a:cubicBezTo>
                <a:cubicBezTo>
                  <a:pt x="5837" y="6140"/>
                  <a:pt x="5855" y="6109"/>
                  <a:pt x="5855" y="6071"/>
                </a:cubicBezTo>
                <a:cubicBezTo>
                  <a:pt x="5855" y="6034"/>
                  <a:pt x="5837" y="6003"/>
                  <a:pt x="5814" y="6003"/>
                </a:cubicBezTo>
                <a:close/>
                <a:moveTo>
                  <a:pt x="6021" y="6003"/>
                </a:moveTo>
                <a:cubicBezTo>
                  <a:pt x="5999" y="6003"/>
                  <a:pt x="5980" y="6034"/>
                  <a:pt x="5980" y="6071"/>
                </a:cubicBezTo>
                <a:cubicBezTo>
                  <a:pt x="5980" y="6109"/>
                  <a:pt x="5999" y="6140"/>
                  <a:pt x="6021" y="6140"/>
                </a:cubicBezTo>
                <a:cubicBezTo>
                  <a:pt x="6044" y="6140"/>
                  <a:pt x="6062" y="6109"/>
                  <a:pt x="6062" y="6071"/>
                </a:cubicBezTo>
                <a:cubicBezTo>
                  <a:pt x="6062" y="6034"/>
                  <a:pt x="6044" y="6003"/>
                  <a:pt x="6021" y="6003"/>
                </a:cubicBezTo>
                <a:close/>
                <a:moveTo>
                  <a:pt x="6236" y="6003"/>
                </a:moveTo>
                <a:cubicBezTo>
                  <a:pt x="6214" y="6003"/>
                  <a:pt x="6195" y="6034"/>
                  <a:pt x="6195" y="6071"/>
                </a:cubicBezTo>
                <a:cubicBezTo>
                  <a:pt x="6195" y="6109"/>
                  <a:pt x="6214" y="6140"/>
                  <a:pt x="6236" y="6140"/>
                </a:cubicBezTo>
                <a:cubicBezTo>
                  <a:pt x="6259" y="6140"/>
                  <a:pt x="6277" y="6109"/>
                  <a:pt x="6277" y="6071"/>
                </a:cubicBezTo>
                <a:cubicBezTo>
                  <a:pt x="6277" y="6034"/>
                  <a:pt x="6259" y="6003"/>
                  <a:pt x="6236" y="6003"/>
                </a:cubicBezTo>
                <a:close/>
                <a:moveTo>
                  <a:pt x="9806" y="6003"/>
                </a:moveTo>
                <a:cubicBezTo>
                  <a:pt x="9783" y="6003"/>
                  <a:pt x="9765" y="6034"/>
                  <a:pt x="9765" y="6071"/>
                </a:cubicBezTo>
                <a:cubicBezTo>
                  <a:pt x="9765" y="6109"/>
                  <a:pt x="9783" y="6140"/>
                  <a:pt x="9806" y="6140"/>
                </a:cubicBezTo>
                <a:cubicBezTo>
                  <a:pt x="9828" y="6140"/>
                  <a:pt x="9847" y="6109"/>
                  <a:pt x="9847" y="6071"/>
                </a:cubicBezTo>
                <a:cubicBezTo>
                  <a:pt x="9847" y="6034"/>
                  <a:pt x="9828" y="6003"/>
                  <a:pt x="9806" y="6003"/>
                </a:cubicBezTo>
                <a:close/>
                <a:moveTo>
                  <a:pt x="10852" y="6003"/>
                </a:moveTo>
                <a:cubicBezTo>
                  <a:pt x="10841" y="6003"/>
                  <a:pt x="10831" y="6010"/>
                  <a:pt x="10824" y="6021"/>
                </a:cubicBezTo>
                <a:cubicBezTo>
                  <a:pt x="10830" y="6059"/>
                  <a:pt x="10837" y="6094"/>
                  <a:pt x="10856" y="6132"/>
                </a:cubicBezTo>
                <a:cubicBezTo>
                  <a:pt x="10856" y="6134"/>
                  <a:pt x="10856" y="6137"/>
                  <a:pt x="10856" y="6139"/>
                </a:cubicBezTo>
                <a:cubicBezTo>
                  <a:pt x="10876" y="6135"/>
                  <a:pt x="10893" y="6107"/>
                  <a:pt x="10893" y="6071"/>
                </a:cubicBezTo>
                <a:cubicBezTo>
                  <a:pt x="10893" y="6034"/>
                  <a:pt x="10874" y="6003"/>
                  <a:pt x="10852" y="6003"/>
                </a:cubicBezTo>
                <a:close/>
                <a:moveTo>
                  <a:pt x="11065" y="6003"/>
                </a:moveTo>
                <a:cubicBezTo>
                  <a:pt x="11042" y="6003"/>
                  <a:pt x="11024" y="6034"/>
                  <a:pt x="11024" y="6071"/>
                </a:cubicBezTo>
                <a:cubicBezTo>
                  <a:pt x="11024" y="6109"/>
                  <a:pt x="11042" y="6140"/>
                  <a:pt x="11065" y="6140"/>
                </a:cubicBezTo>
                <a:cubicBezTo>
                  <a:pt x="11087" y="6140"/>
                  <a:pt x="11106" y="6109"/>
                  <a:pt x="11106" y="6071"/>
                </a:cubicBezTo>
                <a:cubicBezTo>
                  <a:pt x="11106" y="6034"/>
                  <a:pt x="11087" y="6003"/>
                  <a:pt x="11065" y="6003"/>
                </a:cubicBezTo>
                <a:close/>
                <a:moveTo>
                  <a:pt x="11479" y="6003"/>
                </a:moveTo>
                <a:cubicBezTo>
                  <a:pt x="11457" y="6003"/>
                  <a:pt x="11438" y="6034"/>
                  <a:pt x="11438" y="6071"/>
                </a:cubicBezTo>
                <a:cubicBezTo>
                  <a:pt x="11438" y="6109"/>
                  <a:pt x="11457" y="6140"/>
                  <a:pt x="11479" y="6140"/>
                </a:cubicBezTo>
                <a:cubicBezTo>
                  <a:pt x="11502" y="6140"/>
                  <a:pt x="11520" y="6109"/>
                  <a:pt x="11520" y="6071"/>
                </a:cubicBezTo>
                <a:cubicBezTo>
                  <a:pt x="11520" y="6034"/>
                  <a:pt x="11502" y="6003"/>
                  <a:pt x="11479" y="6003"/>
                </a:cubicBezTo>
                <a:close/>
                <a:moveTo>
                  <a:pt x="11694" y="6003"/>
                </a:moveTo>
                <a:cubicBezTo>
                  <a:pt x="11672" y="6003"/>
                  <a:pt x="11653" y="6034"/>
                  <a:pt x="11653" y="6071"/>
                </a:cubicBezTo>
                <a:cubicBezTo>
                  <a:pt x="11653" y="6109"/>
                  <a:pt x="11672" y="6140"/>
                  <a:pt x="11694" y="6140"/>
                </a:cubicBezTo>
                <a:cubicBezTo>
                  <a:pt x="11717" y="6140"/>
                  <a:pt x="11735" y="6109"/>
                  <a:pt x="11735" y="6071"/>
                </a:cubicBezTo>
                <a:cubicBezTo>
                  <a:pt x="11735" y="6034"/>
                  <a:pt x="11717" y="6003"/>
                  <a:pt x="11694" y="6003"/>
                </a:cubicBezTo>
                <a:close/>
                <a:moveTo>
                  <a:pt x="11902" y="6003"/>
                </a:moveTo>
                <a:cubicBezTo>
                  <a:pt x="11879" y="6003"/>
                  <a:pt x="11861" y="6034"/>
                  <a:pt x="11861" y="6071"/>
                </a:cubicBezTo>
                <a:cubicBezTo>
                  <a:pt x="11861" y="6109"/>
                  <a:pt x="11879" y="6140"/>
                  <a:pt x="11902" y="6140"/>
                </a:cubicBezTo>
                <a:cubicBezTo>
                  <a:pt x="11924" y="6140"/>
                  <a:pt x="11943" y="6109"/>
                  <a:pt x="11943" y="6071"/>
                </a:cubicBezTo>
                <a:cubicBezTo>
                  <a:pt x="11943" y="6034"/>
                  <a:pt x="11924" y="6003"/>
                  <a:pt x="11902" y="6003"/>
                </a:cubicBezTo>
                <a:close/>
                <a:moveTo>
                  <a:pt x="12109" y="6003"/>
                </a:moveTo>
                <a:cubicBezTo>
                  <a:pt x="12086" y="6003"/>
                  <a:pt x="12068" y="6034"/>
                  <a:pt x="12068" y="6071"/>
                </a:cubicBezTo>
                <a:cubicBezTo>
                  <a:pt x="12068" y="6109"/>
                  <a:pt x="12086" y="6140"/>
                  <a:pt x="12109" y="6140"/>
                </a:cubicBezTo>
                <a:cubicBezTo>
                  <a:pt x="12132" y="6140"/>
                  <a:pt x="12150" y="6109"/>
                  <a:pt x="12150" y="6071"/>
                </a:cubicBezTo>
                <a:cubicBezTo>
                  <a:pt x="12150" y="6034"/>
                  <a:pt x="12132" y="6003"/>
                  <a:pt x="12109" y="6003"/>
                </a:cubicBezTo>
                <a:close/>
                <a:moveTo>
                  <a:pt x="12324" y="6003"/>
                </a:moveTo>
                <a:cubicBezTo>
                  <a:pt x="12301" y="6003"/>
                  <a:pt x="12283" y="6034"/>
                  <a:pt x="12283" y="6071"/>
                </a:cubicBezTo>
                <a:cubicBezTo>
                  <a:pt x="12283" y="6109"/>
                  <a:pt x="12301" y="6140"/>
                  <a:pt x="12324" y="6140"/>
                </a:cubicBezTo>
                <a:cubicBezTo>
                  <a:pt x="12346" y="6140"/>
                  <a:pt x="12365" y="6109"/>
                  <a:pt x="12365" y="6071"/>
                </a:cubicBezTo>
                <a:cubicBezTo>
                  <a:pt x="12365" y="6034"/>
                  <a:pt x="12346" y="6003"/>
                  <a:pt x="12324" y="6003"/>
                </a:cubicBezTo>
                <a:close/>
                <a:moveTo>
                  <a:pt x="12531" y="6003"/>
                </a:moveTo>
                <a:cubicBezTo>
                  <a:pt x="12508" y="6003"/>
                  <a:pt x="12490" y="6034"/>
                  <a:pt x="12490" y="6071"/>
                </a:cubicBezTo>
                <a:cubicBezTo>
                  <a:pt x="12490" y="6109"/>
                  <a:pt x="12508" y="6140"/>
                  <a:pt x="12531" y="6140"/>
                </a:cubicBezTo>
                <a:cubicBezTo>
                  <a:pt x="12554" y="6140"/>
                  <a:pt x="12572" y="6109"/>
                  <a:pt x="12572" y="6071"/>
                </a:cubicBezTo>
                <a:cubicBezTo>
                  <a:pt x="12572" y="6034"/>
                  <a:pt x="12554" y="6003"/>
                  <a:pt x="12531" y="6003"/>
                </a:cubicBezTo>
                <a:close/>
                <a:moveTo>
                  <a:pt x="12738" y="6003"/>
                </a:moveTo>
                <a:cubicBezTo>
                  <a:pt x="12716" y="6003"/>
                  <a:pt x="12697" y="6034"/>
                  <a:pt x="12697" y="6071"/>
                </a:cubicBezTo>
                <a:cubicBezTo>
                  <a:pt x="12697" y="6109"/>
                  <a:pt x="12716" y="6140"/>
                  <a:pt x="12738" y="6140"/>
                </a:cubicBezTo>
                <a:cubicBezTo>
                  <a:pt x="12761" y="6140"/>
                  <a:pt x="12779" y="6109"/>
                  <a:pt x="12779" y="6071"/>
                </a:cubicBezTo>
                <a:cubicBezTo>
                  <a:pt x="12779" y="6034"/>
                  <a:pt x="12761" y="6003"/>
                  <a:pt x="12738" y="6003"/>
                </a:cubicBezTo>
                <a:close/>
                <a:moveTo>
                  <a:pt x="12953" y="6003"/>
                </a:moveTo>
                <a:cubicBezTo>
                  <a:pt x="12931" y="6003"/>
                  <a:pt x="12912" y="6034"/>
                  <a:pt x="12912" y="6071"/>
                </a:cubicBezTo>
                <a:cubicBezTo>
                  <a:pt x="12912" y="6109"/>
                  <a:pt x="12931" y="6140"/>
                  <a:pt x="12953" y="6140"/>
                </a:cubicBezTo>
                <a:cubicBezTo>
                  <a:pt x="12976" y="6140"/>
                  <a:pt x="12994" y="6109"/>
                  <a:pt x="12994" y="6071"/>
                </a:cubicBezTo>
                <a:cubicBezTo>
                  <a:pt x="12994" y="6034"/>
                  <a:pt x="12976" y="6003"/>
                  <a:pt x="12953" y="6003"/>
                </a:cubicBezTo>
                <a:close/>
                <a:moveTo>
                  <a:pt x="13161" y="6003"/>
                </a:moveTo>
                <a:cubicBezTo>
                  <a:pt x="13138" y="6003"/>
                  <a:pt x="13120" y="6034"/>
                  <a:pt x="13120" y="6071"/>
                </a:cubicBezTo>
                <a:cubicBezTo>
                  <a:pt x="13120" y="6109"/>
                  <a:pt x="13138" y="6140"/>
                  <a:pt x="13161" y="6140"/>
                </a:cubicBezTo>
                <a:cubicBezTo>
                  <a:pt x="13183" y="6140"/>
                  <a:pt x="13202" y="6109"/>
                  <a:pt x="13202" y="6071"/>
                </a:cubicBezTo>
                <a:cubicBezTo>
                  <a:pt x="13202" y="6034"/>
                  <a:pt x="13183" y="6003"/>
                  <a:pt x="13161" y="6003"/>
                </a:cubicBezTo>
                <a:close/>
                <a:moveTo>
                  <a:pt x="13368" y="6003"/>
                </a:moveTo>
                <a:cubicBezTo>
                  <a:pt x="13345" y="6003"/>
                  <a:pt x="13327" y="6034"/>
                  <a:pt x="13327" y="6071"/>
                </a:cubicBezTo>
                <a:cubicBezTo>
                  <a:pt x="13327" y="6109"/>
                  <a:pt x="13345" y="6140"/>
                  <a:pt x="13368" y="6140"/>
                </a:cubicBezTo>
                <a:cubicBezTo>
                  <a:pt x="13391" y="6140"/>
                  <a:pt x="13409" y="6109"/>
                  <a:pt x="13409" y="6071"/>
                </a:cubicBezTo>
                <a:cubicBezTo>
                  <a:pt x="13409" y="6034"/>
                  <a:pt x="13391" y="6003"/>
                  <a:pt x="13368" y="6003"/>
                </a:cubicBezTo>
                <a:close/>
                <a:moveTo>
                  <a:pt x="13583" y="6003"/>
                </a:moveTo>
                <a:cubicBezTo>
                  <a:pt x="13560" y="6003"/>
                  <a:pt x="13542" y="6034"/>
                  <a:pt x="13542" y="6071"/>
                </a:cubicBezTo>
                <a:cubicBezTo>
                  <a:pt x="13542" y="6109"/>
                  <a:pt x="13560" y="6140"/>
                  <a:pt x="13583" y="6140"/>
                </a:cubicBezTo>
                <a:cubicBezTo>
                  <a:pt x="13605" y="6140"/>
                  <a:pt x="13624" y="6109"/>
                  <a:pt x="13624" y="6071"/>
                </a:cubicBezTo>
                <a:cubicBezTo>
                  <a:pt x="13624" y="6034"/>
                  <a:pt x="13605" y="6003"/>
                  <a:pt x="13583" y="6003"/>
                </a:cubicBezTo>
                <a:close/>
                <a:moveTo>
                  <a:pt x="13790" y="6003"/>
                </a:moveTo>
                <a:cubicBezTo>
                  <a:pt x="13767" y="6003"/>
                  <a:pt x="13749" y="6034"/>
                  <a:pt x="13749" y="6071"/>
                </a:cubicBezTo>
                <a:cubicBezTo>
                  <a:pt x="13749" y="6109"/>
                  <a:pt x="13767" y="6140"/>
                  <a:pt x="13790" y="6140"/>
                </a:cubicBezTo>
                <a:cubicBezTo>
                  <a:pt x="13813" y="6140"/>
                  <a:pt x="13831" y="6109"/>
                  <a:pt x="13831" y="6071"/>
                </a:cubicBezTo>
                <a:cubicBezTo>
                  <a:pt x="13831" y="6034"/>
                  <a:pt x="13813" y="6003"/>
                  <a:pt x="13790" y="6003"/>
                </a:cubicBezTo>
                <a:close/>
                <a:moveTo>
                  <a:pt x="13997" y="6003"/>
                </a:moveTo>
                <a:cubicBezTo>
                  <a:pt x="13975" y="6003"/>
                  <a:pt x="13956" y="6034"/>
                  <a:pt x="13956" y="6071"/>
                </a:cubicBezTo>
                <a:cubicBezTo>
                  <a:pt x="13956" y="6109"/>
                  <a:pt x="13975" y="6140"/>
                  <a:pt x="13997" y="6140"/>
                </a:cubicBezTo>
                <a:cubicBezTo>
                  <a:pt x="14020" y="6140"/>
                  <a:pt x="14038" y="6109"/>
                  <a:pt x="14038" y="6071"/>
                </a:cubicBezTo>
                <a:cubicBezTo>
                  <a:pt x="14038" y="6034"/>
                  <a:pt x="14020" y="6003"/>
                  <a:pt x="13997" y="6003"/>
                </a:cubicBezTo>
                <a:close/>
                <a:moveTo>
                  <a:pt x="14212" y="6003"/>
                </a:moveTo>
                <a:cubicBezTo>
                  <a:pt x="14190" y="6003"/>
                  <a:pt x="14171" y="6034"/>
                  <a:pt x="14171" y="6071"/>
                </a:cubicBezTo>
                <a:cubicBezTo>
                  <a:pt x="14171" y="6109"/>
                  <a:pt x="14190" y="6140"/>
                  <a:pt x="14212" y="6140"/>
                </a:cubicBezTo>
                <a:cubicBezTo>
                  <a:pt x="14235" y="6140"/>
                  <a:pt x="14253" y="6109"/>
                  <a:pt x="14253" y="6071"/>
                </a:cubicBezTo>
                <a:cubicBezTo>
                  <a:pt x="14253" y="6034"/>
                  <a:pt x="14235" y="6003"/>
                  <a:pt x="14212" y="6003"/>
                </a:cubicBezTo>
                <a:close/>
                <a:moveTo>
                  <a:pt x="14420" y="6003"/>
                </a:moveTo>
                <a:cubicBezTo>
                  <a:pt x="14397" y="6003"/>
                  <a:pt x="14379" y="6034"/>
                  <a:pt x="14379" y="6071"/>
                </a:cubicBezTo>
                <a:cubicBezTo>
                  <a:pt x="14379" y="6109"/>
                  <a:pt x="14397" y="6140"/>
                  <a:pt x="14420" y="6140"/>
                </a:cubicBezTo>
                <a:cubicBezTo>
                  <a:pt x="14442" y="6140"/>
                  <a:pt x="14461" y="6109"/>
                  <a:pt x="14461" y="6071"/>
                </a:cubicBezTo>
                <a:cubicBezTo>
                  <a:pt x="14461" y="6034"/>
                  <a:pt x="14442" y="6003"/>
                  <a:pt x="14420" y="6003"/>
                </a:cubicBezTo>
                <a:close/>
                <a:moveTo>
                  <a:pt x="14627" y="6003"/>
                </a:moveTo>
                <a:cubicBezTo>
                  <a:pt x="14604" y="6003"/>
                  <a:pt x="14586" y="6034"/>
                  <a:pt x="14586" y="6071"/>
                </a:cubicBezTo>
                <a:cubicBezTo>
                  <a:pt x="14586" y="6109"/>
                  <a:pt x="14604" y="6140"/>
                  <a:pt x="14627" y="6140"/>
                </a:cubicBezTo>
                <a:cubicBezTo>
                  <a:pt x="14649" y="6140"/>
                  <a:pt x="14668" y="6109"/>
                  <a:pt x="14668" y="6071"/>
                </a:cubicBezTo>
                <a:cubicBezTo>
                  <a:pt x="14668" y="6034"/>
                  <a:pt x="14649" y="6003"/>
                  <a:pt x="14627" y="6003"/>
                </a:cubicBezTo>
                <a:close/>
                <a:moveTo>
                  <a:pt x="14842" y="6003"/>
                </a:moveTo>
                <a:cubicBezTo>
                  <a:pt x="14819" y="6003"/>
                  <a:pt x="14801" y="6034"/>
                  <a:pt x="14801" y="6071"/>
                </a:cubicBezTo>
                <a:cubicBezTo>
                  <a:pt x="14801" y="6109"/>
                  <a:pt x="14819" y="6140"/>
                  <a:pt x="14842" y="6140"/>
                </a:cubicBezTo>
                <a:cubicBezTo>
                  <a:pt x="14864" y="6140"/>
                  <a:pt x="14883" y="6109"/>
                  <a:pt x="14883" y="6071"/>
                </a:cubicBezTo>
                <a:cubicBezTo>
                  <a:pt x="14883" y="6034"/>
                  <a:pt x="14864" y="6003"/>
                  <a:pt x="14842" y="6003"/>
                </a:cubicBezTo>
                <a:close/>
                <a:moveTo>
                  <a:pt x="15049" y="6003"/>
                </a:moveTo>
                <a:cubicBezTo>
                  <a:pt x="15026" y="6003"/>
                  <a:pt x="15008" y="6034"/>
                  <a:pt x="15008" y="6071"/>
                </a:cubicBezTo>
                <a:cubicBezTo>
                  <a:pt x="15008" y="6109"/>
                  <a:pt x="15026" y="6140"/>
                  <a:pt x="15049" y="6140"/>
                </a:cubicBezTo>
                <a:cubicBezTo>
                  <a:pt x="15072" y="6140"/>
                  <a:pt x="15090" y="6109"/>
                  <a:pt x="15090" y="6071"/>
                </a:cubicBezTo>
                <a:cubicBezTo>
                  <a:pt x="15090" y="6034"/>
                  <a:pt x="15072" y="6003"/>
                  <a:pt x="15049" y="6003"/>
                </a:cubicBezTo>
                <a:close/>
                <a:moveTo>
                  <a:pt x="15256" y="6003"/>
                </a:moveTo>
                <a:cubicBezTo>
                  <a:pt x="15234" y="6003"/>
                  <a:pt x="15215" y="6034"/>
                  <a:pt x="15215" y="6071"/>
                </a:cubicBezTo>
                <a:cubicBezTo>
                  <a:pt x="15215" y="6109"/>
                  <a:pt x="15234" y="6140"/>
                  <a:pt x="15256" y="6140"/>
                </a:cubicBezTo>
                <a:cubicBezTo>
                  <a:pt x="15279" y="6140"/>
                  <a:pt x="15297" y="6109"/>
                  <a:pt x="15297" y="6071"/>
                </a:cubicBezTo>
                <a:cubicBezTo>
                  <a:pt x="15297" y="6034"/>
                  <a:pt x="15279" y="6003"/>
                  <a:pt x="15256" y="6003"/>
                </a:cubicBezTo>
                <a:close/>
                <a:moveTo>
                  <a:pt x="15471" y="6003"/>
                </a:moveTo>
                <a:cubicBezTo>
                  <a:pt x="15449" y="6003"/>
                  <a:pt x="15430" y="6034"/>
                  <a:pt x="15430" y="6071"/>
                </a:cubicBezTo>
                <a:cubicBezTo>
                  <a:pt x="15430" y="6109"/>
                  <a:pt x="15449" y="6140"/>
                  <a:pt x="15471" y="6140"/>
                </a:cubicBezTo>
                <a:cubicBezTo>
                  <a:pt x="15494" y="6140"/>
                  <a:pt x="15512" y="6109"/>
                  <a:pt x="15512" y="6071"/>
                </a:cubicBezTo>
                <a:cubicBezTo>
                  <a:pt x="15512" y="6034"/>
                  <a:pt x="15494" y="6003"/>
                  <a:pt x="15471" y="6003"/>
                </a:cubicBezTo>
                <a:close/>
                <a:moveTo>
                  <a:pt x="15679" y="6003"/>
                </a:moveTo>
                <a:cubicBezTo>
                  <a:pt x="15656" y="6003"/>
                  <a:pt x="15638" y="6034"/>
                  <a:pt x="15638" y="6071"/>
                </a:cubicBezTo>
                <a:cubicBezTo>
                  <a:pt x="15638" y="6109"/>
                  <a:pt x="15656" y="6140"/>
                  <a:pt x="15679" y="6140"/>
                </a:cubicBezTo>
                <a:cubicBezTo>
                  <a:pt x="15701" y="6140"/>
                  <a:pt x="15720" y="6109"/>
                  <a:pt x="15720" y="6071"/>
                </a:cubicBezTo>
                <a:cubicBezTo>
                  <a:pt x="15720" y="6034"/>
                  <a:pt x="15701" y="6003"/>
                  <a:pt x="15679" y="6003"/>
                </a:cubicBezTo>
                <a:close/>
                <a:moveTo>
                  <a:pt x="15894" y="6003"/>
                </a:moveTo>
                <a:cubicBezTo>
                  <a:pt x="15871" y="6003"/>
                  <a:pt x="15853" y="6034"/>
                  <a:pt x="15853" y="6071"/>
                </a:cubicBezTo>
                <a:cubicBezTo>
                  <a:pt x="15853" y="6109"/>
                  <a:pt x="15871" y="6140"/>
                  <a:pt x="15894" y="6140"/>
                </a:cubicBezTo>
                <a:cubicBezTo>
                  <a:pt x="15916" y="6140"/>
                  <a:pt x="15935" y="6109"/>
                  <a:pt x="15935" y="6071"/>
                </a:cubicBezTo>
                <a:cubicBezTo>
                  <a:pt x="15935" y="6034"/>
                  <a:pt x="15916" y="6003"/>
                  <a:pt x="15894" y="6003"/>
                </a:cubicBezTo>
                <a:close/>
                <a:moveTo>
                  <a:pt x="16101" y="6003"/>
                </a:moveTo>
                <a:cubicBezTo>
                  <a:pt x="16078" y="6003"/>
                  <a:pt x="16060" y="6034"/>
                  <a:pt x="16060" y="6071"/>
                </a:cubicBezTo>
                <a:cubicBezTo>
                  <a:pt x="16060" y="6109"/>
                  <a:pt x="16078" y="6140"/>
                  <a:pt x="16101" y="6140"/>
                </a:cubicBezTo>
                <a:cubicBezTo>
                  <a:pt x="16123" y="6140"/>
                  <a:pt x="16142" y="6109"/>
                  <a:pt x="16142" y="6071"/>
                </a:cubicBezTo>
                <a:cubicBezTo>
                  <a:pt x="16142" y="6034"/>
                  <a:pt x="16123" y="6003"/>
                  <a:pt x="16101" y="6003"/>
                </a:cubicBezTo>
                <a:close/>
                <a:moveTo>
                  <a:pt x="16308" y="6003"/>
                </a:moveTo>
                <a:cubicBezTo>
                  <a:pt x="16285" y="6003"/>
                  <a:pt x="16267" y="6034"/>
                  <a:pt x="16267" y="6071"/>
                </a:cubicBezTo>
                <a:cubicBezTo>
                  <a:pt x="16267" y="6109"/>
                  <a:pt x="16285" y="6140"/>
                  <a:pt x="16308" y="6140"/>
                </a:cubicBezTo>
                <a:cubicBezTo>
                  <a:pt x="16331" y="6140"/>
                  <a:pt x="16349" y="6109"/>
                  <a:pt x="16349" y="6071"/>
                </a:cubicBezTo>
                <a:cubicBezTo>
                  <a:pt x="16349" y="6034"/>
                  <a:pt x="16331" y="6003"/>
                  <a:pt x="16308" y="6003"/>
                </a:cubicBezTo>
                <a:close/>
                <a:moveTo>
                  <a:pt x="16523" y="6003"/>
                </a:moveTo>
                <a:cubicBezTo>
                  <a:pt x="16500" y="6003"/>
                  <a:pt x="16482" y="6034"/>
                  <a:pt x="16482" y="6071"/>
                </a:cubicBezTo>
                <a:cubicBezTo>
                  <a:pt x="16482" y="6109"/>
                  <a:pt x="16500" y="6140"/>
                  <a:pt x="16523" y="6140"/>
                </a:cubicBezTo>
                <a:cubicBezTo>
                  <a:pt x="16546" y="6140"/>
                  <a:pt x="16564" y="6109"/>
                  <a:pt x="16564" y="6071"/>
                </a:cubicBezTo>
                <a:cubicBezTo>
                  <a:pt x="16564" y="6034"/>
                  <a:pt x="16546" y="6003"/>
                  <a:pt x="16523" y="6003"/>
                </a:cubicBezTo>
                <a:close/>
                <a:moveTo>
                  <a:pt x="16730" y="6003"/>
                </a:moveTo>
                <a:cubicBezTo>
                  <a:pt x="16708" y="6003"/>
                  <a:pt x="16689" y="6034"/>
                  <a:pt x="16689" y="6071"/>
                </a:cubicBezTo>
                <a:cubicBezTo>
                  <a:pt x="16689" y="6109"/>
                  <a:pt x="16708" y="6140"/>
                  <a:pt x="16730" y="6140"/>
                </a:cubicBezTo>
                <a:cubicBezTo>
                  <a:pt x="16753" y="6140"/>
                  <a:pt x="16771" y="6109"/>
                  <a:pt x="16771" y="6071"/>
                </a:cubicBezTo>
                <a:cubicBezTo>
                  <a:pt x="16771" y="6034"/>
                  <a:pt x="16753" y="6003"/>
                  <a:pt x="16730" y="6003"/>
                </a:cubicBezTo>
                <a:close/>
                <a:moveTo>
                  <a:pt x="16938" y="6003"/>
                </a:moveTo>
                <a:cubicBezTo>
                  <a:pt x="16915" y="6003"/>
                  <a:pt x="16897" y="6034"/>
                  <a:pt x="16897" y="6071"/>
                </a:cubicBezTo>
                <a:cubicBezTo>
                  <a:pt x="16897" y="6109"/>
                  <a:pt x="16915" y="6140"/>
                  <a:pt x="16938" y="6140"/>
                </a:cubicBezTo>
                <a:cubicBezTo>
                  <a:pt x="16960" y="6140"/>
                  <a:pt x="16979" y="6109"/>
                  <a:pt x="16979" y="6071"/>
                </a:cubicBezTo>
                <a:cubicBezTo>
                  <a:pt x="16979" y="6034"/>
                  <a:pt x="16960" y="6003"/>
                  <a:pt x="16938" y="6003"/>
                </a:cubicBezTo>
                <a:close/>
                <a:moveTo>
                  <a:pt x="17153" y="6003"/>
                </a:moveTo>
                <a:cubicBezTo>
                  <a:pt x="17130" y="6003"/>
                  <a:pt x="17111" y="6034"/>
                  <a:pt x="17111" y="6071"/>
                </a:cubicBezTo>
                <a:cubicBezTo>
                  <a:pt x="17111" y="6109"/>
                  <a:pt x="17130" y="6140"/>
                  <a:pt x="17153" y="6140"/>
                </a:cubicBezTo>
                <a:cubicBezTo>
                  <a:pt x="17175" y="6140"/>
                  <a:pt x="17194" y="6109"/>
                  <a:pt x="17194" y="6071"/>
                </a:cubicBezTo>
                <a:cubicBezTo>
                  <a:pt x="17194" y="6034"/>
                  <a:pt x="17175" y="6003"/>
                  <a:pt x="17153" y="6003"/>
                </a:cubicBezTo>
                <a:close/>
                <a:moveTo>
                  <a:pt x="17360" y="6003"/>
                </a:moveTo>
                <a:cubicBezTo>
                  <a:pt x="17337" y="6003"/>
                  <a:pt x="17319" y="6034"/>
                  <a:pt x="17319" y="6071"/>
                </a:cubicBezTo>
                <a:cubicBezTo>
                  <a:pt x="17319" y="6109"/>
                  <a:pt x="17337" y="6140"/>
                  <a:pt x="17360" y="6140"/>
                </a:cubicBezTo>
                <a:cubicBezTo>
                  <a:pt x="17382" y="6140"/>
                  <a:pt x="17401" y="6109"/>
                  <a:pt x="17401" y="6071"/>
                </a:cubicBezTo>
                <a:cubicBezTo>
                  <a:pt x="17401" y="6034"/>
                  <a:pt x="17382" y="6003"/>
                  <a:pt x="17360" y="6003"/>
                </a:cubicBezTo>
                <a:close/>
                <a:moveTo>
                  <a:pt x="17567" y="6003"/>
                </a:moveTo>
                <a:cubicBezTo>
                  <a:pt x="17544" y="6003"/>
                  <a:pt x="17526" y="6034"/>
                  <a:pt x="17526" y="6071"/>
                </a:cubicBezTo>
                <a:cubicBezTo>
                  <a:pt x="17526" y="6109"/>
                  <a:pt x="17544" y="6140"/>
                  <a:pt x="17567" y="6140"/>
                </a:cubicBezTo>
                <a:cubicBezTo>
                  <a:pt x="17590" y="6140"/>
                  <a:pt x="17608" y="6109"/>
                  <a:pt x="17608" y="6071"/>
                </a:cubicBezTo>
                <a:cubicBezTo>
                  <a:pt x="17608" y="6034"/>
                  <a:pt x="17590" y="6003"/>
                  <a:pt x="17567" y="6003"/>
                </a:cubicBezTo>
                <a:close/>
                <a:moveTo>
                  <a:pt x="17782" y="6003"/>
                </a:moveTo>
                <a:cubicBezTo>
                  <a:pt x="17759" y="6003"/>
                  <a:pt x="17741" y="6034"/>
                  <a:pt x="17741" y="6071"/>
                </a:cubicBezTo>
                <a:cubicBezTo>
                  <a:pt x="17741" y="6109"/>
                  <a:pt x="17759" y="6140"/>
                  <a:pt x="17782" y="6140"/>
                </a:cubicBezTo>
                <a:cubicBezTo>
                  <a:pt x="17805" y="6140"/>
                  <a:pt x="17823" y="6109"/>
                  <a:pt x="17823" y="6071"/>
                </a:cubicBezTo>
                <a:cubicBezTo>
                  <a:pt x="17823" y="6034"/>
                  <a:pt x="17805" y="6003"/>
                  <a:pt x="17782" y="6003"/>
                </a:cubicBezTo>
                <a:close/>
                <a:moveTo>
                  <a:pt x="17989" y="6003"/>
                </a:moveTo>
                <a:cubicBezTo>
                  <a:pt x="17967" y="6003"/>
                  <a:pt x="17948" y="6034"/>
                  <a:pt x="17948" y="6071"/>
                </a:cubicBezTo>
                <a:cubicBezTo>
                  <a:pt x="17948" y="6109"/>
                  <a:pt x="17967" y="6140"/>
                  <a:pt x="17989" y="6140"/>
                </a:cubicBezTo>
                <a:cubicBezTo>
                  <a:pt x="18012" y="6140"/>
                  <a:pt x="18030" y="6109"/>
                  <a:pt x="18030" y="6071"/>
                </a:cubicBezTo>
                <a:cubicBezTo>
                  <a:pt x="18030" y="6034"/>
                  <a:pt x="18012" y="6003"/>
                  <a:pt x="17989" y="6003"/>
                </a:cubicBezTo>
                <a:close/>
                <a:moveTo>
                  <a:pt x="18197" y="6003"/>
                </a:moveTo>
                <a:cubicBezTo>
                  <a:pt x="18174" y="6003"/>
                  <a:pt x="18156" y="6034"/>
                  <a:pt x="18156" y="6071"/>
                </a:cubicBezTo>
                <a:cubicBezTo>
                  <a:pt x="18156" y="6109"/>
                  <a:pt x="18174" y="6140"/>
                  <a:pt x="18197" y="6140"/>
                </a:cubicBezTo>
                <a:cubicBezTo>
                  <a:pt x="18219" y="6140"/>
                  <a:pt x="18238" y="6109"/>
                  <a:pt x="18238" y="6071"/>
                </a:cubicBezTo>
                <a:cubicBezTo>
                  <a:pt x="18238" y="6034"/>
                  <a:pt x="18219" y="6003"/>
                  <a:pt x="18197" y="6003"/>
                </a:cubicBezTo>
                <a:close/>
                <a:moveTo>
                  <a:pt x="18412" y="6003"/>
                </a:moveTo>
                <a:cubicBezTo>
                  <a:pt x="18389" y="6003"/>
                  <a:pt x="18370" y="6034"/>
                  <a:pt x="18370" y="6071"/>
                </a:cubicBezTo>
                <a:cubicBezTo>
                  <a:pt x="18370" y="6109"/>
                  <a:pt x="18389" y="6140"/>
                  <a:pt x="18412" y="6140"/>
                </a:cubicBezTo>
                <a:cubicBezTo>
                  <a:pt x="18434" y="6140"/>
                  <a:pt x="18453" y="6109"/>
                  <a:pt x="18453" y="6071"/>
                </a:cubicBezTo>
                <a:cubicBezTo>
                  <a:pt x="18453" y="6034"/>
                  <a:pt x="18434" y="6003"/>
                  <a:pt x="18412" y="6003"/>
                </a:cubicBezTo>
                <a:close/>
                <a:moveTo>
                  <a:pt x="19670" y="6003"/>
                </a:moveTo>
                <a:cubicBezTo>
                  <a:pt x="19648" y="6003"/>
                  <a:pt x="19629" y="6034"/>
                  <a:pt x="19629" y="6071"/>
                </a:cubicBezTo>
                <a:cubicBezTo>
                  <a:pt x="19629" y="6109"/>
                  <a:pt x="19648" y="6140"/>
                  <a:pt x="19670" y="6140"/>
                </a:cubicBezTo>
                <a:cubicBezTo>
                  <a:pt x="19693" y="6140"/>
                  <a:pt x="19712" y="6109"/>
                  <a:pt x="19712" y="6071"/>
                </a:cubicBezTo>
                <a:cubicBezTo>
                  <a:pt x="19712" y="6034"/>
                  <a:pt x="19693" y="6003"/>
                  <a:pt x="19670" y="6003"/>
                </a:cubicBezTo>
                <a:close/>
                <a:moveTo>
                  <a:pt x="19878" y="6003"/>
                </a:moveTo>
                <a:cubicBezTo>
                  <a:pt x="19855" y="6003"/>
                  <a:pt x="19837" y="6034"/>
                  <a:pt x="19837" y="6071"/>
                </a:cubicBezTo>
                <a:cubicBezTo>
                  <a:pt x="19837" y="6109"/>
                  <a:pt x="19855" y="6140"/>
                  <a:pt x="19878" y="6140"/>
                </a:cubicBezTo>
                <a:cubicBezTo>
                  <a:pt x="19900" y="6140"/>
                  <a:pt x="19919" y="6109"/>
                  <a:pt x="19919" y="6071"/>
                </a:cubicBezTo>
                <a:cubicBezTo>
                  <a:pt x="19919" y="6034"/>
                  <a:pt x="19900" y="6003"/>
                  <a:pt x="19878" y="6003"/>
                </a:cubicBezTo>
                <a:close/>
                <a:moveTo>
                  <a:pt x="794" y="6016"/>
                </a:moveTo>
                <a:cubicBezTo>
                  <a:pt x="775" y="6023"/>
                  <a:pt x="758" y="6039"/>
                  <a:pt x="740" y="6055"/>
                </a:cubicBezTo>
                <a:cubicBezTo>
                  <a:pt x="738" y="6062"/>
                  <a:pt x="737" y="6070"/>
                  <a:pt x="737" y="6079"/>
                </a:cubicBezTo>
                <a:cubicBezTo>
                  <a:pt x="737" y="6117"/>
                  <a:pt x="755" y="6147"/>
                  <a:pt x="778" y="6147"/>
                </a:cubicBezTo>
                <a:cubicBezTo>
                  <a:pt x="791" y="6125"/>
                  <a:pt x="803" y="6106"/>
                  <a:pt x="819" y="6087"/>
                </a:cubicBezTo>
                <a:cubicBezTo>
                  <a:pt x="819" y="6084"/>
                  <a:pt x="819" y="6082"/>
                  <a:pt x="819" y="6079"/>
                </a:cubicBezTo>
                <a:cubicBezTo>
                  <a:pt x="819" y="6051"/>
                  <a:pt x="809" y="6026"/>
                  <a:pt x="794" y="6016"/>
                </a:cubicBezTo>
                <a:close/>
                <a:moveTo>
                  <a:pt x="2035" y="6016"/>
                </a:moveTo>
                <a:cubicBezTo>
                  <a:pt x="2013" y="6018"/>
                  <a:pt x="1996" y="6047"/>
                  <a:pt x="1996" y="6084"/>
                </a:cubicBezTo>
                <a:cubicBezTo>
                  <a:pt x="1996" y="6122"/>
                  <a:pt x="2014" y="6152"/>
                  <a:pt x="2037" y="6152"/>
                </a:cubicBezTo>
                <a:cubicBezTo>
                  <a:pt x="2047" y="6152"/>
                  <a:pt x="2055" y="6146"/>
                  <a:pt x="2062" y="6137"/>
                </a:cubicBezTo>
                <a:cubicBezTo>
                  <a:pt x="2055" y="6106"/>
                  <a:pt x="2049" y="6074"/>
                  <a:pt x="2044" y="6046"/>
                </a:cubicBezTo>
                <a:cubicBezTo>
                  <a:pt x="2042" y="6032"/>
                  <a:pt x="2039" y="6024"/>
                  <a:pt x="2035" y="6016"/>
                </a:cubicBezTo>
                <a:close/>
                <a:moveTo>
                  <a:pt x="5397" y="6016"/>
                </a:moveTo>
                <a:cubicBezTo>
                  <a:pt x="5407" y="6050"/>
                  <a:pt x="5415" y="6089"/>
                  <a:pt x="5421" y="6137"/>
                </a:cubicBezTo>
                <a:cubicBezTo>
                  <a:pt x="5430" y="6124"/>
                  <a:pt x="5436" y="6105"/>
                  <a:pt x="5436" y="6084"/>
                </a:cubicBezTo>
                <a:cubicBezTo>
                  <a:pt x="5436" y="6047"/>
                  <a:pt x="5419" y="6017"/>
                  <a:pt x="5397" y="6016"/>
                </a:cubicBezTo>
                <a:close/>
                <a:moveTo>
                  <a:pt x="9993" y="6016"/>
                </a:moveTo>
                <a:cubicBezTo>
                  <a:pt x="9981" y="6028"/>
                  <a:pt x="9972" y="6050"/>
                  <a:pt x="9972" y="6075"/>
                </a:cubicBezTo>
                <a:cubicBezTo>
                  <a:pt x="9972" y="6085"/>
                  <a:pt x="9974" y="6095"/>
                  <a:pt x="9976" y="6103"/>
                </a:cubicBezTo>
                <a:cubicBezTo>
                  <a:pt x="9985" y="6078"/>
                  <a:pt x="9992" y="6050"/>
                  <a:pt x="9993" y="6016"/>
                </a:cubicBezTo>
                <a:close/>
                <a:moveTo>
                  <a:pt x="10672" y="6041"/>
                </a:moveTo>
                <a:cubicBezTo>
                  <a:pt x="10648" y="6065"/>
                  <a:pt x="10625" y="6089"/>
                  <a:pt x="10609" y="6129"/>
                </a:cubicBezTo>
                <a:cubicBezTo>
                  <a:pt x="10617" y="6143"/>
                  <a:pt x="10628" y="6152"/>
                  <a:pt x="10640" y="6152"/>
                </a:cubicBezTo>
                <a:cubicBezTo>
                  <a:pt x="10663" y="6152"/>
                  <a:pt x="10681" y="6122"/>
                  <a:pt x="10681" y="6084"/>
                </a:cubicBezTo>
                <a:cubicBezTo>
                  <a:pt x="10681" y="6068"/>
                  <a:pt x="10677" y="6053"/>
                  <a:pt x="10672" y="6041"/>
                </a:cubicBezTo>
                <a:close/>
                <a:moveTo>
                  <a:pt x="4558" y="6080"/>
                </a:moveTo>
                <a:cubicBezTo>
                  <a:pt x="4543" y="6080"/>
                  <a:pt x="4532" y="6093"/>
                  <a:pt x="4522" y="6108"/>
                </a:cubicBezTo>
                <a:cubicBezTo>
                  <a:pt x="4529" y="6129"/>
                  <a:pt x="4542" y="6143"/>
                  <a:pt x="4557" y="6143"/>
                </a:cubicBezTo>
                <a:cubicBezTo>
                  <a:pt x="4574" y="6143"/>
                  <a:pt x="4589" y="6126"/>
                  <a:pt x="4595" y="6102"/>
                </a:cubicBezTo>
                <a:cubicBezTo>
                  <a:pt x="4582" y="6089"/>
                  <a:pt x="4569" y="6080"/>
                  <a:pt x="4558" y="6080"/>
                </a:cubicBezTo>
                <a:close/>
                <a:moveTo>
                  <a:pt x="463" y="6182"/>
                </a:moveTo>
                <a:cubicBezTo>
                  <a:pt x="441" y="6182"/>
                  <a:pt x="422" y="6213"/>
                  <a:pt x="422" y="6251"/>
                </a:cubicBezTo>
                <a:cubicBezTo>
                  <a:pt x="422" y="6288"/>
                  <a:pt x="441" y="6319"/>
                  <a:pt x="463" y="6319"/>
                </a:cubicBezTo>
                <a:cubicBezTo>
                  <a:pt x="464" y="6319"/>
                  <a:pt x="465" y="6319"/>
                  <a:pt x="466" y="6319"/>
                </a:cubicBezTo>
                <a:cubicBezTo>
                  <a:pt x="468" y="6315"/>
                  <a:pt x="471" y="6311"/>
                  <a:pt x="473" y="6307"/>
                </a:cubicBezTo>
                <a:cubicBezTo>
                  <a:pt x="481" y="6290"/>
                  <a:pt x="492" y="6275"/>
                  <a:pt x="504" y="6261"/>
                </a:cubicBezTo>
                <a:cubicBezTo>
                  <a:pt x="504" y="6257"/>
                  <a:pt x="504" y="6254"/>
                  <a:pt x="504" y="6251"/>
                </a:cubicBezTo>
                <a:cubicBezTo>
                  <a:pt x="504" y="6213"/>
                  <a:pt x="486" y="6182"/>
                  <a:pt x="463" y="6182"/>
                </a:cubicBezTo>
                <a:close/>
                <a:moveTo>
                  <a:pt x="2137" y="6182"/>
                </a:moveTo>
                <a:cubicBezTo>
                  <a:pt x="2121" y="6182"/>
                  <a:pt x="2108" y="6197"/>
                  <a:pt x="2101" y="6218"/>
                </a:cubicBezTo>
                <a:cubicBezTo>
                  <a:pt x="2098" y="6227"/>
                  <a:pt x="2096" y="6239"/>
                  <a:pt x="2096" y="6251"/>
                </a:cubicBezTo>
                <a:cubicBezTo>
                  <a:pt x="2096" y="6288"/>
                  <a:pt x="2114" y="6319"/>
                  <a:pt x="2137" y="6319"/>
                </a:cubicBezTo>
                <a:cubicBezTo>
                  <a:pt x="2148" y="6319"/>
                  <a:pt x="2159" y="6311"/>
                  <a:pt x="2166" y="6298"/>
                </a:cubicBezTo>
                <a:cubicBezTo>
                  <a:pt x="2173" y="6286"/>
                  <a:pt x="2178" y="6269"/>
                  <a:pt x="2178" y="6251"/>
                </a:cubicBezTo>
                <a:cubicBezTo>
                  <a:pt x="2178" y="6213"/>
                  <a:pt x="2159" y="6182"/>
                  <a:pt x="2137" y="6182"/>
                </a:cubicBezTo>
                <a:close/>
                <a:moveTo>
                  <a:pt x="2352" y="6182"/>
                </a:moveTo>
                <a:cubicBezTo>
                  <a:pt x="2329" y="6182"/>
                  <a:pt x="2311" y="6213"/>
                  <a:pt x="2311" y="6251"/>
                </a:cubicBezTo>
                <a:cubicBezTo>
                  <a:pt x="2311" y="6288"/>
                  <a:pt x="2329" y="6319"/>
                  <a:pt x="2352" y="6319"/>
                </a:cubicBezTo>
                <a:cubicBezTo>
                  <a:pt x="2374" y="6319"/>
                  <a:pt x="2393" y="6288"/>
                  <a:pt x="2393" y="6251"/>
                </a:cubicBezTo>
                <a:cubicBezTo>
                  <a:pt x="2393" y="6213"/>
                  <a:pt x="2374" y="6182"/>
                  <a:pt x="2352" y="6182"/>
                </a:cubicBezTo>
                <a:close/>
                <a:moveTo>
                  <a:pt x="2559" y="6182"/>
                </a:moveTo>
                <a:cubicBezTo>
                  <a:pt x="2536" y="6182"/>
                  <a:pt x="2518" y="6213"/>
                  <a:pt x="2518" y="6251"/>
                </a:cubicBezTo>
                <a:cubicBezTo>
                  <a:pt x="2518" y="6288"/>
                  <a:pt x="2536" y="6319"/>
                  <a:pt x="2559" y="6319"/>
                </a:cubicBezTo>
                <a:cubicBezTo>
                  <a:pt x="2582" y="6319"/>
                  <a:pt x="2600" y="6288"/>
                  <a:pt x="2600" y="6251"/>
                </a:cubicBezTo>
                <a:cubicBezTo>
                  <a:pt x="2600" y="6213"/>
                  <a:pt x="2582" y="6182"/>
                  <a:pt x="2559" y="6182"/>
                </a:cubicBezTo>
                <a:close/>
                <a:moveTo>
                  <a:pt x="2766" y="6182"/>
                </a:moveTo>
                <a:cubicBezTo>
                  <a:pt x="2744" y="6182"/>
                  <a:pt x="2725" y="6213"/>
                  <a:pt x="2725" y="6251"/>
                </a:cubicBezTo>
                <a:cubicBezTo>
                  <a:pt x="2725" y="6288"/>
                  <a:pt x="2744" y="6319"/>
                  <a:pt x="2766" y="6319"/>
                </a:cubicBezTo>
                <a:cubicBezTo>
                  <a:pt x="2789" y="6319"/>
                  <a:pt x="2807" y="6288"/>
                  <a:pt x="2807" y="6251"/>
                </a:cubicBezTo>
                <a:cubicBezTo>
                  <a:pt x="2807" y="6213"/>
                  <a:pt x="2789" y="6182"/>
                  <a:pt x="2766" y="6182"/>
                </a:cubicBezTo>
                <a:close/>
                <a:moveTo>
                  <a:pt x="2981" y="6182"/>
                </a:moveTo>
                <a:cubicBezTo>
                  <a:pt x="2959" y="6182"/>
                  <a:pt x="2940" y="6213"/>
                  <a:pt x="2940" y="6251"/>
                </a:cubicBezTo>
                <a:cubicBezTo>
                  <a:pt x="2940" y="6288"/>
                  <a:pt x="2959" y="6319"/>
                  <a:pt x="2981" y="6319"/>
                </a:cubicBezTo>
                <a:cubicBezTo>
                  <a:pt x="3004" y="6319"/>
                  <a:pt x="3022" y="6288"/>
                  <a:pt x="3022" y="6251"/>
                </a:cubicBezTo>
                <a:cubicBezTo>
                  <a:pt x="3022" y="6213"/>
                  <a:pt x="3004" y="6182"/>
                  <a:pt x="2981" y="6182"/>
                </a:cubicBezTo>
                <a:close/>
                <a:moveTo>
                  <a:pt x="3188" y="6182"/>
                </a:moveTo>
                <a:cubicBezTo>
                  <a:pt x="3166" y="6182"/>
                  <a:pt x="3147" y="6213"/>
                  <a:pt x="3147" y="6251"/>
                </a:cubicBezTo>
                <a:cubicBezTo>
                  <a:pt x="3147" y="6288"/>
                  <a:pt x="3166" y="6319"/>
                  <a:pt x="3188" y="6319"/>
                </a:cubicBezTo>
                <a:cubicBezTo>
                  <a:pt x="3211" y="6319"/>
                  <a:pt x="3230" y="6288"/>
                  <a:pt x="3230" y="6251"/>
                </a:cubicBezTo>
                <a:cubicBezTo>
                  <a:pt x="3230" y="6213"/>
                  <a:pt x="3211" y="6182"/>
                  <a:pt x="3188" y="6182"/>
                </a:cubicBezTo>
                <a:close/>
                <a:moveTo>
                  <a:pt x="3396" y="6182"/>
                </a:moveTo>
                <a:cubicBezTo>
                  <a:pt x="3373" y="6182"/>
                  <a:pt x="3355" y="6213"/>
                  <a:pt x="3355" y="6251"/>
                </a:cubicBezTo>
                <a:cubicBezTo>
                  <a:pt x="3355" y="6288"/>
                  <a:pt x="3373" y="6319"/>
                  <a:pt x="3396" y="6319"/>
                </a:cubicBezTo>
                <a:cubicBezTo>
                  <a:pt x="3418" y="6319"/>
                  <a:pt x="3437" y="6288"/>
                  <a:pt x="3437" y="6251"/>
                </a:cubicBezTo>
                <a:cubicBezTo>
                  <a:pt x="3437" y="6213"/>
                  <a:pt x="3418" y="6182"/>
                  <a:pt x="3396" y="6182"/>
                </a:cubicBezTo>
                <a:close/>
                <a:moveTo>
                  <a:pt x="3611" y="6182"/>
                </a:moveTo>
                <a:cubicBezTo>
                  <a:pt x="3588" y="6182"/>
                  <a:pt x="3570" y="6213"/>
                  <a:pt x="3570" y="6251"/>
                </a:cubicBezTo>
                <a:cubicBezTo>
                  <a:pt x="3570" y="6288"/>
                  <a:pt x="3588" y="6319"/>
                  <a:pt x="3611" y="6319"/>
                </a:cubicBezTo>
                <a:cubicBezTo>
                  <a:pt x="3633" y="6319"/>
                  <a:pt x="3652" y="6288"/>
                  <a:pt x="3652" y="6251"/>
                </a:cubicBezTo>
                <a:cubicBezTo>
                  <a:pt x="3652" y="6213"/>
                  <a:pt x="3633" y="6182"/>
                  <a:pt x="3611" y="6182"/>
                </a:cubicBezTo>
                <a:close/>
                <a:moveTo>
                  <a:pt x="3818" y="6182"/>
                </a:moveTo>
                <a:cubicBezTo>
                  <a:pt x="3795" y="6182"/>
                  <a:pt x="3777" y="6213"/>
                  <a:pt x="3777" y="6251"/>
                </a:cubicBezTo>
                <a:cubicBezTo>
                  <a:pt x="3777" y="6288"/>
                  <a:pt x="3795" y="6319"/>
                  <a:pt x="3818" y="6319"/>
                </a:cubicBezTo>
                <a:cubicBezTo>
                  <a:pt x="3841" y="6319"/>
                  <a:pt x="3859" y="6288"/>
                  <a:pt x="3859" y="6251"/>
                </a:cubicBezTo>
                <a:cubicBezTo>
                  <a:pt x="3859" y="6213"/>
                  <a:pt x="3841" y="6182"/>
                  <a:pt x="3818" y="6182"/>
                </a:cubicBezTo>
                <a:close/>
                <a:moveTo>
                  <a:pt x="4033" y="6182"/>
                </a:moveTo>
                <a:cubicBezTo>
                  <a:pt x="4010" y="6182"/>
                  <a:pt x="3992" y="6213"/>
                  <a:pt x="3992" y="6251"/>
                </a:cubicBezTo>
                <a:cubicBezTo>
                  <a:pt x="3992" y="6288"/>
                  <a:pt x="4010" y="6319"/>
                  <a:pt x="4033" y="6319"/>
                </a:cubicBezTo>
                <a:cubicBezTo>
                  <a:pt x="4056" y="6319"/>
                  <a:pt x="4074" y="6288"/>
                  <a:pt x="4074" y="6251"/>
                </a:cubicBezTo>
                <a:cubicBezTo>
                  <a:pt x="4074" y="6213"/>
                  <a:pt x="4056" y="6182"/>
                  <a:pt x="4033" y="6182"/>
                </a:cubicBezTo>
                <a:close/>
                <a:moveTo>
                  <a:pt x="4240" y="6182"/>
                </a:moveTo>
                <a:cubicBezTo>
                  <a:pt x="4218" y="6182"/>
                  <a:pt x="4199" y="6213"/>
                  <a:pt x="4199" y="6251"/>
                </a:cubicBezTo>
                <a:cubicBezTo>
                  <a:pt x="4199" y="6288"/>
                  <a:pt x="4218" y="6319"/>
                  <a:pt x="4240" y="6319"/>
                </a:cubicBezTo>
                <a:cubicBezTo>
                  <a:pt x="4263" y="6319"/>
                  <a:pt x="4281" y="6288"/>
                  <a:pt x="4281" y="6251"/>
                </a:cubicBezTo>
                <a:cubicBezTo>
                  <a:pt x="4281" y="6213"/>
                  <a:pt x="4263" y="6182"/>
                  <a:pt x="4240" y="6182"/>
                </a:cubicBezTo>
                <a:close/>
                <a:moveTo>
                  <a:pt x="4447" y="6182"/>
                </a:moveTo>
                <a:cubicBezTo>
                  <a:pt x="4425" y="6182"/>
                  <a:pt x="4406" y="6213"/>
                  <a:pt x="4406" y="6251"/>
                </a:cubicBezTo>
                <a:cubicBezTo>
                  <a:pt x="4406" y="6288"/>
                  <a:pt x="4425" y="6319"/>
                  <a:pt x="4447" y="6319"/>
                </a:cubicBezTo>
                <a:cubicBezTo>
                  <a:pt x="4470" y="6319"/>
                  <a:pt x="4489" y="6288"/>
                  <a:pt x="4489" y="6251"/>
                </a:cubicBezTo>
                <a:cubicBezTo>
                  <a:pt x="4489" y="6213"/>
                  <a:pt x="4470" y="6182"/>
                  <a:pt x="4447" y="6182"/>
                </a:cubicBezTo>
                <a:close/>
                <a:moveTo>
                  <a:pt x="4662" y="6182"/>
                </a:moveTo>
                <a:cubicBezTo>
                  <a:pt x="4640" y="6182"/>
                  <a:pt x="4621" y="6213"/>
                  <a:pt x="4621" y="6251"/>
                </a:cubicBezTo>
                <a:cubicBezTo>
                  <a:pt x="4621" y="6288"/>
                  <a:pt x="4640" y="6319"/>
                  <a:pt x="4662" y="6319"/>
                </a:cubicBezTo>
                <a:cubicBezTo>
                  <a:pt x="4685" y="6319"/>
                  <a:pt x="4703" y="6288"/>
                  <a:pt x="4703" y="6251"/>
                </a:cubicBezTo>
                <a:cubicBezTo>
                  <a:pt x="4703" y="6213"/>
                  <a:pt x="4685" y="6182"/>
                  <a:pt x="4662" y="6182"/>
                </a:cubicBezTo>
                <a:close/>
                <a:moveTo>
                  <a:pt x="5499" y="6182"/>
                </a:moveTo>
                <a:cubicBezTo>
                  <a:pt x="5477" y="6182"/>
                  <a:pt x="5458" y="6213"/>
                  <a:pt x="5458" y="6251"/>
                </a:cubicBezTo>
                <a:cubicBezTo>
                  <a:pt x="5458" y="6288"/>
                  <a:pt x="5477" y="6319"/>
                  <a:pt x="5499" y="6319"/>
                </a:cubicBezTo>
                <a:cubicBezTo>
                  <a:pt x="5522" y="6319"/>
                  <a:pt x="5540" y="6288"/>
                  <a:pt x="5540" y="6251"/>
                </a:cubicBezTo>
                <a:cubicBezTo>
                  <a:pt x="5540" y="6213"/>
                  <a:pt x="5522" y="6182"/>
                  <a:pt x="5499" y="6182"/>
                </a:cubicBezTo>
                <a:close/>
                <a:moveTo>
                  <a:pt x="5706" y="6182"/>
                </a:moveTo>
                <a:cubicBezTo>
                  <a:pt x="5684" y="6182"/>
                  <a:pt x="5665" y="6213"/>
                  <a:pt x="5665" y="6251"/>
                </a:cubicBezTo>
                <a:cubicBezTo>
                  <a:pt x="5665" y="6288"/>
                  <a:pt x="5684" y="6319"/>
                  <a:pt x="5706" y="6319"/>
                </a:cubicBezTo>
                <a:cubicBezTo>
                  <a:pt x="5729" y="6319"/>
                  <a:pt x="5747" y="6288"/>
                  <a:pt x="5747" y="6251"/>
                </a:cubicBezTo>
                <a:cubicBezTo>
                  <a:pt x="5747" y="6213"/>
                  <a:pt x="5729" y="6182"/>
                  <a:pt x="5706" y="6182"/>
                </a:cubicBezTo>
                <a:close/>
                <a:moveTo>
                  <a:pt x="5921" y="6182"/>
                </a:moveTo>
                <a:cubicBezTo>
                  <a:pt x="5899" y="6182"/>
                  <a:pt x="5880" y="6213"/>
                  <a:pt x="5880" y="6251"/>
                </a:cubicBezTo>
                <a:cubicBezTo>
                  <a:pt x="5880" y="6288"/>
                  <a:pt x="5899" y="6319"/>
                  <a:pt x="5921" y="6319"/>
                </a:cubicBezTo>
                <a:cubicBezTo>
                  <a:pt x="5944" y="6319"/>
                  <a:pt x="5962" y="6288"/>
                  <a:pt x="5962" y="6251"/>
                </a:cubicBezTo>
                <a:cubicBezTo>
                  <a:pt x="5962" y="6213"/>
                  <a:pt x="5944" y="6182"/>
                  <a:pt x="5921" y="6182"/>
                </a:cubicBezTo>
                <a:close/>
                <a:moveTo>
                  <a:pt x="6129" y="6182"/>
                </a:moveTo>
                <a:cubicBezTo>
                  <a:pt x="6106" y="6182"/>
                  <a:pt x="6088" y="6213"/>
                  <a:pt x="6088" y="6251"/>
                </a:cubicBezTo>
                <a:cubicBezTo>
                  <a:pt x="6088" y="6288"/>
                  <a:pt x="6106" y="6319"/>
                  <a:pt x="6129" y="6319"/>
                </a:cubicBezTo>
                <a:cubicBezTo>
                  <a:pt x="6151" y="6319"/>
                  <a:pt x="6170" y="6288"/>
                  <a:pt x="6170" y="6251"/>
                </a:cubicBezTo>
                <a:cubicBezTo>
                  <a:pt x="6170" y="6213"/>
                  <a:pt x="6151" y="6182"/>
                  <a:pt x="6129" y="6182"/>
                </a:cubicBezTo>
                <a:close/>
                <a:moveTo>
                  <a:pt x="6336" y="6182"/>
                </a:moveTo>
                <a:cubicBezTo>
                  <a:pt x="6313" y="6182"/>
                  <a:pt x="6295" y="6213"/>
                  <a:pt x="6295" y="6251"/>
                </a:cubicBezTo>
                <a:cubicBezTo>
                  <a:pt x="6295" y="6288"/>
                  <a:pt x="6313" y="6319"/>
                  <a:pt x="6336" y="6319"/>
                </a:cubicBezTo>
                <a:cubicBezTo>
                  <a:pt x="6358" y="6319"/>
                  <a:pt x="6376" y="6290"/>
                  <a:pt x="6377" y="6254"/>
                </a:cubicBezTo>
                <a:cubicBezTo>
                  <a:pt x="6376" y="6253"/>
                  <a:pt x="6375" y="6252"/>
                  <a:pt x="6374" y="6251"/>
                </a:cubicBezTo>
                <a:cubicBezTo>
                  <a:pt x="6361" y="6232"/>
                  <a:pt x="6348" y="6210"/>
                  <a:pt x="6336" y="6191"/>
                </a:cubicBezTo>
                <a:cubicBezTo>
                  <a:pt x="6338" y="6189"/>
                  <a:pt x="6341" y="6186"/>
                  <a:pt x="6344" y="6183"/>
                </a:cubicBezTo>
                <a:cubicBezTo>
                  <a:pt x="6341" y="6183"/>
                  <a:pt x="6339" y="6182"/>
                  <a:pt x="6336" y="6182"/>
                </a:cubicBezTo>
                <a:close/>
                <a:moveTo>
                  <a:pt x="9906" y="6182"/>
                </a:moveTo>
                <a:cubicBezTo>
                  <a:pt x="9883" y="6182"/>
                  <a:pt x="9865" y="6213"/>
                  <a:pt x="9865" y="6251"/>
                </a:cubicBezTo>
                <a:cubicBezTo>
                  <a:pt x="9865" y="6288"/>
                  <a:pt x="9883" y="6319"/>
                  <a:pt x="9906" y="6319"/>
                </a:cubicBezTo>
                <a:cubicBezTo>
                  <a:pt x="9921" y="6319"/>
                  <a:pt x="9934" y="6305"/>
                  <a:pt x="9941" y="6285"/>
                </a:cubicBezTo>
                <a:cubicBezTo>
                  <a:pt x="9934" y="6286"/>
                  <a:pt x="9926" y="6287"/>
                  <a:pt x="9915" y="6281"/>
                </a:cubicBezTo>
                <a:cubicBezTo>
                  <a:pt x="9917" y="6267"/>
                  <a:pt x="9922" y="6257"/>
                  <a:pt x="9928" y="6251"/>
                </a:cubicBezTo>
                <a:cubicBezTo>
                  <a:pt x="9929" y="6249"/>
                  <a:pt x="9931" y="6248"/>
                  <a:pt x="9933" y="6247"/>
                </a:cubicBezTo>
                <a:cubicBezTo>
                  <a:pt x="9933" y="6233"/>
                  <a:pt x="9934" y="6220"/>
                  <a:pt x="9937" y="6207"/>
                </a:cubicBezTo>
                <a:cubicBezTo>
                  <a:pt x="9930" y="6192"/>
                  <a:pt x="9918" y="6182"/>
                  <a:pt x="9906" y="6182"/>
                </a:cubicBezTo>
                <a:close/>
                <a:moveTo>
                  <a:pt x="10750" y="6182"/>
                </a:moveTo>
                <a:cubicBezTo>
                  <a:pt x="10727" y="6183"/>
                  <a:pt x="10709" y="6213"/>
                  <a:pt x="10709" y="6251"/>
                </a:cubicBezTo>
                <a:cubicBezTo>
                  <a:pt x="10709" y="6266"/>
                  <a:pt x="10712" y="6280"/>
                  <a:pt x="10717" y="6292"/>
                </a:cubicBezTo>
                <a:cubicBezTo>
                  <a:pt x="10723" y="6281"/>
                  <a:pt x="10729" y="6270"/>
                  <a:pt x="10734" y="6260"/>
                </a:cubicBezTo>
                <a:cubicBezTo>
                  <a:pt x="10736" y="6256"/>
                  <a:pt x="10738" y="6254"/>
                  <a:pt x="10741" y="6251"/>
                </a:cubicBezTo>
                <a:cubicBezTo>
                  <a:pt x="10744" y="6247"/>
                  <a:pt x="10747" y="6244"/>
                  <a:pt x="10750" y="6241"/>
                </a:cubicBezTo>
                <a:cubicBezTo>
                  <a:pt x="10755" y="6234"/>
                  <a:pt x="10760" y="6227"/>
                  <a:pt x="10760" y="6217"/>
                </a:cubicBezTo>
                <a:lnTo>
                  <a:pt x="10760" y="6184"/>
                </a:lnTo>
                <a:cubicBezTo>
                  <a:pt x="10758" y="6183"/>
                  <a:pt x="10756" y="6183"/>
                  <a:pt x="10754" y="6183"/>
                </a:cubicBezTo>
                <a:cubicBezTo>
                  <a:pt x="10753" y="6182"/>
                  <a:pt x="10751" y="6182"/>
                  <a:pt x="10750" y="6182"/>
                </a:cubicBezTo>
                <a:cubicBezTo>
                  <a:pt x="10750" y="6182"/>
                  <a:pt x="10750" y="6182"/>
                  <a:pt x="10750" y="6182"/>
                </a:cubicBezTo>
                <a:close/>
                <a:moveTo>
                  <a:pt x="10957" y="6182"/>
                </a:moveTo>
                <a:cubicBezTo>
                  <a:pt x="10935" y="6182"/>
                  <a:pt x="10916" y="6213"/>
                  <a:pt x="10916" y="6251"/>
                </a:cubicBezTo>
                <a:cubicBezTo>
                  <a:pt x="10916" y="6287"/>
                  <a:pt x="10933" y="6316"/>
                  <a:pt x="10954" y="6319"/>
                </a:cubicBezTo>
                <a:cubicBezTo>
                  <a:pt x="10955" y="6316"/>
                  <a:pt x="10956" y="6314"/>
                  <a:pt x="10957" y="6312"/>
                </a:cubicBezTo>
                <a:cubicBezTo>
                  <a:pt x="10968" y="6287"/>
                  <a:pt x="10977" y="6263"/>
                  <a:pt x="10988" y="6251"/>
                </a:cubicBezTo>
                <a:cubicBezTo>
                  <a:pt x="10991" y="6247"/>
                  <a:pt x="10994" y="6245"/>
                  <a:pt x="10998" y="6243"/>
                </a:cubicBezTo>
                <a:cubicBezTo>
                  <a:pt x="10996" y="6209"/>
                  <a:pt x="10979" y="6182"/>
                  <a:pt x="10957" y="6182"/>
                </a:cubicBezTo>
                <a:close/>
                <a:moveTo>
                  <a:pt x="11379" y="6182"/>
                </a:moveTo>
                <a:cubicBezTo>
                  <a:pt x="11377" y="6182"/>
                  <a:pt x="11375" y="6183"/>
                  <a:pt x="11373" y="6183"/>
                </a:cubicBezTo>
                <a:cubicBezTo>
                  <a:pt x="11372" y="6197"/>
                  <a:pt x="11371" y="6210"/>
                  <a:pt x="11371" y="6221"/>
                </a:cubicBezTo>
                <a:cubicBezTo>
                  <a:pt x="11371" y="6232"/>
                  <a:pt x="11371" y="6242"/>
                  <a:pt x="11371" y="6251"/>
                </a:cubicBezTo>
                <a:cubicBezTo>
                  <a:pt x="11369" y="6276"/>
                  <a:pt x="11366" y="6296"/>
                  <a:pt x="11362" y="6313"/>
                </a:cubicBezTo>
                <a:cubicBezTo>
                  <a:pt x="11367" y="6317"/>
                  <a:pt x="11373" y="6319"/>
                  <a:pt x="11379" y="6319"/>
                </a:cubicBezTo>
                <a:cubicBezTo>
                  <a:pt x="11402" y="6319"/>
                  <a:pt x="11420" y="6288"/>
                  <a:pt x="11420" y="6251"/>
                </a:cubicBezTo>
                <a:cubicBezTo>
                  <a:pt x="11420" y="6213"/>
                  <a:pt x="11402" y="6182"/>
                  <a:pt x="11379" y="6182"/>
                </a:cubicBezTo>
                <a:close/>
                <a:moveTo>
                  <a:pt x="11587" y="6182"/>
                </a:moveTo>
                <a:cubicBezTo>
                  <a:pt x="11564" y="6182"/>
                  <a:pt x="11546" y="6213"/>
                  <a:pt x="11546" y="6251"/>
                </a:cubicBezTo>
                <a:cubicBezTo>
                  <a:pt x="11546" y="6288"/>
                  <a:pt x="11564" y="6319"/>
                  <a:pt x="11587" y="6319"/>
                </a:cubicBezTo>
                <a:cubicBezTo>
                  <a:pt x="11610" y="6319"/>
                  <a:pt x="11628" y="6288"/>
                  <a:pt x="11628" y="6251"/>
                </a:cubicBezTo>
                <a:cubicBezTo>
                  <a:pt x="11628" y="6213"/>
                  <a:pt x="11610" y="6182"/>
                  <a:pt x="11587" y="6182"/>
                </a:cubicBezTo>
                <a:close/>
                <a:moveTo>
                  <a:pt x="11794" y="6182"/>
                </a:moveTo>
                <a:cubicBezTo>
                  <a:pt x="11771" y="6182"/>
                  <a:pt x="11753" y="6213"/>
                  <a:pt x="11753" y="6251"/>
                </a:cubicBezTo>
                <a:cubicBezTo>
                  <a:pt x="11753" y="6288"/>
                  <a:pt x="11771" y="6319"/>
                  <a:pt x="11794" y="6319"/>
                </a:cubicBezTo>
                <a:cubicBezTo>
                  <a:pt x="11817" y="6319"/>
                  <a:pt x="11835" y="6288"/>
                  <a:pt x="11835" y="6251"/>
                </a:cubicBezTo>
                <a:cubicBezTo>
                  <a:pt x="11835" y="6213"/>
                  <a:pt x="11817" y="6182"/>
                  <a:pt x="11794" y="6182"/>
                </a:cubicBezTo>
                <a:close/>
                <a:moveTo>
                  <a:pt x="12009" y="6182"/>
                </a:moveTo>
                <a:cubicBezTo>
                  <a:pt x="11986" y="6182"/>
                  <a:pt x="11968" y="6213"/>
                  <a:pt x="11968" y="6251"/>
                </a:cubicBezTo>
                <a:cubicBezTo>
                  <a:pt x="11968" y="6288"/>
                  <a:pt x="11986" y="6319"/>
                  <a:pt x="12009" y="6319"/>
                </a:cubicBezTo>
                <a:cubicBezTo>
                  <a:pt x="12032" y="6319"/>
                  <a:pt x="12050" y="6288"/>
                  <a:pt x="12050" y="6251"/>
                </a:cubicBezTo>
                <a:cubicBezTo>
                  <a:pt x="12050" y="6213"/>
                  <a:pt x="12032" y="6182"/>
                  <a:pt x="12009" y="6182"/>
                </a:cubicBezTo>
                <a:close/>
                <a:moveTo>
                  <a:pt x="12216" y="6182"/>
                </a:moveTo>
                <a:cubicBezTo>
                  <a:pt x="12194" y="6182"/>
                  <a:pt x="12175" y="6213"/>
                  <a:pt x="12175" y="6251"/>
                </a:cubicBezTo>
                <a:cubicBezTo>
                  <a:pt x="12175" y="6288"/>
                  <a:pt x="12194" y="6319"/>
                  <a:pt x="12216" y="6319"/>
                </a:cubicBezTo>
                <a:cubicBezTo>
                  <a:pt x="12239" y="6319"/>
                  <a:pt x="12257" y="6288"/>
                  <a:pt x="12257" y="6251"/>
                </a:cubicBezTo>
                <a:cubicBezTo>
                  <a:pt x="12257" y="6213"/>
                  <a:pt x="12239" y="6182"/>
                  <a:pt x="12216" y="6182"/>
                </a:cubicBezTo>
                <a:close/>
                <a:moveTo>
                  <a:pt x="12424" y="6182"/>
                </a:moveTo>
                <a:cubicBezTo>
                  <a:pt x="12401" y="6182"/>
                  <a:pt x="12383" y="6213"/>
                  <a:pt x="12383" y="6251"/>
                </a:cubicBezTo>
                <a:cubicBezTo>
                  <a:pt x="12383" y="6288"/>
                  <a:pt x="12401" y="6319"/>
                  <a:pt x="12424" y="6319"/>
                </a:cubicBezTo>
                <a:cubicBezTo>
                  <a:pt x="12446" y="6319"/>
                  <a:pt x="12465" y="6288"/>
                  <a:pt x="12465" y="6251"/>
                </a:cubicBezTo>
                <a:cubicBezTo>
                  <a:pt x="12465" y="6213"/>
                  <a:pt x="12446" y="6182"/>
                  <a:pt x="12424" y="6182"/>
                </a:cubicBezTo>
                <a:close/>
                <a:moveTo>
                  <a:pt x="12639" y="6182"/>
                </a:moveTo>
                <a:cubicBezTo>
                  <a:pt x="12616" y="6182"/>
                  <a:pt x="12598" y="6213"/>
                  <a:pt x="12598" y="6251"/>
                </a:cubicBezTo>
                <a:cubicBezTo>
                  <a:pt x="12598" y="6288"/>
                  <a:pt x="12616" y="6319"/>
                  <a:pt x="12639" y="6319"/>
                </a:cubicBezTo>
                <a:cubicBezTo>
                  <a:pt x="12661" y="6319"/>
                  <a:pt x="12680" y="6288"/>
                  <a:pt x="12680" y="6251"/>
                </a:cubicBezTo>
                <a:cubicBezTo>
                  <a:pt x="12680" y="6213"/>
                  <a:pt x="12661" y="6182"/>
                  <a:pt x="12639" y="6182"/>
                </a:cubicBezTo>
                <a:close/>
                <a:moveTo>
                  <a:pt x="12846" y="6182"/>
                </a:moveTo>
                <a:cubicBezTo>
                  <a:pt x="12823" y="6182"/>
                  <a:pt x="12805" y="6213"/>
                  <a:pt x="12805" y="6251"/>
                </a:cubicBezTo>
                <a:cubicBezTo>
                  <a:pt x="12805" y="6288"/>
                  <a:pt x="12823" y="6319"/>
                  <a:pt x="12846" y="6319"/>
                </a:cubicBezTo>
                <a:cubicBezTo>
                  <a:pt x="12868" y="6319"/>
                  <a:pt x="12887" y="6288"/>
                  <a:pt x="12887" y="6251"/>
                </a:cubicBezTo>
                <a:cubicBezTo>
                  <a:pt x="12887" y="6213"/>
                  <a:pt x="12868" y="6182"/>
                  <a:pt x="12846" y="6182"/>
                </a:cubicBezTo>
                <a:close/>
                <a:moveTo>
                  <a:pt x="13053" y="6182"/>
                </a:moveTo>
                <a:cubicBezTo>
                  <a:pt x="13030" y="6182"/>
                  <a:pt x="13012" y="6213"/>
                  <a:pt x="13012" y="6251"/>
                </a:cubicBezTo>
                <a:cubicBezTo>
                  <a:pt x="13012" y="6288"/>
                  <a:pt x="13030" y="6319"/>
                  <a:pt x="13053" y="6319"/>
                </a:cubicBezTo>
                <a:cubicBezTo>
                  <a:pt x="13076" y="6319"/>
                  <a:pt x="13094" y="6288"/>
                  <a:pt x="13094" y="6251"/>
                </a:cubicBezTo>
                <a:cubicBezTo>
                  <a:pt x="13094" y="6213"/>
                  <a:pt x="13076" y="6182"/>
                  <a:pt x="13053" y="6182"/>
                </a:cubicBezTo>
                <a:close/>
                <a:moveTo>
                  <a:pt x="13268" y="6182"/>
                </a:moveTo>
                <a:cubicBezTo>
                  <a:pt x="13245" y="6182"/>
                  <a:pt x="13227" y="6213"/>
                  <a:pt x="13227" y="6251"/>
                </a:cubicBezTo>
                <a:cubicBezTo>
                  <a:pt x="13227" y="6288"/>
                  <a:pt x="13245" y="6319"/>
                  <a:pt x="13268" y="6319"/>
                </a:cubicBezTo>
                <a:cubicBezTo>
                  <a:pt x="13291" y="6319"/>
                  <a:pt x="13309" y="6288"/>
                  <a:pt x="13309" y="6251"/>
                </a:cubicBezTo>
                <a:cubicBezTo>
                  <a:pt x="13309" y="6213"/>
                  <a:pt x="13291" y="6182"/>
                  <a:pt x="13268" y="6182"/>
                </a:cubicBezTo>
                <a:close/>
                <a:moveTo>
                  <a:pt x="13475" y="6182"/>
                </a:moveTo>
                <a:cubicBezTo>
                  <a:pt x="13453" y="6182"/>
                  <a:pt x="13434" y="6213"/>
                  <a:pt x="13434" y="6251"/>
                </a:cubicBezTo>
                <a:cubicBezTo>
                  <a:pt x="13434" y="6288"/>
                  <a:pt x="13453" y="6319"/>
                  <a:pt x="13475" y="6319"/>
                </a:cubicBezTo>
                <a:cubicBezTo>
                  <a:pt x="13498" y="6319"/>
                  <a:pt x="13516" y="6288"/>
                  <a:pt x="13516" y="6251"/>
                </a:cubicBezTo>
                <a:cubicBezTo>
                  <a:pt x="13516" y="6213"/>
                  <a:pt x="13498" y="6182"/>
                  <a:pt x="13475" y="6182"/>
                </a:cubicBezTo>
                <a:close/>
                <a:moveTo>
                  <a:pt x="13683" y="6182"/>
                </a:moveTo>
                <a:cubicBezTo>
                  <a:pt x="13660" y="6182"/>
                  <a:pt x="13642" y="6213"/>
                  <a:pt x="13642" y="6251"/>
                </a:cubicBezTo>
                <a:cubicBezTo>
                  <a:pt x="13642" y="6288"/>
                  <a:pt x="13660" y="6319"/>
                  <a:pt x="13683" y="6319"/>
                </a:cubicBezTo>
                <a:cubicBezTo>
                  <a:pt x="13705" y="6319"/>
                  <a:pt x="13724" y="6288"/>
                  <a:pt x="13724" y="6251"/>
                </a:cubicBezTo>
                <a:cubicBezTo>
                  <a:pt x="13724" y="6213"/>
                  <a:pt x="13705" y="6182"/>
                  <a:pt x="13683" y="6182"/>
                </a:cubicBezTo>
                <a:close/>
                <a:moveTo>
                  <a:pt x="13898" y="6182"/>
                </a:moveTo>
                <a:cubicBezTo>
                  <a:pt x="13875" y="6182"/>
                  <a:pt x="13857" y="6213"/>
                  <a:pt x="13857" y="6251"/>
                </a:cubicBezTo>
                <a:cubicBezTo>
                  <a:pt x="13857" y="6288"/>
                  <a:pt x="13875" y="6319"/>
                  <a:pt x="13898" y="6319"/>
                </a:cubicBezTo>
                <a:cubicBezTo>
                  <a:pt x="13920" y="6319"/>
                  <a:pt x="13939" y="6288"/>
                  <a:pt x="13939" y="6251"/>
                </a:cubicBezTo>
                <a:cubicBezTo>
                  <a:pt x="13939" y="6213"/>
                  <a:pt x="13920" y="6182"/>
                  <a:pt x="13898" y="6182"/>
                </a:cubicBezTo>
                <a:close/>
                <a:moveTo>
                  <a:pt x="14105" y="6182"/>
                </a:moveTo>
                <a:cubicBezTo>
                  <a:pt x="14082" y="6182"/>
                  <a:pt x="14064" y="6213"/>
                  <a:pt x="14064" y="6251"/>
                </a:cubicBezTo>
                <a:cubicBezTo>
                  <a:pt x="14064" y="6288"/>
                  <a:pt x="14082" y="6319"/>
                  <a:pt x="14105" y="6319"/>
                </a:cubicBezTo>
                <a:cubicBezTo>
                  <a:pt x="14127" y="6319"/>
                  <a:pt x="14146" y="6288"/>
                  <a:pt x="14146" y="6251"/>
                </a:cubicBezTo>
                <a:cubicBezTo>
                  <a:pt x="14146" y="6213"/>
                  <a:pt x="14127" y="6182"/>
                  <a:pt x="14105" y="6182"/>
                </a:cubicBezTo>
                <a:close/>
                <a:moveTo>
                  <a:pt x="14312" y="6182"/>
                </a:moveTo>
                <a:cubicBezTo>
                  <a:pt x="14289" y="6182"/>
                  <a:pt x="14271" y="6213"/>
                  <a:pt x="14271" y="6251"/>
                </a:cubicBezTo>
                <a:cubicBezTo>
                  <a:pt x="14271" y="6288"/>
                  <a:pt x="14289" y="6319"/>
                  <a:pt x="14312" y="6319"/>
                </a:cubicBezTo>
                <a:cubicBezTo>
                  <a:pt x="14335" y="6319"/>
                  <a:pt x="14353" y="6288"/>
                  <a:pt x="14353" y="6251"/>
                </a:cubicBezTo>
                <a:cubicBezTo>
                  <a:pt x="14353" y="6213"/>
                  <a:pt x="14335" y="6182"/>
                  <a:pt x="14312" y="6182"/>
                </a:cubicBezTo>
                <a:close/>
                <a:moveTo>
                  <a:pt x="14527" y="6182"/>
                </a:moveTo>
                <a:cubicBezTo>
                  <a:pt x="14504" y="6182"/>
                  <a:pt x="14486" y="6213"/>
                  <a:pt x="14486" y="6251"/>
                </a:cubicBezTo>
                <a:cubicBezTo>
                  <a:pt x="14486" y="6288"/>
                  <a:pt x="14504" y="6319"/>
                  <a:pt x="14527" y="6319"/>
                </a:cubicBezTo>
                <a:cubicBezTo>
                  <a:pt x="14550" y="6319"/>
                  <a:pt x="14568" y="6288"/>
                  <a:pt x="14568" y="6251"/>
                </a:cubicBezTo>
                <a:cubicBezTo>
                  <a:pt x="14568" y="6213"/>
                  <a:pt x="14550" y="6182"/>
                  <a:pt x="14527" y="6182"/>
                </a:cubicBezTo>
                <a:close/>
                <a:moveTo>
                  <a:pt x="14734" y="6182"/>
                </a:moveTo>
                <a:cubicBezTo>
                  <a:pt x="14712" y="6182"/>
                  <a:pt x="14693" y="6213"/>
                  <a:pt x="14693" y="6251"/>
                </a:cubicBezTo>
                <a:cubicBezTo>
                  <a:pt x="14693" y="6288"/>
                  <a:pt x="14712" y="6319"/>
                  <a:pt x="14734" y="6319"/>
                </a:cubicBezTo>
                <a:cubicBezTo>
                  <a:pt x="14757" y="6319"/>
                  <a:pt x="14775" y="6288"/>
                  <a:pt x="14775" y="6251"/>
                </a:cubicBezTo>
                <a:cubicBezTo>
                  <a:pt x="14775" y="6213"/>
                  <a:pt x="14757" y="6182"/>
                  <a:pt x="14734" y="6182"/>
                </a:cubicBezTo>
                <a:close/>
                <a:moveTo>
                  <a:pt x="14942" y="6182"/>
                </a:moveTo>
                <a:cubicBezTo>
                  <a:pt x="14919" y="6182"/>
                  <a:pt x="14901" y="6213"/>
                  <a:pt x="14901" y="6251"/>
                </a:cubicBezTo>
                <a:cubicBezTo>
                  <a:pt x="14901" y="6288"/>
                  <a:pt x="14919" y="6319"/>
                  <a:pt x="14942" y="6319"/>
                </a:cubicBezTo>
                <a:cubicBezTo>
                  <a:pt x="14964" y="6319"/>
                  <a:pt x="14983" y="6288"/>
                  <a:pt x="14983" y="6251"/>
                </a:cubicBezTo>
                <a:cubicBezTo>
                  <a:pt x="14983" y="6213"/>
                  <a:pt x="14964" y="6182"/>
                  <a:pt x="14942" y="6182"/>
                </a:cubicBezTo>
                <a:close/>
                <a:moveTo>
                  <a:pt x="15157" y="6182"/>
                </a:moveTo>
                <a:cubicBezTo>
                  <a:pt x="15134" y="6182"/>
                  <a:pt x="15116" y="6213"/>
                  <a:pt x="15116" y="6251"/>
                </a:cubicBezTo>
                <a:cubicBezTo>
                  <a:pt x="15116" y="6288"/>
                  <a:pt x="15134" y="6319"/>
                  <a:pt x="15157" y="6319"/>
                </a:cubicBezTo>
                <a:cubicBezTo>
                  <a:pt x="15179" y="6319"/>
                  <a:pt x="15198" y="6288"/>
                  <a:pt x="15198" y="6251"/>
                </a:cubicBezTo>
                <a:cubicBezTo>
                  <a:pt x="15198" y="6213"/>
                  <a:pt x="15179" y="6182"/>
                  <a:pt x="15157" y="6182"/>
                </a:cubicBezTo>
                <a:close/>
                <a:moveTo>
                  <a:pt x="15364" y="6182"/>
                </a:moveTo>
                <a:cubicBezTo>
                  <a:pt x="15341" y="6182"/>
                  <a:pt x="15323" y="6213"/>
                  <a:pt x="15323" y="6251"/>
                </a:cubicBezTo>
                <a:cubicBezTo>
                  <a:pt x="15323" y="6288"/>
                  <a:pt x="15341" y="6319"/>
                  <a:pt x="15364" y="6319"/>
                </a:cubicBezTo>
                <a:cubicBezTo>
                  <a:pt x="15386" y="6319"/>
                  <a:pt x="15405" y="6288"/>
                  <a:pt x="15405" y="6251"/>
                </a:cubicBezTo>
                <a:cubicBezTo>
                  <a:pt x="15405" y="6213"/>
                  <a:pt x="15386" y="6182"/>
                  <a:pt x="15364" y="6182"/>
                </a:cubicBezTo>
                <a:close/>
                <a:moveTo>
                  <a:pt x="15579" y="6182"/>
                </a:moveTo>
                <a:cubicBezTo>
                  <a:pt x="15556" y="6182"/>
                  <a:pt x="15538" y="6213"/>
                  <a:pt x="15538" y="6251"/>
                </a:cubicBezTo>
                <a:cubicBezTo>
                  <a:pt x="15538" y="6288"/>
                  <a:pt x="15556" y="6319"/>
                  <a:pt x="15579" y="6319"/>
                </a:cubicBezTo>
                <a:cubicBezTo>
                  <a:pt x="15601" y="6319"/>
                  <a:pt x="15620" y="6288"/>
                  <a:pt x="15620" y="6251"/>
                </a:cubicBezTo>
                <a:cubicBezTo>
                  <a:pt x="15620" y="6213"/>
                  <a:pt x="15601" y="6182"/>
                  <a:pt x="15579" y="6182"/>
                </a:cubicBezTo>
                <a:close/>
                <a:moveTo>
                  <a:pt x="15786" y="6182"/>
                </a:moveTo>
                <a:cubicBezTo>
                  <a:pt x="15763" y="6182"/>
                  <a:pt x="15745" y="6213"/>
                  <a:pt x="15745" y="6251"/>
                </a:cubicBezTo>
                <a:cubicBezTo>
                  <a:pt x="15745" y="6288"/>
                  <a:pt x="15763" y="6319"/>
                  <a:pt x="15786" y="6319"/>
                </a:cubicBezTo>
                <a:cubicBezTo>
                  <a:pt x="15809" y="6319"/>
                  <a:pt x="15827" y="6288"/>
                  <a:pt x="15827" y="6251"/>
                </a:cubicBezTo>
                <a:cubicBezTo>
                  <a:pt x="15827" y="6213"/>
                  <a:pt x="15809" y="6182"/>
                  <a:pt x="15786" y="6182"/>
                </a:cubicBezTo>
                <a:close/>
                <a:moveTo>
                  <a:pt x="15993" y="6182"/>
                </a:moveTo>
                <a:cubicBezTo>
                  <a:pt x="15971" y="6182"/>
                  <a:pt x="15952" y="6213"/>
                  <a:pt x="15952" y="6251"/>
                </a:cubicBezTo>
                <a:cubicBezTo>
                  <a:pt x="15952" y="6288"/>
                  <a:pt x="15971" y="6319"/>
                  <a:pt x="15993" y="6319"/>
                </a:cubicBezTo>
                <a:cubicBezTo>
                  <a:pt x="16016" y="6319"/>
                  <a:pt x="16034" y="6288"/>
                  <a:pt x="16034" y="6251"/>
                </a:cubicBezTo>
                <a:cubicBezTo>
                  <a:pt x="16034" y="6213"/>
                  <a:pt x="16016" y="6182"/>
                  <a:pt x="15993" y="6182"/>
                </a:cubicBezTo>
                <a:close/>
                <a:moveTo>
                  <a:pt x="16208" y="6182"/>
                </a:moveTo>
                <a:cubicBezTo>
                  <a:pt x="16186" y="6182"/>
                  <a:pt x="16167" y="6213"/>
                  <a:pt x="16167" y="6251"/>
                </a:cubicBezTo>
                <a:cubicBezTo>
                  <a:pt x="16167" y="6288"/>
                  <a:pt x="16186" y="6319"/>
                  <a:pt x="16208" y="6319"/>
                </a:cubicBezTo>
                <a:cubicBezTo>
                  <a:pt x="16231" y="6319"/>
                  <a:pt x="16249" y="6288"/>
                  <a:pt x="16249" y="6251"/>
                </a:cubicBezTo>
                <a:cubicBezTo>
                  <a:pt x="16249" y="6213"/>
                  <a:pt x="16231" y="6182"/>
                  <a:pt x="16208" y="6182"/>
                </a:cubicBezTo>
                <a:close/>
                <a:moveTo>
                  <a:pt x="16416" y="6182"/>
                </a:moveTo>
                <a:cubicBezTo>
                  <a:pt x="16393" y="6182"/>
                  <a:pt x="16375" y="6213"/>
                  <a:pt x="16375" y="6251"/>
                </a:cubicBezTo>
                <a:cubicBezTo>
                  <a:pt x="16375" y="6288"/>
                  <a:pt x="16393" y="6319"/>
                  <a:pt x="16416" y="6319"/>
                </a:cubicBezTo>
                <a:cubicBezTo>
                  <a:pt x="16438" y="6319"/>
                  <a:pt x="16457" y="6288"/>
                  <a:pt x="16457" y="6251"/>
                </a:cubicBezTo>
                <a:cubicBezTo>
                  <a:pt x="16457" y="6213"/>
                  <a:pt x="16438" y="6182"/>
                  <a:pt x="16416" y="6182"/>
                </a:cubicBezTo>
                <a:close/>
                <a:moveTo>
                  <a:pt x="16623" y="6182"/>
                </a:moveTo>
                <a:cubicBezTo>
                  <a:pt x="16600" y="6182"/>
                  <a:pt x="16582" y="6213"/>
                  <a:pt x="16582" y="6251"/>
                </a:cubicBezTo>
                <a:cubicBezTo>
                  <a:pt x="16582" y="6288"/>
                  <a:pt x="16600" y="6319"/>
                  <a:pt x="16623" y="6319"/>
                </a:cubicBezTo>
                <a:cubicBezTo>
                  <a:pt x="16645" y="6319"/>
                  <a:pt x="16664" y="6288"/>
                  <a:pt x="16664" y="6251"/>
                </a:cubicBezTo>
                <a:cubicBezTo>
                  <a:pt x="16664" y="6213"/>
                  <a:pt x="16645" y="6182"/>
                  <a:pt x="16623" y="6182"/>
                </a:cubicBezTo>
                <a:close/>
                <a:moveTo>
                  <a:pt x="16838" y="6182"/>
                </a:moveTo>
                <a:cubicBezTo>
                  <a:pt x="16815" y="6182"/>
                  <a:pt x="16797" y="6213"/>
                  <a:pt x="16797" y="6251"/>
                </a:cubicBezTo>
                <a:cubicBezTo>
                  <a:pt x="16797" y="6288"/>
                  <a:pt x="16815" y="6319"/>
                  <a:pt x="16838" y="6319"/>
                </a:cubicBezTo>
                <a:cubicBezTo>
                  <a:pt x="16860" y="6319"/>
                  <a:pt x="16879" y="6288"/>
                  <a:pt x="16879" y="6251"/>
                </a:cubicBezTo>
                <a:cubicBezTo>
                  <a:pt x="16879" y="6213"/>
                  <a:pt x="16860" y="6182"/>
                  <a:pt x="16838" y="6182"/>
                </a:cubicBezTo>
                <a:close/>
                <a:moveTo>
                  <a:pt x="17045" y="6182"/>
                </a:moveTo>
                <a:cubicBezTo>
                  <a:pt x="17022" y="6182"/>
                  <a:pt x="17004" y="6213"/>
                  <a:pt x="17004" y="6251"/>
                </a:cubicBezTo>
                <a:cubicBezTo>
                  <a:pt x="17004" y="6288"/>
                  <a:pt x="17022" y="6319"/>
                  <a:pt x="17045" y="6319"/>
                </a:cubicBezTo>
                <a:cubicBezTo>
                  <a:pt x="17068" y="6319"/>
                  <a:pt x="17086" y="6288"/>
                  <a:pt x="17086" y="6251"/>
                </a:cubicBezTo>
                <a:cubicBezTo>
                  <a:pt x="17086" y="6213"/>
                  <a:pt x="17068" y="6182"/>
                  <a:pt x="17045" y="6182"/>
                </a:cubicBezTo>
                <a:close/>
                <a:moveTo>
                  <a:pt x="17252" y="6182"/>
                </a:moveTo>
                <a:cubicBezTo>
                  <a:pt x="17230" y="6182"/>
                  <a:pt x="17211" y="6213"/>
                  <a:pt x="17211" y="6251"/>
                </a:cubicBezTo>
                <a:cubicBezTo>
                  <a:pt x="17211" y="6288"/>
                  <a:pt x="17230" y="6319"/>
                  <a:pt x="17252" y="6319"/>
                </a:cubicBezTo>
                <a:cubicBezTo>
                  <a:pt x="17275" y="6319"/>
                  <a:pt x="17293" y="6288"/>
                  <a:pt x="17293" y="6251"/>
                </a:cubicBezTo>
                <a:cubicBezTo>
                  <a:pt x="17293" y="6213"/>
                  <a:pt x="17275" y="6182"/>
                  <a:pt x="17252" y="6182"/>
                </a:cubicBezTo>
                <a:close/>
                <a:moveTo>
                  <a:pt x="17467" y="6182"/>
                </a:moveTo>
                <a:cubicBezTo>
                  <a:pt x="17445" y="6182"/>
                  <a:pt x="17426" y="6213"/>
                  <a:pt x="17426" y="6251"/>
                </a:cubicBezTo>
                <a:cubicBezTo>
                  <a:pt x="17426" y="6288"/>
                  <a:pt x="17445" y="6319"/>
                  <a:pt x="17467" y="6319"/>
                </a:cubicBezTo>
                <a:cubicBezTo>
                  <a:pt x="17490" y="6319"/>
                  <a:pt x="17508" y="6288"/>
                  <a:pt x="17508" y="6251"/>
                </a:cubicBezTo>
                <a:cubicBezTo>
                  <a:pt x="17508" y="6213"/>
                  <a:pt x="17490" y="6182"/>
                  <a:pt x="17467" y="6182"/>
                </a:cubicBezTo>
                <a:close/>
                <a:moveTo>
                  <a:pt x="17675" y="6182"/>
                </a:moveTo>
                <a:cubicBezTo>
                  <a:pt x="17652" y="6182"/>
                  <a:pt x="17634" y="6213"/>
                  <a:pt x="17634" y="6251"/>
                </a:cubicBezTo>
                <a:cubicBezTo>
                  <a:pt x="17634" y="6288"/>
                  <a:pt x="17652" y="6319"/>
                  <a:pt x="17675" y="6319"/>
                </a:cubicBezTo>
                <a:cubicBezTo>
                  <a:pt x="17697" y="6319"/>
                  <a:pt x="17716" y="6288"/>
                  <a:pt x="17716" y="6251"/>
                </a:cubicBezTo>
                <a:cubicBezTo>
                  <a:pt x="17716" y="6213"/>
                  <a:pt x="17697" y="6182"/>
                  <a:pt x="17675" y="6182"/>
                </a:cubicBezTo>
                <a:close/>
                <a:moveTo>
                  <a:pt x="17882" y="6182"/>
                </a:moveTo>
                <a:cubicBezTo>
                  <a:pt x="17859" y="6182"/>
                  <a:pt x="17841" y="6213"/>
                  <a:pt x="17841" y="6251"/>
                </a:cubicBezTo>
                <a:cubicBezTo>
                  <a:pt x="17841" y="6288"/>
                  <a:pt x="17859" y="6319"/>
                  <a:pt x="17882" y="6319"/>
                </a:cubicBezTo>
                <a:cubicBezTo>
                  <a:pt x="17904" y="6319"/>
                  <a:pt x="17923" y="6288"/>
                  <a:pt x="17923" y="6251"/>
                </a:cubicBezTo>
                <a:cubicBezTo>
                  <a:pt x="17923" y="6213"/>
                  <a:pt x="17904" y="6182"/>
                  <a:pt x="17882" y="6182"/>
                </a:cubicBezTo>
                <a:close/>
                <a:moveTo>
                  <a:pt x="18097" y="6182"/>
                </a:moveTo>
                <a:cubicBezTo>
                  <a:pt x="18074" y="6182"/>
                  <a:pt x="18056" y="6213"/>
                  <a:pt x="18056" y="6251"/>
                </a:cubicBezTo>
                <a:cubicBezTo>
                  <a:pt x="18056" y="6288"/>
                  <a:pt x="18074" y="6319"/>
                  <a:pt x="18097" y="6319"/>
                </a:cubicBezTo>
                <a:cubicBezTo>
                  <a:pt x="18119" y="6319"/>
                  <a:pt x="18138" y="6288"/>
                  <a:pt x="18138" y="6251"/>
                </a:cubicBezTo>
                <a:cubicBezTo>
                  <a:pt x="18138" y="6213"/>
                  <a:pt x="18119" y="6182"/>
                  <a:pt x="18097" y="6182"/>
                </a:cubicBezTo>
                <a:close/>
                <a:moveTo>
                  <a:pt x="18304" y="6182"/>
                </a:moveTo>
                <a:cubicBezTo>
                  <a:pt x="18281" y="6182"/>
                  <a:pt x="18263" y="6213"/>
                  <a:pt x="18263" y="6251"/>
                </a:cubicBezTo>
                <a:cubicBezTo>
                  <a:pt x="18263" y="6288"/>
                  <a:pt x="18281" y="6319"/>
                  <a:pt x="18304" y="6319"/>
                </a:cubicBezTo>
                <a:cubicBezTo>
                  <a:pt x="18327" y="6319"/>
                  <a:pt x="18345" y="6288"/>
                  <a:pt x="18345" y="6251"/>
                </a:cubicBezTo>
                <a:cubicBezTo>
                  <a:pt x="18345" y="6213"/>
                  <a:pt x="18327" y="6182"/>
                  <a:pt x="18304" y="6182"/>
                </a:cubicBezTo>
                <a:close/>
                <a:moveTo>
                  <a:pt x="19577" y="6182"/>
                </a:moveTo>
                <a:cubicBezTo>
                  <a:pt x="19576" y="6194"/>
                  <a:pt x="19576" y="6206"/>
                  <a:pt x="19576" y="6219"/>
                </a:cubicBezTo>
                <a:cubicBezTo>
                  <a:pt x="19576" y="6228"/>
                  <a:pt x="19576" y="6238"/>
                  <a:pt x="19576" y="6248"/>
                </a:cubicBezTo>
                <a:cubicBezTo>
                  <a:pt x="19576" y="6267"/>
                  <a:pt x="19577" y="6289"/>
                  <a:pt x="19578" y="6314"/>
                </a:cubicBezTo>
                <a:cubicBezTo>
                  <a:pt x="19595" y="6306"/>
                  <a:pt x="19608" y="6280"/>
                  <a:pt x="19608" y="6248"/>
                </a:cubicBezTo>
                <a:cubicBezTo>
                  <a:pt x="19608" y="6216"/>
                  <a:pt x="19595" y="6190"/>
                  <a:pt x="19577" y="6182"/>
                </a:cubicBezTo>
                <a:close/>
                <a:moveTo>
                  <a:pt x="19770" y="6182"/>
                </a:moveTo>
                <a:cubicBezTo>
                  <a:pt x="19748" y="6182"/>
                  <a:pt x="19729" y="6213"/>
                  <a:pt x="19729" y="6251"/>
                </a:cubicBezTo>
                <a:cubicBezTo>
                  <a:pt x="19729" y="6288"/>
                  <a:pt x="19748" y="6319"/>
                  <a:pt x="19770" y="6319"/>
                </a:cubicBezTo>
                <a:cubicBezTo>
                  <a:pt x="19793" y="6319"/>
                  <a:pt x="19811" y="6288"/>
                  <a:pt x="19811" y="6251"/>
                </a:cubicBezTo>
                <a:cubicBezTo>
                  <a:pt x="19811" y="6213"/>
                  <a:pt x="19793" y="6182"/>
                  <a:pt x="19770" y="6182"/>
                </a:cubicBezTo>
                <a:close/>
                <a:moveTo>
                  <a:pt x="1905" y="6195"/>
                </a:moveTo>
                <a:cubicBezTo>
                  <a:pt x="1896" y="6206"/>
                  <a:pt x="1889" y="6224"/>
                  <a:pt x="1888" y="6245"/>
                </a:cubicBezTo>
                <a:cubicBezTo>
                  <a:pt x="1889" y="6247"/>
                  <a:pt x="1890" y="6249"/>
                  <a:pt x="1891" y="6251"/>
                </a:cubicBezTo>
                <a:cubicBezTo>
                  <a:pt x="1893" y="6255"/>
                  <a:pt x="1894" y="6259"/>
                  <a:pt x="1896" y="6264"/>
                </a:cubicBezTo>
                <a:cubicBezTo>
                  <a:pt x="1899" y="6259"/>
                  <a:pt x="1900" y="6255"/>
                  <a:pt x="1901" y="6251"/>
                </a:cubicBezTo>
                <a:cubicBezTo>
                  <a:pt x="1906" y="6234"/>
                  <a:pt x="1907" y="6215"/>
                  <a:pt x="1905" y="6195"/>
                </a:cubicBezTo>
                <a:close/>
                <a:moveTo>
                  <a:pt x="1950" y="6195"/>
                </a:moveTo>
                <a:cubicBezTo>
                  <a:pt x="1953" y="6207"/>
                  <a:pt x="1957" y="6217"/>
                  <a:pt x="1965" y="6224"/>
                </a:cubicBezTo>
                <a:cubicBezTo>
                  <a:pt x="1962" y="6212"/>
                  <a:pt x="1957" y="6202"/>
                  <a:pt x="1950" y="6195"/>
                </a:cubicBezTo>
                <a:close/>
                <a:moveTo>
                  <a:pt x="356" y="6361"/>
                </a:moveTo>
                <a:cubicBezTo>
                  <a:pt x="333" y="6361"/>
                  <a:pt x="315" y="6392"/>
                  <a:pt x="315" y="6430"/>
                </a:cubicBezTo>
                <a:cubicBezTo>
                  <a:pt x="315" y="6431"/>
                  <a:pt x="315" y="6432"/>
                  <a:pt x="315" y="6434"/>
                </a:cubicBezTo>
                <a:cubicBezTo>
                  <a:pt x="340" y="6425"/>
                  <a:pt x="366" y="6412"/>
                  <a:pt x="391" y="6396"/>
                </a:cubicBezTo>
                <a:cubicBezTo>
                  <a:pt x="384" y="6375"/>
                  <a:pt x="371" y="6361"/>
                  <a:pt x="356" y="6361"/>
                </a:cubicBezTo>
                <a:close/>
                <a:moveTo>
                  <a:pt x="2035" y="6361"/>
                </a:moveTo>
                <a:cubicBezTo>
                  <a:pt x="2026" y="6362"/>
                  <a:pt x="2018" y="6367"/>
                  <a:pt x="2011" y="6376"/>
                </a:cubicBezTo>
                <a:cubicBezTo>
                  <a:pt x="2011" y="6395"/>
                  <a:pt x="2014" y="6418"/>
                  <a:pt x="2014" y="6439"/>
                </a:cubicBezTo>
                <a:cubicBezTo>
                  <a:pt x="2014" y="6441"/>
                  <a:pt x="2022" y="6471"/>
                  <a:pt x="2032" y="6497"/>
                </a:cubicBezTo>
                <a:cubicBezTo>
                  <a:pt x="2034" y="6497"/>
                  <a:pt x="2035" y="6498"/>
                  <a:pt x="2036" y="6498"/>
                </a:cubicBezTo>
                <a:cubicBezTo>
                  <a:pt x="2051" y="6498"/>
                  <a:pt x="2065" y="6484"/>
                  <a:pt x="2072" y="6463"/>
                </a:cubicBezTo>
                <a:cubicBezTo>
                  <a:pt x="2066" y="6421"/>
                  <a:pt x="2048" y="6396"/>
                  <a:pt x="2035" y="6361"/>
                </a:cubicBezTo>
                <a:close/>
                <a:moveTo>
                  <a:pt x="2050" y="6361"/>
                </a:moveTo>
                <a:cubicBezTo>
                  <a:pt x="2051" y="6381"/>
                  <a:pt x="2061" y="6405"/>
                  <a:pt x="2074" y="6427"/>
                </a:cubicBezTo>
                <a:cubicBezTo>
                  <a:pt x="2074" y="6425"/>
                  <a:pt x="2074" y="6425"/>
                  <a:pt x="2074" y="6424"/>
                </a:cubicBezTo>
                <a:cubicBezTo>
                  <a:pt x="2074" y="6396"/>
                  <a:pt x="2064" y="6372"/>
                  <a:pt x="2050" y="6361"/>
                </a:cubicBezTo>
                <a:close/>
                <a:moveTo>
                  <a:pt x="2244" y="6361"/>
                </a:moveTo>
                <a:cubicBezTo>
                  <a:pt x="2222" y="6361"/>
                  <a:pt x="2203" y="6392"/>
                  <a:pt x="2203" y="6430"/>
                </a:cubicBezTo>
                <a:cubicBezTo>
                  <a:pt x="2203" y="6468"/>
                  <a:pt x="2222" y="6498"/>
                  <a:pt x="2244" y="6498"/>
                </a:cubicBezTo>
                <a:cubicBezTo>
                  <a:pt x="2267" y="6498"/>
                  <a:pt x="2285" y="6468"/>
                  <a:pt x="2285" y="6430"/>
                </a:cubicBezTo>
                <a:cubicBezTo>
                  <a:pt x="2285" y="6392"/>
                  <a:pt x="2267" y="6361"/>
                  <a:pt x="2244" y="6361"/>
                </a:cubicBezTo>
                <a:close/>
                <a:moveTo>
                  <a:pt x="2452" y="6361"/>
                </a:moveTo>
                <a:cubicBezTo>
                  <a:pt x="2429" y="6361"/>
                  <a:pt x="2411" y="6392"/>
                  <a:pt x="2411" y="6430"/>
                </a:cubicBezTo>
                <a:cubicBezTo>
                  <a:pt x="2411" y="6468"/>
                  <a:pt x="2429" y="6498"/>
                  <a:pt x="2452" y="6498"/>
                </a:cubicBezTo>
                <a:cubicBezTo>
                  <a:pt x="2474" y="6498"/>
                  <a:pt x="2493" y="6468"/>
                  <a:pt x="2493" y="6430"/>
                </a:cubicBezTo>
                <a:cubicBezTo>
                  <a:pt x="2493" y="6392"/>
                  <a:pt x="2474" y="6361"/>
                  <a:pt x="2452" y="6361"/>
                </a:cubicBezTo>
                <a:close/>
                <a:moveTo>
                  <a:pt x="2666" y="6361"/>
                </a:moveTo>
                <a:cubicBezTo>
                  <a:pt x="2644" y="6361"/>
                  <a:pt x="2625" y="6392"/>
                  <a:pt x="2625" y="6430"/>
                </a:cubicBezTo>
                <a:cubicBezTo>
                  <a:pt x="2625" y="6468"/>
                  <a:pt x="2644" y="6498"/>
                  <a:pt x="2666" y="6498"/>
                </a:cubicBezTo>
                <a:cubicBezTo>
                  <a:pt x="2689" y="6498"/>
                  <a:pt x="2707" y="6468"/>
                  <a:pt x="2707" y="6430"/>
                </a:cubicBezTo>
                <a:cubicBezTo>
                  <a:pt x="2707" y="6392"/>
                  <a:pt x="2689" y="6361"/>
                  <a:pt x="2666" y="6361"/>
                </a:cubicBezTo>
                <a:close/>
                <a:moveTo>
                  <a:pt x="2874" y="6361"/>
                </a:moveTo>
                <a:cubicBezTo>
                  <a:pt x="2851" y="6361"/>
                  <a:pt x="2833" y="6392"/>
                  <a:pt x="2833" y="6430"/>
                </a:cubicBezTo>
                <a:cubicBezTo>
                  <a:pt x="2833" y="6468"/>
                  <a:pt x="2851" y="6498"/>
                  <a:pt x="2874" y="6498"/>
                </a:cubicBezTo>
                <a:cubicBezTo>
                  <a:pt x="2896" y="6498"/>
                  <a:pt x="2915" y="6468"/>
                  <a:pt x="2915" y="6430"/>
                </a:cubicBezTo>
                <a:cubicBezTo>
                  <a:pt x="2915" y="6392"/>
                  <a:pt x="2896" y="6361"/>
                  <a:pt x="2874" y="6361"/>
                </a:cubicBezTo>
                <a:close/>
                <a:moveTo>
                  <a:pt x="3081" y="6361"/>
                </a:moveTo>
                <a:cubicBezTo>
                  <a:pt x="3058" y="6361"/>
                  <a:pt x="3040" y="6392"/>
                  <a:pt x="3040" y="6430"/>
                </a:cubicBezTo>
                <a:cubicBezTo>
                  <a:pt x="3040" y="6468"/>
                  <a:pt x="3058" y="6498"/>
                  <a:pt x="3081" y="6498"/>
                </a:cubicBezTo>
                <a:cubicBezTo>
                  <a:pt x="3104" y="6498"/>
                  <a:pt x="3122" y="6468"/>
                  <a:pt x="3122" y="6430"/>
                </a:cubicBezTo>
                <a:cubicBezTo>
                  <a:pt x="3122" y="6392"/>
                  <a:pt x="3104" y="6361"/>
                  <a:pt x="3081" y="6361"/>
                </a:cubicBezTo>
                <a:close/>
                <a:moveTo>
                  <a:pt x="3296" y="6361"/>
                </a:moveTo>
                <a:cubicBezTo>
                  <a:pt x="3273" y="6361"/>
                  <a:pt x="3255" y="6392"/>
                  <a:pt x="3255" y="6430"/>
                </a:cubicBezTo>
                <a:cubicBezTo>
                  <a:pt x="3255" y="6468"/>
                  <a:pt x="3273" y="6498"/>
                  <a:pt x="3296" y="6498"/>
                </a:cubicBezTo>
                <a:cubicBezTo>
                  <a:pt x="3319" y="6498"/>
                  <a:pt x="3337" y="6468"/>
                  <a:pt x="3337" y="6430"/>
                </a:cubicBezTo>
                <a:cubicBezTo>
                  <a:pt x="3337" y="6392"/>
                  <a:pt x="3319" y="6361"/>
                  <a:pt x="3296" y="6361"/>
                </a:cubicBezTo>
                <a:close/>
                <a:moveTo>
                  <a:pt x="3503" y="6361"/>
                </a:moveTo>
                <a:cubicBezTo>
                  <a:pt x="3481" y="6361"/>
                  <a:pt x="3462" y="6392"/>
                  <a:pt x="3462" y="6430"/>
                </a:cubicBezTo>
                <a:cubicBezTo>
                  <a:pt x="3462" y="6468"/>
                  <a:pt x="3481" y="6498"/>
                  <a:pt x="3503" y="6498"/>
                </a:cubicBezTo>
                <a:cubicBezTo>
                  <a:pt x="3526" y="6498"/>
                  <a:pt x="3544" y="6468"/>
                  <a:pt x="3544" y="6430"/>
                </a:cubicBezTo>
                <a:cubicBezTo>
                  <a:pt x="3544" y="6392"/>
                  <a:pt x="3526" y="6361"/>
                  <a:pt x="3503" y="6361"/>
                </a:cubicBezTo>
                <a:close/>
                <a:moveTo>
                  <a:pt x="3711" y="6361"/>
                </a:moveTo>
                <a:cubicBezTo>
                  <a:pt x="3688" y="6361"/>
                  <a:pt x="3669" y="6392"/>
                  <a:pt x="3669" y="6430"/>
                </a:cubicBezTo>
                <a:cubicBezTo>
                  <a:pt x="3669" y="6468"/>
                  <a:pt x="3688" y="6498"/>
                  <a:pt x="3711" y="6498"/>
                </a:cubicBezTo>
                <a:cubicBezTo>
                  <a:pt x="3733" y="6498"/>
                  <a:pt x="3752" y="6468"/>
                  <a:pt x="3752" y="6430"/>
                </a:cubicBezTo>
                <a:cubicBezTo>
                  <a:pt x="3752" y="6392"/>
                  <a:pt x="3733" y="6361"/>
                  <a:pt x="3711" y="6361"/>
                </a:cubicBezTo>
                <a:close/>
                <a:moveTo>
                  <a:pt x="3925" y="6361"/>
                </a:moveTo>
                <a:cubicBezTo>
                  <a:pt x="3903" y="6361"/>
                  <a:pt x="3884" y="6392"/>
                  <a:pt x="3884" y="6430"/>
                </a:cubicBezTo>
                <a:cubicBezTo>
                  <a:pt x="3884" y="6468"/>
                  <a:pt x="3903" y="6498"/>
                  <a:pt x="3925" y="6498"/>
                </a:cubicBezTo>
                <a:cubicBezTo>
                  <a:pt x="3948" y="6498"/>
                  <a:pt x="3966" y="6468"/>
                  <a:pt x="3966" y="6430"/>
                </a:cubicBezTo>
                <a:cubicBezTo>
                  <a:pt x="3966" y="6392"/>
                  <a:pt x="3948" y="6361"/>
                  <a:pt x="3925" y="6361"/>
                </a:cubicBezTo>
                <a:close/>
                <a:moveTo>
                  <a:pt x="4133" y="6361"/>
                </a:moveTo>
                <a:cubicBezTo>
                  <a:pt x="4110" y="6361"/>
                  <a:pt x="4092" y="6392"/>
                  <a:pt x="4092" y="6430"/>
                </a:cubicBezTo>
                <a:cubicBezTo>
                  <a:pt x="4092" y="6468"/>
                  <a:pt x="4110" y="6498"/>
                  <a:pt x="4133" y="6498"/>
                </a:cubicBezTo>
                <a:cubicBezTo>
                  <a:pt x="4155" y="6498"/>
                  <a:pt x="4174" y="6468"/>
                  <a:pt x="4174" y="6430"/>
                </a:cubicBezTo>
                <a:cubicBezTo>
                  <a:pt x="4174" y="6392"/>
                  <a:pt x="4155" y="6361"/>
                  <a:pt x="4133" y="6361"/>
                </a:cubicBezTo>
                <a:close/>
                <a:moveTo>
                  <a:pt x="4348" y="6361"/>
                </a:moveTo>
                <a:cubicBezTo>
                  <a:pt x="4325" y="6361"/>
                  <a:pt x="4307" y="6392"/>
                  <a:pt x="4307" y="6430"/>
                </a:cubicBezTo>
                <a:cubicBezTo>
                  <a:pt x="4307" y="6468"/>
                  <a:pt x="4325" y="6498"/>
                  <a:pt x="4348" y="6498"/>
                </a:cubicBezTo>
                <a:cubicBezTo>
                  <a:pt x="4370" y="6498"/>
                  <a:pt x="4389" y="6468"/>
                  <a:pt x="4389" y="6430"/>
                </a:cubicBezTo>
                <a:cubicBezTo>
                  <a:pt x="4389" y="6392"/>
                  <a:pt x="4370" y="6361"/>
                  <a:pt x="4348" y="6361"/>
                </a:cubicBezTo>
                <a:close/>
                <a:moveTo>
                  <a:pt x="4555" y="6361"/>
                </a:moveTo>
                <a:cubicBezTo>
                  <a:pt x="4532" y="6361"/>
                  <a:pt x="4514" y="6392"/>
                  <a:pt x="4514" y="6430"/>
                </a:cubicBezTo>
                <a:cubicBezTo>
                  <a:pt x="4514" y="6468"/>
                  <a:pt x="4532" y="6498"/>
                  <a:pt x="4555" y="6498"/>
                </a:cubicBezTo>
                <a:cubicBezTo>
                  <a:pt x="4578" y="6498"/>
                  <a:pt x="4596" y="6468"/>
                  <a:pt x="4596" y="6430"/>
                </a:cubicBezTo>
                <a:cubicBezTo>
                  <a:pt x="4596" y="6392"/>
                  <a:pt x="4578" y="6361"/>
                  <a:pt x="4555" y="6361"/>
                </a:cubicBezTo>
                <a:close/>
                <a:moveTo>
                  <a:pt x="4762" y="6361"/>
                </a:moveTo>
                <a:cubicBezTo>
                  <a:pt x="4740" y="6361"/>
                  <a:pt x="4721" y="6392"/>
                  <a:pt x="4721" y="6430"/>
                </a:cubicBezTo>
                <a:cubicBezTo>
                  <a:pt x="4721" y="6468"/>
                  <a:pt x="4740" y="6498"/>
                  <a:pt x="4762" y="6498"/>
                </a:cubicBezTo>
                <a:cubicBezTo>
                  <a:pt x="4785" y="6498"/>
                  <a:pt x="4803" y="6468"/>
                  <a:pt x="4803" y="6430"/>
                </a:cubicBezTo>
                <a:cubicBezTo>
                  <a:pt x="4803" y="6392"/>
                  <a:pt x="4785" y="6361"/>
                  <a:pt x="4762" y="6361"/>
                </a:cubicBezTo>
                <a:close/>
                <a:moveTo>
                  <a:pt x="5394" y="6361"/>
                </a:moveTo>
                <a:cubicBezTo>
                  <a:pt x="5382" y="6387"/>
                  <a:pt x="5367" y="6413"/>
                  <a:pt x="5351" y="6439"/>
                </a:cubicBezTo>
                <a:cubicBezTo>
                  <a:pt x="5353" y="6472"/>
                  <a:pt x="5371" y="6498"/>
                  <a:pt x="5391" y="6498"/>
                </a:cubicBezTo>
                <a:cubicBezTo>
                  <a:pt x="5414" y="6498"/>
                  <a:pt x="5432" y="6467"/>
                  <a:pt x="5432" y="6429"/>
                </a:cubicBezTo>
                <a:cubicBezTo>
                  <a:pt x="5432" y="6393"/>
                  <a:pt x="5415" y="6364"/>
                  <a:pt x="5394" y="6361"/>
                </a:cubicBezTo>
                <a:close/>
                <a:moveTo>
                  <a:pt x="5607" y="6361"/>
                </a:moveTo>
                <a:cubicBezTo>
                  <a:pt x="5584" y="6361"/>
                  <a:pt x="5566" y="6392"/>
                  <a:pt x="5566" y="6430"/>
                </a:cubicBezTo>
                <a:cubicBezTo>
                  <a:pt x="5566" y="6468"/>
                  <a:pt x="5584" y="6498"/>
                  <a:pt x="5607" y="6498"/>
                </a:cubicBezTo>
                <a:cubicBezTo>
                  <a:pt x="5629" y="6498"/>
                  <a:pt x="5648" y="6468"/>
                  <a:pt x="5648" y="6430"/>
                </a:cubicBezTo>
                <a:cubicBezTo>
                  <a:pt x="5648" y="6392"/>
                  <a:pt x="5629" y="6361"/>
                  <a:pt x="5607" y="6361"/>
                </a:cubicBezTo>
                <a:close/>
                <a:moveTo>
                  <a:pt x="5814" y="6361"/>
                </a:moveTo>
                <a:cubicBezTo>
                  <a:pt x="5791" y="6361"/>
                  <a:pt x="5773" y="6392"/>
                  <a:pt x="5773" y="6430"/>
                </a:cubicBezTo>
                <a:cubicBezTo>
                  <a:pt x="5773" y="6468"/>
                  <a:pt x="5791" y="6498"/>
                  <a:pt x="5814" y="6498"/>
                </a:cubicBezTo>
                <a:cubicBezTo>
                  <a:pt x="5837" y="6498"/>
                  <a:pt x="5855" y="6468"/>
                  <a:pt x="5855" y="6430"/>
                </a:cubicBezTo>
                <a:cubicBezTo>
                  <a:pt x="5855" y="6392"/>
                  <a:pt x="5837" y="6361"/>
                  <a:pt x="5814" y="6361"/>
                </a:cubicBezTo>
                <a:close/>
                <a:moveTo>
                  <a:pt x="6021" y="6361"/>
                </a:moveTo>
                <a:cubicBezTo>
                  <a:pt x="5999" y="6361"/>
                  <a:pt x="5980" y="6392"/>
                  <a:pt x="5980" y="6430"/>
                </a:cubicBezTo>
                <a:cubicBezTo>
                  <a:pt x="5980" y="6468"/>
                  <a:pt x="5999" y="6498"/>
                  <a:pt x="6021" y="6498"/>
                </a:cubicBezTo>
                <a:cubicBezTo>
                  <a:pt x="6044" y="6498"/>
                  <a:pt x="6062" y="6468"/>
                  <a:pt x="6062" y="6430"/>
                </a:cubicBezTo>
                <a:cubicBezTo>
                  <a:pt x="6062" y="6392"/>
                  <a:pt x="6044" y="6361"/>
                  <a:pt x="6021" y="6361"/>
                </a:cubicBezTo>
                <a:close/>
                <a:moveTo>
                  <a:pt x="6236" y="6361"/>
                </a:moveTo>
                <a:cubicBezTo>
                  <a:pt x="6214" y="6361"/>
                  <a:pt x="6195" y="6392"/>
                  <a:pt x="6195" y="6430"/>
                </a:cubicBezTo>
                <a:cubicBezTo>
                  <a:pt x="6195" y="6468"/>
                  <a:pt x="6214" y="6498"/>
                  <a:pt x="6236" y="6498"/>
                </a:cubicBezTo>
                <a:cubicBezTo>
                  <a:pt x="6259" y="6498"/>
                  <a:pt x="6277" y="6468"/>
                  <a:pt x="6277" y="6430"/>
                </a:cubicBezTo>
                <a:cubicBezTo>
                  <a:pt x="6277" y="6392"/>
                  <a:pt x="6259" y="6361"/>
                  <a:pt x="6236" y="6361"/>
                </a:cubicBezTo>
                <a:close/>
                <a:moveTo>
                  <a:pt x="6443" y="6361"/>
                </a:moveTo>
                <a:cubicBezTo>
                  <a:pt x="6421" y="6361"/>
                  <a:pt x="6402" y="6392"/>
                  <a:pt x="6402" y="6430"/>
                </a:cubicBezTo>
                <a:cubicBezTo>
                  <a:pt x="6402" y="6468"/>
                  <a:pt x="6421" y="6498"/>
                  <a:pt x="6443" y="6498"/>
                </a:cubicBezTo>
                <a:cubicBezTo>
                  <a:pt x="6464" y="6498"/>
                  <a:pt x="6481" y="6473"/>
                  <a:pt x="6484" y="6441"/>
                </a:cubicBezTo>
                <a:cubicBezTo>
                  <a:pt x="6467" y="6421"/>
                  <a:pt x="6453" y="6395"/>
                  <a:pt x="6446" y="6362"/>
                </a:cubicBezTo>
                <a:cubicBezTo>
                  <a:pt x="6445" y="6362"/>
                  <a:pt x="6444" y="6361"/>
                  <a:pt x="6443" y="6361"/>
                </a:cubicBezTo>
                <a:close/>
                <a:moveTo>
                  <a:pt x="9816" y="6361"/>
                </a:moveTo>
                <a:cubicBezTo>
                  <a:pt x="9817" y="6365"/>
                  <a:pt x="9817" y="6368"/>
                  <a:pt x="9817" y="6372"/>
                </a:cubicBezTo>
                <a:cubicBezTo>
                  <a:pt x="9817" y="6406"/>
                  <a:pt x="9796" y="6427"/>
                  <a:pt x="9796" y="6461"/>
                </a:cubicBezTo>
                <a:cubicBezTo>
                  <a:pt x="9796" y="6477"/>
                  <a:pt x="9799" y="6485"/>
                  <a:pt x="9804" y="6490"/>
                </a:cubicBezTo>
                <a:cubicBezTo>
                  <a:pt x="9824" y="6485"/>
                  <a:pt x="9839" y="6457"/>
                  <a:pt x="9839" y="6423"/>
                </a:cubicBezTo>
                <a:cubicBezTo>
                  <a:pt x="9839" y="6396"/>
                  <a:pt x="9830" y="6373"/>
                  <a:pt x="9816" y="6361"/>
                </a:cubicBezTo>
                <a:close/>
                <a:moveTo>
                  <a:pt x="10001" y="6361"/>
                </a:moveTo>
                <a:cubicBezTo>
                  <a:pt x="9984" y="6370"/>
                  <a:pt x="9972" y="6396"/>
                  <a:pt x="9972" y="6427"/>
                </a:cubicBezTo>
                <a:cubicBezTo>
                  <a:pt x="9972" y="6464"/>
                  <a:pt x="9990" y="6495"/>
                  <a:pt x="10013" y="6495"/>
                </a:cubicBezTo>
                <a:cubicBezTo>
                  <a:pt x="10022" y="6495"/>
                  <a:pt x="10030" y="6490"/>
                  <a:pt x="10036" y="6483"/>
                </a:cubicBezTo>
                <a:cubicBezTo>
                  <a:pt x="10033" y="6477"/>
                  <a:pt x="10030" y="6471"/>
                  <a:pt x="10027" y="6465"/>
                </a:cubicBezTo>
                <a:cubicBezTo>
                  <a:pt x="10013" y="6438"/>
                  <a:pt x="10009" y="6398"/>
                  <a:pt x="10001" y="6361"/>
                </a:cubicBezTo>
                <a:close/>
                <a:moveTo>
                  <a:pt x="10646" y="6361"/>
                </a:moveTo>
                <a:cubicBezTo>
                  <a:pt x="10634" y="6361"/>
                  <a:pt x="10624" y="6369"/>
                  <a:pt x="10617" y="6381"/>
                </a:cubicBezTo>
                <a:cubicBezTo>
                  <a:pt x="10625" y="6412"/>
                  <a:pt x="10634" y="6447"/>
                  <a:pt x="10638" y="6497"/>
                </a:cubicBezTo>
                <a:cubicBezTo>
                  <a:pt x="10640" y="6498"/>
                  <a:pt x="10643" y="6498"/>
                  <a:pt x="10646" y="6498"/>
                </a:cubicBezTo>
                <a:cubicBezTo>
                  <a:pt x="10668" y="6498"/>
                  <a:pt x="10687" y="6468"/>
                  <a:pt x="10687" y="6430"/>
                </a:cubicBezTo>
                <a:cubicBezTo>
                  <a:pt x="10687" y="6392"/>
                  <a:pt x="10668" y="6361"/>
                  <a:pt x="10646" y="6361"/>
                </a:cubicBezTo>
                <a:close/>
                <a:moveTo>
                  <a:pt x="10849" y="6361"/>
                </a:moveTo>
                <a:cubicBezTo>
                  <a:pt x="10829" y="6361"/>
                  <a:pt x="10812" y="6386"/>
                  <a:pt x="10809" y="6418"/>
                </a:cubicBezTo>
                <a:cubicBezTo>
                  <a:pt x="10811" y="6420"/>
                  <a:pt x="10813" y="6421"/>
                  <a:pt x="10816" y="6422"/>
                </a:cubicBezTo>
                <a:cubicBezTo>
                  <a:pt x="10816" y="6430"/>
                  <a:pt x="10813" y="6439"/>
                  <a:pt x="10810" y="6447"/>
                </a:cubicBezTo>
                <a:cubicBezTo>
                  <a:pt x="10812" y="6463"/>
                  <a:pt x="10818" y="6476"/>
                  <a:pt x="10825" y="6485"/>
                </a:cubicBezTo>
                <a:cubicBezTo>
                  <a:pt x="10838" y="6454"/>
                  <a:pt x="10840" y="6396"/>
                  <a:pt x="10851" y="6362"/>
                </a:cubicBezTo>
                <a:cubicBezTo>
                  <a:pt x="10850" y="6362"/>
                  <a:pt x="10850" y="6361"/>
                  <a:pt x="10849" y="6361"/>
                </a:cubicBezTo>
                <a:close/>
                <a:moveTo>
                  <a:pt x="11479" y="6361"/>
                </a:moveTo>
                <a:cubicBezTo>
                  <a:pt x="11457" y="6361"/>
                  <a:pt x="11438" y="6392"/>
                  <a:pt x="11438" y="6430"/>
                </a:cubicBezTo>
                <a:cubicBezTo>
                  <a:pt x="11438" y="6468"/>
                  <a:pt x="11457" y="6498"/>
                  <a:pt x="11479" y="6498"/>
                </a:cubicBezTo>
                <a:cubicBezTo>
                  <a:pt x="11502" y="6498"/>
                  <a:pt x="11520" y="6468"/>
                  <a:pt x="11520" y="6430"/>
                </a:cubicBezTo>
                <a:cubicBezTo>
                  <a:pt x="11520" y="6392"/>
                  <a:pt x="11502" y="6361"/>
                  <a:pt x="11479" y="6361"/>
                </a:cubicBezTo>
                <a:close/>
                <a:moveTo>
                  <a:pt x="11694" y="6361"/>
                </a:moveTo>
                <a:cubicBezTo>
                  <a:pt x="11672" y="6361"/>
                  <a:pt x="11653" y="6392"/>
                  <a:pt x="11653" y="6430"/>
                </a:cubicBezTo>
                <a:cubicBezTo>
                  <a:pt x="11653" y="6468"/>
                  <a:pt x="11672" y="6498"/>
                  <a:pt x="11694" y="6498"/>
                </a:cubicBezTo>
                <a:cubicBezTo>
                  <a:pt x="11717" y="6498"/>
                  <a:pt x="11735" y="6468"/>
                  <a:pt x="11735" y="6430"/>
                </a:cubicBezTo>
                <a:cubicBezTo>
                  <a:pt x="11735" y="6392"/>
                  <a:pt x="11717" y="6361"/>
                  <a:pt x="11694" y="6361"/>
                </a:cubicBezTo>
                <a:close/>
                <a:moveTo>
                  <a:pt x="11902" y="6361"/>
                </a:moveTo>
                <a:cubicBezTo>
                  <a:pt x="11879" y="6361"/>
                  <a:pt x="11861" y="6392"/>
                  <a:pt x="11861" y="6430"/>
                </a:cubicBezTo>
                <a:cubicBezTo>
                  <a:pt x="11861" y="6468"/>
                  <a:pt x="11879" y="6498"/>
                  <a:pt x="11902" y="6498"/>
                </a:cubicBezTo>
                <a:cubicBezTo>
                  <a:pt x="11924" y="6498"/>
                  <a:pt x="11943" y="6468"/>
                  <a:pt x="11943" y="6430"/>
                </a:cubicBezTo>
                <a:cubicBezTo>
                  <a:pt x="11943" y="6392"/>
                  <a:pt x="11924" y="6361"/>
                  <a:pt x="11902" y="6361"/>
                </a:cubicBezTo>
                <a:close/>
                <a:moveTo>
                  <a:pt x="12109" y="6361"/>
                </a:moveTo>
                <a:cubicBezTo>
                  <a:pt x="12086" y="6361"/>
                  <a:pt x="12068" y="6392"/>
                  <a:pt x="12068" y="6430"/>
                </a:cubicBezTo>
                <a:cubicBezTo>
                  <a:pt x="12068" y="6468"/>
                  <a:pt x="12086" y="6498"/>
                  <a:pt x="12109" y="6498"/>
                </a:cubicBezTo>
                <a:cubicBezTo>
                  <a:pt x="12132" y="6498"/>
                  <a:pt x="12150" y="6468"/>
                  <a:pt x="12150" y="6430"/>
                </a:cubicBezTo>
                <a:cubicBezTo>
                  <a:pt x="12150" y="6392"/>
                  <a:pt x="12132" y="6361"/>
                  <a:pt x="12109" y="6361"/>
                </a:cubicBezTo>
                <a:close/>
                <a:moveTo>
                  <a:pt x="12324" y="6361"/>
                </a:moveTo>
                <a:cubicBezTo>
                  <a:pt x="12301" y="6361"/>
                  <a:pt x="12283" y="6392"/>
                  <a:pt x="12283" y="6430"/>
                </a:cubicBezTo>
                <a:cubicBezTo>
                  <a:pt x="12283" y="6468"/>
                  <a:pt x="12301" y="6498"/>
                  <a:pt x="12324" y="6498"/>
                </a:cubicBezTo>
                <a:cubicBezTo>
                  <a:pt x="12346" y="6498"/>
                  <a:pt x="12365" y="6468"/>
                  <a:pt x="12365" y="6430"/>
                </a:cubicBezTo>
                <a:cubicBezTo>
                  <a:pt x="12365" y="6392"/>
                  <a:pt x="12346" y="6361"/>
                  <a:pt x="12324" y="6361"/>
                </a:cubicBezTo>
                <a:close/>
                <a:moveTo>
                  <a:pt x="12531" y="6361"/>
                </a:moveTo>
                <a:cubicBezTo>
                  <a:pt x="12508" y="6361"/>
                  <a:pt x="12490" y="6392"/>
                  <a:pt x="12490" y="6430"/>
                </a:cubicBezTo>
                <a:cubicBezTo>
                  <a:pt x="12490" y="6468"/>
                  <a:pt x="12508" y="6498"/>
                  <a:pt x="12531" y="6498"/>
                </a:cubicBezTo>
                <a:cubicBezTo>
                  <a:pt x="12554" y="6498"/>
                  <a:pt x="12572" y="6468"/>
                  <a:pt x="12572" y="6430"/>
                </a:cubicBezTo>
                <a:cubicBezTo>
                  <a:pt x="12572" y="6392"/>
                  <a:pt x="12554" y="6361"/>
                  <a:pt x="12531" y="6361"/>
                </a:cubicBezTo>
                <a:close/>
                <a:moveTo>
                  <a:pt x="12738" y="6361"/>
                </a:moveTo>
                <a:cubicBezTo>
                  <a:pt x="12716" y="6361"/>
                  <a:pt x="12697" y="6392"/>
                  <a:pt x="12697" y="6430"/>
                </a:cubicBezTo>
                <a:cubicBezTo>
                  <a:pt x="12697" y="6468"/>
                  <a:pt x="12716" y="6498"/>
                  <a:pt x="12738" y="6498"/>
                </a:cubicBezTo>
                <a:cubicBezTo>
                  <a:pt x="12761" y="6498"/>
                  <a:pt x="12779" y="6468"/>
                  <a:pt x="12779" y="6430"/>
                </a:cubicBezTo>
                <a:cubicBezTo>
                  <a:pt x="12779" y="6392"/>
                  <a:pt x="12761" y="6361"/>
                  <a:pt x="12738" y="6361"/>
                </a:cubicBezTo>
                <a:close/>
                <a:moveTo>
                  <a:pt x="12953" y="6361"/>
                </a:moveTo>
                <a:cubicBezTo>
                  <a:pt x="12931" y="6361"/>
                  <a:pt x="12912" y="6392"/>
                  <a:pt x="12912" y="6430"/>
                </a:cubicBezTo>
                <a:cubicBezTo>
                  <a:pt x="12912" y="6468"/>
                  <a:pt x="12931" y="6498"/>
                  <a:pt x="12953" y="6498"/>
                </a:cubicBezTo>
                <a:cubicBezTo>
                  <a:pt x="12976" y="6498"/>
                  <a:pt x="12994" y="6468"/>
                  <a:pt x="12994" y="6430"/>
                </a:cubicBezTo>
                <a:cubicBezTo>
                  <a:pt x="12994" y="6392"/>
                  <a:pt x="12976" y="6361"/>
                  <a:pt x="12953" y="6361"/>
                </a:cubicBezTo>
                <a:close/>
                <a:moveTo>
                  <a:pt x="13161" y="6361"/>
                </a:moveTo>
                <a:cubicBezTo>
                  <a:pt x="13138" y="6361"/>
                  <a:pt x="13120" y="6392"/>
                  <a:pt x="13120" y="6430"/>
                </a:cubicBezTo>
                <a:cubicBezTo>
                  <a:pt x="13120" y="6468"/>
                  <a:pt x="13138" y="6498"/>
                  <a:pt x="13161" y="6498"/>
                </a:cubicBezTo>
                <a:cubicBezTo>
                  <a:pt x="13183" y="6498"/>
                  <a:pt x="13202" y="6468"/>
                  <a:pt x="13202" y="6430"/>
                </a:cubicBezTo>
                <a:cubicBezTo>
                  <a:pt x="13202" y="6392"/>
                  <a:pt x="13183" y="6361"/>
                  <a:pt x="13161" y="6361"/>
                </a:cubicBezTo>
                <a:close/>
                <a:moveTo>
                  <a:pt x="13368" y="6361"/>
                </a:moveTo>
                <a:cubicBezTo>
                  <a:pt x="13345" y="6361"/>
                  <a:pt x="13327" y="6392"/>
                  <a:pt x="13327" y="6430"/>
                </a:cubicBezTo>
                <a:cubicBezTo>
                  <a:pt x="13327" y="6468"/>
                  <a:pt x="13345" y="6498"/>
                  <a:pt x="13368" y="6498"/>
                </a:cubicBezTo>
                <a:cubicBezTo>
                  <a:pt x="13391" y="6498"/>
                  <a:pt x="13409" y="6468"/>
                  <a:pt x="13409" y="6430"/>
                </a:cubicBezTo>
                <a:cubicBezTo>
                  <a:pt x="13409" y="6392"/>
                  <a:pt x="13391" y="6361"/>
                  <a:pt x="13368" y="6361"/>
                </a:cubicBezTo>
                <a:close/>
                <a:moveTo>
                  <a:pt x="13583" y="6361"/>
                </a:moveTo>
                <a:cubicBezTo>
                  <a:pt x="13560" y="6361"/>
                  <a:pt x="13542" y="6392"/>
                  <a:pt x="13542" y="6430"/>
                </a:cubicBezTo>
                <a:cubicBezTo>
                  <a:pt x="13542" y="6468"/>
                  <a:pt x="13560" y="6498"/>
                  <a:pt x="13583" y="6498"/>
                </a:cubicBezTo>
                <a:cubicBezTo>
                  <a:pt x="13605" y="6498"/>
                  <a:pt x="13624" y="6468"/>
                  <a:pt x="13624" y="6430"/>
                </a:cubicBezTo>
                <a:cubicBezTo>
                  <a:pt x="13624" y="6392"/>
                  <a:pt x="13605" y="6361"/>
                  <a:pt x="13583" y="6361"/>
                </a:cubicBezTo>
                <a:close/>
                <a:moveTo>
                  <a:pt x="13790" y="6361"/>
                </a:moveTo>
                <a:cubicBezTo>
                  <a:pt x="13767" y="6361"/>
                  <a:pt x="13749" y="6392"/>
                  <a:pt x="13749" y="6430"/>
                </a:cubicBezTo>
                <a:cubicBezTo>
                  <a:pt x="13749" y="6468"/>
                  <a:pt x="13767" y="6498"/>
                  <a:pt x="13790" y="6498"/>
                </a:cubicBezTo>
                <a:cubicBezTo>
                  <a:pt x="13813" y="6498"/>
                  <a:pt x="13831" y="6468"/>
                  <a:pt x="13831" y="6430"/>
                </a:cubicBezTo>
                <a:cubicBezTo>
                  <a:pt x="13831" y="6392"/>
                  <a:pt x="13813" y="6361"/>
                  <a:pt x="13790" y="6361"/>
                </a:cubicBezTo>
                <a:close/>
                <a:moveTo>
                  <a:pt x="13997" y="6361"/>
                </a:moveTo>
                <a:cubicBezTo>
                  <a:pt x="13975" y="6361"/>
                  <a:pt x="13956" y="6392"/>
                  <a:pt x="13956" y="6430"/>
                </a:cubicBezTo>
                <a:cubicBezTo>
                  <a:pt x="13956" y="6468"/>
                  <a:pt x="13975" y="6498"/>
                  <a:pt x="13997" y="6498"/>
                </a:cubicBezTo>
                <a:cubicBezTo>
                  <a:pt x="14020" y="6498"/>
                  <a:pt x="14038" y="6468"/>
                  <a:pt x="14038" y="6430"/>
                </a:cubicBezTo>
                <a:cubicBezTo>
                  <a:pt x="14038" y="6392"/>
                  <a:pt x="14020" y="6361"/>
                  <a:pt x="13997" y="6361"/>
                </a:cubicBezTo>
                <a:close/>
                <a:moveTo>
                  <a:pt x="14212" y="6361"/>
                </a:moveTo>
                <a:cubicBezTo>
                  <a:pt x="14190" y="6361"/>
                  <a:pt x="14171" y="6392"/>
                  <a:pt x="14171" y="6430"/>
                </a:cubicBezTo>
                <a:cubicBezTo>
                  <a:pt x="14171" y="6468"/>
                  <a:pt x="14190" y="6498"/>
                  <a:pt x="14212" y="6498"/>
                </a:cubicBezTo>
                <a:cubicBezTo>
                  <a:pt x="14235" y="6498"/>
                  <a:pt x="14253" y="6468"/>
                  <a:pt x="14253" y="6430"/>
                </a:cubicBezTo>
                <a:cubicBezTo>
                  <a:pt x="14253" y="6392"/>
                  <a:pt x="14235" y="6361"/>
                  <a:pt x="14212" y="6361"/>
                </a:cubicBezTo>
                <a:close/>
                <a:moveTo>
                  <a:pt x="14420" y="6361"/>
                </a:moveTo>
                <a:cubicBezTo>
                  <a:pt x="14397" y="6361"/>
                  <a:pt x="14379" y="6392"/>
                  <a:pt x="14379" y="6430"/>
                </a:cubicBezTo>
                <a:cubicBezTo>
                  <a:pt x="14379" y="6468"/>
                  <a:pt x="14397" y="6498"/>
                  <a:pt x="14420" y="6498"/>
                </a:cubicBezTo>
                <a:cubicBezTo>
                  <a:pt x="14442" y="6498"/>
                  <a:pt x="14461" y="6468"/>
                  <a:pt x="14461" y="6430"/>
                </a:cubicBezTo>
                <a:cubicBezTo>
                  <a:pt x="14461" y="6392"/>
                  <a:pt x="14442" y="6361"/>
                  <a:pt x="14420" y="6361"/>
                </a:cubicBezTo>
                <a:close/>
                <a:moveTo>
                  <a:pt x="14627" y="6361"/>
                </a:moveTo>
                <a:cubicBezTo>
                  <a:pt x="14604" y="6361"/>
                  <a:pt x="14586" y="6392"/>
                  <a:pt x="14586" y="6430"/>
                </a:cubicBezTo>
                <a:cubicBezTo>
                  <a:pt x="14586" y="6468"/>
                  <a:pt x="14604" y="6498"/>
                  <a:pt x="14627" y="6498"/>
                </a:cubicBezTo>
                <a:cubicBezTo>
                  <a:pt x="14649" y="6498"/>
                  <a:pt x="14668" y="6468"/>
                  <a:pt x="14668" y="6430"/>
                </a:cubicBezTo>
                <a:cubicBezTo>
                  <a:pt x="14668" y="6392"/>
                  <a:pt x="14649" y="6361"/>
                  <a:pt x="14627" y="6361"/>
                </a:cubicBezTo>
                <a:close/>
                <a:moveTo>
                  <a:pt x="14842" y="6361"/>
                </a:moveTo>
                <a:cubicBezTo>
                  <a:pt x="14819" y="6361"/>
                  <a:pt x="14801" y="6392"/>
                  <a:pt x="14801" y="6430"/>
                </a:cubicBezTo>
                <a:cubicBezTo>
                  <a:pt x="14801" y="6468"/>
                  <a:pt x="14819" y="6498"/>
                  <a:pt x="14842" y="6498"/>
                </a:cubicBezTo>
                <a:cubicBezTo>
                  <a:pt x="14864" y="6498"/>
                  <a:pt x="14883" y="6468"/>
                  <a:pt x="14883" y="6430"/>
                </a:cubicBezTo>
                <a:cubicBezTo>
                  <a:pt x="14883" y="6392"/>
                  <a:pt x="14864" y="6361"/>
                  <a:pt x="14842" y="6361"/>
                </a:cubicBezTo>
                <a:close/>
                <a:moveTo>
                  <a:pt x="15049" y="6361"/>
                </a:moveTo>
                <a:cubicBezTo>
                  <a:pt x="15026" y="6361"/>
                  <a:pt x="15008" y="6392"/>
                  <a:pt x="15008" y="6430"/>
                </a:cubicBezTo>
                <a:cubicBezTo>
                  <a:pt x="15008" y="6468"/>
                  <a:pt x="15026" y="6498"/>
                  <a:pt x="15049" y="6498"/>
                </a:cubicBezTo>
                <a:cubicBezTo>
                  <a:pt x="15072" y="6498"/>
                  <a:pt x="15090" y="6468"/>
                  <a:pt x="15090" y="6430"/>
                </a:cubicBezTo>
                <a:cubicBezTo>
                  <a:pt x="15090" y="6392"/>
                  <a:pt x="15072" y="6361"/>
                  <a:pt x="15049" y="6361"/>
                </a:cubicBezTo>
                <a:close/>
                <a:moveTo>
                  <a:pt x="15256" y="6361"/>
                </a:moveTo>
                <a:cubicBezTo>
                  <a:pt x="15234" y="6361"/>
                  <a:pt x="15215" y="6392"/>
                  <a:pt x="15215" y="6430"/>
                </a:cubicBezTo>
                <a:cubicBezTo>
                  <a:pt x="15215" y="6468"/>
                  <a:pt x="15234" y="6498"/>
                  <a:pt x="15256" y="6498"/>
                </a:cubicBezTo>
                <a:cubicBezTo>
                  <a:pt x="15279" y="6498"/>
                  <a:pt x="15297" y="6468"/>
                  <a:pt x="15297" y="6430"/>
                </a:cubicBezTo>
                <a:cubicBezTo>
                  <a:pt x="15297" y="6392"/>
                  <a:pt x="15279" y="6361"/>
                  <a:pt x="15256" y="6361"/>
                </a:cubicBezTo>
                <a:close/>
                <a:moveTo>
                  <a:pt x="15471" y="6361"/>
                </a:moveTo>
                <a:cubicBezTo>
                  <a:pt x="15449" y="6361"/>
                  <a:pt x="15430" y="6392"/>
                  <a:pt x="15430" y="6430"/>
                </a:cubicBezTo>
                <a:cubicBezTo>
                  <a:pt x="15430" y="6468"/>
                  <a:pt x="15449" y="6498"/>
                  <a:pt x="15471" y="6498"/>
                </a:cubicBezTo>
                <a:cubicBezTo>
                  <a:pt x="15494" y="6498"/>
                  <a:pt x="15512" y="6468"/>
                  <a:pt x="15512" y="6430"/>
                </a:cubicBezTo>
                <a:cubicBezTo>
                  <a:pt x="15512" y="6392"/>
                  <a:pt x="15494" y="6361"/>
                  <a:pt x="15471" y="6361"/>
                </a:cubicBezTo>
                <a:close/>
                <a:moveTo>
                  <a:pt x="15679" y="6361"/>
                </a:moveTo>
                <a:cubicBezTo>
                  <a:pt x="15656" y="6361"/>
                  <a:pt x="15638" y="6392"/>
                  <a:pt x="15638" y="6430"/>
                </a:cubicBezTo>
                <a:cubicBezTo>
                  <a:pt x="15638" y="6468"/>
                  <a:pt x="15656" y="6498"/>
                  <a:pt x="15679" y="6498"/>
                </a:cubicBezTo>
                <a:cubicBezTo>
                  <a:pt x="15701" y="6498"/>
                  <a:pt x="15720" y="6468"/>
                  <a:pt x="15720" y="6430"/>
                </a:cubicBezTo>
                <a:cubicBezTo>
                  <a:pt x="15720" y="6392"/>
                  <a:pt x="15701" y="6361"/>
                  <a:pt x="15679" y="6361"/>
                </a:cubicBezTo>
                <a:close/>
                <a:moveTo>
                  <a:pt x="15894" y="6361"/>
                </a:moveTo>
                <a:cubicBezTo>
                  <a:pt x="15871" y="6361"/>
                  <a:pt x="15853" y="6392"/>
                  <a:pt x="15853" y="6430"/>
                </a:cubicBezTo>
                <a:cubicBezTo>
                  <a:pt x="15853" y="6468"/>
                  <a:pt x="15871" y="6498"/>
                  <a:pt x="15894" y="6498"/>
                </a:cubicBezTo>
                <a:cubicBezTo>
                  <a:pt x="15916" y="6498"/>
                  <a:pt x="15935" y="6468"/>
                  <a:pt x="15935" y="6430"/>
                </a:cubicBezTo>
                <a:cubicBezTo>
                  <a:pt x="15935" y="6392"/>
                  <a:pt x="15916" y="6361"/>
                  <a:pt x="15894" y="6361"/>
                </a:cubicBezTo>
                <a:close/>
                <a:moveTo>
                  <a:pt x="16101" y="6361"/>
                </a:moveTo>
                <a:cubicBezTo>
                  <a:pt x="16078" y="6361"/>
                  <a:pt x="16060" y="6392"/>
                  <a:pt x="16060" y="6430"/>
                </a:cubicBezTo>
                <a:cubicBezTo>
                  <a:pt x="16060" y="6468"/>
                  <a:pt x="16078" y="6498"/>
                  <a:pt x="16101" y="6498"/>
                </a:cubicBezTo>
                <a:cubicBezTo>
                  <a:pt x="16123" y="6498"/>
                  <a:pt x="16142" y="6468"/>
                  <a:pt x="16142" y="6430"/>
                </a:cubicBezTo>
                <a:cubicBezTo>
                  <a:pt x="16142" y="6392"/>
                  <a:pt x="16123" y="6361"/>
                  <a:pt x="16101" y="6361"/>
                </a:cubicBezTo>
                <a:close/>
                <a:moveTo>
                  <a:pt x="16308" y="6361"/>
                </a:moveTo>
                <a:cubicBezTo>
                  <a:pt x="16285" y="6361"/>
                  <a:pt x="16267" y="6392"/>
                  <a:pt x="16267" y="6430"/>
                </a:cubicBezTo>
                <a:cubicBezTo>
                  <a:pt x="16267" y="6468"/>
                  <a:pt x="16285" y="6498"/>
                  <a:pt x="16308" y="6498"/>
                </a:cubicBezTo>
                <a:cubicBezTo>
                  <a:pt x="16331" y="6498"/>
                  <a:pt x="16349" y="6468"/>
                  <a:pt x="16349" y="6430"/>
                </a:cubicBezTo>
                <a:cubicBezTo>
                  <a:pt x="16349" y="6392"/>
                  <a:pt x="16331" y="6361"/>
                  <a:pt x="16308" y="6361"/>
                </a:cubicBezTo>
                <a:close/>
                <a:moveTo>
                  <a:pt x="16523" y="6361"/>
                </a:moveTo>
                <a:cubicBezTo>
                  <a:pt x="16500" y="6361"/>
                  <a:pt x="16482" y="6392"/>
                  <a:pt x="16482" y="6430"/>
                </a:cubicBezTo>
                <a:cubicBezTo>
                  <a:pt x="16482" y="6468"/>
                  <a:pt x="16500" y="6498"/>
                  <a:pt x="16523" y="6498"/>
                </a:cubicBezTo>
                <a:cubicBezTo>
                  <a:pt x="16546" y="6498"/>
                  <a:pt x="16564" y="6468"/>
                  <a:pt x="16564" y="6430"/>
                </a:cubicBezTo>
                <a:cubicBezTo>
                  <a:pt x="16564" y="6392"/>
                  <a:pt x="16546" y="6361"/>
                  <a:pt x="16523" y="6361"/>
                </a:cubicBezTo>
                <a:close/>
                <a:moveTo>
                  <a:pt x="16730" y="6361"/>
                </a:moveTo>
                <a:cubicBezTo>
                  <a:pt x="16708" y="6361"/>
                  <a:pt x="16689" y="6392"/>
                  <a:pt x="16689" y="6430"/>
                </a:cubicBezTo>
                <a:cubicBezTo>
                  <a:pt x="16689" y="6468"/>
                  <a:pt x="16708" y="6498"/>
                  <a:pt x="16730" y="6498"/>
                </a:cubicBezTo>
                <a:cubicBezTo>
                  <a:pt x="16753" y="6498"/>
                  <a:pt x="16771" y="6468"/>
                  <a:pt x="16771" y="6430"/>
                </a:cubicBezTo>
                <a:cubicBezTo>
                  <a:pt x="16771" y="6392"/>
                  <a:pt x="16753" y="6361"/>
                  <a:pt x="16730" y="6361"/>
                </a:cubicBezTo>
                <a:close/>
                <a:moveTo>
                  <a:pt x="16938" y="6361"/>
                </a:moveTo>
                <a:cubicBezTo>
                  <a:pt x="16915" y="6361"/>
                  <a:pt x="16897" y="6392"/>
                  <a:pt x="16897" y="6430"/>
                </a:cubicBezTo>
                <a:cubicBezTo>
                  <a:pt x="16897" y="6468"/>
                  <a:pt x="16915" y="6498"/>
                  <a:pt x="16938" y="6498"/>
                </a:cubicBezTo>
                <a:cubicBezTo>
                  <a:pt x="16960" y="6498"/>
                  <a:pt x="16979" y="6468"/>
                  <a:pt x="16979" y="6430"/>
                </a:cubicBezTo>
                <a:cubicBezTo>
                  <a:pt x="16979" y="6392"/>
                  <a:pt x="16960" y="6361"/>
                  <a:pt x="16938" y="6361"/>
                </a:cubicBezTo>
                <a:close/>
                <a:moveTo>
                  <a:pt x="17153" y="6361"/>
                </a:moveTo>
                <a:cubicBezTo>
                  <a:pt x="17130" y="6361"/>
                  <a:pt x="17111" y="6392"/>
                  <a:pt x="17111" y="6430"/>
                </a:cubicBezTo>
                <a:cubicBezTo>
                  <a:pt x="17111" y="6468"/>
                  <a:pt x="17130" y="6498"/>
                  <a:pt x="17153" y="6498"/>
                </a:cubicBezTo>
                <a:cubicBezTo>
                  <a:pt x="17175" y="6498"/>
                  <a:pt x="17194" y="6468"/>
                  <a:pt x="17194" y="6430"/>
                </a:cubicBezTo>
                <a:cubicBezTo>
                  <a:pt x="17194" y="6392"/>
                  <a:pt x="17175" y="6361"/>
                  <a:pt x="17153" y="6361"/>
                </a:cubicBezTo>
                <a:close/>
                <a:moveTo>
                  <a:pt x="17360" y="6361"/>
                </a:moveTo>
                <a:cubicBezTo>
                  <a:pt x="17337" y="6361"/>
                  <a:pt x="17319" y="6392"/>
                  <a:pt x="17319" y="6430"/>
                </a:cubicBezTo>
                <a:cubicBezTo>
                  <a:pt x="17319" y="6468"/>
                  <a:pt x="17337" y="6498"/>
                  <a:pt x="17360" y="6498"/>
                </a:cubicBezTo>
                <a:cubicBezTo>
                  <a:pt x="17382" y="6498"/>
                  <a:pt x="17401" y="6468"/>
                  <a:pt x="17401" y="6430"/>
                </a:cubicBezTo>
                <a:cubicBezTo>
                  <a:pt x="17401" y="6392"/>
                  <a:pt x="17382" y="6361"/>
                  <a:pt x="17360" y="6361"/>
                </a:cubicBezTo>
                <a:close/>
                <a:moveTo>
                  <a:pt x="17567" y="6361"/>
                </a:moveTo>
                <a:cubicBezTo>
                  <a:pt x="17544" y="6361"/>
                  <a:pt x="17526" y="6392"/>
                  <a:pt x="17526" y="6430"/>
                </a:cubicBezTo>
                <a:cubicBezTo>
                  <a:pt x="17526" y="6468"/>
                  <a:pt x="17544" y="6498"/>
                  <a:pt x="17567" y="6498"/>
                </a:cubicBezTo>
                <a:cubicBezTo>
                  <a:pt x="17590" y="6498"/>
                  <a:pt x="17608" y="6468"/>
                  <a:pt x="17608" y="6430"/>
                </a:cubicBezTo>
                <a:cubicBezTo>
                  <a:pt x="17608" y="6392"/>
                  <a:pt x="17590" y="6361"/>
                  <a:pt x="17567" y="6361"/>
                </a:cubicBezTo>
                <a:close/>
                <a:moveTo>
                  <a:pt x="17782" y="6361"/>
                </a:moveTo>
                <a:cubicBezTo>
                  <a:pt x="17759" y="6361"/>
                  <a:pt x="17741" y="6392"/>
                  <a:pt x="17741" y="6430"/>
                </a:cubicBezTo>
                <a:cubicBezTo>
                  <a:pt x="17741" y="6468"/>
                  <a:pt x="17759" y="6498"/>
                  <a:pt x="17782" y="6498"/>
                </a:cubicBezTo>
                <a:cubicBezTo>
                  <a:pt x="17805" y="6498"/>
                  <a:pt x="17823" y="6468"/>
                  <a:pt x="17823" y="6430"/>
                </a:cubicBezTo>
                <a:cubicBezTo>
                  <a:pt x="17823" y="6392"/>
                  <a:pt x="17805" y="6361"/>
                  <a:pt x="17782" y="6361"/>
                </a:cubicBezTo>
                <a:close/>
                <a:moveTo>
                  <a:pt x="17989" y="6361"/>
                </a:moveTo>
                <a:cubicBezTo>
                  <a:pt x="17967" y="6361"/>
                  <a:pt x="17948" y="6392"/>
                  <a:pt x="17948" y="6430"/>
                </a:cubicBezTo>
                <a:cubicBezTo>
                  <a:pt x="17948" y="6468"/>
                  <a:pt x="17967" y="6498"/>
                  <a:pt x="17989" y="6498"/>
                </a:cubicBezTo>
                <a:cubicBezTo>
                  <a:pt x="18012" y="6498"/>
                  <a:pt x="18030" y="6468"/>
                  <a:pt x="18030" y="6430"/>
                </a:cubicBezTo>
                <a:cubicBezTo>
                  <a:pt x="18030" y="6392"/>
                  <a:pt x="18012" y="6361"/>
                  <a:pt x="17989" y="6361"/>
                </a:cubicBezTo>
                <a:close/>
                <a:moveTo>
                  <a:pt x="18197" y="6361"/>
                </a:moveTo>
                <a:cubicBezTo>
                  <a:pt x="18174" y="6361"/>
                  <a:pt x="18156" y="6392"/>
                  <a:pt x="18156" y="6430"/>
                </a:cubicBezTo>
                <a:cubicBezTo>
                  <a:pt x="18156" y="6468"/>
                  <a:pt x="18174" y="6498"/>
                  <a:pt x="18197" y="6498"/>
                </a:cubicBezTo>
                <a:cubicBezTo>
                  <a:pt x="18219" y="6498"/>
                  <a:pt x="18238" y="6468"/>
                  <a:pt x="18238" y="6430"/>
                </a:cubicBezTo>
                <a:cubicBezTo>
                  <a:pt x="18238" y="6392"/>
                  <a:pt x="18219" y="6361"/>
                  <a:pt x="18197" y="6361"/>
                </a:cubicBezTo>
                <a:close/>
                <a:moveTo>
                  <a:pt x="19670" y="6361"/>
                </a:moveTo>
                <a:cubicBezTo>
                  <a:pt x="19648" y="6361"/>
                  <a:pt x="19629" y="6392"/>
                  <a:pt x="19629" y="6430"/>
                </a:cubicBezTo>
                <a:cubicBezTo>
                  <a:pt x="19629" y="6468"/>
                  <a:pt x="19648" y="6498"/>
                  <a:pt x="19670" y="6498"/>
                </a:cubicBezTo>
                <a:cubicBezTo>
                  <a:pt x="19693" y="6498"/>
                  <a:pt x="19712" y="6468"/>
                  <a:pt x="19712" y="6430"/>
                </a:cubicBezTo>
                <a:cubicBezTo>
                  <a:pt x="19712" y="6392"/>
                  <a:pt x="19693" y="6361"/>
                  <a:pt x="19670" y="6361"/>
                </a:cubicBezTo>
                <a:close/>
                <a:moveTo>
                  <a:pt x="19878" y="6361"/>
                </a:moveTo>
                <a:cubicBezTo>
                  <a:pt x="19855" y="6361"/>
                  <a:pt x="19837" y="6392"/>
                  <a:pt x="19837" y="6430"/>
                </a:cubicBezTo>
                <a:cubicBezTo>
                  <a:pt x="19837" y="6447"/>
                  <a:pt x="19841" y="6462"/>
                  <a:pt x="19847" y="6474"/>
                </a:cubicBezTo>
                <a:cubicBezTo>
                  <a:pt x="19868" y="6441"/>
                  <a:pt x="19894" y="6413"/>
                  <a:pt x="19901" y="6374"/>
                </a:cubicBezTo>
                <a:cubicBezTo>
                  <a:pt x="19895" y="6366"/>
                  <a:pt x="19887" y="6361"/>
                  <a:pt x="19878" y="6361"/>
                </a:cubicBezTo>
                <a:close/>
                <a:moveTo>
                  <a:pt x="9628" y="6413"/>
                </a:moveTo>
                <a:cubicBezTo>
                  <a:pt x="9608" y="6430"/>
                  <a:pt x="9588" y="6460"/>
                  <a:pt x="9588" y="6481"/>
                </a:cubicBezTo>
                <a:cubicBezTo>
                  <a:pt x="9588" y="6487"/>
                  <a:pt x="9589" y="6492"/>
                  <a:pt x="9589" y="6497"/>
                </a:cubicBezTo>
                <a:cubicBezTo>
                  <a:pt x="9612" y="6496"/>
                  <a:pt x="9630" y="6466"/>
                  <a:pt x="9630" y="6429"/>
                </a:cubicBezTo>
                <a:cubicBezTo>
                  <a:pt x="9630" y="6423"/>
                  <a:pt x="9629" y="6418"/>
                  <a:pt x="9628" y="6413"/>
                </a:cubicBezTo>
                <a:close/>
                <a:moveTo>
                  <a:pt x="4936" y="6425"/>
                </a:moveTo>
                <a:cubicBezTo>
                  <a:pt x="4936" y="6427"/>
                  <a:pt x="4936" y="6428"/>
                  <a:pt x="4936" y="6429"/>
                </a:cubicBezTo>
                <a:cubicBezTo>
                  <a:pt x="4936" y="6467"/>
                  <a:pt x="4955" y="6497"/>
                  <a:pt x="4977" y="6497"/>
                </a:cubicBezTo>
                <a:cubicBezTo>
                  <a:pt x="5000" y="6497"/>
                  <a:pt x="5018" y="6467"/>
                  <a:pt x="5018" y="6429"/>
                </a:cubicBezTo>
                <a:cubicBezTo>
                  <a:pt x="5018" y="6428"/>
                  <a:pt x="5018" y="6427"/>
                  <a:pt x="5018" y="6425"/>
                </a:cubicBezTo>
                <a:cubicBezTo>
                  <a:pt x="5018" y="6425"/>
                  <a:pt x="4936" y="6425"/>
                  <a:pt x="4936" y="6425"/>
                </a:cubicBezTo>
                <a:close/>
                <a:moveTo>
                  <a:pt x="11313" y="6425"/>
                </a:moveTo>
                <a:cubicBezTo>
                  <a:pt x="11307" y="6440"/>
                  <a:pt x="11303" y="6457"/>
                  <a:pt x="11300" y="6479"/>
                </a:cubicBezTo>
                <a:cubicBezTo>
                  <a:pt x="11308" y="6466"/>
                  <a:pt x="11313" y="6448"/>
                  <a:pt x="11313" y="6429"/>
                </a:cubicBezTo>
                <a:cubicBezTo>
                  <a:pt x="11313" y="6428"/>
                  <a:pt x="11313" y="6427"/>
                  <a:pt x="11313" y="6425"/>
                </a:cubicBezTo>
                <a:close/>
                <a:moveTo>
                  <a:pt x="18370" y="6438"/>
                </a:moveTo>
                <a:cubicBezTo>
                  <a:pt x="18372" y="6448"/>
                  <a:pt x="18375" y="6460"/>
                  <a:pt x="18379" y="6475"/>
                </a:cubicBezTo>
                <a:cubicBezTo>
                  <a:pt x="18374" y="6464"/>
                  <a:pt x="18371" y="6452"/>
                  <a:pt x="18370" y="6438"/>
                </a:cubicBezTo>
                <a:close/>
                <a:moveTo>
                  <a:pt x="2352" y="6541"/>
                </a:moveTo>
                <a:cubicBezTo>
                  <a:pt x="2329" y="6541"/>
                  <a:pt x="2311" y="6571"/>
                  <a:pt x="2311" y="6609"/>
                </a:cubicBezTo>
                <a:cubicBezTo>
                  <a:pt x="2311" y="6647"/>
                  <a:pt x="2329" y="6677"/>
                  <a:pt x="2352" y="6677"/>
                </a:cubicBezTo>
                <a:cubicBezTo>
                  <a:pt x="2374" y="6677"/>
                  <a:pt x="2393" y="6647"/>
                  <a:pt x="2393" y="6609"/>
                </a:cubicBezTo>
                <a:cubicBezTo>
                  <a:pt x="2393" y="6571"/>
                  <a:pt x="2374" y="6541"/>
                  <a:pt x="2352" y="6541"/>
                </a:cubicBezTo>
                <a:close/>
                <a:moveTo>
                  <a:pt x="2559" y="6541"/>
                </a:moveTo>
                <a:cubicBezTo>
                  <a:pt x="2536" y="6541"/>
                  <a:pt x="2518" y="6571"/>
                  <a:pt x="2518" y="6609"/>
                </a:cubicBezTo>
                <a:cubicBezTo>
                  <a:pt x="2518" y="6647"/>
                  <a:pt x="2536" y="6677"/>
                  <a:pt x="2559" y="6677"/>
                </a:cubicBezTo>
                <a:cubicBezTo>
                  <a:pt x="2582" y="6677"/>
                  <a:pt x="2600" y="6647"/>
                  <a:pt x="2600" y="6609"/>
                </a:cubicBezTo>
                <a:cubicBezTo>
                  <a:pt x="2600" y="6571"/>
                  <a:pt x="2582" y="6541"/>
                  <a:pt x="2559" y="6541"/>
                </a:cubicBezTo>
                <a:close/>
                <a:moveTo>
                  <a:pt x="2766" y="6541"/>
                </a:moveTo>
                <a:cubicBezTo>
                  <a:pt x="2744" y="6541"/>
                  <a:pt x="2725" y="6571"/>
                  <a:pt x="2725" y="6609"/>
                </a:cubicBezTo>
                <a:cubicBezTo>
                  <a:pt x="2725" y="6647"/>
                  <a:pt x="2744" y="6677"/>
                  <a:pt x="2766" y="6677"/>
                </a:cubicBezTo>
                <a:cubicBezTo>
                  <a:pt x="2789" y="6677"/>
                  <a:pt x="2807" y="6647"/>
                  <a:pt x="2807" y="6609"/>
                </a:cubicBezTo>
                <a:cubicBezTo>
                  <a:pt x="2807" y="6571"/>
                  <a:pt x="2789" y="6541"/>
                  <a:pt x="2766" y="6541"/>
                </a:cubicBezTo>
                <a:close/>
                <a:moveTo>
                  <a:pt x="2981" y="6541"/>
                </a:moveTo>
                <a:cubicBezTo>
                  <a:pt x="2959" y="6541"/>
                  <a:pt x="2940" y="6571"/>
                  <a:pt x="2940" y="6609"/>
                </a:cubicBezTo>
                <a:cubicBezTo>
                  <a:pt x="2940" y="6647"/>
                  <a:pt x="2959" y="6677"/>
                  <a:pt x="2981" y="6677"/>
                </a:cubicBezTo>
                <a:cubicBezTo>
                  <a:pt x="3004" y="6677"/>
                  <a:pt x="3022" y="6647"/>
                  <a:pt x="3022" y="6609"/>
                </a:cubicBezTo>
                <a:cubicBezTo>
                  <a:pt x="3022" y="6571"/>
                  <a:pt x="3004" y="6541"/>
                  <a:pt x="2981" y="6541"/>
                </a:cubicBezTo>
                <a:close/>
                <a:moveTo>
                  <a:pt x="3188" y="6541"/>
                </a:moveTo>
                <a:cubicBezTo>
                  <a:pt x="3166" y="6541"/>
                  <a:pt x="3147" y="6571"/>
                  <a:pt x="3147" y="6609"/>
                </a:cubicBezTo>
                <a:cubicBezTo>
                  <a:pt x="3147" y="6647"/>
                  <a:pt x="3166" y="6677"/>
                  <a:pt x="3188" y="6677"/>
                </a:cubicBezTo>
                <a:cubicBezTo>
                  <a:pt x="3211" y="6677"/>
                  <a:pt x="3230" y="6647"/>
                  <a:pt x="3230" y="6609"/>
                </a:cubicBezTo>
                <a:cubicBezTo>
                  <a:pt x="3230" y="6571"/>
                  <a:pt x="3211" y="6541"/>
                  <a:pt x="3188" y="6541"/>
                </a:cubicBezTo>
                <a:close/>
                <a:moveTo>
                  <a:pt x="3396" y="6541"/>
                </a:moveTo>
                <a:cubicBezTo>
                  <a:pt x="3373" y="6541"/>
                  <a:pt x="3355" y="6571"/>
                  <a:pt x="3355" y="6609"/>
                </a:cubicBezTo>
                <a:cubicBezTo>
                  <a:pt x="3355" y="6647"/>
                  <a:pt x="3373" y="6677"/>
                  <a:pt x="3396" y="6677"/>
                </a:cubicBezTo>
                <a:cubicBezTo>
                  <a:pt x="3418" y="6677"/>
                  <a:pt x="3437" y="6647"/>
                  <a:pt x="3437" y="6609"/>
                </a:cubicBezTo>
                <a:cubicBezTo>
                  <a:pt x="3437" y="6571"/>
                  <a:pt x="3418" y="6541"/>
                  <a:pt x="3396" y="6541"/>
                </a:cubicBezTo>
                <a:close/>
                <a:moveTo>
                  <a:pt x="3611" y="6541"/>
                </a:moveTo>
                <a:cubicBezTo>
                  <a:pt x="3588" y="6541"/>
                  <a:pt x="3570" y="6571"/>
                  <a:pt x="3570" y="6609"/>
                </a:cubicBezTo>
                <a:cubicBezTo>
                  <a:pt x="3570" y="6647"/>
                  <a:pt x="3588" y="6677"/>
                  <a:pt x="3611" y="6677"/>
                </a:cubicBezTo>
                <a:cubicBezTo>
                  <a:pt x="3633" y="6677"/>
                  <a:pt x="3652" y="6647"/>
                  <a:pt x="3652" y="6609"/>
                </a:cubicBezTo>
                <a:cubicBezTo>
                  <a:pt x="3652" y="6571"/>
                  <a:pt x="3633" y="6541"/>
                  <a:pt x="3611" y="6541"/>
                </a:cubicBezTo>
                <a:close/>
                <a:moveTo>
                  <a:pt x="3818" y="6541"/>
                </a:moveTo>
                <a:cubicBezTo>
                  <a:pt x="3795" y="6541"/>
                  <a:pt x="3777" y="6571"/>
                  <a:pt x="3777" y="6609"/>
                </a:cubicBezTo>
                <a:cubicBezTo>
                  <a:pt x="3777" y="6647"/>
                  <a:pt x="3795" y="6677"/>
                  <a:pt x="3818" y="6677"/>
                </a:cubicBezTo>
                <a:cubicBezTo>
                  <a:pt x="3841" y="6677"/>
                  <a:pt x="3859" y="6647"/>
                  <a:pt x="3859" y="6609"/>
                </a:cubicBezTo>
                <a:cubicBezTo>
                  <a:pt x="3859" y="6571"/>
                  <a:pt x="3841" y="6541"/>
                  <a:pt x="3818" y="6541"/>
                </a:cubicBezTo>
                <a:close/>
                <a:moveTo>
                  <a:pt x="4033" y="6541"/>
                </a:moveTo>
                <a:cubicBezTo>
                  <a:pt x="4010" y="6541"/>
                  <a:pt x="3992" y="6571"/>
                  <a:pt x="3992" y="6609"/>
                </a:cubicBezTo>
                <a:cubicBezTo>
                  <a:pt x="3992" y="6647"/>
                  <a:pt x="4010" y="6677"/>
                  <a:pt x="4033" y="6677"/>
                </a:cubicBezTo>
                <a:cubicBezTo>
                  <a:pt x="4056" y="6677"/>
                  <a:pt x="4074" y="6647"/>
                  <a:pt x="4074" y="6609"/>
                </a:cubicBezTo>
                <a:cubicBezTo>
                  <a:pt x="4074" y="6571"/>
                  <a:pt x="4056" y="6541"/>
                  <a:pt x="4033" y="6541"/>
                </a:cubicBezTo>
                <a:close/>
                <a:moveTo>
                  <a:pt x="4240" y="6541"/>
                </a:moveTo>
                <a:cubicBezTo>
                  <a:pt x="4218" y="6541"/>
                  <a:pt x="4199" y="6571"/>
                  <a:pt x="4199" y="6609"/>
                </a:cubicBezTo>
                <a:cubicBezTo>
                  <a:pt x="4199" y="6647"/>
                  <a:pt x="4218" y="6677"/>
                  <a:pt x="4240" y="6677"/>
                </a:cubicBezTo>
                <a:cubicBezTo>
                  <a:pt x="4263" y="6677"/>
                  <a:pt x="4281" y="6647"/>
                  <a:pt x="4281" y="6609"/>
                </a:cubicBezTo>
                <a:cubicBezTo>
                  <a:pt x="4281" y="6571"/>
                  <a:pt x="4263" y="6541"/>
                  <a:pt x="4240" y="6541"/>
                </a:cubicBezTo>
                <a:close/>
                <a:moveTo>
                  <a:pt x="4447" y="6541"/>
                </a:moveTo>
                <a:cubicBezTo>
                  <a:pt x="4425" y="6541"/>
                  <a:pt x="4406" y="6571"/>
                  <a:pt x="4406" y="6609"/>
                </a:cubicBezTo>
                <a:cubicBezTo>
                  <a:pt x="4406" y="6647"/>
                  <a:pt x="4425" y="6677"/>
                  <a:pt x="4447" y="6677"/>
                </a:cubicBezTo>
                <a:cubicBezTo>
                  <a:pt x="4470" y="6677"/>
                  <a:pt x="4489" y="6647"/>
                  <a:pt x="4489" y="6609"/>
                </a:cubicBezTo>
                <a:cubicBezTo>
                  <a:pt x="4489" y="6571"/>
                  <a:pt x="4470" y="6541"/>
                  <a:pt x="4447" y="6541"/>
                </a:cubicBezTo>
                <a:close/>
                <a:moveTo>
                  <a:pt x="4662" y="6541"/>
                </a:moveTo>
                <a:cubicBezTo>
                  <a:pt x="4640" y="6541"/>
                  <a:pt x="4621" y="6571"/>
                  <a:pt x="4621" y="6609"/>
                </a:cubicBezTo>
                <a:cubicBezTo>
                  <a:pt x="4621" y="6647"/>
                  <a:pt x="4640" y="6677"/>
                  <a:pt x="4662" y="6677"/>
                </a:cubicBezTo>
                <a:cubicBezTo>
                  <a:pt x="4685" y="6677"/>
                  <a:pt x="4703" y="6647"/>
                  <a:pt x="4703" y="6609"/>
                </a:cubicBezTo>
                <a:cubicBezTo>
                  <a:pt x="4703" y="6571"/>
                  <a:pt x="4685" y="6541"/>
                  <a:pt x="4662" y="6541"/>
                </a:cubicBezTo>
                <a:close/>
                <a:moveTo>
                  <a:pt x="4870" y="6541"/>
                </a:moveTo>
                <a:cubicBezTo>
                  <a:pt x="4847" y="6541"/>
                  <a:pt x="4829" y="6571"/>
                  <a:pt x="4829" y="6609"/>
                </a:cubicBezTo>
                <a:cubicBezTo>
                  <a:pt x="4829" y="6647"/>
                  <a:pt x="4847" y="6677"/>
                  <a:pt x="4870" y="6677"/>
                </a:cubicBezTo>
                <a:cubicBezTo>
                  <a:pt x="4892" y="6677"/>
                  <a:pt x="4911" y="6647"/>
                  <a:pt x="4911" y="6609"/>
                </a:cubicBezTo>
                <a:cubicBezTo>
                  <a:pt x="4911" y="6571"/>
                  <a:pt x="4892" y="6541"/>
                  <a:pt x="4870" y="6541"/>
                </a:cubicBezTo>
                <a:close/>
                <a:moveTo>
                  <a:pt x="5077" y="6541"/>
                </a:moveTo>
                <a:cubicBezTo>
                  <a:pt x="5054" y="6541"/>
                  <a:pt x="5036" y="6571"/>
                  <a:pt x="5036" y="6609"/>
                </a:cubicBezTo>
                <a:cubicBezTo>
                  <a:pt x="5036" y="6647"/>
                  <a:pt x="5054" y="6677"/>
                  <a:pt x="5077" y="6677"/>
                </a:cubicBezTo>
                <a:cubicBezTo>
                  <a:pt x="5085" y="6677"/>
                  <a:pt x="5092" y="6673"/>
                  <a:pt x="5099" y="6667"/>
                </a:cubicBezTo>
                <a:cubicBezTo>
                  <a:pt x="5099" y="6647"/>
                  <a:pt x="5099" y="6627"/>
                  <a:pt x="5099" y="6609"/>
                </a:cubicBezTo>
                <a:cubicBezTo>
                  <a:pt x="5098" y="6587"/>
                  <a:pt x="5096" y="6567"/>
                  <a:pt x="5094" y="6547"/>
                </a:cubicBezTo>
                <a:cubicBezTo>
                  <a:pt x="5089" y="6543"/>
                  <a:pt x="5083" y="6541"/>
                  <a:pt x="5077" y="6541"/>
                </a:cubicBezTo>
                <a:close/>
                <a:moveTo>
                  <a:pt x="5289" y="6541"/>
                </a:moveTo>
                <a:cubicBezTo>
                  <a:pt x="5283" y="6541"/>
                  <a:pt x="5278" y="6543"/>
                  <a:pt x="5273" y="6546"/>
                </a:cubicBezTo>
                <a:cubicBezTo>
                  <a:pt x="5272" y="6547"/>
                  <a:pt x="5271" y="6547"/>
                  <a:pt x="5270" y="6548"/>
                </a:cubicBezTo>
                <a:cubicBezTo>
                  <a:pt x="5266" y="6552"/>
                  <a:pt x="5262" y="6557"/>
                  <a:pt x="5259" y="6563"/>
                </a:cubicBezTo>
                <a:cubicBezTo>
                  <a:pt x="5269" y="6575"/>
                  <a:pt x="5278" y="6591"/>
                  <a:pt x="5285" y="6609"/>
                </a:cubicBezTo>
                <a:cubicBezTo>
                  <a:pt x="5286" y="6613"/>
                  <a:pt x="5287" y="6616"/>
                  <a:pt x="5289" y="6620"/>
                </a:cubicBezTo>
                <a:cubicBezTo>
                  <a:pt x="5294" y="6637"/>
                  <a:pt x="5298" y="6655"/>
                  <a:pt x="5301" y="6674"/>
                </a:cubicBezTo>
                <a:cubicBezTo>
                  <a:pt x="5317" y="6665"/>
                  <a:pt x="5330" y="6640"/>
                  <a:pt x="5330" y="6609"/>
                </a:cubicBezTo>
                <a:cubicBezTo>
                  <a:pt x="5330" y="6571"/>
                  <a:pt x="5311" y="6541"/>
                  <a:pt x="5289" y="6541"/>
                </a:cubicBezTo>
                <a:close/>
                <a:moveTo>
                  <a:pt x="5499" y="6541"/>
                </a:moveTo>
                <a:cubicBezTo>
                  <a:pt x="5477" y="6541"/>
                  <a:pt x="5458" y="6571"/>
                  <a:pt x="5458" y="6609"/>
                </a:cubicBezTo>
                <a:cubicBezTo>
                  <a:pt x="5458" y="6647"/>
                  <a:pt x="5477" y="6677"/>
                  <a:pt x="5499" y="6677"/>
                </a:cubicBezTo>
                <a:cubicBezTo>
                  <a:pt x="5522" y="6677"/>
                  <a:pt x="5540" y="6647"/>
                  <a:pt x="5540" y="6609"/>
                </a:cubicBezTo>
                <a:cubicBezTo>
                  <a:pt x="5540" y="6571"/>
                  <a:pt x="5522" y="6541"/>
                  <a:pt x="5499" y="6541"/>
                </a:cubicBezTo>
                <a:close/>
                <a:moveTo>
                  <a:pt x="5706" y="6541"/>
                </a:moveTo>
                <a:cubicBezTo>
                  <a:pt x="5684" y="6541"/>
                  <a:pt x="5665" y="6571"/>
                  <a:pt x="5665" y="6609"/>
                </a:cubicBezTo>
                <a:cubicBezTo>
                  <a:pt x="5665" y="6647"/>
                  <a:pt x="5684" y="6677"/>
                  <a:pt x="5706" y="6677"/>
                </a:cubicBezTo>
                <a:cubicBezTo>
                  <a:pt x="5729" y="6677"/>
                  <a:pt x="5747" y="6647"/>
                  <a:pt x="5747" y="6609"/>
                </a:cubicBezTo>
                <a:cubicBezTo>
                  <a:pt x="5747" y="6571"/>
                  <a:pt x="5729" y="6541"/>
                  <a:pt x="5706" y="6541"/>
                </a:cubicBezTo>
                <a:close/>
                <a:moveTo>
                  <a:pt x="5921" y="6541"/>
                </a:moveTo>
                <a:cubicBezTo>
                  <a:pt x="5899" y="6541"/>
                  <a:pt x="5880" y="6571"/>
                  <a:pt x="5880" y="6609"/>
                </a:cubicBezTo>
                <a:cubicBezTo>
                  <a:pt x="5880" y="6647"/>
                  <a:pt x="5899" y="6677"/>
                  <a:pt x="5921" y="6677"/>
                </a:cubicBezTo>
                <a:cubicBezTo>
                  <a:pt x="5944" y="6677"/>
                  <a:pt x="5962" y="6647"/>
                  <a:pt x="5962" y="6609"/>
                </a:cubicBezTo>
                <a:cubicBezTo>
                  <a:pt x="5962" y="6571"/>
                  <a:pt x="5944" y="6541"/>
                  <a:pt x="5921" y="6541"/>
                </a:cubicBezTo>
                <a:close/>
                <a:moveTo>
                  <a:pt x="6129" y="6541"/>
                </a:moveTo>
                <a:cubicBezTo>
                  <a:pt x="6106" y="6541"/>
                  <a:pt x="6088" y="6571"/>
                  <a:pt x="6088" y="6609"/>
                </a:cubicBezTo>
                <a:cubicBezTo>
                  <a:pt x="6088" y="6647"/>
                  <a:pt x="6106" y="6677"/>
                  <a:pt x="6129" y="6677"/>
                </a:cubicBezTo>
                <a:cubicBezTo>
                  <a:pt x="6151" y="6677"/>
                  <a:pt x="6170" y="6647"/>
                  <a:pt x="6170" y="6609"/>
                </a:cubicBezTo>
                <a:cubicBezTo>
                  <a:pt x="6170" y="6571"/>
                  <a:pt x="6151" y="6541"/>
                  <a:pt x="6129" y="6541"/>
                </a:cubicBezTo>
                <a:close/>
                <a:moveTo>
                  <a:pt x="6336" y="6541"/>
                </a:moveTo>
                <a:cubicBezTo>
                  <a:pt x="6313" y="6541"/>
                  <a:pt x="6295" y="6571"/>
                  <a:pt x="6295" y="6609"/>
                </a:cubicBezTo>
                <a:cubicBezTo>
                  <a:pt x="6295" y="6647"/>
                  <a:pt x="6313" y="6677"/>
                  <a:pt x="6336" y="6677"/>
                </a:cubicBezTo>
                <a:cubicBezTo>
                  <a:pt x="6359" y="6677"/>
                  <a:pt x="6377" y="6647"/>
                  <a:pt x="6377" y="6609"/>
                </a:cubicBezTo>
                <a:cubicBezTo>
                  <a:pt x="6377" y="6571"/>
                  <a:pt x="6359" y="6541"/>
                  <a:pt x="6336" y="6541"/>
                </a:cubicBezTo>
                <a:close/>
                <a:moveTo>
                  <a:pt x="6551" y="6541"/>
                </a:moveTo>
                <a:cubicBezTo>
                  <a:pt x="6528" y="6541"/>
                  <a:pt x="6510" y="6571"/>
                  <a:pt x="6510" y="6609"/>
                </a:cubicBezTo>
                <a:cubicBezTo>
                  <a:pt x="6510" y="6626"/>
                  <a:pt x="6514" y="6641"/>
                  <a:pt x="6519" y="6653"/>
                </a:cubicBezTo>
                <a:cubicBezTo>
                  <a:pt x="6530" y="6646"/>
                  <a:pt x="6541" y="6639"/>
                  <a:pt x="6551" y="6633"/>
                </a:cubicBezTo>
                <a:cubicBezTo>
                  <a:pt x="6562" y="6625"/>
                  <a:pt x="6572" y="6617"/>
                  <a:pt x="6582" y="6609"/>
                </a:cubicBezTo>
                <a:cubicBezTo>
                  <a:pt x="6585" y="6606"/>
                  <a:pt x="6588" y="6603"/>
                  <a:pt x="6591" y="6600"/>
                </a:cubicBezTo>
                <a:cubicBezTo>
                  <a:pt x="6589" y="6566"/>
                  <a:pt x="6572" y="6541"/>
                  <a:pt x="6551" y="6541"/>
                </a:cubicBezTo>
                <a:close/>
                <a:moveTo>
                  <a:pt x="9698" y="6541"/>
                </a:moveTo>
                <a:cubicBezTo>
                  <a:pt x="9676" y="6541"/>
                  <a:pt x="9657" y="6571"/>
                  <a:pt x="9657" y="6609"/>
                </a:cubicBezTo>
                <a:cubicBezTo>
                  <a:pt x="9657" y="6647"/>
                  <a:pt x="9676" y="6677"/>
                  <a:pt x="9698" y="6677"/>
                </a:cubicBezTo>
                <a:cubicBezTo>
                  <a:pt x="9710" y="6677"/>
                  <a:pt x="9720" y="6669"/>
                  <a:pt x="9728" y="6656"/>
                </a:cubicBezTo>
                <a:lnTo>
                  <a:pt x="9728" y="6644"/>
                </a:lnTo>
                <a:cubicBezTo>
                  <a:pt x="9728" y="6632"/>
                  <a:pt x="9733" y="6625"/>
                  <a:pt x="9739" y="6619"/>
                </a:cubicBezTo>
                <a:cubicBezTo>
                  <a:pt x="9739" y="6616"/>
                  <a:pt x="9739" y="6612"/>
                  <a:pt x="9739" y="6609"/>
                </a:cubicBezTo>
                <a:cubicBezTo>
                  <a:pt x="9739" y="6571"/>
                  <a:pt x="9721" y="6541"/>
                  <a:pt x="9698" y="6541"/>
                </a:cubicBezTo>
                <a:close/>
                <a:moveTo>
                  <a:pt x="9908" y="6541"/>
                </a:moveTo>
                <a:cubicBezTo>
                  <a:pt x="9900" y="6541"/>
                  <a:pt x="9894" y="6544"/>
                  <a:pt x="9888" y="6550"/>
                </a:cubicBezTo>
                <a:cubicBezTo>
                  <a:pt x="9888" y="6573"/>
                  <a:pt x="9896" y="6586"/>
                  <a:pt x="9908" y="6592"/>
                </a:cubicBezTo>
                <a:cubicBezTo>
                  <a:pt x="9917" y="6598"/>
                  <a:pt x="9929" y="6599"/>
                  <a:pt x="9939" y="6597"/>
                </a:cubicBezTo>
                <a:lnTo>
                  <a:pt x="9939" y="6609"/>
                </a:lnTo>
                <a:lnTo>
                  <a:pt x="9939" y="6653"/>
                </a:lnTo>
                <a:cubicBezTo>
                  <a:pt x="9945" y="6641"/>
                  <a:pt x="9949" y="6626"/>
                  <a:pt x="9949" y="6609"/>
                </a:cubicBezTo>
                <a:cubicBezTo>
                  <a:pt x="9949" y="6571"/>
                  <a:pt x="9930" y="6541"/>
                  <a:pt x="9908" y="6541"/>
                </a:cubicBezTo>
                <a:close/>
                <a:moveTo>
                  <a:pt x="10727" y="6541"/>
                </a:moveTo>
                <a:cubicBezTo>
                  <a:pt x="10716" y="6553"/>
                  <a:pt x="10709" y="6574"/>
                  <a:pt x="10709" y="6597"/>
                </a:cubicBezTo>
                <a:cubicBezTo>
                  <a:pt x="10709" y="6635"/>
                  <a:pt x="10727" y="6665"/>
                  <a:pt x="10750" y="6665"/>
                </a:cubicBezTo>
                <a:cubicBezTo>
                  <a:pt x="10771" y="6665"/>
                  <a:pt x="10789" y="6638"/>
                  <a:pt x="10791" y="6603"/>
                </a:cubicBezTo>
                <a:cubicBezTo>
                  <a:pt x="10786" y="6604"/>
                  <a:pt x="10782" y="6606"/>
                  <a:pt x="10777" y="6606"/>
                </a:cubicBezTo>
                <a:cubicBezTo>
                  <a:pt x="10775" y="6606"/>
                  <a:pt x="10773" y="6602"/>
                  <a:pt x="10771" y="6597"/>
                </a:cubicBezTo>
                <a:cubicBezTo>
                  <a:pt x="10767" y="6587"/>
                  <a:pt x="10765" y="6569"/>
                  <a:pt x="10762" y="6555"/>
                </a:cubicBezTo>
                <a:cubicBezTo>
                  <a:pt x="10757" y="6555"/>
                  <a:pt x="10754" y="6554"/>
                  <a:pt x="10750" y="6552"/>
                </a:cubicBezTo>
                <a:cubicBezTo>
                  <a:pt x="10742" y="6549"/>
                  <a:pt x="10735" y="6544"/>
                  <a:pt x="10727" y="6541"/>
                </a:cubicBezTo>
                <a:close/>
                <a:moveTo>
                  <a:pt x="11165" y="6541"/>
                </a:moveTo>
                <a:cubicBezTo>
                  <a:pt x="11142" y="6541"/>
                  <a:pt x="11124" y="6571"/>
                  <a:pt x="11124" y="6609"/>
                </a:cubicBezTo>
                <a:cubicBezTo>
                  <a:pt x="11124" y="6647"/>
                  <a:pt x="11142" y="6677"/>
                  <a:pt x="11165" y="6677"/>
                </a:cubicBezTo>
                <a:cubicBezTo>
                  <a:pt x="11187" y="6677"/>
                  <a:pt x="11206" y="6647"/>
                  <a:pt x="11206" y="6609"/>
                </a:cubicBezTo>
                <a:cubicBezTo>
                  <a:pt x="11206" y="6571"/>
                  <a:pt x="11187" y="6541"/>
                  <a:pt x="11165" y="6541"/>
                </a:cubicBezTo>
                <a:close/>
                <a:moveTo>
                  <a:pt x="11380" y="6541"/>
                </a:moveTo>
                <a:cubicBezTo>
                  <a:pt x="11357" y="6541"/>
                  <a:pt x="11339" y="6571"/>
                  <a:pt x="11339" y="6609"/>
                </a:cubicBezTo>
                <a:cubicBezTo>
                  <a:pt x="11339" y="6647"/>
                  <a:pt x="11357" y="6677"/>
                  <a:pt x="11380" y="6677"/>
                </a:cubicBezTo>
                <a:cubicBezTo>
                  <a:pt x="11402" y="6677"/>
                  <a:pt x="11421" y="6647"/>
                  <a:pt x="11421" y="6609"/>
                </a:cubicBezTo>
                <a:cubicBezTo>
                  <a:pt x="11421" y="6571"/>
                  <a:pt x="11402" y="6541"/>
                  <a:pt x="11380" y="6541"/>
                </a:cubicBezTo>
                <a:close/>
                <a:moveTo>
                  <a:pt x="11587" y="6541"/>
                </a:moveTo>
                <a:cubicBezTo>
                  <a:pt x="11564" y="6541"/>
                  <a:pt x="11546" y="6571"/>
                  <a:pt x="11546" y="6609"/>
                </a:cubicBezTo>
                <a:cubicBezTo>
                  <a:pt x="11546" y="6647"/>
                  <a:pt x="11564" y="6677"/>
                  <a:pt x="11587" y="6677"/>
                </a:cubicBezTo>
                <a:cubicBezTo>
                  <a:pt x="11610" y="6677"/>
                  <a:pt x="11628" y="6647"/>
                  <a:pt x="11628" y="6609"/>
                </a:cubicBezTo>
                <a:cubicBezTo>
                  <a:pt x="11628" y="6571"/>
                  <a:pt x="11610" y="6541"/>
                  <a:pt x="11587" y="6541"/>
                </a:cubicBezTo>
                <a:close/>
                <a:moveTo>
                  <a:pt x="11794" y="6541"/>
                </a:moveTo>
                <a:cubicBezTo>
                  <a:pt x="11771" y="6541"/>
                  <a:pt x="11753" y="6571"/>
                  <a:pt x="11753" y="6609"/>
                </a:cubicBezTo>
                <a:cubicBezTo>
                  <a:pt x="11753" y="6647"/>
                  <a:pt x="11771" y="6677"/>
                  <a:pt x="11794" y="6677"/>
                </a:cubicBezTo>
                <a:cubicBezTo>
                  <a:pt x="11817" y="6677"/>
                  <a:pt x="11835" y="6647"/>
                  <a:pt x="11835" y="6609"/>
                </a:cubicBezTo>
                <a:cubicBezTo>
                  <a:pt x="11835" y="6571"/>
                  <a:pt x="11817" y="6541"/>
                  <a:pt x="11794" y="6541"/>
                </a:cubicBezTo>
                <a:close/>
                <a:moveTo>
                  <a:pt x="12009" y="6541"/>
                </a:moveTo>
                <a:cubicBezTo>
                  <a:pt x="11986" y="6541"/>
                  <a:pt x="11968" y="6571"/>
                  <a:pt x="11968" y="6609"/>
                </a:cubicBezTo>
                <a:cubicBezTo>
                  <a:pt x="11968" y="6647"/>
                  <a:pt x="11986" y="6677"/>
                  <a:pt x="12009" y="6677"/>
                </a:cubicBezTo>
                <a:cubicBezTo>
                  <a:pt x="12032" y="6677"/>
                  <a:pt x="12050" y="6647"/>
                  <a:pt x="12050" y="6609"/>
                </a:cubicBezTo>
                <a:cubicBezTo>
                  <a:pt x="12050" y="6571"/>
                  <a:pt x="12032" y="6541"/>
                  <a:pt x="12009" y="6541"/>
                </a:cubicBezTo>
                <a:close/>
                <a:moveTo>
                  <a:pt x="12216" y="6541"/>
                </a:moveTo>
                <a:cubicBezTo>
                  <a:pt x="12194" y="6541"/>
                  <a:pt x="12175" y="6571"/>
                  <a:pt x="12175" y="6609"/>
                </a:cubicBezTo>
                <a:cubicBezTo>
                  <a:pt x="12175" y="6647"/>
                  <a:pt x="12194" y="6677"/>
                  <a:pt x="12216" y="6677"/>
                </a:cubicBezTo>
                <a:cubicBezTo>
                  <a:pt x="12239" y="6677"/>
                  <a:pt x="12257" y="6647"/>
                  <a:pt x="12257" y="6609"/>
                </a:cubicBezTo>
                <a:cubicBezTo>
                  <a:pt x="12257" y="6571"/>
                  <a:pt x="12239" y="6541"/>
                  <a:pt x="12216" y="6541"/>
                </a:cubicBezTo>
                <a:close/>
                <a:moveTo>
                  <a:pt x="12424" y="6541"/>
                </a:moveTo>
                <a:cubicBezTo>
                  <a:pt x="12401" y="6541"/>
                  <a:pt x="12383" y="6571"/>
                  <a:pt x="12383" y="6609"/>
                </a:cubicBezTo>
                <a:cubicBezTo>
                  <a:pt x="12383" y="6647"/>
                  <a:pt x="12401" y="6677"/>
                  <a:pt x="12424" y="6677"/>
                </a:cubicBezTo>
                <a:cubicBezTo>
                  <a:pt x="12446" y="6677"/>
                  <a:pt x="12465" y="6647"/>
                  <a:pt x="12465" y="6609"/>
                </a:cubicBezTo>
                <a:cubicBezTo>
                  <a:pt x="12465" y="6571"/>
                  <a:pt x="12446" y="6541"/>
                  <a:pt x="12424" y="6541"/>
                </a:cubicBezTo>
                <a:close/>
                <a:moveTo>
                  <a:pt x="12639" y="6541"/>
                </a:moveTo>
                <a:cubicBezTo>
                  <a:pt x="12616" y="6541"/>
                  <a:pt x="12598" y="6571"/>
                  <a:pt x="12598" y="6609"/>
                </a:cubicBezTo>
                <a:cubicBezTo>
                  <a:pt x="12598" y="6647"/>
                  <a:pt x="12616" y="6677"/>
                  <a:pt x="12639" y="6677"/>
                </a:cubicBezTo>
                <a:cubicBezTo>
                  <a:pt x="12661" y="6677"/>
                  <a:pt x="12680" y="6647"/>
                  <a:pt x="12680" y="6609"/>
                </a:cubicBezTo>
                <a:cubicBezTo>
                  <a:pt x="12680" y="6571"/>
                  <a:pt x="12661" y="6541"/>
                  <a:pt x="12639" y="6541"/>
                </a:cubicBezTo>
                <a:close/>
                <a:moveTo>
                  <a:pt x="12846" y="6541"/>
                </a:moveTo>
                <a:cubicBezTo>
                  <a:pt x="12823" y="6541"/>
                  <a:pt x="12805" y="6571"/>
                  <a:pt x="12805" y="6609"/>
                </a:cubicBezTo>
                <a:cubicBezTo>
                  <a:pt x="12805" y="6647"/>
                  <a:pt x="12823" y="6677"/>
                  <a:pt x="12846" y="6677"/>
                </a:cubicBezTo>
                <a:cubicBezTo>
                  <a:pt x="12868" y="6677"/>
                  <a:pt x="12887" y="6647"/>
                  <a:pt x="12887" y="6609"/>
                </a:cubicBezTo>
                <a:cubicBezTo>
                  <a:pt x="12887" y="6571"/>
                  <a:pt x="12868" y="6541"/>
                  <a:pt x="12846" y="6541"/>
                </a:cubicBezTo>
                <a:close/>
                <a:moveTo>
                  <a:pt x="13053" y="6541"/>
                </a:moveTo>
                <a:cubicBezTo>
                  <a:pt x="13030" y="6541"/>
                  <a:pt x="13012" y="6571"/>
                  <a:pt x="13012" y="6609"/>
                </a:cubicBezTo>
                <a:cubicBezTo>
                  <a:pt x="13012" y="6647"/>
                  <a:pt x="13030" y="6677"/>
                  <a:pt x="13053" y="6677"/>
                </a:cubicBezTo>
                <a:cubicBezTo>
                  <a:pt x="13076" y="6677"/>
                  <a:pt x="13094" y="6647"/>
                  <a:pt x="13094" y="6609"/>
                </a:cubicBezTo>
                <a:cubicBezTo>
                  <a:pt x="13094" y="6571"/>
                  <a:pt x="13076" y="6541"/>
                  <a:pt x="13053" y="6541"/>
                </a:cubicBezTo>
                <a:close/>
                <a:moveTo>
                  <a:pt x="13268" y="6541"/>
                </a:moveTo>
                <a:cubicBezTo>
                  <a:pt x="13245" y="6541"/>
                  <a:pt x="13227" y="6571"/>
                  <a:pt x="13227" y="6609"/>
                </a:cubicBezTo>
                <a:cubicBezTo>
                  <a:pt x="13227" y="6647"/>
                  <a:pt x="13245" y="6677"/>
                  <a:pt x="13268" y="6677"/>
                </a:cubicBezTo>
                <a:cubicBezTo>
                  <a:pt x="13291" y="6677"/>
                  <a:pt x="13309" y="6647"/>
                  <a:pt x="13309" y="6609"/>
                </a:cubicBezTo>
                <a:cubicBezTo>
                  <a:pt x="13309" y="6571"/>
                  <a:pt x="13291" y="6541"/>
                  <a:pt x="13268" y="6541"/>
                </a:cubicBezTo>
                <a:close/>
                <a:moveTo>
                  <a:pt x="13475" y="6541"/>
                </a:moveTo>
                <a:cubicBezTo>
                  <a:pt x="13453" y="6541"/>
                  <a:pt x="13434" y="6571"/>
                  <a:pt x="13434" y="6609"/>
                </a:cubicBezTo>
                <a:cubicBezTo>
                  <a:pt x="13434" y="6647"/>
                  <a:pt x="13453" y="6677"/>
                  <a:pt x="13475" y="6677"/>
                </a:cubicBezTo>
                <a:cubicBezTo>
                  <a:pt x="13498" y="6677"/>
                  <a:pt x="13516" y="6647"/>
                  <a:pt x="13516" y="6609"/>
                </a:cubicBezTo>
                <a:cubicBezTo>
                  <a:pt x="13516" y="6571"/>
                  <a:pt x="13498" y="6541"/>
                  <a:pt x="13475" y="6541"/>
                </a:cubicBezTo>
                <a:close/>
                <a:moveTo>
                  <a:pt x="13683" y="6541"/>
                </a:moveTo>
                <a:cubicBezTo>
                  <a:pt x="13660" y="6541"/>
                  <a:pt x="13642" y="6571"/>
                  <a:pt x="13642" y="6609"/>
                </a:cubicBezTo>
                <a:cubicBezTo>
                  <a:pt x="13642" y="6647"/>
                  <a:pt x="13660" y="6677"/>
                  <a:pt x="13683" y="6677"/>
                </a:cubicBezTo>
                <a:cubicBezTo>
                  <a:pt x="13705" y="6677"/>
                  <a:pt x="13724" y="6647"/>
                  <a:pt x="13724" y="6609"/>
                </a:cubicBezTo>
                <a:cubicBezTo>
                  <a:pt x="13724" y="6571"/>
                  <a:pt x="13705" y="6541"/>
                  <a:pt x="13683" y="6541"/>
                </a:cubicBezTo>
                <a:close/>
                <a:moveTo>
                  <a:pt x="13898" y="6541"/>
                </a:moveTo>
                <a:cubicBezTo>
                  <a:pt x="13875" y="6541"/>
                  <a:pt x="13857" y="6571"/>
                  <a:pt x="13857" y="6609"/>
                </a:cubicBezTo>
                <a:cubicBezTo>
                  <a:pt x="13857" y="6647"/>
                  <a:pt x="13875" y="6677"/>
                  <a:pt x="13898" y="6677"/>
                </a:cubicBezTo>
                <a:cubicBezTo>
                  <a:pt x="13920" y="6677"/>
                  <a:pt x="13939" y="6647"/>
                  <a:pt x="13939" y="6609"/>
                </a:cubicBezTo>
                <a:cubicBezTo>
                  <a:pt x="13939" y="6571"/>
                  <a:pt x="13920" y="6541"/>
                  <a:pt x="13898" y="6541"/>
                </a:cubicBezTo>
                <a:close/>
                <a:moveTo>
                  <a:pt x="14105" y="6541"/>
                </a:moveTo>
                <a:cubicBezTo>
                  <a:pt x="14082" y="6541"/>
                  <a:pt x="14064" y="6571"/>
                  <a:pt x="14064" y="6609"/>
                </a:cubicBezTo>
                <a:cubicBezTo>
                  <a:pt x="14064" y="6647"/>
                  <a:pt x="14082" y="6677"/>
                  <a:pt x="14105" y="6677"/>
                </a:cubicBezTo>
                <a:cubicBezTo>
                  <a:pt x="14127" y="6677"/>
                  <a:pt x="14146" y="6647"/>
                  <a:pt x="14146" y="6609"/>
                </a:cubicBezTo>
                <a:cubicBezTo>
                  <a:pt x="14146" y="6571"/>
                  <a:pt x="14127" y="6541"/>
                  <a:pt x="14105" y="6541"/>
                </a:cubicBezTo>
                <a:close/>
                <a:moveTo>
                  <a:pt x="14312" y="6541"/>
                </a:moveTo>
                <a:cubicBezTo>
                  <a:pt x="14289" y="6541"/>
                  <a:pt x="14271" y="6571"/>
                  <a:pt x="14271" y="6609"/>
                </a:cubicBezTo>
                <a:cubicBezTo>
                  <a:pt x="14271" y="6647"/>
                  <a:pt x="14289" y="6677"/>
                  <a:pt x="14312" y="6677"/>
                </a:cubicBezTo>
                <a:cubicBezTo>
                  <a:pt x="14335" y="6677"/>
                  <a:pt x="14353" y="6647"/>
                  <a:pt x="14353" y="6609"/>
                </a:cubicBezTo>
                <a:cubicBezTo>
                  <a:pt x="14353" y="6571"/>
                  <a:pt x="14335" y="6541"/>
                  <a:pt x="14312" y="6541"/>
                </a:cubicBezTo>
                <a:close/>
                <a:moveTo>
                  <a:pt x="14527" y="6541"/>
                </a:moveTo>
                <a:cubicBezTo>
                  <a:pt x="14504" y="6541"/>
                  <a:pt x="14486" y="6571"/>
                  <a:pt x="14486" y="6609"/>
                </a:cubicBezTo>
                <a:cubicBezTo>
                  <a:pt x="14486" y="6647"/>
                  <a:pt x="14504" y="6677"/>
                  <a:pt x="14527" y="6677"/>
                </a:cubicBezTo>
                <a:cubicBezTo>
                  <a:pt x="14550" y="6677"/>
                  <a:pt x="14568" y="6647"/>
                  <a:pt x="14568" y="6609"/>
                </a:cubicBezTo>
                <a:cubicBezTo>
                  <a:pt x="14568" y="6571"/>
                  <a:pt x="14550" y="6541"/>
                  <a:pt x="14527" y="6541"/>
                </a:cubicBezTo>
                <a:close/>
                <a:moveTo>
                  <a:pt x="14734" y="6541"/>
                </a:moveTo>
                <a:cubicBezTo>
                  <a:pt x="14712" y="6541"/>
                  <a:pt x="14693" y="6571"/>
                  <a:pt x="14693" y="6609"/>
                </a:cubicBezTo>
                <a:cubicBezTo>
                  <a:pt x="14693" y="6647"/>
                  <a:pt x="14712" y="6677"/>
                  <a:pt x="14734" y="6677"/>
                </a:cubicBezTo>
                <a:cubicBezTo>
                  <a:pt x="14757" y="6677"/>
                  <a:pt x="14775" y="6647"/>
                  <a:pt x="14775" y="6609"/>
                </a:cubicBezTo>
                <a:cubicBezTo>
                  <a:pt x="14775" y="6571"/>
                  <a:pt x="14757" y="6541"/>
                  <a:pt x="14734" y="6541"/>
                </a:cubicBezTo>
                <a:close/>
                <a:moveTo>
                  <a:pt x="14942" y="6541"/>
                </a:moveTo>
                <a:cubicBezTo>
                  <a:pt x="14919" y="6541"/>
                  <a:pt x="14901" y="6571"/>
                  <a:pt x="14901" y="6609"/>
                </a:cubicBezTo>
                <a:cubicBezTo>
                  <a:pt x="14901" y="6647"/>
                  <a:pt x="14919" y="6677"/>
                  <a:pt x="14942" y="6677"/>
                </a:cubicBezTo>
                <a:cubicBezTo>
                  <a:pt x="14964" y="6677"/>
                  <a:pt x="14983" y="6647"/>
                  <a:pt x="14983" y="6609"/>
                </a:cubicBezTo>
                <a:cubicBezTo>
                  <a:pt x="14983" y="6571"/>
                  <a:pt x="14964" y="6541"/>
                  <a:pt x="14942" y="6541"/>
                </a:cubicBezTo>
                <a:close/>
                <a:moveTo>
                  <a:pt x="15157" y="6541"/>
                </a:moveTo>
                <a:cubicBezTo>
                  <a:pt x="15134" y="6541"/>
                  <a:pt x="15116" y="6571"/>
                  <a:pt x="15116" y="6609"/>
                </a:cubicBezTo>
                <a:cubicBezTo>
                  <a:pt x="15116" y="6647"/>
                  <a:pt x="15134" y="6677"/>
                  <a:pt x="15157" y="6677"/>
                </a:cubicBezTo>
                <a:cubicBezTo>
                  <a:pt x="15179" y="6677"/>
                  <a:pt x="15198" y="6647"/>
                  <a:pt x="15198" y="6609"/>
                </a:cubicBezTo>
                <a:cubicBezTo>
                  <a:pt x="15198" y="6571"/>
                  <a:pt x="15179" y="6541"/>
                  <a:pt x="15157" y="6541"/>
                </a:cubicBezTo>
                <a:close/>
                <a:moveTo>
                  <a:pt x="15364" y="6541"/>
                </a:moveTo>
                <a:cubicBezTo>
                  <a:pt x="15341" y="6541"/>
                  <a:pt x="15323" y="6571"/>
                  <a:pt x="15323" y="6609"/>
                </a:cubicBezTo>
                <a:cubicBezTo>
                  <a:pt x="15323" y="6647"/>
                  <a:pt x="15341" y="6677"/>
                  <a:pt x="15364" y="6677"/>
                </a:cubicBezTo>
                <a:cubicBezTo>
                  <a:pt x="15386" y="6677"/>
                  <a:pt x="15405" y="6647"/>
                  <a:pt x="15405" y="6609"/>
                </a:cubicBezTo>
                <a:cubicBezTo>
                  <a:pt x="15405" y="6571"/>
                  <a:pt x="15386" y="6541"/>
                  <a:pt x="15364" y="6541"/>
                </a:cubicBezTo>
                <a:close/>
                <a:moveTo>
                  <a:pt x="15579" y="6541"/>
                </a:moveTo>
                <a:cubicBezTo>
                  <a:pt x="15556" y="6541"/>
                  <a:pt x="15538" y="6571"/>
                  <a:pt x="15538" y="6609"/>
                </a:cubicBezTo>
                <a:cubicBezTo>
                  <a:pt x="15538" y="6647"/>
                  <a:pt x="15556" y="6677"/>
                  <a:pt x="15579" y="6677"/>
                </a:cubicBezTo>
                <a:cubicBezTo>
                  <a:pt x="15601" y="6677"/>
                  <a:pt x="15620" y="6647"/>
                  <a:pt x="15620" y="6609"/>
                </a:cubicBezTo>
                <a:cubicBezTo>
                  <a:pt x="15620" y="6571"/>
                  <a:pt x="15601" y="6541"/>
                  <a:pt x="15579" y="6541"/>
                </a:cubicBezTo>
                <a:close/>
                <a:moveTo>
                  <a:pt x="15786" y="6541"/>
                </a:moveTo>
                <a:cubicBezTo>
                  <a:pt x="15763" y="6541"/>
                  <a:pt x="15745" y="6571"/>
                  <a:pt x="15745" y="6609"/>
                </a:cubicBezTo>
                <a:cubicBezTo>
                  <a:pt x="15745" y="6647"/>
                  <a:pt x="15763" y="6677"/>
                  <a:pt x="15786" y="6677"/>
                </a:cubicBezTo>
                <a:cubicBezTo>
                  <a:pt x="15809" y="6677"/>
                  <a:pt x="15827" y="6647"/>
                  <a:pt x="15827" y="6609"/>
                </a:cubicBezTo>
                <a:cubicBezTo>
                  <a:pt x="15827" y="6571"/>
                  <a:pt x="15809" y="6541"/>
                  <a:pt x="15786" y="6541"/>
                </a:cubicBezTo>
                <a:close/>
                <a:moveTo>
                  <a:pt x="15993" y="6541"/>
                </a:moveTo>
                <a:cubicBezTo>
                  <a:pt x="15971" y="6541"/>
                  <a:pt x="15952" y="6571"/>
                  <a:pt x="15952" y="6609"/>
                </a:cubicBezTo>
                <a:cubicBezTo>
                  <a:pt x="15952" y="6647"/>
                  <a:pt x="15971" y="6677"/>
                  <a:pt x="15993" y="6677"/>
                </a:cubicBezTo>
                <a:cubicBezTo>
                  <a:pt x="16016" y="6677"/>
                  <a:pt x="16034" y="6647"/>
                  <a:pt x="16034" y="6609"/>
                </a:cubicBezTo>
                <a:cubicBezTo>
                  <a:pt x="16034" y="6571"/>
                  <a:pt x="16016" y="6541"/>
                  <a:pt x="15993" y="6541"/>
                </a:cubicBezTo>
                <a:close/>
                <a:moveTo>
                  <a:pt x="16208" y="6541"/>
                </a:moveTo>
                <a:cubicBezTo>
                  <a:pt x="16186" y="6541"/>
                  <a:pt x="16167" y="6571"/>
                  <a:pt x="16167" y="6609"/>
                </a:cubicBezTo>
                <a:cubicBezTo>
                  <a:pt x="16167" y="6647"/>
                  <a:pt x="16186" y="6677"/>
                  <a:pt x="16208" y="6677"/>
                </a:cubicBezTo>
                <a:cubicBezTo>
                  <a:pt x="16231" y="6677"/>
                  <a:pt x="16249" y="6647"/>
                  <a:pt x="16249" y="6609"/>
                </a:cubicBezTo>
                <a:cubicBezTo>
                  <a:pt x="16249" y="6571"/>
                  <a:pt x="16231" y="6541"/>
                  <a:pt x="16208" y="6541"/>
                </a:cubicBezTo>
                <a:close/>
                <a:moveTo>
                  <a:pt x="16416" y="6541"/>
                </a:moveTo>
                <a:cubicBezTo>
                  <a:pt x="16393" y="6541"/>
                  <a:pt x="16375" y="6571"/>
                  <a:pt x="16375" y="6609"/>
                </a:cubicBezTo>
                <a:cubicBezTo>
                  <a:pt x="16375" y="6647"/>
                  <a:pt x="16393" y="6677"/>
                  <a:pt x="16416" y="6677"/>
                </a:cubicBezTo>
                <a:cubicBezTo>
                  <a:pt x="16438" y="6677"/>
                  <a:pt x="16457" y="6647"/>
                  <a:pt x="16457" y="6609"/>
                </a:cubicBezTo>
                <a:cubicBezTo>
                  <a:pt x="16457" y="6571"/>
                  <a:pt x="16438" y="6541"/>
                  <a:pt x="16416" y="6541"/>
                </a:cubicBezTo>
                <a:close/>
                <a:moveTo>
                  <a:pt x="16623" y="6541"/>
                </a:moveTo>
                <a:cubicBezTo>
                  <a:pt x="16600" y="6541"/>
                  <a:pt x="16582" y="6571"/>
                  <a:pt x="16582" y="6609"/>
                </a:cubicBezTo>
                <a:cubicBezTo>
                  <a:pt x="16582" y="6647"/>
                  <a:pt x="16600" y="6677"/>
                  <a:pt x="16623" y="6677"/>
                </a:cubicBezTo>
                <a:cubicBezTo>
                  <a:pt x="16645" y="6677"/>
                  <a:pt x="16664" y="6647"/>
                  <a:pt x="16664" y="6609"/>
                </a:cubicBezTo>
                <a:cubicBezTo>
                  <a:pt x="16664" y="6571"/>
                  <a:pt x="16645" y="6541"/>
                  <a:pt x="16623" y="6541"/>
                </a:cubicBezTo>
                <a:close/>
                <a:moveTo>
                  <a:pt x="16838" y="6541"/>
                </a:moveTo>
                <a:cubicBezTo>
                  <a:pt x="16815" y="6541"/>
                  <a:pt x="16797" y="6571"/>
                  <a:pt x="16797" y="6609"/>
                </a:cubicBezTo>
                <a:cubicBezTo>
                  <a:pt x="16797" y="6647"/>
                  <a:pt x="16815" y="6677"/>
                  <a:pt x="16838" y="6677"/>
                </a:cubicBezTo>
                <a:cubicBezTo>
                  <a:pt x="16860" y="6677"/>
                  <a:pt x="16879" y="6647"/>
                  <a:pt x="16879" y="6609"/>
                </a:cubicBezTo>
                <a:cubicBezTo>
                  <a:pt x="16879" y="6571"/>
                  <a:pt x="16860" y="6541"/>
                  <a:pt x="16838" y="6541"/>
                </a:cubicBezTo>
                <a:close/>
                <a:moveTo>
                  <a:pt x="17045" y="6541"/>
                </a:moveTo>
                <a:cubicBezTo>
                  <a:pt x="17022" y="6541"/>
                  <a:pt x="17004" y="6571"/>
                  <a:pt x="17004" y="6609"/>
                </a:cubicBezTo>
                <a:cubicBezTo>
                  <a:pt x="17004" y="6647"/>
                  <a:pt x="17022" y="6677"/>
                  <a:pt x="17045" y="6677"/>
                </a:cubicBezTo>
                <a:cubicBezTo>
                  <a:pt x="17068" y="6677"/>
                  <a:pt x="17086" y="6647"/>
                  <a:pt x="17086" y="6609"/>
                </a:cubicBezTo>
                <a:cubicBezTo>
                  <a:pt x="17086" y="6571"/>
                  <a:pt x="17068" y="6541"/>
                  <a:pt x="17045" y="6541"/>
                </a:cubicBezTo>
                <a:close/>
                <a:moveTo>
                  <a:pt x="17252" y="6541"/>
                </a:moveTo>
                <a:cubicBezTo>
                  <a:pt x="17230" y="6541"/>
                  <a:pt x="17211" y="6571"/>
                  <a:pt x="17211" y="6609"/>
                </a:cubicBezTo>
                <a:cubicBezTo>
                  <a:pt x="17211" y="6647"/>
                  <a:pt x="17230" y="6677"/>
                  <a:pt x="17252" y="6677"/>
                </a:cubicBezTo>
                <a:cubicBezTo>
                  <a:pt x="17275" y="6677"/>
                  <a:pt x="17293" y="6647"/>
                  <a:pt x="17293" y="6609"/>
                </a:cubicBezTo>
                <a:cubicBezTo>
                  <a:pt x="17293" y="6571"/>
                  <a:pt x="17275" y="6541"/>
                  <a:pt x="17252" y="6541"/>
                </a:cubicBezTo>
                <a:close/>
                <a:moveTo>
                  <a:pt x="17467" y="6541"/>
                </a:moveTo>
                <a:cubicBezTo>
                  <a:pt x="17445" y="6541"/>
                  <a:pt x="17426" y="6571"/>
                  <a:pt x="17426" y="6609"/>
                </a:cubicBezTo>
                <a:cubicBezTo>
                  <a:pt x="17426" y="6647"/>
                  <a:pt x="17445" y="6677"/>
                  <a:pt x="17467" y="6677"/>
                </a:cubicBezTo>
                <a:cubicBezTo>
                  <a:pt x="17490" y="6677"/>
                  <a:pt x="17508" y="6647"/>
                  <a:pt x="17508" y="6609"/>
                </a:cubicBezTo>
                <a:cubicBezTo>
                  <a:pt x="17508" y="6571"/>
                  <a:pt x="17490" y="6541"/>
                  <a:pt x="17467" y="6541"/>
                </a:cubicBezTo>
                <a:close/>
                <a:moveTo>
                  <a:pt x="17675" y="6541"/>
                </a:moveTo>
                <a:cubicBezTo>
                  <a:pt x="17652" y="6541"/>
                  <a:pt x="17634" y="6571"/>
                  <a:pt x="17634" y="6609"/>
                </a:cubicBezTo>
                <a:cubicBezTo>
                  <a:pt x="17634" y="6647"/>
                  <a:pt x="17652" y="6677"/>
                  <a:pt x="17675" y="6677"/>
                </a:cubicBezTo>
                <a:cubicBezTo>
                  <a:pt x="17697" y="6677"/>
                  <a:pt x="17716" y="6647"/>
                  <a:pt x="17716" y="6609"/>
                </a:cubicBezTo>
                <a:cubicBezTo>
                  <a:pt x="17716" y="6571"/>
                  <a:pt x="17697" y="6541"/>
                  <a:pt x="17675" y="6541"/>
                </a:cubicBezTo>
                <a:close/>
                <a:moveTo>
                  <a:pt x="17882" y="6541"/>
                </a:moveTo>
                <a:cubicBezTo>
                  <a:pt x="17859" y="6541"/>
                  <a:pt x="17841" y="6571"/>
                  <a:pt x="17841" y="6609"/>
                </a:cubicBezTo>
                <a:cubicBezTo>
                  <a:pt x="17841" y="6647"/>
                  <a:pt x="17859" y="6677"/>
                  <a:pt x="17882" y="6677"/>
                </a:cubicBezTo>
                <a:cubicBezTo>
                  <a:pt x="17904" y="6677"/>
                  <a:pt x="17923" y="6647"/>
                  <a:pt x="17923" y="6609"/>
                </a:cubicBezTo>
                <a:cubicBezTo>
                  <a:pt x="17923" y="6571"/>
                  <a:pt x="17904" y="6541"/>
                  <a:pt x="17882" y="6541"/>
                </a:cubicBezTo>
                <a:close/>
                <a:moveTo>
                  <a:pt x="18097" y="6541"/>
                </a:moveTo>
                <a:cubicBezTo>
                  <a:pt x="18074" y="6541"/>
                  <a:pt x="18056" y="6571"/>
                  <a:pt x="18056" y="6609"/>
                </a:cubicBezTo>
                <a:cubicBezTo>
                  <a:pt x="18056" y="6647"/>
                  <a:pt x="18074" y="6677"/>
                  <a:pt x="18097" y="6677"/>
                </a:cubicBezTo>
                <a:cubicBezTo>
                  <a:pt x="18119" y="6677"/>
                  <a:pt x="18138" y="6647"/>
                  <a:pt x="18138" y="6609"/>
                </a:cubicBezTo>
                <a:cubicBezTo>
                  <a:pt x="18138" y="6571"/>
                  <a:pt x="18119" y="6541"/>
                  <a:pt x="18097" y="6541"/>
                </a:cubicBezTo>
                <a:close/>
                <a:moveTo>
                  <a:pt x="18304" y="6541"/>
                </a:moveTo>
                <a:cubicBezTo>
                  <a:pt x="18281" y="6541"/>
                  <a:pt x="18263" y="6571"/>
                  <a:pt x="18263" y="6609"/>
                </a:cubicBezTo>
                <a:cubicBezTo>
                  <a:pt x="18263" y="6647"/>
                  <a:pt x="18281" y="6677"/>
                  <a:pt x="18304" y="6677"/>
                </a:cubicBezTo>
                <a:cubicBezTo>
                  <a:pt x="18327" y="6677"/>
                  <a:pt x="18345" y="6647"/>
                  <a:pt x="18345" y="6609"/>
                </a:cubicBezTo>
                <a:cubicBezTo>
                  <a:pt x="18345" y="6571"/>
                  <a:pt x="18327" y="6541"/>
                  <a:pt x="18304" y="6541"/>
                </a:cubicBezTo>
                <a:close/>
                <a:moveTo>
                  <a:pt x="19583" y="6541"/>
                </a:moveTo>
                <a:cubicBezTo>
                  <a:pt x="19585" y="6560"/>
                  <a:pt x="19586" y="6578"/>
                  <a:pt x="19588" y="6597"/>
                </a:cubicBezTo>
                <a:cubicBezTo>
                  <a:pt x="19589" y="6612"/>
                  <a:pt x="19590" y="6627"/>
                  <a:pt x="19592" y="6642"/>
                </a:cubicBezTo>
                <a:cubicBezTo>
                  <a:pt x="19598" y="6630"/>
                  <a:pt x="19602" y="6615"/>
                  <a:pt x="19602" y="6597"/>
                </a:cubicBezTo>
                <a:cubicBezTo>
                  <a:pt x="19602" y="6574"/>
                  <a:pt x="19594" y="6553"/>
                  <a:pt x="19583" y="6541"/>
                </a:cubicBezTo>
                <a:close/>
                <a:moveTo>
                  <a:pt x="19770" y="6541"/>
                </a:moveTo>
                <a:cubicBezTo>
                  <a:pt x="19748" y="6541"/>
                  <a:pt x="19729" y="6571"/>
                  <a:pt x="19729" y="6609"/>
                </a:cubicBezTo>
                <a:cubicBezTo>
                  <a:pt x="19729" y="6636"/>
                  <a:pt x="19739" y="6659"/>
                  <a:pt x="19752" y="6670"/>
                </a:cubicBezTo>
                <a:cubicBezTo>
                  <a:pt x="19758" y="6658"/>
                  <a:pt x="19764" y="6647"/>
                  <a:pt x="19770" y="6637"/>
                </a:cubicBezTo>
                <a:cubicBezTo>
                  <a:pt x="19777" y="6626"/>
                  <a:pt x="19785" y="6617"/>
                  <a:pt x="19793" y="6609"/>
                </a:cubicBezTo>
                <a:cubicBezTo>
                  <a:pt x="19798" y="6604"/>
                  <a:pt x="19804" y="6599"/>
                  <a:pt x="19810" y="6595"/>
                </a:cubicBezTo>
                <a:cubicBezTo>
                  <a:pt x="19807" y="6564"/>
                  <a:pt x="19790" y="6541"/>
                  <a:pt x="19770" y="6541"/>
                </a:cubicBezTo>
                <a:close/>
                <a:moveTo>
                  <a:pt x="10089" y="6553"/>
                </a:moveTo>
                <a:cubicBezTo>
                  <a:pt x="10083" y="6565"/>
                  <a:pt x="10080" y="6580"/>
                  <a:pt x="10080" y="6597"/>
                </a:cubicBezTo>
                <a:cubicBezTo>
                  <a:pt x="10080" y="6634"/>
                  <a:pt x="10097" y="6665"/>
                  <a:pt x="10119" y="6666"/>
                </a:cubicBezTo>
                <a:cubicBezTo>
                  <a:pt x="10119" y="6664"/>
                  <a:pt x="10119" y="6663"/>
                  <a:pt x="10119" y="6662"/>
                </a:cubicBezTo>
                <a:cubicBezTo>
                  <a:pt x="10119" y="6636"/>
                  <a:pt x="10115" y="6616"/>
                  <a:pt x="10110" y="6597"/>
                </a:cubicBezTo>
                <a:cubicBezTo>
                  <a:pt x="10105" y="6581"/>
                  <a:pt x="10097" y="6567"/>
                  <a:pt x="10089" y="6553"/>
                </a:cubicBezTo>
                <a:close/>
                <a:moveTo>
                  <a:pt x="18542" y="6553"/>
                </a:moveTo>
                <a:cubicBezTo>
                  <a:pt x="18532" y="6568"/>
                  <a:pt x="18521" y="6580"/>
                  <a:pt x="18511" y="6587"/>
                </a:cubicBezTo>
                <a:cubicBezTo>
                  <a:pt x="18505" y="6591"/>
                  <a:pt x="18499" y="6594"/>
                  <a:pt x="18494" y="6597"/>
                </a:cubicBezTo>
                <a:cubicBezTo>
                  <a:pt x="18485" y="6600"/>
                  <a:pt x="18478" y="6601"/>
                  <a:pt x="18470" y="6601"/>
                </a:cubicBezTo>
                <a:cubicBezTo>
                  <a:pt x="18472" y="6637"/>
                  <a:pt x="18489" y="6665"/>
                  <a:pt x="18511" y="6665"/>
                </a:cubicBezTo>
                <a:cubicBezTo>
                  <a:pt x="18534" y="6665"/>
                  <a:pt x="18552" y="6634"/>
                  <a:pt x="18552" y="6597"/>
                </a:cubicBezTo>
                <a:cubicBezTo>
                  <a:pt x="18552" y="6580"/>
                  <a:pt x="18548" y="6565"/>
                  <a:pt x="18542" y="6553"/>
                </a:cubicBezTo>
                <a:close/>
                <a:moveTo>
                  <a:pt x="2173" y="6566"/>
                </a:moveTo>
                <a:cubicBezTo>
                  <a:pt x="2173" y="6577"/>
                  <a:pt x="2173" y="6590"/>
                  <a:pt x="2173" y="6602"/>
                </a:cubicBezTo>
                <a:cubicBezTo>
                  <a:pt x="2172" y="6615"/>
                  <a:pt x="2172" y="6627"/>
                  <a:pt x="2173" y="6640"/>
                </a:cubicBezTo>
                <a:cubicBezTo>
                  <a:pt x="2177" y="6629"/>
                  <a:pt x="2179" y="6616"/>
                  <a:pt x="2179" y="6602"/>
                </a:cubicBezTo>
                <a:cubicBezTo>
                  <a:pt x="2179" y="6589"/>
                  <a:pt x="2177" y="6577"/>
                  <a:pt x="2173" y="6566"/>
                </a:cubicBezTo>
                <a:close/>
                <a:moveTo>
                  <a:pt x="10996" y="6579"/>
                </a:moveTo>
                <a:cubicBezTo>
                  <a:pt x="10992" y="6582"/>
                  <a:pt x="10987" y="6586"/>
                  <a:pt x="10981" y="6591"/>
                </a:cubicBezTo>
                <a:cubicBezTo>
                  <a:pt x="10979" y="6593"/>
                  <a:pt x="10977" y="6595"/>
                  <a:pt x="10975" y="6599"/>
                </a:cubicBezTo>
                <a:cubicBezTo>
                  <a:pt x="10970" y="6607"/>
                  <a:pt x="10966" y="6619"/>
                  <a:pt x="10957" y="6625"/>
                </a:cubicBezTo>
                <a:cubicBezTo>
                  <a:pt x="10954" y="6627"/>
                  <a:pt x="10950" y="6629"/>
                  <a:pt x="10945" y="6629"/>
                </a:cubicBezTo>
                <a:cubicBezTo>
                  <a:pt x="10945" y="6629"/>
                  <a:pt x="10934" y="6614"/>
                  <a:pt x="10925" y="6599"/>
                </a:cubicBezTo>
                <a:cubicBezTo>
                  <a:pt x="10922" y="6594"/>
                  <a:pt x="10919" y="6590"/>
                  <a:pt x="10917" y="6587"/>
                </a:cubicBezTo>
                <a:cubicBezTo>
                  <a:pt x="10917" y="6590"/>
                  <a:pt x="10916" y="6594"/>
                  <a:pt x="10916" y="6599"/>
                </a:cubicBezTo>
                <a:cubicBezTo>
                  <a:pt x="10916" y="6636"/>
                  <a:pt x="10935" y="6667"/>
                  <a:pt x="10957" y="6667"/>
                </a:cubicBezTo>
                <a:cubicBezTo>
                  <a:pt x="10980" y="6667"/>
                  <a:pt x="10998" y="6636"/>
                  <a:pt x="10998" y="6599"/>
                </a:cubicBezTo>
                <a:cubicBezTo>
                  <a:pt x="10998" y="6592"/>
                  <a:pt x="10998" y="6585"/>
                  <a:pt x="10996" y="6579"/>
                </a:cubicBezTo>
                <a:close/>
                <a:moveTo>
                  <a:pt x="9527" y="6592"/>
                </a:moveTo>
                <a:cubicBezTo>
                  <a:pt x="9525" y="6595"/>
                  <a:pt x="9523" y="6600"/>
                  <a:pt x="9521" y="6607"/>
                </a:cubicBezTo>
                <a:cubicBezTo>
                  <a:pt x="9520" y="6614"/>
                  <a:pt x="9519" y="6622"/>
                  <a:pt x="9519" y="6634"/>
                </a:cubicBezTo>
                <a:cubicBezTo>
                  <a:pt x="9519" y="6639"/>
                  <a:pt x="9519" y="6644"/>
                  <a:pt x="9520" y="6648"/>
                </a:cubicBezTo>
                <a:cubicBezTo>
                  <a:pt x="9525" y="6637"/>
                  <a:pt x="9528" y="6623"/>
                  <a:pt x="9528" y="6607"/>
                </a:cubicBezTo>
                <a:cubicBezTo>
                  <a:pt x="9528" y="6602"/>
                  <a:pt x="9528" y="6597"/>
                  <a:pt x="9527" y="6592"/>
                </a:cubicBezTo>
                <a:close/>
                <a:moveTo>
                  <a:pt x="2032" y="6707"/>
                </a:moveTo>
                <a:cubicBezTo>
                  <a:pt x="2028" y="6707"/>
                  <a:pt x="2023" y="6709"/>
                  <a:pt x="2019" y="6711"/>
                </a:cubicBezTo>
                <a:cubicBezTo>
                  <a:pt x="2025" y="6736"/>
                  <a:pt x="2032" y="6763"/>
                  <a:pt x="2038" y="6763"/>
                </a:cubicBezTo>
                <a:cubicBezTo>
                  <a:pt x="2049" y="6763"/>
                  <a:pt x="2054" y="6799"/>
                  <a:pt x="2066" y="6814"/>
                </a:cubicBezTo>
                <a:cubicBezTo>
                  <a:pt x="2071" y="6803"/>
                  <a:pt x="2073" y="6790"/>
                  <a:pt x="2073" y="6775"/>
                </a:cubicBezTo>
                <a:cubicBezTo>
                  <a:pt x="2073" y="6755"/>
                  <a:pt x="2068" y="6738"/>
                  <a:pt x="2060" y="6725"/>
                </a:cubicBezTo>
                <a:cubicBezTo>
                  <a:pt x="2057" y="6730"/>
                  <a:pt x="2053" y="6733"/>
                  <a:pt x="2048" y="6733"/>
                </a:cubicBezTo>
                <a:cubicBezTo>
                  <a:pt x="2043" y="6733"/>
                  <a:pt x="2045" y="6723"/>
                  <a:pt x="2049" y="6713"/>
                </a:cubicBezTo>
                <a:cubicBezTo>
                  <a:pt x="2044" y="6709"/>
                  <a:pt x="2038" y="6707"/>
                  <a:pt x="2032" y="6707"/>
                </a:cubicBezTo>
                <a:close/>
                <a:moveTo>
                  <a:pt x="2244" y="6707"/>
                </a:moveTo>
                <a:cubicBezTo>
                  <a:pt x="2230" y="6707"/>
                  <a:pt x="2218" y="6718"/>
                  <a:pt x="2211" y="6735"/>
                </a:cubicBezTo>
                <a:cubicBezTo>
                  <a:pt x="2222" y="6740"/>
                  <a:pt x="2233" y="6745"/>
                  <a:pt x="2242" y="6763"/>
                </a:cubicBezTo>
                <a:cubicBezTo>
                  <a:pt x="2254" y="6786"/>
                  <a:pt x="2250" y="6815"/>
                  <a:pt x="2251" y="6843"/>
                </a:cubicBezTo>
                <a:cubicBezTo>
                  <a:pt x="2270" y="6837"/>
                  <a:pt x="2285" y="6809"/>
                  <a:pt x="2285" y="6775"/>
                </a:cubicBezTo>
                <a:cubicBezTo>
                  <a:pt x="2285" y="6738"/>
                  <a:pt x="2267" y="6707"/>
                  <a:pt x="2244" y="6707"/>
                </a:cubicBezTo>
                <a:close/>
                <a:moveTo>
                  <a:pt x="2452" y="6707"/>
                </a:moveTo>
                <a:cubicBezTo>
                  <a:pt x="2429" y="6707"/>
                  <a:pt x="2411" y="6738"/>
                  <a:pt x="2411" y="6775"/>
                </a:cubicBezTo>
                <a:cubicBezTo>
                  <a:pt x="2411" y="6813"/>
                  <a:pt x="2429" y="6844"/>
                  <a:pt x="2452" y="6844"/>
                </a:cubicBezTo>
                <a:cubicBezTo>
                  <a:pt x="2474" y="6844"/>
                  <a:pt x="2493" y="6813"/>
                  <a:pt x="2493" y="6775"/>
                </a:cubicBezTo>
                <a:cubicBezTo>
                  <a:pt x="2493" y="6738"/>
                  <a:pt x="2474" y="6707"/>
                  <a:pt x="2452" y="6707"/>
                </a:cubicBezTo>
                <a:close/>
                <a:moveTo>
                  <a:pt x="2666" y="6707"/>
                </a:moveTo>
                <a:cubicBezTo>
                  <a:pt x="2644" y="6707"/>
                  <a:pt x="2625" y="6738"/>
                  <a:pt x="2625" y="6775"/>
                </a:cubicBezTo>
                <a:cubicBezTo>
                  <a:pt x="2625" y="6813"/>
                  <a:pt x="2644" y="6844"/>
                  <a:pt x="2666" y="6844"/>
                </a:cubicBezTo>
                <a:cubicBezTo>
                  <a:pt x="2689" y="6844"/>
                  <a:pt x="2707" y="6813"/>
                  <a:pt x="2707" y="6775"/>
                </a:cubicBezTo>
                <a:cubicBezTo>
                  <a:pt x="2707" y="6738"/>
                  <a:pt x="2689" y="6707"/>
                  <a:pt x="2666" y="6707"/>
                </a:cubicBezTo>
                <a:close/>
                <a:moveTo>
                  <a:pt x="2874" y="6707"/>
                </a:moveTo>
                <a:cubicBezTo>
                  <a:pt x="2851" y="6707"/>
                  <a:pt x="2833" y="6738"/>
                  <a:pt x="2833" y="6775"/>
                </a:cubicBezTo>
                <a:cubicBezTo>
                  <a:pt x="2833" y="6813"/>
                  <a:pt x="2851" y="6844"/>
                  <a:pt x="2874" y="6844"/>
                </a:cubicBezTo>
                <a:cubicBezTo>
                  <a:pt x="2896" y="6844"/>
                  <a:pt x="2915" y="6813"/>
                  <a:pt x="2915" y="6775"/>
                </a:cubicBezTo>
                <a:cubicBezTo>
                  <a:pt x="2915" y="6738"/>
                  <a:pt x="2896" y="6707"/>
                  <a:pt x="2874" y="6707"/>
                </a:cubicBezTo>
                <a:close/>
                <a:moveTo>
                  <a:pt x="3081" y="6707"/>
                </a:moveTo>
                <a:cubicBezTo>
                  <a:pt x="3058" y="6707"/>
                  <a:pt x="3040" y="6738"/>
                  <a:pt x="3040" y="6775"/>
                </a:cubicBezTo>
                <a:cubicBezTo>
                  <a:pt x="3040" y="6813"/>
                  <a:pt x="3058" y="6844"/>
                  <a:pt x="3081" y="6844"/>
                </a:cubicBezTo>
                <a:cubicBezTo>
                  <a:pt x="3104" y="6844"/>
                  <a:pt x="3122" y="6813"/>
                  <a:pt x="3122" y="6775"/>
                </a:cubicBezTo>
                <a:cubicBezTo>
                  <a:pt x="3122" y="6738"/>
                  <a:pt x="3104" y="6707"/>
                  <a:pt x="3081" y="6707"/>
                </a:cubicBezTo>
                <a:close/>
                <a:moveTo>
                  <a:pt x="3296" y="6707"/>
                </a:moveTo>
                <a:cubicBezTo>
                  <a:pt x="3273" y="6707"/>
                  <a:pt x="3255" y="6738"/>
                  <a:pt x="3255" y="6775"/>
                </a:cubicBezTo>
                <a:cubicBezTo>
                  <a:pt x="3255" y="6813"/>
                  <a:pt x="3273" y="6844"/>
                  <a:pt x="3296" y="6844"/>
                </a:cubicBezTo>
                <a:cubicBezTo>
                  <a:pt x="3319" y="6844"/>
                  <a:pt x="3337" y="6813"/>
                  <a:pt x="3337" y="6775"/>
                </a:cubicBezTo>
                <a:cubicBezTo>
                  <a:pt x="3337" y="6738"/>
                  <a:pt x="3319" y="6707"/>
                  <a:pt x="3296" y="6707"/>
                </a:cubicBezTo>
                <a:close/>
                <a:moveTo>
                  <a:pt x="3503" y="6707"/>
                </a:moveTo>
                <a:cubicBezTo>
                  <a:pt x="3481" y="6707"/>
                  <a:pt x="3462" y="6738"/>
                  <a:pt x="3462" y="6775"/>
                </a:cubicBezTo>
                <a:cubicBezTo>
                  <a:pt x="3462" y="6813"/>
                  <a:pt x="3481" y="6844"/>
                  <a:pt x="3503" y="6844"/>
                </a:cubicBezTo>
                <a:cubicBezTo>
                  <a:pt x="3526" y="6844"/>
                  <a:pt x="3544" y="6813"/>
                  <a:pt x="3544" y="6775"/>
                </a:cubicBezTo>
                <a:cubicBezTo>
                  <a:pt x="3544" y="6738"/>
                  <a:pt x="3526" y="6707"/>
                  <a:pt x="3503" y="6707"/>
                </a:cubicBezTo>
                <a:close/>
                <a:moveTo>
                  <a:pt x="3711" y="6707"/>
                </a:moveTo>
                <a:cubicBezTo>
                  <a:pt x="3688" y="6707"/>
                  <a:pt x="3669" y="6738"/>
                  <a:pt x="3669" y="6775"/>
                </a:cubicBezTo>
                <a:cubicBezTo>
                  <a:pt x="3669" y="6813"/>
                  <a:pt x="3688" y="6844"/>
                  <a:pt x="3711" y="6844"/>
                </a:cubicBezTo>
                <a:cubicBezTo>
                  <a:pt x="3733" y="6844"/>
                  <a:pt x="3752" y="6813"/>
                  <a:pt x="3752" y="6775"/>
                </a:cubicBezTo>
                <a:cubicBezTo>
                  <a:pt x="3752" y="6738"/>
                  <a:pt x="3733" y="6707"/>
                  <a:pt x="3711" y="6707"/>
                </a:cubicBezTo>
                <a:close/>
                <a:moveTo>
                  <a:pt x="3925" y="6707"/>
                </a:moveTo>
                <a:cubicBezTo>
                  <a:pt x="3903" y="6707"/>
                  <a:pt x="3884" y="6738"/>
                  <a:pt x="3884" y="6775"/>
                </a:cubicBezTo>
                <a:cubicBezTo>
                  <a:pt x="3884" y="6813"/>
                  <a:pt x="3903" y="6844"/>
                  <a:pt x="3925" y="6844"/>
                </a:cubicBezTo>
                <a:cubicBezTo>
                  <a:pt x="3948" y="6844"/>
                  <a:pt x="3966" y="6813"/>
                  <a:pt x="3966" y="6775"/>
                </a:cubicBezTo>
                <a:cubicBezTo>
                  <a:pt x="3966" y="6738"/>
                  <a:pt x="3948" y="6707"/>
                  <a:pt x="3925" y="6707"/>
                </a:cubicBezTo>
                <a:close/>
                <a:moveTo>
                  <a:pt x="4133" y="6707"/>
                </a:moveTo>
                <a:cubicBezTo>
                  <a:pt x="4110" y="6707"/>
                  <a:pt x="4092" y="6738"/>
                  <a:pt x="4092" y="6775"/>
                </a:cubicBezTo>
                <a:cubicBezTo>
                  <a:pt x="4092" y="6813"/>
                  <a:pt x="4110" y="6844"/>
                  <a:pt x="4133" y="6844"/>
                </a:cubicBezTo>
                <a:cubicBezTo>
                  <a:pt x="4155" y="6844"/>
                  <a:pt x="4174" y="6813"/>
                  <a:pt x="4174" y="6775"/>
                </a:cubicBezTo>
                <a:cubicBezTo>
                  <a:pt x="4174" y="6738"/>
                  <a:pt x="4155" y="6707"/>
                  <a:pt x="4133" y="6707"/>
                </a:cubicBezTo>
                <a:close/>
                <a:moveTo>
                  <a:pt x="4348" y="6707"/>
                </a:moveTo>
                <a:cubicBezTo>
                  <a:pt x="4325" y="6707"/>
                  <a:pt x="4307" y="6738"/>
                  <a:pt x="4307" y="6775"/>
                </a:cubicBezTo>
                <a:cubicBezTo>
                  <a:pt x="4307" y="6813"/>
                  <a:pt x="4325" y="6844"/>
                  <a:pt x="4348" y="6844"/>
                </a:cubicBezTo>
                <a:cubicBezTo>
                  <a:pt x="4370" y="6844"/>
                  <a:pt x="4389" y="6813"/>
                  <a:pt x="4389" y="6775"/>
                </a:cubicBezTo>
                <a:cubicBezTo>
                  <a:pt x="4389" y="6738"/>
                  <a:pt x="4370" y="6707"/>
                  <a:pt x="4348" y="6707"/>
                </a:cubicBezTo>
                <a:close/>
                <a:moveTo>
                  <a:pt x="4555" y="6707"/>
                </a:moveTo>
                <a:cubicBezTo>
                  <a:pt x="4532" y="6707"/>
                  <a:pt x="4514" y="6738"/>
                  <a:pt x="4514" y="6775"/>
                </a:cubicBezTo>
                <a:cubicBezTo>
                  <a:pt x="4514" y="6813"/>
                  <a:pt x="4532" y="6844"/>
                  <a:pt x="4555" y="6844"/>
                </a:cubicBezTo>
                <a:cubicBezTo>
                  <a:pt x="4578" y="6844"/>
                  <a:pt x="4596" y="6813"/>
                  <a:pt x="4596" y="6775"/>
                </a:cubicBezTo>
                <a:cubicBezTo>
                  <a:pt x="4596" y="6738"/>
                  <a:pt x="4578" y="6707"/>
                  <a:pt x="4555" y="6707"/>
                </a:cubicBezTo>
                <a:close/>
                <a:moveTo>
                  <a:pt x="4762" y="6707"/>
                </a:moveTo>
                <a:cubicBezTo>
                  <a:pt x="4740" y="6707"/>
                  <a:pt x="4721" y="6738"/>
                  <a:pt x="4721" y="6775"/>
                </a:cubicBezTo>
                <a:cubicBezTo>
                  <a:pt x="4721" y="6813"/>
                  <a:pt x="4740" y="6844"/>
                  <a:pt x="4762" y="6844"/>
                </a:cubicBezTo>
                <a:cubicBezTo>
                  <a:pt x="4785" y="6844"/>
                  <a:pt x="4803" y="6813"/>
                  <a:pt x="4803" y="6775"/>
                </a:cubicBezTo>
                <a:cubicBezTo>
                  <a:pt x="4803" y="6738"/>
                  <a:pt x="4785" y="6707"/>
                  <a:pt x="4762" y="6707"/>
                </a:cubicBezTo>
                <a:close/>
                <a:moveTo>
                  <a:pt x="4977" y="6707"/>
                </a:moveTo>
                <a:cubicBezTo>
                  <a:pt x="4955" y="6707"/>
                  <a:pt x="4936" y="6738"/>
                  <a:pt x="4936" y="6775"/>
                </a:cubicBezTo>
                <a:cubicBezTo>
                  <a:pt x="4936" y="6813"/>
                  <a:pt x="4955" y="6844"/>
                  <a:pt x="4977" y="6844"/>
                </a:cubicBezTo>
                <a:cubicBezTo>
                  <a:pt x="5000" y="6844"/>
                  <a:pt x="5018" y="6813"/>
                  <a:pt x="5018" y="6775"/>
                </a:cubicBezTo>
                <a:cubicBezTo>
                  <a:pt x="5018" y="6738"/>
                  <a:pt x="5000" y="6707"/>
                  <a:pt x="4977" y="6707"/>
                </a:cubicBezTo>
                <a:close/>
                <a:moveTo>
                  <a:pt x="5392" y="6707"/>
                </a:moveTo>
                <a:cubicBezTo>
                  <a:pt x="5369" y="6707"/>
                  <a:pt x="5351" y="6738"/>
                  <a:pt x="5351" y="6775"/>
                </a:cubicBezTo>
                <a:cubicBezTo>
                  <a:pt x="5351" y="6813"/>
                  <a:pt x="5369" y="6844"/>
                  <a:pt x="5392" y="6844"/>
                </a:cubicBezTo>
                <a:cubicBezTo>
                  <a:pt x="5414" y="6844"/>
                  <a:pt x="5433" y="6813"/>
                  <a:pt x="5433" y="6775"/>
                </a:cubicBezTo>
                <a:cubicBezTo>
                  <a:pt x="5433" y="6738"/>
                  <a:pt x="5414" y="6707"/>
                  <a:pt x="5392" y="6707"/>
                </a:cubicBezTo>
                <a:close/>
                <a:moveTo>
                  <a:pt x="5607" y="6707"/>
                </a:moveTo>
                <a:cubicBezTo>
                  <a:pt x="5584" y="6707"/>
                  <a:pt x="5566" y="6738"/>
                  <a:pt x="5566" y="6775"/>
                </a:cubicBezTo>
                <a:cubicBezTo>
                  <a:pt x="5566" y="6813"/>
                  <a:pt x="5584" y="6844"/>
                  <a:pt x="5607" y="6844"/>
                </a:cubicBezTo>
                <a:cubicBezTo>
                  <a:pt x="5629" y="6844"/>
                  <a:pt x="5648" y="6813"/>
                  <a:pt x="5648" y="6775"/>
                </a:cubicBezTo>
                <a:cubicBezTo>
                  <a:pt x="5648" y="6738"/>
                  <a:pt x="5629" y="6707"/>
                  <a:pt x="5607" y="6707"/>
                </a:cubicBezTo>
                <a:close/>
                <a:moveTo>
                  <a:pt x="5814" y="6707"/>
                </a:moveTo>
                <a:cubicBezTo>
                  <a:pt x="5791" y="6707"/>
                  <a:pt x="5773" y="6738"/>
                  <a:pt x="5773" y="6775"/>
                </a:cubicBezTo>
                <a:cubicBezTo>
                  <a:pt x="5773" y="6813"/>
                  <a:pt x="5791" y="6844"/>
                  <a:pt x="5814" y="6844"/>
                </a:cubicBezTo>
                <a:cubicBezTo>
                  <a:pt x="5837" y="6844"/>
                  <a:pt x="5855" y="6813"/>
                  <a:pt x="5855" y="6775"/>
                </a:cubicBezTo>
                <a:cubicBezTo>
                  <a:pt x="5855" y="6738"/>
                  <a:pt x="5837" y="6707"/>
                  <a:pt x="5814" y="6707"/>
                </a:cubicBezTo>
                <a:close/>
                <a:moveTo>
                  <a:pt x="6021" y="6707"/>
                </a:moveTo>
                <a:cubicBezTo>
                  <a:pt x="5999" y="6707"/>
                  <a:pt x="5980" y="6738"/>
                  <a:pt x="5980" y="6775"/>
                </a:cubicBezTo>
                <a:cubicBezTo>
                  <a:pt x="5980" y="6813"/>
                  <a:pt x="5999" y="6844"/>
                  <a:pt x="6021" y="6844"/>
                </a:cubicBezTo>
                <a:cubicBezTo>
                  <a:pt x="6044" y="6844"/>
                  <a:pt x="6062" y="6813"/>
                  <a:pt x="6062" y="6775"/>
                </a:cubicBezTo>
                <a:cubicBezTo>
                  <a:pt x="6062" y="6738"/>
                  <a:pt x="6044" y="6707"/>
                  <a:pt x="6021" y="6707"/>
                </a:cubicBezTo>
                <a:close/>
                <a:moveTo>
                  <a:pt x="6236" y="6707"/>
                </a:moveTo>
                <a:cubicBezTo>
                  <a:pt x="6214" y="6707"/>
                  <a:pt x="6195" y="6738"/>
                  <a:pt x="6195" y="6775"/>
                </a:cubicBezTo>
                <a:cubicBezTo>
                  <a:pt x="6195" y="6813"/>
                  <a:pt x="6214" y="6844"/>
                  <a:pt x="6236" y="6844"/>
                </a:cubicBezTo>
                <a:cubicBezTo>
                  <a:pt x="6259" y="6844"/>
                  <a:pt x="6277" y="6813"/>
                  <a:pt x="6277" y="6775"/>
                </a:cubicBezTo>
                <a:cubicBezTo>
                  <a:pt x="6277" y="6738"/>
                  <a:pt x="6259" y="6707"/>
                  <a:pt x="6236" y="6707"/>
                </a:cubicBezTo>
                <a:close/>
                <a:moveTo>
                  <a:pt x="6443" y="6707"/>
                </a:moveTo>
                <a:cubicBezTo>
                  <a:pt x="6421" y="6707"/>
                  <a:pt x="6402" y="6738"/>
                  <a:pt x="6402" y="6775"/>
                </a:cubicBezTo>
                <a:cubicBezTo>
                  <a:pt x="6402" y="6813"/>
                  <a:pt x="6421" y="6844"/>
                  <a:pt x="6443" y="6844"/>
                </a:cubicBezTo>
                <a:cubicBezTo>
                  <a:pt x="6466" y="6844"/>
                  <a:pt x="6484" y="6813"/>
                  <a:pt x="6484" y="6775"/>
                </a:cubicBezTo>
                <a:cubicBezTo>
                  <a:pt x="6484" y="6738"/>
                  <a:pt x="6466" y="6707"/>
                  <a:pt x="6443" y="6707"/>
                </a:cubicBezTo>
                <a:close/>
                <a:moveTo>
                  <a:pt x="6651" y="6707"/>
                </a:moveTo>
                <a:cubicBezTo>
                  <a:pt x="6628" y="6707"/>
                  <a:pt x="6610" y="6738"/>
                  <a:pt x="6610" y="6775"/>
                </a:cubicBezTo>
                <a:cubicBezTo>
                  <a:pt x="6610" y="6813"/>
                  <a:pt x="6628" y="6844"/>
                  <a:pt x="6651" y="6844"/>
                </a:cubicBezTo>
                <a:cubicBezTo>
                  <a:pt x="6673" y="6844"/>
                  <a:pt x="6692" y="6813"/>
                  <a:pt x="6692" y="6775"/>
                </a:cubicBezTo>
                <a:cubicBezTo>
                  <a:pt x="6692" y="6738"/>
                  <a:pt x="6673" y="6707"/>
                  <a:pt x="6651" y="6707"/>
                </a:cubicBezTo>
                <a:close/>
                <a:moveTo>
                  <a:pt x="9591" y="6707"/>
                </a:moveTo>
                <a:cubicBezTo>
                  <a:pt x="9575" y="6707"/>
                  <a:pt x="9561" y="6723"/>
                  <a:pt x="9554" y="6745"/>
                </a:cubicBezTo>
                <a:cubicBezTo>
                  <a:pt x="9554" y="6749"/>
                  <a:pt x="9553" y="6753"/>
                  <a:pt x="9552" y="6757"/>
                </a:cubicBezTo>
                <a:cubicBezTo>
                  <a:pt x="9551" y="6763"/>
                  <a:pt x="9550" y="6769"/>
                  <a:pt x="9550" y="6775"/>
                </a:cubicBezTo>
                <a:cubicBezTo>
                  <a:pt x="9550" y="6813"/>
                  <a:pt x="9568" y="6844"/>
                  <a:pt x="9591" y="6844"/>
                </a:cubicBezTo>
                <a:cubicBezTo>
                  <a:pt x="9614" y="6844"/>
                  <a:pt x="9632" y="6813"/>
                  <a:pt x="9632" y="6775"/>
                </a:cubicBezTo>
                <a:cubicBezTo>
                  <a:pt x="9632" y="6738"/>
                  <a:pt x="9614" y="6707"/>
                  <a:pt x="9591" y="6707"/>
                </a:cubicBezTo>
                <a:close/>
                <a:moveTo>
                  <a:pt x="10013" y="6707"/>
                </a:moveTo>
                <a:cubicBezTo>
                  <a:pt x="9990" y="6707"/>
                  <a:pt x="9972" y="6738"/>
                  <a:pt x="9972" y="6775"/>
                </a:cubicBezTo>
                <a:cubicBezTo>
                  <a:pt x="9972" y="6813"/>
                  <a:pt x="9990" y="6844"/>
                  <a:pt x="10013" y="6844"/>
                </a:cubicBezTo>
                <a:cubicBezTo>
                  <a:pt x="10036" y="6844"/>
                  <a:pt x="10054" y="6813"/>
                  <a:pt x="10054" y="6775"/>
                </a:cubicBezTo>
                <a:cubicBezTo>
                  <a:pt x="10054" y="6738"/>
                  <a:pt x="10036" y="6707"/>
                  <a:pt x="10013" y="6707"/>
                </a:cubicBezTo>
                <a:close/>
                <a:moveTo>
                  <a:pt x="10643" y="6707"/>
                </a:moveTo>
                <a:cubicBezTo>
                  <a:pt x="10620" y="6707"/>
                  <a:pt x="10602" y="6738"/>
                  <a:pt x="10602" y="6775"/>
                </a:cubicBezTo>
                <a:cubicBezTo>
                  <a:pt x="10602" y="6813"/>
                  <a:pt x="10620" y="6844"/>
                  <a:pt x="10643" y="6844"/>
                </a:cubicBezTo>
                <a:cubicBezTo>
                  <a:pt x="10665" y="6844"/>
                  <a:pt x="10684" y="6813"/>
                  <a:pt x="10684" y="6775"/>
                </a:cubicBezTo>
                <a:cubicBezTo>
                  <a:pt x="10684" y="6738"/>
                  <a:pt x="10665" y="6707"/>
                  <a:pt x="10643" y="6707"/>
                </a:cubicBezTo>
                <a:close/>
                <a:moveTo>
                  <a:pt x="10850" y="6707"/>
                </a:moveTo>
                <a:cubicBezTo>
                  <a:pt x="10827" y="6707"/>
                  <a:pt x="10809" y="6738"/>
                  <a:pt x="10809" y="6775"/>
                </a:cubicBezTo>
                <a:cubicBezTo>
                  <a:pt x="10809" y="6813"/>
                  <a:pt x="10827" y="6844"/>
                  <a:pt x="10850" y="6844"/>
                </a:cubicBezTo>
                <a:cubicBezTo>
                  <a:pt x="10873" y="6844"/>
                  <a:pt x="10891" y="6813"/>
                  <a:pt x="10891" y="6775"/>
                </a:cubicBezTo>
                <a:cubicBezTo>
                  <a:pt x="10891" y="6738"/>
                  <a:pt x="10873" y="6707"/>
                  <a:pt x="10850" y="6707"/>
                </a:cubicBezTo>
                <a:close/>
                <a:moveTo>
                  <a:pt x="11065" y="6707"/>
                </a:moveTo>
                <a:cubicBezTo>
                  <a:pt x="11042" y="6707"/>
                  <a:pt x="11024" y="6738"/>
                  <a:pt x="11024" y="6775"/>
                </a:cubicBezTo>
                <a:cubicBezTo>
                  <a:pt x="11024" y="6813"/>
                  <a:pt x="11042" y="6844"/>
                  <a:pt x="11065" y="6844"/>
                </a:cubicBezTo>
                <a:cubicBezTo>
                  <a:pt x="11087" y="6844"/>
                  <a:pt x="11106" y="6813"/>
                  <a:pt x="11106" y="6775"/>
                </a:cubicBezTo>
                <a:cubicBezTo>
                  <a:pt x="11106" y="6738"/>
                  <a:pt x="11087" y="6707"/>
                  <a:pt x="11065" y="6707"/>
                </a:cubicBezTo>
                <a:close/>
                <a:moveTo>
                  <a:pt x="11272" y="6707"/>
                </a:moveTo>
                <a:cubicBezTo>
                  <a:pt x="11249" y="6707"/>
                  <a:pt x="11231" y="6738"/>
                  <a:pt x="11231" y="6775"/>
                </a:cubicBezTo>
                <a:cubicBezTo>
                  <a:pt x="11231" y="6813"/>
                  <a:pt x="11249" y="6844"/>
                  <a:pt x="11272" y="6844"/>
                </a:cubicBezTo>
                <a:cubicBezTo>
                  <a:pt x="11295" y="6844"/>
                  <a:pt x="11313" y="6813"/>
                  <a:pt x="11313" y="6775"/>
                </a:cubicBezTo>
                <a:cubicBezTo>
                  <a:pt x="11313" y="6738"/>
                  <a:pt x="11295" y="6707"/>
                  <a:pt x="11272" y="6707"/>
                </a:cubicBezTo>
                <a:close/>
                <a:moveTo>
                  <a:pt x="11479" y="6707"/>
                </a:moveTo>
                <a:cubicBezTo>
                  <a:pt x="11457" y="6707"/>
                  <a:pt x="11438" y="6738"/>
                  <a:pt x="11438" y="6775"/>
                </a:cubicBezTo>
                <a:cubicBezTo>
                  <a:pt x="11438" y="6813"/>
                  <a:pt x="11457" y="6844"/>
                  <a:pt x="11479" y="6844"/>
                </a:cubicBezTo>
                <a:cubicBezTo>
                  <a:pt x="11502" y="6844"/>
                  <a:pt x="11520" y="6813"/>
                  <a:pt x="11520" y="6775"/>
                </a:cubicBezTo>
                <a:cubicBezTo>
                  <a:pt x="11520" y="6738"/>
                  <a:pt x="11502" y="6707"/>
                  <a:pt x="11479" y="6707"/>
                </a:cubicBezTo>
                <a:close/>
                <a:moveTo>
                  <a:pt x="11694" y="6707"/>
                </a:moveTo>
                <a:cubicBezTo>
                  <a:pt x="11672" y="6707"/>
                  <a:pt x="11653" y="6738"/>
                  <a:pt x="11653" y="6775"/>
                </a:cubicBezTo>
                <a:cubicBezTo>
                  <a:pt x="11653" y="6813"/>
                  <a:pt x="11672" y="6844"/>
                  <a:pt x="11694" y="6844"/>
                </a:cubicBezTo>
                <a:cubicBezTo>
                  <a:pt x="11717" y="6844"/>
                  <a:pt x="11735" y="6813"/>
                  <a:pt x="11735" y="6775"/>
                </a:cubicBezTo>
                <a:cubicBezTo>
                  <a:pt x="11735" y="6738"/>
                  <a:pt x="11717" y="6707"/>
                  <a:pt x="11694" y="6707"/>
                </a:cubicBezTo>
                <a:close/>
                <a:moveTo>
                  <a:pt x="11902" y="6707"/>
                </a:moveTo>
                <a:cubicBezTo>
                  <a:pt x="11879" y="6707"/>
                  <a:pt x="11861" y="6738"/>
                  <a:pt x="11861" y="6775"/>
                </a:cubicBezTo>
                <a:cubicBezTo>
                  <a:pt x="11861" y="6813"/>
                  <a:pt x="11879" y="6844"/>
                  <a:pt x="11902" y="6844"/>
                </a:cubicBezTo>
                <a:cubicBezTo>
                  <a:pt x="11924" y="6844"/>
                  <a:pt x="11943" y="6813"/>
                  <a:pt x="11943" y="6775"/>
                </a:cubicBezTo>
                <a:cubicBezTo>
                  <a:pt x="11943" y="6738"/>
                  <a:pt x="11924" y="6707"/>
                  <a:pt x="11902" y="6707"/>
                </a:cubicBezTo>
                <a:close/>
                <a:moveTo>
                  <a:pt x="12109" y="6707"/>
                </a:moveTo>
                <a:cubicBezTo>
                  <a:pt x="12086" y="6707"/>
                  <a:pt x="12068" y="6738"/>
                  <a:pt x="12068" y="6775"/>
                </a:cubicBezTo>
                <a:cubicBezTo>
                  <a:pt x="12068" y="6813"/>
                  <a:pt x="12086" y="6844"/>
                  <a:pt x="12109" y="6844"/>
                </a:cubicBezTo>
                <a:cubicBezTo>
                  <a:pt x="12132" y="6844"/>
                  <a:pt x="12150" y="6813"/>
                  <a:pt x="12150" y="6775"/>
                </a:cubicBezTo>
                <a:cubicBezTo>
                  <a:pt x="12150" y="6738"/>
                  <a:pt x="12132" y="6707"/>
                  <a:pt x="12109" y="6707"/>
                </a:cubicBezTo>
                <a:close/>
                <a:moveTo>
                  <a:pt x="12324" y="6707"/>
                </a:moveTo>
                <a:cubicBezTo>
                  <a:pt x="12301" y="6707"/>
                  <a:pt x="12283" y="6738"/>
                  <a:pt x="12283" y="6775"/>
                </a:cubicBezTo>
                <a:cubicBezTo>
                  <a:pt x="12283" y="6813"/>
                  <a:pt x="12301" y="6844"/>
                  <a:pt x="12324" y="6844"/>
                </a:cubicBezTo>
                <a:cubicBezTo>
                  <a:pt x="12346" y="6844"/>
                  <a:pt x="12365" y="6813"/>
                  <a:pt x="12365" y="6775"/>
                </a:cubicBezTo>
                <a:cubicBezTo>
                  <a:pt x="12365" y="6738"/>
                  <a:pt x="12346" y="6707"/>
                  <a:pt x="12324" y="6707"/>
                </a:cubicBezTo>
                <a:close/>
                <a:moveTo>
                  <a:pt x="12531" y="6707"/>
                </a:moveTo>
                <a:cubicBezTo>
                  <a:pt x="12508" y="6707"/>
                  <a:pt x="12490" y="6738"/>
                  <a:pt x="12490" y="6775"/>
                </a:cubicBezTo>
                <a:cubicBezTo>
                  <a:pt x="12490" y="6813"/>
                  <a:pt x="12508" y="6844"/>
                  <a:pt x="12531" y="6844"/>
                </a:cubicBezTo>
                <a:cubicBezTo>
                  <a:pt x="12554" y="6844"/>
                  <a:pt x="12572" y="6813"/>
                  <a:pt x="12572" y="6775"/>
                </a:cubicBezTo>
                <a:cubicBezTo>
                  <a:pt x="12572" y="6738"/>
                  <a:pt x="12554" y="6707"/>
                  <a:pt x="12531" y="6707"/>
                </a:cubicBezTo>
                <a:close/>
                <a:moveTo>
                  <a:pt x="12738" y="6707"/>
                </a:moveTo>
                <a:cubicBezTo>
                  <a:pt x="12716" y="6707"/>
                  <a:pt x="12697" y="6738"/>
                  <a:pt x="12697" y="6775"/>
                </a:cubicBezTo>
                <a:cubicBezTo>
                  <a:pt x="12697" y="6813"/>
                  <a:pt x="12716" y="6844"/>
                  <a:pt x="12738" y="6844"/>
                </a:cubicBezTo>
                <a:cubicBezTo>
                  <a:pt x="12761" y="6844"/>
                  <a:pt x="12779" y="6813"/>
                  <a:pt x="12779" y="6775"/>
                </a:cubicBezTo>
                <a:cubicBezTo>
                  <a:pt x="12779" y="6738"/>
                  <a:pt x="12761" y="6707"/>
                  <a:pt x="12738" y="6707"/>
                </a:cubicBezTo>
                <a:close/>
                <a:moveTo>
                  <a:pt x="12953" y="6707"/>
                </a:moveTo>
                <a:cubicBezTo>
                  <a:pt x="12931" y="6707"/>
                  <a:pt x="12912" y="6738"/>
                  <a:pt x="12912" y="6775"/>
                </a:cubicBezTo>
                <a:cubicBezTo>
                  <a:pt x="12912" y="6813"/>
                  <a:pt x="12931" y="6844"/>
                  <a:pt x="12953" y="6844"/>
                </a:cubicBezTo>
                <a:cubicBezTo>
                  <a:pt x="12976" y="6844"/>
                  <a:pt x="12994" y="6813"/>
                  <a:pt x="12994" y="6775"/>
                </a:cubicBezTo>
                <a:cubicBezTo>
                  <a:pt x="12994" y="6738"/>
                  <a:pt x="12976" y="6707"/>
                  <a:pt x="12953" y="6707"/>
                </a:cubicBezTo>
                <a:close/>
                <a:moveTo>
                  <a:pt x="13161" y="6707"/>
                </a:moveTo>
                <a:cubicBezTo>
                  <a:pt x="13138" y="6707"/>
                  <a:pt x="13120" y="6738"/>
                  <a:pt x="13120" y="6775"/>
                </a:cubicBezTo>
                <a:cubicBezTo>
                  <a:pt x="13120" y="6813"/>
                  <a:pt x="13138" y="6844"/>
                  <a:pt x="13161" y="6844"/>
                </a:cubicBezTo>
                <a:cubicBezTo>
                  <a:pt x="13183" y="6844"/>
                  <a:pt x="13202" y="6813"/>
                  <a:pt x="13202" y="6775"/>
                </a:cubicBezTo>
                <a:cubicBezTo>
                  <a:pt x="13202" y="6738"/>
                  <a:pt x="13183" y="6707"/>
                  <a:pt x="13161" y="6707"/>
                </a:cubicBezTo>
                <a:close/>
                <a:moveTo>
                  <a:pt x="13368" y="6707"/>
                </a:moveTo>
                <a:cubicBezTo>
                  <a:pt x="13345" y="6707"/>
                  <a:pt x="13327" y="6738"/>
                  <a:pt x="13327" y="6775"/>
                </a:cubicBezTo>
                <a:cubicBezTo>
                  <a:pt x="13327" y="6813"/>
                  <a:pt x="13345" y="6844"/>
                  <a:pt x="13368" y="6844"/>
                </a:cubicBezTo>
                <a:cubicBezTo>
                  <a:pt x="13391" y="6844"/>
                  <a:pt x="13409" y="6813"/>
                  <a:pt x="13409" y="6775"/>
                </a:cubicBezTo>
                <a:cubicBezTo>
                  <a:pt x="13409" y="6738"/>
                  <a:pt x="13391" y="6707"/>
                  <a:pt x="13368" y="6707"/>
                </a:cubicBezTo>
                <a:close/>
                <a:moveTo>
                  <a:pt x="13583" y="6707"/>
                </a:moveTo>
                <a:cubicBezTo>
                  <a:pt x="13560" y="6707"/>
                  <a:pt x="13542" y="6738"/>
                  <a:pt x="13542" y="6775"/>
                </a:cubicBezTo>
                <a:cubicBezTo>
                  <a:pt x="13542" y="6813"/>
                  <a:pt x="13560" y="6844"/>
                  <a:pt x="13583" y="6844"/>
                </a:cubicBezTo>
                <a:cubicBezTo>
                  <a:pt x="13605" y="6844"/>
                  <a:pt x="13624" y="6813"/>
                  <a:pt x="13624" y="6775"/>
                </a:cubicBezTo>
                <a:cubicBezTo>
                  <a:pt x="13624" y="6738"/>
                  <a:pt x="13605" y="6707"/>
                  <a:pt x="13583" y="6707"/>
                </a:cubicBezTo>
                <a:close/>
                <a:moveTo>
                  <a:pt x="13790" y="6707"/>
                </a:moveTo>
                <a:cubicBezTo>
                  <a:pt x="13767" y="6707"/>
                  <a:pt x="13749" y="6738"/>
                  <a:pt x="13749" y="6775"/>
                </a:cubicBezTo>
                <a:cubicBezTo>
                  <a:pt x="13749" y="6813"/>
                  <a:pt x="13767" y="6844"/>
                  <a:pt x="13790" y="6844"/>
                </a:cubicBezTo>
                <a:cubicBezTo>
                  <a:pt x="13813" y="6844"/>
                  <a:pt x="13831" y="6813"/>
                  <a:pt x="13831" y="6775"/>
                </a:cubicBezTo>
                <a:cubicBezTo>
                  <a:pt x="13831" y="6738"/>
                  <a:pt x="13813" y="6707"/>
                  <a:pt x="13790" y="6707"/>
                </a:cubicBezTo>
                <a:close/>
                <a:moveTo>
                  <a:pt x="13997" y="6707"/>
                </a:moveTo>
                <a:cubicBezTo>
                  <a:pt x="13975" y="6707"/>
                  <a:pt x="13956" y="6738"/>
                  <a:pt x="13956" y="6775"/>
                </a:cubicBezTo>
                <a:cubicBezTo>
                  <a:pt x="13956" y="6813"/>
                  <a:pt x="13975" y="6844"/>
                  <a:pt x="13997" y="6844"/>
                </a:cubicBezTo>
                <a:cubicBezTo>
                  <a:pt x="14020" y="6844"/>
                  <a:pt x="14038" y="6813"/>
                  <a:pt x="14038" y="6775"/>
                </a:cubicBezTo>
                <a:cubicBezTo>
                  <a:pt x="14038" y="6738"/>
                  <a:pt x="14020" y="6707"/>
                  <a:pt x="13997" y="6707"/>
                </a:cubicBezTo>
                <a:close/>
                <a:moveTo>
                  <a:pt x="14212" y="6707"/>
                </a:moveTo>
                <a:cubicBezTo>
                  <a:pt x="14190" y="6707"/>
                  <a:pt x="14171" y="6738"/>
                  <a:pt x="14171" y="6775"/>
                </a:cubicBezTo>
                <a:cubicBezTo>
                  <a:pt x="14171" y="6813"/>
                  <a:pt x="14190" y="6844"/>
                  <a:pt x="14212" y="6844"/>
                </a:cubicBezTo>
                <a:cubicBezTo>
                  <a:pt x="14235" y="6844"/>
                  <a:pt x="14253" y="6813"/>
                  <a:pt x="14253" y="6775"/>
                </a:cubicBezTo>
                <a:cubicBezTo>
                  <a:pt x="14253" y="6738"/>
                  <a:pt x="14235" y="6707"/>
                  <a:pt x="14212" y="6707"/>
                </a:cubicBezTo>
                <a:close/>
                <a:moveTo>
                  <a:pt x="14420" y="6707"/>
                </a:moveTo>
                <a:cubicBezTo>
                  <a:pt x="14397" y="6707"/>
                  <a:pt x="14379" y="6738"/>
                  <a:pt x="14379" y="6775"/>
                </a:cubicBezTo>
                <a:cubicBezTo>
                  <a:pt x="14379" y="6813"/>
                  <a:pt x="14397" y="6844"/>
                  <a:pt x="14420" y="6844"/>
                </a:cubicBezTo>
                <a:cubicBezTo>
                  <a:pt x="14442" y="6844"/>
                  <a:pt x="14461" y="6813"/>
                  <a:pt x="14461" y="6775"/>
                </a:cubicBezTo>
                <a:cubicBezTo>
                  <a:pt x="14461" y="6738"/>
                  <a:pt x="14442" y="6707"/>
                  <a:pt x="14420" y="6707"/>
                </a:cubicBezTo>
                <a:close/>
                <a:moveTo>
                  <a:pt x="14627" y="6707"/>
                </a:moveTo>
                <a:cubicBezTo>
                  <a:pt x="14604" y="6707"/>
                  <a:pt x="14586" y="6738"/>
                  <a:pt x="14586" y="6775"/>
                </a:cubicBezTo>
                <a:cubicBezTo>
                  <a:pt x="14586" y="6813"/>
                  <a:pt x="14604" y="6844"/>
                  <a:pt x="14627" y="6844"/>
                </a:cubicBezTo>
                <a:cubicBezTo>
                  <a:pt x="14649" y="6844"/>
                  <a:pt x="14668" y="6813"/>
                  <a:pt x="14668" y="6775"/>
                </a:cubicBezTo>
                <a:cubicBezTo>
                  <a:pt x="14668" y="6738"/>
                  <a:pt x="14649" y="6707"/>
                  <a:pt x="14627" y="6707"/>
                </a:cubicBezTo>
                <a:close/>
                <a:moveTo>
                  <a:pt x="14842" y="6707"/>
                </a:moveTo>
                <a:cubicBezTo>
                  <a:pt x="14819" y="6707"/>
                  <a:pt x="14801" y="6738"/>
                  <a:pt x="14801" y="6775"/>
                </a:cubicBezTo>
                <a:cubicBezTo>
                  <a:pt x="14801" y="6813"/>
                  <a:pt x="14819" y="6844"/>
                  <a:pt x="14842" y="6844"/>
                </a:cubicBezTo>
                <a:cubicBezTo>
                  <a:pt x="14864" y="6844"/>
                  <a:pt x="14883" y="6813"/>
                  <a:pt x="14883" y="6775"/>
                </a:cubicBezTo>
                <a:cubicBezTo>
                  <a:pt x="14883" y="6738"/>
                  <a:pt x="14864" y="6707"/>
                  <a:pt x="14842" y="6707"/>
                </a:cubicBezTo>
                <a:close/>
                <a:moveTo>
                  <a:pt x="15049" y="6707"/>
                </a:moveTo>
                <a:cubicBezTo>
                  <a:pt x="15026" y="6707"/>
                  <a:pt x="15008" y="6738"/>
                  <a:pt x="15008" y="6775"/>
                </a:cubicBezTo>
                <a:cubicBezTo>
                  <a:pt x="15008" y="6813"/>
                  <a:pt x="15026" y="6844"/>
                  <a:pt x="15049" y="6844"/>
                </a:cubicBezTo>
                <a:cubicBezTo>
                  <a:pt x="15072" y="6844"/>
                  <a:pt x="15090" y="6813"/>
                  <a:pt x="15090" y="6775"/>
                </a:cubicBezTo>
                <a:cubicBezTo>
                  <a:pt x="15090" y="6738"/>
                  <a:pt x="15072" y="6707"/>
                  <a:pt x="15049" y="6707"/>
                </a:cubicBezTo>
                <a:close/>
                <a:moveTo>
                  <a:pt x="15256" y="6707"/>
                </a:moveTo>
                <a:cubicBezTo>
                  <a:pt x="15234" y="6707"/>
                  <a:pt x="15215" y="6738"/>
                  <a:pt x="15215" y="6775"/>
                </a:cubicBezTo>
                <a:cubicBezTo>
                  <a:pt x="15215" y="6813"/>
                  <a:pt x="15234" y="6844"/>
                  <a:pt x="15256" y="6844"/>
                </a:cubicBezTo>
                <a:cubicBezTo>
                  <a:pt x="15279" y="6844"/>
                  <a:pt x="15297" y="6813"/>
                  <a:pt x="15297" y="6775"/>
                </a:cubicBezTo>
                <a:cubicBezTo>
                  <a:pt x="15297" y="6738"/>
                  <a:pt x="15279" y="6707"/>
                  <a:pt x="15256" y="6707"/>
                </a:cubicBezTo>
                <a:close/>
                <a:moveTo>
                  <a:pt x="15471" y="6707"/>
                </a:moveTo>
                <a:cubicBezTo>
                  <a:pt x="15449" y="6707"/>
                  <a:pt x="15430" y="6738"/>
                  <a:pt x="15430" y="6775"/>
                </a:cubicBezTo>
                <a:cubicBezTo>
                  <a:pt x="15430" y="6813"/>
                  <a:pt x="15449" y="6844"/>
                  <a:pt x="15471" y="6844"/>
                </a:cubicBezTo>
                <a:cubicBezTo>
                  <a:pt x="15494" y="6844"/>
                  <a:pt x="15512" y="6813"/>
                  <a:pt x="15512" y="6775"/>
                </a:cubicBezTo>
                <a:cubicBezTo>
                  <a:pt x="15512" y="6738"/>
                  <a:pt x="15494" y="6707"/>
                  <a:pt x="15471" y="6707"/>
                </a:cubicBezTo>
                <a:close/>
                <a:moveTo>
                  <a:pt x="15679" y="6707"/>
                </a:moveTo>
                <a:cubicBezTo>
                  <a:pt x="15656" y="6707"/>
                  <a:pt x="15638" y="6738"/>
                  <a:pt x="15638" y="6775"/>
                </a:cubicBezTo>
                <a:cubicBezTo>
                  <a:pt x="15638" y="6813"/>
                  <a:pt x="15656" y="6844"/>
                  <a:pt x="15679" y="6844"/>
                </a:cubicBezTo>
                <a:cubicBezTo>
                  <a:pt x="15701" y="6844"/>
                  <a:pt x="15720" y="6813"/>
                  <a:pt x="15720" y="6775"/>
                </a:cubicBezTo>
                <a:cubicBezTo>
                  <a:pt x="15720" y="6738"/>
                  <a:pt x="15701" y="6707"/>
                  <a:pt x="15679" y="6707"/>
                </a:cubicBezTo>
                <a:close/>
                <a:moveTo>
                  <a:pt x="15894" y="6707"/>
                </a:moveTo>
                <a:cubicBezTo>
                  <a:pt x="15871" y="6707"/>
                  <a:pt x="15853" y="6738"/>
                  <a:pt x="15853" y="6775"/>
                </a:cubicBezTo>
                <a:cubicBezTo>
                  <a:pt x="15853" y="6813"/>
                  <a:pt x="15871" y="6844"/>
                  <a:pt x="15894" y="6844"/>
                </a:cubicBezTo>
                <a:cubicBezTo>
                  <a:pt x="15916" y="6844"/>
                  <a:pt x="15935" y="6813"/>
                  <a:pt x="15935" y="6775"/>
                </a:cubicBezTo>
                <a:cubicBezTo>
                  <a:pt x="15935" y="6738"/>
                  <a:pt x="15916" y="6707"/>
                  <a:pt x="15894" y="6707"/>
                </a:cubicBezTo>
                <a:close/>
                <a:moveTo>
                  <a:pt x="16101" y="6707"/>
                </a:moveTo>
                <a:cubicBezTo>
                  <a:pt x="16078" y="6707"/>
                  <a:pt x="16060" y="6738"/>
                  <a:pt x="16060" y="6775"/>
                </a:cubicBezTo>
                <a:cubicBezTo>
                  <a:pt x="16060" y="6813"/>
                  <a:pt x="16078" y="6844"/>
                  <a:pt x="16101" y="6844"/>
                </a:cubicBezTo>
                <a:cubicBezTo>
                  <a:pt x="16123" y="6844"/>
                  <a:pt x="16142" y="6813"/>
                  <a:pt x="16142" y="6775"/>
                </a:cubicBezTo>
                <a:cubicBezTo>
                  <a:pt x="16142" y="6738"/>
                  <a:pt x="16123" y="6707"/>
                  <a:pt x="16101" y="6707"/>
                </a:cubicBezTo>
                <a:close/>
                <a:moveTo>
                  <a:pt x="16308" y="6707"/>
                </a:moveTo>
                <a:cubicBezTo>
                  <a:pt x="16285" y="6707"/>
                  <a:pt x="16267" y="6738"/>
                  <a:pt x="16267" y="6775"/>
                </a:cubicBezTo>
                <a:cubicBezTo>
                  <a:pt x="16267" y="6813"/>
                  <a:pt x="16285" y="6844"/>
                  <a:pt x="16308" y="6844"/>
                </a:cubicBezTo>
                <a:cubicBezTo>
                  <a:pt x="16331" y="6844"/>
                  <a:pt x="16349" y="6813"/>
                  <a:pt x="16349" y="6775"/>
                </a:cubicBezTo>
                <a:cubicBezTo>
                  <a:pt x="16349" y="6738"/>
                  <a:pt x="16331" y="6707"/>
                  <a:pt x="16308" y="6707"/>
                </a:cubicBezTo>
                <a:close/>
                <a:moveTo>
                  <a:pt x="16523" y="6707"/>
                </a:moveTo>
                <a:cubicBezTo>
                  <a:pt x="16500" y="6707"/>
                  <a:pt x="16482" y="6738"/>
                  <a:pt x="16482" y="6775"/>
                </a:cubicBezTo>
                <a:cubicBezTo>
                  <a:pt x="16482" y="6813"/>
                  <a:pt x="16500" y="6844"/>
                  <a:pt x="16523" y="6844"/>
                </a:cubicBezTo>
                <a:cubicBezTo>
                  <a:pt x="16546" y="6844"/>
                  <a:pt x="16564" y="6813"/>
                  <a:pt x="16564" y="6775"/>
                </a:cubicBezTo>
                <a:cubicBezTo>
                  <a:pt x="16564" y="6738"/>
                  <a:pt x="16546" y="6707"/>
                  <a:pt x="16523" y="6707"/>
                </a:cubicBezTo>
                <a:close/>
                <a:moveTo>
                  <a:pt x="16730" y="6707"/>
                </a:moveTo>
                <a:cubicBezTo>
                  <a:pt x="16708" y="6707"/>
                  <a:pt x="16689" y="6738"/>
                  <a:pt x="16689" y="6775"/>
                </a:cubicBezTo>
                <a:cubicBezTo>
                  <a:pt x="16689" y="6813"/>
                  <a:pt x="16708" y="6844"/>
                  <a:pt x="16730" y="6844"/>
                </a:cubicBezTo>
                <a:cubicBezTo>
                  <a:pt x="16753" y="6844"/>
                  <a:pt x="16771" y="6813"/>
                  <a:pt x="16771" y="6775"/>
                </a:cubicBezTo>
                <a:cubicBezTo>
                  <a:pt x="16771" y="6738"/>
                  <a:pt x="16753" y="6707"/>
                  <a:pt x="16730" y="6707"/>
                </a:cubicBezTo>
                <a:close/>
                <a:moveTo>
                  <a:pt x="16938" y="6707"/>
                </a:moveTo>
                <a:cubicBezTo>
                  <a:pt x="16915" y="6707"/>
                  <a:pt x="16897" y="6738"/>
                  <a:pt x="16897" y="6775"/>
                </a:cubicBezTo>
                <a:cubicBezTo>
                  <a:pt x="16897" y="6813"/>
                  <a:pt x="16915" y="6844"/>
                  <a:pt x="16938" y="6844"/>
                </a:cubicBezTo>
                <a:cubicBezTo>
                  <a:pt x="16960" y="6844"/>
                  <a:pt x="16979" y="6813"/>
                  <a:pt x="16979" y="6775"/>
                </a:cubicBezTo>
                <a:cubicBezTo>
                  <a:pt x="16979" y="6738"/>
                  <a:pt x="16960" y="6707"/>
                  <a:pt x="16938" y="6707"/>
                </a:cubicBezTo>
                <a:close/>
                <a:moveTo>
                  <a:pt x="17153" y="6707"/>
                </a:moveTo>
                <a:cubicBezTo>
                  <a:pt x="17130" y="6707"/>
                  <a:pt x="17111" y="6738"/>
                  <a:pt x="17111" y="6775"/>
                </a:cubicBezTo>
                <a:cubicBezTo>
                  <a:pt x="17111" y="6813"/>
                  <a:pt x="17130" y="6844"/>
                  <a:pt x="17153" y="6844"/>
                </a:cubicBezTo>
                <a:cubicBezTo>
                  <a:pt x="17175" y="6844"/>
                  <a:pt x="17194" y="6813"/>
                  <a:pt x="17194" y="6775"/>
                </a:cubicBezTo>
                <a:cubicBezTo>
                  <a:pt x="17194" y="6738"/>
                  <a:pt x="17175" y="6707"/>
                  <a:pt x="17153" y="6707"/>
                </a:cubicBezTo>
                <a:close/>
                <a:moveTo>
                  <a:pt x="17360" y="6707"/>
                </a:moveTo>
                <a:cubicBezTo>
                  <a:pt x="17337" y="6707"/>
                  <a:pt x="17319" y="6738"/>
                  <a:pt x="17319" y="6775"/>
                </a:cubicBezTo>
                <a:cubicBezTo>
                  <a:pt x="17319" y="6813"/>
                  <a:pt x="17337" y="6844"/>
                  <a:pt x="17360" y="6844"/>
                </a:cubicBezTo>
                <a:cubicBezTo>
                  <a:pt x="17382" y="6844"/>
                  <a:pt x="17401" y="6813"/>
                  <a:pt x="17401" y="6775"/>
                </a:cubicBezTo>
                <a:cubicBezTo>
                  <a:pt x="17401" y="6738"/>
                  <a:pt x="17382" y="6707"/>
                  <a:pt x="17360" y="6707"/>
                </a:cubicBezTo>
                <a:close/>
                <a:moveTo>
                  <a:pt x="17567" y="6707"/>
                </a:moveTo>
                <a:cubicBezTo>
                  <a:pt x="17544" y="6707"/>
                  <a:pt x="17526" y="6738"/>
                  <a:pt x="17526" y="6775"/>
                </a:cubicBezTo>
                <a:cubicBezTo>
                  <a:pt x="17526" y="6813"/>
                  <a:pt x="17544" y="6844"/>
                  <a:pt x="17567" y="6844"/>
                </a:cubicBezTo>
                <a:cubicBezTo>
                  <a:pt x="17590" y="6844"/>
                  <a:pt x="17608" y="6813"/>
                  <a:pt x="17608" y="6775"/>
                </a:cubicBezTo>
                <a:cubicBezTo>
                  <a:pt x="17608" y="6738"/>
                  <a:pt x="17590" y="6707"/>
                  <a:pt x="17567" y="6707"/>
                </a:cubicBezTo>
                <a:close/>
                <a:moveTo>
                  <a:pt x="17782" y="6707"/>
                </a:moveTo>
                <a:cubicBezTo>
                  <a:pt x="17759" y="6707"/>
                  <a:pt x="17741" y="6738"/>
                  <a:pt x="17741" y="6775"/>
                </a:cubicBezTo>
                <a:cubicBezTo>
                  <a:pt x="17741" y="6813"/>
                  <a:pt x="17759" y="6844"/>
                  <a:pt x="17782" y="6844"/>
                </a:cubicBezTo>
                <a:cubicBezTo>
                  <a:pt x="17805" y="6844"/>
                  <a:pt x="17823" y="6813"/>
                  <a:pt x="17823" y="6775"/>
                </a:cubicBezTo>
                <a:cubicBezTo>
                  <a:pt x="17823" y="6738"/>
                  <a:pt x="17805" y="6707"/>
                  <a:pt x="17782" y="6707"/>
                </a:cubicBezTo>
                <a:close/>
                <a:moveTo>
                  <a:pt x="17989" y="6707"/>
                </a:moveTo>
                <a:cubicBezTo>
                  <a:pt x="17967" y="6707"/>
                  <a:pt x="17948" y="6738"/>
                  <a:pt x="17948" y="6775"/>
                </a:cubicBezTo>
                <a:cubicBezTo>
                  <a:pt x="17948" y="6813"/>
                  <a:pt x="17967" y="6844"/>
                  <a:pt x="17989" y="6844"/>
                </a:cubicBezTo>
                <a:cubicBezTo>
                  <a:pt x="18012" y="6844"/>
                  <a:pt x="18030" y="6813"/>
                  <a:pt x="18030" y="6775"/>
                </a:cubicBezTo>
                <a:cubicBezTo>
                  <a:pt x="18030" y="6738"/>
                  <a:pt x="18012" y="6707"/>
                  <a:pt x="17989" y="6707"/>
                </a:cubicBezTo>
                <a:close/>
                <a:moveTo>
                  <a:pt x="18197" y="6707"/>
                </a:moveTo>
                <a:cubicBezTo>
                  <a:pt x="18174" y="6707"/>
                  <a:pt x="18156" y="6738"/>
                  <a:pt x="18156" y="6775"/>
                </a:cubicBezTo>
                <a:cubicBezTo>
                  <a:pt x="18156" y="6813"/>
                  <a:pt x="18174" y="6844"/>
                  <a:pt x="18197" y="6844"/>
                </a:cubicBezTo>
                <a:cubicBezTo>
                  <a:pt x="18219" y="6844"/>
                  <a:pt x="18238" y="6813"/>
                  <a:pt x="18238" y="6775"/>
                </a:cubicBezTo>
                <a:cubicBezTo>
                  <a:pt x="18238" y="6738"/>
                  <a:pt x="18219" y="6707"/>
                  <a:pt x="18197" y="6707"/>
                </a:cubicBezTo>
                <a:close/>
                <a:moveTo>
                  <a:pt x="18412" y="6707"/>
                </a:moveTo>
                <a:cubicBezTo>
                  <a:pt x="18389" y="6707"/>
                  <a:pt x="18370" y="6738"/>
                  <a:pt x="18370" y="6775"/>
                </a:cubicBezTo>
                <a:cubicBezTo>
                  <a:pt x="18370" y="6813"/>
                  <a:pt x="18389" y="6844"/>
                  <a:pt x="18412" y="6844"/>
                </a:cubicBezTo>
                <a:cubicBezTo>
                  <a:pt x="18434" y="6844"/>
                  <a:pt x="18453" y="6813"/>
                  <a:pt x="18453" y="6775"/>
                </a:cubicBezTo>
                <a:cubicBezTo>
                  <a:pt x="18453" y="6738"/>
                  <a:pt x="18434" y="6707"/>
                  <a:pt x="18412" y="6707"/>
                </a:cubicBezTo>
                <a:close/>
                <a:moveTo>
                  <a:pt x="18619" y="6707"/>
                </a:moveTo>
                <a:cubicBezTo>
                  <a:pt x="18596" y="6707"/>
                  <a:pt x="18578" y="6738"/>
                  <a:pt x="18578" y="6775"/>
                </a:cubicBezTo>
                <a:cubicBezTo>
                  <a:pt x="18578" y="6813"/>
                  <a:pt x="18596" y="6844"/>
                  <a:pt x="18619" y="6844"/>
                </a:cubicBezTo>
                <a:cubicBezTo>
                  <a:pt x="18641" y="6844"/>
                  <a:pt x="18660" y="6813"/>
                  <a:pt x="18660" y="6775"/>
                </a:cubicBezTo>
                <a:cubicBezTo>
                  <a:pt x="18660" y="6738"/>
                  <a:pt x="18641" y="6707"/>
                  <a:pt x="18619" y="6707"/>
                </a:cubicBezTo>
                <a:close/>
                <a:moveTo>
                  <a:pt x="19670" y="6707"/>
                </a:moveTo>
                <a:cubicBezTo>
                  <a:pt x="19648" y="6707"/>
                  <a:pt x="19629" y="6738"/>
                  <a:pt x="19629" y="6775"/>
                </a:cubicBezTo>
                <a:cubicBezTo>
                  <a:pt x="19629" y="6813"/>
                  <a:pt x="19648" y="6844"/>
                  <a:pt x="19670" y="6844"/>
                </a:cubicBezTo>
                <a:cubicBezTo>
                  <a:pt x="19693" y="6844"/>
                  <a:pt x="19712" y="6813"/>
                  <a:pt x="19712" y="6775"/>
                </a:cubicBezTo>
                <a:cubicBezTo>
                  <a:pt x="19712" y="6738"/>
                  <a:pt x="19693" y="6707"/>
                  <a:pt x="19670" y="6707"/>
                </a:cubicBezTo>
                <a:close/>
                <a:moveTo>
                  <a:pt x="18809" y="6720"/>
                </a:moveTo>
                <a:cubicBezTo>
                  <a:pt x="18795" y="6731"/>
                  <a:pt x="18785" y="6754"/>
                  <a:pt x="18785" y="6781"/>
                </a:cubicBezTo>
                <a:cubicBezTo>
                  <a:pt x="18785" y="6809"/>
                  <a:pt x="18795" y="6833"/>
                  <a:pt x="18809" y="6843"/>
                </a:cubicBezTo>
                <a:cubicBezTo>
                  <a:pt x="18804" y="6800"/>
                  <a:pt x="18812" y="6764"/>
                  <a:pt x="18809" y="6720"/>
                </a:cubicBezTo>
                <a:close/>
                <a:moveTo>
                  <a:pt x="10461" y="6733"/>
                </a:moveTo>
                <a:cubicBezTo>
                  <a:pt x="10438" y="6754"/>
                  <a:pt x="10420" y="6790"/>
                  <a:pt x="10402" y="6826"/>
                </a:cubicBezTo>
                <a:cubicBezTo>
                  <a:pt x="10410" y="6840"/>
                  <a:pt x="10421" y="6850"/>
                  <a:pt x="10433" y="6850"/>
                </a:cubicBezTo>
                <a:cubicBezTo>
                  <a:pt x="10456" y="6850"/>
                  <a:pt x="10474" y="6819"/>
                  <a:pt x="10474" y="6781"/>
                </a:cubicBezTo>
                <a:cubicBezTo>
                  <a:pt x="10474" y="6762"/>
                  <a:pt x="10469" y="6745"/>
                  <a:pt x="10461" y="6733"/>
                </a:cubicBezTo>
                <a:close/>
                <a:moveTo>
                  <a:pt x="5143" y="6784"/>
                </a:moveTo>
                <a:cubicBezTo>
                  <a:pt x="5147" y="6816"/>
                  <a:pt x="5163" y="6841"/>
                  <a:pt x="5184" y="6841"/>
                </a:cubicBezTo>
                <a:cubicBezTo>
                  <a:pt x="5187" y="6841"/>
                  <a:pt x="5191" y="6840"/>
                  <a:pt x="5194" y="6839"/>
                </a:cubicBezTo>
                <a:cubicBezTo>
                  <a:pt x="5189" y="6802"/>
                  <a:pt x="5168" y="6788"/>
                  <a:pt x="5143" y="6784"/>
                </a:cubicBezTo>
                <a:close/>
                <a:moveTo>
                  <a:pt x="10179" y="6784"/>
                </a:moveTo>
                <a:cubicBezTo>
                  <a:pt x="10182" y="6811"/>
                  <a:pt x="10195" y="6833"/>
                  <a:pt x="10212" y="6839"/>
                </a:cubicBezTo>
                <a:cubicBezTo>
                  <a:pt x="10207" y="6812"/>
                  <a:pt x="10195" y="6791"/>
                  <a:pt x="10179" y="6784"/>
                </a:cubicBezTo>
                <a:close/>
                <a:moveTo>
                  <a:pt x="2352" y="6886"/>
                </a:moveTo>
                <a:cubicBezTo>
                  <a:pt x="2329" y="6886"/>
                  <a:pt x="2311" y="6916"/>
                  <a:pt x="2311" y="6953"/>
                </a:cubicBezTo>
                <a:cubicBezTo>
                  <a:pt x="2311" y="6954"/>
                  <a:pt x="2311" y="6954"/>
                  <a:pt x="2312" y="6955"/>
                </a:cubicBezTo>
                <a:cubicBezTo>
                  <a:pt x="2318" y="6964"/>
                  <a:pt x="2324" y="6973"/>
                  <a:pt x="2324" y="6977"/>
                </a:cubicBezTo>
                <a:cubicBezTo>
                  <a:pt x="2326" y="6988"/>
                  <a:pt x="2327" y="7000"/>
                  <a:pt x="2329" y="7011"/>
                </a:cubicBezTo>
                <a:cubicBezTo>
                  <a:pt x="2335" y="7018"/>
                  <a:pt x="2343" y="7023"/>
                  <a:pt x="2352" y="7023"/>
                </a:cubicBezTo>
                <a:cubicBezTo>
                  <a:pt x="2374" y="7023"/>
                  <a:pt x="2393" y="6992"/>
                  <a:pt x="2393" y="6955"/>
                </a:cubicBezTo>
                <a:cubicBezTo>
                  <a:pt x="2393" y="6917"/>
                  <a:pt x="2374" y="6886"/>
                  <a:pt x="2352" y="6886"/>
                </a:cubicBezTo>
                <a:close/>
                <a:moveTo>
                  <a:pt x="2559" y="6886"/>
                </a:moveTo>
                <a:cubicBezTo>
                  <a:pt x="2536" y="6886"/>
                  <a:pt x="2518" y="6917"/>
                  <a:pt x="2518" y="6955"/>
                </a:cubicBezTo>
                <a:cubicBezTo>
                  <a:pt x="2518" y="6992"/>
                  <a:pt x="2536" y="7023"/>
                  <a:pt x="2559" y="7023"/>
                </a:cubicBezTo>
                <a:cubicBezTo>
                  <a:pt x="2582" y="7023"/>
                  <a:pt x="2600" y="6992"/>
                  <a:pt x="2600" y="6955"/>
                </a:cubicBezTo>
                <a:cubicBezTo>
                  <a:pt x="2600" y="6917"/>
                  <a:pt x="2582" y="6886"/>
                  <a:pt x="2559" y="6886"/>
                </a:cubicBezTo>
                <a:close/>
                <a:moveTo>
                  <a:pt x="2766" y="6886"/>
                </a:moveTo>
                <a:cubicBezTo>
                  <a:pt x="2744" y="6886"/>
                  <a:pt x="2725" y="6917"/>
                  <a:pt x="2725" y="6955"/>
                </a:cubicBezTo>
                <a:cubicBezTo>
                  <a:pt x="2725" y="6992"/>
                  <a:pt x="2744" y="7023"/>
                  <a:pt x="2766" y="7023"/>
                </a:cubicBezTo>
                <a:cubicBezTo>
                  <a:pt x="2789" y="7023"/>
                  <a:pt x="2807" y="6992"/>
                  <a:pt x="2807" y="6955"/>
                </a:cubicBezTo>
                <a:cubicBezTo>
                  <a:pt x="2807" y="6917"/>
                  <a:pt x="2789" y="6886"/>
                  <a:pt x="2766" y="6886"/>
                </a:cubicBezTo>
                <a:close/>
                <a:moveTo>
                  <a:pt x="2981" y="6886"/>
                </a:moveTo>
                <a:cubicBezTo>
                  <a:pt x="2959" y="6886"/>
                  <a:pt x="2940" y="6917"/>
                  <a:pt x="2940" y="6955"/>
                </a:cubicBezTo>
                <a:cubicBezTo>
                  <a:pt x="2940" y="6992"/>
                  <a:pt x="2959" y="7023"/>
                  <a:pt x="2981" y="7023"/>
                </a:cubicBezTo>
                <a:cubicBezTo>
                  <a:pt x="3004" y="7023"/>
                  <a:pt x="3022" y="6992"/>
                  <a:pt x="3022" y="6955"/>
                </a:cubicBezTo>
                <a:cubicBezTo>
                  <a:pt x="3022" y="6917"/>
                  <a:pt x="3004" y="6886"/>
                  <a:pt x="2981" y="6886"/>
                </a:cubicBezTo>
                <a:close/>
                <a:moveTo>
                  <a:pt x="3188" y="6886"/>
                </a:moveTo>
                <a:cubicBezTo>
                  <a:pt x="3166" y="6886"/>
                  <a:pt x="3147" y="6917"/>
                  <a:pt x="3147" y="6955"/>
                </a:cubicBezTo>
                <a:cubicBezTo>
                  <a:pt x="3147" y="6992"/>
                  <a:pt x="3166" y="7023"/>
                  <a:pt x="3188" y="7023"/>
                </a:cubicBezTo>
                <a:cubicBezTo>
                  <a:pt x="3211" y="7023"/>
                  <a:pt x="3230" y="6992"/>
                  <a:pt x="3230" y="6955"/>
                </a:cubicBezTo>
                <a:cubicBezTo>
                  <a:pt x="3230" y="6917"/>
                  <a:pt x="3211" y="6886"/>
                  <a:pt x="3188" y="6886"/>
                </a:cubicBezTo>
                <a:close/>
                <a:moveTo>
                  <a:pt x="3396" y="6886"/>
                </a:moveTo>
                <a:cubicBezTo>
                  <a:pt x="3373" y="6886"/>
                  <a:pt x="3355" y="6917"/>
                  <a:pt x="3355" y="6955"/>
                </a:cubicBezTo>
                <a:cubicBezTo>
                  <a:pt x="3355" y="6992"/>
                  <a:pt x="3373" y="7023"/>
                  <a:pt x="3396" y="7023"/>
                </a:cubicBezTo>
                <a:cubicBezTo>
                  <a:pt x="3418" y="7023"/>
                  <a:pt x="3437" y="6992"/>
                  <a:pt x="3437" y="6955"/>
                </a:cubicBezTo>
                <a:cubicBezTo>
                  <a:pt x="3437" y="6917"/>
                  <a:pt x="3418" y="6886"/>
                  <a:pt x="3396" y="6886"/>
                </a:cubicBezTo>
                <a:close/>
                <a:moveTo>
                  <a:pt x="3611" y="6886"/>
                </a:moveTo>
                <a:cubicBezTo>
                  <a:pt x="3588" y="6886"/>
                  <a:pt x="3570" y="6917"/>
                  <a:pt x="3570" y="6955"/>
                </a:cubicBezTo>
                <a:cubicBezTo>
                  <a:pt x="3570" y="6992"/>
                  <a:pt x="3588" y="7023"/>
                  <a:pt x="3611" y="7023"/>
                </a:cubicBezTo>
                <a:cubicBezTo>
                  <a:pt x="3633" y="7023"/>
                  <a:pt x="3652" y="6992"/>
                  <a:pt x="3652" y="6955"/>
                </a:cubicBezTo>
                <a:cubicBezTo>
                  <a:pt x="3652" y="6917"/>
                  <a:pt x="3633" y="6886"/>
                  <a:pt x="3611" y="6886"/>
                </a:cubicBezTo>
                <a:close/>
                <a:moveTo>
                  <a:pt x="3818" y="6886"/>
                </a:moveTo>
                <a:cubicBezTo>
                  <a:pt x="3795" y="6886"/>
                  <a:pt x="3777" y="6917"/>
                  <a:pt x="3777" y="6955"/>
                </a:cubicBezTo>
                <a:cubicBezTo>
                  <a:pt x="3777" y="6992"/>
                  <a:pt x="3795" y="7023"/>
                  <a:pt x="3818" y="7023"/>
                </a:cubicBezTo>
                <a:cubicBezTo>
                  <a:pt x="3841" y="7023"/>
                  <a:pt x="3859" y="6992"/>
                  <a:pt x="3859" y="6955"/>
                </a:cubicBezTo>
                <a:cubicBezTo>
                  <a:pt x="3859" y="6917"/>
                  <a:pt x="3841" y="6886"/>
                  <a:pt x="3818" y="6886"/>
                </a:cubicBezTo>
                <a:close/>
                <a:moveTo>
                  <a:pt x="4033" y="6886"/>
                </a:moveTo>
                <a:cubicBezTo>
                  <a:pt x="4010" y="6886"/>
                  <a:pt x="3992" y="6917"/>
                  <a:pt x="3992" y="6955"/>
                </a:cubicBezTo>
                <a:cubicBezTo>
                  <a:pt x="3992" y="6992"/>
                  <a:pt x="4010" y="7023"/>
                  <a:pt x="4033" y="7023"/>
                </a:cubicBezTo>
                <a:cubicBezTo>
                  <a:pt x="4056" y="7023"/>
                  <a:pt x="4074" y="6992"/>
                  <a:pt x="4074" y="6955"/>
                </a:cubicBezTo>
                <a:cubicBezTo>
                  <a:pt x="4074" y="6917"/>
                  <a:pt x="4056" y="6886"/>
                  <a:pt x="4033" y="6886"/>
                </a:cubicBezTo>
                <a:close/>
                <a:moveTo>
                  <a:pt x="4240" y="6886"/>
                </a:moveTo>
                <a:cubicBezTo>
                  <a:pt x="4218" y="6886"/>
                  <a:pt x="4199" y="6917"/>
                  <a:pt x="4199" y="6955"/>
                </a:cubicBezTo>
                <a:cubicBezTo>
                  <a:pt x="4199" y="6992"/>
                  <a:pt x="4218" y="7023"/>
                  <a:pt x="4240" y="7023"/>
                </a:cubicBezTo>
                <a:cubicBezTo>
                  <a:pt x="4263" y="7023"/>
                  <a:pt x="4281" y="6992"/>
                  <a:pt x="4281" y="6955"/>
                </a:cubicBezTo>
                <a:cubicBezTo>
                  <a:pt x="4281" y="6917"/>
                  <a:pt x="4263" y="6886"/>
                  <a:pt x="4240" y="6886"/>
                </a:cubicBezTo>
                <a:close/>
                <a:moveTo>
                  <a:pt x="4447" y="6886"/>
                </a:moveTo>
                <a:cubicBezTo>
                  <a:pt x="4425" y="6886"/>
                  <a:pt x="4406" y="6917"/>
                  <a:pt x="4406" y="6955"/>
                </a:cubicBezTo>
                <a:cubicBezTo>
                  <a:pt x="4406" y="6992"/>
                  <a:pt x="4425" y="7023"/>
                  <a:pt x="4447" y="7023"/>
                </a:cubicBezTo>
                <a:cubicBezTo>
                  <a:pt x="4470" y="7023"/>
                  <a:pt x="4489" y="6992"/>
                  <a:pt x="4489" y="6955"/>
                </a:cubicBezTo>
                <a:cubicBezTo>
                  <a:pt x="4489" y="6917"/>
                  <a:pt x="4470" y="6886"/>
                  <a:pt x="4447" y="6886"/>
                </a:cubicBezTo>
                <a:close/>
                <a:moveTo>
                  <a:pt x="4662" y="6886"/>
                </a:moveTo>
                <a:cubicBezTo>
                  <a:pt x="4640" y="6886"/>
                  <a:pt x="4621" y="6917"/>
                  <a:pt x="4621" y="6955"/>
                </a:cubicBezTo>
                <a:cubicBezTo>
                  <a:pt x="4621" y="6992"/>
                  <a:pt x="4640" y="7023"/>
                  <a:pt x="4662" y="7023"/>
                </a:cubicBezTo>
                <a:cubicBezTo>
                  <a:pt x="4685" y="7023"/>
                  <a:pt x="4703" y="6992"/>
                  <a:pt x="4703" y="6955"/>
                </a:cubicBezTo>
                <a:cubicBezTo>
                  <a:pt x="4703" y="6917"/>
                  <a:pt x="4685" y="6886"/>
                  <a:pt x="4662" y="6886"/>
                </a:cubicBezTo>
                <a:close/>
                <a:moveTo>
                  <a:pt x="4870" y="6886"/>
                </a:moveTo>
                <a:cubicBezTo>
                  <a:pt x="4847" y="6886"/>
                  <a:pt x="4829" y="6917"/>
                  <a:pt x="4829" y="6955"/>
                </a:cubicBezTo>
                <a:cubicBezTo>
                  <a:pt x="4829" y="6992"/>
                  <a:pt x="4847" y="7023"/>
                  <a:pt x="4870" y="7023"/>
                </a:cubicBezTo>
                <a:cubicBezTo>
                  <a:pt x="4892" y="7023"/>
                  <a:pt x="4911" y="6992"/>
                  <a:pt x="4911" y="6955"/>
                </a:cubicBezTo>
                <a:cubicBezTo>
                  <a:pt x="4911" y="6917"/>
                  <a:pt x="4892" y="6886"/>
                  <a:pt x="4870" y="6886"/>
                </a:cubicBezTo>
                <a:close/>
                <a:moveTo>
                  <a:pt x="5077" y="6886"/>
                </a:moveTo>
                <a:cubicBezTo>
                  <a:pt x="5054" y="6886"/>
                  <a:pt x="5036" y="6917"/>
                  <a:pt x="5036" y="6955"/>
                </a:cubicBezTo>
                <a:cubicBezTo>
                  <a:pt x="5036" y="6992"/>
                  <a:pt x="5054" y="7023"/>
                  <a:pt x="5077" y="7023"/>
                </a:cubicBezTo>
                <a:cubicBezTo>
                  <a:pt x="5100" y="7023"/>
                  <a:pt x="5118" y="6992"/>
                  <a:pt x="5118" y="6955"/>
                </a:cubicBezTo>
                <a:cubicBezTo>
                  <a:pt x="5118" y="6917"/>
                  <a:pt x="5100" y="6886"/>
                  <a:pt x="5077" y="6886"/>
                </a:cubicBezTo>
                <a:close/>
                <a:moveTo>
                  <a:pt x="5499" y="6886"/>
                </a:moveTo>
                <a:cubicBezTo>
                  <a:pt x="5477" y="6886"/>
                  <a:pt x="5458" y="6917"/>
                  <a:pt x="5458" y="6955"/>
                </a:cubicBezTo>
                <a:cubicBezTo>
                  <a:pt x="5458" y="6992"/>
                  <a:pt x="5477" y="7023"/>
                  <a:pt x="5499" y="7023"/>
                </a:cubicBezTo>
                <a:cubicBezTo>
                  <a:pt x="5522" y="7023"/>
                  <a:pt x="5540" y="6992"/>
                  <a:pt x="5540" y="6955"/>
                </a:cubicBezTo>
                <a:cubicBezTo>
                  <a:pt x="5540" y="6917"/>
                  <a:pt x="5522" y="6886"/>
                  <a:pt x="5499" y="6886"/>
                </a:cubicBezTo>
                <a:close/>
                <a:moveTo>
                  <a:pt x="5706" y="6886"/>
                </a:moveTo>
                <a:cubicBezTo>
                  <a:pt x="5684" y="6886"/>
                  <a:pt x="5665" y="6917"/>
                  <a:pt x="5665" y="6955"/>
                </a:cubicBezTo>
                <a:cubicBezTo>
                  <a:pt x="5665" y="6992"/>
                  <a:pt x="5684" y="7023"/>
                  <a:pt x="5706" y="7023"/>
                </a:cubicBezTo>
                <a:cubicBezTo>
                  <a:pt x="5729" y="7023"/>
                  <a:pt x="5747" y="6992"/>
                  <a:pt x="5747" y="6955"/>
                </a:cubicBezTo>
                <a:cubicBezTo>
                  <a:pt x="5747" y="6917"/>
                  <a:pt x="5729" y="6886"/>
                  <a:pt x="5706" y="6886"/>
                </a:cubicBezTo>
                <a:close/>
                <a:moveTo>
                  <a:pt x="5921" y="6886"/>
                </a:moveTo>
                <a:cubicBezTo>
                  <a:pt x="5899" y="6886"/>
                  <a:pt x="5880" y="6917"/>
                  <a:pt x="5880" y="6955"/>
                </a:cubicBezTo>
                <a:cubicBezTo>
                  <a:pt x="5880" y="6992"/>
                  <a:pt x="5899" y="7023"/>
                  <a:pt x="5921" y="7023"/>
                </a:cubicBezTo>
                <a:cubicBezTo>
                  <a:pt x="5944" y="7023"/>
                  <a:pt x="5962" y="6992"/>
                  <a:pt x="5962" y="6955"/>
                </a:cubicBezTo>
                <a:cubicBezTo>
                  <a:pt x="5962" y="6917"/>
                  <a:pt x="5944" y="6886"/>
                  <a:pt x="5921" y="6886"/>
                </a:cubicBezTo>
                <a:close/>
                <a:moveTo>
                  <a:pt x="6129" y="6886"/>
                </a:moveTo>
                <a:cubicBezTo>
                  <a:pt x="6106" y="6886"/>
                  <a:pt x="6088" y="6917"/>
                  <a:pt x="6088" y="6955"/>
                </a:cubicBezTo>
                <a:cubicBezTo>
                  <a:pt x="6088" y="6992"/>
                  <a:pt x="6106" y="7023"/>
                  <a:pt x="6129" y="7023"/>
                </a:cubicBezTo>
                <a:cubicBezTo>
                  <a:pt x="6151" y="7023"/>
                  <a:pt x="6170" y="6992"/>
                  <a:pt x="6170" y="6955"/>
                </a:cubicBezTo>
                <a:cubicBezTo>
                  <a:pt x="6170" y="6917"/>
                  <a:pt x="6151" y="6886"/>
                  <a:pt x="6129" y="6886"/>
                </a:cubicBezTo>
                <a:close/>
                <a:moveTo>
                  <a:pt x="6336" y="6886"/>
                </a:moveTo>
                <a:cubicBezTo>
                  <a:pt x="6313" y="6886"/>
                  <a:pt x="6295" y="6917"/>
                  <a:pt x="6295" y="6955"/>
                </a:cubicBezTo>
                <a:cubicBezTo>
                  <a:pt x="6295" y="6992"/>
                  <a:pt x="6313" y="7023"/>
                  <a:pt x="6336" y="7023"/>
                </a:cubicBezTo>
                <a:cubicBezTo>
                  <a:pt x="6359" y="7023"/>
                  <a:pt x="6377" y="6992"/>
                  <a:pt x="6377" y="6955"/>
                </a:cubicBezTo>
                <a:cubicBezTo>
                  <a:pt x="6377" y="6917"/>
                  <a:pt x="6359" y="6886"/>
                  <a:pt x="6336" y="6886"/>
                </a:cubicBezTo>
                <a:close/>
                <a:moveTo>
                  <a:pt x="6551" y="6886"/>
                </a:moveTo>
                <a:cubicBezTo>
                  <a:pt x="6528" y="6886"/>
                  <a:pt x="6510" y="6917"/>
                  <a:pt x="6510" y="6955"/>
                </a:cubicBezTo>
                <a:cubicBezTo>
                  <a:pt x="6510" y="6992"/>
                  <a:pt x="6528" y="7023"/>
                  <a:pt x="6551" y="7023"/>
                </a:cubicBezTo>
                <a:cubicBezTo>
                  <a:pt x="6574" y="7023"/>
                  <a:pt x="6592" y="6992"/>
                  <a:pt x="6592" y="6955"/>
                </a:cubicBezTo>
                <a:cubicBezTo>
                  <a:pt x="6592" y="6917"/>
                  <a:pt x="6574" y="6886"/>
                  <a:pt x="6551" y="6886"/>
                </a:cubicBezTo>
                <a:close/>
                <a:moveTo>
                  <a:pt x="9501" y="6886"/>
                </a:moveTo>
                <a:cubicBezTo>
                  <a:pt x="9498" y="6900"/>
                  <a:pt x="9496" y="6914"/>
                  <a:pt x="9496" y="6933"/>
                </a:cubicBezTo>
                <a:cubicBezTo>
                  <a:pt x="9496" y="6938"/>
                  <a:pt x="9497" y="6944"/>
                  <a:pt x="9497" y="6949"/>
                </a:cubicBezTo>
                <a:cubicBezTo>
                  <a:pt x="9500" y="6968"/>
                  <a:pt x="9505" y="6986"/>
                  <a:pt x="9513" y="7000"/>
                </a:cubicBezTo>
                <a:cubicBezTo>
                  <a:pt x="9521" y="6988"/>
                  <a:pt x="9526" y="6970"/>
                  <a:pt x="9526" y="6949"/>
                </a:cubicBezTo>
                <a:cubicBezTo>
                  <a:pt x="9526" y="6921"/>
                  <a:pt x="9516" y="6896"/>
                  <a:pt x="9501" y="6886"/>
                </a:cubicBezTo>
                <a:close/>
                <a:moveTo>
                  <a:pt x="9695" y="6886"/>
                </a:moveTo>
                <a:cubicBezTo>
                  <a:pt x="9678" y="6886"/>
                  <a:pt x="9664" y="6903"/>
                  <a:pt x="9657" y="6928"/>
                </a:cubicBezTo>
                <a:cubicBezTo>
                  <a:pt x="9661" y="6927"/>
                  <a:pt x="9664" y="6925"/>
                  <a:pt x="9667" y="6925"/>
                </a:cubicBezTo>
                <a:cubicBezTo>
                  <a:pt x="9677" y="6925"/>
                  <a:pt x="9686" y="6926"/>
                  <a:pt x="9695" y="6925"/>
                </a:cubicBezTo>
                <a:cubicBezTo>
                  <a:pt x="9706" y="6923"/>
                  <a:pt x="9715" y="6918"/>
                  <a:pt x="9722" y="6904"/>
                </a:cubicBezTo>
                <a:cubicBezTo>
                  <a:pt x="9715" y="6893"/>
                  <a:pt x="9706" y="6886"/>
                  <a:pt x="9695" y="6886"/>
                </a:cubicBezTo>
                <a:close/>
                <a:moveTo>
                  <a:pt x="9906" y="6886"/>
                </a:moveTo>
                <a:cubicBezTo>
                  <a:pt x="9883" y="6886"/>
                  <a:pt x="9865" y="6917"/>
                  <a:pt x="9865" y="6955"/>
                </a:cubicBezTo>
                <a:cubicBezTo>
                  <a:pt x="9865" y="6992"/>
                  <a:pt x="9883" y="7023"/>
                  <a:pt x="9906" y="7023"/>
                </a:cubicBezTo>
                <a:cubicBezTo>
                  <a:pt x="9911" y="7023"/>
                  <a:pt x="9917" y="7021"/>
                  <a:pt x="9921" y="7018"/>
                </a:cubicBezTo>
                <a:cubicBezTo>
                  <a:pt x="9924" y="7013"/>
                  <a:pt x="9926" y="7008"/>
                  <a:pt x="9928" y="7002"/>
                </a:cubicBezTo>
                <a:cubicBezTo>
                  <a:pt x="9928" y="7004"/>
                  <a:pt x="9929" y="7007"/>
                  <a:pt x="9929" y="7010"/>
                </a:cubicBezTo>
                <a:cubicBezTo>
                  <a:pt x="9940" y="6998"/>
                  <a:pt x="9947" y="6978"/>
                  <a:pt x="9947" y="6955"/>
                </a:cubicBezTo>
                <a:cubicBezTo>
                  <a:pt x="9947" y="6917"/>
                  <a:pt x="9928" y="6886"/>
                  <a:pt x="9906" y="6886"/>
                </a:cubicBezTo>
                <a:close/>
                <a:moveTo>
                  <a:pt x="10121" y="6886"/>
                </a:moveTo>
                <a:cubicBezTo>
                  <a:pt x="10098" y="6886"/>
                  <a:pt x="10080" y="6917"/>
                  <a:pt x="10080" y="6955"/>
                </a:cubicBezTo>
                <a:cubicBezTo>
                  <a:pt x="10080" y="6992"/>
                  <a:pt x="10098" y="7023"/>
                  <a:pt x="10121" y="7023"/>
                </a:cubicBezTo>
                <a:cubicBezTo>
                  <a:pt x="10143" y="7023"/>
                  <a:pt x="10162" y="6992"/>
                  <a:pt x="10162" y="6955"/>
                </a:cubicBezTo>
                <a:cubicBezTo>
                  <a:pt x="10162" y="6917"/>
                  <a:pt x="10143" y="6886"/>
                  <a:pt x="10121" y="6886"/>
                </a:cubicBezTo>
                <a:close/>
                <a:moveTo>
                  <a:pt x="10535" y="6886"/>
                </a:moveTo>
                <a:cubicBezTo>
                  <a:pt x="10513" y="6886"/>
                  <a:pt x="10494" y="6917"/>
                  <a:pt x="10494" y="6955"/>
                </a:cubicBezTo>
                <a:cubicBezTo>
                  <a:pt x="10494" y="6992"/>
                  <a:pt x="10513" y="7023"/>
                  <a:pt x="10535" y="7023"/>
                </a:cubicBezTo>
                <a:cubicBezTo>
                  <a:pt x="10558" y="7023"/>
                  <a:pt x="10576" y="6992"/>
                  <a:pt x="10576" y="6955"/>
                </a:cubicBezTo>
                <a:cubicBezTo>
                  <a:pt x="10576" y="6917"/>
                  <a:pt x="10558" y="6886"/>
                  <a:pt x="10535" y="6886"/>
                </a:cubicBezTo>
                <a:close/>
                <a:moveTo>
                  <a:pt x="10750" y="6886"/>
                </a:moveTo>
                <a:cubicBezTo>
                  <a:pt x="10727" y="6886"/>
                  <a:pt x="10709" y="6917"/>
                  <a:pt x="10709" y="6955"/>
                </a:cubicBezTo>
                <a:cubicBezTo>
                  <a:pt x="10709" y="6992"/>
                  <a:pt x="10727" y="7023"/>
                  <a:pt x="10750" y="7023"/>
                </a:cubicBezTo>
                <a:cubicBezTo>
                  <a:pt x="10773" y="7023"/>
                  <a:pt x="10791" y="6992"/>
                  <a:pt x="10791" y="6955"/>
                </a:cubicBezTo>
                <a:cubicBezTo>
                  <a:pt x="10791" y="6917"/>
                  <a:pt x="10773" y="6886"/>
                  <a:pt x="10750" y="6886"/>
                </a:cubicBezTo>
                <a:close/>
                <a:moveTo>
                  <a:pt x="10957" y="6886"/>
                </a:moveTo>
                <a:cubicBezTo>
                  <a:pt x="10935" y="6886"/>
                  <a:pt x="10916" y="6917"/>
                  <a:pt x="10916" y="6955"/>
                </a:cubicBezTo>
                <a:cubicBezTo>
                  <a:pt x="10916" y="6992"/>
                  <a:pt x="10935" y="7023"/>
                  <a:pt x="10957" y="7023"/>
                </a:cubicBezTo>
                <a:cubicBezTo>
                  <a:pt x="10980" y="7023"/>
                  <a:pt x="10998" y="6992"/>
                  <a:pt x="10998" y="6955"/>
                </a:cubicBezTo>
                <a:cubicBezTo>
                  <a:pt x="10998" y="6917"/>
                  <a:pt x="10980" y="6886"/>
                  <a:pt x="10957" y="6886"/>
                </a:cubicBezTo>
                <a:close/>
                <a:moveTo>
                  <a:pt x="11165" y="6886"/>
                </a:moveTo>
                <a:cubicBezTo>
                  <a:pt x="11142" y="6886"/>
                  <a:pt x="11124" y="6917"/>
                  <a:pt x="11124" y="6955"/>
                </a:cubicBezTo>
                <a:cubicBezTo>
                  <a:pt x="11124" y="6992"/>
                  <a:pt x="11142" y="7023"/>
                  <a:pt x="11165" y="7023"/>
                </a:cubicBezTo>
                <a:cubicBezTo>
                  <a:pt x="11187" y="7023"/>
                  <a:pt x="11206" y="6992"/>
                  <a:pt x="11206" y="6955"/>
                </a:cubicBezTo>
                <a:cubicBezTo>
                  <a:pt x="11206" y="6917"/>
                  <a:pt x="11187" y="6886"/>
                  <a:pt x="11165" y="6886"/>
                </a:cubicBezTo>
                <a:close/>
                <a:moveTo>
                  <a:pt x="11380" y="6886"/>
                </a:moveTo>
                <a:cubicBezTo>
                  <a:pt x="11357" y="6886"/>
                  <a:pt x="11339" y="6917"/>
                  <a:pt x="11339" y="6955"/>
                </a:cubicBezTo>
                <a:cubicBezTo>
                  <a:pt x="11339" y="6992"/>
                  <a:pt x="11357" y="7023"/>
                  <a:pt x="11380" y="7023"/>
                </a:cubicBezTo>
                <a:cubicBezTo>
                  <a:pt x="11402" y="7023"/>
                  <a:pt x="11421" y="6992"/>
                  <a:pt x="11421" y="6955"/>
                </a:cubicBezTo>
                <a:cubicBezTo>
                  <a:pt x="11421" y="6917"/>
                  <a:pt x="11402" y="6886"/>
                  <a:pt x="11380" y="6886"/>
                </a:cubicBezTo>
                <a:close/>
                <a:moveTo>
                  <a:pt x="11587" y="6886"/>
                </a:moveTo>
                <a:cubicBezTo>
                  <a:pt x="11564" y="6886"/>
                  <a:pt x="11546" y="6917"/>
                  <a:pt x="11546" y="6955"/>
                </a:cubicBezTo>
                <a:cubicBezTo>
                  <a:pt x="11546" y="6992"/>
                  <a:pt x="11564" y="7023"/>
                  <a:pt x="11587" y="7023"/>
                </a:cubicBezTo>
                <a:cubicBezTo>
                  <a:pt x="11610" y="7023"/>
                  <a:pt x="11628" y="6992"/>
                  <a:pt x="11628" y="6955"/>
                </a:cubicBezTo>
                <a:cubicBezTo>
                  <a:pt x="11628" y="6917"/>
                  <a:pt x="11610" y="6886"/>
                  <a:pt x="11587" y="6886"/>
                </a:cubicBezTo>
                <a:close/>
                <a:moveTo>
                  <a:pt x="11794" y="6886"/>
                </a:moveTo>
                <a:cubicBezTo>
                  <a:pt x="11771" y="6886"/>
                  <a:pt x="11753" y="6917"/>
                  <a:pt x="11753" y="6955"/>
                </a:cubicBezTo>
                <a:cubicBezTo>
                  <a:pt x="11753" y="6992"/>
                  <a:pt x="11771" y="7023"/>
                  <a:pt x="11794" y="7023"/>
                </a:cubicBezTo>
                <a:cubicBezTo>
                  <a:pt x="11817" y="7023"/>
                  <a:pt x="11835" y="6992"/>
                  <a:pt x="11835" y="6955"/>
                </a:cubicBezTo>
                <a:cubicBezTo>
                  <a:pt x="11835" y="6917"/>
                  <a:pt x="11817" y="6886"/>
                  <a:pt x="11794" y="6886"/>
                </a:cubicBezTo>
                <a:close/>
                <a:moveTo>
                  <a:pt x="12009" y="6886"/>
                </a:moveTo>
                <a:cubicBezTo>
                  <a:pt x="11986" y="6886"/>
                  <a:pt x="11968" y="6917"/>
                  <a:pt x="11968" y="6955"/>
                </a:cubicBezTo>
                <a:cubicBezTo>
                  <a:pt x="11968" y="6992"/>
                  <a:pt x="11986" y="7023"/>
                  <a:pt x="12009" y="7023"/>
                </a:cubicBezTo>
                <a:cubicBezTo>
                  <a:pt x="12032" y="7023"/>
                  <a:pt x="12050" y="6992"/>
                  <a:pt x="12050" y="6955"/>
                </a:cubicBezTo>
                <a:cubicBezTo>
                  <a:pt x="12050" y="6917"/>
                  <a:pt x="12032" y="6886"/>
                  <a:pt x="12009" y="6886"/>
                </a:cubicBezTo>
                <a:close/>
                <a:moveTo>
                  <a:pt x="12216" y="6886"/>
                </a:moveTo>
                <a:cubicBezTo>
                  <a:pt x="12194" y="6886"/>
                  <a:pt x="12175" y="6917"/>
                  <a:pt x="12175" y="6955"/>
                </a:cubicBezTo>
                <a:cubicBezTo>
                  <a:pt x="12175" y="6992"/>
                  <a:pt x="12194" y="7023"/>
                  <a:pt x="12216" y="7023"/>
                </a:cubicBezTo>
                <a:cubicBezTo>
                  <a:pt x="12239" y="7023"/>
                  <a:pt x="12257" y="6992"/>
                  <a:pt x="12257" y="6955"/>
                </a:cubicBezTo>
                <a:cubicBezTo>
                  <a:pt x="12257" y="6917"/>
                  <a:pt x="12239" y="6886"/>
                  <a:pt x="12216" y="6886"/>
                </a:cubicBezTo>
                <a:close/>
                <a:moveTo>
                  <a:pt x="12424" y="6886"/>
                </a:moveTo>
                <a:cubicBezTo>
                  <a:pt x="12401" y="6886"/>
                  <a:pt x="12383" y="6917"/>
                  <a:pt x="12383" y="6955"/>
                </a:cubicBezTo>
                <a:cubicBezTo>
                  <a:pt x="12383" y="6992"/>
                  <a:pt x="12401" y="7023"/>
                  <a:pt x="12424" y="7023"/>
                </a:cubicBezTo>
                <a:cubicBezTo>
                  <a:pt x="12446" y="7023"/>
                  <a:pt x="12465" y="6992"/>
                  <a:pt x="12465" y="6955"/>
                </a:cubicBezTo>
                <a:cubicBezTo>
                  <a:pt x="12465" y="6917"/>
                  <a:pt x="12446" y="6886"/>
                  <a:pt x="12424" y="6886"/>
                </a:cubicBezTo>
                <a:close/>
                <a:moveTo>
                  <a:pt x="12639" y="6886"/>
                </a:moveTo>
                <a:cubicBezTo>
                  <a:pt x="12616" y="6886"/>
                  <a:pt x="12598" y="6917"/>
                  <a:pt x="12598" y="6955"/>
                </a:cubicBezTo>
                <a:cubicBezTo>
                  <a:pt x="12598" y="6992"/>
                  <a:pt x="12616" y="7023"/>
                  <a:pt x="12639" y="7023"/>
                </a:cubicBezTo>
                <a:cubicBezTo>
                  <a:pt x="12661" y="7023"/>
                  <a:pt x="12680" y="6992"/>
                  <a:pt x="12680" y="6955"/>
                </a:cubicBezTo>
                <a:cubicBezTo>
                  <a:pt x="12680" y="6917"/>
                  <a:pt x="12661" y="6886"/>
                  <a:pt x="12639" y="6886"/>
                </a:cubicBezTo>
                <a:close/>
                <a:moveTo>
                  <a:pt x="12846" y="6886"/>
                </a:moveTo>
                <a:cubicBezTo>
                  <a:pt x="12823" y="6886"/>
                  <a:pt x="12805" y="6917"/>
                  <a:pt x="12805" y="6955"/>
                </a:cubicBezTo>
                <a:cubicBezTo>
                  <a:pt x="12805" y="6992"/>
                  <a:pt x="12823" y="7023"/>
                  <a:pt x="12846" y="7023"/>
                </a:cubicBezTo>
                <a:cubicBezTo>
                  <a:pt x="12868" y="7023"/>
                  <a:pt x="12887" y="6992"/>
                  <a:pt x="12887" y="6955"/>
                </a:cubicBezTo>
                <a:cubicBezTo>
                  <a:pt x="12887" y="6917"/>
                  <a:pt x="12868" y="6886"/>
                  <a:pt x="12846" y="6886"/>
                </a:cubicBezTo>
                <a:close/>
                <a:moveTo>
                  <a:pt x="13053" y="6886"/>
                </a:moveTo>
                <a:cubicBezTo>
                  <a:pt x="13030" y="6886"/>
                  <a:pt x="13012" y="6917"/>
                  <a:pt x="13012" y="6955"/>
                </a:cubicBezTo>
                <a:cubicBezTo>
                  <a:pt x="13012" y="6992"/>
                  <a:pt x="13030" y="7023"/>
                  <a:pt x="13053" y="7023"/>
                </a:cubicBezTo>
                <a:cubicBezTo>
                  <a:pt x="13076" y="7023"/>
                  <a:pt x="13094" y="6992"/>
                  <a:pt x="13094" y="6955"/>
                </a:cubicBezTo>
                <a:cubicBezTo>
                  <a:pt x="13094" y="6917"/>
                  <a:pt x="13076" y="6886"/>
                  <a:pt x="13053" y="6886"/>
                </a:cubicBezTo>
                <a:close/>
                <a:moveTo>
                  <a:pt x="13268" y="6886"/>
                </a:moveTo>
                <a:cubicBezTo>
                  <a:pt x="13245" y="6886"/>
                  <a:pt x="13227" y="6917"/>
                  <a:pt x="13227" y="6955"/>
                </a:cubicBezTo>
                <a:cubicBezTo>
                  <a:pt x="13227" y="6992"/>
                  <a:pt x="13245" y="7023"/>
                  <a:pt x="13268" y="7023"/>
                </a:cubicBezTo>
                <a:cubicBezTo>
                  <a:pt x="13291" y="7023"/>
                  <a:pt x="13309" y="6992"/>
                  <a:pt x="13309" y="6955"/>
                </a:cubicBezTo>
                <a:cubicBezTo>
                  <a:pt x="13309" y="6917"/>
                  <a:pt x="13291" y="6886"/>
                  <a:pt x="13268" y="6886"/>
                </a:cubicBezTo>
                <a:close/>
                <a:moveTo>
                  <a:pt x="13475" y="6886"/>
                </a:moveTo>
                <a:cubicBezTo>
                  <a:pt x="13453" y="6886"/>
                  <a:pt x="13434" y="6917"/>
                  <a:pt x="13434" y="6955"/>
                </a:cubicBezTo>
                <a:cubicBezTo>
                  <a:pt x="13434" y="6992"/>
                  <a:pt x="13453" y="7023"/>
                  <a:pt x="13475" y="7023"/>
                </a:cubicBezTo>
                <a:cubicBezTo>
                  <a:pt x="13498" y="7023"/>
                  <a:pt x="13516" y="6992"/>
                  <a:pt x="13516" y="6955"/>
                </a:cubicBezTo>
                <a:cubicBezTo>
                  <a:pt x="13516" y="6917"/>
                  <a:pt x="13498" y="6886"/>
                  <a:pt x="13475" y="6886"/>
                </a:cubicBezTo>
                <a:close/>
                <a:moveTo>
                  <a:pt x="13683" y="6886"/>
                </a:moveTo>
                <a:cubicBezTo>
                  <a:pt x="13660" y="6886"/>
                  <a:pt x="13642" y="6917"/>
                  <a:pt x="13642" y="6955"/>
                </a:cubicBezTo>
                <a:cubicBezTo>
                  <a:pt x="13642" y="6992"/>
                  <a:pt x="13660" y="7023"/>
                  <a:pt x="13683" y="7023"/>
                </a:cubicBezTo>
                <a:cubicBezTo>
                  <a:pt x="13705" y="7023"/>
                  <a:pt x="13724" y="6992"/>
                  <a:pt x="13724" y="6955"/>
                </a:cubicBezTo>
                <a:cubicBezTo>
                  <a:pt x="13724" y="6917"/>
                  <a:pt x="13705" y="6886"/>
                  <a:pt x="13683" y="6886"/>
                </a:cubicBezTo>
                <a:close/>
                <a:moveTo>
                  <a:pt x="13898" y="6886"/>
                </a:moveTo>
                <a:cubicBezTo>
                  <a:pt x="13875" y="6886"/>
                  <a:pt x="13857" y="6917"/>
                  <a:pt x="13857" y="6955"/>
                </a:cubicBezTo>
                <a:cubicBezTo>
                  <a:pt x="13857" y="6992"/>
                  <a:pt x="13875" y="7023"/>
                  <a:pt x="13898" y="7023"/>
                </a:cubicBezTo>
                <a:cubicBezTo>
                  <a:pt x="13920" y="7023"/>
                  <a:pt x="13939" y="6992"/>
                  <a:pt x="13939" y="6955"/>
                </a:cubicBezTo>
                <a:cubicBezTo>
                  <a:pt x="13939" y="6917"/>
                  <a:pt x="13920" y="6886"/>
                  <a:pt x="13898" y="6886"/>
                </a:cubicBezTo>
                <a:close/>
                <a:moveTo>
                  <a:pt x="14105" y="6886"/>
                </a:moveTo>
                <a:cubicBezTo>
                  <a:pt x="14082" y="6886"/>
                  <a:pt x="14064" y="6917"/>
                  <a:pt x="14064" y="6955"/>
                </a:cubicBezTo>
                <a:cubicBezTo>
                  <a:pt x="14064" y="6992"/>
                  <a:pt x="14082" y="7023"/>
                  <a:pt x="14105" y="7023"/>
                </a:cubicBezTo>
                <a:cubicBezTo>
                  <a:pt x="14127" y="7023"/>
                  <a:pt x="14146" y="6992"/>
                  <a:pt x="14146" y="6955"/>
                </a:cubicBezTo>
                <a:cubicBezTo>
                  <a:pt x="14146" y="6917"/>
                  <a:pt x="14127" y="6886"/>
                  <a:pt x="14105" y="6886"/>
                </a:cubicBezTo>
                <a:close/>
                <a:moveTo>
                  <a:pt x="14312" y="6886"/>
                </a:moveTo>
                <a:cubicBezTo>
                  <a:pt x="14289" y="6886"/>
                  <a:pt x="14271" y="6917"/>
                  <a:pt x="14271" y="6955"/>
                </a:cubicBezTo>
                <a:cubicBezTo>
                  <a:pt x="14271" y="6992"/>
                  <a:pt x="14289" y="7023"/>
                  <a:pt x="14312" y="7023"/>
                </a:cubicBezTo>
                <a:cubicBezTo>
                  <a:pt x="14335" y="7023"/>
                  <a:pt x="14353" y="6992"/>
                  <a:pt x="14353" y="6955"/>
                </a:cubicBezTo>
                <a:cubicBezTo>
                  <a:pt x="14353" y="6917"/>
                  <a:pt x="14335" y="6886"/>
                  <a:pt x="14312" y="6886"/>
                </a:cubicBezTo>
                <a:close/>
                <a:moveTo>
                  <a:pt x="14527" y="6886"/>
                </a:moveTo>
                <a:cubicBezTo>
                  <a:pt x="14504" y="6886"/>
                  <a:pt x="14486" y="6917"/>
                  <a:pt x="14486" y="6955"/>
                </a:cubicBezTo>
                <a:cubicBezTo>
                  <a:pt x="14486" y="6992"/>
                  <a:pt x="14504" y="7023"/>
                  <a:pt x="14527" y="7023"/>
                </a:cubicBezTo>
                <a:cubicBezTo>
                  <a:pt x="14550" y="7023"/>
                  <a:pt x="14568" y="6992"/>
                  <a:pt x="14568" y="6955"/>
                </a:cubicBezTo>
                <a:cubicBezTo>
                  <a:pt x="14568" y="6917"/>
                  <a:pt x="14550" y="6886"/>
                  <a:pt x="14527" y="6886"/>
                </a:cubicBezTo>
                <a:close/>
                <a:moveTo>
                  <a:pt x="14734" y="6886"/>
                </a:moveTo>
                <a:cubicBezTo>
                  <a:pt x="14712" y="6886"/>
                  <a:pt x="14693" y="6917"/>
                  <a:pt x="14693" y="6955"/>
                </a:cubicBezTo>
                <a:cubicBezTo>
                  <a:pt x="14693" y="6992"/>
                  <a:pt x="14712" y="7023"/>
                  <a:pt x="14734" y="7023"/>
                </a:cubicBezTo>
                <a:cubicBezTo>
                  <a:pt x="14757" y="7023"/>
                  <a:pt x="14775" y="6992"/>
                  <a:pt x="14775" y="6955"/>
                </a:cubicBezTo>
                <a:cubicBezTo>
                  <a:pt x="14775" y="6917"/>
                  <a:pt x="14757" y="6886"/>
                  <a:pt x="14734" y="6886"/>
                </a:cubicBezTo>
                <a:close/>
                <a:moveTo>
                  <a:pt x="14942" y="6886"/>
                </a:moveTo>
                <a:cubicBezTo>
                  <a:pt x="14919" y="6886"/>
                  <a:pt x="14901" y="6917"/>
                  <a:pt x="14901" y="6955"/>
                </a:cubicBezTo>
                <a:cubicBezTo>
                  <a:pt x="14901" y="6992"/>
                  <a:pt x="14919" y="7023"/>
                  <a:pt x="14942" y="7023"/>
                </a:cubicBezTo>
                <a:cubicBezTo>
                  <a:pt x="14964" y="7023"/>
                  <a:pt x="14983" y="6992"/>
                  <a:pt x="14983" y="6955"/>
                </a:cubicBezTo>
                <a:cubicBezTo>
                  <a:pt x="14983" y="6917"/>
                  <a:pt x="14964" y="6886"/>
                  <a:pt x="14942" y="6886"/>
                </a:cubicBezTo>
                <a:close/>
                <a:moveTo>
                  <a:pt x="15157" y="6886"/>
                </a:moveTo>
                <a:cubicBezTo>
                  <a:pt x="15134" y="6886"/>
                  <a:pt x="15116" y="6917"/>
                  <a:pt x="15116" y="6955"/>
                </a:cubicBezTo>
                <a:cubicBezTo>
                  <a:pt x="15116" y="6992"/>
                  <a:pt x="15134" y="7023"/>
                  <a:pt x="15157" y="7023"/>
                </a:cubicBezTo>
                <a:cubicBezTo>
                  <a:pt x="15179" y="7023"/>
                  <a:pt x="15198" y="6992"/>
                  <a:pt x="15198" y="6955"/>
                </a:cubicBezTo>
                <a:cubicBezTo>
                  <a:pt x="15198" y="6917"/>
                  <a:pt x="15179" y="6886"/>
                  <a:pt x="15157" y="6886"/>
                </a:cubicBezTo>
                <a:close/>
                <a:moveTo>
                  <a:pt x="15364" y="6886"/>
                </a:moveTo>
                <a:cubicBezTo>
                  <a:pt x="15341" y="6886"/>
                  <a:pt x="15323" y="6917"/>
                  <a:pt x="15323" y="6955"/>
                </a:cubicBezTo>
                <a:cubicBezTo>
                  <a:pt x="15323" y="6992"/>
                  <a:pt x="15341" y="7023"/>
                  <a:pt x="15364" y="7023"/>
                </a:cubicBezTo>
                <a:cubicBezTo>
                  <a:pt x="15386" y="7023"/>
                  <a:pt x="15405" y="6992"/>
                  <a:pt x="15405" y="6955"/>
                </a:cubicBezTo>
                <a:cubicBezTo>
                  <a:pt x="15405" y="6917"/>
                  <a:pt x="15386" y="6886"/>
                  <a:pt x="15364" y="6886"/>
                </a:cubicBezTo>
                <a:close/>
                <a:moveTo>
                  <a:pt x="15579" y="6886"/>
                </a:moveTo>
                <a:cubicBezTo>
                  <a:pt x="15556" y="6886"/>
                  <a:pt x="15538" y="6917"/>
                  <a:pt x="15538" y="6955"/>
                </a:cubicBezTo>
                <a:cubicBezTo>
                  <a:pt x="15538" y="6992"/>
                  <a:pt x="15556" y="7023"/>
                  <a:pt x="15579" y="7023"/>
                </a:cubicBezTo>
                <a:cubicBezTo>
                  <a:pt x="15601" y="7023"/>
                  <a:pt x="15620" y="6992"/>
                  <a:pt x="15620" y="6955"/>
                </a:cubicBezTo>
                <a:cubicBezTo>
                  <a:pt x="15620" y="6917"/>
                  <a:pt x="15601" y="6886"/>
                  <a:pt x="15579" y="6886"/>
                </a:cubicBezTo>
                <a:close/>
                <a:moveTo>
                  <a:pt x="15786" y="6886"/>
                </a:moveTo>
                <a:cubicBezTo>
                  <a:pt x="15763" y="6886"/>
                  <a:pt x="15745" y="6917"/>
                  <a:pt x="15745" y="6955"/>
                </a:cubicBezTo>
                <a:cubicBezTo>
                  <a:pt x="15745" y="6992"/>
                  <a:pt x="15763" y="7023"/>
                  <a:pt x="15786" y="7023"/>
                </a:cubicBezTo>
                <a:cubicBezTo>
                  <a:pt x="15809" y="7023"/>
                  <a:pt x="15827" y="6992"/>
                  <a:pt x="15827" y="6955"/>
                </a:cubicBezTo>
                <a:cubicBezTo>
                  <a:pt x="15827" y="6917"/>
                  <a:pt x="15809" y="6886"/>
                  <a:pt x="15786" y="6886"/>
                </a:cubicBezTo>
                <a:close/>
                <a:moveTo>
                  <a:pt x="15993" y="6886"/>
                </a:moveTo>
                <a:cubicBezTo>
                  <a:pt x="15971" y="6886"/>
                  <a:pt x="15952" y="6917"/>
                  <a:pt x="15952" y="6955"/>
                </a:cubicBezTo>
                <a:cubicBezTo>
                  <a:pt x="15952" y="6992"/>
                  <a:pt x="15971" y="7023"/>
                  <a:pt x="15993" y="7023"/>
                </a:cubicBezTo>
                <a:cubicBezTo>
                  <a:pt x="16016" y="7023"/>
                  <a:pt x="16034" y="6992"/>
                  <a:pt x="16034" y="6955"/>
                </a:cubicBezTo>
                <a:cubicBezTo>
                  <a:pt x="16034" y="6917"/>
                  <a:pt x="16016" y="6886"/>
                  <a:pt x="15993" y="6886"/>
                </a:cubicBezTo>
                <a:close/>
                <a:moveTo>
                  <a:pt x="16208" y="6886"/>
                </a:moveTo>
                <a:cubicBezTo>
                  <a:pt x="16186" y="6886"/>
                  <a:pt x="16167" y="6917"/>
                  <a:pt x="16167" y="6955"/>
                </a:cubicBezTo>
                <a:cubicBezTo>
                  <a:pt x="16167" y="6992"/>
                  <a:pt x="16186" y="7023"/>
                  <a:pt x="16208" y="7023"/>
                </a:cubicBezTo>
                <a:cubicBezTo>
                  <a:pt x="16231" y="7023"/>
                  <a:pt x="16249" y="6992"/>
                  <a:pt x="16249" y="6955"/>
                </a:cubicBezTo>
                <a:cubicBezTo>
                  <a:pt x="16249" y="6917"/>
                  <a:pt x="16231" y="6886"/>
                  <a:pt x="16208" y="6886"/>
                </a:cubicBezTo>
                <a:close/>
                <a:moveTo>
                  <a:pt x="16416" y="6886"/>
                </a:moveTo>
                <a:cubicBezTo>
                  <a:pt x="16393" y="6886"/>
                  <a:pt x="16375" y="6917"/>
                  <a:pt x="16375" y="6955"/>
                </a:cubicBezTo>
                <a:cubicBezTo>
                  <a:pt x="16375" y="6992"/>
                  <a:pt x="16393" y="7023"/>
                  <a:pt x="16416" y="7023"/>
                </a:cubicBezTo>
                <a:cubicBezTo>
                  <a:pt x="16438" y="7023"/>
                  <a:pt x="16457" y="6992"/>
                  <a:pt x="16457" y="6955"/>
                </a:cubicBezTo>
                <a:cubicBezTo>
                  <a:pt x="16457" y="6917"/>
                  <a:pt x="16438" y="6886"/>
                  <a:pt x="16416" y="6886"/>
                </a:cubicBezTo>
                <a:close/>
                <a:moveTo>
                  <a:pt x="16623" y="6886"/>
                </a:moveTo>
                <a:cubicBezTo>
                  <a:pt x="16600" y="6886"/>
                  <a:pt x="16582" y="6917"/>
                  <a:pt x="16582" y="6955"/>
                </a:cubicBezTo>
                <a:cubicBezTo>
                  <a:pt x="16582" y="6992"/>
                  <a:pt x="16600" y="7023"/>
                  <a:pt x="16623" y="7023"/>
                </a:cubicBezTo>
                <a:cubicBezTo>
                  <a:pt x="16645" y="7023"/>
                  <a:pt x="16664" y="6992"/>
                  <a:pt x="16664" y="6955"/>
                </a:cubicBezTo>
                <a:cubicBezTo>
                  <a:pt x="16664" y="6917"/>
                  <a:pt x="16645" y="6886"/>
                  <a:pt x="16623" y="6886"/>
                </a:cubicBezTo>
                <a:close/>
                <a:moveTo>
                  <a:pt x="16838" y="6886"/>
                </a:moveTo>
                <a:cubicBezTo>
                  <a:pt x="16815" y="6886"/>
                  <a:pt x="16797" y="6917"/>
                  <a:pt x="16797" y="6955"/>
                </a:cubicBezTo>
                <a:cubicBezTo>
                  <a:pt x="16797" y="6992"/>
                  <a:pt x="16815" y="7023"/>
                  <a:pt x="16838" y="7023"/>
                </a:cubicBezTo>
                <a:cubicBezTo>
                  <a:pt x="16860" y="7023"/>
                  <a:pt x="16879" y="6992"/>
                  <a:pt x="16879" y="6955"/>
                </a:cubicBezTo>
                <a:cubicBezTo>
                  <a:pt x="16879" y="6917"/>
                  <a:pt x="16860" y="6886"/>
                  <a:pt x="16838" y="6886"/>
                </a:cubicBezTo>
                <a:close/>
                <a:moveTo>
                  <a:pt x="17045" y="6886"/>
                </a:moveTo>
                <a:cubicBezTo>
                  <a:pt x="17022" y="6886"/>
                  <a:pt x="17004" y="6917"/>
                  <a:pt x="17004" y="6955"/>
                </a:cubicBezTo>
                <a:cubicBezTo>
                  <a:pt x="17004" y="6992"/>
                  <a:pt x="17022" y="7023"/>
                  <a:pt x="17045" y="7023"/>
                </a:cubicBezTo>
                <a:cubicBezTo>
                  <a:pt x="17068" y="7023"/>
                  <a:pt x="17086" y="6992"/>
                  <a:pt x="17086" y="6955"/>
                </a:cubicBezTo>
                <a:cubicBezTo>
                  <a:pt x="17086" y="6917"/>
                  <a:pt x="17068" y="6886"/>
                  <a:pt x="17045" y="6886"/>
                </a:cubicBezTo>
                <a:close/>
                <a:moveTo>
                  <a:pt x="17252" y="6886"/>
                </a:moveTo>
                <a:cubicBezTo>
                  <a:pt x="17230" y="6886"/>
                  <a:pt x="17211" y="6917"/>
                  <a:pt x="17211" y="6955"/>
                </a:cubicBezTo>
                <a:cubicBezTo>
                  <a:pt x="17211" y="6992"/>
                  <a:pt x="17230" y="7023"/>
                  <a:pt x="17252" y="7023"/>
                </a:cubicBezTo>
                <a:cubicBezTo>
                  <a:pt x="17275" y="7023"/>
                  <a:pt x="17293" y="6992"/>
                  <a:pt x="17293" y="6955"/>
                </a:cubicBezTo>
                <a:cubicBezTo>
                  <a:pt x="17293" y="6917"/>
                  <a:pt x="17275" y="6886"/>
                  <a:pt x="17252" y="6886"/>
                </a:cubicBezTo>
                <a:close/>
                <a:moveTo>
                  <a:pt x="17467" y="6886"/>
                </a:moveTo>
                <a:cubicBezTo>
                  <a:pt x="17445" y="6886"/>
                  <a:pt x="17426" y="6917"/>
                  <a:pt x="17426" y="6955"/>
                </a:cubicBezTo>
                <a:cubicBezTo>
                  <a:pt x="17426" y="6992"/>
                  <a:pt x="17445" y="7023"/>
                  <a:pt x="17467" y="7023"/>
                </a:cubicBezTo>
                <a:cubicBezTo>
                  <a:pt x="17490" y="7023"/>
                  <a:pt x="17508" y="6992"/>
                  <a:pt x="17508" y="6955"/>
                </a:cubicBezTo>
                <a:cubicBezTo>
                  <a:pt x="17508" y="6917"/>
                  <a:pt x="17490" y="6886"/>
                  <a:pt x="17467" y="6886"/>
                </a:cubicBezTo>
                <a:close/>
                <a:moveTo>
                  <a:pt x="17675" y="6886"/>
                </a:moveTo>
                <a:cubicBezTo>
                  <a:pt x="17652" y="6886"/>
                  <a:pt x="17634" y="6917"/>
                  <a:pt x="17634" y="6955"/>
                </a:cubicBezTo>
                <a:cubicBezTo>
                  <a:pt x="17634" y="6992"/>
                  <a:pt x="17652" y="7023"/>
                  <a:pt x="17675" y="7023"/>
                </a:cubicBezTo>
                <a:cubicBezTo>
                  <a:pt x="17697" y="7023"/>
                  <a:pt x="17716" y="6992"/>
                  <a:pt x="17716" y="6955"/>
                </a:cubicBezTo>
                <a:cubicBezTo>
                  <a:pt x="17716" y="6917"/>
                  <a:pt x="17697" y="6886"/>
                  <a:pt x="17675" y="6886"/>
                </a:cubicBezTo>
                <a:close/>
                <a:moveTo>
                  <a:pt x="17882" y="6886"/>
                </a:moveTo>
                <a:cubicBezTo>
                  <a:pt x="17859" y="6886"/>
                  <a:pt x="17841" y="6917"/>
                  <a:pt x="17841" y="6955"/>
                </a:cubicBezTo>
                <a:cubicBezTo>
                  <a:pt x="17841" y="6992"/>
                  <a:pt x="17859" y="7023"/>
                  <a:pt x="17882" y="7023"/>
                </a:cubicBezTo>
                <a:cubicBezTo>
                  <a:pt x="17904" y="7023"/>
                  <a:pt x="17923" y="6992"/>
                  <a:pt x="17923" y="6955"/>
                </a:cubicBezTo>
                <a:cubicBezTo>
                  <a:pt x="17923" y="6917"/>
                  <a:pt x="17904" y="6886"/>
                  <a:pt x="17882" y="6886"/>
                </a:cubicBezTo>
                <a:close/>
                <a:moveTo>
                  <a:pt x="18097" y="6886"/>
                </a:moveTo>
                <a:cubicBezTo>
                  <a:pt x="18074" y="6886"/>
                  <a:pt x="18056" y="6917"/>
                  <a:pt x="18056" y="6955"/>
                </a:cubicBezTo>
                <a:cubicBezTo>
                  <a:pt x="18056" y="6992"/>
                  <a:pt x="18074" y="7023"/>
                  <a:pt x="18097" y="7023"/>
                </a:cubicBezTo>
                <a:cubicBezTo>
                  <a:pt x="18119" y="7023"/>
                  <a:pt x="18138" y="6992"/>
                  <a:pt x="18138" y="6955"/>
                </a:cubicBezTo>
                <a:cubicBezTo>
                  <a:pt x="18138" y="6917"/>
                  <a:pt x="18119" y="6886"/>
                  <a:pt x="18097" y="6886"/>
                </a:cubicBezTo>
                <a:close/>
                <a:moveTo>
                  <a:pt x="18304" y="6886"/>
                </a:moveTo>
                <a:cubicBezTo>
                  <a:pt x="18281" y="6886"/>
                  <a:pt x="18263" y="6917"/>
                  <a:pt x="18263" y="6955"/>
                </a:cubicBezTo>
                <a:cubicBezTo>
                  <a:pt x="18263" y="6992"/>
                  <a:pt x="18281" y="7023"/>
                  <a:pt x="18304" y="7023"/>
                </a:cubicBezTo>
                <a:cubicBezTo>
                  <a:pt x="18327" y="7023"/>
                  <a:pt x="18345" y="6992"/>
                  <a:pt x="18345" y="6955"/>
                </a:cubicBezTo>
                <a:cubicBezTo>
                  <a:pt x="18345" y="6917"/>
                  <a:pt x="18327" y="6886"/>
                  <a:pt x="18304" y="6886"/>
                </a:cubicBezTo>
                <a:close/>
                <a:moveTo>
                  <a:pt x="18511" y="6886"/>
                </a:moveTo>
                <a:cubicBezTo>
                  <a:pt x="18489" y="6886"/>
                  <a:pt x="18470" y="6917"/>
                  <a:pt x="18470" y="6955"/>
                </a:cubicBezTo>
                <a:cubicBezTo>
                  <a:pt x="18470" y="6992"/>
                  <a:pt x="18489" y="7023"/>
                  <a:pt x="18511" y="7023"/>
                </a:cubicBezTo>
                <a:cubicBezTo>
                  <a:pt x="18534" y="7023"/>
                  <a:pt x="18552" y="6992"/>
                  <a:pt x="18552" y="6955"/>
                </a:cubicBezTo>
                <a:cubicBezTo>
                  <a:pt x="18552" y="6917"/>
                  <a:pt x="18534" y="6886"/>
                  <a:pt x="18511" y="6886"/>
                </a:cubicBezTo>
                <a:close/>
                <a:moveTo>
                  <a:pt x="18723" y="6886"/>
                </a:moveTo>
                <a:cubicBezTo>
                  <a:pt x="18720" y="6886"/>
                  <a:pt x="18718" y="6887"/>
                  <a:pt x="18716" y="6887"/>
                </a:cubicBezTo>
                <a:cubicBezTo>
                  <a:pt x="18717" y="6900"/>
                  <a:pt x="18720" y="6912"/>
                  <a:pt x="18723" y="6922"/>
                </a:cubicBezTo>
                <a:cubicBezTo>
                  <a:pt x="18726" y="6933"/>
                  <a:pt x="18730" y="6944"/>
                  <a:pt x="18734" y="6955"/>
                </a:cubicBezTo>
                <a:cubicBezTo>
                  <a:pt x="18740" y="6971"/>
                  <a:pt x="18745" y="6989"/>
                  <a:pt x="18746" y="7011"/>
                </a:cubicBezTo>
                <a:cubicBezTo>
                  <a:pt x="18757" y="6998"/>
                  <a:pt x="18764" y="6978"/>
                  <a:pt x="18764" y="6955"/>
                </a:cubicBezTo>
                <a:cubicBezTo>
                  <a:pt x="18764" y="6917"/>
                  <a:pt x="18746" y="6886"/>
                  <a:pt x="18723" y="6886"/>
                </a:cubicBezTo>
                <a:close/>
                <a:moveTo>
                  <a:pt x="2097" y="6937"/>
                </a:moveTo>
                <a:cubicBezTo>
                  <a:pt x="2097" y="6942"/>
                  <a:pt x="2096" y="6947"/>
                  <a:pt x="2096" y="6952"/>
                </a:cubicBezTo>
                <a:cubicBezTo>
                  <a:pt x="2099" y="6950"/>
                  <a:pt x="2099" y="6945"/>
                  <a:pt x="2097" y="6937"/>
                </a:cubicBezTo>
                <a:close/>
                <a:moveTo>
                  <a:pt x="5332" y="6937"/>
                </a:moveTo>
                <a:cubicBezTo>
                  <a:pt x="5330" y="6943"/>
                  <a:pt x="5327" y="6948"/>
                  <a:pt x="5324" y="6954"/>
                </a:cubicBezTo>
                <a:cubicBezTo>
                  <a:pt x="5314" y="6972"/>
                  <a:pt x="5301" y="6994"/>
                  <a:pt x="5297" y="7021"/>
                </a:cubicBezTo>
                <a:cubicBezTo>
                  <a:pt x="5317" y="7018"/>
                  <a:pt x="5333" y="6989"/>
                  <a:pt x="5333" y="6954"/>
                </a:cubicBezTo>
                <a:cubicBezTo>
                  <a:pt x="5333" y="6948"/>
                  <a:pt x="5333" y="6943"/>
                  <a:pt x="5332" y="6937"/>
                </a:cubicBezTo>
                <a:close/>
                <a:moveTo>
                  <a:pt x="2452" y="7065"/>
                </a:moveTo>
                <a:cubicBezTo>
                  <a:pt x="2429" y="7065"/>
                  <a:pt x="2411" y="7096"/>
                  <a:pt x="2411" y="7134"/>
                </a:cubicBezTo>
                <a:cubicBezTo>
                  <a:pt x="2411" y="7172"/>
                  <a:pt x="2429" y="7202"/>
                  <a:pt x="2452" y="7202"/>
                </a:cubicBezTo>
                <a:cubicBezTo>
                  <a:pt x="2474" y="7202"/>
                  <a:pt x="2493" y="7172"/>
                  <a:pt x="2493" y="7134"/>
                </a:cubicBezTo>
                <a:cubicBezTo>
                  <a:pt x="2493" y="7096"/>
                  <a:pt x="2474" y="7065"/>
                  <a:pt x="2452" y="7065"/>
                </a:cubicBezTo>
                <a:close/>
                <a:moveTo>
                  <a:pt x="2666" y="7065"/>
                </a:moveTo>
                <a:cubicBezTo>
                  <a:pt x="2644" y="7065"/>
                  <a:pt x="2625" y="7096"/>
                  <a:pt x="2625" y="7134"/>
                </a:cubicBezTo>
                <a:cubicBezTo>
                  <a:pt x="2625" y="7172"/>
                  <a:pt x="2644" y="7202"/>
                  <a:pt x="2666" y="7202"/>
                </a:cubicBezTo>
                <a:cubicBezTo>
                  <a:pt x="2689" y="7202"/>
                  <a:pt x="2707" y="7172"/>
                  <a:pt x="2707" y="7134"/>
                </a:cubicBezTo>
                <a:cubicBezTo>
                  <a:pt x="2707" y="7096"/>
                  <a:pt x="2689" y="7065"/>
                  <a:pt x="2666" y="7065"/>
                </a:cubicBezTo>
                <a:close/>
                <a:moveTo>
                  <a:pt x="2874" y="7065"/>
                </a:moveTo>
                <a:cubicBezTo>
                  <a:pt x="2851" y="7065"/>
                  <a:pt x="2833" y="7096"/>
                  <a:pt x="2833" y="7134"/>
                </a:cubicBezTo>
                <a:cubicBezTo>
                  <a:pt x="2833" y="7172"/>
                  <a:pt x="2851" y="7202"/>
                  <a:pt x="2874" y="7202"/>
                </a:cubicBezTo>
                <a:cubicBezTo>
                  <a:pt x="2896" y="7202"/>
                  <a:pt x="2915" y="7172"/>
                  <a:pt x="2915" y="7134"/>
                </a:cubicBezTo>
                <a:cubicBezTo>
                  <a:pt x="2915" y="7096"/>
                  <a:pt x="2896" y="7065"/>
                  <a:pt x="2874" y="7065"/>
                </a:cubicBezTo>
                <a:close/>
                <a:moveTo>
                  <a:pt x="3081" y="7065"/>
                </a:moveTo>
                <a:cubicBezTo>
                  <a:pt x="3058" y="7065"/>
                  <a:pt x="3040" y="7096"/>
                  <a:pt x="3040" y="7134"/>
                </a:cubicBezTo>
                <a:cubicBezTo>
                  <a:pt x="3040" y="7172"/>
                  <a:pt x="3058" y="7202"/>
                  <a:pt x="3081" y="7202"/>
                </a:cubicBezTo>
                <a:cubicBezTo>
                  <a:pt x="3104" y="7202"/>
                  <a:pt x="3122" y="7172"/>
                  <a:pt x="3122" y="7134"/>
                </a:cubicBezTo>
                <a:cubicBezTo>
                  <a:pt x="3122" y="7096"/>
                  <a:pt x="3104" y="7065"/>
                  <a:pt x="3081" y="7065"/>
                </a:cubicBezTo>
                <a:close/>
                <a:moveTo>
                  <a:pt x="3296" y="7065"/>
                </a:moveTo>
                <a:cubicBezTo>
                  <a:pt x="3273" y="7065"/>
                  <a:pt x="3255" y="7096"/>
                  <a:pt x="3255" y="7134"/>
                </a:cubicBezTo>
                <a:cubicBezTo>
                  <a:pt x="3255" y="7172"/>
                  <a:pt x="3273" y="7202"/>
                  <a:pt x="3296" y="7202"/>
                </a:cubicBezTo>
                <a:cubicBezTo>
                  <a:pt x="3319" y="7202"/>
                  <a:pt x="3337" y="7172"/>
                  <a:pt x="3337" y="7134"/>
                </a:cubicBezTo>
                <a:cubicBezTo>
                  <a:pt x="3337" y="7096"/>
                  <a:pt x="3319" y="7065"/>
                  <a:pt x="3296" y="7065"/>
                </a:cubicBezTo>
                <a:close/>
                <a:moveTo>
                  <a:pt x="3503" y="7065"/>
                </a:moveTo>
                <a:cubicBezTo>
                  <a:pt x="3481" y="7065"/>
                  <a:pt x="3462" y="7096"/>
                  <a:pt x="3462" y="7134"/>
                </a:cubicBezTo>
                <a:cubicBezTo>
                  <a:pt x="3462" y="7172"/>
                  <a:pt x="3481" y="7202"/>
                  <a:pt x="3503" y="7202"/>
                </a:cubicBezTo>
                <a:cubicBezTo>
                  <a:pt x="3526" y="7202"/>
                  <a:pt x="3544" y="7172"/>
                  <a:pt x="3544" y="7134"/>
                </a:cubicBezTo>
                <a:cubicBezTo>
                  <a:pt x="3544" y="7096"/>
                  <a:pt x="3526" y="7065"/>
                  <a:pt x="3503" y="7065"/>
                </a:cubicBezTo>
                <a:close/>
                <a:moveTo>
                  <a:pt x="3711" y="7065"/>
                </a:moveTo>
                <a:cubicBezTo>
                  <a:pt x="3688" y="7065"/>
                  <a:pt x="3669" y="7096"/>
                  <a:pt x="3669" y="7134"/>
                </a:cubicBezTo>
                <a:cubicBezTo>
                  <a:pt x="3669" y="7172"/>
                  <a:pt x="3688" y="7202"/>
                  <a:pt x="3711" y="7202"/>
                </a:cubicBezTo>
                <a:cubicBezTo>
                  <a:pt x="3733" y="7202"/>
                  <a:pt x="3752" y="7172"/>
                  <a:pt x="3752" y="7134"/>
                </a:cubicBezTo>
                <a:cubicBezTo>
                  <a:pt x="3752" y="7096"/>
                  <a:pt x="3733" y="7065"/>
                  <a:pt x="3711" y="7065"/>
                </a:cubicBezTo>
                <a:close/>
                <a:moveTo>
                  <a:pt x="3925" y="7065"/>
                </a:moveTo>
                <a:cubicBezTo>
                  <a:pt x="3903" y="7065"/>
                  <a:pt x="3884" y="7096"/>
                  <a:pt x="3884" y="7134"/>
                </a:cubicBezTo>
                <a:cubicBezTo>
                  <a:pt x="3884" y="7172"/>
                  <a:pt x="3903" y="7202"/>
                  <a:pt x="3925" y="7202"/>
                </a:cubicBezTo>
                <a:cubicBezTo>
                  <a:pt x="3948" y="7202"/>
                  <a:pt x="3966" y="7172"/>
                  <a:pt x="3966" y="7134"/>
                </a:cubicBezTo>
                <a:cubicBezTo>
                  <a:pt x="3966" y="7096"/>
                  <a:pt x="3948" y="7065"/>
                  <a:pt x="3925" y="7065"/>
                </a:cubicBezTo>
                <a:close/>
                <a:moveTo>
                  <a:pt x="4133" y="7065"/>
                </a:moveTo>
                <a:cubicBezTo>
                  <a:pt x="4110" y="7065"/>
                  <a:pt x="4092" y="7096"/>
                  <a:pt x="4092" y="7134"/>
                </a:cubicBezTo>
                <a:cubicBezTo>
                  <a:pt x="4092" y="7172"/>
                  <a:pt x="4110" y="7202"/>
                  <a:pt x="4133" y="7202"/>
                </a:cubicBezTo>
                <a:cubicBezTo>
                  <a:pt x="4155" y="7202"/>
                  <a:pt x="4174" y="7172"/>
                  <a:pt x="4174" y="7134"/>
                </a:cubicBezTo>
                <a:cubicBezTo>
                  <a:pt x="4174" y="7096"/>
                  <a:pt x="4155" y="7065"/>
                  <a:pt x="4133" y="7065"/>
                </a:cubicBezTo>
                <a:close/>
                <a:moveTo>
                  <a:pt x="4348" y="7065"/>
                </a:moveTo>
                <a:cubicBezTo>
                  <a:pt x="4325" y="7065"/>
                  <a:pt x="4307" y="7096"/>
                  <a:pt x="4307" y="7134"/>
                </a:cubicBezTo>
                <a:cubicBezTo>
                  <a:pt x="4307" y="7172"/>
                  <a:pt x="4325" y="7202"/>
                  <a:pt x="4348" y="7202"/>
                </a:cubicBezTo>
                <a:cubicBezTo>
                  <a:pt x="4370" y="7202"/>
                  <a:pt x="4389" y="7172"/>
                  <a:pt x="4389" y="7134"/>
                </a:cubicBezTo>
                <a:cubicBezTo>
                  <a:pt x="4389" y="7096"/>
                  <a:pt x="4370" y="7065"/>
                  <a:pt x="4348" y="7065"/>
                </a:cubicBezTo>
                <a:close/>
                <a:moveTo>
                  <a:pt x="4555" y="7065"/>
                </a:moveTo>
                <a:cubicBezTo>
                  <a:pt x="4532" y="7065"/>
                  <a:pt x="4514" y="7096"/>
                  <a:pt x="4514" y="7134"/>
                </a:cubicBezTo>
                <a:cubicBezTo>
                  <a:pt x="4514" y="7172"/>
                  <a:pt x="4532" y="7202"/>
                  <a:pt x="4555" y="7202"/>
                </a:cubicBezTo>
                <a:cubicBezTo>
                  <a:pt x="4578" y="7202"/>
                  <a:pt x="4596" y="7172"/>
                  <a:pt x="4596" y="7134"/>
                </a:cubicBezTo>
                <a:cubicBezTo>
                  <a:pt x="4596" y="7096"/>
                  <a:pt x="4578" y="7065"/>
                  <a:pt x="4555" y="7065"/>
                </a:cubicBezTo>
                <a:close/>
                <a:moveTo>
                  <a:pt x="4762" y="7065"/>
                </a:moveTo>
                <a:cubicBezTo>
                  <a:pt x="4740" y="7065"/>
                  <a:pt x="4721" y="7096"/>
                  <a:pt x="4721" y="7134"/>
                </a:cubicBezTo>
                <a:cubicBezTo>
                  <a:pt x="4721" y="7172"/>
                  <a:pt x="4740" y="7202"/>
                  <a:pt x="4762" y="7202"/>
                </a:cubicBezTo>
                <a:cubicBezTo>
                  <a:pt x="4785" y="7202"/>
                  <a:pt x="4803" y="7172"/>
                  <a:pt x="4803" y="7134"/>
                </a:cubicBezTo>
                <a:cubicBezTo>
                  <a:pt x="4803" y="7096"/>
                  <a:pt x="4785" y="7065"/>
                  <a:pt x="4762" y="7065"/>
                </a:cubicBezTo>
                <a:close/>
                <a:moveTo>
                  <a:pt x="4977" y="7065"/>
                </a:moveTo>
                <a:cubicBezTo>
                  <a:pt x="4955" y="7065"/>
                  <a:pt x="4936" y="7096"/>
                  <a:pt x="4936" y="7134"/>
                </a:cubicBezTo>
                <a:cubicBezTo>
                  <a:pt x="4936" y="7172"/>
                  <a:pt x="4955" y="7202"/>
                  <a:pt x="4977" y="7202"/>
                </a:cubicBezTo>
                <a:cubicBezTo>
                  <a:pt x="5000" y="7202"/>
                  <a:pt x="5018" y="7172"/>
                  <a:pt x="5018" y="7134"/>
                </a:cubicBezTo>
                <a:cubicBezTo>
                  <a:pt x="5018" y="7096"/>
                  <a:pt x="5000" y="7065"/>
                  <a:pt x="4977" y="7065"/>
                </a:cubicBezTo>
                <a:close/>
                <a:moveTo>
                  <a:pt x="5184" y="7065"/>
                </a:moveTo>
                <a:cubicBezTo>
                  <a:pt x="5162" y="7065"/>
                  <a:pt x="5143" y="7096"/>
                  <a:pt x="5143" y="7134"/>
                </a:cubicBezTo>
                <a:cubicBezTo>
                  <a:pt x="5143" y="7172"/>
                  <a:pt x="5162" y="7202"/>
                  <a:pt x="5184" y="7202"/>
                </a:cubicBezTo>
                <a:cubicBezTo>
                  <a:pt x="5207" y="7202"/>
                  <a:pt x="5225" y="7172"/>
                  <a:pt x="5225" y="7134"/>
                </a:cubicBezTo>
                <a:cubicBezTo>
                  <a:pt x="5225" y="7096"/>
                  <a:pt x="5207" y="7065"/>
                  <a:pt x="5184" y="7065"/>
                </a:cubicBezTo>
                <a:close/>
                <a:moveTo>
                  <a:pt x="5392" y="7065"/>
                </a:moveTo>
                <a:cubicBezTo>
                  <a:pt x="5369" y="7065"/>
                  <a:pt x="5351" y="7096"/>
                  <a:pt x="5351" y="7134"/>
                </a:cubicBezTo>
                <a:cubicBezTo>
                  <a:pt x="5351" y="7172"/>
                  <a:pt x="5369" y="7202"/>
                  <a:pt x="5392" y="7202"/>
                </a:cubicBezTo>
                <a:cubicBezTo>
                  <a:pt x="5414" y="7202"/>
                  <a:pt x="5433" y="7172"/>
                  <a:pt x="5433" y="7134"/>
                </a:cubicBezTo>
                <a:cubicBezTo>
                  <a:pt x="5433" y="7096"/>
                  <a:pt x="5414" y="7065"/>
                  <a:pt x="5392" y="7065"/>
                </a:cubicBezTo>
                <a:close/>
                <a:moveTo>
                  <a:pt x="5607" y="7065"/>
                </a:moveTo>
                <a:cubicBezTo>
                  <a:pt x="5584" y="7065"/>
                  <a:pt x="5566" y="7096"/>
                  <a:pt x="5566" y="7134"/>
                </a:cubicBezTo>
                <a:cubicBezTo>
                  <a:pt x="5566" y="7172"/>
                  <a:pt x="5584" y="7202"/>
                  <a:pt x="5607" y="7202"/>
                </a:cubicBezTo>
                <a:cubicBezTo>
                  <a:pt x="5629" y="7202"/>
                  <a:pt x="5648" y="7172"/>
                  <a:pt x="5648" y="7134"/>
                </a:cubicBezTo>
                <a:cubicBezTo>
                  <a:pt x="5648" y="7096"/>
                  <a:pt x="5629" y="7065"/>
                  <a:pt x="5607" y="7065"/>
                </a:cubicBezTo>
                <a:close/>
                <a:moveTo>
                  <a:pt x="5814" y="7065"/>
                </a:moveTo>
                <a:cubicBezTo>
                  <a:pt x="5791" y="7065"/>
                  <a:pt x="5773" y="7096"/>
                  <a:pt x="5773" y="7134"/>
                </a:cubicBezTo>
                <a:cubicBezTo>
                  <a:pt x="5773" y="7172"/>
                  <a:pt x="5791" y="7202"/>
                  <a:pt x="5814" y="7202"/>
                </a:cubicBezTo>
                <a:cubicBezTo>
                  <a:pt x="5837" y="7202"/>
                  <a:pt x="5855" y="7172"/>
                  <a:pt x="5855" y="7134"/>
                </a:cubicBezTo>
                <a:cubicBezTo>
                  <a:pt x="5855" y="7096"/>
                  <a:pt x="5837" y="7065"/>
                  <a:pt x="5814" y="7065"/>
                </a:cubicBezTo>
                <a:close/>
                <a:moveTo>
                  <a:pt x="6021" y="7065"/>
                </a:moveTo>
                <a:cubicBezTo>
                  <a:pt x="5999" y="7065"/>
                  <a:pt x="5980" y="7096"/>
                  <a:pt x="5980" y="7134"/>
                </a:cubicBezTo>
                <a:cubicBezTo>
                  <a:pt x="5980" y="7172"/>
                  <a:pt x="5999" y="7202"/>
                  <a:pt x="6021" y="7202"/>
                </a:cubicBezTo>
                <a:cubicBezTo>
                  <a:pt x="6044" y="7202"/>
                  <a:pt x="6062" y="7172"/>
                  <a:pt x="6062" y="7134"/>
                </a:cubicBezTo>
                <a:cubicBezTo>
                  <a:pt x="6062" y="7096"/>
                  <a:pt x="6044" y="7065"/>
                  <a:pt x="6021" y="7065"/>
                </a:cubicBezTo>
                <a:close/>
                <a:moveTo>
                  <a:pt x="6236" y="7065"/>
                </a:moveTo>
                <a:cubicBezTo>
                  <a:pt x="6214" y="7065"/>
                  <a:pt x="6195" y="7096"/>
                  <a:pt x="6195" y="7134"/>
                </a:cubicBezTo>
                <a:cubicBezTo>
                  <a:pt x="6195" y="7172"/>
                  <a:pt x="6214" y="7202"/>
                  <a:pt x="6236" y="7202"/>
                </a:cubicBezTo>
                <a:cubicBezTo>
                  <a:pt x="6259" y="7202"/>
                  <a:pt x="6277" y="7172"/>
                  <a:pt x="6277" y="7134"/>
                </a:cubicBezTo>
                <a:cubicBezTo>
                  <a:pt x="6277" y="7096"/>
                  <a:pt x="6259" y="7065"/>
                  <a:pt x="6236" y="7065"/>
                </a:cubicBezTo>
                <a:close/>
                <a:moveTo>
                  <a:pt x="6443" y="7065"/>
                </a:moveTo>
                <a:cubicBezTo>
                  <a:pt x="6421" y="7065"/>
                  <a:pt x="6402" y="7096"/>
                  <a:pt x="6402" y="7134"/>
                </a:cubicBezTo>
                <a:cubicBezTo>
                  <a:pt x="6402" y="7172"/>
                  <a:pt x="6421" y="7202"/>
                  <a:pt x="6443" y="7202"/>
                </a:cubicBezTo>
                <a:cubicBezTo>
                  <a:pt x="6466" y="7202"/>
                  <a:pt x="6484" y="7172"/>
                  <a:pt x="6484" y="7134"/>
                </a:cubicBezTo>
                <a:cubicBezTo>
                  <a:pt x="6484" y="7096"/>
                  <a:pt x="6466" y="7065"/>
                  <a:pt x="6443" y="7065"/>
                </a:cubicBezTo>
                <a:close/>
                <a:moveTo>
                  <a:pt x="6677" y="7065"/>
                </a:moveTo>
                <a:cubicBezTo>
                  <a:pt x="6667" y="7091"/>
                  <a:pt x="6659" y="7125"/>
                  <a:pt x="6650" y="7155"/>
                </a:cubicBezTo>
                <a:cubicBezTo>
                  <a:pt x="6647" y="7164"/>
                  <a:pt x="6643" y="7175"/>
                  <a:pt x="6640" y="7187"/>
                </a:cubicBezTo>
                <a:cubicBezTo>
                  <a:pt x="6645" y="7191"/>
                  <a:pt x="6651" y="7193"/>
                  <a:pt x="6657" y="7193"/>
                </a:cubicBezTo>
                <a:cubicBezTo>
                  <a:pt x="6680" y="7193"/>
                  <a:pt x="6698" y="7162"/>
                  <a:pt x="6698" y="7124"/>
                </a:cubicBezTo>
                <a:cubicBezTo>
                  <a:pt x="6698" y="7099"/>
                  <a:pt x="6690" y="7077"/>
                  <a:pt x="6677" y="7065"/>
                </a:cubicBezTo>
                <a:close/>
                <a:moveTo>
                  <a:pt x="10013" y="7065"/>
                </a:moveTo>
                <a:cubicBezTo>
                  <a:pt x="9990" y="7065"/>
                  <a:pt x="9972" y="7096"/>
                  <a:pt x="9972" y="7134"/>
                </a:cubicBezTo>
                <a:cubicBezTo>
                  <a:pt x="9972" y="7152"/>
                  <a:pt x="9976" y="7168"/>
                  <a:pt x="9983" y="7180"/>
                </a:cubicBezTo>
                <a:cubicBezTo>
                  <a:pt x="10008" y="7169"/>
                  <a:pt x="10033" y="7156"/>
                  <a:pt x="10046" y="7156"/>
                </a:cubicBezTo>
                <a:lnTo>
                  <a:pt x="10052" y="7156"/>
                </a:lnTo>
                <a:cubicBezTo>
                  <a:pt x="10053" y="7149"/>
                  <a:pt x="10054" y="7141"/>
                  <a:pt x="10054" y="7134"/>
                </a:cubicBezTo>
                <a:cubicBezTo>
                  <a:pt x="10054" y="7096"/>
                  <a:pt x="10036" y="7065"/>
                  <a:pt x="10013" y="7065"/>
                </a:cubicBezTo>
                <a:close/>
                <a:moveTo>
                  <a:pt x="10435" y="7065"/>
                </a:moveTo>
                <a:cubicBezTo>
                  <a:pt x="10413" y="7065"/>
                  <a:pt x="10394" y="7096"/>
                  <a:pt x="10394" y="7134"/>
                </a:cubicBezTo>
                <a:cubicBezTo>
                  <a:pt x="10394" y="7172"/>
                  <a:pt x="10413" y="7202"/>
                  <a:pt x="10435" y="7202"/>
                </a:cubicBezTo>
                <a:cubicBezTo>
                  <a:pt x="10458" y="7202"/>
                  <a:pt x="10476" y="7172"/>
                  <a:pt x="10476" y="7134"/>
                </a:cubicBezTo>
                <a:cubicBezTo>
                  <a:pt x="10476" y="7096"/>
                  <a:pt x="10458" y="7065"/>
                  <a:pt x="10435" y="7065"/>
                </a:cubicBezTo>
                <a:close/>
                <a:moveTo>
                  <a:pt x="10643" y="7065"/>
                </a:moveTo>
                <a:cubicBezTo>
                  <a:pt x="10620" y="7065"/>
                  <a:pt x="10602" y="7096"/>
                  <a:pt x="10602" y="7134"/>
                </a:cubicBezTo>
                <a:cubicBezTo>
                  <a:pt x="10602" y="7172"/>
                  <a:pt x="10620" y="7202"/>
                  <a:pt x="10643" y="7202"/>
                </a:cubicBezTo>
                <a:cubicBezTo>
                  <a:pt x="10665" y="7202"/>
                  <a:pt x="10684" y="7172"/>
                  <a:pt x="10684" y="7134"/>
                </a:cubicBezTo>
                <a:cubicBezTo>
                  <a:pt x="10684" y="7096"/>
                  <a:pt x="10665" y="7065"/>
                  <a:pt x="10643" y="7065"/>
                </a:cubicBezTo>
                <a:close/>
                <a:moveTo>
                  <a:pt x="10850" y="7065"/>
                </a:moveTo>
                <a:cubicBezTo>
                  <a:pt x="10827" y="7065"/>
                  <a:pt x="10809" y="7096"/>
                  <a:pt x="10809" y="7134"/>
                </a:cubicBezTo>
                <a:cubicBezTo>
                  <a:pt x="10809" y="7172"/>
                  <a:pt x="10827" y="7202"/>
                  <a:pt x="10850" y="7202"/>
                </a:cubicBezTo>
                <a:cubicBezTo>
                  <a:pt x="10873" y="7202"/>
                  <a:pt x="10891" y="7172"/>
                  <a:pt x="10891" y="7134"/>
                </a:cubicBezTo>
                <a:cubicBezTo>
                  <a:pt x="10891" y="7096"/>
                  <a:pt x="10873" y="7065"/>
                  <a:pt x="10850" y="7065"/>
                </a:cubicBezTo>
                <a:close/>
                <a:moveTo>
                  <a:pt x="11065" y="7065"/>
                </a:moveTo>
                <a:cubicBezTo>
                  <a:pt x="11042" y="7065"/>
                  <a:pt x="11024" y="7096"/>
                  <a:pt x="11024" y="7134"/>
                </a:cubicBezTo>
                <a:cubicBezTo>
                  <a:pt x="11024" y="7172"/>
                  <a:pt x="11042" y="7202"/>
                  <a:pt x="11065" y="7202"/>
                </a:cubicBezTo>
                <a:cubicBezTo>
                  <a:pt x="11087" y="7202"/>
                  <a:pt x="11106" y="7172"/>
                  <a:pt x="11106" y="7134"/>
                </a:cubicBezTo>
                <a:cubicBezTo>
                  <a:pt x="11106" y="7096"/>
                  <a:pt x="11087" y="7065"/>
                  <a:pt x="11065" y="7065"/>
                </a:cubicBezTo>
                <a:close/>
                <a:moveTo>
                  <a:pt x="11272" y="7065"/>
                </a:moveTo>
                <a:cubicBezTo>
                  <a:pt x="11249" y="7065"/>
                  <a:pt x="11231" y="7096"/>
                  <a:pt x="11231" y="7134"/>
                </a:cubicBezTo>
                <a:cubicBezTo>
                  <a:pt x="11231" y="7172"/>
                  <a:pt x="11249" y="7202"/>
                  <a:pt x="11272" y="7202"/>
                </a:cubicBezTo>
                <a:cubicBezTo>
                  <a:pt x="11295" y="7202"/>
                  <a:pt x="11313" y="7172"/>
                  <a:pt x="11313" y="7134"/>
                </a:cubicBezTo>
                <a:cubicBezTo>
                  <a:pt x="11313" y="7096"/>
                  <a:pt x="11295" y="7065"/>
                  <a:pt x="11272" y="7065"/>
                </a:cubicBezTo>
                <a:close/>
                <a:moveTo>
                  <a:pt x="11479" y="7065"/>
                </a:moveTo>
                <a:cubicBezTo>
                  <a:pt x="11457" y="7065"/>
                  <a:pt x="11438" y="7096"/>
                  <a:pt x="11438" y="7134"/>
                </a:cubicBezTo>
                <a:cubicBezTo>
                  <a:pt x="11438" y="7172"/>
                  <a:pt x="11457" y="7202"/>
                  <a:pt x="11479" y="7202"/>
                </a:cubicBezTo>
                <a:cubicBezTo>
                  <a:pt x="11502" y="7202"/>
                  <a:pt x="11520" y="7172"/>
                  <a:pt x="11520" y="7134"/>
                </a:cubicBezTo>
                <a:cubicBezTo>
                  <a:pt x="11520" y="7096"/>
                  <a:pt x="11502" y="7065"/>
                  <a:pt x="11479" y="7065"/>
                </a:cubicBezTo>
                <a:close/>
                <a:moveTo>
                  <a:pt x="11694" y="7065"/>
                </a:moveTo>
                <a:cubicBezTo>
                  <a:pt x="11672" y="7065"/>
                  <a:pt x="11653" y="7096"/>
                  <a:pt x="11653" y="7134"/>
                </a:cubicBezTo>
                <a:cubicBezTo>
                  <a:pt x="11653" y="7172"/>
                  <a:pt x="11672" y="7202"/>
                  <a:pt x="11694" y="7202"/>
                </a:cubicBezTo>
                <a:cubicBezTo>
                  <a:pt x="11717" y="7202"/>
                  <a:pt x="11735" y="7172"/>
                  <a:pt x="11735" y="7134"/>
                </a:cubicBezTo>
                <a:cubicBezTo>
                  <a:pt x="11735" y="7096"/>
                  <a:pt x="11717" y="7065"/>
                  <a:pt x="11694" y="7065"/>
                </a:cubicBezTo>
                <a:close/>
                <a:moveTo>
                  <a:pt x="11902" y="7065"/>
                </a:moveTo>
                <a:cubicBezTo>
                  <a:pt x="11879" y="7065"/>
                  <a:pt x="11861" y="7096"/>
                  <a:pt x="11861" y="7134"/>
                </a:cubicBezTo>
                <a:cubicBezTo>
                  <a:pt x="11861" y="7172"/>
                  <a:pt x="11879" y="7202"/>
                  <a:pt x="11902" y="7202"/>
                </a:cubicBezTo>
                <a:cubicBezTo>
                  <a:pt x="11924" y="7202"/>
                  <a:pt x="11943" y="7172"/>
                  <a:pt x="11943" y="7134"/>
                </a:cubicBezTo>
                <a:cubicBezTo>
                  <a:pt x="11943" y="7096"/>
                  <a:pt x="11924" y="7065"/>
                  <a:pt x="11902" y="7065"/>
                </a:cubicBezTo>
                <a:close/>
                <a:moveTo>
                  <a:pt x="12109" y="7065"/>
                </a:moveTo>
                <a:cubicBezTo>
                  <a:pt x="12086" y="7065"/>
                  <a:pt x="12068" y="7096"/>
                  <a:pt x="12068" y="7134"/>
                </a:cubicBezTo>
                <a:cubicBezTo>
                  <a:pt x="12068" y="7172"/>
                  <a:pt x="12086" y="7202"/>
                  <a:pt x="12109" y="7202"/>
                </a:cubicBezTo>
                <a:cubicBezTo>
                  <a:pt x="12132" y="7202"/>
                  <a:pt x="12150" y="7172"/>
                  <a:pt x="12150" y="7134"/>
                </a:cubicBezTo>
                <a:cubicBezTo>
                  <a:pt x="12150" y="7096"/>
                  <a:pt x="12132" y="7065"/>
                  <a:pt x="12109" y="7065"/>
                </a:cubicBezTo>
                <a:close/>
                <a:moveTo>
                  <a:pt x="12324" y="7065"/>
                </a:moveTo>
                <a:cubicBezTo>
                  <a:pt x="12301" y="7065"/>
                  <a:pt x="12283" y="7096"/>
                  <a:pt x="12283" y="7134"/>
                </a:cubicBezTo>
                <a:cubicBezTo>
                  <a:pt x="12283" y="7172"/>
                  <a:pt x="12301" y="7202"/>
                  <a:pt x="12324" y="7202"/>
                </a:cubicBezTo>
                <a:cubicBezTo>
                  <a:pt x="12346" y="7202"/>
                  <a:pt x="12365" y="7172"/>
                  <a:pt x="12365" y="7134"/>
                </a:cubicBezTo>
                <a:cubicBezTo>
                  <a:pt x="12365" y="7096"/>
                  <a:pt x="12346" y="7065"/>
                  <a:pt x="12324" y="7065"/>
                </a:cubicBezTo>
                <a:close/>
                <a:moveTo>
                  <a:pt x="12531" y="7065"/>
                </a:moveTo>
                <a:cubicBezTo>
                  <a:pt x="12508" y="7065"/>
                  <a:pt x="12490" y="7096"/>
                  <a:pt x="12490" y="7134"/>
                </a:cubicBezTo>
                <a:cubicBezTo>
                  <a:pt x="12490" y="7172"/>
                  <a:pt x="12508" y="7202"/>
                  <a:pt x="12531" y="7202"/>
                </a:cubicBezTo>
                <a:cubicBezTo>
                  <a:pt x="12554" y="7202"/>
                  <a:pt x="12572" y="7172"/>
                  <a:pt x="12572" y="7134"/>
                </a:cubicBezTo>
                <a:cubicBezTo>
                  <a:pt x="12572" y="7096"/>
                  <a:pt x="12554" y="7065"/>
                  <a:pt x="12531" y="7065"/>
                </a:cubicBezTo>
                <a:close/>
                <a:moveTo>
                  <a:pt x="12738" y="7065"/>
                </a:moveTo>
                <a:cubicBezTo>
                  <a:pt x="12716" y="7065"/>
                  <a:pt x="12697" y="7096"/>
                  <a:pt x="12697" y="7134"/>
                </a:cubicBezTo>
                <a:cubicBezTo>
                  <a:pt x="12697" y="7172"/>
                  <a:pt x="12716" y="7202"/>
                  <a:pt x="12738" y="7202"/>
                </a:cubicBezTo>
                <a:cubicBezTo>
                  <a:pt x="12761" y="7202"/>
                  <a:pt x="12779" y="7172"/>
                  <a:pt x="12779" y="7134"/>
                </a:cubicBezTo>
                <a:cubicBezTo>
                  <a:pt x="12779" y="7096"/>
                  <a:pt x="12761" y="7065"/>
                  <a:pt x="12738" y="7065"/>
                </a:cubicBezTo>
                <a:close/>
                <a:moveTo>
                  <a:pt x="12953" y="7065"/>
                </a:moveTo>
                <a:cubicBezTo>
                  <a:pt x="12931" y="7065"/>
                  <a:pt x="12912" y="7096"/>
                  <a:pt x="12912" y="7134"/>
                </a:cubicBezTo>
                <a:cubicBezTo>
                  <a:pt x="12912" y="7172"/>
                  <a:pt x="12931" y="7202"/>
                  <a:pt x="12953" y="7202"/>
                </a:cubicBezTo>
                <a:cubicBezTo>
                  <a:pt x="12976" y="7202"/>
                  <a:pt x="12994" y="7172"/>
                  <a:pt x="12994" y="7134"/>
                </a:cubicBezTo>
                <a:cubicBezTo>
                  <a:pt x="12994" y="7096"/>
                  <a:pt x="12976" y="7065"/>
                  <a:pt x="12953" y="7065"/>
                </a:cubicBezTo>
                <a:close/>
                <a:moveTo>
                  <a:pt x="13161" y="7065"/>
                </a:moveTo>
                <a:cubicBezTo>
                  <a:pt x="13138" y="7065"/>
                  <a:pt x="13120" y="7096"/>
                  <a:pt x="13120" y="7134"/>
                </a:cubicBezTo>
                <a:cubicBezTo>
                  <a:pt x="13120" y="7172"/>
                  <a:pt x="13138" y="7202"/>
                  <a:pt x="13161" y="7202"/>
                </a:cubicBezTo>
                <a:cubicBezTo>
                  <a:pt x="13183" y="7202"/>
                  <a:pt x="13202" y="7172"/>
                  <a:pt x="13202" y="7134"/>
                </a:cubicBezTo>
                <a:cubicBezTo>
                  <a:pt x="13202" y="7096"/>
                  <a:pt x="13183" y="7065"/>
                  <a:pt x="13161" y="7065"/>
                </a:cubicBezTo>
                <a:close/>
                <a:moveTo>
                  <a:pt x="13368" y="7065"/>
                </a:moveTo>
                <a:cubicBezTo>
                  <a:pt x="13345" y="7065"/>
                  <a:pt x="13327" y="7096"/>
                  <a:pt x="13327" y="7134"/>
                </a:cubicBezTo>
                <a:cubicBezTo>
                  <a:pt x="13327" y="7172"/>
                  <a:pt x="13345" y="7202"/>
                  <a:pt x="13368" y="7202"/>
                </a:cubicBezTo>
                <a:cubicBezTo>
                  <a:pt x="13391" y="7202"/>
                  <a:pt x="13409" y="7172"/>
                  <a:pt x="13409" y="7134"/>
                </a:cubicBezTo>
                <a:cubicBezTo>
                  <a:pt x="13409" y="7096"/>
                  <a:pt x="13391" y="7065"/>
                  <a:pt x="13368" y="7065"/>
                </a:cubicBezTo>
                <a:close/>
                <a:moveTo>
                  <a:pt x="13583" y="7065"/>
                </a:moveTo>
                <a:cubicBezTo>
                  <a:pt x="13560" y="7065"/>
                  <a:pt x="13542" y="7096"/>
                  <a:pt x="13542" y="7134"/>
                </a:cubicBezTo>
                <a:cubicBezTo>
                  <a:pt x="13542" y="7172"/>
                  <a:pt x="13560" y="7202"/>
                  <a:pt x="13583" y="7202"/>
                </a:cubicBezTo>
                <a:cubicBezTo>
                  <a:pt x="13605" y="7202"/>
                  <a:pt x="13624" y="7172"/>
                  <a:pt x="13624" y="7134"/>
                </a:cubicBezTo>
                <a:cubicBezTo>
                  <a:pt x="13624" y="7096"/>
                  <a:pt x="13605" y="7065"/>
                  <a:pt x="13583" y="7065"/>
                </a:cubicBezTo>
                <a:close/>
                <a:moveTo>
                  <a:pt x="13790" y="7065"/>
                </a:moveTo>
                <a:cubicBezTo>
                  <a:pt x="13767" y="7065"/>
                  <a:pt x="13749" y="7096"/>
                  <a:pt x="13749" y="7134"/>
                </a:cubicBezTo>
                <a:cubicBezTo>
                  <a:pt x="13749" y="7172"/>
                  <a:pt x="13767" y="7202"/>
                  <a:pt x="13790" y="7202"/>
                </a:cubicBezTo>
                <a:cubicBezTo>
                  <a:pt x="13813" y="7202"/>
                  <a:pt x="13831" y="7172"/>
                  <a:pt x="13831" y="7134"/>
                </a:cubicBezTo>
                <a:cubicBezTo>
                  <a:pt x="13831" y="7096"/>
                  <a:pt x="13813" y="7065"/>
                  <a:pt x="13790" y="7065"/>
                </a:cubicBezTo>
                <a:close/>
                <a:moveTo>
                  <a:pt x="13997" y="7065"/>
                </a:moveTo>
                <a:cubicBezTo>
                  <a:pt x="13975" y="7065"/>
                  <a:pt x="13956" y="7096"/>
                  <a:pt x="13956" y="7134"/>
                </a:cubicBezTo>
                <a:cubicBezTo>
                  <a:pt x="13956" y="7172"/>
                  <a:pt x="13975" y="7202"/>
                  <a:pt x="13997" y="7202"/>
                </a:cubicBezTo>
                <a:cubicBezTo>
                  <a:pt x="14020" y="7202"/>
                  <a:pt x="14038" y="7172"/>
                  <a:pt x="14038" y="7134"/>
                </a:cubicBezTo>
                <a:cubicBezTo>
                  <a:pt x="14038" y="7096"/>
                  <a:pt x="14020" y="7065"/>
                  <a:pt x="13997" y="7065"/>
                </a:cubicBezTo>
                <a:close/>
                <a:moveTo>
                  <a:pt x="14212" y="7065"/>
                </a:moveTo>
                <a:cubicBezTo>
                  <a:pt x="14190" y="7065"/>
                  <a:pt x="14171" y="7096"/>
                  <a:pt x="14171" y="7134"/>
                </a:cubicBezTo>
                <a:cubicBezTo>
                  <a:pt x="14171" y="7172"/>
                  <a:pt x="14190" y="7202"/>
                  <a:pt x="14212" y="7202"/>
                </a:cubicBezTo>
                <a:cubicBezTo>
                  <a:pt x="14235" y="7202"/>
                  <a:pt x="14253" y="7172"/>
                  <a:pt x="14253" y="7134"/>
                </a:cubicBezTo>
                <a:cubicBezTo>
                  <a:pt x="14253" y="7096"/>
                  <a:pt x="14235" y="7065"/>
                  <a:pt x="14212" y="7065"/>
                </a:cubicBezTo>
                <a:close/>
                <a:moveTo>
                  <a:pt x="14420" y="7065"/>
                </a:moveTo>
                <a:cubicBezTo>
                  <a:pt x="14397" y="7065"/>
                  <a:pt x="14379" y="7096"/>
                  <a:pt x="14379" y="7134"/>
                </a:cubicBezTo>
                <a:cubicBezTo>
                  <a:pt x="14379" y="7172"/>
                  <a:pt x="14397" y="7202"/>
                  <a:pt x="14420" y="7202"/>
                </a:cubicBezTo>
                <a:cubicBezTo>
                  <a:pt x="14442" y="7202"/>
                  <a:pt x="14461" y="7172"/>
                  <a:pt x="14461" y="7134"/>
                </a:cubicBezTo>
                <a:cubicBezTo>
                  <a:pt x="14461" y="7096"/>
                  <a:pt x="14442" y="7065"/>
                  <a:pt x="14420" y="7065"/>
                </a:cubicBezTo>
                <a:close/>
                <a:moveTo>
                  <a:pt x="14627" y="7065"/>
                </a:moveTo>
                <a:cubicBezTo>
                  <a:pt x="14604" y="7065"/>
                  <a:pt x="14586" y="7096"/>
                  <a:pt x="14586" y="7134"/>
                </a:cubicBezTo>
                <a:cubicBezTo>
                  <a:pt x="14586" y="7172"/>
                  <a:pt x="14604" y="7202"/>
                  <a:pt x="14627" y="7202"/>
                </a:cubicBezTo>
                <a:cubicBezTo>
                  <a:pt x="14649" y="7202"/>
                  <a:pt x="14668" y="7172"/>
                  <a:pt x="14668" y="7134"/>
                </a:cubicBezTo>
                <a:cubicBezTo>
                  <a:pt x="14668" y="7096"/>
                  <a:pt x="14649" y="7065"/>
                  <a:pt x="14627" y="7065"/>
                </a:cubicBezTo>
                <a:close/>
                <a:moveTo>
                  <a:pt x="14842" y="7065"/>
                </a:moveTo>
                <a:cubicBezTo>
                  <a:pt x="14819" y="7065"/>
                  <a:pt x="14801" y="7096"/>
                  <a:pt x="14801" y="7134"/>
                </a:cubicBezTo>
                <a:cubicBezTo>
                  <a:pt x="14801" y="7172"/>
                  <a:pt x="14819" y="7202"/>
                  <a:pt x="14842" y="7202"/>
                </a:cubicBezTo>
                <a:cubicBezTo>
                  <a:pt x="14864" y="7202"/>
                  <a:pt x="14883" y="7172"/>
                  <a:pt x="14883" y="7134"/>
                </a:cubicBezTo>
                <a:cubicBezTo>
                  <a:pt x="14883" y="7096"/>
                  <a:pt x="14864" y="7065"/>
                  <a:pt x="14842" y="7065"/>
                </a:cubicBezTo>
                <a:close/>
                <a:moveTo>
                  <a:pt x="15049" y="7065"/>
                </a:moveTo>
                <a:cubicBezTo>
                  <a:pt x="15026" y="7065"/>
                  <a:pt x="15008" y="7096"/>
                  <a:pt x="15008" y="7134"/>
                </a:cubicBezTo>
                <a:cubicBezTo>
                  <a:pt x="15008" y="7172"/>
                  <a:pt x="15026" y="7202"/>
                  <a:pt x="15049" y="7202"/>
                </a:cubicBezTo>
                <a:cubicBezTo>
                  <a:pt x="15072" y="7202"/>
                  <a:pt x="15090" y="7172"/>
                  <a:pt x="15090" y="7134"/>
                </a:cubicBezTo>
                <a:cubicBezTo>
                  <a:pt x="15090" y="7096"/>
                  <a:pt x="15072" y="7065"/>
                  <a:pt x="15049" y="7065"/>
                </a:cubicBezTo>
                <a:close/>
                <a:moveTo>
                  <a:pt x="15256" y="7065"/>
                </a:moveTo>
                <a:cubicBezTo>
                  <a:pt x="15234" y="7065"/>
                  <a:pt x="15215" y="7096"/>
                  <a:pt x="15215" y="7134"/>
                </a:cubicBezTo>
                <a:cubicBezTo>
                  <a:pt x="15215" y="7172"/>
                  <a:pt x="15234" y="7202"/>
                  <a:pt x="15256" y="7202"/>
                </a:cubicBezTo>
                <a:cubicBezTo>
                  <a:pt x="15279" y="7202"/>
                  <a:pt x="15297" y="7172"/>
                  <a:pt x="15297" y="7134"/>
                </a:cubicBezTo>
                <a:cubicBezTo>
                  <a:pt x="15297" y="7096"/>
                  <a:pt x="15279" y="7065"/>
                  <a:pt x="15256" y="7065"/>
                </a:cubicBezTo>
                <a:close/>
                <a:moveTo>
                  <a:pt x="15471" y="7065"/>
                </a:moveTo>
                <a:cubicBezTo>
                  <a:pt x="15449" y="7065"/>
                  <a:pt x="15430" y="7096"/>
                  <a:pt x="15430" y="7134"/>
                </a:cubicBezTo>
                <a:cubicBezTo>
                  <a:pt x="15430" y="7172"/>
                  <a:pt x="15449" y="7202"/>
                  <a:pt x="15471" y="7202"/>
                </a:cubicBezTo>
                <a:cubicBezTo>
                  <a:pt x="15494" y="7202"/>
                  <a:pt x="15512" y="7172"/>
                  <a:pt x="15512" y="7134"/>
                </a:cubicBezTo>
                <a:cubicBezTo>
                  <a:pt x="15512" y="7096"/>
                  <a:pt x="15494" y="7065"/>
                  <a:pt x="15471" y="7065"/>
                </a:cubicBezTo>
                <a:close/>
                <a:moveTo>
                  <a:pt x="15679" y="7065"/>
                </a:moveTo>
                <a:cubicBezTo>
                  <a:pt x="15656" y="7065"/>
                  <a:pt x="15638" y="7096"/>
                  <a:pt x="15638" y="7134"/>
                </a:cubicBezTo>
                <a:cubicBezTo>
                  <a:pt x="15638" y="7172"/>
                  <a:pt x="15656" y="7202"/>
                  <a:pt x="15679" y="7202"/>
                </a:cubicBezTo>
                <a:cubicBezTo>
                  <a:pt x="15701" y="7202"/>
                  <a:pt x="15720" y="7172"/>
                  <a:pt x="15720" y="7134"/>
                </a:cubicBezTo>
                <a:cubicBezTo>
                  <a:pt x="15720" y="7096"/>
                  <a:pt x="15701" y="7065"/>
                  <a:pt x="15679" y="7065"/>
                </a:cubicBezTo>
                <a:close/>
                <a:moveTo>
                  <a:pt x="15894" y="7065"/>
                </a:moveTo>
                <a:cubicBezTo>
                  <a:pt x="15871" y="7065"/>
                  <a:pt x="15853" y="7096"/>
                  <a:pt x="15853" y="7134"/>
                </a:cubicBezTo>
                <a:cubicBezTo>
                  <a:pt x="15853" y="7172"/>
                  <a:pt x="15871" y="7202"/>
                  <a:pt x="15894" y="7202"/>
                </a:cubicBezTo>
                <a:cubicBezTo>
                  <a:pt x="15916" y="7202"/>
                  <a:pt x="15935" y="7172"/>
                  <a:pt x="15935" y="7134"/>
                </a:cubicBezTo>
                <a:cubicBezTo>
                  <a:pt x="15935" y="7096"/>
                  <a:pt x="15916" y="7065"/>
                  <a:pt x="15894" y="7065"/>
                </a:cubicBezTo>
                <a:close/>
                <a:moveTo>
                  <a:pt x="16101" y="7065"/>
                </a:moveTo>
                <a:cubicBezTo>
                  <a:pt x="16078" y="7065"/>
                  <a:pt x="16060" y="7096"/>
                  <a:pt x="16060" y="7134"/>
                </a:cubicBezTo>
                <a:cubicBezTo>
                  <a:pt x="16060" y="7172"/>
                  <a:pt x="16078" y="7202"/>
                  <a:pt x="16101" y="7202"/>
                </a:cubicBezTo>
                <a:cubicBezTo>
                  <a:pt x="16123" y="7202"/>
                  <a:pt x="16142" y="7172"/>
                  <a:pt x="16142" y="7134"/>
                </a:cubicBezTo>
                <a:cubicBezTo>
                  <a:pt x="16142" y="7096"/>
                  <a:pt x="16123" y="7065"/>
                  <a:pt x="16101" y="7065"/>
                </a:cubicBezTo>
                <a:close/>
                <a:moveTo>
                  <a:pt x="16308" y="7065"/>
                </a:moveTo>
                <a:cubicBezTo>
                  <a:pt x="16285" y="7065"/>
                  <a:pt x="16267" y="7096"/>
                  <a:pt x="16267" y="7134"/>
                </a:cubicBezTo>
                <a:cubicBezTo>
                  <a:pt x="16267" y="7172"/>
                  <a:pt x="16285" y="7202"/>
                  <a:pt x="16308" y="7202"/>
                </a:cubicBezTo>
                <a:cubicBezTo>
                  <a:pt x="16331" y="7202"/>
                  <a:pt x="16349" y="7172"/>
                  <a:pt x="16349" y="7134"/>
                </a:cubicBezTo>
                <a:cubicBezTo>
                  <a:pt x="16349" y="7096"/>
                  <a:pt x="16331" y="7065"/>
                  <a:pt x="16308" y="7065"/>
                </a:cubicBezTo>
                <a:close/>
                <a:moveTo>
                  <a:pt x="16523" y="7065"/>
                </a:moveTo>
                <a:cubicBezTo>
                  <a:pt x="16500" y="7065"/>
                  <a:pt x="16482" y="7096"/>
                  <a:pt x="16482" y="7134"/>
                </a:cubicBezTo>
                <a:cubicBezTo>
                  <a:pt x="16482" y="7172"/>
                  <a:pt x="16500" y="7202"/>
                  <a:pt x="16523" y="7202"/>
                </a:cubicBezTo>
                <a:cubicBezTo>
                  <a:pt x="16546" y="7202"/>
                  <a:pt x="16564" y="7172"/>
                  <a:pt x="16564" y="7134"/>
                </a:cubicBezTo>
                <a:cubicBezTo>
                  <a:pt x="16564" y="7096"/>
                  <a:pt x="16546" y="7065"/>
                  <a:pt x="16523" y="7065"/>
                </a:cubicBezTo>
                <a:close/>
                <a:moveTo>
                  <a:pt x="16730" y="7065"/>
                </a:moveTo>
                <a:cubicBezTo>
                  <a:pt x="16708" y="7065"/>
                  <a:pt x="16689" y="7096"/>
                  <a:pt x="16689" y="7134"/>
                </a:cubicBezTo>
                <a:cubicBezTo>
                  <a:pt x="16689" y="7172"/>
                  <a:pt x="16708" y="7202"/>
                  <a:pt x="16730" y="7202"/>
                </a:cubicBezTo>
                <a:cubicBezTo>
                  <a:pt x="16753" y="7202"/>
                  <a:pt x="16771" y="7172"/>
                  <a:pt x="16771" y="7134"/>
                </a:cubicBezTo>
                <a:cubicBezTo>
                  <a:pt x="16771" y="7096"/>
                  <a:pt x="16753" y="7065"/>
                  <a:pt x="16730" y="7065"/>
                </a:cubicBezTo>
                <a:close/>
                <a:moveTo>
                  <a:pt x="16938" y="7065"/>
                </a:moveTo>
                <a:cubicBezTo>
                  <a:pt x="16915" y="7065"/>
                  <a:pt x="16897" y="7096"/>
                  <a:pt x="16897" y="7134"/>
                </a:cubicBezTo>
                <a:cubicBezTo>
                  <a:pt x="16897" y="7172"/>
                  <a:pt x="16915" y="7202"/>
                  <a:pt x="16938" y="7202"/>
                </a:cubicBezTo>
                <a:cubicBezTo>
                  <a:pt x="16960" y="7202"/>
                  <a:pt x="16979" y="7172"/>
                  <a:pt x="16979" y="7134"/>
                </a:cubicBezTo>
                <a:cubicBezTo>
                  <a:pt x="16979" y="7096"/>
                  <a:pt x="16960" y="7065"/>
                  <a:pt x="16938" y="7065"/>
                </a:cubicBezTo>
                <a:close/>
                <a:moveTo>
                  <a:pt x="17153" y="7065"/>
                </a:moveTo>
                <a:cubicBezTo>
                  <a:pt x="17130" y="7065"/>
                  <a:pt x="17111" y="7096"/>
                  <a:pt x="17111" y="7134"/>
                </a:cubicBezTo>
                <a:cubicBezTo>
                  <a:pt x="17111" y="7172"/>
                  <a:pt x="17130" y="7202"/>
                  <a:pt x="17153" y="7202"/>
                </a:cubicBezTo>
                <a:cubicBezTo>
                  <a:pt x="17175" y="7202"/>
                  <a:pt x="17194" y="7172"/>
                  <a:pt x="17194" y="7134"/>
                </a:cubicBezTo>
                <a:cubicBezTo>
                  <a:pt x="17194" y="7096"/>
                  <a:pt x="17175" y="7065"/>
                  <a:pt x="17153" y="7065"/>
                </a:cubicBezTo>
                <a:close/>
                <a:moveTo>
                  <a:pt x="17360" y="7065"/>
                </a:moveTo>
                <a:cubicBezTo>
                  <a:pt x="17337" y="7065"/>
                  <a:pt x="17319" y="7096"/>
                  <a:pt x="17319" y="7134"/>
                </a:cubicBezTo>
                <a:cubicBezTo>
                  <a:pt x="17319" y="7172"/>
                  <a:pt x="17337" y="7202"/>
                  <a:pt x="17360" y="7202"/>
                </a:cubicBezTo>
                <a:cubicBezTo>
                  <a:pt x="17382" y="7202"/>
                  <a:pt x="17401" y="7172"/>
                  <a:pt x="17401" y="7134"/>
                </a:cubicBezTo>
                <a:cubicBezTo>
                  <a:pt x="17401" y="7096"/>
                  <a:pt x="17382" y="7065"/>
                  <a:pt x="17360" y="7065"/>
                </a:cubicBezTo>
                <a:close/>
                <a:moveTo>
                  <a:pt x="17567" y="7065"/>
                </a:moveTo>
                <a:cubicBezTo>
                  <a:pt x="17544" y="7065"/>
                  <a:pt x="17526" y="7096"/>
                  <a:pt x="17526" y="7134"/>
                </a:cubicBezTo>
                <a:cubicBezTo>
                  <a:pt x="17526" y="7172"/>
                  <a:pt x="17544" y="7202"/>
                  <a:pt x="17567" y="7202"/>
                </a:cubicBezTo>
                <a:cubicBezTo>
                  <a:pt x="17590" y="7202"/>
                  <a:pt x="17608" y="7172"/>
                  <a:pt x="17608" y="7134"/>
                </a:cubicBezTo>
                <a:cubicBezTo>
                  <a:pt x="17608" y="7096"/>
                  <a:pt x="17590" y="7065"/>
                  <a:pt x="17567" y="7065"/>
                </a:cubicBezTo>
                <a:close/>
                <a:moveTo>
                  <a:pt x="17782" y="7065"/>
                </a:moveTo>
                <a:cubicBezTo>
                  <a:pt x="17759" y="7065"/>
                  <a:pt x="17741" y="7096"/>
                  <a:pt x="17741" y="7134"/>
                </a:cubicBezTo>
                <a:cubicBezTo>
                  <a:pt x="17741" y="7172"/>
                  <a:pt x="17759" y="7202"/>
                  <a:pt x="17782" y="7202"/>
                </a:cubicBezTo>
                <a:cubicBezTo>
                  <a:pt x="17805" y="7202"/>
                  <a:pt x="17823" y="7172"/>
                  <a:pt x="17823" y="7134"/>
                </a:cubicBezTo>
                <a:cubicBezTo>
                  <a:pt x="17823" y="7096"/>
                  <a:pt x="17805" y="7065"/>
                  <a:pt x="17782" y="7065"/>
                </a:cubicBezTo>
                <a:close/>
                <a:moveTo>
                  <a:pt x="17989" y="7065"/>
                </a:moveTo>
                <a:cubicBezTo>
                  <a:pt x="17967" y="7065"/>
                  <a:pt x="17948" y="7096"/>
                  <a:pt x="17948" y="7134"/>
                </a:cubicBezTo>
                <a:cubicBezTo>
                  <a:pt x="17948" y="7172"/>
                  <a:pt x="17967" y="7202"/>
                  <a:pt x="17989" y="7202"/>
                </a:cubicBezTo>
                <a:cubicBezTo>
                  <a:pt x="18012" y="7202"/>
                  <a:pt x="18030" y="7172"/>
                  <a:pt x="18030" y="7134"/>
                </a:cubicBezTo>
                <a:cubicBezTo>
                  <a:pt x="18030" y="7096"/>
                  <a:pt x="18012" y="7065"/>
                  <a:pt x="17989" y="7065"/>
                </a:cubicBezTo>
                <a:close/>
                <a:moveTo>
                  <a:pt x="18197" y="7065"/>
                </a:moveTo>
                <a:cubicBezTo>
                  <a:pt x="18174" y="7065"/>
                  <a:pt x="18156" y="7096"/>
                  <a:pt x="18156" y="7134"/>
                </a:cubicBezTo>
                <a:cubicBezTo>
                  <a:pt x="18156" y="7172"/>
                  <a:pt x="18174" y="7202"/>
                  <a:pt x="18197" y="7202"/>
                </a:cubicBezTo>
                <a:cubicBezTo>
                  <a:pt x="18219" y="7202"/>
                  <a:pt x="18238" y="7172"/>
                  <a:pt x="18238" y="7134"/>
                </a:cubicBezTo>
                <a:cubicBezTo>
                  <a:pt x="18238" y="7096"/>
                  <a:pt x="18219" y="7065"/>
                  <a:pt x="18197" y="7065"/>
                </a:cubicBezTo>
                <a:close/>
                <a:moveTo>
                  <a:pt x="18412" y="7065"/>
                </a:moveTo>
                <a:cubicBezTo>
                  <a:pt x="18389" y="7065"/>
                  <a:pt x="18370" y="7096"/>
                  <a:pt x="18370" y="7134"/>
                </a:cubicBezTo>
                <a:cubicBezTo>
                  <a:pt x="18370" y="7172"/>
                  <a:pt x="18389" y="7202"/>
                  <a:pt x="18412" y="7202"/>
                </a:cubicBezTo>
                <a:cubicBezTo>
                  <a:pt x="18434" y="7202"/>
                  <a:pt x="18453" y="7172"/>
                  <a:pt x="18453" y="7134"/>
                </a:cubicBezTo>
                <a:cubicBezTo>
                  <a:pt x="18453" y="7096"/>
                  <a:pt x="18434" y="7065"/>
                  <a:pt x="18412" y="7065"/>
                </a:cubicBezTo>
                <a:close/>
                <a:moveTo>
                  <a:pt x="18619" y="7065"/>
                </a:moveTo>
                <a:cubicBezTo>
                  <a:pt x="18596" y="7065"/>
                  <a:pt x="18578" y="7096"/>
                  <a:pt x="18578" y="7134"/>
                </a:cubicBezTo>
                <a:cubicBezTo>
                  <a:pt x="18578" y="7172"/>
                  <a:pt x="18596" y="7202"/>
                  <a:pt x="18619" y="7202"/>
                </a:cubicBezTo>
                <a:cubicBezTo>
                  <a:pt x="18626" y="7202"/>
                  <a:pt x="18632" y="7199"/>
                  <a:pt x="18637" y="7194"/>
                </a:cubicBezTo>
                <a:cubicBezTo>
                  <a:pt x="18638" y="7160"/>
                  <a:pt x="18641" y="7126"/>
                  <a:pt x="18649" y="7088"/>
                </a:cubicBezTo>
                <a:cubicBezTo>
                  <a:pt x="18642" y="7074"/>
                  <a:pt x="18631" y="7065"/>
                  <a:pt x="18619" y="7065"/>
                </a:cubicBezTo>
                <a:close/>
                <a:moveTo>
                  <a:pt x="18824" y="7065"/>
                </a:moveTo>
                <a:cubicBezTo>
                  <a:pt x="18802" y="7067"/>
                  <a:pt x="18785" y="7097"/>
                  <a:pt x="18785" y="7133"/>
                </a:cubicBezTo>
                <a:cubicBezTo>
                  <a:pt x="18785" y="7171"/>
                  <a:pt x="18803" y="7202"/>
                  <a:pt x="18826" y="7202"/>
                </a:cubicBezTo>
                <a:cubicBezTo>
                  <a:pt x="18834" y="7202"/>
                  <a:pt x="18842" y="7197"/>
                  <a:pt x="18849" y="7190"/>
                </a:cubicBezTo>
                <a:cubicBezTo>
                  <a:pt x="18841" y="7157"/>
                  <a:pt x="18834" y="7123"/>
                  <a:pt x="18828" y="7087"/>
                </a:cubicBezTo>
                <a:cubicBezTo>
                  <a:pt x="18827" y="7081"/>
                  <a:pt x="18826" y="7074"/>
                  <a:pt x="18824" y="7065"/>
                </a:cubicBezTo>
                <a:close/>
                <a:moveTo>
                  <a:pt x="9839" y="7117"/>
                </a:moveTo>
                <a:cubicBezTo>
                  <a:pt x="9828" y="7139"/>
                  <a:pt x="9814" y="7168"/>
                  <a:pt x="9803" y="7193"/>
                </a:cubicBezTo>
                <a:cubicBezTo>
                  <a:pt x="9824" y="7189"/>
                  <a:pt x="9840" y="7160"/>
                  <a:pt x="9840" y="7125"/>
                </a:cubicBezTo>
                <a:cubicBezTo>
                  <a:pt x="9840" y="7122"/>
                  <a:pt x="9840" y="7119"/>
                  <a:pt x="9839" y="7117"/>
                </a:cubicBezTo>
                <a:close/>
                <a:moveTo>
                  <a:pt x="2348" y="7232"/>
                </a:moveTo>
                <a:cubicBezTo>
                  <a:pt x="2344" y="7232"/>
                  <a:pt x="2341" y="7232"/>
                  <a:pt x="2338" y="7234"/>
                </a:cubicBezTo>
                <a:cubicBezTo>
                  <a:pt x="2335" y="7245"/>
                  <a:pt x="2327" y="7259"/>
                  <a:pt x="2318" y="7266"/>
                </a:cubicBezTo>
                <a:cubicBezTo>
                  <a:pt x="2320" y="7278"/>
                  <a:pt x="2325" y="7290"/>
                  <a:pt x="2332" y="7300"/>
                </a:cubicBezTo>
                <a:cubicBezTo>
                  <a:pt x="2337" y="7307"/>
                  <a:pt x="2342" y="7314"/>
                  <a:pt x="2348" y="7321"/>
                </a:cubicBezTo>
                <a:cubicBezTo>
                  <a:pt x="2357" y="7330"/>
                  <a:pt x="2368" y="7338"/>
                  <a:pt x="2379" y="7345"/>
                </a:cubicBezTo>
                <a:cubicBezTo>
                  <a:pt x="2385" y="7333"/>
                  <a:pt x="2389" y="7317"/>
                  <a:pt x="2389" y="7300"/>
                </a:cubicBezTo>
                <a:cubicBezTo>
                  <a:pt x="2389" y="7262"/>
                  <a:pt x="2371" y="7232"/>
                  <a:pt x="2348" y="7232"/>
                </a:cubicBezTo>
                <a:close/>
                <a:moveTo>
                  <a:pt x="2559" y="7232"/>
                </a:moveTo>
                <a:cubicBezTo>
                  <a:pt x="2536" y="7232"/>
                  <a:pt x="2518" y="7262"/>
                  <a:pt x="2518" y="7300"/>
                </a:cubicBezTo>
                <a:cubicBezTo>
                  <a:pt x="2518" y="7338"/>
                  <a:pt x="2536" y="7369"/>
                  <a:pt x="2559" y="7369"/>
                </a:cubicBezTo>
                <a:cubicBezTo>
                  <a:pt x="2582" y="7369"/>
                  <a:pt x="2600" y="7338"/>
                  <a:pt x="2600" y="7300"/>
                </a:cubicBezTo>
                <a:cubicBezTo>
                  <a:pt x="2600" y="7262"/>
                  <a:pt x="2582" y="7232"/>
                  <a:pt x="2559" y="7232"/>
                </a:cubicBezTo>
                <a:close/>
                <a:moveTo>
                  <a:pt x="2766" y="7232"/>
                </a:moveTo>
                <a:cubicBezTo>
                  <a:pt x="2744" y="7232"/>
                  <a:pt x="2725" y="7262"/>
                  <a:pt x="2725" y="7300"/>
                </a:cubicBezTo>
                <a:cubicBezTo>
                  <a:pt x="2725" y="7338"/>
                  <a:pt x="2744" y="7369"/>
                  <a:pt x="2766" y="7369"/>
                </a:cubicBezTo>
                <a:cubicBezTo>
                  <a:pt x="2789" y="7369"/>
                  <a:pt x="2807" y="7338"/>
                  <a:pt x="2807" y="7300"/>
                </a:cubicBezTo>
                <a:cubicBezTo>
                  <a:pt x="2807" y="7262"/>
                  <a:pt x="2789" y="7232"/>
                  <a:pt x="2766" y="7232"/>
                </a:cubicBezTo>
                <a:close/>
                <a:moveTo>
                  <a:pt x="2981" y="7232"/>
                </a:moveTo>
                <a:cubicBezTo>
                  <a:pt x="2959" y="7232"/>
                  <a:pt x="2940" y="7262"/>
                  <a:pt x="2940" y="7300"/>
                </a:cubicBezTo>
                <a:cubicBezTo>
                  <a:pt x="2940" y="7338"/>
                  <a:pt x="2959" y="7369"/>
                  <a:pt x="2981" y="7369"/>
                </a:cubicBezTo>
                <a:cubicBezTo>
                  <a:pt x="3004" y="7369"/>
                  <a:pt x="3022" y="7338"/>
                  <a:pt x="3022" y="7300"/>
                </a:cubicBezTo>
                <a:cubicBezTo>
                  <a:pt x="3022" y="7262"/>
                  <a:pt x="3004" y="7232"/>
                  <a:pt x="2981" y="7232"/>
                </a:cubicBezTo>
                <a:close/>
                <a:moveTo>
                  <a:pt x="3188" y="7232"/>
                </a:moveTo>
                <a:cubicBezTo>
                  <a:pt x="3166" y="7232"/>
                  <a:pt x="3147" y="7262"/>
                  <a:pt x="3147" y="7300"/>
                </a:cubicBezTo>
                <a:cubicBezTo>
                  <a:pt x="3147" y="7338"/>
                  <a:pt x="3166" y="7369"/>
                  <a:pt x="3188" y="7369"/>
                </a:cubicBezTo>
                <a:cubicBezTo>
                  <a:pt x="3211" y="7369"/>
                  <a:pt x="3230" y="7338"/>
                  <a:pt x="3230" y="7300"/>
                </a:cubicBezTo>
                <a:cubicBezTo>
                  <a:pt x="3230" y="7262"/>
                  <a:pt x="3211" y="7232"/>
                  <a:pt x="3188" y="7232"/>
                </a:cubicBezTo>
                <a:close/>
                <a:moveTo>
                  <a:pt x="3396" y="7232"/>
                </a:moveTo>
                <a:cubicBezTo>
                  <a:pt x="3373" y="7232"/>
                  <a:pt x="3355" y="7262"/>
                  <a:pt x="3355" y="7300"/>
                </a:cubicBezTo>
                <a:cubicBezTo>
                  <a:pt x="3355" y="7338"/>
                  <a:pt x="3373" y="7369"/>
                  <a:pt x="3396" y="7369"/>
                </a:cubicBezTo>
                <a:cubicBezTo>
                  <a:pt x="3418" y="7369"/>
                  <a:pt x="3437" y="7338"/>
                  <a:pt x="3437" y="7300"/>
                </a:cubicBezTo>
                <a:cubicBezTo>
                  <a:pt x="3437" y="7262"/>
                  <a:pt x="3418" y="7232"/>
                  <a:pt x="3396" y="7232"/>
                </a:cubicBezTo>
                <a:close/>
                <a:moveTo>
                  <a:pt x="3611" y="7232"/>
                </a:moveTo>
                <a:cubicBezTo>
                  <a:pt x="3588" y="7232"/>
                  <a:pt x="3570" y="7262"/>
                  <a:pt x="3570" y="7300"/>
                </a:cubicBezTo>
                <a:cubicBezTo>
                  <a:pt x="3570" y="7338"/>
                  <a:pt x="3588" y="7369"/>
                  <a:pt x="3611" y="7369"/>
                </a:cubicBezTo>
                <a:cubicBezTo>
                  <a:pt x="3633" y="7369"/>
                  <a:pt x="3652" y="7338"/>
                  <a:pt x="3652" y="7300"/>
                </a:cubicBezTo>
                <a:cubicBezTo>
                  <a:pt x="3652" y="7262"/>
                  <a:pt x="3633" y="7232"/>
                  <a:pt x="3611" y="7232"/>
                </a:cubicBezTo>
                <a:close/>
                <a:moveTo>
                  <a:pt x="3818" y="7232"/>
                </a:moveTo>
                <a:cubicBezTo>
                  <a:pt x="3795" y="7232"/>
                  <a:pt x="3777" y="7262"/>
                  <a:pt x="3777" y="7300"/>
                </a:cubicBezTo>
                <a:cubicBezTo>
                  <a:pt x="3777" y="7338"/>
                  <a:pt x="3795" y="7369"/>
                  <a:pt x="3818" y="7369"/>
                </a:cubicBezTo>
                <a:cubicBezTo>
                  <a:pt x="3841" y="7369"/>
                  <a:pt x="3859" y="7338"/>
                  <a:pt x="3859" y="7300"/>
                </a:cubicBezTo>
                <a:cubicBezTo>
                  <a:pt x="3859" y="7262"/>
                  <a:pt x="3841" y="7232"/>
                  <a:pt x="3818" y="7232"/>
                </a:cubicBezTo>
                <a:close/>
                <a:moveTo>
                  <a:pt x="4033" y="7232"/>
                </a:moveTo>
                <a:cubicBezTo>
                  <a:pt x="4010" y="7232"/>
                  <a:pt x="3992" y="7262"/>
                  <a:pt x="3992" y="7300"/>
                </a:cubicBezTo>
                <a:cubicBezTo>
                  <a:pt x="3992" y="7338"/>
                  <a:pt x="4010" y="7369"/>
                  <a:pt x="4033" y="7369"/>
                </a:cubicBezTo>
                <a:cubicBezTo>
                  <a:pt x="4056" y="7369"/>
                  <a:pt x="4074" y="7338"/>
                  <a:pt x="4074" y="7300"/>
                </a:cubicBezTo>
                <a:cubicBezTo>
                  <a:pt x="4074" y="7262"/>
                  <a:pt x="4056" y="7232"/>
                  <a:pt x="4033" y="7232"/>
                </a:cubicBezTo>
                <a:close/>
                <a:moveTo>
                  <a:pt x="4240" y="7232"/>
                </a:moveTo>
                <a:cubicBezTo>
                  <a:pt x="4218" y="7232"/>
                  <a:pt x="4199" y="7262"/>
                  <a:pt x="4199" y="7300"/>
                </a:cubicBezTo>
                <a:cubicBezTo>
                  <a:pt x="4199" y="7338"/>
                  <a:pt x="4218" y="7369"/>
                  <a:pt x="4240" y="7369"/>
                </a:cubicBezTo>
                <a:cubicBezTo>
                  <a:pt x="4263" y="7369"/>
                  <a:pt x="4281" y="7338"/>
                  <a:pt x="4281" y="7300"/>
                </a:cubicBezTo>
                <a:cubicBezTo>
                  <a:pt x="4281" y="7262"/>
                  <a:pt x="4263" y="7232"/>
                  <a:pt x="4240" y="7232"/>
                </a:cubicBezTo>
                <a:close/>
                <a:moveTo>
                  <a:pt x="4447" y="7232"/>
                </a:moveTo>
                <a:cubicBezTo>
                  <a:pt x="4425" y="7232"/>
                  <a:pt x="4406" y="7262"/>
                  <a:pt x="4406" y="7300"/>
                </a:cubicBezTo>
                <a:cubicBezTo>
                  <a:pt x="4406" y="7338"/>
                  <a:pt x="4425" y="7369"/>
                  <a:pt x="4447" y="7369"/>
                </a:cubicBezTo>
                <a:cubicBezTo>
                  <a:pt x="4470" y="7369"/>
                  <a:pt x="4489" y="7338"/>
                  <a:pt x="4489" y="7300"/>
                </a:cubicBezTo>
                <a:cubicBezTo>
                  <a:pt x="4489" y="7262"/>
                  <a:pt x="4470" y="7232"/>
                  <a:pt x="4447" y="7232"/>
                </a:cubicBezTo>
                <a:close/>
                <a:moveTo>
                  <a:pt x="4662" y="7232"/>
                </a:moveTo>
                <a:cubicBezTo>
                  <a:pt x="4640" y="7232"/>
                  <a:pt x="4621" y="7262"/>
                  <a:pt x="4621" y="7300"/>
                </a:cubicBezTo>
                <a:cubicBezTo>
                  <a:pt x="4621" y="7338"/>
                  <a:pt x="4640" y="7369"/>
                  <a:pt x="4662" y="7369"/>
                </a:cubicBezTo>
                <a:cubicBezTo>
                  <a:pt x="4685" y="7369"/>
                  <a:pt x="4703" y="7338"/>
                  <a:pt x="4703" y="7300"/>
                </a:cubicBezTo>
                <a:cubicBezTo>
                  <a:pt x="4703" y="7262"/>
                  <a:pt x="4685" y="7232"/>
                  <a:pt x="4662" y="7232"/>
                </a:cubicBezTo>
                <a:close/>
                <a:moveTo>
                  <a:pt x="4870" y="7232"/>
                </a:moveTo>
                <a:cubicBezTo>
                  <a:pt x="4847" y="7232"/>
                  <a:pt x="4829" y="7262"/>
                  <a:pt x="4829" y="7300"/>
                </a:cubicBezTo>
                <a:cubicBezTo>
                  <a:pt x="4829" y="7338"/>
                  <a:pt x="4847" y="7369"/>
                  <a:pt x="4870" y="7369"/>
                </a:cubicBezTo>
                <a:cubicBezTo>
                  <a:pt x="4892" y="7369"/>
                  <a:pt x="4911" y="7338"/>
                  <a:pt x="4911" y="7300"/>
                </a:cubicBezTo>
                <a:cubicBezTo>
                  <a:pt x="4911" y="7262"/>
                  <a:pt x="4892" y="7232"/>
                  <a:pt x="4870" y="7232"/>
                </a:cubicBezTo>
                <a:close/>
                <a:moveTo>
                  <a:pt x="5077" y="7232"/>
                </a:moveTo>
                <a:cubicBezTo>
                  <a:pt x="5054" y="7232"/>
                  <a:pt x="5036" y="7262"/>
                  <a:pt x="5036" y="7300"/>
                </a:cubicBezTo>
                <a:cubicBezTo>
                  <a:pt x="5036" y="7338"/>
                  <a:pt x="5054" y="7369"/>
                  <a:pt x="5077" y="7369"/>
                </a:cubicBezTo>
                <a:cubicBezTo>
                  <a:pt x="5100" y="7369"/>
                  <a:pt x="5118" y="7338"/>
                  <a:pt x="5118" y="7300"/>
                </a:cubicBezTo>
                <a:cubicBezTo>
                  <a:pt x="5118" y="7262"/>
                  <a:pt x="5100" y="7232"/>
                  <a:pt x="5077" y="7232"/>
                </a:cubicBezTo>
                <a:close/>
                <a:moveTo>
                  <a:pt x="5292" y="7232"/>
                </a:moveTo>
                <a:cubicBezTo>
                  <a:pt x="5269" y="7232"/>
                  <a:pt x="5251" y="7262"/>
                  <a:pt x="5251" y="7300"/>
                </a:cubicBezTo>
                <a:cubicBezTo>
                  <a:pt x="5251" y="7338"/>
                  <a:pt x="5269" y="7369"/>
                  <a:pt x="5292" y="7369"/>
                </a:cubicBezTo>
                <a:cubicBezTo>
                  <a:pt x="5315" y="7369"/>
                  <a:pt x="5333" y="7338"/>
                  <a:pt x="5333" y="7300"/>
                </a:cubicBezTo>
                <a:cubicBezTo>
                  <a:pt x="5333" y="7262"/>
                  <a:pt x="5315" y="7232"/>
                  <a:pt x="5292" y="7232"/>
                </a:cubicBezTo>
                <a:close/>
                <a:moveTo>
                  <a:pt x="5499" y="7232"/>
                </a:moveTo>
                <a:cubicBezTo>
                  <a:pt x="5477" y="7232"/>
                  <a:pt x="5458" y="7262"/>
                  <a:pt x="5458" y="7300"/>
                </a:cubicBezTo>
                <a:cubicBezTo>
                  <a:pt x="5458" y="7338"/>
                  <a:pt x="5477" y="7369"/>
                  <a:pt x="5499" y="7369"/>
                </a:cubicBezTo>
                <a:cubicBezTo>
                  <a:pt x="5522" y="7369"/>
                  <a:pt x="5540" y="7338"/>
                  <a:pt x="5540" y="7300"/>
                </a:cubicBezTo>
                <a:cubicBezTo>
                  <a:pt x="5540" y="7262"/>
                  <a:pt x="5522" y="7232"/>
                  <a:pt x="5499" y="7232"/>
                </a:cubicBezTo>
                <a:close/>
                <a:moveTo>
                  <a:pt x="5706" y="7232"/>
                </a:moveTo>
                <a:cubicBezTo>
                  <a:pt x="5684" y="7232"/>
                  <a:pt x="5665" y="7262"/>
                  <a:pt x="5665" y="7300"/>
                </a:cubicBezTo>
                <a:cubicBezTo>
                  <a:pt x="5665" y="7338"/>
                  <a:pt x="5684" y="7369"/>
                  <a:pt x="5706" y="7369"/>
                </a:cubicBezTo>
                <a:cubicBezTo>
                  <a:pt x="5729" y="7369"/>
                  <a:pt x="5747" y="7338"/>
                  <a:pt x="5747" y="7300"/>
                </a:cubicBezTo>
                <a:cubicBezTo>
                  <a:pt x="5747" y="7262"/>
                  <a:pt x="5729" y="7232"/>
                  <a:pt x="5706" y="7232"/>
                </a:cubicBezTo>
                <a:close/>
                <a:moveTo>
                  <a:pt x="5921" y="7232"/>
                </a:moveTo>
                <a:cubicBezTo>
                  <a:pt x="5899" y="7232"/>
                  <a:pt x="5880" y="7262"/>
                  <a:pt x="5880" y="7300"/>
                </a:cubicBezTo>
                <a:cubicBezTo>
                  <a:pt x="5880" y="7338"/>
                  <a:pt x="5899" y="7369"/>
                  <a:pt x="5921" y="7369"/>
                </a:cubicBezTo>
                <a:cubicBezTo>
                  <a:pt x="5944" y="7369"/>
                  <a:pt x="5962" y="7338"/>
                  <a:pt x="5962" y="7300"/>
                </a:cubicBezTo>
                <a:cubicBezTo>
                  <a:pt x="5962" y="7262"/>
                  <a:pt x="5944" y="7232"/>
                  <a:pt x="5921" y="7232"/>
                </a:cubicBezTo>
                <a:close/>
                <a:moveTo>
                  <a:pt x="6127" y="7232"/>
                </a:moveTo>
                <a:cubicBezTo>
                  <a:pt x="6122" y="7232"/>
                  <a:pt x="6116" y="7234"/>
                  <a:pt x="6111" y="7238"/>
                </a:cubicBezTo>
                <a:cubicBezTo>
                  <a:pt x="6116" y="7235"/>
                  <a:pt x="6122" y="7234"/>
                  <a:pt x="6127" y="7232"/>
                </a:cubicBezTo>
                <a:cubicBezTo>
                  <a:pt x="6128" y="7232"/>
                  <a:pt x="6127" y="7232"/>
                  <a:pt x="6127" y="7232"/>
                </a:cubicBezTo>
                <a:close/>
                <a:moveTo>
                  <a:pt x="6337" y="7232"/>
                </a:moveTo>
                <a:cubicBezTo>
                  <a:pt x="6333" y="7232"/>
                  <a:pt x="6329" y="7233"/>
                  <a:pt x="6326" y="7235"/>
                </a:cubicBezTo>
                <a:cubicBezTo>
                  <a:pt x="6330" y="7235"/>
                  <a:pt x="6333" y="7236"/>
                  <a:pt x="6337" y="7237"/>
                </a:cubicBezTo>
                <a:cubicBezTo>
                  <a:pt x="6344" y="7238"/>
                  <a:pt x="6350" y="7239"/>
                  <a:pt x="6356" y="7240"/>
                </a:cubicBezTo>
                <a:cubicBezTo>
                  <a:pt x="6350" y="7235"/>
                  <a:pt x="6344" y="7232"/>
                  <a:pt x="6337" y="7232"/>
                </a:cubicBezTo>
                <a:close/>
                <a:moveTo>
                  <a:pt x="10328" y="7232"/>
                </a:moveTo>
                <a:cubicBezTo>
                  <a:pt x="10305" y="7232"/>
                  <a:pt x="10287" y="7262"/>
                  <a:pt x="10287" y="7300"/>
                </a:cubicBezTo>
                <a:cubicBezTo>
                  <a:pt x="10287" y="7338"/>
                  <a:pt x="10305" y="7369"/>
                  <a:pt x="10328" y="7369"/>
                </a:cubicBezTo>
                <a:cubicBezTo>
                  <a:pt x="10351" y="7369"/>
                  <a:pt x="10369" y="7338"/>
                  <a:pt x="10369" y="7300"/>
                </a:cubicBezTo>
                <a:cubicBezTo>
                  <a:pt x="10369" y="7262"/>
                  <a:pt x="10351" y="7232"/>
                  <a:pt x="10328" y="7232"/>
                </a:cubicBezTo>
                <a:close/>
                <a:moveTo>
                  <a:pt x="10535" y="7232"/>
                </a:moveTo>
                <a:cubicBezTo>
                  <a:pt x="10513" y="7232"/>
                  <a:pt x="10494" y="7262"/>
                  <a:pt x="10494" y="7300"/>
                </a:cubicBezTo>
                <a:cubicBezTo>
                  <a:pt x="10494" y="7338"/>
                  <a:pt x="10513" y="7369"/>
                  <a:pt x="10535" y="7369"/>
                </a:cubicBezTo>
                <a:cubicBezTo>
                  <a:pt x="10558" y="7369"/>
                  <a:pt x="10576" y="7338"/>
                  <a:pt x="10576" y="7300"/>
                </a:cubicBezTo>
                <a:cubicBezTo>
                  <a:pt x="10576" y="7262"/>
                  <a:pt x="10558" y="7232"/>
                  <a:pt x="10535" y="7232"/>
                </a:cubicBezTo>
                <a:close/>
                <a:moveTo>
                  <a:pt x="10750" y="7232"/>
                </a:moveTo>
                <a:cubicBezTo>
                  <a:pt x="10727" y="7232"/>
                  <a:pt x="10709" y="7262"/>
                  <a:pt x="10709" y="7300"/>
                </a:cubicBezTo>
                <a:cubicBezTo>
                  <a:pt x="10709" y="7338"/>
                  <a:pt x="10727" y="7369"/>
                  <a:pt x="10750" y="7369"/>
                </a:cubicBezTo>
                <a:cubicBezTo>
                  <a:pt x="10773" y="7369"/>
                  <a:pt x="10791" y="7338"/>
                  <a:pt x="10791" y="7300"/>
                </a:cubicBezTo>
                <a:cubicBezTo>
                  <a:pt x="10791" y="7262"/>
                  <a:pt x="10773" y="7232"/>
                  <a:pt x="10750" y="7232"/>
                </a:cubicBezTo>
                <a:close/>
                <a:moveTo>
                  <a:pt x="10957" y="7232"/>
                </a:moveTo>
                <a:cubicBezTo>
                  <a:pt x="10935" y="7232"/>
                  <a:pt x="10916" y="7262"/>
                  <a:pt x="10916" y="7300"/>
                </a:cubicBezTo>
                <a:cubicBezTo>
                  <a:pt x="10916" y="7338"/>
                  <a:pt x="10935" y="7369"/>
                  <a:pt x="10957" y="7369"/>
                </a:cubicBezTo>
                <a:cubicBezTo>
                  <a:pt x="10980" y="7369"/>
                  <a:pt x="10998" y="7338"/>
                  <a:pt x="10998" y="7300"/>
                </a:cubicBezTo>
                <a:cubicBezTo>
                  <a:pt x="10998" y="7262"/>
                  <a:pt x="10980" y="7232"/>
                  <a:pt x="10957" y="7232"/>
                </a:cubicBezTo>
                <a:close/>
                <a:moveTo>
                  <a:pt x="11165" y="7232"/>
                </a:moveTo>
                <a:cubicBezTo>
                  <a:pt x="11142" y="7232"/>
                  <a:pt x="11124" y="7262"/>
                  <a:pt x="11124" y="7300"/>
                </a:cubicBezTo>
                <a:cubicBezTo>
                  <a:pt x="11124" y="7338"/>
                  <a:pt x="11142" y="7369"/>
                  <a:pt x="11165" y="7369"/>
                </a:cubicBezTo>
                <a:cubicBezTo>
                  <a:pt x="11187" y="7369"/>
                  <a:pt x="11206" y="7338"/>
                  <a:pt x="11206" y="7300"/>
                </a:cubicBezTo>
                <a:cubicBezTo>
                  <a:pt x="11206" y="7262"/>
                  <a:pt x="11187" y="7232"/>
                  <a:pt x="11165" y="7232"/>
                </a:cubicBezTo>
                <a:close/>
                <a:moveTo>
                  <a:pt x="11380" y="7232"/>
                </a:moveTo>
                <a:cubicBezTo>
                  <a:pt x="11357" y="7232"/>
                  <a:pt x="11339" y="7262"/>
                  <a:pt x="11339" y="7300"/>
                </a:cubicBezTo>
                <a:cubicBezTo>
                  <a:pt x="11339" y="7338"/>
                  <a:pt x="11357" y="7369"/>
                  <a:pt x="11380" y="7369"/>
                </a:cubicBezTo>
                <a:cubicBezTo>
                  <a:pt x="11402" y="7369"/>
                  <a:pt x="11421" y="7338"/>
                  <a:pt x="11421" y="7300"/>
                </a:cubicBezTo>
                <a:cubicBezTo>
                  <a:pt x="11421" y="7262"/>
                  <a:pt x="11402" y="7232"/>
                  <a:pt x="11380" y="7232"/>
                </a:cubicBezTo>
                <a:close/>
                <a:moveTo>
                  <a:pt x="11587" y="7232"/>
                </a:moveTo>
                <a:cubicBezTo>
                  <a:pt x="11564" y="7232"/>
                  <a:pt x="11546" y="7262"/>
                  <a:pt x="11546" y="7300"/>
                </a:cubicBezTo>
                <a:cubicBezTo>
                  <a:pt x="11546" y="7338"/>
                  <a:pt x="11564" y="7369"/>
                  <a:pt x="11587" y="7369"/>
                </a:cubicBezTo>
                <a:cubicBezTo>
                  <a:pt x="11610" y="7369"/>
                  <a:pt x="11628" y="7338"/>
                  <a:pt x="11628" y="7300"/>
                </a:cubicBezTo>
                <a:cubicBezTo>
                  <a:pt x="11628" y="7262"/>
                  <a:pt x="11610" y="7232"/>
                  <a:pt x="11587" y="7232"/>
                </a:cubicBezTo>
                <a:close/>
                <a:moveTo>
                  <a:pt x="11794" y="7232"/>
                </a:moveTo>
                <a:cubicBezTo>
                  <a:pt x="11771" y="7232"/>
                  <a:pt x="11753" y="7262"/>
                  <a:pt x="11753" y="7300"/>
                </a:cubicBezTo>
                <a:cubicBezTo>
                  <a:pt x="11753" y="7338"/>
                  <a:pt x="11771" y="7369"/>
                  <a:pt x="11794" y="7369"/>
                </a:cubicBezTo>
                <a:cubicBezTo>
                  <a:pt x="11817" y="7369"/>
                  <a:pt x="11835" y="7338"/>
                  <a:pt x="11835" y="7300"/>
                </a:cubicBezTo>
                <a:cubicBezTo>
                  <a:pt x="11835" y="7262"/>
                  <a:pt x="11817" y="7232"/>
                  <a:pt x="11794" y="7232"/>
                </a:cubicBezTo>
                <a:close/>
                <a:moveTo>
                  <a:pt x="12009" y="7232"/>
                </a:moveTo>
                <a:cubicBezTo>
                  <a:pt x="11986" y="7232"/>
                  <a:pt x="11968" y="7262"/>
                  <a:pt x="11968" y="7300"/>
                </a:cubicBezTo>
                <a:cubicBezTo>
                  <a:pt x="11968" y="7338"/>
                  <a:pt x="11986" y="7369"/>
                  <a:pt x="12009" y="7369"/>
                </a:cubicBezTo>
                <a:cubicBezTo>
                  <a:pt x="12032" y="7369"/>
                  <a:pt x="12050" y="7338"/>
                  <a:pt x="12050" y="7300"/>
                </a:cubicBezTo>
                <a:cubicBezTo>
                  <a:pt x="12050" y="7262"/>
                  <a:pt x="12032" y="7232"/>
                  <a:pt x="12009" y="7232"/>
                </a:cubicBezTo>
                <a:close/>
                <a:moveTo>
                  <a:pt x="12216" y="7232"/>
                </a:moveTo>
                <a:cubicBezTo>
                  <a:pt x="12194" y="7232"/>
                  <a:pt x="12175" y="7262"/>
                  <a:pt x="12175" y="7300"/>
                </a:cubicBezTo>
                <a:cubicBezTo>
                  <a:pt x="12175" y="7338"/>
                  <a:pt x="12194" y="7369"/>
                  <a:pt x="12216" y="7369"/>
                </a:cubicBezTo>
                <a:cubicBezTo>
                  <a:pt x="12239" y="7369"/>
                  <a:pt x="12257" y="7338"/>
                  <a:pt x="12257" y="7300"/>
                </a:cubicBezTo>
                <a:cubicBezTo>
                  <a:pt x="12257" y="7262"/>
                  <a:pt x="12239" y="7232"/>
                  <a:pt x="12216" y="7232"/>
                </a:cubicBezTo>
                <a:close/>
                <a:moveTo>
                  <a:pt x="12424" y="7232"/>
                </a:moveTo>
                <a:cubicBezTo>
                  <a:pt x="12401" y="7232"/>
                  <a:pt x="12383" y="7262"/>
                  <a:pt x="12383" y="7300"/>
                </a:cubicBezTo>
                <a:cubicBezTo>
                  <a:pt x="12383" y="7338"/>
                  <a:pt x="12401" y="7369"/>
                  <a:pt x="12424" y="7369"/>
                </a:cubicBezTo>
                <a:cubicBezTo>
                  <a:pt x="12446" y="7369"/>
                  <a:pt x="12465" y="7338"/>
                  <a:pt x="12465" y="7300"/>
                </a:cubicBezTo>
                <a:cubicBezTo>
                  <a:pt x="12465" y="7262"/>
                  <a:pt x="12446" y="7232"/>
                  <a:pt x="12424" y="7232"/>
                </a:cubicBezTo>
                <a:close/>
                <a:moveTo>
                  <a:pt x="12639" y="7232"/>
                </a:moveTo>
                <a:cubicBezTo>
                  <a:pt x="12616" y="7232"/>
                  <a:pt x="12598" y="7262"/>
                  <a:pt x="12598" y="7300"/>
                </a:cubicBezTo>
                <a:cubicBezTo>
                  <a:pt x="12598" y="7338"/>
                  <a:pt x="12616" y="7369"/>
                  <a:pt x="12639" y="7369"/>
                </a:cubicBezTo>
                <a:cubicBezTo>
                  <a:pt x="12661" y="7369"/>
                  <a:pt x="12680" y="7338"/>
                  <a:pt x="12680" y="7300"/>
                </a:cubicBezTo>
                <a:cubicBezTo>
                  <a:pt x="12680" y="7262"/>
                  <a:pt x="12661" y="7232"/>
                  <a:pt x="12639" y="7232"/>
                </a:cubicBezTo>
                <a:close/>
                <a:moveTo>
                  <a:pt x="12846" y="7232"/>
                </a:moveTo>
                <a:cubicBezTo>
                  <a:pt x="12823" y="7232"/>
                  <a:pt x="12805" y="7262"/>
                  <a:pt x="12805" y="7300"/>
                </a:cubicBezTo>
                <a:cubicBezTo>
                  <a:pt x="12805" y="7338"/>
                  <a:pt x="12823" y="7369"/>
                  <a:pt x="12846" y="7369"/>
                </a:cubicBezTo>
                <a:cubicBezTo>
                  <a:pt x="12868" y="7369"/>
                  <a:pt x="12887" y="7338"/>
                  <a:pt x="12887" y="7300"/>
                </a:cubicBezTo>
                <a:cubicBezTo>
                  <a:pt x="12887" y="7262"/>
                  <a:pt x="12868" y="7232"/>
                  <a:pt x="12846" y="7232"/>
                </a:cubicBezTo>
                <a:close/>
                <a:moveTo>
                  <a:pt x="13053" y="7232"/>
                </a:moveTo>
                <a:cubicBezTo>
                  <a:pt x="13030" y="7232"/>
                  <a:pt x="13012" y="7262"/>
                  <a:pt x="13012" y="7300"/>
                </a:cubicBezTo>
                <a:cubicBezTo>
                  <a:pt x="13012" y="7338"/>
                  <a:pt x="13030" y="7369"/>
                  <a:pt x="13053" y="7369"/>
                </a:cubicBezTo>
                <a:cubicBezTo>
                  <a:pt x="13076" y="7369"/>
                  <a:pt x="13094" y="7338"/>
                  <a:pt x="13094" y="7300"/>
                </a:cubicBezTo>
                <a:cubicBezTo>
                  <a:pt x="13094" y="7262"/>
                  <a:pt x="13076" y="7232"/>
                  <a:pt x="13053" y="7232"/>
                </a:cubicBezTo>
                <a:close/>
                <a:moveTo>
                  <a:pt x="13268" y="7232"/>
                </a:moveTo>
                <a:cubicBezTo>
                  <a:pt x="13245" y="7232"/>
                  <a:pt x="13227" y="7262"/>
                  <a:pt x="13227" y="7300"/>
                </a:cubicBezTo>
                <a:cubicBezTo>
                  <a:pt x="13227" y="7338"/>
                  <a:pt x="13245" y="7369"/>
                  <a:pt x="13268" y="7369"/>
                </a:cubicBezTo>
                <a:cubicBezTo>
                  <a:pt x="13291" y="7369"/>
                  <a:pt x="13309" y="7338"/>
                  <a:pt x="13309" y="7300"/>
                </a:cubicBezTo>
                <a:cubicBezTo>
                  <a:pt x="13309" y="7262"/>
                  <a:pt x="13291" y="7232"/>
                  <a:pt x="13268" y="7232"/>
                </a:cubicBezTo>
                <a:close/>
                <a:moveTo>
                  <a:pt x="13475" y="7232"/>
                </a:moveTo>
                <a:cubicBezTo>
                  <a:pt x="13453" y="7232"/>
                  <a:pt x="13434" y="7262"/>
                  <a:pt x="13434" y="7300"/>
                </a:cubicBezTo>
                <a:cubicBezTo>
                  <a:pt x="13434" y="7338"/>
                  <a:pt x="13453" y="7369"/>
                  <a:pt x="13475" y="7369"/>
                </a:cubicBezTo>
                <a:cubicBezTo>
                  <a:pt x="13498" y="7369"/>
                  <a:pt x="13516" y="7338"/>
                  <a:pt x="13516" y="7300"/>
                </a:cubicBezTo>
                <a:cubicBezTo>
                  <a:pt x="13516" y="7262"/>
                  <a:pt x="13498" y="7232"/>
                  <a:pt x="13475" y="7232"/>
                </a:cubicBezTo>
                <a:close/>
                <a:moveTo>
                  <a:pt x="13683" y="7232"/>
                </a:moveTo>
                <a:cubicBezTo>
                  <a:pt x="13660" y="7232"/>
                  <a:pt x="13642" y="7262"/>
                  <a:pt x="13642" y="7300"/>
                </a:cubicBezTo>
                <a:cubicBezTo>
                  <a:pt x="13642" y="7338"/>
                  <a:pt x="13660" y="7369"/>
                  <a:pt x="13683" y="7369"/>
                </a:cubicBezTo>
                <a:cubicBezTo>
                  <a:pt x="13705" y="7369"/>
                  <a:pt x="13724" y="7338"/>
                  <a:pt x="13724" y="7300"/>
                </a:cubicBezTo>
                <a:cubicBezTo>
                  <a:pt x="13724" y="7262"/>
                  <a:pt x="13705" y="7232"/>
                  <a:pt x="13683" y="7232"/>
                </a:cubicBezTo>
                <a:close/>
                <a:moveTo>
                  <a:pt x="13898" y="7232"/>
                </a:moveTo>
                <a:cubicBezTo>
                  <a:pt x="13875" y="7232"/>
                  <a:pt x="13857" y="7262"/>
                  <a:pt x="13857" y="7300"/>
                </a:cubicBezTo>
                <a:cubicBezTo>
                  <a:pt x="13857" y="7338"/>
                  <a:pt x="13875" y="7369"/>
                  <a:pt x="13898" y="7369"/>
                </a:cubicBezTo>
                <a:cubicBezTo>
                  <a:pt x="13920" y="7369"/>
                  <a:pt x="13939" y="7338"/>
                  <a:pt x="13939" y="7300"/>
                </a:cubicBezTo>
                <a:cubicBezTo>
                  <a:pt x="13939" y="7262"/>
                  <a:pt x="13920" y="7232"/>
                  <a:pt x="13898" y="7232"/>
                </a:cubicBezTo>
                <a:close/>
                <a:moveTo>
                  <a:pt x="14105" y="7232"/>
                </a:moveTo>
                <a:cubicBezTo>
                  <a:pt x="14082" y="7232"/>
                  <a:pt x="14064" y="7262"/>
                  <a:pt x="14064" y="7300"/>
                </a:cubicBezTo>
                <a:cubicBezTo>
                  <a:pt x="14064" y="7338"/>
                  <a:pt x="14082" y="7369"/>
                  <a:pt x="14105" y="7369"/>
                </a:cubicBezTo>
                <a:cubicBezTo>
                  <a:pt x="14127" y="7369"/>
                  <a:pt x="14146" y="7338"/>
                  <a:pt x="14146" y="7300"/>
                </a:cubicBezTo>
                <a:cubicBezTo>
                  <a:pt x="14146" y="7262"/>
                  <a:pt x="14127" y="7232"/>
                  <a:pt x="14105" y="7232"/>
                </a:cubicBezTo>
                <a:close/>
                <a:moveTo>
                  <a:pt x="14312" y="7232"/>
                </a:moveTo>
                <a:cubicBezTo>
                  <a:pt x="14289" y="7232"/>
                  <a:pt x="14271" y="7262"/>
                  <a:pt x="14271" y="7300"/>
                </a:cubicBezTo>
                <a:cubicBezTo>
                  <a:pt x="14271" y="7338"/>
                  <a:pt x="14289" y="7369"/>
                  <a:pt x="14312" y="7369"/>
                </a:cubicBezTo>
                <a:cubicBezTo>
                  <a:pt x="14335" y="7369"/>
                  <a:pt x="14353" y="7338"/>
                  <a:pt x="14353" y="7300"/>
                </a:cubicBezTo>
                <a:cubicBezTo>
                  <a:pt x="14353" y="7262"/>
                  <a:pt x="14335" y="7232"/>
                  <a:pt x="14312" y="7232"/>
                </a:cubicBezTo>
                <a:close/>
                <a:moveTo>
                  <a:pt x="14527" y="7232"/>
                </a:moveTo>
                <a:cubicBezTo>
                  <a:pt x="14504" y="7232"/>
                  <a:pt x="14486" y="7262"/>
                  <a:pt x="14486" y="7300"/>
                </a:cubicBezTo>
                <a:cubicBezTo>
                  <a:pt x="14486" y="7338"/>
                  <a:pt x="14504" y="7369"/>
                  <a:pt x="14527" y="7369"/>
                </a:cubicBezTo>
                <a:cubicBezTo>
                  <a:pt x="14550" y="7369"/>
                  <a:pt x="14568" y="7338"/>
                  <a:pt x="14568" y="7300"/>
                </a:cubicBezTo>
                <a:cubicBezTo>
                  <a:pt x="14568" y="7262"/>
                  <a:pt x="14550" y="7232"/>
                  <a:pt x="14527" y="7232"/>
                </a:cubicBezTo>
                <a:close/>
                <a:moveTo>
                  <a:pt x="14734" y="7232"/>
                </a:moveTo>
                <a:cubicBezTo>
                  <a:pt x="14712" y="7232"/>
                  <a:pt x="14693" y="7262"/>
                  <a:pt x="14693" y="7300"/>
                </a:cubicBezTo>
                <a:cubicBezTo>
                  <a:pt x="14693" y="7338"/>
                  <a:pt x="14712" y="7369"/>
                  <a:pt x="14734" y="7369"/>
                </a:cubicBezTo>
                <a:cubicBezTo>
                  <a:pt x="14757" y="7369"/>
                  <a:pt x="14775" y="7338"/>
                  <a:pt x="14775" y="7300"/>
                </a:cubicBezTo>
                <a:cubicBezTo>
                  <a:pt x="14775" y="7262"/>
                  <a:pt x="14757" y="7232"/>
                  <a:pt x="14734" y="7232"/>
                </a:cubicBezTo>
                <a:close/>
                <a:moveTo>
                  <a:pt x="14942" y="7232"/>
                </a:moveTo>
                <a:cubicBezTo>
                  <a:pt x="14919" y="7232"/>
                  <a:pt x="14901" y="7262"/>
                  <a:pt x="14901" y="7300"/>
                </a:cubicBezTo>
                <a:cubicBezTo>
                  <a:pt x="14901" y="7338"/>
                  <a:pt x="14919" y="7369"/>
                  <a:pt x="14942" y="7369"/>
                </a:cubicBezTo>
                <a:cubicBezTo>
                  <a:pt x="14964" y="7369"/>
                  <a:pt x="14983" y="7338"/>
                  <a:pt x="14983" y="7300"/>
                </a:cubicBezTo>
                <a:cubicBezTo>
                  <a:pt x="14983" y="7262"/>
                  <a:pt x="14964" y="7232"/>
                  <a:pt x="14942" y="7232"/>
                </a:cubicBezTo>
                <a:close/>
                <a:moveTo>
                  <a:pt x="15157" y="7232"/>
                </a:moveTo>
                <a:cubicBezTo>
                  <a:pt x="15134" y="7232"/>
                  <a:pt x="15116" y="7262"/>
                  <a:pt x="15116" y="7300"/>
                </a:cubicBezTo>
                <a:cubicBezTo>
                  <a:pt x="15116" y="7338"/>
                  <a:pt x="15134" y="7369"/>
                  <a:pt x="15157" y="7369"/>
                </a:cubicBezTo>
                <a:cubicBezTo>
                  <a:pt x="15179" y="7369"/>
                  <a:pt x="15198" y="7338"/>
                  <a:pt x="15198" y="7300"/>
                </a:cubicBezTo>
                <a:cubicBezTo>
                  <a:pt x="15198" y="7262"/>
                  <a:pt x="15179" y="7232"/>
                  <a:pt x="15157" y="7232"/>
                </a:cubicBezTo>
                <a:close/>
                <a:moveTo>
                  <a:pt x="15364" y="7232"/>
                </a:moveTo>
                <a:cubicBezTo>
                  <a:pt x="15341" y="7232"/>
                  <a:pt x="15323" y="7262"/>
                  <a:pt x="15323" y="7300"/>
                </a:cubicBezTo>
                <a:cubicBezTo>
                  <a:pt x="15323" y="7338"/>
                  <a:pt x="15341" y="7369"/>
                  <a:pt x="15364" y="7369"/>
                </a:cubicBezTo>
                <a:cubicBezTo>
                  <a:pt x="15386" y="7369"/>
                  <a:pt x="15405" y="7338"/>
                  <a:pt x="15405" y="7300"/>
                </a:cubicBezTo>
                <a:cubicBezTo>
                  <a:pt x="15405" y="7262"/>
                  <a:pt x="15386" y="7232"/>
                  <a:pt x="15364" y="7232"/>
                </a:cubicBezTo>
                <a:close/>
                <a:moveTo>
                  <a:pt x="15579" y="7232"/>
                </a:moveTo>
                <a:cubicBezTo>
                  <a:pt x="15556" y="7232"/>
                  <a:pt x="15538" y="7262"/>
                  <a:pt x="15538" y="7300"/>
                </a:cubicBezTo>
                <a:cubicBezTo>
                  <a:pt x="15538" y="7338"/>
                  <a:pt x="15556" y="7369"/>
                  <a:pt x="15579" y="7369"/>
                </a:cubicBezTo>
                <a:cubicBezTo>
                  <a:pt x="15601" y="7369"/>
                  <a:pt x="15620" y="7338"/>
                  <a:pt x="15620" y="7300"/>
                </a:cubicBezTo>
                <a:cubicBezTo>
                  <a:pt x="15620" y="7262"/>
                  <a:pt x="15601" y="7232"/>
                  <a:pt x="15579" y="7232"/>
                </a:cubicBezTo>
                <a:close/>
                <a:moveTo>
                  <a:pt x="15786" y="7232"/>
                </a:moveTo>
                <a:cubicBezTo>
                  <a:pt x="15763" y="7232"/>
                  <a:pt x="15745" y="7262"/>
                  <a:pt x="15745" y="7300"/>
                </a:cubicBezTo>
                <a:cubicBezTo>
                  <a:pt x="15745" y="7338"/>
                  <a:pt x="15763" y="7369"/>
                  <a:pt x="15786" y="7369"/>
                </a:cubicBezTo>
                <a:cubicBezTo>
                  <a:pt x="15809" y="7369"/>
                  <a:pt x="15827" y="7338"/>
                  <a:pt x="15827" y="7300"/>
                </a:cubicBezTo>
                <a:cubicBezTo>
                  <a:pt x="15827" y="7262"/>
                  <a:pt x="15809" y="7232"/>
                  <a:pt x="15786" y="7232"/>
                </a:cubicBezTo>
                <a:close/>
                <a:moveTo>
                  <a:pt x="15993" y="7232"/>
                </a:moveTo>
                <a:cubicBezTo>
                  <a:pt x="15971" y="7232"/>
                  <a:pt x="15952" y="7262"/>
                  <a:pt x="15952" y="7300"/>
                </a:cubicBezTo>
                <a:cubicBezTo>
                  <a:pt x="15952" y="7338"/>
                  <a:pt x="15971" y="7369"/>
                  <a:pt x="15993" y="7369"/>
                </a:cubicBezTo>
                <a:cubicBezTo>
                  <a:pt x="16016" y="7369"/>
                  <a:pt x="16034" y="7338"/>
                  <a:pt x="16034" y="7300"/>
                </a:cubicBezTo>
                <a:cubicBezTo>
                  <a:pt x="16034" y="7262"/>
                  <a:pt x="16016" y="7232"/>
                  <a:pt x="15993" y="7232"/>
                </a:cubicBezTo>
                <a:close/>
                <a:moveTo>
                  <a:pt x="16208" y="7232"/>
                </a:moveTo>
                <a:cubicBezTo>
                  <a:pt x="16186" y="7232"/>
                  <a:pt x="16167" y="7262"/>
                  <a:pt x="16167" y="7300"/>
                </a:cubicBezTo>
                <a:cubicBezTo>
                  <a:pt x="16167" y="7338"/>
                  <a:pt x="16186" y="7369"/>
                  <a:pt x="16208" y="7369"/>
                </a:cubicBezTo>
                <a:cubicBezTo>
                  <a:pt x="16231" y="7369"/>
                  <a:pt x="16249" y="7338"/>
                  <a:pt x="16249" y="7300"/>
                </a:cubicBezTo>
                <a:cubicBezTo>
                  <a:pt x="16249" y="7262"/>
                  <a:pt x="16231" y="7232"/>
                  <a:pt x="16208" y="7232"/>
                </a:cubicBezTo>
                <a:close/>
                <a:moveTo>
                  <a:pt x="16416" y="7232"/>
                </a:moveTo>
                <a:cubicBezTo>
                  <a:pt x="16393" y="7232"/>
                  <a:pt x="16375" y="7262"/>
                  <a:pt x="16375" y="7300"/>
                </a:cubicBezTo>
                <a:cubicBezTo>
                  <a:pt x="16375" y="7338"/>
                  <a:pt x="16393" y="7369"/>
                  <a:pt x="16416" y="7369"/>
                </a:cubicBezTo>
                <a:cubicBezTo>
                  <a:pt x="16438" y="7369"/>
                  <a:pt x="16457" y="7338"/>
                  <a:pt x="16457" y="7300"/>
                </a:cubicBezTo>
                <a:cubicBezTo>
                  <a:pt x="16457" y="7262"/>
                  <a:pt x="16438" y="7232"/>
                  <a:pt x="16416" y="7232"/>
                </a:cubicBezTo>
                <a:close/>
                <a:moveTo>
                  <a:pt x="16623" y="7232"/>
                </a:moveTo>
                <a:cubicBezTo>
                  <a:pt x="16600" y="7232"/>
                  <a:pt x="16582" y="7262"/>
                  <a:pt x="16582" y="7300"/>
                </a:cubicBezTo>
                <a:cubicBezTo>
                  <a:pt x="16582" y="7338"/>
                  <a:pt x="16600" y="7369"/>
                  <a:pt x="16623" y="7369"/>
                </a:cubicBezTo>
                <a:cubicBezTo>
                  <a:pt x="16645" y="7369"/>
                  <a:pt x="16664" y="7338"/>
                  <a:pt x="16664" y="7300"/>
                </a:cubicBezTo>
                <a:cubicBezTo>
                  <a:pt x="16664" y="7262"/>
                  <a:pt x="16645" y="7232"/>
                  <a:pt x="16623" y="7232"/>
                </a:cubicBezTo>
                <a:close/>
                <a:moveTo>
                  <a:pt x="16838" y="7232"/>
                </a:moveTo>
                <a:cubicBezTo>
                  <a:pt x="16815" y="7232"/>
                  <a:pt x="16797" y="7262"/>
                  <a:pt x="16797" y="7300"/>
                </a:cubicBezTo>
                <a:cubicBezTo>
                  <a:pt x="16797" y="7338"/>
                  <a:pt x="16815" y="7369"/>
                  <a:pt x="16838" y="7369"/>
                </a:cubicBezTo>
                <a:cubicBezTo>
                  <a:pt x="16860" y="7369"/>
                  <a:pt x="16879" y="7338"/>
                  <a:pt x="16879" y="7300"/>
                </a:cubicBezTo>
                <a:cubicBezTo>
                  <a:pt x="16879" y="7262"/>
                  <a:pt x="16860" y="7232"/>
                  <a:pt x="16838" y="7232"/>
                </a:cubicBezTo>
                <a:close/>
                <a:moveTo>
                  <a:pt x="17045" y="7232"/>
                </a:moveTo>
                <a:cubicBezTo>
                  <a:pt x="17022" y="7232"/>
                  <a:pt x="17004" y="7262"/>
                  <a:pt x="17004" y="7300"/>
                </a:cubicBezTo>
                <a:cubicBezTo>
                  <a:pt x="17004" y="7338"/>
                  <a:pt x="17022" y="7369"/>
                  <a:pt x="17045" y="7369"/>
                </a:cubicBezTo>
                <a:cubicBezTo>
                  <a:pt x="17068" y="7369"/>
                  <a:pt x="17086" y="7338"/>
                  <a:pt x="17086" y="7300"/>
                </a:cubicBezTo>
                <a:cubicBezTo>
                  <a:pt x="17086" y="7262"/>
                  <a:pt x="17068" y="7232"/>
                  <a:pt x="17045" y="7232"/>
                </a:cubicBezTo>
                <a:close/>
                <a:moveTo>
                  <a:pt x="17252" y="7232"/>
                </a:moveTo>
                <a:cubicBezTo>
                  <a:pt x="17230" y="7232"/>
                  <a:pt x="17211" y="7262"/>
                  <a:pt x="17211" y="7300"/>
                </a:cubicBezTo>
                <a:cubicBezTo>
                  <a:pt x="17211" y="7338"/>
                  <a:pt x="17230" y="7369"/>
                  <a:pt x="17252" y="7369"/>
                </a:cubicBezTo>
                <a:cubicBezTo>
                  <a:pt x="17275" y="7369"/>
                  <a:pt x="17293" y="7338"/>
                  <a:pt x="17293" y="7300"/>
                </a:cubicBezTo>
                <a:cubicBezTo>
                  <a:pt x="17293" y="7262"/>
                  <a:pt x="17275" y="7232"/>
                  <a:pt x="17252" y="7232"/>
                </a:cubicBezTo>
                <a:close/>
                <a:moveTo>
                  <a:pt x="17467" y="7232"/>
                </a:moveTo>
                <a:cubicBezTo>
                  <a:pt x="17445" y="7232"/>
                  <a:pt x="17426" y="7262"/>
                  <a:pt x="17426" y="7300"/>
                </a:cubicBezTo>
                <a:cubicBezTo>
                  <a:pt x="17426" y="7338"/>
                  <a:pt x="17445" y="7369"/>
                  <a:pt x="17467" y="7369"/>
                </a:cubicBezTo>
                <a:cubicBezTo>
                  <a:pt x="17490" y="7369"/>
                  <a:pt x="17508" y="7338"/>
                  <a:pt x="17508" y="7300"/>
                </a:cubicBezTo>
                <a:cubicBezTo>
                  <a:pt x="17508" y="7262"/>
                  <a:pt x="17490" y="7232"/>
                  <a:pt x="17467" y="7232"/>
                </a:cubicBezTo>
                <a:close/>
                <a:moveTo>
                  <a:pt x="17675" y="7232"/>
                </a:moveTo>
                <a:cubicBezTo>
                  <a:pt x="17652" y="7232"/>
                  <a:pt x="17634" y="7262"/>
                  <a:pt x="17634" y="7300"/>
                </a:cubicBezTo>
                <a:cubicBezTo>
                  <a:pt x="17634" y="7338"/>
                  <a:pt x="17652" y="7369"/>
                  <a:pt x="17675" y="7369"/>
                </a:cubicBezTo>
                <a:cubicBezTo>
                  <a:pt x="17697" y="7369"/>
                  <a:pt x="17716" y="7338"/>
                  <a:pt x="17716" y="7300"/>
                </a:cubicBezTo>
                <a:cubicBezTo>
                  <a:pt x="17716" y="7262"/>
                  <a:pt x="17697" y="7232"/>
                  <a:pt x="17675" y="7232"/>
                </a:cubicBezTo>
                <a:close/>
                <a:moveTo>
                  <a:pt x="17882" y="7232"/>
                </a:moveTo>
                <a:cubicBezTo>
                  <a:pt x="17859" y="7232"/>
                  <a:pt x="17841" y="7262"/>
                  <a:pt x="17841" y="7300"/>
                </a:cubicBezTo>
                <a:cubicBezTo>
                  <a:pt x="17841" y="7338"/>
                  <a:pt x="17859" y="7369"/>
                  <a:pt x="17882" y="7369"/>
                </a:cubicBezTo>
                <a:cubicBezTo>
                  <a:pt x="17904" y="7369"/>
                  <a:pt x="17923" y="7338"/>
                  <a:pt x="17923" y="7300"/>
                </a:cubicBezTo>
                <a:cubicBezTo>
                  <a:pt x="17923" y="7262"/>
                  <a:pt x="17904" y="7232"/>
                  <a:pt x="17882" y="7232"/>
                </a:cubicBezTo>
                <a:close/>
                <a:moveTo>
                  <a:pt x="18097" y="7232"/>
                </a:moveTo>
                <a:cubicBezTo>
                  <a:pt x="18074" y="7232"/>
                  <a:pt x="18056" y="7262"/>
                  <a:pt x="18056" y="7300"/>
                </a:cubicBezTo>
                <a:cubicBezTo>
                  <a:pt x="18056" y="7338"/>
                  <a:pt x="18074" y="7369"/>
                  <a:pt x="18097" y="7369"/>
                </a:cubicBezTo>
                <a:cubicBezTo>
                  <a:pt x="18119" y="7369"/>
                  <a:pt x="18138" y="7338"/>
                  <a:pt x="18138" y="7300"/>
                </a:cubicBezTo>
                <a:cubicBezTo>
                  <a:pt x="18138" y="7262"/>
                  <a:pt x="18119" y="7232"/>
                  <a:pt x="18097" y="7232"/>
                </a:cubicBezTo>
                <a:close/>
                <a:moveTo>
                  <a:pt x="18304" y="7232"/>
                </a:moveTo>
                <a:cubicBezTo>
                  <a:pt x="18281" y="7232"/>
                  <a:pt x="18263" y="7262"/>
                  <a:pt x="18263" y="7300"/>
                </a:cubicBezTo>
                <a:cubicBezTo>
                  <a:pt x="18263" y="7338"/>
                  <a:pt x="18281" y="7369"/>
                  <a:pt x="18304" y="7369"/>
                </a:cubicBezTo>
                <a:cubicBezTo>
                  <a:pt x="18327" y="7369"/>
                  <a:pt x="18345" y="7338"/>
                  <a:pt x="18345" y="7300"/>
                </a:cubicBezTo>
                <a:cubicBezTo>
                  <a:pt x="18345" y="7262"/>
                  <a:pt x="18327" y="7232"/>
                  <a:pt x="18304" y="7232"/>
                </a:cubicBezTo>
                <a:close/>
                <a:moveTo>
                  <a:pt x="18511" y="7232"/>
                </a:moveTo>
                <a:cubicBezTo>
                  <a:pt x="18489" y="7232"/>
                  <a:pt x="18470" y="7262"/>
                  <a:pt x="18470" y="7300"/>
                </a:cubicBezTo>
                <a:cubicBezTo>
                  <a:pt x="18470" y="7338"/>
                  <a:pt x="18489" y="7369"/>
                  <a:pt x="18511" y="7369"/>
                </a:cubicBezTo>
                <a:cubicBezTo>
                  <a:pt x="18534" y="7369"/>
                  <a:pt x="18552" y="7338"/>
                  <a:pt x="18552" y="7300"/>
                </a:cubicBezTo>
                <a:cubicBezTo>
                  <a:pt x="18552" y="7262"/>
                  <a:pt x="18534" y="7232"/>
                  <a:pt x="18511" y="7232"/>
                </a:cubicBezTo>
                <a:close/>
                <a:moveTo>
                  <a:pt x="18748" y="7245"/>
                </a:moveTo>
                <a:lnTo>
                  <a:pt x="18748" y="7270"/>
                </a:lnTo>
                <a:cubicBezTo>
                  <a:pt x="18748" y="7281"/>
                  <a:pt x="18748" y="7291"/>
                  <a:pt x="18747" y="7299"/>
                </a:cubicBezTo>
                <a:cubicBezTo>
                  <a:pt x="18745" y="7321"/>
                  <a:pt x="18741" y="7338"/>
                  <a:pt x="18739" y="7363"/>
                </a:cubicBezTo>
                <a:cubicBezTo>
                  <a:pt x="18754" y="7353"/>
                  <a:pt x="18765" y="7328"/>
                  <a:pt x="18765" y="7299"/>
                </a:cubicBezTo>
                <a:cubicBezTo>
                  <a:pt x="18765" y="7277"/>
                  <a:pt x="18758" y="7257"/>
                  <a:pt x="18748" y="7245"/>
                </a:cubicBezTo>
                <a:close/>
                <a:moveTo>
                  <a:pt x="6717" y="7296"/>
                </a:moveTo>
                <a:cubicBezTo>
                  <a:pt x="6717" y="7297"/>
                  <a:pt x="6717" y="7299"/>
                  <a:pt x="6717" y="7300"/>
                </a:cubicBezTo>
                <a:cubicBezTo>
                  <a:pt x="6717" y="7313"/>
                  <a:pt x="6719" y="7324"/>
                  <a:pt x="6723" y="7335"/>
                </a:cubicBezTo>
                <a:lnTo>
                  <a:pt x="6734" y="7313"/>
                </a:lnTo>
                <a:cubicBezTo>
                  <a:pt x="6731" y="7307"/>
                  <a:pt x="6727" y="7303"/>
                  <a:pt x="6723" y="7300"/>
                </a:cubicBezTo>
                <a:cubicBezTo>
                  <a:pt x="6721" y="7299"/>
                  <a:pt x="6719" y="7297"/>
                  <a:pt x="6717" y="7296"/>
                </a:cubicBezTo>
                <a:close/>
                <a:moveTo>
                  <a:pt x="2454" y="7411"/>
                </a:moveTo>
                <a:cubicBezTo>
                  <a:pt x="2443" y="7411"/>
                  <a:pt x="2433" y="7418"/>
                  <a:pt x="2426" y="7429"/>
                </a:cubicBezTo>
                <a:cubicBezTo>
                  <a:pt x="2444" y="7453"/>
                  <a:pt x="2466" y="7484"/>
                  <a:pt x="2490" y="7511"/>
                </a:cubicBezTo>
                <a:cubicBezTo>
                  <a:pt x="2493" y="7501"/>
                  <a:pt x="2495" y="7491"/>
                  <a:pt x="2495" y="7479"/>
                </a:cubicBezTo>
                <a:cubicBezTo>
                  <a:pt x="2495" y="7442"/>
                  <a:pt x="2476" y="7411"/>
                  <a:pt x="2454" y="7411"/>
                </a:cubicBezTo>
                <a:close/>
                <a:moveTo>
                  <a:pt x="2665" y="7411"/>
                </a:moveTo>
                <a:cubicBezTo>
                  <a:pt x="2646" y="7411"/>
                  <a:pt x="2630" y="7433"/>
                  <a:pt x="2625" y="7464"/>
                </a:cubicBezTo>
                <a:cubicBezTo>
                  <a:pt x="2634" y="7494"/>
                  <a:pt x="2648" y="7510"/>
                  <a:pt x="2649" y="7543"/>
                </a:cubicBezTo>
                <a:cubicBezTo>
                  <a:pt x="2654" y="7546"/>
                  <a:pt x="2660" y="7548"/>
                  <a:pt x="2665" y="7548"/>
                </a:cubicBezTo>
                <a:cubicBezTo>
                  <a:pt x="2688" y="7548"/>
                  <a:pt x="2706" y="7517"/>
                  <a:pt x="2706" y="7479"/>
                </a:cubicBezTo>
                <a:cubicBezTo>
                  <a:pt x="2706" y="7442"/>
                  <a:pt x="2688" y="7411"/>
                  <a:pt x="2665" y="7411"/>
                </a:cubicBezTo>
                <a:close/>
                <a:moveTo>
                  <a:pt x="2874" y="7411"/>
                </a:moveTo>
                <a:cubicBezTo>
                  <a:pt x="2851" y="7411"/>
                  <a:pt x="2833" y="7442"/>
                  <a:pt x="2833" y="7479"/>
                </a:cubicBezTo>
                <a:cubicBezTo>
                  <a:pt x="2833" y="7517"/>
                  <a:pt x="2851" y="7548"/>
                  <a:pt x="2874" y="7548"/>
                </a:cubicBezTo>
                <a:cubicBezTo>
                  <a:pt x="2896" y="7548"/>
                  <a:pt x="2915" y="7517"/>
                  <a:pt x="2915" y="7479"/>
                </a:cubicBezTo>
                <a:cubicBezTo>
                  <a:pt x="2915" y="7442"/>
                  <a:pt x="2896" y="7411"/>
                  <a:pt x="2874" y="7411"/>
                </a:cubicBezTo>
                <a:close/>
                <a:moveTo>
                  <a:pt x="3081" y="7411"/>
                </a:moveTo>
                <a:cubicBezTo>
                  <a:pt x="3058" y="7411"/>
                  <a:pt x="3040" y="7442"/>
                  <a:pt x="3040" y="7479"/>
                </a:cubicBezTo>
                <a:cubicBezTo>
                  <a:pt x="3040" y="7517"/>
                  <a:pt x="3058" y="7548"/>
                  <a:pt x="3081" y="7548"/>
                </a:cubicBezTo>
                <a:cubicBezTo>
                  <a:pt x="3104" y="7548"/>
                  <a:pt x="3122" y="7517"/>
                  <a:pt x="3122" y="7479"/>
                </a:cubicBezTo>
                <a:cubicBezTo>
                  <a:pt x="3122" y="7442"/>
                  <a:pt x="3104" y="7411"/>
                  <a:pt x="3081" y="7411"/>
                </a:cubicBezTo>
                <a:close/>
                <a:moveTo>
                  <a:pt x="3296" y="7411"/>
                </a:moveTo>
                <a:cubicBezTo>
                  <a:pt x="3273" y="7411"/>
                  <a:pt x="3255" y="7442"/>
                  <a:pt x="3255" y="7479"/>
                </a:cubicBezTo>
                <a:cubicBezTo>
                  <a:pt x="3255" y="7517"/>
                  <a:pt x="3273" y="7548"/>
                  <a:pt x="3296" y="7548"/>
                </a:cubicBezTo>
                <a:cubicBezTo>
                  <a:pt x="3319" y="7548"/>
                  <a:pt x="3337" y="7517"/>
                  <a:pt x="3337" y="7479"/>
                </a:cubicBezTo>
                <a:cubicBezTo>
                  <a:pt x="3337" y="7442"/>
                  <a:pt x="3319" y="7411"/>
                  <a:pt x="3296" y="7411"/>
                </a:cubicBezTo>
                <a:close/>
                <a:moveTo>
                  <a:pt x="3503" y="7411"/>
                </a:moveTo>
                <a:cubicBezTo>
                  <a:pt x="3481" y="7411"/>
                  <a:pt x="3462" y="7442"/>
                  <a:pt x="3462" y="7479"/>
                </a:cubicBezTo>
                <a:cubicBezTo>
                  <a:pt x="3462" y="7517"/>
                  <a:pt x="3481" y="7548"/>
                  <a:pt x="3503" y="7548"/>
                </a:cubicBezTo>
                <a:cubicBezTo>
                  <a:pt x="3526" y="7548"/>
                  <a:pt x="3544" y="7517"/>
                  <a:pt x="3544" y="7479"/>
                </a:cubicBezTo>
                <a:cubicBezTo>
                  <a:pt x="3544" y="7442"/>
                  <a:pt x="3526" y="7411"/>
                  <a:pt x="3503" y="7411"/>
                </a:cubicBezTo>
                <a:close/>
                <a:moveTo>
                  <a:pt x="3711" y="7411"/>
                </a:moveTo>
                <a:cubicBezTo>
                  <a:pt x="3688" y="7411"/>
                  <a:pt x="3669" y="7442"/>
                  <a:pt x="3669" y="7479"/>
                </a:cubicBezTo>
                <a:cubicBezTo>
                  <a:pt x="3669" y="7517"/>
                  <a:pt x="3688" y="7548"/>
                  <a:pt x="3711" y="7548"/>
                </a:cubicBezTo>
                <a:cubicBezTo>
                  <a:pt x="3733" y="7548"/>
                  <a:pt x="3752" y="7517"/>
                  <a:pt x="3752" y="7479"/>
                </a:cubicBezTo>
                <a:cubicBezTo>
                  <a:pt x="3752" y="7442"/>
                  <a:pt x="3733" y="7411"/>
                  <a:pt x="3711" y="7411"/>
                </a:cubicBezTo>
                <a:close/>
                <a:moveTo>
                  <a:pt x="3925" y="7411"/>
                </a:moveTo>
                <a:cubicBezTo>
                  <a:pt x="3903" y="7411"/>
                  <a:pt x="3884" y="7442"/>
                  <a:pt x="3884" y="7479"/>
                </a:cubicBezTo>
                <a:cubicBezTo>
                  <a:pt x="3884" y="7517"/>
                  <a:pt x="3903" y="7548"/>
                  <a:pt x="3925" y="7548"/>
                </a:cubicBezTo>
                <a:cubicBezTo>
                  <a:pt x="3948" y="7548"/>
                  <a:pt x="3966" y="7517"/>
                  <a:pt x="3966" y="7479"/>
                </a:cubicBezTo>
                <a:cubicBezTo>
                  <a:pt x="3966" y="7442"/>
                  <a:pt x="3948" y="7411"/>
                  <a:pt x="3925" y="7411"/>
                </a:cubicBezTo>
                <a:close/>
                <a:moveTo>
                  <a:pt x="4133" y="7411"/>
                </a:moveTo>
                <a:cubicBezTo>
                  <a:pt x="4110" y="7411"/>
                  <a:pt x="4092" y="7442"/>
                  <a:pt x="4092" y="7479"/>
                </a:cubicBezTo>
                <a:cubicBezTo>
                  <a:pt x="4092" y="7517"/>
                  <a:pt x="4110" y="7548"/>
                  <a:pt x="4133" y="7548"/>
                </a:cubicBezTo>
                <a:cubicBezTo>
                  <a:pt x="4155" y="7548"/>
                  <a:pt x="4174" y="7517"/>
                  <a:pt x="4174" y="7479"/>
                </a:cubicBezTo>
                <a:cubicBezTo>
                  <a:pt x="4174" y="7442"/>
                  <a:pt x="4155" y="7411"/>
                  <a:pt x="4133" y="7411"/>
                </a:cubicBezTo>
                <a:close/>
                <a:moveTo>
                  <a:pt x="4348" y="7411"/>
                </a:moveTo>
                <a:cubicBezTo>
                  <a:pt x="4325" y="7411"/>
                  <a:pt x="4307" y="7442"/>
                  <a:pt x="4307" y="7479"/>
                </a:cubicBezTo>
                <a:cubicBezTo>
                  <a:pt x="4307" y="7517"/>
                  <a:pt x="4325" y="7548"/>
                  <a:pt x="4348" y="7548"/>
                </a:cubicBezTo>
                <a:cubicBezTo>
                  <a:pt x="4370" y="7548"/>
                  <a:pt x="4389" y="7517"/>
                  <a:pt x="4389" y="7479"/>
                </a:cubicBezTo>
                <a:cubicBezTo>
                  <a:pt x="4389" y="7442"/>
                  <a:pt x="4370" y="7411"/>
                  <a:pt x="4348" y="7411"/>
                </a:cubicBezTo>
                <a:close/>
                <a:moveTo>
                  <a:pt x="4555" y="7411"/>
                </a:moveTo>
                <a:cubicBezTo>
                  <a:pt x="4532" y="7411"/>
                  <a:pt x="4514" y="7442"/>
                  <a:pt x="4514" y="7479"/>
                </a:cubicBezTo>
                <a:cubicBezTo>
                  <a:pt x="4514" y="7517"/>
                  <a:pt x="4532" y="7548"/>
                  <a:pt x="4555" y="7548"/>
                </a:cubicBezTo>
                <a:cubicBezTo>
                  <a:pt x="4578" y="7548"/>
                  <a:pt x="4596" y="7517"/>
                  <a:pt x="4596" y="7479"/>
                </a:cubicBezTo>
                <a:cubicBezTo>
                  <a:pt x="4596" y="7442"/>
                  <a:pt x="4578" y="7411"/>
                  <a:pt x="4555" y="7411"/>
                </a:cubicBezTo>
                <a:close/>
                <a:moveTo>
                  <a:pt x="4762" y="7411"/>
                </a:moveTo>
                <a:cubicBezTo>
                  <a:pt x="4740" y="7411"/>
                  <a:pt x="4721" y="7442"/>
                  <a:pt x="4721" y="7479"/>
                </a:cubicBezTo>
                <a:cubicBezTo>
                  <a:pt x="4721" y="7501"/>
                  <a:pt x="4727" y="7519"/>
                  <a:pt x="4736" y="7532"/>
                </a:cubicBezTo>
                <a:cubicBezTo>
                  <a:pt x="4741" y="7506"/>
                  <a:pt x="4743" y="7479"/>
                  <a:pt x="4756" y="7479"/>
                </a:cubicBezTo>
                <a:cubicBezTo>
                  <a:pt x="4770" y="7479"/>
                  <a:pt x="4782" y="7504"/>
                  <a:pt x="4791" y="7528"/>
                </a:cubicBezTo>
                <a:cubicBezTo>
                  <a:pt x="4799" y="7516"/>
                  <a:pt x="4803" y="7498"/>
                  <a:pt x="4803" y="7479"/>
                </a:cubicBezTo>
                <a:cubicBezTo>
                  <a:pt x="4803" y="7442"/>
                  <a:pt x="4785" y="7411"/>
                  <a:pt x="4762" y="7411"/>
                </a:cubicBezTo>
                <a:close/>
                <a:moveTo>
                  <a:pt x="4977" y="7411"/>
                </a:moveTo>
                <a:cubicBezTo>
                  <a:pt x="4955" y="7411"/>
                  <a:pt x="4936" y="7442"/>
                  <a:pt x="4936" y="7479"/>
                </a:cubicBezTo>
                <a:cubicBezTo>
                  <a:pt x="4936" y="7517"/>
                  <a:pt x="4955" y="7548"/>
                  <a:pt x="4977" y="7548"/>
                </a:cubicBezTo>
                <a:cubicBezTo>
                  <a:pt x="5000" y="7548"/>
                  <a:pt x="5018" y="7517"/>
                  <a:pt x="5018" y="7479"/>
                </a:cubicBezTo>
                <a:cubicBezTo>
                  <a:pt x="5018" y="7442"/>
                  <a:pt x="5000" y="7411"/>
                  <a:pt x="4977" y="7411"/>
                </a:cubicBezTo>
                <a:close/>
                <a:moveTo>
                  <a:pt x="5184" y="7411"/>
                </a:moveTo>
                <a:cubicBezTo>
                  <a:pt x="5162" y="7411"/>
                  <a:pt x="5143" y="7442"/>
                  <a:pt x="5143" y="7479"/>
                </a:cubicBezTo>
                <a:cubicBezTo>
                  <a:pt x="5143" y="7517"/>
                  <a:pt x="5162" y="7548"/>
                  <a:pt x="5184" y="7548"/>
                </a:cubicBezTo>
                <a:cubicBezTo>
                  <a:pt x="5207" y="7548"/>
                  <a:pt x="5225" y="7517"/>
                  <a:pt x="5225" y="7479"/>
                </a:cubicBezTo>
                <a:cubicBezTo>
                  <a:pt x="5225" y="7442"/>
                  <a:pt x="5207" y="7411"/>
                  <a:pt x="5184" y="7411"/>
                </a:cubicBezTo>
                <a:close/>
                <a:moveTo>
                  <a:pt x="5392" y="7411"/>
                </a:moveTo>
                <a:cubicBezTo>
                  <a:pt x="5369" y="7411"/>
                  <a:pt x="5351" y="7442"/>
                  <a:pt x="5351" y="7479"/>
                </a:cubicBezTo>
                <a:cubicBezTo>
                  <a:pt x="5351" y="7517"/>
                  <a:pt x="5369" y="7548"/>
                  <a:pt x="5392" y="7548"/>
                </a:cubicBezTo>
                <a:cubicBezTo>
                  <a:pt x="5414" y="7548"/>
                  <a:pt x="5433" y="7517"/>
                  <a:pt x="5433" y="7479"/>
                </a:cubicBezTo>
                <a:cubicBezTo>
                  <a:pt x="5433" y="7442"/>
                  <a:pt x="5414" y="7411"/>
                  <a:pt x="5392" y="7411"/>
                </a:cubicBezTo>
                <a:close/>
                <a:moveTo>
                  <a:pt x="5607" y="7411"/>
                </a:moveTo>
                <a:cubicBezTo>
                  <a:pt x="5584" y="7411"/>
                  <a:pt x="5566" y="7442"/>
                  <a:pt x="5566" y="7479"/>
                </a:cubicBezTo>
                <a:cubicBezTo>
                  <a:pt x="5566" y="7517"/>
                  <a:pt x="5584" y="7548"/>
                  <a:pt x="5607" y="7548"/>
                </a:cubicBezTo>
                <a:cubicBezTo>
                  <a:pt x="5629" y="7548"/>
                  <a:pt x="5648" y="7517"/>
                  <a:pt x="5648" y="7479"/>
                </a:cubicBezTo>
                <a:cubicBezTo>
                  <a:pt x="5648" y="7442"/>
                  <a:pt x="5629" y="7411"/>
                  <a:pt x="5607" y="7411"/>
                </a:cubicBezTo>
                <a:close/>
                <a:moveTo>
                  <a:pt x="5814" y="7411"/>
                </a:moveTo>
                <a:cubicBezTo>
                  <a:pt x="5791" y="7411"/>
                  <a:pt x="5773" y="7442"/>
                  <a:pt x="5773" y="7479"/>
                </a:cubicBezTo>
                <a:cubicBezTo>
                  <a:pt x="5773" y="7517"/>
                  <a:pt x="5791" y="7548"/>
                  <a:pt x="5814" y="7548"/>
                </a:cubicBezTo>
                <a:cubicBezTo>
                  <a:pt x="5837" y="7548"/>
                  <a:pt x="5855" y="7517"/>
                  <a:pt x="5855" y="7479"/>
                </a:cubicBezTo>
                <a:cubicBezTo>
                  <a:pt x="5855" y="7442"/>
                  <a:pt x="5837" y="7411"/>
                  <a:pt x="5814" y="7411"/>
                </a:cubicBezTo>
                <a:close/>
                <a:moveTo>
                  <a:pt x="6009" y="7411"/>
                </a:moveTo>
                <a:cubicBezTo>
                  <a:pt x="6001" y="7415"/>
                  <a:pt x="5993" y="7424"/>
                  <a:pt x="5988" y="7436"/>
                </a:cubicBezTo>
                <a:cubicBezTo>
                  <a:pt x="5995" y="7429"/>
                  <a:pt x="6002" y="7421"/>
                  <a:pt x="6009" y="7411"/>
                </a:cubicBezTo>
                <a:close/>
                <a:moveTo>
                  <a:pt x="6651" y="7411"/>
                </a:moveTo>
                <a:cubicBezTo>
                  <a:pt x="6628" y="7411"/>
                  <a:pt x="6610" y="7442"/>
                  <a:pt x="6610" y="7479"/>
                </a:cubicBezTo>
                <a:cubicBezTo>
                  <a:pt x="6610" y="7517"/>
                  <a:pt x="6628" y="7548"/>
                  <a:pt x="6651" y="7548"/>
                </a:cubicBezTo>
                <a:cubicBezTo>
                  <a:pt x="6673" y="7548"/>
                  <a:pt x="6692" y="7517"/>
                  <a:pt x="6692" y="7479"/>
                </a:cubicBezTo>
                <a:cubicBezTo>
                  <a:pt x="6692" y="7442"/>
                  <a:pt x="6673" y="7411"/>
                  <a:pt x="6651" y="7411"/>
                </a:cubicBezTo>
                <a:close/>
                <a:moveTo>
                  <a:pt x="6851" y="7411"/>
                </a:moveTo>
                <a:cubicBezTo>
                  <a:pt x="6836" y="7421"/>
                  <a:pt x="6825" y="7445"/>
                  <a:pt x="6825" y="7475"/>
                </a:cubicBezTo>
                <a:cubicBezTo>
                  <a:pt x="6825" y="7511"/>
                  <a:pt x="6841" y="7540"/>
                  <a:pt x="6863" y="7543"/>
                </a:cubicBezTo>
                <a:cubicBezTo>
                  <a:pt x="6867" y="7534"/>
                  <a:pt x="6872" y="7522"/>
                  <a:pt x="6873" y="7505"/>
                </a:cubicBezTo>
                <a:cubicBezTo>
                  <a:pt x="6864" y="7505"/>
                  <a:pt x="6853" y="7509"/>
                  <a:pt x="6849" y="7518"/>
                </a:cubicBezTo>
                <a:cubicBezTo>
                  <a:pt x="6849" y="7472"/>
                  <a:pt x="6850" y="7440"/>
                  <a:pt x="6851" y="7411"/>
                </a:cubicBezTo>
                <a:close/>
                <a:moveTo>
                  <a:pt x="10011" y="7411"/>
                </a:moveTo>
                <a:cubicBezTo>
                  <a:pt x="10010" y="7411"/>
                  <a:pt x="10009" y="7411"/>
                  <a:pt x="10008" y="7411"/>
                </a:cubicBezTo>
                <a:cubicBezTo>
                  <a:pt x="10009" y="7429"/>
                  <a:pt x="10011" y="7446"/>
                  <a:pt x="10018" y="7450"/>
                </a:cubicBezTo>
                <a:lnTo>
                  <a:pt x="10018" y="7480"/>
                </a:lnTo>
                <a:cubicBezTo>
                  <a:pt x="10010" y="7484"/>
                  <a:pt x="9989" y="7499"/>
                  <a:pt x="9972" y="7501"/>
                </a:cubicBezTo>
                <a:cubicBezTo>
                  <a:pt x="9977" y="7528"/>
                  <a:pt x="9993" y="7548"/>
                  <a:pt x="10011" y="7548"/>
                </a:cubicBezTo>
                <a:cubicBezTo>
                  <a:pt x="10034" y="7548"/>
                  <a:pt x="10052" y="7517"/>
                  <a:pt x="10052" y="7479"/>
                </a:cubicBezTo>
                <a:cubicBezTo>
                  <a:pt x="10052" y="7442"/>
                  <a:pt x="10034" y="7411"/>
                  <a:pt x="10011" y="7411"/>
                </a:cubicBezTo>
                <a:close/>
                <a:moveTo>
                  <a:pt x="10220" y="7411"/>
                </a:moveTo>
                <a:cubicBezTo>
                  <a:pt x="10198" y="7411"/>
                  <a:pt x="10179" y="7442"/>
                  <a:pt x="10179" y="7479"/>
                </a:cubicBezTo>
                <a:cubicBezTo>
                  <a:pt x="10179" y="7517"/>
                  <a:pt x="10198" y="7548"/>
                  <a:pt x="10220" y="7548"/>
                </a:cubicBezTo>
                <a:cubicBezTo>
                  <a:pt x="10243" y="7548"/>
                  <a:pt x="10261" y="7517"/>
                  <a:pt x="10261" y="7479"/>
                </a:cubicBezTo>
                <a:cubicBezTo>
                  <a:pt x="10261" y="7442"/>
                  <a:pt x="10243" y="7411"/>
                  <a:pt x="10220" y="7411"/>
                </a:cubicBezTo>
                <a:close/>
                <a:moveTo>
                  <a:pt x="10435" y="7411"/>
                </a:moveTo>
                <a:cubicBezTo>
                  <a:pt x="10413" y="7411"/>
                  <a:pt x="10394" y="7442"/>
                  <a:pt x="10394" y="7479"/>
                </a:cubicBezTo>
                <a:cubicBezTo>
                  <a:pt x="10394" y="7517"/>
                  <a:pt x="10413" y="7548"/>
                  <a:pt x="10435" y="7548"/>
                </a:cubicBezTo>
                <a:cubicBezTo>
                  <a:pt x="10458" y="7548"/>
                  <a:pt x="10476" y="7517"/>
                  <a:pt x="10476" y="7479"/>
                </a:cubicBezTo>
                <a:cubicBezTo>
                  <a:pt x="10476" y="7442"/>
                  <a:pt x="10458" y="7411"/>
                  <a:pt x="10435" y="7411"/>
                </a:cubicBezTo>
                <a:close/>
                <a:moveTo>
                  <a:pt x="10643" y="7411"/>
                </a:moveTo>
                <a:cubicBezTo>
                  <a:pt x="10620" y="7411"/>
                  <a:pt x="10602" y="7442"/>
                  <a:pt x="10602" y="7479"/>
                </a:cubicBezTo>
                <a:cubicBezTo>
                  <a:pt x="10602" y="7517"/>
                  <a:pt x="10620" y="7548"/>
                  <a:pt x="10643" y="7548"/>
                </a:cubicBezTo>
                <a:cubicBezTo>
                  <a:pt x="10665" y="7548"/>
                  <a:pt x="10684" y="7517"/>
                  <a:pt x="10684" y="7479"/>
                </a:cubicBezTo>
                <a:cubicBezTo>
                  <a:pt x="10684" y="7442"/>
                  <a:pt x="10665" y="7411"/>
                  <a:pt x="10643" y="7411"/>
                </a:cubicBezTo>
                <a:close/>
                <a:moveTo>
                  <a:pt x="10850" y="7411"/>
                </a:moveTo>
                <a:cubicBezTo>
                  <a:pt x="10827" y="7411"/>
                  <a:pt x="10809" y="7442"/>
                  <a:pt x="10809" y="7479"/>
                </a:cubicBezTo>
                <a:cubicBezTo>
                  <a:pt x="10809" y="7517"/>
                  <a:pt x="10827" y="7548"/>
                  <a:pt x="10850" y="7548"/>
                </a:cubicBezTo>
                <a:cubicBezTo>
                  <a:pt x="10873" y="7548"/>
                  <a:pt x="10891" y="7517"/>
                  <a:pt x="10891" y="7479"/>
                </a:cubicBezTo>
                <a:cubicBezTo>
                  <a:pt x="10891" y="7442"/>
                  <a:pt x="10873" y="7411"/>
                  <a:pt x="10850" y="7411"/>
                </a:cubicBezTo>
                <a:close/>
                <a:moveTo>
                  <a:pt x="11065" y="7411"/>
                </a:moveTo>
                <a:cubicBezTo>
                  <a:pt x="11042" y="7411"/>
                  <a:pt x="11024" y="7442"/>
                  <a:pt x="11024" y="7479"/>
                </a:cubicBezTo>
                <a:cubicBezTo>
                  <a:pt x="11024" y="7517"/>
                  <a:pt x="11042" y="7548"/>
                  <a:pt x="11065" y="7548"/>
                </a:cubicBezTo>
                <a:cubicBezTo>
                  <a:pt x="11087" y="7548"/>
                  <a:pt x="11106" y="7517"/>
                  <a:pt x="11106" y="7479"/>
                </a:cubicBezTo>
                <a:cubicBezTo>
                  <a:pt x="11106" y="7442"/>
                  <a:pt x="11087" y="7411"/>
                  <a:pt x="11065" y="7411"/>
                </a:cubicBezTo>
                <a:close/>
                <a:moveTo>
                  <a:pt x="11272" y="7411"/>
                </a:moveTo>
                <a:cubicBezTo>
                  <a:pt x="11249" y="7411"/>
                  <a:pt x="11231" y="7442"/>
                  <a:pt x="11231" y="7479"/>
                </a:cubicBezTo>
                <a:cubicBezTo>
                  <a:pt x="11231" y="7517"/>
                  <a:pt x="11249" y="7548"/>
                  <a:pt x="11272" y="7548"/>
                </a:cubicBezTo>
                <a:cubicBezTo>
                  <a:pt x="11295" y="7548"/>
                  <a:pt x="11313" y="7517"/>
                  <a:pt x="11313" y="7479"/>
                </a:cubicBezTo>
                <a:cubicBezTo>
                  <a:pt x="11313" y="7442"/>
                  <a:pt x="11295" y="7411"/>
                  <a:pt x="11272" y="7411"/>
                </a:cubicBezTo>
                <a:close/>
                <a:moveTo>
                  <a:pt x="11479" y="7411"/>
                </a:moveTo>
                <a:cubicBezTo>
                  <a:pt x="11457" y="7411"/>
                  <a:pt x="11438" y="7442"/>
                  <a:pt x="11438" y="7479"/>
                </a:cubicBezTo>
                <a:cubicBezTo>
                  <a:pt x="11438" y="7517"/>
                  <a:pt x="11457" y="7548"/>
                  <a:pt x="11479" y="7548"/>
                </a:cubicBezTo>
                <a:cubicBezTo>
                  <a:pt x="11502" y="7548"/>
                  <a:pt x="11520" y="7517"/>
                  <a:pt x="11520" y="7479"/>
                </a:cubicBezTo>
                <a:cubicBezTo>
                  <a:pt x="11520" y="7442"/>
                  <a:pt x="11502" y="7411"/>
                  <a:pt x="11479" y="7411"/>
                </a:cubicBezTo>
                <a:close/>
                <a:moveTo>
                  <a:pt x="11694" y="7411"/>
                </a:moveTo>
                <a:cubicBezTo>
                  <a:pt x="11672" y="7411"/>
                  <a:pt x="11653" y="7442"/>
                  <a:pt x="11653" y="7479"/>
                </a:cubicBezTo>
                <a:cubicBezTo>
                  <a:pt x="11653" y="7517"/>
                  <a:pt x="11672" y="7548"/>
                  <a:pt x="11694" y="7548"/>
                </a:cubicBezTo>
                <a:cubicBezTo>
                  <a:pt x="11717" y="7548"/>
                  <a:pt x="11735" y="7517"/>
                  <a:pt x="11735" y="7479"/>
                </a:cubicBezTo>
                <a:cubicBezTo>
                  <a:pt x="11735" y="7442"/>
                  <a:pt x="11717" y="7411"/>
                  <a:pt x="11694" y="7411"/>
                </a:cubicBezTo>
                <a:close/>
                <a:moveTo>
                  <a:pt x="11902" y="7411"/>
                </a:moveTo>
                <a:cubicBezTo>
                  <a:pt x="11879" y="7411"/>
                  <a:pt x="11861" y="7442"/>
                  <a:pt x="11861" y="7479"/>
                </a:cubicBezTo>
                <a:cubicBezTo>
                  <a:pt x="11861" y="7517"/>
                  <a:pt x="11879" y="7548"/>
                  <a:pt x="11902" y="7548"/>
                </a:cubicBezTo>
                <a:cubicBezTo>
                  <a:pt x="11924" y="7548"/>
                  <a:pt x="11943" y="7517"/>
                  <a:pt x="11943" y="7479"/>
                </a:cubicBezTo>
                <a:cubicBezTo>
                  <a:pt x="11943" y="7442"/>
                  <a:pt x="11924" y="7411"/>
                  <a:pt x="11902" y="7411"/>
                </a:cubicBezTo>
                <a:close/>
                <a:moveTo>
                  <a:pt x="12109" y="7411"/>
                </a:moveTo>
                <a:cubicBezTo>
                  <a:pt x="12086" y="7411"/>
                  <a:pt x="12068" y="7442"/>
                  <a:pt x="12068" y="7479"/>
                </a:cubicBezTo>
                <a:cubicBezTo>
                  <a:pt x="12068" y="7517"/>
                  <a:pt x="12086" y="7548"/>
                  <a:pt x="12109" y="7548"/>
                </a:cubicBezTo>
                <a:cubicBezTo>
                  <a:pt x="12132" y="7548"/>
                  <a:pt x="12150" y="7517"/>
                  <a:pt x="12150" y="7479"/>
                </a:cubicBezTo>
                <a:cubicBezTo>
                  <a:pt x="12150" y="7442"/>
                  <a:pt x="12132" y="7411"/>
                  <a:pt x="12109" y="7411"/>
                </a:cubicBezTo>
                <a:close/>
                <a:moveTo>
                  <a:pt x="12324" y="7411"/>
                </a:moveTo>
                <a:cubicBezTo>
                  <a:pt x="12301" y="7411"/>
                  <a:pt x="12283" y="7442"/>
                  <a:pt x="12283" y="7479"/>
                </a:cubicBezTo>
                <a:cubicBezTo>
                  <a:pt x="12283" y="7517"/>
                  <a:pt x="12301" y="7548"/>
                  <a:pt x="12324" y="7548"/>
                </a:cubicBezTo>
                <a:cubicBezTo>
                  <a:pt x="12346" y="7548"/>
                  <a:pt x="12365" y="7517"/>
                  <a:pt x="12365" y="7479"/>
                </a:cubicBezTo>
                <a:cubicBezTo>
                  <a:pt x="12365" y="7442"/>
                  <a:pt x="12346" y="7411"/>
                  <a:pt x="12324" y="7411"/>
                </a:cubicBezTo>
                <a:close/>
                <a:moveTo>
                  <a:pt x="12531" y="7411"/>
                </a:moveTo>
                <a:cubicBezTo>
                  <a:pt x="12508" y="7411"/>
                  <a:pt x="12490" y="7442"/>
                  <a:pt x="12490" y="7479"/>
                </a:cubicBezTo>
                <a:cubicBezTo>
                  <a:pt x="12490" y="7517"/>
                  <a:pt x="12508" y="7548"/>
                  <a:pt x="12531" y="7548"/>
                </a:cubicBezTo>
                <a:cubicBezTo>
                  <a:pt x="12554" y="7548"/>
                  <a:pt x="12572" y="7517"/>
                  <a:pt x="12572" y="7479"/>
                </a:cubicBezTo>
                <a:cubicBezTo>
                  <a:pt x="12572" y="7442"/>
                  <a:pt x="12554" y="7411"/>
                  <a:pt x="12531" y="7411"/>
                </a:cubicBezTo>
                <a:close/>
                <a:moveTo>
                  <a:pt x="12738" y="7411"/>
                </a:moveTo>
                <a:cubicBezTo>
                  <a:pt x="12716" y="7411"/>
                  <a:pt x="12697" y="7442"/>
                  <a:pt x="12697" y="7479"/>
                </a:cubicBezTo>
                <a:cubicBezTo>
                  <a:pt x="12697" y="7517"/>
                  <a:pt x="12716" y="7548"/>
                  <a:pt x="12738" y="7548"/>
                </a:cubicBezTo>
                <a:cubicBezTo>
                  <a:pt x="12761" y="7548"/>
                  <a:pt x="12779" y="7517"/>
                  <a:pt x="12779" y="7479"/>
                </a:cubicBezTo>
                <a:cubicBezTo>
                  <a:pt x="12779" y="7442"/>
                  <a:pt x="12761" y="7411"/>
                  <a:pt x="12738" y="7411"/>
                </a:cubicBezTo>
                <a:close/>
                <a:moveTo>
                  <a:pt x="12953" y="7411"/>
                </a:moveTo>
                <a:cubicBezTo>
                  <a:pt x="12931" y="7411"/>
                  <a:pt x="12912" y="7442"/>
                  <a:pt x="12912" y="7479"/>
                </a:cubicBezTo>
                <a:cubicBezTo>
                  <a:pt x="12912" y="7517"/>
                  <a:pt x="12931" y="7548"/>
                  <a:pt x="12953" y="7548"/>
                </a:cubicBezTo>
                <a:cubicBezTo>
                  <a:pt x="12976" y="7548"/>
                  <a:pt x="12994" y="7517"/>
                  <a:pt x="12994" y="7479"/>
                </a:cubicBezTo>
                <a:cubicBezTo>
                  <a:pt x="12994" y="7442"/>
                  <a:pt x="12976" y="7411"/>
                  <a:pt x="12953" y="7411"/>
                </a:cubicBezTo>
                <a:close/>
                <a:moveTo>
                  <a:pt x="13161" y="7411"/>
                </a:moveTo>
                <a:cubicBezTo>
                  <a:pt x="13138" y="7411"/>
                  <a:pt x="13120" y="7442"/>
                  <a:pt x="13120" y="7479"/>
                </a:cubicBezTo>
                <a:cubicBezTo>
                  <a:pt x="13120" y="7517"/>
                  <a:pt x="13138" y="7548"/>
                  <a:pt x="13161" y="7548"/>
                </a:cubicBezTo>
                <a:cubicBezTo>
                  <a:pt x="13183" y="7548"/>
                  <a:pt x="13202" y="7517"/>
                  <a:pt x="13202" y="7479"/>
                </a:cubicBezTo>
                <a:cubicBezTo>
                  <a:pt x="13202" y="7442"/>
                  <a:pt x="13183" y="7411"/>
                  <a:pt x="13161" y="7411"/>
                </a:cubicBezTo>
                <a:close/>
                <a:moveTo>
                  <a:pt x="13368" y="7411"/>
                </a:moveTo>
                <a:cubicBezTo>
                  <a:pt x="13345" y="7411"/>
                  <a:pt x="13327" y="7442"/>
                  <a:pt x="13327" y="7479"/>
                </a:cubicBezTo>
                <a:cubicBezTo>
                  <a:pt x="13327" y="7517"/>
                  <a:pt x="13345" y="7548"/>
                  <a:pt x="13368" y="7548"/>
                </a:cubicBezTo>
                <a:cubicBezTo>
                  <a:pt x="13391" y="7548"/>
                  <a:pt x="13409" y="7517"/>
                  <a:pt x="13409" y="7479"/>
                </a:cubicBezTo>
                <a:cubicBezTo>
                  <a:pt x="13409" y="7442"/>
                  <a:pt x="13391" y="7411"/>
                  <a:pt x="13368" y="7411"/>
                </a:cubicBezTo>
                <a:close/>
                <a:moveTo>
                  <a:pt x="13583" y="7411"/>
                </a:moveTo>
                <a:cubicBezTo>
                  <a:pt x="13560" y="7411"/>
                  <a:pt x="13542" y="7442"/>
                  <a:pt x="13542" y="7479"/>
                </a:cubicBezTo>
                <a:cubicBezTo>
                  <a:pt x="13542" y="7517"/>
                  <a:pt x="13560" y="7548"/>
                  <a:pt x="13583" y="7548"/>
                </a:cubicBezTo>
                <a:cubicBezTo>
                  <a:pt x="13605" y="7548"/>
                  <a:pt x="13624" y="7517"/>
                  <a:pt x="13624" y="7479"/>
                </a:cubicBezTo>
                <a:cubicBezTo>
                  <a:pt x="13624" y="7442"/>
                  <a:pt x="13605" y="7411"/>
                  <a:pt x="13583" y="7411"/>
                </a:cubicBezTo>
                <a:close/>
                <a:moveTo>
                  <a:pt x="13790" y="7411"/>
                </a:moveTo>
                <a:cubicBezTo>
                  <a:pt x="13767" y="7411"/>
                  <a:pt x="13749" y="7442"/>
                  <a:pt x="13749" y="7479"/>
                </a:cubicBezTo>
                <a:cubicBezTo>
                  <a:pt x="13749" y="7517"/>
                  <a:pt x="13767" y="7548"/>
                  <a:pt x="13790" y="7548"/>
                </a:cubicBezTo>
                <a:cubicBezTo>
                  <a:pt x="13813" y="7548"/>
                  <a:pt x="13831" y="7517"/>
                  <a:pt x="13831" y="7479"/>
                </a:cubicBezTo>
                <a:cubicBezTo>
                  <a:pt x="13831" y="7442"/>
                  <a:pt x="13813" y="7411"/>
                  <a:pt x="13790" y="7411"/>
                </a:cubicBezTo>
                <a:close/>
                <a:moveTo>
                  <a:pt x="13997" y="7411"/>
                </a:moveTo>
                <a:cubicBezTo>
                  <a:pt x="13975" y="7411"/>
                  <a:pt x="13956" y="7442"/>
                  <a:pt x="13956" y="7479"/>
                </a:cubicBezTo>
                <a:cubicBezTo>
                  <a:pt x="13956" y="7517"/>
                  <a:pt x="13975" y="7548"/>
                  <a:pt x="13997" y="7548"/>
                </a:cubicBezTo>
                <a:cubicBezTo>
                  <a:pt x="14020" y="7548"/>
                  <a:pt x="14038" y="7517"/>
                  <a:pt x="14038" y="7479"/>
                </a:cubicBezTo>
                <a:cubicBezTo>
                  <a:pt x="14038" y="7442"/>
                  <a:pt x="14020" y="7411"/>
                  <a:pt x="13997" y="7411"/>
                </a:cubicBezTo>
                <a:close/>
                <a:moveTo>
                  <a:pt x="14212" y="7411"/>
                </a:moveTo>
                <a:cubicBezTo>
                  <a:pt x="14190" y="7411"/>
                  <a:pt x="14171" y="7442"/>
                  <a:pt x="14171" y="7479"/>
                </a:cubicBezTo>
                <a:cubicBezTo>
                  <a:pt x="14171" y="7517"/>
                  <a:pt x="14190" y="7548"/>
                  <a:pt x="14212" y="7548"/>
                </a:cubicBezTo>
                <a:cubicBezTo>
                  <a:pt x="14235" y="7548"/>
                  <a:pt x="14253" y="7517"/>
                  <a:pt x="14253" y="7479"/>
                </a:cubicBezTo>
                <a:cubicBezTo>
                  <a:pt x="14253" y="7442"/>
                  <a:pt x="14235" y="7411"/>
                  <a:pt x="14212" y="7411"/>
                </a:cubicBezTo>
                <a:close/>
                <a:moveTo>
                  <a:pt x="14420" y="7411"/>
                </a:moveTo>
                <a:cubicBezTo>
                  <a:pt x="14397" y="7411"/>
                  <a:pt x="14379" y="7442"/>
                  <a:pt x="14379" y="7479"/>
                </a:cubicBezTo>
                <a:cubicBezTo>
                  <a:pt x="14379" y="7517"/>
                  <a:pt x="14397" y="7548"/>
                  <a:pt x="14420" y="7548"/>
                </a:cubicBezTo>
                <a:cubicBezTo>
                  <a:pt x="14442" y="7548"/>
                  <a:pt x="14461" y="7517"/>
                  <a:pt x="14461" y="7479"/>
                </a:cubicBezTo>
                <a:cubicBezTo>
                  <a:pt x="14461" y="7442"/>
                  <a:pt x="14442" y="7411"/>
                  <a:pt x="14420" y="7411"/>
                </a:cubicBezTo>
                <a:close/>
                <a:moveTo>
                  <a:pt x="14627" y="7411"/>
                </a:moveTo>
                <a:cubicBezTo>
                  <a:pt x="14604" y="7411"/>
                  <a:pt x="14586" y="7442"/>
                  <a:pt x="14586" y="7479"/>
                </a:cubicBezTo>
                <a:cubicBezTo>
                  <a:pt x="14586" y="7517"/>
                  <a:pt x="14604" y="7548"/>
                  <a:pt x="14627" y="7548"/>
                </a:cubicBezTo>
                <a:cubicBezTo>
                  <a:pt x="14649" y="7548"/>
                  <a:pt x="14668" y="7517"/>
                  <a:pt x="14668" y="7479"/>
                </a:cubicBezTo>
                <a:cubicBezTo>
                  <a:pt x="14668" y="7442"/>
                  <a:pt x="14649" y="7411"/>
                  <a:pt x="14627" y="7411"/>
                </a:cubicBezTo>
                <a:close/>
                <a:moveTo>
                  <a:pt x="14842" y="7411"/>
                </a:moveTo>
                <a:cubicBezTo>
                  <a:pt x="14819" y="7411"/>
                  <a:pt x="14801" y="7442"/>
                  <a:pt x="14801" y="7479"/>
                </a:cubicBezTo>
                <a:cubicBezTo>
                  <a:pt x="14801" y="7517"/>
                  <a:pt x="14819" y="7548"/>
                  <a:pt x="14842" y="7548"/>
                </a:cubicBezTo>
                <a:cubicBezTo>
                  <a:pt x="14864" y="7548"/>
                  <a:pt x="14883" y="7517"/>
                  <a:pt x="14883" y="7479"/>
                </a:cubicBezTo>
                <a:cubicBezTo>
                  <a:pt x="14883" y="7442"/>
                  <a:pt x="14864" y="7411"/>
                  <a:pt x="14842" y="7411"/>
                </a:cubicBezTo>
                <a:close/>
                <a:moveTo>
                  <a:pt x="15049" y="7411"/>
                </a:moveTo>
                <a:cubicBezTo>
                  <a:pt x="15026" y="7411"/>
                  <a:pt x="15008" y="7442"/>
                  <a:pt x="15008" y="7479"/>
                </a:cubicBezTo>
                <a:cubicBezTo>
                  <a:pt x="15008" y="7517"/>
                  <a:pt x="15026" y="7548"/>
                  <a:pt x="15049" y="7548"/>
                </a:cubicBezTo>
                <a:cubicBezTo>
                  <a:pt x="15072" y="7548"/>
                  <a:pt x="15090" y="7517"/>
                  <a:pt x="15090" y="7479"/>
                </a:cubicBezTo>
                <a:cubicBezTo>
                  <a:pt x="15090" y="7442"/>
                  <a:pt x="15072" y="7411"/>
                  <a:pt x="15049" y="7411"/>
                </a:cubicBezTo>
                <a:close/>
                <a:moveTo>
                  <a:pt x="15256" y="7411"/>
                </a:moveTo>
                <a:cubicBezTo>
                  <a:pt x="15234" y="7411"/>
                  <a:pt x="15215" y="7442"/>
                  <a:pt x="15215" y="7479"/>
                </a:cubicBezTo>
                <a:cubicBezTo>
                  <a:pt x="15215" y="7517"/>
                  <a:pt x="15234" y="7548"/>
                  <a:pt x="15256" y="7548"/>
                </a:cubicBezTo>
                <a:cubicBezTo>
                  <a:pt x="15279" y="7548"/>
                  <a:pt x="15297" y="7517"/>
                  <a:pt x="15297" y="7479"/>
                </a:cubicBezTo>
                <a:cubicBezTo>
                  <a:pt x="15297" y="7442"/>
                  <a:pt x="15279" y="7411"/>
                  <a:pt x="15256" y="7411"/>
                </a:cubicBezTo>
                <a:close/>
                <a:moveTo>
                  <a:pt x="15471" y="7411"/>
                </a:moveTo>
                <a:cubicBezTo>
                  <a:pt x="15449" y="7411"/>
                  <a:pt x="15430" y="7442"/>
                  <a:pt x="15430" y="7479"/>
                </a:cubicBezTo>
                <a:cubicBezTo>
                  <a:pt x="15430" y="7517"/>
                  <a:pt x="15449" y="7548"/>
                  <a:pt x="15471" y="7548"/>
                </a:cubicBezTo>
                <a:cubicBezTo>
                  <a:pt x="15494" y="7548"/>
                  <a:pt x="15512" y="7517"/>
                  <a:pt x="15512" y="7479"/>
                </a:cubicBezTo>
                <a:cubicBezTo>
                  <a:pt x="15512" y="7442"/>
                  <a:pt x="15494" y="7411"/>
                  <a:pt x="15471" y="7411"/>
                </a:cubicBezTo>
                <a:close/>
                <a:moveTo>
                  <a:pt x="15679" y="7411"/>
                </a:moveTo>
                <a:cubicBezTo>
                  <a:pt x="15656" y="7411"/>
                  <a:pt x="15638" y="7442"/>
                  <a:pt x="15638" y="7479"/>
                </a:cubicBezTo>
                <a:cubicBezTo>
                  <a:pt x="15638" y="7517"/>
                  <a:pt x="15656" y="7548"/>
                  <a:pt x="15679" y="7548"/>
                </a:cubicBezTo>
                <a:cubicBezTo>
                  <a:pt x="15701" y="7548"/>
                  <a:pt x="15720" y="7517"/>
                  <a:pt x="15720" y="7479"/>
                </a:cubicBezTo>
                <a:cubicBezTo>
                  <a:pt x="15720" y="7442"/>
                  <a:pt x="15701" y="7411"/>
                  <a:pt x="15679" y="7411"/>
                </a:cubicBezTo>
                <a:close/>
                <a:moveTo>
                  <a:pt x="15894" y="7411"/>
                </a:moveTo>
                <a:cubicBezTo>
                  <a:pt x="15871" y="7411"/>
                  <a:pt x="15853" y="7442"/>
                  <a:pt x="15853" y="7479"/>
                </a:cubicBezTo>
                <a:cubicBezTo>
                  <a:pt x="15853" y="7517"/>
                  <a:pt x="15871" y="7548"/>
                  <a:pt x="15894" y="7548"/>
                </a:cubicBezTo>
                <a:cubicBezTo>
                  <a:pt x="15916" y="7548"/>
                  <a:pt x="15935" y="7517"/>
                  <a:pt x="15935" y="7479"/>
                </a:cubicBezTo>
                <a:cubicBezTo>
                  <a:pt x="15935" y="7442"/>
                  <a:pt x="15916" y="7411"/>
                  <a:pt x="15894" y="7411"/>
                </a:cubicBezTo>
                <a:close/>
                <a:moveTo>
                  <a:pt x="16101" y="7411"/>
                </a:moveTo>
                <a:cubicBezTo>
                  <a:pt x="16078" y="7411"/>
                  <a:pt x="16060" y="7442"/>
                  <a:pt x="16060" y="7479"/>
                </a:cubicBezTo>
                <a:cubicBezTo>
                  <a:pt x="16060" y="7517"/>
                  <a:pt x="16078" y="7548"/>
                  <a:pt x="16101" y="7548"/>
                </a:cubicBezTo>
                <a:cubicBezTo>
                  <a:pt x="16123" y="7548"/>
                  <a:pt x="16142" y="7517"/>
                  <a:pt x="16142" y="7479"/>
                </a:cubicBezTo>
                <a:cubicBezTo>
                  <a:pt x="16142" y="7442"/>
                  <a:pt x="16123" y="7411"/>
                  <a:pt x="16101" y="7411"/>
                </a:cubicBezTo>
                <a:close/>
                <a:moveTo>
                  <a:pt x="16308" y="7411"/>
                </a:moveTo>
                <a:cubicBezTo>
                  <a:pt x="16285" y="7411"/>
                  <a:pt x="16267" y="7442"/>
                  <a:pt x="16267" y="7479"/>
                </a:cubicBezTo>
                <a:cubicBezTo>
                  <a:pt x="16267" y="7517"/>
                  <a:pt x="16285" y="7548"/>
                  <a:pt x="16308" y="7548"/>
                </a:cubicBezTo>
                <a:cubicBezTo>
                  <a:pt x="16331" y="7548"/>
                  <a:pt x="16349" y="7517"/>
                  <a:pt x="16349" y="7479"/>
                </a:cubicBezTo>
                <a:cubicBezTo>
                  <a:pt x="16349" y="7442"/>
                  <a:pt x="16331" y="7411"/>
                  <a:pt x="16308" y="7411"/>
                </a:cubicBezTo>
                <a:close/>
                <a:moveTo>
                  <a:pt x="16523" y="7411"/>
                </a:moveTo>
                <a:cubicBezTo>
                  <a:pt x="16500" y="7411"/>
                  <a:pt x="16482" y="7442"/>
                  <a:pt x="16482" y="7479"/>
                </a:cubicBezTo>
                <a:cubicBezTo>
                  <a:pt x="16482" y="7517"/>
                  <a:pt x="16500" y="7548"/>
                  <a:pt x="16523" y="7548"/>
                </a:cubicBezTo>
                <a:cubicBezTo>
                  <a:pt x="16546" y="7548"/>
                  <a:pt x="16564" y="7517"/>
                  <a:pt x="16564" y="7479"/>
                </a:cubicBezTo>
                <a:cubicBezTo>
                  <a:pt x="16564" y="7442"/>
                  <a:pt x="16546" y="7411"/>
                  <a:pt x="16523" y="7411"/>
                </a:cubicBezTo>
                <a:close/>
                <a:moveTo>
                  <a:pt x="16730" y="7411"/>
                </a:moveTo>
                <a:cubicBezTo>
                  <a:pt x="16708" y="7411"/>
                  <a:pt x="16689" y="7442"/>
                  <a:pt x="16689" y="7479"/>
                </a:cubicBezTo>
                <a:cubicBezTo>
                  <a:pt x="16689" y="7517"/>
                  <a:pt x="16708" y="7548"/>
                  <a:pt x="16730" y="7548"/>
                </a:cubicBezTo>
                <a:cubicBezTo>
                  <a:pt x="16753" y="7548"/>
                  <a:pt x="16771" y="7517"/>
                  <a:pt x="16771" y="7479"/>
                </a:cubicBezTo>
                <a:cubicBezTo>
                  <a:pt x="16771" y="7442"/>
                  <a:pt x="16753" y="7411"/>
                  <a:pt x="16730" y="7411"/>
                </a:cubicBezTo>
                <a:close/>
                <a:moveTo>
                  <a:pt x="16938" y="7411"/>
                </a:moveTo>
                <a:cubicBezTo>
                  <a:pt x="16915" y="7411"/>
                  <a:pt x="16897" y="7442"/>
                  <a:pt x="16897" y="7479"/>
                </a:cubicBezTo>
                <a:cubicBezTo>
                  <a:pt x="16897" y="7517"/>
                  <a:pt x="16915" y="7548"/>
                  <a:pt x="16938" y="7548"/>
                </a:cubicBezTo>
                <a:cubicBezTo>
                  <a:pt x="16960" y="7548"/>
                  <a:pt x="16979" y="7517"/>
                  <a:pt x="16979" y="7479"/>
                </a:cubicBezTo>
                <a:cubicBezTo>
                  <a:pt x="16979" y="7442"/>
                  <a:pt x="16960" y="7411"/>
                  <a:pt x="16938" y="7411"/>
                </a:cubicBezTo>
                <a:close/>
                <a:moveTo>
                  <a:pt x="17153" y="7411"/>
                </a:moveTo>
                <a:cubicBezTo>
                  <a:pt x="17130" y="7411"/>
                  <a:pt x="17111" y="7442"/>
                  <a:pt x="17111" y="7479"/>
                </a:cubicBezTo>
                <a:cubicBezTo>
                  <a:pt x="17111" y="7517"/>
                  <a:pt x="17130" y="7548"/>
                  <a:pt x="17153" y="7548"/>
                </a:cubicBezTo>
                <a:cubicBezTo>
                  <a:pt x="17175" y="7548"/>
                  <a:pt x="17194" y="7517"/>
                  <a:pt x="17194" y="7479"/>
                </a:cubicBezTo>
                <a:cubicBezTo>
                  <a:pt x="17194" y="7442"/>
                  <a:pt x="17175" y="7411"/>
                  <a:pt x="17153" y="7411"/>
                </a:cubicBezTo>
                <a:close/>
                <a:moveTo>
                  <a:pt x="17360" y="7411"/>
                </a:moveTo>
                <a:cubicBezTo>
                  <a:pt x="17337" y="7411"/>
                  <a:pt x="17319" y="7442"/>
                  <a:pt x="17319" y="7479"/>
                </a:cubicBezTo>
                <a:cubicBezTo>
                  <a:pt x="17319" y="7517"/>
                  <a:pt x="17337" y="7548"/>
                  <a:pt x="17360" y="7548"/>
                </a:cubicBezTo>
                <a:cubicBezTo>
                  <a:pt x="17382" y="7548"/>
                  <a:pt x="17401" y="7517"/>
                  <a:pt x="17401" y="7479"/>
                </a:cubicBezTo>
                <a:cubicBezTo>
                  <a:pt x="17401" y="7442"/>
                  <a:pt x="17382" y="7411"/>
                  <a:pt x="17360" y="7411"/>
                </a:cubicBezTo>
                <a:close/>
                <a:moveTo>
                  <a:pt x="17567" y="7411"/>
                </a:moveTo>
                <a:cubicBezTo>
                  <a:pt x="17544" y="7411"/>
                  <a:pt x="17526" y="7442"/>
                  <a:pt x="17526" y="7479"/>
                </a:cubicBezTo>
                <a:cubicBezTo>
                  <a:pt x="17526" y="7517"/>
                  <a:pt x="17544" y="7548"/>
                  <a:pt x="17567" y="7548"/>
                </a:cubicBezTo>
                <a:cubicBezTo>
                  <a:pt x="17590" y="7548"/>
                  <a:pt x="17608" y="7517"/>
                  <a:pt x="17608" y="7479"/>
                </a:cubicBezTo>
                <a:cubicBezTo>
                  <a:pt x="17608" y="7442"/>
                  <a:pt x="17590" y="7411"/>
                  <a:pt x="17567" y="7411"/>
                </a:cubicBezTo>
                <a:close/>
                <a:moveTo>
                  <a:pt x="17782" y="7411"/>
                </a:moveTo>
                <a:cubicBezTo>
                  <a:pt x="17759" y="7411"/>
                  <a:pt x="17741" y="7442"/>
                  <a:pt x="17741" y="7479"/>
                </a:cubicBezTo>
                <a:cubicBezTo>
                  <a:pt x="17741" y="7517"/>
                  <a:pt x="17759" y="7548"/>
                  <a:pt x="17782" y="7548"/>
                </a:cubicBezTo>
                <a:cubicBezTo>
                  <a:pt x="17805" y="7548"/>
                  <a:pt x="17823" y="7517"/>
                  <a:pt x="17823" y="7479"/>
                </a:cubicBezTo>
                <a:cubicBezTo>
                  <a:pt x="17823" y="7442"/>
                  <a:pt x="17805" y="7411"/>
                  <a:pt x="17782" y="7411"/>
                </a:cubicBezTo>
                <a:close/>
                <a:moveTo>
                  <a:pt x="17989" y="7411"/>
                </a:moveTo>
                <a:cubicBezTo>
                  <a:pt x="17967" y="7411"/>
                  <a:pt x="17948" y="7442"/>
                  <a:pt x="17948" y="7479"/>
                </a:cubicBezTo>
                <a:cubicBezTo>
                  <a:pt x="17948" y="7517"/>
                  <a:pt x="17967" y="7548"/>
                  <a:pt x="17989" y="7548"/>
                </a:cubicBezTo>
                <a:cubicBezTo>
                  <a:pt x="18012" y="7548"/>
                  <a:pt x="18030" y="7517"/>
                  <a:pt x="18030" y="7479"/>
                </a:cubicBezTo>
                <a:cubicBezTo>
                  <a:pt x="18030" y="7442"/>
                  <a:pt x="18012" y="7411"/>
                  <a:pt x="17989" y="7411"/>
                </a:cubicBezTo>
                <a:close/>
                <a:moveTo>
                  <a:pt x="18197" y="7411"/>
                </a:moveTo>
                <a:cubicBezTo>
                  <a:pt x="18174" y="7411"/>
                  <a:pt x="18156" y="7442"/>
                  <a:pt x="18156" y="7479"/>
                </a:cubicBezTo>
                <a:cubicBezTo>
                  <a:pt x="18156" y="7517"/>
                  <a:pt x="18174" y="7548"/>
                  <a:pt x="18197" y="7548"/>
                </a:cubicBezTo>
                <a:cubicBezTo>
                  <a:pt x="18219" y="7548"/>
                  <a:pt x="18238" y="7517"/>
                  <a:pt x="18238" y="7479"/>
                </a:cubicBezTo>
                <a:cubicBezTo>
                  <a:pt x="18238" y="7442"/>
                  <a:pt x="18219" y="7411"/>
                  <a:pt x="18197" y="7411"/>
                </a:cubicBezTo>
                <a:close/>
                <a:moveTo>
                  <a:pt x="18412" y="7411"/>
                </a:moveTo>
                <a:cubicBezTo>
                  <a:pt x="18389" y="7411"/>
                  <a:pt x="18370" y="7442"/>
                  <a:pt x="18370" y="7479"/>
                </a:cubicBezTo>
                <a:cubicBezTo>
                  <a:pt x="18370" y="7517"/>
                  <a:pt x="18389" y="7548"/>
                  <a:pt x="18412" y="7548"/>
                </a:cubicBezTo>
                <a:cubicBezTo>
                  <a:pt x="18434" y="7548"/>
                  <a:pt x="18453" y="7517"/>
                  <a:pt x="18453" y="7479"/>
                </a:cubicBezTo>
                <a:cubicBezTo>
                  <a:pt x="18453" y="7442"/>
                  <a:pt x="18434" y="7411"/>
                  <a:pt x="18412" y="7411"/>
                </a:cubicBezTo>
                <a:close/>
                <a:moveTo>
                  <a:pt x="18619" y="7411"/>
                </a:moveTo>
                <a:cubicBezTo>
                  <a:pt x="18596" y="7411"/>
                  <a:pt x="18578" y="7442"/>
                  <a:pt x="18578" y="7479"/>
                </a:cubicBezTo>
                <a:cubicBezTo>
                  <a:pt x="18578" y="7504"/>
                  <a:pt x="18586" y="7526"/>
                  <a:pt x="18598" y="7538"/>
                </a:cubicBezTo>
                <a:cubicBezTo>
                  <a:pt x="18610" y="7497"/>
                  <a:pt x="18621" y="7454"/>
                  <a:pt x="18627" y="7413"/>
                </a:cubicBezTo>
                <a:cubicBezTo>
                  <a:pt x="18625" y="7412"/>
                  <a:pt x="18622" y="7411"/>
                  <a:pt x="18619" y="7411"/>
                </a:cubicBezTo>
                <a:close/>
                <a:moveTo>
                  <a:pt x="6047" y="7424"/>
                </a:moveTo>
                <a:cubicBezTo>
                  <a:pt x="6022" y="7441"/>
                  <a:pt x="6000" y="7466"/>
                  <a:pt x="5980" y="7490"/>
                </a:cubicBezTo>
                <a:cubicBezTo>
                  <a:pt x="5984" y="7521"/>
                  <a:pt x="6000" y="7544"/>
                  <a:pt x="6020" y="7544"/>
                </a:cubicBezTo>
                <a:cubicBezTo>
                  <a:pt x="6043" y="7544"/>
                  <a:pt x="6061" y="7514"/>
                  <a:pt x="6061" y="7476"/>
                </a:cubicBezTo>
                <a:cubicBezTo>
                  <a:pt x="6061" y="7455"/>
                  <a:pt x="6056" y="7436"/>
                  <a:pt x="6047" y="7424"/>
                </a:cubicBezTo>
                <a:close/>
                <a:moveTo>
                  <a:pt x="6211" y="7424"/>
                </a:moveTo>
                <a:cubicBezTo>
                  <a:pt x="6202" y="7436"/>
                  <a:pt x="6195" y="7456"/>
                  <a:pt x="6195" y="7478"/>
                </a:cubicBezTo>
                <a:cubicBezTo>
                  <a:pt x="6195" y="7498"/>
                  <a:pt x="6200" y="7515"/>
                  <a:pt x="6209" y="7528"/>
                </a:cubicBezTo>
                <a:cubicBezTo>
                  <a:pt x="6218" y="7512"/>
                  <a:pt x="6224" y="7493"/>
                  <a:pt x="6224" y="7469"/>
                </a:cubicBezTo>
                <a:cubicBezTo>
                  <a:pt x="6224" y="7448"/>
                  <a:pt x="6219" y="7434"/>
                  <a:pt x="6211" y="7424"/>
                </a:cubicBezTo>
                <a:close/>
                <a:moveTo>
                  <a:pt x="2558" y="7590"/>
                </a:moveTo>
                <a:cubicBezTo>
                  <a:pt x="2554" y="7590"/>
                  <a:pt x="2546" y="7591"/>
                  <a:pt x="2540" y="7595"/>
                </a:cubicBezTo>
                <a:cubicBezTo>
                  <a:pt x="2534" y="7600"/>
                  <a:pt x="2530" y="7607"/>
                  <a:pt x="2526" y="7615"/>
                </a:cubicBezTo>
                <a:cubicBezTo>
                  <a:pt x="2526" y="7617"/>
                  <a:pt x="2526" y="7618"/>
                  <a:pt x="2526" y="7620"/>
                </a:cubicBezTo>
                <a:cubicBezTo>
                  <a:pt x="2526" y="7632"/>
                  <a:pt x="2527" y="7643"/>
                  <a:pt x="2528" y="7654"/>
                </a:cubicBezTo>
                <a:cubicBezTo>
                  <a:pt x="2532" y="7678"/>
                  <a:pt x="2539" y="7698"/>
                  <a:pt x="2547" y="7718"/>
                </a:cubicBezTo>
                <a:cubicBezTo>
                  <a:pt x="2551" y="7720"/>
                  <a:pt x="2555" y="7722"/>
                  <a:pt x="2560" y="7722"/>
                </a:cubicBezTo>
                <a:cubicBezTo>
                  <a:pt x="2583" y="7722"/>
                  <a:pt x="2601" y="7692"/>
                  <a:pt x="2601" y="7654"/>
                </a:cubicBezTo>
                <a:cubicBezTo>
                  <a:pt x="2601" y="7632"/>
                  <a:pt x="2595" y="7613"/>
                  <a:pt x="2586" y="7601"/>
                </a:cubicBezTo>
                <a:cubicBezTo>
                  <a:pt x="2579" y="7595"/>
                  <a:pt x="2570" y="7591"/>
                  <a:pt x="2560" y="7591"/>
                </a:cubicBezTo>
                <a:cubicBezTo>
                  <a:pt x="2559" y="7590"/>
                  <a:pt x="2559" y="7590"/>
                  <a:pt x="2558" y="7590"/>
                </a:cubicBezTo>
                <a:close/>
                <a:moveTo>
                  <a:pt x="2766" y="7590"/>
                </a:moveTo>
                <a:cubicBezTo>
                  <a:pt x="2744" y="7590"/>
                  <a:pt x="2725" y="7621"/>
                  <a:pt x="2725" y="7659"/>
                </a:cubicBezTo>
                <a:cubicBezTo>
                  <a:pt x="2725" y="7696"/>
                  <a:pt x="2744" y="7727"/>
                  <a:pt x="2766" y="7727"/>
                </a:cubicBezTo>
                <a:cubicBezTo>
                  <a:pt x="2789" y="7727"/>
                  <a:pt x="2807" y="7696"/>
                  <a:pt x="2807" y="7659"/>
                </a:cubicBezTo>
                <a:cubicBezTo>
                  <a:pt x="2807" y="7621"/>
                  <a:pt x="2789" y="7590"/>
                  <a:pt x="2766" y="7590"/>
                </a:cubicBezTo>
                <a:close/>
                <a:moveTo>
                  <a:pt x="2981" y="7590"/>
                </a:moveTo>
                <a:cubicBezTo>
                  <a:pt x="2959" y="7590"/>
                  <a:pt x="2940" y="7621"/>
                  <a:pt x="2940" y="7659"/>
                </a:cubicBezTo>
                <a:cubicBezTo>
                  <a:pt x="2940" y="7696"/>
                  <a:pt x="2959" y="7727"/>
                  <a:pt x="2981" y="7727"/>
                </a:cubicBezTo>
                <a:cubicBezTo>
                  <a:pt x="3004" y="7727"/>
                  <a:pt x="3022" y="7696"/>
                  <a:pt x="3022" y="7659"/>
                </a:cubicBezTo>
                <a:cubicBezTo>
                  <a:pt x="3022" y="7621"/>
                  <a:pt x="3004" y="7590"/>
                  <a:pt x="2981" y="7590"/>
                </a:cubicBezTo>
                <a:close/>
                <a:moveTo>
                  <a:pt x="3188" y="7590"/>
                </a:moveTo>
                <a:cubicBezTo>
                  <a:pt x="3166" y="7590"/>
                  <a:pt x="3147" y="7621"/>
                  <a:pt x="3147" y="7659"/>
                </a:cubicBezTo>
                <a:cubicBezTo>
                  <a:pt x="3147" y="7696"/>
                  <a:pt x="3166" y="7727"/>
                  <a:pt x="3188" y="7727"/>
                </a:cubicBezTo>
                <a:cubicBezTo>
                  <a:pt x="3211" y="7727"/>
                  <a:pt x="3230" y="7696"/>
                  <a:pt x="3230" y="7659"/>
                </a:cubicBezTo>
                <a:cubicBezTo>
                  <a:pt x="3230" y="7621"/>
                  <a:pt x="3211" y="7590"/>
                  <a:pt x="3188" y="7590"/>
                </a:cubicBezTo>
                <a:close/>
                <a:moveTo>
                  <a:pt x="3396" y="7590"/>
                </a:moveTo>
                <a:cubicBezTo>
                  <a:pt x="3373" y="7590"/>
                  <a:pt x="3355" y="7621"/>
                  <a:pt x="3355" y="7659"/>
                </a:cubicBezTo>
                <a:cubicBezTo>
                  <a:pt x="3355" y="7696"/>
                  <a:pt x="3373" y="7727"/>
                  <a:pt x="3396" y="7727"/>
                </a:cubicBezTo>
                <a:cubicBezTo>
                  <a:pt x="3418" y="7727"/>
                  <a:pt x="3437" y="7696"/>
                  <a:pt x="3437" y="7659"/>
                </a:cubicBezTo>
                <a:cubicBezTo>
                  <a:pt x="3437" y="7621"/>
                  <a:pt x="3418" y="7590"/>
                  <a:pt x="3396" y="7590"/>
                </a:cubicBezTo>
                <a:close/>
                <a:moveTo>
                  <a:pt x="3611" y="7590"/>
                </a:moveTo>
                <a:cubicBezTo>
                  <a:pt x="3588" y="7590"/>
                  <a:pt x="3570" y="7621"/>
                  <a:pt x="3570" y="7659"/>
                </a:cubicBezTo>
                <a:cubicBezTo>
                  <a:pt x="3570" y="7696"/>
                  <a:pt x="3588" y="7727"/>
                  <a:pt x="3611" y="7727"/>
                </a:cubicBezTo>
                <a:cubicBezTo>
                  <a:pt x="3633" y="7727"/>
                  <a:pt x="3652" y="7696"/>
                  <a:pt x="3652" y="7659"/>
                </a:cubicBezTo>
                <a:cubicBezTo>
                  <a:pt x="3652" y="7621"/>
                  <a:pt x="3633" y="7590"/>
                  <a:pt x="3611" y="7590"/>
                </a:cubicBezTo>
                <a:close/>
                <a:moveTo>
                  <a:pt x="3818" y="7590"/>
                </a:moveTo>
                <a:cubicBezTo>
                  <a:pt x="3795" y="7590"/>
                  <a:pt x="3777" y="7621"/>
                  <a:pt x="3777" y="7659"/>
                </a:cubicBezTo>
                <a:cubicBezTo>
                  <a:pt x="3777" y="7696"/>
                  <a:pt x="3795" y="7727"/>
                  <a:pt x="3818" y="7727"/>
                </a:cubicBezTo>
                <a:cubicBezTo>
                  <a:pt x="3841" y="7727"/>
                  <a:pt x="3859" y="7696"/>
                  <a:pt x="3859" y="7659"/>
                </a:cubicBezTo>
                <a:cubicBezTo>
                  <a:pt x="3859" y="7621"/>
                  <a:pt x="3841" y="7590"/>
                  <a:pt x="3818" y="7590"/>
                </a:cubicBezTo>
                <a:close/>
                <a:moveTo>
                  <a:pt x="4033" y="7590"/>
                </a:moveTo>
                <a:cubicBezTo>
                  <a:pt x="4010" y="7590"/>
                  <a:pt x="3992" y="7621"/>
                  <a:pt x="3992" y="7659"/>
                </a:cubicBezTo>
                <a:cubicBezTo>
                  <a:pt x="3992" y="7696"/>
                  <a:pt x="4010" y="7727"/>
                  <a:pt x="4033" y="7727"/>
                </a:cubicBezTo>
                <a:cubicBezTo>
                  <a:pt x="4056" y="7727"/>
                  <a:pt x="4074" y="7696"/>
                  <a:pt x="4074" y="7659"/>
                </a:cubicBezTo>
                <a:cubicBezTo>
                  <a:pt x="4074" y="7621"/>
                  <a:pt x="4056" y="7590"/>
                  <a:pt x="4033" y="7590"/>
                </a:cubicBezTo>
                <a:close/>
                <a:moveTo>
                  <a:pt x="4240" y="7590"/>
                </a:moveTo>
                <a:cubicBezTo>
                  <a:pt x="4218" y="7590"/>
                  <a:pt x="4199" y="7621"/>
                  <a:pt x="4199" y="7659"/>
                </a:cubicBezTo>
                <a:cubicBezTo>
                  <a:pt x="4199" y="7696"/>
                  <a:pt x="4218" y="7727"/>
                  <a:pt x="4240" y="7727"/>
                </a:cubicBezTo>
                <a:cubicBezTo>
                  <a:pt x="4263" y="7727"/>
                  <a:pt x="4281" y="7696"/>
                  <a:pt x="4281" y="7659"/>
                </a:cubicBezTo>
                <a:cubicBezTo>
                  <a:pt x="4281" y="7621"/>
                  <a:pt x="4263" y="7590"/>
                  <a:pt x="4240" y="7590"/>
                </a:cubicBezTo>
                <a:close/>
                <a:moveTo>
                  <a:pt x="4447" y="7590"/>
                </a:moveTo>
                <a:cubicBezTo>
                  <a:pt x="4425" y="7590"/>
                  <a:pt x="4406" y="7621"/>
                  <a:pt x="4406" y="7659"/>
                </a:cubicBezTo>
                <a:cubicBezTo>
                  <a:pt x="4406" y="7696"/>
                  <a:pt x="4425" y="7727"/>
                  <a:pt x="4447" y="7727"/>
                </a:cubicBezTo>
                <a:cubicBezTo>
                  <a:pt x="4470" y="7727"/>
                  <a:pt x="4489" y="7696"/>
                  <a:pt x="4489" y="7659"/>
                </a:cubicBezTo>
                <a:cubicBezTo>
                  <a:pt x="4489" y="7621"/>
                  <a:pt x="4470" y="7590"/>
                  <a:pt x="4447" y="7590"/>
                </a:cubicBezTo>
                <a:close/>
                <a:moveTo>
                  <a:pt x="4658" y="7590"/>
                </a:moveTo>
                <a:cubicBezTo>
                  <a:pt x="4642" y="7590"/>
                  <a:pt x="4628" y="7606"/>
                  <a:pt x="4621" y="7628"/>
                </a:cubicBezTo>
                <a:cubicBezTo>
                  <a:pt x="4638" y="7608"/>
                  <a:pt x="4651" y="7595"/>
                  <a:pt x="4658" y="7593"/>
                </a:cubicBezTo>
                <a:cubicBezTo>
                  <a:pt x="4659" y="7593"/>
                  <a:pt x="4660" y="7592"/>
                  <a:pt x="4660" y="7592"/>
                </a:cubicBezTo>
                <a:cubicBezTo>
                  <a:pt x="4663" y="7592"/>
                  <a:pt x="4665" y="7592"/>
                  <a:pt x="4668" y="7592"/>
                </a:cubicBezTo>
                <a:cubicBezTo>
                  <a:pt x="4665" y="7591"/>
                  <a:pt x="4661" y="7590"/>
                  <a:pt x="4658" y="7590"/>
                </a:cubicBezTo>
                <a:close/>
                <a:moveTo>
                  <a:pt x="4890" y="7590"/>
                </a:moveTo>
                <a:cubicBezTo>
                  <a:pt x="4895" y="7598"/>
                  <a:pt x="4901" y="7607"/>
                  <a:pt x="4905" y="7615"/>
                </a:cubicBezTo>
                <a:cubicBezTo>
                  <a:pt x="4902" y="7604"/>
                  <a:pt x="4896" y="7596"/>
                  <a:pt x="4890" y="7590"/>
                </a:cubicBezTo>
                <a:close/>
                <a:moveTo>
                  <a:pt x="5077" y="7590"/>
                </a:moveTo>
                <a:cubicBezTo>
                  <a:pt x="5054" y="7590"/>
                  <a:pt x="5036" y="7621"/>
                  <a:pt x="5036" y="7659"/>
                </a:cubicBezTo>
                <a:cubicBezTo>
                  <a:pt x="5036" y="7696"/>
                  <a:pt x="5054" y="7727"/>
                  <a:pt x="5077" y="7727"/>
                </a:cubicBezTo>
                <a:cubicBezTo>
                  <a:pt x="5100" y="7727"/>
                  <a:pt x="5118" y="7696"/>
                  <a:pt x="5118" y="7659"/>
                </a:cubicBezTo>
                <a:cubicBezTo>
                  <a:pt x="5118" y="7621"/>
                  <a:pt x="5100" y="7590"/>
                  <a:pt x="5077" y="7590"/>
                </a:cubicBezTo>
                <a:close/>
                <a:moveTo>
                  <a:pt x="5292" y="7590"/>
                </a:moveTo>
                <a:cubicBezTo>
                  <a:pt x="5269" y="7590"/>
                  <a:pt x="5251" y="7621"/>
                  <a:pt x="5251" y="7659"/>
                </a:cubicBezTo>
                <a:cubicBezTo>
                  <a:pt x="5251" y="7696"/>
                  <a:pt x="5269" y="7727"/>
                  <a:pt x="5292" y="7727"/>
                </a:cubicBezTo>
                <a:cubicBezTo>
                  <a:pt x="5315" y="7727"/>
                  <a:pt x="5333" y="7696"/>
                  <a:pt x="5333" y="7659"/>
                </a:cubicBezTo>
                <a:cubicBezTo>
                  <a:pt x="5333" y="7621"/>
                  <a:pt x="5315" y="7590"/>
                  <a:pt x="5292" y="7590"/>
                </a:cubicBezTo>
                <a:close/>
                <a:moveTo>
                  <a:pt x="5499" y="7590"/>
                </a:moveTo>
                <a:cubicBezTo>
                  <a:pt x="5477" y="7590"/>
                  <a:pt x="5458" y="7621"/>
                  <a:pt x="5458" y="7659"/>
                </a:cubicBezTo>
                <a:cubicBezTo>
                  <a:pt x="5458" y="7696"/>
                  <a:pt x="5477" y="7727"/>
                  <a:pt x="5499" y="7727"/>
                </a:cubicBezTo>
                <a:cubicBezTo>
                  <a:pt x="5522" y="7727"/>
                  <a:pt x="5540" y="7696"/>
                  <a:pt x="5540" y="7659"/>
                </a:cubicBezTo>
                <a:cubicBezTo>
                  <a:pt x="5540" y="7621"/>
                  <a:pt x="5522" y="7590"/>
                  <a:pt x="5499" y="7590"/>
                </a:cubicBezTo>
                <a:close/>
                <a:moveTo>
                  <a:pt x="5706" y="7590"/>
                </a:moveTo>
                <a:cubicBezTo>
                  <a:pt x="5684" y="7590"/>
                  <a:pt x="5665" y="7621"/>
                  <a:pt x="5665" y="7659"/>
                </a:cubicBezTo>
                <a:cubicBezTo>
                  <a:pt x="5665" y="7696"/>
                  <a:pt x="5684" y="7727"/>
                  <a:pt x="5706" y="7727"/>
                </a:cubicBezTo>
                <a:cubicBezTo>
                  <a:pt x="5729" y="7727"/>
                  <a:pt x="5747" y="7696"/>
                  <a:pt x="5747" y="7659"/>
                </a:cubicBezTo>
                <a:cubicBezTo>
                  <a:pt x="5747" y="7621"/>
                  <a:pt x="5729" y="7590"/>
                  <a:pt x="5706" y="7590"/>
                </a:cubicBezTo>
                <a:close/>
                <a:moveTo>
                  <a:pt x="5921" y="7590"/>
                </a:moveTo>
                <a:cubicBezTo>
                  <a:pt x="5899" y="7590"/>
                  <a:pt x="5880" y="7621"/>
                  <a:pt x="5880" y="7659"/>
                </a:cubicBezTo>
                <a:cubicBezTo>
                  <a:pt x="5880" y="7696"/>
                  <a:pt x="5899" y="7727"/>
                  <a:pt x="5921" y="7727"/>
                </a:cubicBezTo>
                <a:cubicBezTo>
                  <a:pt x="5944" y="7727"/>
                  <a:pt x="5962" y="7696"/>
                  <a:pt x="5962" y="7659"/>
                </a:cubicBezTo>
                <a:cubicBezTo>
                  <a:pt x="5962" y="7621"/>
                  <a:pt x="5944" y="7590"/>
                  <a:pt x="5921" y="7590"/>
                </a:cubicBezTo>
                <a:close/>
                <a:moveTo>
                  <a:pt x="6129" y="7590"/>
                </a:moveTo>
                <a:cubicBezTo>
                  <a:pt x="6106" y="7590"/>
                  <a:pt x="6088" y="7621"/>
                  <a:pt x="6088" y="7659"/>
                </a:cubicBezTo>
                <a:cubicBezTo>
                  <a:pt x="6088" y="7696"/>
                  <a:pt x="6106" y="7727"/>
                  <a:pt x="6129" y="7727"/>
                </a:cubicBezTo>
                <a:cubicBezTo>
                  <a:pt x="6151" y="7727"/>
                  <a:pt x="6170" y="7696"/>
                  <a:pt x="6170" y="7659"/>
                </a:cubicBezTo>
                <a:cubicBezTo>
                  <a:pt x="6170" y="7646"/>
                  <a:pt x="6167" y="7634"/>
                  <a:pt x="6164" y="7623"/>
                </a:cubicBezTo>
                <a:cubicBezTo>
                  <a:pt x="6153" y="7620"/>
                  <a:pt x="6142" y="7616"/>
                  <a:pt x="6132" y="7616"/>
                </a:cubicBezTo>
                <a:cubicBezTo>
                  <a:pt x="6134" y="7609"/>
                  <a:pt x="6139" y="7603"/>
                  <a:pt x="6146" y="7597"/>
                </a:cubicBezTo>
                <a:cubicBezTo>
                  <a:pt x="6141" y="7592"/>
                  <a:pt x="6135" y="7590"/>
                  <a:pt x="6129" y="7590"/>
                </a:cubicBezTo>
                <a:close/>
                <a:moveTo>
                  <a:pt x="6549" y="7590"/>
                </a:moveTo>
                <a:cubicBezTo>
                  <a:pt x="6541" y="7590"/>
                  <a:pt x="6533" y="7594"/>
                  <a:pt x="6527" y="7601"/>
                </a:cubicBezTo>
                <a:cubicBezTo>
                  <a:pt x="6518" y="7617"/>
                  <a:pt x="6510" y="7634"/>
                  <a:pt x="6510" y="7642"/>
                </a:cubicBezTo>
                <a:cubicBezTo>
                  <a:pt x="6510" y="7646"/>
                  <a:pt x="6511" y="7652"/>
                  <a:pt x="6513" y="7659"/>
                </a:cubicBezTo>
                <a:cubicBezTo>
                  <a:pt x="6517" y="7671"/>
                  <a:pt x="6524" y="7685"/>
                  <a:pt x="6531" y="7685"/>
                </a:cubicBezTo>
                <a:cubicBezTo>
                  <a:pt x="6538" y="7685"/>
                  <a:pt x="6544" y="7683"/>
                  <a:pt x="6549" y="7680"/>
                </a:cubicBezTo>
                <a:cubicBezTo>
                  <a:pt x="6561" y="7674"/>
                  <a:pt x="6571" y="7662"/>
                  <a:pt x="6590" y="7660"/>
                </a:cubicBezTo>
                <a:cubicBezTo>
                  <a:pt x="6590" y="7659"/>
                  <a:pt x="6590" y="7659"/>
                  <a:pt x="6590" y="7659"/>
                </a:cubicBezTo>
                <a:cubicBezTo>
                  <a:pt x="6590" y="7621"/>
                  <a:pt x="6571" y="7590"/>
                  <a:pt x="6549" y="7590"/>
                </a:cubicBezTo>
                <a:close/>
                <a:moveTo>
                  <a:pt x="6758" y="7590"/>
                </a:moveTo>
                <a:cubicBezTo>
                  <a:pt x="6736" y="7590"/>
                  <a:pt x="6717" y="7621"/>
                  <a:pt x="6717" y="7659"/>
                </a:cubicBezTo>
                <a:cubicBezTo>
                  <a:pt x="6717" y="7671"/>
                  <a:pt x="6719" y="7682"/>
                  <a:pt x="6722" y="7692"/>
                </a:cubicBezTo>
                <a:cubicBezTo>
                  <a:pt x="6733" y="7694"/>
                  <a:pt x="6746" y="7687"/>
                  <a:pt x="6758" y="7685"/>
                </a:cubicBezTo>
                <a:cubicBezTo>
                  <a:pt x="6760" y="7685"/>
                  <a:pt x="6762" y="7685"/>
                  <a:pt x="6763" y="7685"/>
                </a:cubicBezTo>
                <a:cubicBezTo>
                  <a:pt x="6762" y="7690"/>
                  <a:pt x="6760" y="7694"/>
                  <a:pt x="6758" y="7698"/>
                </a:cubicBezTo>
                <a:cubicBezTo>
                  <a:pt x="6754" y="7706"/>
                  <a:pt x="6748" y="7712"/>
                  <a:pt x="6745" y="7723"/>
                </a:cubicBezTo>
                <a:cubicBezTo>
                  <a:pt x="6749" y="7725"/>
                  <a:pt x="6753" y="7727"/>
                  <a:pt x="6758" y="7727"/>
                </a:cubicBezTo>
                <a:cubicBezTo>
                  <a:pt x="6781" y="7727"/>
                  <a:pt x="6799" y="7696"/>
                  <a:pt x="6799" y="7659"/>
                </a:cubicBezTo>
                <a:cubicBezTo>
                  <a:pt x="6799" y="7621"/>
                  <a:pt x="6781" y="7590"/>
                  <a:pt x="6758" y="7590"/>
                </a:cubicBezTo>
                <a:close/>
                <a:moveTo>
                  <a:pt x="9907" y="7590"/>
                </a:moveTo>
                <a:cubicBezTo>
                  <a:pt x="9892" y="7590"/>
                  <a:pt x="9880" y="7603"/>
                  <a:pt x="9872" y="7623"/>
                </a:cubicBezTo>
                <a:cubicBezTo>
                  <a:pt x="9883" y="7632"/>
                  <a:pt x="9895" y="7639"/>
                  <a:pt x="9907" y="7646"/>
                </a:cubicBezTo>
                <a:cubicBezTo>
                  <a:pt x="9915" y="7651"/>
                  <a:pt x="9922" y="7655"/>
                  <a:pt x="9930" y="7659"/>
                </a:cubicBezTo>
                <a:cubicBezTo>
                  <a:pt x="9936" y="7662"/>
                  <a:pt x="9942" y="7665"/>
                  <a:pt x="9948" y="7668"/>
                </a:cubicBezTo>
                <a:cubicBezTo>
                  <a:pt x="9948" y="7665"/>
                  <a:pt x="9948" y="7662"/>
                  <a:pt x="9948" y="7659"/>
                </a:cubicBezTo>
                <a:cubicBezTo>
                  <a:pt x="9948" y="7621"/>
                  <a:pt x="9930" y="7590"/>
                  <a:pt x="9907" y="7590"/>
                </a:cubicBezTo>
                <a:close/>
                <a:moveTo>
                  <a:pt x="10121" y="7590"/>
                </a:moveTo>
                <a:cubicBezTo>
                  <a:pt x="10098" y="7590"/>
                  <a:pt x="10080" y="7621"/>
                  <a:pt x="10080" y="7659"/>
                </a:cubicBezTo>
                <a:cubicBezTo>
                  <a:pt x="10080" y="7696"/>
                  <a:pt x="10098" y="7727"/>
                  <a:pt x="10121" y="7727"/>
                </a:cubicBezTo>
                <a:cubicBezTo>
                  <a:pt x="10143" y="7727"/>
                  <a:pt x="10162" y="7696"/>
                  <a:pt x="10162" y="7659"/>
                </a:cubicBezTo>
                <a:cubicBezTo>
                  <a:pt x="10162" y="7621"/>
                  <a:pt x="10143" y="7590"/>
                  <a:pt x="10121" y="7590"/>
                </a:cubicBezTo>
                <a:close/>
                <a:moveTo>
                  <a:pt x="10328" y="7590"/>
                </a:moveTo>
                <a:cubicBezTo>
                  <a:pt x="10305" y="7590"/>
                  <a:pt x="10287" y="7621"/>
                  <a:pt x="10287" y="7659"/>
                </a:cubicBezTo>
                <a:cubicBezTo>
                  <a:pt x="10287" y="7696"/>
                  <a:pt x="10305" y="7727"/>
                  <a:pt x="10328" y="7727"/>
                </a:cubicBezTo>
                <a:cubicBezTo>
                  <a:pt x="10351" y="7727"/>
                  <a:pt x="10369" y="7696"/>
                  <a:pt x="10369" y="7659"/>
                </a:cubicBezTo>
                <a:cubicBezTo>
                  <a:pt x="10369" y="7621"/>
                  <a:pt x="10351" y="7590"/>
                  <a:pt x="10328" y="7590"/>
                </a:cubicBezTo>
                <a:close/>
                <a:moveTo>
                  <a:pt x="10535" y="7590"/>
                </a:moveTo>
                <a:cubicBezTo>
                  <a:pt x="10513" y="7590"/>
                  <a:pt x="10494" y="7621"/>
                  <a:pt x="10494" y="7659"/>
                </a:cubicBezTo>
                <a:cubicBezTo>
                  <a:pt x="10494" y="7696"/>
                  <a:pt x="10513" y="7727"/>
                  <a:pt x="10535" y="7727"/>
                </a:cubicBezTo>
                <a:cubicBezTo>
                  <a:pt x="10558" y="7727"/>
                  <a:pt x="10576" y="7696"/>
                  <a:pt x="10576" y="7659"/>
                </a:cubicBezTo>
                <a:cubicBezTo>
                  <a:pt x="10576" y="7621"/>
                  <a:pt x="10558" y="7590"/>
                  <a:pt x="10535" y="7590"/>
                </a:cubicBezTo>
                <a:close/>
                <a:moveTo>
                  <a:pt x="10750" y="7590"/>
                </a:moveTo>
                <a:cubicBezTo>
                  <a:pt x="10727" y="7590"/>
                  <a:pt x="10709" y="7621"/>
                  <a:pt x="10709" y="7659"/>
                </a:cubicBezTo>
                <a:cubicBezTo>
                  <a:pt x="10709" y="7696"/>
                  <a:pt x="10727" y="7727"/>
                  <a:pt x="10750" y="7727"/>
                </a:cubicBezTo>
                <a:cubicBezTo>
                  <a:pt x="10773" y="7727"/>
                  <a:pt x="10791" y="7696"/>
                  <a:pt x="10791" y="7659"/>
                </a:cubicBezTo>
                <a:cubicBezTo>
                  <a:pt x="10791" y="7621"/>
                  <a:pt x="10773" y="7590"/>
                  <a:pt x="10750" y="7590"/>
                </a:cubicBezTo>
                <a:close/>
                <a:moveTo>
                  <a:pt x="10957" y="7590"/>
                </a:moveTo>
                <a:cubicBezTo>
                  <a:pt x="10935" y="7590"/>
                  <a:pt x="10916" y="7621"/>
                  <a:pt x="10916" y="7659"/>
                </a:cubicBezTo>
                <a:cubicBezTo>
                  <a:pt x="10916" y="7696"/>
                  <a:pt x="10935" y="7727"/>
                  <a:pt x="10957" y="7727"/>
                </a:cubicBezTo>
                <a:cubicBezTo>
                  <a:pt x="10980" y="7727"/>
                  <a:pt x="10998" y="7696"/>
                  <a:pt x="10998" y="7659"/>
                </a:cubicBezTo>
                <a:cubicBezTo>
                  <a:pt x="10998" y="7621"/>
                  <a:pt x="10980" y="7590"/>
                  <a:pt x="10957" y="7590"/>
                </a:cubicBezTo>
                <a:close/>
                <a:moveTo>
                  <a:pt x="11165" y="7590"/>
                </a:moveTo>
                <a:cubicBezTo>
                  <a:pt x="11142" y="7590"/>
                  <a:pt x="11124" y="7621"/>
                  <a:pt x="11124" y="7659"/>
                </a:cubicBezTo>
                <a:cubicBezTo>
                  <a:pt x="11124" y="7696"/>
                  <a:pt x="11142" y="7727"/>
                  <a:pt x="11165" y="7727"/>
                </a:cubicBezTo>
                <a:cubicBezTo>
                  <a:pt x="11187" y="7727"/>
                  <a:pt x="11206" y="7696"/>
                  <a:pt x="11206" y="7659"/>
                </a:cubicBezTo>
                <a:cubicBezTo>
                  <a:pt x="11206" y="7621"/>
                  <a:pt x="11187" y="7590"/>
                  <a:pt x="11165" y="7590"/>
                </a:cubicBezTo>
                <a:close/>
                <a:moveTo>
                  <a:pt x="11380" y="7590"/>
                </a:moveTo>
                <a:cubicBezTo>
                  <a:pt x="11357" y="7590"/>
                  <a:pt x="11339" y="7621"/>
                  <a:pt x="11339" y="7659"/>
                </a:cubicBezTo>
                <a:cubicBezTo>
                  <a:pt x="11339" y="7696"/>
                  <a:pt x="11357" y="7727"/>
                  <a:pt x="11380" y="7727"/>
                </a:cubicBezTo>
                <a:cubicBezTo>
                  <a:pt x="11402" y="7727"/>
                  <a:pt x="11421" y="7696"/>
                  <a:pt x="11421" y="7659"/>
                </a:cubicBezTo>
                <a:cubicBezTo>
                  <a:pt x="11421" y="7621"/>
                  <a:pt x="11402" y="7590"/>
                  <a:pt x="11380" y="7590"/>
                </a:cubicBezTo>
                <a:close/>
                <a:moveTo>
                  <a:pt x="11587" y="7590"/>
                </a:moveTo>
                <a:cubicBezTo>
                  <a:pt x="11564" y="7590"/>
                  <a:pt x="11546" y="7621"/>
                  <a:pt x="11546" y="7659"/>
                </a:cubicBezTo>
                <a:cubicBezTo>
                  <a:pt x="11546" y="7696"/>
                  <a:pt x="11564" y="7727"/>
                  <a:pt x="11587" y="7727"/>
                </a:cubicBezTo>
                <a:cubicBezTo>
                  <a:pt x="11610" y="7727"/>
                  <a:pt x="11628" y="7696"/>
                  <a:pt x="11628" y="7659"/>
                </a:cubicBezTo>
                <a:cubicBezTo>
                  <a:pt x="11628" y="7621"/>
                  <a:pt x="11610" y="7590"/>
                  <a:pt x="11587" y="7590"/>
                </a:cubicBezTo>
                <a:close/>
                <a:moveTo>
                  <a:pt x="11794" y="7590"/>
                </a:moveTo>
                <a:cubicBezTo>
                  <a:pt x="11771" y="7590"/>
                  <a:pt x="11753" y="7621"/>
                  <a:pt x="11753" y="7659"/>
                </a:cubicBezTo>
                <a:cubicBezTo>
                  <a:pt x="11753" y="7696"/>
                  <a:pt x="11771" y="7727"/>
                  <a:pt x="11794" y="7727"/>
                </a:cubicBezTo>
                <a:cubicBezTo>
                  <a:pt x="11817" y="7727"/>
                  <a:pt x="11835" y="7696"/>
                  <a:pt x="11835" y="7659"/>
                </a:cubicBezTo>
                <a:cubicBezTo>
                  <a:pt x="11835" y="7621"/>
                  <a:pt x="11817" y="7590"/>
                  <a:pt x="11794" y="7590"/>
                </a:cubicBezTo>
                <a:close/>
                <a:moveTo>
                  <a:pt x="12009" y="7590"/>
                </a:moveTo>
                <a:cubicBezTo>
                  <a:pt x="11986" y="7590"/>
                  <a:pt x="11968" y="7621"/>
                  <a:pt x="11968" y="7659"/>
                </a:cubicBezTo>
                <a:cubicBezTo>
                  <a:pt x="11968" y="7696"/>
                  <a:pt x="11986" y="7727"/>
                  <a:pt x="12009" y="7727"/>
                </a:cubicBezTo>
                <a:cubicBezTo>
                  <a:pt x="12032" y="7727"/>
                  <a:pt x="12050" y="7696"/>
                  <a:pt x="12050" y="7659"/>
                </a:cubicBezTo>
                <a:cubicBezTo>
                  <a:pt x="12050" y="7621"/>
                  <a:pt x="12032" y="7590"/>
                  <a:pt x="12009" y="7590"/>
                </a:cubicBezTo>
                <a:close/>
                <a:moveTo>
                  <a:pt x="12216" y="7590"/>
                </a:moveTo>
                <a:cubicBezTo>
                  <a:pt x="12194" y="7590"/>
                  <a:pt x="12175" y="7621"/>
                  <a:pt x="12175" y="7659"/>
                </a:cubicBezTo>
                <a:cubicBezTo>
                  <a:pt x="12175" y="7696"/>
                  <a:pt x="12194" y="7727"/>
                  <a:pt x="12216" y="7727"/>
                </a:cubicBezTo>
                <a:cubicBezTo>
                  <a:pt x="12239" y="7727"/>
                  <a:pt x="12257" y="7696"/>
                  <a:pt x="12257" y="7659"/>
                </a:cubicBezTo>
                <a:cubicBezTo>
                  <a:pt x="12257" y="7621"/>
                  <a:pt x="12239" y="7590"/>
                  <a:pt x="12216" y="7590"/>
                </a:cubicBezTo>
                <a:close/>
                <a:moveTo>
                  <a:pt x="12424" y="7590"/>
                </a:moveTo>
                <a:cubicBezTo>
                  <a:pt x="12401" y="7590"/>
                  <a:pt x="12383" y="7621"/>
                  <a:pt x="12383" y="7659"/>
                </a:cubicBezTo>
                <a:cubicBezTo>
                  <a:pt x="12383" y="7686"/>
                  <a:pt x="12392" y="7709"/>
                  <a:pt x="12406" y="7720"/>
                </a:cubicBezTo>
                <a:cubicBezTo>
                  <a:pt x="12411" y="7716"/>
                  <a:pt x="12416" y="7713"/>
                  <a:pt x="12420" y="7710"/>
                </a:cubicBezTo>
                <a:cubicBezTo>
                  <a:pt x="12420" y="7710"/>
                  <a:pt x="12417" y="7716"/>
                  <a:pt x="12414" y="7725"/>
                </a:cubicBezTo>
                <a:cubicBezTo>
                  <a:pt x="12417" y="7726"/>
                  <a:pt x="12420" y="7727"/>
                  <a:pt x="12424" y="7727"/>
                </a:cubicBezTo>
                <a:cubicBezTo>
                  <a:pt x="12446" y="7727"/>
                  <a:pt x="12465" y="7696"/>
                  <a:pt x="12465" y="7659"/>
                </a:cubicBezTo>
                <a:cubicBezTo>
                  <a:pt x="12465" y="7621"/>
                  <a:pt x="12446" y="7590"/>
                  <a:pt x="12424" y="7590"/>
                </a:cubicBezTo>
                <a:close/>
                <a:moveTo>
                  <a:pt x="12639" y="7590"/>
                </a:moveTo>
                <a:cubicBezTo>
                  <a:pt x="12616" y="7590"/>
                  <a:pt x="12598" y="7621"/>
                  <a:pt x="12598" y="7659"/>
                </a:cubicBezTo>
                <a:cubicBezTo>
                  <a:pt x="12598" y="7696"/>
                  <a:pt x="12616" y="7727"/>
                  <a:pt x="12639" y="7727"/>
                </a:cubicBezTo>
                <a:cubicBezTo>
                  <a:pt x="12661" y="7727"/>
                  <a:pt x="12680" y="7696"/>
                  <a:pt x="12680" y="7659"/>
                </a:cubicBezTo>
                <a:cubicBezTo>
                  <a:pt x="12680" y="7621"/>
                  <a:pt x="12661" y="7590"/>
                  <a:pt x="12639" y="7590"/>
                </a:cubicBezTo>
                <a:close/>
                <a:moveTo>
                  <a:pt x="12846" y="7590"/>
                </a:moveTo>
                <a:cubicBezTo>
                  <a:pt x="12823" y="7590"/>
                  <a:pt x="12805" y="7621"/>
                  <a:pt x="12805" y="7659"/>
                </a:cubicBezTo>
                <a:cubicBezTo>
                  <a:pt x="12805" y="7696"/>
                  <a:pt x="12823" y="7727"/>
                  <a:pt x="12846" y="7727"/>
                </a:cubicBezTo>
                <a:cubicBezTo>
                  <a:pt x="12868" y="7727"/>
                  <a:pt x="12887" y="7696"/>
                  <a:pt x="12887" y="7659"/>
                </a:cubicBezTo>
                <a:cubicBezTo>
                  <a:pt x="12887" y="7621"/>
                  <a:pt x="12868" y="7590"/>
                  <a:pt x="12846" y="7590"/>
                </a:cubicBezTo>
                <a:close/>
                <a:moveTo>
                  <a:pt x="13268" y="7590"/>
                </a:moveTo>
                <a:cubicBezTo>
                  <a:pt x="13245" y="7590"/>
                  <a:pt x="13227" y="7621"/>
                  <a:pt x="13227" y="7659"/>
                </a:cubicBezTo>
                <a:cubicBezTo>
                  <a:pt x="13227" y="7696"/>
                  <a:pt x="13245" y="7727"/>
                  <a:pt x="13268" y="7727"/>
                </a:cubicBezTo>
                <a:cubicBezTo>
                  <a:pt x="13291" y="7727"/>
                  <a:pt x="13309" y="7696"/>
                  <a:pt x="13309" y="7659"/>
                </a:cubicBezTo>
                <a:cubicBezTo>
                  <a:pt x="13309" y="7621"/>
                  <a:pt x="13291" y="7590"/>
                  <a:pt x="13268" y="7590"/>
                </a:cubicBezTo>
                <a:close/>
                <a:moveTo>
                  <a:pt x="13475" y="7590"/>
                </a:moveTo>
                <a:cubicBezTo>
                  <a:pt x="13453" y="7590"/>
                  <a:pt x="13434" y="7621"/>
                  <a:pt x="13434" y="7659"/>
                </a:cubicBezTo>
                <a:cubicBezTo>
                  <a:pt x="13434" y="7696"/>
                  <a:pt x="13453" y="7727"/>
                  <a:pt x="13475" y="7727"/>
                </a:cubicBezTo>
                <a:cubicBezTo>
                  <a:pt x="13498" y="7727"/>
                  <a:pt x="13516" y="7696"/>
                  <a:pt x="13516" y="7659"/>
                </a:cubicBezTo>
                <a:cubicBezTo>
                  <a:pt x="13516" y="7621"/>
                  <a:pt x="13498" y="7590"/>
                  <a:pt x="13475" y="7590"/>
                </a:cubicBezTo>
                <a:close/>
                <a:moveTo>
                  <a:pt x="13683" y="7590"/>
                </a:moveTo>
                <a:cubicBezTo>
                  <a:pt x="13660" y="7590"/>
                  <a:pt x="13642" y="7621"/>
                  <a:pt x="13642" y="7659"/>
                </a:cubicBezTo>
                <a:cubicBezTo>
                  <a:pt x="13642" y="7696"/>
                  <a:pt x="13660" y="7727"/>
                  <a:pt x="13683" y="7727"/>
                </a:cubicBezTo>
                <a:cubicBezTo>
                  <a:pt x="13705" y="7727"/>
                  <a:pt x="13724" y="7696"/>
                  <a:pt x="13724" y="7659"/>
                </a:cubicBezTo>
                <a:cubicBezTo>
                  <a:pt x="13724" y="7621"/>
                  <a:pt x="13705" y="7590"/>
                  <a:pt x="13683" y="7590"/>
                </a:cubicBezTo>
                <a:close/>
                <a:moveTo>
                  <a:pt x="13898" y="7590"/>
                </a:moveTo>
                <a:cubicBezTo>
                  <a:pt x="13875" y="7590"/>
                  <a:pt x="13857" y="7621"/>
                  <a:pt x="13857" y="7659"/>
                </a:cubicBezTo>
                <a:cubicBezTo>
                  <a:pt x="13857" y="7696"/>
                  <a:pt x="13875" y="7727"/>
                  <a:pt x="13898" y="7727"/>
                </a:cubicBezTo>
                <a:cubicBezTo>
                  <a:pt x="13920" y="7727"/>
                  <a:pt x="13939" y="7696"/>
                  <a:pt x="13939" y="7659"/>
                </a:cubicBezTo>
                <a:cubicBezTo>
                  <a:pt x="13939" y="7621"/>
                  <a:pt x="13920" y="7590"/>
                  <a:pt x="13898" y="7590"/>
                </a:cubicBezTo>
                <a:close/>
                <a:moveTo>
                  <a:pt x="14105" y="7590"/>
                </a:moveTo>
                <a:cubicBezTo>
                  <a:pt x="14082" y="7590"/>
                  <a:pt x="14064" y="7621"/>
                  <a:pt x="14064" y="7659"/>
                </a:cubicBezTo>
                <a:cubicBezTo>
                  <a:pt x="14064" y="7696"/>
                  <a:pt x="14082" y="7727"/>
                  <a:pt x="14105" y="7727"/>
                </a:cubicBezTo>
                <a:cubicBezTo>
                  <a:pt x="14127" y="7727"/>
                  <a:pt x="14146" y="7696"/>
                  <a:pt x="14146" y="7659"/>
                </a:cubicBezTo>
                <a:cubicBezTo>
                  <a:pt x="14146" y="7621"/>
                  <a:pt x="14127" y="7590"/>
                  <a:pt x="14105" y="7590"/>
                </a:cubicBezTo>
                <a:close/>
                <a:moveTo>
                  <a:pt x="14312" y="7590"/>
                </a:moveTo>
                <a:cubicBezTo>
                  <a:pt x="14289" y="7590"/>
                  <a:pt x="14271" y="7621"/>
                  <a:pt x="14271" y="7659"/>
                </a:cubicBezTo>
                <a:cubicBezTo>
                  <a:pt x="14271" y="7696"/>
                  <a:pt x="14289" y="7727"/>
                  <a:pt x="14312" y="7727"/>
                </a:cubicBezTo>
                <a:cubicBezTo>
                  <a:pt x="14335" y="7727"/>
                  <a:pt x="14353" y="7696"/>
                  <a:pt x="14353" y="7659"/>
                </a:cubicBezTo>
                <a:cubicBezTo>
                  <a:pt x="14353" y="7621"/>
                  <a:pt x="14335" y="7590"/>
                  <a:pt x="14312" y="7590"/>
                </a:cubicBezTo>
                <a:close/>
                <a:moveTo>
                  <a:pt x="14527" y="7590"/>
                </a:moveTo>
                <a:cubicBezTo>
                  <a:pt x="14504" y="7590"/>
                  <a:pt x="14486" y="7621"/>
                  <a:pt x="14486" y="7659"/>
                </a:cubicBezTo>
                <a:cubicBezTo>
                  <a:pt x="14486" y="7696"/>
                  <a:pt x="14504" y="7727"/>
                  <a:pt x="14527" y="7727"/>
                </a:cubicBezTo>
                <a:cubicBezTo>
                  <a:pt x="14550" y="7727"/>
                  <a:pt x="14568" y="7696"/>
                  <a:pt x="14568" y="7659"/>
                </a:cubicBezTo>
                <a:cubicBezTo>
                  <a:pt x="14568" y="7621"/>
                  <a:pt x="14550" y="7590"/>
                  <a:pt x="14527" y="7590"/>
                </a:cubicBezTo>
                <a:close/>
                <a:moveTo>
                  <a:pt x="14734" y="7590"/>
                </a:moveTo>
                <a:cubicBezTo>
                  <a:pt x="14712" y="7590"/>
                  <a:pt x="14693" y="7621"/>
                  <a:pt x="14693" y="7659"/>
                </a:cubicBezTo>
                <a:cubicBezTo>
                  <a:pt x="14693" y="7696"/>
                  <a:pt x="14712" y="7727"/>
                  <a:pt x="14734" y="7727"/>
                </a:cubicBezTo>
                <a:cubicBezTo>
                  <a:pt x="14757" y="7727"/>
                  <a:pt x="14775" y="7696"/>
                  <a:pt x="14775" y="7659"/>
                </a:cubicBezTo>
                <a:cubicBezTo>
                  <a:pt x="14775" y="7621"/>
                  <a:pt x="14757" y="7590"/>
                  <a:pt x="14734" y="7590"/>
                </a:cubicBezTo>
                <a:close/>
                <a:moveTo>
                  <a:pt x="14942" y="7590"/>
                </a:moveTo>
                <a:cubicBezTo>
                  <a:pt x="14919" y="7590"/>
                  <a:pt x="14901" y="7621"/>
                  <a:pt x="14901" y="7659"/>
                </a:cubicBezTo>
                <a:cubicBezTo>
                  <a:pt x="14901" y="7696"/>
                  <a:pt x="14919" y="7727"/>
                  <a:pt x="14942" y="7727"/>
                </a:cubicBezTo>
                <a:cubicBezTo>
                  <a:pt x="14964" y="7727"/>
                  <a:pt x="14983" y="7696"/>
                  <a:pt x="14983" y="7659"/>
                </a:cubicBezTo>
                <a:cubicBezTo>
                  <a:pt x="14983" y="7621"/>
                  <a:pt x="14964" y="7590"/>
                  <a:pt x="14942" y="7590"/>
                </a:cubicBezTo>
                <a:close/>
                <a:moveTo>
                  <a:pt x="15157" y="7590"/>
                </a:moveTo>
                <a:cubicBezTo>
                  <a:pt x="15134" y="7590"/>
                  <a:pt x="15116" y="7621"/>
                  <a:pt x="15116" y="7659"/>
                </a:cubicBezTo>
                <a:cubicBezTo>
                  <a:pt x="15116" y="7696"/>
                  <a:pt x="15134" y="7727"/>
                  <a:pt x="15157" y="7727"/>
                </a:cubicBezTo>
                <a:cubicBezTo>
                  <a:pt x="15179" y="7727"/>
                  <a:pt x="15198" y="7696"/>
                  <a:pt x="15198" y="7659"/>
                </a:cubicBezTo>
                <a:cubicBezTo>
                  <a:pt x="15198" y="7621"/>
                  <a:pt x="15179" y="7590"/>
                  <a:pt x="15157" y="7590"/>
                </a:cubicBezTo>
                <a:close/>
                <a:moveTo>
                  <a:pt x="15364" y="7590"/>
                </a:moveTo>
                <a:cubicBezTo>
                  <a:pt x="15341" y="7590"/>
                  <a:pt x="15323" y="7621"/>
                  <a:pt x="15323" y="7659"/>
                </a:cubicBezTo>
                <a:cubicBezTo>
                  <a:pt x="15323" y="7696"/>
                  <a:pt x="15341" y="7727"/>
                  <a:pt x="15364" y="7727"/>
                </a:cubicBezTo>
                <a:cubicBezTo>
                  <a:pt x="15386" y="7727"/>
                  <a:pt x="15405" y="7696"/>
                  <a:pt x="15405" y="7659"/>
                </a:cubicBezTo>
                <a:cubicBezTo>
                  <a:pt x="15405" y="7621"/>
                  <a:pt x="15386" y="7590"/>
                  <a:pt x="15364" y="7590"/>
                </a:cubicBezTo>
                <a:close/>
                <a:moveTo>
                  <a:pt x="15579" y="7590"/>
                </a:moveTo>
                <a:cubicBezTo>
                  <a:pt x="15556" y="7590"/>
                  <a:pt x="15538" y="7621"/>
                  <a:pt x="15538" y="7659"/>
                </a:cubicBezTo>
                <a:cubicBezTo>
                  <a:pt x="15538" y="7696"/>
                  <a:pt x="15556" y="7727"/>
                  <a:pt x="15579" y="7727"/>
                </a:cubicBezTo>
                <a:cubicBezTo>
                  <a:pt x="15601" y="7727"/>
                  <a:pt x="15620" y="7696"/>
                  <a:pt x="15620" y="7659"/>
                </a:cubicBezTo>
                <a:cubicBezTo>
                  <a:pt x="15620" y="7621"/>
                  <a:pt x="15601" y="7590"/>
                  <a:pt x="15579" y="7590"/>
                </a:cubicBezTo>
                <a:close/>
                <a:moveTo>
                  <a:pt x="15786" y="7590"/>
                </a:moveTo>
                <a:cubicBezTo>
                  <a:pt x="15763" y="7590"/>
                  <a:pt x="15745" y="7621"/>
                  <a:pt x="15745" y="7659"/>
                </a:cubicBezTo>
                <a:cubicBezTo>
                  <a:pt x="15745" y="7696"/>
                  <a:pt x="15763" y="7727"/>
                  <a:pt x="15786" y="7727"/>
                </a:cubicBezTo>
                <a:cubicBezTo>
                  <a:pt x="15809" y="7727"/>
                  <a:pt x="15827" y="7696"/>
                  <a:pt x="15827" y="7659"/>
                </a:cubicBezTo>
                <a:cubicBezTo>
                  <a:pt x="15827" y="7621"/>
                  <a:pt x="15809" y="7590"/>
                  <a:pt x="15786" y="7590"/>
                </a:cubicBezTo>
                <a:close/>
                <a:moveTo>
                  <a:pt x="15993" y="7590"/>
                </a:moveTo>
                <a:cubicBezTo>
                  <a:pt x="15971" y="7590"/>
                  <a:pt x="15952" y="7621"/>
                  <a:pt x="15952" y="7659"/>
                </a:cubicBezTo>
                <a:cubicBezTo>
                  <a:pt x="15952" y="7696"/>
                  <a:pt x="15971" y="7727"/>
                  <a:pt x="15993" y="7727"/>
                </a:cubicBezTo>
                <a:cubicBezTo>
                  <a:pt x="16016" y="7727"/>
                  <a:pt x="16034" y="7696"/>
                  <a:pt x="16034" y="7659"/>
                </a:cubicBezTo>
                <a:cubicBezTo>
                  <a:pt x="16034" y="7621"/>
                  <a:pt x="16016" y="7590"/>
                  <a:pt x="15993" y="7590"/>
                </a:cubicBezTo>
                <a:close/>
                <a:moveTo>
                  <a:pt x="16208" y="7590"/>
                </a:moveTo>
                <a:cubicBezTo>
                  <a:pt x="16186" y="7590"/>
                  <a:pt x="16167" y="7621"/>
                  <a:pt x="16167" y="7659"/>
                </a:cubicBezTo>
                <a:cubicBezTo>
                  <a:pt x="16167" y="7696"/>
                  <a:pt x="16186" y="7727"/>
                  <a:pt x="16208" y="7727"/>
                </a:cubicBezTo>
                <a:cubicBezTo>
                  <a:pt x="16231" y="7727"/>
                  <a:pt x="16249" y="7696"/>
                  <a:pt x="16249" y="7659"/>
                </a:cubicBezTo>
                <a:cubicBezTo>
                  <a:pt x="16249" y="7621"/>
                  <a:pt x="16231" y="7590"/>
                  <a:pt x="16208" y="7590"/>
                </a:cubicBezTo>
                <a:close/>
                <a:moveTo>
                  <a:pt x="16416" y="7590"/>
                </a:moveTo>
                <a:cubicBezTo>
                  <a:pt x="16393" y="7590"/>
                  <a:pt x="16375" y="7621"/>
                  <a:pt x="16375" y="7659"/>
                </a:cubicBezTo>
                <a:cubicBezTo>
                  <a:pt x="16375" y="7696"/>
                  <a:pt x="16393" y="7727"/>
                  <a:pt x="16416" y="7727"/>
                </a:cubicBezTo>
                <a:cubicBezTo>
                  <a:pt x="16438" y="7727"/>
                  <a:pt x="16457" y="7696"/>
                  <a:pt x="16457" y="7659"/>
                </a:cubicBezTo>
                <a:cubicBezTo>
                  <a:pt x="16457" y="7621"/>
                  <a:pt x="16438" y="7590"/>
                  <a:pt x="16416" y="7590"/>
                </a:cubicBezTo>
                <a:close/>
                <a:moveTo>
                  <a:pt x="16623" y="7590"/>
                </a:moveTo>
                <a:cubicBezTo>
                  <a:pt x="16600" y="7590"/>
                  <a:pt x="16582" y="7621"/>
                  <a:pt x="16582" y="7659"/>
                </a:cubicBezTo>
                <a:cubicBezTo>
                  <a:pt x="16582" y="7696"/>
                  <a:pt x="16600" y="7727"/>
                  <a:pt x="16623" y="7727"/>
                </a:cubicBezTo>
                <a:cubicBezTo>
                  <a:pt x="16645" y="7727"/>
                  <a:pt x="16664" y="7696"/>
                  <a:pt x="16664" y="7659"/>
                </a:cubicBezTo>
                <a:cubicBezTo>
                  <a:pt x="16664" y="7621"/>
                  <a:pt x="16645" y="7590"/>
                  <a:pt x="16623" y="7590"/>
                </a:cubicBezTo>
                <a:close/>
                <a:moveTo>
                  <a:pt x="16838" y="7590"/>
                </a:moveTo>
                <a:cubicBezTo>
                  <a:pt x="16815" y="7590"/>
                  <a:pt x="16797" y="7621"/>
                  <a:pt x="16797" y="7659"/>
                </a:cubicBezTo>
                <a:cubicBezTo>
                  <a:pt x="16797" y="7696"/>
                  <a:pt x="16815" y="7727"/>
                  <a:pt x="16838" y="7727"/>
                </a:cubicBezTo>
                <a:cubicBezTo>
                  <a:pt x="16860" y="7727"/>
                  <a:pt x="16879" y="7696"/>
                  <a:pt x="16879" y="7659"/>
                </a:cubicBezTo>
                <a:cubicBezTo>
                  <a:pt x="16879" y="7621"/>
                  <a:pt x="16860" y="7590"/>
                  <a:pt x="16838" y="7590"/>
                </a:cubicBezTo>
                <a:close/>
                <a:moveTo>
                  <a:pt x="17045" y="7590"/>
                </a:moveTo>
                <a:cubicBezTo>
                  <a:pt x="17022" y="7590"/>
                  <a:pt x="17004" y="7621"/>
                  <a:pt x="17004" y="7659"/>
                </a:cubicBezTo>
                <a:cubicBezTo>
                  <a:pt x="17004" y="7696"/>
                  <a:pt x="17022" y="7727"/>
                  <a:pt x="17045" y="7727"/>
                </a:cubicBezTo>
                <a:cubicBezTo>
                  <a:pt x="17068" y="7727"/>
                  <a:pt x="17086" y="7696"/>
                  <a:pt x="17086" y="7659"/>
                </a:cubicBezTo>
                <a:cubicBezTo>
                  <a:pt x="17086" y="7621"/>
                  <a:pt x="17068" y="7590"/>
                  <a:pt x="17045" y="7590"/>
                </a:cubicBezTo>
                <a:close/>
                <a:moveTo>
                  <a:pt x="17252" y="7590"/>
                </a:moveTo>
                <a:cubicBezTo>
                  <a:pt x="17230" y="7590"/>
                  <a:pt x="17211" y="7621"/>
                  <a:pt x="17211" y="7659"/>
                </a:cubicBezTo>
                <a:cubicBezTo>
                  <a:pt x="17211" y="7696"/>
                  <a:pt x="17230" y="7727"/>
                  <a:pt x="17252" y="7727"/>
                </a:cubicBezTo>
                <a:cubicBezTo>
                  <a:pt x="17275" y="7727"/>
                  <a:pt x="17293" y="7696"/>
                  <a:pt x="17293" y="7659"/>
                </a:cubicBezTo>
                <a:cubicBezTo>
                  <a:pt x="17293" y="7621"/>
                  <a:pt x="17275" y="7590"/>
                  <a:pt x="17252" y="7590"/>
                </a:cubicBezTo>
                <a:close/>
                <a:moveTo>
                  <a:pt x="17467" y="7590"/>
                </a:moveTo>
                <a:cubicBezTo>
                  <a:pt x="17445" y="7590"/>
                  <a:pt x="17426" y="7621"/>
                  <a:pt x="17426" y="7659"/>
                </a:cubicBezTo>
                <a:cubicBezTo>
                  <a:pt x="17426" y="7696"/>
                  <a:pt x="17445" y="7727"/>
                  <a:pt x="17467" y="7727"/>
                </a:cubicBezTo>
                <a:cubicBezTo>
                  <a:pt x="17490" y="7727"/>
                  <a:pt x="17508" y="7696"/>
                  <a:pt x="17508" y="7659"/>
                </a:cubicBezTo>
                <a:cubicBezTo>
                  <a:pt x="17508" y="7621"/>
                  <a:pt x="17490" y="7590"/>
                  <a:pt x="17467" y="7590"/>
                </a:cubicBezTo>
                <a:close/>
                <a:moveTo>
                  <a:pt x="17675" y="7590"/>
                </a:moveTo>
                <a:cubicBezTo>
                  <a:pt x="17652" y="7590"/>
                  <a:pt x="17634" y="7621"/>
                  <a:pt x="17634" y="7659"/>
                </a:cubicBezTo>
                <a:cubicBezTo>
                  <a:pt x="17634" y="7696"/>
                  <a:pt x="17652" y="7727"/>
                  <a:pt x="17675" y="7727"/>
                </a:cubicBezTo>
                <a:cubicBezTo>
                  <a:pt x="17697" y="7727"/>
                  <a:pt x="17716" y="7696"/>
                  <a:pt x="17716" y="7659"/>
                </a:cubicBezTo>
                <a:cubicBezTo>
                  <a:pt x="17716" y="7621"/>
                  <a:pt x="17697" y="7590"/>
                  <a:pt x="17675" y="7590"/>
                </a:cubicBezTo>
                <a:close/>
                <a:moveTo>
                  <a:pt x="17882" y="7590"/>
                </a:moveTo>
                <a:cubicBezTo>
                  <a:pt x="17859" y="7590"/>
                  <a:pt x="17841" y="7621"/>
                  <a:pt x="17841" y="7659"/>
                </a:cubicBezTo>
                <a:cubicBezTo>
                  <a:pt x="17841" y="7696"/>
                  <a:pt x="17859" y="7727"/>
                  <a:pt x="17882" y="7727"/>
                </a:cubicBezTo>
                <a:cubicBezTo>
                  <a:pt x="17904" y="7727"/>
                  <a:pt x="17923" y="7696"/>
                  <a:pt x="17923" y="7659"/>
                </a:cubicBezTo>
                <a:cubicBezTo>
                  <a:pt x="17923" y="7621"/>
                  <a:pt x="17904" y="7590"/>
                  <a:pt x="17882" y="7590"/>
                </a:cubicBezTo>
                <a:close/>
                <a:moveTo>
                  <a:pt x="18097" y="7590"/>
                </a:moveTo>
                <a:cubicBezTo>
                  <a:pt x="18074" y="7590"/>
                  <a:pt x="18056" y="7621"/>
                  <a:pt x="18056" y="7659"/>
                </a:cubicBezTo>
                <a:cubicBezTo>
                  <a:pt x="18056" y="7696"/>
                  <a:pt x="18074" y="7727"/>
                  <a:pt x="18097" y="7727"/>
                </a:cubicBezTo>
                <a:cubicBezTo>
                  <a:pt x="18119" y="7727"/>
                  <a:pt x="18138" y="7696"/>
                  <a:pt x="18138" y="7659"/>
                </a:cubicBezTo>
                <a:cubicBezTo>
                  <a:pt x="18138" y="7621"/>
                  <a:pt x="18119" y="7590"/>
                  <a:pt x="18097" y="7590"/>
                </a:cubicBezTo>
                <a:close/>
                <a:moveTo>
                  <a:pt x="18304" y="7590"/>
                </a:moveTo>
                <a:cubicBezTo>
                  <a:pt x="18281" y="7590"/>
                  <a:pt x="18263" y="7621"/>
                  <a:pt x="18263" y="7659"/>
                </a:cubicBezTo>
                <a:cubicBezTo>
                  <a:pt x="18263" y="7696"/>
                  <a:pt x="18281" y="7727"/>
                  <a:pt x="18304" y="7727"/>
                </a:cubicBezTo>
                <a:cubicBezTo>
                  <a:pt x="18327" y="7727"/>
                  <a:pt x="18345" y="7696"/>
                  <a:pt x="18345" y="7659"/>
                </a:cubicBezTo>
                <a:cubicBezTo>
                  <a:pt x="18345" y="7621"/>
                  <a:pt x="18327" y="7590"/>
                  <a:pt x="18304" y="7590"/>
                </a:cubicBezTo>
                <a:close/>
                <a:moveTo>
                  <a:pt x="18511" y="7590"/>
                </a:moveTo>
                <a:cubicBezTo>
                  <a:pt x="18489" y="7590"/>
                  <a:pt x="18470" y="7621"/>
                  <a:pt x="18470" y="7659"/>
                </a:cubicBezTo>
                <a:cubicBezTo>
                  <a:pt x="18470" y="7696"/>
                  <a:pt x="18489" y="7727"/>
                  <a:pt x="18511" y="7727"/>
                </a:cubicBezTo>
                <a:cubicBezTo>
                  <a:pt x="18516" y="7727"/>
                  <a:pt x="18521" y="7725"/>
                  <a:pt x="18525" y="7723"/>
                </a:cubicBezTo>
                <a:cubicBezTo>
                  <a:pt x="18529" y="7715"/>
                  <a:pt x="18532" y="7707"/>
                  <a:pt x="18536" y="7700"/>
                </a:cubicBezTo>
                <a:cubicBezTo>
                  <a:pt x="18541" y="7690"/>
                  <a:pt x="18546" y="7677"/>
                  <a:pt x="18552" y="7664"/>
                </a:cubicBezTo>
                <a:cubicBezTo>
                  <a:pt x="18552" y="7662"/>
                  <a:pt x="18552" y="7660"/>
                  <a:pt x="18552" y="7659"/>
                </a:cubicBezTo>
                <a:cubicBezTo>
                  <a:pt x="18552" y="7621"/>
                  <a:pt x="18534" y="7590"/>
                  <a:pt x="18511" y="7590"/>
                </a:cubicBezTo>
                <a:close/>
                <a:moveTo>
                  <a:pt x="18744" y="7590"/>
                </a:moveTo>
                <a:cubicBezTo>
                  <a:pt x="18743" y="7608"/>
                  <a:pt x="18742" y="7627"/>
                  <a:pt x="18741" y="7646"/>
                </a:cubicBezTo>
                <a:cubicBezTo>
                  <a:pt x="18740" y="7665"/>
                  <a:pt x="18739" y="7685"/>
                  <a:pt x="18739" y="7708"/>
                </a:cubicBezTo>
                <a:cubicBezTo>
                  <a:pt x="18753" y="7697"/>
                  <a:pt x="18762" y="7673"/>
                  <a:pt x="18762" y="7646"/>
                </a:cubicBezTo>
                <a:cubicBezTo>
                  <a:pt x="18762" y="7623"/>
                  <a:pt x="18755" y="7602"/>
                  <a:pt x="18744" y="7590"/>
                </a:cubicBezTo>
                <a:close/>
                <a:moveTo>
                  <a:pt x="2666" y="7757"/>
                </a:moveTo>
                <a:cubicBezTo>
                  <a:pt x="2644" y="7757"/>
                  <a:pt x="2625" y="7787"/>
                  <a:pt x="2625" y="7825"/>
                </a:cubicBezTo>
                <a:cubicBezTo>
                  <a:pt x="2625" y="7863"/>
                  <a:pt x="2644" y="7893"/>
                  <a:pt x="2666" y="7893"/>
                </a:cubicBezTo>
                <a:cubicBezTo>
                  <a:pt x="2689" y="7893"/>
                  <a:pt x="2707" y="7863"/>
                  <a:pt x="2707" y="7825"/>
                </a:cubicBezTo>
                <a:cubicBezTo>
                  <a:pt x="2707" y="7787"/>
                  <a:pt x="2689" y="7757"/>
                  <a:pt x="2666" y="7757"/>
                </a:cubicBezTo>
                <a:close/>
                <a:moveTo>
                  <a:pt x="2874" y="7757"/>
                </a:moveTo>
                <a:cubicBezTo>
                  <a:pt x="2851" y="7757"/>
                  <a:pt x="2833" y="7787"/>
                  <a:pt x="2833" y="7825"/>
                </a:cubicBezTo>
                <a:cubicBezTo>
                  <a:pt x="2833" y="7863"/>
                  <a:pt x="2851" y="7893"/>
                  <a:pt x="2874" y="7893"/>
                </a:cubicBezTo>
                <a:cubicBezTo>
                  <a:pt x="2896" y="7893"/>
                  <a:pt x="2915" y="7863"/>
                  <a:pt x="2915" y="7825"/>
                </a:cubicBezTo>
                <a:cubicBezTo>
                  <a:pt x="2915" y="7787"/>
                  <a:pt x="2896" y="7757"/>
                  <a:pt x="2874" y="7757"/>
                </a:cubicBezTo>
                <a:close/>
                <a:moveTo>
                  <a:pt x="3081" y="7757"/>
                </a:moveTo>
                <a:cubicBezTo>
                  <a:pt x="3058" y="7757"/>
                  <a:pt x="3040" y="7787"/>
                  <a:pt x="3040" y="7825"/>
                </a:cubicBezTo>
                <a:cubicBezTo>
                  <a:pt x="3040" y="7863"/>
                  <a:pt x="3058" y="7893"/>
                  <a:pt x="3081" y="7893"/>
                </a:cubicBezTo>
                <a:cubicBezTo>
                  <a:pt x="3104" y="7893"/>
                  <a:pt x="3122" y="7863"/>
                  <a:pt x="3122" y="7825"/>
                </a:cubicBezTo>
                <a:cubicBezTo>
                  <a:pt x="3122" y="7787"/>
                  <a:pt x="3104" y="7757"/>
                  <a:pt x="3081" y="7757"/>
                </a:cubicBezTo>
                <a:close/>
                <a:moveTo>
                  <a:pt x="3296" y="7757"/>
                </a:moveTo>
                <a:cubicBezTo>
                  <a:pt x="3273" y="7757"/>
                  <a:pt x="3255" y="7787"/>
                  <a:pt x="3255" y="7825"/>
                </a:cubicBezTo>
                <a:cubicBezTo>
                  <a:pt x="3255" y="7863"/>
                  <a:pt x="3273" y="7893"/>
                  <a:pt x="3296" y="7893"/>
                </a:cubicBezTo>
                <a:cubicBezTo>
                  <a:pt x="3319" y="7893"/>
                  <a:pt x="3337" y="7863"/>
                  <a:pt x="3337" y="7825"/>
                </a:cubicBezTo>
                <a:cubicBezTo>
                  <a:pt x="3337" y="7787"/>
                  <a:pt x="3319" y="7757"/>
                  <a:pt x="3296" y="7757"/>
                </a:cubicBezTo>
                <a:close/>
                <a:moveTo>
                  <a:pt x="3503" y="7757"/>
                </a:moveTo>
                <a:cubicBezTo>
                  <a:pt x="3481" y="7757"/>
                  <a:pt x="3462" y="7787"/>
                  <a:pt x="3462" y="7825"/>
                </a:cubicBezTo>
                <a:cubicBezTo>
                  <a:pt x="3462" y="7863"/>
                  <a:pt x="3481" y="7893"/>
                  <a:pt x="3503" y="7893"/>
                </a:cubicBezTo>
                <a:cubicBezTo>
                  <a:pt x="3526" y="7893"/>
                  <a:pt x="3544" y="7863"/>
                  <a:pt x="3544" y="7825"/>
                </a:cubicBezTo>
                <a:cubicBezTo>
                  <a:pt x="3544" y="7787"/>
                  <a:pt x="3526" y="7757"/>
                  <a:pt x="3503" y="7757"/>
                </a:cubicBezTo>
                <a:close/>
                <a:moveTo>
                  <a:pt x="3711" y="7757"/>
                </a:moveTo>
                <a:cubicBezTo>
                  <a:pt x="3688" y="7757"/>
                  <a:pt x="3669" y="7787"/>
                  <a:pt x="3669" y="7825"/>
                </a:cubicBezTo>
                <a:cubicBezTo>
                  <a:pt x="3669" y="7863"/>
                  <a:pt x="3688" y="7893"/>
                  <a:pt x="3711" y="7893"/>
                </a:cubicBezTo>
                <a:cubicBezTo>
                  <a:pt x="3733" y="7893"/>
                  <a:pt x="3752" y="7863"/>
                  <a:pt x="3752" y="7825"/>
                </a:cubicBezTo>
                <a:cubicBezTo>
                  <a:pt x="3752" y="7787"/>
                  <a:pt x="3733" y="7757"/>
                  <a:pt x="3711" y="7757"/>
                </a:cubicBezTo>
                <a:close/>
                <a:moveTo>
                  <a:pt x="3925" y="7757"/>
                </a:moveTo>
                <a:cubicBezTo>
                  <a:pt x="3903" y="7757"/>
                  <a:pt x="3884" y="7787"/>
                  <a:pt x="3884" y="7825"/>
                </a:cubicBezTo>
                <a:cubicBezTo>
                  <a:pt x="3884" y="7863"/>
                  <a:pt x="3903" y="7893"/>
                  <a:pt x="3925" y="7893"/>
                </a:cubicBezTo>
                <a:cubicBezTo>
                  <a:pt x="3948" y="7893"/>
                  <a:pt x="3966" y="7863"/>
                  <a:pt x="3966" y="7825"/>
                </a:cubicBezTo>
                <a:cubicBezTo>
                  <a:pt x="3966" y="7787"/>
                  <a:pt x="3948" y="7757"/>
                  <a:pt x="3925" y="7757"/>
                </a:cubicBezTo>
                <a:close/>
                <a:moveTo>
                  <a:pt x="4133" y="7757"/>
                </a:moveTo>
                <a:cubicBezTo>
                  <a:pt x="4110" y="7757"/>
                  <a:pt x="4092" y="7787"/>
                  <a:pt x="4092" y="7825"/>
                </a:cubicBezTo>
                <a:cubicBezTo>
                  <a:pt x="4092" y="7863"/>
                  <a:pt x="4110" y="7893"/>
                  <a:pt x="4133" y="7893"/>
                </a:cubicBezTo>
                <a:cubicBezTo>
                  <a:pt x="4155" y="7893"/>
                  <a:pt x="4174" y="7863"/>
                  <a:pt x="4174" y="7825"/>
                </a:cubicBezTo>
                <a:cubicBezTo>
                  <a:pt x="4174" y="7787"/>
                  <a:pt x="4155" y="7757"/>
                  <a:pt x="4133" y="7757"/>
                </a:cubicBezTo>
                <a:close/>
                <a:moveTo>
                  <a:pt x="4348" y="7757"/>
                </a:moveTo>
                <a:cubicBezTo>
                  <a:pt x="4325" y="7757"/>
                  <a:pt x="4307" y="7787"/>
                  <a:pt x="4307" y="7825"/>
                </a:cubicBezTo>
                <a:cubicBezTo>
                  <a:pt x="4307" y="7863"/>
                  <a:pt x="4325" y="7893"/>
                  <a:pt x="4348" y="7893"/>
                </a:cubicBezTo>
                <a:cubicBezTo>
                  <a:pt x="4370" y="7893"/>
                  <a:pt x="4389" y="7863"/>
                  <a:pt x="4389" y="7825"/>
                </a:cubicBezTo>
                <a:cubicBezTo>
                  <a:pt x="4389" y="7787"/>
                  <a:pt x="4370" y="7757"/>
                  <a:pt x="4348" y="7757"/>
                </a:cubicBezTo>
                <a:close/>
                <a:moveTo>
                  <a:pt x="4973" y="7757"/>
                </a:moveTo>
                <a:cubicBezTo>
                  <a:pt x="4962" y="7757"/>
                  <a:pt x="4951" y="7764"/>
                  <a:pt x="4944" y="7777"/>
                </a:cubicBezTo>
                <a:cubicBezTo>
                  <a:pt x="4945" y="7785"/>
                  <a:pt x="4947" y="7792"/>
                  <a:pt x="4951" y="7800"/>
                </a:cubicBezTo>
                <a:cubicBezTo>
                  <a:pt x="4968" y="7833"/>
                  <a:pt x="4986" y="7852"/>
                  <a:pt x="5005" y="7866"/>
                </a:cubicBezTo>
                <a:cubicBezTo>
                  <a:pt x="5011" y="7854"/>
                  <a:pt x="5014" y="7840"/>
                  <a:pt x="5014" y="7825"/>
                </a:cubicBezTo>
                <a:cubicBezTo>
                  <a:pt x="5014" y="7787"/>
                  <a:pt x="4995" y="7757"/>
                  <a:pt x="4973" y="7757"/>
                </a:cubicBezTo>
                <a:close/>
                <a:moveTo>
                  <a:pt x="5184" y="7757"/>
                </a:moveTo>
                <a:cubicBezTo>
                  <a:pt x="5162" y="7757"/>
                  <a:pt x="5143" y="7787"/>
                  <a:pt x="5143" y="7825"/>
                </a:cubicBezTo>
                <a:cubicBezTo>
                  <a:pt x="5143" y="7863"/>
                  <a:pt x="5162" y="7893"/>
                  <a:pt x="5184" y="7893"/>
                </a:cubicBezTo>
                <a:cubicBezTo>
                  <a:pt x="5207" y="7893"/>
                  <a:pt x="5225" y="7863"/>
                  <a:pt x="5225" y="7825"/>
                </a:cubicBezTo>
                <a:cubicBezTo>
                  <a:pt x="5225" y="7787"/>
                  <a:pt x="5207" y="7757"/>
                  <a:pt x="5184" y="7757"/>
                </a:cubicBezTo>
                <a:close/>
                <a:moveTo>
                  <a:pt x="5392" y="7757"/>
                </a:moveTo>
                <a:cubicBezTo>
                  <a:pt x="5369" y="7757"/>
                  <a:pt x="5351" y="7787"/>
                  <a:pt x="5351" y="7825"/>
                </a:cubicBezTo>
                <a:cubicBezTo>
                  <a:pt x="5351" y="7863"/>
                  <a:pt x="5369" y="7893"/>
                  <a:pt x="5392" y="7893"/>
                </a:cubicBezTo>
                <a:cubicBezTo>
                  <a:pt x="5414" y="7893"/>
                  <a:pt x="5433" y="7863"/>
                  <a:pt x="5433" y="7825"/>
                </a:cubicBezTo>
                <a:cubicBezTo>
                  <a:pt x="5433" y="7787"/>
                  <a:pt x="5414" y="7757"/>
                  <a:pt x="5392" y="7757"/>
                </a:cubicBezTo>
                <a:close/>
                <a:moveTo>
                  <a:pt x="5607" y="7757"/>
                </a:moveTo>
                <a:cubicBezTo>
                  <a:pt x="5584" y="7757"/>
                  <a:pt x="5566" y="7787"/>
                  <a:pt x="5566" y="7825"/>
                </a:cubicBezTo>
                <a:cubicBezTo>
                  <a:pt x="5566" y="7863"/>
                  <a:pt x="5584" y="7893"/>
                  <a:pt x="5607" y="7893"/>
                </a:cubicBezTo>
                <a:cubicBezTo>
                  <a:pt x="5629" y="7893"/>
                  <a:pt x="5648" y="7863"/>
                  <a:pt x="5648" y="7825"/>
                </a:cubicBezTo>
                <a:cubicBezTo>
                  <a:pt x="5648" y="7787"/>
                  <a:pt x="5629" y="7757"/>
                  <a:pt x="5607" y="7757"/>
                </a:cubicBezTo>
                <a:close/>
                <a:moveTo>
                  <a:pt x="5814" y="7757"/>
                </a:moveTo>
                <a:cubicBezTo>
                  <a:pt x="5791" y="7757"/>
                  <a:pt x="5773" y="7787"/>
                  <a:pt x="5773" y="7825"/>
                </a:cubicBezTo>
                <a:cubicBezTo>
                  <a:pt x="5773" y="7863"/>
                  <a:pt x="5791" y="7893"/>
                  <a:pt x="5814" y="7893"/>
                </a:cubicBezTo>
                <a:cubicBezTo>
                  <a:pt x="5837" y="7893"/>
                  <a:pt x="5855" y="7863"/>
                  <a:pt x="5855" y="7825"/>
                </a:cubicBezTo>
                <a:cubicBezTo>
                  <a:pt x="5855" y="7787"/>
                  <a:pt x="5837" y="7757"/>
                  <a:pt x="5814" y="7757"/>
                </a:cubicBezTo>
                <a:close/>
                <a:moveTo>
                  <a:pt x="6021" y="7757"/>
                </a:moveTo>
                <a:cubicBezTo>
                  <a:pt x="5999" y="7757"/>
                  <a:pt x="5980" y="7787"/>
                  <a:pt x="5980" y="7825"/>
                </a:cubicBezTo>
                <a:cubicBezTo>
                  <a:pt x="5980" y="7863"/>
                  <a:pt x="5999" y="7893"/>
                  <a:pt x="6021" y="7893"/>
                </a:cubicBezTo>
                <a:cubicBezTo>
                  <a:pt x="6044" y="7893"/>
                  <a:pt x="6062" y="7863"/>
                  <a:pt x="6062" y="7825"/>
                </a:cubicBezTo>
                <a:cubicBezTo>
                  <a:pt x="6062" y="7787"/>
                  <a:pt x="6044" y="7757"/>
                  <a:pt x="6021" y="7757"/>
                </a:cubicBezTo>
                <a:close/>
                <a:moveTo>
                  <a:pt x="6865" y="7757"/>
                </a:moveTo>
                <a:cubicBezTo>
                  <a:pt x="6862" y="7757"/>
                  <a:pt x="6858" y="7757"/>
                  <a:pt x="6855" y="7759"/>
                </a:cubicBezTo>
                <a:cubicBezTo>
                  <a:pt x="6856" y="7776"/>
                  <a:pt x="6861" y="7804"/>
                  <a:pt x="6875" y="7804"/>
                </a:cubicBezTo>
                <a:cubicBezTo>
                  <a:pt x="6883" y="7804"/>
                  <a:pt x="6891" y="7795"/>
                  <a:pt x="6896" y="7781"/>
                </a:cubicBezTo>
                <a:cubicBezTo>
                  <a:pt x="6889" y="7766"/>
                  <a:pt x="6877" y="7757"/>
                  <a:pt x="6865" y="7757"/>
                </a:cubicBezTo>
                <a:close/>
                <a:moveTo>
                  <a:pt x="10015" y="7757"/>
                </a:moveTo>
                <a:cubicBezTo>
                  <a:pt x="10008" y="7757"/>
                  <a:pt x="10001" y="7760"/>
                  <a:pt x="9995" y="7765"/>
                </a:cubicBezTo>
                <a:cubicBezTo>
                  <a:pt x="10002" y="7808"/>
                  <a:pt x="10017" y="7842"/>
                  <a:pt x="10046" y="7842"/>
                </a:cubicBezTo>
                <a:cubicBezTo>
                  <a:pt x="10046" y="7853"/>
                  <a:pt x="10047" y="7859"/>
                  <a:pt x="10048" y="7864"/>
                </a:cubicBezTo>
                <a:cubicBezTo>
                  <a:pt x="10053" y="7853"/>
                  <a:pt x="10056" y="7839"/>
                  <a:pt x="10056" y="7825"/>
                </a:cubicBezTo>
                <a:cubicBezTo>
                  <a:pt x="10056" y="7787"/>
                  <a:pt x="10037" y="7757"/>
                  <a:pt x="10015" y="7757"/>
                </a:cubicBezTo>
                <a:close/>
                <a:moveTo>
                  <a:pt x="10220" y="7757"/>
                </a:moveTo>
                <a:cubicBezTo>
                  <a:pt x="10198" y="7757"/>
                  <a:pt x="10179" y="7787"/>
                  <a:pt x="10179" y="7825"/>
                </a:cubicBezTo>
                <a:cubicBezTo>
                  <a:pt x="10179" y="7863"/>
                  <a:pt x="10198" y="7893"/>
                  <a:pt x="10220" y="7893"/>
                </a:cubicBezTo>
                <a:cubicBezTo>
                  <a:pt x="10243" y="7893"/>
                  <a:pt x="10261" y="7863"/>
                  <a:pt x="10261" y="7825"/>
                </a:cubicBezTo>
                <a:cubicBezTo>
                  <a:pt x="10261" y="7787"/>
                  <a:pt x="10243" y="7757"/>
                  <a:pt x="10220" y="7757"/>
                </a:cubicBezTo>
                <a:close/>
                <a:moveTo>
                  <a:pt x="10435" y="7757"/>
                </a:moveTo>
                <a:cubicBezTo>
                  <a:pt x="10413" y="7757"/>
                  <a:pt x="10394" y="7787"/>
                  <a:pt x="10394" y="7825"/>
                </a:cubicBezTo>
                <a:cubicBezTo>
                  <a:pt x="10394" y="7863"/>
                  <a:pt x="10413" y="7893"/>
                  <a:pt x="10435" y="7893"/>
                </a:cubicBezTo>
                <a:cubicBezTo>
                  <a:pt x="10458" y="7893"/>
                  <a:pt x="10476" y="7863"/>
                  <a:pt x="10476" y="7825"/>
                </a:cubicBezTo>
                <a:cubicBezTo>
                  <a:pt x="10476" y="7787"/>
                  <a:pt x="10458" y="7757"/>
                  <a:pt x="10435" y="7757"/>
                </a:cubicBezTo>
                <a:close/>
                <a:moveTo>
                  <a:pt x="10643" y="7757"/>
                </a:moveTo>
                <a:cubicBezTo>
                  <a:pt x="10620" y="7757"/>
                  <a:pt x="10602" y="7787"/>
                  <a:pt x="10602" y="7825"/>
                </a:cubicBezTo>
                <a:cubicBezTo>
                  <a:pt x="10602" y="7863"/>
                  <a:pt x="10620" y="7893"/>
                  <a:pt x="10643" y="7893"/>
                </a:cubicBezTo>
                <a:cubicBezTo>
                  <a:pt x="10665" y="7893"/>
                  <a:pt x="10684" y="7863"/>
                  <a:pt x="10684" y="7825"/>
                </a:cubicBezTo>
                <a:cubicBezTo>
                  <a:pt x="10684" y="7787"/>
                  <a:pt x="10665" y="7757"/>
                  <a:pt x="10643" y="7757"/>
                </a:cubicBezTo>
                <a:close/>
                <a:moveTo>
                  <a:pt x="10850" y="7757"/>
                </a:moveTo>
                <a:cubicBezTo>
                  <a:pt x="10827" y="7757"/>
                  <a:pt x="10809" y="7787"/>
                  <a:pt x="10809" y="7825"/>
                </a:cubicBezTo>
                <a:cubicBezTo>
                  <a:pt x="10809" y="7863"/>
                  <a:pt x="10827" y="7893"/>
                  <a:pt x="10850" y="7893"/>
                </a:cubicBezTo>
                <a:cubicBezTo>
                  <a:pt x="10873" y="7893"/>
                  <a:pt x="10891" y="7863"/>
                  <a:pt x="10891" y="7825"/>
                </a:cubicBezTo>
                <a:cubicBezTo>
                  <a:pt x="10891" y="7787"/>
                  <a:pt x="10873" y="7757"/>
                  <a:pt x="10850" y="7757"/>
                </a:cubicBezTo>
                <a:close/>
                <a:moveTo>
                  <a:pt x="11065" y="7757"/>
                </a:moveTo>
                <a:cubicBezTo>
                  <a:pt x="11042" y="7757"/>
                  <a:pt x="11024" y="7787"/>
                  <a:pt x="11024" y="7825"/>
                </a:cubicBezTo>
                <a:cubicBezTo>
                  <a:pt x="11024" y="7863"/>
                  <a:pt x="11042" y="7893"/>
                  <a:pt x="11065" y="7893"/>
                </a:cubicBezTo>
                <a:cubicBezTo>
                  <a:pt x="11087" y="7893"/>
                  <a:pt x="11106" y="7863"/>
                  <a:pt x="11106" y="7825"/>
                </a:cubicBezTo>
                <a:cubicBezTo>
                  <a:pt x="11106" y="7787"/>
                  <a:pt x="11087" y="7757"/>
                  <a:pt x="11065" y="7757"/>
                </a:cubicBezTo>
                <a:close/>
                <a:moveTo>
                  <a:pt x="11272" y="7757"/>
                </a:moveTo>
                <a:cubicBezTo>
                  <a:pt x="11249" y="7757"/>
                  <a:pt x="11231" y="7787"/>
                  <a:pt x="11231" y="7825"/>
                </a:cubicBezTo>
                <a:cubicBezTo>
                  <a:pt x="11231" y="7863"/>
                  <a:pt x="11249" y="7893"/>
                  <a:pt x="11272" y="7893"/>
                </a:cubicBezTo>
                <a:cubicBezTo>
                  <a:pt x="11295" y="7893"/>
                  <a:pt x="11313" y="7863"/>
                  <a:pt x="11313" y="7825"/>
                </a:cubicBezTo>
                <a:cubicBezTo>
                  <a:pt x="11313" y="7787"/>
                  <a:pt x="11295" y="7757"/>
                  <a:pt x="11272" y="7757"/>
                </a:cubicBezTo>
                <a:close/>
                <a:moveTo>
                  <a:pt x="11479" y="7757"/>
                </a:moveTo>
                <a:cubicBezTo>
                  <a:pt x="11457" y="7757"/>
                  <a:pt x="11438" y="7787"/>
                  <a:pt x="11438" y="7825"/>
                </a:cubicBezTo>
                <a:cubicBezTo>
                  <a:pt x="11438" y="7863"/>
                  <a:pt x="11457" y="7893"/>
                  <a:pt x="11479" y="7893"/>
                </a:cubicBezTo>
                <a:cubicBezTo>
                  <a:pt x="11502" y="7893"/>
                  <a:pt x="11520" y="7863"/>
                  <a:pt x="11520" y="7825"/>
                </a:cubicBezTo>
                <a:cubicBezTo>
                  <a:pt x="11520" y="7787"/>
                  <a:pt x="11502" y="7757"/>
                  <a:pt x="11479" y="7757"/>
                </a:cubicBezTo>
                <a:close/>
                <a:moveTo>
                  <a:pt x="11694" y="7757"/>
                </a:moveTo>
                <a:cubicBezTo>
                  <a:pt x="11672" y="7757"/>
                  <a:pt x="11653" y="7787"/>
                  <a:pt x="11653" y="7825"/>
                </a:cubicBezTo>
                <a:cubicBezTo>
                  <a:pt x="11653" y="7863"/>
                  <a:pt x="11672" y="7893"/>
                  <a:pt x="11694" y="7893"/>
                </a:cubicBezTo>
                <a:cubicBezTo>
                  <a:pt x="11717" y="7893"/>
                  <a:pt x="11735" y="7863"/>
                  <a:pt x="11735" y="7825"/>
                </a:cubicBezTo>
                <a:cubicBezTo>
                  <a:pt x="11735" y="7787"/>
                  <a:pt x="11717" y="7757"/>
                  <a:pt x="11694" y="7757"/>
                </a:cubicBezTo>
                <a:close/>
                <a:moveTo>
                  <a:pt x="11902" y="7757"/>
                </a:moveTo>
                <a:cubicBezTo>
                  <a:pt x="11879" y="7757"/>
                  <a:pt x="11861" y="7787"/>
                  <a:pt x="11861" y="7825"/>
                </a:cubicBezTo>
                <a:cubicBezTo>
                  <a:pt x="11861" y="7863"/>
                  <a:pt x="11879" y="7893"/>
                  <a:pt x="11902" y="7893"/>
                </a:cubicBezTo>
                <a:cubicBezTo>
                  <a:pt x="11910" y="7893"/>
                  <a:pt x="11917" y="7889"/>
                  <a:pt x="11924" y="7882"/>
                </a:cubicBezTo>
                <a:cubicBezTo>
                  <a:pt x="11930" y="7870"/>
                  <a:pt x="11936" y="7857"/>
                  <a:pt x="11941" y="7844"/>
                </a:cubicBezTo>
                <a:cubicBezTo>
                  <a:pt x="11942" y="7838"/>
                  <a:pt x="11943" y="7831"/>
                  <a:pt x="11943" y="7825"/>
                </a:cubicBezTo>
                <a:cubicBezTo>
                  <a:pt x="11943" y="7787"/>
                  <a:pt x="11924" y="7757"/>
                  <a:pt x="11902" y="7757"/>
                </a:cubicBezTo>
                <a:close/>
                <a:moveTo>
                  <a:pt x="12109" y="7757"/>
                </a:moveTo>
                <a:cubicBezTo>
                  <a:pt x="12086" y="7757"/>
                  <a:pt x="12068" y="7787"/>
                  <a:pt x="12068" y="7825"/>
                </a:cubicBezTo>
                <a:cubicBezTo>
                  <a:pt x="12068" y="7863"/>
                  <a:pt x="12086" y="7893"/>
                  <a:pt x="12109" y="7893"/>
                </a:cubicBezTo>
                <a:cubicBezTo>
                  <a:pt x="12132" y="7893"/>
                  <a:pt x="12150" y="7863"/>
                  <a:pt x="12150" y="7825"/>
                </a:cubicBezTo>
                <a:cubicBezTo>
                  <a:pt x="12150" y="7787"/>
                  <a:pt x="12132" y="7757"/>
                  <a:pt x="12109" y="7757"/>
                </a:cubicBezTo>
                <a:close/>
                <a:moveTo>
                  <a:pt x="12323" y="7757"/>
                </a:moveTo>
                <a:cubicBezTo>
                  <a:pt x="12303" y="7757"/>
                  <a:pt x="12286" y="7780"/>
                  <a:pt x="12283" y="7812"/>
                </a:cubicBezTo>
                <a:cubicBezTo>
                  <a:pt x="12301" y="7796"/>
                  <a:pt x="12322" y="7780"/>
                  <a:pt x="12342" y="7764"/>
                </a:cubicBezTo>
                <a:cubicBezTo>
                  <a:pt x="12336" y="7759"/>
                  <a:pt x="12330" y="7757"/>
                  <a:pt x="12323" y="7757"/>
                </a:cubicBezTo>
                <a:close/>
                <a:moveTo>
                  <a:pt x="12531" y="7757"/>
                </a:moveTo>
                <a:cubicBezTo>
                  <a:pt x="12508" y="7757"/>
                  <a:pt x="12490" y="7787"/>
                  <a:pt x="12490" y="7825"/>
                </a:cubicBezTo>
                <a:cubicBezTo>
                  <a:pt x="12490" y="7863"/>
                  <a:pt x="12508" y="7893"/>
                  <a:pt x="12531" y="7893"/>
                </a:cubicBezTo>
                <a:cubicBezTo>
                  <a:pt x="12554" y="7893"/>
                  <a:pt x="12572" y="7863"/>
                  <a:pt x="12572" y="7825"/>
                </a:cubicBezTo>
                <a:cubicBezTo>
                  <a:pt x="12572" y="7787"/>
                  <a:pt x="12554" y="7757"/>
                  <a:pt x="12531" y="7757"/>
                </a:cubicBezTo>
                <a:close/>
                <a:moveTo>
                  <a:pt x="12738" y="7757"/>
                </a:moveTo>
                <a:cubicBezTo>
                  <a:pt x="12716" y="7757"/>
                  <a:pt x="12697" y="7787"/>
                  <a:pt x="12697" y="7825"/>
                </a:cubicBezTo>
                <a:cubicBezTo>
                  <a:pt x="12697" y="7863"/>
                  <a:pt x="12716" y="7893"/>
                  <a:pt x="12738" y="7893"/>
                </a:cubicBezTo>
                <a:cubicBezTo>
                  <a:pt x="12761" y="7893"/>
                  <a:pt x="12779" y="7863"/>
                  <a:pt x="12779" y="7825"/>
                </a:cubicBezTo>
                <a:cubicBezTo>
                  <a:pt x="12779" y="7787"/>
                  <a:pt x="12761" y="7757"/>
                  <a:pt x="12738" y="7757"/>
                </a:cubicBezTo>
                <a:close/>
                <a:moveTo>
                  <a:pt x="12953" y="7757"/>
                </a:moveTo>
                <a:cubicBezTo>
                  <a:pt x="12931" y="7757"/>
                  <a:pt x="12912" y="7787"/>
                  <a:pt x="12912" y="7825"/>
                </a:cubicBezTo>
                <a:cubicBezTo>
                  <a:pt x="12912" y="7863"/>
                  <a:pt x="12931" y="7893"/>
                  <a:pt x="12953" y="7893"/>
                </a:cubicBezTo>
                <a:cubicBezTo>
                  <a:pt x="12964" y="7893"/>
                  <a:pt x="12973" y="7886"/>
                  <a:pt x="12981" y="7875"/>
                </a:cubicBezTo>
                <a:cubicBezTo>
                  <a:pt x="12984" y="7864"/>
                  <a:pt x="12987" y="7855"/>
                  <a:pt x="12989" y="7851"/>
                </a:cubicBezTo>
                <a:cubicBezTo>
                  <a:pt x="12989" y="7851"/>
                  <a:pt x="12991" y="7851"/>
                  <a:pt x="12991" y="7851"/>
                </a:cubicBezTo>
                <a:cubicBezTo>
                  <a:pt x="12993" y="7843"/>
                  <a:pt x="12994" y="7834"/>
                  <a:pt x="12994" y="7825"/>
                </a:cubicBezTo>
                <a:cubicBezTo>
                  <a:pt x="12994" y="7787"/>
                  <a:pt x="12976" y="7757"/>
                  <a:pt x="12953" y="7757"/>
                </a:cubicBezTo>
                <a:close/>
                <a:moveTo>
                  <a:pt x="13373" y="7757"/>
                </a:moveTo>
                <a:cubicBezTo>
                  <a:pt x="13361" y="7757"/>
                  <a:pt x="13350" y="7766"/>
                  <a:pt x="13342" y="7780"/>
                </a:cubicBezTo>
                <a:cubicBezTo>
                  <a:pt x="13360" y="7810"/>
                  <a:pt x="13373" y="7847"/>
                  <a:pt x="13387" y="7889"/>
                </a:cubicBezTo>
                <a:cubicBezTo>
                  <a:pt x="13402" y="7879"/>
                  <a:pt x="13414" y="7855"/>
                  <a:pt x="13414" y="7825"/>
                </a:cubicBezTo>
                <a:cubicBezTo>
                  <a:pt x="13414" y="7787"/>
                  <a:pt x="13396" y="7757"/>
                  <a:pt x="13373" y="7757"/>
                </a:cubicBezTo>
                <a:close/>
                <a:moveTo>
                  <a:pt x="13583" y="7757"/>
                </a:moveTo>
                <a:cubicBezTo>
                  <a:pt x="13560" y="7757"/>
                  <a:pt x="13542" y="7787"/>
                  <a:pt x="13542" y="7825"/>
                </a:cubicBezTo>
                <a:cubicBezTo>
                  <a:pt x="13542" y="7863"/>
                  <a:pt x="13560" y="7893"/>
                  <a:pt x="13583" y="7893"/>
                </a:cubicBezTo>
                <a:cubicBezTo>
                  <a:pt x="13605" y="7893"/>
                  <a:pt x="13624" y="7863"/>
                  <a:pt x="13624" y="7825"/>
                </a:cubicBezTo>
                <a:cubicBezTo>
                  <a:pt x="13624" y="7787"/>
                  <a:pt x="13605" y="7757"/>
                  <a:pt x="13583" y="7757"/>
                </a:cubicBezTo>
                <a:close/>
                <a:moveTo>
                  <a:pt x="13790" y="7757"/>
                </a:moveTo>
                <a:cubicBezTo>
                  <a:pt x="13767" y="7757"/>
                  <a:pt x="13749" y="7787"/>
                  <a:pt x="13749" y="7825"/>
                </a:cubicBezTo>
                <a:cubicBezTo>
                  <a:pt x="13749" y="7863"/>
                  <a:pt x="13767" y="7893"/>
                  <a:pt x="13790" y="7893"/>
                </a:cubicBezTo>
                <a:cubicBezTo>
                  <a:pt x="13813" y="7893"/>
                  <a:pt x="13831" y="7863"/>
                  <a:pt x="13831" y="7825"/>
                </a:cubicBezTo>
                <a:cubicBezTo>
                  <a:pt x="13831" y="7787"/>
                  <a:pt x="13813" y="7757"/>
                  <a:pt x="13790" y="7757"/>
                </a:cubicBezTo>
                <a:close/>
                <a:moveTo>
                  <a:pt x="13997" y="7757"/>
                </a:moveTo>
                <a:cubicBezTo>
                  <a:pt x="13975" y="7757"/>
                  <a:pt x="13956" y="7787"/>
                  <a:pt x="13956" y="7825"/>
                </a:cubicBezTo>
                <a:cubicBezTo>
                  <a:pt x="13956" y="7863"/>
                  <a:pt x="13975" y="7893"/>
                  <a:pt x="13997" y="7893"/>
                </a:cubicBezTo>
                <a:cubicBezTo>
                  <a:pt x="14020" y="7893"/>
                  <a:pt x="14038" y="7863"/>
                  <a:pt x="14038" y="7825"/>
                </a:cubicBezTo>
                <a:cubicBezTo>
                  <a:pt x="14038" y="7787"/>
                  <a:pt x="14020" y="7757"/>
                  <a:pt x="13997" y="7757"/>
                </a:cubicBezTo>
                <a:close/>
                <a:moveTo>
                  <a:pt x="14212" y="7757"/>
                </a:moveTo>
                <a:cubicBezTo>
                  <a:pt x="14190" y="7757"/>
                  <a:pt x="14171" y="7787"/>
                  <a:pt x="14171" y="7825"/>
                </a:cubicBezTo>
                <a:cubicBezTo>
                  <a:pt x="14171" y="7863"/>
                  <a:pt x="14190" y="7893"/>
                  <a:pt x="14212" y="7893"/>
                </a:cubicBezTo>
                <a:cubicBezTo>
                  <a:pt x="14235" y="7893"/>
                  <a:pt x="14253" y="7863"/>
                  <a:pt x="14253" y="7825"/>
                </a:cubicBezTo>
                <a:cubicBezTo>
                  <a:pt x="14253" y="7787"/>
                  <a:pt x="14235" y="7757"/>
                  <a:pt x="14212" y="7757"/>
                </a:cubicBezTo>
                <a:close/>
                <a:moveTo>
                  <a:pt x="14420" y="7757"/>
                </a:moveTo>
                <a:cubicBezTo>
                  <a:pt x="14397" y="7757"/>
                  <a:pt x="14379" y="7787"/>
                  <a:pt x="14379" y="7825"/>
                </a:cubicBezTo>
                <a:cubicBezTo>
                  <a:pt x="14379" y="7863"/>
                  <a:pt x="14397" y="7893"/>
                  <a:pt x="14420" y="7893"/>
                </a:cubicBezTo>
                <a:cubicBezTo>
                  <a:pt x="14442" y="7893"/>
                  <a:pt x="14461" y="7863"/>
                  <a:pt x="14461" y="7825"/>
                </a:cubicBezTo>
                <a:cubicBezTo>
                  <a:pt x="14461" y="7787"/>
                  <a:pt x="14442" y="7757"/>
                  <a:pt x="14420" y="7757"/>
                </a:cubicBezTo>
                <a:close/>
                <a:moveTo>
                  <a:pt x="14627" y="7757"/>
                </a:moveTo>
                <a:cubicBezTo>
                  <a:pt x="14604" y="7757"/>
                  <a:pt x="14586" y="7787"/>
                  <a:pt x="14586" y="7825"/>
                </a:cubicBezTo>
                <a:cubicBezTo>
                  <a:pt x="14586" y="7863"/>
                  <a:pt x="14604" y="7893"/>
                  <a:pt x="14627" y="7893"/>
                </a:cubicBezTo>
                <a:cubicBezTo>
                  <a:pt x="14649" y="7893"/>
                  <a:pt x="14668" y="7863"/>
                  <a:pt x="14668" y="7825"/>
                </a:cubicBezTo>
                <a:cubicBezTo>
                  <a:pt x="14668" y="7787"/>
                  <a:pt x="14649" y="7757"/>
                  <a:pt x="14627" y="7757"/>
                </a:cubicBezTo>
                <a:close/>
                <a:moveTo>
                  <a:pt x="14842" y="7757"/>
                </a:moveTo>
                <a:cubicBezTo>
                  <a:pt x="14819" y="7757"/>
                  <a:pt x="14801" y="7787"/>
                  <a:pt x="14801" y="7825"/>
                </a:cubicBezTo>
                <a:cubicBezTo>
                  <a:pt x="14801" y="7863"/>
                  <a:pt x="14819" y="7893"/>
                  <a:pt x="14842" y="7893"/>
                </a:cubicBezTo>
                <a:cubicBezTo>
                  <a:pt x="14864" y="7893"/>
                  <a:pt x="14883" y="7863"/>
                  <a:pt x="14883" y="7825"/>
                </a:cubicBezTo>
                <a:cubicBezTo>
                  <a:pt x="14883" y="7787"/>
                  <a:pt x="14864" y="7757"/>
                  <a:pt x="14842" y="7757"/>
                </a:cubicBezTo>
                <a:close/>
                <a:moveTo>
                  <a:pt x="15049" y="7757"/>
                </a:moveTo>
                <a:cubicBezTo>
                  <a:pt x="15026" y="7757"/>
                  <a:pt x="15008" y="7787"/>
                  <a:pt x="15008" y="7825"/>
                </a:cubicBezTo>
                <a:cubicBezTo>
                  <a:pt x="15008" y="7863"/>
                  <a:pt x="15026" y="7893"/>
                  <a:pt x="15049" y="7893"/>
                </a:cubicBezTo>
                <a:cubicBezTo>
                  <a:pt x="15072" y="7893"/>
                  <a:pt x="15090" y="7863"/>
                  <a:pt x="15090" y="7825"/>
                </a:cubicBezTo>
                <a:cubicBezTo>
                  <a:pt x="15090" y="7787"/>
                  <a:pt x="15072" y="7757"/>
                  <a:pt x="15049" y="7757"/>
                </a:cubicBezTo>
                <a:close/>
                <a:moveTo>
                  <a:pt x="15256" y="7757"/>
                </a:moveTo>
                <a:cubicBezTo>
                  <a:pt x="15234" y="7757"/>
                  <a:pt x="15215" y="7787"/>
                  <a:pt x="15215" y="7825"/>
                </a:cubicBezTo>
                <a:cubicBezTo>
                  <a:pt x="15215" y="7863"/>
                  <a:pt x="15234" y="7893"/>
                  <a:pt x="15256" y="7893"/>
                </a:cubicBezTo>
                <a:cubicBezTo>
                  <a:pt x="15279" y="7893"/>
                  <a:pt x="15297" y="7863"/>
                  <a:pt x="15297" y="7825"/>
                </a:cubicBezTo>
                <a:cubicBezTo>
                  <a:pt x="15297" y="7787"/>
                  <a:pt x="15279" y="7757"/>
                  <a:pt x="15256" y="7757"/>
                </a:cubicBezTo>
                <a:close/>
                <a:moveTo>
                  <a:pt x="15471" y="7757"/>
                </a:moveTo>
                <a:cubicBezTo>
                  <a:pt x="15449" y="7757"/>
                  <a:pt x="15430" y="7787"/>
                  <a:pt x="15430" y="7825"/>
                </a:cubicBezTo>
                <a:cubicBezTo>
                  <a:pt x="15430" y="7863"/>
                  <a:pt x="15449" y="7893"/>
                  <a:pt x="15471" y="7893"/>
                </a:cubicBezTo>
                <a:cubicBezTo>
                  <a:pt x="15494" y="7893"/>
                  <a:pt x="15512" y="7863"/>
                  <a:pt x="15512" y="7825"/>
                </a:cubicBezTo>
                <a:cubicBezTo>
                  <a:pt x="15512" y="7787"/>
                  <a:pt x="15494" y="7757"/>
                  <a:pt x="15471" y="7757"/>
                </a:cubicBezTo>
                <a:close/>
                <a:moveTo>
                  <a:pt x="15679" y="7757"/>
                </a:moveTo>
                <a:cubicBezTo>
                  <a:pt x="15656" y="7757"/>
                  <a:pt x="15638" y="7787"/>
                  <a:pt x="15638" y="7825"/>
                </a:cubicBezTo>
                <a:cubicBezTo>
                  <a:pt x="15638" y="7863"/>
                  <a:pt x="15656" y="7893"/>
                  <a:pt x="15679" y="7893"/>
                </a:cubicBezTo>
                <a:cubicBezTo>
                  <a:pt x="15701" y="7893"/>
                  <a:pt x="15720" y="7863"/>
                  <a:pt x="15720" y="7825"/>
                </a:cubicBezTo>
                <a:cubicBezTo>
                  <a:pt x="15720" y="7787"/>
                  <a:pt x="15701" y="7757"/>
                  <a:pt x="15679" y="7757"/>
                </a:cubicBezTo>
                <a:close/>
                <a:moveTo>
                  <a:pt x="15894" y="7757"/>
                </a:moveTo>
                <a:cubicBezTo>
                  <a:pt x="15871" y="7757"/>
                  <a:pt x="15853" y="7787"/>
                  <a:pt x="15853" y="7825"/>
                </a:cubicBezTo>
                <a:cubicBezTo>
                  <a:pt x="15853" y="7863"/>
                  <a:pt x="15871" y="7893"/>
                  <a:pt x="15894" y="7893"/>
                </a:cubicBezTo>
                <a:cubicBezTo>
                  <a:pt x="15916" y="7893"/>
                  <a:pt x="15935" y="7863"/>
                  <a:pt x="15935" y="7825"/>
                </a:cubicBezTo>
                <a:cubicBezTo>
                  <a:pt x="15935" y="7787"/>
                  <a:pt x="15916" y="7757"/>
                  <a:pt x="15894" y="7757"/>
                </a:cubicBezTo>
                <a:close/>
                <a:moveTo>
                  <a:pt x="16101" y="7757"/>
                </a:moveTo>
                <a:cubicBezTo>
                  <a:pt x="16078" y="7757"/>
                  <a:pt x="16060" y="7787"/>
                  <a:pt x="16060" y="7825"/>
                </a:cubicBezTo>
                <a:cubicBezTo>
                  <a:pt x="16060" y="7863"/>
                  <a:pt x="16078" y="7893"/>
                  <a:pt x="16101" y="7893"/>
                </a:cubicBezTo>
                <a:cubicBezTo>
                  <a:pt x="16123" y="7893"/>
                  <a:pt x="16142" y="7863"/>
                  <a:pt x="16142" y="7825"/>
                </a:cubicBezTo>
                <a:cubicBezTo>
                  <a:pt x="16142" y="7787"/>
                  <a:pt x="16123" y="7757"/>
                  <a:pt x="16101" y="7757"/>
                </a:cubicBezTo>
                <a:close/>
                <a:moveTo>
                  <a:pt x="16308" y="7757"/>
                </a:moveTo>
                <a:cubicBezTo>
                  <a:pt x="16285" y="7757"/>
                  <a:pt x="16267" y="7787"/>
                  <a:pt x="16267" y="7825"/>
                </a:cubicBezTo>
                <a:cubicBezTo>
                  <a:pt x="16267" y="7863"/>
                  <a:pt x="16285" y="7893"/>
                  <a:pt x="16308" y="7893"/>
                </a:cubicBezTo>
                <a:cubicBezTo>
                  <a:pt x="16331" y="7893"/>
                  <a:pt x="16349" y="7863"/>
                  <a:pt x="16349" y="7825"/>
                </a:cubicBezTo>
                <a:cubicBezTo>
                  <a:pt x="16349" y="7787"/>
                  <a:pt x="16331" y="7757"/>
                  <a:pt x="16308" y="7757"/>
                </a:cubicBezTo>
                <a:close/>
                <a:moveTo>
                  <a:pt x="16523" y="7757"/>
                </a:moveTo>
                <a:cubicBezTo>
                  <a:pt x="16500" y="7757"/>
                  <a:pt x="16482" y="7787"/>
                  <a:pt x="16482" y="7825"/>
                </a:cubicBezTo>
                <a:cubicBezTo>
                  <a:pt x="16482" y="7863"/>
                  <a:pt x="16500" y="7893"/>
                  <a:pt x="16523" y="7893"/>
                </a:cubicBezTo>
                <a:cubicBezTo>
                  <a:pt x="16546" y="7893"/>
                  <a:pt x="16564" y="7863"/>
                  <a:pt x="16564" y="7825"/>
                </a:cubicBezTo>
                <a:cubicBezTo>
                  <a:pt x="16564" y="7787"/>
                  <a:pt x="16546" y="7757"/>
                  <a:pt x="16523" y="7757"/>
                </a:cubicBezTo>
                <a:close/>
                <a:moveTo>
                  <a:pt x="16730" y="7757"/>
                </a:moveTo>
                <a:cubicBezTo>
                  <a:pt x="16708" y="7757"/>
                  <a:pt x="16689" y="7787"/>
                  <a:pt x="16689" y="7825"/>
                </a:cubicBezTo>
                <a:cubicBezTo>
                  <a:pt x="16689" y="7863"/>
                  <a:pt x="16708" y="7893"/>
                  <a:pt x="16730" y="7893"/>
                </a:cubicBezTo>
                <a:cubicBezTo>
                  <a:pt x="16753" y="7893"/>
                  <a:pt x="16771" y="7863"/>
                  <a:pt x="16771" y="7825"/>
                </a:cubicBezTo>
                <a:cubicBezTo>
                  <a:pt x="16771" y="7787"/>
                  <a:pt x="16753" y="7757"/>
                  <a:pt x="16730" y="7757"/>
                </a:cubicBezTo>
                <a:close/>
                <a:moveTo>
                  <a:pt x="16938" y="7757"/>
                </a:moveTo>
                <a:cubicBezTo>
                  <a:pt x="16915" y="7757"/>
                  <a:pt x="16897" y="7787"/>
                  <a:pt x="16897" y="7825"/>
                </a:cubicBezTo>
                <a:cubicBezTo>
                  <a:pt x="16897" y="7863"/>
                  <a:pt x="16915" y="7893"/>
                  <a:pt x="16938" y="7893"/>
                </a:cubicBezTo>
                <a:cubicBezTo>
                  <a:pt x="16960" y="7893"/>
                  <a:pt x="16979" y="7863"/>
                  <a:pt x="16979" y="7825"/>
                </a:cubicBezTo>
                <a:cubicBezTo>
                  <a:pt x="16979" y="7787"/>
                  <a:pt x="16960" y="7757"/>
                  <a:pt x="16938" y="7757"/>
                </a:cubicBezTo>
                <a:close/>
                <a:moveTo>
                  <a:pt x="17153" y="7757"/>
                </a:moveTo>
                <a:cubicBezTo>
                  <a:pt x="17130" y="7757"/>
                  <a:pt x="17111" y="7787"/>
                  <a:pt x="17111" y="7825"/>
                </a:cubicBezTo>
                <a:cubicBezTo>
                  <a:pt x="17111" y="7863"/>
                  <a:pt x="17130" y="7893"/>
                  <a:pt x="17153" y="7893"/>
                </a:cubicBezTo>
                <a:cubicBezTo>
                  <a:pt x="17175" y="7893"/>
                  <a:pt x="17194" y="7863"/>
                  <a:pt x="17194" y="7825"/>
                </a:cubicBezTo>
                <a:cubicBezTo>
                  <a:pt x="17194" y="7787"/>
                  <a:pt x="17175" y="7757"/>
                  <a:pt x="17153" y="7757"/>
                </a:cubicBezTo>
                <a:close/>
                <a:moveTo>
                  <a:pt x="17360" y="7757"/>
                </a:moveTo>
                <a:cubicBezTo>
                  <a:pt x="17337" y="7757"/>
                  <a:pt x="17319" y="7787"/>
                  <a:pt x="17319" y="7825"/>
                </a:cubicBezTo>
                <a:cubicBezTo>
                  <a:pt x="17319" y="7863"/>
                  <a:pt x="17337" y="7893"/>
                  <a:pt x="17360" y="7893"/>
                </a:cubicBezTo>
                <a:cubicBezTo>
                  <a:pt x="17382" y="7893"/>
                  <a:pt x="17401" y="7863"/>
                  <a:pt x="17401" y="7825"/>
                </a:cubicBezTo>
                <a:cubicBezTo>
                  <a:pt x="17401" y="7787"/>
                  <a:pt x="17382" y="7757"/>
                  <a:pt x="17360" y="7757"/>
                </a:cubicBezTo>
                <a:close/>
                <a:moveTo>
                  <a:pt x="17567" y="7757"/>
                </a:moveTo>
                <a:cubicBezTo>
                  <a:pt x="17544" y="7757"/>
                  <a:pt x="17526" y="7787"/>
                  <a:pt x="17526" y="7825"/>
                </a:cubicBezTo>
                <a:cubicBezTo>
                  <a:pt x="17526" y="7863"/>
                  <a:pt x="17544" y="7893"/>
                  <a:pt x="17567" y="7893"/>
                </a:cubicBezTo>
                <a:cubicBezTo>
                  <a:pt x="17590" y="7893"/>
                  <a:pt x="17608" y="7863"/>
                  <a:pt x="17608" y="7825"/>
                </a:cubicBezTo>
                <a:cubicBezTo>
                  <a:pt x="17608" y="7787"/>
                  <a:pt x="17590" y="7757"/>
                  <a:pt x="17567" y="7757"/>
                </a:cubicBezTo>
                <a:close/>
                <a:moveTo>
                  <a:pt x="17782" y="7757"/>
                </a:moveTo>
                <a:cubicBezTo>
                  <a:pt x="17759" y="7757"/>
                  <a:pt x="17741" y="7787"/>
                  <a:pt x="17741" y="7825"/>
                </a:cubicBezTo>
                <a:cubicBezTo>
                  <a:pt x="17741" y="7863"/>
                  <a:pt x="17759" y="7893"/>
                  <a:pt x="17782" y="7893"/>
                </a:cubicBezTo>
                <a:cubicBezTo>
                  <a:pt x="17805" y="7893"/>
                  <a:pt x="17823" y="7863"/>
                  <a:pt x="17823" y="7825"/>
                </a:cubicBezTo>
                <a:cubicBezTo>
                  <a:pt x="17823" y="7787"/>
                  <a:pt x="17805" y="7757"/>
                  <a:pt x="17782" y="7757"/>
                </a:cubicBezTo>
                <a:close/>
                <a:moveTo>
                  <a:pt x="17989" y="7757"/>
                </a:moveTo>
                <a:cubicBezTo>
                  <a:pt x="17967" y="7757"/>
                  <a:pt x="17948" y="7787"/>
                  <a:pt x="17948" y="7825"/>
                </a:cubicBezTo>
                <a:cubicBezTo>
                  <a:pt x="17948" y="7863"/>
                  <a:pt x="17967" y="7893"/>
                  <a:pt x="17989" y="7893"/>
                </a:cubicBezTo>
                <a:cubicBezTo>
                  <a:pt x="18012" y="7893"/>
                  <a:pt x="18030" y="7863"/>
                  <a:pt x="18030" y="7825"/>
                </a:cubicBezTo>
                <a:cubicBezTo>
                  <a:pt x="18030" y="7787"/>
                  <a:pt x="18012" y="7757"/>
                  <a:pt x="17989" y="7757"/>
                </a:cubicBezTo>
                <a:close/>
                <a:moveTo>
                  <a:pt x="18197" y="7757"/>
                </a:moveTo>
                <a:cubicBezTo>
                  <a:pt x="18174" y="7757"/>
                  <a:pt x="18156" y="7787"/>
                  <a:pt x="18156" y="7825"/>
                </a:cubicBezTo>
                <a:cubicBezTo>
                  <a:pt x="18156" y="7863"/>
                  <a:pt x="18174" y="7893"/>
                  <a:pt x="18197" y="7893"/>
                </a:cubicBezTo>
                <a:cubicBezTo>
                  <a:pt x="18219" y="7893"/>
                  <a:pt x="18238" y="7863"/>
                  <a:pt x="18238" y="7825"/>
                </a:cubicBezTo>
                <a:cubicBezTo>
                  <a:pt x="18238" y="7787"/>
                  <a:pt x="18219" y="7757"/>
                  <a:pt x="18197" y="7757"/>
                </a:cubicBezTo>
                <a:close/>
                <a:moveTo>
                  <a:pt x="18412" y="7757"/>
                </a:moveTo>
                <a:cubicBezTo>
                  <a:pt x="18389" y="7757"/>
                  <a:pt x="18370" y="7787"/>
                  <a:pt x="18370" y="7825"/>
                </a:cubicBezTo>
                <a:cubicBezTo>
                  <a:pt x="18370" y="7863"/>
                  <a:pt x="18389" y="7893"/>
                  <a:pt x="18412" y="7893"/>
                </a:cubicBezTo>
                <a:cubicBezTo>
                  <a:pt x="18434" y="7893"/>
                  <a:pt x="18453" y="7863"/>
                  <a:pt x="18453" y="7825"/>
                </a:cubicBezTo>
                <a:cubicBezTo>
                  <a:pt x="18453" y="7787"/>
                  <a:pt x="18434" y="7757"/>
                  <a:pt x="18412" y="7757"/>
                </a:cubicBezTo>
                <a:close/>
                <a:moveTo>
                  <a:pt x="18827" y="7757"/>
                </a:moveTo>
                <a:cubicBezTo>
                  <a:pt x="18823" y="7757"/>
                  <a:pt x="18819" y="7758"/>
                  <a:pt x="18816" y="7759"/>
                </a:cubicBezTo>
                <a:cubicBezTo>
                  <a:pt x="18820" y="7775"/>
                  <a:pt x="18827" y="7790"/>
                  <a:pt x="18834" y="7787"/>
                </a:cubicBezTo>
                <a:cubicBezTo>
                  <a:pt x="18836" y="7787"/>
                  <a:pt x="18840" y="7783"/>
                  <a:pt x="18840" y="7783"/>
                </a:cubicBezTo>
                <a:cubicBezTo>
                  <a:pt x="18838" y="7774"/>
                  <a:pt x="18836" y="7766"/>
                  <a:pt x="18833" y="7758"/>
                </a:cubicBezTo>
                <a:cubicBezTo>
                  <a:pt x="18831" y="7757"/>
                  <a:pt x="18829" y="7757"/>
                  <a:pt x="18827" y="7757"/>
                </a:cubicBezTo>
                <a:close/>
                <a:moveTo>
                  <a:pt x="4742" y="7769"/>
                </a:moveTo>
                <a:cubicBezTo>
                  <a:pt x="4729" y="7781"/>
                  <a:pt x="4721" y="7803"/>
                  <a:pt x="4721" y="7828"/>
                </a:cubicBezTo>
                <a:cubicBezTo>
                  <a:pt x="4721" y="7866"/>
                  <a:pt x="4740" y="7897"/>
                  <a:pt x="4762" y="7897"/>
                </a:cubicBezTo>
                <a:cubicBezTo>
                  <a:pt x="4780" y="7897"/>
                  <a:pt x="4795" y="7878"/>
                  <a:pt x="4801" y="7851"/>
                </a:cubicBezTo>
                <a:cubicBezTo>
                  <a:pt x="4788" y="7845"/>
                  <a:pt x="4775" y="7827"/>
                  <a:pt x="4773" y="7803"/>
                </a:cubicBezTo>
                <a:lnTo>
                  <a:pt x="4730" y="7803"/>
                </a:lnTo>
                <a:cubicBezTo>
                  <a:pt x="4734" y="7790"/>
                  <a:pt x="4738" y="7780"/>
                  <a:pt x="4742" y="7769"/>
                </a:cubicBezTo>
                <a:close/>
                <a:moveTo>
                  <a:pt x="6219" y="7782"/>
                </a:moveTo>
                <a:cubicBezTo>
                  <a:pt x="6215" y="7787"/>
                  <a:pt x="6210" y="7799"/>
                  <a:pt x="6210" y="7812"/>
                </a:cubicBezTo>
                <a:cubicBezTo>
                  <a:pt x="6210" y="7829"/>
                  <a:pt x="6236" y="7862"/>
                  <a:pt x="6260" y="7888"/>
                </a:cubicBezTo>
                <a:cubicBezTo>
                  <a:pt x="6267" y="7879"/>
                  <a:pt x="6273" y="7865"/>
                  <a:pt x="6275" y="7850"/>
                </a:cubicBezTo>
                <a:lnTo>
                  <a:pt x="6266" y="7850"/>
                </a:lnTo>
                <a:cubicBezTo>
                  <a:pt x="6245" y="7842"/>
                  <a:pt x="6230" y="7825"/>
                  <a:pt x="6219" y="7782"/>
                </a:cubicBezTo>
                <a:close/>
                <a:moveTo>
                  <a:pt x="6430" y="7782"/>
                </a:moveTo>
                <a:cubicBezTo>
                  <a:pt x="6422" y="7787"/>
                  <a:pt x="6411" y="7811"/>
                  <a:pt x="6402" y="7837"/>
                </a:cubicBezTo>
                <a:cubicBezTo>
                  <a:pt x="6405" y="7871"/>
                  <a:pt x="6422" y="7897"/>
                  <a:pt x="6443" y="7897"/>
                </a:cubicBezTo>
                <a:cubicBezTo>
                  <a:pt x="6450" y="7897"/>
                  <a:pt x="6456" y="7894"/>
                  <a:pt x="6462" y="7889"/>
                </a:cubicBezTo>
                <a:cubicBezTo>
                  <a:pt x="6413" y="7889"/>
                  <a:pt x="6445" y="7863"/>
                  <a:pt x="6445" y="7825"/>
                </a:cubicBezTo>
                <a:cubicBezTo>
                  <a:pt x="6445" y="7807"/>
                  <a:pt x="6434" y="7799"/>
                  <a:pt x="6430" y="7782"/>
                </a:cubicBezTo>
                <a:close/>
                <a:moveTo>
                  <a:pt x="4572" y="7808"/>
                </a:moveTo>
                <a:cubicBezTo>
                  <a:pt x="4558" y="7812"/>
                  <a:pt x="4549" y="7825"/>
                  <a:pt x="4534" y="7838"/>
                </a:cubicBezTo>
                <a:lnTo>
                  <a:pt x="4514" y="7838"/>
                </a:lnTo>
                <a:cubicBezTo>
                  <a:pt x="4515" y="7873"/>
                  <a:pt x="4533" y="7901"/>
                  <a:pt x="4555" y="7901"/>
                </a:cubicBezTo>
                <a:cubicBezTo>
                  <a:pt x="4574" y="7901"/>
                  <a:pt x="4590" y="7879"/>
                  <a:pt x="4594" y="7849"/>
                </a:cubicBezTo>
                <a:cubicBezTo>
                  <a:pt x="4584" y="7846"/>
                  <a:pt x="4579" y="7837"/>
                  <a:pt x="4572" y="7808"/>
                </a:cubicBezTo>
                <a:close/>
                <a:moveTo>
                  <a:pt x="19252" y="7808"/>
                </a:moveTo>
                <a:cubicBezTo>
                  <a:pt x="19247" y="7808"/>
                  <a:pt x="19222" y="7808"/>
                  <a:pt x="19218" y="7833"/>
                </a:cubicBezTo>
                <a:cubicBezTo>
                  <a:pt x="19215" y="7846"/>
                  <a:pt x="19222" y="7867"/>
                  <a:pt x="19215" y="7867"/>
                </a:cubicBezTo>
                <a:cubicBezTo>
                  <a:pt x="19215" y="7867"/>
                  <a:pt x="19215" y="7868"/>
                  <a:pt x="19215" y="7868"/>
                </a:cubicBezTo>
                <a:cubicBezTo>
                  <a:pt x="19218" y="7875"/>
                  <a:pt x="19222" y="7881"/>
                  <a:pt x="19226" y="7886"/>
                </a:cubicBezTo>
                <a:cubicBezTo>
                  <a:pt x="19239" y="7869"/>
                  <a:pt x="19250" y="7828"/>
                  <a:pt x="19252" y="7808"/>
                </a:cubicBezTo>
                <a:close/>
                <a:moveTo>
                  <a:pt x="4936" y="7833"/>
                </a:moveTo>
                <a:cubicBezTo>
                  <a:pt x="4939" y="7866"/>
                  <a:pt x="4956" y="7891"/>
                  <a:pt x="4976" y="7891"/>
                </a:cubicBezTo>
                <a:cubicBezTo>
                  <a:pt x="4983" y="7891"/>
                  <a:pt x="4990" y="7888"/>
                  <a:pt x="4995" y="7883"/>
                </a:cubicBezTo>
                <a:lnTo>
                  <a:pt x="4995" y="7861"/>
                </a:lnTo>
                <a:cubicBezTo>
                  <a:pt x="4973" y="7861"/>
                  <a:pt x="4955" y="7847"/>
                  <a:pt x="4936" y="7833"/>
                </a:cubicBezTo>
                <a:close/>
                <a:moveTo>
                  <a:pt x="6195" y="7833"/>
                </a:moveTo>
                <a:cubicBezTo>
                  <a:pt x="6197" y="7868"/>
                  <a:pt x="6215" y="7895"/>
                  <a:pt x="6236" y="7895"/>
                </a:cubicBezTo>
                <a:cubicBezTo>
                  <a:pt x="6236" y="7895"/>
                  <a:pt x="6236" y="7895"/>
                  <a:pt x="6236" y="7895"/>
                </a:cubicBezTo>
                <a:cubicBezTo>
                  <a:pt x="6221" y="7877"/>
                  <a:pt x="6207" y="7856"/>
                  <a:pt x="6195" y="7833"/>
                </a:cubicBezTo>
                <a:close/>
                <a:moveTo>
                  <a:pt x="2573" y="7936"/>
                </a:moveTo>
                <a:cubicBezTo>
                  <a:pt x="2570" y="7957"/>
                  <a:pt x="2568" y="7978"/>
                  <a:pt x="2565" y="8001"/>
                </a:cubicBezTo>
                <a:cubicBezTo>
                  <a:pt x="2564" y="8014"/>
                  <a:pt x="2562" y="8027"/>
                  <a:pt x="2560" y="8041"/>
                </a:cubicBezTo>
                <a:cubicBezTo>
                  <a:pt x="2559" y="8050"/>
                  <a:pt x="2558" y="8059"/>
                  <a:pt x="2556" y="8068"/>
                </a:cubicBezTo>
                <a:cubicBezTo>
                  <a:pt x="2558" y="8068"/>
                  <a:pt x="2559" y="8069"/>
                  <a:pt x="2560" y="8069"/>
                </a:cubicBezTo>
                <a:cubicBezTo>
                  <a:pt x="2583" y="8069"/>
                  <a:pt x="2601" y="8038"/>
                  <a:pt x="2601" y="8001"/>
                </a:cubicBezTo>
                <a:cubicBezTo>
                  <a:pt x="2601" y="7970"/>
                  <a:pt x="2589" y="7945"/>
                  <a:pt x="2573" y="7936"/>
                </a:cubicBezTo>
                <a:close/>
                <a:moveTo>
                  <a:pt x="2766" y="7936"/>
                </a:moveTo>
                <a:cubicBezTo>
                  <a:pt x="2744" y="7936"/>
                  <a:pt x="2725" y="7966"/>
                  <a:pt x="2725" y="8004"/>
                </a:cubicBezTo>
                <a:cubicBezTo>
                  <a:pt x="2725" y="8042"/>
                  <a:pt x="2744" y="8073"/>
                  <a:pt x="2766" y="8073"/>
                </a:cubicBezTo>
                <a:cubicBezTo>
                  <a:pt x="2789" y="8073"/>
                  <a:pt x="2807" y="8042"/>
                  <a:pt x="2807" y="8004"/>
                </a:cubicBezTo>
                <a:cubicBezTo>
                  <a:pt x="2807" y="7966"/>
                  <a:pt x="2789" y="7936"/>
                  <a:pt x="2766" y="7936"/>
                </a:cubicBezTo>
                <a:close/>
                <a:moveTo>
                  <a:pt x="2981" y="7936"/>
                </a:moveTo>
                <a:cubicBezTo>
                  <a:pt x="2959" y="7936"/>
                  <a:pt x="2940" y="7966"/>
                  <a:pt x="2940" y="8004"/>
                </a:cubicBezTo>
                <a:cubicBezTo>
                  <a:pt x="2940" y="8042"/>
                  <a:pt x="2959" y="8073"/>
                  <a:pt x="2981" y="8073"/>
                </a:cubicBezTo>
                <a:cubicBezTo>
                  <a:pt x="3004" y="8073"/>
                  <a:pt x="3022" y="8042"/>
                  <a:pt x="3022" y="8004"/>
                </a:cubicBezTo>
                <a:cubicBezTo>
                  <a:pt x="3022" y="7966"/>
                  <a:pt x="3004" y="7936"/>
                  <a:pt x="2981" y="7936"/>
                </a:cubicBezTo>
                <a:close/>
                <a:moveTo>
                  <a:pt x="3188" y="7936"/>
                </a:moveTo>
                <a:cubicBezTo>
                  <a:pt x="3166" y="7936"/>
                  <a:pt x="3147" y="7966"/>
                  <a:pt x="3147" y="8004"/>
                </a:cubicBezTo>
                <a:cubicBezTo>
                  <a:pt x="3147" y="8042"/>
                  <a:pt x="3166" y="8073"/>
                  <a:pt x="3188" y="8073"/>
                </a:cubicBezTo>
                <a:cubicBezTo>
                  <a:pt x="3211" y="8073"/>
                  <a:pt x="3230" y="8042"/>
                  <a:pt x="3230" y="8004"/>
                </a:cubicBezTo>
                <a:cubicBezTo>
                  <a:pt x="3230" y="7966"/>
                  <a:pt x="3211" y="7936"/>
                  <a:pt x="3188" y="7936"/>
                </a:cubicBezTo>
                <a:close/>
                <a:moveTo>
                  <a:pt x="3396" y="7936"/>
                </a:moveTo>
                <a:cubicBezTo>
                  <a:pt x="3373" y="7936"/>
                  <a:pt x="3355" y="7966"/>
                  <a:pt x="3355" y="8004"/>
                </a:cubicBezTo>
                <a:cubicBezTo>
                  <a:pt x="3355" y="8042"/>
                  <a:pt x="3373" y="8073"/>
                  <a:pt x="3396" y="8073"/>
                </a:cubicBezTo>
                <a:cubicBezTo>
                  <a:pt x="3418" y="8073"/>
                  <a:pt x="3437" y="8042"/>
                  <a:pt x="3437" y="8004"/>
                </a:cubicBezTo>
                <a:cubicBezTo>
                  <a:pt x="3437" y="7966"/>
                  <a:pt x="3418" y="7936"/>
                  <a:pt x="3396" y="7936"/>
                </a:cubicBezTo>
                <a:close/>
                <a:moveTo>
                  <a:pt x="3611" y="7936"/>
                </a:moveTo>
                <a:cubicBezTo>
                  <a:pt x="3588" y="7936"/>
                  <a:pt x="3570" y="7966"/>
                  <a:pt x="3570" y="8004"/>
                </a:cubicBezTo>
                <a:cubicBezTo>
                  <a:pt x="3570" y="8042"/>
                  <a:pt x="3588" y="8073"/>
                  <a:pt x="3611" y="8073"/>
                </a:cubicBezTo>
                <a:cubicBezTo>
                  <a:pt x="3633" y="8073"/>
                  <a:pt x="3652" y="8042"/>
                  <a:pt x="3652" y="8004"/>
                </a:cubicBezTo>
                <a:cubicBezTo>
                  <a:pt x="3652" y="7966"/>
                  <a:pt x="3633" y="7936"/>
                  <a:pt x="3611" y="7936"/>
                </a:cubicBezTo>
                <a:close/>
                <a:moveTo>
                  <a:pt x="3818" y="7936"/>
                </a:moveTo>
                <a:cubicBezTo>
                  <a:pt x="3795" y="7936"/>
                  <a:pt x="3777" y="7966"/>
                  <a:pt x="3777" y="8004"/>
                </a:cubicBezTo>
                <a:cubicBezTo>
                  <a:pt x="3777" y="8042"/>
                  <a:pt x="3795" y="8073"/>
                  <a:pt x="3818" y="8073"/>
                </a:cubicBezTo>
                <a:cubicBezTo>
                  <a:pt x="3841" y="8073"/>
                  <a:pt x="3859" y="8042"/>
                  <a:pt x="3859" y="8004"/>
                </a:cubicBezTo>
                <a:cubicBezTo>
                  <a:pt x="3859" y="7966"/>
                  <a:pt x="3841" y="7936"/>
                  <a:pt x="3818" y="7936"/>
                </a:cubicBezTo>
                <a:close/>
                <a:moveTo>
                  <a:pt x="4033" y="7936"/>
                </a:moveTo>
                <a:cubicBezTo>
                  <a:pt x="4010" y="7936"/>
                  <a:pt x="3992" y="7966"/>
                  <a:pt x="3992" y="8004"/>
                </a:cubicBezTo>
                <a:cubicBezTo>
                  <a:pt x="3992" y="8042"/>
                  <a:pt x="4010" y="8073"/>
                  <a:pt x="4033" y="8073"/>
                </a:cubicBezTo>
                <a:cubicBezTo>
                  <a:pt x="4056" y="8073"/>
                  <a:pt x="4074" y="8042"/>
                  <a:pt x="4074" y="8004"/>
                </a:cubicBezTo>
                <a:cubicBezTo>
                  <a:pt x="4074" y="7966"/>
                  <a:pt x="4056" y="7936"/>
                  <a:pt x="4033" y="7936"/>
                </a:cubicBezTo>
                <a:close/>
                <a:moveTo>
                  <a:pt x="4240" y="7936"/>
                </a:moveTo>
                <a:cubicBezTo>
                  <a:pt x="4218" y="7936"/>
                  <a:pt x="4199" y="7966"/>
                  <a:pt x="4199" y="8004"/>
                </a:cubicBezTo>
                <a:cubicBezTo>
                  <a:pt x="4199" y="8042"/>
                  <a:pt x="4218" y="8073"/>
                  <a:pt x="4240" y="8073"/>
                </a:cubicBezTo>
                <a:cubicBezTo>
                  <a:pt x="4263" y="8073"/>
                  <a:pt x="4281" y="8042"/>
                  <a:pt x="4281" y="8004"/>
                </a:cubicBezTo>
                <a:cubicBezTo>
                  <a:pt x="4281" y="7966"/>
                  <a:pt x="4263" y="7936"/>
                  <a:pt x="4240" y="7936"/>
                </a:cubicBezTo>
                <a:close/>
                <a:moveTo>
                  <a:pt x="4447" y="7936"/>
                </a:moveTo>
                <a:cubicBezTo>
                  <a:pt x="4425" y="7936"/>
                  <a:pt x="4406" y="7966"/>
                  <a:pt x="4406" y="8004"/>
                </a:cubicBezTo>
                <a:cubicBezTo>
                  <a:pt x="4406" y="8042"/>
                  <a:pt x="4425" y="8073"/>
                  <a:pt x="4447" y="8073"/>
                </a:cubicBezTo>
                <a:cubicBezTo>
                  <a:pt x="4470" y="8073"/>
                  <a:pt x="4489" y="8042"/>
                  <a:pt x="4489" y="8004"/>
                </a:cubicBezTo>
                <a:cubicBezTo>
                  <a:pt x="4489" y="7966"/>
                  <a:pt x="4470" y="7936"/>
                  <a:pt x="4447" y="7936"/>
                </a:cubicBezTo>
                <a:close/>
                <a:moveTo>
                  <a:pt x="4662" y="7936"/>
                </a:moveTo>
                <a:cubicBezTo>
                  <a:pt x="4640" y="7936"/>
                  <a:pt x="4621" y="7966"/>
                  <a:pt x="4621" y="8004"/>
                </a:cubicBezTo>
                <a:cubicBezTo>
                  <a:pt x="4621" y="8042"/>
                  <a:pt x="4640" y="8073"/>
                  <a:pt x="4662" y="8073"/>
                </a:cubicBezTo>
                <a:cubicBezTo>
                  <a:pt x="4685" y="8073"/>
                  <a:pt x="4703" y="8042"/>
                  <a:pt x="4703" y="8004"/>
                </a:cubicBezTo>
                <a:cubicBezTo>
                  <a:pt x="4703" y="7966"/>
                  <a:pt x="4685" y="7936"/>
                  <a:pt x="4662" y="7936"/>
                </a:cubicBezTo>
                <a:close/>
                <a:moveTo>
                  <a:pt x="5292" y="7936"/>
                </a:moveTo>
                <a:cubicBezTo>
                  <a:pt x="5269" y="7936"/>
                  <a:pt x="5251" y="7966"/>
                  <a:pt x="5251" y="8004"/>
                </a:cubicBezTo>
                <a:cubicBezTo>
                  <a:pt x="5251" y="8042"/>
                  <a:pt x="5269" y="8073"/>
                  <a:pt x="5292" y="8073"/>
                </a:cubicBezTo>
                <a:cubicBezTo>
                  <a:pt x="5315" y="8073"/>
                  <a:pt x="5333" y="8042"/>
                  <a:pt x="5333" y="8004"/>
                </a:cubicBezTo>
                <a:cubicBezTo>
                  <a:pt x="5333" y="7966"/>
                  <a:pt x="5315" y="7936"/>
                  <a:pt x="5292" y="7936"/>
                </a:cubicBezTo>
                <a:close/>
                <a:moveTo>
                  <a:pt x="5499" y="7936"/>
                </a:moveTo>
                <a:cubicBezTo>
                  <a:pt x="5477" y="7936"/>
                  <a:pt x="5458" y="7966"/>
                  <a:pt x="5458" y="8004"/>
                </a:cubicBezTo>
                <a:cubicBezTo>
                  <a:pt x="5458" y="8042"/>
                  <a:pt x="5477" y="8073"/>
                  <a:pt x="5499" y="8073"/>
                </a:cubicBezTo>
                <a:cubicBezTo>
                  <a:pt x="5522" y="8073"/>
                  <a:pt x="5540" y="8042"/>
                  <a:pt x="5540" y="8004"/>
                </a:cubicBezTo>
                <a:cubicBezTo>
                  <a:pt x="5540" y="7966"/>
                  <a:pt x="5522" y="7936"/>
                  <a:pt x="5499" y="7936"/>
                </a:cubicBezTo>
                <a:close/>
                <a:moveTo>
                  <a:pt x="5706" y="7936"/>
                </a:moveTo>
                <a:cubicBezTo>
                  <a:pt x="5684" y="7936"/>
                  <a:pt x="5665" y="7966"/>
                  <a:pt x="5665" y="8004"/>
                </a:cubicBezTo>
                <a:cubicBezTo>
                  <a:pt x="5665" y="8042"/>
                  <a:pt x="5684" y="8073"/>
                  <a:pt x="5706" y="8073"/>
                </a:cubicBezTo>
                <a:cubicBezTo>
                  <a:pt x="5729" y="8073"/>
                  <a:pt x="5747" y="8042"/>
                  <a:pt x="5747" y="8004"/>
                </a:cubicBezTo>
                <a:cubicBezTo>
                  <a:pt x="5747" y="7966"/>
                  <a:pt x="5729" y="7936"/>
                  <a:pt x="5706" y="7936"/>
                </a:cubicBezTo>
                <a:close/>
                <a:moveTo>
                  <a:pt x="5921" y="7936"/>
                </a:moveTo>
                <a:cubicBezTo>
                  <a:pt x="5899" y="7936"/>
                  <a:pt x="5880" y="7966"/>
                  <a:pt x="5880" y="8004"/>
                </a:cubicBezTo>
                <a:cubicBezTo>
                  <a:pt x="5880" y="8042"/>
                  <a:pt x="5899" y="8073"/>
                  <a:pt x="5921" y="8073"/>
                </a:cubicBezTo>
                <a:cubicBezTo>
                  <a:pt x="5944" y="8073"/>
                  <a:pt x="5962" y="8042"/>
                  <a:pt x="5962" y="8004"/>
                </a:cubicBezTo>
                <a:cubicBezTo>
                  <a:pt x="5962" y="7966"/>
                  <a:pt x="5944" y="7936"/>
                  <a:pt x="5921" y="7936"/>
                </a:cubicBezTo>
                <a:close/>
                <a:moveTo>
                  <a:pt x="6129" y="7936"/>
                </a:moveTo>
                <a:cubicBezTo>
                  <a:pt x="6106" y="7936"/>
                  <a:pt x="6088" y="7966"/>
                  <a:pt x="6088" y="8004"/>
                </a:cubicBezTo>
                <a:cubicBezTo>
                  <a:pt x="6088" y="8023"/>
                  <a:pt x="6092" y="8040"/>
                  <a:pt x="6100" y="8053"/>
                </a:cubicBezTo>
                <a:cubicBezTo>
                  <a:pt x="6110" y="8052"/>
                  <a:pt x="6121" y="8050"/>
                  <a:pt x="6129" y="8045"/>
                </a:cubicBezTo>
                <a:cubicBezTo>
                  <a:pt x="6131" y="8043"/>
                  <a:pt x="6134" y="8041"/>
                  <a:pt x="6136" y="8039"/>
                </a:cubicBezTo>
                <a:cubicBezTo>
                  <a:pt x="6142" y="8029"/>
                  <a:pt x="6147" y="8017"/>
                  <a:pt x="6151" y="8004"/>
                </a:cubicBezTo>
                <a:cubicBezTo>
                  <a:pt x="6155" y="7992"/>
                  <a:pt x="6159" y="7981"/>
                  <a:pt x="6164" y="7971"/>
                </a:cubicBezTo>
                <a:cubicBezTo>
                  <a:pt x="6157" y="7950"/>
                  <a:pt x="6144" y="7936"/>
                  <a:pt x="6129" y="7936"/>
                </a:cubicBezTo>
                <a:close/>
                <a:moveTo>
                  <a:pt x="10121" y="7936"/>
                </a:moveTo>
                <a:cubicBezTo>
                  <a:pt x="10098" y="7936"/>
                  <a:pt x="10080" y="7966"/>
                  <a:pt x="10080" y="8004"/>
                </a:cubicBezTo>
                <a:cubicBezTo>
                  <a:pt x="10080" y="8042"/>
                  <a:pt x="10098" y="8073"/>
                  <a:pt x="10121" y="8073"/>
                </a:cubicBezTo>
                <a:cubicBezTo>
                  <a:pt x="10143" y="8073"/>
                  <a:pt x="10162" y="8042"/>
                  <a:pt x="10162" y="8004"/>
                </a:cubicBezTo>
                <a:cubicBezTo>
                  <a:pt x="10162" y="7966"/>
                  <a:pt x="10143" y="7936"/>
                  <a:pt x="10121" y="7936"/>
                </a:cubicBezTo>
                <a:close/>
                <a:moveTo>
                  <a:pt x="10328" y="7936"/>
                </a:moveTo>
                <a:cubicBezTo>
                  <a:pt x="10305" y="7936"/>
                  <a:pt x="10287" y="7966"/>
                  <a:pt x="10287" y="8004"/>
                </a:cubicBezTo>
                <a:cubicBezTo>
                  <a:pt x="10287" y="8042"/>
                  <a:pt x="10305" y="8073"/>
                  <a:pt x="10328" y="8073"/>
                </a:cubicBezTo>
                <a:cubicBezTo>
                  <a:pt x="10351" y="8073"/>
                  <a:pt x="10369" y="8042"/>
                  <a:pt x="10369" y="8004"/>
                </a:cubicBezTo>
                <a:cubicBezTo>
                  <a:pt x="10369" y="7966"/>
                  <a:pt x="10351" y="7936"/>
                  <a:pt x="10328" y="7936"/>
                </a:cubicBezTo>
                <a:close/>
                <a:moveTo>
                  <a:pt x="10535" y="7936"/>
                </a:moveTo>
                <a:cubicBezTo>
                  <a:pt x="10513" y="7936"/>
                  <a:pt x="10494" y="7966"/>
                  <a:pt x="10494" y="8004"/>
                </a:cubicBezTo>
                <a:cubicBezTo>
                  <a:pt x="10494" y="8042"/>
                  <a:pt x="10513" y="8073"/>
                  <a:pt x="10535" y="8073"/>
                </a:cubicBezTo>
                <a:cubicBezTo>
                  <a:pt x="10558" y="8073"/>
                  <a:pt x="10576" y="8042"/>
                  <a:pt x="10576" y="8004"/>
                </a:cubicBezTo>
                <a:cubicBezTo>
                  <a:pt x="10576" y="7966"/>
                  <a:pt x="10558" y="7936"/>
                  <a:pt x="10535" y="7936"/>
                </a:cubicBezTo>
                <a:close/>
                <a:moveTo>
                  <a:pt x="10750" y="7936"/>
                </a:moveTo>
                <a:cubicBezTo>
                  <a:pt x="10727" y="7936"/>
                  <a:pt x="10709" y="7966"/>
                  <a:pt x="10709" y="8004"/>
                </a:cubicBezTo>
                <a:cubicBezTo>
                  <a:pt x="10709" y="8042"/>
                  <a:pt x="10727" y="8073"/>
                  <a:pt x="10750" y="8073"/>
                </a:cubicBezTo>
                <a:cubicBezTo>
                  <a:pt x="10773" y="8073"/>
                  <a:pt x="10791" y="8042"/>
                  <a:pt x="10791" y="8004"/>
                </a:cubicBezTo>
                <a:cubicBezTo>
                  <a:pt x="10791" y="7966"/>
                  <a:pt x="10773" y="7936"/>
                  <a:pt x="10750" y="7936"/>
                </a:cubicBezTo>
                <a:close/>
                <a:moveTo>
                  <a:pt x="10954" y="7936"/>
                </a:moveTo>
                <a:cubicBezTo>
                  <a:pt x="10937" y="7936"/>
                  <a:pt x="10923" y="7952"/>
                  <a:pt x="10916" y="7975"/>
                </a:cubicBezTo>
                <a:cubicBezTo>
                  <a:pt x="10917" y="7985"/>
                  <a:pt x="10918" y="7995"/>
                  <a:pt x="10919" y="8004"/>
                </a:cubicBezTo>
                <a:cubicBezTo>
                  <a:pt x="10921" y="8024"/>
                  <a:pt x="10926" y="8039"/>
                  <a:pt x="10937" y="8039"/>
                </a:cubicBezTo>
                <a:lnTo>
                  <a:pt x="10954" y="8039"/>
                </a:lnTo>
                <a:lnTo>
                  <a:pt x="10989" y="8039"/>
                </a:lnTo>
                <a:cubicBezTo>
                  <a:pt x="10992" y="8028"/>
                  <a:pt x="10995" y="8017"/>
                  <a:pt x="10995" y="8004"/>
                </a:cubicBezTo>
                <a:cubicBezTo>
                  <a:pt x="10995" y="7966"/>
                  <a:pt x="10976" y="7936"/>
                  <a:pt x="10954" y="7936"/>
                </a:cubicBezTo>
                <a:close/>
                <a:moveTo>
                  <a:pt x="11165" y="7936"/>
                </a:moveTo>
                <a:cubicBezTo>
                  <a:pt x="11142" y="7936"/>
                  <a:pt x="11124" y="7966"/>
                  <a:pt x="11124" y="8004"/>
                </a:cubicBezTo>
                <a:cubicBezTo>
                  <a:pt x="11124" y="8042"/>
                  <a:pt x="11142" y="8073"/>
                  <a:pt x="11165" y="8073"/>
                </a:cubicBezTo>
                <a:cubicBezTo>
                  <a:pt x="11187" y="8073"/>
                  <a:pt x="11206" y="8042"/>
                  <a:pt x="11206" y="8004"/>
                </a:cubicBezTo>
                <a:cubicBezTo>
                  <a:pt x="11206" y="7966"/>
                  <a:pt x="11187" y="7936"/>
                  <a:pt x="11165" y="7936"/>
                </a:cubicBezTo>
                <a:close/>
                <a:moveTo>
                  <a:pt x="11380" y="7936"/>
                </a:moveTo>
                <a:cubicBezTo>
                  <a:pt x="11357" y="7936"/>
                  <a:pt x="11339" y="7966"/>
                  <a:pt x="11339" y="8004"/>
                </a:cubicBezTo>
                <a:cubicBezTo>
                  <a:pt x="11339" y="8042"/>
                  <a:pt x="11357" y="8073"/>
                  <a:pt x="11380" y="8073"/>
                </a:cubicBezTo>
                <a:cubicBezTo>
                  <a:pt x="11402" y="8073"/>
                  <a:pt x="11421" y="8042"/>
                  <a:pt x="11421" y="8004"/>
                </a:cubicBezTo>
                <a:cubicBezTo>
                  <a:pt x="11421" y="7966"/>
                  <a:pt x="11402" y="7936"/>
                  <a:pt x="11380" y="7936"/>
                </a:cubicBezTo>
                <a:close/>
                <a:moveTo>
                  <a:pt x="11587" y="7936"/>
                </a:moveTo>
                <a:cubicBezTo>
                  <a:pt x="11564" y="7936"/>
                  <a:pt x="11546" y="7966"/>
                  <a:pt x="11546" y="8004"/>
                </a:cubicBezTo>
                <a:cubicBezTo>
                  <a:pt x="11546" y="8042"/>
                  <a:pt x="11564" y="8073"/>
                  <a:pt x="11587" y="8073"/>
                </a:cubicBezTo>
                <a:cubicBezTo>
                  <a:pt x="11610" y="8073"/>
                  <a:pt x="11628" y="8042"/>
                  <a:pt x="11628" y="8004"/>
                </a:cubicBezTo>
                <a:cubicBezTo>
                  <a:pt x="11628" y="7966"/>
                  <a:pt x="11610" y="7936"/>
                  <a:pt x="11587" y="7936"/>
                </a:cubicBezTo>
                <a:close/>
                <a:moveTo>
                  <a:pt x="11794" y="7936"/>
                </a:moveTo>
                <a:cubicBezTo>
                  <a:pt x="11771" y="7936"/>
                  <a:pt x="11753" y="7966"/>
                  <a:pt x="11753" y="8004"/>
                </a:cubicBezTo>
                <a:cubicBezTo>
                  <a:pt x="11753" y="8042"/>
                  <a:pt x="11771" y="8073"/>
                  <a:pt x="11794" y="8073"/>
                </a:cubicBezTo>
                <a:cubicBezTo>
                  <a:pt x="11817" y="8073"/>
                  <a:pt x="11835" y="8042"/>
                  <a:pt x="11835" y="8004"/>
                </a:cubicBezTo>
                <a:cubicBezTo>
                  <a:pt x="11835" y="7966"/>
                  <a:pt x="11817" y="7936"/>
                  <a:pt x="11794" y="7936"/>
                </a:cubicBezTo>
                <a:close/>
                <a:moveTo>
                  <a:pt x="12216" y="7936"/>
                </a:moveTo>
                <a:cubicBezTo>
                  <a:pt x="12194" y="7936"/>
                  <a:pt x="12175" y="7966"/>
                  <a:pt x="12175" y="8004"/>
                </a:cubicBezTo>
                <a:cubicBezTo>
                  <a:pt x="12175" y="8042"/>
                  <a:pt x="12194" y="8073"/>
                  <a:pt x="12216" y="8073"/>
                </a:cubicBezTo>
                <a:cubicBezTo>
                  <a:pt x="12219" y="8073"/>
                  <a:pt x="12221" y="8072"/>
                  <a:pt x="12223" y="8071"/>
                </a:cubicBezTo>
                <a:cubicBezTo>
                  <a:pt x="12231" y="8065"/>
                  <a:pt x="12238" y="8058"/>
                  <a:pt x="12246" y="8051"/>
                </a:cubicBezTo>
                <a:cubicBezTo>
                  <a:pt x="12253" y="8039"/>
                  <a:pt x="12257" y="8022"/>
                  <a:pt x="12257" y="8004"/>
                </a:cubicBezTo>
                <a:cubicBezTo>
                  <a:pt x="12257" y="7988"/>
                  <a:pt x="12254" y="7974"/>
                  <a:pt x="12249" y="7963"/>
                </a:cubicBezTo>
                <a:cubicBezTo>
                  <a:pt x="12247" y="7962"/>
                  <a:pt x="12245" y="7962"/>
                  <a:pt x="12245" y="7962"/>
                </a:cubicBezTo>
                <a:cubicBezTo>
                  <a:pt x="12240" y="7962"/>
                  <a:pt x="12225" y="7955"/>
                  <a:pt x="12216" y="7936"/>
                </a:cubicBezTo>
                <a:close/>
                <a:moveTo>
                  <a:pt x="12424" y="7936"/>
                </a:moveTo>
                <a:cubicBezTo>
                  <a:pt x="12401" y="7936"/>
                  <a:pt x="12383" y="7966"/>
                  <a:pt x="12383" y="8004"/>
                </a:cubicBezTo>
                <a:cubicBezTo>
                  <a:pt x="12383" y="8042"/>
                  <a:pt x="12401" y="8073"/>
                  <a:pt x="12424" y="8073"/>
                </a:cubicBezTo>
                <a:cubicBezTo>
                  <a:pt x="12446" y="8073"/>
                  <a:pt x="12465" y="8042"/>
                  <a:pt x="12465" y="8004"/>
                </a:cubicBezTo>
                <a:cubicBezTo>
                  <a:pt x="12465" y="7966"/>
                  <a:pt x="12446" y="7936"/>
                  <a:pt x="12424" y="7936"/>
                </a:cubicBezTo>
                <a:close/>
                <a:moveTo>
                  <a:pt x="12639" y="7936"/>
                </a:moveTo>
                <a:cubicBezTo>
                  <a:pt x="12616" y="7936"/>
                  <a:pt x="12598" y="7966"/>
                  <a:pt x="12598" y="8004"/>
                </a:cubicBezTo>
                <a:cubicBezTo>
                  <a:pt x="12598" y="8042"/>
                  <a:pt x="12616" y="8073"/>
                  <a:pt x="12639" y="8073"/>
                </a:cubicBezTo>
                <a:cubicBezTo>
                  <a:pt x="12661" y="8073"/>
                  <a:pt x="12680" y="8042"/>
                  <a:pt x="12680" y="8004"/>
                </a:cubicBezTo>
                <a:cubicBezTo>
                  <a:pt x="12680" y="7966"/>
                  <a:pt x="12661" y="7936"/>
                  <a:pt x="12639" y="7936"/>
                </a:cubicBezTo>
                <a:close/>
                <a:moveTo>
                  <a:pt x="12846" y="7936"/>
                </a:moveTo>
                <a:cubicBezTo>
                  <a:pt x="12823" y="7936"/>
                  <a:pt x="12805" y="7966"/>
                  <a:pt x="12805" y="8004"/>
                </a:cubicBezTo>
                <a:cubicBezTo>
                  <a:pt x="12805" y="8042"/>
                  <a:pt x="12823" y="8073"/>
                  <a:pt x="12846" y="8073"/>
                </a:cubicBezTo>
                <a:cubicBezTo>
                  <a:pt x="12868" y="8073"/>
                  <a:pt x="12887" y="8042"/>
                  <a:pt x="12887" y="8004"/>
                </a:cubicBezTo>
                <a:cubicBezTo>
                  <a:pt x="12887" y="7966"/>
                  <a:pt x="12868" y="7936"/>
                  <a:pt x="12846" y="7936"/>
                </a:cubicBezTo>
                <a:close/>
                <a:moveTo>
                  <a:pt x="13475" y="7936"/>
                </a:moveTo>
                <a:cubicBezTo>
                  <a:pt x="13453" y="7936"/>
                  <a:pt x="13434" y="7966"/>
                  <a:pt x="13434" y="8004"/>
                </a:cubicBezTo>
                <a:cubicBezTo>
                  <a:pt x="13434" y="8042"/>
                  <a:pt x="13453" y="8073"/>
                  <a:pt x="13475" y="8073"/>
                </a:cubicBezTo>
                <a:cubicBezTo>
                  <a:pt x="13498" y="8073"/>
                  <a:pt x="13516" y="8042"/>
                  <a:pt x="13516" y="8004"/>
                </a:cubicBezTo>
                <a:cubicBezTo>
                  <a:pt x="13516" y="7966"/>
                  <a:pt x="13498" y="7936"/>
                  <a:pt x="13475" y="7936"/>
                </a:cubicBezTo>
                <a:close/>
                <a:moveTo>
                  <a:pt x="13683" y="7936"/>
                </a:moveTo>
                <a:cubicBezTo>
                  <a:pt x="13660" y="7936"/>
                  <a:pt x="13642" y="7966"/>
                  <a:pt x="13642" y="8004"/>
                </a:cubicBezTo>
                <a:cubicBezTo>
                  <a:pt x="13642" y="8042"/>
                  <a:pt x="13660" y="8073"/>
                  <a:pt x="13683" y="8073"/>
                </a:cubicBezTo>
                <a:cubicBezTo>
                  <a:pt x="13705" y="8073"/>
                  <a:pt x="13724" y="8042"/>
                  <a:pt x="13724" y="8004"/>
                </a:cubicBezTo>
                <a:cubicBezTo>
                  <a:pt x="13724" y="7966"/>
                  <a:pt x="13705" y="7936"/>
                  <a:pt x="13683" y="7936"/>
                </a:cubicBezTo>
                <a:close/>
                <a:moveTo>
                  <a:pt x="13898" y="7936"/>
                </a:moveTo>
                <a:cubicBezTo>
                  <a:pt x="13875" y="7936"/>
                  <a:pt x="13857" y="7966"/>
                  <a:pt x="13857" y="8004"/>
                </a:cubicBezTo>
                <a:cubicBezTo>
                  <a:pt x="13857" y="8042"/>
                  <a:pt x="13875" y="8073"/>
                  <a:pt x="13898" y="8073"/>
                </a:cubicBezTo>
                <a:cubicBezTo>
                  <a:pt x="13920" y="8073"/>
                  <a:pt x="13939" y="8042"/>
                  <a:pt x="13939" y="8004"/>
                </a:cubicBezTo>
                <a:cubicBezTo>
                  <a:pt x="13939" y="7966"/>
                  <a:pt x="13920" y="7936"/>
                  <a:pt x="13898" y="7936"/>
                </a:cubicBezTo>
                <a:close/>
                <a:moveTo>
                  <a:pt x="14105" y="7936"/>
                </a:moveTo>
                <a:cubicBezTo>
                  <a:pt x="14082" y="7936"/>
                  <a:pt x="14064" y="7966"/>
                  <a:pt x="14064" y="8004"/>
                </a:cubicBezTo>
                <a:cubicBezTo>
                  <a:pt x="14064" y="8042"/>
                  <a:pt x="14082" y="8073"/>
                  <a:pt x="14105" y="8073"/>
                </a:cubicBezTo>
                <a:cubicBezTo>
                  <a:pt x="14127" y="8073"/>
                  <a:pt x="14146" y="8042"/>
                  <a:pt x="14146" y="8004"/>
                </a:cubicBezTo>
                <a:cubicBezTo>
                  <a:pt x="14146" y="7966"/>
                  <a:pt x="14127" y="7936"/>
                  <a:pt x="14105" y="7936"/>
                </a:cubicBezTo>
                <a:close/>
                <a:moveTo>
                  <a:pt x="14312" y="7936"/>
                </a:moveTo>
                <a:cubicBezTo>
                  <a:pt x="14289" y="7936"/>
                  <a:pt x="14271" y="7966"/>
                  <a:pt x="14271" y="8004"/>
                </a:cubicBezTo>
                <a:cubicBezTo>
                  <a:pt x="14271" y="8042"/>
                  <a:pt x="14289" y="8073"/>
                  <a:pt x="14312" y="8073"/>
                </a:cubicBezTo>
                <a:cubicBezTo>
                  <a:pt x="14335" y="8073"/>
                  <a:pt x="14353" y="8042"/>
                  <a:pt x="14353" y="8004"/>
                </a:cubicBezTo>
                <a:cubicBezTo>
                  <a:pt x="14353" y="7966"/>
                  <a:pt x="14335" y="7936"/>
                  <a:pt x="14312" y="7936"/>
                </a:cubicBezTo>
                <a:close/>
                <a:moveTo>
                  <a:pt x="14527" y="7936"/>
                </a:moveTo>
                <a:cubicBezTo>
                  <a:pt x="14504" y="7936"/>
                  <a:pt x="14486" y="7966"/>
                  <a:pt x="14486" y="8004"/>
                </a:cubicBezTo>
                <a:cubicBezTo>
                  <a:pt x="14486" y="8042"/>
                  <a:pt x="14504" y="8073"/>
                  <a:pt x="14527" y="8073"/>
                </a:cubicBezTo>
                <a:cubicBezTo>
                  <a:pt x="14550" y="8073"/>
                  <a:pt x="14568" y="8042"/>
                  <a:pt x="14568" y="8004"/>
                </a:cubicBezTo>
                <a:cubicBezTo>
                  <a:pt x="14568" y="7966"/>
                  <a:pt x="14550" y="7936"/>
                  <a:pt x="14527" y="7936"/>
                </a:cubicBezTo>
                <a:close/>
                <a:moveTo>
                  <a:pt x="14734" y="7936"/>
                </a:moveTo>
                <a:cubicBezTo>
                  <a:pt x="14712" y="7936"/>
                  <a:pt x="14693" y="7966"/>
                  <a:pt x="14693" y="8004"/>
                </a:cubicBezTo>
                <a:cubicBezTo>
                  <a:pt x="14693" y="8042"/>
                  <a:pt x="14712" y="8073"/>
                  <a:pt x="14734" y="8073"/>
                </a:cubicBezTo>
                <a:cubicBezTo>
                  <a:pt x="14757" y="8073"/>
                  <a:pt x="14775" y="8042"/>
                  <a:pt x="14775" y="8004"/>
                </a:cubicBezTo>
                <a:cubicBezTo>
                  <a:pt x="14775" y="7966"/>
                  <a:pt x="14757" y="7936"/>
                  <a:pt x="14734" y="7936"/>
                </a:cubicBezTo>
                <a:close/>
                <a:moveTo>
                  <a:pt x="14942" y="7936"/>
                </a:moveTo>
                <a:cubicBezTo>
                  <a:pt x="14919" y="7936"/>
                  <a:pt x="14901" y="7966"/>
                  <a:pt x="14901" y="8004"/>
                </a:cubicBezTo>
                <a:cubicBezTo>
                  <a:pt x="14901" y="8042"/>
                  <a:pt x="14919" y="8073"/>
                  <a:pt x="14942" y="8073"/>
                </a:cubicBezTo>
                <a:cubicBezTo>
                  <a:pt x="14964" y="8073"/>
                  <a:pt x="14983" y="8042"/>
                  <a:pt x="14983" y="8004"/>
                </a:cubicBezTo>
                <a:cubicBezTo>
                  <a:pt x="14983" y="7966"/>
                  <a:pt x="14964" y="7936"/>
                  <a:pt x="14942" y="7936"/>
                </a:cubicBezTo>
                <a:close/>
                <a:moveTo>
                  <a:pt x="15157" y="7936"/>
                </a:moveTo>
                <a:cubicBezTo>
                  <a:pt x="15134" y="7936"/>
                  <a:pt x="15116" y="7966"/>
                  <a:pt x="15116" y="8004"/>
                </a:cubicBezTo>
                <a:cubicBezTo>
                  <a:pt x="15116" y="8042"/>
                  <a:pt x="15134" y="8073"/>
                  <a:pt x="15157" y="8073"/>
                </a:cubicBezTo>
                <a:cubicBezTo>
                  <a:pt x="15179" y="8073"/>
                  <a:pt x="15198" y="8042"/>
                  <a:pt x="15198" y="8004"/>
                </a:cubicBezTo>
                <a:cubicBezTo>
                  <a:pt x="15198" y="7966"/>
                  <a:pt x="15179" y="7936"/>
                  <a:pt x="15157" y="7936"/>
                </a:cubicBezTo>
                <a:close/>
                <a:moveTo>
                  <a:pt x="15364" y="7936"/>
                </a:moveTo>
                <a:cubicBezTo>
                  <a:pt x="15341" y="7936"/>
                  <a:pt x="15323" y="7966"/>
                  <a:pt x="15323" y="8004"/>
                </a:cubicBezTo>
                <a:cubicBezTo>
                  <a:pt x="15323" y="8042"/>
                  <a:pt x="15341" y="8073"/>
                  <a:pt x="15364" y="8073"/>
                </a:cubicBezTo>
                <a:cubicBezTo>
                  <a:pt x="15386" y="8073"/>
                  <a:pt x="15405" y="8042"/>
                  <a:pt x="15405" y="8004"/>
                </a:cubicBezTo>
                <a:cubicBezTo>
                  <a:pt x="15405" y="7966"/>
                  <a:pt x="15386" y="7936"/>
                  <a:pt x="15364" y="7936"/>
                </a:cubicBezTo>
                <a:close/>
                <a:moveTo>
                  <a:pt x="15579" y="7936"/>
                </a:moveTo>
                <a:cubicBezTo>
                  <a:pt x="15556" y="7936"/>
                  <a:pt x="15538" y="7966"/>
                  <a:pt x="15538" y="8004"/>
                </a:cubicBezTo>
                <a:cubicBezTo>
                  <a:pt x="15538" y="8042"/>
                  <a:pt x="15556" y="8073"/>
                  <a:pt x="15579" y="8073"/>
                </a:cubicBezTo>
                <a:cubicBezTo>
                  <a:pt x="15601" y="8073"/>
                  <a:pt x="15620" y="8042"/>
                  <a:pt x="15620" y="8004"/>
                </a:cubicBezTo>
                <a:cubicBezTo>
                  <a:pt x="15620" y="7966"/>
                  <a:pt x="15601" y="7936"/>
                  <a:pt x="15579" y="7936"/>
                </a:cubicBezTo>
                <a:close/>
                <a:moveTo>
                  <a:pt x="15786" y="7936"/>
                </a:moveTo>
                <a:cubicBezTo>
                  <a:pt x="15763" y="7936"/>
                  <a:pt x="15745" y="7966"/>
                  <a:pt x="15745" y="8004"/>
                </a:cubicBezTo>
                <a:cubicBezTo>
                  <a:pt x="15745" y="8042"/>
                  <a:pt x="15763" y="8073"/>
                  <a:pt x="15786" y="8073"/>
                </a:cubicBezTo>
                <a:cubicBezTo>
                  <a:pt x="15809" y="8073"/>
                  <a:pt x="15827" y="8042"/>
                  <a:pt x="15827" y="8004"/>
                </a:cubicBezTo>
                <a:cubicBezTo>
                  <a:pt x="15827" y="7966"/>
                  <a:pt x="15809" y="7936"/>
                  <a:pt x="15786" y="7936"/>
                </a:cubicBezTo>
                <a:close/>
                <a:moveTo>
                  <a:pt x="15993" y="7936"/>
                </a:moveTo>
                <a:cubicBezTo>
                  <a:pt x="15971" y="7936"/>
                  <a:pt x="15952" y="7966"/>
                  <a:pt x="15952" y="8004"/>
                </a:cubicBezTo>
                <a:cubicBezTo>
                  <a:pt x="15952" y="8042"/>
                  <a:pt x="15971" y="8073"/>
                  <a:pt x="15993" y="8073"/>
                </a:cubicBezTo>
                <a:cubicBezTo>
                  <a:pt x="16016" y="8073"/>
                  <a:pt x="16034" y="8042"/>
                  <a:pt x="16034" y="8004"/>
                </a:cubicBezTo>
                <a:cubicBezTo>
                  <a:pt x="16034" y="7966"/>
                  <a:pt x="16016" y="7936"/>
                  <a:pt x="15993" y="7936"/>
                </a:cubicBezTo>
                <a:close/>
                <a:moveTo>
                  <a:pt x="16208" y="7936"/>
                </a:moveTo>
                <a:cubicBezTo>
                  <a:pt x="16186" y="7936"/>
                  <a:pt x="16167" y="7966"/>
                  <a:pt x="16167" y="8004"/>
                </a:cubicBezTo>
                <a:cubicBezTo>
                  <a:pt x="16167" y="8042"/>
                  <a:pt x="16186" y="8073"/>
                  <a:pt x="16208" y="8073"/>
                </a:cubicBezTo>
                <a:cubicBezTo>
                  <a:pt x="16231" y="8073"/>
                  <a:pt x="16249" y="8042"/>
                  <a:pt x="16249" y="8004"/>
                </a:cubicBezTo>
                <a:cubicBezTo>
                  <a:pt x="16249" y="7966"/>
                  <a:pt x="16231" y="7936"/>
                  <a:pt x="16208" y="7936"/>
                </a:cubicBezTo>
                <a:close/>
                <a:moveTo>
                  <a:pt x="16416" y="7936"/>
                </a:moveTo>
                <a:cubicBezTo>
                  <a:pt x="16393" y="7936"/>
                  <a:pt x="16375" y="7966"/>
                  <a:pt x="16375" y="8004"/>
                </a:cubicBezTo>
                <a:cubicBezTo>
                  <a:pt x="16375" y="8042"/>
                  <a:pt x="16393" y="8073"/>
                  <a:pt x="16416" y="8073"/>
                </a:cubicBezTo>
                <a:cubicBezTo>
                  <a:pt x="16438" y="8073"/>
                  <a:pt x="16457" y="8042"/>
                  <a:pt x="16457" y="8004"/>
                </a:cubicBezTo>
                <a:cubicBezTo>
                  <a:pt x="16457" y="7966"/>
                  <a:pt x="16438" y="7936"/>
                  <a:pt x="16416" y="7936"/>
                </a:cubicBezTo>
                <a:close/>
                <a:moveTo>
                  <a:pt x="16623" y="7936"/>
                </a:moveTo>
                <a:cubicBezTo>
                  <a:pt x="16600" y="7936"/>
                  <a:pt x="16582" y="7966"/>
                  <a:pt x="16582" y="8004"/>
                </a:cubicBezTo>
                <a:cubicBezTo>
                  <a:pt x="16582" y="8042"/>
                  <a:pt x="16600" y="8073"/>
                  <a:pt x="16623" y="8073"/>
                </a:cubicBezTo>
                <a:cubicBezTo>
                  <a:pt x="16645" y="8073"/>
                  <a:pt x="16664" y="8042"/>
                  <a:pt x="16664" y="8004"/>
                </a:cubicBezTo>
                <a:cubicBezTo>
                  <a:pt x="16664" y="7966"/>
                  <a:pt x="16645" y="7936"/>
                  <a:pt x="16623" y="7936"/>
                </a:cubicBezTo>
                <a:close/>
                <a:moveTo>
                  <a:pt x="16838" y="7936"/>
                </a:moveTo>
                <a:cubicBezTo>
                  <a:pt x="16815" y="7936"/>
                  <a:pt x="16797" y="7966"/>
                  <a:pt x="16797" y="8004"/>
                </a:cubicBezTo>
                <a:cubicBezTo>
                  <a:pt x="16797" y="8042"/>
                  <a:pt x="16815" y="8073"/>
                  <a:pt x="16838" y="8073"/>
                </a:cubicBezTo>
                <a:cubicBezTo>
                  <a:pt x="16860" y="8073"/>
                  <a:pt x="16879" y="8042"/>
                  <a:pt x="16879" y="8004"/>
                </a:cubicBezTo>
                <a:cubicBezTo>
                  <a:pt x="16879" y="7966"/>
                  <a:pt x="16860" y="7936"/>
                  <a:pt x="16838" y="7936"/>
                </a:cubicBezTo>
                <a:close/>
                <a:moveTo>
                  <a:pt x="17045" y="7936"/>
                </a:moveTo>
                <a:cubicBezTo>
                  <a:pt x="17022" y="7936"/>
                  <a:pt x="17004" y="7966"/>
                  <a:pt x="17004" y="8004"/>
                </a:cubicBezTo>
                <a:cubicBezTo>
                  <a:pt x="17004" y="8042"/>
                  <a:pt x="17022" y="8073"/>
                  <a:pt x="17045" y="8073"/>
                </a:cubicBezTo>
                <a:cubicBezTo>
                  <a:pt x="17068" y="8073"/>
                  <a:pt x="17086" y="8042"/>
                  <a:pt x="17086" y="8004"/>
                </a:cubicBezTo>
                <a:cubicBezTo>
                  <a:pt x="17086" y="7966"/>
                  <a:pt x="17068" y="7936"/>
                  <a:pt x="17045" y="7936"/>
                </a:cubicBezTo>
                <a:close/>
                <a:moveTo>
                  <a:pt x="17252" y="7936"/>
                </a:moveTo>
                <a:cubicBezTo>
                  <a:pt x="17230" y="7936"/>
                  <a:pt x="17211" y="7966"/>
                  <a:pt x="17211" y="8004"/>
                </a:cubicBezTo>
                <a:cubicBezTo>
                  <a:pt x="17211" y="8042"/>
                  <a:pt x="17230" y="8073"/>
                  <a:pt x="17252" y="8073"/>
                </a:cubicBezTo>
                <a:cubicBezTo>
                  <a:pt x="17275" y="8073"/>
                  <a:pt x="17293" y="8042"/>
                  <a:pt x="17293" y="8004"/>
                </a:cubicBezTo>
                <a:cubicBezTo>
                  <a:pt x="17293" y="7966"/>
                  <a:pt x="17275" y="7936"/>
                  <a:pt x="17252" y="7936"/>
                </a:cubicBezTo>
                <a:close/>
                <a:moveTo>
                  <a:pt x="17467" y="7936"/>
                </a:moveTo>
                <a:cubicBezTo>
                  <a:pt x="17445" y="7936"/>
                  <a:pt x="17426" y="7966"/>
                  <a:pt x="17426" y="8004"/>
                </a:cubicBezTo>
                <a:cubicBezTo>
                  <a:pt x="17426" y="8042"/>
                  <a:pt x="17445" y="8073"/>
                  <a:pt x="17467" y="8073"/>
                </a:cubicBezTo>
                <a:cubicBezTo>
                  <a:pt x="17490" y="8073"/>
                  <a:pt x="17508" y="8042"/>
                  <a:pt x="17508" y="8004"/>
                </a:cubicBezTo>
                <a:cubicBezTo>
                  <a:pt x="17508" y="7966"/>
                  <a:pt x="17490" y="7936"/>
                  <a:pt x="17467" y="7936"/>
                </a:cubicBezTo>
                <a:close/>
                <a:moveTo>
                  <a:pt x="17675" y="7936"/>
                </a:moveTo>
                <a:cubicBezTo>
                  <a:pt x="17652" y="7936"/>
                  <a:pt x="17634" y="7966"/>
                  <a:pt x="17634" y="8004"/>
                </a:cubicBezTo>
                <a:cubicBezTo>
                  <a:pt x="17634" y="8042"/>
                  <a:pt x="17652" y="8073"/>
                  <a:pt x="17675" y="8073"/>
                </a:cubicBezTo>
                <a:cubicBezTo>
                  <a:pt x="17697" y="8073"/>
                  <a:pt x="17716" y="8042"/>
                  <a:pt x="17716" y="8004"/>
                </a:cubicBezTo>
                <a:cubicBezTo>
                  <a:pt x="17716" y="7966"/>
                  <a:pt x="17697" y="7936"/>
                  <a:pt x="17675" y="7936"/>
                </a:cubicBezTo>
                <a:close/>
                <a:moveTo>
                  <a:pt x="17882" y="7936"/>
                </a:moveTo>
                <a:cubicBezTo>
                  <a:pt x="17859" y="7936"/>
                  <a:pt x="17841" y="7966"/>
                  <a:pt x="17841" y="8004"/>
                </a:cubicBezTo>
                <a:cubicBezTo>
                  <a:pt x="17841" y="8042"/>
                  <a:pt x="17859" y="8073"/>
                  <a:pt x="17882" y="8073"/>
                </a:cubicBezTo>
                <a:cubicBezTo>
                  <a:pt x="17904" y="8073"/>
                  <a:pt x="17923" y="8042"/>
                  <a:pt x="17923" y="8004"/>
                </a:cubicBezTo>
                <a:cubicBezTo>
                  <a:pt x="17923" y="7966"/>
                  <a:pt x="17904" y="7936"/>
                  <a:pt x="17882" y="7936"/>
                </a:cubicBezTo>
                <a:close/>
                <a:moveTo>
                  <a:pt x="18097" y="7936"/>
                </a:moveTo>
                <a:cubicBezTo>
                  <a:pt x="18074" y="7936"/>
                  <a:pt x="18056" y="7966"/>
                  <a:pt x="18056" y="8004"/>
                </a:cubicBezTo>
                <a:cubicBezTo>
                  <a:pt x="18056" y="8042"/>
                  <a:pt x="18074" y="8073"/>
                  <a:pt x="18097" y="8073"/>
                </a:cubicBezTo>
                <a:cubicBezTo>
                  <a:pt x="18119" y="8073"/>
                  <a:pt x="18138" y="8042"/>
                  <a:pt x="18138" y="8004"/>
                </a:cubicBezTo>
                <a:cubicBezTo>
                  <a:pt x="18138" y="7966"/>
                  <a:pt x="18119" y="7936"/>
                  <a:pt x="18097" y="7936"/>
                </a:cubicBezTo>
                <a:close/>
                <a:moveTo>
                  <a:pt x="18304" y="7936"/>
                </a:moveTo>
                <a:cubicBezTo>
                  <a:pt x="18281" y="7936"/>
                  <a:pt x="18263" y="7966"/>
                  <a:pt x="18263" y="8004"/>
                </a:cubicBezTo>
                <a:cubicBezTo>
                  <a:pt x="18263" y="8042"/>
                  <a:pt x="18281" y="8073"/>
                  <a:pt x="18304" y="8073"/>
                </a:cubicBezTo>
                <a:cubicBezTo>
                  <a:pt x="18327" y="8073"/>
                  <a:pt x="18345" y="8042"/>
                  <a:pt x="18345" y="8004"/>
                </a:cubicBezTo>
                <a:cubicBezTo>
                  <a:pt x="18345" y="7966"/>
                  <a:pt x="18327" y="7936"/>
                  <a:pt x="18304" y="7936"/>
                </a:cubicBezTo>
                <a:close/>
                <a:moveTo>
                  <a:pt x="18729" y="7936"/>
                </a:moveTo>
                <a:cubicBezTo>
                  <a:pt x="18727" y="7941"/>
                  <a:pt x="18724" y="7947"/>
                  <a:pt x="18722" y="7954"/>
                </a:cubicBezTo>
                <a:cubicBezTo>
                  <a:pt x="18719" y="7963"/>
                  <a:pt x="18716" y="7975"/>
                  <a:pt x="18716" y="7991"/>
                </a:cubicBezTo>
                <a:cubicBezTo>
                  <a:pt x="18716" y="7994"/>
                  <a:pt x="18717" y="7997"/>
                  <a:pt x="18717" y="7999"/>
                </a:cubicBezTo>
                <a:cubicBezTo>
                  <a:pt x="18718" y="8004"/>
                  <a:pt x="18720" y="8009"/>
                  <a:pt x="18722" y="8014"/>
                </a:cubicBezTo>
                <a:cubicBezTo>
                  <a:pt x="18725" y="8020"/>
                  <a:pt x="18727" y="8026"/>
                  <a:pt x="18727" y="8034"/>
                </a:cubicBezTo>
                <a:cubicBezTo>
                  <a:pt x="18727" y="8042"/>
                  <a:pt x="18727" y="8054"/>
                  <a:pt x="18726" y="8067"/>
                </a:cubicBezTo>
                <a:cubicBezTo>
                  <a:pt x="18747" y="8064"/>
                  <a:pt x="18763" y="8035"/>
                  <a:pt x="18763" y="7999"/>
                </a:cubicBezTo>
                <a:cubicBezTo>
                  <a:pt x="18763" y="7997"/>
                  <a:pt x="18763" y="7994"/>
                  <a:pt x="18762" y="7991"/>
                </a:cubicBezTo>
                <a:cubicBezTo>
                  <a:pt x="18752" y="7971"/>
                  <a:pt x="18741" y="7952"/>
                  <a:pt x="18729" y="7936"/>
                </a:cubicBezTo>
                <a:close/>
                <a:moveTo>
                  <a:pt x="19141" y="7936"/>
                </a:moveTo>
                <a:cubicBezTo>
                  <a:pt x="19119" y="7936"/>
                  <a:pt x="19101" y="7964"/>
                  <a:pt x="19100" y="8000"/>
                </a:cubicBezTo>
                <a:cubicBezTo>
                  <a:pt x="19109" y="7982"/>
                  <a:pt x="19120" y="7965"/>
                  <a:pt x="19141" y="7963"/>
                </a:cubicBezTo>
                <a:cubicBezTo>
                  <a:pt x="19142" y="7962"/>
                  <a:pt x="19143" y="7962"/>
                  <a:pt x="19144" y="7962"/>
                </a:cubicBezTo>
                <a:lnTo>
                  <a:pt x="19144" y="7937"/>
                </a:lnTo>
                <a:cubicBezTo>
                  <a:pt x="19143" y="7936"/>
                  <a:pt x="19142" y="7936"/>
                  <a:pt x="19141" y="7936"/>
                </a:cubicBezTo>
                <a:close/>
                <a:moveTo>
                  <a:pt x="6310" y="7949"/>
                </a:moveTo>
                <a:cubicBezTo>
                  <a:pt x="6301" y="7961"/>
                  <a:pt x="6295" y="7980"/>
                  <a:pt x="6295" y="8001"/>
                </a:cubicBezTo>
                <a:cubicBezTo>
                  <a:pt x="6295" y="8038"/>
                  <a:pt x="6313" y="8068"/>
                  <a:pt x="6336" y="8069"/>
                </a:cubicBezTo>
                <a:cubicBezTo>
                  <a:pt x="6336" y="8068"/>
                  <a:pt x="6336" y="8069"/>
                  <a:pt x="6336" y="8069"/>
                </a:cubicBezTo>
                <a:cubicBezTo>
                  <a:pt x="6350" y="8055"/>
                  <a:pt x="6363" y="8042"/>
                  <a:pt x="6372" y="8031"/>
                </a:cubicBezTo>
                <a:cubicBezTo>
                  <a:pt x="6375" y="8022"/>
                  <a:pt x="6377" y="8012"/>
                  <a:pt x="6377" y="8001"/>
                </a:cubicBezTo>
                <a:cubicBezTo>
                  <a:pt x="6377" y="7987"/>
                  <a:pt x="6374" y="7974"/>
                  <a:pt x="6370" y="7963"/>
                </a:cubicBezTo>
                <a:cubicBezTo>
                  <a:pt x="6359" y="7956"/>
                  <a:pt x="6346" y="7952"/>
                  <a:pt x="6336" y="7951"/>
                </a:cubicBezTo>
                <a:cubicBezTo>
                  <a:pt x="6330" y="7950"/>
                  <a:pt x="6324" y="7950"/>
                  <a:pt x="6321" y="7950"/>
                </a:cubicBezTo>
                <a:cubicBezTo>
                  <a:pt x="6317" y="7950"/>
                  <a:pt x="6314" y="7949"/>
                  <a:pt x="6310" y="7949"/>
                </a:cubicBezTo>
                <a:close/>
                <a:moveTo>
                  <a:pt x="13294" y="7961"/>
                </a:moveTo>
                <a:cubicBezTo>
                  <a:pt x="13286" y="7961"/>
                  <a:pt x="13277" y="7964"/>
                  <a:pt x="13268" y="7968"/>
                </a:cubicBezTo>
                <a:cubicBezTo>
                  <a:pt x="13255" y="7973"/>
                  <a:pt x="13241" y="7982"/>
                  <a:pt x="13228" y="7993"/>
                </a:cubicBezTo>
                <a:cubicBezTo>
                  <a:pt x="13227" y="7996"/>
                  <a:pt x="13227" y="8000"/>
                  <a:pt x="13227" y="8004"/>
                </a:cubicBezTo>
                <a:cubicBezTo>
                  <a:pt x="13227" y="8041"/>
                  <a:pt x="13245" y="8072"/>
                  <a:pt x="13268" y="8072"/>
                </a:cubicBezTo>
                <a:cubicBezTo>
                  <a:pt x="13291" y="8072"/>
                  <a:pt x="13309" y="8041"/>
                  <a:pt x="13309" y="8004"/>
                </a:cubicBezTo>
                <a:cubicBezTo>
                  <a:pt x="13309" y="7988"/>
                  <a:pt x="13306" y="7974"/>
                  <a:pt x="13300" y="7962"/>
                </a:cubicBezTo>
                <a:cubicBezTo>
                  <a:pt x="13298" y="7962"/>
                  <a:pt x="13296" y="7961"/>
                  <a:pt x="13294" y="7961"/>
                </a:cubicBezTo>
                <a:close/>
                <a:moveTo>
                  <a:pt x="6156" y="8051"/>
                </a:moveTo>
                <a:cubicBezTo>
                  <a:pt x="6148" y="8057"/>
                  <a:pt x="6141" y="8065"/>
                  <a:pt x="6134" y="8073"/>
                </a:cubicBezTo>
                <a:cubicBezTo>
                  <a:pt x="6142" y="8070"/>
                  <a:pt x="6150" y="8062"/>
                  <a:pt x="6156" y="8051"/>
                </a:cubicBezTo>
                <a:close/>
                <a:moveTo>
                  <a:pt x="4893" y="8064"/>
                </a:moveTo>
                <a:cubicBezTo>
                  <a:pt x="4888" y="8066"/>
                  <a:pt x="4882" y="8068"/>
                  <a:pt x="4874" y="8069"/>
                </a:cubicBezTo>
                <a:cubicBezTo>
                  <a:pt x="4873" y="8069"/>
                  <a:pt x="4872" y="8070"/>
                  <a:pt x="4870" y="8071"/>
                </a:cubicBezTo>
                <a:cubicBezTo>
                  <a:pt x="4869" y="8072"/>
                  <a:pt x="4868" y="8073"/>
                  <a:pt x="4867" y="8075"/>
                </a:cubicBezTo>
                <a:cubicBezTo>
                  <a:pt x="4868" y="8075"/>
                  <a:pt x="4869" y="8075"/>
                  <a:pt x="4870" y="8075"/>
                </a:cubicBezTo>
                <a:cubicBezTo>
                  <a:pt x="4879" y="8075"/>
                  <a:pt x="4887" y="8071"/>
                  <a:pt x="4893" y="8064"/>
                </a:cubicBezTo>
                <a:close/>
                <a:moveTo>
                  <a:pt x="2666" y="8115"/>
                </a:moveTo>
                <a:cubicBezTo>
                  <a:pt x="2644" y="8115"/>
                  <a:pt x="2625" y="8146"/>
                  <a:pt x="2625" y="8183"/>
                </a:cubicBezTo>
                <a:cubicBezTo>
                  <a:pt x="2625" y="8221"/>
                  <a:pt x="2644" y="8252"/>
                  <a:pt x="2666" y="8252"/>
                </a:cubicBezTo>
                <a:cubicBezTo>
                  <a:pt x="2689" y="8252"/>
                  <a:pt x="2707" y="8221"/>
                  <a:pt x="2707" y="8183"/>
                </a:cubicBezTo>
                <a:cubicBezTo>
                  <a:pt x="2707" y="8146"/>
                  <a:pt x="2689" y="8115"/>
                  <a:pt x="2666" y="8115"/>
                </a:cubicBezTo>
                <a:close/>
                <a:moveTo>
                  <a:pt x="2874" y="8115"/>
                </a:moveTo>
                <a:cubicBezTo>
                  <a:pt x="2851" y="8115"/>
                  <a:pt x="2833" y="8146"/>
                  <a:pt x="2833" y="8183"/>
                </a:cubicBezTo>
                <a:cubicBezTo>
                  <a:pt x="2833" y="8221"/>
                  <a:pt x="2851" y="8252"/>
                  <a:pt x="2874" y="8252"/>
                </a:cubicBezTo>
                <a:cubicBezTo>
                  <a:pt x="2896" y="8252"/>
                  <a:pt x="2915" y="8221"/>
                  <a:pt x="2915" y="8183"/>
                </a:cubicBezTo>
                <a:cubicBezTo>
                  <a:pt x="2915" y="8146"/>
                  <a:pt x="2896" y="8115"/>
                  <a:pt x="2874" y="8115"/>
                </a:cubicBezTo>
                <a:close/>
                <a:moveTo>
                  <a:pt x="3081" y="8115"/>
                </a:moveTo>
                <a:cubicBezTo>
                  <a:pt x="3058" y="8115"/>
                  <a:pt x="3040" y="8146"/>
                  <a:pt x="3040" y="8183"/>
                </a:cubicBezTo>
                <a:cubicBezTo>
                  <a:pt x="3040" y="8221"/>
                  <a:pt x="3058" y="8252"/>
                  <a:pt x="3081" y="8252"/>
                </a:cubicBezTo>
                <a:cubicBezTo>
                  <a:pt x="3104" y="8252"/>
                  <a:pt x="3122" y="8221"/>
                  <a:pt x="3122" y="8183"/>
                </a:cubicBezTo>
                <a:cubicBezTo>
                  <a:pt x="3122" y="8146"/>
                  <a:pt x="3104" y="8115"/>
                  <a:pt x="3081" y="8115"/>
                </a:cubicBezTo>
                <a:close/>
                <a:moveTo>
                  <a:pt x="3296" y="8115"/>
                </a:moveTo>
                <a:cubicBezTo>
                  <a:pt x="3273" y="8115"/>
                  <a:pt x="3255" y="8146"/>
                  <a:pt x="3255" y="8183"/>
                </a:cubicBezTo>
                <a:cubicBezTo>
                  <a:pt x="3255" y="8221"/>
                  <a:pt x="3273" y="8252"/>
                  <a:pt x="3296" y="8252"/>
                </a:cubicBezTo>
                <a:cubicBezTo>
                  <a:pt x="3319" y="8252"/>
                  <a:pt x="3337" y="8221"/>
                  <a:pt x="3337" y="8183"/>
                </a:cubicBezTo>
                <a:cubicBezTo>
                  <a:pt x="3337" y="8146"/>
                  <a:pt x="3319" y="8115"/>
                  <a:pt x="3296" y="8115"/>
                </a:cubicBezTo>
                <a:close/>
                <a:moveTo>
                  <a:pt x="3503" y="8115"/>
                </a:moveTo>
                <a:cubicBezTo>
                  <a:pt x="3481" y="8115"/>
                  <a:pt x="3462" y="8146"/>
                  <a:pt x="3462" y="8183"/>
                </a:cubicBezTo>
                <a:cubicBezTo>
                  <a:pt x="3462" y="8221"/>
                  <a:pt x="3481" y="8252"/>
                  <a:pt x="3503" y="8252"/>
                </a:cubicBezTo>
                <a:cubicBezTo>
                  <a:pt x="3526" y="8252"/>
                  <a:pt x="3544" y="8221"/>
                  <a:pt x="3544" y="8183"/>
                </a:cubicBezTo>
                <a:cubicBezTo>
                  <a:pt x="3544" y="8146"/>
                  <a:pt x="3526" y="8115"/>
                  <a:pt x="3503" y="8115"/>
                </a:cubicBezTo>
                <a:close/>
                <a:moveTo>
                  <a:pt x="3711" y="8115"/>
                </a:moveTo>
                <a:cubicBezTo>
                  <a:pt x="3688" y="8115"/>
                  <a:pt x="3669" y="8146"/>
                  <a:pt x="3669" y="8183"/>
                </a:cubicBezTo>
                <a:cubicBezTo>
                  <a:pt x="3669" y="8221"/>
                  <a:pt x="3688" y="8252"/>
                  <a:pt x="3711" y="8252"/>
                </a:cubicBezTo>
                <a:cubicBezTo>
                  <a:pt x="3733" y="8252"/>
                  <a:pt x="3752" y="8221"/>
                  <a:pt x="3752" y="8183"/>
                </a:cubicBezTo>
                <a:cubicBezTo>
                  <a:pt x="3752" y="8146"/>
                  <a:pt x="3733" y="8115"/>
                  <a:pt x="3711" y="8115"/>
                </a:cubicBezTo>
                <a:close/>
                <a:moveTo>
                  <a:pt x="3925" y="8115"/>
                </a:moveTo>
                <a:cubicBezTo>
                  <a:pt x="3903" y="8115"/>
                  <a:pt x="3884" y="8146"/>
                  <a:pt x="3884" y="8183"/>
                </a:cubicBezTo>
                <a:cubicBezTo>
                  <a:pt x="3884" y="8221"/>
                  <a:pt x="3903" y="8252"/>
                  <a:pt x="3925" y="8252"/>
                </a:cubicBezTo>
                <a:cubicBezTo>
                  <a:pt x="3948" y="8252"/>
                  <a:pt x="3966" y="8221"/>
                  <a:pt x="3966" y="8183"/>
                </a:cubicBezTo>
                <a:cubicBezTo>
                  <a:pt x="3966" y="8146"/>
                  <a:pt x="3948" y="8115"/>
                  <a:pt x="3925" y="8115"/>
                </a:cubicBezTo>
                <a:close/>
                <a:moveTo>
                  <a:pt x="4133" y="8115"/>
                </a:moveTo>
                <a:cubicBezTo>
                  <a:pt x="4110" y="8115"/>
                  <a:pt x="4092" y="8146"/>
                  <a:pt x="4092" y="8183"/>
                </a:cubicBezTo>
                <a:cubicBezTo>
                  <a:pt x="4092" y="8221"/>
                  <a:pt x="4110" y="8252"/>
                  <a:pt x="4133" y="8252"/>
                </a:cubicBezTo>
                <a:cubicBezTo>
                  <a:pt x="4155" y="8252"/>
                  <a:pt x="4174" y="8221"/>
                  <a:pt x="4174" y="8183"/>
                </a:cubicBezTo>
                <a:cubicBezTo>
                  <a:pt x="4174" y="8146"/>
                  <a:pt x="4155" y="8115"/>
                  <a:pt x="4133" y="8115"/>
                </a:cubicBezTo>
                <a:close/>
                <a:moveTo>
                  <a:pt x="4348" y="8115"/>
                </a:moveTo>
                <a:cubicBezTo>
                  <a:pt x="4325" y="8115"/>
                  <a:pt x="4307" y="8146"/>
                  <a:pt x="4307" y="8183"/>
                </a:cubicBezTo>
                <a:cubicBezTo>
                  <a:pt x="4307" y="8221"/>
                  <a:pt x="4325" y="8252"/>
                  <a:pt x="4348" y="8252"/>
                </a:cubicBezTo>
                <a:cubicBezTo>
                  <a:pt x="4370" y="8252"/>
                  <a:pt x="4389" y="8221"/>
                  <a:pt x="4389" y="8183"/>
                </a:cubicBezTo>
                <a:cubicBezTo>
                  <a:pt x="4389" y="8146"/>
                  <a:pt x="4370" y="8115"/>
                  <a:pt x="4348" y="8115"/>
                </a:cubicBezTo>
                <a:close/>
                <a:moveTo>
                  <a:pt x="4555" y="8115"/>
                </a:moveTo>
                <a:cubicBezTo>
                  <a:pt x="4532" y="8115"/>
                  <a:pt x="4514" y="8146"/>
                  <a:pt x="4514" y="8183"/>
                </a:cubicBezTo>
                <a:cubicBezTo>
                  <a:pt x="4514" y="8221"/>
                  <a:pt x="4532" y="8252"/>
                  <a:pt x="4555" y="8252"/>
                </a:cubicBezTo>
                <a:cubicBezTo>
                  <a:pt x="4578" y="8252"/>
                  <a:pt x="4596" y="8221"/>
                  <a:pt x="4596" y="8183"/>
                </a:cubicBezTo>
                <a:cubicBezTo>
                  <a:pt x="4596" y="8146"/>
                  <a:pt x="4578" y="8115"/>
                  <a:pt x="4555" y="8115"/>
                </a:cubicBezTo>
                <a:close/>
                <a:moveTo>
                  <a:pt x="4759" y="8115"/>
                </a:moveTo>
                <a:cubicBezTo>
                  <a:pt x="4738" y="8117"/>
                  <a:pt x="4721" y="8147"/>
                  <a:pt x="4721" y="8183"/>
                </a:cubicBezTo>
                <a:cubicBezTo>
                  <a:pt x="4721" y="8221"/>
                  <a:pt x="4740" y="8251"/>
                  <a:pt x="4762" y="8251"/>
                </a:cubicBezTo>
                <a:cubicBezTo>
                  <a:pt x="4766" y="8251"/>
                  <a:pt x="4769" y="8250"/>
                  <a:pt x="4772" y="8249"/>
                </a:cubicBezTo>
                <a:cubicBezTo>
                  <a:pt x="4777" y="8208"/>
                  <a:pt x="4783" y="8168"/>
                  <a:pt x="4791" y="8134"/>
                </a:cubicBezTo>
                <a:cubicBezTo>
                  <a:pt x="4784" y="8124"/>
                  <a:pt x="4776" y="8117"/>
                  <a:pt x="4767" y="8115"/>
                </a:cubicBezTo>
                <a:cubicBezTo>
                  <a:pt x="4764" y="8120"/>
                  <a:pt x="4761" y="8124"/>
                  <a:pt x="4758" y="8128"/>
                </a:cubicBezTo>
                <a:cubicBezTo>
                  <a:pt x="4758" y="8124"/>
                  <a:pt x="4759" y="8119"/>
                  <a:pt x="4759" y="8115"/>
                </a:cubicBezTo>
                <a:close/>
                <a:moveTo>
                  <a:pt x="4977" y="8115"/>
                </a:moveTo>
                <a:cubicBezTo>
                  <a:pt x="4955" y="8115"/>
                  <a:pt x="4936" y="8146"/>
                  <a:pt x="4936" y="8183"/>
                </a:cubicBezTo>
                <a:cubicBezTo>
                  <a:pt x="4936" y="8221"/>
                  <a:pt x="4955" y="8252"/>
                  <a:pt x="4977" y="8252"/>
                </a:cubicBezTo>
                <a:cubicBezTo>
                  <a:pt x="5000" y="8252"/>
                  <a:pt x="5018" y="8221"/>
                  <a:pt x="5018" y="8183"/>
                </a:cubicBezTo>
                <a:cubicBezTo>
                  <a:pt x="5018" y="8146"/>
                  <a:pt x="5000" y="8115"/>
                  <a:pt x="4977" y="8115"/>
                </a:cubicBezTo>
                <a:close/>
                <a:moveTo>
                  <a:pt x="5177" y="8115"/>
                </a:moveTo>
                <a:cubicBezTo>
                  <a:pt x="5158" y="8120"/>
                  <a:pt x="5143" y="8148"/>
                  <a:pt x="5143" y="8182"/>
                </a:cubicBezTo>
                <a:cubicBezTo>
                  <a:pt x="5143" y="8220"/>
                  <a:pt x="5162" y="8250"/>
                  <a:pt x="5184" y="8250"/>
                </a:cubicBezTo>
                <a:cubicBezTo>
                  <a:pt x="5207" y="8250"/>
                  <a:pt x="5225" y="8220"/>
                  <a:pt x="5225" y="8182"/>
                </a:cubicBezTo>
                <a:cubicBezTo>
                  <a:pt x="5225" y="8167"/>
                  <a:pt x="5222" y="8153"/>
                  <a:pt x="5218" y="8142"/>
                </a:cubicBezTo>
                <a:cubicBezTo>
                  <a:pt x="5216" y="8143"/>
                  <a:pt x="5215" y="8144"/>
                  <a:pt x="5213" y="8144"/>
                </a:cubicBezTo>
                <a:cubicBezTo>
                  <a:pt x="5201" y="8144"/>
                  <a:pt x="5188" y="8131"/>
                  <a:pt x="5177" y="8115"/>
                </a:cubicBezTo>
                <a:close/>
                <a:moveTo>
                  <a:pt x="5392" y="8115"/>
                </a:moveTo>
                <a:cubicBezTo>
                  <a:pt x="5369" y="8115"/>
                  <a:pt x="5351" y="8146"/>
                  <a:pt x="5351" y="8183"/>
                </a:cubicBezTo>
                <a:cubicBezTo>
                  <a:pt x="5351" y="8215"/>
                  <a:pt x="5364" y="8241"/>
                  <a:pt x="5381" y="8249"/>
                </a:cubicBezTo>
                <a:cubicBezTo>
                  <a:pt x="5394" y="8243"/>
                  <a:pt x="5406" y="8239"/>
                  <a:pt x="5419" y="8234"/>
                </a:cubicBezTo>
                <a:cubicBezTo>
                  <a:pt x="5427" y="8222"/>
                  <a:pt x="5433" y="8204"/>
                  <a:pt x="5433" y="8183"/>
                </a:cubicBezTo>
                <a:cubicBezTo>
                  <a:pt x="5433" y="8146"/>
                  <a:pt x="5414" y="8115"/>
                  <a:pt x="5392" y="8115"/>
                </a:cubicBezTo>
                <a:close/>
                <a:moveTo>
                  <a:pt x="5607" y="8115"/>
                </a:moveTo>
                <a:cubicBezTo>
                  <a:pt x="5584" y="8115"/>
                  <a:pt x="5566" y="8146"/>
                  <a:pt x="5566" y="8183"/>
                </a:cubicBezTo>
                <a:cubicBezTo>
                  <a:pt x="5566" y="8221"/>
                  <a:pt x="5584" y="8252"/>
                  <a:pt x="5607" y="8252"/>
                </a:cubicBezTo>
                <a:cubicBezTo>
                  <a:pt x="5629" y="8252"/>
                  <a:pt x="5648" y="8221"/>
                  <a:pt x="5648" y="8183"/>
                </a:cubicBezTo>
                <a:cubicBezTo>
                  <a:pt x="5648" y="8146"/>
                  <a:pt x="5629" y="8115"/>
                  <a:pt x="5607" y="8115"/>
                </a:cubicBezTo>
                <a:close/>
                <a:moveTo>
                  <a:pt x="5814" y="8115"/>
                </a:moveTo>
                <a:cubicBezTo>
                  <a:pt x="5791" y="8115"/>
                  <a:pt x="5773" y="8146"/>
                  <a:pt x="5773" y="8183"/>
                </a:cubicBezTo>
                <a:cubicBezTo>
                  <a:pt x="5773" y="8221"/>
                  <a:pt x="5791" y="8252"/>
                  <a:pt x="5814" y="8252"/>
                </a:cubicBezTo>
                <a:cubicBezTo>
                  <a:pt x="5837" y="8252"/>
                  <a:pt x="5855" y="8221"/>
                  <a:pt x="5855" y="8183"/>
                </a:cubicBezTo>
                <a:cubicBezTo>
                  <a:pt x="5855" y="8146"/>
                  <a:pt x="5837" y="8115"/>
                  <a:pt x="5814" y="8115"/>
                </a:cubicBezTo>
                <a:close/>
                <a:moveTo>
                  <a:pt x="6021" y="8115"/>
                </a:moveTo>
                <a:cubicBezTo>
                  <a:pt x="5999" y="8115"/>
                  <a:pt x="5982" y="8142"/>
                  <a:pt x="5980" y="8176"/>
                </a:cubicBezTo>
                <a:cubicBezTo>
                  <a:pt x="6002" y="8171"/>
                  <a:pt x="6019" y="8151"/>
                  <a:pt x="6032" y="8118"/>
                </a:cubicBezTo>
                <a:cubicBezTo>
                  <a:pt x="6028" y="8116"/>
                  <a:pt x="6025" y="8115"/>
                  <a:pt x="6021" y="8115"/>
                </a:cubicBezTo>
                <a:close/>
                <a:moveTo>
                  <a:pt x="6236" y="8115"/>
                </a:moveTo>
                <a:cubicBezTo>
                  <a:pt x="6214" y="8115"/>
                  <a:pt x="6195" y="8146"/>
                  <a:pt x="6195" y="8183"/>
                </a:cubicBezTo>
                <a:cubicBezTo>
                  <a:pt x="6195" y="8191"/>
                  <a:pt x="6196" y="8199"/>
                  <a:pt x="6198" y="8206"/>
                </a:cubicBezTo>
                <a:cubicBezTo>
                  <a:pt x="6210" y="8185"/>
                  <a:pt x="6224" y="8167"/>
                  <a:pt x="6238" y="8159"/>
                </a:cubicBezTo>
                <a:cubicBezTo>
                  <a:pt x="6240" y="8158"/>
                  <a:pt x="6252" y="8150"/>
                  <a:pt x="6267" y="8138"/>
                </a:cubicBezTo>
                <a:cubicBezTo>
                  <a:pt x="6259" y="8124"/>
                  <a:pt x="6248" y="8115"/>
                  <a:pt x="6236" y="8115"/>
                </a:cubicBezTo>
                <a:close/>
                <a:moveTo>
                  <a:pt x="10220" y="8115"/>
                </a:moveTo>
                <a:cubicBezTo>
                  <a:pt x="10198" y="8115"/>
                  <a:pt x="10179" y="8146"/>
                  <a:pt x="10179" y="8183"/>
                </a:cubicBezTo>
                <a:cubicBezTo>
                  <a:pt x="10179" y="8221"/>
                  <a:pt x="10198" y="8252"/>
                  <a:pt x="10220" y="8252"/>
                </a:cubicBezTo>
                <a:cubicBezTo>
                  <a:pt x="10243" y="8252"/>
                  <a:pt x="10261" y="8221"/>
                  <a:pt x="10261" y="8183"/>
                </a:cubicBezTo>
                <a:cubicBezTo>
                  <a:pt x="10261" y="8146"/>
                  <a:pt x="10243" y="8115"/>
                  <a:pt x="10220" y="8115"/>
                </a:cubicBezTo>
                <a:close/>
                <a:moveTo>
                  <a:pt x="10435" y="8115"/>
                </a:moveTo>
                <a:cubicBezTo>
                  <a:pt x="10413" y="8115"/>
                  <a:pt x="10394" y="8146"/>
                  <a:pt x="10394" y="8183"/>
                </a:cubicBezTo>
                <a:cubicBezTo>
                  <a:pt x="10394" y="8221"/>
                  <a:pt x="10413" y="8252"/>
                  <a:pt x="10435" y="8252"/>
                </a:cubicBezTo>
                <a:cubicBezTo>
                  <a:pt x="10458" y="8252"/>
                  <a:pt x="10476" y="8221"/>
                  <a:pt x="10476" y="8183"/>
                </a:cubicBezTo>
                <a:cubicBezTo>
                  <a:pt x="10476" y="8146"/>
                  <a:pt x="10458" y="8115"/>
                  <a:pt x="10435" y="8115"/>
                </a:cubicBezTo>
                <a:close/>
                <a:moveTo>
                  <a:pt x="10643" y="8115"/>
                </a:moveTo>
                <a:cubicBezTo>
                  <a:pt x="10620" y="8115"/>
                  <a:pt x="10602" y="8146"/>
                  <a:pt x="10602" y="8183"/>
                </a:cubicBezTo>
                <a:cubicBezTo>
                  <a:pt x="10602" y="8186"/>
                  <a:pt x="10602" y="8189"/>
                  <a:pt x="10602" y="8191"/>
                </a:cubicBezTo>
                <a:cubicBezTo>
                  <a:pt x="10613" y="8168"/>
                  <a:pt x="10621" y="8136"/>
                  <a:pt x="10650" y="8136"/>
                </a:cubicBezTo>
                <a:cubicBezTo>
                  <a:pt x="10660" y="8136"/>
                  <a:pt x="10668" y="8139"/>
                  <a:pt x="10676" y="8144"/>
                </a:cubicBezTo>
                <a:cubicBezTo>
                  <a:pt x="10668" y="8126"/>
                  <a:pt x="10656" y="8115"/>
                  <a:pt x="10643" y="8115"/>
                </a:cubicBezTo>
                <a:close/>
                <a:moveTo>
                  <a:pt x="10842" y="8115"/>
                </a:moveTo>
                <a:cubicBezTo>
                  <a:pt x="10823" y="8121"/>
                  <a:pt x="10809" y="8149"/>
                  <a:pt x="10809" y="8182"/>
                </a:cubicBezTo>
                <a:cubicBezTo>
                  <a:pt x="10809" y="8220"/>
                  <a:pt x="10827" y="8250"/>
                  <a:pt x="10850" y="8250"/>
                </a:cubicBezTo>
                <a:cubicBezTo>
                  <a:pt x="10866" y="8250"/>
                  <a:pt x="10880" y="8235"/>
                  <a:pt x="10887" y="8212"/>
                </a:cubicBezTo>
                <a:cubicBezTo>
                  <a:pt x="10862" y="8196"/>
                  <a:pt x="10844" y="8172"/>
                  <a:pt x="10842" y="8115"/>
                </a:cubicBezTo>
                <a:close/>
                <a:moveTo>
                  <a:pt x="11272" y="8115"/>
                </a:moveTo>
                <a:cubicBezTo>
                  <a:pt x="11249" y="8115"/>
                  <a:pt x="11231" y="8146"/>
                  <a:pt x="11231" y="8183"/>
                </a:cubicBezTo>
                <a:cubicBezTo>
                  <a:pt x="11231" y="8221"/>
                  <a:pt x="11249" y="8252"/>
                  <a:pt x="11272" y="8252"/>
                </a:cubicBezTo>
                <a:cubicBezTo>
                  <a:pt x="11295" y="8252"/>
                  <a:pt x="11313" y="8221"/>
                  <a:pt x="11313" y="8183"/>
                </a:cubicBezTo>
                <a:cubicBezTo>
                  <a:pt x="11313" y="8146"/>
                  <a:pt x="11295" y="8115"/>
                  <a:pt x="11272" y="8115"/>
                </a:cubicBezTo>
                <a:close/>
                <a:moveTo>
                  <a:pt x="11479" y="8115"/>
                </a:moveTo>
                <a:cubicBezTo>
                  <a:pt x="11457" y="8115"/>
                  <a:pt x="11438" y="8146"/>
                  <a:pt x="11438" y="8183"/>
                </a:cubicBezTo>
                <a:cubicBezTo>
                  <a:pt x="11438" y="8221"/>
                  <a:pt x="11457" y="8252"/>
                  <a:pt x="11479" y="8252"/>
                </a:cubicBezTo>
                <a:cubicBezTo>
                  <a:pt x="11502" y="8252"/>
                  <a:pt x="11520" y="8221"/>
                  <a:pt x="11520" y="8183"/>
                </a:cubicBezTo>
                <a:cubicBezTo>
                  <a:pt x="11520" y="8146"/>
                  <a:pt x="11502" y="8115"/>
                  <a:pt x="11479" y="8115"/>
                </a:cubicBezTo>
                <a:close/>
                <a:moveTo>
                  <a:pt x="11694" y="8115"/>
                </a:moveTo>
                <a:cubicBezTo>
                  <a:pt x="11672" y="8115"/>
                  <a:pt x="11653" y="8146"/>
                  <a:pt x="11653" y="8183"/>
                </a:cubicBezTo>
                <a:cubicBezTo>
                  <a:pt x="11653" y="8221"/>
                  <a:pt x="11672" y="8252"/>
                  <a:pt x="11694" y="8252"/>
                </a:cubicBezTo>
                <a:cubicBezTo>
                  <a:pt x="11717" y="8252"/>
                  <a:pt x="11735" y="8221"/>
                  <a:pt x="11735" y="8183"/>
                </a:cubicBezTo>
                <a:cubicBezTo>
                  <a:pt x="11735" y="8146"/>
                  <a:pt x="11717" y="8115"/>
                  <a:pt x="11694" y="8115"/>
                </a:cubicBezTo>
                <a:close/>
                <a:moveTo>
                  <a:pt x="12531" y="8115"/>
                </a:moveTo>
                <a:cubicBezTo>
                  <a:pt x="12508" y="8115"/>
                  <a:pt x="12490" y="8146"/>
                  <a:pt x="12490" y="8183"/>
                </a:cubicBezTo>
                <a:cubicBezTo>
                  <a:pt x="12490" y="8221"/>
                  <a:pt x="12508" y="8252"/>
                  <a:pt x="12531" y="8252"/>
                </a:cubicBezTo>
                <a:cubicBezTo>
                  <a:pt x="12554" y="8252"/>
                  <a:pt x="12572" y="8221"/>
                  <a:pt x="12572" y="8183"/>
                </a:cubicBezTo>
                <a:cubicBezTo>
                  <a:pt x="12572" y="8146"/>
                  <a:pt x="12554" y="8115"/>
                  <a:pt x="12531" y="8115"/>
                </a:cubicBezTo>
                <a:close/>
                <a:moveTo>
                  <a:pt x="12738" y="8115"/>
                </a:moveTo>
                <a:cubicBezTo>
                  <a:pt x="12716" y="8115"/>
                  <a:pt x="12697" y="8146"/>
                  <a:pt x="12697" y="8183"/>
                </a:cubicBezTo>
                <a:cubicBezTo>
                  <a:pt x="12697" y="8221"/>
                  <a:pt x="12716" y="8252"/>
                  <a:pt x="12738" y="8252"/>
                </a:cubicBezTo>
                <a:cubicBezTo>
                  <a:pt x="12761" y="8252"/>
                  <a:pt x="12779" y="8221"/>
                  <a:pt x="12779" y="8183"/>
                </a:cubicBezTo>
                <a:cubicBezTo>
                  <a:pt x="12779" y="8146"/>
                  <a:pt x="12761" y="8115"/>
                  <a:pt x="12738" y="8115"/>
                </a:cubicBezTo>
                <a:close/>
                <a:moveTo>
                  <a:pt x="12946" y="8115"/>
                </a:moveTo>
                <a:cubicBezTo>
                  <a:pt x="12927" y="8120"/>
                  <a:pt x="12912" y="8148"/>
                  <a:pt x="12912" y="8182"/>
                </a:cubicBezTo>
                <a:cubicBezTo>
                  <a:pt x="12912" y="8220"/>
                  <a:pt x="12931" y="8250"/>
                  <a:pt x="12953" y="8250"/>
                </a:cubicBezTo>
                <a:cubicBezTo>
                  <a:pt x="12966" y="8250"/>
                  <a:pt x="12977" y="8241"/>
                  <a:pt x="12984" y="8227"/>
                </a:cubicBezTo>
                <a:cubicBezTo>
                  <a:pt x="12981" y="8197"/>
                  <a:pt x="12959" y="8157"/>
                  <a:pt x="12946" y="8115"/>
                </a:cubicBezTo>
                <a:close/>
                <a:moveTo>
                  <a:pt x="13368" y="8115"/>
                </a:moveTo>
                <a:cubicBezTo>
                  <a:pt x="13345" y="8115"/>
                  <a:pt x="13327" y="8146"/>
                  <a:pt x="13327" y="8183"/>
                </a:cubicBezTo>
                <a:cubicBezTo>
                  <a:pt x="13327" y="8221"/>
                  <a:pt x="13345" y="8252"/>
                  <a:pt x="13368" y="8252"/>
                </a:cubicBezTo>
                <a:cubicBezTo>
                  <a:pt x="13391" y="8252"/>
                  <a:pt x="13409" y="8221"/>
                  <a:pt x="13409" y="8183"/>
                </a:cubicBezTo>
                <a:cubicBezTo>
                  <a:pt x="13409" y="8146"/>
                  <a:pt x="13391" y="8115"/>
                  <a:pt x="13368" y="8115"/>
                </a:cubicBezTo>
                <a:close/>
                <a:moveTo>
                  <a:pt x="13583" y="8115"/>
                </a:moveTo>
                <a:cubicBezTo>
                  <a:pt x="13560" y="8115"/>
                  <a:pt x="13542" y="8146"/>
                  <a:pt x="13542" y="8183"/>
                </a:cubicBezTo>
                <a:cubicBezTo>
                  <a:pt x="13542" y="8221"/>
                  <a:pt x="13560" y="8252"/>
                  <a:pt x="13583" y="8252"/>
                </a:cubicBezTo>
                <a:cubicBezTo>
                  <a:pt x="13605" y="8252"/>
                  <a:pt x="13624" y="8221"/>
                  <a:pt x="13624" y="8183"/>
                </a:cubicBezTo>
                <a:cubicBezTo>
                  <a:pt x="13624" y="8146"/>
                  <a:pt x="13605" y="8115"/>
                  <a:pt x="13583" y="8115"/>
                </a:cubicBezTo>
                <a:close/>
                <a:moveTo>
                  <a:pt x="13790" y="8115"/>
                </a:moveTo>
                <a:cubicBezTo>
                  <a:pt x="13767" y="8115"/>
                  <a:pt x="13749" y="8146"/>
                  <a:pt x="13749" y="8183"/>
                </a:cubicBezTo>
                <a:cubicBezTo>
                  <a:pt x="13749" y="8221"/>
                  <a:pt x="13767" y="8252"/>
                  <a:pt x="13790" y="8252"/>
                </a:cubicBezTo>
                <a:cubicBezTo>
                  <a:pt x="13813" y="8252"/>
                  <a:pt x="13831" y="8221"/>
                  <a:pt x="13831" y="8183"/>
                </a:cubicBezTo>
                <a:cubicBezTo>
                  <a:pt x="13831" y="8146"/>
                  <a:pt x="13813" y="8115"/>
                  <a:pt x="13790" y="8115"/>
                </a:cubicBezTo>
                <a:close/>
                <a:moveTo>
                  <a:pt x="13997" y="8115"/>
                </a:moveTo>
                <a:cubicBezTo>
                  <a:pt x="13975" y="8115"/>
                  <a:pt x="13956" y="8146"/>
                  <a:pt x="13956" y="8183"/>
                </a:cubicBezTo>
                <a:cubicBezTo>
                  <a:pt x="13956" y="8221"/>
                  <a:pt x="13975" y="8252"/>
                  <a:pt x="13997" y="8252"/>
                </a:cubicBezTo>
                <a:cubicBezTo>
                  <a:pt x="14020" y="8252"/>
                  <a:pt x="14038" y="8221"/>
                  <a:pt x="14038" y="8183"/>
                </a:cubicBezTo>
                <a:cubicBezTo>
                  <a:pt x="14038" y="8146"/>
                  <a:pt x="14020" y="8115"/>
                  <a:pt x="13997" y="8115"/>
                </a:cubicBezTo>
                <a:close/>
                <a:moveTo>
                  <a:pt x="14212" y="8115"/>
                </a:moveTo>
                <a:cubicBezTo>
                  <a:pt x="14190" y="8115"/>
                  <a:pt x="14171" y="8146"/>
                  <a:pt x="14171" y="8183"/>
                </a:cubicBezTo>
                <a:cubicBezTo>
                  <a:pt x="14171" y="8221"/>
                  <a:pt x="14190" y="8252"/>
                  <a:pt x="14212" y="8252"/>
                </a:cubicBezTo>
                <a:cubicBezTo>
                  <a:pt x="14235" y="8252"/>
                  <a:pt x="14253" y="8221"/>
                  <a:pt x="14253" y="8183"/>
                </a:cubicBezTo>
                <a:cubicBezTo>
                  <a:pt x="14253" y="8146"/>
                  <a:pt x="14235" y="8115"/>
                  <a:pt x="14212" y="8115"/>
                </a:cubicBezTo>
                <a:close/>
                <a:moveTo>
                  <a:pt x="14420" y="8115"/>
                </a:moveTo>
                <a:cubicBezTo>
                  <a:pt x="14397" y="8115"/>
                  <a:pt x="14379" y="8146"/>
                  <a:pt x="14379" y="8183"/>
                </a:cubicBezTo>
                <a:cubicBezTo>
                  <a:pt x="14379" y="8221"/>
                  <a:pt x="14397" y="8252"/>
                  <a:pt x="14420" y="8252"/>
                </a:cubicBezTo>
                <a:cubicBezTo>
                  <a:pt x="14442" y="8252"/>
                  <a:pt x="14461" y="8221"/>
                  <a:pt x="14461" y="8183"/>
                </a:cubicBezTo>
                <a:cubicBezTo>
                  <a:pt x="14461" y="8146"/>
                  <a:pt x="14442" y="8115"/>
                  <a:pt x="14420" y="8115"/>
                </a:cubicBezTo>
                <a:close/>
                <a:moveTo>
                  <a:pt x="14627" y="8115"/>
                </a:moveTo>
                <a:cubicBezTo>
                  <a:pt x="14604" y="8115"/>
                  <a:pt x="14586" y="8146"/>
                  <a:pt x="14586" y="8183"/>
                </a:cubicBezTo>
                <a:cubicBezTo>
                  <a:pt x="14586" y="8221"/>
                  <a:pt x="14604" y="8252"/>
                  <a:pt x="14627" y="8252"/>
                </a:cubicBezTo>
                <a:cubicBezTo>
                  <a:pt x="14649" y="8252"/>
                  <a:pt x="14668" y="8221"/>
                  <a:pt x="14668" y="8183"/>
                </a:cubicBezTo>
                <a:cubicBezTo>
                  <a:pt x="14668" y="8146"/>
                  <a:pt x="14650" y="8115"/>
                  <a:pt x="14627" y="8115"/>
                </a:cubicBezTo>
                <a:close/>
                <a:moveTo>
                  <a:pt x="14842" y="8115"/>
                </a:moveTo>
                <a:cubicBezTo>
                  <a:pt x="14819" y="8115"/>
                  <a:pt x="14801" y="8146"/>
                  <a:pt x="14801" y="8183"/>
                </a:cubicBezTo>
                <a:cubicBezTo>
                  <a:pt x="14801" y="8221"/>
                  <a:pt x="14819" y="8252"/>
                  <a:pt x="14842" y="8252"/>
                </a:cubicBezTo>
                <a:cubicBezTo>
                  <a:pt x="14864" y="8252"/>
                  <a:pt x="14883" y="8221"/>
                  <a:pt x="14883" y="8183"/>
                </a:cubicBezTo>
                <a:cubicBezTo>
                  <a:pt x="14883" y="8146"/>
                  <a:pt x="14864" y="8115"/>
                  <a:pt x="14842" y="8115"/>
                </a:cubicBezTo>
                <a:close/>
                <a:moveTo>
                  <a:pt x="15049" y="8115"/>
                </a:moveTo>
                <a:cubicBezTo>
                  <a:pt x="15026" y="8115"/>
                  <a:pt x="15008" y="8146"/>
                  <a:pt x="15008" y="8183"/>
                </a:cubicBezTo>
                <a:cubicBezTo>
                  <a:pt x="15008" y="8221"/>
                  <a:pt x="15026" y="8252"/>
                  <a:pt x="15049" y="8252"/>
                </a:cubicBezTo>
                <a:cubicBezTo>
                  <a:pt x="15072" y="8252"/>
                  <a:pt x="15090" y="8221"/>
                  <a:pt x="15090" y="8183"/>
                </a:cubicBezTo>
                <a:cubicBezTo>
                  <a:pt x="15090" y="8146"/>
                  <a:pt x="15072" y="8115"/>
                  <a:pt x="15049" y="8115"/>
                </a:cubicBezTo>
                <a:close/>
                <a:moveTo>
                  <a:pt x="15256" y="8115"/>
                </a:moveTo>
                <a:cubicBezTo>
                  <a:pt x="15234" y="8115"/>
                  <a:pt x="15215" y="8146"/>
                  <a:pt x="15215" y="8183"/>
                </a:cubicBezTo>
                <a:cubicBezTo>
                  <a:pt x="15215" y="8221"/>
                  <a:pt x="15234" y="8252"/>
                  <a:pt x="15256" y="8252"/>
                </a:cubicBezTo>
                <a:cubicBezTo>
                  <a:pt x="15279" y="8252"/>
                  <a:pt x="15297" y="8221"/>
                  <a:pt x="15297" y="8183"/>
                </a:cubicBezTo>
                <a:cubicBezTo>
                  <a:pt x="15297" y="8146"/>
                  <a:pt x="15279" y="8115"/>
                  <a:pt x="15256" y="8115"/>
                </a:cubicBezTo>
                <a:close/>
                <a:moveTo>
                  <a:pt x="15471" y="8115"/>
                </a:moveTo>
                <a:cubicBezTo>
                  <a:pt x="15449" y="8115"/>
                  <a:pt x="15430" y="8146"/>
                  <a:pt x="15430" y="8183"/>
                </a:cubicBezTo>
                <a:cubicBezTo>
                  <a:pt x="15430" y="8221"/>
                  <a:pt x="15449" y="8252"/>
                  <a:pt x="15471" y="8252"/>
                </a:cubicBezTo>
                <a:cubicBezTo>
                  <a:pt x="15494" y="8252"/>
                  <a:pt x="15512" y="8221"/>
                  <a:pt x="15512" y="8183"/>
                </a:cubicBezTo>
                <a:cubicBezTo>
                  <a:pt x="15512" y="8146"/>
                  <a:pt x="15494" y="8115"/>
                  <a:pt x="15471" y="8115"/>
                </a:cubicBezTo>
                <a:close/>
                <a:moveTo>
                  <a:pt x="15679" y="8115"/>
                </a:moveTo>
                <a:cubicBezTo>
                  <a:pt x="15656" y="8115"/>
                  <a:pt x="15638" y="8146"/>
                  <a:pt x="15638" y="8183"/>
                </a:cubicBezTo>
                <a:cubicBezTo>
                  <a:pt x="15638" y="8221"/>
                  <a:pt x="15656" y="8252"/>
                  <a:pt x="15679" y="8252"/>
                </a:cubicBezTo>
                <a:cubicBezTo>
                  <a:pt x="15701" y="8252"/>
                  <a:pt x="15720" y="8221"/>
                  <a:pt x="15720" y="8183"/>
                </a:cubicBezTo>
                <a:cubicBezTo>
                  <a:pt x="15720" y="8146"/>
                  <a:pt x="15701" y="8115"/>
                  <a:pt x="15679" y="8115"/>
                </a:cubicBezTo>
                <a:close/>
                <a:moveTo>
                  <a:pt x="15894" y="8115"/>
                </a:moveTo>
                <a:cubicBezTo>
                  <a:pt x="15871" y="8115"/>
                  <a:pt x="15853" y="8146"/>
                  <a:pt x="15853" y="8183"/>
                </a:cubicBezTo>
                <a:cubicBezTo>
                  <a:pt x="15853" y="8221"/>
                  <a:pt x="15871" y="8252"/>
                  <a:pt x="15894" y="8252"/>
                </a:cubicBezTo>
                <a:cubicBezTo>
                  <a:pt x="15916" y="8252"/>
                  <a:pt x="15935" y="8221"/>
                  <a:pt x="15935" y="8183"/>
                </a:cubicBezTo>
                <a:cubicBezTo>
                  <a:pt x="15935" y="8146"/>
                  <a:pt x="15916" y="8115"/>
                  <a:pt x="15894" y="8115"/>
                </a:cubicBezTo>
                <a:close/>
                <a:moveTo>
                  <a:pt x="16101" y="8115"/>
                </a:moveTo>
                <a:cubicBezTo>
                  <a:pt x="16078" y="8115"/>
                  <a:pt x="16060" y="8146"/>
                  <a:pt x="16060" y="8183"/>
                </a:cubicBezTo>
                <a:cubicBezTo>
                  <a:pt x="16060" y="8221"/>
                  <a:pt x="16078" y="8252"/>
                  <a:pt x="16101" y="8252"/>
                </a:cubicBezTo>
                <a:cubicBezTo>
                  <a:pt x="16123" y="8252"/>
                  <a:pt x="16142" y="8221"/>
                  <a:pt x="16142" y="8183"/>
                </a:cubicBezTo>
                <a:cubicBezTo>
                  <a:pt x="16142" y="8146"/>
                  <a:pt x="16123" y="8115"/>
                  <a:pt x="16101" y="8115"/>
                </a:cubicBezTo>
                <a:close/>
                <a:moveTo>
                  <a:pt x="16308" y="8115"/>
                </a:moveTo>
                <a:cubicBezTo>
                  <a:pt x="16285" y="8115"/>
                  <a:pt x="16267" y="8146"/>
                  <a:pt x="16267" y="8183"/>
                </a:cubicBezTo>
                <a:cubicBezTo>
                  <a:pt x="16267" y="8221"/>
                  <a:pt x="16285" y="8252"/>
                  <a:pt x="16308" y="8252"/>
                </a:cubicBezTo>
                <a:cubicBezTo>
                  <a:pt x="16331" y="8252"/>
                  <a:pt x="16349" y="8221"/>
                  <a:pt x="16349" y="8183"/>
                </a:cubicBezTo>
                <a:cubicBezTo>
                  <a:pt x="16349" y="8146"/>
                  <a:pt x="16331" y="8115"/>
                  <a:pt x="16308" y="8115"/>
                </a:cubicBezTo>
                <a:close/>
                <a:moveTo>
                  <a:pt x="16523" y="8115"/>
                </a:moveTo>
                <a:cubicBezTo>
                  <a:pt x="16500" y="8115"/>
                  <a:pt x="16482" y="8146"/>
                  <a:pt x="16482" y="8183"/>
                </a:cubicBezTo>
                <a:cubicBezTo>
                  <a:pt x="16482" y="8221"/>
                  <a:pt x="16500" y="8252"/>
                  <a:pt x="16523" y="8252"/>
                </a:cubicBezTo>
                <a:cubicBezTo>
                  <a:pt x="16546" y="8252"/>
                  <a:pt x="16564" y="8221"/>
                  <a:pt x="16564" y="8183"/>
                </a:cubicBezTo>
                <a:cubicBezTo>
                  <a:pt x="16564" y="8146"/>
                  <a:pt x="16546" y="8115"/>
                  <a:pt x="16523" y="8115"/>
                </a:cubicBezTo>
                <a:close/>
                <a:moveTo>
                  <a:pt x="16730" y="8115"/>
                </a:moveTo>
                <a:cubicBezTo>
                  <a:pt x="16708" y="8115"/>
                  <a:pt x="16689" y="8146"/>
                  <a:pt x="16689" y="8183"/>
                </a:cubicBezTo>
                <a:cubicBezTo>
                  <a:pt x="16689" y="8221"/>
                  <a:pt x="16708" y="8252"/>
                  <a:pt x="16730" y="8252"/>
                </a:cubicBezTo>
                <a:cubicBezTo>
                  <a:pt x="16753" y="8252"/>
                  <a:pt x="16771" y="8221"/>
                  <a:pt x="16771" y="8183"/>
                </a:cubicBezTo>
                <a:cubicBezTo>
                  <a:pt x="16771" y="8146"/>
                  <a:pt x="16753" y="8115"/>
                  <a:pt x="16730" y="8115"/>
                </a:cubicBezTo>
                <a:close/>
                <a:moveTo>
                  <a:pt x="16938" y="8115"/>
                </a:moveTo>
                <a:cubicBezTo>
                  <a:pt x="16915" y="8115"/>
                  <a:pt x="16897" y="8146"/>
                  <a:pt x="16897" y="8183"/>
                </a:cubicBezTo>
                <a:cubicBezTo>
                  <a:pt x="16897" y="8221"/>
                  <a:pt x="16915" y="8252"/>
                  <a:pt x="16938" y="8252"/>
                </a:cubicBezTo>
                <a:cubicBezTo>
                  <a:pt x="16960" y="8252"/>
                  <a:pt x="16979" y="8221"/>
                  <a:pt x="16979" y="8183"/>
                </a:cubicBezTo>
                <a:cubicBezTo>
                  <a:pt x="16979" y="8146"/>
                  <a:pt x="16960" y="8115"/>
                  <a:pt x="16938" y="8115"/>
                </a:cubicBezTo>
                <a:close/>
                <a:moveTo>
                  <a:pt x="17153" y="8115"/>
                </a:moveTo>
                <a:cubicBezTo>
                  <a:pt x="17130" y="8115"/>
                  <a:pt x="17111" y="8146"/>
                  <a:pt x="17111" y="8183"/>
                </a:cubicBezTo>
                <a:cubicBezTo>
                  <a:pt x="17111" y="8221"/>
                  <a:pt x="17130" y="8252"/>
                  <a:pt x="17153" y="8252"/>
                </a:cubicBezTo>
                <a:cubicBezTo>
                  <a:pt x="17175" y="8252"/>
                  <a:pt x="17194" y="8221"/>
                  <a:pt x="17194" y="8183"/>
                </a:cubicBezTo>
                <a:cubicBezTo>
                  <a:pt x="17194" y="8146"/>
                  <a:pt x="17175" y="8115"/>
                  <a:pt x="17153" y="8115"/>
                </a:cubicBezTo>
                <a:close/>
                <a:moveTo>
                  <a:pt x="17360" y="8115"/>
                </a:moveTo>
                <a:cubicBezTo>
                  <a:pt x="17337" y="8115"/>
                  <a:pt x="17319" y="8146"/>
                  <a:pt x="17319" y="8183"/>
                </a:cubicBezTo>
                <a:cubicBezTo>
                  <a:pt x="17319" y="8221"/>
                  <a:pt x="17337" y="8252"/>
                  <a:pt x="17360" y="8252"/>
                </a:cubicBezTo>
                <a:cubicBezTo>
                  <a:pt x="17382" y="8252"/>
                  <a:pt x="17401" y="8221"/>
                  <a:pt x="17401" y="8183"/>
                </a:cubicBezTo>
                <a:cubicBezTo>
                  <a:pt x="17401" y="8146"/>
                  <a:pt x="17382" y="8115"/>
                  <a:pt x="17360" y="8115"/>
                </a:cubicBezTo>
                <a:close/>
                <a:moveTo>
                  <a:pt x="17567" y="8115"/>
                </a:moveTo>
                <a:cubicBezTo>
                  <a:pt x="17544" y="8115"/>
                  <a:pt x="17526" y="8146"/>
                  <a:pt x="17526" y="8183"/>
                </a:cubicBezTo>
                <a:cubicBezTo>
                  <a:pt x="17526" y="8221"/>
                  <a:pt x="17544" y="8252"/>
                  <a:pt x="17567" y="8252"/>
                </a:cubicBezTo>
                <a:cubicBezTo>
                  <a:pt x="17590" y="8252"/>
                  <a:pt x="17608" y="8221"/>
                  <a:pt x="17608" y="8183"/>
                </a:cubicBezTo>
                <a:cubicBezTo>
                  <a:pt x="17608" y="8146"/>
                  <a:pt x="17590" y="8115"/>
                  <a:pt x="17567" y="8115"/>
                </a:cubicBezTo>
                <a:close/>
                <a:moveTo>
                  <a:pt x="17782" y="8115"/>
                </a:moveTo>
                <a:cubicBezTo>
                  <a:pt x="17759" y="8115"/>
                  <a:pt x="17741" y="8146"/>
                  <a:pt x="17741" y="8183"/>
                </a:cubicBezTo>
                <a:cubicBezTo>
                  <a:pt x="17741" y="8221"/>
                  <a:pt x="17759" y="8252"/>
                  <a:pt x="17782" y="8252"/>
                </a:cubicBezTo>
                <a:cubicBezTo>
                  <a:pt x="17805" y="8252"/>
                  <a:pt x="17823" y="8221"/>
                  <a:pt x="17823" y="8183"/>
                </a:cubicBezTo>
                <a:cubicBezTo>
                  <a:pt x="17823" y="8146"/>
                  <a:pt x="17805" y="8115"/>
                  <a:pt x="17782" y="8115"/>
                </a:cubicBezTo>
                <a:close/>
                <a:moveTo>
                  <a:pt x="17989" y="8115"/>
                </a:moveTo>
                <a:cubicBezTo>
                  <a:pt x="17967" y="8115"/>
                  <a:pt x="17948" y="8146"/>
                  <a:pt x="17948" y="8183"/>
                </a:cubicBezTo>
                <a:cubicBezTo>
                  <a:pt x="17948" y="8221"/>
                  <a:pt x="17967" y="8252"/>
                  <a:pt x="17989" y="8252"/>
                </a:cubicBezTo>
                <a:cubicBezTo>
                  <a:pt x="18012" y="8252"/>
                  <a:pt x="18030" y="8221"/>
                  <a:pt x="18030" y="8183"/>
                </a:cubicBezTo>
                <a:cubicBezTo>
                  <a:pt x="18030" y="8146"/>
                  <a:pt x="18012" y="8115"/>
                  <a:pt x="17989" y="8115"/>
                </a:cubicBezTo>
                <a:close/>
                <a:moveTo>
                  <a:pt x="18197" y="8115"/>
                </a:moveTo>
                <a:cubicBezTo>
                  <a:pt x="18174" y="8115"/>
                  <a:pt x="18156" y="8146"/>
                  <a:pt x="18156" y="8183"/>
                </a:cubicBezTo>
                <a:cubicBezTo>
                  <a:pt x="18156" y="8221"/>
                  <a:pt x="18174" y="8252"/>
                  <a:pt x="18197" y="8252"/>
                </a:cubicBezTo>
                <a:cubicBezTo>
                  <a:pt x="18219" y="8252"/>
                  <a:pt x="18238" y="8221"/>
                  <a:pt x="18238" y="8183"/>
                </a:cubicBezTo>
                <a:cubicBezTo>
                  <a:pt x="18238" y="8146"/>
                  <a:pt x="18219" y="8115"/>
                  <a:pt x="18197" y="8115"/>
                </a:cubicBezTo>
                <a:close/>
                <a:moveTo>
                  <a:pt x="18824" y="8115"/>
                </a:moveTo>
                <a:cubicBezTo>
                  <a:pt x="18802" y="8117"/>
                  <a:pt x="18785" y="8146"/>
                  <a:pt x="18785" y="8183"/>
                </a:cubicBezTo>
                <a:cubicBezTo>
                  <a:pt x="18785" y="8221"/>
                  <a:pt x="18803" y="8251"/>
                  <a:pt x="18826" y="8251"/>
                </a:cubicBezTo>
                <a:cubicBezTo>
                  <a:pt x="18849" y="8251"/>
                  <a:pt x="18867" y="8221"/>
                  <a:pt x="18867" y="8183"/>
                </a:cubicBezTo>
                <a:cubicBezTo>
                  <a:pt x="18867" y="8171"/>
                  <a:pt x="18865" y="8159"/>
                  <a:pt x="18862" y="8149"/>
                </a:cubicBezTo>
                <a:cubicBezTo>
                  <a:pt x="18848" y="8141"/>
                  <a:pt x="18835" y="8130"/>
                  <a:pt x="18824" y="8115"/>
                </a:cubicBezTo>
                <a:close/>
                <a:moveTo>
                  <a:pt x="10046" y="8140"/>
                </a:moveTo>
                <a:cubicBezTo>
                  <a:pt x="10039" y="8173"/>
                  <a:pt x="10030" y="8199"/>
                  <a:pt x="10026" y="8237"/>
                </a:cubicBezTo>
                <a:cubicBezTo>
                  <a:pt x="10041" y="8227"/>
                  <a:pt x="10051" y="8203"/>
                  <a:pt x="10051" y="8174"/>
                </a:cubicBezTo>
                <a:cubicBezTo>
                  <a:pt x="10051" y="8162"/>
                  <a:pt x="10049" y="8151"/>
                  <a:pt x="10046" y="8140"/>
                </a:cubicBezTo>
                <a:close/>
                <a:moveTo>
                  <a:pt x="2562" y="8281"/>
                </a:moveTo>
                <a:cubicBezTo>
                  <a:pt x="2554" y="8281"/>
                  <a:pt x="2547" y="8285"/>
                  <a:pt x="2541" y="8291"/>
                </a:cubicBezTo>
                <a:cubicBezTo>
                  <a:pt x="2542" y="8301"/>
                  <a:pt x="2543" y="8311"/>
                  <a:pt x="2544" y="8320"/>
                </a:cubicBezTo>
                <a:cubicBezTo>
                  <a:pt x="2546" y="8329"/>
                  <a:pt x="2547" y="8340"/>
                  <a:pt x="2548" y="8350"/>
                </a:cubicBezTo>
                <a:cubicBezTo>
                  <a:pt x="2551" y="8371"/>
                  <a:pt x="2553" y="8393"/>
                  <a:pt x="2553" y="8416"/>
                </a:cubicBezTo>
                <a:cubicBezTo>
                  <a:pt x="2556" y="8417"/>
                  <a:pt x="2559" y="8418"/>
                  <a:pt x="2562" y="8418"/>
                </a:cubicBezTo>
                <a:cubicBezTo>
                  <a:pt x="2584" y="8418"/>
                  <a:pt x="2603" y="8387"/>
                  <a:pt x="2603" y="8350"/>
                </a:cubicBezTo>
                <a:cubicBezTo>
                  <a:pt x="2603" y="8312"/>
                  <a:pt x="2584" y="8281"/>
                  <a:pt x="2562" y="8281"/>
                </a:cubicBezTo>
                <a:close/>
                <a:moveTo>
                  <a:pt x="2766" y="8281"/>
                </a:moveTo>
                <a:cubicBezTo>
                  <a:pt x="2744" y="8281"/>
                  <a:pt x="2725" y="8312"/>
                  <a:pt x="2725" y="8350"/>
                </a:cubicBezTo>
                <a:cubicBezTo>
                  <a:pt x="2725" y="8387"/>
                  <a:pt x="2744" y="8418"/>
                  <a:pt x="2766" y="8418"/>
                </a:cubicBezTo>
                <a:cubicBezTo>
                  <a:pt x="2789" y="8418"/>
                  <a:pt x="2807" y="8387"/>
                  <a:pt x="2807" y="8350"/>
                </a:cubicBezTo>
                <a:cubicBezTo>
                  <a:pt x="2807" y="8312"/>
                  <a:pt x="2789" y="8281"/>
                  <a:pt x="2766" y="8281"/>
                </a:cubicBezTo>
                <a:close/>
                <a:moveTo>
                  <a:pt x="2981" y="8281"/>
                </a:moveTo>
                <a:cubicBezTo>
                  <a:pt x="2959" y="8281"/>
                  <a:pt x="2940" y="8312"/>
                  <a:pt x="2940" y="8350"/>
                </a:cubicBezTo>
                <a:cubicBezTo>
                  <a:pt x="2940" y="8387"/>
                  <a:pt x="2959" y="8418"/>
                  <a:pt x="2981" y="8418"/>
                </a:cubicBezTo>
                <a:cubicBezTo>
                  <a:pt x="3004" y="8418"/>
                  <a:pt x="3022" y="8387"/>
                  <a:pt x="3022" y="8350"/>
                </a:cubicBezTo>
                <a:cubicBezTo>
                  <a:pt x="3022" y="8312"/>
                  <a:pt x="3004" y="8281"/>
                  <a:pt x="2981" y="8281"/>
                </a:cubicBezTo>
                <a:close/>
                <a:moveTo>
                  <a:pt x="3188" y="8281"/>
                </a:moveTo>
                <a:cubicBezTo>
                  <a:pt x="3166" y="8281"/>
                  <a:pt x="3147" y="8312"/>
                  <a:pt x="3147" y="8350"/>
                </a:cubicBezTo>
                <a:cubicBezTo>
                  <a:pt x="3147" y="8387"/>
                  <a:pt x="3166" y="8418"/>
                  <a:pt x="3188" y="8418"/>
                </a:cubicBezTo>
                <a:cubicBezTo>
                  <a:pt x="3211" y="8418"/>
                  <a:pt x="3230" y="8387"/>
                  <a:pt x="3230" y="8350"/>
                </a:cubicBezTo>
                <a:cubicBezTo>
                  <a:pt x="3230" y="8312"/>
                  <a:pt x="3211" y="8281"/>
                  <a:pt x="3188" y="8281"/>
                </a:cubicBezTo>
                <a:close/>
                <a:moveTo>
                  <a:pt x="3396" y="8281"/>
                </a:moveTo>
                <a:cubicBezTo>
                  <a:pt x="3373" y="8281"/>
                  <a:pt x="3355" y="8312"/>
                  <a:pt x="3355" y="8350"/>
                </a:cubicBezTo>
                <a:cubicBezTo>
                  <a:pt x="3355" y="8387"/>
                  <a:pt x="3373" y="8418"/>
                  <a:pt x="3396" y="8418"/>
                </a:cubicBezTo>
                <a:cubicBezTo>
                  <a:pt x="3418" y="8418"/>
                  <a:pt x="3437" y="8387"/>
                  <a:pt x="3437" y="8350"/>
                </a:cubicBezTo>
                <a:cubicBezTo>
                  <a:pt x="3437" y="8312"/>
                  <a:pt x="3418" y="8281"/>
                  <a:pt x="3396" y="8281"/>
                </a:cubicBezTo>
                <a:close/>
                <a:moveTo>
                  <a:pt x="3611" y="8281"/>
                </a:moveTo>
                <a:cubicBezTo>
                  <a:pt x="3588" y="8281"/>
                  <a:pt x="3570" y="8312"/>
                  <a:pt x="3570" y="8350"/>
                </a:cubicBezTo>
                <a:cubicBezTo>
                  <a:pt x="3570" y="8387"/>
                  <a:pt x="3588" y="8418"/>
                  <a:pt x="3611" y="8418"/>
                </a:cubicBezTo>
                <a:cubicBezTo>
                  <a:pt x="3633" y="8418"/>
                  <a:pt x="3652" y="8387"/>
                  <a:pt x="3652" y="8350"/>
                </a:cubicBezTo>
                <a:cubicBezTo>
                  <a:pt x="3652" y="8312"/>
                  <a:pt x="3633" y="8281"/>
                  <a:pt x="3611" y="8281"/>
                </a:cubicBezTo>
                <a:close/>
                <a:moveTo>
                  <a:pt x="3818" y="8281"/>
                </a:moveTo>
                <a:cubicBezTo>
                  <a:pt x="3795" y="8281"/>
                  <a:pt x="3777" y="8312"/>
                  <a:pt x="3777" y="8350"/>
                </a:cubicBezTo>
                <a:cubicBezTo>
                  <a:pt x="3777" y="8387"/>
                  <a:pt x="3795" y="8418"/>
                  <a:pt x="3818" y="8418"/>
                </a:cubicBezTo>
                <a:cubicBezTo>
                  <a:pt x="3841" y="8418"/>
                  <a:pt x="3859" y="8387"/>
                  <a:pt x="3859" y="8350"/>
                </a:cubicBezTo>
                <a:cubicBezTo>
                  <a:pt x="3859" y="8312"/>
                  <a:pt x="3841" y="8281"/>
                  <a:pt x="3818" y="8281"/>
                </a:cubicBezTo>
                <a:close/>
                <a:moveTo>
                  <a:pt x="4033" y="8281"/>
                </a:moveTo>
                <a:cubicBezTo>
                  <a:pt x="4010" y="8281"/>
                  <a:pt x="3992" y="8312"/>
                  <a:pt x="3992" y="8350"/>
                </a:cubicBezTo>
                <a:cubicBezTo>
                  <a:pt x="3992" y="8387"/>
                  <a:pt x="4010" y="8418"/>
                  <a:pt x="4033" y="8418"/>
                </a:cubicBezTo>
                <a:cubicBezTo>
                  <a:pt x="4056" y="8418"/>
                  <a:pt x="4074" y="8387"/>
                  <a:pt x="4074" y="8350"/>
                </a:cubicBezTo>
                <a:cubicBezTo>
                  <a:pt x="4074" y="8312"/>
                  <a:pt x="4056" y="8281"/>
                  <a:pt x="4033" y="8281"/>
                </a:cubicBezTo>
                <a:close/>
                <a:moveTo>
                  <a:pt x="4240" y="8281"/>
                </a:moveTo>
                <a:cubicBezTo>
                  <a:pt x="4218" y="8281"/>
                  <a:pt x="4199" y="8312"/>
                  <a:pt x="4199" y="8350"/>
                </a:cubicBezTo>
                <a:cubicBezTo>
                  <a:pt x="4199" y="8387"/>
                  <a:pt x="4218" y="8418"/>
                  <a:pt x="4240" y="8418"/>
                </a:cubicBezTo>
                <a:cubicBezTo>
                  <a:pt x="4263" y="8418"/>
                  <a:pt x="4281" y="8387"/>
                  <a:pt x="4281" y="8350"/>
                </a:cubicBezTo>
                <a:cubicBezTo>
                  <a:pt x="4281" y="8312"/>
                  <a:pt x="4263" y="8281"/>
                  <a:pt x="4240" y="8281"/>
                </a:cubicBezTo>
                <a:close/>
                <a:moveTo>
                  <a:pt x="4447" y="8281"/>
                </a:moveTo>
                <a:cubicBezTo>
                  <a:pt x="4425" y="8281"/>
                  <a:pt x="4406" y="8312"/>
                  <a:pt x="4406" y="8350"/>
                </a:cubicBezTo>
                <a:cubicBezTo>
                  <a:pt x="4406" y="8387"/>
                  <a:pt x="4425" y="8418"/>
                  <a:pt x="4447" y="8418"/>
                </a:cubicBezTo>
                <a:cubicBezTo>
                  <a:pt x="4470" y="8418"/>
                  <a:pt x="4489" y="8387"/>
                  <a:pt x="4489" y="8350"/>
                </a:cubicBezTo>
                <a:cubicBezTo>
                  <a:pt x="4489" y="8312"/>
                  <a:pt x="4470" y="8281"/>
                  <a:pt x="4447" y="8281"/>
                </a:cubicBezTo>
                <a:close/>
                <a:moveTo>
                  <a:pt x="4662" y="8281"/>
                </a:moveTo>
                <a:cubicBezTo>
                  <a:pt x="4640" y="8281"/>
                  <a:pt x="4621" y="8312"/>
                  <a:pt x="4621" y="8350"/>
                </a:cubicBezTo>
                <a:cubicBezTo>
                  <a:pt x="4621" y="8387"/>
                  <a:pt x="4640" y="8418"/>
                  <a:pt x="4662" y="8418"/>
                </a:cubicBezTo>
                <a:cubicBezTo>
                  <a:pt x="4685" y="8418"/>
                  <a:pt x="4703" y="8387"/>
                  <a:pt x="4703" y="8350"/>
                </a:cubicBezTo>
                <a:cubicBezTo>
                  <a:pt x="4703" y="8312"/>
                  <a:pt x="4685" y="8281"/>
                  <a:pt x="4662" y="8281"/>
                </a:cubicBezTo>
                <a:close/>
                <a:moveTo>
                  <a:pt x="4872" y="8281"/>
                </a:moveTo>
                <a:cubicBezTo>
                  <a:pt x="4865" y="8281"/>
                  <a:pt x="4858" y="8284"/>
                  <a:pt x="4852" y="8290"/>
                </a:cubicBezTo>
                <a:lnTo>
                  <a:pt x="4852" y="8350"/>
                </a:lnTo>
                <a:lnTo>
                  <a:pt x="4852" y="8384"/>
                </a:lnTo>
                <a:cubicBezTo>
                  <a:pt x="4852" y="8391"/>
                  <a:pt x="4852" y="8400"/>
                  <a:pt x="4852" y="8409"/>
                </a:cubicBezTo>
                <a:cubicBezTo>
                  <a:pt x="4858" y="8414"/>
                  <a:pt x="4864" y="8418"/>
                  <a:pt x="4872" y="8418"/>
                </a:cubicBezTo>
                <a:cubicBezTo>
                  <a:pt x="4894" y="8418"/>
                  <a:pt x="4913" y="8387"/>
                  <a:pt x="4913" y="8350"/>
                </a:cubicBezTo>
                <a:cubicBezTo>
                  <a:pt x="4913" y="8312"/>
                  <a:pt x="4894" y="8281"/>
                  <a:pt x="4872" y="8281"/>
                </a:cubicBezTo>
                <a:close/>
                <a:moveTo>
                  <a:pt x="5073" y="8281"/>
                </a:moveTo>
                <a:cubicBezTo>
                  <a:pt x="5052" y="8284"/>
                  <a:pt x="5036" y="8313"/>
                  <a:pt x="5036" y="8349"/>
                </a:cubicBezTo>
                <a:cubicBezTo>
                  <a:pt x="5036" y="8387"/>
                  <a:pt x="5054" y="8417"/>
                  <a:pt x="5077" y="8417"/>
                </a:cubicBezTo>
                <a:cubicBezTo>
                  <a:pt x="5100" y="8417"/>
                  <a:pt x="5118" y="8387"/>
                  <a:pt x="5118" y="8349"/>
                </a:cubicBezTo>
                <a:cubicBezTo>
                  <a:pt x="5118" y="8335"/>
                  <a:pt x="5115" y="8322"/>
                  <a:pt x="5111" y="8311"/>
                </a:cubicBezTo>
                <a:cubicBezTo>
                  <a:pt x="5106" y="8327"/>
                  <a:pt x="5100" y="8336"/>
                  <a:pt x="5093" y="8336"/>
                </a:cubicBezTo>
                <a:cubicBezTo>
                  <a:pt x="5085" y="8324"/>
                  <a:pt x="5081" y="8312"/>
                  <a:pt x="5077" y="8298"/>
                </a:cubicBezTo>
                <a:cubicBezTo>
                  <a:pt x="5076" y="8293"/>
                  <a:pt x="5074" y="8287"/>
                  <a:pt x="5073" y="8281"/>
                </a:cubicBezTo>
                <a:close/>
                <a:moveTo>
                  <a:pt x="5292" y="8281"/>
                </a:moveTo>
                <a:cubicBezTo>
                  <a:pt x="5269" y="8281"/>
                  <a:pt x="5251" y="8312"/>
                  <a:pt x="5251" y="8350"/>
                </a:cubicBezTo>
                <a:cubicBezTo>
                  <a:pt x="5251" y="8387"/>
                  <a:pt x="5269" y="8418"/>
                  <a:pt x="5292" y="8418"/>
                </a:cubicBezTo>
                <a:cubicBezTo>
                  <a:pt x="5315" y="8418"/>
                  <a:pt x="5333" y="8387"/>
                  <a:pt x="5333" y="8350"/>
                </a:cubicBezTo>
                <a:cubicBezTo>
                  <a:pt x="5333" y="8345"/>
                  <a:pt x="5333" y="8340"/>
                  <a:pt x="5332" y="8336"/>
                </a:cubicBezTo>
                <a:cubicBezTo>
                  <a:pt x="5317" y="8335"/>
                  <a:pt x="5304" y="8333"/>
                  <a:pt x="5292" y="8333"/>
                </a:cubicBezTo>
                <a:cubicBezTo>
                  <a:pt x="5289" y="8333"/>
                  <a:pt x="5286" y="8332"/>
                  <a:pt x="5284" y="8332"/>
                </a:cubicBezTo>
                <a:cubicBezTo>
                  <a:pt x="5273" y="8332"/>
                  <a:pt x="5274" y="8337"/>
                  <a:pt x="5259" y="8337"/>
                </a:cubicBezTo>
                <a:cubicBezTo>
                  <a:pt x="5260" y="8341"/>
                  <a:pt x="5261" y="8345"/>
                  <a:pt x="5262" y="8350"/>
                </a:cubicBezTo>
                <a:cubicBezTo>
                  <a:pt x="5263" y="8354"/>
                  <a:pt x="5264" y="8359"/>
                  <a:pt x="5266" y="8364"/>
                </a:cubicBezTo>
                <a:cubicBezTo>
                  <a:pt x="5264" y="8359"/>
                  <a:pt x="5262" y="8354"/>
                  <a:pt x="5260" y="8350"/>
                </a:cubicBezTo>
                <a:cubicBezTo>
                  <a:pt x="5257" y="8343"/>
                  <a:pt x="5254" y="8337"/>
                  <a:pt x="5254" y="8328"/>
                </a:cubicBezTo>
                <a:cubicBezTo>
                  <a:pt x="5254" y="8307"/>
                  <a:pt x="5276" y="8299"/>
                  <a:pt x="5282" y="8294"/>
                </a:cubicBezTo>
                <a:cubicBezTo>
                  <a:pt x="5285" y="8292"/>
                  <a:pt x="5289" y="8290"/>
                  <a:pt x="5292" y="8288"/>
                </a:cubicBezTo>
                <a:cubicBezTo>
                  <a:pt x="5295" y="8287"/>
                  <a:pt x="5298" y="8285"/>
                  <a:pt x="5301" y="8283"/>
                </a:cubicBezTo>
                <a:cubicBezTo>
                  <a:pt x="5298" y="8282"/>
                  <a:pt x="5295" y="8281"/>
                  <a:pt x="5292" y="8281"/>
                </a:cubicBezTo>
                <a:close/>
                <a:moveTo>
                  <a:pt x="5499" y="8281"/>
                </a:moveTo>
                <a:cubicBezTo>
                  <a:pt x="5477" y="8281"/>
                  <a:pt x="5458" y="8312"/>
                  <a:pt x="5458" y="8350"/>
                </a:cubicBezTo>
                <a:cubicBezTo>
                  <a:pt x="5458" y="8387"/>
                  <a:pt x="5477" y="8418"/>
                  <a:pt x="5499" y="8418"/>
                </a:cubicBezTo>
                <a:cubicBezTo>
                  <a:pt x="5522" y="8418"/>
                  <a:pt x="5540" y="8387"/>
                  <a:pt x="5540" y="8350"/>
                </a:cubicBezTo>
                <a:cubicBezTo>
                  <a:pt x="5540" y="8312"/>
                  <a:pt x="5522" y="8281"/>
                  <a:pt x="5499" y="8281"/>
                </a:cubicBezTo>
                <a:close/>
                <a:moveTo>
                  <a:pt x="5706" y="8281"/>
                </a:moveTo>
                <a:cubicBezTo>
                  <a:pt x="5684" y="8281"/>
                  <a:pt x="5665" y="8312"/>
                  <a:pt x="5665" y="8350"/>
                </a:cubicBezTo>
                <a:cubicBezTo>
                  <a:pt x="5665" y="8387"/>
                  <a:pt x="5684" y="8418"/>
                  <a:pt x="5706" y="8418"/>
                </a:cubicBezTo>
                <a:cubicBezTo>
                  <a:pt x="5729" y="8418"/>
                  <a:pt x="5747" y="8387"/>
                  <a:pt x="5747" y="8350"/>
                </a:cubicBezTo>
                <a:cubicBezTo>
                  <a:pt x="5747" y="8312"/>
                  <a:pt x="5729" y="8281"/>
                  <a:pt x="5706" y="8281"/>
                </a:cubicBezTo>
                <a:close/>
                <a:moveTo>
                  <a:pt x="6129" y="8281"/>
                </a:moveTo>
                <a:cubicBezTo>
                  <a:pt x="6128" y="8281"/>
                  <a:pt x="6127" y="8282"/>
                  <a:pt x="6126" y="8282"/>
                </a:cubicBezTo>
                <a:cubicBezTo>
                  <a:pt x="6127" y="8283"/>
                  <a:pt x="6128" y="8284"/>
                  <a:pt x="6129" y="8285"/>
                </a:cubicBezTo>
                <a:cubicBezTo>
                  <a:pt x="6132" y="8288"/>
                  <a:pt x="6134" y="8290"/>
                  <a:pt x="6136" y="8290"/>
                </a:cubicBezTo>
                <a:cubicBezTo>
                  <a:pt x="6138" y="8290"/>
                  <a:pt x="6140" y="8289"/>
                  <a:pt x="6143" y="8286"/>
                </a:cubicBezTo>
                <a:cubicBezTo>
                  <a:pt x="6139" y="8283"/>
                  <a:pt x="6134" y="8281"/>
                  <a:pt x="6129" y="8281"/>
                </a:cubicBezTo>
                <a:close/>
                <a:moveTo>
                  <a:pt x="9698" y="8281"/>
                </a:moveTo>
                <a:cubicBezTo>
                  <a:pt x="9676" y="8281"/>
                  <a:pt x="9657" y="8312"/>
                  <a:pt x="9657" y="8350"/>
                </a:cubicBezTo>
                <a:cubicBezTo>
                  <a:pt x="9657" y="8387"/>
                  <a:pt x="9676" y="8418"/>
                  <a:pt x="9698" y="8418"/>
                </a:cubicBezTo>
                <a:cubicBezTo>
                  <a:pt x="9721" y="8418"/>
                  <a:pt x="9739" y="8387"/>
                  <a:pt x="9739" y="8350"/>
                </a:cubicBezTo>
                <a:cubicBezTo>
                  <a:pt x="9739" y="8312"/>
                  <a:pt x="9721" y="8281"/>
                  <a:pt x="9698" y="8281"/>
                </a:cubicBezTo>
                <a:close/>
                <a:moveTo>
                  <a:pt x="9906" y="8281"/>
                </a:moveTo>
                <a:cubicBezTo>
                  <a:pt x="9883" y="8281"/>
                  <a:pt x="9865" y="8312"/>
                  <a:pt x="9865" y="8350"/>
                </a:cubicBezTo>
                <a:cubicBezTo>
                  <a:pt x="9865" y="8387"/>
                  <a:pt x="9883" y="8418"/>
                  <a:pt x="9906" y="8418"/>
                </a:cubicBezTo>
                <a:cubicBezTo>
                  <a:pt x="9928" y="8418"/>
                  <a:pt x="9947" y="8387"/>
                  <a:pt x="9947" y="8350"/>
                </a:cubicBezTo>
                <a:cubicBezTo>
                  <a:pt x="9947" y="8312"/>
                  <a:pt x="9928" y="8281"/>
                  <a:pt x="9906" y="8281"/>
                </a:cubicBezTo>
                <a:close/>
                <a:moveTo>
                  <a:pt x="10121" y="8281"/>
                </a:moveTo>
                <a:cubicBezTo>
                  <a:pt x="10098" y="8281"/>
                  <a:pt x="10080" y="8312"/>
                  <a:pt x="10080" y="8350"/>
                </a:cubicBezTo>
                <a:cubicBezTo>
                  <a:pt x="10080" y="8387"/>
                  <a:pt x="10098" y="8418"/>
                  <a:pt x="10121" y="8418"/>
                </a:cubicBezTo>
                <a:cubicBezTo>
                  <a:pt x="10143" y="8418"/>
                  <a:pt x="10162" y="8387"/>
                  <a:pt x="10162" y="8350"/>
                </a:cubicBezTo>
                <a:cubicBezTo>
                  <a:pt x="10162" y="8312"/>
                  <a:pt x="10143" y="8281"/>
                  <a:pt x="10121" y="8281"/>
                </a:cubicBezTo>
                <a:close/>
                <a:moveTo>
                  <a:pt x="10325" y="8281"/>
                </a:moveTo>
                <a:cubicBezTo>
                  <a:pt x="10304" y="8283"/>
                  <a:pt x="10287" y="8313"/>
                  <a:pt x="10287" y="8349"/>
                </a:cubicBezTo>
                <a:cubicBezTo>
                  <a:pt x="10287" y="8358"/>
                  <a:pt x="10288" y="8366"/>
                  <a:pt x="10289" y="8373"/>
                </a:cubicBezTo>
                <a:cubicBezTo>
                  <a:pt x="10290" y="8365"/>
                  <a:pt x="10290" y="8357"/>
                  <a:pt x="10292" y="8349"/>
                </a:cubicBezTo>
                <a:cubicBezTo>
                  <a:pt x="10296" y="8318"/>
                  <a:pt x="10309" y="8295"/>
                  <a:pt x="10325" y="8281"/>
                </a:cubicBezTo>
                <a:close/>
                <a:moveTo>
                  <a:pt x="10747" y="8281"/>
                </a:moveTo>
                <a:cubicBezTo>
                  <a:pt x="10754" y="8304"/>
                  <a:pt x="10759" y="8328"/>
                  <a:pt x="10765" y="8350"/>
                </a:cubicBezTo>
                <a:cubicBezTo>
                  <a:pt x="10770" y="8365"/>
                  <a:pt x="10774" y="8379"/>
                  <a:pt x="10779" y="8392"/>
                </a:cubicBezTo>
                <a:cubicBezTo>
                  <a:pt x="10785" y="8380"/>
                  <a:pt x="10788" y="8366"/>
                  <a:pt x="10788" y="8350"/>
                </a:cubicBezTo>
                <a:cubicBezTo>
                  <a:pt x="10788" y="8312"/>
                  <a:pt x="10770" y="8282"/>
                  <a:pt x="10747" y="8281"/>
                </a:cubicBezTo>
                <a:close/>
                <a:moveTo>
                  <a:pt x="11380" y="8281"/>
                </a:moveTo>
                <a:cubicBezTo>
                  <a:pt x="11357" y="8281"/>
                  <a:pt x="11339" y="8312"/>
                  <a:pt x="11339" y="8350"/>
                </a:cubicBezTo>
                <a:cubicBezTo>
                  <a:pt x="11339" y="8387"/>
                  <a:pt x="11357" y="8418"/>
                  <a:pt x="11380" y="8418"/>
                </a:cubicBezTo>
                <a:cubicBezTo>
                  <a:pt x="11402" y="8418"/>
                  <a:pt x="11421" y="8387"/>
                  <a:pt x="11421" y="8350"/>
                </a:cubicBezTo>
                <a:cubicBezTo>
                  <a:pt x="11421" y="8312"/>
                  <a:pt x="11402" y="8281"/>
                  <a:pt x="11380" y="8281"/>
                </a:cubicBezTo>
                <a:close/>
                <a:moveTo>
                  <a:pt x="11587" y="8281"/>
                </a:moveTo>
                <a:cubicBezTo>
                  <a:pt x="11564" y="8281"/>
                  <a:pt x="11546" y="8312"/>
                  <a:pt x="11546" y="8350"/>
                </a:cubicBezTo>
                <a:cubicBezTo>
                  <a:pt x="11546" y="8387"/>
                  <a:pt x="11564" y="8418"/>
                  <a:pt x="11587" y="8418"/>
                </a:cubicBezTo>
                <a:cubicBezTo>
                  <a:pt x="11610" y="8418"/>
                  <a:pt x="11628" y="8387"/>
                  <a:pt x="11628" y="8350"/>
                </a:cubicBezTo>
                <a:cubicBezTo>
                  <a:pt x="11628" y="8312"/>
                  <a:pt x="11610" y="8281"/>
                  <a:pt x="11587" y="8281"/>
                </a:cubicBezTo>
                <a:close/>
                <a:moveTo>
                  <a:pt x="11794" y="8281"/>
                </a:moveTo>
                <a:cubicBezTo>
                  <a:pt x="11771" y="8281"/>
                  <a:pt x="11753" y="8312"/>
                  <a:pt x="11753" y="8350"/>
                </a:cubicBezTo>
                <a:cubicBezTo>
                  <a:pt x="11753" y="8375"/>
                  <a:pt x="11761" y="8397"/>
                  <a:pt x="11774" y="8408"/>
                </a:cubicBezTo>
                <a:cubicBezTo>
                  <a:pt x="11775" y="8390"/>
                  <a:pt x="11779" y="8370"/>
                  <a:pt x="11785" y="8350"/>
                </a:cubicBezTo>
                <a:cubicBezTo>
                  <a:pt x="11788" y="8340"/>
                  <a:pt x="11791" y="8330"/>
                  <a:pt x="11794" y="8320"/>
                </a:cubicBezTo>
                <a:cubicBezTo>
                  <a:pt x="11798" y="8308"/>
                  <a:pt x="11803" y="8296"/>
                  <a:pt x="11808" y="8285"/>
                </a:cubicBezTo>
                <a:cubicBezTo>
                  <a:pt x="11804" y="8283"/>
                  <a:pt x="11799" y="8281"/>
                  <a:pt x="11794" y="8281"/>
                </a:cubicBezTo>
                <a:close/>
                <a:moveTo>
                  <a:pt x="12639" y="8281"/>
                </a:moveTo>
                <a:cubicBezTo>
                  <a:pt x="12616" y="8281"/>
                  <a:pt x="12598" y="8312"/>
                  <a:pt x="12598" y="8350"/>
                </a:cubicBezTo>
                <a:cubicBezTo>
                  <a:pt x="12598" y="8387"/>
                  <a:pt x="12616" y="8418"/>
                  <a:pt x="12639" y="8418"/>
                </a:cubicBezTo>
                <a:cubicBezTo>
                  <a:pt x="12661" y="8418"/>
                  <a:pt x="12680" y="8387"/>
                  <a:pt x="12680" y="8350"/>
                </a:cubicBezTo>
                <a:cubicBezTo>
                  <a:pt x="12680" y="8312"/>
                  <a:pt x="12661" y="8281"/>
                  <a:pt x="12639" y="8281"/>
                </a:cubicBezTo>
                <a:close/>
                <a:moveTo>
                  <a:pt x="12846" y="8281"/>
                </a:moveTo>
                <a:cubicBezTo>
                  <a:pt x="12823" y="8281"/>
                  <a:pt x="12805" y="8312"/>
                  <a:pt x="12805" y="8350"/>
                </a:cubicBezTo>
                <a:cubicBezTo>
                  <a:pt x="12805" y="8387"/>
                  <a:pt x="12823" y="8418"/>
                  <a:pt x="12846" y="8418"/>
                </a:cubicBezTo>
                <a:cubicBezTo>
                  <a:pt x="12868" y="8418"/>
                  <a:pt x="12887" y="8387"/>
                  <a:pt x="12887" y="8350"/>
                </a:cubicBezTo>
                <a:cubicBezTo>
                  <a:pt x="12887" y="8312"/>
                  <a:pt x="12868" y="8281"/>
                  <a:pt x="12846" y="8281"/>
                </a:cubicBezTo>
                <a:close/>
                <a:moveTo>
                  <a:pt x="13267" y="8281"/>
                </a:moveTo>
                <a:cubicBezTo>
                  <a:pt x="13254" y="8281"/>
                  <a:pt x="13242" y="8292"/>
                  <a:pt x="13235" y="8308"/>
                </a:cubicBezTo>
                <a:cubicBezTo>
                  <a:pt x="13241" y="8322"/>
                  <a:pt x="13246" y="8336"/>
                  <a:pt x="13252" y="8350"/>
                </a:cubicBezTo>
                <a:cubicBezTo>
                  <a:pt x="13257" y="8364"/>
                  <a:pt x="13262" y="8378"/>
                  <a:pt x="13267" y="8393"/>
                </a:cubicBezTo>
                <a:cubicBezTo>
                  <a:pt x="13269" y="8401"/>
                  <a:pt x="13271" y="8409"/>
                  <a:pt x="13274" y="8417"/>
                </a:cubicBezTo>
                <a:cubicBezTo>
                  <a:pt x="13293" y="8412"/>
                  <a:pt x="13308" y="8384"/>
                  <a:pt x="13308" y="8350"/>
                </a:cubicBezTo>
                <a:cubicBezTo>
                  <a:pt x="13308" y="8312"/>
                  <a:pt x="13290" y="8281"/>
                  <a:pt x="13267" y="8281"/>
                </a:cubicBezTo>
                <a:close/>
                <a:moveTo>
                  <a:pt x="13475" y="8281"/>
                </a:moveTo>
                <a:cubicBezTo>
                  <a:pt x="13453" y="8281"/>
                  <a:pt x="13434" y="8312"/>
                  <a:pt x="13434" y="8350"/>
                </a:cubicBezTo>
                <a:cubicBezTo>
                  <a:pt x="13434" y="8387"/>
                  <a:pt x="13453" y="8418"/>
                  <a:pt x="13475" y="8418"/>
                </a:cubicBezTo>
                <a:cubicBezTo>
                  <a:pt x="13498" y="8418"/>
                  <a:pt x="13516" y="8387"/>
                  <a:pt x="13516" y="8350"/>
                </a:cubicBezTo>
                <a:cubicBezTo>
                  <a:pt x="13516" y="8312"/>
                  <a:pt x="13498" y="8281"/>
                  <a:pt x="13475" y="8281"/>
                </a:cubicBezTo>
                <a:close/>
                <a:moveTo>
                  <a:pt x="13683" y="8281"/>
                </a:moveTo>
                <a:cubicBezTo>
                  <a:pt x="13660" y="8281"/>
                  <a:pt x="13642" y="8312"/>
                  <a:pt x="13642" y="8350"/>
                </a:cubicBezTo>
                <a:cubicBezTo>
                  <a:pt x="13642" y="8387"/>
                  <a:pt x="13660" y="8418"/>
                  <a:pt x="13683" y="8418"/>
                </a:cubicBezTo>
                <a:cubicBezTo>
                  <a:pt x="13705" y="8418"/>
                  <a:pt x="13724" y="8387"/>
                  <a:pt x="13724" y="8350"/>
                </a:cubicBezTo>
                <a:cubicBezTo>
                  <a:pt x="13724" y="8312"/>
                  <a:pt x="13705" y="8281"/>
                  <a:pt x="13683" y="8281"/>
                </a:cubicBezTo>
                <a:close/>
                <a:moveTo>
                  <a:pt x="13898" y="8281"/>
                </a:moveTo>
                <a:cubicBezTo>
                  <a:pt x="13875" y="8281"/>
                  <a:pt x="13857" y="8312"/>
                  <a:pt x="13857" y="8350"/>
                </a:cubicBezTo>
                <a:cubicBezTo>
                  <a:pt x="13857" y="8387"/>
                  <a:pt x="13875" y="8418"/>
                  <a:pt x="13898" y="8418"/>
                </a:cubicBezTo>
                <a:cubicBezTo>
                  <a:pt x="13920" y="8418"/>
                  <a:pt x="13939" y="8387"/>
                  <a:pt x="13939" y="8350"/>
                </a:cubicBezTo>
                <a:cubicBezTo>
                  <a:pt x="13939" y="8312"/>
                  <a:pt x="13920" y="8281"/>
                  <a:pt x="13898" y="8281"/>
                </a:cubicBezTo>
                <a:close/>
                <a:moveTo>
                  <a:pt x="14105" y="8281"/>
                </a:moveTo>
                <a:cubicBezTo>
                  <a:pt x="14082" y="8281"/>
                  <a:pt x="14064" y="8312"/>
                  <a:pt x="14064" y="8350"/>
                </a:cubicBezTo>
                <a:cubicBezTo>
                  <a:pt x="14064" y="8387"/>
                  <a:pt x="14082" y="8418"/>
                  <a:pt x="14105" y="8418"/>
                </a:cubicBezTo>
                <a:cubicBezTo>
                  <a:pt x="14127" y="8418"/>
                  <a:pt x="14146" y="8387"/>
                  <a:pt x="14146" y="8350"/>
                </a:cubicBezTo>
                <a:cubicBezTo>
                  <a:pt x="14146" y="8312"/>
                  <a:pt x="14127" y="8281"/>
                  <a:pt x="14105" y="8281"/>
                </a:cubicBezTo>
                <a:close/>
                <a:moveTo>
                  <a:pt x="14312" y="8281"/>
                </a:moveTo>
                <a:cubicBezTo>
                  <a:pt x="14289" y="8281"/>
                  <a:pt x="14271" y="8312"/>
                  <a:pt x="14271" y="8350"/>
                </a:cubicBezTo>
                <a:cubicBezTo>
                  <a:pt x="14271" y="8387"/>
                  <a:pt x="14289" y="8418"/>
                  <a:pt x="14312" y="8418"/>
                </a:cubicBezTo>
                <a:cubicBezTo>
                  <a:pt x="14335" y="8418"/>
                  <a:pt x="14353" y="8387"/>
                  <a:pt x="14353" y="8350"/>
                </a:cubicBezTo>
                <a:cubicBezTo>
                  <a:pt x="14353" y="8312"/>
                  <a:pt x="14335" y="8281"/>
                  <a:pt x="14312" y="8281"/>
                </a:cubicBezTo>
                <a:close/>
                <a:moveTo>
                  <a:pt x="14527" y="8281"/>
                </a:moveTo>
                <a:cubicBezTo>
                  <a:pt x="14504" y="8281"/>
                  <a:pt x="14486" y="8312"/>
                  <a:pt x="14486" y="8350"/>
                </a:cubicBezTo>
                <a:cubicBezTo>
                  <a:pt x="14486" y="8387"/>
                  <a:pt x="14504" y="8418"/>
                  <a:pt x="14527" y="8418"/>
                </a:cubicBezTo>
                <a:cubicBezTo>
                  <a:pt x="14550" y="8418"/>
                  <a:pt x="14568" y="8387"/>
                  <a:pt x="14568" y="8350"/>
                </a:cubicBezTo>
                <a:cubicBezTo>
                  <a:pt x="14568" y="8312"/>
                  <a:pt x="14550" y="8281"/>
                  <a:pt x="14527" y="8281"/>
                </a:cubicBezTo>
                <a:close/>
                <a:moveTo>
                  <a:pt x="14734" y="8281"/>
                </a:moveTo>
                <a:cubicBezTo>
                  <a:pt x="14712" y="8281"/>
                  <a:pt x="14693" y="8312"/>
                  <a:pt x="14693" y="8350"/>
                </a:cubicBezTo>
                <a:cubicBezTo>
                  <a:pt x="14693" y="8387"/>
                  <a:pt x="14712" y="8418"/>
                  <a:pt x="14734" y="8418"/>
                </a:cubicBezTo>
                <a:cubicBezTo>
                  <a:pt x="14757" y="8418"/>
                  <a:pt x="14775" y="8387"/>
                  <a:pt x="14775" y="8350"/>
                </a:cubicBezTo>
                <a:cubicBezTo>
                  <a:pt x="14775" y="8312"/>
                  <a:pt x="14757" y="8281"/>
                  <a:pt x="14734" y="8281"/>
                </a:cubicBezTo>
                <a:close/>
                <a:moveTo>
                  <a:pt x="14942" y="8281"/>
                </a:moveTo>
                <a:cubicBezTo>
                  <a:pt x="14919" y="8281"/>
                  <a:pt x="14901" y="8312"/>
                  <a:pt x="14901" y="8350"/>
                </a:cubicBezTo>
                <a:cubicBezTo>
                  <a:pt x="14901" y="8387"/>
                  <a:pt x="14919" y="8418"/>
                  <a:pt x="14942" y="8418"/>
                </a:cubicBezTo>
                <a:cubicBezTo>
                  <a:pt x="14964" y="8418"/>
                  <a:pt x="14983" y="8387"/>
                  <a:pt x="14983" y="8350"/>
                </a:cubicBezTo>
                <a:cubicBezTo>
                  <a:pt x="14983" y="8312"/>
                  <a:pt x="14964" y="8281"/>
                  <a:pt x="14942" y="8281"/>
                </a:cubicBezTo>
                <a:close/>
                <a:moveTo>
                  <a:pt x="15157" y="8281"/>
                </a:moveTo>
                <a:cubicBezTo>
                  <a:pt x="15134" y="8281"/>
                  <a:pt x="15116" y="8312"/>
                  <a:pt x="15116" y="8350"/>
                </a:cubicBezTo>
                <a:cubicBezTo>
                  <a:pt x="15116" y="8387"/>
                  <a:pt x="15134" y="8418"/>
                  <a:pt x="15157" y="8418"/>
                </a:cubicBezTo>
                <a:cubicBezTo>
                  <a:pt x="15179" y="8418"/>
                  <a:pt x="15198" y="8387"/>
                  <a:pt x="15198" y="8350"/>
                </a:cubicBezTo>
                <a:cubicBezTo>
                  <a:pt x="15198" y="8312"/>
                  <a:pt x="15179" y="8281"/>
                  <a:pt x="15157" y="8281"/>
                </a:cubicBezTo>
                <a:close/>
                <a:moveTo>
                  <a:pt x="15364" y="8281"/>
                </a:moveTo>
                <a:cubicBezTo>
                  <a:pt x="15341" y="8281"/>
                  <a:pt x="15323" y="8312"/>
                  <a:pt x="15323" y="8350"/>
                </a:cubicBezTo>
                <a:cubicBezTo>
                  <a:pt x="15323" y="8387"/>
                  <a:pt x="15341" y="8418"/>
                  <a:pt x="15364" y="8418"/>
                </a:cubicBezTo>
                <a:cubicBezTo>
                  <a:pt x="15386" y="8418"/>
                  <a:pt x="15405" y="8387"/>
                  <a:pt x="15405" y="8350"/>
                </a:cubicBezTo>
                <a:cubicBezTo>
                  <a:pt x="15405" y="8312"/>
                  <a:pt x="15386" y="8281"/>
                  <a:pt x="15364" y="8281"/>
                </a:cubicBezTo>
                <a:close/>
                <a:moveTo>
                  <a:pt x="15579" y="8281"/>
                </a:moveTo>
                <a:cubicBezTo>
                  <a:pt x="15556" y="8281"/>
                  <a:pt x="15538" y="8312"/>
                  <a:pt x="15538" y="8350"/>
                </a:cubicBezTo>
                <a:cubicBezTo>
                  <a:pt x="15538" y="8387"/>
                  <a:pt x="15556" y="8418"/>
                  <a:pt x="15579" y="8418"/>
                </a:cubicBezTo>
                <a:cubicBezTo>
                  <a:pt x="15601" y="8418"/>
                  <a:pt x="15620" y="8387"/>
                  <a:pt x="15620" y="8350"/>
                </a:cubicBezTo>
                <a:cubicBezTo>
                  <a:pt x="15620" y="8312"/>
                  <a:pt x="15601" y="8281"/>
                  <a:pt x="15579" y="8281"/>
                </a:cubicBezTo>
                <a:close/>
                <a:moveTo>
                  <a:pt x="15786" y="8281"/>
                </a:moveTo>
                <a:cubicBezTo>
                  <a:pt x="15763" y="8281"/>
                  <a:pt x="15745" y="8312"/>
                  <a:pt x="15745" y="8350"/>
                </a:cubicBezTo>
                <a:cubicBezTo>
                  <a:pt x="15745" y="8387"/>
                  <a:pt x="15763" y="8418"/>
                  <a:pt x="15786" y="8418"/>
                </a:cubicBezTo>
                <a:cubicBezTo>
                  <a:pt x="15809" y="8418"/>
                  <a:pt x="15827" y="8387"/>
                  <a:pt x="15827" y="8350"/>
                </a:cubicBezTo>
                <a:cubicBezTo>
                  <a:pt x="15827" y="8312"/>
                  <a:pt x="15809" y="8281"/>
                  <a:pt x="15786" y="8281"/>
                </a:cubicBezTo>
                <a:close/>
                <a:moveTo>
                  <a:pt x="15993" y="8281"/>
                </a:moveTo>
                <a:cubicBezTo>
                  <a:pt x="15971" y="8281"/>
                  <a:pt x="15952" y="8312"/>
                  <a:pt x="15952" y="8350"/>
                </a:cubicBezTo>
                <a:cubicBezTo>
                  <a:pt x="15952" y="8387"/>
                  <a:pt x="15971" y="8418"/>
                  <a:pt x="15993" y="8418"/>
                </a:cubicBezTo>
                <a:cubicBezTo>
                  <a:pt x="16016" y="8418"/>
                  <a:pt x="16034" y="8387"/>
                  <a:pt x="16034" y="8350"/>
                </a:cubicBezTo>
                <a:cubicBezTo>
                  <a:pt x="16034" y="8312"/>
                  <a:pt x="16016" y="8281"/>
                  <a:pt x="15993" y="8281"/>
                </a:cubicBezTo>
                <a:close/>
                <a:moveTo>
                  <a:pt x="16208" y="8281"/>
                </a:moveTo>
                <a:cubicBezTo>
                  <a:pt x="16186" y="8281"/>
                  <a:pt x="16167" y="8312"/>
                  <a:pt x="16167" y="8350"/>
                </a:cubicBezTo>
                <a:cubicBezTo>
                  <a:pt x="16167" y="8387"/>
                  <a:pt x="16186" y="8418"/>
                  <a:pt x="16208" y="8418"/>
                </a:cubicBezTo>
                <a:cubicBezTo>
                  <a:pt x="16231" y="8418"/>
                  <a:pt x="16249" y="8387"/>
                  <a:pt x="16249" y="8350"/>
                </a:cubicBezTo>
                <a:cubicBezTo>
                  <a:pt x="16249" y="8312"/>
                  <a:pt x="16231" y="8281"/>
                  <a:pt x="16208" y="8281"/>
                </a:cubicBezTo>
                <a:close/>
                <a:moveTo>
                  <a:pt x="16416" y="8281"/>
                </a:moveTo>
                <a:cubicBezTo>
                  <a:pt x="16393" y="8281"/>
                  <a:pt x="16375" y="8312"/>
                  <a:pt x="16375" y="8350"/>
                </a:cubicBezTo>
                <a:cubicBezTo>
                  <a:pt x="16375" y="8387"/>
                  <a:pt x="16393" y="8418"/>
                  <a:pt x="16416" y="8418"/>
                </a:cubicBezTo>
                <a:cubicBezTo>
                  <a:pt x="16438" y="8418"/>
                  <a:pt x="16457" y="8387"/>
                  <a:pt x="16457" y="8350"/>
                </a:cubicBezTo>
                <a:cubicBezTo>
                  <a:pt x="16457" y="8312"/>
                  <a:pt x="16438" y="8281"/>
                  <a:pt x="16416" y="8281"/>
                </a:cubicBezTo>
                <a:close/>
                <a:moveTo>
                  <a:pt x="16623" y="8281"/>
                </a:moveTo>
                <a:cubicBezTo>
                  <a:pt x="16600" y="8281"/>
                  <a:pt x="16582" y="8312"/>
                  <a:pt x="16582" y="8350"/>
                </a:cubicBezTo>
                <a:cubicBezTo>
                  <a:pt x="16582" y="8387"/>
                  <a:pt x="16600" y="8418"/>
                  <a:pt x="16623" y="8418"/>
                </a:cubicBezTo>
                <a:cubicBezTo>
                  <a:pt x="16645" y="8418"/>
                  <a:pt x="16664" y="8387"/>
                  <a:pt x="16664" y="8350"/>
                </a:cubicBezTo>
                <a:cubicBezTo>
                  <a:pt x="16664" y="8312"/>
                  <a:pt x="16645" y="8281"/>
                  <a:pt x="16623" y="8281"/>
                </a:cubicBezTo>
                <a:close/>
                <a:moveTo>
                  <a:pt x="16838" y="8281"/>
                </a:moveTo>
                <a:cubicBezTo>
                  <a:pt x="16815" y="8281"/>
                  <a:pt x="16797" y="8312"/>
                  <a:pt x="16797" y="8350"/>
                </a:cubicBezTo>
                <a:cubicBezTo>
                  <a:pt x="16797" y="8387"/>
                  <a:pt x="16815" y="8418"/>
                  <a:pt x="16838" y="8418"/>
                </a:cubicBezTo>
                <a:cubicBezTo>
                  <a:pt x="16860" y="8418"/>
                  <a:pt x="16879" y="8387"/>
                  <a:pt x="16879" y="8350"/>
                </a:cubicBezTo>
                <a:cubicBezTo>
                  <a:pt x="16879" y="8312"/>
                  <a:pt x="16860" y="8281"/>
                  <a:pt x="16838" y="8281"/>
                </a:cubicBezTo>
                <a:close/>
                <a:moveTo>
                  <a:pt x="17045" y="8281"/>
                </a:moveTo>
                <a:cubicBezTo>
                  <a:pt x="17022" y="8281"/>
                  <a:pt x="17004" y="8312"/>
                  <a:pt x="17004" y="8350"/>
                </a:cubicBezTo>
                <a:cubicBezTo>
                  <a:pt x="17004" y="8387"/>
                  <a:pt x="17022" y="8418"/>
                  <a:pt x="17045" y="8418"/>
                </a:cubicBezTo>
                <a:cubicBezTo>
                  <a:pt x="17068" y="8418"/>
                  <a:pt x="17086" y="8387"/>
                  <a:pt x="17086" y="8350"/>
                </a:cubicBezTo>
                <a:cubicBezTo>
                  <a:pt x="17086" y="8312"/>
                  <a:pt x="17068" y="8281"/>
                  <a:pt x="17045" y="8281"/>
                </a:cubicBezTo>
                <a:close/>
                <a:moveTo>
                  <a:pt x="17252" y="8281"/>
                </a:moveTo>
                <a:cubicBezTo>
                  <a:pt x="17230" y="8281"/>
                  <a:pt x="17211" y="8312"/>
                  <a:pt x="17211" y="8350"/>
                </a:cubicBezTo>
                <a:cubicBezTo>
                  <a:pt x="17211" y="8387"/>
                  <a:pt x="17230" y="8418"/>
                  <a:pt x="17252" y="8418"/>
                </a:cubicBezTo>
                <a:cubicBezTo>
                  <a:pt x="17275" y="8418"/>
                  <a:pt x="17293" y="8387"/>
                  <a:pt x="17293" y="8350"/>
                </a:cubicBezTo>
                <a:cubicBezTo>
                  <a:pt x="17293" y="8312"/>
                  <a:pt x="17275" y="8281"/>
                  <a:pt x="17252" y="8281"/>
                </a:cubicBezTo>
                <a:close/>
                <a:moveTo>
                  <a:pt x="17467" y="8281"/>
                </a:moveTo>
                <a:cubicBezTo>
                  <a:pt x="17445" y="8281"/>
                  <a:pt x="17426" y="8312"/>
                  <a:pt x="17426" y="8350"/>
                </a:cubicBezTo>
                <a:cubicBezTo>
                  <a:pt x="17426" y="8387"/>
                  <a:pt x="17445" y="8418"/>
                  <a:pt x="17467" y="8418"/>
                </a:cubicBezTo>
                <a:cubicBezTo>
                  <a:pt x="17490" y="8418"/>
                  <a:pt x="17508" y="8387"/>
                  <a:pt x="17508" y="8350"/>
                </a:cubicBezTo>
                <a:cubicBezTo>
                  <a:pt x="17508" y="8312"/>
                  <a:pt x="17490" y="8281"/>
                  <a:pt x="17467" y="8281"/>
                </a:cubicBezTo>
                <a:close/>
                <a:moveTo>
                  <a:pt x="17675" y="8281"/>
                </a:moveTo>
                <a:cubicBezTo>
                  <a:pt x="17652" y="8281"/>
                  <a:pt x="17634" y="8312"/>
                  <a:pt x="17634" y="8350"/>
                </a:cubicBezTo>
                <a:cubicBezTo>
                  <a:pt x="17634" y="8387"/>
                  <a:pt x="17652" y="8418"/>
                  <a:pt x="17675" y="8418"/>
                </a:cubicBezTo>
                <a:cubicBezTo>
                  <a:pt x="17697" y="8418"/>
                  <a:pt x="17716" y="8387"/>
                  <a:pt x="17716" y="8350"/>
                </a:cubicBezTo>
                <a:cubicBezTo>
                  <a:pt x="17716" y="8312"/>
                  <a:pt x="17697" y="8281"/>
                  <a:pt x="17675" y="8281"/>
                </a:cubicBezTo>
                <a:close/>
                <a:moveTo>
                  <a:pt x="17882" y="8281"/>
                </a:moveTo>
                <a:cubicBezTo>
                  <a:pt x="17859" y="8281"/>
                  <a:pt x="17841" y="8312"/>
                  <a:pt x="17841" y="8350"/>
                </a:cubicBezTo>
                <a:cubicBezTo>
                  <a:pt x="17841" y="8387"/>
                  <a:pt x="17859" y="8418"/>
                  <a:pt x="17882" y="8418"/>
                </a:cubicBezTo>
                <a:cubicBezTo>
                  <a:pt x="17904" y="8418"/>
                  <a:pt x="17923" y="8387"/>
                  <a:pt x="17923" y="8350"/>
                </a:cubicBezTo>
                <a:cubicBezTo>
                  <a:pt x="17923" y="8312"/>
                  <a:pt x="17904" y="8281"/>
                  <a:pt x="17882" y="8281"/>
                </a:cubicBezTo>
                <a:close/>
                <a:moveTo>
                  <a:pt x="18097" y="8281"/>
                </a:moveTo>
                <a:cubicBezTo>
                  <a:pt x="18074" y="8281"/>
                  <a:pt x="18056" y="8312"/>
                  <a:pt x="18056" y="8350"/>
                </a:cubicBezTo>
                <a:cubicBezTo>
                  <a:pt x="18056" y="8351"/>
                  <a:pt x="18056" y="8353"/>
                  <a:pt x="18056" y="8355"/>
                </a:cubicBezTo>
                <a:cubicBezTo>
                  <a:pt x="18057" y="8353"/>
                  <a:pt x="18058" y="8351"/>
                  <a:pt x="18059" y="8350"/>
                </a:cubicBezTo>
                <a:cubicBezTo>
                  <a:pt x="18062" y="8344"/>
                  <a:pt x="18065" y="8339"/>
                  <a:pt x="18069" y="8333"/>
                </a:cubicBezTo>
                <a:lnTo>
                  <a:pt x="18069" y="8333"/>
                </a:lnTo>
                <a:cubicBezTo>
                  <a:pt x="18069" y="8333"/>
                  <a:pt x="18080" y="8338"/>
                  <a:pt x="18097" y="8345"/>
                </a:cubicBezTo>
                <a:cubicBezTo>
                  <a:pt x="18100" y="8347"/>
                  <a:pt x="18103" y="8348"/>
                  <a:pt x="18107" y="8350"/>
                </a:cubicBezTo>
                <a:cubicBezTo>
                  <a:pt x="18116" y="8353"/>
                  <a:pt x="18126" y="8357"/>
                  <a:pt x="18137" y="8360"/>
                </a:cubicBezTo>
                <a:cubicBezTo>
                  <a:pt x="18137" y="8357"/>
                  <a:pt x="18138" y="8353"/>
                  <a:pt x="18138" y="8350"/>
                </a:cubicBezTo>
                <a:cubicBezTo>
                  <a:pt x="18138" y="8312"/>
                  <a:pt x="18119" y="8281"/>
                  <a:pt x="18097" y="8281"/>
                </a:cubicBezTo>
                <a:close/>
                <a:moveTo>
                  <a:pt x="18304" y="8281"/>
                </a:moveTo>
                <a:cubicBezTo>
                  <a:pt x="18281" y="8281"/>
                  <a:pt x="18263" y="8312"/>
                  <a:pt x="18263" y="8350"/>
                </a:cubicBezTo>
                <a:cubicBezTo>
                  <a:pt x="18263" y="8350"/>
                  <a:pt x="18263" y="8351"/>
                  <a:pt x="18263" y="8352"/>
                </a:cubicBezTo>
                <a:cubicBezTo>
                  <a:pt x="18264" y="8351"/>
                  <a:pt x="18264" y="8350"/>
                  <a:pt x="18265" y="8350"/>
                </a:cubicBezTo>
                <a:cubicBezTo>
                  <a:pt x="18278" y="8336"/>
                  <a:pt x="18291" y="8318"/>
                  <a:pt x="18304" y="8296"/>
                </a:cubicBezTo>
                <a:cubicBezTo>
                  <a:pt x="18306" y="8291"/>
                  <a:pt x="18309" y="8287"/>
                  <a:pt x="18311" y="8282"/>
                </a:cubicBezTo>
                <a:cubicBezTo>
                  <a:pt x="18309" y="8282"/>
                  <a:pt x="18307" y="8281"/>
                  <a:pt x="18304" y="8281"/>
                </a:cubicBezTo>
                <a:close/>
                <a:moveTo>
                  <a:pt x="18726" y="8281"/>
                </a:moveTo>
                <a:cubicBezTo>
                  <a:pt x="18704" y="8281"/>
                  <a:pt x="18685" y="8312"/>
                  <a:pt x="18685" y="8350"/>
                </a:cubicBezTo>
                <a:cubicBezTo>
                  <a:pt x="18685" y="8355"/>
                  <a:pt x="18686" y="8361"/>
                  <a:pt x="18687" y="8366"/>
                </a:cubicBezTo>
                <a:cubicBezTo>
                  <a:pt x="18694" y="8369"/>
                  <a:pt x="18701" y="8371"/>
                  <a:pt x="18708" y="8371"/>
                </a:cubicBezTo>
                <a:cubicBezTo>
                  <a:pt x="18708" y="8364"/>
                  <a:pt x="18710" y="8356"/>
                  <a:pt x="18713" y="8350"/>
                </a:cubicBezTo>
                <a:cubicBezTo>
                  <a:pt x="18716" y="8344"/>
                  <a:pt x="18720" y="8339"/>
                  <a:pt x="18722" y="8337"/>
                </a:cubicBezTo>
                <a:cubicBezTo>
                  <a:pt x="18724" y="8339"/>
                  <a:pt x="18725" y="8340"/>
                  <a:pt x="18726" y="8342"/>
                </a:cubicBezTo>
                <a:cubicBezTo>
                  <a:pt x="18728" y="8345"/>
                  <a:pt x="18730" y="8347"/>
                  <a:pt x="18732" y="8350"/>
                </a:cubicBezTo>
                <a:cubicBezTo>
                  <a:pt x="18743" y="8363"/>
                  <a:pt x="18753" y="8372"/>
                  <a:pt x="18762" y="8381"/>
                </a:cubicBezTo>
                <a:cubicBezTo>
                  <a:pt x="18765" y="8372"/>
                  <a:pt x="18767" y="8361"/>
                  <a:pt x="18767" y="8350"/>
                </a:cubicBezTo>
                <a:cubicBezTo>
                  <a:pt x="18767" y="8312"/>
                  <a:pt x="18749" y="8281"/>
                  <a:pt x="18726" y="8281"/>
                </a:cubicBezTo>
                <a:close/>
                <a:moveTo>
                  <a:pt x="10527" y="8294"/>
                </a:moveTo>
                <a:cubicBezTo>
                  <a:pt x="10521" y="8301"/>
                  <a:pt x="10515" y="8307"/>
                  <a:pt x="10509" y="8311"/>
                </a:cubicBezTo>
                <a:cubicBezTo>
                  <a:pt x="10514" y="8303"/>
                  <a:pt x="10520" y="8298"/>
                  <a:pt x="10527" y="8294"/>
                </a:cubicBezTo>
                <a:close/>
                <a:moveTo>
                  <a:pt x="10935" y="8294"/>
                </a:moveTo>
                <a:cubicBezTo>
                  <a:pt x="10924" y="8306"/>
                  <a:pt x="10916" y="8327"/>
                  <a:pt x="10916" y="8351"/>
                </a:cubicBezTo>
                <a:cubicBezTo>
                  <a:pt x="10916" y="8389"/>
                  <a:pt x="10935" y="8420"/>
                  <a:pt x="10957" y="8420"/>
                </a:cubicBezTo>
                <a:cubicBezTo>
                  <a:pt x="10958" y="8420"/>
                  <a:pt x="10959" y="8419"/>
                  <a:pt x="10960" y="8419"/>
                </a:cubicBezTo>
                <a:cubicBezTo>
                  <a:pt x="10959" y="8416"/>
                  <a:pt x="10958" y="8412"/>
                  <a:pt x="10957" y="8408"/>
                </a:cubicBezTo>
                <a:cubicBezTo>
                  <a:pt x="10953" y="8390"/>
                  <a:pt x="10950" y="8370"/>
                  <a:pt x="10947" y="8351"/>
                </a:cubicBezTo>
                <a:cubicBezTo>
                  <a:pt x="10946" y="8347"/>
                  <a:pt x="10946" y="8343"/>
                  <a:pt x="10945" y="8339"/>
                </a:cubicBezTo>
                <a:cubicBezTo>
                  <a:pt x="10943" y="8327"/>
                  <a:pt x="10940" y="8311"/>
                  <a:pt x="10935" y="8294"/>
                </a:cubicBezTo>
                <a:close/>
                <a:moveTo>
                  <a:pt x="2666" y="8460"/>
                </a:moveTo>
                <a:cubicBezTo>
                  <a:pt x="2644" y="8460"/>
                  <a:pt x="2625" y="8491"/>
                  <a:pt x="2625" y="8529"/>
                </a:cubicBezTo>
                <a:cubicBezTo>
                  <a:pt x="2625" y="8567"/>
                  <a:pt x="2644" y="8597"/>
                  <a:pt x="2666" y="8597"/>
                </a:cubicBezTo>
                <a:cubicBezTo>
                  <a:pt x="2689" y="8597"/>
                  <a:pt x="2707" y="8567"/>
                  <a:pt x="2707" y="8529"/>
                </a:cubicBezTo>
                <a:cubicBezTo>
                  <a:pt x="2707" y="8491"/>
                  <a:pt x="2689" y="8460"/>
                  <a:pt x="2666" y="8460"/>
                </a:cubicBezTo>
                <a:close/>
                <a:moveTo>
                  <a:pt x="2874" y="8460"/>
                </a:moveTo>
                <a:cubicBezTo>
                  <a:pt x="2851" y="8460"/>
                  <a:pt x="2833" y="8491"/>
                  <a:pt x="2833" y="8529"/>
                </a:cubicBezTo>
                <a:cubicBezTo>
                  <a:pt x="2833" y="8567"/>
                  <a:pt x="2851" y="8597"/>
                  <a:pt x="2874" y="8597"/>
                </a:cubicBezTo>
                <a:cubicBezTo>
                  <a:pt x="2896" y="8597"/>
                  <a:pt x="2915" y="8567"/>
                  <a:pt x="2915" y="8529"/>
                </a:cubicBezTo>
                <a:cubicBezTo>
                  <a:pt x="2915" y="8491"/>
                  <a:pt x="2896" y="8460"/>
                  <a:pt x="2874" y="8460"/>
                </a:cubicBezTo>
                <a:close/>
                <a:moveTo>
                  <a:pt x="3081" y="8460"/>
                </a:moveTo>
                <a:cubicBezTo>
                  <a:pt x="3058" y="8460"/>
                  <a:pt x="3040" y="8491"/>
                  <a:pt x="3040" y="8529"/>
                </a:cubicBezTo>
                <a:cubicBezTo>
                  <a:pt x="3040" y="8567"/>
                  <a:pt x="3058" y="8597"/>
                  <a:pt x="3081" y="8597"/>
                </a:cubicBezTo>
                <a:cubicBezTo>
                  <a:pt x="3104" y="8597"/>
                  <a:pt x="3122" y="8567"/>
                  <a:pt x="3122" y="8529"/>
                </a:cubicBezTo>
                <a:cubicBezTo>
                  <a:pt x="3122" y="8491"/>
                  <a:pt x="3104" y="8460"/>
                  <a:pt x="3081" y="8460"/>
                </a:cubicBezTo>
                <a:close/>
                <a:moveTo>
                  <a:pt x="3296" y="8460"/>
                </a:moveTo>
                <a:cubicBezTo>
                  <a:pt x="3273" y="8460"/>
                  <a:pt x="3255" y="8491"/>
                  <a:pt x="3255" y="8529"/>
                </a:cubicBezTo>
                <a:cubicBezTo>
                  <a:pt x="3255" y="8567"/>
                  <a:pt x="3273" y="8597"/>
                  <a:pt x="3296" y="8597"/>
                </a:cubicBezTo>
                <a:cubicBezTo>
                  <a:pt x="3319" y="8597"/>
                  <a:pt x="3337" y="8567"/>
                  <a:pt x="3337" y="8529"/>
                </a:cubicBezTo>
                <a:cubicBezTo>
                  <a:pt x="3337" y="8491"/>
                  <a:pt x="3319" y="8460"/>
                  <a:pt x="3296" y="8460"/>
                </a:cubicBezTo>
                <a:close/>
                <a:moveTo>
                  <a:pt x="3503" y="8460"/>
                </a:moveTo>
                <a:cubicBezTo>
                  <a:pt x="3481" y="8460"/>
                  <a:pt x="3462" y="8491"/>
                  <a:pt x="3462" y="8529"/>
                </a:cubicBezTo>
                <a:cubicBezTo>
                  <a:pt x="3462" y="8567"/>
                  <a:pt x="3481" y="8597"/>
                  <a:pt x="3503" y="8597"/>
                </a:cubicBezTo>
                <a:cubicBezTo>
                  <a:pt x="3526" y="8597"/>
                  <a:pt x="3544" y="8567"/>
                  <a:pt x="3544" y="8529"/>
                </a:cubicBezTo>
                <a:cubicBezTo>
                  <a:pt x="3544" y="8491"/>
                  <a:pt x="3526" y="8460"/>
                  <a:pt x="3503" y="8460"/>
                </a:cubicBezTo>
                <a:close/>
                <a:moveTo>
                  <a:pt x="3711" y="8460"/>
                </a:moveTo>
                <a:cubicBezTo>
                  <a:pt x="3688" y="8460"/>
                  <a:pt x="3669" y="8491"/>
                  <a:pt x="3669" y="8529"/>
                </a:cubicBezTo>
                <a:cubicBezTo>
                  <a:pt x="3669" y="8567"/>
                  <a:pt x="3688" y="8597"/>
                  <a:pt x="3711" y="8597"/>
                </a:cubicBezTo>
                <a:cubicBezTo>
                  <a:pt x="3733" y="8597"/>
                  <a:pt x="3752" y="8567"/>
                  <a:pt x="3752" y="8529"/>
                </a:cubicBezTo>
                <a:cubicBezTo>
                  <a:pt x="3752" y="8491"/>
                  <a:pt x="3733" y="8460"/>
                  <a:pt x="3711" y="8460"/>
                </a:cubicBezTo>
                <a:close/>
                <a:moveTo>
                  <a:pt x="3925" y="8460"/>
                </a:moveTo>
                <a:cubicBezTo>
                  <a:pt x="3903" y="8460"/>
                  <a:pt x="3884" y="8491"/>
                  <a:pt x="3884" y="8529"/>
                </a:cubicBezTo>
                <a:cubicBezTo>
                  <a:pt x="3884" y="8567"/>
                  <a:pt x="3903" y="8597"/>
                  <a:pt x="3925" y="8597"/>
                </a:cubicBezTo>
                <a:cubicBezTo>
                  <a:pt x="3948" y="8597"/>
                  <a:pt x="3966" y="8567"/>
                  <a:pt x="3966" y="8529"/>
                </a:cubicBezTo>
                <a:cubicBezTo>
                  <a:pt x="3966" y="8491"/>
                  <a:pt x="3948" y="8460"/>
                  <a:pt x="3925" y="8460"/>
                </a:cubicBezTo>
                <a:close/>
                <a:moveTo>
                  <a:pt x="4133" y="8460"/>
                </a:moveTo>
                <a:cubicBezTo>
                  <a:pt x="4110" y="8460"/>
                  <a:pt x="4092" y="8491"/>
                  <a:pt x="4092" y="8529"/>
                </a:cubicBezTo>
                <a:cubicBezTo>
                  <a:pt x="4092" y="8567"/>
                  <a:pt x="4110" y="8597"/>
                  <a:pt x="4133" y="8597"/>
                </a:cubicBezTo>
                <a:cubicBezTo>
                  <a:pt x="4155" y="8597"/>
                  <a:pt x="4174" y="8567"/>
                  <a:pt x="4174" y="8529"/>
                </a:cubicBezTo>
                <a:cubicBezTo>
                  <a:pt x="4174" y="8491"/>
                  <a:pt x="4155" y="8460"/>
                  <a:pt x="4133" y="8460"/>
                </a:cubicBezTo>
                <a:close/>
                <a:moveTo>
                  <a:pt x="4348" y="8460"/>
                </a:moveTo>
                <a:cubicBezTo>
                  <a:pt x="4325" y="8460"/>
                  <a:pt x="4307" y="8491"/>
                  <a:pt x="4307" y="8529"/>
                </a:cubicBezTo>
                <a:cubicBezTo>
                  <a:pt x="4307" y="8567"/>
                  <a:pt x="4325" y="8597"/>
                  <a:pt x="4348" y="8597"/>
                </a:cubicBezTo>
                <a:cubicBezTo>
                  <a:pt x="4370" y="8597"/>
                  <a:pt x="4389" y="8567"/>
                  <a:pt x="4389" y="8529"/>
                </a:cubicBezTo>
                <a:cubicBezTo>
                  <a:pt x="4389" y="8491"/>
                  <a:pt x="4370" y="8460"/>
                  <a:pt x="4348" y="8460"/>
                </a:cubicBezTo>
                <a:close/>
                <a:moveTo>
                  <a:pt x="4555" y="8460"/>
                </a:moveTo>
                <a:cubicBezTo>
                  <a:pt x="4532" y="8460"/>
                  <a:pt x="4514" y="8491"/>
                  <a:pt x="4514" y="8529"/>
                </a:cubicBezTo>
                <a:cubicBezTo>
                  <a:pt x="4514" y="8567"/>
                  <a:pt x="4532" y="8597"/>
                  <a:pt x="4555" y="8597"/>
                </a:cubicBezTo>
                <a:cubicBezTo>
                  <a:pt x="4578" y="8597"/>
                  <a:pt x="4596" y="8567"/>
                  <a:pt x="4596" y="8529"/>
                </a:cubicBezTo>
                <a:cubicBezTo>
                  <a:pt x="4596" y="8491"/>
                  <a:pt x="4578" y="8460"/>
                  <a:pt x="4555" y="8460"/>
                </a:cubicBezTo>
                <a:close/>
                <a:moveTo>
                  <a:pt x="4756" y="8460"/>
                </a:moveTo>
                <a:cubicBezTo>
                  <a:pt x="4736" y="8465"/>
                  <a:pt x="4721" y="8493"/>
                  <a:pt x="4721" y="8528"/>
                </a:cubicBezTo>
                <a:cubicBezTo>
                  <a:pt x="4721" y="8565"/>
                  <a:pt x="4740" y="8596"/>
                  <a:pt x="4762" y="8596"/>
                </a:cubicBezTo>
                <a:cubicBezTo>
                  <a:pt x="4776" y="8596"/>
                  <a:pt x="4787" y="8585"/>
                  <a:pt x="4795" y="8568"/>
                </a:cubicBezTo>
                <a:cubicBezTo>
                  <a:pt x="4775" y="8560"/>
                  <a:pt x="4756" y="8526"/>
                  <a:pt x="4756" y="8485"/>
                </a:cubicBezTo>
                <a:cubicBezTo>
                  <a:pt x="4756" y="8478"/>
                  <a:pt x="4756" y="8469"/>
                  <a:pt x="4756" y="8460"/>
                </a:cubicBezTo>
                <a:close/>
                <a:moveTo>
                  <a:pt x="4977" y="8460"/>
                </a:moveTo>
                <a:cubicBezTo>
                  <a:pt x="4955" y="8460"/>
                  <a:pt x="4936" y="8491"/>
                  <a:pt x="4936" y="8529"/>
                </a:cubicBezTo>
                <a:cubicBezTo>
                  <a:pt x="4936" y="8567"/>
                  <a:pt x="4955" y="8597"/>
                  <a:pt x="4977" y="8597"/>
                </a:cubicBezTo>
                <a:cubicBezTo>
                  <a:pt x="5000" y="8597"/>
                  <a:pt x="5018" y="8567"/>
                  <a:pt x="5018" y="8529"/>
                </a:cubicBezTo>
                <a:cubicBezTo>
                  <a:pt x="5018" y="8491"/>
                  <a:pt x="5000" y="8460"/>
                  <a:pt x="4977" y="8460"/>
                </a:cubicBezTo>
                <a:close/>
                <a:moveTo>
                  <a:pt x="5184" y="8460"/>
                </a:moveTo>
                <a:cubicBezTo>
                  <a:pt x="5183" y="8460"/>
                  <a:pt x="5183" y="8461"/>
                  <a:pt x="5182" y="8461"/>
                </a:cubicBezTo>
                <a:cubicBezTo>
                  <a:pt x="5183" y="8461"/>
                  <a:pt x="5185" y="8461"/>
                  <a:pt x="5186" y="8461"/>
                </a:cubicBezTo>
                <a:cubicBezTo>
                  <a:pt x="5185" y="8461"/>
                  <a:pt x="5185" y="8460"/>
                  <a:pt x="5184" y="8460"/>
                </a:cubicBezTo>
                <a:close/>
                <a:moveTo>
                  <a:pt x="5392" y="8460"/>
                </a:moveTo>
                <a:cubicBezTo>
                  <a:pt x="5369" y="8460"/>
                  <a:pt x="5351" y="8491"/>
                  <a:pt x="5351" y="8529"/>
                </a:cubicBezTo>
                <a:cubicBezTo>
                  <a:pt x="5351" y="8567"/>
                  <a:pt x="5369" y="8597"/>
                  <a:pt x="5392" y="8597"/>
                </a:cubicBezTo>
                <a:cubicBezTo>
                  <a:pt x="5414" y="8597"/>
                  <a:pt x="5433" y="8567"/>
                  <a:pt x="5433" y="8529"/>
                </a:cubicBezTo>
                <a:cubicBezTo>
                  <a:pt x="5433" y="8491"/>
                  <a:pt x="5414" y="8460"/>
                  <a:pt x="5392" y="8460"/>
                </a:cubicBezTo>
                <a:close/>
                <a:moveTo>
                  <a:pt x="5607" y="8460"/>
                </a:moveTo>
                <a:cubicBezTo>
                  <a:pt x="5584" y="8460"/>
                  <a:pt x="5566" y="8491"/>
                  <a:pt x="5566" y="8529"/>
                </a:cubicBezTo>
                <a:cubicBezTo>
                  <a:pt x="5566" y="8567"/>
                  <a:pt x="5584" y="8597"/>
                  <a:pt x="5607" y="8597"/>
                </a:cubicBezTo>
                <a:cubicBezTo>
                  <a:pt x="5629" y="8597"/>
                  <a:pt x="5648" y="8567"/>
                  <a:pt x="5648" y="8529"/>
                </a:cubicBezTo>
                <a:cubicBezTo>
                  <a:pt x="5648" y="8491"/>
                  <a:pt x="5629" y="8460"/>
                  <a:pt x="5607" y="8460"/>
                </a:cubicBezTo>
                <a:close/>
                <a:moveTo>
                  <a:pt x="5814" y="8460"/>
                </a:moveTo>
                <a:cubicBezTo>
                  <a:pt x="5791" y="8460"/>
                  <a:pt x="5773" y="8491"/>
                  <a:pt x="5773" y="8529"/>
                </a:cubicBezTo>
                <a:cubicBezTo>
                  <a:pt x="5773" y="8554"/>
                  <a:pt x="5781" y="8575"/>
                  <a:pt x="5793" y="8587"/>
                </a:cubicBezTo>
                <a:cubicBezTo>
                  <a:pt x="5794" y="8585"/>
                  <a:pt x="5797" y="8583"/>
                  <a:pt x="5798" y="8580"/>
                </a:cubicBezTo>
                <a:cubicBezTo>
                  <a:pt x="5804" y="8592"/>
                  <a:pt x="5822" y="8588"/>
                  <a:pt x="5841" y="8580"/>
                </a:cubicBezTo>
                <a:cubicBezTo>
                  <a:pt x="5844" y="8576"/>
                  <a:pt x="5846" y="8571"/>
                  <a:pt x="5848" y="8565"/>
                </a:cubicBezTo>
                <a:cubicBezTo>
                  <a:pt x="5847" y="8566"/>
                  <a:pt x="5846" y="8567"/>
                  <a:pt x="5845" y="8567"/>
                </a:cubicBezTo>
                <a:cubicBezTo>
                  <a:pt x="5833" y="8567"/>
                  <a:pt x="5824" y="8512"/>
                  <a:pt x="5824" y="8491"/>
                </a:cubicBezTo>
                <a:cubicBezTo>
                  <a:pt x="5819" y="8487"/>
                  <a:pt x="5817" y="8473"/>
                  <a:pt x="5816" y="8461"/>
                </a:cubicBezTo>
                <a:cubicBezTo>
                  <a:pt x="5815" y="8461"/>
                  <a:pt x="5815" y="8460"/>
                  <a:pt x="5814" y="8460"/>
                </a:cubicBezTo>
                <a:close/>
                <a:moveTo>
                  <a:pt x="9594" y="8460"/>
                </a:moveTo>
                <a:cubicBezTo>
                  <a:pt x="9589" y="8460"/>
                  <a:pt x="9585" y="8462"/>
                  <a:pt x="9581" y="8464"/>
                </a:cubicBezTo>
                <a:cubicBezTo>
                  <a:pt x="9583" y="8481"/>
                  <a:pt x="9585" y="8499"/>
                  <a:pt x="9585" y="8517"/>
                </a:cubicBezTo>
                <a:cubicBezTo>
                  <a:pt x="9585" y="8543"/>
                  <a:pt x="9584" y="8568"/>
                  <a:pt x="9582" y="8594"/>
                </a:cubicBezTo>
                <a:cubicBezTo>
                  <a:pt x="9586" y="8596"/>
                  <a:pt x="9590" y="8597"/>
                  <a:pt x="9594" y="8597"/>
                </a:cubicBezTo>
                <a:cubicBezTo>
                  <a:pt x="9616" y="8597"/>
                  <a:pt x="9635" y="8567"/>
                  <a:pt x="9635" y="8529"/>
                </a:cubicBezTo>
                <a:cubicBezTo>
                  <a:pt x="9635" y="8491"/>
                  <a:pt x="9616" y="8460"/>
                  <a:pt x="9594" y="8460"/>
                </a:cubicBezTo>
                <a:close/>
                <a:moveTo>
                  <a:pt x="9806" y="8460"/>
                </a:moveTo>
                <a:cubicBezTo>
                  <a:pt x="9783" y="8460"/>
                  <a:pt x="9765" y="8491"/>
                  <a:pt x="9765" y="8529"/>
                </a:cubicBezTo>
                <a:cubicBezTo>
                  <a:pt x="9765" y="8567"/>
                  <a:pt x="9783" y="8597"/>
                  <a:pt x="9806" y="8597"/>
                </a:cubicBezTo>
                <a:cubicBezTo>
                  <a:pt x="9828" y="8597"/>
                  <a:pt x="9847" y="8567"/>
                  <a:pt x="9847" y="8529"/>
                </a:cubicBezTo>
                <a:cubicBezTo>
                  <a:pt x="9847" y="8491"/>
                  <a:pt x="9828" y="8460"/>
                  <a:pt x="9806" y="8460"/>
                </a:cubicBezTo>
                <a:close/>
                <a:moveTo>
                  <a:pt x="10013" y="8460"/>
                </a:moveTo>
                <a:cubicBezTo>
                  <a:pt x="9990" y="8460"/>
                  <a:pt x="9972" y="8491"/>
                  <a:pt x="9972" y="8529"/>
                </a:cubicBezTo>
                <a:cubicBezTo>
                  <a:pt x="9972" y="8567"/>
                  <a:pt x="9990" y="8597"/>
                  <a:pt x="10013" y="8597"/>
                </a:cubicBezTo>
                <a:cubicBezTo>
                  <a:pt x="10036" y="8597"/>
                  <a:pt x="10054" y="8567"/>
                  <a:pt x="10054" y="8529"/>
                </a:cubicBezTo>
                <a:cubicBezTo>
                  <a:pt x="10054" y="8491"/>
                  <a:pt x="10036" y="8460"/>
                  <a:pt x="10013" y="8460"/>
                </a:cubicBezTo>
                <a:close/>
                <a:moveTo>
                  <a:pt x="10220" y="8460"/>
                </a:moveTo>
                <a:cubicBezTo>
                  <a:pt x="10198" y="8460"/>
                  <a:pt x="10179" y="8491"/>
                  <a:pt x="10179" y="8529"/>
                </a:cubicBezTo>
                <a:cubicBezTo>
                  <a:pt x="10179" y="8566"/>
                  <a:pt x="10197" y="8597"/>
                  <a:pt x="10220" y="8597"/>
                </a:cubicBezTo>
                <a:cubicBezTo>
                  <a:pt x="10231" y="8591"/>
                  <a:pt x="10241" y="8583"/>
                  <a:pt x="10251" y="8574"/>
                </a:cubicBezTo>
                <a:cubicBezTo>
                  <a:pt x="10257" y="8562"/>
                  <a:pt x="10261" y="8546"/>
                  <a:pt x="10261" y="8529"/>
                </a:cubicBezTo>
                <a:cubicBezTo>
                  <a:pt x="10261" y="8491"/>
                  <a:pt x="10243" y="8460"/>
                  <a:pt x="10220" y="8460"/>
                </a:cubicBezTo>
                <a:close/>
                <a:moveTo>
                  <a:pt x="10641" y="8460"/>
                </a:moveTo>
                <a:cubicBezTo>
                  <a:pt x="10638" y="8460"/>
                  <a:pt x="10635" y="8461"/>
                  <a:pt x="10632" y="8462"/>
                </a:cubicBezTo>
                <a:cubicBezTo>
                  <a:pt x="10639" y="8511"/>
                  <a:pt x="10647" y="8575"/>
                  <a:pt x="10662" y="8580"/>
                </a:cubicBezTo>
                <a:cubicBezTo>
                  <a:pt x="10666" y="8565"/>
                  <a:pt x="10670" y="8526"/>
                  <a:pt x="10673" y="8486"/>
                </a:cubicBezTo>
                <a:cubicBezTo>
                  <a:pt x="10666" y="8471"/>
                  <a:pt x="10654" y="8460"/>
                  <a:pt x="10641" y="8460"/>
                </a:cubicBezTo>
                <a:close/>
                <a:moveTo>
                  <a:pt x="10848" y="8460"/>
                </a:moveTo>
                <a:cubicBezTo>
                  <a:pt x="10839" y="8460"/>
                  <a:pt x="10831" y="8465"/>
                  <a:pt x="10824" y="8473"/>
                </a:cubicBezTo>
                <a:cubicBezTo>
                  <a:pt x="10826" y="8476"/>
                  <a:pt x="10828" y="8479"/>
                  <a:pt x="10830" y="8482"/>
                </a:cubicBezTo>
                <a:cubicBezTo>
                  <a:pt x="10849" y="8520"/>
                  <a:pt x="10862" y="8549"/>
                  <a:pt x="10880" y="8572"/>
                </a:cubicBezTo>
                <a:cubicBezTo>
                  <a:pt x="10885" y="8560"/>
                  <a:pt x="10889" y="8545"/>
                  <a:pt x="10889" y="8529"/>
                </a:cubicBezTo>
                <a:cubicBezTo>
                  <a:pt x="10889" y="8491"/>
                  <a:pt x="10871" y="8460"/>
                  <a:pt x="10848" y="8460"/>
                </a:cubicBezTo>
                <a:close/>
                <a:moveTo>
                  <a:pt x="11272" y="8460"/>
                </a:moveTo>
                <a:cubicBezTo>
                  <a:pt x="11266" y="8460"/>
                  <a:pt x="11259" y="8463"/>
                  <a:pt x="11254" y="8467"/>
                </a:cubicBezTo>
                <a:cubicBezTo>
                  <a:pt x="11267" y="8497"/>
                  <a:pt x="11276" y="8529"/>
                  <a:pt x="11276" y="8555"/>
                </a:cubicBezTo>
                <a:lnTo>
                  <a:pt x="11276" y="8596"/>
                </a:lnTo>
                <a:cubicBezTo>
                  <a:pt x="11296" y="8593"/>
                  <a:pt x="11313" y="8564"/>
                  <a:pt x="11313" y="8529"/>
                </a:cubicBezTo>
                <a:cubicBezTo>
                  <a:pt x="11313" y="8491"/>
                  <a:pt x="11295" y="8460"/>
                  <a:pt x="11272" y="8460"/>
                </a:cubicBezTo>
                <a:close/>
                <a:moveTo>
                  <a:pt x="11479" y="8460"/>
                </a:moveTo>
                <a:cubicBezTo>
                  <a:pt x="11457" y="8460"/>
                  <a:pt x="11438" y="8491"/>
                  <a:pt x="11438" y="8529"/>
                </a:cubicBezTo>
                <a:cubicBezTo>
                  <a:pt x="11438" y="8567"/>
                  <a:pt x="11457" y="8597"/>
                  <a:pt x="11479" y="8597"/>
                </a:cubicBezTo>
                <a:cubicBezTo>
                  <a:pt x="11502" y="8597"/>
                  <a:pt x="11520" y="8567"/>
                  <a:pt x="11520" y="8529"/>
                </a:cubicBezTo>
                <a:cubicBezTo>
                  <a:pt x="11520" y="8491"/>
                  <a:pt x="11502" y="8460"/>
                  <a:pt x="11479" y="8460"/>
                </a:cubicBezTo>
                <a:close/>
                <a:moveTo>
                  <a:pt x="11694" y="8460"/>
                </a:moveTo>
                <a:cubicBezTo>
                  <a:pt x="11672" y="8460"/>
                  <a:pt x="11653" y="8491"/>
                  <a:pt x="11653" y="8529"/>
                </a:cubicBezTo>
                <a:cubicBezTo>
                  <a:pt x="11653" y="8567"/>
                  <a:pt x="11672" y="8597"/>
                  <a:pt x="11694" y="8597"/>
                </a:cubicBezTo>
                <a:cubicBezTo>
                  <a:pt x="11717" y="8597"/>
                  <a:pt x="11735" y="8567"/>
                  <a:pt x="11735" y="8529"/>
                </a:cubicBezTo>
                <a:cubicBezTo>
                  <a:pt x="11735" y="8491"/>
                  <a:pt x="11717" y="8460"/>
                  <a:pt x="11694" y="8460"/>
                </a:cubicBezTo>
                <a:close/>
                <a:moveTo>
                  <a:pt x="12738" y="8460"/>
                </a:moveTo>
                <a:cubicBezTo>
                  <a:pt x="12716" y="8460"/>
                  <a:pt x="12697" y="8491"/>
                  <a:pt x="12697" y="8529"/>
                </a:cubicBezTo>
                <a:cubicBezTo>
                  <a:pt x="12697" y="8567"/>
                  <a:pt x="12716" y="8597"/>
                  <a:pt x="12738" y="8597"/>
                </a:cubicBezTo>
                <a:cubicBezTo>
                  <a:pt x="12761" y="8597"/>
                  <a:pt x="12779" y="8567"/>
                  <a:pt x="12779" y="8529"/>
                </a:cubicBezTo>
                <a:cubicBezTo>
                  <a:pt x="12779" y="8491"/>
                  <a:pt x="12761" y="8460"/>
                  <a:pt x="12738" y="8460"/>
                </a:cubicBezTo>
                <a:close/>
                <a:moveTo>
                  <a:pt x="12953" y="8460"/>
                </a:moveTo>
                <a:cubicBezTo>
                  <a:pt x="12931" y="8460"/>
                  <a:pt x="12912" y="8491"/>
                  <a:pt x="12912" y="8529"/>
                </a:cubicBezTo>
                <a:cubicBezTo>
                  <a:pt x="12912" y="8567"/>
                  <a:pt x="12931" y="8597"/>
                  <a:pt x="12953" y="8597"/>
                </a:cubicBezTo>
                <a:cubicBezTo>
                  <a:pt x="12976" y="8597"/>
                  <a:pt x="12994" y="8567"/>
                  <a:pt x="12994" y="8529"/>
                </a:cubicBezTo>
                <a:cubicBezTo>
                  <a:pt x="12994" y="8491"/>
                  <a:pt x="12976" y="8460"/>
                  <a:pt x="12953" y="8460"/>
                </a:cubicBezTo>
                <a:close/>
                <a:moveTo>
                  <a:pt x="13367" y="8460"/>
                </a:moveTo>
                <a:cubicBezTo>
                  <a:pt x="13347" y="8460"/>
                  <a:pt x="13330" y="8486"/>
                  <a:pt x="13327" y="8519"/>
                </a:cubicBezTo>
                <a:cubicBezTo>
                  <a:pt x="13340" y="8507"/>
                  <a:pt x="13352" y="8497"/>
                  <a:pt x="13359" y="8495"/>
                </a:cubicBezTo>
                <a:cubicBezTo>
                  <a:pt x="13360" y="8534"/>
                  <a:pt x="13373" y="8562"/>
                  <a:pt x="13383" y="8592"/>
                </a:cubicBezTo>
                <a:cubicBezTo>
                  <a:pt x="13398" y="8581"/>
                  <a:pt x="13408" y="8557"/>
                  <a:pt x="13408" y="8529"/>
                </a:cubicBezTo>
                <a:cubicBezTo>
                  <a:pt x="13408" y="8491"/>
                  <a:pt x="13390" y="8460"/>
                  <a:pt x="13367" y="8460"/>
                </a:cubicBezTo>
                <a:close/>
                <a:moveTo>
                  <a:pt x="13583" y="8460"/>
                </a:moveTo>
                <a:cubicBezTo>
                  <a:pt x="13560" y="8460"/>
                  <a:pt x="13542" y="8491"/>
                  <a:pt x="13542" y="8529"/>
                </a:cubicBezTo>
                <a:cubicBezTo>
                  <a:pt x="13542" y="8567"/>
                  <a:pt x="13560" y="8597"/>
                  <a:pt x="13583" y="8597"/>
                </a:cubicBezTo>
                <a:cubicBezTo>
                  <a:pt x="13605" y="8597"/>
                  <a:pt x="13624" y="8567"/>
                  <a:pt x="13624" y="8529"/>
                </a:cubicBezTo>
                <a:cubicBezTo>
                  <a:pt x="13624" y="8491"/>
                  <a:pt x="13605" y="8460"/>
                  <a:pt x="13583" y="8460"/>
                </a:cubicBezTo>
                <a:close/>
                <a:moveTo>
                  <a:pt x="13790" y="8460"/>
                </a:moveTo>
                <a:cubicBezTo>
                  <a:pt x="13767" y="8460"/>
                  <a:pt x="13749" y="8491"/>
                  <a:pt x="13749" y="8529"/>
                </a:cubicBezTo>
                <a:cubicBezTo>
                  <a:pt x="13749" y="8567"/>
                  <a:pt x="13767" y="8597"/>
                  <a:pt x="13790" y="8597"/>
                </a:cubicBezTo>
                <a:cubicBezTo>
                  <a:pt x="13813" y="8597"/>
                  <a:pt x="13831" y="8567"/>
                  <a:pt x="13831" y="8529"/>
                </a:cubicBezTo>
                <a:cubicBezTo>
                  <a:pt x="13831" y="8491"/>
                  <a:pt x="13813" y="8460"/>
                  <a:pt x="13790" y="8460"/>
                </a:cubicBezTo>
                <a:close/>
                <a:moveTo>
                  <a:pt x="13997" y="8460"/>
                </a:moveTo>
                <a:cubicBezTo>
                  <a:pt x="13975" y="8460"/>
                  <a:pt x="13956" y="8491"/>
                  <a:pt x="13956" y="8529"/>
                </a:cubicBezTo>
                <a:cubicBezTo>
                  <a:pt x="13956" y="8567"/>
                  <a:pt x="13975" y="8597"/>
                  <a:pt x="13997" y="8597"/>
                </a:cubicBezTo>
                <a:cubicBezTo>
                  <a:pt x="14020" y="8597"/>
                  <a:pt x="14038" y="8567"/>
                  <a:pt x="14038" y="8529"/>
                </a:cubicBezTo>
                <a:cubicBezTo>
                  <a:pt x="14038" y="8491"/>
                  <a:pt x="14020" y="8460"/>
                  <a:pt x="13997" y="8460"/>
                </a:cubicBezTo>
                <a:close/>
                <a:moveTo>
                  <a:pt x="14212" y="8460"/>
                </a:moveTo>
                <a:cubicBezTo>
                  <a:pt x="14190" y="8460"/>
                  <a:pt x="14171" y="8491"/>
                  <a:pt x="14171" y="8529"/>
                </a:cubicBezTo>
                <a:cubicBezTo>
                  <a:pt x="14171" y="8567"/>
                  <a:pt x="14190" y="8597"/>
                  <a:pt x="14212" y="8597"/>
                </a:cubicBezTo>
                <a:cubicBezTo>
                  <a:pt x="14235" y="8597"/>
                  <a:pt x="14253" y="8567"/>
                  <a:pt x="14253" y="8529"/>
                </a:cubicBezTo>
                <a:cubicBezTo>
                  <a:pt x="14253" y="8491"/>
                  <a:pt x="14235" y="8460"/>
                  <a:pt x="14212" y="8460"/>
                </a:cubicBezTo>
                <a:close/>
                <a:moveTo>
                  <a:pt x="14420" y="8460"/>
                </a:moveTo>
                <a:cubicBezTo>
                  <a:pt x="14397" y="8460"/>
                  <a:pt x="14379" y="8491"/>
                  <a:pt x="14379" y="8529"/>
                </a:cubicBezTo>
                <a:cubicBezTo>
                  <a:pt x="14379" y="8567"/>
                  <a:pt x="14397" y="8597"/>
                  <a:pt x="14420" y="8597"/>
                </a:cubicBezTo>
                <a:cubicBezTo>
                  <a:pt x="14442" y="8597"/>
                  <a:pt x="14461" y="8567"/>
                  <a:pt x="14461" y="8529"/>
                </a:cubicBezTo>
                <a:cubicBezTo>
                  <a:pt x="14461" y="8491"/>
                  <a:pt x="14442" y="8460"/>
                  <a:pt x="14420" y="8460"/>
                </a:cubicBezTo>
                <a:close/>
                <a:moveTo>
                  <a:pt x="14627" y="8460"/>
                </a:moveTo>
                <a:cubicBezTo>
                  <a:pt x="14604" y="8460"/>
                  <a:pt x="14586" y="8491"/>
                  <a:pt x="14586" y="8529"/>
                </a:cubicBezTo>
                <a:cubicBezTo>
                  <a:pt x="14586" y="8567"/>
                  <a:pt x="14604" y="8597"/>
                  <a:pt x="14627" y="8597"/>
                </a:cubicBezTo>
                <a:cubicBezTo>
                  <a:pt x="14649" y="8597"/>
                  <a:pt x="14668" y="8567"/>
                  <a:pt x="14668" y="8529"/>
                </a:cubicBezTo>
                <a:cubicBezTo>
                  <a:pt x="14668" y="8491"/>
                  <a:pt x="14649" y="8460"/>
                  <a:pt x="14627" y="8460"/>
                </a:cubicBezTo>
                <a:close/>
                <a:moveTo>
                  <a:pt x="14842" y="8460"/>
                </a:moveTo>
                <a:cubicBezTo>
                  <a:pt x="14819" y="8460"/>
                  <a:pt x="14801" y="8491"/>
                  <a:pt x="14801" y="8529"/>
                </a:cubicBezTo>
                <a:cubicBezTo>
                  <a:pt x="14801" y="8567"/>
                  <a:pt x="14819" y="8597"/>
                  <a:pt x="14842" y="8597"/>
                </a:cubicBezTo>
                <a:cubicBezTo>
                  <a:pt x="14864" y="8597"/>
                  <a:pt x="14883" y="8567"/>
                  <a:pt x="14883" y="8529"/>
                </a:cubicBezTo>
                <a:cubicBezTo>
                  <a:pt x="14883" y="8491"/>
                  <a:pt x="14864" y="8460"/>
                  <a:pt x="14842" y="8460"/>
                </a:cubicBezTo>
                <a:close/>
                <a:moveTo>
                  <a:pt x="15049" y="8460"/>
                </a:moveTo>
                <a:cubicBezTo>
                  <a:pt x="15026" y="8460"/>
                  <a:pt x="15008" y="8491"/>
                  <a:pt x="15008" y="8529"/>
                </a:cubicBezTo>
                <a:cubicBezTo>
                  <a:pt x="15008" y="8567"/>
                  <a:pt x="15026" y="8597"/>
                  <a:pt x="15049" y="8597"/>
                </a:cubicBezTo>
                <a:cubicBezTo>
                  <a:pt x="15072" y="8597"/>
                  <a:pt x="15090" y="8567"/>
                  <a:pt x="15090" y="8529"/>
                </a:cubicBezTo>
                <a:cubicBezTo>
                  <a:pt x="15090" y="8491"/>
                  <a:pt x="15072" y="8460"/>
                  <a:pt x="15049" y="8460"/>
                </a:cubicBezTo>
                <a:close/>
                <a:moveTo>
                  <a:pt x="15256" y="8460"/>
                </a:moveTo>
                <a:cubicBezTo>
                  <a:pt x="15234" y="8460"/>
                  <a:pt x="15215" y="8491"/>
                  <a:pt x="15215" y="8529"/>
                </a:cubicBezTo>
                <a:cubicBezTo>
                  <a:pt x="15215" y="8567"/>
                  <a:pt x="15234" y="8597"/>
                  <a:pt x="15256" y="8597"/>
                </a:cubicBezTo>
                <a:cubicBezTo>
                  <a:pt x="15279" y="8597"/>
                  <a:pt x="15297" y="8567"/>
                  <a:pt x="15297" y="8529"/>
                </a:cubicBezTo>
                <a:cubicBezTo>
                  <a:pt x="15297" y="8491"/>
                  <a:pt x="15279" y="8460"/>
                  <a:pt x="15256" y="8460"/>
                </a:cubicBezTo>
                <a:close/>
                <a:moveTo>
                  <a:pt x="15471" y="8460"/>
                </a:moveTo>
                <a:cubicBezTo>
                  <a:pt x="15449" y="8460"/>
                  <a:pt x="15430" y="8491"/>
                  <a:pt x="15430" y="8529"/>
                </a:cubicBezTo>
                <a:cubicBezTo>
                  <a:pt x="15430" y="8567"/>
                  <a:pt x="15449" y="8597"/>
                  <a:pt x="15471" y="8597"/>
                </a:cubicBezTo>
                <a:cubicBezTo>
                  <a:pt x="15494" y="8597"/>
                  <a:pt x="15512" y="8567"/>
                  <a:pt x="15512" y="8529"/>
                </a:cubicBezTo>
                <a:cubicBezTo>
                  <a:pt x="15512" y="8491"/>
                  <a:pt x="15494" y="8460"/>
                  <a:pt x="15471" y="8460"/>
                </a:cubicBezTo>
                <a:close/>
                <a:moveTo>
                  <a:pt x="15679" y="8460"/>
                </a:moveTo>
                <a:cubicBezTo>
                  <a:pt x="15656" y="8460"/>
                  <a:pt x="15638" y="8491"/>
                  <a:pt x="15638" y="8529"/>
                </a:cubicBezTo>
                <a:cubicBezTo>
                  <a:pt x="15638" y="8567"/>
                  <a:pt x="15656" y="8597"/>
                  <a:pt x="15679" y="8597"/>
                </a:cubicBezTo>
                <a:cubicBezTo>
                  <a:pt x="15701" y="8597"/>
                  <a:pt x="15720" y="8567"/>
                  <a:pt x="15720" y="8529"/>
                </a:cubicBezTo>
                <a:cubicBezTo>
                  <a:pt x="15720" y="8491"/>
                  <a:pt x="15701" y="8460"/>
                  <a:pt x="15679" y="8460"/>
                </a:cubicBezTo>
                <a:close/>
                <a:moveTo>
                  <a:pt x="15894" y="8460"/>
                </a:moveTo>
                <a:cubicBezTo>
                  <a:pt x="15871" y="8460"/>
                  <a:pt x="15853" y="8491"/>
                  <a:pt x="15853" y="8529"/>
                </a:cubicBezTo>
                <a:cubicBezTo>
                  <a:pt x="15853" y="8567"/>
                  <a:pt x="15871" y="8597"/>
                  <a:pt x="15894" y="8597"/>
                </a:cubicBezTo>
                <a:cubicBezTo>
                  <a:pt x="15916" y="8597"/>
                  <a:pt x="15935" y="8567"/>
                  <a:pt x="15935" y="8529"/>
                </a:cubicBezTo>
                <a:cubicBezTo>
                  <a:pt x="15935" y="8491"/>
                  <a:pt x="15916" y="8460"/>
                  <a:pt x="15894" y="8460"/>
                </a:cubicBezTo>
                <a:close/>
                <a:moveTo>
                  <a:pt x="16101" y="8460"/>
                </a:moveTo>
                <a:cubicBezTo>
                  <a:pt x="16078" y="8460"/>
                  <a:pt x="16060" y="8491"/>
                  <a:pt x="16060" y="8529"/>
                </a:cubicBezTo>
                <a:cubicBezTo>
                  <a:pt x="16060" y="8567"/>
                  <a:pt x="16078" y="8597"/>
                  <a:pt x="16101" y="8597"/>
                </a:cubicBezTo>
                <a:cubicBezTo>
                  <a:pt x="16123" y="8597"/>
                  <a:pt x="16142" y="8567"/>
                  <a:pt x="16142" y="8529"/>
                </a:cubicBezTo>
                <a:cubicBezTo>
                  <a:pt x="16142" y="8491"/>
                  <a:pt x="16123" y="8460"/>
                  <a:pt x="16101" y="8460"/>
                </a:cubicBezTo>
                <a:close/>
                <a:moveTo>
                  <a:pt x="16308" y="8460"/>
                </a:moveTo>
                <a:cubicBezTo>
                  <a:pt x="16285" y="8460"/>
                  <a:pt x="16267" y="8491"/>
                  <a:pt x="16267" y="8529"/>
                </a:cubicBezTo>
                <a:cubicBezTo>
                  <a:pt x="16267" y="8567"/>
                  <a:pt x="16285" y="8597"/>
                  <a:pt x="16308" y="8597"/>
                </a:cubicBezTo>
                <a:cubicBezTo>
                  <a:pt x="16331" y="8597"/>
                  <a:pt x="16349" y="8567"/>
                  <a:pt x="16349" y="8529"/>
                </a:cubicBezTo>
                <a:cubicBezTo>
                  <a:pt x="16349" y="8491"/>
                  <a:pt x="16331" y="8460"/>
                  <a:pt x="16308" y="8460"/>
                </a:cubicBezTo>
                <a:close/>
                <a:moveTo>
                  <a:pt x="16523" y="8460"/>
                </a:moveTo>
                <a:cubicBezTo>
                  <a:pt x="16500" y="8460"/>
                  <a:pt x="16482" y="8491"/>
                  <a:pt x="16482" y="8529"/>
                </a:cubicBezTo>
                <a:cubicBezTo>
                  <a:pt x="16482" y="8567"/>
                  <a:pt x="16500" y="8597"/>
                  <a:pt x="16523" y="8597"/>
                </a:cubicBezTo>
                <a:cubicBezTo>
                  <a:pt x="16546" y="8597"/>
                  <a:pt x="16564" y="8567"/>
                  <a:pt x="16564" y="8529"/>
                </a:cubicBezTo>
                <a:cubicBezTo>
                  <a:pt x="16564" y="8491"/>
                  <a:pt x="16546" y="8460"/>
                  <a:pt x="16523" y="8460"/>
                </a:cubicBezTo>
                <a:close/>
                <a:moveTo>
                  <a:pt x="16730" y="8460"/>
                </a:moveTo>
                <a:cubicBezTo>
                  <a:pt x="16708" y="8460"/>
                  <a:pt x="16689" y="8491"/>
                  <a:pt x="16689" y="8529"/>
                </a:cubicBezTo>
                <a:cubicBezTo>
                  <a:pt x="16689" y="8567"/>
                  <a:pt x="16708" y="8597"/>
                  <a:pt x="16730" y="8597"/>
                </a:cubicBezTo>
                <a:cubicBezTo>
                  <a:pt x="16753" y="8597"/>
                  <a:pt x="16771" y="8567"/>
                  <a:pt x="16771" y="8529"/>
                </a:cubicBezTo>
                <a:cubicBezTo>
                  <a:pt x="16771" y="8491"/>
                  <a:pt x="16753" y="8460"/>
                  <a:pt x="16730" y="8460"/>
                </a:cubicBezTo>
                <a:close/>
                <a:moveTo>
                  <a:pt x="16938" y="8460"/>
                </a:moveTo>
                <a:cubicBezTo>
                  <a:pt x="16915" y="8460"/>
                  <a:pt x="16897" y="8491"/>
                  <a:pt x="16897" y="8529"/>
                </a:cubicBezTo>
                <a:cubicBezTo>
                  <a:pt x="16897" y="8567"/>
                  <a:pt x="16915" y="8597"/>
                  <a:pt x="16938" y="8597"/>
                </a:cubicBezTo>
                <a:cubicBezTo>
                  <a:pt x="16960" y="8597"/>
                  <a:pt x="16979" y="8567"/>
                  <a:pt x="16979" y="8529"/>
                </a:cubicBezTo>
                <a:cubicBezTo>
                  <a:pt x="16979" y="8491"/>
                  <a:pt x="16960" y="8460"/>
                  <a:pt x="16938" y="8460"/>
                </a:cubicBezTo>
                <a:close/>
                <a:moveTo>
                  <a:pt x="17153" y="8460"/>
                </a:moveTo>
                <a:cubicBezTo>
                  <a:pt x="17130" y="8460"/>
                  <a:pt x="17111" y="8491"/>
                  <a:pt x="17111" y="8529"/>
                </a:cubicBezTo>
                <a:cubicBezTo>
                  <a:pt x="17111" y="8567"/>
                  <a:pt x="17130" y="8597"/>
                  <a:pt x="17153" y="8597"/>
                </a:cubicBezTo>
                <a:cubicBezTo>
                  <a:pt x="17175" y="8597"/>
                  <a:pt x="17194" y="8567"/>
                  <a:pt x="17194" y="8529"/>
                </a:cubicBezTo>
                <a:cubicBezTo>
                  <a:pt x="17194" y="8491"/>
                  <a:pt x="17175" y="8460"/>
                  <a:pt x="17153" y="8460"/>
                </a:cubicBezTo>
                <a:close/>
                <a:moveTo>
                  <a:pt x="17360" y="8460"/>
                </a:moveTo>
                <a:cubicBezTo>
                  <a:pt x="17337" y="8460"/>
                  <a:pt x="17319" y="8491"/>
                  <a:pt x="17319" y="8529"/>
                </a:cubicBezTo>
                <a:cubicBezTo>
                  <a:pt x="17319" y="8567"/>
                  <a:pt x="17337" y="8597"/>
                  <a:pt x="17360" y="8597"/>
                </a:cubicBezTo>
                <a:cubicBezTo>
                  <a:pt x="17382" y="8597"/>
                  <a:pt x="17401" y="8567"/>
                  <a:pt x="17401" y="8529"/>
                </a:cubicBezTo>
                <a:cubicBezTo>
                  <a:pt x="17401" y="8491"/>
                  <a:pt x="17382" y="8460"/>
                  <a:pt x="17360" y="8460"/>
                </a:cubicBezTo>
                <a:close/>
                <a:moveTo>
                  <a:pt x="17567" y="8460"/>
                </a:moveTo>
                <a:cubicBezTo>
                  <a:pt x="17544" y="8460"/>
                  <a:pt x="17526" y="8491"/>
                  <a:pt x="17526" y="8529"/>
                </a:cubicBezTo>
                <a:cubicBezTo>
                  <a:pt x="17526" y="8567"/>
                  <a:pt x="17544" y="8597"/>
                  <a:pt x="17567" y="8597"/>
                </a:cubicBezTo>
                <a:cubicBezTo>
                  <a:pt x="17590" y="8597"/>
                  <a:pt x="17608" y="8567"/>
                  <a:pt x="17608" y="8529"/>
                </a:cubicBezTo>
                <a:cubicBezTo>
                  <a:pt x="17608" y="8491"/>
                  <a:pt x="17590" y="8460"/>
                  <a:pt x="17567" y="8460"/>
                </a:cubicBezTo>
                <a:close/>
                <a:moveTo>
                  <a:pt x="17782" y="8460"/>
                </a:moveTo>
                <a:cubicBezTo>
                  <a:pt x="17759" y="8460"/>
                  <a:pt x="17741" y="8491"/>
                  <a:pt x="17741" y="8529"/>
                </a:cubicBezTo>
                <a:cubicBezTo>
                  <a:pt x="17741" y="8567"/>
                  <a:pt x="17759" y="8597"/>
                  <a:pt x="17782" y="8597"/>
                </a:cubicBezTo>
                <a:cubicBezTo>
                  <a:pt x="17805" y="8597"/>
                  <a:pt x="17823" y="8567"/>
                  <a:pt x="17823" y="8529"/>
                </a:cubicBezTo>
                <a:cubicBezTo>
                  <a:pt x="17823" y="8491"/>
                  <a:pt x="17805" y="8460"/>
                  <a:pt x="17782" y="8460"/>
                </a:cubicBezTo>
                <a:close/>
                <a:moveTo>
                  <a:pt x="17989" y="8460"/>
                </a:moveTo>
                <a:cubicBezTo>
                  <a:pt x="17967" y="8460"/>
                  <a:pt x="17948" y="8491"/>
                  <a:pt x="17948" y="8529"/>
                </a:cubicBezTo>
                <a:cubicBezTo>
                  <a:pt x="17948" y="8557"/>
                  <a:pt x="17958" y="8581"/>
                  <a:pt x="17973" y="8592"/>
                </a:cubicBezTo>
                <a:cubicBezTo>
                  <a:pt x="17985" y="8543"/>
                  <a:pt x="17995" y="8503"/>
                  <a:pt x="18007" y="8467"/>
                </a:cubicBezTo>
                <a:cubicBezTo>
                  <a:pt x="18001" y="8463"/>
                  <a:pt x="17995" y="8460"/>
                  <a:pt x="17989" y="8460"/>
                </a:cubicBezTo>
                <a:close/>
                <a:moveTo>
                  <a:pt x="18616" y="8460"/>
                </a:moveTo>
                <a:lnTo>
                  <a:pt x="18616" y="8529"/>
                </a:lnTo>
                <a:lnTo>
                  <a:pt x="18629" y="8529"/>
                </a:lnTo>
                <a:cubicBezTo>
                  <a:pt x="18637" y="8512"/>
                  <a:pt x="18646" y="8507"/>
                  <a:pt x="18655" y="8501"/>
                </a:cubicBezTo>
                <a:cubicBezTo>
                  <a:pt x="18648" y="8477"/>
                  <a:pt x="18634" y="8460"/>
                  <a:pt x="18617" y="8460"/>
                </a:cubicBezTo>
                <a:cubicBezTo>
                  <a:pt x="18617" y="8460"/>
                  <a:pt x="18617" y="8460"/>
                  <a:pt x="18616" y="8460"/>
                </a:cubicBezTo>
                <a:close/>
                <a:moveTo>
                  <a:pt x="12136" y="8473"/>
                </a:moveTo>
                <a:cubicBezTo>
                  <a:pt x="12111" y="8477"/>
                  <a:pt x="12087" y="8485"/>
                  <a:pt x="12071" y="8501"/>
                </a:cubicBezTo>
                <a:cubicBezTo>
                  <a:pt x="12069" y="8508"/>
                  <a:pt x="12068" y="8516"/>
                  <a:pt x="12068" y="8524"/>
                </a:cubicBezTo>
                <a:cubicBezTo>
                  <a:pt x="12068" y="8562"/>
                  <a:pt x="12086" y="8593"/>
                  <a:pt x="12109" y="8593"/>
                </a:cubicBezTo>
                <a:cubicBezTo>
                  <a:pt x="12132" y="8593"/>
                  <a:pt x="12150" y="8562"/>
                  <a:pt x="12150" y="8524"/>
                </a:cubicBezTo>
                <a:cubicBezTo>
                  <a:pt x="12150" y="8504"/>
                  <a:pt x="12144" y="8486"/>
                  <a:pt x="12136" y="8473"/>
                </a:cubicBezTo>
                <a:close/>
                <a:moveTo>
                  <a:pt x="5224" y="8499"/>
                </a:moveTo>
                <a:cubicBezTo>
                  <a:pt x="5201" y="8521"/>
                  <a:pt x="5176" y="8543"/>
                  <a:pt x="5151" y="8561"/>
                </a:cubicBezTo>
                <a:cubicBezTo>
                  <a:pt x="5158" y="8582"/>
                  <a:pt x="5171" y="8596"/>
                  <a:pt x="5187" y="8596"/>
                </a:cubicBezTo>
                <a:cubicBezTo>
                  <a:pt x="5209" y="8596"/>
                  <a:pt x="5228" y="8566"/>
                  <a:pt x="5228" y="8528"/>
                </a:cubicBezTo>
                <a:cubicBezTo>
                  <a:pt x="5228" y="8518"/>
                  <a:pt x="5226" y="8508"/>
                  <a:pt x="5224" y="8499"/>
                </a:cubicBezTo>
                <a:close/>
                <a:moveTo>
                  <a:pt x="11073" y="8499"/>
                </a:moveTo>
                <a:cubicBezTo>
                  <a:pt x="11056" y="8499"/>
                  <a:pt x="11042" y="8505"/>
                  <a:pt x="11027" y="8506"/>
                </a:cubicBezTo>
                <a:cubicBezTo>
                  <a:pt x="11025" y="8514"/>
                  <a:pt x="11024" y="8523"/>
                  <a:pt x="11024" y="8533"/>
                </a:cubicBezTo>
                <a:cubicBezTo>
                  <a:pt x="11024" y="8571"/>
                  <a:pt x="11042" y="8601"/>
                  <a:pt x="11065" y="8601"/>
                </a:cubicBezTo>
                <a:cubicBezTo>
                  <a:pt x="11073" y="8601"/>
                  <a:pt x="11081" y="8597"/>
                  <a:pt x="11088" y="8589"/>
                </a:cubicBezTo>
                <a:cubicBezTo>
                  <a:pt x="11075" y="8576"/>
                  <a:pt x="11065" y="8558"/>
                  <a:pt x="11069" y="8533"/>
                </a:cubicBezTo>
                <a:cubicBezTo>
                  <a:pt x="11073" y="8525"/>
                  <a:pt x="11073" y="8512"/>
                  <a:pt x="11073" y="8499"/>
                </a:cubicBezTo>
                <a:close/>
                <a:moveTo>
                  <a:pt x="12283" y="8537"/>
                </a:moveTo>
                <a:cubicBezTo>
                  <a:pt x="12285" y="8572"/>
                  <a:pt x="12302" y="8599"/>
                  <a:pt x="12323" y="8599"/>
                </a:cubicBezTo>
                <a:cubicBezTo>
                  <a:pt x="12327" y="8599"/>
                  <a:pt x="12331" y="8598"/>
                  <a:pt x="12335" y="8596"/>
                </a:cubicBezTo>
                <a:cubicBezTo>
                  <a:pt x="12314" y="8582"/>
                  <a:pt x="12297" y="8563"/>
                  <a:pt x="12297" y="8540"/>
                </a:cubicBezTo>
                <a:cubicBezTo>
                  <a:pt x="12291" y="8540"/>
                  <a:pt x="12287" y="8539"/>
                  <a:pt x="12283" y="8537"/>
                </a:cubicBezTo>
                <a:close/>
                <a:moveTo>
                  <a:pt x="11891" y="8588"/>
                </a:moveTo>
                <a:cubicBezTo>
                  <a:pt x="11895" y="8590"/>
                  <a:pt x="11899" y="8592"/>
                  <a:pt x="11903" y="8592"/>
                </a:cubicBezTo>
                <a:cubicBezTo>
                  <a:pt x="11905" y="8592"/>
                  <a:pt x="11907" y="8591"/>
                  <a:pt x="11908" y="8591"/>
                </a:cubicBezTo>
                <a:cubicBezTo>
                  <a:pt x="11903" y="8590"/>
                  <a:pt x="11897" y="8589"/>
                  <a:pt x="11891" y="8588"/>
                </a:cubicBezTo>
                <a:close/>
                <a:moveTo>
                  <a:pt x="2561" y="8640"/>
                </a:moveTo>
                <a:cubicBezTo>
                  <a:pt x="2560" y="8640"/>
                  <a:pt x="2559" y="8640"/>
                  <a:pt x="2558" y="8640"/>
                </a:cubicBezTo>
                <a:cubicBezTo>
                  <a:pt x="2559" y="8649"/>
                  <a:pt x="2560" y="8657"/>
                  <a:pt x="2561" y="8665"/>
                </a:cubicBezTo>
                <a:cubicBezTo>
                  <a:pt x="2563" y="8672"/>
                  <a:pt x="2564" y="8680"/>
                  <a:pt x="2565" y="8687"/>
                </a:cubicBezTo>
                <a:cubicBezTo>
                  <a:pt x="2564" y="8689"/>
                  <a:pt x="2563" y="8691"/>
                  <a:pt x="2561" y="8692"/>
                </a:cubicBezTo>
                <a:cubicBezTo>
                  <a:pt x="2558" y="8697"/>
                  <a:pt x="2555" y="8702"/>
                  <a:pt x="2552" y="8708"/>
                </a:cubicBezTo>
                <a:cubicBezTo>
                  <a:pt x="2543" y="8724"/>
                  <a:pt x="2537" y="8744"/>
                  <a:pt x="2544" y="8768"/>
                </a:cubicBezTo>
                <a:cubicBezTo>
                  <a:pt x="2544" y="8769"/>
                  <a:pt x="2544" y="8769"/>
                  <a:pt x="2545" y="8770"/>
                </a:cubicBezTo>
                <a:cubicBezTo>
                  <a:pt x="2550" y="8774"/>
                  <a:pt x="2555" y="8776"/>
                  <a:pt x="2561" y="8776"/>
                </a:cubicBezTo>
                <a:cubicBezTo>
                  <a:pt x="2584" y="8776"/>
                  <a:pt x="2602" y="8746"/>
                  <a:pt x="2602" y="8708"/>
                </a:cubicBezTo>
                <a:cubicBezTo>
                  <a:pt x="2602" y="8670"/>
                  <a:pt x="2584" y="8640"/>
                  <a:pt x="2561" y="8640"/>
                </a:cubicBezTo>
                <a:close/>
                <a:moveTo>
                  <a:pt x="2766" y="8640"/>
                </a:moveTo>
                <a:cubicBezTo>
                  <a:pt x="2744" y="8640"/>
                  <a:pt x="2725" y="8670"/>
                  <a:pt x="2725" y="8708"/>
                </a:cubicBezTo>
                <a:cubicBezTo>
                  <a:pt x="2725" y="8746"/>
                  <a:pt x="2744" y="8776"/>
                  <a:pt x="2766" y="8776"/>
                </a:cubicBezTo>
                <a:cubicBezTo>
                  <a:pt x="2789" y="8776"/>
                  <a:pt x="2807" y="8746"/>
                  <a:pt x="2807" y="8708"/>
                </a:cubicBezTo>
                <a:cubicBezTo>
                  <a:pt x="2807" y="8670"/>
                  <a:pt x="2789" y="8640"/>
                  <a:pt x="2766" y="8640"/>
                </a:cubicBezTo>
                <a:close/>
                <a:moveTo>
                  <a:pt x="2981" y="8640"/>
                </a:moveTo>
                <a:cubicBezTo>
                  <a:pt x="2959" y="8640"/>
                  <a:pt x="2940" y="8670"/>
                  <a:pt x="2940" y="8708"/>
                </a:cubicBezTo>
                <a:cubicBezTo>
                  <a:pt x="2940" y="8746"/>
                  <a:pt x="2959" y="8776"/>
                  <a:pt x="2981" y="8776"/>
                </a:cubicBezTo>
                <a:cubicBezTo>
                  <a:pt x="3004" y="8776"/>
                  <a:pt x="3022" y="8746"/>
                  <a:pt x="3022" y="8708"/>
                </a:cubicBezTo>
                <a:cubicBezTo>
                  <a:pt x="3022" y="8670"/>
                  <a:pt x="3004" y="8640"/>
                  <a:pt x="2981" y="8640"/>
                </a:cubicBezTo>
                <a:close/>
                <a:moveTo>
                  <a:pt x="3188" y="8640"/>
                </a:moveTo>
                <a:cubicBezTo>
                  <a:pt x="3166" y="8640"/>
                  <a:pt x="3147" y="8670"/>
                  <a:pt x="3147" y="8708"/>
                </a:cubicBezTo>
                <a:cubicBezTo>
                  <a:pt x="3147" y="8746"/>
                  <a:pt x="3166" y="8776"/>
                  <a:pt x="3188" y="8776"/>
                </a:cubicBezTo>
                <a:cubicBezTo>
                  <a:pt x="3211" y="8776"/>
                  <a:pt x="3230" y="8746"/>
                  <a:pt x="3230" y="8708"/>
                </a:cubicBezTo>
                <a:cubicBezTo>
                  <a:pt x="3230" y="8670"/>
                  <a:pt x="3211" y="8640"/>
                  <a:pt x="3188" y="8640"/>
                </a:cubicBezTo>
                <a:close/>
                <a:moveTo>
                  <a:pt x="3396" y="8640"/>
                </a:moveTo>
                <a:cubicBezTo>
                  <a:pt x="3373" y="8640"/>
                  <a:pt x="3355" y="8670"/>
                  <a:pt x="3355" y="8708"/>
                </a:cubicBezTo>
                <a:cubicBezTo>
                  <a:pt x="3355" y="8746"/>
                  <a:pt x="3373" y="8776"/>
                  <a:pt x="3396" y="8776"/>
                </a:cubicBezTo>
                <a:cubicBezTo>
                  <a:pt x="3418" y="8776"/>
                  <a:pt x="3437" y="8746"/>
                  <a:pt x="3437" y="8708"/>
                </a:cubicBezTo>
                <a:cubicBezTo>
                  <a:pt x="3437" y="8670"/>
                  <a:pt x="3418" y="8640"/>
                  <a:pt x="3396" y="8640"/>
                </a:cubicBezTo>
                <a:close/>
                <a:moveTo>
                  <a:pt x="3611" y="8640"/>
                </a:moveTo>
                <a:cubicBezTo>
                  <a:pt x="3588" y="8640"/>
                  <a:pt x="3570" y="8670"/>
                  <a:pt x="3570" y="8708"/>
                </a:cubicBezTo>
                <a:cubicBezTo>
                  <a:pt x="3570" y="8746"/>
                  <a:pt x="3588" y="8776"/>
                  <a:pt x="3611" y="8776"/>
                </a:cubicBezTo>
                <a:cubicBezTo>
                  <a:pt x="3633" y="8776"/>
                  <a:pt x="3652" y="8746"/>
                  <a:pt x="3652" y="8708"/>
                </a:cubicBezTo>
                <a:cubicBezTo>
                  <a:pt x="3652" y="8670"/>
                  <a:pt x="3633" y="8640"/>
                  <a:pt x="3611" y="8640"/>
                </a:cubicBezTo>
                <a:close/>
                <a:moveTo>
                  <a:pt x="3818" y="8640"/>
                </a:moveTo>
                <a:cubicBezTo>
                  <a:pt x="3795" y="8640"/>
                  <a:pt x="3777" y="8670"/>
                  <a:pt x="3777" y="8708"/>
                </a:cubicBezTo>
                <a:cubicBezTo>
                  <a:pt x="3777" y="8746"/>
                  <a:pt x="3795" y="8776"/>
                  <a:pt x="3818" y="8776"/>
                </a:cubicBezTo>
                <a:cubicBezTo>
                  <a:pt x="3841" y="8776"/>
                  <a:pt x="3859" y="8746"/>
                  <a:pt x="3859" y="8708"/>
                </a:cubicBezTo>
                <a:cubicBezTo>
                  <a:pt x="3859" y="8670"/>
                  <a:pt x="3841" y="8640"/>
                  <a:pt x="3818" y="8640"/>
                </a:cubicBezTo>
                <a:close/>
                <a:moveTo>
                  <a:pt x="4033" y="8640"/>
                </a:moveTo>
                <a:cubicBezTo>
                  <a:pt x="4010" y="8640"/>
                  <a:pt x="3992" y="8670"/>
                  <a:pt x="3992" y="8708"/>
                </a:cubicBezTo>
                <a:cubicBezTo>
                  <a:pt x="3992" y="8746"/>
                  <a:pt x="4010" y="8776"/>
                  <a:pt x="4033" y="8776"/>
                </a:cubicBezTo>
                <a:cubicBezTo>
                  <a:pt x="4056" y="8776"/>
                  <a:pt x="4074" y="8746"/>
                  <a:pt x="4074" y="8708"/>
                </a:cubicBezTo>
                <a:cubicBezTo>
                  <a:pt x="4074" y="8670"/>
                  <a:pt x="4056" y="8640"/>
                  <a:pt x="4033" y="8640"/>
                </a:cubicBezTo>
                <a:close/>
                <a:moveTo>
                  <a:pt x="4240" y="8640"/>
                </a:moveTo>
                <a:cubicBezTo>
                  <a:pt x="4218" y="8640"/>
                  <a:pt x="4199" y="8670"/>
                  <a:pt x="4199" y="8708"/>
                </a:cubicBezTo>
                <a:cubicBezTo>
                  <a:pt x="4199" y="8746"/>
                  <a:pt x="4218" y="8776"/>
                  <a:pt x="4240" y="8776"/>
                </a:cubicBezTo>
                <a:cubicBezTo>
                  <a:pt x="4263" y="8776"/>
                  <a:pt x="4281" y="8746"/>
                  <a:pt x="4281" y="8708"/>
                </a:cubicBezTo>
                <a:cubicBezTo>
                  <a:pt x="4281" y="8670"/>
                  <a:pt x="4263" y="8640"/>
                  <a:pt x="4240" y="8640"/>
                </a:cubicBezTo>
                <a:close/>
                <a:moveTo>
                  <a:pt x="4447" y="8640"/>
                </a:moveTo>
                <a:cubicBezTo>
                  <a:pt x="4425" y="8640"/>
                  <a:pt x="4406" y="8670"/>
                  <a:pt x="4406" y="8708"/>
                </a:cubicBezTo>
                <a:cubicBezTo>
                  <a:pt x="4406" y="8746"/>
                  <a:pt x="4425" y="8776"/>
                  <a:pt x="4447" y="8776"/>
                </a:cubicBezTo>
                <a:cubicBezTo>
                  <a:pt x="4470" y="8776"/>
                  <a:pt x="4489" y="8746"/>
                  <a:pt x="4489" y="8708"/>
                </a:cubicBezTo>
                <a:cubicBezTo>
                  <a:pt x="4489" y="8670"/>
                  <a:pt x="4470" y="8640"/>
                  <a:pt x="4447" y="8640"/>
                </a:cubicBezTo>
                <a:close/>
                <a:moveTo>
                  <a:pt x="4662" y="8640"/>
                </a:moveTo>
                <a:cubicBezTo>
                  <a:pt x="4640" y="8640"/>
                  <a:pt x="4621" y="8670"/>
                  <a:pt x="4621" y="8708"/>
                </a:cubicBezTo>
                <a:cubicBezTo>
                  <a:pt x="4621" y="8746"/>
                  <a:pt x="4640" y="8776"/>
                  <a:pt x="4662" y="8776"/>
                </a:cubicBezTo>
                <a:cubicBezTo>
                  <a:pt x="4685" y="8776"/>
                  <a:pt x="4703" y="8746"/>
                  <a:pt x="4703" y="8708"/>
                </a:cubicBezTo>
                <a:cubicBezTo>
                  <a:pt x="4703" y="8670"/>
                  <a:pt x="4685" y="8640"/>
                  <a:pt x="4662" y="8640"/>
                </a:cubicBezTo>
                <a:close/>
                <a:moveTo>
                  <a:pt x="4870" y="8640"/>
                </a:moveTo>
                <a:cubicBezTo>
                  <a:pt x="4847" y="8640"/>
                  <a:pt x="4829" y="8670"/>
                  <a:pt x="4829" y="8708"/>
                </a:cubicBezTo>
                <a:cubicBezTo>
                  <a:pt x="4829" y="8746"/>
                  <a:pt x="4847" y="8776"/>
                  <a:pt x="4870" y="8776"/>
                </a:cubicBezTo>
                <a:cubicBezTo>
                  <a:pt x="4892" y="8776"/>
                  <a:pt x="4911" y="8746"/>
                  <a:pt x="4911" y="8708"/>
                </a:cubicBezTo>
                <a:cubicBezTo>
                  <a:pt x="4911" y="8670"/>
                  <a:pt x="4892" y="8640"/>
                  <a:pt x="4870" y="8640"/>
                </a:cubicBezTo>
                <a:close/>
                <a:moveTo>
                  <a:pt x="5077" y="8640"/>
                </a:moveTo>
                <a:cubicBezTo>
                  <a:pt x="5054" y="8640"/>
                  <a:pt x="5036" y="8670"/>
                  <a:pt x="5036" y="8708"/>
                </a:cubicBezTo>
                <a:cubicBezTo>
                  <a:pt x="5036" y="8746"/>
                  <a:pt x="5054" y="8776"/>
                  <a:pt x="5077" y="8776"/>
                </a:cubicBezTo>
                <a:cubicBezTo>
                  <a:pt x="5100" y="8776"/>
                  <a:pt x="5118" y="8746"/>
                  <a:pt x="5118" y="8708"/>
                </a:cubicBezTo>
                <a:cubicBezTo>
                  <a:pt x="5118" y="8670"/>
                  <a:pt x="5100" y="8640"/>
                  <a:pt x="5077" y="8640"/>
                </a:cubicBezTo>
                <a:close/>
                <a:moveTo>
                  <a:pt x="5292" y="8640"/>
                </a:moveTo>
                <a:cubicBezTo>
                  <a:pt x="5269" y="8640"/>
                  <a:pt x="5251" y="8670"/>
                  <a:pt x="5251" y="8708"/>
                </a:cubicBezTo>
                <a:cubicBezTo>
                  <a:pt x="5251" y="8746"/>
                  <a:pt x="5269" y="8776"/>
                  <a:pt x="5292" y="8776"/>
                </a:cubicBezTo>
                <a:cubicBezTo>
                  <a:pt x="5315" y="8776"/>
                  <a:pt x="5333" y="8746"/>
                  <a:pt x="5333" y="8708"/>
                </a:cubicBezTo>
                <a:cubicBezTo>
                  <a:pt x="5333" y="8670"/>
                  <a:pt x="5315" y="8640"/>
                  <a:pt x="5292" y="8640"/>
                </a:cubicBezTo>
                <a:close/>
                <a:moveTo>
                  <a:pt x="5499" y="8640"/>
                </a:moveTo>
                <a:cubicBezTo>
                  <a:pt x="5477" y="8640"/>
                  <a:pt x="5458" y="8670"/>
                  <a:pt x="5458" y="8708"/>
                </a:cubicBezTo>
                <a:cubicBezTo>
                  <a:pt x="5458" y="8746"/>
                  <a:pt x="5477" y="8776"/>
                  <a:pt x="5499" y="8776"/>
                </a:cubicBezTo>
                <a:cubicBezTo>
                  <a:pt x="5522" y="8776"/>
                  <a:pt x="5540" y="8746"/>
                  <a:pt x="5540" y="8708"/>
                </a:cubicBezTo>
                <a:cubicBezTo>
                  <a:pt x="5540" y="8670"/>
                  <a:pt x="5522" y="8640"/>
                  <a:pt x="5499" y="8640"/>
                </a:cubicBezTo>
                <a:close/>
                <a:moveTo>
                  <a:pt x="9698" y="8640"/>
                </a:moveTo>
                <a:cubicBezTo>
                  <a:pt x="9676" y="8640"/>
                  <a:pt x="9657" y="8670"/>
                  <a:pt x="9657" y="8708"/>
                </a:cubicBezTo>
                <a:cubicBezTo>
                  <a:pt x="9657" y="8746"/>
                  <a:pt x="9676" y="8776"/>
                  <a:pt x="9698" y="8776"/>
                </a:cubicBezTo>
                <a:cubicBezTo>
                  <a:pt x="9721" y="8776"/>
                  <a:pt x="9739" y="8746"/>
                  <a:pt x="9739" y="8708"/>
                </a:cubicBezTo>
                <a:cubicBezTo>
                  <a:pt x="9739" y="8670"/>
                  <a:pt x="9721" y="8640"/>
                  <a:pt x="9698" y="8640"/>
                </a:cubicBezTo>
                <a:close/>
                <a:moveTo>
                  <a:pt x="9906" y="8640"/>
                </a:moveTo>
                <a:cubicBezTo>
                  <a:pt x="9883" y="8640"/>
                  <a:pt x="9865" y="8670"/>
                  <a:pt x="9865" y="8708"/>
                </a:cubicBezTo>
                <a:cubicBezTo>
                  <a:pt x="9865" y="8746"/>
                  <a:pt x="9883" y="8776"/>
                  <a:pt x="9906" y="8776"/>
                </a:cubicBezTo>
                <a:cubicBezTo>
                  <a:pt x="9928" y="8776"/>
                  <a:pt x="9947" y="8746"/>
                  <a:pt x="9947" y="8708"/>
                </a:cubicBezTo>
                <a:cubicBezTo>
                  <a:pt x="9947" y="8670"/>
                  <a:pt x="9928" y="8640"/>
                  <a:pt x="9906" y="8640"/>
                </a:cubicBezTo>
                <a:close/>
                <a:moveTo>
                  <a:pt x="10121" y="8640"/>
                </a:moveTo>
                <a:cubicBezTo>
                  <a:pt x="10098" y="8640"/>
                  <a:pt x="10080" y="8670"/>
                  <a:pt x="10080" y="8708"/>
                </a:cubicBezTo>
                <a:cubicBezTo>
                  <a:pt x="10080" y="8746"/>
                  <a:pt x="10098" y="8776"/>
                  <a:pt x="10120" y="8776"/>
                </a:cubicBezTo>
                <a:cubicBezTo>
                  <a:pt x="10120" y="8776"/>
                  <a:pt x="10121" y="8776"/>
                  <a:pt x="10121" y="8776"/>
                </a:cubicBezTo>
                <a:cubicBezTo>
                  <a:pt x="10127" y="8752"/>
                  <a:pt x="10135" y="8729"/>
                  <a:pt x="10143" y="8708"/>
                </a:cubicBezTo>
                <a:cubicBezTo>
                  <a:pt x="10148" y="8697"/>
                  <a:pt x="10152" y="8686"/>
                  <a:pt x="10157" y="8676"/>
                </a:cubicBezTo>
                <a:cubicBezTo>
                  <a:pt x="10150" y="8655"/>
                  <a:pt x="10136" y="8640"/>
                  <a:pt x="10121" y="8640"/>
                </a:cubicBezTo>
                <a:close/>
                <a:moveTo>
                  <a:pt x="10958" y="8640"/>
                </a:moveTo>
                <a:cubicBezTo>
                  <a:pt x="10957" y="8640"/>
                  <a:pt x="10956" y="8640"/>
                  <a:pt x="10955" y="8640"/>
                </a:cubicBezTo>
                <a:cubicBezTo>
                  <a:pt x="10956" y="8642"/>
                  <a:pt x="10956" y="8644"/>
                  <a:pt x="10958" y="8646"/>
                </a:cubicBezTo>
                <a:cubicBezTo>
                  <a:pt x="10967" y="8661"/>
                  <a:pt x="10985" y="8670"/>
                  <a:pt x="10992" y="8670"/>
                </a:cubicBezTo>
                <a:cubicBezTo>
                  <a:pt x="10985" y="8652"/>
                  <a:pt x="10972" y="8640"/>
                  <a:pt x="10958" y="8640"/>
                </a:cubicBezTo>
                <a:close/>
                <a:moveTo>
                  <a:pt x="11148" y="8640"/>
                </a:moveTo>
                <a:cubicBezTo>
                  <a:pt x="11134" y="8650"/>
                  <a:pt x="11124" y="8674"/>
                  <a:pt x="11124" y="8702"/>
                </a:cubicBezTo>
                <a:cubicBezTo>
                  <a:pt x="11124" y="8708"/>
                  <a:pt x="11124" y="8713"/>
                  <a:pt x="11125" y="8718"/>
                </a:cubicBezTo>
                <a:cubicBezTo>
                  <a:pt x="11129" y="8716"/>
                  <a:pt x="11134" y="8715"/>
                  <a:pt x="11139" y="8715"/>
                </a:cubicBezTo>
                <a:cubicBezTo>
                  <a:pt x="11149" y="8715"/>
                  <a:pt x="11157" y="8720"/>
                  <a:pt x="11165" y="8727"/>
                </a:cubicBezTo>
                <a:cubicBezTo>
                  <a:pt x="11173" y="8736"/>
                  <a:pt x="11181" y="8748"/>
                  <a:pt x="11188" y="8758"/>
                </a:cubicBezTo>
                <a:cubicBezTo>
                  <a:pt x="11195" y="8750"/>
                  <a:pt x="11200" y="8739"/>
                  <a:pt x="11203" y="8725"/>
                </a:cubicBezTo>
                <a:cubicBezTo>
                  <a:pt x="11201" y="8717"/>
                  <a:pt x="11198" y="8709"/>
                  <a:pt x="11195" y="8702"/>
                </a:cubicBezTo>
                <a:cubicBezTo>
                  <a:pt x="11187" y="8685"/>
                  <a:pt x="11177" y="8670"/>
                  <a:pt x="11165" y="8657"/>
                </a:cubicBezTo>
                <a:cubicBezTo>
                  <a:pt x="11159" y="8651"/>
                  <a:pt x="11154" y="8645"/>
                  <a:pt x="11148" y="8640"/>
                </a:cubicBezTo>
                <a:close/>
                <a:moveTo>
                  <a:pt x="11380" y="8640"/>
                </a:moveTo>
                <a:cubicBezTo>
                  <a:pt x="11357" y="8640"/>
                  <a:pt x="11339" y="8670"/>
                  <a:pt x="11339" y="8708"/>
                </a:cubicBezTo>
                <a:cubicBezTo>
                  <a:pt x="11339" y="8746"/>
                  <a:pt x="11357" y="8776"/>
                  <a:pt x="11380" y="8776"/>
                </a:cubicBezTo>
                <a:cubicBezTo>
                  <a:pt x="11402" y="8776"/>
                  <a:pt x="11421" y="8746"/>
                  <a:pt x="11421" y="8708"/>
                </a:cubicBezTo>
                <a:cubicBezTo>
                  <a:pt x="11421" y="8670"/>
                  <a:pt x="11402" y="8640"/>
                  <a:pt x="11380" y="8640"/>
                </a:cubicBezTo>
                <a:close/>
                <a:moveTo>
                  <a:pt x="11585" y="8640"/>
                </a:moveTo>
                <a:cubicBezTo>
                  <a:pt x="11566" y="8640"/>
                  <a:pt x="11551" y="8660"/>
                  <a:pt x="11546" y="8687"/>
                </a:cubicBezTo>
                <a:cubicBezTo>
                  <a:pt x="11561" y="8675"/>
                  <a:pt x="11571" y="8657"/>
                  <a:pt x="11585" y="8646"/>
                </a:cubicBezTo>
                <a:cubicBezTo>
                  <a:pt x="11587" y="8644"/>
                  <a:pt x="11590" y="8642"/>
                  <a:pt x="11592" y="8641"/>
                </a:cubicBezTo>
                <a:cubicBezTo>
                  <a:pt x="11590" y="8640"/>
                  <a:pt x="11587" y="8640"/>
                  <a:pt x="11585" y="8640"/>
                </a:cubicBezTo>
                <a:close/>
                <a:moveTo>
                  <a:pt x="12009" y="8640"/>
                </a:moveTo>
                <a:cubicBezTo>
                  <a:pt x="11986" y="8640"/>
                  <a:pt x="11968" y="8670"/>
                  <a:pt x="11968" y="8708"/>
                </a:cubicBezTo>
                <a:cubicBezTo>
                  <a:pt x="11968" y="8746"/>
                  <a:pt x="11986" y="8776"/>
                  <a:pt x="12009" y="8776"/>
                </a:cubicBezTo>
                <a:cubicBezTo>
                  <a:pt x="12032" y="8776"/>
                  <a:pt x="12050" y="8746"/>
                  <a:pt x="12050" y="8708"/>
                </a:cubicBezTo>
                <a:cubicBezTo>
                  <a:pt x="12050" y="8670"/>
                  <a:pt x="12032" y="8640"/>
                  <a:pt x="12009" y="8640"/>
                </a:cubicBezTo>
                <a:close/>
                <a:moveTo>
                  <a:pt x="12216" y="8640"/>
                </a:moveTo>
                <a:cubicBezTo>
                  <a:pt x="12194" y="8640"/>
                  <a:pt x="12175" y="8670"/>
                  <a:pt x="12175" y="8708"/>
                </a:cubicBezTo>
                <a:cubicBezTo>
                  <a:pt x="12175" y="8746"/>
                  <a:pt x="12194" y="8776"/>
                  <a:pt x="12216" y="8776"/>
                </a:cubicBezTo>
                <a:cubicBezTo>
                  <a:pt x="12239" y="8776"/>
                  <a:pt x="12257" y="8746"/>
                  <a:pt x="12257" y="8708"/>
                </a:cubicBezTo>
                <a:cubicBezTo>
                  <a:pt x="12257" y="8670"/>
                  <a:pt x="12239" y="8640"/>
                  <a:pt x="12216" y="8640"/>
                </a:cubicBezTo>
                <a:close/>
                <a:moveTo>
                  <a:pt x="12424" y="8640"/>
                </a:moveTo>
                <a:cubicBezTo>
                  <a:pt x="12401" y="8640"/>
                  <a:pt x="12383" y="8670"/>
                  <a:pt x="12383" y="8708"/>
                </a:cubicBezTo>
                <a:cubicBezTo>
                  <a:pt x="12383" y="8746"/>
                  <a:pt x="12401" y="8776"/>
                  <a:pt x="12424" y="8776"/>
                </a:cubicBezTo>
                <a:cubicBezTo>
                  <a:pt x="12446" y="8776"/>
                  <a:pt x="12465" y="8746"/>
                  <a:pt x="12465" y="8708"/>
                </a:cubicBezTo>
                <a:cubicBezTo>
                  <a:pt x="12465" y="8670"/>
                  <a:pt x="12446" y="8640"/>
                  <a:pt x="12424" y="8640"/>
                </a:cubicBezTo>
                <a:close/>
                <a:moveTo>
                  <a:pt x="12639" y="8640"/>
                </a:moveTo>
                <a:cubicBezTo>
                  <a:pt x="12616" y="8640"/>
                  <a:pt x="12598" y="8670"/>
                  <a:pt x="12598" y="8708"/>
                </a:cubicBezTo>
                <a:cubicBezTo>
                  <a:pt x="12598" y="8746"/>
                  <a:pt x="12616" y="8776"/>
                  <a:pt x="12639" y="8776"/>
                </a:cubicBezTo>
                <a:cubicBezTo>
                  <a:pt x="12661" y="8776"/>
                  <a:pt x="12680" y="8746"/>
                  <a:pt x="12680" y="8708"/>
                </a:cubicBezTo>
                <a:cubicBezTo>
                  <a:pt x="12680" y="8670"/>
                  <a:pt x="12661" y="8640"/>
                  <a:pt x="12639" y="8640"/>
                </a:cubicBezTo>
                <a:close/>
                <a:moveTo>
                  <a:pt x="12846" y="8640"/>
                </a:moveTo>
                <a:cubicBezTo>
                  <a:pt x="12823" y="8640"/>
                  <a:pt x="12805" y="8670"/>
                  <a:pt x="12805" y="8708"/>
                </a:cubicBezTo>
                <a:cubicBezTo>
                  <a:pt x="12805" y="8746"/>
                  <a:pt x="12823" y="8776"/>
                  <a:pt x="12846" y="8776"/>
                </a:cubicBezTo>
                <a:cubicBezTo>
                  <a:pt x="12868" y="8776"/>
                  <a:pt x="12887" y="8746"/>
                  <a:pt x="12887" y="8708"/>
                </a:cubicBezTo>
                <a:cubicBezTo>
                  <a:pt x="12887" y="8670"/>
                  <a:pt x="12868" y="8640"/>
                  <a:pt x="12846" y="8640"/>
                </a:cubicBezTo>
                <a:close/>
                <a:moveTo>
                  <a:pt x="13053" y="8640"/>
                </a:moveTo>
                <a:cubicBezTo>
                  <a:pt x="13030" y="8640"/>
                  <a:pt x="13012" y="8670"/>
                  <a:pt x="13012" y="8708"/>
                </a:cubicBezTo>
                <a:cubicBezTo>
                  <a:pt x="13012" y="8746"/>
                  <a:pt x="13030" y="8776"/>
                  <a:pt x="13053" y="8776"/>
                </a:cubicBezTo>
                <a:cubicBezTo>
                  <a:pt x="13076" y="8776"/>
                  <a:pt x="13094" y="8746"/>
                  <a:pt x="13094" y="8708"/>
                </a:cubicBezTo>
                <a:cubicBezTo>
                  <a:pt x="13094" y="8670"/>
                  <a:pt x="13076" y="8640"/>
                  <a:pt x="13053" y="8640"/>
                </a:cubicBezTo>
                <a:close/>
                <a:moveTo>
                  <a:pt x="13475" y="8640"/>
                </a:moveTo>
                <a:cubicBezTo>
                  <a:pt x="13453" y="8640"/>
                  <a:pt x="13434" y="8670"/>
                  <a:pt x="13434" y="8708"/>
                </a:cubicBezTo>
                <a:cubicBezTo>
                  <a:pt x="13434" y="8746"/>
                  <a:pt x="13453" y="8776"/>
                  <a:pt x="13475" y="8776"/>
                </a:cubicBezTo>
                <a:cubicBezTo>
                  <a:pt x="13498" y="8776"/>
                  <a:pt x="13516" y="8746"/>
                  <a:pt x="13516" y="8708"/>
                </a:cubicBezTo>
                <a:cubicBezTo>
                  <a:pt x="13516" y="8670"/>
                  <a:pt x="13498" y="8640"/>
                  <a:pt x="13475" y="8640"/>
                </a:cubicBezTo>
                <a:close/>
                <a:moveTo>
                  <a:pt x="13683" y="8640"/>
                </a:moveTo>
                <a:cubicBezTo>
                  <a:pt x="13660" y="8640"/>
                  <a:pt x="13642" y="8670"/>
                  <a:pt x="13642" y="8708"/>
                </a:cubicBezTo>
                <a:cubicBezTo>
                  <a:pt x="13642" y="8746"/>
                  <a:pt x="13660" y="8776"/>
                  <a:pt x="13683" y="8776"/>
                </a:cubicBezTo>
                <a:cubicBezTo>
                  <a:pt x="13705" y="8776"/>
                  <a:pt x="13724" y="8746"/>
                  <a:pt x="13724" y="8708"/>
                </a:cubicBezTo>
                <a:cubicBezTo>
                  <a:pt x="13724" y="8670"/>
                  <a:pt x="13705" y="8640"/>
                  <a:pt x="13683" y="8640"/>
                </a:cubicBezTo>
                <a:close/>
                <a:moveTo>
                  <a:pt x="13898" y="8640"/>
                </a:moveTo>
                <a:cubicBezTo>
                  <a:pt x="13875" y="8640"/>
                  <a:pt x="13857" y="8670"/>
                  <a:pt x="13857" y="8708"/>
                </a:cubicBezTo>
                <a:cubicBezTo>
                  <a:pt x="13857" y="8746"/>
                  <a:pt x="13875" y="8776"/>
                  <a:pt x="13898" y="8776"/>
                </a:cubicBezTo>
                <a:cubicBezTo>
                  <a:pt x="13920" y="8776"/>
                  <a:pt x="13939" y="8746"/>
                  <a:pt x="13939" y="8708"/>
                </a:cubicBezTo>
                <a:cubicBezTo>
                  <a:pt x="13939" y="8670"/>
                  <a:pt x="13920" y="8640"/>
                  <a:pt x="13898" y="8640"/>
                </a:cubicBezTo>
                <a:close/>
                <a:moveTo>
                  <a:pt x="14105" y="8640"/>
                </a:moveTo>
                <a:cubicBezTo>
                  <a:pt x="14082" y="8640"/>
                  <a:pt x="14064" y="8670"/>
                  <a:pt x="14064" y="8708"/>
                </a:cubicBezTo>
                <a:cubicBezTo>
                  <a:pt x="14064" y="8746"/>
                  <a:pt x="14082" y="8776"/>
                  <a:pt x="14105" y="8776"/>
                </a:cubicBezTo>
                <a:cubicBezTo>
                  <a:pt x="14127" y="8776"/>
                  <a:pt x="14146" y="8746"/>
                  <a:pt x="14146" y="8708"/>
                </a:cubicBezTo>
                <a:cubicBezTo>
                  <a:pt x="14146" y="8670"/>
                  <a:pt x="14127" y="8640"/>
                  <a:pt x="14105" y="8640"/>
                </a:cubicBezTo>
                <a:close/>
                <a:moveTo>
                  <a:pt x="14312" y="8640"/>
                </a:moveTo>
                <a:cubicBezTo>
                  <a:pt x="14289" y="8640"/>
                  <a:pt x="14271" y="8670"/>
                  <a:pt x="14271" y="8708"/>
                </a:cubicBezTo>
                <a:cubicBezTo>
                  <a:pt x="14271" y="8746"/>
                  <a:pt x="14289" y="8776"/>
                  <a:pt x="14312" y="8776"/>
                </a:cubicBezTo>
                <a:cubicBezTo>
                  <a:pt x="14335" y="8776"/>
                  <a:pt x="14353" y="8746"/>
                  <a:pt x="14353" y="8708"/>
                </a:cubicBezTo>
                <a:cubicBezTo>
                  <a:pt x="14353" y="8670"/>
                  <a:pt x="14335" y="8640"/>
                  <a:pt x="14312" y="8640"/>
                </a:cubicBezTo>
                <a:close/>
                <a:moveTo>
                  <a:pt x="14527" y="8640"/>
                </a:moveTo>
                <a:cubicBezTo>
                  <a:pt x="14504" y="8640"/>
                  <a:pt x="14486" y="8670"/>
                  <a:pt x="14486" y="8708"/>
                </a:cubicBezTo>
                <a:cubicBezTo>
                  <a:pt x="14486" y="8746"/>
                  <a:pt x="14504" y="8776"/>
                  <a:pt x="14527" y="8776"/>
                </a:cubicBezTo>
                <a:cubicBezTo>
                  <a:pt x="14550" y="8776"/>
                  <a:pt x="14568" y="8746"/>
                  <a:pt x="14568" y="8708"/>
                </a:cubicBezTo>
                <a:cubicBezTo>
                  <a:pt x="14568" y="8670"/>
                  <a:pt x="14550" y="8640"/>
                  <a:pt x="14527" y="8640"/>
                </a:cubicBezTo>
                <a:close/>
                <a:moveTo>
                  <a:pt x="14734" y="8640"/>
                </a:moveTo>
                <a:cubicBezTo>
                  <a:pt x="14712" y="8640"/>
                  <a:pt x="14693" y="8670"/>
                  <a:pt x="14693" y="8708"/>
                </a:cubicBezTo>
                <a:cubicBezTo>
                  <a:pt x="14693" y="8746"/>
                  <a:pt x="14712" y="8776"/>
                  <a:pt x="14734" y="8776"/>
                </a:cubicBezTo>
                <a:cubicBezTo>
                  <a:pt x="14757" y="8776"/>
                  <a:pt x="14775" y="8746"/>
                  <a:pt x="14775" y="8708"/>
                </a:cubicBezTo>
                <a:cubicBezTo>
                  <a:pt x="14775" y="8670"/>
                  <a:pt x="14757" y="8640"/>
                  <a:pt x="14734" y="8640"/>
                </a:cubicBezTo>
                <a:close/>
                <a:moveTo>
                  <a:pt x="14942" y="8640"/>
                </a:moveTo>
                <a:cubicBezTo>
                  <a:pt x="14919" y="8640"/>
                  <a:pt x="14901" y="8670"/>
                  <a:pt x="14901" y="8708"/>
                </a:cubicBezTo>
                <a:cubicBezTo>
                  <a:pt x="14901" y="8746"/>
                  <a:pt x="14919" y="8776"/>
                  <a:pt x="14942" y="8776"/>
                </a:cubicBezTo>
                <a:cubicBezTo>
                  <a:pt x="14964" y="8776"/>
                  <a:pt x="14983" y="8746"/>
                  <a:pt x="14983" y="8708"/>
                </a:cubicBezTo>
                <a:cubicBezTo>
                  <a:pt x="14983" y="8670"/>
                  <a:pt x="14964" y="8640"/>
                  <a:pt x="14942" y="8640"/>
                </a:cubicBezTo>
                <a:close/>
                <a:moveTo>
                  <a:pt x="15157" y="8640"/>
                </a:moveTo>
                <a:cubicBezTo>
                  <a:pt x="15134" y="8640"/>
                  <a:pt x="15116" y="8670"/>
                  <a:pt x="15116" y="8708"/>
                </a:cubicBezTo>
                <a:cubicBezTo>
                  <a:pt x="15116" y="8746"/>
                  <a:pt x="15134" y="8776"/>
                  <a:pt x="15157" y="8776"/>
                </a:cubicBezTo>
                <a:cubicBezTo>
                  <a:pt x="15179" y="8776"/>
                  <a:pt x="15198" y="8746"/>
                  <a:pt x="15198" y="8708"/>
                </a:cubicBezTo>
                <a:cubicBezTo>
                  <a:pt x="15198" y="8670"/>
                  <a:pt x="15179" y="8640"/>
                  <a:pt x="15157" y="8640"/>
                </a:cubicBezTo>
                <a:close/>
                <a:moveTo>
                  <a:pt x="15364" y="8640"/>
                </a:moveTo>
                <a:cubicBezTo>
                  <a:pt x="15341" y="8640"/>
                  <a:pt x="15323" y="8670"/>
                  <a:pt x="15323" y="8708"/>
                </a:cubicBezTo>
                <a:cubicBezTo>
                  <a:pt x="15323" y="8746"/>
                  <a:pt x="15341" y="8776"/>
                  <a:pt x="15364" y="8776"/>
                </a:cubicBezTo>
                <a:cubicBezTo>
                  <a:pt x="15386" y="8776"/>
                  <a:pt x="15405" y="8746"/>
                  <a:pt x="15405" y="8708"/>
                </a:cubicBezTo>
                <a:cubicBezTo>
                  <a:pt x="15405" y="8670"/>
                  <a:pt x="15386" y="8640"/>
                  <a:pt x="15364" y="8640"/>
                </a:cubicBezTo>
                <a:close/>
                <a:moveTo>
                  <a:pt x="15579" y="8640"/>
                </a:moveTo>
                <a:cubicBezTo>
                  <a:pt x="15556" y="8640"/>
                  <a:pt x="15538" y="8670"/>
                  <a:pt x="15538" y="8708"/>
                </a:cubicBezTo>
                <a:cubicBezTo>
                  <a:pt x="15538" y="8746"/>
                  <a:pt x="15556" y="8776"/>
                  <a:pt x="15579" y="8776"/>
                </a:cubicBezTo>
                <a:cubicBezTo>
                  <a:pt x="15601" y="8776"/>
                  <a:pt x="15620" y="8746"/>
                  <a:pt x="15620" y="8708"/>
                </a:cubicBezTo>
                <a:cubicBezTo>
                  <a:pt x="15620" y="8670"/>
                  <a:pt x="15601" y="8640"/>
                  <a:pt x="15579" y="8640"/>
                </a:cubicBezTo>
                <a:close/>
                <a:moveTo>
                  <a:pt x="15786" y="8640"/>
                </a:moveTo>
                <a:cubicBezTo>
                  <a:pt x="15763" y="8640"/>
                  <a:pt x="15745" y="8670"/>
                  <a:pt x="15745" y="8708"/>
                </a:cubicBezTo>
                <a:cubicBezTo>
                  <a:pt x="15745" y="8746"/>
                  <a:pt x="15763" y="8776"/>
                  <a:pt x="15786" y="8776"/>
                </a:cubicBezTo>
                <a:cubicBezTo>
                  <a:pt x="15809" y="8776"/>
                  <a:pt x="15827" y="8746"/>
                  <a:pt x="15827" y="8708"/>
                </a:cubicBezTo>
                <a:cubicBezTo>
                  <a:pt x="15827" y="8670"/>
                  <a:pt x="15809" y="8640"/>
                  <a:pt x="15786" y="8640"/>
                </a:cubicBezTo>
                <a:close/>
                <a:moveTo>
                  <a:pt x="15993" y="8640"/>
                </a:moveTo>
                <a:cubicBezTo>
                  <a:pt x="15971" y="8640"/>
                  <a:pt x="15952" y="8670"/>
                  <a:pt x="15952" y="8708"/>
                </a:cubicBezTo>
                <a:cubicBezTo>
                  <a:pt x="15952" y="8746"/>
                  <a:pt x="15971" y="8776"/>
                  <a:pt x="15993" y="8776"/>
                </a:cubicBezTo>
                <a:cubicBezTo>
                  <a:pt x="16016" y="8776"/>
                  <a:pt x="16034" y="8746"/>
                  <a:pt x="16034" y="8708"/>
                </a:cubicBezTo>
                <a:cubicBezTo>
                  <a:pt x="16034" y="8670"/>
                  <a:pt x="16016" y="8640"/>
                  <a:pt x="15993" y="8640"/>
                </a:cubicBezTo>
                <a:close/>
                <a:moveTo>
                  <a:pt x="16208" y="8640"/>
                </a:moveTo>
                <a:cubicBezTo>
                  <a:pt x="16186" y="8640"/>
                  <a:pt x="16167" y="8670"/>
                  <a:pt x="16167" y="8708"/>
                </a:cubicBezTo>
                <a:cubicBezTo>
                  <a:pt x="16167" y="8746"/>
                  <a:pt x="16186" y="8776"/>
                  <a:pt x="16208" y="8776"/>
                </a:cubicBezTo>
                <a:cubicBezTo>
                  <a:pt x="16231" y="8776"/>
                  <a:pt x="16249" y="8746"/>
                  <a:pt x="16249" y="8708"/>
                </a:cubicBezTo>
                <a:cubicBezTo>
                  <a:pt x="16249" y="8670"/>
                  <a:pt x="16231" y="8640"/>
                  <a:pt x="16208" y="8640"/>
                </a:cubicBezTo>
                <a:close/>
                <a:moveTo>
                  <a:pt x="16416" y="8640"/>
                </a:moveTo>
                <a:cubicBezTo>
                  <a:pt x="16393" y="8640"/>
                  <a:pt x="16375" y="8670"/>
                  <a:pt x="16375" y="8708"/>
                </a:cubicBezTo>
                <a:cubicBezTo>
                  <a:pt x="16375" y="8746"/>
                  <a:pt x="16393" y="8776"/>
                  <a:pt x="16416" y="8776"/>
                </a:cubicBezTo>
                <a:cubicBezTo>
                  <a:pt x="16438" y="8776"/>
                  <a:pt x="16457" y="8746"/>
                  <a:pt x="16457" y="8708"/>
                </a:cubicBezTo>
                <a:cubicBezTo>
                  <a:pt x="16457" y="8670"/>
                  <a:pt x="16438" y="8640"/>
                  <a:pt x="16416" y="8640"/>
                </a:cubicBezTo>
                <a:close/>
                <a:moveTo>
                  <a:pt x="16623" y="8640"/>
                </a:moveTo>
                <a:cubicBezTo>
                  <a:pt x="16600" y="8640"/>
                  <a:pt x="16582" y="8670"/>
                  <a:pt x="16582" y="8708"/>
                </a:cubicBezTo>
                <a:cubicBezTo>
                  <a:pt x="16582" y="8746"/>
                  <a:pt x="16600" y="8776"/>
                  <a:pt x="16623" y="8776"/>
                </a:cubicBezTo>
                <a:cubicBezTo>
                  <a:pt x="16645" y="8776"/>
                  <a:pt x="16664" y="8746"/>
                  <a:pt x="16664" y="8708"/>
                </a:cubicBezTo>
                <a:cubicBezTo>
                  <a:pt x="16664" y="8670"/>
                  <a:pt x="16645" y="8640"/>
                  <a:pt x="16623" y="8640"/>
                </a:cubicBezTo>
                <a:close/>
                <a:moveTo>
                  <a:pt x="16838" y="8640"/>
                </a:moveTo>
                <a:cubicBezTo>
                  <a:pt x="16815" y="8640"/>
                  <a:pt x="16797" y="8670"/>
                  <a:pt x="16797" y="8708"/>
                </a:cubicBezTo>
                <a:cubicBezTo>
                  <a:pt x="16797" y="8746"/>
                  <a:pt x="16815" y="8776"/>
                  <a:pt x="16838" y="8776"/>
                </a:cubicBezTo>
                <a:cubicBezTo>
                  <a:pt x="16860" y="8776"/>
                  <a:pt x="16879" y="8746"/>
                  <a:pt x="16879" y="8708"/>
                </a:cubicBezTo>
                <a:cubicBezTo>
                  <a:pt x="16879" y="8670"/>
                  <a:pt x="16860" y="8640"/>
                  <a:pt x="16838" y="8640"/>
                </a:cubicBezTo>
                <a:close/>
                <a:moveTo>
                  <a:pt x="17045" y="8640"/>
                </a:moveTo>
                <a:cubicBezTo>
                  <a:pt x="17022" y="8640"/>
                  <a:pt x="17004" y="8670"/>
                  <a:pt x="17004" y="8708"/>
                </a:cubicBezTo>
                <a:cubicBezTo>
                  <a:pt x="17004" y="8746"/>
                  <a:pt x="17022" y="8776"/>
                  <a:pt x="17045" y="8776"/>
                </a:cubicBezTo>
                <a:cubicBezTo>
                  <a:pt x="17068" y="8776"/>
                  <a:pt x="17086" y="8746"/>
                  <a:pt x="17086" y="8708"/>
                </a:cubicBezTo>
                <a:cubicBezTo>
                  <a:pt x="17086" y="8670"/>
                  <a:pt x="17068" y="8640"/>
                  <a:pt x="17045" y="8640"/>
                </a:cubicBezTo>
                <a:close/>
                <a:moveTo>
                  <a:pt x="17252" y="8640"/>
                </a:moveTo>
                <a:cubicBezTo>
                  <a:pt x="17230" y="8640"/>
                  <a:pt x="17211" y="8670"/>
                  <a:pt x="17211" y="8708"/>
                </a:cubicBezTo>
                <a:cubicBezTo>
                  <a:pt x="17211" y="8746"/>
                  <a:pt x="17230" y="8776"/>
                  <a:pt x="17252" y="8776"/>
                </a:cubicBezTo>
                <a:cubicBezTo>
                  <a:pt x="17275" y="8776"/>
                  <a:pt x="17293" y="8746"/>
                  <a:pt x="17293" y="8708"/>
                </a:cubicBezTo>
                <a:cubicBezTo>
                  <a:pt x="17293" y="8670"/>
                  <a:pt x="17275" y="8640"/>
                  <a:pt x="17252" y="8640"/>
                </a:cubicBezTo>
                <a:close/>
                <a:moveTo>
                  <a:pt x="17467" y="8640"/>
                </a:moveTo>
                <a:cubicBezTo>
                  <a:pt x="17445" y="8640"/>
                  <a:pt x="17426" y="8670"/>
                  <a:pt x="17426" y="8708"/>
                </a:cubicBezTo>
                <a:cubicBezTo>
                  <a:pt x="17426" y="8714"/>
                  <a:pt x="17427" y="8719"/>
                  <a:pt x="17428" y="8724"/>
                </a:cubicBezTo>
                <a:cubicBezTo>
                  <a:pt x="17430" y="8719"/>
                  <a:pt x="17432" y="8714"/>
                  <a:pt x="17434" y="8708"/>
                </a:cubicBezTo>
                <a:cubicBezTo>
                  <a:pt x="17435" y="8705"/>
                  <a:pt x="17436" y="8703"/>
                  <a:pt x="17437" y="8700"/>
                </a:cubicBezTo>
                <a:cubicBezTo>
                  <a:pt x="17441" y="8688"/>
                  <a:pt x="17449" y="8650"/>
                  <a:pt x="17467" y="8645"/>
                </a:cubicBezTo>
                <a:cubicBezTo>
                  <a:pt x="17469" y="8645"/>
                  <a:pt x="17470" y="8644"/>
                  <a:pt x="17471" y="8644"/>
                </a:cubicBezTo>
                <a:cubicBezTo>
                  <a:pt x="17484" y="8644"/>
                  <a:pt x="17500" y="8675"/>
                  <a:pt x="17508" y="8701"/>
                </a:cubicBezTo>
                <a:cubicBezTo>
                  <a:pt x="17506" y="8667"/>
                  <a:pt x="17488" y="8640"/>
                  <a:pt x="17467" y="8640"/>
                </a:cubicBezTo>
                <a:close/>
                <a:moveTo>
                  <a:pt x="17675" y="8640"/>
                </a:moveTo>
                <a:cubicBezTo>
                  <a:pt x="17652" y="8640"/>
                  <a:pt x="17634" y="8670"/>
                  <a:pt x="17634" y="8708"/>
                </a:cubicBezTo>
                <a:cubicBezTo>
                  <a:pt x="17634" y="8746"/>
                  <a:pt x="17652" y="8776"/>
                  <a:pt x="17675" y="8776"/>
                </a:cubicBezTo>
                <a:cubicBezTo>
                  <a:pt x="17697" y="8776"/>
                  <a:pt x="17716" y="8746"/>
                  <a:pt x="17716" y="8708"/>
                </a:cubicBezTo>
                <a:cubicBezTo>
                  <a:pt x="17716" y="8670"/>
                  <a:pt x="17697" y="8640"/>
                  <a:pt x="17675" y="8640"/>
                </a:cubicBezTo>
                <a:close/>
                <a:moveTo>
                  <a:pt x="17882" y="8640"/>
                </a:moveTo>
                <a:cubicBezTo>
                  <a:pt x="17859" y="8640"/>
                  <a:pt x="17841" y="8670"/>
                  <a:pt x="17841" y="8708"/>
                </a:cubicBezTo>
                <a:cubicBezTo>
                  <a:pt x="17841" y="8735"/>
                  <a:pt x="17850" y="8758"/>
                  <a:pt x="17864" y="8769"/>
                </a:cubicBezTo>
                <a:cubicBezTo>
                  <a:pt x="17870" y="8765"/>
                  <a:pt x="17876" y="8759"/>
                  <a:pt x="17882" y="8751"/>
                </a:cubicBezTo>
                <a:cubicBezTo>
                  <a:pt x="17891" y="8740"/>
                  <a:pt x="17899" y="8727"/>
                  <a:pt x="17906" y="8712"/>
                </a:cubicBezTo>
                <a:cubicBezTo>
                  <a:pt x="17907" y="8711"/>
                  <a:pt x="17908" y="8710"/>
                  <a:pt x="17909" y="8708"/>
                </a:cubicBezTo>
                <a:cubicBezTo>
                  <a:pt x="17912" y="8702"/>
                  <a:pt x="17916" y="8695"/>
                  <a:pt x="17921" y="8688"/>
                </a:cubicBezTo>
                <a:cubicBezTo>
                  <a:pt x="17916" y="8660"/>
                  <a:pt x="17900" y="8640"/>
                  <a:pt x="17882" y="8640"/>
                </a:cubicBezTo>
                <a:close/>
                <a:moveTo>
                  <a:pt x="18710" y="8640"/>
                </a:moveTo>
                <a:cubicBezTo>
                  <a:pt x="18696" y="8650"/>
                  <a:pt x="18685" y="8674"/>
                  <a:pt x="18685" y="8702"/>
                </a:cubicBezTo>
                <a:cubicBezTo>
                  <a:pt x="18685" y="8740"/>
                  <a:pt x="18704" y="8771"/>
                  <a:pt x="18726" y="8771"/>
                </a:cubicBezTo>
                <a:cubicBezTo>
                  <a:pt x="18730" y="8771"/>
                  <a:pt x="18733" y="8770"/>
                  <a:pt x="18736" y="8769"/>
                </a:cubicBezTo>
                <a:cubicBezTo>
                  <a:pt x="18733" y="8757"/>
                  <a:pt x="18730" y="8746"/>
                  <a:pt x="18726" y="8735"/>
                </a:cubicBezTo>
                <a:cubicBezTo>
                  <a:pt x="18723" y="8724"/>
                  <a:pt x="18719" y="8714"/>
                  <a:pt x="18716" y="8702"/>
                </a:cubicBezTo>
                <a:cubicBezTo>
                  <a:pt x="18713" y="8688"/>
                  <a:pt x="18710" y="8674"/>
                  <a:pt x="18710" y="8656"/>
                </a:cubicBezTo>
                <a:cubicBezTo>
                  <a:pt x="18710" y="8651"/>
                  <a:pt x="18710" y="8645"/>
                  <a:pt x="18710" y="8640"/>
                </a:cubicBezTo>
                <a:close/>
                <a:moveTo>
                  <a:pt x="5688" y="8666"/>
                </a:moveTo>
                <a:cubicBezTo>
                  <a:pt x="5682" y="8668"/>
                  <a:pt x="5676" y="8671"/>
                  <a:pt x="5670" y="8673"/>
                </a:cubicBezTo>
                <a:cubicBezTo>
                  <a:pt x="5667" y="8679"/>
                  <a:pt x="5666" y="8686"/>
                  <a:pt x="5665" y="8694"/>
                </a:cubicBezTo>
                <a:cubicBezTo>
                  <a:pt x="5678" y="8692"/>
                  <a:pt x="5691" y="8688"/>
                  <a:pt x="5706" y="8678"/>
                </a:cubicBezTo>
                <a:cubicBezTo>
                  <a:pt x="5708" y="8677"/>
                  <a:pt x="5710" y="8676"/>
                  <a:pt x="5712" y="8675"/>
                </a:cubicBezTo>
                <a:cubicBezTo>
                  <a:pt x="5710" y="8672"/>
                  <a:pt x="5708" y="8670"/>
                  <a:pt x="5706" y="8668"/>
                </a:cubicBezTo>
                <a:cubicBezTo>
                  <a:pt x="5700" y="8665"/>
                  <a:pt x="5695" y="8665"/>
                  <a:pt x="5688" y="8666"/>
                </a:cubicBezTo>
                <a:close/>
                <a:moveTo>
                  <a:pt x="11833" y="8691"/>
                </a:moveTo>
                <a:cubicBezTo>
                  <a:pt x="11821" y="8694"/>
                  <a:pt x="11808" y="8697"/>
                  <a:pt x="11794" y="8701"/>
                </a:cubicBezTo>
                <a:cubicBezTo>
                  <a:pt x="11788" y="8702"/>
                  <a:pt x="11782" y="8704"/>
                  <a:pt x="11776" y="8706"/>
                </a:cubicBezTo>
                <a:cubicBezTo>
                  <a:pt x="11768" y="8708"/>
                  <a:pt x="11760" y="8711"/>
                  <a:pt x="11753" y="8714"/>
                </a:cubicBezTo>
                <a:cubicBezTo>
                  <a:pt x="11755" y="8748"/>
                  <a:pt x="11773" y="8774"/>
                  <a:pt x="11794" y="8774"/>
                </a:cubicBezTo>
                <a:cubicBezTo>
                  <a:pt x="11816" y="8774"/>
                  <a:pt x="11835" y="8743"/>
                  <a:pt x="11835" y="8706"/>
                </a:cubicBezTo>
                <a:cubicBezTo>
                  <a:pt x="11835" y="8701"/>
                  <a:pt x="11834" y="8696"/>
                  <a:pt x="11833" y="8691"/>
                </a:cubicBezTo>
                <a:close/>
                <a:moveTo>
                  <a:pt x="13309" y="8691"/>
                </a:moveTo>
                <a:cubicBezTo>
                  <a:pt x="13308" y="8695"/>
                  <a:pt x="13306" y="8699"/>
                  <a:pt x="13305" y="8703"/>
                </a:cubicBezTo>
                <a:cubicBezTo>
                  <a:pt x="13301" y="8718"/>
                  <a:pt x="13298" y="8735"/>
                  <a:pt x="13296" y="8754"/>
                </a:cubicBezTo>
                <a:cubicBezTo>
                  <a:pt x="13305" y="8742"/>
                  <a:pt x="13310" y="8724"/>
                  <a:pt x="13310" y="8703"/>
                </a:cubicBezTo>
                <a:cubicBezTo>
                  <a:pt x="13310" y="8699"/>
                  <a:pt x="13310" y="8695"/>
                  <a:pt x="13309" y="8691"/>
                </a:cubicBezTo>
                <a:close/>
                <a:moveTo>
                  <a:pt x="2666" y="8806"/>
                </a:moveTo>
                <a:cubicBezTo>
                  <a:pt x="2644" y="8806"/>
                  <a:pt x="2625" y="8837"/>
                  <a:pt x="2625" y="8874"/>
                </a:cubicBezTo>
                <a:cubicBezTo>
                  <a:pt x="2625" y="8912"/>
                  <a:pt x="2644" y="8943"/>
                  <a:pt x="2666" y="8943"/>
                </a:cubicBezTo>
                <a:cubicBezTo>
                  <a:pt x="2689" y="8943"/>
                  <a:pt x="2707" y="8912"/>
                  <a:pt x="2707" y="8874"/>
                </a:cubicBezTo>
                <a:cubicBezTo>
                  <a:pt x="2707" y="8837"/>
                  <a:pt x="2689" y="8806"/>
                  <a:pt x="2666" y="8806"/>
                </a:cubicBezTo>
                <a:close/>
                <a:moveTo>
                  <a:pt x="2874" y="8806"/>
                </a:moveTo>
                <a:cubicBezTo>
                  <a:pt x="2851" y="8806"/>
                  <a:pt x="2833" y="8837"/>
                  <a:pt x="2833" y="8874"/>
                </a:cubicBezTo>
                <a:cubicBezTo>
                  <a:pt x="2833" y="8912"/>
                  <a:pt x="2851" y="8943"/>
                  <a:pt x="2874" y="8943"/>
                </a:cubicBezTo>
                <a:cubicBezTo>
                  <a:pt x="2896" y="8943"/>
                  <a:pt x="2915" y="8912"/>
                  <a:pt x="2915" y="8874"/>
                </a:cubicBezTo>
                <a:cubicBezTo>
                  <a:pt x="2915" y="8837"/>
                  <a:pt x="2896" y="8806"/>
                  <a:pt x="2874" y="8806"/>
                </a:cubicBezTo>
                <a:close/>
                <a:moveTo>
                  <a:pt x="3081" y="8806"/>
                </a:moveTo>
                <a:cubicBezTo>
                  <a:pt x="3058" y="8806"/>
                  <a:pt x="3040" y="8837"/>
                  <a:pt x="3040" y="8874"/>
                </a:cubicBezTo>
                <a:cubicBezTo>
                  <a:pt x="3040" y="8912"/>
                  <a:pt x="3058" y="8943"/>
                  <a:pt x="3081" y="8943"/>
                </a:cubicBezTo>
                <a:cubicBezTo>
                  <a:pt x="3104" y="8943"/>
                  <a:pt x="3122" y="8912"/>
                  <a:pt x="3122" y="8874"/>
                </a:cubicBezTo>
                <a:cubicBezTo>
                  <a:pt x="3122" y="8837"/>
                  <a:pt x="3104" y="8806"/>
                  <a:pt x="3081" y="8806"/>
                </a:cubicBezTo>
                <a:close/>
                <a:moveTo>
                  <a:pt x="3296" y="8806"/>
                </a:moveTo>
                <a:cubicBezTo>
                  <a:pt x="3273" y="8806"/>
                  <a:pt x="3255" y="8837"/>
                  <a:pt x="3255" y="8874"/>
                </a:cubicBezTo>
                <a:cubicBezTo>
                  <a:pt x="3255" y="8912"/>
                  <a:pt x="3273" y="8943"/>
                  <a:pt x="3296" y="8943"/>
                </a:cubicBezTo>
                <a:cubicBezTo>
                  <a:pt x="3319" y="8943"/>
                  <a:pt x="3337" y="8912"/>
                  <a:pt x="3337" y="8874"/>
                </a:cubicBezTo>
                <a:cubicBezTo>
                  <a:pt x="3337" y="8837"/>
                  <a:pt x="3319" y="8806"/>
                  <a:pt x="3296" y="8806"/>
                </a:cubicBezTo>
                <a:close/>
                <a:moveTo>
                  <a:pt x="3503" y="8806"/>
                </a:moveTo>
                <a:cubicBezTo>
                  <a:pt x="3481" y="8806"/>
                  <a:pt x="3462" y="8837"/>
                  <a:pt x="3462" y="8874"/>
                </a:cubicBezTo>
                <a:cubicBezTo>
                  <a:pt x="3462" y="8912"/>
                  <a:pt x="3481" y="8943"/>
                  <a:pt x="3503" y="8943"/>
                </a:cubicBezTo>
                <a:cubicBezTo>
                  <a:pt x="3526" y="8943"/>
                  <a:pt x="3544" y="8912"/>
                  <a:pt x="3544" y="8874"/>
                </a:cubicBezTo>
                <a:cubicBezTo>
                  <a:pt x="3544" y="8837"/>
                  <a:pt x="3526" y="8806"/>
                  <a:pt x="3503" y="8806"/>
                </a:cubicBezTo>
                <a:close/>
                <a:moveTo>
                  <a:pt x="3711" y="8806"/>
                </a:moveTo>
                <a:cubicBezTo>
                  <a:pt x="3688" y="8806"/>
                  <a:pt x="3669" y="8837"/>
                  <a:pt x="3669" y="8874"/>
                </a:cubicBezTo>
                <a:cubicBezTo>
                  <a:pt x="3669" y="8912"/>
                  <a:pt x="3688" y="8943"/>
                  <a:pt x="3711" y="8943"/>
                </a:cubicBezTo>
                <a:cubicBezTo>
                  <a:pt x="3733" y="8943"/>
                  <a:pt x="3752" y="8912"/>
                  <a:pt x="3752" y="8874"/>
                </a:cubicBezTo>
                <a:cubicBezTo>
                  <a:pt x="3752" y="8837"/>
                  <a:pt x="3733" y="8806"/>
                  <a:pt x="3711" y="8806"/>
                </a:cubicBezTo>
                <a:close/>
                <a:moveTo>
                  <a:pt x="3925" y="8806"/>
                </a:moveTo>
                <a:cubicBezTo>
                  <a:pt x="3903" y="8806"/>
                  <a:pt x="3884" y="8837"/>
                  <a:pt x="3884" y="8874"/>
                </a:cubicBezTo>
                <a:cubicBezTo>
                  <a:pt x="3884" y="8912"/>
                  <a:pt x="3903" y="8943"/>
                  <a:pt x="3925" y="8943"/>
                </a:cubicBezTo>
                <a:cubicBezTo>
                  <a:pt x="3948" y="8943"/>
                  <a:pt x="3966" y="8912"/>
                  <a:pt x="3966" y="8874"/>
                </a:cubicBezTo>
                <a:cubicBezTo>
                  <a:pt x="3966" y="8837"/>
                  <a:pt x="3948" y="8806"/>
                  <a:pt x="3925" y="8806"/>
                </a:cubicBezTo>
                <a:close/>
                <a:moveTo>
                  <a:pt x="4133" y="8806"/>
                </a:moveTo>
                <a:cubicBezTo>
                  <a:pt x="4110" y="8806"/>
                  <a:pt x="4092" y="8837"/>
                  <a:pt x="4092" y="8874"/>
                </a:cubicBezTo>
                <a:cubicBezTo>
                  <a:pt x="4092" y="8912"/>
                  <a:pt x="4110" y="8943"/>
                  <a:pt x="4133" y="8943"/>
                </a:cubicBezTo>
                <a:cubicBezTo>
                  <a:pt x="4155" y="8943"/>
                  <a:pt x="4174" y="8912"/>
                  <a:pt x="4174" y="8874"/>
                </a:cubicBezTo>
                <a:cubicBezTo>
                  <a:pt x="4174" y="8837"/>
                  <a:pt x="4155" y="8806"/>
                  <a:pt x="4133" y="8806"/>
                </a:cubicBezTo>
                <a:close/>
                <a:moveTo>
                  <a:pt x="4348" y="8806"/>
                </a:moveTo>
                <a:cubicBezTo>
                  <a:pt x="4325" y="8806"/>
                  <a:pt x="4307" y="8837"/>
                  <a:pt x="4307" y="8874"/>
                </a:cubicBezTo>
                <a:cubicBezTo>
                  <a:pt x="4307" y="8912"/>
                  <a:pt x="4325" y="8943"/>
                  <a:pt x="4348" y="8943"/>
                </a:cubicBezTo>
                <a:cubicBezTo>
                  <a:pt x="4370" y="8943"/>
                  <a:pt x="4389" y="8912"/>
                  <a:pt x="4389" y="8874"/>
                </a:cubicBezTo>
                <a:cubicBezTo>
                  <a:pt x="4389" y="8837"/>
                  <a:pt x="4370" y="8806"/>
                  <a:pt x="4348" y="8806"/>
                </a:cubicBezTo>
                <a:close/>
                <a:moveTo>
                  <a:pt x="4555" y="8806"/>
                </a:moveTo>
                <a:cubicBezTo>
                  <a:pt x="4532" y="8806"/>
                  <a:pt x="4514" y="8837"/>
                  <a:pt x="4514" y="8874"/>
                </a:cubicBezTo>
                <a:cubicBezTo>
                  <a:pt x="4514" y="8912"/>
                  <a:pt x="4532" y="8943"/>
                  <a:pt x="4555" y="8943"/>
                </a:cubicBezTo>
                <a:cubicBezTo>
                  <a:pt x="4578" y="8943"/>
                  <a:pt x="4596" y="8912"/>
                  <a:pt x="4596" y="8874"/>
                </a:cubicBezTo>
                <a:cubicBezTo>
                  <a:pt x="4596" y="8837"/>
                  <a:pt x="4578" y="8806"/>
                  <a:pt x="4555" y="8806"/>
                </a:cubicBezTo>
                <a:close/>
                <a:moveTo>
                  <a:pt x="4762" y="8806"/>
                </a:moveTo>
                <a:cubicBezTo>
                  <a:pt x="4740" y="8806"/>
                  <a:pt x="4721" y="8837"/>
                  <a:pt x="4721" y="8874"/>
                </a:cubicBezTo>
                <a:cubicBezTo>
                  <a:pt x="4721" y="8912"/>
                  <a:pt x="4740" y="8943"/>
                  <a:pt x="4762" y="8943"/>
                </a:cubicBezTo>
                <a:cubicBezTo>
                  <a:pt x="4785" y="8943"/>
                  <a:pt x="4803" y="8912"/>
                  <a:pt x="4803" y="8874"/>
                </a:cubicBezTo>
                <a:cubicBezTo>
                  <a:pt x="4803" y="8837"/>
                  <a:pt x="4785" y="8806"/>
                  <a:pt x="4762" y="8806"/>
                </a:cubicBezTo>
                <a:close/>
                <a:moveTo>
                  <a:pt x="4977" y="8806"/>
                </a:moveTo>
                <a:cubicBezTo>
                  <a:pt x="4955" y="8806"/>
                  <a:pt x="4936" y="8837"/>
                  <a:pt x="4936" y="8874"/>
                </a:cubicBezTo>
                <a:cubicBezTo>
                  <a:pt x="4936" y="8912"/>
                  <a:pt x="4955" y="8943"/>
                  <a:pt x="4977" y="8943"/>
                </a:cubicBezTo>
                <a:cubicBezTo>
                  <a:pt x="5000" y="8943"/>
                  <a:pt x="5018" y="8912"/>
                  <a:pt x="5018" y="8874"/>
                </a:cubicBezTo>
                <a:cubicBezTo>
                  <a:pt x="5018" y="8837"/>
                  <a:pt x="5000" y="8806"/>
                  <a:pt x="4977" y="8806"/>
                </a:cubicBezTo>
                <a:close/>
                <a:moveTo>
                  <a:pt x="5184" y="8806"/>
                </a:moveTo>
                <a:cubicBezTo>
                  <a:pt x="5162" y="8806"/>
                  <a:pt x="5143" y="8837"/>
                  <a:pt x="5143" y="8874"/>
                </a:cubicBezTo>
                <a:cubicBezTo>
                  <a:pt x="5143" y="8912"/>
                  <a:pt x="5162" y="8943"/>
                  <a:pt x="5184" y="8943"/>
                </a:cubicBezTo>
                <a:cubicBezTo>
                  <a:pt x="5207" y="8943"/>
                  <a:pt x="5225" y="8912"/>
                  <a:pt x="5225" y="8874"/>
                </a:cubicBezTo>
                <a:cubicBezTo>
                  <a:pt x="5225" y="8837"/>
                  <a:pt x="5207" y="8806"/>
                  <a:pt x="5184" y="8806"/>
                </a:cubicBezTo>
                <a:close/>
                <a:moveTo>
                  <a:pt x="5392" y="8806"/>
                </a:moveTo>
                <a:cubicBezTo>
                  <a:pt x="5369" y="8806"/>
                  <a:pt x="5351" y="8837"/>
                  <a:pt x="5351" y="8874"/>
                </a:cubicBezTo>
                <a:cubicBezTo>
                  <a:pt x="5351" y="8912"/>
                  <a:pt x="5369" y="8943"/>
                  <a:pt x="5392" y="8943"/>
                </a:cubicBezTo>
                <a:cubicBezTo>
                  <a:pt x="5414" y="8943"/>
                  <a:pt x="5433" y="8912"/>
                  <a:pt x="5433" y="8874"/>
                </a:cubicBezTo>
                <a:cubicBezTo>
                  <a:pt x="5433" y="8837"/>
                  <a:pt x="5414" y="8806"/>
                  <a:pt x="5392" y="8806"/>
                </a:cubicBezTo>
                <a:close/>
                <a:moveTo>
                  <a:pt x="5607" y="8806"/>
                </a:moveTo>
                <a:cubicBezTo>
                  <a:pt x="5584" y="8806"/>
                  <a:pt x="5566" y="8837"/>
                  <a:pt x="5566" y="8874"/>
                </a:cubicBezTo>
                <a:cubicBezTo>
                  <a:pt x="5566" y="8895"/>
                  <a:pt x="5571" y="8913"/>
                  <a:pt x="5580" y="8926"/>
                </a:cubicBezTo>
                <a:cubicBezTo>
                  <a:pt x="5592" y="8895"/>
                  <a:pt x="5606" y="8845"/>
                  <a:pt x="5616" y="8808"/>
                </a:cubicBezTo>
                <a:cubicBezTo>
                  <a:pt x="5613" y="8807"/>
                  <a:pt x="5610" y="8806"/>
                  <a:pt x="5607" y="8806"/>
                </a:cubicBezTo>
                <a:close/>
                <a:moveTo>
                  <a:pt x="9590" y="8806"/>
                </a:moveTo>
                <a:cubicBezTo>
                  <a:pt x="9580" y="8806"/>
                  <a:pt x="9570" y="8813"/>
                  <a:pt x="9563" y="8824"/>
                </a:cubicBezTo>
                <a:cubicBezTo>
                  <a:pt x="9563" y="8830"/>
                  <a:pt x="9562" y="8835"/>
                  <a:pt x="9562" y="8840"/>
                </a:cubicBezTo>
                <a:cubicBezTo>
                  <a:pt x="9562" y="8856"/>
                  <a:pt x="9556" y="8867"/>
                  <a:pt x="9550" y="8882"/>
                </a:cubicBezTo>
                <a:cubicBezTo>
                  <a:pt x="9552" y="8916"/>
                  <a:pt x="9569" y="8943"/>
                  <a:pt x="9590" y="8943"/>
                </a:cubicBezTo>
                <a:cubicBezTo>
                  <a:pt x="9613" y="8943"/>
                  <a:pt x="9631" y="8912"/>
                  <a:pt x="9631" y="8874"/>
                </a:cubicBezTo>
                <a:cubicBezTo>
                  <a:pt x="9631" y="8837"/>
                  <a:pt x="9613" y="8806"/>
                  <a:pt x="9590" y="8806"/>
                </a:cubicBezTo>
                <a:close/>
                <a:moveTo>
                  <a:pt x="9806" y="8806"/>
                </a:moveTo>
                <a:cubicBezTo>
                  <a:pt x="9783" y="8806"/>
                  <a:pt x="9765" y="8837"/>
                  <a:pt x="9765" y="8874"/>
                </a:cubicBezTo>
                <a:cubicBezTo>
                  <a:pt x="9765" y="8912"/>
                  <a:pt x="9783" y="8943"/>
                  <a:pt x="9806" y="8943"/>
                </a:cubicBezTo>
                <a:cubicBezTo>
                  <a:pt x="9828" y="8943"/>
                  <a:pt x="9847" y="8912"/>
                  <a:pt x="9847" y="8874"/>
                </a:cubicBezTo>
                <a:cubicBezTo>
                  <a:pt x="9847" y="8837"/>
                  <a:pt x="9828" y="8806"/>
                  <a:pt x="9806" y="8806"/>
                </a:cubicBezTo>
                <a:close/>
                <a:moveTo>
                  <a:pt x="10013" y="8806"/>
                </a:moveTo>
                <a:cubicBezTo>
                  <a:pt x="9990" y="8806"/>
                  <a:pt x="9972" y="8837"/>
                  <a:pt x="9972" y="8874"/>
                </a:cubicBezTo>
                <a:cubicBezTo>
                  <a:pt x="9972" y="8912"/>
                  <a:pt x="9990" y="8943"/>
                  <a:pt x="10013" y="8943"/>
                </a:cubicBezTo>
                <a:cubicBezTo>
                  <a:pt x="10036" y="8943"/>
                  <a:pt x="10054" y="8912"/>
                  <a:pt x="10054" y="8874"/>
                </a:cubicBezTo>
                <a:cubicBezTo>
                  <a:pt x="10054" y="8837"/>
                  <a:pt x="10036" y="8806"/>
                  <a:pt x="10013" y="8806"/>
                </a:cubicBezTo>
                <a:close/>
                <a:moveTo>
                  <a:pt x="10641" y="8806"/>
                </a:moveTo>
                <a:cubicBezTo>
                  <a:pt x="10633" y="8806"/>
                  <a:pt x="10626" y="8810"/>
                  <a:pt x="10619" y="8817"/>
                </a:cubicBezTo>
                <a:cubicBezTo>
                  <a:pt x="10618" y="8823"/>
                  <a:pt x="10617" y="8829"/>
                  <a:pt x="10617" y="8836"/>
                </a:cubicBezTo>
                <a:cubicBezTo>
                  <a:pt x="10617" y="8871"/>
                  <a:pt x="10617" y="8926"/>
                  <a:pt x="10638" y="8926"/>
                </a:cubicBezTo>
                <a:cubicBezTo>
                  <a:pt x="10649" y="8926"/>
                  <a:pt x="10669" y="8901"/>
                  <a:pt x="10682" y="8868"/>
                </a:cubicBezTo>
                <a:cubicBezTo>
                  <a:pt x="10680" y="8833"/>
                  <a:pt x="10663" y="8806"/>
                  <a:pt x="10641" y="8806"/>
                </a:cubicBezTo>
                <a:close/>
                <a:moveTo>
                  <a:pt x="11062" y="8806"/>
                </a:moveTo>
                <a:cubicBezTo>
                  <a:pt x="11059" y="8806"/>
                  <a:pt x="11057" y="8807"/>
                  <a:pt x="11055" y="8807"/>
                </a:cubicBezTo>
                <a:cubicBezTo>
                  <a:pt x="11061" y="8835"/>
                  <a:pt x="11073" y="8856"/>
                  <a:pt x="11073" y="8908"/>
                </a:cubicBezTo>
                <a:cubicBezTo>
                  <a:pt x="11073" y="8919"/>
                  <a:pt x="11072" y="8930"/>
                  <a:pt x="11071" y="8941"/>
                </a:cubicBezTo>
                <a:cubicBezTo>
                  <a:pt x="11090" y="8934"/>
                  <a:pt x="11103" y="8907"/>
                  <a:pt x="11103" y="8874"/>
                </a:cubicBezTo>
                <a:cubicBezTo>
                  <a:pt x="11103" y="8837"/>
                  <a:pt x="11085" y="8806"/>
                  <a:pt x="11062" y="8806"/>
                </a:cubicBezTo>
                <a:close/>
                <a:moveTo>
                  <a:pt x="11479" y="8806"/>
                </a:moveTo>
                <a:cubicBezTo>
                  <a:pt x="11457" y="8806"/>
                  <a:pt x="11438" y="8837"/>
                  <a:pt x="11438" y="8874"/>
                </a:cubicBezTo>
                <a:cubicBezTo>
                  <a:pt x="11438" y="8912"/>
                  <a:pt x="11457" y="8943"/>
                  <a:pt x="11479" y="8943"/>
                </a:cubicBezTo>
                <a:cubicBezTo>
                  <a:pt x="11488" y="8943"/>
                  <a:pt x="11496" y="8938"/>
                  <a:pt x="11503" y="8930"/>
                </a:cubicBezTo>
                <a:cubicBezTo>
                  <a:pt x="11497" y="8918"/>
                  <a:pt x="11493" y="8908"/>
                  <a:pt x="11493" y="8904"/>
                </a:cubicBezTo>
                <a:cubicBezTo>
                  <a:pt x="11493" y="8892"/>
                  <a:pt x="11500" y="8879"/>
                  <a:pt x="11502" y="8853"/>
                </a:cubicBezTo>
                <a:cubicBezTo>
                  <a:pt x="11502" y="8853"/>
                  <a:pt x="11482" y="8806"/>
                  <a:pt x="11482" y="8806"/>
                </a:cubicBezTo>
                <a:cubicBezTo>
                  <a:pt x="11481" y="8806"/>
                  <a:pt x="11480" y="8806"/>
                  <a:pt x="11479" y="8806"/>
                </a:cubicBezTo>
                <a:close/>
                <a:moveTo>
                  <a:pt x="11690" y="8806"/>
                </a:moveTo>
                <a:cubicBezTo>
                  <a:pt x="11688" y="8806"/>
                  <a:pt x="11686" y="8806"/>
                  <a:pt x="11684" y="8807"/>
                </a:cubicBezTo>
                <a:cubicBezTo>
                  <a:pt x="11684" y="8808"/>
                  <a:pt x="11684" y="8809"/>
                  <a:pt x="11684" y="8810"/>
                </a:cubicBezTo>
                <a:cubicBezTo>
                  <a:pt x="11684" y="8837"/>
                  <a:pt x="11705" y="8832"/>
                  <a:pt x="11720" y="8832"/>
                </a:cubicBezTo>
                <a:cubicBezTo>
                  <a:pt x="11716" y="8854"/>
                  <a:pt x="11720" y="8853"/>
                  <a:pt x="11720" y="8883"/>
                </a:cubicBezTo>
                <a:cubicBezTo>
                  <a:pt x="11720" y="8901"/>
                  <a:pt x="11719" y="8915"/>
                  <a:pt x="11717" y="8926"/>
                </a:cubicBezTo>
                <a:cubicBezTo>
                  <a:pt x="11725" y="8913"/>
                  <a:pt x="11731" y="8895"/>
                  <a:pt x="11731" y="8874"/>
                </a:cubicBezTo>
                <a:cubicBezTo>
                  <a:pt x="11731" y="8837"/>
                  <a:pt x="11713" y="8806"/>
                  <a:pt x="11690" y="8806"/>
                </a:cubicBezTo>
                <a:close/>
                <a:moveTo>
                  <a:pt x="11902" y="8806"/>
                </a:moveTo>
                <a:cubicBezTo>
                  <a:pt x="11879" y="8806"/>
                  <a:pt x="11861" y="8837"/>
                  <a:pt x="11861" y="8874"/>
                </a:cubicBezTo>
                <a:cubicBezTo>
                  <a:pt x="11861" y="8912"/>
                  <a:pt x="11879" y="8943"/>
                  <a:pt x="11902" y="8943"/>
                </a:cubicBezTo>
                <a:cubicBezTo>
                  <a:pt x="11924" y="8943"/>
                  <a:pt x="11943" y="8912"/>
                  <a:pt x="11943" y="8874"/>
                </a:cubicBezTo>
                <a:cubicBezTo>
                  <a:pt x="11943" y="8837"/>
                  <a:pt x="11924" y="8806"/>
                  <a:pt x="11902" y="8806"/>
                </a:cubicBezTo>
                <a:close/>
                <a:moveTo>
                  <a:pt x="12109" y="8806"/>
                </a:moveTo>
                <a:cubicBezTo>
                  <a:pt x="12086" y="8806"/>
                  <a:pt x="12068" y="8837"/>
                  <a:pt x="12068" y="8874"/>
                </a:cubicBezTo>
                <a:cubicBezTo>
                  <a:pt x="12068" y="8912"/>
                  <a:pt x="12086" y="8943"/>
                  <a:pt x="12109" y="8943"/>
                </a:cubicBezTo>
                <a:cubicBezTo>
                  <a:pt x="12132" y="8943"/>
                  <a:pt x="12150" y="8912"/>
                  <a:pt x="12150" y="8874"/>
                </a:cubicBezTo>
                <a:cubicBezTo>
                  <a:pt x="12150" y="8837"/>
                  <a:pt x="12132" y="8806"/>
                  <a:pt x="12109" y="8806"/>
                </a:cubicBezTo>
                <a:close/>
                <a:moveTo>
                  <a:pt x="12324" y="8806"/>
                </a:moveTo>
                <a:cubicBezTo>
                  <a:pt x="12301" y="8806"/>
                  <a:pt x="12283" y="8837"/>
                  <a:pt x="12283" y="8874"/>
                </a:cubicBezTo>
                <a:cubicBezTo>
                  <a:pt x="12283" y="8912"/>
                  <a:pt x="12301" y="8943"/>
                  <a:pt x="12324" y="8943"/>
                </a:cubicBezTo>
                <a:cubicBezTo>
                  <a:pt x="12346" y="8943"/>
                  <a:pt x="12365" y="8912"/>
                  <a:pt x="12365" y="8874"/>
                </a:cubicBezTo>
                <a:cubicBezTo>
                  <a:pt x="12365" y="8837"/>
                  <a:pt x="12346" y="8806"/>
                  <a:pt x="12324" y="8806"/>
                </a:cubicBezTo>
                <a:close/>
                <a:moveTo>
                  <a:pt x="12531" y="8806"/>
                </a:moveTo>
                <a:cubicBezTo>
                  <a:pt x="12508" y="8806"/>
                  <a:pt x="12490" y="8837"/>
                  <a:pt x="12490" y="8874"/>
                </a:cubicBezTo>
                <a:cubicBezTo>
                  <a:pt x="12490" y="8912"/>
                  <a:pt x="12508" y="8943"/>
                  <a:pt x="12531" y="8943"/>
                </a:cubicBezTo>
                <a:cubicBezTo>
                  <a:pt x="12554" y="8943"/>
                  <a:pt x="12572" y="8912"/>
                  <a:pt x="12572" y="8874"/>
                </a:cubicBezTo>
                <a:cubicBezTo>
                  <a:pt x="12572" y="8837"/>
                  <a:pt x="12554" y="8806"/>
                  <a:pt x="12531" y="8806"/>
                </a:cubicBezTo>
                <a:close/>
                <a:moveTo>
                  <a:pt x="12738" y="8806"/>
                </a:moveTo>
                <a:cubicBezTo>
                  <a:pt x="12716" y="8806"/>
                  <a:pt x="12697" y="8837"/>
                  <a:pt x="12697" y="8874"/>
                </a:cubicBezTo>
                <a:cubicBezTo>
                  <a:pt x="12697" y="8912"/>
                  <a:pt x="12716" y="8943"/>
                  <a:pt x="12738" y="8943"/>
                </a:cubicBezTo>
                <a:cubicBezTo>
                  <a:pt x="12761" y="8943"/>
                  <a:pt x="12779" y="8912"/>
                  <a:pt x="12779" y="8874"/>
                </a:cubicBezTo>
                <a:cubicBezTo>
                  <a:pt x="12779" y="8837"/>
                  <a:pt x="12761" y="8806"/>
                  <a:pt x="12738" y="8806"/>
                </a:cubicBezTo>
                <a:close/>
                <a:moveTo>
                  <a:pt x="12953" y="8806"/>
                </a:moveTo>
                <a:cubicBezTo>
                  <a:pt x="12931" y="8806"/>
                  <a:pt x="12912" y="8837"/>
                  <a:pt x="12912" y="8874"/>
                </a:cubicBezTo>
                <a:cubicBezTo>
                  <a:pt x="12912" y="8912"/>
                  <a:pt x="12931" y="8943"/>
                  <a:pt x="12953" y="8943"/>
                </a:cubicBezTo>
                <a:cubicBezTo>
                  <a:pt x="12976" y="8943"/>
                  <a:pt x="12994" y="8912"/>
                  <a:pt x="12994" y="8874"/>
                </a:cubicBezTo>
                <a:cubicBezTo>
                  <a:pt x="12994" y="8837"/>
                  <a:pt x="12976" y="8806"/>
                  <a:pt x="12953" y="8806"/>
                </a:cubicBezTo>
                <a:close/>
                <a:moveTo>
                  <a:pt x="13368" y="8806"/>
                </a:moveTo>
                <a:cubicBezTo>
                  <a:pt x="13358" y="8806"/>
                  <a:pt x="13349" y="8812"/>
                  <a:pt x="13342" y="8821"/>
                </a:cubicBezTo>
                <a:cubicBezTo>
                  <a:pt x="13356" y="8855"/>
                  <a:pt x="13364" y="8897"/>
                  <a:pt x="13364" y="8938"/>
                </a:cubicBezTo>
                <a:cubicBezTo>
                  <a:pt x="13364" y="8940"/>
                  <a:pt x="13364" y="8941"/>
                  <a:pt x="13364" y="8942"/>
                </a:cubicBezTo>
                <a:cubicBezTo>
                  <a:pt x="13365" y="8942"/>
                  <a:pt x="13366" y="8943"/>
                  <a:pt x="13368" y="8943"/>
                </a:cubicBezTo>
                <a:cubicBezTo>
                  <a:pt x="13390" y="8943"/>
                  <a:pt x="13409" y="8912"/>
                  <a:pt x="13409" y="8874"/>
                </a:cubicBezTo>
                <a:cubicBezTo>
                  <a:pt x="13409" y="8837"/>
                  <a:pt x="13390" y="8806"/>
                  <a:pt x="13368" y="8806"/>
                </a:cubicBezTo>
                <a:close/>
                <a:moveTo>
                  <a:pt x="13583" y="8806"/>
                </a:moveTo>
                <a:cubicBezTo>
                  <a:pt x="13560" y="8806"/>
                  <a:pt x="13542" y="8837"/>
                  <a:pt x="13542" y="8874"/>
                </a:cubicBezTo>
                <a:cubicBezTo>
                  <a:pt x="13542" y="8912"/>
                  <a:pt x="13560" y="8943"/>
                  <a:pt x="13583" y="8943"/>
                </a:cubicBezTo>
                <a:cubicBezTo>
                  <a:pt x="13605" y="8943"/>
                  <a:pt x="13624" y="8912"/>
                  <a:pt x="13624" y="8874"/>
                </a:cubicBezTo>
                <a:cubicBezTo>
                  <a:pt x="13624" y="8837"/>
                  <a:pt x="13605" y="8806"/>
                  <a:pt x="13583" y="8806"/>
                </a:cubicBezTo>
                <a:close/>
                <a:moveTo>
                  <a:pt x="13790" y="8806"/>
                </a:moveTo>
                <a:cubicBezTo>
                  <a:pt x="13767" y="8806"/>
                  <a:pt x="13749" y="8837"/>
                  <a:pt x="13749" y="8874"/>
                </a:cubicBezTo>
                <a:cubicBezTo>
                  <a:pt x="13749" y="8912"/>
                  <a:pt x="13767" y="8943"/>
                  <a:pt x="13790" y="8943"/>
                </a:cubicBezTo>
                <a:cubicBezTo>
                  <a:pt x="13813" y="8943"/>
                  <a:pt x="13831" y="8912"/>
                  <a:pt x="13831" y="8874"/>
                </a:cubicBezTo>
                <a:cubicBezTo>
                  <a:pt x="13831" y="8837"/>
                  <a:pt x="13813" y="8806"/>
                  <a:pt x="13790" y="8806"/>
                </a:cubicBezTo>
                <a:close/>
                <a:moveTo>
                  <a:pt x="13997" y="8806"/>
                </a:moveTo>
                <a:cubicBezTo>
                  <a:pt x="13975" y="8806"/>
                  <a:pt x="13956" y="8837"/>
                  <a:pt x="13956" y="8874"/>
                </a:cubicBezTo>
                <a:cubicBezTo>
                  <a:pt x="13956" y="8912"/>
                  <a:pt x="13975" y="8943"/>
                  <a:pt x="13997" y="8943"/>
                </a:cubicBezTo>
                <a:cubicBezTo>
                  <a:pt x="14020" y="8943"/>
                  <a:pt x="14038" y="8912"/>
                  <a:pt x="14038" y="8874"/>
                </a:cubicBezTo>
                <a:cubicBezTo>
                  <a:pt x="14038" y="8837"/>
                  <a:pt x="14020" y="8806"/>
                  <a:pt x="13997" y="8806"/>
                </a:cubicBezTo>
                <a:close/>
                <a:moveTo>
                  <a:pt x="14212" y="8806"/>
                </a:moveTo>
                <a:cubicBezTo>
                  <a:pt x="14190" y="8806"/>
                  <a:pt x="14171" y="8837"/>
                  <a:pt x="14171" y="8874"/>
                </a:cubicBezTo>
                <a:cubicBezTo>
                  <a:pt x="14171" y="8912"/>
                  <a:pt x="14190" y="8943"/>
                  <a:pt x="14212" y="8943"/>
                </a:cubicBezTo>
                <a:cubicBezTo>
                  <a:pt x="14235" y="8943"/>
                  <a:pt x="14253" y="8912"/>
                  <a:pt x="14253" y="8874"/>
                </a:cubicBezTo>
                <a:cubicBezTo>
                  <a:pt x="14253" y="8837"/>
                  <a:pt x="14235" y="8806"/>
                  <a:pt x="14212" y="8806"/>
                </a:cubicBezTo>
                <a:close/>
                <a:moveTo>
                  <a:pt x="14420" y="8806"/>
                </a:moveTo>
                <a:cubicBezTo>
                  <a:pt x="14397" y="8806"/>
                  <a:pt x="14379" y="8837"/>
                  <a:pt x="14379" y="8874"/>
                </a:cubicBezTo>
                <a:cubicBezTo>
                  <a:pt x="14379" y="8912"/>
                  <a:pt x="14397" y="8943"/>
                  <a:pt x="14420" y="8943"/>
                </a:cubicBezTo>
                <a:cubicBezTo>
                  <a:pt x="14442" y="8943"/>
                  <a:pt x="14461" y="8912"/>
                  <a:pt x="14461" y="8874"/>
                </a:cubicBezTo>
                <a:cubicBezTo>
                  <a:pt x="14461" y="8837"/>
                  <a:pt x="14442" y="8806"/>
                  <a:pt x="14420" y="8806"/>
                </a:cubicBezTo>
                <a:close/>
                <a:moveTo>
                  <a:pt x="14627" y="8806"/>
                </a:moveTo>
                <a:cubicBezTo>
                  <a:pt x="14604" y="8806"/>
                  <a:pt x="14586" y="8837"/>
                  <a:pt x="14586" y="8874"/>
                </a:cubicBezTo>
                <a:cubicBezTo>
                  <a:pt x="14586" y="8912"/>
                  <a:pt x="14604" y="8943"/>
                  <a:pt x="14627" y="8943"/>
                </a:cubicBezTo>
                <a:cubicBezTo>
                  <a:pt x="14649" y="8943"/>
                  <a:pt x="14668" y="8912"/>
                  <a:pt x="14668" y="8874"/>
                </a:cubicBezTo>
                <a:cubicBezTo>
                  <a:pt x="14668" y="8837"/>
                  <a:pt x="14649" y="8806"/>
                  <a:pt x="14627" y="8806"/>
                </a:cubicBezTo>
                <a:close/>
                <a:moveTo>
                  <a:pt x="14842" y="8806"/>
                </a:moveTo>
                <a:cubicBezTo>
                  <a:pt x="14819" y="8806"/>
                  <a:pt x="14801" y="8837"/>
                  <a:pt x="14801" y="8874"/>
                </a:cubicBezTo>
                <a:cubicBezTo>
                  <a:pt x="14801" y="8912"/>
                  <a:pt x="14819" y="8943"/>
                  <a:pt x="14842" y="8943"/>
                </a:cubicBezTo>
                <a:cubicBezTo>
                  <a:pt x="14864" y="8943"/>
                  <a:pt x="14883" y="8912"/>
                  <a:pt x="14883" y="8874"/>
                </a:cubicBezTo>
                <a:cubicBezTo>
                  <a:pt x="14883" y="8837"/>
                  <a:pt x="14864" y="8806"/>
                  <a:pt x="14842" y="8806"/>
                </a:cubicBezTo>
                <a:close/>
                <a:moveTo>
                  <a:pt x="15049" y="8806"/>
                </a:moveTo>
                <a:cubicBezTo>
                  <a:pt x="15026" y="8806"/>
                  <a:pt x="15008" y="8837"/>
                  <a:pt x="15008" y="8874"/>
                </a:cubicBezTo>
                <a:cubicBezTo>
                  <a:pt x="15008" y="8912"/>
                  <a:pt x="15026" y="8943"/>
                  <a:pt x="15049" y="8943"/>
                </a:cubicBezTo>
                <a:cubicBezTo>
                  <a:pt x="15072" y="8943"/>
                  <a:pt x="15090" y="8912"/>
                  <a:pt x="15090" y="8874"/>
                </a:cubicBezTo>
                <a:cubicBezTo>
                  <a:pt x="15090" y="8837"/>
                  <a:pt x="15072" y="8806"/>
                  <a:pt x="15049" y="8806"/>
                </a:cubicBezTo>
                <a:close/>
                <a:moveTo>
                  <a:pt x="15256" y="8806"/>
                </a:moveTo>
                <a:cubicBezTo>
                  <a:pt x="15234" y="8806"/>
                  <a:pt x="15215" y="8837"/>
                  <a:pt x="15215" y="8874"/>
                </a:cubicBezTo>
                <a:cubicBezTo>
                  <a:pt x="15215" y="8912"/>
                  <a:pt x="15234" y="8943"/>
                  <a:pt x="15256" y="8943"/>
                </a:cubicBezTo>
                <a:cubicBezTo>
                  <a:pt x="15279" y="8943"/>
                  <a:pt x="15297" y="8912"/>
                  <a:pt x="15297" y="8874"/>
                </a:cubicBezTo>
                <a:cubicBezTo>
                  <a:pt x="15297" y="8837"/>
                  <a:pt x="15279" y="8806"/>
                  <a:pt x="15256" y="8806"/>
                </a:cubicBezTo>
                <a:close/>
                <a:moveTo>
                  <a:pt x="15471" y="8806"/>
                </a:moveTo>
                <a:cubicBezTo>
                  <a:pt x="15449" y="8806"/>
                  <a:pt x="15430" y="8837"/>
                  <a:pt x="15430" y="8874"/>
                </a:cubicBezTo>
                <a:cubicBezTo>
                  <a:pt x="15430" y="8912"/>
                  <a:pt x="15449" y="8943"/>
                  <a:pt x="15471" y="8943"/>
                </a:cubicBezTo>
                <a:cubicBezTo>
                  <a:pt x="15494" y="8943"/>
                  <a:pt x="15512" y="8912"/>
                  <a:pt x="15512" y="8874"/>
                </a:cubicBezTo>
                <a:cubicBezTo>
                  <a:pt x="15512" y="8837"/>
                  <a:pt x="15494" y="8806"/>
                  <a:pt x="15471" y="8806"/>
                </a:cubicBezTo>
                <a:close/>
                <a:moveTo>
                  <a:pt x="15679" y="8806"/>
                </a:moveTo>
                <a:cubicBezTo>
                  <a:pt x="15656" y="8806"/>
                  <a:pt x="15638" y="8837"/>
                  <a:pt x="15638" y="8874"/>
                </a:cubicBezTo>
                <a:cubicBezTo>
                  <a:pt x="15638" y="8912"/>
                  <a:pt x="15656" y="8943"/>
                  <a:pt x="15679" y="8943"/>
                </a:cubicBezTo>
                <a:cubicBezTo>
                  <a:pt x="15701" y="8943"/>
                  <a:pt x="15720" y="8912"/>
                  <a:pt x="15720" y="8874"/>
                </a:cubicBezTo>
                <a:cubicBezTo>
                  <a:pt x="15720" y="8837"/>
                  <a:pt x="15701" y="8806"/>
                  <a:pt x="15679" y="8806"/>
                </a:cubicBezTo>
                <a:close/>
                <a:moveTo>
                  <a:pt x="15894" y="8806"/>
                </a:moveTo>
                <a:cubicBezTo>
                  <a:pt x="15871" y="8806"/>
                  <a:pt x="15853" y="8837"/>
                  <a:pt x="15853" y="8874"/>
                </a:cubicBezTo>
                <a:cubicBezTo>
                  <a:pt x="15853" y="8912"/>
                  <a:pt x="15871" y="8943"/>
                  <a:pt x="15894" y="8943"/>
                </a:cubicBezTo>
                <a:cubicBezTo>
                  <a:pt x="15916" y="8943"/>
                  <a:pt x="15935" y="8912"/>
                  <a:pt x="15935" y="8874"/>
                </a:cubicBezTo>
                <a:cubicBezTo>
                  <a:pt x="15935" y="8837"/>
                  <a:pt x="15916" y="8806"/>
                  <a:pt x="15894" y="8806"/>
                </a:cubicBezTo>
                <a:close/>
                <a:moveTo>
                  <a:pt x="16101" y="8806"/>
                </a:moveTo>
                <a:cubicBezTo>
                  <a:pt x="16078" y="8806"/>
                  <a:pt x="16060" y="8837"/>
                  <a:pt x="16060" y="8874"/>
                </a:cubicBezTo>
                <a:cubicBezTo>
                  <a:pt x="16060" y="8912"/>
                  <a:pt x="16078" y="8943"/>
                  <a:pt x="16101" y="8943"/>
                </a:cubicBezTo>
                <a:cubicBezTo>
                  <a:pt x="16123" y="8943"/>
                  <a:pt x="16142" y="8912"/>
                  <a:pt x="16142" y="8874"/>
                </a:cubicBezTo>
                <a:cubicBezTo>
                  <a:pt x="16142" y="8837"/>
                  <a:pt x="16123" y="8806"/>
                  <a:pt x="16101" y="8806"/>
                </a:cubicBezTo>
                <a:close/>
                <a:moveTo>
                  <a:pt x="16308" y="8806"/>
                </a:moveTo>
                <a:cubicBezTo>
                  <a:pt x="16285" y="8806"/>
                  <a:pt x="16267" y="8837"/>
                  <a:pt x="16267" y="8874"/>
                </a:cubicBezTo>
                <a:cubicBezTo>
                  <a:pt x="16267" y="8912"/>
                  <a:pt x="16285" y="8943"/>
                  <a:pt x="16308" y="8943"/>
                </a:cubicBezTo>
                <a:cubicBezTo>
                  <a:pt x="16331" y="8943"/>
                  <a:pt x="16349" y="8912"/>
                  <a:pt x="16349" y="8874"/>
                </a:cubicBezTo>
                <a:cubicBezTo>
                  <a:pt x="16349" y="8837"/>
                  <a:pt x="16331" y="8806"/>
                  <a:pt x="16308" y="8806"/>
                </a:cubicBezTo>
                <a:close/>
                <a:moveTo>
                  <a:pt x="16523" y="8806"/>
                </a:moveTo>
                <a:cubicBezTo>
                  <a:pt x="16500" y="8806"/>
                  <a:pt x="16482" y="8837"/>
                  <a:pt x="16482" y="8874"/>
                </a:cubicBezTo>
                <a:cubicBezTo>
                  <a:pt x="16482" y="8912"/>
                  <a:pt x="16500" y="8943"/>
                  <a:pt x="16523" y="8943"/>
                </a:cubicBezTo>
                <a:cubicBezTo>
                  <a:pt x="16546" y="8943"/>
                  <a:pt x="16564" y="8912"/>
                  <a:pt x="16564" y="8874"/>
                </a:cubicBezTo>
                <a:cubicBezTo>
                  <a:pt x="16564" y="8837"/>
                  <a:pt x="16546" y="8806"/>
                  <a:pt x="16523" y="8806"/>
                </a:cubicBezTo>
                <a:close/>
                <a:moveTo>
                  <a:pt x="16730" y="8806"/>
                </a:moveTo>
                <a:cubicBezTo>
                  <a:pt x="16708" y="8806"/>
                  <a:pt x="16689" y="8837"/>
                  <a:pt x="16689" y="8874"/>
                </a:cubicBezTo>
                <a:cubicBezTo>
                  <a:pt x="16689" y="8912"/>
                  <a:pt x="16708" y="8943"/>
                  <a:pt x="16730" y="8943"/>
                </a:cubicBezTo>
                <a:cubicBezTo>
                  <a:pt x="16753" y="8943"/>
                  <a:pt x="16771" y="8912"/>
                  <a:pt x="16771" y="8874"/>
                </a:cubicBezTo>
                <a:cubicBezTo>
                  <a:pt x="16771" y="8837"/>
                  <a:pt x="16753" y="8806"/>
                  <a:pt x="16730" y="8806"/>
                </a:cubicBezTo>
                <a:close/>
                <a:moveTo>
                  <a:pt x="16938" y="8806"/>
                </a:moveTo>
                <a:cubicBezTo>
                  <a:pt x="16915" y="8806"/>
                  <a:pt x="16897" y="8837"/>
                  <a:pt x="16897" y="8874"/>
                </a:cubicBezTo>
                <a:cubicBezTo>
                  <a:pt x="16897" y="8912"/>
                  <a:pt x="16915" y="8943"/>
                  <a:pt x="16938" y="8943"/>
                </a:cubicBezTo>
                <a:cubicBezTo>
                  <a:pt x="16960" y="8943"/>
                  <a:pt x="16979" y="8912"/>
                  <a:pt x="16979" y="8874"/>
                </a:cubicBezTo>
                <a:cubicBezTo>
                  <a:pt x="16979" y="8837"/>
                  <a:pt x="16960" y="8806"/>
                  <a:pt x="16938" y="8806"/>
                </a:cubicBezTo>
                <a:close/>
                <a:moveTo>
                  <a:pt x="17153" y="8806"/>
                </a:moveTo>
                <a:cubicBezTo>
                  <a:pt x="17130" y="8806"/>
                  <a:pt x="17111" y="8837"/>
                  <a:pt x="17111" y="8874"/>
                </a:cubicBezTo>
                <a:cubicBezTo>
                  <a:pt x="17111" y="8912"/>
                  <a:pt x="17130" y="8943"/>
                  <a:pt x="17153" y="8943"/>
                </a:cubicBezTo>
                <a:cubicBezTo>
                  <a:pt x="17175" y="8943"/>
                  <a:pt x="17194" y="8912"/>
                  <a:pt x="17194" y="8874"/>
                </a:cubicBezTo>
                <a:cubicBezTo>
                  <a:pt x="17194" y="8837"/>
                  <a:pt x="17175" y="8806"/>
                  <a:pt x="17153" y="8806"/>
                </a:cubicBezTo>
                <a:close/>
                <a:moveTo>
                  <a:pt x="17359" y="8806"/>
                </a:moveTo>
                <a:cubicBezTo>
                  <a:pt x="17338" y="8806"/>
                  <a:pt x="17321" y="8834"/>
                  <a:pt x="17319" y="8868"/>
                </a:cubicBezTo>
                <a:cubicBezTo>
                  <a:pt x="17327" y="8864"/>
                  <a:pt x="17336" y="8859"/>
                  <a:pt x="17342" y="8849"/>
                </a:cubicBezTo>
                <a:cubicBezTo>
                  <a:pt x="17350" y="8838"/>
                  <a:pt x="17360" y="8824"/>
                  <a:pt x="17370" y="8809"/>
                </a:cubicBezTo>
                <a:cubicBezTo>
                  <a:pt x="17367" y="8807"/>
                  <a:pt x="17363" y="8806"/>
                  <a:pt x="17359" y="8806"/>
                </a:cubicBezTo>
                <a:close/>
                <a:moveTo>
                  <a:pt x="17573" y="8806"/>
                </a:moveTo>
                <a:cubicBezTo>
                  <a:pt x="17554" y="8806"/>
                  <a:pt x="17539" y="8826"/>
                  <a:pt x="17534" y="8854"/>
                </a:cubicBezTo>
                <a:cubicBezTo>
                  <a:pt x="17548" y="8839"/>
                  <a:pt x="17562" y="8822"/>
                  <a:pt x="17576" y="8807"/>
                </a:cubicBezTo>
                <a:cubicBezTo>
                  <a:pt x="17575" y="8807"/>
                  <a:pt x="17574" y="8806"/>
                  <a:pt x="17573" y="8806"/>
                </a:cubicBezTo>
                <a:close/>
                <a:moveTo>
                  <a:pt x="17782" y="8806"/>
                </a:moveTo>
                <a:cubicBezTo>
                  <a:pt x="17759" y="8806"/>
                  <a:pt x="17741" y="8837"/>
                  <a:pt x="17741" y="8874"/>
                </a:cubicBezTo>
                <a:cubicBezTo>
                  <a:pt x="17741" y="8912"/>
                  <a:pt x="17759" y="8943"/>
                  <a:pt x="17782" y="8943"/>
                </a:cubicBezTo>
                <a:cubicBezTo>
                  <a:pt x="17805" y="8943"/>
                  <a:pt x="17823" y="8912"/>
                  <a:pt x="17823" y="8874"/>
                </a:cubicBezTo>
                <a:cubicBezTo>
                  <a:pt x="17823" y="8837"/>
                  <a:pt x="17805" y="8806"/>
                  <a:pt x="17782" y="8806"/>
                </a:cubicBezTo>
                <a:close/>
                <a:moveTo>
                  <a:pt x="18622" y="8806"/>
                </a:moveTo>
                <a:cubicBezTo>
                  <a:pt x="18620" y="8847"/>
                  <a:pt x="18612" y="8891"/>
                  <a:pt x="18601" y="8933"/>
                </a:cubicBezTo>
                <a:cubicBezTo>
                  <a:pt x="18607" y="8939"/>
                  <a:pt x="18614" y="8943"/>
                  <a:pt x="18622" y="8943"/>
                </a:cubicBezTo>
                <a:cubicBezTo>
                  <a:pt x="18644" y="8943"/>
                  <a:pt x="18663" y="8912"/>
                  <a:pt x="18663" y="8874"/>
                </a:cubicBezTo>
                <a:cubicBezTo>
                  <a:pt x="18663" y="8837"/>
                  <a:pt x="18644" y="8806"/>
                  <a:pt x="18622" y="8806"/>
                </a:cubicBezTo>
                <a:close/>
                <a:moveTo>
                  <a:pt x="2766" y="8985"/>
                </a:moveTo>
                <a:cubicBezTo>
                  <a:pt x="2744" y="8985"/>
                  <a:pt x="2725" y="9016"/>
                  <a:pt x="2725" y="9054"/>
                </a:cubicBezTo>
                <a:cubicBezTo>
                  <a:pt x="2725" y="9091"/>
                  <a:pt x="2744" y="9122"/>
                  <a:pt x="2766" y="9122"/>
                </a:cubicBezTo>
                <a:cubicBezTo>
                  <a:pt x="2789" y="9122"/>
                  <a:pt x="2807" y="9091"/>
                  <a:pt x="2807" y="9054"/>
                </a:cubicBezTo>
                <a:cubicBezTo>
                  <a:pt x="2807" y="9016"/>
                  <a:pt x="2789" y="8985"/>
                  <a:pt x="2766" y="8985"/>
                </a:cubicBezTo>
                <a:close/>
                <a:moveTo>
                  <a:pt x="2981" y="8985"/>
                </a:moveTo>
                <a:cubicBezTo>
                  <a:pt x="2959" y="8985"/>
                  <a:pt x="2940" y="9016"/>
                  <a:pt x="2940" y="9054"/>
                </a:cubicBezTo>
                <a:cubicBezTo>
                  <a:pt x="2940" y="9091"/>
                  <a:pt x="2959" y="9122"/>
                  <a:pt x="2981" y="9122"/>
                </a:cubicBezTo>
                <a:cubicBezTo>
                  <a:pt x="3004" y="9122"/>
                  <a:pt x="3022" y="9091"/>
                  <a:pt x="3022" y="9054"/>
                </a:cubicBezTo>
                <a:cubicBezTo>
                  <a:pt x="3022" y="9016"/>
                  <a:pt x="3004" y="8985"/>
                  <a:pt x="2981" y="8985"/>
                </a:cubicBezTo>
                <a:close/>
                <a:moveTo>
                  <a:pt x="3188" y="8985"/>
                </a:moveTo>
                <a:cubicBezTo>
                  <a:pt x="3166" y="8985"/>
                  <a:pt x="3147" y="9016"/>
                  <a:pt x="3147" y="9054"/>
                </a:cubicBezTo>
                <a:cubicBezTo>
                  <a:pt x="3147" y="9091"/>
                  <a:pt x="3166" y="9122"/>
                  <a:pt x="3188" y="9122"/>
                </a:cubicBezTo>
                <a:cubicBezTo>
                  <a:pt x="3211" y="9122"/>
                  <a:pt x="3230" y="9091"/>
                  <a:pt x="3230" y="9054"/>
                </a:cubicBezTo>
                <a:cubicBezTo>
                  <a:pt x="3230" y="9016"/>
                  <a:pt x="3211" y="8985"/>
                  <a:pt x="3188" y="8985"/>
                </a:cubicBezTo>
                <a:close/>
                <a:moveTo>
                  <a:pt x="3396" y="8985"/>
                </a:moveTo>
                <a:cubicBezTo>
                  <a:pt x="3373" y="8985"/>
                  <a:pt x="3355" y="9016"/>
                  <a:pt x="3355" y="9054"/>
                </a:cubicBezTo>
                <a:cubicBezTo>
                  <a:pt x="3355" y="9091"/>
                  <a:pt x="3373" y="9122"/>
                  <a:pt x="3396" y="9122"/>
                </a:cubicBezTo>
                <a:cubicBezTo>
                  <a:pt x="3418" y="9122"/>
                  <a:pt x="3437" y="9091"/>
                  <a:pt x="3437" y="9054"/>
                </a:cubicBezTo>
                <a:cubicBezTo>
                  <a:pt x="3437" y="9016"/>
                  <a:pt x="3418" y="8985"/>
                  <a:pt x="3396" y="8985"/>
                </a:cubicBezTo>
                <a:close/>
                <a:moveTo>
                  <a:pt x="3611" y="8985"/>
                </a:moveTo>
                <a:cubicBezTo>
                  <a:pt x="3588" y="8985"/>
                  <a:pt x="3570" y="9016"/>
                  <a:pt x="3570" y="9054"/>
                </a:cubicBezTo>
                <a:cubicBezTo>
                  <a:pt x="3570" y="9091"/>
                  <a:pt x="3588" y="9122"/>
                  <a:pt x="3611" y="9122"/>
                </a:cubicBezTo>
                <a:cubicBezTo>
                  <a:pt x="3633" y="9122"/>
                  <a:pt x="3652" y="9091"/>
                  <a:pt x="3652" y="9054"/>
                </a:cubicBezTo>
                <a:cubicBezTo>
                  <a:pt x="3652" y="9016"/>
                  <a:pt x="3633" y="8985"/>
                  <a:pt x="3611" y="8985"/>
                </a:cubicBezTo>
                <a:close/>
                <a:moveTo>
                  <a:pt x="3818" y="8985"/>
                </a:moveTo>
                <a:cubicBezTo>
                  <a:pt x="3795" y="8985"/>
                  <a:pt x="3777" y="9016"/>
                  <a:pt x="3777" y="9054"/>
                </a:cubicBezTo>
                <a:cubicBezTo>
                  <a:pt x="3777" y="9091"/>
                  <a:pt x="3795" y="9122"/>
                  <a:pt x="3818" y="9122"/>
                </a:cubicBezTo>
                <a:cubicBezTo>
                  <a:pt x="3841" y="9122"/>
                  <a:pt x="3859" y="9091"/>
                  <a:pt x="3859" y="9054"/>
                </a:cubicBezTo>
                <a:cubicBezTo>
                  <a:pt x="3859" y="9016"/>
                  <a:pt x="3841" y="8985"/>
                  <a:pt x="3818" y="8985"/>
                </a:cubicBezTo>
                <a:close/>
                <a:moveTo>
                  <a:pt x="4033" y="8985"/>
                </a:moveTo>
                <a:cubicBezTo>
                  <a:pt x="4010" y="8985"/>
                  <a:pt x="3992" y="9016"/>
                  <a:pt x="3992" y="9054"/>
                </a:cubicBezTo>
                <a:cubicBezTo>
                  <a:pt x="3992" y="9091"/>
                  <a:pt x="4010" y="9122"/>
                  <a:pt x="4033" y="9122"/>
                </a:cubicBezTo>
                <a:cubicBezTo>
                  <a:pt x="4056" y="9122"/>
                  <a:pt x="4074" y="9091"/>
                  <a:pt x="4074" y="9054"/>
                </a:cubicBezTo>
                <a:cubicBezTo>
                  <a:pt x="4074" y="9016"/>
                  <a:pt x="4056" y="8985"/>
                  <a:pt x="4033" y="8985"/>
                </a:cubicBezTo>
                <a:close/>
                <a:moveTo>
                  <a:pt x="4240" y="8985"/>
                </a:moveTo>
                <a:cubicBezTo>
                  <a:pt x="4218" y="8985"/>
                  <a:pt x="4199" y="9016"/>
                  <a:pt x="4199" y="9054"/>
                </a:cubicBezTo>
                <a:cubicBezTo>
                  <a:pt x="4199" y="9091"/>
                  <a:pt x="4218" y="9122"/>
                  <a:pt x="4240" y="9122"/>
                </a:cubicBezTo>
                <a:cubicBezTo>
                  <a:pt x="4263" y="9122"/>
                  <a:pt x="4281" y="9091"/>
                  <a:pt x="4281" y="9054"/>
                </a:cubicBezTo>
                <a:cubicBezTo>
                  <a:pt x="4281" y="9016"/>
                  <a:pt x="4263" y="8985"/>
                  <a:pt x="4240" y="8985"/>
                </a:cubicBezTo>
                <a:close/>
                <a:moveTo>
                  <a:pt x="4447" y="8985"/>
                </a:moveTo>
                <a:cubicBezTo>
                  <a:pt x="4425" y="8985"/>
                  <a:pt x="4406" y="9016"/>
                  <a:pt x="4406" y="9054"/>
                </a:cubicBezTo>
                <a:cubicBezTo>
                  <a:pt x="4406" y="9091"/>
                  <a:pt x="4425" y="9122"/>
                  <a:pt x="4447" y="9122"/>
                </a:cubicBezTo>
                <a:cubicBezTo>
                  <a:pt x="4470" y="9122"/>
                  <a:pt x="4489" y="9091"/>
                  <a:pt x="4489" y="9054"/>
                </a:cubicBezTo>
                <a:cubicBezTo>
                  <a:pt x="4489" y="9016"/>
                  <a:pt x="4470" y="8985"/>
                  <a:pt x="4447" y="8985"/>
                </a:cubicBezTo>
                <a:close/>
                <a:moveTo>
                  <a:pt x="4662" y="8985"/>
                </a:moveTo>
                <a:cubicBezTo>
                  <a:pt x="4640" y="8985"/>
                  <a:pt x="4621" y="9016"/>
                  <a:pt x="4621" y="9054"/>
                </a:cubicBezTo>
                <a:cubicBezTo>
                  <a:pt x="4621" y="9091"/>
                  <a:pt x="4640" y="9122"/>
                  <a:pt x="4662" y="9122"/>
                </a:cubicBezTo>
                <a:cubicBezTo>
                  <a:pt x="4685" y="9122"/>
                  <a:pt x="4703" y="9091"/>
                  <a:pt x="4703" y="9054"/>
                </a:cubicBezTo>
                <a:cubicBezTo>
                  <a:pt x="4703" y="9016"/>
                  <a:pt x="4685" y="8985"/>
                  <a:pt x="4662" y="8985"/>
                </a:cubicBezTo>
                <a:close/>
                <a:moveTo>
                  <a:pt x="4870" y="8985"/>
                </a:moveTo>
                <a:cubicBezTo>
                  <a:pt x="4847" y="8985"/>
                  <a:pt x="4829" y="9016"/>
                  <a:pt x="4829" y="9054"/>
                </a:cubicBezTo>
                <a:cubicBezTo>
                  <a:pt x="4829" y="9091"/>
                  <a:pt x="4847" y="9122"/>
                  <a:pt x="4870" y="9122"/>
                </a:cubicBezTo>
                <a:cubicBezTo>
                  <a:pt x="4892" y="9122"/>
                  <a:pt x="4911" y="9091"/>
                  <a:pt x="4911" y="9054"/>
                </a:cubicBezTo>
                <a:cubicBezTo>
                  <a:pt x="4911" y="9016"/>
                  <a:pt x="4892" y="8985"/>
                  <a:pt x="4870" y="8985"/>
                </a:cubicBezTo>
                <a:close/>
                <a:moveTo>
                  <a:pt x="5077" y="8985"/>
                </a:moveTo>
                <a:cubicBezTo>
                  <a:pt x="5054" y="8985"/>
                  <a:pt x="5036" y="9016"/>
                  <a:pt x="5036" y="9054"/>
                </a:cubicBezTo>
                <a:cubicBezTo>
                  <a:pt x="5036" y="9091"/>
                  <a:pt x="5054" y="9122"/>
                  <a:pt x="5077" y="9122"/>
                </a:cubicBezTo>
                <a:cubicBezTo>
                  <a:pt x="5100" y="9122"/>
                  <a:pt x="5118" y="9091"/>
                  <a:pt x="5118" y="9054"/>
                </a:cubicBezTo>
                <a:cubicBezTo>
                  <a:pt x="5118" y="9016"/>
                  <a:pt x="5100" y="8985"/>
                  <a:pt x="5077" y="8985"/>
                </a:cubicBezTo>
                <a:close/>
                <a:moveTo>
                  <a:pt x="5292" y="8985"/>
                </a:moveTo>
                <a:cubicBezTo>
                  <a:pt x="5269" y="8985"/>
                  <a:pt x="5251" y="9016"/>
                  <a:pt x="5251" y="9054"/>
                </a:cubicBezTo>
                <a:cubicBezTo>
                  <a:pt x="5251" y="9091"/>
                  <a:pt x="5269" y="9122"/>
                  <a:pt x="5292" y="9122"/>
                </a:cubicBezTo>
                <a:cubicBezTo>
                  <a:pt x="5315" y="9122"/>
                  <a:pt x="5333" y="9091"/>
                  <a:pt x="5333" y="9054"/>
                </a:cubicBezTo>
                <a:cubicBezTo>
                  <a:pt x="5333" y="9016"/>
                  <a:pt x="5315" y="8985"/>
                  <a:pt x="5292" y="8985"/>
                </a:cubicBezTo>
                <a:close/>
                <a:moveTo>
                  <a:pt x="5497" y="8985"/>
                </a:moveTo>
                <a:cubicBezTo>
                  <a:pt x="5488" y="8985"/>
                  <a:pt x="5480" y="8990"/>
                  <a:pt x="5474" y="8998"/>
                </a:cubicBezTo>
                <a:cubicBezTo>
                  <a:pt x="5476" y="9015"/>
                  <a:pt x="5480" y="9035"/>
                  <a:pt x="5484" y="9054"/>
                </a:cubicBezTo>
                <a:cubicBezTo>
                  <a:pt x="5489" y="9080"/>
                  <a:pt x="5494" y="9105"/>
                  <a:pt x="5495" y="9122"/>
                </a:cubicBezTo>
                <a:cubicBezTo>
                  <a:pt x="5496" y="9122"/>
                  <a:pt x="5497" y="9122"/>
                  <a:pt x="5497" y="9122"/>
                </a:cubicBezTo>
                <a:cubicBezTo>
                  <a:pt x="5520" y="9122"/>
                  <a:pt x="5538" y="9091"/>
                  <a:pt x="5538" y="9054"/>
                </a:cubicBezTo>
                <a:cubicBezTo>
                  <a:pt x="5538" y="9016"/>
                  <a:pt x="5520" y="8985"/>
                  <a:pt x="5497" y="8985"/>
                </a:cubicBezTo>
                <a:close/>
                <a:moveTo>
                  <a:pt x="9698" y="8985"/>
                </a:moveTo>
                <a:cubicBezTo>
                  <a:pt x="9676" y="8985"/>
                  <a:pt x="9657" y="9016"/>
                  <a:pt x="9657" y="9054"/>
                </a:cubicBezTo>
                <a:cubicBezTo>
                  <a:pt x="9657" y="9091"/>
                  <a:pt x="9676" y="9122"/>
                  <a:pt x="9698" y="9122"/>
                </a:cubicBezTo>
                <a:cubicBezTo>
                  <a:pt x="9721" y="9122"/>
                  <a:pt x="9739" y="9091"/>
                  <a:pt x="9739" y="9054"/>
                </a:cubicBezTo>
                <a:cubicBezTo>
                  <a:pt x="9739" y="9016"/>
                  <a:pt x="9721" y="8985"/>
                  <a:pt x="9698" y="8985"/>
                </a:cubicBezTo>
                <a:close/>
                <a:moveTo>
                  <a:pt x="9906" y="8985"/>
                </a:moveTo>
                <a:cubicBezTo>
                  <a:pt x="9883" y="8985"/>
                  <a:pt x="9865" y="9016"/>
                  <a:pt x="9865" y="9054"/>
                </a:cubicBezTo>
                <a:cubicBezTo>
                  <a:pt x="9865" y="9091"/>
                  <a:pt x="9883" y="9122"/>
                  <a:pt x="9906" y="9122"/>
                </a:cubicBezTo>
                <a:cubicBezTo>
                  <a:pt x="9928" y="9122"/>
                  <a:pt x="9947" y="9091"/>
                  <a:pt x="9947" y="9054"/>
                </a:cubicBezTo>
                <a:cubicBezTo>
                  <a:pt x="9947" y="9016"/>
                  <a:pt x="9928" y="8985"/>
                  <a:pt x="9906" y="8985"/>
                </a:cubicBezTo>
                <a:close/>
                <a:moveTo>
                  <a:pt x="10109" y="8985"/>
                </a:moveTo>
                <a:cubicBezTo>
                  <a:pt x="10092" y="8994"/>
                  <a:pt x="10080" y="9019"/>
                  <a:pt x="10080" y="9050"/>
                </a:cubicBezTo>
                <a:cubicBezTo>
                  <a:pt x="10080" y="9055"/>
                  <a:pt x="10080" y="9059"/>
                  <a:pt x="10080" y="9063"/>
                </a:cubicBezTo>
                <a:cubicBezTo>
                  <a:pt x="10082" y="9059"/>
                  <a:pt x="10084" y="9055"/>
                  <a:pt x="10086" y="9050"/>
                </a:cubicBezTo>
                <a:cubicBezTo>
                  <a:pt x="10094" y="9031"/>
                  <a:pt x="10101" y="9010"/>
                  <a:pt x="10109" y="8985"/>
                </a:cubicBezTo>
                <a:close/>
                <a:moveTo>
                  <a:pt x="11377" y="8985"/>
                </a:moveTo>
                <a:cubicBezTo>
                  <a:pt x="11378" y="8999"/>
                  <a:pt x="11382" y="9028"/>
                  <a:pt x="11389" y="9028"/>
                </a:cubicBezTo>
                <a:cubicBezTo>
                  <a:pt x="11389" y="9028"/>
                  <a:pt x="11411" y="9028"/>
                  <a:pt x="11411" y="9028"/>
                </a:cubicBezTo>
                <a:cubicBezTo>
                  <a:pt x="11406" y="9004"/>
                  <a:pt x="11393" y="8988"/>
                  <a:pt x="11377" y="8985"/>
                </a:cubicBezTo>
                <a:close/>
                <a:moveTo>
                  <a:pt x="11794" y="8985"/>
                </a:moveTo>
                <a:cubicBezTo>
                  <a:pt x="11771" y="8985"/>
                  <a:pt x="11753" y="9016"/>
                  <a:pt x="11753" y="9054"/>
                </a:cubicBezTo>
                <a:cubicBezTo>
                  <a:pt x="11753" y="9091"/>
                  <a:pt x="11771" y="9122"/>
                  <a:pt x="11794" y="9122"/>
                </a:cubicBezTo>
                <a:cubicBezTo>
                  <a:pt x="11817" y="9122"/>
                  <a:pt x="11835" y="9091"/>
                  <a:pt x="11835" y="9054"/>
                </a:cubicBezTo>
                <a:cubicBezTo>
                  <a:pt x="11835" y="9016"/>
                  <a:pt x="11817" y="8985"/>
                  <a:pt x="11794" y="8985"/>
                </a:cubicBezTo>
                <a:close/>
                <a:moveTo>
                  <a:pt x="12009" y="8985"/>
                </a:moveTo>
                <a:cubicBezTo>
                  <a:pt x="11986" y="8985"/>
                  <a:pt x="11968" y="9016"/>
                  <a:pt x="11968" y="9054"/>
                </a:cubicBezTo>
                <a:cubicBezTo>
                  <a:pt x="11968" y="9091"/>
                  <a:pt x="11986" y="9122"/>
                  <a:pt x="12009" y="9122"/>
                </a:cubicBezTo>
                <a:cubicBezTo>
                  <a:pt x="12032" y="9122"/>
                  <a:pt x="12050" y="9091"/>
                  <a:pt x="12050" y="9054"/>
                </a:cubicBezTo>
                <a:cubicBezTo>
                  <a:pt x="12050" y="9016"/>
                  <a:pt x="12032" y="8985"/>
                  <a:pt x="12009" y="8985"/>
                </a:cubicBezTo>
                <a:close/>
                <a:moveTo>
                  <a:pt x="12216" y="8985"/>
                </a:moveTo>
                <a:cubicBezTo>
                  <a:pt x="12194" y="8985"/>
                  <a:pt x="12175" y="9016"/>
                  <a:pt x="12175" y="9054"/>
                </a:cubicBezTo>
                <a:cubicBezTo>
                  <a:pt x="12175" y="9091"/>
                  <a:pt x="12194" y="9122"/>
                  <a:pt x="12216" y="9122"/>
                </a:cubicBezTo>
                <a:cubicBezTo>
                  <a:pt x="12239" y="9122"/>
                  <a:pt x="12257" y="9091"/>
                  <a:pt x="12257" y="9054"/>
                </a:cubicBezTo>
                <a:cubicBezTo>
                  <a:pt x="12257" y="9016"/>
                  <a:pt x="12239" y="8985"/>
                  <a:pt x="12216" y="8985"/>
                </a:cubicBezTo>
                <a:close/>
                <a:moveTo>
                  <a:pt x="12424" y="8985"/>
                </a:moveTo>
                <a:cubicBezTo>
                  <a:pt x="12401" y="8985"/>
                  <a:pt x="12383" y="9016"/>
                  <a:pt x="12383" y="9054"/>
                </a:cubicBezTo>
                <a:cubicBezTo>
                  <a:pt x="12383" y="9091"/>
                  <a:pt x="12401" y="9122"/>
                  <a:pt x="12424" y="9122"/>
                </a:cubicBezTo>
                <a:cubicBezTo>
                  <a:pt x="12446" y="9122"/>
                  <a:pt x="12465" y="9091"/>
                  <a:pt x="12465" y="9054"/>
                </a:cubicBezTo>
                <a:cubicBezTo>
                  <a:pt x="12465" y="9016"/>
                  <a:pt x="12446" y="8985"/>
                  <a:pt x="12424" y="8985"/>
                </a:cubicBezTo>
                <a:close/>
                <a:moveTo>
                  <a:pt x="12639" y="8985"/>
                </a:moveTo>
                <a:cubicBezTo>
                  <a:pt x="12616" y="8985"/>
                  <a:pt x="12598" y="9016"/>
                  <a:pt x="12598" y="9054"/>
                </a:cubicBezTo>
                <a:cubicBezTo>
                  <a:pt x="12598" y="9091"/>
                  <a:pt x="12616" y="9122"/>
                  <a:pt x="12639" y="9122"/>
                </a:cubicBezTo>
                <a:cubicBezTo>
                  <a:pt x="12661" y="9122"/>
                  <a:pt x="12680" y="9091"/>
                  <a:pt x="12680" y="9054"/>
                </a:cubicBezTo>
                <a:cubicBezTo>
                  <a:pt x="12680" y="9016"/>
                  <a:pt x="12661" y="8985"/>
                  <a:pt x="12639" y="8985"/>
                </a:cubicBezTo>
                <a:close/>
                <a:moveTo>
                  <a:pt x="12846" y="8985"/>
                </a:moveTo>
                <a:cubicBezTo>
                  <a:pt x="12823" y="8985"/>
                  <a:pt x="12805" y="9016"/>
                  <a:pt x="12805" y="9054"/>
                </a:cubicBezTo>
                <a:cubicBezTo>
                  <a:pt x="12805" y="9091"/>
                  <a:pt x="12823" y="9122"/>
                  <a:pt x="12846" y="9122"/>
                </a:cubicBezTo>
                <a:cubicBezTo>
                  <a:pt x="12868" y="9122"/>
                  <a:pt x="12887" y="9091"/>
                  <a:pt x="12887" y="9054"/>
                </a:cubicBezTo>
                <a:cubicBezTo>
                  <a:pt x="12887" y="9016"/>
                  <a:pt x="12868" y="8985"/>
                  <a:pt x="12846" y="8985"/>
                </a:cubicBezTo>
                <a:close/>
                <a:moveTo>
                  <a:pt x="13053" y="8985"/>
                </a:moveTo>
                <a:cubicBezTo>
                  <a:pt x="13030" y="8985"/>
                  <a:pt x="13012" y="9016"/>
                  <a:pt x="13012" y="9054"/>
                </a:cubicBezTo>
                <a:cubicBezTo>
                  <a:pt x="13012" y="9091"/>
                  <a:pt x="13030" y="9122"/>
                  <a:pt x="13053" y="9122"/>
                </a:cubicBezTo>
                <a:cubicBezTo>
                  <a:pt x="13062" y="9122"/>
                  <a:pt x="13070" y="9117"/>
                  <a:pt x="13076" y="9110"/>
                </a:cubicBezTo>
                <a:cubicBezTo>
                  <a:pt x="13075" y="9107"/>
                  <a:pt x="13074" y="9105"/>
                  <a:pt x="13074" y="9101"/>
                </a:cubicBezTo>
                <a:cubicBezTo>
                  <a:pt x="13069" y="9084"/>
                  <a:pt x="13069" y="9068"/>
                  <a:pt x="13069" y="9054"/>
                </a:cubicBezTo>
                <a:cubicBezTo>
                  <a:pt x="13069" y="9033"/>
                  <a:pt x="13071" y="9013"/>
                  <a:pt x="13068" y="8990"/>
                </a:cubicBezTo>
                <a:cubicBezTo>
                  <a:pt x="13064" y="8987"/>
                  <a:pt x="13059" y="8985"/>
                  <a:pt x="13053" y="8985"/>
                </a:cubicBezTo>
                <a:close/>
                <a:moveTo>
                  <a:pt x="13475" y="8985"/>
                </a:moveTo>
                <a:cubicBezTo>
                  <a:pt x="13453" y="8985"/>
                  <a:pt x="13434" y="9016"/>
                  <a:pt x="13434" y="9054"/>
                </a:cubicBezTo>
                <a:cubicBezTo>
                  <a:pt x="13434" y="9091"/>
                  <a:pt x="13453" y="9122"/>
                  <a:pt x="13475" y="9122"/>
                </a:cubicBezTo>
                <a:cubicBezTo>
                  <a:pt x="13498" y="9122"/>
                  <a:pt x="13516" y="9091"/>
                  <a:pt x="13516" y="9054"/>
                </a:cubicBezTo>
                <a:cubicBezTo>
                  <a:pt x="13516" y="9016"/>
                  <a:pt x="13498" y="8985"/>
                  <a:pt x="13475" y="8985"/>
                </a:cubicBezTo>
                <a:close/>
                <a:moveTo>
                  <a:pt x="13683" y="8985"/>
                </a:moveTo>
                <a:cubicBezTo>
                  <a:pt x="13660" y="8985"/>
                  <a:pt x="13642" y="9016"/>
                  <a:pt x="13642" y="9054"/>
                </a:cubicBezTo>
                <a:cubicBezTo>
                  <a:pt x="13642" y="9091"/>
                  <a:pt x="13660" y="9122"/>
                  <a:pt x="13683" y="9122"/>
                </a:cubicBezTo>
                <a:cubicBezTo>
                  <a:pt x="13705" y="9122"/>
                  <a:pt x="13724" y="9091"/>
                  <a:pt x="13724" y="9054"/>
                </a:cubicBezTo>
                <a:cubicBezTo>
                  <a:pt x="13724" y="9016"/>
                  <a:pt x="13705" y="8985"/>
                  <a:pt x="13683" y="8985"/>
                </a:cubicBezTo>
                <a:close/>
                <a:moveTo>
                  <a:pt x="13898" y="8985"/>
                </a:moveTo>
                <a:cubicBezTo>
                  <a:pt x="13875" y="8985"/>
                  <a:pt x="13857" y="9016"/>
                  <a:pt x="13857" y="9054"/>
                </a:cubicBezTo>
                <a:cubicBezTo>
                  <a:pt x="13857" y="9091"/>
                  <a:pt x="13875" y="9122"/>
                  <a:pt x="13898" y="9122"/>
                </a:cubicBezTo>
                <a:cubicBezTo>
                  <a:pt x="13920" y="9122"/>
                  <a:pt x="13939" y="9091"/>
                  <a:pt x="13939" y="9054"/>
                </a:cubicBezTo>
                <a:cubicBezTo>
                  <a:pt x="13939" y="9016"/>
                  <a:pt x="13920" y="8985"/>
                  <a:pt x="13898" y="8985"/>
                </a:cubicBezTo>
                <a:close/>
                <a:moveTo>
                  <a:pt x="14105" y="8985"/>
                </a:moveTo>
                <a:cubicBezTo>
                  <a:pt x="14082" y="8985"/>
                  <a:pt x="14064" y="9016"/>
                  <a:pt x="14064" y="9054"/>
                </a:cubicBezTo>
                <a:cubicBezTo>
                  <a:pt x="14064" y="9091"/>
                  <a:pt x="14082" y="9122"/>
                  <a:pt x="14105" y="9122"/>
                </a:cubicBezTo>
                <a:cubicBezTo>
                  <a:pt x="14127" y="9122"/>
                  <a:pt x="14146" y="9091"/>
                  <a:pt x="14146" y="9054"/>
                </a:cubicBezTo>
                <a:cubicBezTo>
                  <a:pt x="14146" y="9016"/>
                  <a:pt x="14127" y="8985"/>
                  <a:pt x="14105" y="8985"/>
                </a:cubicBezTo>
                <a:close/>
                <a:moveTo>
                  <a:pt x="14312" y="8985"/>
                </a:moveTo>
                <a:cubicBezTo>
                  <a:pt x="14289" y="8985"/>
                  <a:pt x="14271" y="9016"/>
                  <a:pt x="14271" y="9054"/>
                </a:cubicBezTo>
                <a:cubicBezTo>
                  <a:pt x="14271" y="9091"/>
                  <a:pt x="14289" y="9122"/>
                  <a:pt x="14312" y="9122"/>
                </a:cubicBezTo>
                <a:cubicBezTo>
                  <a:pt x="14335" y="9122"/>
                  <a:pt x="14353" y="9091"/>
                  <a:pt x="14353" y="9054"/>
                </a:cubicBezTo>
                <a:cubicBezTo>
                  <a:pt x="14353" y="9016"/>
                  <a:pt x="14335" y="8985"/>
                  <a:pt x="14312" y="8985"/>
                </a:cubicBezTo>
                <a:close/>
                <a:moveTo>
                  <a:pt x="14527" y="8985"/>
                </a:moveTo>
                <a:cubicBezTo>
                  <a:pt x="14504" y="8985"/>
                  <a:pt x="14486" y="9016"/>
                  <a:pt x="14486" y="9054"/>
                </a:cubicBezTo>
                <a:cubicBezTo>
                  <a:pt x="14486" y="9091"/>
                  <a:pt x="14504" y="9122"/>
                  <a:pt x="14527" y="9122"/>
                </a:cubicBezTo>
                <a:cubicBezTo>
                  <a:pt x="14550" y="9122"/>
                  <a:pt x="14568" y="9091"/>
                  <a:pt x="14568" y="9054"/>
                </a:cubicBezTo>
                <a:cubicBezTo>
                  <a:pt x="14568" y="9016"/>
                  <a:pt x="14550" y="8985"/>
                  <a:pt x="14527" y="8985"/>
                </a:cubicBezTo>
                <a:close/>
                <a:moveTo>
                  <a:pt x="14734" y="8985"/>
                </a:moveTo>
                <a:cubicBezTo>
                  <a:pt x="14712" y="8985"/>
                  <a:pt x="14693" y="9016"/>
                  <a:pt x="14693" y="9054"/>
                </a:cubicBezTo>
                <a:cubicBezTo>
                  <a:pt x="14693" y="9091"/>
                  <a:pt x="14712" y="9122"/>
                  <a:pt x="14734" y="9122"/>
                </a:cubicBezTo>
                <a:cubicBezTo>
                  <a:pt x="14757" y="9122"/>
                  <a:pt x="14775" y="9091"/>
                  <a:pt x="14775" y="9054"/>
                </a:cubicBezTo>
                <a:cubicBezTo>
                  <a:pt x="14775" y="9016"/>
                  <a:pt x="14757" y="8985"/>
                  <a:pt x="14734" y="8985"/>
                </a:cubicBezTo>
                <a:close/>
                <a:moveTo>
                  <a:pt x="14942" y="8985"/>
                </a:moveTo>
                <a:cubicBezTo>
                  <a:pt x="14919" y="8985"/>
                  <a:pt x="14901" y="9016"/>
                  <a:pt x="14901" y="9054"/>
                </a:cubicBezTo>
                <a:cubicBezTo>
                  <a:pt x="14901" y="9091"/>
                  <a:pt x="14919" y="9122"/>
                  <a:pt x="14942" y="9122"/>
                </a:cubicBezTo>
                <a:cubicBezTo>
                  <a:pt x="14964" y="9122"/>
                  <a:pt x="14983" y="9091"/>
                  <a:pt x="14983" y="9054"/>
                </a:cubicBezTo>
                <a:cubicBezTo>
                  <a:pt x="14983" y="9016"/>
                  <a:pt x="14964" y="8985"/>
                  <a:pt x="14942" y="8985"/>
                </a:cubicBezTo>
                <a:close/>
                <a:moveTo>
                  <a:pt x="15157" y="8985"/>
                </a:moveTo>
                <a:cubicBezTo>
                  <a:pt x="15134" y="8985"/>
                  <a:pt x="15116" y="9016"/>
                  <a:pt x="15116" y="9054"/>
                </a:cubicBezTo>
                <a:cubicBezTo>
                  <a:pt x="15116" y="9091"/>
                  <a:pt x="15134" y="9122"/>
                  <a:pt x="15157" y="9122"/>
                </a:cubicBezTo>
                <a:cubicBezTo>
                  <a:pt x="15179" y="9122"/>
                  <a:pt x="15198" y="9091"/>
                  <a:pt x="15198" y="9054"/>
                </a:cubicBezTo>
                <a:cubicBezTo>
                  <a:pt x="15198" y="9016"/>
                  <a:pt x="15179" y="8985"/>
                  <a:pt x="15157" y="8985"/>
                </a:cubicBezTo>
                <a:close/>
                <a:moveTo>
                  <a:pt x="15364" y="8985"/>
                </a:moveTo>
                <a:cubicBezTo>
                  <a:pt x="15341" y="8985"/>
                  <a:pt x="15323" y="9016"/>
                  <a:pt x="15323" y="9054"/>
                </a:cubicBezTo>
                <a:cubicBezTo>
                  <a:pt x="15323" y="9091"/>
                  <a:pt x="15341" y="9122"/>
                  <a:pt x="15364" y="9122"/>
                </a:cubicBezTo>
                <a:cubicBezTo>
                  <a:pt x="15386" y="9122"/>
                  <a:pt x="15405" y="9091"/>
                  <a:pt x="15405" y="9054"/>
                </a:cubicBezTo>
                <a:cubicBezTo>
                  <a:pt x="15405" y="9016"/>
                  <a:pt x="15386" y="8985"/>
                  <a:pt x="15364" y="8985"/>
                </a:cubicBezTo>
                <a:close/>
                <a:moveTo>
                  <a:pt x="15579" y="8985"/>
                </a:moveTo>
                <a:cubicBezTo>
                  <a:pt x="15556" y="8985"/>
                  <a:pt x="15538" y="9016"/>
                  <a:pt x="15538" y="9054"/>
                </a:cubicBezTo>
                <a:cubicBezTo>
                  <a:pt x="15538" y="9091"/>
                  <a:pt x="15556" y="9122"/>
                  <a:pt x="15579" y="9122"/>
                </a:cubicBezTo>
                <a:cubicBezTo>
                  <a:pt x="15601" y="9122"/>
                  <a:pt x="15620" y="9091"/>
                  <a:pt x="15620" y="9054"/>
                </a:cubicBezTo>
                <a:cubicBezTo>
                  <a:pt x="15620" y="9016"/>
                  <a:pt x="15601" y="8985"/>
                  <a:pt x="15579" y="8985"/>
                </a:cubicBezTo>
                <a:close/>
                <a:moveTo>
                  <a:pt x="15786" y="8985"/>
                </a:moveTo>
                <a:cubicBezTo>
                  <a:pt x="15763" y="8985"/>
                  <a:pt x="15745" y="9016"/>
                  <a:pt x="15745" y="9054"/>
                </a:cubicBezTo>
                <a:cubicBezTo>
                  <a:pt x="15745" y="9091"/>
                  <a:pt x="15763" y="9122"/>
                  <a:pt x="15786" y="9122"/>
                </a:cubicBezTo>
                <a:cubicBezTo>
                  <a:pt x="15809" y="9122"/>
                  <a:pt x="15827" y="9091"/>
                  <a:pt x="15827" y="9054"/>
                </a:cubicBezTo>
                <a:cubicBezTo>
                  <a:pt x="15827" y="9016"/>
                  <a:pt x="15809" y="8985"/>
                  <a:pt x="15786" y="8985"/>
                </a:cubicBezTo>
                <a:close/>
                <a:moveTo>
                  <a:pt x="15993" y="8985"/>
                </a:moveTo>
                <a:cubicBezTo>
                  <a:pt x="15971" y="8985"/>
                  <a:pt x="15952" y="9016"/>
                  <a:pt x="15952" y="9054"/>
                </a:cubicBezTo>
                <a:cubicBezTo>
                  <a:pt x="15952" y="9091"/>
                  <a:pt x="15971" y="9122"/>
                  <a:pt x="15993" y="9122"/>
                </a:cubicBezTo>
                <a:cubicBezTo>
                  <a:pt x="16016" y="9122"/>
                  <a:pt x="16034" y="9091"/>
                  <a:pt x="16034" y="9054"/>
                </a:cubicBezTo>
                <a:cubicBezTo>
                  <a:pt x="16034" y="9016"/>
                  <a:pt x="16016" y="8985"/>
                  <a:pt x="15993" y="8985"/>
                </a:cubicBezTo>
                <a:close/>
                <a:moveTo>
                  <a:pt x="16208" y="8985"/>
                </a:moveTo>
                <a:cubicBezTo>
                  <a:pt x="16186" y="8985"/>
                  <a:pt x="16167" y="9016"/>
                  <a:pt x="16167" y="9054"/>
                </a:cubicBezTo>
                <a:cubicBezTo>
                  <a:pt x="16167" y="9091"/>
                  <a:pt x="16186" y="9122"/>
                  <a:pt x="16208" y="9122"/>
                </a:cubicBezTo>
                <a:cubicBezTo>
                  <a:pt x="16231" y="9122"/>
                  <a:pt x="16249" y="9091"/>
                  <a:pt x="16249" y="9054"/>
                </a:cubicBezTo>
                <a:cubicBezTo>
                  <a:pt x="16249" y="9016"/>
                  <a:pt x="16231" y="8985"/>
                  <a:pt x="16208" y="8985"/>
                </a:cubicBezTo>
                <a:close/>
                <a:moveTo>
                  <a:pt x="16416" y="8985"/>
                </a:moveTo>
                <a:cubicBezTo>
                  <a:pt x="16393" y="8985"/>
                  <a:pt x="16375" y="9016"/>
                  <a:pt x="16375" y="9054"/>
                </a:cubicBezTo>
                <a:cubicBezTo>
                  <a:pt x="16375" y="9091"/>
                  <a:pt x="16393" y="9122"/>
                  <a:pt x="16416" y="9122"/>
                </a:cubicBezTo>
                <a:cubicBezTo>
                  <a:pt x="16438" y="9122"/>
                  <a:pt x="16457" y="9091"/>
                  <a:pt x="16457" y="9054"/>
                </a:cubicBezTo>
                <a:cubicBezTo>
                  <a:pt x="16457" y="9016"/>
                  <a:pt x="16438" y="8985"/>
                  <a:pt x="16416" y="8985"/>
                </a:cubicBezTo>
                <a:close/>
                <a:moveTo>
                  <a:pt x="16623" y="8985"/>
                </a:moveTo>
                <a:cubicBezTo>
                  <a:pt x="16600" y="8985"/>
                  <a:pt x="16582" y="9016"/>
                  <a:pt x="16582" y="9054"/>
                </a:cubicBezTo>
                <a:cubicBezTo>
                  <a:pt x="16582" y="9091"/>
                  <a:pt x="16600" y="9122"/>
                  <a:pt x="16623" y="9122"/>
                </a:cubicBezTo>
                <a:cubicBezTo>
                  <a:pt x="16645" y="9122"/>
                  <a:pt x="16664" y="9091"/>
                  <a:pt x="16664" y="9054"/>
                </a:cubicBezTo>
                <a:cubicBezTo>
                  <a:pt x="16664" y="9016"/>
                  <a:pt x="16645" y="8985"/>
                  <a:pt x="16623" y="8985"/>
                </a:cubicBezTo>
                <a:close/>
                <a:moveTo>
                  <a:pt x="16838" y="8985"/>
                </a:moveTo>
                <a:cubicBezTo>
                  <a:pt x="16815" y="8985"/>
                  <a:pt x="16797" y="9016"/>
                  <a:pt x="16797" y="9054"/>
                </a:cubicBezTo>
                <a:cubicBezTo>
                  <a:pt x="16797" y="9091"/>
                  <a:pt x="16815" y="9122"/>
                  <a:pt x="16838" y="9122"/>
                </a:cubicBezTo>
                <a:cubicBezTo>
                  <a:pt x="16860" y="9122"/>
                  <a:pt x="16879" y="9091"/>
                  <a:pt x="16879" y="9054"/>
                </a:cubicBezTo>
                <a:cubicBezTo>
                  <a:pt x="16879" y="9016"/>
                  <a:pt x="16860" y="8985"/>
                  <a:pt x="16838" y="8985"/>
                </a:cubicBezTo>
                <a:close/>
                <a:moveTo>
                  <a:pt x="17045" y="8985"/>
                </a:moveTo>
                <a:cubicBezTo>
                  <a:pt x="17022" y="8985"/>
                  <a:pt x="17004" y="9016"/>
                  <a:pt x="17004" y="9054"/>
                </a:cubicBezTo>
                <a:cubicBezTo>
                  <a:pt x="17004" y="9091"/>
                  <a:pt x="17022" y="9122"/>
                  <a:pt x="17045" y="9122"/>
                </a:cubicBezTo>
                <a:cubicBezTo>
                  <a:pt x="17068" y="9122"/>
                  <a:pt x="17086" y="9091"/>
                  <a:pt x="17086" y="9054"/>
                </a:cubicBezTo>
                <a:cubicBezTo>
                  <a:pt x="17086" y="9016"/>
                  <a:pt x="17068" y="8985"/>
                  <a:pt x="17045" y="8985"/>
                </a:cubicBezTo>
                <a:close/>
                <a:moveTo>
                  <a:pt x="17252" y="8985"/>
                </a:moveTo>
                <a:cubicBezTo>
                  <a:pt x="17230" y="8985"/>
                  <a:pt x="17211" y="9016"/>
                  <a:pt x="17211" y="9054"/>
                </a:cubicBezTo>
                <a:cubicBezTo>
                  <a:pt x="17211" y="9091"/>
                  <a:pt x="17230" y="9122"/>
                  <a:pt x="17252" y="9122"/>
                </a:cubicBezTo>
                <a:cubicBezTo>
                  <a:pt x="17275" y="9122"/>
                  <a:pt x="17293" y="9091"/>
                  <a:pt x="17293" y="9054"/>
                </a:cubicBezTo>
                <a:cubicBezTo>
                  <a:pt x="17293" y="9043"/>
                  <a:pt x="17292" y="9032"/>
                  <a:pt x="17289" y="9023"/>
                </a:cubicBezTo>
                <a:cubicBezTo>
                  <a:pt x="17280" y="9014"/>
                  <a:pt x="17265" y="9003"/>
                  <a:pt x="17256" y="8986"/>
                </a:cubicBezTo>
                <a:cubicBezTo>
                  <a:pt x="17255" y="8986"/>
                  <a:pt x="17253" y="8985"/>
                  <a:pt x="17252" y="8985"/>
                </a:cubicBezTo>
                <a:close/>
                <a:moveTo>
                  <a:pt x="17688" y="8985"/>
                </a:moveTo>
                <a:cubicBezTo>
                  <a:pt x="17688" y="8988"/>
                  <a:pt x="17687" y="8989"/>
                  <a:pt x="17687" y="8992"/>
                </a:cubicBezTo>
                <a:cubicBezTo>
                  <a:pt x="17687" y="9006"/>
                  <a:pt x="17690" y="9031"/>
                  <a:pt x="17695" y="9048"/>
                </a:cubicBezTo>
                <a:cubicBezTo>
                  <a:pt x="17699" y="9058"/>
                  <a:pt x="17703" y="9064"/>
                  <a:pt x="17709" y="9064"/>
                </a:cubicBezTo>
                <a:cubicBezTo>
                  <a:pt x="17709" y="9064"/>
                  <a:pt x="17710" y="9064"/>
                  <a:pt x="17711" y="9063"/>
                </a:cubicBezTo>
                <a:cubicBezTo>
                  <a:pt x="17711" y="9058"/>
                  <a:pt x="17712" y="9053"/>
                  <a:pt x="17712" y="9048"/>
                </a:cubicBezTo>
                <a:cubicBezTo>
                  <a:pt x="17712" y="9020"/>
                  <a:pt x="17702" y="8996"/>
                  <a:pt x="17688" y="8985"/>
                </a:cubicBezTo>
                <a:close/>
                <a:moveTo>
                  <a:pt x="17882" y="8985"/>
                </a:moveTo>
                <a:cubicBezTo>
                  <a:pt x="17859" y="8985"/>
                  <a:pt x="17841" y="9016"/>
                  <a:pt x="17841" y="9054"/>
                </a:cubicBezTo>
                <a:cubicBezTo>
                  <a:pt x="17841" y="9091"/>
                  <a:pt x="17859" y="9122"/>
                  <a:pt x="17882" y="9122"/>
                </a:cubicBezTo>
                <a:cubicBezTo>
                  <a:pt x="17904" y="9122"/>
                  <a:pt x="17923" y="9091"/>
                  <a:pt x="17923" y="9054"/>
                </a:cubicBezTo>
                <a:cubicBezTo>
                  <a:pt x="17923" y="9016"/>
                  <a:pt x="17904" y="8985"/>
                  <a:pt x="17882" y="8985"/>
                </a:cubicBezTo>
                <a:close/>
                <a:moveTo>
                  <a:pt x="5472" y="8998"/>
                </a:moveTo>
                <a:cubicBezTo>
                  <a:pt x="5463" y="9011"/>
                  <a:pt x="5458" y="9028"/>
                  <a:pt x="5458" y="9048"/>
                </a:cubicBezTo>
                <a:cubicBezTo>
                  <a:pt x="5458" y="9073"/>
                  <a:pt x="5466" y="9094"/>
                  <a:pt x="5477" y="9106"/>
                </a:cubicBezTo>
                <a:cubicBezTo>
                  <a:pt x="5475" y="9084"/>
                  <a:pt x="5473" y="9064"/>
                  <a:pt x="5472" y="9048"/>
                </a:cubicBezTo>
                <a:cubicBezTo>
                  <a:pt x="5472" y="9044"/>
                  <a:pt x="5472" y="9039"/>
                  <a:pt x="5472" y="9036"/>
                </a:cubicBezTo>
                <a:cubicBezTo>
                  <a:pt x="5472" y="9036"/>
                  <a:pt x="5470" y="9017"/>
                  <a:pt x="5472" y="8998"/>
                </a:cubicBezTo>
                <a:close/>
                <a:moveTo>
                  <a:pt x="11554" y="9011"/>
                </a:moveTo>
                <a:cubicBezTo>
                  <a:pt x="11549" y="9022"/>
                  <a:pt x="11546" y="9036"/>
                  <a:pt x="11546" y="9051"/>
                </a:cubicBezTo>
                <a:cubicBezTo>
                  <a:pt x="11546" y="9059"/>
                  <a:pt x="11547" y="9068"/>
                  <a:pt x="11549" y="9075"/>
                </a:cubicBezTo>
                <a:cubicBezTo>
                  <a:pt x="11557" y="9067"/>
                  <a:pt x="11571" y="9074"/>
                  <a:pt x="11579" y="9064"/>
                </a:cubicBezTo>
                <a:cubicBezTo>
                  <a:pt x="11578" y="9061"/>
                  <a:pt x="11576" y="9056"/>
                  <a:pt x="11575" y="9051"/>
                </a:cubicBezTo>
                <a:cubicBezTo>
                  <a:pt x="11572" y="9043"/>
                  <a:pt x="11571" y="9034"/>
                  <a:pt x="11571" y="9026"/>
                </a:cubicBezTo>
                <a:cubicBezTo>
                  <a:pt x="11567" y="9026"/>
                  <a:pt x="11561" y="9020"/>
                  <a:pt x="11554" y="9011"/>
                </a:cubicBezTo>
                <a:close/>
                <a:moveTo>
                  <a:pt x="11416" y="9049"/>
                </a:moveTo>
                <a:cubicBezTo>
                  <a:pt x="11415" y="9050"/>
                  <a:pt x="11414" y="9051"/>
                  <a:pt x="11414" y="9052"/>
                </a:cubicBezTo>
                <a:cubicBezTo>
                  <a:pt x="11407" y="9063"/>
                  <a:pt x="11400" y="9074"/>
                  <a:pt x="11400" y="9091"/>
                </a:cubicBezTo>
                <a:cubicBezTo>
                  <a:pt x="11400" y="9096"/>
                  <a:pt x="11400" y="9101"/>
                  <a:pt x="11401" y="9105"/>
                </a:cubicBezTo>
                <a:cubicBezTo>
                  <a:pt x="11410" y="9093"/>
                  <a:pt x="11416" y="9074"/>
                  <a:pt x="11416" y="9052"/>
                </a:cubicBezTo>
                <a:cubicBezTo>
                  <a:pt x="11416" y="9051"/>
                  <a:pt x="11416" y="9050"/>
                  <a:pt x="11416" y="9049"/>
                </a:cubicBezTo>
                <a:close/>
                <a:moveTo>
                  <a:pt x="10997" y="9062"/>
                </a:moveTo>
                <a:cubicBezTo>
                  <a:pt x="10983" y="9069"/>
                  <a:pt x="10972" y="9084"/>
                  <a:pt x="10957" y="9088"/>
                </a:cubicBezTo>
                <a:cubicBezTo>
                  <a:pt x="10955" y="9088"/>
                  <a:pt x="10953" y="9089"/>
                  <a:pt x="10951" y="9089"/>
                </a:cubicBezTo>
                <a:cubicBezTo>
                  <a:pt x="10938" y="9089"/>
                  <a:pt x="10928" y="9079"/>
                  <a:pt x="10916" y="9071"/>
                </a:cubicBezTo>
                <a:cubicBezTo>
                  <a:pt x="10920" y="9103"/>
                  <a:pt x="10937" y="9127"/>
                  <a:pt x="10957" y="9127"/>
                </a:cubicBezTo>
                <a:cubicBezTo>
                  <a:pt x="10979" y="9127"/>
                  <a:pt x="10996" y="9098"/>
                  <a:pt x="10997" y="9062"/>
                </a:cubicBezTo>
                <a:close/>
                <a:moveTo>
                  <a:pt x="17426" y="9062"/>
                </a:moveTo>
                <a:cubicBezTo>
                  <a:pt x="17428" y="9098"/>
                  <a:pt x="17445" y="9126"/>
                  <a:pt x="17467" y="9126"/>
                </a:cubicBezTo>
                <a:cubicBezTo>
                  <a:pt x="17472" y="9126"/>
                  <a:pt x="17477" y="9124"/>
                  <a:pt x="17482" y="9121"/>
                </a:cubicBezTo>
                <a:cubicBezTo>
                  <a:pt x="17479" y="9119"/>
                  <a:pt x="17476" y="9116"/>
                  <a:pt x="17473" y="9113"/>
                </a:cubicBezTo>
                <a:cubicBezTo>
                  <a:pt x="17471" y="9110"/>
                  <a:pt x="17469" y="9108"/>
                  <a:pt x="17467" y="9105"/>
                </a:cubicBezTo>
                <a:cubicBezTo>
                  <a:pt x="17456" y="9087"/>
                  <a:pt x="17446" y="9062"/>
                  <a:pt x="17426" y="9062"/>
                </a:cubicBezTo>
                <a:close/>
                <a:moveTo>
                  <a:pt x="18554" y="9062"/>
                </a:moveTo>
                <a:cubicBezTo>
                  <a:pt x="18542" y="9089"/>
                  <a:pt x="18529" y="9111"/>
                  <a:pt x="18516" y="9126"/>
                </a:cubicBezTo>
                <a:cubicBezTo>
                  <a:pt x="18537" y="9124"/>
                  <a:pt x="18553" y="9096"/>
                  <a:pt x="18554" y="9062"/>
                </a:cubicBezTo>
                <a:close/>
                <a:moveTo>
                  <a:pt x="2672" y="9164"/>
                </a:moveTo>
                <a:cubicBezTo>
                  <a:pt x="2674" y="9211"/>
                  <a:pt x="2682" y="9248"/>
                  <a:pt x="2693" y="9283"/>
                </a:cubicBezTo>
                <a:cubicBezTo>
                  <a:pt x="2702" y="9270"/>
                  <a:pt x="2707" y="9252"/>
                  <a:pt x="2707" y="9232"/>
                </a:cubicBezTo>
                <a:cubicBezTo>
                  <a:pt x="2707" y="9198"/>
                  <a:pt x="2692" y="9169"/>
                  <a:pt x="2672" y="9164"/>
                </a:cubicBezTo>
                <a:close/>
                <a:moveTo>
                  <a:pt x="2874" y="9164"/>
                </a:moveTo>
                <a:cubicBezTo>
                  <a:pt x="2851" y="9164"/>
                  <a:pt x="2833" y="9195"/>
                  <a:pt x="2833" y="9233"/>
                </a:cubicBezTo>
                <a:cubicBezTo>
                  <a:pt x="2833" y="9271"/>
                  <a:pt x="2851" y="9301"/>
                  <a:pt x="2874" y="9301"/>
                </a:cubicBezTo>
                <a:cubicBezTo>
                  <a:pt x="2896" y="9301"/>
                  <a:pt x="2915" y="9271"/>
                  <a:pt x="2915" y="9233"/>
                </a:cubicBezTo>
                <a:cubicBezTo>
                  <a:pt x="2915" y="9195"/>
                  <a:pt x="2896" y="9164"/>
                  <a:pt x="2874" y="9164"/>
                </a:cubicBezTo>
                <a:close/>
                <a:moveTo>
                  <a:pt x="3081" y="9164"/>
                </a:moveTo>
                <a:cubicBezTo>
                  <a:pt x="3058" y="9164"/>
                  <a:pt x="3040" y="9195"/>
                  <a:pt x="3040" y="9233"/>
                </a:cubicBezTo>
                <a:cubicBezTo>
                  <a:pt x="3040" y="9271"/>
                  <a:pt x="3058" y="9301"/>
                  <a:pt x="3081" y="9301"/>
                </a:cubicBezTo>
                <a:cubicBezTo>
                  <a:pt x="3104" y="9301"/>
                  <a:pt x="3122" y="9271"/>
                  <a:pt x="3122" y="9233"/>
                </a:cubicBezTo>
                <a:cubicBezTo>
                  <a:pt x="3122" y="9195"/>
                  <a:pt x="3104" y="9164"/>
                  <a:pt x="3081" y="9164"/>
                </a:cubicBezTo>
                <a:close/>
                <a:moveTo>
                  <a:pt x="3296" y="9164"/>
                </a:moveTo>
                <a:cubicBezTo>
                  <a:pt x="3273" y="9164"/>
                  <a:pt x="3255" y="9195"/>
                  <a:pt x="3255" y="9233"/>
                </a:cubicBezTo>
                <a:cubicBezTo>
                  <a:pt x="3255" y="9271"/>
                  <a:pt x="3273" y="9301"/>
                  <a:pt x="3296" y="9301"/>
                </a:cubicBezTo>
                <a:cubicBezTo>
                  <a:pt x="3319" y="9301"/>
                  <a:pt x="3337" y="9271"/>
                  <a:pt x="3337" y="9233"/>
                </a:cubicBezTo>
                <a:cubicBezTo>
                  <a:pt x="3337" y="9195"/>
                  <a:pt x="3319" y="9164"/>
                  <a:pt x="3296" y="9164"/>
                </a:cubicBezTo>
                <a:close/>
                <a:moveTo>
                  <a:pt x="3503" y="9164"/>
                </a:moveTo>
                <a:cubicBezTo>
                  <a:pt x="3481" y="9164"/>
                  <a:pt x="3462" y="9195"/>
                  <a:pt x="3462" y="9233"/>
                </a:cubicBezTo>
                <a:cubicBezTo>
                  <a:pt x="3462" y="9271"/>
                  <a:pt x="3481" y="9301"/>
                  <a:pt x="3503" y="9301"/>
                </a:cubicBezTo>
                <a:cubicBezTo>
                  <a:pt x="3526" y="9301"/>
                  <a:pt x="3544" y="9271"/>
                  <a:pt x="3544" y="9233"/>
                </a:cubicBezTo>
                <a:cubicBezTo>
                  <a:pt x="3544" y="9195"/>
                  <a:pt x="3526" y="9164"/>
                  <a:pt x="3503" y="9164"/>
                </a:cubicBezTo>
                <a:close/>
                <a:moveTo>
                  <a:pt x="3711" y="9164"/>
                </a:moveTo>
                <a:cubicBezTo>
                  <a:pt x="3688" y="9164"/>
                  <a:pt x="3669" y="9195"/>
                  <a:pt x="3669" y="9233"/>
                </a:cubicBezTo>
                <a:cubicBezTo>
                  <a:pt x="3669" y="9271"/>
                  <a:pt x="3688" y="9301"/>
                  <a:pt x="3711" y="9301"/>
                </a:cubicBezTo>
                <a:cubicBezTo>
                  <a:pt x="3733" y="9301"/>
                  <a:pt x="3752" y="9271"/>
                  <a:pt x="3752" y="9233"/>
                </a:cubicBezTo>
                <a:cubicBezTo>
                  <a:pt x="3752" y="9195"/>
                  <a:pt x="3733" y="9164"/>
                  <a:pt x="3711" y="9164"/>
                </a:cubicBezTo>
                <a:close/>
                <a:moveTo>
                  <a:pt x="3925" y="9164"/>
                </a:moveTo>
                <a:cubicBezTo>
                  <a:pt x="3903" y="9164"/>
                  <a:pt x="3884" y="9195"/>
                  <a:pt x="3884" y="9233"/>
                </a:cubicBezTo>
                <a:cubicBezTo>
                  <a:pt x="3884" y="9271"/>
                  <a:pt x="3903" y="9301"/>
                  <a:pt x="3925" y="9301"/>
                </a:cubicBezTo>
                <a:cubicBezTo>
                  <a:pt x="3948" y="9301"/>
                  <a:pt x="3966" y="9271"/>
                  <a:pt x="3966" y="9233"/>
                </a:cubicBezTo>
                <a:cubicBezTo>
                  <a:pt x="3966" y="9195"/>
                  <a:pt x="3948" y="9164"/>
                  <a:pt x="3925" y="9164"/>
                </a:cubicBezTo>
                <a:close/>
                <a:moveTo>
                  <a:pt x="4133" y="9164"/>
                </a:moveTo>
                <a:cubicBezTo>
                  <a:pt x="4110" y="9164"/>
                  <a:pt x="4092" y="9195"/>
                  <a:pt x="4092" y="9233"/>
                </a:cubicBezTo>
                <a:cubicBezTo>
                  <a:pt x="4092" y="9271"/>
                  <a:pt x="4110" y="9301"/>
                  <a:pt x="4133" y="9301"/>
                </a:cubicBezTo>
                <a:cubicBezTo>
                  <a:pt x="4155" y="9301"/>
                  <a:pt x="4174" y="9271"/>
                  <a:pt x="4174" y="9233"/>
                </a:cubicBezTo>
                <a:cubicBezTo>
                  <a:pt x="4174" y="9195"/>
                  <a:pt x="4155" y="9164"/>
                  <a:pt x="4133" y="9164"/>
                </a:cubicBezTo>
                <a:close/>
                <a:moveTo>
                  <a:pt x="4348" y="9164"/>
                </a:moveTo>
                <a:cubicBezTo>
                  <a:pt x="4325" y="9164"/>
                  <a:pt x="4307" y="9195"/>
                  <a:pt x="4307" y="9233"/>
                </a:cubicBezTo>
                <a:cubicBezTo>
                  <a:pt x="4307" y="9271"/>
                  <a:pt x="4325" y="9301"/>
                  <a:pt x="4348" y="9301"/>
                </a:cubicBezTo>
                <a:cubicBezTo>
                  <a:pt x="4370" y="9301"/>
                  <a:pt x="4389" y="9271"/>
                  <a:pt x="4389" y="9233"/>
                </a:cubicBezTo>
                <a:cubicBezTo>
                  <a:pt x="4389" y="9195"/>
                  <a:pt x="4370" y="9164"/>
                  <a:pt x="4348" y="9164"/>
                </a:cubicBezTo>
                <a:close/>
                <a:moveTo>
                  <a:pt x="4555" y="9164"/>
                </a:moveTo>
                <a:cubicBezTo>
                  <a:pt x="4532" y="9164"/>
                  <a:pt x="4514" y="9195"/>
                  <a:pt x="4514" y="9233"/>
                </a:cubicBezTo>
                <a:cubicBezTo>
                  <a:pt x="4514" y="9271"/>
                  <a:pt x="4532" y="9301"/>
                  <a:pt x="4555" y="9301"/>
                </a:cubicBezTo>
                <a:cubicBezTo>
                  <a:pt x="4578" y="9301"/>
                  <a:pt x="4596" y="9271"/>
                  <a:pt x="4596" y="9233"/>
                </a:cubicBezTo>
                <a:cubicBezTo>
                  <a:pt x="4596" y="9195"/>
                  <a:pt x="4578" y="9164"/>
                  <a:pt x="4555" y="9164"/>
                </a:cubicBezTo>
                <a:close/>
                <a:moveTo>
                  <a:pt x="4762" y="9164"/>
                </a:moveTo>
                <a:cubicBezTo>
                  <a:pt x="4740" y="9164"/>
                  <a:pt x="4721" y="9195"/>
                  <a:pt x="4721" y="9233"/>
                </a:cubicBezTo>
                <a:cubicBezTo>
                  <a:pt x="4721" y="9271"/>
                  <a:pt x="4740" y="9301"/>
                  <a:pt x="4762" y="9301"/>
                </a:cubicBezTo>
                <a:cubicBezTo>
                  <a:pt x="4785" y="9301"/>
                  <a:pt x="4803" y="9271"/>
                  <a:pt x="4803" y="9233"/>
                </a:cubicBezTo>
                <a:cubicBezTo>
                  <a:pt x="4803" y="9195"/>
                  <a:pt x="4785" y="9164"/>
                  <a:pt x="4762" y="9164"/>
                </a:cubicBezTo>
                <a:close/>
                <a:moveTo>
                  <a:pt x="4977" y="9164"/>
                </a:moveTo>
                <a:cubicBezTo>
                  <a:pt x="4955" y="9164"/>
                  <a:pt x="4936" y="9195"/>
                  <a:pt x="4936" y="9233"/>
                </a:cubicBezTo>
                <a:cubicBezTo>
                  <a:pt x="4936" y="9271"/>
                  <a:pt x="4955" y="9301"/>
                  <a:pt x="4977" y="9301"/>
                </a:cubicBezTo>
                <a:cubicBezTo>
                  <a:pt x="5000" y="9301"/>
                  <a:pt x="5018" y="9271"/>
                  <a:pt x="5018" y="9233"/>
                </a:cubicBezTo>
                <a:cubicBezTo>
                  <a:pt x="5018" y="9195"/>
                  <a:pt x="5000" y="9164"/>
                  <a:pt x="4977" y="9164"/>
                </a:cubicBezTo>
                <a:close/>
                <a:moveTo>
                  <a:pt x="5184" y="9164"/>
                </a:moveTo>
                <a:cubicBezTo>
                  <a:pt x="5162" y="9164"/>
                  <a:pt x="5143" y="9195"/>
                  <a:pt x="5143" y="9233"/>
                </a:cubicBezTo>
                <a:cubicBezTo>
                  <a:pt x="5143" y="9271"/>
                  <a:pt x="5162" y="9301"/>
                  <a:pt x="5184" y="9301"/>
                </a:cubicBezTo>
                <a:cubicBezTo>
                  <a:pt x="5207" y="9301"/>
                  <a:pt x="5225" y="9271"/>
                  <a:pt x="5225" y="9233"/>
                </a:cubicBezTo>
                <a:cubicBezTo>
                  <a:pt x="5225" y="9195"/>
                  <a:pt x="5207" y="9164"/>
                  <a:pt x="5184" y="9164"/>
                </a:cubicBezTo>
                <a:close/>
                <a:moveTo>
                  <a:pt x="5392" y="9164"/>
                </a:moveTo>
                <a:cubicBezTo>
                  <a:pt x="5369" y="9164"/>
                  <a:pt x="5351" y="9195"/>
                  <a:pt x="5351" y="9233"/>
                </a:cubicBezTo>
                <a:cubicBezTo>
                  <a:pt x="5351" y="9271"/>
                  <a:pt x="5369" y="9301"/>
                  <a:pt x="5392" y="9301"/>
                </a:cubicBezTo>
                <a:cubicBezTo>
                  <a:pt x="5414" y="9301"/>
                  <a:pt x="5433" y="9271"/>
                  <a:pt x="5433" y="9233"/>
                </a:cubicBezTo>
                <a:cubicBezTo>
                  <a:pt x="5433" y="9195"/>
                  <a:pt x="5414" y="9164"/>
                  <a:pt x="5392" y="9164"/>
                </a:cubicBezTo>
                <a:close/>
                <a:moveTo>
                  <a:pt x="9590" y="9164"/>
                </a:moveTo>
                <a:cubicBezTo>
                  <a:pt x="9584" y="9164"/>
                  <a:pt x="9578" y="9167"/>
                  <a:pt x="9573" y="9171"/>
                </a:cubicBezTo>
                <a:lnTo>
                  <a:pt x="9573" y="9177"/>
                </a:lnTo>
                <a:cubicBezTo>
                  <a:pt x="9573" y="9190"/>
                  <a:pt x="9577" y="9212"/>
                  <a:pt x="9590" y="9212"/>
                </a:cubicBezTo>
                <a:cubicBezTo>
                  <a:pt x="9603" y="9212"/>
                  <a:pt x="9614" y="9206"/>
                  <a:pt x="9626" y="9200"/>
                </a:cubicBezTo>
                <a:cubicBezTo>
                  <a:pt x="9619" y="9179"/>
                  <a:pt x="9606" y="9164"/>
                  <a:pt x="9590" y="9164"/>
                </a:cubicBezTo>
                <a:close/>
                <a:moveTo>
                  <a:pt x="9806" y="9164"/>
                </a:moveTo>
                <a:cubicBezTo>
                  <a:pt x="9783" y="9164"/>
                  <a:pt x="9765" y="9195"/>
                  <a:pt x="9765" y="9233"/>
                </a:cubicBezTo>
                <a:cubicBezTo>
                  <a:pt x="9765" y="9271"/>
                  <a:pt x="9783" y="9301"/>
                  <a:pt x="9806" y="9301"/>
                </a:cubicBezTo>
                <a:cubicBezTo>
                  <a:pt x="9828" y="9301"/>
                  <a:pt x="9847" y="9271"/>
                  <a:pt x="9847" y="9233"/>
                </a:cubicBezTo>
                <a:cubicBezTo>
                  <a:pt x="9847" y="9195"/>
                  <a:pt x="9828" y="9164"/>
                  <a:pt x="9806" y="9164"/>
                </a:cubicBezTo>
                <a:close/>
                <a:moveTo>
                  <a:pt x="10013" y="9164"/>
                </a:moveTo>
                <a:cubicBezTo>
                  <a:pt x="9990" y="9164"/>
                  <a:pt x="9972" y="9195"/>
                  <a:pt x="9972" y="9233"/>
                </a:cubicBezTo>
                <a:cubicBezTo>
                  <a:pt x="9972" y="9237"/>
                  <a:pt x="9972" y="9241"/>
                  <a:pt x="9973" y="9245"/>
                </a:cubicBezTo>
                <a:cubicBezTo>
                  <a:pt x="9996" y="9245"/>
                  <a:pt x="10005" y="9199"/>
                  <a:pt x="10017" y="9165"/>
                </a:cubicBezTo>
                <a:cubicBezTo>
                  <a:pt x="10016" y="9165"/>
                  <a:pt x="10015" y="9164"/>
                  <a:pt x="10013" y="9164"/>
                </a:cubicBezTo>
                <a:close/>
                <a:moveTo>
                  <a:pt x="10657" y="9164"/>
                </a:moveTo>
                <a:cubicBezTo>
                  <a:pt x="10645" y="9181"/>
                  <a:pt x="10634" y="9198"/>
                  <a:pt x="10612" y="9198"/>
                </a:cubicBezTo>
                <a:cubicBezTo>
                  <a:pt x="10610" y="9198"/>
                  <a:pt x="10608" y="9197"/>
                  <a:pt x="10606" y="9197"/>
                </a:cubicBezTo>
                <a:cubicBezTo>
                  <a:pt x="10603" y="9206"/>
                  <a:pt x="10602" y="9217"/>
                  <a:pt x="10602" y="9228"/>
                </a:cubicBezTo>
                <a:cubicBezTo>
                  <a:pt x="10602" y="9266"/>
                  <a:pt x="10620" y="9297"/>
                  <a:pt x="10643" y="9297"/>
                </a:cubicBezTo>
                <a:cubicBezTo>
                  <a:pt x="10665" y="9297"/>
                  <a:pt x="10684" y="9266"/>
                  <a:pt x="10684" y="9228"/>
                </a:cubicBezTo>
                <a:cubicBezTo>
                  <a:pt x="10684" y="9199"/>
                  <a:pt x="10672" y="9174"/>
                  <a:pt x="10657" y="9164"/>
                </a:cubicBezTo>
                <a:close/>
                <a:moveTo>
                  <a:pt x="11479" y="9164"/>
                </a:moveTo>
                <a:cubicBezTo>
                  <a:pt x="11458" y="9164"/>
                  <a:pt x="11441" y="9191"/>
                  <a:pt x="11438" y="9225"/>
                </a:cubicBezTo>
                <a:cubicBezTo>
                  <a:pt x="11446" y="9233"/>
                  <a:pt x="11454" y="9237"/>
                  <a:pt x="11463" y="9237"/>
                </a:cubicBezTo>
                <a:lnTo>
                  <a:pt x="11493" y="9237"/>
                </a:lnTo>
                <a:cubicBezTo>
                  <a:pt x="11478" y="9222"/>
                  <a:pt x="11484" y="9192"/>
                  <a:pt x="11489" y="9167"/>
                </a:cubicBezTo>
                <a:cubicBezTo>
                  <a:pt x="11486" y="9166"/>
                  <a:pt x="11482" y="9164"/>
                  <a:pt x="11479" y="9164"/>
                </a:cubicBezTo>
                <a:close/>
                <a:moveTo>
                  <a:pt x="11902" y="9164"/>
                </a:moveTo>
                <a:cubicBezTo>
                  <a:pt x="11879" y="9164"/>
                  <a:pt x="11861" y="9195"/>
                  <a:pt x="11861" y="9233"/>
                </a:cubicBezTo>
                <a:cubicBezTo>
                  <a:pt x="11861" y="9271"/>
                  <a:pt x="11879" y="9301"/>
                  <a:pt x="11902" y="9301"/>
                </a:cubicBezTo>
                <a:cubicBezTo>
                  <a:pt x="11924" y="9301"/>
                  <a:pt x="11943" y="9271"/>
                  <a:pt x="11943" y="9233"/>
                </a:cubicBezTo>
                <a:cubicBezTo>
                  <a:pt x="11943" y="9195"/>
                  <a:pt x="11924" y="9164"/>
                  <a:pt x="11902" y="9164"/>
                </a:cubicBezTo>
                <a:close/>
                <a:moveTo>
                  <a:pt x="12109" y="9164"/>
                </a:moveTo>
                <a:cubicBezTo>
                  <a:pt x="12086" y="9164"/>
                  <a:pt x="12068" y="9195"/>
                  <a:pt x="12068" y="9233"/>
                </a:cubicBezTo>
                <a:cubicBezTo>
                  <a:pt x="12068" y="9271"/>
                  <a:pt x="12086" y="9301"/>
                  <a:pt x="12109" y="9301"/>
                </a:cubicBezTo>
                <a:cubicBezTo>
                  <a:pt x="12132" y="9301"/>
                  <a:pt x="12150" y="9271"/>
                  <a:pt x="12150" y="9233"/>
                </a:cubicBezTo>
                <a:cubicBezTo>
                  <a:pt x="12150" y="9195"/>
                  <a:pt x="12132" y="9164"/>
                  <a:pt x="12109" y="9164"/>
                </a:cubicBezTo>
                <a:close/>
                <a:moveTo>
                  <a:pt x="12323" y="9164"/>
                </a:moveTo>
                <a:cubicBezTo>
                  <a:pt x="12302" y="9164"/>
                  <a:pt x="12286" y="9190"/>
                  <a:pt x="12283" y="9223"/>
                </a:cubicBezTo>
                <a:cubicBezTo>
                  <a:pt x="12284" y="9222"/>
                  <a:pt x="12285" y="9221"/>
                  <a:pt x="12286" y="9220"/>
                </a:cubicBezTo>
                <a:lnTo>
                  <a:pt x="12286" y="9260"/>
                </a:lnTo>
                <a:cubicBezTo>
                  <a:pt x="12292" y="9284"/>
                  <a:pt x="12306" y="9301"/>
                  <a:pt x="12323" y="9301"/>
                </a:cubicBezTo>
                <a:cubicBezTo>
                  <a:pt x="12346" y="9301"/>
                  <a:pt x="12364" y="9271"/>
                  <a:pt x="12364" y="9233"/>
                </a:cubicBezTo>
                <a:cubicBezTo>
                  <a:pt x="12364" y="9195"/>
                  <a:pt x="12346" y="9164"/>
                  <a:pt x="12323" y="9164"/>
                </a:cubicBezTo>
                <a:close/>
                <a:moveTo>
                  <a:pt x="12531" y="9164"/>
                </a:moveTo>
                <a:cubicBezTo>
                  <a:pt x="12508" y="9164"/>
                  <a:pt x="12490" y="9195"/>
                  <a:pt x="12490" y="9233"/>
                </a:cubicBezTo>
                <a:cubicBezTo>
                  <a:pt x="12490" y="9271"/>
                  <a:pt x="12508" y="9301"/>
                  <a:pt x="12531" y="9301"/>
                </a:cubicBezTo>
                <a:cubicBezTo>
                  <a:pt x="12554" y="9301"/>
                  <a:pt x="12572" y="9271"/>
                  <a:pt x="12572" y="9233"/>
                </a:cubicBezTo>
                <a:cubicBezTo>
                  <a:pt x="12572" y="9195"/>
                  <a:pt x="12554" y="9164"/>
                  <a:pt x="12531" y="9164"/>
                </a:cubicBezTo>
                <a:close/>
                <a:moveTo>
                  <a:pt x="12738" y="9164"/>
                </a:moveTo>
                <a:cubicBezTo>
                  <a:pt x="12716" y="9164"/>
                  <a:pt x="12697" y="9195"/>
                  <a:pt x="12697" y="9233"/>
                </a:cubicBezTo>
                <a:cubicBezTo>
                  <a:pt x="12697" y="9271"/>
                  <a:pt x="12716" y="9301"/>
                  <a:pt x="12738" y="9301"/>
                </a:cubicBezTo>
                <a:cubicBezTo>
                  <a:pt x="12761" y="9301"/>
                  <a:pt x="12779" y="9271"/>
                  <a:pt x="12779" y="9233"/>
                </a:cubicBezTo>
                <a:cubicBezTo>
                  <a:pt x="12779" y="9195"/>
                  <a:pt x="12761" y="9164"/>
                  <a:pt x="12738" y="9164"/>
                </a:cubicBezTo>
                <a:close/>
                <a:moveTo>
                  <a:pt x="12953" y="9164"/>
                </a:moveTo>
                <a:cubicBezTo>
                  <a:pt x="12931" y="9164"/>
                  <a:pt x="12912" y="9195"/>
                  <a:pt x="12912" y="9233"/>
                </a:cubicBezTo>
                <a:cubicBezTo>
                  <a:pt x="12912" y="9271"/>
                  <a:pt x="12931" y="9301"/>
                  <a:pt x="12953" y="9301"/>
                </a:cubicBezTo>
                <a:cubicBezTo>
                  <a:pt x="12976" y="9301"/>
                  <a:pt x="12994" y="9271"/>
                  <a:pt x="12994" y="9233"/>
                </a:cubicBezTo>
                <a:cubicBezTo>
                  <a:pt x="12994" y="9195"/>
                  <a:pt x="12976" y="9164"/>
                  <a:pt x="12953" y="9164"/>
                </a:cubicBezTo>
                <a:close/>
                <a:moveTo>
                  <a:pt x="13158" y="9164"/>
                </a:moveTo>
                <a:cubicBezTo>
                  <a:pt x="13136" y="9167"/>
                  <a:pt x="13120" y="9196"/>
                  <a:pt x="13120" y="9232"/>
                </a:cubicBezTo>
                <a:cubicBezTo>
                  <a:pt x="13120" y="9270"/>
                  <a:pt x="13138" y="9301"/>
                  <a:pt x="13161" y="9301"/>
                </a:cubicBezTo>
                <a:cubicBezTo>
                  <a:pt x="13183" y="9301"/>
                  <a:pt x="13202" y="9271"/>
                  <a:pt x="13202" y="9233"/>
                </a:cubicBezTo>
                <a:cubicBezTo>
                  <a:pt x="13190" y="9229"/>
                  <a:pt x="13180" y="9222"/>
                  <a:pt x="13174" y="9211"/>
                </a:cubicBezTo>
                <a:cubicBezTo>
                  <a:pt x="13168" y="9198"/>
                  <a:pt x="13163" y="9180"/>
                  <a:pt x="13158" y="9164"/>
                </a:cubicBezTo>
                <a:close/>
                <a:moveTo>
                  <a:pt x="13370" y="9164"/>
                </a:moveTo>
                <a:lnTo>
                  <a:pt x="13370" y="9211"/>
                </a:lnTo>
                <a:cubicBezTo>
                  <a:pt x="13358" y="9217"/>
                  <a:pt x="13343" y="9223"/>
                  <a:pt x="13327" y="9228"/>
                </a:cubicBezTo>
                <a:cubicBezTo>
                  <a:pt x="13327" y="9230"/>
                  <a:pt x="13327" y="9231"/>
                  <a:pt x="13327" y="9232"/>
                </a:cubicBezTo>
                <a:cubicBezTo>
                  <a:pt x="13327" y="9270"/>
                  <a:pt x="13345" y="9301"/>
                  <a:pt x="13368" y="9301"/>
                </a:cubicBezTo>
                <a:cubicBezTo>
                  <a:pt x="13391" y="9301"/>
                  <a:pt x="13409" y="9270"/>
                  <a:pt x="13409" y="9232"/>
                </a:cubicBezTo>
                <a:cubicBezTo>
                  <a:pt x="13409" y="9196"/>
                  <a:pt x="13392" y="9166"/>
                  <a:pt x="13370" y="9164"/>
                </a:cubicBezTo>
                <a:close/>
                <a:moveTo>
                  <a:pt x="13583" y="9164"/>
                </a:moveTo>
                <a:cubicBezTo>
                  <a:pt x="13560" y="9164"/>
                  <a:pt x="13542" y="9195"/>
                  <a:pt x="13542" y="9233"/>
                </a:cubicBezTo>
                <a:cubicBezTo>
                  <a:pt x="13542" y="9271"/>
                  <a:pt x="13560" y="9301"/>
                  <a:pt x="13583" y="9301"/>
                </a:cubicBezTo>
                <a:cubicBezTo>
                  <a:pt x="13605" y="9301"/>
                  <a:pt x="13624" y="9271"/>
                  <a:pt x="13624" y="9233"/>
                </a:cubicBezTo>
                <a:cubicBezTo>
                  <a:pt x="13624" y="9195"/>
                  <a:pt x="13605" y="9164"/>
                  <a:pt x="13583" y="9164"/>
                </a:cubicBezTo>
                <a:close/>
                <a:moveTo>
                  <a:pt x="13790" y="9164"/>
                </a:moveTo>
                <a:cubicBezTo>
                  <a:pt x="13767" y="9164"/>
                  <a:pt x="13749" y="9195"/>
                  <a:pt x="13749" y="9233"/>
                </a:cubicBezTo>
                <a:cubicBezTo>
                  <a:pt x="13749" y="9271"/>
                  <a:pt x="13767" y="9301"/>
                  <a:pt x="13790" y="9301"/>
                </a:cubicBezTo>
                <a:cubicBezTo>
                  <a:pt x="13813" y="9301"/>
                  <a:pt x="13831" y="9271"/>
                  <a:pt x="13831" y="9233"/>
                </a:cubicBezTo>
                <a:cubicBezTo>
                  <a:pt x="13831" y="9195"/>
                  <a:pt x="13813" y="9164"/>
                  <a:pt x="13790" y="9164"/>
                </a:cubicBezTo>
                <a:close/>
                <a:moveTo>
                  <a:pt x="13997" y="9164"/>
                </a:moveTo>
                <a:cubicBezTo>
                  <a:pt x="13975" y="9164"/>
                  <a:pt x="13956" y="9195"/>
                  <a:pt x="13956" y="9233"/>
                </a:cubicBezTo>
                <a:cubicBezTo>
                  <a:pt x="13956" y="9271"/>
                  <a:pt x="13975" y="9301"/>
                  <a:pt x="13997" y="9301"/>
                </a:cubicBezTo>
                <a:cubicBezTo>
                  <a:pt x="14020" y="9301"/>
                  <a:pt x="14038" y="9271"/>
                  <a:pt x="14038" y="9233"/>
                </a:cubicBezTo>
                <a:cubicBezTo>
                  <a:pt x="14038" y="9195"/>
                  <a:pt x="14020" y="9164"/>
                  <a:pt x="13997" y="9164"/>
                </a:cubicBezTo>
                <a:close/>
                <a:moveTo>
                  <a:pt x="14212" y="9164"/>
                </a:moveTo>
                <a:cubicBezTo>
                  <a:pt x="14190" y="9164"/>
                  <a:pt x="14171" y="9195"/>
                  <a:pt x="14171" y="9233"/>
                </a:cubicBezTo>
                <a:cubicBezTo>
                  <a:pt x="14171" y="9271"/>
                  <a:pt x="14190" y="9301"/>
                  <a:pt x="14212" y="9301"/>
                </a:cubicBezTo>
                <a:cubicBezTo>
                  <a:pt x="14235" y="9301"/>
                  <a:pt x="14253" y="9271"/>
                  <a:pt x="14253" y="9233"/>
                </a:cubicBezTo>
                <a:cubicBezTo>
                  <a:pt x="14253" y="9195"/>
                  <a:pt x="14235" y="9164"/>
                  <a:pt x="14212" y="9164"/>
                </a:cubicBezTo>
                <a:close/>
                <a:moveTo>
                  <a:pt x="14420" y="9164"/>
                </a:moveTo>
                <a:cubicBezTo>
                  <a:pt x="14397" y="9164"/>
                  <a:pt x="14379" y="9195"/>
                  <a:pt x="14379" y="9233"/>
                </a:cubicBezTo>
                <a:cubicBezTo>
                  <a:pt x="14379" y="9271"/>
                  <a:pt x="14397" y="9301"/>
                  <a:pt x="14420" y="9301"/>
                </a:cubicBezTo>
                <a:cubicBezTo>
                  <a:pt x="14442" y="9301"/>
                  <a:pt x="14461" y="9271"/>
                  <a:pt x="14461" y="9233"/>
                </a:cubicBezTo>
                <a:cubicBezTo>
                  <a:pt x="14461" y="9195"/>
                  <a:pt x="14442" y="9164"/>
                  <a:pt x="14420" y="9164"/>
                </a:cubicBezTo>
                <a:close/>
                <a:moveTo>
                  <a:pt x="14627" y="9164"/>
                </a:moveTo>
                <a:cubicBezTo>
                  <a:pt x="14604" y="9164"/>
                  <a:pt x="14586" y="9195"/>
                  <a:pt x="14586" y="9233"/>
                </a:cubicBezTo>
                <a:cubicBezTo>
                  <a:pt x="14586" y="9271"/>
                  <a:pt x="14604" y="9301"/>
                  <a:pt x="14627" y="9301"/>
                </a:cubicBezTo>
                <a:cubicBezTo>
                  <a:pt x="14649" y="9301"/>
                  <a:pt x="14668" y="9271"/>
                  <a:pt x="14668" y="9233"/>
                </a:cubicBezTo>
                <a:cubicBezTo>
                  <a:pt x="14668" y="9195"/>
                  <a:pt x="14649" y="9164"/>
                  <a:pt x="14627" y="9164"/>
                </a:cubicBezTo>
                <a:close/>
                <a:moveTo>
                  <a:pt x="14842" y="9164"/>
                </a:moveTo>
                <a:cubicBezTo>
                  <a:pt x="14819" y="9164"/>
                  <a:pt x="14801" y="9195"/>
                  <a:pt x="14801" y="9233"/>
                </a:cubicBezTo>
                <a:cubicBezTo>
                  <a:pt x="14801" y="9271"/>
                  <a:pt x="14819" y="9301"/>
                  <a:pt x="14842" y="9301"/>
                </a:cubicBezTo>
                <a:cubicBezTo>
                  <a:pt x="14864" y="9301"/>
                  <a:pt x="14883" y="9271"/>
                  <a:pt x="14883" y="9233"/>
                </a:cubicBezTo>
                <a:cubicBezTo>
                  <a:pt x="14883" y="9195"/>
                  <a:pt x="14864" y="9164"/>
                  <a:pt x="14842" y="9164"/>
                </a:cubicBezTo>
                <a:close/>
                <a:moveTo>
                  <a:pt x="15049" y="9164"/>
                </a:moveTo>
                <a:cubicBezTo>
                  <a:pt x="15026" y="9164"/>
                  <a:pt x="15008" y="9195"/>
                  <a:pt x="15008" y="9233"/>
                </a:cubicBezTo>
                <a:cubicBezTo>
                  <a:pt x="15008" y="9271"/>
                  <a:pt x="15026" y="9301"/>
                  <a:pt x="15049" y="9301"/>
                </a:cubicBezTo>
                <a:cubicBezTo>
                  <a:pt x="15072" y="9301"/>
                  <a:pt x="15090" y="9271"/>
                  <a:pt x="15090" y="9233"/>
                </a:cubicBezTo>
                <a:cubicBezTo>
                  <a:pt x="15090" y="9195"/>
                  <a:pt x="15072" y="9164"/>
                  <a:pt x="15049" y="9164"/>
                </a:cubicBezTo>
                <a:close/>
                <a:moveTo>
                  <a:pt x="15256" y="9164"/>
                </a:moveTo>
                <a:cubicBezTo>
                  <a:pt x="15234" y="9164"/>
                  <a:pt x="15215" y="9195"/>
                  <a:pt x="15215" y="9233"/>
                </a:cubicBezTo>
                <a:cubicBezTo>
                  <a:pt x="15215" y="9271"/>
                  <a:pt x="15234" y="9301"/>
                  <a:pt x="15256" y="9301"/>
                </a:cubicBezTo>
                <a:cubicBezTo>
                  <a:pt x="15279" y="9301"/>
                  <a:pt x="15297" y="9271"/>
                  <a:pt x="15297" y="9233"/>
                </a:cubicBezTo>
                <a:cubicBezTo>
                  <a:pt x="15297" y="9195"/>
                  <a:pt x="15279" y="9164"/>
                  <a:pt x="15256" y="9164"/>
                </a:cubicBezTo>
                <a:close/>
                <a:moveTo>
                  <a:pt x="15471" y="9164"/>
                </a:moveTo>
                <a:cubicBezTo>
                  <a:pt x="15449" y="9164"/>
                  <a:pt x="15430" y="9195"/>
                  <a:pt x="15430" y="9233"/>
                </a:cubicBezTo>
                <a:cubicBezTo>
                  <a:pt x="15430" y="9271"/>
                  <a:pt x="15449" y="9301"/>
                  <a:pt x="15471" y="9301"/>
                </a:cubicBezTo>
                <a:cubicBezTo>
                  <a:pt x="15494" y="9301"/>
                  <a:pt x="15512" y="9271"/>
                  <a:pt x="15512" y="9233"/>
                </a:cubicBezTo>
                <a:cubicBezTo>
                  <a:pt x="15512" y="9195"/>
                  <a:pt x="15494" y="9164"/>
                  <a:pt x="15471" y="9164"/>
                </a:cubicBezTo>
                <a:close/>
                <a:moveTo>
                  <a:pt x="15679" y="9164"/>
                </a:moveTo>
                <a:cubicBezTo>
                  <a:pt x="15656" y="9164"/>
                  <a:pt x="15638" y="9195"/>
                  <a:pt x="15638" y="9233"/>
                </a:cubicBezTo>
                <a:cubicBezTo>
                  <a:pt x="15638" y="9271"/>
                  <a:pt x="15656" y="9301"/>
                  <a:pt x="15679" y="9301"/>
                </a:cubicBezTo>
                <a:cubicBezTo>
                  <a:pt x="15701" y="9301"/>
                  <a:pt x="15720" y="9271"/>
                  <a:pt x="15720" y="9233"/>
                </a:cubicBezTo>
                <a:cubicBezTo>
                  <a:pt x="15720" y="9195"/>
                  <a:pt x="15701" y="9164"/>
                  <a:pt x="15679" y="9164"/>
                </a:cubicBezTo>
                <a:close/>
                <a:moveTo>
                  <a:pt x="15894" y="9164"/>
                </a:moveTo>
                <a:cubicBezTo>
                  <a:pt x="15871" y="9164"/>
                  <a:pt x="15853" y="9195"/>
                  <a:pt x="15853" y="9233"/>
                </a:cubicBezTo>
                <a:cubicBezTo>
                  <a:pt x="15853" y="9271"/>
                  <a:pt x="15871" y="9301"/>
                  <a:pt x="15894" y="9301"/>
                </a:cubicBezTo>
                <a:cubicBezTo>
                  <a:pt x="15916" y="9301"/>
                  <a:pt x="15935" y="9271"/>
                  <a:pt x="15935" y="9233"/>
                </a:cubicBezTo>
                <a:cubicBezTo>
                  <a:pt x="15935" y="9195"/>
                  <a:pt x="15916" y="9164"/>
                  <a:pt x="15894" y="9164"/>
                </a:cubicBezTo>
                <a:close/>
                <a:moveTo>
                  <a:pt x="16101" y="9164"/>
                </a:moveTo>
                <a:cubicBezTo>
                  <a:pt x="16078" y="9164"/>
                  <a:pt x="16060" y="9195"/>
                  <a:pt x="16060" y="9233"/>
                </a:cubicBezTo>
                <a:cubicBezTo>
                  <a:pt x="16060" y="9271"/>
                  <a:pt x="16078" y="9301"/>
                  <a:pt x="16101" y="9301"/>
                </a:cubicBezTo>
                <a:cubicBezTo>
                  <a:pt x="16123" y="9301"/>
                  <a:pt x="16142" y="9271"/>
                  <a:pt x="16142" y="9233"/>
                </a:cubicBezTo>
                <a:cubicBezTo>
                  <a:pt x="16142" y="9195"/>
                  <a:pt x="16123" y="9164"/>
                  <a:pt x="16101" y="9164"/>
                </a:cubicBezTo>
                <a:close/>
                <a:moveTo>
                  <a:pt x="16308" y="9164"/>
                </a:moveTo>
                <a:cubicBezTo>
                  <a:pt x="16285" y="9164"/>
                  <a:pt x="16267" y="9195"/>
                  <a:pt x="16267" y="9233"/>
                </a:cubicBezTo>
                <a:cubicBezTo>
                  <a:pt x="16267" y="9271"/>
                  <a:pt x="16285" y="9301"/>
                  <a:pt x="16308" y="9301"/>
                </a:cubicBezTo>
                <a:cubicBezTo>
                  <a:pt x="16331" y="9301"/>
                  <a:pt x="16349" y="9271"/>
                  <a:pt x="16349" y="9233"/>
                </a:cubicBezTo>
                <a:cubicBezTo>
                  <a:pt x="16349" y="9195"/>
                  <a:pt x="16331" y="9164"/>
                  <a:pt x="16308" y="9164"/>
                </a:cubicBezTo>
                <a:close/>
                <a:moveTo>
                  <a:pt x="16523" y="9164"/>
                </a:moveTo>
                <a:cubicBezTo>
                  <a:pt x="16500" y="9164"/>
                  <a:pt x="16482" y="9195"/>
                  <a:pt x="16482" y="9233"/>
                </a:cubicBezTo>
                <a:cubicBezTo>
                  <a:pt x="16482" y="9271"/>
                  <a:pt x="16500" y="9301"/>
                  <a:pt x="16523" y="9301"/>
                </a:cubicBezTo>
                <a:cubicBezTo>
                  <a:pt x="16546" y="9301"/>
                  <a:pt x="16564" y="9271"/>
                  <a:pt x="16564" y="9233"/>
                </a:cubicBezTo>
                <a:cubicBezTo>
                  <a:pt x="16564" y="9195"/>
                  <a:pt x="16546" y="9164"/>
                  <a:pt x="16523" y="9164"/>
                </a:cubicBezTo>
                <a:close/>
                <a:moveTo>
                  <a:pt x="16730" y="9164"/>
                </a:moveTo>
                <a:cubicBezTo>
                  <a:pt x="16708" y="9164"/>
                  <a:pt x="16689" y="9195"/>
                  <a:pt x="16689" y="9233"/>
                </a:cubicBezTo>
                <a:cubicBezTo>
                  <a:pt x="16689" y="9271"/>
                  <a:pt x="16708" y="9301"/>
                  <a:pt x="16730" y="9301"/>
                </a:cubicBezTo>
                <a:cubicBezTo>
                  <a:pt x="16753" y="9301"/>
                  <a:pt x="16771" y="9271"/>
                  <a:pt x="16771" y="9233"/>
                </a:cubicBezTo>
                <a:cubicBezTo>
                  <a:pt x="16771" y="9195"/>
                  <a:pt x="16753" y="9164"/>
                  <a:pt x="16730" y="9164"/>
                </a:cubicBezTo>
                <a:close/>
                <a:moveTo>
                  <a:pt x="16938" y="9164"/>
                </a:moveTo>
                <a:cubicBezTo>
                  <a:pt x="16915" y="9164"/>
                  <a:pt x="16897" y="9195"/>
                  <a:pt x="16897" y="9233"/>
                </a:cubicBezTo>
                <a:cubicBezTo>
                  <a:pt x="16897" y="9271"/>
                  <a:pt x="16915" y="9301"/>
                  <a:pt x="16938" y="9301"/>
                </a:cubicBezTo>
                <a:cubicBezTo>
                  <a:pt x="16960" y="9301"/>
                  <a:pt x="16979" y="9271"/>
                  <a:pt x="16979" y="9233"/>
                </a:cubicBezTo>
                <a:cubicBezTo>
                  <a:pt x="16979" y="9195"/>
                  <a:pt x="16960" y="9164"/>
                  <a:pt x="16938" y="9164"/>
                </a:cubicBezTo>
                <a:close/>
                <a:moveTo>
                  <a:pt x="17153" y="9164"/>
                </a:moveTo>
                <a:cubicBezTo>
                  <a:pt x="17130" y="9164"/>
                  <a:pt x="17111" y="9195"/>
                  <a:pt x="17111" y="9233"/>
                </a:cubicBezTo>
                <a:cubicBezTo>
                  <a:pt x="17111" y="9271"/>
                  <a:pt x="17130" y="9301"/>
                  <a:pt x="17153" y="9301"/>
                </a:cubicBezTo>
                <a:cubicBezTo>
                  <a:pt x="17175" y="9301"/>
                  <a:pt x="17194" y="9271"/>
                  <a:pt x="17194" y="9233"/>
                </a:cubicBezTo>
                <a:cubicBezTo>
                  <a:pt x="17194" y="9195"/>
                  <a:pt x="17175" y="9164"/>
                  <a:pt x="17153" y="9164"/>
                </a:cubicBezTo>
                <a:close/>
                <a:moveTo>
                  <a:pt x="17360" y="9164"/>
                </a:moveTo>
                <a:cubicBezTo>
                  <a:pt x="17337" y="9164"/>
                  <a:pt x="17319" y="9195"/>
                  <a:pt x="17319" y="9233"/>
                </a:cubicBezTo>
                <a:cubicBezTo>
                  <a:pt x="17319" y="9271"/>
                  <a:pt x="17337" y="9301"/>
                  <a:pt x="17360" y="9301"/>
                </a:cubicBezTo>
                <a:cubicBezTo>
                  <a:pt x="17382" y="9301"/>
                  <a:pt x="17401" y="9271"/>
                  <a:pt x="17401" y="9233"/>
                </a:cubicBezTo>
                <a:cubicBezTo>
                  <a:pt x="17401" y="9195"/>
                  <a:pt x="17382" y="9164"/>
                  <a:pt x="17360" y="9164"/>
                </a:cubicBezTo>
                <a:close/>
                <a:moveTo>
                  <a:pt x="17792" y="9164"/>
                </a:moveTo>
                <a:cubicBezTo>
                  <a:pt x="17785" y="9180"/>
                  <a:pt x="17775" y="9190"/>
                  <a:pt x="17764" y="9190"/>
                </a:cubicBezTo>
                <a:lnTo>
                  <a:pt x="17764" y="9233"/>
                </a:lnTo>
                <a:cubicBezTo>
                  <a:pt x="17768" y="9242"/>
                  <a:pt x="17773" y="9259"/>
                  <a:pt x="17785" y="9263"/>
                </a:cubicBezTo>
                <a:cubicBezTo>
                  <a:pt x="17785" y="9274"/>
                  <a:pt x="17787" y="9284"/>
                  <a:pt x="17790" y="9294"/>
                </a:cubicBezTo>
                <a:cubicBezTo>
                  <a:pt x="17807" y="9286"/>
                  <a:pt x="17819" y="9259"/>
                  <a:pt x="17819" y="9228"/>
                </a:cubicBezTo>
                <a:cubicBezTo>
                  <a:pt x="17819" y="9199"/>
                  <a:pt x="17807" y="9174"/>
                  <a:pt x="17792" y="9164"/>
                </a:cubicBezTo>
                <a:close/>
                <a:moveTo>
                  <a:pt x="18422" y="9164"/>
                </a:moveTo>
                <a:cubicBezTo>
                  <a:pt x="18412" y="9195"/>
                  <a:pt x="18401" y="9232"/>
                  <a:pt x="18400" y="9232"/>
                </a:cubicBezTo>
                <a:cubicBezTo>
                  <a:pt x="18393" y="9232"/>
                  <a:pt x="18386" y="9253"/>
                  <a:pt x="18378" y="9278"/>
                </a:cubicBezTo>
                <a:cubicBezTo>
                  <a:pt x="18385" y="9289"/>
                  <a:pt x="18395" y="9295"/>
                  <a:pt x="18405" y="9295"/>
                </a:cubicBezTo>
                <a:cubicBezTo>
                  <a:pt x="18428" y="9295"/>
                  <a:pt x="18446" y="9265"/>
                  <a:pt x="18446" y="9227"/>
                </a:cubicBezTo>
                <a:cubicBezTo>
                  <a:pt x="18446" y="9214"/>
                  <a:pt x="18444" y="9202"/>
                  <a:pt x="18440" y="9192"/>
                </a:cubicBezTo>
                <a:cubicBezTo>
                  <a:pt x="18439" y="9192"/>
                  <a:pt x="18438" y="9193"/>
                  <a:pt x="18436" y="9193"/>
                </a:cubicBezTo>
                <a:cubicBezTo>
                  <a:pt x="18432" y="9193"/>
                  <a:pt x="18426" y="9181"/>
                  <a:pt x="18426" y="9172"/>
                </a:cubicBezTo>
                <a:cubicBezTo>
                  <a:pt x="18426" y="9171"/>
                  <a:pt x="18426" y="9170"/>
                  <a:pt x="18426" y="9168"/>
                </a:cubicBezTo>
                <a:cubicBezTo>
                  <a:pt x="18424" y="9167"/>
                  <a:pt x="18423" y="9166"/>
                  <a:pt x="18422" y="9164"/>
                </a:cubicBezTo>
                <a:close/>
                <a:moveTo>
                  <a:pt x="18619" y="9164"/>
                </a:moveTo>
                <a:cubicBezTo>
                  <a:pt x="18596" y="9164"/>
                  <a:pt x="18578" y="9195"/>
                  <a:pt x="18578" y="9233"/>
                </a:cubicBezTo>
                <a:cubicBezTo>
                  <a:pt x="18578" y="9271"/>
                  <a:pt x="18596" y="9301"/>
                  <a:pt x="18619" y="9301"/>
                </a:cubicBezTo>
                <a:cubicBezTo>
                  <a:pt x="18631" y="9301"/>
                  <a:pt x="18643" y="9292"/>
                  <a:pt x="18650" y="9276"/>
                </a:cubicBezTo>
                <a:cubicBezTo>
                  <a:pt x="18651" y="9258"/>
                  <a:pt x="18655" y="9242"/>
                  <a:pt x="18660" y="9228"/>
                </a:cubicBezTo>
                <a:cubicBezTo>
                  <a:pt x="18658" y="9193"/>
                  <a:pt x="18640" y="9164"/>
                  <a:pt x="18619" y="9164"/>
                </a:cubicBezTo>
                <a:close/>
                <a:moveTo>
                  <a:pt x="10400" y="9190"/>
                </a:moveTo>
                <a:cubicBezTo>
                  <a:pt x="10396" y="9200"/>
                  <a:pt x="10394" y="9212"/>
                  <a:pt x="10394" y="9225"/>
                </a:cubicBezTo>
                <a:cubicBezTo>
                  <a:pt x="10394" y="9263"/>
                  <a:pt x="10413" y="9293"/>
                  <a:pt x="10435" y="9293"/>
                </a:cubicBezTo>
                <a:cubicBezTo>
                  <a:pt x="10458" y="9293"/>
                  <a:pt x="10476" y="9263"/>
                  <a:pt x="10476" y="9225"/>
                </a:cubicBezTo>
                <a:cubicBezTo>
                  <a:pt x="10476" y="9224"/>
                  <a:pt x="10476" y="9223"/>
                  <a:pt x="10476" y="9222"/>
                </a:cubicBezTo>
                <a:cubicBezTo>
                  <a:pt x="10471" y="9226"/>
                  <a:pt x="10465" y="9229"/>
                  <a:pt x="10461" y="9229"/>
                </a:cubicBezTo>
                <a:cubicBezTo>
                  <a:pt x="10446" y="9229"/>
                  <a:pt x="10424" y="9200"/>
                  <a:pt x="10400" y="9190"/>
                </a:cubicBezTo>
                <a:close/>
                <a:moveTo>
                  <a:pt x="17956" y="9190"/>
                </a:moveTo>
                <a:cubicBezTo>
                  <a:pt x="17951" y="9201"/>
                  <a:pt x="17948" y="9215"/>
                  <a:pt x="17948" y="9230"/>
                </a:cubicBezTo>
                <a:cubicBezTo>
                  <a:pt x="17948" y="9248"/>
                  <a:pt x="17953" y="9265"/>
                  <a:pt x="17960" y="9277"/>
                </a:cubicBezTo>
                <a:cubicBezTo>
                  <a:pt x="17960" y="9245"/>
                  <a:pt x="17958" y="9217"/>
                  <a:pt x="17956" y="9190"/>
                </a:cubicBezTo>
                <a:close/>
                <a:moveTo>
                  <a:pt x="10259" y="9228"/>
                </a:moveTo>
                <a:cubicBezTo>
                  <a:pt x="10235" y="9241"/>
                  <a:pt x="10211" y="9256"/>
                  <a:pt x="10187" y="9272"/>
                </a:cubicBezTo>
                <a:cubicBezTo>
                  <a:pt x="10195" y="9287"/>
                  <a:pt x="10206" y="9297"/>
                  <a:pt x="10218" y="9297"/>
                </a:cubicBezTo>
                <a:cubicBezTo>
                  <a:pt x="10241" y="9297"/>
                  <a:pt x="10259" y="9266"/>
                  <a:pt x="10259" y="9228"/>
                </a:cubicBezTo>
                <a:close/>
                <a:moveTo>
                  <a:pt x="2773" y="9331"/>
                </a:moveTo>
                <a:cubicBezTo>
                  <a:pt x="2753" y="9331"/>
                  <a:pt x="2737" y="9354"/>
                  <a:pt x="2733" y="9386"/>
                </a:cubicBezTo>
                <a:cubicBezTo>
                  <a:pt x="2734" y="9390"/>
                  <a:pt x="2736" y="9395"/>
                  <a:pt x="2737" y="9399"/>
                </a:cubicBezTo>
                <a:cubicBezTo>
                  <a:pt x="2742" y="9417"/>
                  <a:pt x="2747" y="9436"/>
                  <a:pt x="2752" y="9457"/>
                </a:cubicBezTo>
                <a:cubicBezTo>
                  <a:pt x="2758" y="9464"/>
                  <a:pt x="2765" y="9468"/>
                  <a:pt x="2773" y="9468"/>
                </a:cubicBezTo>
                <a:cubicBezTo>
                  <a:pt x="2796" y="9468"/>
                  <a:pt x="2814" y="9437"/>
                  <a:pt x="2814" y="9399"/>
                </a:cubicBezTo>
                <a:cubicBezTo>
                  <a:pt x="2814" y="9361"/>
                  <a:pt x="2796" y="9331"/>
                  <a:pt x="2773" y="9331"/>
                </a:cubicBezTo>
                <a:close/>
                <a:moveTo>
                  <a:pt x="2981" y="9331"/>
                </a:moveTo>
                <a:cubicBezTo>
                  <a:pt x="2959" y="9331"/>
                  <a:pt x="2940" y="9361"/>
                  <a:pt x="2940" y="9399"/>
                </a:cubicBezTo>
                <a:cubicBezTo>
                  <a:pt x="2940" y="9437"/>
                  <a:pt x="2959" y="9468"/>
                  <a:pt x="2981" y="9468"/>
                </a:cubicBezTo>
                <a:cubicBezTo>
                  <a:pt x="3004" y="9468"/>
                  <a:pt x="3022" y="9437"/>
                  <a:pt x="3022" y="9399"/>
                </a:cubicBezTo>
                <a:cubicBezTo>
                  <a:pt x="3022" y="9361"/>
                  <a:pt x="3004" y="9331"/>
                  <a:pt x="2981" y="9331"/>
                </a:cubicBezTo>
                <a:close/>
                <a:moveTo>
                  <a:pt x="3188" y="9331"/>
                </a:moveTo>
                <a:cubicBezTo>
                  <a:pt x="3166" y="9331"/>
                  <a:pt x="3147" y="9361"/>
                  <a:pt x="3147" y="9399"/>
                </a:cubicBezTo>
                <a:cubicBezTo>
                  <a:pt x="3147" y="9437"/>
                  <a:pt x="3166" y="9468"/>
                  <a:pt x="3188" y="9468"/>
                </a:cubicBezTo>
                <a:cubicBezTo>
                  <a:pt x="3211" y="9468"/>
                  <a:pt x="3230" y="9437"/>
                  <a:pt x="3230" y="9399"/>
                </a:cubicBezTo>
                <a:cubicBezTo>
                  <a:pt x="3230" y="9361"/>
                  <a:pt x="3211" y="9331"/>
                  <a:pt x="3188" y="9331"/>
                </a:cubicBezTo>
                <a:close/>
                <a:moveTo>
                  <a:pt x="3396" y="9331"/>
                </a:moveTo>
                <a:cubicBezTo>
                  <a:pt x="3373" y="9331"/>
                  <a:pt x="3355" y="9361"/>
                  <a:pt x="3355" y="9399"/>
                </a:cubicBezTo>
                <a:cubicBezTo>
                  <a:pt x="3355" y="9437"/>
                  <a:pt x="3373" y="9468"/>
                  <a:pt x="3396" y="9468"/>
                </a:cubicBezTo>
                <a:cubicBezTo>
                  <a:pt x="3418" y="9468"/>
                  <a:pt x="3437" y="9437"/>
                  <a:pt x="3437" y="9399"/>
                </a:cubicBezTo>
                <a:cubicBezTo>
                  <a:pt x="3437" y="9361"/>
                  <a:pt x="3418" y="9331"/>
                  <a:pt x="3396" y="9331"/>
                </a:cubicBezTo>
                <a:close/>
                <a:moveTo>
                  <a:pt x="3611" y="9331"/>
                </a:moveTo>
                <a:cubicBezTo>
                  <a:pt x="3588" y="9331"/>
                  <a:pt x="3570" y="9361"/>
                  <a:pt x="3570" y="9399"/>
                </a:cubicBezTo>
                <a:cubicBezTo>
                  <a:pt x="3570" y="9437"/>
                  <a:pt x="3588" y="9468"/>
                  <a:pt x="3611" y="9468"/>
                </a:cubicBezTo>
                <a:cubicBezTo>
                  <a:pt x="3633" y="9468"/>
                  <a:pt x="3652" y="9437"/>
                  <a:pt x="3652" y="9399"/>
                </a:cubicBezTo>
                <a:cubicBezTo>
                  <a:pt x="3652" y="9361"/>
                  <a:pt x="3633" y="9331"/>
                  <a:pt x="3611" y="9331"/>
                </a:cubicBezTo>
                <a:close/>
                <a:moveTo>
                  <a:pt x="3818" y="9331"/>
                </a:moveTo>
                <a:cubicBezTo>
                  <a:pt x="3795" y="9331"/>
                  <a:pt x="3777" y="9361"/>
                  <a:pt x="3777" y="9399"/>
                </a:cubicBezTo>
                <a:cubicBezTo>
                  <a:pt x="3777" y="9437"/>
                  <a:pt x="3795" y="9468"/>
                  <a:pt x="3818" y="9468"/>
                </a:cubicBezTo>
                <a:cubicBezTo>
                  <a:pt x="3841" y="9468"/>
                  <a:pt x="3859" y="9437"/>
                  <a:pt x="3859" y="9399"/>
                </a:cubicBezTo>
                <a:cubicBezTo>
                  <a:pt x="3859" y="9361"/>
                  <a:pt x="3841" y="9331"/>
                  <a:pt x="3818" y="9331"/>
                </a:cubicBezTo>
                <a:close/>
                <a:moveTo>
                  <a:pt x="4033" y="9331"/>
                </a:moveTo>
                <a:cubicBezTo>
                  <a:pt x="4010" y="9331"/>
                  <a:pt x="3992" y="9361"/>
                  <a:pt x="3992" y="9399"/>
                </a:cubicBezTo>
                <a:cubicBezTo>
                  <a:pt x="3992" y="9437"/>
                  <a:pt x="4010" y="9468"/>
                  <a:pt x="4033" y="9468"/>
                </a:cubicBezTo>
                <a:cubicBezTo>
                  <a:pt x="4056" y="9468"/>
                  <a:pt x="4074" y="9437"/>
                  <a:pt x="4074" y="9399"/>
                </a:cubicBezTo>
                <a:cubicBezTo>
                  <a:pt x="4074" y="9361"/>
                  <a:pt x="4056" y="9331"/>
                  <a:pt x="4033" y="9331"/>
                </a:cubicBezTo>
                <a:close/>
                <a:moveTo>
                  <a:pt x="4240" y="9331"/>
                </a:moveTo>
                <a:cubicBezTo>
                  <a:pt x="4218" y="9331"/>
                  <a:pt x="4199" y="9361"/>
                  <a:pt x="4199" y="9399"/>
                </a:cubicBezTo>
                <a:cubicBezTo>
                  <a:pt x="4199" y="9437"/>
                  <a:pt x="4218" y="9468"/>
                  <a:pt x="4240" y="9468"/>
                </a:cubicBezTo>
                <a:cubicBezTo>
                  <a:pt x="4263" y="9468"/>
                  <a:pt x="4281" y="9437"/>
                  <a:pt x="4281" y="9399"/>
                </a:cubicBezTo>
                <a:cubicBezTo>
                  <a:pt x="4281" y="9361"/>
                  <a:pt x="4263" y="9331"/>
                  <a:pt x="4240" y="9331"/>
                </a:cubicBezTo>
                <a:close/>
                <a:moveTo>
                  <a:pt x="4447" y="9331"/>
                </a:moveTo>
                <a:cubicBezTo>
                  <a:pt x="4425" y="9331"/>
                  <a:pt x="4406" y="9361"/>
                  <a:pt x="4406" y="9399"/>
                </a:cubicBezTo>
                <a:cubicBezTo>
                  <a:pt x="4406" y="9437"/>
                  <a:pt x="4425" y="9468"/>
                  <a:pt x="4447" y="9468"/>
                </a:cubicBezTo>
                <a:cubicBezTo>
                  <a:pt x="4470" y="9468"/>
                  <a:pt x="4489" y="9437"/>
                  <a:pt x="4489" y="9399"/>
                </a:cubicBezTo>
                <a:cubicBezTo>
                  <a:pt x="4489" y="9361"/>
                  <a:pt x="4470" y="9331"/>
                  <a:pt x="4447" y="9331"/>
                </a:cubicBezTo>
                <a:close/>
                <a:moveTo>
                  <a:pt x="4662" y="9331"/>
                </a:moveTo>
                <a:cubicBezTo>
                  <a:pt x="4640" y="9331"/>
                  <a:pt x="4621" y="9361"/>
                  <a:pt x="4621" y="9399"/>
                </a:cubicBezTo>
                <a:cubicBezTo>
                  <a:pt x="4621" y="9437"/>
                  <a:pt x="4640" y="9468"/>
                  <a:pt x="4662" y="9468"/>
                </a:cubicBezTo>
                <a:cubicBezTo>
                  <a:pt x="4685" y="9468"/>
                  <a:pt x="4703" y="9437"/>
                  <a:pt x="4703" y="9399"/>
                </a:cubicBezTo>
                <a:cubicBezTo>
                  <a:pt x="4703" y="9361"/>
                  <a:pt x="4685" y="9331"/>
                  <a:pt x="4662" y="9331"/>
                </a:cubicBezTo>
                <a:close/>
                <a:moveTo>
                  <a:pt x="4870" y="9331"/>
                </a:moveTo>
                <a:cubicBezTo>
                  <a:pt x="4847" y="9331"/>
                  <a:pt x="4829" y="9361"/>
                  <a:pt x="4829" y="9399"/>
                </a:cubicBezTo>
                <a:cubicBezTo>
                  <a:pt x="4829" y="9437"/>
                  <a:pt x="4847" y="9468"/>
                  <a:pt x="4870" y="9468"/>
                </a:cubicBezTo>
                <a:cubicBezTo>
                  <a:pt x="4892" y="9468"/>
                  <a:pt x="4911" y="9437"/>
                  <a:pt x="4911" y="9399"/>
                </a:cubicBezTo>
                <a:cubicBezTo>
                  <a:pt x="4911" y="9361"/>
                  <a:pt x="4892" y="9331"/>
                  <a:pt x="4870" y="9331"/>
                </a:cubicBezTo>
                <a:close/>
                <a:moveTo>
                  <a:pt x="5077" y="9331"/>
                </a:moveTo>
                <a:cubicBezTo>
                  <a:pt x="5054" y="9331"/>
                  <a:pt x="5036" y="9361"/>
                  <a:pt x="5036" y="9399"/>
                </a:cubicBezTo>
                <a:cubicBezTo>
                  <a:pt x="5036" y="9437"/>
                  <a:pt x="5054" y="9468"/>
                  <a:pt x="5077" y="9468"/>
                </a:cubicBezTo>
                <a:cubicBezTo>
                  <a:pt x="5100" y="9468"/>
                  <a:pt x="5118" y="9437"/>
                  <a:pt x="5118" y="9399"/>
                </a:cubicBezTo>
                <a:cubicBezTo>
                  <a:pt x="5118" y="9361"/>
                  <a:pt x="5100" y="9331"/>
                  <a:pt x="5077" y="9331"/>
                </a:cubicBezTo>
                <a:close/>
                <a:moveTo>
                  <a:pt x="5292" y="9331"/>
                </a:moveTo>
                <a:cubicBezTo>
                  <a:pt x="5269" y="9331"/>
                  <a:pt x="5251" y="9361"/>
                  <a:pt x="5251" y="9399"/>
                </a:cubicBezTo>
                <a:cubicBezTo>
                  <a:pt x="5251" y="9437"/>
                  <a:pt x="5269" y="9468"/>
                  <a:pt x="5292" y="9468"/>
                </a:cubicBezTo>
                <a:cubicBezTo>
                  <a:pt x="5315" y="9468"/>
                  <a:pt x="5333" y="9437"/>
                  <a:pt x="5333" y="9399"/>
                </a:cubicBezTo>
                <a:cubicBezTo>
                  <a:pt x="5333" y="9361"/>
                  <a:pt x="5315" y="9331"/>
                  <a:pt x="5292" y="9331"/>
                </a:cubicBezTo>
                <a:close/>
                <a:moveTo>
                  <a:pt x="10121" y="9331"/>
                </a:moveTo>
                <a:cubicBezTo>
                  <a:pt x="10115" y="9331"/>
                  <a:pt x="10110" y="9333"/>
                  <a:pt x="10105" y="9336"/>
                </a:cubicBezTo>
                <a:cubicBezTo>
                  <a:pt x="10105" y="9336"/>
                  <a:pt x="10104" y="9336"/>
                  <a:pt x="10104" y="9336"/>
                </a:cubicBezTo>
                <a:cubicBezTo>
                  <a:pt x="10090" y="9347"/>
                  <a:pt x="10080" y="9371"/>
                  <a:pt x="10080" y="9399"/>
                </a:cubicBezTo>
                <a:cubicBezTo>
                  <a:pt x="10080" y="9437"/>
                  <a:pt x="10098" y="9468"/>
                  <a:pt x="10121" y="9468"/>
                </a:cubicBezTo>
                <a:cubicBezTo>
                  <a:pt x="10143" y="9468"/>
                  <a:pt x="10162" y="9437"/>
                  <a:pt x="10162" y="9399"/>
                </a:cubicBezTo>
                <a:cubicBezTo>
                  <a:pt x="10162" y="9361"/>
                  <a:pt x="10143" y="9331"/>
                  <a:pt x="10121" y="9331"/>
                </a:cubicBezTo>
                <a:close/>
                <a:moveTo>
                  <a:pt x="10328" y="9331"/>
                </a:moveTo>
                <a:cubicBezTo>
                  <a:pt x="10305" y="9331"/>
                  <a:pt x="10287" y="9361"/>
                  <a:pt x="10287" y="9399"/>
                </a:cubicBezTo>
                <a:cubicBezTo>
                  <a:pt x="10287" y="9437"/>
                  <a:pt x="10305" y="9468"/>
                  <a:pt x="10328" y="9468"/>
                </a:cubicBezTo>
                <a:cubicBezTo>
                  <a:pt x="10351" y="9468"/>
                  <a:pt x="10369" y="9437"/>
                  <a:pt x="10369" y="9399"/>
                </a:cubicBezTo>
                <a:cubicBezTo>
                  <a:pt x="10369" y="9361"/>
                  <a:pt x="10351" y="9331"/>
                  <a:pt x="10328" y="9331"/>
                </a:cubicBezTo>
                <a:close/>
                <a:moveTo>
                  <a:pt x="10535" y="9331"/>
                </a:moveTo>
                <a:cubicBezTo>
                  <a:pt x="10513" y="9331"/>
                  <a:pt x="10494" y="9361"/>
                  <a:pt x="10494" y="9399"/>
                </a:cubicBezTo>
                <a:cubicBezTo>
                  <a:pt x="10494" y="9437"/>
                  <a:pt x="10513" y="9468"/>
                  <a:pt x="10535" y="9468"/>
                </a:cubicBezTo>
                <a:cubicBezTo>
                  <a:pt x="10558" y="9468"/>
                  <a:pt x="10576" y="9437"/>
                  <a:pt x="10576" y="9399"/>
                </a:cubicBezTo>
                <a:cubicBezTo>
                  <a:pt x="10576" y="9361"/>
                  <a:pt x="10558" y="9331"/>
                  <a:pt x="10535" y="9331"/>
                </a:cubicBezTo>
                <a:close/>
                <a:moveTo>
                  <a:pt x="10750" y="9331"/>
                </a:moveTo>
                <a:cubicBezTo>
                  <a:pt x="10727" y="9331"/>
                  <a:pt x="10709" y="9361"/>
                  <a:pt x="10709" y="9399"/>
                </a:cubicBezTo>
                <a:cubicBezTo>
                  <a:pt x="10709" y="9437"/>
                  <a:pt x="10727" y="9468"/>
                  <a:pt x="10750" y="9468"/>
                </a:cubicBezTo>
                <a:cubicBezTo>
                  <a:pt x="10767" y="9468"/>
                  <a:pt x="10782" y="9450"/>
                  <a:pt x="10788" y="9426"/>
                </a:cubicBezTo>
                <a:cubicBezTo>
                  <a:pt x="10789" y="9418"/>
                  <a:pt x="10790" y="9409"/>
                  <a:pt x="10791" y="9399"/>
                </a:cubicBezTo>
                <a:cubicBezTo>
                  <a:pt x="10791" y="9399"/>
                  <a:pt x="10791" y="9398"/>
                  <a:pt x="10791" y="9397"/>
                </a:cubicBezTo>
                <a:cubicBezTo>
                  <a:pt x="10790" y="9360"/>
                  <a:pt x="10772" y="9331"/>
                  <a:pt x="10750" y="9331"/>
                </a:cubicBezTo>
                <a:close/>
                <a:moveTo>
                  <a:pt x="12424" y="9331"/>
                </a:moveTo>
                <a:cubicBezTo>
                  <a:pt x="12401" y="9331"/>
                  <a:pt x="12383" y="9361"/>
                  <a:pt x="12383" y="9399"/>
                </a:cubicBezTo>
                <a:cubicBezTo>
                  <a:pt x="12383" y="9437"/>
                  <a:pt x="12401" y="9468"/>
                  <a:pt x="12424" y="9468"/>
                </a:cubicBezTo>
                <a:cubicBezTo>
                  <a:pt x="12446" y="9468"/>
                  <a:pt x="12465" y="9437"/>
                  <a:pt x="12465" y="9399"/>
                </a:cubicBezTo>
                <a:cubicBezTo>
                  <a:pt x="12465" y="9361"/>
                  <a:pt x="12446" y="9331"/>
                  <a:pt x="12424" y="9331"/>
                </a:cubicBezTo>
                <a:close/>
                <a:moveTo>
                  <a:pt x="12639" y="9331"/>
                </a:moveTo>
                <a:cubicBezTo>
                  <a:pt x="12616" y="9331"/>
                  <a:pt x="12598" y="9361"/>
                  <a:pt x="12598" y="9399"/>
                </a:cubicBezTo>
                <a:cubicBezTo>
                  <a:pt x="12598" y="9437"/>
                  <a:pt x="12616" y="9468"/>
                  <a:pt x="12639" y="9468"/>
                </a:cubicBezTo>
                <a:cubicBezTo>
                  <a:pt x="12661" y="9468"/>
                  <a:pt x="12680" y="9437"/>
                  <a:pt x="12680" y="9399"/>
                </a:cubicBezTo>
                <a:cubicBezTo>
                  <a:pt x="12680" y="9361"/>
                  <a:pt x="12661" y="9331"/>
                  <a:pt x="12639" y="9331"/>
                </a:cubicBezTo>
                <a:close/>
                <a:moveTo>
                  <a:pt x="12846" y="9331"/>
                </a:moveTo>
                <a:cubicBezTo>
                  <a:pt x="12823" y="9331"/>
                  <a:pt x="12805" y="9361"/>
                  <a:pt x="12805" y="9399"/>
                </a:cubicBezTo>
                <a:cubicBezTo>
                  <a:pt x="12805" y="9437"/>
                  <a:pt x="12823" y="9468"/>
                  <a:pt x="12846" y="9468"/>
                </a:cubicBezTo>
                <a:cubicBezTo>
                  <a:pt x="12868" y="9468"/>
                  <a:pt x="12887" y="9437"/>
                  <a:pt x="12887" y="9399"/>
                </a:cubicBezTo>
                <a:cubicBezTo>
                  <a:pt x="12887" y="9361"/>
                  <a:pt x="12868" y="9331"/>
                  <a:pt x="12846" y="9331"/>
                </a:cubicBezTo>
                <a:close/>
                <a:moveTo>
                  <a:pt x="13053" y="9331"/>
                </a:moveTo>
                <a:cubicBezTo>
                  <a:pt x="13030" y="9331"/>
                  <a:pt x="13012" y="9361"/>
                  <a:pt x="13012" y="9399"/>
                </a:cubicBezTo>
                <a:cubicBezTo>
                  <a:pt x="13012" y="9437"/>
                  <a:pt x="13030" y="9468"/>
                  <a:pt x="13053" y="9468"/>
                </a:cubicBezTo>
                <a:cubicBezTo>
                  <a:pt x="13076" y="9468"/>
                  <a:pt x="13094" y="9437"/>
                  <a:pt x="13094" y="9399"/>
                </a:cubicBezTo>
                <a:cubicBezTo>
                  <a:pt x="13094" y="9361"/>
                  <a:pt x="13076" y="9331"/>
                  <a:pt x="13053" y="9331"/>
                </a:cubicBezTo>
                <a:close/>
                <a:moveTo>
                  <a:pt x="13268" y="9331"/>
                </a:moveTo>
                <a:cubicBezTo>
                  <a:pt x="13245" y="9331"/>
                  <a:pt x="13227" y="9361"/>
                  <a:pt x="13227" y="9399"/>
                </a:cubicBezTo>
                <a:cubicBezTo>
                  <a:pt x="13227" y="9437"/>
                  <a:pt x="13245" y="9468"/>
                  <a:pt x="13268" y="9468"/>
                </a:cubicBezTo>
                <a:cubicBezTo>
                  <a:pt x="13291" y="9468"/>
                  <a:pt x="13309" y="9437"/>
                  <a:pt x="13309" y="9399"/>
                </a:cubicBezTo>
                <a:cubicBezTo>
                  <a:pt x="13309" y="9361"/>
                  <a:pt x="13291" y="9331"/>
                  <a:pt x="13268" y="9331"/>
                </a:cubicBezTo>
                <a:close/>
                <a:moveTo>
                  <a:pt x="13475" y="9331"/>
                </a:moveTo>
                <a:cubicBezTo>
                  <a:pt x="13453" y="9331"/>
                  <a:pt x="13434" y="9361"/>
                  <a:pt x="13434" y="9399"/>
                </a:cubicBezTo>
                <a:cubicBezTo>
                  <a:pt x="13434" y="9437"/>
                  <a:pt x="13453" y="9468"/>
                  <a:pt x="13475" y="9468"/>
                </a:cubicBezTo>
                <a:cubicBezTo>
                  <a:pt x="13498" y="9468"/>
                  <a:pt x="13516" y="9437"/>
                  <a:pt x="13516" y="9399"/>
                </a:cubicBezTo>
                <a:cubicBezTo>
                  <a:pt x="13516" y="9361"/>
                  <a:pt x="13498" y="9331"/>
                  <a:pt x="13475" y="9331"/>
                </a:cubicBezTo>
                <a:close/>
                <a:moveTo>
                  <a:pt x="13683" y="9331"/>
                </a:moveTo>
                <a:cubicBezTo>
                  <a:pt x="13660" y="9331"/>
                  <a:pt x="13642" y="9361"/>
                  <a:pt x="13642" y="9399"/>
                </a:cubicBezTo>
                <a:cubicBezTo>
                  <a:pt x="13642" y="9437"/>
                  <a:pt x="13660" y="9468"/>
                  <a:pt x="13683" y="9468"/>
                </a:cubicBezTo>
                <a:cubicBezTo>
                  <a:pt x="13705" y="9468"/>
                  <a:pt x="13724" y="9437"/>
                  <a:pt x="13724" y="9399"/>
                </a:cubicBezTo>
                <a:cubicBezTo>
                  <a:pt x="13724" y="9361"/>
                  <a:pt x="13705" y="9331"/>
                  <a:pt x="13683" y="9331"/>
                </a:cubicBezTo>
                <a:close/>
                <a:moveTo>
                  <a:pt x="13898" y="9331"/>
                </a:moveTo>
                <a:cubicBezTo>
                  <a:pt x="13875" y="9331"/>
                  <a:pt x="13857" y="9361"/>
                  <a:pt x="13857" y="9399"/>
                </a:cubicBezTo>
                <a:cubicBezTo>
                  <a:pt x="13857" y="9437"/>
                  <a:pt x="13875" y="9468"/>
                  <a:pt x="13898" y="9468"/>
                </a:cubicBezTo>
                <a:cubicBezTo>
                  <a:pt x="13920" y="9468"/>
                  <a:pt x="13939" y="9437"/>
                  <a:pt x="13939" y="9399"/>
                </a:cubicBezTo>
                <a:cubicBezTo>
                  <a:pt x="13939" y="9361"/>
                  <a:pt x="13920" y="9331"/>
                  <a:pt x="13898" y="9331"/>
                </a:cubicBezTo>
                <a:close/>
                <a:moveTo>
                  <a:pt x="14105" y="9331"/>
                </a:moveTo>
                <a:cubicBezTo>
                  <a:pt x="14082" y="9331"/>
                  <a:pt x="14064" y="9361"/>
                  <a:pt x="14064" y="9399"/>
                </a:cubicBezTo>
                <a:cubicBezTo>
                  <a:pt x="14064" y="9437"/>
                  <a:pt x="14082" y="9468"/>
                  <a:pt x="14105" y="9468"/>
                </a:cubicBezTo>
                <a:cubicBezTo>
                  <a:pt x="14127" y="9468"/>
                  <a:pt x="14146" y="9437"/>
                  <a:pt x="14146" y="9399"/>
                </a:cubicBezTo>
                <a:cubicBezTo>
                  <a:pt x="14146" y="9361"/>
                  <a:pt x="14127" y="9331"/>
                  <a:pt x="14105" y="9331"/>
                </a:cubicBezTo>
                <a:close/>
                <a:moveTo>
                  <a:pt x="14312" y="9331"/>
                </a:moveTo>
                <a:cubicBezTo>
                  <a:pt x="14289" y="9331"/>
                  <a:pt x="14271" y="9361"/>
                  <a:pt x="14271" y="9399"/>
                </a:cubicBezTo>
                <a:cubicBezTo>
                  <a:pt x="14271" y="9437"/>
                  <a:pt x="14289" y="9468"/>
                  <a:pt x="14312" y="9468"/>
                </a:cubicBezTo>
                <a:cubicBezTo>
                  <a:pt x="14335" y="9468"/>
                  <a:pt x="14353" y="9437"/>
                  <a:pt x="14353" y="9399"/>
                </a:cubicBezTo>
                <a:cubicBezTo>
                  <a:pt x="14353" y="9361"/>
                  <a:pt x="14335" y="9331"/>
                  <a:pt x="14312" y="9331"/>
                </a:cubicBezTo>
                <a:close/>
                <a:moveTo>
                  <a:pt x="14527" y="9331"/>
                </a:moveTo>
                <a:cubicBezTo>
                  <a:pt x="14504" y="9331"/>
                  <a:pt x="14486" y="9361"/>
                  <a:pt x="14486" y="9399"/>
                </a:cubicBezTo>
                <a:cubicBezTo>
                  <a:pt x="14486" y="9437"/>
                  <a:pt x="14504" y="9468"/>
                  <a:pt x="14527" y="9468"/>
                </a:cubicBezTo>
                <a:cubicBezTo>
                  <a:pt x="14550" y="9468"/>
                  <a:pt x="14568" y="9437"/>
                  <a:pt x="14568" y="9399"/>
                </a:cubicBezTo>
                <a:cubicBezTo>
                  <a:pt x="14568" y="9361"/>
                  <a:pt x="14550" y="9331"/>
                  <a:pt x="14527" y="9331"/>
                </a:cubicBezTo>
                <a:close/>
                <a:moveTo>
                  <a:pt x="14734" y="9331"/>
                </a:moveTo>
                <a:cubicBezTo>
                  <a:pt x="14712" y="9331"/>
                  <a:pt x="14693" y="9361"/>
                  <a:pt x="14693" y="9399"/>
                </a:cubicBezTo>
                <a:cubicBezTo>
                  <a:pt x="14693" y="9437"/>
                  <a:pt x="14712" y="9468"/>
                  <a:pt x="14734" y="9468"/>
                </a:cubicBezTo>
                <a:cubicBezTo>
                  <a:pt x="14757" y="9468"/>
                  <a:pt x="14775" y="9437"/>
                  <a:pt x="14775" y="9399"/>
                </a:cubicBezTo>
                <a:cubicBezTo>
                  <a:pt x="14775" y="9361"/>
                  <a:pt x="14757" y="9331"/>
                  <a:pt x="14734" y="9331"/>
                </a:cubicBezTo>
                <a:close/>
                <a:moveTo>
                  <a:pt x="14942" y="9331"/>
                </a:moveTo>
                <a:cubicBezTo>
                  <a:pt x="14919" y="9331"/>
                  <a:pt x="14901" y="9361"/>
                  <a:pt x="14901" y="9399"/>
                </a:cubicBezTo>
                <a:cubicBezTo>
                  <a:pt x="14901" y="9437"/>
                  <a:pt x="14919" y="9468"/>
                  <a:pt x="14942" y="9468"/>
                </a:cubicBezTo>
                <a:cubicBezTo>
                  <a:pt x="14964" y="9468"/>
                  <a:pt x="14983" y="9437"/>
                  <a:pt x="14983" y="9399"/>
                </a:cubicBezTo>
                <a:cubicBezTo>
                  <a:pt x="14983" y="9361"/>
                  <a:pt x="14964" y="9331"/>
                  <a:pt x="14942" y="9331"/>
                </a:cubicBezTo>
                <a:close/>
                <a:moveTo>
                  <a:pt x="15157" y="9331"/>
                </a:moveTo>
                <a:cubicBezTo>
                  <a:pt x="15134" y="9331"/>
                  <a:pt x="15116" y="9361"/>
                  <a:pt x="15116" y="9399"/>
                </a:cubicBezTo>
                <a:cubicBezTo>
                  <a:pt x="15116" y="9437"/>
                  <a:pt x="15134" y="9468"/>
                  <a:pt x="15157" y="9468"/>
                </a:cubicBezTo>
                <a:cubicBezTo>
                  <a:pt x="15179" y="9468"/>
                  <a:pt x="15198" y="9437"/>
                  <a:pt x="15198" y="9399"/>
                </a:cubicBezTo>
                <a:cubicBezTo>
                  <a:pt x="15198" y="9361"/>
                  <a:pt x="15179" y="9331"/>
                  <a:pt x="15157" y="9331"/>
                </a:cubicBezTo>
                <a:close/>
                <a:moveTo>
                  <a:pt x="15364" y="9331"/>
                </a:moveTo>
                <a:cubicBezTo>
                  <a:pt x="15341" y="9331"/>
                  <a:pt x="15323" y="9361"/>
                  <a:pt x="15323" y="9399"/>
                </a:cubicBezTo>
                <a:cubicBezTo>
                  <a:pt x="15323" y="9437"/>
                  <a:pt x="15341" y="9468"/>
                  <a:pt x="15364" y="9468"/>
                </a:cubicBezTo>
                <a:cubicBezTo>
                  <a:pt x="15386" y="9468"/>
                  <a:pt x="15405" y="9437"/>
                  <a:pt x="15405" y="9399"/>
                </a:cubicBezTo>
                <a:cubicBezTo>
                  <a:pt x="15405" y="9361"/>
                  <a:pt x="15386" y="9331"/>
                  <a:pt x="15364" y="9331"/>
                </a:cubicBezTo>
                <a:close/>
                <a:moveTo>
                  <a:pt x="15579" y="9331"/>
                </a:moveTo>
                <a:cubicBezTo>
                  <a:pt x="15556" y="9331"/>
                  <a:pt x="15538" y="9361"/>
                  <a:pt x="15538" y="9399"/>
                </a:cubicBezTo>
                <a:cubicBezTo>
                  <a:pt x="15538" y="9437"/>
                  <a:pt x="15556" y="9468"/>
                  <a:pt x="15579" y="9468"/>
                </a:cubicBezTo>
                <a:cubicBezTo>
                  <a:pt x="15601" y="9468"/>
                  <a:pt x="15620" y="9437"/>
                  <a:pt x="15620" y="9399"/>
                </a:cubicBezTo>
                <a:cubicBezTo>
                  <a:pt x="15620" y="9361"/>
                  <a:pt x="15601" y="9331"/>
                  <a:pt x="15579" y="9331"/>
                </a:cubicBezTo>
                <a:close/>
                <a:moveTo>
                  <a:pt x="15786" y="9331"/>
                </a:moveTo>
                <a:cubicBezTo>
                  <a:pt x="15763" y="9331"/>
                  <a:pt x="15745" y="9361"/>
                  <a:pt x="15745" y="9399"/>
                </a:cubicBezTo>
                <a:cubicBezTo>
                  <a:pt x="15745" y="9437"/>
                  <a:pt x="15763" y="9468"/>
                  <a:pt x="15786" y="9468"/>
                </a:cubicBezTo>
                <a:cubicBezTo>
                  <a:pt x="15809" y="9468"/>
                  <a:pt x="15827" y="9437"/>
                  <a:pt x="15827" y="9399"/>
                </a:cubicBezTo>
                <a:cubicBezTo>
                  <a:pt x="15827" y="9361"/>
                  <a:pt x="15809" y="9331"/>
                  <a:pt x="15786" y="9331"/>
                </a:cubicBezTo>
                <a:close/>
                <a:moveTo>
                  <a:pt x="15993" y="9331"/>
                </a:moveTo>
                <a:cubicBezTo>
                  <a:pt x="15971" y="9331"/>
                  <a:pt x="15952" y="9361"/>
                  <a:pt x="15952" y="9399"/>
                </a:cubicBezTo>
                <a:cubicBezTo>
                  <a:pt x="15952" y="9437"/>
                  <a:pt x="15971" y="9468"/>
                  <a:pt x="15993" y="9468"/>
                </a:cubicBezTo>
                <a:cubicBezTo>
                  <a:pt x="16016" y="9468"/>
                  <a:pt x="16034" y="9437"/>
                  <a:pt x="16034" y="9399"/>
                </a:cubicBezTo>
                <a:cubicBezTo>
                  <a:pt x="16034" y="9361"/>
                  <a:pt x="16016" y="9331"/>
                  <a:pt x="15993" y="9331"/>
                </a:cubicBezTo>
                <a:close/>
                <a:moveTo>
                  <a:pt x="16208" y="9331"/>
                </a:moveTo>
                <a:cubicBezTo>
                  <a:pt x="16186" y="9331"/>
                  <a:pt x="16167" y="9361"/>
                  <a:pt x="16167" y="9399"/>
                </a:cubicBezTo>
                <a:cubicBezTo>
                  <a:pt x="16167" y="9437"/>
                  <a:pt x="16186" y="9468"/>
                  <a:pt x="16208" y="9468"/>
                </a:cubicBezTo>
                <a:cubicBezTo>
                  <a:pt x="16231" y="9468"/>
                  <a:pt x="16249" y="9437"/>
                  <a:pt x="16249" y="9399"/>
                </a:cubicBezTo>
                <a:cubicBezTo>
                  <a:pt x="16249" y="9361"/>
                  <a:pt x="16231" y="9331"/>
                  <a:pt x="16208" y="9331"/>
                </a:cubicBezTo>
                <a:close/>
                <a:moveTo>
                  <a:pt x="16416" y="9331"/>
                </a:moveTo>
                <a:cubicBezTo>
                  <a:pt x="16393" y="9331"/>
                  <a:pt x="16375" y="9361"/>
                  <a:pt x="16375" y="9399"/>
                </a:cubicBezTo>
                <a:cubicBezTo>
                  <a:pt x="16375" y="9437"/>
                  <a:pt x="16393" y="9468"/>
                  <a:pt x="16416" y="9468"/>
                </a:cubicBezTo>
                <a:cubicBezTo>
                  <a:pt x="16438" y="9468"/>
                  <a:pt x="16457" y="9437"/>
                  <a:pt x="16457" y="9399"/>
                </a:cubicBezTo>
                <a:cubicBezTo>
                  <a:pt x="16457" y="9361"/>
                  <a:pt x="16438" y="9331"/>
                  <a:pt x="16416" y="9331"/>
                </a:cubicBezTo>
                <a:close/>
                <a:moveTo>
                  <a:pt x="16623" y="9331"/>
                </a:moveTo>
                <a:cubicBezTo>
                  <a:pt x="16600" y="9331"/>
                  <a:pt x="16582" y="9361"/>
                  <a:pt x="16582" y="9399"/>
                </a:cubicBezTo>
                <a:cubicBezTo>
                  <a:pt x="16582" y="9437"/>
                  <a:pt x="16600" y="9468"/>
                  <a:pt x="16623" y="9468"/>
                </a:cubicBezTo>
                <a:cubicBezTo>
                  <a:pt x="16645" y="9468"/>
                  <a:pt x="16664" y="9437"/>
                  <a:pt x="16664" y="9399"/>
                </a:cubicBezTo>
                <a:cubicBezTo>
                  <a:pt x="16664" y="9361"/>
                  <a:pt x="16645" y="9331"/>
                  <a:pt x="16623" y="9331"/>
                </a:cubicBezTo>
                <a:close/>
                <a:moveTo>
                  <a:pt x="16838" y="9331"/>
                </a:moveTo>
                <a:cubicBezTo>
                  <a:pt x="16815" y="9331"/>
                  <a:pt x="16797" y="9361"/>
                  <a:pt x="16797" y="9399"/>
                </a:cubicBezTo>
                <a:cubicBezTo>
                  <a:pt x="16797" y="9437"/>
                  <a:pt x="16815" y="9468"/>
                  <a:pt x="16838" y="9468"/>
                </a:cubicBezTo>
                <a:cubicBezTo>
                  <a:pt x="16860" y="9468"/>
                  <a:pt x="16879" y="9437"/>
                  <a:pt x="16879" y="9399"/>
                </a:cubicBezTo>
                <a:cubicBezTo>
                  <a:pt x="16879" y="9361"/>
                  <a:pt x="16860" y="9331"/>
                  <a:pt x="16838" y="9331"/>
                </a:cubicBezTo>
                <a:close/>
                <a:moveTo>
                  <a:pt x="17045" y="9331"/>
                </a:moveTo>
                <a:cubicBezTo>
                  <a:pt x="17022" y="9331"/>
                  <a:pt x="17004" y="9361"/>
                  <a:pt x="17004" y="9399"/>
                </a:cubicBezTo>
                <a:cubicBezTo>
                  <a:pt x="17004" y="9437"/>
                  <a:pt x="17022" y="9468"/>
                  <a:pt x="17045" y="9468"/>
                </a:cubicBezTo>
                <a:cubicBezTo>
                  <a:pt x="17068" y="9468"/>
                  <a:pt x="17086" y="9437"/>
                  <a:pt x="17086" y="9399"/>
                </a:cubicBezTo>
                <a:cubicBezTo>
                  <a:pt x="17086" y="9361"/>
                  <a:pt x="17068" y="9331"/>
                  <a:pt x="17045" y="9331"/>
                </a:cubicBezTo>
                <a:close/>
                <a:moveTo>
                  <a:pt x="17252" y="9331"/>
                </a:moveTo>
                <a:cubicBezTo>
                  <a:pt x="17230" y="9331"/>
                  <a:pt x="17211" y="9361"/>
                  <a:pt x="17211" y="9399"/>
                </a:cubicBezTo>
                <a:cubicBezTo>
                  <a:pt x="17211" y="9437"/>
                  <a:pt x="17230" y="9468"/>
                  <a:pt x="17252" y="9468"/>
                </a:cubicBezTo>
                <a:cubicBezTo>
                  <a:pt x="17275" y="9468"/>
                  <a:pt x="17293" y="9437"/>
                  <a:pt x="17293" y="9399"/>
                </a:cubicBezTo>
                <a:cubicBezTo>
                  <a:pt x="17293" y="9361"/>
                  <a:pt x="17275" y="9331"/>
                  <a:pt x="17252" y="9331"/>
                </a:cubicBezTo>
                <a:close/>
                <a:moveTo>
                  <a:pt x="17882" y="9331"/>
                </a:moveTo>
                <a:cubicBezTo>
                  <a:pt x="17859" y="9331"/>
                  <a:pt x="17841" y="9361"/>
                  <a:pt x="17841" y="9399"/>
                </a:cubicBezTo>
                <a:cubicBezTo>
                  <a:pt x="17841" y="9426"/>
                  <a:pt x="17850" y="9449"/>
                  <a:pt x="17864" y="9460"/>
                </a:cubicBezTo>
                <a:cubicBezTo>
                  <a:pt x="17869" y="9456"/>
                  <a:pt x="17875" y="9453"/>
                  <a:pt x="17882" y="9450"/>
                </a:cubicBezTo>
                <a:cubicBezTo>
                  <a:pt x="17895" y="9445"/>
                  <a:pt x="17909" y="9441"/>
                  <a:pt x="17915" y="9438"/>
                </a:cubicBezTo>
                <a:cubicBezTo>
                  <a:pt x="17915" y="9437"/>
                  <a:pt x="17916" y="9437"/>
                  <a:pt x="17916" y="9437"/>
                </a:cubicBezTo>
                <a:cubicBezTo>
                  <a:pt x="17920" y="9426"/>
                  <a:pt x="17923" y="9413"/>
                  <a:pt x="17923" y="9399"/>
                </a:cubicBezTo>
                <a:cubicBezTo>
                  <a:pt x="17923" y="9361"/>
                  <a:pt x="17904" y="9331"/>
                  <a:pt x="17882" y="9331"/>
                </a:cubicBezTo>
                <a:close/>
                <a:moveTo>
                  <a:pt x="18511" y="9331"/>
                </a:moveTo>
                <a:cubicBezTo>
                  <a:pt x="18489" y="9331"/>
                  <a:pt x="18470" y="9361"/>
                  <a:pt x="18470" y="9399"/>
                </a:cubicBezTo>
                <a:cubicBezTo>
                  <a:pt x="18470" y="9437"/>
                  <a:pt x="18489" y="9468"/>
                  <a:pt x="18511" y="9468"/>
                </a:cubicBezTo>
                <a:cubicBezTo>
                  <a:pt x="18513" y="9468"/>
                  <a:pt x="18514" y="9467"/>
                  <a:pt x="18515" y="9467"/>
                </a:cubicBezTo>
                <a:cubicBezTo>
                  <a:pt x="18516" y="9464"/>
                  <a:pt x="18518" y="9462"/>
                  <a:pt x="18519" y="9459"/>
                </a:cubicBezTo>
                <a:lnTo>
                  <a:pt x="18530" y="9459"/>
                </a:lnTo>
                <a:cubicBezTo>
                  <a:pt x="18543" y="9448"/>
                  <a:pt x="18552" y="9425"/>
                  <a:pt x="18552" y="9399"/>
                </a:cubicBezTo>
                <a:cubicBezTo>
                  <a:pt x="18552" y="9361"/>
                  <a:pt x="18534" y="9331"/>
                  <a:pt x="18511" y="9331"/>
                </a:cubicBezTo>
                <a:close/>
                <a:moveTo>
                  <a:pt x="5471" y="9356"/>
                </a:moveTo>
                <a:cubicBezTo>
                  <a:pt x="5463" y="9369"/>
                  <a:pt x="5458" y="9386"/>
                  <a:pt x="5458" y="9406"/>
                </a:cubicBezTo>
                <a:cubicBezTo>
                  <a:pt x="5458" y="9420"/>
                  <a:pt x="5461" y="9433"/>
                  <a:pt x="5465" y="9444"/>
                </a:cubicBezTo>
                <a:cubicBezTo>
                  <a:pt x="5465" y="9444"/>
                  <a:pt x="5465" y="9432"/>
                  <a:pt x="5465" y="9432"/>
                </a:cubicBezTo>
                <a:cubicBezTo>
                  <a:pt x="5482" y="9432"/>
                  <a:pt x="5491" y="9434"/>
                  <a:pt x="5496" y="9406"/>
                </a:cubicBezTo>
                <a:cubicBezTo>
                  <a:pt x="5497" y="9401"/>
                  <a:pt x="5498" y="9395"/>
                  <a:pt x="5498" y="9388"/>
                </a:cubicBezTo>
                <a:cubicBezTo>
                  <a:pt x="5488" y="9385"/>
                  <a:pt x="5479" y="9381"/>
                  <a:pt x="5471" y="9356"/>
                </a:cubicBezTo>
                <a:close/>
                <a:moveTo>
                  <a:pt x="18338" y="9369"/>
                </a:moveTo>
                <a:cubicBezTo>
                  <a:pt x="18337" y="9369"/>
                  <a:pt x="18336" y="9370"/>
                  <a:pt x="18336" y="9370"/>
                </a:cubicBezTo>
                <a:lnTo>
                  <a:pt x="18304" y="9370"/>
                </a:lnTo>
                <a:lnTo>
                  <a:pt x="18270" y="9370"/>
                </a:lnTo>
                <a:cubicBezTo>
                  <a:pt x="18266" y="9381"/>
                  <a:pt x="18263" y="9394"/>
                  <a:pt x="18263" y="9408"/>
                </a:cubicBezTo>
                <a:cubicBezTo>
                  <a:pt x="18263" y="9446"/>
                  <a:pt x="18281" y="9477"/>
                  <a:pt x="18304" y="9477"/>
                </a:cubicBezTo>
                <a:cubicBezTo>
                  <a:pt x="18327" y="9477"/>
                  <a:pt x="18345" y="9446"/>
                  <a:pt x="18345" y="9408"/>
                </a:cubicBezTo>
                <a:cubicBezTo>
                  <a:pt x="18345" y="9394"/>
                  <a:pt x="18342" y="9380"/>
                  <a:pt x="18338" y="9369"/>
                </a:cubicBezTo>
                <a:close/>
                <a:moveTo>
                  <a:pt x="12190" y="9395"/>
                </a:moveTo>
                <a:cubicBezTo>
                  <a:pt x="12186" y="9396"/>
                  <a:pt x="12181" y="9398"/>
                  <a:pt x="12176" y="9401"/>
                </a:cubicBezTo>
                <a:cubicBezTo>
                  <a:pt x="12176" y="9403"/>
                  <a:pt x="12175" y="9405"/>
                  <a:pt x="12175" y="9407"/>
                </a:cubicBezTo>
                <a:cubicBezTo>
                  <a:pt x="12175" y="9414"/>
                  <a:pt x="12176" y="9420"/>
                  <a:pt x="12177" y="9426"/>
                </a:cubicBezTo>
                <a:cubicBezTo>
                  <a:pt x="12182" y="9424"/>
                  <a:pt x="12185" y="9421"/>
                  <a:pt x="12188" y="9407"/>
                </a:cubicBezTo>
                <a:cubicBezTo>
                  <a:pt x="12189" y="9404"/>
                  <a:pt x="12189" y="9400"/>
                  <a:pt x="12190" y="9395"/>
                </a:cubicBezTo>
                <a:close/>
                <a:moveTo>
                  <a:pt x="11588" y="9433"/>
                </a:moveTo>
                <a:cubicBezTo>
                  <a:pt x="11576" y="9433"/>
                  <a:pt x="11565" y="9435"/>
                  <a:pt x="11554" y="9439"/>
                </a:cubicBezTo>
                <a:cubicBezTo>
                  <a:pt x="11554" y="9440"/>
                  <a:pt x="11555" y="9441"/>
                  <a:pt x="11555" y="9442"/>
                </a:cubicBezTo>
                <a:cubicBezTo>
                  <a:pt x="11565" y="9451"/>
                  <a:pt x="11576" y="9458"/>
                  <a:pt x="11588" y="9463"/>
                </a:cubicBezTo>
                <a:cubicBezTo>
                  <a:pt x="11591" y="9464"/>
                  <a:pt x="11594" y="9466"/>
                  <a:pt x="11598" y="9467"/>
                </a:cubicBezTo>
                <a:cubicBezTo>
                  <a:pt x="11608" y="9462"/>
                  <a:pt x="11617" y="9452"/>
                  <a:pt x="11622" y="9438"/>
                </a:cubicBezTo>
                <a:cubicBezTo>
                  <a:pt x="11611" y="9435"/>
                  <a:pt x="11599" y="9433"/>
                  <a:pt x="11588" y="9433"/>
                </a:cubicBezTo>
                <a:close/>
                <a:moveTo>
                  <a:pt x="9872" y="9446"/>
                </a:moveTo>
                <a:cubicBezTo>
                  <a:pt x="9880" y="9461"/>
                  <a:pt x="9891" y="9471"/>
                  <a:pt x="9904" y="9471"/>
                </a:cubicBezTo>
                <a:cubicBezTo>
                  <a:pt x="9911" y="9471"/>
                  <a:pt x="9917" y="9468"/>
                  <a:pt x="9923" y="9463"/>
                </a:cubicBezTo>
                <a:cubicBezTo>
                  <a:pt x="9916" y="9462"/>
                  <a:pt x="9910" y="9460"/>
                  <a:pt x="9904" y="9458"/>
                </a:cubicBezTo>
                <a:cubicBezTo>
                  <a:pt x="9893" y="9455"/>
                  <a:pt x="9882" y="9451"/>
                  <a:pt x="9872" y="9446"/>
                </a:cubicBezTo>
                <a:close/>
                <a:moveTo>
                  <a:pt x="2874" y="9510"/>
                </a:moveTo>
                <a:cubicBezTo>
                  <a:pt x="2851" y="9510"/>
                  <a:pt x="2833" y="9541"/>
                  <a:pt x="2833" y="9578"/>
                </a:cubicBezTo>
                <a:cubicBezTo>
                  <a:pt x="2833" y="9598"/>
                  <a:pt x="2838" y="9616"/>
                  <a:pt x="2846" y="9628"/>
                </a:cubicBezTo>
                <a:cubicBezTo>
                  <a:pt x="2851" y="9633"/>
                  <a:pt x="2857" y="9638"/>
                  <a:pt x="2862" y="9644"/>
                </a:cubicBezTo>
                <a:cubicBezTo>
                  <a:pt x="2866" y="9646"/>
                  <a:pt x="2870" y="9647"/>
                  <a:pt x="2874" y="9647"/>
                </a:cubicBezTo>
                <a:cubicBezTo>
                  <a:pt x="2896" y="9647"/>
                  <a:pt x="2915" y="9616"/>
                  <a:pt x="2915" y="9578"/>
                </a:cubicBezTo>
                <a:cubicBezTo>
                  <a:pt x="2915" y="9541"/>
                  <a:pt x="2896" y="9510"/>
                  <a:pt x="2874" y="9510"/>
                </a:cubicBezTo>
                <a:close/>
                <a:moveTo>
                  <a:pt x="3081" y="9510"/>
                </a:moveTo>
                <a:cubicBezTo>
                  <a:pt x="3058" y="9510"/>
                  <a:pt x="3040" y="9541"/>
                  <a:pt x="3040" y="9578"/>
                </a:cubicBezTo>
                <a:cubicBezTo>
                  <a:pt x="3040" y="9616"/>
                  <a:pt x="3058" y="9647"/>
                  <a:pt x="3081" y="9647"/>
                </a:cubicBezTo>
                <a:cubicBezTo>
                  <a:pt x="3104" y="9647"/>
                  <a:pt x="3122" y="9616"/>
                  <a:pt x="3122" y="9578"/>
                </a:cubicBezTo>
                <a:cubicBezTo>
                  <a:pt x="3122" y="9541"/>
                  <a:pt x="3104" y="9510"/>
                  <a:pt x="3081" y="9510"/>
                </a:cubicBezTo>
                <a:close/>
                <a:moveTo>
                  <a:pt x="3296" y="9510"/>
                </a:moveTo>
                <a:cubicBezTo>
                  <a:pt x="3273" y="9510"/>
                  <a:pt x="3255" y="9541"/>
                  <a:pt x="3255" y="9578"/>
                </a:cubicBezTo>
                <a:cubicBezTo>
                  <a:pt x="3255" y="9616"/>
                  <a:pt x="3273" y="9647"/>
                  <a:pt x="3296" y="9647"/>
                </a:cubicBezTo>
                <a:cubicBezTo>
                  <a:pt x="3319" y="9647"/>
                  <a:pt x="3337" y="9616"/>
                  <a:pt x="3337" y="9578"/>
                </a:cubicBezTo>
                <a:cubicBezTo>
                  <a:pt x="3337" y="9541"/>
                  <a:pt x="3319" y="9510"/>
                  <a:pt x="3296" y="9510"/>
                </a:cubicBezTo>
                <a:close/>
                <a:moveTo>
                  <a:pt x="3503" y="9510"/>
                </a:moveTo>
                <a:cubicBezTo>
                  <a:pt x="3481" y="9510"/>
                  <a:pt x="3462" y="9541"/>
                  <a:pt x="3462" y="9578"/>
                </a:cubicBezTo>
                <a:cubicBezTo>
                  <a:pt x="3462" y="9616"/>
                  <a:pt x="3481" y="9647"/>
                  <a:pt x="3503" y="9647"/>
                </a:cubicBezTo>
                <a:cubicBezTo>
                  <a:pt x="3526" y="9647"/>
                  <a:pt x="3544" y="9616"/>
                  <a:pt x="3544" y="9578"/>
                </a:cubicBezTo>
                <a:cubicBezTo>
                  <a:pt x="3544" y="9541"/>
                  <a:pt x="3526" y="9510"/>
                  <a:pt x="3503" y="9510"/>
                </a:cubicBezTo>
                <a:close/>
                <a:moveTo>
                  <a:pt x="3711" y="9510"/>
                </a:moveTo>
                <a:cubicBezTo>
                  <a:pt x="3688" y="9510"/>
                  <a:pt x="3669" y="9541"/>
                  <a:pt x="3669" y="9578"/>
                </a:cubicBezTo>
                <a:cubicBezTo>
                  <a:pt x="3669" y="9616"/>
                  <a:pt x="3688" y="9647"/>
                  <a:pt x="3711" y="9647"/>
                </a:cubicBezTo>
                <a:cubicBezTo>
                  <a:pt x="3733" y="9647"/>
                  <a:pt x="3752" y="9616"/>
                  <a:pt x="3752" y="9578"/>
                </a:cubicBezTo>
                <a:cubicBezTo>
                  <a:pt x="3752" y="9541"/>
                  <a:pt x="3733" y="9510"/>
                  <a:pt x="3711" y="9510"/>
                </a:cubicBezTo>
                <a:close/>
                <a:moveTo>
                  <a:pt x="3925" y="9510"/>
                </a:moveTo>
                <a:cubicBezTo>
                  <a:pt x="3903" y="9510"/>
                  <a:pt x="3884" y="9541"/>
                  <a:pt x="3884" y="9578"/>
                </a:cubicBezTo>
                <a:cubicBezTo>
                  <a:pt x="3884" y="9616"/>
                  <a:pt x="3903" y="9647"/>
                  <a:pt x="3925" y="9647"/>
                </a:cubicBezTo>
                <a:cubicBezTo>
                  <a:pt x="3948" y="9647"/>
                  <a:pt x="3966" y="9616"/>
                  <a:pt x="3966" y="9578"/>
                </a:cubicBezTo>
                <a:cubicBezTo>
                  <a:pt x="3966" y="9541"/>
                  <a:pt x="3948" y="9510"/>
                  <a:pt x="3925" y="9510"/>
                </a:cubicBezTo>
                <a:close/>
                <a:moveTo>
                  <a:pt x="4133" y="9510"/>
                </a:moveTo>
                <a:cubicBezTo>
                  <a:pt x="4110" y="9510"/>
                  <a:pt x="4092" y="9541"/>
                  <a:pt x="4092" y="9578"/>
                </a:cubicBezTo>
                <a:cubicBezTo>
                  <a:pt x="4092" y="9616"/>
                  <a:pt x="4110" y="9647"/>
                  <a:pt x="4133" y="9647"/>
                </a:cubicBezTo>
                <a:cubicBezTo>
                  <a:pt x="4155" y="9647"/>
                  <a:pt x="4174" y="9616"/>
                  <a:pt x="4174" y="9578"/>
                </a:cubicBezTo>
                <a:cubicBezTo>
                  <a:pt x="4174" y="9541"/>
                  <a:pt x="4155" y="9510"/>
                  <a:pt x="4133" y="9510"/>
                </a:cubicBezTo>
                <a:close/>
                <a:moveTo>
                  <a:pt x="4348" y="9510"/>
                </a:moveTo>
                <a:cubicBezTo>
                  <a:pt x="4325" y="9510"/>
                  <a:pt x="4307" y="9541"/>
                  <a:pt x="4307" y="9578"/>
                </a:cubicBezTo>
                <a:cubicBezTo>
                  <a:pt x="4307" y="9616"/>
                  <a:pt x="4325" y="9647"/>
                  <a:pt x="4348" y="9647"/>
                </a:cubicBezTo>
                <a:cubicBezTo>
                  <a:pt x="4370" y="9647"/>
                  <a:pt x="4389" y="9616"/>
                  <a:pt x="4389" y="9578"/>
                </a:cubicBezTo>
                <a:cubicBezTo>
                  <a:pt x="4389" y="9541"/>
                  <a:pt x="4370" y="9510"/>
                  <a:pt x="4348" y="9510"/>
                </a:cubicBezTo>
                <a:close/>
                <a:moveTo>
                  <a:pt x="4555" y="9510"/>
                </a:moveTo>
                <a:cubicBezTo>
                  <a:pt x="4532" y="9510"/>
                  <a:pt x="4514" y="9541"/>
                  <a:pt x="4514" y="9578"/>
                </a:cubicBezTo>
                <a:cubicBezTo>
                  <a:pt x="4514" y="9616"/>
                  <a:pt x="4532" y="9647"/>
                  <a:pt x="4555" y="9647"/>
                </a:cubicBezTo>
                <a:cubicBezTo>
                  <a:pt x="4578" y="9647"/>
                  <a:pt x="4596" y="9616"/>
                  <a:pt x="4596" y="9578"/>
                </a:cubicBezTo>
                <a:cubicBezTo>
                  <a:pt x="4596" y="9541"/>
                  <a:pt x="4578" y="9510"/>
                  <a:pt x="4555" y="9510"/>
                </a:cubicBezTo>
                <a:close/>
                <a:moveTo>
                  <a:pt x="4762" y="9510"/>
                </a:moveTo>
                <a:cubicBezTo>
                  <a:pt x="4740" y="9510"/>
                  <a:pt x="4721" y="9541"/>
                  <a:pt x="4721" y="9578"/>
                </a:cubicBezTo>
                <a:cubicBezTo>
                  <a:pt x="4721" y="9616"/>
                  <a:pt x="4740" y="9647"/>
                  <a:pt x="4762" y="9647"/>
                </a:cubicBezTo>
                <a:cubicBezTo>
                  <a:pt x="4785" y="9647"/>
                  <a:pt x="4803" y="9616"/>
                  <a:pt x="4803" y="9578"/>
                </a:cubicBezTo>
                <a:cubicBezTo>
                  <a:pt x="4803" y="9541"/>
                  <a:pt x="4785" y="9510"/>
                  <a:pt x="4762" y="9510"/>
                </a:cubicBezTo>
                <a:close/>
                <a:moveTo>
                  <a:pt x="4977" y="9510"/>
                </a:moveTo>
                <a:cubicBezTo>
                  <a:pt x="4955" y="9510"/>
                  <a:pt x="4936" y="9541"/>
                  <a:pt x="4936" y="9578"/>
                </a:cubicBezTo>
                <a:cubicBezTo>
                  <a:pt x="4936" y="9616"/>
                  <a:pt x="4955" y="9647"/>
                  <a:pt x="4977" y="9647"/>
                </a:cubicBezTo>
                <a:cubicBezTo>
                  <a:pt x="5000" y="9647"/>
                  <a:pt x="5018" y="9616"/>
                  <a:pt x="5018" y="9578"/>
                </a:cubicBezTo>
                <a:cubicBezTo>
                  <a:pt x="5018" y="9541"/>
                  <a:pt x="5000" y="9510"/>
                  <a:pt x="4977" y="9510"/>
                </a:cubicBezTo>
                <a:close/>
                <a:moveTo>
                  <a:pt x="5184" y="9510"/>
                </a:moveTo>
                <a:cubicBezTo>
                  <a:pt x="5162" y="9510"/>
                  <a:pt x="5143" y="9541"/>
                  <a:pt x="5143" y="9578"/>
                </a:cubicBezTo>
                <a:cubicBezTo>
                  <a:pt x="5143" y="9616"/>
                  <a:pt x="5162" y="9647"/>
                  <a:pt x="5184" y="9647"/>
                </a:cubicBezTo>
                <a:cubicBezTo>
                  <a:pt x="5207" y="9647"/>
                  <a:pt x="5225" y="9616"/>
                  <a:pt x="5225" y="9578"/>
                </a:cubicBezTo>
                <a:cubicBezTo>
                  <a:pt x="5225" y="9541"/>
                  <a:pt x="5207" y="9510"/>
                  <a:pt x="5184" y="9510"/>
                </a:cubicBezTo>
                <a:close/>
                <a:moveTo>
                  <a:pt x="5392" y="9510"/>
                </a:moveTo>
                <a:cubicBezTo>
                  <a:pt x="5369" y="9510"/>
                  <a:pt x="5351" y="9541"/>
                  <a:pt x="5351" y="9578"/>
                </a:cubicBezTo>
                <a:cubicBezTo>
                  <a:pt x="5351" y="9607"/>
                  <a:pt x="5361" y="9631"/>
                  <a:pt x="5376" y="9641"/>
                </a:cubicBezTo>
                <a:cubicBezTo>
                  <a:pt x="5386" y="9619"/>
                  <a:pt x="5386" y="9607"/>
                  <a:pt x="5409" y="9591"/>
                </a:cubicBezTo>
                <a:cubicBezTo>
                  <a:pt x="5418" y="9587"/>
                  <a:pt x="5424" y="9577"/>
                  <a:pt x="5432" y="9567"/>
                </a:cubicBezTo>
                <a:cubicBezTo>
                  <a:pt x="5429" y="9535"/>
                  <a:pt x="5412" y="9510"/>
                  <a:pt x="5392" y="9510"/>
                </a:cubicBezTo>
                <a:close/>
                <a:moveTo>
                  <a:pt x="9806" y="9510"/>
                </a:moveTo>
                <a:cubicBezTo>
                  <a:pt x="9783" y="9510"/>
                  <a:pt x="9765" y="9541"/>
                  <a:pt x="9765" y="9578"/>
                </a:cubicBezTo>
                <a:cubicBezTo>
                  <a:pt x="9765" y="9616"/>
                  <a:pt x="9783" y="9647"/>
                  <a:pt x="9806" y="9647"/>
                </a:cubicBezTo>
                <a:cubicBezTo>
                  <a:pt x="9828" y="9647"/>
                  <a:pt x="9847" y="9616"/>
                  <a:pt x="9847" y="9578"/>
                </a:cubicBezTo>
                <a:cubicBezTo>
                  <a:pt x="9847" y="9541"/>
                  <a:pt x="9828" y="9510"/>
                  <a:pt x="9806" y="9510"/>
                </a:cubicBezTo>
                <a:close/>
                <a:moveTo>
                  <a:pt x="10013" y="9510"/>
                </a:moveTo>
                <a:cubicBezTo>
                  <a:pt x="9990" y="9510"/>
                  <a:pt x="9972" y="9541"/>
                  <a:pt x="9972" y="9578"/>
                </a:cubicBezTo>
                <a:cubicBezTo>
                  <a:pt x="9972" y="9616"/>
                  <a:pt x="9990" y="9647"/>
                  <a:pt x="10013" y="9647"/>
                </a:cubicBezTo>
                <a:cubicBezTo>
                  <a:pt x="10036" y="9647"/>
                  <a:pt x="10054" y="9616"/>
                  <a:pt x="10054" y="9578"/>
                </a:cubicBezTo>
                <a:cubicBezTo>
                  <a:pt x="10054" y="9541"/>
                  <a:pt x="10036" y="9510"/>
                  <a:pt x="10013" y="9510"/>
                </a:cubicBezTo>
                <a:close/>
                <a:moveTo>
                  <a:pt x="10220" y="9510"/>
                </a:moveTo>
                <a:cubicBezTo>
                  <a:pt x="10198" y="9510"/>
                  <a:pt x="10179" y="9541"/>
                  <a:pt x="10179" y="9578"/>
                </a:cubicBezTo>
                <a:cubicBezTo>
                  <a:pt x="10179" y="9616"/>
                  <a:pt x="10198" y="9647"/>
                  <a:pt x="10220" y="9647"/>
                </a:cubicBezTo>
                <a:cubicBezTo>
                  <a:pt x="10243" y="9647"/>
                  <a:pt x="10261" y="9616"/>
                  <a:pt x="10261" y="9578"/>
                </a:cubicBezTo>
                <a:cubicBezTo>
                  <a:pt x="10261" y="9541"/>
                  <a:pt x="10243" y="9510"/>
                  <a:pt x="10220" y="9510"/>
                </a:cubicBezTo>
                <a:close/>
                <a:moveTo>
                  <a:pt x="10435" y="9510"/>
                </a:moveTo>
                <a:cubicBezTo>
                  <a:pt x="10413" y="9510"/>
                  <a:pt x="10394" y="9541"/>
                  <a:pt x="10394" y="9578"/>
                </a:cubicBezTo>
                <a:cubicBezTo>
                  <a:pt x="10394" y="9616"/>
                  <a:pt x="10413" y="9647"/>
                  <a:pt x="10435" y="9647"/>
                </a:cubicBezTo>
                <a:cubicBezTo>
                  <a:pt x="10458" y="9647"/>
                  <a:pt x="10476" y="9616"/>
                  <a:pt x="10476" y="9578"/>
                </a:cubicBezTo>
                <a:cubicBezTo>
                  <a:pt x="10476" y="9541"/>
                  <a:pt x="10458" y="9510"/>
                  <a:pt x="10435" y="9510"/>
                </a:cubicBezTo>
                <a:close/>
                <a:moveTo>
                  <a:pt x="10643" y="9510"/>
                </a:moveTo>
                <a:cubicBezTo>
                  <a:pt x="10620" y="9510"/>
                  <a:pt x="10602" y="9541"/>
                  <a:pt x="10602" y="9578"/>
                </a:cubicBezTo>
                <a:cubicBezTo>
                  <a:pt x="10602" y="9616"/>
                  <a:pt x="10620" y="9647"/>
                  <a:pt x="10643" y="9647"/>
                </a:cubicBezTo>
                <a:cubicBezTo>
                  <a:pt x="10665" y="9647"/>
                  <a:pt x="10684" y="9616"/>
                  <a:pt x="10684" y="9578"/>
                </a:cubicBezTo>
                <a:cubicBezTo>
                  <a:pt x="10684" y="9541"/>
                  <a:pt x="10665" y="9510"/>
                  <a:pt x="10643" y="9510"/>
                </a:cubicBezTo>
                <a:close/>
                <a:moveTo>
                  <a:pt x="12111" y="9510"/>
                </a:moveTo>
                <a:cubicBezTo>
                  <a:pt x="12104" y="9510"/>
                  <a:pt x="12097" y="9513"/>
                  <a:pt x="12091" y="9519"/>
                </a:cubicBezTo>
                <a:cubicBezTo>
                  <a:pt x="12098" y="9519"/>
                  <a:pt x="12108" y="9516"/>
                  <a:pt x="12118" y="9511"/>
                </a:cubicBezTo>
                <a:cubicBezTo>
                  <a:pt x="12115" y="9511"/>
                  <a:pt x="12113" y="9510"/>
                  <a:pt x="12111" y="9510"/>
                </a:cubicBezTo>
                <a:close/>
                <a:moveTo>
                  <a:pt x="12324" y="9510"/>
                </a:moveTo>
                <a:cubicBezTo>
                  <a:pt x="12301" y="9510"/>
                  <a:pt x="12283" y="9541"/>
                  <a:pt x="12283" y="9578"/>
                </a:cubicBezTo>
                <a:cubicBezTo>
                  <a:pt x="12283" y="9616"/>
                  <a:pt x="12301" y="9647"/>
                  <a:pt x="12324" y="9647"/>
                </a:cubicBezTo>
                <a:cubicBezTo>
                  <a:pt x="12346" y="9647"/>
                  <a:pt x="12365" y="9616"/>
                  <a:pt x="12365" y="9578"/>
                </a:cubicBezTo>
                <a:cubicBezTo>
                  <a:pt x="12365" y="9541"/>
                  <a:pt x="12346" y="9510"/>
                  <a:pt x="12324" y="9510"/>
                </a:cubicBezTo>
                <a:close/>
                <a:moveTo>
                  <a:pt x="12531" y="9510"/>
                </a:moveTo>
                <a:cubicBezTo>
                  <a:pt x="12508" y="9510"/>
                  <a:pt x="12490" y="9541"/>
                  <a:pt x="12490" y="9578"/>
                </a:cubicBezTo>
                <a:cubicBezTo>
                  <a:pt x="12490" y="9616"/>
                  <a:pt x="12508" y="9647"/>
                  <a:pt x="12531" y="9647"/>
                </a:cubicBezTo>
                <a:cubicBezTo>
                  <a:pt x="12554" y="9647"/>
                  <a:pt x="12572" y="9616"/>
                  <a:pt x="12572" y="9578"/>
                </a:cubicBezTo>
                <a:cubicBezTo>
                  <a:pt x="12572" y="9541"/>
                  <a:pt x="12554" y="9510"/>
                  <a:pt x="12531" y="9510"/>
                </a:cubicBezTo>
                <a:close/>
                <a:moveTo>
                  <a:pt x="12738" y="9510"/>
                </a:moveTo>
                <a:cubicBezTo>
                  <a:pt x="12716" y="9510"/>
                  <a:pt x="12697" y="9541"/>
                  <a:pt x="12697" y="9578"/>
                </a:cubicBezTo>
                <a:cubicBezTo>
                  <a:pt x="12697" y="9616"/>
                  <a:pt x="12716" y="9647"/>
                  <a:pt x="12738" y="9647"/>
                </a:cubicBezTo>
                <a:cubicBezTo>
                  <a:pt x="12761" y="9647"/>
                  <a:pt x="12779" y="9616"/>
                  <a:pt x="12779" y="9578"/>
                </a:cubicBezTo>
                <a:cubicBezTo>
                  <a:pt x="12779" y="9541"/>
                  <a:pt x="12761" y="9510"/>
                  <a:pt x="12738" y="9510"/>
                </a:cubicBezTo>
                <a:close/>
                <a:moveTo>
                  <a:pt x="12953" y="9510"/>
                </a:moveTo>
                <a:cubicBezTo>
                  <a:pt x="12931" y="9510"/>
                  <a:pt x="12912" y="9541"/>
                  <a:pt x="12912" y="9578"/>
                </a:cubicBezTo>
                <a:cubicBezTo>
                  <a:pt x="12912" y="9616"/>
                  <a:pt x="12931" y="9647"/>
                  <a:pt x="12953" y="9647"/>
                </a:cubicBezTo>
                <a:cubicBezTo>
                  <a:pt x="12976" y="9647"/>
                  <a:pt x="12994" y="9616"/>
                  <a:pt x="12994" y="9578"/>
                </a:cubicBezTo>
                <a:cubicBezTo>
                  <a:pt x="12994" y="9541"/>
                  <a:pt x="12976" y="9510"/>
                  <a:pt x="12953" y="9510"/>
                </a:cubicBezTo>
                <a:close/>
                <a:moveTo>
                  <a:pt x="13161" y="9510"/>
                </a:moveTo>
                <a:cubicBezTo>
                  <a:pt x="13138" y="9510"/>
                  <a:pt x="13120" y="9541"/>
                  <a:pt x="13120" y="9578"/>
                </a:cubicBezTo>
                <a:cubicBezTo>
                  <a:pt x="13120" y="9616"/>
                  <a:pt x="13138" y="9647"/>
                  <a:pt x="13161" y="9647"/>
                </a:cubicBezTo>
                <a:cubicBezTo>
                  <a:pt x="13183" y="9647"/>
                  <a:pt x="13202" y="9616"/>
                  <a:pt x="13202" y="9578"/>
                </a:cubicBezTo>
                <a:cubicBezTo>
                  <a:pt x="13202" y="9541"/>
                  <a:pt x="13183" y="9510"/>
                  <a:pt x="13161" y="9510"/>
                </a:cubicBezTo>
                <a:close/>
                <a:moveTo>
                  <a:pt x="13368" y="9510"/>
                </a:moveTo>
                <a:cubicBezTo>
                  <a:pt x="13345" y="9510"/>
                  <a:pt x="13327" y="9541"/>
                  <a:pt x="13327" y="9578"/>
                </a:cubicBezTo>
                <a:cubicBezTo>
                  <a:pt x="13327" y="9616"/>
                  <a:pt x="13345" y="9647"/>
                  <a:pt x="13368" y="9647"/>
                </a:cubicBezTo>
                <a:cubicBezTo>
                  <a:pt x="13391" y="9647"/>
                  <a:pt x="13409" y="9616"/>
                  <a:pt x="13409" y="9578"/>
                </a:cubicBezTo>
                <a:cubicBezTo>
                  <a:pt x="13409" y="9541"/>
                  <a:pt x="13391" y="9510"/>
                  <a:pt x="13368" y="9510"/>
                </a:cubicBezTo>
                <a:close/>
                <a:moveTo>
                  <a:pt x="13583" y="9510"/>
                </a:moveTo>
                <a:cubicBezTo>
                  <a:pt x="13560" y="9510"/>
                  <a:pt x="13542" y="9541"/>
                  <a:pt x="13542" y="9578"/>
                </a:cubicBezTo>
                <a:cubicBezTo>
                  <a:pt x="13542" y="9616"/>
                  <a:pt x="13560" y="9647"/>
                  <a:pt x="13583" y="9647"/>
                </a:cubicBezTo>
                <a:cubicBezTo>
                  <a:pt x="13605" y="9647"/>
                  <a:pt x="13624" y="9616"/>
                  <a:pt x="13624" y="9578"/>
                </a:cubicBezTo>
                <a:cubicBezTo>
                  <a:pt x="13624" y="9541"/>
                  <a:pt x="13605" y="9510"/>
                  <a:pt x="13583" y="9510"/>
                </a:cubicBezTo>
                <a:close/>
                <a:moveTo>
                  <a:pt x="13790" y="9510"/>
                </a:moveTo>
                <a:cubicBezTo>
                  <a:pt x="13767" y="9510"/>
                  <a:pt x="13749" y="9541"/>
                  <a:pt x="13749" y="9578"/>
                </a:cubicBezTo>
                <a:cubicBezTo>
                  <a:pt x="13749" y="9616"/>
                  <a:pt x="13767" y="9647"/>
                  <a:pt x="13790" y="9647"/>
                </a:cubicBezTo>
                <a:cubicBezTo>
                  <a:pt x="13813" y="9647"/>
                  <a:pt x="13831" y="9616"/>
                  <a:pt x="13831" y="9578"/>
                </a:cubicBezTo>
                <a:cubicBezTo>
                  <a:pt x="13831" y="9541"/>
                  <a:pt x="13813" y="9510"/>
                  <a:pt x="13790" y="9510"/>
                </a:cubicBezTo>
                <a:close/>
                <a:moveTo>
                  <a:pt x="13997" y="9510"/>
                </a:moveTo>
                <a:cubicBezTo>
                  <a:pt x="13975" y="9510"/>
                  <a:pt x="13956" y="9541"/>
                  <a:pt x="13956" y="9578"/>
                </a:cubicBezTo>
                <a:cubicBezTo>
                  <a:pt x="13956" y="9616"/>
                  <a:pt x="13975" y="9647"/>
                  <a:pt x="13997" y="9647"/>
                </a:cubicBezTo>
                <a:cubicBezTo>
                  <a:pt x="14020" y="9647"/>
                  <a:pt x="14038" y="9616"/>
                  <a:pt x="14038" y="9578"/>
                </a:cubicBezTo>
                <a:cubicBezTo>
                  <a:pt x="14038" y="9541"/>
                  <a:pt x="14020" y="9510"/>
                  <a:pt x="13997" y="9510"/>
                </a:cubicBezTo>
                <a:close/>
                <a:moveTo>
                  <a:pt x="14212" y="9510"/>
                </a:moveTo>
                <a:cubicBezTo>
                  <a:pt x="14190" y="9510"/>
                  <a:pt x="14171" y="9541"/>
                  <a:pt x="14171" y="9578"/>
                </a:cubicBezTo>
                <a:cubicBezTo>
                  <a:pt x="14171" y="9616"/>
                  <a:pt x="14190" y="9647"/>
                  <a:pt x="14212" y="9647"/>
                </a:cubicBezTo>
                <a:cubicBezTo>
                  <a:pt x="14235" y="9647"/>
                  <a:pt x="14253" y="9616"/>
                  <a:pt x="14253" y="9578"/>
                </a:cubicBezTo>
                <a:cubicBezTo>
                  <a:pt x="14253" y="9541"/>
                  <a:pt x="14235" y="9510"/>
                  <a:pt x="14212" y="9510"/>
                </a:cubicBezTo>
                <a:close/>
                <a:moveTo>
                  <a:pt x="14420" y="9510"/>
                </a:moveTo>
                <a:cubicBezTo>
                  <a:pt x="14397" y="9510"/>
                  <a:pt x="14379" y="9541"/>
                  <a:pt x="14379" y="9578"/>
                </a:cubicBezTo>
                <a:cubicBezTo>
                  <a:pt x="14379" y="9616"/>
                  <a:pt x="14397" y="9647"/>
                  <a:pt x="14420" y="9647"/>
                </a:cubicBezTo>
                <a:cubicBezTo>
                  <a:pt x="14442" y="9647"/>
                  <a:pt x="14461" y="9616"/>
                  <a:pt x="14461" y="9578"/>
                </a:cubicBezTo>
                <a:cubicBezTo>
                  <a:pt x="14461" y="9541"/>
                  <a:pt x="14442" y="9510"/>
                  <a:pt x="14420" y="9510"/>
                </a:cubicBezTo>
                <a:close/>
                <a:moveTo>
                  <a:pt x="14627" y="9510"/>
                </a:moveTo>
                <a:cubicBezTo>
                  <a:pt x="14604" y="9510"/>
                  <a:pt x="14586" y="9541"/>
                  <a:pt x="14586" y="9578"/>
                </a:cubicBezTo>
                <a:cubicBezTo>
                  <a:pt x="14586" y="9616"/>
                  <a:pt x="14604" y="9647"/>
                  <a:pt x="14627" y="9647"/>
                </a:cubicBezTo>
                <a:cubicBezTo>
                  <a:pt x="14649" y="9647"/>
                  <a:pt x="14668" y="9616"/>
                  <a:pt x="14668" y="9578"/>
                </a:cubicBezTo>
                <a:cubicBezTo>
                  <a:pt x="14668" y="9541"/>
                  <a:pt x="14649" y="9510"/>
                  <a:pt x="14627" y="9510"/>
                </a:cubicBezTo>
                <a:close/>
                <a:moveTo>
                  <a:pt x="14842" y="9510"/>
                </a:moveTo>
                <a:cubicBezTo>
                  <a:pt x="14819" y="9510"/>
                  <a:pt x="14801" y="9541"/>
                  <a:pt x="14801" y="9578"/>
                </a:cubicBezTo>
                <a:cubicBezTo>
                  <a:pt x="14801" y="9616"/>
                  <a:pt x="14819" y="9647"/>
                  <a:pt x="14842" y="9647"/>
                </a:cubicBezTo>
                <a:cubicBezTo>
                  <a:pt x="14864" y="9647"/>
                  <a:pt x="14883" y="9616"/>
                  <a:pt x="14883" y="9578"/>
                </a:cubicBezTo>
                <a:cubicBezTo>
                  <a:pt x="14883" y="9541"/>
                  <a:pt x="14864" y="9510"/>
                  <a:pt x="14842" y="9510"/>
                </a:cubicBezTo>
                <a:close/>
                <a:moveTo>
                  <a:pt x="15049" y="9510"/>
                </a:moveTo>
                <a:cubicBezTo>
                  <a:pt x="15026" y="9510"/>
                  <a:pt x="15008" y="9541"/>
                  <a:pt x="15008" y="9578"/>
                </a:cubicBezTo>
                <a:cubicBezTo>
                  <a:pt x="15008" y="9616"/>
                  <a:pt x="15026" y="9647"/>
                  <a:pt x="15049" y="9647"/>
                </a:cubicBezTo>
                <a:cubicBezTo>
                  <a:pt x="15072" y="9647"/>
                  <a:pt x="15090" y="9616"/>
                  <a:pt x="15090" y="9578"/>
                </a:cubicBezTo>
                <a:cubicBezTo>
                  <a:pt x="15090" y="9541"/>
                  <a:pt x="15072" y="9510"/>
                  <a:pt x="15049" y="9510"/>
                </a:cubicBezTo>
                <a:close/>
                <a:moveTo>
                  <a:pt x="15256" y="9510"/>
                </a:moveTo>
                <a:cubicBezTo>
                  <a:pt x="15234" y="9510"/>
                  <a:pt x="15215" y="9541"/>
                  <a:pt x="15215" y="9578"/>
                </a:cubicBezTo>
                <a:cubicBezTo>
                  <a:pt x="15215" y="9616"/>
                  <a:pt x="15234" y="9647"/>
                  <a:pt x="15256" y="9647"/>
                </a:cubicBezTo>
                <a:cubicBezTo>
                  <a:pt x="15279" y="9647"/>
                  <a:pt x="15297" y="9616"/>
                  <a:pt x="15297" y="9578"/>
                </a:cubicBezTo>
                <a:cubicBezTo>
                  <a:pt x="15297" y="9541"/>
                  <a:pt x="15279" y="9510"/>
                  <a:pt x="15256" y="9510"/>
                </a:cubicBezTo>
                <a:close/>
                <a:moveTo>
                  <a:pt x="15471" y="9510"/>
                </a:moveTo>
                <a:cubicBezTo>
                  <a:pt x="15449" y="9510"/>
                  <a:pt x="15430" y="9541"/>
                  <a:pt x="15430" y="9578"/>
                </a:cubicBezTo>
                <a:cubicBezTo>
                  <a:pt x="15430" y="9616"/>
                  <a:pt x="15449" y="9647"/>
                  <a:pt x="15471" y="9647"/>
                </a:cubicBezTo>
                <a:cubicBezTo>
                  <a:pt x="15494" y="9647"/>
                  <a:pt x="15512" y="9616"/>
                  <a:pt x="15512" y="9578"/>
                </a:cubicBezTo>
                <a:cubicBezTo>
                  <a:pt x="15512" y="9541"/>
                  <a:pt x="15494" y="9510"/>
                  <a:pt x="15471" y="9510"/>
                </a:cubicBezTo>
                <a:close/>
                <a:moveTo>
                  <a:pt x="15679" y="9510"/>
                </a:moveTo>
                <a:cubicBezTo>
                  <a:pt x="15656" y="9510"/>
                  <a:pt x="15638" y="9541"/>
                  <a:pt x="15638" y="9578"/>
                </a:cubicBezTo>
                <a:cubicBezTo>
                  <a:pt x="15638" y="9616"/>
                  <a:pt x="15656" y="9647"/>
                  <a:pt x="15679" y="9647"/>
                </a:cubicBezTo>
                <a:cubicBezTo>
                  <a:pt x="15701" y="9647"/>
                  <a:pt x="15720" y="9616"/>
                  <a:pt x="15720" y="9578"/>
                </a:cubicBezTo>
                <a:cubicBezTo>
                  <a:pt x="15720" y="9541"/>
                  <a:pt x="15701" y="9510"/>
                  <a:pt x="15679" y="9510"/>
                </a:cubicBezTo>
                <a:close/>
                <a:moveTo>
                  <a:pt x="15894" y="9510"/>
                </a:moveTo>
                <a:cubicBezTo>
                  <a:pt x="15871" y="9510"/>
                  <a:pt x="15853" y="9541"/>
                  <a:pt x="15853" y="9578"/>
                </a:cubicBezTo>
                <a:cubicBezTo>
                  <a:pt x="15853" y="9616"/>
                  <a:pt x="15871" y="9647"/>
                  <a:pt x="15894" y="9647"/>
                </a:cubicBezTo>
                <a:cubicBezTo>
                  <a:pt x="15916" y="9647"/>
                  <a:pt x="15935" y="9616"/>
                  <a:pt x="15935" y="9578"/>
                </a:cubicBezTo>
                <a:cubicBezTo>
                  <a:pt x="15935" y="9541"/>
                  <a:pt x="15916" y="9510"/>
                  <a:pt x="15894" y="9510"/>
                </a:cubicBezTo>
                <a:close/>
                <a:moveTo>
                  <a:pt x="16101" y="9510"/>
                </a:moveTo>
                <a:cubicBezTo>
                  <a:pt x="16078" y="9510"/>
                  <a:pt x="16060" y="9541"/>
                  <a:pt x="16060" y="9578"/>
                </a:cubicBezTo>
                <a:cubicBezTo>
                  <a:pt x="16060" y="9616"/>
                  <a:pt x="16078" y="9647"/>
                  <a:pt x="16101" y="9647"/>
                </a:cubicBezTo>
                <a:cubicBezTo>
                  <a:pt x="16123" y="9647"/>
                  <a:pt x="16142" y="9616"/>
                  <a:pt x="16142" y="9578"/>
                </a:cubicBezTo>
                <a:cubicBezTo>
                  <a:pt x="16142" y="9541"/>
                  <a:pt x="16123" y="9510"/>
                  <a:pt x="16101" y="9510"/>
                </a:cubicBezTo>
                <a:close/>
                <a:moveTo>
                  <a:pt x="16308" y="9510"/>
                </a:moveTo>
                <a:cubicBezTo>
                  <a:pt x="16285" y="9510"/>
                  <a:pt x="16267" y="9541"/>
                  <a:pt x="16267" y="9578"/>
                </a:cubicBezTo>
                <a:cubicBezTo>
                  <a:pt x="16267" y="9616"/>
                  <a:pt x="16285" y="9647"/>
                  <a:pt x="16308" y="9647"/>
                </a:cubicBezTo>
                <a:cubicBezTo>
                  <a:pt x="16331" y="9647"/>
                  <a:pt x="16349" y="9616"/>
                  <a:pt x="16349" y="9578"/>
                </a:cubicBezTo>
                <a:cubicBezTo>
                  <a:pt x="16349" y="9541"/>
                  <a:pt x="16331" y="9510"/>
                  <a:pt x="16308" y="9510"/>
                </a:cubicBezTo>
                <a:close/>
                <a:moveTo>
                  <a:pt x="16523" y="9510"/>
                </a:moveTo>
                <a:cubicBezTo>
                  <a:pt x="16500" y="9510"/>
                  <a:pt x="16482" y="9541"/>
                  <a:pt x="16482" y="9578"/>
                </a:cubicBezTo>
                <a:cubicBezTo>
                  <a:pt x="16482" y="9616"/>
                  <a:pt x="16500" y="9647"/>
                  <a:pt x="16523" y="9647"/>
                </a:cubicBezTo>
                <a:cubicBezTo>
                  <a:pt x="16546" y="9647"/>
                  <a:pt x="16564" y="9616"/>
                  <a:pt x="16564" y="9578"/>
                </a:cubicBezTo>
                <a:cubicBezTo>
                  <a:pt x="16564" y="9541"/>
                  <a:pt x="16546" y="9510"/>
                  <a:pt x="16523" y="9510"/>
                </a:cubicBezTo>
                <a:close/>
                <a:moveTo>
                  <a:pt x="16730" y="9510"/>
                </a:moveTo>
                <a:cubicBezTo>
                  <a:pt x="16708" y="9510"/>
                  <a:pt x="16689" y="9541"/>
                  <a:pt x="16689" y="9578"/>
                </a:cubicBezTo>
                <a:cubicBezTo>
                  <a:pt x="16689" y="9616"/>
                  <a:pt x="16708" y="9647"/>
                  <a:pt x="16730" y="9647"/>
                </a:cubicBezTo>
                <a:cubicBezTo>
                  <a:pt x="16753" y="9647"/>
                  <a:pt x="16771" y="9616"/>
                  <a:pt x="16771" y="9578"/>
                </a:cubicBezTo>
                <a:cubicBezTo>
                  <a:pt x="16771" y="9541"/>
                  <a:pt x="16753" y="9510"/>
                  <a:pt x="16730" y="9510"/>
                </a:cubicBezTo>
                <a:close/>
                <a:moveTo>
                  <a:pt x="16938" y="9510"/>
                </a:moveTo>
                <a:cubicBezTo>
                  <a:pt x="16915" y="9510"/>
                  <a:pt x="16897" y="9541"/>
                  <a:pt x="16897" y="9578"/>
                </a:cubicBezTo>
                <a:cubicBezTo>
                  <a:pt x="16897" y="9616"/>
                  <a:pt x="16915" y="9647"/>
                  <a:pt x="16938" y="9647"/>
                </a:cubicBezTo>
                <a:cubicBezTo>
                  <a:pt x="16960" y="9647"/>
                  <a:pt x="16979" y="9616"/>
                  <a:pt x="16979" y="9578"/>
                </a:cubicBezTo>
                <a:cubicBezTo>
                  <a:pt x="16979" y="9541"/>
                  <a:pt x="16960" y="9510"/>
                  <a:pt x="16938" y="9510"/>
                </a:cubicBezTo>
                <a:close/>
                <a:moveTo>
                  <a:pt x="17153" y="9510"/>
                </a:moveTo>
                <a:cubicBezTo>
                  <a:pt x="17130" y="9510"/>
                  <a:pt x="17111" y="9541"/>
                  <a:pt x="17111" y="9578"/>
                </a:cubicBezTo>
                <a:cubicBezTo>
                  <a:pt x="17111" y="9616"/>
                  <a:pt x="17130" y="9647"/>
                  <a:pt x="17153" y="9647"/>
                </a:cubicBezTo>
                <a:cubicBezTo>
                  <a:pt x="17175" y="9647"/>
                  <a:pt x="17194" y="9616"/>
                  <a:pt x="17194" y="9578"/>
                </a:cubicBezTo>
                <a:cubicBezTo>
                  <a:pt x="17194" y="9541"/>
                  <a:pt x="17175" y="9510"/>
                  <a:pt x="17153" y="9510"/>
                </a:cubicBezTo>
                <a:close/>
                <a:moveTo>
                  <a:pt x="17360" y="9510"/>
                </a:moveTo>
                <a:cubicBezTo>
                  <a:pt x="17337" y="9510"/>
                  <a:pt x="17319" y="9541"/>
                  <a:pt x="17319" y="9578"/>
                </a:cubicBezTo>
                <a:cubicBezTo>
                  <a:pt x="17319" y="9616"/>
                  <a:pt x="17337" y="9647"/>
                  <a:pt x="17360" y="9647"/>
                </a:cubicBezTo>
                <a:cubicBezTo>
                  <a:pt x="17382" y="9647"/>
                  <a:pt x="17401" y="9616"/>
                  <a:pt x="17401" y="9578"/>
                </a:cubicBezTo>
                <a:cubicBezTo>
                  <a:pt x="17401" y="9570"/>
                  <a:pt x="17400" y="9563"/>
                  <a:pt x="17398" y="9556"/>
                </a:cubicBezTo>
                <a:cubicBezTo>
                  <a:pt x="17387" y="9548"/>
                  <a:pt x="17373" y="9532"/>
                  <a:pt x="17364" y="9511"/>
                </a:cubicBezTo>
                <a:cubicBezTo>
                  <a:pt x="17362" y="9511"/>
                  <a:pt x="17361" y="9510"/>
                  <a:pt x="17360" y="9510"/>
                </a:cubicBezTo>
                <a:close/>
                <a:moveTo>
                  <a:pt x="17783" y="9510"/>
                </a:moveTo>
                <a:cubicBezTo>
                  <a:pt x="17781" y="9517"/>
                  <a:pt x="17779" y="9523"/>
                  <a:pt x="17779" y="9532"/>
                </a:cubicBezTo>
                <a:lnTo>
                  <a:pt x="17812" y="9532"/>
                </a:lnTo>
                <a:cubicBezTo>
                  <a:pt x="17812" y="9531"/>
                  <a:pt x="17812" y="9531"/>
                  <a:pt x="17812" y="9531"/>
                </a:cubicBezTo>
                <a:cubicBezTo>
                  <a:pt x="17805" y="9518"/>
                  <a:pt x="17795" y="9510"/>
                  <a:pt x="17783" y="9510"/>
                </a:cubicBezTo>
                <a:close/>
                <a:moveTo>
                  <a:pt x="18200" y="9510"/>
                </a:moveTo>
                <a:cubicBezTo>
                  <a:pt x="18184" y="9510"/>
                  <a:pt x="18170" y="9526"/>
                  <a:pt x="18163" y="9548"/>
                </a:cubicBezTo>
                <a:cubicBezTo>
                  <a:pt x="18176" y="9539"/>
                  <a:pt x="18187" y="9528"/>
                  <a:pt x="18198" y="9519"/>
                </a:cubicBezTo>
                <a:cubicBezTo>
                  <a:pt x="18202" y="9515"/>
                  <a:pt x="18205" y="9513"/>
                  <a:pt x="18209" y="9512"/>
                </a:cubicBezTo>
                <a:cubicBezTo>
                  <a:pt x="18206" y="9511"/>
                  <a:pt x="18203" y="9510"/>
                  <a:pt x="18200" y="9510"/>
                </a:cubicBezTo>
                <a:close/>
                <a:moveTo>
                  <a:pt x="18412" y="9510"/>
                </a:moveTo>
                <a:cubicBezTo>
                  <a:pt x="18389" y="9510"/>
                  <a:pt x="18370" y="9541"/>
                  <a:pt x="18370" y="9578"/>
                </a:cubicBezTo>
                <a:cubicBezTo>
                  <a:pt x="18370" y="9587"/>
                  <a:pt x="18372" y="9596"/>
                  <a:pt x="18373" y="9603"/>
                </a:cubicBezTo>
                <a:cubicBezTo>
                  <a:pt x="18385" y="9574"/>
                  <a:pt x="18397" y="9548"/>
                  <a:pt x="18406" y="9548"/>
                </a:cubicBezTo>
                <a:cubicBezTo>
                  <a:pt x="18413" y="9548"/>
                  <a:pt x="18421" y="9548"/>
                  <a:pt x="18428" y="9544"/>
                </a:cubicBezTo>
                <a:cubicBezTo>
                  <a:pt x="18427" y="9544"/>
                  <a:pt x="18420" y="9528"/>
                  <a:pt x="18414" y="9510"/>
                </a:cubicBezTo>
                <a:cubicBezTo>
                  <a:pt x="18413" y="9510"/>
                  <a:pt x="18412" y="9510"/>
                  <a:pt x="18412" y="9510"/>
                </a:cubicBezTo>
                <a:close/>
                <a:moveTo>
                  <a:pt x="18234" y="9548"/>
                </a:moveTo>
                <a:cubicBezTo>
                  <a:pt x="18220" y="9568"/>
                  <a:pt x="18209" y="9598"/>
                  <a:pt x="18183" y="9583"/>
                </a:cubicBezTo>
                <a:cubicBezTo>
                  <a:pt x="18183" y="9586"/>
                  <a:pt x="18173" y="9602"/>
                  <a:pt x="18163" y="9617"/>
                </a:cubicBezTo>
                <a:cubicBezTo>
                  <a:pt x="18170" y="9638"/>
                  <a:pt x="18184" y="9652"/>
                  <a:pt x="18199" y="9652"/>
                </a:cubicBezTo>
                <a:cubicBezTo>
                  <a:pt x="18221" y="9652"/>
                  <a:pt x="18239" y="9621"/>
                  <a:pt x="18239" y="9583"/>
                </a:cubicBezTo>
                <a:cubicBezTo>
                  <a:pt x="18239" y="9570"/>
                  <a:pt x="18237" y="9559"/>
                  <a:pt x="18234" y="9548"/>
                </a:cubicBezTo>
                <a:close/>
                <a:moveTo>
                  <a:pt x="2980" y="9689"/>
                </a:moveTo>
                <a:cubicBezTo>
                  <a:pt x="2961" y="9689"/>
                  <a:pt x="2945" y="9711"/>
                  <a:pt x="2940" y="9741"/>
                </a:cubicBezTo>
                <a:cubicBezTo>
                  <a:pt x="2944" y="9747"/>
                  <a:pt x="2947" y="9752"/>
                  <a:pt x="2950" y="9758"/>
                </a:cubicBezTo>
                <a:cubicBezTo>
                  <a:pt x="2962" y="9779"/>
                  <a:pt x="2972" y="9802"/>
                  <a:pt x="2980" y="9826"/>
                </a:cubicBezTo>
                <a:cubicBezTo>
                  <a:pt x="3002" y="9826"/>
                  <a:pt x="3021" y="9795"/>
                  <a:pt x="3021" y="9758"/>
                </a:cubicBezTo>
                <a:cubicBezTo>
                  <a:pt x="3021" y="9720"/>
                  <a:pt x="3003" y="9689"/>
                  <a:pt x="2980" y="9689"/>
                </a:cubicBezTo>
                <a:close/>
                <a:moveTo>
                  <a:pt x="3188" y="9689"/>
                </a:moveTo>
                <a:cubicBezTo>
                  <a:pt x="3166" y="9689"/>
                  <a:pt x="3147" y="9720"/>
                  <a:pt x="3147" y="9758"/>
                </a:cubicBezTo>
                <a:cubicBezTo>
                  <a:pt x="3147" y="9795"/>
                  <a:pt x="3166" y="9826"/>
                  <a:pt x="3188" y="9826"/>
                </a:cubicBezTo>
                <a:cubicBezTo>
                  <a:pt x="3211" y="9826"/>
                  <a:pt x="3230" y="9795"/>
                  <a:pt x="3230" y="9758"/>
                </a:cubicBezTo>
                <a:cubicBezTo>
                  <a:pt x="3230" y="9720"/>
                  <a:pt x="3211" y="9689"/>
                  <a:pt x="3188" y="9689"/>
                </a:cubicBezTo>
                <a:close/>
                <a:moveTo>
                  <a:pt x="3396" y="9689"/>
                </a:moveTo>
                <a:cubicBezTo>
                  <a:pt x="3373" y="9689"/>
                  <a:pt x="3355" y="9720"/>
                  <a:pt x="3355" y="9758"/>
                </a:cubicBezTo>
                <a:cubicBezTo>
                  <a:pt x="3355" y="9795"/>
                  <a:pt x="3373" y="9826"/>
                  <a:pt x="3396" y="9826"/>
                </a:cubicBezTo>
                <a:cubicBezTo>
                  <a:pt x="3418" y="9826"/>
                  <a:pt x="3437" y="9795"/>
                  <a:pt x="3437" y="9758"/>
                </a:cubicBezTo>
                <a:cubicBezTo>
                  <a:pt x="3437" y="9720"/>
                  <a:pt x="3418" y="9689"/>
                  <a:pt x="3396" y="9689"/>
                </a:cubicBezTo>
                <a:close/>
                <a:moveTo>
                  <a:pt x="3611" y="9689"/>
                </a:moveTo>
                <a:cubicBezTo>
                  <a:pt x="3588" y="9689"/>
                  <a:pt x="3570" y="9720"/>
                  <a:pt x="3570" y="9758"/>
                </a:cubicBezTo>
                <a:cubicBezTo>
                  <a:pt x="3570" y="9795"/>
                  <a:pt x="3588" y="9826"/>
                  <a:pt x="3611" y="9826"/>
                </a:cubicBezTo>
                <a:cubicBezTo>
                  <a:pt x="3633" y="9826"/>
                  <a:pt x="3652" y="9795"/>
                  <a:pt x="3652" y="9758"/>
                </a:cubicBezTo>
                <a:cubicBezTo>
                  <a:pt x="3652" y="9720"/>
                  <a:pt x="3633" y="9689"/>
                  <a:pt x="3611" y="9689"/>
                </a:cubicBezTo>
                <a:close/>
                <a:moveTo>
                  <a:pt x="3818" y="9689"/>
                </a:moveTo>
                <a:cubicBezTo>
                  <a:pt x="3795" y="9689"/>
                  <a:pt x="3777" y="9720"/>
                  <a:pt x="3777" y="9758"/>
                </a:cubicBezTo>
                <a:cubicBezTo>
                  <a:pt x="3777" y="9795"/>
                  <a:pt x="3795" y="9826"/>
                  <a:pt x="3818" y="9826"/>
                </a:cubicBezTo>
                <a:cubicBezTo>
                  <a:pt x="3841" y="9826"/>
                  <a:pt x="3859" y="9795"/>
                  <a:pt x="3859" y="9758"/>
                </a:cubicBezTo>
                <a:cubicBezTo>
                  <a:pt x="3859" y="9720"/>
                  <a:pt x="3841" y="9689"/>
                  <a:pt x="3818" y="9689"/>
                </a:cubicBezTo>
                <a:close/>
                <a:moveTo>
                  <a:pt x="4033" y="9689"/>
                </a:moveTo>
                <a:cubicBezTo>
                  <a:pt x="4010" y="9689"/>
                  <a:pt x="3992" y="9720"/>
                  <a:pt x="3992" y="9758"/>
                </a:cubicBezTo>
                <a:cubicBezTo>
                  <a:pt x="3992" y="9795"/>
                  <a:pt x="4010" y="9826"/>
                  <a:pt x="4033" y="9826"/>
                </a:cubicBezTo>
                <a:cubicBezTo>
                  <a:pt x="4056" y="9826"/>
                  <a:pt x="4074" y="9795"/>
                  <a:pt x="4074" y="9758"/>
                </a:cubicBezTo>
                <a:cubicBezTo>
                  <a:pt x="4074" y="9720"/>
                  <a:pt x="4056" y="9689"/>
                  <a:pt x="4033" y="9689"/>
                </a:cubicBezTo>
                <a:close/>
                <a:moveTo>
                  <a:pt x="4240" y="9689"/>
                </a:moveTo>
                <a:cubicBezTo>
                  <a:pt x="4218" y="9689"/>
                  <a:pt x="4199" y="9720"/>
                  <a:pt x="4199" y="9758"/>
                </a:cubicBezTo>
                <a:cubicBezTo>
                  <a:pt x="4199" y="9795"/>
                  <a:pt x="4218" y="9826"/>
                  <a:pt x="4240" y="9826"/>
                </a:cubicBezTo>
                <a:cubicBezTo>
                  <a:pt x="4263" y="9826"/>
                  <a:pt x="4281" y="9795"/>
                  <a:pt x="4281" y="9758"/>
                </a:cubicBezTo>
                <a:cubicBezTo>
                  <a:pt x="4281" y="9720"/>
                  <a:pt x="4263" y="9689"/>
                  <a:pt x="4240" y="9689"/>
                </a:cubicBezTo>
                <a:close/>
                <a:moveTo>
                  <a:pt x="4447" y="9689"/>
                </a:moveTo>
                <a:cubicBezTo>
                  <a:pt x="4425" y="9689"/>
                  <a:pt x="4406" y="9720"/>
                  <a:pt x="4406" y="9758"/>
                </a:cubicBezTo>
                <a:cubicBezTo>
                  <a:pt x="4406" y="9795"/>
                  <a:pt x="4425" y="9826"/>
                  <a:pt x="4447" y="9826"/>
                </a:cubicBezTo>
                <a:cubicBezTo>
                  <a:pt x="4470" y="9826"/>
                  <a:pt x="4489" y="9795"/>
                  <a:pt x="4489" y="9758"/>
                </a:cubicBezTo>
                <a:cubicBezTo>
                  <a:pt x="4489" y="9720"/>
                  <a:pt x="4470" y="9689"/>
                  <a:pt x="4447" y="9689"/>
                </a:cubicBezTo>
                <a:close/>
                <a:moveTo>
                  <a:pt x="4662" y="9689"/>
                </a:moveTo>
                <a:cubicBezTo>
                  <a:pt x="4640" y="9689"/>
                  <a:pt x="4621" y="9720"/>
                  <a:pt x="4621" y="9758"/>
                </a:cubicBezTo>
                <a:cubicBezTo>
                  <a:pt x="4621" y="9795"/>
                  <a:pt x="4640" y="9826"/>
                  <a:pt x="4662" y="9826"/>
                </a:cubicBezTo>
                <a:cubicBezTo>
                  <a:pt x="4685" y="9826"/>
                  <a:pt x="4703" y="9795"/>
                  <a:pt x="4703" y="9758"/>
                </a:cubicBezTo>
                <a:cubicBezTo>
                  <a:pt x="4703" y="9720"/>
                  <a:pt x="4685" y="9689"/>
                  <a:pt x="4662" y="9689"/>
                </a:cubicBezTo>
                <a:close/>
                <a:moveTo>
                  <a:pt x="4870" y="9689"/>
                </a:moveTo>
                <a:cubicBezTo>
                  <a:pt x="4847" y="9689"/>
                  <a:pt x="4829" y="9720"/>
                  <a:pt x="4829" y="9758"/>
                </a:cubicBezTo>
                <a:cubicBezTo>
                  <a:pt x="4829" y="9795"/>
                  <a:pt x="4847" y="9826"/>
                  <a:pt x="4870" y="9826"/>
                </a:cubicBezTo>
                <a:cubicBezTo>
                  <a:pt x="4892" y="9826"/>
                  <a:pt x="4911" y="9795"/>
                  <a:pt x="4911" y="9758"/>
                </a:cubicBezTo>
                <a:cubicBezTo>
                  <a:pt x="4911" y="9720"/>
                  <a:pt x="4892" y="9689"/>
                  <a:pt x="4870" y="9689"/>
                </a:cubicBezTo>
                <a:close/>
                <a:moveTo>
                  <a:pt x="5077" y="9689"/>
                </a:moveTo>
                <a:cubicBezTo>
                  <a:pt x="5054" y="9689"/>
                  <a:pt x="5036" y="9720"/>
                  <a:pt x="5036" y="9758"/>
                </a:cubicBezTo>
                <a:cubicBezTo>
                  <a:pt x="5036" y="9795"/>
                  <a:pt x="5054" y="9826"/>
                  <a:pt x="5077" y="9826"/>
                </a:cubicBezTo>
                <a:cubicBezTo>
                  <a:pt x="5100" y="9826"/>
                  <a:pt x="5118" y="9795"/>
                  <a:pt x="5118" y="9758"/>
                </a:cubicBezTo>
                <a:cubicBezTo>
                  <a:pt x="5118" y="9720"/>
                  <a:pt x="5100" y="9689"/>
                  <a:pt x="5077" y="9689"/>
                </a:cubicBezTo>
                <a:close/>
                <a:moveTo>
                  <a:pt x="5292" y="9689"/>
                </a:moveTo>
                <a:cubicBezTo>
                  <a:pt x="5269" y="9689"/>
                  <a:pt x="5251" y="9720"/>
                  <a:pt x="5251" y="9758"/>
                </a:cubicBezTo>
                <a:cubicBezTo>
                  <a:pt x="5251" y="9773"/>
                  <a:pt x="5254" y="9787"/>
                  <a:pt x="5259" y="9798"/>
                </a:cubicBezTo>
                <a:cubicBezTo>
                  <a:pt x="5270" y="9784"/>
                  <a:pt x="5281" y="9771"/>
                  <a:pt x="5292" y="9758"/>
                </a:cubicBezTo>
                <a:cubicBezTo>
                  <a:pt x="5292" y="9758"/>
                  <a:pt x="5292" y="9758"/>
                  <a:pt x="5292" y="9758"/>
                </a:cubicBezTo>
                <a:cubicBezTo>
                  <a:pt x="5303" y="9745"/>
                  <a:pt x="5315" y="9732"/>
                  <a:pt x="5326" y="9720"/>
                </a:cubicBezTo>
                <a:cubicBezTo>
                  <a:pt x="5319" y="9702"/>
                  <a:pt x="5306" y="9689"/>
                  <a:pt x="5292" y="9689"/>
                </a:cubicBezTo>
                <a:close/>
                <a:moveTo>
                  <a:pt x="9698" y="9689"/>
                </a:moveTo>
                <a:cubicBezTo>
                  <a:pt x="9676" y="9689"/>
                  <a:pt x="9657" y="9720"/>
                  <a:pt x="9657" y="9758"/>
                </a:cubicBezTo>
                <a:cubicBezTo>
                  <a:pt x="9657" y="9795"/>
                  <a:pt x="9676" y="9826"/>
                  <a:pt x="9698" y="9826"/>
                </a:cubicBezTo>
                <a:cubicBezTo>
                  <a:pt x="9721" y="9826"/>
                  <a:pt x="9739" y="9795"/>
                  <a:pt x="9739" y="9758"/>
                </a:cubicBezTo>
                <a:cubicBezTo>
                  <a:pt x="9739" y="9720"/>
                  <a:pt x="9721" y="9689"/>
                  <a:pt x="9698" y="9689"/>
                </a:cubicBezTo>
                <a:close/>
                <a:moveTo>
                  <a:pt x="9906" y="9689"/>
                </a:moveTo>
                <a:cubicBezTo>
                  <a:pt x="9883" y="9689"/>
                  <a:pt x="9865" y="9720"/>
                  <a:pt x="9865" y="9758"/>
                </a:cubicBezTo>
                <a:cubicBezTo>
                  <a:pt x="9865" y="9795"/>
                  <a:pt x="9883" y="9826"/>
                  <a:pt x="9906" y="9826"/>
                </a:cubicBezTo>
                <a:cubicBezTo>
                  <a:pt x="9928" y="9826"/>
                  <a:pt x="9947" y="9795"/>
                  <a:pt x="9947" y="9758"/>
                </a:cubicBezTo>
                <a:cubicBezTo>
                  <a:pt x="9947" y="9720"/>
                  <a:pt x="9928" y="9689"/>
                  <a:pt x="9906" y="9689"/>
                </a:cubicBezTo>
                <a:close/>
                <a:moveTo>
                  <a:pt x="10121" y="9689"/>
                </a:moveTo>
                <a:cubicBezTo>
                  <a:pt x="10098" y="9689"/>
                  <a:pt x="10080" y="9720"/>
                  <a:pt x="10080" y="9758"/>
                </a:cubicBezTo>
                <a:cubicBezTo>
                  <a:pt x="10080" y="9795"/>
                  <a:pt x="10098" y="9826"/>
                  <a:pt x="10121" y="9826"/>
                </a:cubicBezTo>
                <a:cubicBezTo>
                  <a:pt x="10143" y="9826"/>
                  <a:pt x="10162" y="9795"/>
                  <a:pt x="10162" y="9758"/>
                </a:cubicBezTo>
                <a:cubicBezTo>
                  <a:pt x="10162" y="9720"/>
                  <a:pt x="10143" y="9689"/>
                  <a:pt x="10121" y="9689"/>
                </a:cubicBezTo>
                <a:close/>
                <a:moveTo>
                  <a:pt x="10328" y="9689"/>
                </a:moveTo>
                <a:cubicBezTo>
                  <a:pt x="10305" y="9689"/>
                  <a:pt x="10287" y="9720"/>
                  <a:pt x="10287" y="9758"/>
                </a:cubicBezTo>
                <a:cubicBezTo>
                  <a:pt x="10287" y="9795"/>
                  <a:pt x="10305" y="9826"/>
                  <a:pt x="10328" y="9826"/>
                </a:cubicBezTo>
                <a:cubicBezTo>
                  <a:pt x="10351" y="9826"/>
                  <a:pt x="10369" y="9795"/>
                  <a:pt x="10369" y="9758"/>
                </a:cubicBezTo>
                <a:cubicBezTo>
                  <a:pt x="10369" y="9720"/>
                  <a:pt x="10351" y="9689"/>
                  <a:pt x="10328" y="9689"/>
                </a:cubicBezTo>
                <a:close/>
                <a:moveTo>
                  <a:pt x="10535" y="9689"/>
                </a:moveTo>
                <a:cubicBezTo>
                  <a:pt x="10513" y="9689"/>
                  <a:pt x="10494" y="9720"/>
                  <a:pt x="10494" y="9758"/>
                </a:cubicBezTo>
                <a:cubicBezTo>
                  <a:pt x="10494" y="9795"/>
                  <a:pt x="10513" y="9826"/>
                  <a:pt x="10535" y="9826"/>
                </a:cubicBezTo>
                <a:cubicBezTo>
                  <a:pt x="10558" y="9826"/>
                  <a:pt x="10576" y="9795"/>
                  <a:pt x="10576" y="9758"/>
                </a:cubicBezTo>
                <a:cubicBezTo>
                  <a:pt x="10576" y="9720"/>
                  <a:pt x="10558" y="9689"/>
                  <a:pt x="10535" y="9689"/>
                </a:cubicBezTo>
                <a:close/>
                <a:moveTo>
                  <a:pt x="10750" y="9689"/>
                </a:moveTo>
                <a:cubicBezTo>
                  <a:pt x="10727" y="9689"/>
                  <a:pt x="10709" y="9720"/>
                  <a:pt x="10709" y="9758"/>
                </a:cubicBezTo>
                <a:cubicBezTo>
                  <a:pt x="10709" y="9795"/>
                  <a:pt x="10727" y="9826"/>
                  <a:pt x="10750" y="9826"/>
                </a:cubicBezTo>
                <a:cubicBezTo>
                  <a:pt x="10773" y="9826"/>
                  <a:pt x="10791" y="9795"/>
                  <a:pt x="10791" y="9758"/>
                </a:cubicBezTo>
                <a:cubicBezTo>
                  <a:pt x="10791" y="9720"/>
                  <a:pt x="10773" y="9689"/>
                  <a:pt x="10750" y="9689"/>
                </a:cubicBezTo>
                <a:close/>
                <a:moveTo>
                  <a:pt x="12226" y="9689"/>
                </a:moveTo>
                <a:cubicBezTo>
                  <a:pt x="12226" y="9690"/>
                  <a:pt x="12225" y="9691"/>
                  <a:pt x="12225" y="9692"/>
                </a:cubicBezTo>
                <a:cubicBezTo>
                  <a:pt x="12222" y="9711"/>
                  <a:pt x="12220" y="9728"/>
                  <a:pt x="12218" y="9744"/>
                </a:cubicBezTo>
                <a:cubicBezTo>
                  <a:pt x="12217" y="9748"/>
                  <a:pt x="12216" y="9752"/>
                  <a:pt x="12216" y="9756"/>
                </a:cubicBezTo>
                <a:cubicBezTo>
                  <a:pt x="12212" y="9778"/>
                  <a:pt x="12209" y="9800"/>
                  <a:pt x="12206" y="9822"/>
                </a:cubicBezTo>
                <a:cubicBezTo>
                  <a:pt x="12210" y="9823"/>
                  <a:pt x="12214" y="9824"/>
                  <a:pt x="12218" y="9824"/>
                </a:cubicBezTo>
                <a:cubicBezTo>
                  <a:pt x="12240" y="9824"/>
                  <a:pt x="12259" y="9794"/>
                  <a:pt x="12259" y="9756"/>
                </a:cubicBezTo>
                <a:cubicBezTo>
                  <a:pt x="12259" y="9723"/>
                  <a:pt x="12244" y="9696"/>
                  <a:pt x="12226" y="9689"/>
                </a:cubicBezTo>
                <a:close/>
                <a:moveTo>
                  <a:pt x="12424" y="9689"/>
                </a:moveTo>
                <a:cubicBezTo>
                  <a:pt x="12401" y="9689"/>
                  <a:pt x="12383" y="9720"/>
                  <a:pt x="12383" y="9758"/>
                </a:cubicBezTo>
                <a:cubicBezTo>
                  <a:pt x="12383" y="9795"/>
                  <a:pt x="12401" y="9826"/>
                  <a:pt x="12424" y="9826"/>
                </a:cubicBezTo>
                <a:cubicBezTo>
                  <a:pt x="12446" y="9826"/>
                  <a:pt x="12465" y="9795"/>
                  <a:pt x="12465" y="9758"/>
                </a:cubicBezTo>
                <a:cubicBezTo>
                  <a:pt x="12465" y="9720"/>
                  <a:pt x="12446" y="9689"/>
                  <a:pt x="12424" y="9689"/>
                </a:cubicBezTo>
                <a:close/>
                <a:moveTo>
                  <a:pt x="12639" y="9689"/>
                </a:moveTo>
                <a:cubicBezTo>
                  <a:pt x="12616" y="9689"/>
                  <a:pt x="12598" y="9720"/>
                  <a:pt x="12598" y="9758"/>
                </a:cubicBezTo>
                <a:cubicBezTo>
                  <a:pt x="12598" y="9795"/>
                  <a:pt x="12616" y="9826"/>
                  <a:pt x="12639" y="9826"/>
                </a:cubicBezTo>
                <a:cubicBezTo>
                  <a:pt x="12661" y="9826"/>
                  <a:pt x="12680" y="9795"/>
                  <a:pt x="12680" y="9758"/>
                </a:cubicBezTo>
                <a:cubicBezTo>
                  <a:pt x="12680" y="9720"/>
                  <a:pt x="12661" y="9689"/>
                  <a:pt x="12639" y="9689"/>
                </a:cubicBezTo>
                <a:close/>
                <a:moveTo>
                  <a:pt x="12846" y="9689"/>
                </a:moveTo>
                <a:cubicBezTo>
                  <a:pt x="12823" y="9689"/>
                  <a:pt x="12805" y="9720"/>
                  <a:pt x="12805" y="9758"/>
                </a:cubicBezTo>
                <a:cubicBezTo>
                  <a:pt x="12805" y="9795"/>
                  <a:pt x="12823" y="9826"/>
                  <a:pt x="12846" y="9826"/>
                </a:cubicBezTo>
                <a:cubicBezTo>
                  <a:pt x="12868" y="9826"/>
                  <a:pt x="12887" y="9795"/>
                  <a:pt x="12887" y="9758"/>
                </a:cubicBezTo>
                <a:cubicBezTo>
                  <a:pt x="12887" y="9720"/>
                  <a:pt x="12868" y="9689"/>
                  <a:pt x="12846" y="9689"/>
                </a:cubicBezTo>
                <a:close/>
                <a:moveTo>
                  <a:pt x="13053" y="9689"/>
                </a:moveTo>
                <a:cubicBezTo>
                  <a:pt x="13030" y="9689"/>
                  <a:pt x="13012" y="9720"/>
                  <a:pt x="13012" y="9758"/>
                </a:cubicBezTo>
                <a:cubicBezTo>
                  <a:pt x="13012" y="9795"/>
                  <a:pt x="13030" y="9826"/>
                  <a:pt x="13053" y="9826"/>
                </a:cubicBezTo>
                <a:cubicBezTo>
                  <a:pt x="13076" y="9826"/>
                  <a:pt x="13094" y="9795"/>
                  <a:pt x="13094" y="9758"/>
                </a:cubicBezTo>
                <a:cubicBezTo>
                  <a:pt x="13094" y="9720"/>
                  <a:pt x="13076" y="9689"/>
                  <a:pt x="13053" y="9689"/>
                </a:cubicBezTo>
                <a:close/>
                <a:moveTo>
                  <a:pt x="13268" y="9689"/>
                </a:moveTo>
                <a:cubicBezTo>
                  <a:pt x="13245" y="9689"/>
                  <a:pt x="13227" y="9720"/>
                  <a:pt x="13227" y="9758"/>
                </a:cubicBezTo>
                <a:cubicBezTo>
                  <a:pt x="13227" y="9795"/>
                  <a:pt x="13245" y="9826"/>
                  <a:pt x="13268" y="9826"/>
                </a:cubicBezTo>
                <a:cubicBezTo>
                  <a:pt x="13291" y="9826"/>
                  <a:pt x="13309" y="9795"/>
                  <a:pt x="13309" y="9758"/>
                </a:cubicBezTo>
                <a:cubicBezTo>
                  <a:pt x="13309" y="9720"/>
                  <a:pt x="13291" y="9689"/>
                  <a:pt x="13268" y="9689"/>
                </a:cubicBezTo>
                <a:close/>
                <a:moveTo>
                  <a:pt x="13475" y="9689"/>
                </a:moveTo>
                <a:cubicBezTo>
                  <a:pt x="13453" y="9689"/>
                  <a:pt x="13434" y="9720"/>
                  <a:pt x="13434" y="9758"/>
                </a:cubicBezTo>
                <a:cubicBezTo>
                  <a:pt x="13434" y="9795"/>
                  <a:pt x="13453" y="9826"/>
                  <a:pt x="13475" y="9826"/>
                </a:cubicBezTo>
                <a:cubicBezTo>
                  <a:pt x="13498" y="9826"/>
                  <a:pt x="13516" y="9795"/>
                  <a:pt x="13516" y="9758"/>
                </a:cubicBezTo>
                <a:cubicBezTo>
                  <a:pt x="13516" y="9720"/>
                  <a:pt x="13498" y="9689"/>
                  <a:pt x="13475" y="9689"/>
                </a:cubicBezTo>
                <a:close/>
                <a:moveTo>
                  <a:pt x="13683" y="9689"/>
                </a:moveTo>
                <a:cubicBezTo>
                  <a:pt x="13660" y="9689"/>
                  <a:pt x="13642" y="9720"/>
                  <a:pt x="13642" y="9758"/>
                </a:cubicBezTo>
                <a:cubicBezTo>
                  <a:pt x="13642" y="9795"/>
                  <a:pt x="13660" y="9826"/>
                  <a:pt x="13683" y="9826"/>
                </a:cubicBezTo>
                <a:cubicBezTo>
                  <a:pt x="13705" y="9826"/>
                  <a:pt x="13724" y="9795"/>
                  <a:pt x="13724" y="9758"/>
                </a:cubicBezTo>
                <a:cubicBezTo>
                  <a:pt x="13724" y="9720"/>
                  <a:pt x="13705" y="9689"/>
                  <a:pt x="13683" y="9689"/>
                </a:cubicBezTo>
                <a:close/>
                <a:moveTo>
                  <a:pt x="13898" y="9689"/>
                </a:moveTo>
                <a:cubicBezTo>
                  <a:pt x="13875" y="9689"/>
                  <a:pt x="13857" y="9720"/>
                  <a:pt x="13857" y="9758"/>
                </a:cubicBezTo>
                <a:cubicBezTo>
                  <a:pt x="13857" y="9795"/>
                  <a:pt x="13875" y="9826"/>
                  <a:pt x="13898" y="9826"/>
                </a:cubicBezTo>
                <a:cubicBezTo>
                  <a:pt x="13920" y="9826"/>
                  <a:pt x="13939" y="9795"/>
                  <a:pt x="13939" y="9758"/>
                </a:cubicBezTo>
                <a:cubicBezTo>
                  <a:pt x="13939" y="9720"/>
                  <a:pt x="13920" y="9689"/>
                  <a:pt x="13898" y="9689"/>
                </a:cubicBezTo>
                <a:close/>
                <a:moveTo>
                  <a:pt x="14105" y="9689"/>
                </a:moveTo>
                <a:cubicBezTo>
                  <a:pt x="14082" y="9689"/>
                  <a:pt x="14064" y="9720"/>
                  <a:pt x="14064" y="9758"/>
                </a:cubicBezTo>
                <a:cubicBezTo>
                  <a:pt x="14064" y="9795"/>
                  <a:pt x="14082" y="9826"/>
                  <a:pt x="14105" y="9826"/>
                </a:cubicBezTo>
                <a:cubicBezTo>
                  <a:pt x="14127" y="9826"/>
                  <a:pt x="14146" y="9795"/>
                  <a:pt x="14146" y="9758"/>
                </a:cubicBezTo>
                <a:cubicBezTo>
                  <a:pt x="14146" y="9720"/>
                  <a:pt x="14127" y="9689"/>
                  <a:pt x="14105" y="9689"/>
                </a:cubicBezTo>
                <a:close/>
                <a:moveTo>
                  <a:pt x="14312" y="9689"/>
                </a:moveTo>
                <a:cubicBezTo>
                  <a:pt x="14289" y="9689"/>
                  <a:pt x="14271" y="9720"/>
                  <a:pt x="14271" y="9758"/>
                </a:cubicBezTo>
                <a:cubicBezTo>
                  <a:pt x="14271" y="9795"/>
                  <a:pt x="14289" y="9826"/>
                  <a:pt x="14312" y="9826"/>
                </a:cubicBezTo>
                <a:cubicBezTo>
                  <a:pt x="14335" y="9826"/>
                  <a:pt x="14353" y="9795"/>
                  <a:pt x="14353" y="9758"/>
                </a:cubicBezTo>
                <a:cubicBezTo>
                  <a:pt x="14353" y="9720"/>
                  <a:pt x="14335" y="9689"/>
                  <a:pt x="14312" y="9689"/>
                </a:cubicBezTo>
                <a:close/>
                <a:moveTo>
                  <a:pt x="14527" y="9689"/>
                </a:moveTo>
                <a:cubicBezTo>
                  <a:pt x="14504" y="9689"/>
                  <a:pt x="14486" y="9720"/>
                  <a:pt x="14486" y="9758"/>
                </a:cubicBezTo>
                <a:cubicBezTo>
                  <a:pt x="14486" y="9795"/>
                  <a:pt x="14504" y="9826"/>
                  <a:pt x="14527" y="9826"/>
                </a:cubicBezTo>
                <a:cubicBezTo>
                  <a:pt x="14550" y="9826"/>
                  <a:pt x="14568" y="9795"/>
                  <a:pt x="14568" y="9758"/>
                </a:cubicBezTo>
                <a:cubicBezTo>
                  <a:pt x="14568" y="9720"/>
                  <a:pt x="14550" y="9689"/>
                  <a:pt x="14527" y="9689"/>
                </a:cubicBezTo>
                <a:close/>
                <a:moveTo>
                  <a:pt x="14734" y="9689"/>
                </a:moveTo>
                <a:cubicBezTo>
                  <a:pt x="14712" y="9689"/>
                  <a:pt x="14693" y="9720"/>
                  <a:pt x="14693" y="9758"/>
                </a:cubicBezTo>
                <a:cubicBezTo>
                  <a:pt x="14693" y="9795"/>
                  <a:pt x="14712" y="9826"/>
                  <a:pt x="14734" y="9826"/>
                </a:cubicBezTo>
                <a:cubicBezTo>
                  <a:pt x="14757" y="9826"/>
                  <a:pt x="14775" y="9795"/>
                  <a:pt x="14775" y="9758"/>
                </a:cubicBezTo>
                <a:cubicBezTo>
                  <a:pt x="14775" y="9720"/>
                  <a:pt x="14757" y="9689"/>
                  <a:pt x="14734" y="9689"/>
                </a:cubicBezTo>
                <a:close/>
                <a:moveTo>
                  <a:pt x="14942" y="9689"/>
                </a:moveTo>
                <a:cubicBezTo>
                  <a:pt x="14919" y="9689"/>
                  <a:pt x="14901" y="9720"/>
                  <a:pt x="14901" y="9758"/>
                </a:cubicBezTo>
                <a:cubicBezTo>
                  <a:pt x="14901" y="9795"/>
                  <a:pt x="14919" y="9826"/>
                  <a:pt x="14942" y="9826"/>
                </a:cubicBezTo>
                <a:cubicBezTo>
                  <a:pt x="14964" y="9826"/>
                  <a:pt x="14983" y="9795"/>
                  <a:pt x="14983" y="9758"/>
                </a:cubicBezTo>
                <a:cubicBezTo>
                  <a:pt x="14983" y="9720"/>
                  <a:pt x="14964" y="9689"/>
                  <a:pt x="14942" y="9689"/>
                </a:cubicBezTo>
                <a:close/>
                <a:moveTo>
                  <a:pt x="15157" y="9689"/>
                </a:moveTo>
                <a:cubicBezTo>
                  <a:pt x="15134" y="9689"/>
                  <a:pt x="15116" y="9720"/>
                  <a:pt x="15116" y="9758"/>
                </a:cubicBezTo>
                <a:cubicBezTo>
                  <a:pt x="15116" y="9795"/>
                  <a:pt x="15134" y="9826"/>
                  <a:pt x="15157" y="9826"/>
                </a:cubicBezTo>
                <a:cubicBezTo>
                  <a:pt x="15179" y="9826"/>
                  <a:pt x="15198" y="9795"/>
                  <a:pt x="15198" y="9758"/>
                </a:cubicBezTo>
                <a:cubicBezTo>
                  <a:pt x="15198" y="9720"/>
                  <a:pt x="15179" y="9689"/>
                  <a:pt x="15157" y="9689"/>
                </a:cubicBezTo>
                <a:close/>
                <a:moveTo>
                  <a:pt x="15364" y="9689"/>
                </a:moveTo>
                <a:cubicBezTo>
                  <a:pt x="15341" y="9689"/>
                  <a:pt x="15323" y="9720"/>
                  <a:pt x="15323" y="9758"/>
                </a:cubicBezTo>
                <a:cubicBezTo>
                  <a:pt x="15323" y="9795"/>
                  <a:pt x="15341" y="9826"/>
                  <a:pt x="15364" y="9826"/>
                </a:cubicBezTo>
                <a:cubicBezTo>
                  <a:pt x="15386" y="9826"/>
                  <a:pt x="15405" y="9795"/>
                  <a:pt x="15405" y="9758"/>
                </a:cubicBezTo>
                <a:cubicBezTo>
                  <a:pt x="15405" y="9720"/>
                  <a:pt x="15386" y="9689"/>
                  <a:pt x="15364" y="9689"/>
                </a:cubicBezTo>
                <a:close/>
                <a:moveTo>
                  <a:pt x="15579" y="9689"/>
                </a:moveTo>
                <a:cubicBezTo>
                  <a:pt x="15556" y="9689"/>
                  <a:pt x="15538" y="9720"/>
                  <a:pt x="15538" y="9758"/>
                </a:cubicBezTo>
                <a:cubicBezTo>
                  <a:pt x="15538" y="9795"/>
                  <a:pt x="15556" y="9826"/>
                  <a:pt x="15579" y="9826"/>
                </a:cubicBezTo>
                <a:cubicBezTo>
                  <a:pt x="15601" y="9826"/>
                  <a:pt x="15620" y="9795"/>
                  <a:pt x="15620" y="9758"/>
                </a:cubicBezTo>
                <a:cubicBezTo>
                  <a:pt x="15620" y="9720"/>
                  <a:pt x="15601" y="9689"/>
                  <a:pt x="15579" y="9689"/>
                </a:cubicBezTo>
                <a:close/>
                <a:moveTo>
                  <a:pt x="15786" y="9689"/>
                </a:moveTo>
                <a:cubicBezTo>
                  <a:pt x="15763" y="9689"/>
                  <a:pt x="15745" y="9720"/>
                  <a:pt x="15745" y="9758"/>
                </a:cubicBezTo>
                <a:cubicBezTo>
                  <a:pt x="15745" y="9795"/>
                  <a:pt x="15763" y="9826"/>
                  <a:pt x="15786" y="9826"/>
                </a:cubicBezTo>
                <a:cubicBezTo>
                  <a:pt x="15809" y="9826"/>
                  <a:pt x="15827" y="9795"/>
                  <a:pt x="15827" y="9758"/>
                </a:cubicBezTo>
                <a:cubicBezTo>
                  <a:pt x="15827" y="9720"/>
                  <a:pt x="15809" y="9689"/>
                  <a:pt x="15786" y="9689"/>
                </a:cubicBezTo>
                <a:close/>
                <a:moveTo>
                  <a:pt x="15993" y="9689"/>
                </a:moveTo>
                <a:cubicBezTo>
                  <a:pt x="15971" y="9689"/>
                  <a:pt x="15952" y="9720"/>
                  <a:pt x="15952" y="9758"/>
                </a:cubicBezTo>
                <a:cubicBezTo>
                  <a:pt x="15952" y="9795"/>
                  <a:pt x="15971" y="9826"/>
                  <a:pt x="15993" y="9826"/>
                </a:cubicBezTo>
                <a:cubicBezTo>
                  <a:pt x="16016" y="9826"/>
                  <a:pt x="16034" y="9795"/>
                  <a:pt x="16034" y="9758"/>
                </a:cubicBezTo>
                <a:cubicBezTo>
                  <a:pt x="16034" y="9720"/>
                  <a:pt x="16016" y="9689"/>
                  <a:pt x="15993" y="9689"/>
                </a:cubicBezTo>
                <a:close/>
                <a:moveTo>
                  <a:pt x="16208" y="9689"/>
                </a:moveTo>
                <a:cubicBezTo>
                  <a:pt x="16186" y="9689"/>
                  <a:pt x="16167" y="9720"/>
                  <a:pt x="16167" y="9758"/>
                </a:cubicBezTo>
                <a:cubicBezTo>
                  <a:pt x="16167" y="9795"/>
                  <a:pt x="16186" y="9826"/>
                  <a:pt x="16208" y="9826"/>
                </a:cubicBezTo>
                <a:cubicBezTo>
                  <a:pt x="16231" y="9826"/>
                  <a:pt x="16249" y="9795"/>
                  <a:pt x="16249" y="9758"/>
                </a:cubicBezTo>
                <a:cubicBezTo>
                  <a:pt x="16249" y="9720"/>
                  <a:pt x="16231" y="9689"/>
                  <a:pt x="16208" y="9689"/>
                </a:cubicBezTo>
                <a:close/>
                <a:moveTo>
                  <a:pt x="16416" y="9689"/>
                </a:moveTo>
                <a:cubicBezTo>
                  <a:pt x="16393" y="9689"/>
                  <a:pt x="16375" y="9720"/>
                  <a:pt x="16375" y="9758"/>
                </a:cubicBezTo>
                <a:cubicBezTo>
                  <a:pt x="16375" y="9795"/>
                  <a:pt x="16393" y="9826"/>
                  <a:pt x="16416" y="9826"/>
                </a:cubicBezTo>
                <a:cubicBezTo>
                  <a:pt x="16438" y="9826"/>
                  <a:pt x="16457" y="9795"/>
                  <a:pt x="16457" y="9758"/>
                </a:cubicBezTo>
                <a:cubicBezTo>
                  <a:pt x="16457" y="9720"/>
                  <a:pt x="16438" y="9689"/>
                  <a:pt x="16416" y="9689"/>
                </a:cubicBezTo>
                <a:close/>
                <a:moveTo>
                  <a:pt x="16623" y="9689"/>
                </a:moveTo>
                <a:cubicBezTo>
                  <a:pt x="16600" y="9689"/>
                  <a:pt x="16582" y="9720"/>
                  <a:pt x="16582" y="9758"/>
                </a:cubicBezTo>
                <a:cubicBezTo>
                  <a:pt x="16582" y="9795"/>
                  <a:pt x="16600" y="9826"/>
                  <a:pt x="16623" y="9826"/>
                </a:cubicBezTo>
                <a:cubicBezTo>
                  <a:pt x="16645" y="9826"/>
                  <a:pt x="16664" y="9795"/>
                  <a:pt x="16664" y="9758"/>
                </a:cubicBezTo>
                <a:cubicBezTo>
                  <a:pt x="16664" y="9720"/>
                  <a:pt x="16645" y="9689"/>
                  <a:pt x="16623" y="9689"/>
                </a:cubicBezTo>
                <a:close/>
                <a:moveTo>
                  <a:pt x="16838" y="9689"/>
                </a:moveTo>
                <a:cubicBezTo>
                  <a:pt x="16815" y="9689"/>
                  <a:pt x="16797" y="9720"/>
                  <a:pt x="16797" y="9758"/>
                </a:cubicBezTo>
                <a:cubicBezTo>
                  <a:pt x="16797" y="9795"/>
                  <a:pt x="16815" y="9826"/>
                  <a:pt x="16838" y="9826"/>
                </a:cubicBezTo>
                <a:cubicBezTo>
                  <a:pt x="16860" y="9826"/>
                  <a:pt x="16879" y="9795"/>
                  <a:pt x="16879" y="9758"/>
                </a:cubicBezTo>
                <a:cubicBezTo>
                  <a:pt x="16879" y="9720"/>
                  <a:pt x="16860" y="9689"/>
                  <a:pt x="16838" y="9689"/>
                </a:cubicBezTo>
                <a:close/>
                <a:moveTo>
                  <a:pt x="17045" y="9689"/>
                </a:moveTo>
                <a:cubicBezTo>
                  <a:pt x="17022" y="9689"/>
                  <a:pt x="17004" y="9720"/>
                  <a:pt x="17004" y="9758"/>
                </a:cubicBezTo>
                <a:cubicBezTo>
                  <a:pt x="17004" y="9795"/>
                  <a:pt x="17022" y="9826"/>
                  <a:pt x="17045" y="9826"/>
                </a:cubicBezTo>
                <a:cubicBezTo>
                  <a:pt x="17068" y="9826"/>
                  <a:pt x="17086" y="9795"/>
                  <a:pt x="17086" y="9758"/>
                </a:cubicBezTo>
                <a:cubicBezTo>
                  <a:pt x="17086" y="9720"/>
                  <a:pt x="17068" y="9689"/>
                  <a:pt x="17045" y="9689"/>
                </a:cubicBezTo>
                <a:close/>
                <a:moveTo>
                  <a:pt x="17252" y="9689"/>
                </a:moveTo>
                <a:cubicBezTo>
                  <a:pt x="17230" y="9689"/>
                  <a:pt x="17211" y="9720"/>
                  <a:pt x="17211" y="9758"/>
                </a:cubicBezTo>
                <a:cubicBezTo>
                  <a:pt x="17211" y="9795"/>
                  <a:pt x="17230" y="9826"/>
                  <a:pt x="17252" y="9826"/>
                </a:cubicBezTo>
                <a:cubicBezTo>
                  <a:pt x="17275" y="9826"/>
                  <a:pt x="17293" y="9795"/>
                  <a:pt x="17293" y="9758"/>
                </a:cubicBezTo>
                <a:cubicBezTo>
                  <a:pt x="17293" y="9720"/>
                  <a:pt x="17275" y="9689"/>
                  <a:pt x="17252" y="9689"/>
                </a:cubicBezTo>
                <a:close/>
                <a:moveTo>
                  <a:pt x="18097" y="9689"/>
                </a:moveTo>
                <a:cubicBezTo>
                  <a:pt x="18074" y="9689"/>
                  <a:pt x="18056" y="9720"/>
                  <a:pt x="18056" y="9758"/>
                </a:cubicBezTo>
                <a:cubicBezTo>
                  <a:pt x="18056" y="9795"/>
                  <a:pt x="18074" y="9826"/>
                  <a:pt x="18097" y="9826"/>
                </a:cubicBezTo>
                <a:cubicBezTo>
                  <a:pt x="18097" y="9826"/>
                  <a:pt x="18097" y="9826"/>
                  <a:pt x="18098" y="9826"/>
                </a:cubicBezTo>
                <a:cubicBezTo>
                  <a:pt x="18100" y="9806"/>
                  <a:pt x="18102" y="9787"/>
                  <a:pt x="18103" y="9771"/>
                </a:cubicBezTo>
                <a:cubicBezTo>
                  <a:pt x="18110" y="9779"/>
                  <a:pt x="18116" y="9771"/>
                  <a:pt x="18122" y="9771"/>
                </a:cubicBezTo>
                <a:cubicBezTo>
                  <a:pt x="18121" y="9767"/>
                  <a:pt x="18121" y="9762"/>
                  <a:pt x="18121" y="9758"/>
                </a:cubicBezTo>
                <a:cubicBezTo>
                  <a:pt x="18121" y="9748"/>
                  <a:pt x="18122" y="9737"/>
                  <a:pt x="18122" y="9728"/>
                </a:cubicBezTo>
                <a:cubicBezTo>
                  <a:pt x="18122" y="9728"/>
                  <a:pt x="18103" y="9694"/>
                  <a:pt x="18103" y="9694"/>
                </a:cubicBezTo>
                <a:cubicBezTo>
                  <a:pt x="18102" y="9694"/>
                  <a:pt x="18102" y="9692"/>
                  <a:pt x="18101" y="9690"/>
                </a:cubicBezTo>
                <a:cubicBezTo>
                  <a:pt x="18100" y="9690"/>
                  <a:pt x="18098" y="9689"/>
                  <a:pt x="18097" y="9689"/>
                </a:cubicBezTo>
                <a:close/>
                <a:moveTo>
                  <a:pt x="17436" y="9715"/>
                </a:moveTo>
                <a:cubicBezTo>
                  <a:pt x="17430" y="9727"/>
                  <a:pt x="17426" y="9742"/>
                  <a:pt x="17426" y="9758"/>
                </a:cubicBezTo>
                <a:cubicBezTo>
                  <a:pt x="17426" y="9796"/>
                  <a:pt x="17445" y="9827"/>
                  <a:pt x="17467" y="9827"/>
                </a:cubicBezTo>
                <a:cubicBezTo>
                  <a:pt x="17461" y="9805"/>
                  <a:pt x="17454" y="9782"/>
                  <a:pt x="17446" y="9758"/>
                </a:cubicBezTo>
                <a:cubicBezTo>
                  <a:pt x="17444" y="9754"/>
                  <a:pt x="17443" y="9750"/>
                  <a:pt x="17442" y="9746"/>
                </a:cubicBezTo>
                <a:cubicBezTo>
                  <a:pt x="17439" y="9739"/>
                  <a:pt x="17438" y="9727"/>
                  <a:pt x="17436" y="9715"/>
                </a:cubicBezTo>
                <a:close/>
                <a:moveTo>
                  <a:pt x="10916" y="9753"/>
                </a:moveTo>
                <a:cubicBezTo>
                  <a:pt x="10916" y="9791"/>
                  <a:pt x="10935" y="9822"/>
                  <a:pt x="10957" y="9822"/>
                </a:cubicBezTo>
                <a:cubicBezTo>
                  <a:pt x="10972" y="9822"/>
                  <a:pt x="10985" y="9809"/>
                  <a:pt x="10992" y="9790"/>
                </a:cubicBezTo>
                <a:cubicBezTo>
                  <a:pt x="10981" y="9779"/>
                  <a:pt x="10969" y="9770"/>
                  <a:pt x="10957" y="9764"/>
                </a:cubicBezTo>
                <a:cubicBezTo>
                  <a:pt x="10945" y="9758"/>
                  <a:pt x="10932" y="9753"/>
                  <a:pt x="10918" y="9753"/>
                </a:cubicBezTo>
                <a:cubicBezTo>
                  <a:pt x="10917" y="9753"/>
                  <a:pt x="10917" y="9753"/>
                  <a:pt x="10917" y="9753"/>
                </a:cubicBezTo>
                <a:lnTo>
                  <a:pt x="10916" y="9753"/>
                </a:lnTo>
                <a:close/>
                <a:moveTo>
                  <a:pt x="11417" y="9766"/>
                </a:moveTo>
                <a:cubicBezTo>
                  <a:pt x="11403" y="9775"/>
                  <a:pt x="11390" y="9781"/>
                  <a:pt x="11378" y="9788"/>
                </a:cubicBezTo>
                <a:cubicBezTo>
                  <a:pt x="11369" y="9793"/>
                  <a:pt x="11361" y="9798"/>
                  <a:pt x="11354" y="9804"/>
                </a:cubicBezTo>
                <a:cubicBezTo>
                  <a:pt x="11361" y="9812"/>
                  <a:pt x="11369" y="9817"/>
                  <a:pt x="11378" y="9817"/>
                </a:cubicBezTo>
                <a:cubicBezTo>
                  <a:pt x="11397" y="9817"/>
                  <a:pt x="11413" y="9795"/>
                  <a:pt x="11417" y="9766"/>
                </a:cubicBezTo>
                <a:close/>
                <a:moveTo>
                  <a:pt x="3081" y="9856"/>
                </a:moveTo>
                <a:cubicBezTo>
                  <a:pt x="3058" y="9856"/>
                  <a:pt x="3040" y="9886"/>
                  <a:pt x="3040" y="9924"/>
                </a:cubicBezTo>
                <a:cubicBezTo>
                  <a:pt x="3040" y="9962"/>
                  <a:pt x="3058" y="9992"/>
                  <a:pt x="3081" y="9992"/>
                </a:cubicBezTo>
                <a:cubicBezTo>
                  <a:pt x="3104" y="9992"/>
                  <a:pt x="3122" y="9962"/>
                  <a:pt x="3122" y="9924"/>
                </a:cubicBezTo>
                <a:cubicBezTo>
                  <a:pt x="3122" y="9886"/>
                  <a:pt x="3104" y="9856"/>
                  <a:pt x="3081" y="9856"/>
                </a:cubicBezTo>
                <a:close/>
                <a:moveTo>
                  <a:pt x="3296" y="9856"/>
                </a:moveTo>
                <a:cubicBezTo>
                  <a:pt x="3273" y="9856"/>
                  <a:pt x="3255" y="9886"/>
                  <a:pt x="3255" y="9924"/>
                </a:cubicBezTo>
                <a:cubicBezTo>
                  <a:pt x="3255" y="9962"/>
                  <a:pt x="3273" y="9992"/>
                  <a:pt x="3296" y="9992"/>
                </a:cubicBezTo>
                <a:cubicBezTo>
                  <a:pt x="3319" y="9992"/>
                  <a:pt x="3337" y="9962"/>
                  <a:pt x="3337" y="9924"/>
                </a:cubicBezTo>
                <a:cubicBezTo>
                  <a:pt x="3337" y="9886"/>
                  <a:pt x="3319" y="9856"/>
                  <a:pt x="3296" y="9856"/>
                </a:cubicBezTo>
                <a:close/>
                <a:moveTo>
                  <a:pt x="3503" y="9856"/>
                </a:moveTo>
                <a:cubicBezTo>
                  <a:pt x="3481" y="9856"/>
                  <a:pt x="3462" y="9886"/>
                  <a:pt x="3462" y="9924"/>
                </a:cubicBezTo>
                <a:cubicBezTo>
                  <a:pt x="3462" y="9962"/>
                  <a:pt x="3481" y="9992"/>
                  <a:pt x="3503" y="9992"/>
                </a:cubicBezTo>
                <a:cubicBezTo>
                  <a:pt x="3526" y="9992"/>
                  <a:pt x="3544" y="9962"/>
                  <a:pt x="3544" y="9924"/>
                </a:cubicBezTo>
                <a:cubicBezTo>
                  <a:pt x="3544" y="9886"/>
                  <a:pt x="3526" y="9856"/>
                  <a:pt x="3503" y="9856"/>
                </a:cubicBezTo>
                <a:close/>
                <a:moveTo>
                  <a:pt x="3711" y="9856"/>
                </a:moveTo>
                <a:cubicBezTo>
                  <a:pt x="3688" y="9856"/>
                  <a:pt x="3669" y="9886"/>
                  <a:pt x="3669" y="9924"/>
                </a:cubicBezTo>
                <a:cubicBezTo>
                  <a:pt x="3669" y="9962"/>
                  <a:pt x="3688" y="9992"/>
                  <a:pt x="3711" y="9992"/>
                </a:cubicBezTo>
                <a:cubicBezTo>
                  <a:pt x="3733" y="9992"/>
                  <a:pt x="3752" y="9962"/>
                  <a:pt x="3752" y="9924"/>
                </a:cubicBezTo>
                <a:cubicBezTo>
                  <a:pt x="3752" y="9886"/>
                  <a:pt x="3733" y="9856"/>
                  <a:pt x="3711" y="9856"/>
                </a:cubicBezTo>
                <a:close/>
                <a:moveTo>
                  <a:pt x="3925" y="9856"/>
                </a:moveTo>
                <a:cubicBezTo>
                  <a:pt x="3903" y="9856"/>
                  <a:pt x="3884" y="9886"/>
                  <a:pt x="3884" y="9924"/>
                </a:cubicBezTo>
                <a:cubicBezTo>
                  <a:pt x="3884" y="9962"/>
                  <a:pt x="3903" y="9992"/>
                  <a:pt x="3925" y="9992"/>
                </a:cubicBezTo>
                <a:cubicBezTo>
                  <a:pt x="3948" y="9992"/>
                  <a:pt x="3966" y="9962"/>
                  <a:pt x="3966" y="9924"/>
                </a:cubicBezTo>
                <a:cubicBezTo>
                  <a:pt x="3966" y="9886"/>
                  <a:pt x="3948" y="9856"/>
                  <a:pt x="3925" y="9856"/>
                </a:cubicBezTo>
                <a:close/>
                <a:moveTo>
                  <a:pt x="4133" y="9856"/>
                </a:moveTo>
                <a:cubicBezTo>
                  <a:pt x="4110" y="9856"/>
                  <a:pt x="4092" y="9886"/>
                  <a:pt x="4092" y="9924"/>
                </a:cubicBezTo>
                <a:cubicBezTo>
                  <a:pt x="4092" y="9962"/>
                  <a:pt x="4110" y="9992"/>
                  <a:pt x="4133" y="9992"/>
                </a:cubicBezTo>
                <a:cubicBezTo>
                  <a:pt x="4155" y="9992"/>
                  <a:pt x="4174" y="9962"/>
                  <a:pt x="4174" y="9924"/>
                </a:cubicBezTo>
                <a:cubicBezTo>
                  <a:pt x="4174" y="9886"/>
                  <a:pt x="4155" y="9856"/>
                  <a:pt x="4133" y="9856"/>
                </a:cubicBezTo>
                <a:close/>
                <a:moveTo>
                  <a:pt x="4348" y="9856"/>
                </a:moveTo>
                <a:cubicBezTo>
                  <a:pt x="4325" y="9856"/>
                  <a:pt x="4307" y="9886"/>
                  <a:pt x="4307" y="9924"/>
                </a:cubicBezTo>
                <a:cubicBezTo>
                  <a:pt x="4307" y="9962"/>
                  <a:pt x="4325" y="9992"/>
                  <a:pt x="4348" y="9992"/>
                </a:cubicBezTo>
                <a:cubicBezTo>
                  <a:pt x="4370" y="9992"/>
                  <a:pt x="4389" y="9962"/>
                  <a:pt x="4389" y="9924"/>
                </a:cubicBezTo>
                <a:cubicBezTo>
                  <a:pt x="4389" y="9886"/>
                  <a:pt x="4370" y="9856"/>
                  <a:pt x="4348" y="9856"/>
                </a:cubicBezTo>
                <a:close/>
                <a:moveTo>
                  <a:pt x="4555" y="9856"/>
                </a:moveTo>
                <a:cubicBezTo>
                  <a:pt x="4532" y="9856"/>
                  <a:pt x="4514" y="9886"/>
                  <a:pt x="4514" y="9924"/>
                </a:cubicBezTo>
                <a:cubicBezTo>
                  <a:pt x="4514" y="9962"/>
                  <a:pt x="4532" y="9992"/>
                  <a:pt x="4555" y="9992"/>
                </a:cubicBezTo>
                <a:cubicBezTo>
                  <a:pt x="4578" y="9992"/>
                  <a:pt x="4596" y="9962"/>
                  <a:pt x="4596" y="9924"/>
                </a:cubicBezTo>
                <a:cubicBezTo>
                  <a:pt x="4596" y="9886"/>
                  <a:pt x="4578" y="9856"/>
                  <a:pt x="4555" y="9856"/>
                </a:cubicBezTo>
                <a:close/>
                <a:moveTo>
                  <a:pt x="4762" y="9856"/>
                </a:moveTo>
                <a:cubicBezTo>
                  <a:pt x="4740" y="9856"/>
                  <a:pt x="4721" y="9886"/>
                  <a:pt x="4721" y="9924"/>
                </a:cubicBezTo>
                <a:cubicBezTo>
                  <a:pt x="4721" y="9962"/>
                  <a:pt x="4740" y="9992"/>
                  <a:pt x="4762" y="9992"/>
                </a:cubicBezTo>
                <a:cubicBezTo>
                  <a:pt x="4785" y="9992"/>
                  <a:pt x="4803" y="9962"/>
                  <a:pt x="4803" y="9924"/>
                </a:cubicBezTo>
                <a:cubicBezTo>
                  <a:pt x="4803" y="9886"/>
                  <a:pt x="4785" y="9856"/>
                  <a:pt x="4762" y="9856"/>
                </a:cubicBezTo>
                <a:close/>
                <a:moveTo>
                  <a:pt x="4977" y="9856"/>
                </a:moveTo>
                <a:cubicBezTo>
                  <a:pt x="4955" y="9856"/>
                  <a:pt x="4936" y="9886"/>
                  <a:pt x="4936" y="9924"/>
                </a:cubicBezTo>
                <a:cubicBezTo>
                  <a:pt x="4936" y="9962"/>
                  <a:pt x="4955" y="9992"/>
                  <a:pt x="4977" y="9992"/>
                </a:cubicBezTo>
                <a:cubicBezTo>
                  <a:pt x="5000" y="9992"/>
                  <a:pt x="5018" y="9962"/>
                  <a:pt x="5018" y="9924"/>
                </a:cubicBezTo>
                <a:cubicBezTo>
                  <a:pt x="5018" y="9886"/>
                  <a:pt x="5000" y="9856"/>
                  <a:pt x="4977" y="9856"/>
                </a:cubicBezTo>
                <a:close/>
                <a:moveTo>
                  <a:pt x="5184" y="9856"/>
                </a:moveTo>
                <a:cubicBezTo>
                  <a:pt x="5162" y="9856"/>
                  <a:pt x="5143" y="9886"/>
                  <a:pt x="5143" y="9924"/>
                </a:cubicBezTo>
                <a:cubicBezTo>
                  <a:pt x="5143" y="9953"/>
                  <a:pt x="5154" y="9977"/>
                  <a:pt x="5169" y="9987"/>
                </a:cubicBezTo>
                <a:cubicBezTo>
                  <a:pt x="5179" y="9941"/>
                  <a:pt x="5192" y="9903"/>
                  <a:pt x="5208" y="9869"/>
                </a:cubicBezTo>
                <a:cubicBezTo>
                  <a:pt x="5202" y="9861"/>
                  <a:pt x="5193" y="9856"/>
                  <a:pt x="5184" y="9856"/>
                </a:cubicBezTo>
                <a:close/>
                <a:moveTo>
                  <a:pt x="9591" y="9856"/>
                </a:moveTo>
                <a:cubicBezTo>
                  <a:pt x="9581" y="9856"/>
                  <a:pt x="9572" y="9861"/>
                  <a:pt x="9565" y="9871"/>
                </a:cubicBezTo>
                <a:cubicBezTo>
                  <a:pt x="9565" y="9873"/>
                  <a:pt x="9564" y="9875"/>
                  <a:pt x="9563" y="9877"/>
                </a:cubicBezTo>
                <a:cubicBezTo>
                  <a:pt x="9558" y="9890"/>
                  <a:pt x="9554" y="9902"/>
                  <a:pt x="9550" y="9914"/>
                </a:cubicBezTo>
                <a:cubicBezTo>
                  <a:pt x="9550" y="9918"/>
                  <a:pt x="9550" y="9921"/>
                  <a:pt x="9550" y="9924"/>
                </a:cubicBezTo>
                <a:cubicBezTo>
                  <a:pt x="9550" y="9962"/>
                  <a:pt x="9568" y="9992"/>
                  <a:pt x="9591" y="9992"/>
                </a:cubicBezTo>
                <a:cubicBezTo>
                  <a:pt x="9614" y="9992"/>
                  <a:pt x="9632" y="9962"/>
                  <a:pt x="9632" y="9924"/>
                </a:cubicBezTo>
                <a:cubicBezTo>
                  <a:pt x="9632" y="9886"/>
                  <a:pt x="9614" y="9856"/>
                  <a:pt x="9591" y="9856"/>
                </a:cubicBezTo>
                <a:close/>
                <a:moveTo>
                  <a:pt x="9806" y="9856"/>
                </a:moveTo>
                <a:cubicBezTo>
                  <a:pt x="9783" y="9856"/>
                  <a:pt x="9765" y="9886"/>
                  <a:pt x="9765" y="9924"/>
                </a:cubicBezTo>
                <a:cubicBezTo>
                  <a:pt x="9765" y="9962"/>
                  <a:pt x="9783" y="9992"/>
                  <a:pt x="9806" y="9992"/>
                </a:cubicBezTo>
                <a:cubicBezTo>
                  <a:pt x="9828" y="9992"/>
                  <a:pt x="9847" y="9962"/>
                  <a:pt x="9847" y="9924"/>
                </a:cubicBezTo>
                <a:cubicBezTo>
                  <a:pt x="9847" y="9886"/>
                  <a:pt x="9828" y="9856"/>
                  <a:pt x="9806" y="9856"/>
                </a:cubicBezTo>
                <a:close/>
                <a:moveTo>
                  <a:pt x="10013" y="9856"/>
                </a:moveTo>
                <a:cubicBezTo>
                  <a:pt x="9990" y="9856"/>
                  <a:pt x="9972" y="9886"/>
                  <a:pt x="9972" y="9924"/>
                </a:cubicBezTo>
                <a:cubicBezTo>
                  <a:pt x="9972" y="9962"/>
                  <a:pt x="9990" y="9992"/>
                  <a:pt x="10013" y="9992"/>
                </a:cubicBezTo>
                <a:cubicBezTo>
                  <a:pt x="10036" y="9992"/>
                  <a:pt x="10054" y="9962"/>
                  <a:pt x="10054" y="9924"/>
                </a:cubicBezTo>
                <a:cubicBezTo>
                  <a:pt x="10054" y="9886"/>
                  <a:pt x="10036" y="9856"/>
                  <a:pt x="10013" y="9856"/>
                </a:cubicBezTo>
                <a:close/>
                <a:moveTo>
                  <a:pt x="10220" y="9856"/>
                </a:moveTo>
                <a:cubicBezTo>
                  <a:pt x="10198" y="9856"/>
                  <a:pt x="10179" y="9886"/>
                  <a:pt x="10179" y="9924"/>
                </a:cubicBezTo>
                <a:cubicBezTo>
                  <a:pt x="10179" y="9962"/>
                  <a:pt x="10198" y="9992"/>
                  <a:pt x="10220" y="9992"/>
                </a:cubicBezTo>
                <a:cubicBezTo>
                  <a:pt x="10243" y="9992"/>
                  <a:pt x="10261" y="9962"/>
                  <a:pt x="10261" y="9924"/>
                </a:cubicBezTo>
                <a:cubicBezTo>
                  <a:pt x="10261" y="9886"/>
                  <a:pt x="10243" y="9856"/>
                  <a:pt x="10220" y="9856"/>
                </a:cubicBezTo>
                <a:close/>
                <a:moveTo>
                  <a:pt x="10435" y="9856"/>
                </a:moveTo>
                <a:cubicBezTo>
                  <a:pt x="10413" y="9856"/>
                  <a:pt x="10394" y="9886"/>
                  <a:pt x="10394" y="9924"/>
                </a:cubicBezTo>
                <a:cubicBezTo>
                  <a:pt x="10394" y="9962"/>
                  <a:pt x="10413" y="9992"/>
                  <a:pt x="10435" y="9992"/>
                </a:cubicBezTo>
                <a:cubicBezTo>
                  <a:pt x="10458" y="9992"/>
                  <a:pt x="10476" y="9962"/>
                  <a:pt x="10476" y="9924"/>
                </a:cubicBezTo>
                <a:cubicBezTo>
                  <a:pt x="10476" y="9886"/>
                  <a:pt x="10458" y="9856"/>
                  <a:pt x="10435" y="9856"/>
                </a:cubicBezTo>
                <a:close/>
                <a:moveTo>
                  <a:pt x="10643" y="9856"/>
                </a:moveTo>
                <a:cubicBezTo>
                  <a:pt x="10620" y="9856"/>
                  <a:pt x="10602" y="9886"/>
                  <a:pt x="10602" y="9924"/>
                </a:cubicBezTo>
                <a:cubicBezTo>
                  <a:pt x="10602" y="9962"/>
                  <a:pt x="10620" y="9992"/>
                  <a:pt x="10643" y="9992"/>
                </a:cubicBezTo>
                <a:cubicBezTo>
                  <a:pt x="10665" y="9992"/>
                  <a:pt x="10684" y="9962"/>
                  <a:pt x="10684" y="9924"/>
                </a:cubicBezTo>
                <a:cubicBezTo>
                  <a:pt x="10684" y="9886"/>
                  <a:pt x="10665" y="9856"/>
                  <a:pt x="10643" y="9856"/>
                </a:cubicBezTo>
                <a:close/>
                <a:moveTo>
                  <a:pt x="10850" y="9856"/>
                </a:moveTo>
                <a:cubicBezTo>
                  <a:pt x="10827" y="9856"/>
                  <a:pt x="10809" y="9886"/>
                  <a:pt x="10809" y="9924"/>
                </a:cubicBezTo>
                <a:cubicBezTo>
                  <a:pt x="10809" y="9962"/>
                  <a:pt x="10827" y="9992"/>
                  <a:pt x="10850" y="9992"/>
                </a:cubicBezTo>
                <a:cubicBezTo>
                  <a:pt x="10873" y="9992"/>
                  <a:pt x="10891" y="9962"/>
                  <a:pt x="10891" y="9924"/>
                </a:cubicBezTo>
                <a:cubicBezTo>
                  <a:pt x="10891" y="9886"/>
                  <a:pt x="10873" y="9856"/>
                  <a:pt x="10850" y="9856"/>
                </a:cubicBezTo>
                <a:close/>
                <a:moveTo>
                  <a:pt x="11479" y="9856"/>
                </a:moveTo>
                <a:cubicBezTo>
                  <a:pt x="11457" y="9856"/>
                  <a:pt x="11438" y="9886"/>
                  <a:pt x="11438" y="9924"/>
                </a:cubicBezTo>
                <a:cubicBezTo>
                  <a:pt x="11438" y="9962"/>
                  <a:pt x="11457" y="9992"/>
                  <a:pt x="11479" y="9992"/>
                </a:cubicBezTo>
                <a:cubicBezTo>
                  <a:pt x="11502" y="9992"/>
                  <a:pt x="11520" y="9962"/>
                  <a:pt x="11520" y="9924"/>
                </a:cubicBezTo>
                <a:cubicBezTo>
                  <a:pt x="11520" y="9886"/>
                  <a:pt x="11502" y="9856"/>
                  <a:pt x="11479" y="9856"/>
                </a:cubicBezTo>
                <a:close/>
                <a:moveTo>
                  <a:pt x="12324" y="9856"/>
                </a:moveTo>
                <a:cubicBezTo>
                  <a:pt x="12301" y="9856"/>
                  <a:pt x="12283" y="9886"/>
                  <a:pt x="12283" y="9924"/>
                </a:cubicBezTo>
                <a:cubicBezTo>
                  <a:pt x="12283" y="9962"/>
                  <a:pt x="12301" y="9992"/>
                  <a:pt x="12324" y="9992"/>
                </a:cubicBezTo>
                <a:cubicBezTo>
                  <a:pt x="12346" y="9992"/>
                  <a:pt x="12365" y="9962"/>
                  <a:pt x="12365" y="9924"/>
                </a:cubicBezTo>
                <a:cubicBezTo>
                  <a:pt x="12365" y="9886"/>
                  <a:pt x="12346" y="9856"/>
                  <a:pt x="12324" y="9856"/>
                </a:cubicBezTo>
                <a:close/>
                <a:moveTo>
                  <a:pt x="12531" y="9856"/>
                </a:moveTo>
                <a:cubicBezTo>
                  <a:pt x="12508" y="9856"/>
                  <a:pt x="12490" y="9886"/>
                  <a:pt x="12490" y="9924"/>
                </a:cubicBezTo>
                <a:cubicBezTo>
                  <a:pt x="12490" y="9962"/>
                  <a:pt x="12508" y="9992"/>
                  <a:pt x="12531" y="9992"/>
                </a:cubicBezTo>
                <a:cubicBezTo>
                  <a:pt x="12554" y="9992"/>
                  <a:pt x="12572" y="9962"/>
                  <a:pt x="12572" y="9924"/>
                </a:cubicBezTo>
                <a:cubicBezTo>
                  <a:pt x="12572" y="9886"/>
                  <a:pt x="12554" y="9856"/>
                  <a:pt x="12531" y="9856"/>
                </a:cubicBezTo>
                <a:close/>
                <a:moveTo>
                  <a:pt x="12738" y="9856"/>
                </a:moveTo>
                <a:cubicBezTo>
                  <a:pt x="12716" y="9856"/>
                  <a:pt x="12697" y="9886"/>
                  <a:pt x="12697" y="9924"/>
                </a:cubicBezTo>
                <a:cubicBezTo>
                  <a:pt x="12697" y="9962"/>
                  <a:pt x="12716" y="9992"/>
                  <a:pt x="12738" y="9992"/>
                </a:cubicBezTo>
                <a:cubicBezTo>
                  <a:pt x="12761" y="9992"/>
                  <a:pt x="12779" y="9962"/>
                  <a:pt x="12779" y="9924"/>
                </a:cubicBezTo>
                <a:cubicBezTo>
                  <a:pt x="12779" y="9886"/>
                  <a:pt x="12761" y="9856"/>
                  <a:pt x="12738" y="9856"/>
                </a:cubicBezTo>
                <a:close/>
                <a:moveTo>
                  <a:pt x="12953" y="9856"/>
                </a:moveTo>
                <a:cubicBezTo>
                  <a:pt x="12931" y="9856"/>
                  <a:pt x="12912" y="9886"/>
                  <a:pt x="12912" y="9924"/>
                </a:cubicBezTo>
                <a:cubicBezTo>
                  <a:pt x="12912" y="9962"/>
                  <a:pt x="12931" y="9992"/>
                  <a:pt x="12953" y="9992"/>
                </a:cubicBezTo>
                <a:cubicBezTo>
                  <a:pt x="12976" y="9992"/>
                  <a:pt x="12994" y="9962"/>
                  <a:pt x="12994" y="9924"/>
                </a:cubicBezTo>
                <a:cubicBezTo>
                  <a:pt x="12994" y="9886"/>
                  <a:pt x="12976" y="9856"/>
                  <a:pt x="12953" y="9856"/>
                </a:cubicBezTo>
                <a:close/>
                <a:moveTo>
                  <a:pt x="13161" y="9856"/>
                </a:moveTo>
                <a:cubicBezTo>
                  <a:pt x="13138" y="9856"/>
                  <a:pt x="13120" y="9886"/>
                  <a:pt x="13120" y="9924"/>
                </a:cubicBezTo>
                <a:cubicBezTo>
                  <a:pt x="13120" y="9962"/>
                  <a:pt x="13138" y="9992"/>
                  <a:pt x="13161" y="9992"/>
                </a:cubicBezTo>
                <a:cubicBezTo>
                  <a:pt x="13183" y="9992"/>
                  <a:pt x="13202" y="9962"/>
                  <a:pt x="13202" y="9924"/>
                </a:cubicBezTo>
                <a:cubicBezTo>
                  <a:pt x="13202" y="9886"/>
                  <a:pt x="13183" y="9856"/>
                  <a:pt x="13161" y="9856"/>
                </a:cubicBezTo>
                <a:close/>
                <a:moveTo>
                  <a:pt x="13368" y="9856"/>
                </a:moveTo>
                <a:cubicBezTo>
                  <a:pt x="13345" y="9856"/>
                  <a:pt x="13327" y="9886"/>
                  <a:pt x="13327" y="9924"/>
                </a:cubicBezTo>
                <a:cubicBezTo>
                  <a:pt x="13327" y="9962"/>
                  <a:pt x="13345" y="9992"/>
                  <a:pt x="13368" y="9992"/>
                </a:cubicBezTo>
                <a:cubicBezTo>
                  <a:pt x="13391" y="9992"/>
                  <a:pt x="13409" y="9962"/>
                  <a:pt x="13409" y="9924"/>
                </a:cubicBezTo>
                <a:cubicBezTo>
                  <a:pt x="13409" y="9886"/>
                  <a:pt x="13391" y="9856"/>
                  <a:pt x="13368" y="9856"/>
                </a:cubicBezTo>
                <a:close/>
                <a:moveTo>
                  <a:pt x="13583" y="9856"/>
                </a:moveTo>
                <a:cubicBezTo>
                  <a:pt x="13560" y="9856"/>
                  <a:pt x="13542" y="9886"/>
                  <a:pt x="13542" y="9924"/>
                </a:cubicBezTo>
                <a:cubicBezTo>
                  <a:pt x="13542" y="9962"/>
                  <a:pt x="13560" y="9992"/>
                  <a:pt x="13583" y="9992"/>
                </a:cubicBezTo>
                <a:cubicBezTo>
                  <a:pt x="13605" y="9992"/>
                  <a:pt x="13624" y="9962"/>
                  <a:pt x="13624" y="9924"/>
                </a:cubicBezTo>
                <a:cubicBezTo>
                  <a:pt x="13624" y="9886"/>
                  <a:pt x="13605" y="9856"/>
                  <a:pt x="13583" y="9856"/>
                </a:cubicBezTo>
                <a:close/>
                <a:moveTo>
                  <a:pt x="13790" y="9856"/>
                </a:moveTo>
                <a:cubicBezTo>
                  <a:pt x="13767" y="9856"/>
                  <a:pt x="13749" y="9886"/>
                  <a:pt x="13749" y="9924"/>
                </a:cubicBezTo>
                <a:cubicBezTo>
                  <a:pt x="13749" y="9962"/>
                  <a:pt x="13767" y="9992"/>
                  <a:pt x="13790" y="9992"/>
                </a:cubicBezTo>
                <a:cubicBezTo>
                  <a:pt x="13813" y="9992"/>
                  <a:pt x="13831" y="9962"/>
                  <a:pt x="13831" y="9924"/>
                </a:cubicBezTo>
                <a:cubicBezTo>
                  <a:pt x="13831" y="9886"/>
                  <a:pt x="13813" y="9856"/>
                  <a:pt x="13790" y="9856"/>
                </a:cubicBezTo>
                <a:close/>
                <a:moveTo>
                  <a:pt x="13997" y="9856"/>
                </a:moveTo>
                <a:cubicBezTo>
                  <a:pt x="13975" y="9856"/>
                  <a:pt x="13956" y="9886"/>
                  <a:pt x="13956" y="9924"/>
                </a:cubicBezTo>
                <a:cubicBezTo>
                  <a:pt x="13956" y="9962"/>
                  <a:pt x="13975" y="9992"/>
                  <a:pt x="13997" y="9992"/>
                </a:cubicBezTo>
                <a:cubicBezTo>
                  <a:pt x="14020" y="9992"/>
                  <a:pt x="14038" y="9962"/>
                  <a:pt x="14038" y="9924"/>
                </a:cubicBezTo>
                <a:cubicBezTo>
                  <a:pt x="14038" y="9886"/>
                  <a:pt x="14020" y="9856"/>
                  <a:pt x="13997" y="9856"/>
                </a:cubicBezTo>
                <a:close/>
                <a:moveTo>
                  <a:pt x="14212" y="9856"/>
                </a:moveTo>
                <a:cubicBezTo>
                  <a:pt x="14190" y="9856"/>
                  <a:pt x="14171" y="9886"/>
                  <a:pt x="14171" y="9924"/>
                </a:cubicBezTo>
                <a:cubicBezTo>
                  <a:pt x="14171" y="9962"/>
                  <a:pt x="14190" y="9992"/>
                  <a:pt x="14212" y="9992"/>
                </a:cubicBezTo>
                <a:cubicBezTo>
                  <a:pt x="14235" y="9992"/>
                  <a:pt x="14253" y="9962"/>
                  <a:pt x="14253" y="9924"/>
                </a:cubicBezTo>
                <a:cubicBezTo>
                  <a:pt x="14253" y="9886"/>
                  <a:pt x="14235" y="9856"/>
                  <a:pt x="14212" y="9856"/>
                </a:cubicBezTo>
                <a:close/>
                <a:moveTo>
                  <a:pt x="14420" y="9856"/>
                </a:moveTo>
                <a:cubicBezTo>
                  <a:pt x="14397" y="9856"/>
                  <a:pt x="14379" y="9886"/>
                  <a:pt x="14379" y="9924"/>
                </a:cubicBezTo>
                <a:cubicBezTo>
                  <a:pt x="14379" y="9962"/>
                  <a:pt x="14397" y="9992"/>
                  <a:pt x="14420" y="9992"/>
                </a:cubicBezTo>
                <a:cubicBezTo>
                  <a:pt x="14442" y="9992"/>
                  <a:pt x="14461" y="9962"/>
                  <a:pt x="14461" y="9924"/>
                </a:cubicBezTo>
                <a:cubicBezTo>
                  <a:pt x="14461" y="9886"/>
                  <a:pt x="14442" y="9856"/>
                  <a:pt x="14420" y="9856"/>
                </a:cubicBezTo>
                <a:close/>
                <a:moveTo>
                  <a:pt x="14627" y="9856"/>
                </a:moveTo>
                <a:cubicBezTo>
                  <a:pt x="14604" y="9856"/>
                  <a:pt x="14586" y="9886"/>
                  <a:pt x="14586" y="9924"/>
                </a:cubicBezTo>
                <a:cubicBezTo>
                  <a:pt x="14586" y="9962"/>
                  <a:pt x="14604" y="9992"/>
                  <a:pt x="14627" y="9992"/>
                </a:cubicBezTo>
                <a:cubicBezTo>
                  <a:pt x="14649" y="9992"/>
                  <a:pt x="14668" y="9962"/>
                  <a:pt x="14668" y="9924"/>
                </a:cubicBezTo>
                <a:cubicBezTo>
                  <a:pt x="14668" y="9886"/>
                  <a:pt x="14649" y="9856"/>
                  <a:pt x="14627" y="9856"/>
                </a:cubicBezTo>
                <a:close/>
                <a:moveTo>
                  <a:pt x="14842" y="9856"/>
                </a:moveTo>
                <a:cubicBezTo>
                  <a:pt x="14819" y="9856"/>
                  <a:pt x="14801" y="9886"/>
                  <a:pt x="14801" y="9924"/>
                </a:cubicBezTo>
                <a:cubicBezTo>
                  <a:pt x="14801" y="9962"/>
                  <a:pt x="14819" y="9992"/>
                  <a:pt x="14842" y="9992"/>
                </a:cubicBezTo>
                <a:cubicBezTo>
                  <a:pt x="14864" y="9992"/>
                  <a:pt x="14883" y="9962"/>
                  <a:pt x="14883" y="9924"/>
                </a:cubicBezTo>
                <a:cubicBezTo>
                  <a:pt x="14883" y="9886"/>
                  <a:pt x="14864" y="9856"/>
                  <a:pt x="14842" y="9856"/>
                </a:cubicBezTo>
                <a:close/>
                <a:moveTo>
                  <a:pt x="15049" y="9856"/>
                </a:moveTo>
                <a:cubicBezTo>
                  <a:pt x="15026" y="9856"/>
                  <a:pt x="15008" y="9886"/>
                  <a:pt x="15008" y="9924"/>
                </a:cubicBezTo>
                <a:cubicBezTo>
                  <a:pt x="15008" y="9962"/>
                  <a:pt x="15026" y="9992"/>
                  <a:pt x="15049" y="9992"/>
                </a:cubicBezTo>
                <a:cubicBezTo>
                  <a:pt x="15072" y="9992"/>
                  <a:pt x="15090" y="9962"/>
                  <a:pt x="15090" y="9924"/>
                </a:cubicBezTo>
                <a:cubicBezTo>
                  <a:pt x="15090" y="9886"/>
                  <a:pt x="15072" y="9856"/>
                  <a:pt x="15049" y="9856"/>
                </a:cubicBezTo>
                <a:close/>
                <a:moveTo>
                  <a:pt x="15256" y="9856"/>
                </a:moveTo>
                <a:cubicBezTo>
                  <a:pt x="15234" y="9856"/>
                  <a:pt x="15215" y="9886"/>
                  <a:pt x="15215" y="9924"/>
                </a:cubicBezTo>
                <a:cubicBezTo>
                  <a:pt x="15215" y="9962"/>
                  <a:pt x="15234" y="9992"/>
                  <a:pt x="15256" y="9992"/>
                </a:cubicBezTo>
                <a:cubicBezTo>
                  <a:pt x="15279" y="9992"/>
                  <a:pt x="15297" y="9962"/>
                  <a:pt x="15297" y="9924"/>
                </a:cubicBezTo>
                <a:cubicBezTo>
                  <a:pt x="15297" y="9886"/>
                  <a:pt x="15279" y="9856"/>
                  <a:pt x="15256" y="9856"/>
                </a:cubicBezTo>
                <a:close/>
                <a:moveTo>
                  <a:pt x="15471" y="9856"/>
                </a:moveTo>
                <a:cubicBezTo>
                  <a:pt x="15449" y="9856"/>
                  <a:pt x="15430" y="9886"/>
                  <a:pt x="15430" y="9924"/>
                </a:cubicBezTo>
                <a:cubicBezTo>
                  <a:pt x="15430" y="9962"/>
                  <a:pt x="15449" y="9992"/>
                  <a:pt x="15471" y="9992"/>
                </a:cubicBezTo>
                <a:cubicBezTo>
                  <a:pt x="15494" y="9992"/>
                  <a:pt x="15512" y="9962"/>
                  <a:pt x="15512" y="9924"/>
                </a:cubicBezTo>
                <a:cubicBezTo>
                  <a:pt x="15512" y="9886"/>
                  <a:pt x="15494" y="9856"/>
                  <a:pt x="15471" y="9856"/>
                </a:cubicBezTo>
                <a:close/>
                <a:moveTo>
                  <a:pt x="15679" y="9856"/>
                </a:moveTo>
                <a:cubicBezTo>
                  <a:pt x="15656" y="9856"/>
                  <a:pt x="15638" y="9886"/>
                  <a:pt x="15638" y="9924"/>
                </a:cubicBezTo>
                <a:cubicBezTo>
                  <a:pt x="15638" y="9962"/>
                  <a:pt x="15656" y="9992"/>
                  <a:pt x="15679" y="9992"/>
                </a:cubicBezTo>
                <a:cubicBezTo>
                  <a:pt x="15701" y="9992"/>
                  <a:pt x="15720" y="9962"/>
                  <a:pt x="15720" y="9924"/>
                </a:cubicBezTo>
                <a:cubicBezTo>
                  <a:pt x="15720" y="9886"/>
                  <a:pt x="15701" y="9856"/>
                  <a:pt x="15679" y="9856"/>
                </a:cubicBezTo>
                <a:close/>
                <a:moveTo>
                  <a:pt x="15894" y="9856"/>
                </a:moveTo>
                <a:cubicBezTo>
                  <a:pt x="15871" y="9856"/>
                  <a:pt x="15853" y="9886"/>
                  <a:pt x="15853" y="9924"/>
                </a:cubicBezTo>
                <a:cubicBezTo>
                  <a:pt x="15853" y="9962"/>
                  <a:pt x="15871" y="9992"/>
                  <a:pt x="15894" y="9992"/>
                </a:cubicBezTo>
                <a:cubicBezTo>
                  <a:pt x="15916" y="9992"/>
                  <a:pt x="15935" y="9962"/>
                  <a:pt x="15935" y="9924"/>
                </a:cubicBezTo>
                <a:cubicBezTo>
                  <a:pt x="15935" y="9886"/>
                  <a:pt x="15916" y="9856"/>
                  <a:pt x="15894" y="9856"/>
                </a:cubicBezTo>
                <a:close/>
                <a:moveTo>
                  <a:pt x="16101" y="9856"/>
                </a:moveTo>
                <a:cubicBezTo>
                  <a:pt x="16078" y="9856"/>
                  <a:pt x="16060" y="9886"/>
                  <a:pt x="16060" y="9924"/>
                </a:cubicBezTo>
                <a:cubicBezTo>
                  <a:pt x="16060" y="9962"/>
                  <a:pt x="16078" y="9992"/>
                  <a:pt x="16101" y="9992"/>
                </a:cubicBezTo>
                <a:cubicBezTo>
                  <a:pt x="16123" y="9992"/>
                  <a:pt x="16142" y="9962"/>
                  <a:pt x="16142" y="9924"/>
                </a:cubicBezTo>
                <a:cubicBezTo>
                  <a:pt x="16142" y="9886"/>
                  <a:pt x="16123" y="9856"/>
                  <a:pt x="16101" y="9856"/>
                </a:cubicBezTo>
                <a:close/>
                <a:moveTo>
                  <a:pt x="16308" y="9856"/>
                </a:moveTo>
                <a:cubicBezTo>
                  <a:pt x="16285" y="9856"/>
                  <a:pt x="16267" y="9886"/>
                  <a:pt x="16267" y="9924"/>
                </a:cubicBezTo>
                <a:cubicBezTo>
                  <a:pt x="16267" y="9962"/>
                  <a:pt x="16285" y="9992"/>
                  <a:pt x="16308" y="9992"/>
                </a:cubicBezTo>
                <a:cubicBezTo>
                  <a:pt x="16331" y="9992"/>
                  <a:pt x="16349" y="9962"/>
                  <a:pt x="16349" y="9924"/>
                </a:cubicBezTo>
                <a:cubicBezTo>
                  <a:pt x="16349" y="9886"/>
                  <a:pt x="16331" y="9856"/>
                  <a:pt x="16308" y="9856"/>
                </a:cubicBezTo>
                <a:close/>
                <a:moveTo>
                  <a:pt x="16523" y="9856"/>
                </a:moveTo>
                <a:cubicBezTo>
                  <a:pt x="16500" y="9856"/>
                  <a:pt x="16482" y="9886"/>
                  <a:pt x="16482" y="9924"/>
                </a:cubicBezTo>
                <a:cubicBezTo>
                  <a:pt x="16482" y="9962"/>
                  <a:pt x="16500" y="9992"/>
                  <a:pt x="16523" y="9992"/>
                </a:cubicBezTo>
                <a:cubicBezTo>
                  <a:pt x="16546" y="9992"/>
                  <a:pt x="16564" y="9962"/>
                  <a:pt x="16564" y="9924"/>
                </a:cubicBezTo>
                <a:cubicBezTo>
                  <a:pt x="16564" y="9886"/>
                  <a:pt x="16546" y="9856"/>
                  <a:pt x="16523" y="9856"/>
                </a:cubicBezTo>
                <a:close/>
                <a:moveTo>
                  <a:pt x="16730" y="9856"/>
                </a:moveTo>
                <a:cubicBezTo>
                  <a:pt x="16708" y="9856"/>
                  <a:pt x="16689" y="9886"/>
                  <a:pt x="16689" y="9924"/>
                </a:cubicBezTo>
                <a:cubicBezTo>
                  <a:pt x="16689" y="9962"/>
                  <a:pt x="16708" y="9992"/>
                  <a:pt x="16730" y="9992"/>
                </a:cubicBezTo>
                <a:cubicBezTo>
                  <a:pt x="16753" y="9992"/>
                  <a:pt x="16771" y="9962"/>
                  <a:pt x="16771" y="9924"/>
                </a:cubicBezTo>
                <a:cubicBezTo>
                  <a:pt x="16771" y="9886"/>
                  <a:pt x="16753" y="9856"/>
                  <a:pt x="16730" y="9856"/>
                </a:cubicBezTo>
                <a:close/>
                <a:moveTo>
                  <a:pt x="16938" y="9856"/>
                </a:moveTo>
                <a:cubicBezTo>
                  <a:pt x="16915" y="9856"/>
                  <a:pt x="16897" y="9886"/>
                  <a:pt x="16897" y="9924"/>
                </a:cubicBezTo>
                <a:cubicBezTo>
                  <a:pt x="16897" y="9962"/>
                  <a:pt x="16915" y="9992"/>
                  <a:pt x="16938" y="9992"/>
                </a:cubicBezTo>
                <a:cubicBezTo>
                  <a:pt x="16960" y="9992"/>
                  <a:pt x="16979" y="9962"/>
                  <a:pt x="16979" y="9924"/>
                </a:cubicBezTo>
                <a:cubicBezTo>
                  <a:pt x="16979" y="9886"/>
                  <a:pt x="16960" y="9856"/>
                  <a:pt x="16938" y="9856"/>
                </a:cubicBezTo>
                <a:close/>
                <a:moveTo>
                  <a:pt x="17153" y="9856"/>
                </a:moveTo>
                <a:cubicBezTo>
                  <a:pt x="17130" y="9856"/>
                  <a:pt x="17111" y="9886"/>
                  <a:pt x="17111" y="9924"/>
                </a:cubicBezTo>
                <a:cubicBezTo>
                  <a:pt x="17111" y="9962"/>
                  <a:pt x="17130" y="9992"/>
                  <a:pt x="17153" y="9992"/>
                </a:cubicBezTo>
                <a:cubicBezTo>
                  <a:pt x="17175" y="9992"/>
                  <a:pt x="17194" y="9962"/>
                  <a:pt x="17194" y="9924"/>
                </a:cubicBezTo>
                <a:cubicBezTo>
                  <a:pt x="17194" y="9886"/>
                  <a:pt x="17175" y="9856"/>
                  <a:pt x="17153" y="9856"/>
                </a:cubicBezTo>
                <a:close/>
                <a:moveTo>
                  <a:pt x="17360" y="9856"/>
                </a:moveTo>
                <a:cubicBezTo>
                  <a:pt x="17337" y="9856"/>
                  <a:pt x="17319" y="9886"/>
                  <a:pt x="17319" y="9924"/>
                </a:cubicBezTo>
                <a:cubicBezTo>
                  <a:pt x="17319" y="9962"/>
                  <a:pt x="17337" y="9992"/>
                  <a:pt x="17360" y="9992"/>
                </a:cubicBezTo>
                <a:cubicBezTo>
                  <a:pt x="17382" y="9992"/>
                  <a:pt x="17401" y="9962"/>
                  <a:pt x="17401" y="9924"/>
                </a:cubicBezTo>
                <a:cubicBezTo>
                  <a:pt x="17401" y="9886"/>
                  <a:pt x="17382" y="9856"/>
                  <a:pt x="17360" y="9856"/>
                </a:cubicBezTo>
                <a:close/>
                <a:moveTo>
                  <a:pt x="11050" y="9868"/>
                </a:moveTo>
                <a:cubicBezTo>
                  <a:pt x="11035" y="9878"/>
                  <a:pt x="11024" y="9903"/>
                  <a:pt x="11024" y="9932"/>
                </a:cubicBezTo>
                <a:cubicBezTo>
                  <a:pt x="11024" y="9970"/>
                  <a:pt x="11042" y="10000"/>
                  <a:pt x="11065" y="10000"/>
                </a:cubicBezTo>
                <a:cubicBezTo>
                  <a:pt x="11082" y="10000"/>
                  <a:pt x="11097" y="9983"/>
                  <a:pt x="11103" y="9958"/>
                </a:cubicBezTo>
                <a:cubicBezTo>
                  <a:pt x="11085" y="9928"/>
                  <a:pt x="11068" y="9897"/>
                  <a:pt x="11050" y="9868"/>
                </a:cubicBezTo>
                <a:close/>
                <a:moveTo>
                  <a:pt x="18014" y="9881"/>
                </a:moveTo>
                <a:cubicBezTo>
                  <a:pt x="18012" y="9890"/>
                  <a:pt x="18010" y="9897"/>
                  <a:pt x="18010" y="9900"/>
                </a:cubicBezTo>
                <a:cubicBezTo>
                  <a:pt x="18010" y="9912"/>
                  <a:pt x="18016" y="9941"/>
                  <a:pt x="18026" y="9956"/>
                </a:cubicBezTo>
                <a:cubicBezTo>
                  <a:pt x="18028" y="9949"/>
                  <a:pt x="18029" y="9942"/>
                  <a:pt x="18029" y="9933"/>
                </a:cubicBezTo>
                <a:cubicBezTo>
                  <a:pt x="18029" y="9912"/>
                  <a:pt x="18023" y="9894"/>
                  <a:pt x="18014" y="9881"/>
                </a:cubicBezTo>
                <a:close/>
                <a:moveTo>
                  <a:pt x="11311" y="9894"/>
                </a:moveTo>
                <a:cubicBezTo>
                  <a:pt x="11309" y="9908"/>
                  <a:pt x="11308" y="9924"/>
                  <a:pt x="11308" y="9942"/>
                </a:cubicBezTo>
                <a:lnTo>
                  <a:pt x="11308" y="9964"/>
                </a:lnTo>
                <a:cubicBezTo>
                  <a:pt x="11313" y="9953"/>
                  <a:pt x="11315" y="9939"/>
                  <a:pt x="11315" y="9925"/>
                </a:cubicBezTo>
                <a:cubicBezTo>
                  <a:pt x="11315" y="9914"/>
                  <a:pt x="11314" y="9903"/>
                  <a:pt x="11311" y="9894"/>
                </a:cubicBezTo>
                <a:close/>
                <a:moveTo>
                  <a:pt x="11653" y="9945"/>
                </a:moveTo>
                <a:cubicBezTo>
                  <a:pt x="11658" y="9975"/>
                  <a:pt x="11674" y="9997"/>
                  <a:pt x="11693" y="9997"/>
                </a:cubicBezTo>
                <a:cubicBezTo>
                  <a:pt x="11701" y="9997"/>
                  <a:pt x="11709" y="9992"/>
                  <a:pt x="11716" y="9985"/>
                </a:cubicBezTo>
                <a:cubicBezTo>
                  <a:pt x="11694" y="9973"/>
                  <a:pt x="11673" y="9959"/>
                  <a:pt x="11653" y="9945"/>
                </a:cubicBezTo>
                <a:close/>
                <a:moveTo>
                  <a:pt x="3194" y="10035"/>
                </a:moveTo>
                <a:cubicBezTo>
                  <a:pt x="3201" y="10037"/>
                  <a:pt x="3207" y="10042"/>
                  <a:pt x="3212" y="10049"/>
                </a:cubicBezTo>
                <a:cubicBezTo>
                  <a:pt x="3206" y="10043"/>
                  <a:pt x="3200" y="10039"/>
                  <a:pt x="3194" y="10035"/>
                </a:cubicBezTo>
                <a:close/>
                <a:moveTo>
                  <a:pt x="3396" y="10035"/>
                </a:moveTo>
                <a:cubicBezTo>
                  <a:pt x="3373" y="10035"/>
                  <a:pt x="3355" y="10065"/>
                  <a:pt x="3355" y="10103"/>
                </a:cubicBezTo>
                <a:cubicBezTo>
                  <a:pt x="3355" y="10141"/>
                  <a:pt x="3373" y="10172"/>
                  <a:pt x="3396" y="10172"/>
                </a:cubicBezTo>
                <a:cubicBezTo>
                  <a:pt x="3418" y="10172"/>
                  <a:pt x="3437" y="10141"/>
                  <a:pt x="3437" y="10103"/>
                </a:cubicBezTo>
                <a:cubicBezTo>
                  <a:pt x="3437" y="10065"/>
                  <a:pt x="3418" y="10035"/>
                  <a:pt x="3396" y="10035"/>
                </a:cubicBezTo>
                <a:close/>
                <a:moveTo>
                  <a:pt x="3611" y="10035"/>
                </a:moveTo>
                <a:cubicBezTo>
                  <a:pt x="3588" y="10035"/>
                  <a:pt x="3570" y="10065"/>
                  <a:pt x="3570" y="10103"/>
                </a:cubicBezTo>
                <a:cubicBezTo>
                  <a:pt x="3570" y="10141"/>
                  <a:pt x="3588" y="10172"/>
                  <a:pt x="3611" y="10172"/>
                </a:cubicBezTo>
                <a:cubicBezTo>
                  <a:pt x="3633" y="10172"/>
                  <a:pt x="3652" y="10141"/>
                  <a:pt x="3652" y="10103"/>
                </a:cubicBezTo>
                <a:cubicBezTo>
                  <a:pt x="3652" y="10065"/>
                  <a:pt x="3633" y="10035"/>
                  <a:pt x="3611" y="10035"/>
                </a:cubicBezTo>
                <a:close/>
                <a:moveTo>
                  <a:pt x="3818" y="10035"/>
                </a:moveTo>
                <a:cubicBezTo>
                  <a:pt x="3795" y="10035"/>
                  <a:pt x="3777" y="10065"/>
                  <a:pt x="3777" y="10103"/>
                </a:cubicBezTo>
                <a:cubicBezTo>
                  <a:pt x="3777" y="10141"/>
                  <a:pt x="3795" y="10172"/>
                  <a:pt x="3818" y="10172"/>
                </a:cubicBezTo>
                <a:cubicBezTo>
                  <a:pt x="3841" y="10172"/>
                  <a:pt x="3859" y="10141"/>
                  <a:pt x="3859" y="10103"/>
                </a:cubicBezTo>
                <a:cubicBezTo>
                  <a:pt x="3859" y="10065"/>
                  <a:pt x="3841" y="10035"/>
                  <a:pt x="3818" y="10035"/>
                </a:cubicBezTo>
                <a:close/>
                <a:moveTo>
                  <a:pt x="4033" y="10035"/>
                </a:moveTo>
                <a:cubicBezTo>
                  <a:pt x="4010" y="10035"/>
                  <a:pt x="3992" y="10065"/>
                  <a:pt x="3992" y="10103"/>
                </a:cubicBezTo>
                <a:cubicBezTo>
                  <a:pt x="3992" y="10141"/>
                  <a:pt x="4010" y="10172"/>
                  <a:pt x="4033" y="10172"/>
                </a:cubicBezTo>
                <a:cubicBezTo>
                  <a:pt x="4056" y="10172"/>
                  <a:pt x="4074" y="10141"/>
                  <a:pt x="4074" y="10103"/>
                </a:cubicBezTo>
                <a:cubicBezTo>
                  <a:pt x="4074" y="10065"/>
                  <a:pt x="4056" y="10035"/>
                  <a:pt x="4033" y="10035"/>
                </a:cubicBezTo>
                <a:close/>
                <a:moveTo>
                  <a:pt x="4240" y="10035"/>
                </a:moveTo>
                <a:cubicBezTo>
                  <a:pt x="4218" y="10035"/>
                  <a:pt x="4199" y="10065"/>
                  <a:pt x="4199" y="10103"/>
                </a:cubicBezTo>
                <a:cubicBezTo>
                  <a:pt x="4199" y="10141"/>
                  <a:pt x="4218" y="10172"/>
                  <a:pt x="4240" y="10172"/>
                </a:cubicBezTo>
                <a:cubicBezTo>
                  <a:pt x="4263" y="10172"/>
                  <a:pt x="4281" y="10141"/>
                  <a:pt x="4281" y="10103"/>
                </a:cubicBezTo>
                <a:cubicBezTo>
                  <a:pt x="4281" y="10065"/>
                  <a:pt x="4263" y="10035"/>
                  <a:pt x="4240" y="10035"/>
                </a:cubicBezTo>
                <a:close/>
                <a:moveTo>
                  <a:pt x="4447" y="10035"/>
                </a:moveTo>
                <a:cubicBezTo>
                  <a:pt x="4425" y="10035"/>
                  <a:pt x="4406" y="10065"/>
                  <a:pt x="4406" y="10103"/>
                </a:cubicBezTo>
                <a:cubicBezTo>
                  <a:pt x="4406" y="10141"/>
                  <a:pt x="4425" y="10172"/>
                  <a:pt x="4447" y="10172"/>
                </a:cubicBezTo>
                <a:cubicBezTo>
                  <a:pt x="4470" y="10172"/>
                  <a:pt x="4489" y="10141"/>
                  <a:pt x="4489" y="10103"/>
                </a:cubicBezTo>
                <a:cubicBezTo>
                  <a:pt x="4489" y="10065"/>
                  <a:pt x="4470" y="10035"/>
                  <a:pt x="4447" y="10035"/>
                </a:cubicBezTo>
                <a:close/>
                <a:moveTo>
                  <a:pt x="4662" y="10035"/>
                </a:moveTo>
                <a:cubicBezTo>
                  <a:pt x="4640" y="10035"/>
                  <a:pt x="4621" y="10065"/>
                  <a:pt x="4621" y="10103"/>
                </a:cubicBezTo>
                <a:cubicBezTo>
                  <a:pt x="4621" y="10133"/>
                  <a:pt x="4633" y="10158"/>
                  <a:pt x="4649" y="10168"/>
                </a:cubicBezTo>
                <a:cubicBezTo>
                  <a:pt x="4653" y="10165"/>
                  <a:pt x="4658" y="10163"/>
                  <a:pt x="4662" y="10161"/>
                </a:cubicBezTo>
                <a:cubicBezTo>
                  <a:pt x="4671" y="10157"/>
                  <a:pt x="4681" y="10155"/>
                  <a:pt x="4690" y="10153"/>
                </a:cubicBezTo>
                <a:cubicBezTo>
                  <a:pt x="4698" y="10141"/>
                  <a:pt x="4703" y="10123"/>
                  <a:pt x="4703" y="10103"/>
                </a:cubicBezTo>
                <a:cubicBezTo>
                  <a:pt x="4703" y="10065"/>
                  <a:pt x="4685" y="10035"/>
                  <a:pt x="4662" y="10035"/>
                </a:cubicBezTo>
                <a:close/>
                <a:moveTo>
                  <a:pt x="4870" y="10035"/>
                </a:moveTo>
                <a:cubicBezTo>
                  <a:pt x="4847" y="10035"/>
                  <a:pt x="4829" y="10065"/>
                  <a:pt x="4829" y="10103"/>
                </a:cubicBezTo>
                <a:cubicBezTo>
                  <a:pt x="4829" y="10117"/>
                  <a:pt x="4831" y="10130"/>
                  <a:pt x="4835" y="10140"/>
                </a:cubicBezTo>
                <a:cubicBezTo>
                  <a:pt x="4848" y="10145"/>
                  <a:pt x="4860" y="10155"/>
                  <a:pt x="4870" y="10167"/>
                </a:cubicBezTo>
                <a:cubicBezTo>
                  <a:pt x="4871" y="10168"/>
                  <a:pt x="4872" y="10170"/>
                  <a:pt x="4873" y="10171"/>
                </a:cubicBezTo>
                <a:cubicBezTo>
                  <a:pt x="4894" y="10169"/>
                  <a:pt x="4911" y="10139"/>
                  <a:pt x="4911" y="10103"/>
                </a:cubicBezTo>
                <a:cubicBezTo>
                  <a:pt x="4911" y="10065"/>
                  <a:pt x="4892" y="10035"/>
                  <a:pt x="4870" y="10035"/>
                </a:cubicBezTo>
                <a:close/>
                <a:moveTo>
                  <a:pt x="5077" y="10035"/>
                </a:moveTo>
                <a:cubicBezTo>
                  <a:pt x="5054" y="10035"/>
                  <a:pt x="5036" y="10065"/>
                  <a:pt x="5036" y="10103"/>
                </a:cubicBezTo>
                <a:cubicBezTo>
                  <a:pt x="5036" y="10141"/>
                  <a:pt x="5054" y="10172"/>
                  <a:pt x="5077" y="10172"/>
                </a:cubicBezTo>
                <a:cubicBezTo>
                  <a:pt x="5100" y="10172"/>
                  <a:pt x="5118" y="10141"/>
                  <a:pt x="5118" y="10103"/>
                </a:cubicBezTo>
                <a:cubicBezTo>
                  <a:pt x="5118" y="10065"/>
                  <a:pt x="5100" y="10035"/>
                  <a:pt x="5077" y="10035"/>
                </a:cubicBezTo>
                <a:close/>
                <a:moveTo>
                  <a:pt x="9698" y="10035"/>
                </a:moveTo>
                <a:cubicBezTo>
                  <a:pt x="9676" y="10035"/>
                  <a:pt x="9657" y="10065"/>
                  <a:pt x="9657" y="10103"/>
                </a:cubicBezTo>
                <a:cubicBezTo>
                  <a:pt x="9657" y="10141"/>
                  <a:pt x="9676" y="10172"/>
                  <a:pt x="9698" y="10172"/>
                </a:cubicBezTo>
                <a:cubicBezTo>
                  <a:pt x="9721" y="10172"/>
                  <a:pt x="9739" y="10141"/>
                  <a:pt x="9739" y="10103"/>
                </a:cubicBezTo>
                <a:cubicBezTo>
                  <a:pt x="9739" y="10065"/>
                  <a:pt x="9721" y="10035"/>
                  <a:pt x="9698" y="10035"/>
                </a:cubicBezTo>
                <a:close/>
                <a:moveTo>
                  <a:pt x="9906" y="10035"/>
                </a:moveTo>
                <a:cubicBezTo>
                  <a:pt x="9883" y="10035"/>
                  <a:pt x="9865" y="10065"/>
                  <a:pt x="9865" y="10103"/>
                </a:cubicBezTo>
                <a:cubicBezTo>
                  <a:pt x="9865" y="10141"/>
                  <a:pt x="9883" y="10172"/>
                  <a:pt x="9906" y="10172"/>
                </a:cubicBezTo>
                <a:cubicBezTo>
                  <a:pt x="9928" y="10172"/>
                  <a:pt x="9947" y="10141"/>
                  <a:pt x="9947" y="10103"/>
                </a:cubicBezTo>
                <a:cubicBezTo>
                  <a:pt x="9947" y="10065"/>
                  <a:pt x="9928" y="10035"/>
                  <a:pt x="9906" y="10035"/>
                </a:cubicBezTo>
                <a:close/>
                <a:moveTo>
                  <a:pt x="10121" y="10035"/>
                </a:moveTo>
                <a:cubicBezTo>
                  <a:pt x="10098" y="10035"/>
                  <a:pt x="10080" y="10065"/>
                  <a:pt x="10080" y="10103"/>
                </a:cubicBezTo>
                <a:cubicBezTo>
                  <a:pt x="10080" y="10141"/>
                  <a:pt x="10098" y="10172"/>
                  <a:pt x="10121" y="10172"/>
                </a:cubicBezTo>
                <a:cubicBezTo>
                  <a:pt x="10143" y="10172"/>
                  <a:pt x="10162" y="10141"/>
                  <a:pt x="10162" y="10103"/>
                </a:cubicBezTo>
                <a:cubicBezTo>
                  <a:pt x="10162" y="10065"/>
                  <a:pt x="10143" y="10035"/>
                  <a:pt x="10121" y="10035"/>
                </a:cubicBezTo>
                <a:close/>
                <a:moveTo>
                  <a:pt x="10328" y="10035"/>
                </a:moveTo>
                <a:cubicBezTo>
                  <a:pt x="10305" y="10035"/>
                  <a:pt x="10287" y="10065"/>
                  <a:pt x="10287" y="10103"/>
                </a:cubicBezTo>
                <a:cubicBezTo>
                  <a:pt x="10287" y="10141"/>
                  <a:pt x="10305" y="10172"/>
                  <a:pt x="10328" y="10172"/>
                </a:cubicBezTo>
                <a:cubicBezTo>
                  <a:pt x="10351" y="10172"/>
                  <a:pt x="10369" y="10141"/>
                  <a:pt x="10369" y="10103"/>
                </a:cubicBezTo>
                <a:cubicBezTo>
                  <a:pt x="10369" y="10065"/>
                  <a:pt x="10351" y="10035"/>
                  <a:pt x="10328" y="10035"/>
                </a:cubicBezTo>
                <a:close/>
                <a:moveTo>
                  <a:pt x="10535" y="10035"/>
                </a:moveTo>
                <a:cubicBezTo>
                  <a:pt x="10513" y="10035"/>
                  <a:pt x="10494" y="10065"/>
                  <a:pt x="10494" y="10103"/>
                </a:cubicBezTo>
                <a:cubicBezTo>
                  <a:pt x="10494" y="10141"/>
                  <a:pt x="10513" y="10172"/>
                  <a:pt x="10535" y="10172"/>
                </a:cubicBezTo>
                <a:cubicBezTo>
                  <a:pt x="10558" y="10172"/>
                  <a:pt x="10576" y="10141"/>
                  <a:pt x="10576" y="10103"/>
                </a:cubicBezTo>
                <a:cubicBezTo>
                  <a:pt x="10576" y="10065"/>
                  <a:pt x="10558" y="10035"/>
                  <a:pt x="10535" y="10035"/>
                </a:cubicBezTo>
                <a:close/>
                <a:moveTo>
                  <a:pt x="10750" y="10035"/>
                </a:moveTo>
                <a:cubicBezTo>
                  <a:pt x="10727" y="10035"/>
                  <a:pt x="10709" y="10065"/>
                  <a:pt x="10709" y="10103"/>
                </a:cubicBezTo>
                <a:cubicBezTo>
                  <a:pt x="10709" y="10141"/>
                  <a:pt x="10727" y="10172"/>
                  <a:pt x="10750" y="10172"/>
                </a:cubicBezTo>
                <a:cubicBezTo>
                  <a:pt x="10773" y="10172"/>
                  <a:pt x="10791" y="10141"/>
                  <a:pt x="10791" y="10103"/>
                </a:cubicBezTo>
                <a:cubicBezTo>
                  <a:pt x="10791" y="10065"/>
                  <a:pt x="10773" y="10035"/>
                  <a:pt x="10750" y="10035"/>
                </a:cubicBezTo>
                <a:close/>
                <a:moveTo>
                  <a:pt x="10957" y="10035"/>
                </a:moveTo>
                <a:cubicBezTo>
                  <a:pt x="10935" y="10035"/>
                  <a:pt x="10916" y="10065"/>
                  <a:pt x="10916" y="10103"/>
                </a:cubicBezTo>
                <a:cubicBezTo>
                  <a:pt x="10916" y="10141"/>
                  <a:pt x="10935" y="10172"/>
                  <a:pt x="10957" y="10172"/>
                </a:cubicBezTo>
                <a:cubicBezTo>
                  <a:pt x="10980" y="10172"/>
                  <a:pt x="10998" y="10141"/>
                  <a:pt x="10998" y="10103"/>
                </a:cubicBezTo>
                <a:cubicBezTo>
                  <a:pt x="10998" y="10065"/>
                  <a:pt x="10980" y="10035"/>
                  <a:pt x="10957" y="10035"/>
                </a:cubicBezTo>
                <a:close/>
                <a:moveTo>
                  <a:pt x="11156" y="10035"/>
                </a:moveTo>
                <a:cubicBezTo>
                  <a:pt x="11137" y="10042"/>
                  <a:pt x="11124" y="10069"/>
                  <a:pt x="11124" y="10101"/>
                </a:cubicBezTo>
                <a:cubicBezTo>
                  <a:pt x="11124" y="10139"/>
                  <a:pt x="11142" y="10170"/>
                  <a:pt x="11165" y="10170"/>
                </a:cubicBezTo>
                <a:cubicBezTo>
                  <a:pt x="11187" y="10170"/>
                  <a:pt x="11206" y="10139"/>
                  <a:pt x="11206" y="10101"/>
                </a:cubicBezTo>
                <a:cubicBezTo>
                  <a:pt x="11206" y="10092"/>
                  <a:pt x="11204" y="10084"/>
                  <a:pt x="11203" y="10076"/>
                </a:cubicBezTo>
                <a:cubicBezTo>
                  <a:pt x="11189" y="10068"/>
                  <a:pt x="11177" y="10057"/>
                  <a:pt x="11165" y="10044"/>
                </a:cubicBezTo>
                <a:cubicBezTo>
                  <a:pt x="11162" y="10041"/>
                  <a:pt x="11158" y="10038"/>
                  <a:pt x="11156" y="10035"/>
                </a:cubicBezTo>
                <a:close/>
                <a:moveTo>
                  <a:pt x="11380" y="10035"/>
                </a:moveTo>
                <a:cubicBezTo>
                  <a:pt x="11357" y="10035"/>
                  <a:pt x="11339" y="10065"/>
                  <a:pt x="11339" y="10103"/>
                </a:cubicBezTo>
                <a:cubicBezTo>
                  <a:pt x="11339" y="10141"/>
                  <a:pt x="11357" y="10172"/>
                  <a:pt x="11380" y="10172"/>
                </a:cubicBezTo>
                <a:cubicBezTo>
                  <a:pt x="11402" y="10172"/>
                  <a:pt x="11421" y="10141"/>
                  <a:pt x="11421" y="10103"/>
                </a:cubicBezTo>
                <a:cubicBezTo>
                  <a:pt x="11421" y="10065"/>
                  <a:pt x="11402" y="10035"/>
                  <a:pt x="11380" y="10035"/>
                </a:cubicBezTo>
                <a:close/>
                <a:moveTo>
                  <a:pt x="11587" y="10035"/>
                </a:moveTo>
                <a:cubicBezTo>
                  <a:pt x="11564" y="10035"/>
                  <a:pt x="11546" y="10065"/>
                  <a:pt x="11546" y="10103"/>
                </a:cubicBezTo>
                <a:cubicBezTo>
                  <a:pt x="11546" y="10141"/>
                  <a:pt x="11564" y="10172"/>
                  <a:pt x="11587" y="10172"/>
                </a:cubicBezTo>
                <a:cubicBezTo>
                  <a:pt x="11610" y="10172"/>
                  <a:pt x="11628" y="10141"/>
                  <a:pt x="11628" y="10103"/>
                </a:cubicBezTo>
                <a:cubicBezTo>
                  <a:pt x="11628" y="10065"/>
                  <a:pt x="11610" y="10035"/>
                  <a:pt x="11587" y="10035"/>
                </a:cubicBezTo>
                <a:close/>
                <a:moveTo>
                  <a:pt x="11794" y="10035"/>
                </a:moveTo>
                <a:cubicBezTo>
                  <a:pt x="11771" y="10035"/>
                  <a:pt x="11753" y="10065"/>
                  <a:pt x="11753" y="10103"/>
                </a:cubicBezTo>
                <a:cubicBezTo>
                  <a:pt x="11753" y="10141"/>
                  <a:pt x="11771" y="10172"/>
                  <a:pt x="11794" y="10172"/>
                </a:cubicBezTo>
                <a:cubicBezTo>
                  <a:pt x="11817" y="10172"/>
                  <a:pt x="11835" y="10141"/>
                  <a:pt x="11835" y="10103"/>
                </a:cubicBezTo>
                <a:cubicBezTo>
                  <a:pt x="11835" y="10065"/>
                  <a:pt x="11817" y="10035"/>
                  <a:pt x="11794" y="10035"/>
                </a:cubicBezTo>
                <a:close/>
                <a:moveTo>
                  <a:pt x="12009" y="10035"/>
                </a:moveTo>
                <a:cubicBezTo>
                  <a:pt x="11986" y="10035"/>
                  <a:pt x="11968" y="10065"/>
                  <a:pt x="11968" y="10103"/>
                </a:cubicBezTo>
                <a:cubicBezTo>
                  <a:pt x="11968" y="10141"/>
                  <a:pt x="11986" y="10172"/>
                  <a:pt x="12009" y="10172"/>
                </a:cubicBezTo>
                <a:cubicBezTo>
                  <a:pt x="12032" y="10172"/>
                  <a:pt x="12050" y="10141"/>
                  <a:pt x="12050" y="10103"/>
                </a:cubicBezTo>
                <a:cubicBezTo>
                  <a:pt x="12050" y="10065"/>
                  <a:pt x="12032" y="10035"/>
                  <a:pt x="12009" y="10035"/>
                </a:cubicBezTo>
                <a:close/>
                <a:moveTo>
                  <a:pt x="12216" y="10035"/>
                </a:moveTo>
                <a:cubicBezTo>
                  <a:pt x="12194" y="10035"/>
                  <a:pt x="12175" y="10065"/>
                  <a:pt x="12175" y="10103"/>
                </a:cubicBezTo>
                <a:cubicBezTo>
                  <a:pt x="12175" y="10141"/>
                  <a:pt x="12194" y="10172"/>
                  <a:pt x="12216" y="10172"/>
                </a:cubicBezTo>
                <a:cubicBezTo>
                  <a:pt x="12239" y="10172"/>
                  <a:pt x="12257" y="10141"/>
                  <a:pt x="12257" y="10103"/>
                </a:cubicBezTo>
                <a:cubicBezTo>
                  <a:pt x="12257" y="10065"/>
                  <a:pt x="12239" y="10035"/>
                  <a:pt x="12216" y="10035"/>
                </a:cubicBezTo>
                <a:close/>
                <a:moveTo>
                  <a:pt x="12424" y="10035"/>
                </a:moveTo>
                <a:cubicBezTo>
                  <a:pt x="12401" y="10035"/>
                  <a:pt x="12383" y="10065"/>
                  <a:pt x="12383" y="10103"/>
                </a:cubicBezTo>
                <a:cubicBezTo>
                  <a:pt x="12383" y="10141"/>
                  <a:pt x="12401" y="10172"/>
                  <a:pt x="12424" y="10172"/>
                </a:cubicBezTo>
                <a:cubicBezTo>
                  <a:pt x="12446" y="10172"/>
                  <a:pt x="12465" y="10141"/>
                  <a:pt x="12465" y="10103"/>
                </a:cubicBezTo>
                <a:cubicBezTo>
                  <a:pt x="12465" y="10065"/>
                  <a:pt x="12446" y="10035"/>
                  <a:pt x="12424" y="10035"/>
                </a:cubicBezTo>
                <a:close/>
                <a:moveTo>
                  <a:pt x="12639" y="10035"/>
                </a:moveTo>
                <a:cubicBezTo>
                  <a:pt x="12616" y="10035"/>
                  <a:pt x="12598" y="10065"/>
                  <a:pt x="12598" y="10103"/>
                </a:cubicBezTo>
                <a:cubicBezTo>
                  <a:pt x="12598" y="10141"/>
                  <a:pt x="12616" y="10172"/>
                  <a:pt x="12639" y="10172"/>
                </a:cubicBezTo>
                <a:cubicBezTo>
                  <a:pt x="12661" y="10172"/>
                  <a:pt x="12680" y="10141"/>
                  <a:pt x="12680" y="10103"/>
                </a:cubicBezTo>
                <a:cubicBezTo>
                  <a:pt x="12680" y="10065"/>
                  <a:pt x="12661" y="10035"/>
                  <a:pt x="12639" y="10035"/>
                </a:cubicBezTo>
                <a:close/>
                <a:moveTo>
                  <a:pt x="12846" y="10035"/>
                </a:moveTo>
                <a:cubicBezTo>
                  <a:pt x="12823" y="10035"/>
                  <a:pt x="12805" y="10065"/>
                  <a:pt x="12805" y="10103"/>
                </a:cubicBezTo>
                <a:cubicBezTo>
                  <a:pt x="12805" y="10141"/>
                  <a:pt x="12823" y="10172"/>
                  <a:pt x="12846" y="10172"/>
                </a:cubicBezTo>
                <a:cubicBezTo>
                  <a:pt x="12868" y="10172"/>
                  <a:pt x="12887" y="10141"/>
                  <a:pt x="12887" y="10103"/>
                </a:cubicBezTo>
                <a:cubicBezTo>
                  <a:pt x="12887" y="10065"/>
                  <a:pt x="12868" y="10035"/>
                  <a:pt x="12846" y="10035"/>
                </a:cubicBezTo>
                <a:close/>
                <a:moveTo>
                  <a:pt x="13053" y="10035"/>
                </a:moveTo>
                <a:cubicBezTo>
                  <a:pt x="13030" y="10035"/>
                  <a:pt x="13012" y="10065"/>
                  <a:pt x="13012" y="10103"/>
                </a:cubicBezTo>
                <a:cubicBezTo>
                  <a:pt x="13012" y="10125"/>
                  <a:pt x="13019" y="10145"/>
                  <a:pt x="13028" y="10157"/>
                </a:cubicBezTo>
                <a:cubicBezTo>
                  <a:pt x="13034" y="10133"/>
                  <a:pt x="13042" y="10114"/>
                  <a:pt x="13053" y="10106"/>
                </a:cubicBezTo>
                <a:cubicBezTo>
                  <a:pt x="13056" y="10105"/>
                  <a:pt x="13059" y="10103"/>
                  <a:pt x="13063" y="10103"/>
                </a:cubicBezTo>
                <a:cubicBezTo>
                  <a:pt x="13073" y="10103"/>
                  <a:pt x="13084" y="10108"/>
                  <a:pt x="13093" y="10115"/>
                </a:cubicBezTo>
                <a:cubicBezTo>
                  <a:pt x="13094" y="10111"/>
                  <a:pt x="13094" y="10107"/>
                  <a:pt x="13094" y="10103"/>
                </a:cubicBezTo>
                <a:cubicBezTo>
                  <a:pt x="13094" y="10065"/>
                  <a:pt x="13076" y="10035"/>
                  <a:pt x="13053" y="10035"/>
                </a:cubicBezTo>
                <a:close/>
                <a:moveTo>
                  <a:pt x="13268" y="10035"/>
                </a:moveTo>
                <a:cubicBezTo>
                  <a:pt x="13245" y="10035"/>
                  <a:pt x="13227" y="10065"/>
                  <a:pt x="13227" y="10103"/>
                </a:cubicBezTo>
                <a:cubicBezTo>
                  <a:pt x="13227" y="10141"/>
                  <a:pt x="13245" y="10172"/>
                  <a:pt x="13268" y="10172"/>
                </a:cubicBezTo>
                <a:cubicBezTo>
                  <a:pt x="13291" y="10172"/>
                  <a:pt x="13309" y="10141"/>
                  <a:pt x="13309" y="10103"/>
                </a:cubicBezTo>
                <a:cubicBezTo>
                  <a:pt x="13309" y="10065"/>
                  <a:pt x="13291" y="10035"/>
                  <a:pt x="13268" y="10035"/>
                </a:cubicBezTo>
                <a:close/>
                <a:moveTo>
                  <a:pt x="13475" y="10035"/>
                </a:moveTo>
                <a:cubicBezTo>
                  <a:pt x="13453" y="10035"/>
                  <a:pt x="13434" y="10065"/>
                  <a:pt x="13434" y="10103"/>
                </a:cubicBezTo>
                <a:cubicBezTo>
                  <a:pt x="13434" y="10141"/>
                  <a:pt x="13453" y="10172"/>
                  <a:pt x="13475" y="10172"/>
                </a:cubicBezTo>
                <a:cubicBezTo>
                  <a:pt x="13498" y="10172"/>
                  <a:pt x="13516" y="10141"/>
                  <a:pt x="13516" y="10103"/>
                </a:cubicBezTo>
                <a:cubicBezTo>
                  <a:pt x="13516" y="10065"/>
                  <a:pt x="13498" y="10035"/>
                  <a:pt x="13475" y="10035"/>
                </a:cubicBezTo>
                <a:close/>
                <a:moveTo>
                  <a:pt x="13683" y="10035"/>
                </a:moveTo>
                <a:cubicBezTo>
                  <a:pt x="13660" y="10035"/>
                  <a:pt x="13642" y="10065"/>
                  <a:pt x="13642" y="10103"/>
                </a:cubicBezTo>
                <a:cubicBezTo>
                  <a:pt x="13642" y="10141"/>
                  <a:pt x="13660" y="10172"/>
                  <a:pt x="13683" y="10172"/>
                </a:cubicBezTo>
                <a:cubicBezTo>
                  <a:pt x="13705" y="10172"/>
                  <a:pt x="13724" y="10141"/>
                  <a:pt x="13724" y="10103"/>
                </a:cubicBezTo>
                <a:cubicBezTo>
                  <a:pt x="13724" y="10065"/>
                  <a:pt x="13705" y="10035"/>
                  <a:pt x="13683" y="10035"/>
                </a:cubicBezTo>
                <a:close/>
                <a:moveTo>
                  <a:pt x="13898" y="10035"/>
                </a:moveTo>
                <a:cubicBezTo>
                  <a:pt x="13875" y="10035"/>
                  <a:pt x="13857" y="10065"/>
                  <a:pt x="13857" y="10103"/>
                </a:cubicBezTo>
                <a:cubicBezTo>
                  <a:pt x="13857" y="10141"/>
                  <a:pt x="13875" y="10172"/>
                  <a:pt x="13898" y="10172"/>
                </a:cubicBezTo>
                <a:cubicBezTo>
                  <a:pt x="13920" y="10172"/>
                  <a:pt x="13939" y="10141"/>
                  <a:pt x="13939" y="10103"/>
                </a:cubicBezTo>
                <a:cubicBezTo>
                  <a:pt x="13939" y="10065"/>
                  <a:pt x="13920" y="10035"/>
                  <a:pt x="13898" y="10035"/>
                </a:cubicBezTo>
                <a:close/>
                <a:moveTo>
                  <a:pt x="14105" y="10035"/>
                </a:moveTo>
                <a:cubicBezTo>
                  <a:pt x="14082" y="10035"/>
                  <a:pt x="14064" y="10065"/>
                  <a:pt x="14064" y="10103"/>
                </a:cubicBezTo>
                <a:cubicBezTo>
                  <a:pt x="14064" y="10141"/>
                  <a:pt x="14082" y="10172"/>
                  <a:pt x="14105" y="10172"/>
                </a:cubicBezTo>
                <a:cubicBezTo>
                  <a:pt x="14127" y="10172"/>
                  <a:pt x="14146" y="10141"/>
                  <a:pt x="14146" y="10103"/>
                </a:cubicBezTo>
                <a:cubicBezTo>
                  <a:pt x="14146" y="10065"/>
                  <a:pt x="14127" y="10035"/>
                  <a:pt x="14105" y="10035"/>
                </a:cubicBezTo>
                <a:close/>
                <a:moveTo>
                  <a:pt x="14312" y="10035"/>
                </a:moveTo>
                <a:cubicBezTo>
                  <a:pt x="14289" y="10035"/>
                  <a:pt x="14271" y="10065"/>
                  <a:pt x="14271" y="10103"/>
                </a:cubicBezTo>
                <a:cubicBezTo>
                  <a:pt x="14271" y="10141"/>
                  <a:pt x="14289" y="10172"/>
                  <a:pt x="14312" y="10172"/>
                </a:cubicBezTo>
                <a:cubicBezTo>
                  <a:pt x="14335" y="10172"/>
                  <a:pt x="14353" y="10141"/>
                  <a:pt x="14353" y="10103"/>
                </a:cubicBezTo>
                <a:cubicBezTo>
                  <a:pt x="14353" y="10065"/>
                  <a:pt x="14335" y="10035"/>
                  <a:pt x="14312" y="10035"/>
                </a:cubicBezTo>
                <a:close/>
                <a:moveTo>
                  <a:pt x="14527" y="10035"/>
                </a:moveTo>
                <a:cubicBezTo>
                  <a:pt x="14504" y="10035"/>
                  <a:pt x="14486" y="10065"/>
                  <a:pt x="14486" y="10103"/>
                </a:cubicBezTo>
                <a:cubicBezTo>
                  <a:pt x="14486" y="10141"/>
                  <a:pt x="14504" y="10172"/>
                  <a:pt x="14527" y="10172"/>
                </a:cubicBezTo>
                <a:cubicBezTo>
                  <a:pt x="14550" y="10172"/>
                  <a:pt x="14568" y="10141"/>
                  <a:pt x="14568" y="10103"/>
                </a:cubicBezTo>
                <a:cubicBezTo>
                  <a:pt x="14568" y="10065"/>
                  <a:pt x="14550" y="10035"/>
                  <a:pt x="14527" y="10035"/>
                </a:cubicBezTo>
                <a:close/>
                <a:moveTo>
                  <a:pt x="14734" y="10035"/>
                </a:moveTo>
                <a:cubicBezTo>
                  <a:pt x="14712" y="10035"/>
                  <a:pt x="14693" y="10065"/>
                  <a:pt x="14693" y="10103"/>
                </a:cubicBezTo>
                <a:cubicBezTo>
                  <a:pt x="14693" y="10141"/>
                  <a:pt x="14712" y="10172"/>
                  <a:pt x="14734" y="10172"/>
                </a:cubicBezTo>
                <a:cubicBezTo>
                  <a:pt x="14757" y="10172"/>
                  <a:pt x="14775" y="10141"/>
                  <a:pt x="14775" y="10103"/>
                </a:cubicBezTo>
                <a:cubicBezTo>
                  <a:pt x="14775" y="10065"/>
                  <a:pt x="14757" y="10035"/>
                  <a:pt x="14734" y="10035"/>
                </a:cubicBezTo>
                <a:close/>
                <a:moveTo>
                  <a:pt x="14942" y="10035"/>
                </a:moveTo>
                <a:cubicBezTo>
                  <a:pt x="14919" y="10035"/>
                  <a:pt x="14901" y="10065"/>
                  <a:pt x="14901" y="10103"/>
                </a:cubicBezTo>
                <a:cubicBezTo>
                  <a:pt x="14901" y="10141"/>
                  <a:pt x="14919" y="10172"/>
                  <a:pt x="14942" y="10172"/>
                </a:cubicBezTo>
                <a:cubicBezTo>
                  <a:pt x="14964" y="10172"/>
                  <a:pt x="14983" y="10141"/>
                  <a:pt x="14983" y="10103"/>
                </a:cubicBezTo>
                <a:cubicBezTo>
                  <a:pt x="14983" y="10065"/>
                  <a:pt x="14964" y="10035"/>
                  <a:pt x="14942" y="10035"/>
                </a:cubicBezTo>
                <a:close/>
                <a:moveTo>
                  <a:pt x="15157" y="10035"/>
                </a:moveTo>
                <a:cubicBezTo>
                  <a:pt x="15134" y="10035"/>
                  <a:pt x="15116" y="10065"/>
                  <a:pt x="15116" y="10103"/>
                </a:cubicBezTo>
                <a:cubicBezTo>
                  <a:pt x="15116" y="10141"/>
                  <a:pt x="15134" y="10172"/>
                  <a:pt x="15157" y="10172"/>
                </a:cubicBezTo>
                <a:cubicBezTo>
                  <a:pt x="15179" y="10172"/>
                  <a:pt x="15198" y="10141"/>
                  <a:pt x="15198" y="10103"/>
                </a:cubicBezTo>
                <a:cubicBezTo>
                  <a:pt x="15198" y="10065"/>
                  <a:pt x="15179" y="10035"/>
                  <a:pt x="15157" y="10035"/>
                </a:cubicBezTo>
                <a:close/>
                <a:moveTo>
                  <a:pt x="15364" y="10035"/>
                </a:moveTo>
                <a:cubicBezTo>
                  <a:pt x="15341" y="10035"/>
                  <a:pt x="15323" y="10065"/>
                  <a:pt x="15323" y="10103"/>
                </a:cubicBezTo>
                <a:cubicBezTo>
                  <a:pt x="15323" y="10141"/>
                  <a:pt x="15341" y="10172"/>
                  <a:pt x="15364" y="10172"/>
                </a:cubicBezTo>
                <a:cubicBezTo>
                  <a:pt x="15386" y="10172"/>
                  <a:pt x="15405" y="10141"/>
                  <a:pt x="15405" y="10103"/>
                </a:cubicBezTo>
                <a:cubicBezTo>
                  <a:pt x="15405" y="10065"/>
                  <a:pt x="15386" y="10035"/>
                  <a:pt x="15364" y="10035"/>
                </a:cubicBezTo>
                <a:close/>
                <a:moveTo>
                  <a:pt x="15579" y="10035"/>
                </a:moveTo>
                <a:cubicBezTo>
                  <a:pt x="15556" y="10035"/>
                  <a:pt x="15538" y="10065"/>
                  <a:pt x="15538" y="10103"/>
                </a:cubicBezTo>
                <a:cubicBezTo>
                  <a:pt x="15538" y="10141"/>
                  <a:pt x="15556" y="10172"/>
                  <a:pt x="15579" y="10172"/>
                </a:cubicBezTo>
                <a:cubicBezTo>
                  <a:pt x="15601" y="10172"/>
                  <a:pt x="15620" y="10141"/>
                  <a:pt x="15620" y="10103"/>
                </a:cubicBezTo>
                <a:cubicBezTo>
                  <a:pt x="15620" y="10065"/>
                  <a:pt x="15601" y="10035"/>
                  <a:pt x="15579" y="10035"/>
                </a:cubicBezTo>
                <a:close/>
                <a:moveTo>
                  <a:pt x="15786" y="10035"/>
                </a:moveTo>
                <a:cubicBezTo>
                  <a:pt x="15763" y="10035"/>
                  <a:pt x="15745" y="10065"/>
                  <a:pt x="15745" y="10103"/>
                </a:cubicBezTo>
                <a:cubicBezTo>
                  <a:pt x="15745" y="10141"/>
                  <a:pt x="15763" y="10172"/>
                  <a:pt x="15786" y="10172"/>
                </a:cubicBezTo>
                <a:cubicBezTo>
                  <a:pt x="15809" y="10172"/>
                  <a:pt x="15827" y="10141"/>
                  <a:pt x="15827" y="10103"/>
                </a:cubicBezTo>
                <a:cubicBezTo>
                  <a:pt x="15827" y="10065"/>
                  <a:pt x="15809" y="10035"/>
                  <a:pt x="15786" y="10035"/>
                </a:cubicBezTo>
                <a:close/>
                <a:moveTo>
                  <a:pt x="15993" y="10035"/>
                </a:moveTo>
                <a:cubicBezTo>
                  <a:pt x="15971" y="10035"/>
                  <a:pt x="15952" y="10065"/>
                  <a:pt x="15952" y="10103"/>
                </a:cubicBezTo>
                <a:cubicBezTo>
                  <a:pt x="15952" y="10141"/>
                  <a:pt x="15971" y="10172"/>
                  <a:pt x="15993" y="10172"/>
                </a:cubicBezTo>
                <a:cubicBezTo>
                  <a:pt x="16016" y="10172"/>
                  <a:pt x="16034" y="10141"/>
                  <a:pt x="16034" y="10103"/>
                </a:cubicBezTo>
                <a:cubicBezTo>
                  <a:pt x="16034" y="10065"/>
                  <a:pt x="16016" y="10035"/>
                  <a:pt x="15993" y="10035"/>
                </a:cubicBezTo>
                <a:close/>
                <a:moveTo>
                  <a:pt x="16208" y="10035"/>
                </a:moveTo>
                <a:cubicBezTo>
                  <a:pt x="16186" y="10035"/>
                  <a:pt x="16167" y="10065"/>
                  <a:pt x="16167" y="10103"/>
                </a:cubicBezTo>
                <a:cubicBezTo>
                  <a:pt x="16167" y="10141"/>
                  <a:pt x="16186" y="10172"/>
                  <a:pt x="16208" y="10172"/>
                </a:cubicBezTo>
                <a:cubicBezTo>
                  <a:pt x="16231" y="10172"/>
                  <a:pt x="16249" y="10141"/>
                  <a:pt x="16249" y="10103"/>
                </a:cubicBezTo>
                <a:cubicBezTo>
                  <a:pt x="16249" y="10065"/>
                  <a:pt x="16231" y="10035"/>
                  <a:pt x="16208" y="10035"/>
                </a:cubicBezTo>
                <a:close/>
                <a:moveTo>
                  <a:pt x="16416" y="10035"/>
                </a:moveTo>
                <a:cubicBezTo>
                  <a:pt x="16393" y="10035"/>
                  <a:pt x="16375" y="10065"/>
                  <a:pt x="16375" y="10103"/>
                </a:cubicBezTo>
                <a:cubicBezTo>
                  <a:pt x="16375" y="10141"/>
                  <a:pt x="16393" y="10172"/>
                  <a:pt x="16416" y="10172"/>
                </a:cubicBezTo>
                <a:cubicBezTo>
                  <a:pt x="16438" y="10172"/>
                  <a:pt x="16457" y="10141"/>
                  <a:pt x="16457" y="10103"/>
                </a:cubicBezTo>
                <a:cubicBezTo>
                  <a:pt x="16457" y="10065"/>
                  <a:pt x="16438" y="10035"/>
                  <a:pt x="16416" y="10035"/>
                </a:cubicBezTo>
                <a:close/>
                <a:moveTo>
                  <a:pt x="16623" y="10035"/>
                </a:moveTo>
                <a:cubicBezTo>
                  <a:pt x="16600" y="10035"/>
                  <a:pt x="16582" y="10065"/>
                  <a:pt x="16582" y="10103"/>
                </a:cubicBezTo>
                <a:cubicBezTo>
                  <a:pt x="16582" y="10141"/>
                  <a:pt x="16600" y="10172"/>
                  <a:pt x="16623" y="10172"/>
                </a:cubicBezTo>
                <a:cubicBezTo>
                  <a:pt x="16645" y="10172"/>
                  <a:pt x="16664" y="10141"/>
                  <a:pt x="16664" y="10103"/>
                </a:cubicBezTo>
                <a:cubicBezTo>
                  <a:pt x="16664" y="10065"/>
                  <a:pt x="16645" y="10035"/>
                  <a:pt x="16623" y="10035"/>
                </a:cubicBezTo>
                <a:close/>
                <a:moveTo>
                  <a:pt x="16838" y="10035"/>
                </a:moveTo>
                <a:cubicBezTo>
                  <a:pt x="16815" y="10035"/>
                  <a:pt x="16797" y="10065"/>
                  <a:pt x="16797" y="10103"/>
                </a:cubicBezTo>
                <a:cubicBezTo>
                  <a:pt x="16797" y="10141"/>
                  <a:pt x="16815" y="10172"/>
                  <a:pt x="16838" y="10172"/>
                </a:cubicBezTo>
                <a:cubicBezTo>
                  <a:pt x="16860" y="10172"/>
                  <a:pt x="16879" y="10141"/>
                  <a:pt x="16879" y="10103"/>
                </a:cubicBezTo>
                <a:cubicBezTo>
                  <a:pt x="16879" y="10065"/>
                  <a:pt x="16860" y="10035"/>
                  <a:pt x="16838" y="10035"/>
                </a:cubicBezTo>
                <a:close/>
                <a:moveTo>
                  <a:pt x="17045" y="10035"/>
                </a:moveTo>
                <a:cubicBezTo>
                  <a:pt x="17022" y="10035"/>
                  <a:pt x="17004" y="10065"/>
                  <a:pt x="17004" y="10103"/>
                </a:cubicBezTo>
                <a:cubicBezTo>
                  <a:pt x="17004" y="10141"/>
                  <a:pt x="17022" y="10172"/>
                  <a:pt x="17045" y="10172"/>
                </a:cubicBezTo>
                <a:cubicBezTo>
                  <a:pt x="17068" y="10172"/>
                  <a:pt x="17086" y="10141"/>
                  <a:pt x="17086" y="10103"/>
                </a:cubicBezTo>
                <a:cubicBezTo>
                  <a:pt x="17086" y="10065"/>
                  <a:pt x="17068" y="10035"/>
                  <a:pt x="17045" y="10035"/>
                </a:cubicBezTo>
                <a:close/>
                <a:moveTo>
                  <a:pt x="17252" y="10035"/>
                </a:moveTo>
                <a:cubicBezTo>
                  <a:pt x="17230" y="10035"/>
                  <a:pt x="17211" y="10065"/>
                  <a:pt x="17211" y="10103"/>
                </a:cubicBezTo>
                <a:cubicBezTo>
                  <a:pt x="17211" y="10141"/>
                  <a:pt x="17230" y="10172"/>
                  <a:pt x="17252" y="10172"/>
                </a:cubicBezTo>
                <a:cubicBezTo>
                  <a:pt x="17275" y="10172"/>
                  <a:pt x="17293" y="10141"/>
                  <a:pt x="17293" y="10103"/>
                </a:cubicBezTo>
                <a:cubicBezTo>
                  <a:pt x="17293" y="10065"/>
                  <a:pt x="17275" y="10035"/>
                  <a:pt x="17252" y="10035"/>
                </a:cubicBezTo>
                <a:close/>
                <a:moveTo>
                  <a:pt x="17467" y="10035"/>
                </a:moveTo>
                <a:cubicBezTo>
                  <a:pt x="17445" y="10035"/>
                  <a:pt x="17426" y="10065"/>
                  <a:pt x="17426" y="10103"/>
                </a:cubicBezTo>
                <a:cubicBezTo>
                  <a:pt x="17426" y="10141"/>
                  <a:pt x="17445" y="10172"/>
                  <a:pt x="17467" y="10172"/>
                </a:cubicBezTo>
                <a:cubicBezTo>
                  <a:pt x="17481" y="10172"/>
                  <a:pt x="17492" y="10161"/>
                  <a:pt x="17500" y="10144"/>
                </a:cubicBezTo>
                <a:cubicBezTo>
                  <a:pt x="17501" y="10133"/>
                  <a:pt x="17501" y="10121"/>
                  <a:pt x="17501" y="10108"/>
                </a:cubicBezTo>
                <a:cubicBezTo>
                  <a:pt x="17501" y="10106"/>
                  <a:pt x="17501" y="10105"/>
                  <a:pt x="17501" y="10103"/>
                </a:cubicBezTo>
                <a:cubicBezTo>
                  <a:pt x="17501" y="10089"/>
                  <a:pt x="17501" y="10076"/>
                  <a:pt x="17500" y="10063"/>
                </a:cubicBezTo>
                <a:cubicBezTo>
                  <a:pt x="17493" y="10046"/>
                  <a:pt x="17481" y="10035"/>
                  <a:pt x="17467" y="10035"/>
                </a:cubicBezTo>
                <a:close/>
                <a:moveTo>
                  <a:pt x="3224" y="10073"/>
                </a:moveTo>
                <a:cubicBezTo>
                  <a:pt x="3228" y="10082"/>
                  <a:pt x="3230" y="10093"/>
                  <a:pt x="3230" y="10104"/>
                </a:cubicBezTo>
                <a:cubicBezTo>
                  <a:pt x="3228" y="10092"/>
                  <a:pt x="3227" y="10082"/>
                  <a:pt x="3224" y="10073"/>
                </a:cubicBezTo>
                <a:close/>
                <a:moveTo>
                  <a:pt x="3085" y="10214"/>
                </a:moveTo>
                <a:cubicBezTo>
                  <a:pt x="3073" y="10214"/>
                  <a:pt x="3063" y="10222"/>
                  <a:pt x="3055" y="10235"/>
                </a:cubicBezTo>
                <a:cubicBezTo>
                  <a:pt x="3059" y="10253"/>
                  <a:pt x="3064" y="10267"/>
                  <a:pt x="3070" y="10276"/>
                </a:cubicBezTo>
                <a:cubicBezTo>
                  <a:pt x="3083" y="10292"/>
                  <a:pt x="3096" y="10314"/>
                  <a:pt x="3108" y="10339"/>
                </a:cubicBezTo>
                <a:cubicBezTo>
                  <a:pt x="3119" y="10326"/>
                  <a:pt x="3126" y="10306"/>
                  <a:pt x="3126" y="10282"/>
                </a:cubicBezTo>
                <a:cubicBezTo>
                  <a:pt x="3126" y="10245"/>
                  <a:pt x="3107" y="10214"/>
                  <a:pt x="3085" y="10214"/>
                </a:cubicBezTo>
                <a:close/>
                <a:moveTo>
                  <a:pt x="3296" y="10214"/>
                </a:moveTo>
                <a:cubicBezTo>
                  <a:pt x="3282" y="10214"/>
                  <a:pt x="3270" y="10226"/>
                  <a:pt x="3263" y="10244"/>
                </a:cubicBezTo>
                <a:cubicBezTo>
                  <a:pt x="3268" y="10277"/>
                  <a:pt x="3270" y="10316"/>
                  <a:pt x="3279" y="10344"/>
                </a:cubicBezTo>
                <a:cubicBezTo>
                  <a:pt x="3285" y="10348"/>
                  <a:pt x="3290" y="10351"/>
                  <a:pt x="3296" y="10351"/>
                </a:cubicBezTo>
                <a:cubicBezTo>
                  <a:pt x="3319" y="10351"/>
                  <a:pt x="3337" y="10320"/>
                  <a:pt x="3337" y="10282"/>
                </a:cubicBezTo>
                <a:cubicBezTo>
                  <a:pt x="3337" y="10245"/>
                  <a:pt x="3319" y="10214"/>
                  <a:pt x="3296" y="10214"/>
                </a:cubicBezTo>
                <a:close/>
                <a:moveTo>
                  <a:pt x="3503" y="10214"/>
                </a:moveTo>
                <a:cubicBezTo>
                  <a:pt x="3481" y="10214"/>
                  <a:pt x="3462" y="10245"/>
                  <a:pt x="3462" y="10282"/>
                </a:cubicBezTo>
                <a:cubicBezTo>
                  <a:pt x="3462" y="10320"/>
                  <a:pt x="3481" y="10351"/>
                  <a:pt x="3503" y="10351"/>
                </a:cubicBezTo>
                <a:cubicBezTo>
                  <a:pt x="3526" y="10351"/>
                  <a:pt x="3544" y="10320"/>
                  <a:pt x="3544" y="10282"/>
                </a:cubicBezTo>
                <a:cubicBezTo>
                  <a:pt x="3544" y="10245"/>
                  <a:pt x="3526" y="10214"/>
                  <a:pt x="3503" y="10214"/>
                </a:cubicBezTo>
                <a:close/>
                <a:moveTo>
                  <a:pt x="3711" y="10214"/>
                </a:moveTo>
                <a:cubicBezTo>
                  <a:pt x="3688" y="10214"/>
                  <a:pt x="3669" y="10245"/>
                  <a:pt x="3669" y="10282"/>
                </a:cubicBezTo>
                <a:cubicBezTo>
                  <a:pt x="3669" y="10320"/>
                  <a:pt x="3688" y="10351"/>
                  <a:pt x="3711" y="10351"/>
                </a:cubicBezTo>
                <a:cubicBezTo>
                  <a:pt x="3733" y="10351"/>
                  <a:pt x="3752" y="10320"/>
                  <a:pt x="3752" y="10282"/>
                </a:cubicBezTo>
                <a:cubicBezTo>
                  <a:pt x="3752" y="10245"/>
                  <a:pt x="3733" y="10214"/>
                  <a:pt x="3711" y="10214"/>
                </a:cubicBezTo>
                <a:close/>
                <a:moveTo>
                  <a:pt x="3925" y="10214"/>
                </a:moveTo>
                <a:cubicBezTo>
                  <a:pt x="3903" y="10214"/>
                  <a:pt x="3884" y="10245"/>
                  <a:pt x="3884" y="10282"/>
                </a:cubicBezTo>
                <a:cubicBezTo>
                  <a:pt x="3884" y="10320"/>
                  <a:pt x="3903" y="10351"/>
                  <a:pt x="3925" y="10351"/>
                </a:cubicBezTo>
                <a:cubicBezTo>
                  <a:pt x="3948" y="10351"/>
                  <a:pt x="3966" y="10320"/>
                  <a:pt x="3966" y="10282"/>
                </a:cubicBezTo>
                <a:cubicBezTo>
                  <a:pt x="3966" y="10245"/>
                  <a:pt x="3948" y="10214"/>
                  <a:pt x="3925" y="10214"/>
                </a:cubicBezTo>
                <a:close/>
                <a:moveTo>
                  <a:pt x="4133" y="10214"/>
                </a:moveTo>
                <a:cubicBezTo>
                  <a:pt x="4110" y="10214"/>
                  <a:pt x="4092" y="10245"/>
                  <a:pt x="4092" y="10282"/>
                </a:cubicBezTo>
                <a:cubicBezTo>
                  <a:pt x="4092" y="10320"/>
                  <a:pt x="4110" y="10351"/>
                  <a:pt x="4133" y="10351"/>
                </a:cubicBezTo>
                <a:cubicBezTo>
                  <a:pt x="4155" y="10351"/>
                  <a:pt x="4174" y="10320"/>
                  <a:pt x="4174" y="10282"/>
                </a:cubicBezTo>
                <a:cubicBezTo>
                  <a:pt x="4174" y="10245"/>
                  <a:pt x="4155" y="10214"/>
                  <a:pt x="4133" y="10214"/>
                </a:cubicBezTo>
                <a:close/>
                <a:moveTo>
                  <a:pt x="4348" y="10214"/>
                </a:moveTo>
                <a:cubicBezTo>
                  <a:pt x="4325" y="10214"/>
                  <a:pt x="4307" y="10245"/>
                  <a:pt x="4307" y="10282"/>
                </a:cubicBezTo>
                <a:cubicBezTo>
                  <a:pt x="4307" y="10308"/>
                  <a:pt x="4315" y="10330"/>
                  <a:pt x="4328" y="10342"/>
                </a:cubicBezTo>
                <a:cubicBezTo>
                  <a:pt x="4342" y="10309"/>
                  <a:pt x="4359" y="10270"/>
                  <a:pt x="4382" y="10244"/>
                </a:cubicBezTo>
                <a:cubicBezTo>
                  <a:pt x="4374" y="10226"/>
                  <a:pt x="4362" y="10214"/>
                  <a:pt x="4348" y="10214"/>
                </a:cubicBezTo>
                <a:close/>
                <a:moveTo>
                  <a:pt x="4555" y="10214"/>
                </a:moveTo>
                <a:cubicBezTo>
                  <a:pt x="4545" y="10214"/>
                  <a:pt x="4536" y="10220"/>
                  <a:pt x="4529" y="10230"/>
                </a:cubicBezTo>
                <a:cubicBezTo>
                  <a:pt x="4549" y="10239"/>
                  <a:pt x="4571" y="10272"/>
                  <a:pt x="4595" y="10298"/>
                </a:cubicBezTo>
                <a:cubicBezTo>
                  <a:pt x="4596" y="10293"/>
                  <a:pt x="4596" y="10288"/>
                  <a:pt x="4596" y="10282"/>
                </a:cubicBezTo>
                <a:cubicBezTo>
                  <a:pt x="4596" y="10245"/>
                  <a:pt x="4578" y="10214"/>
                  <a:pt x="4555" y="10214"/>
                </a:cubicBezTo>
                <a:close/>
                <a:moveTo>
                  <a:pt x="9591" y="10214"/>
                </a:moveTo>
                <a:cubicBezTo>
                  <a:pt x="9568" y="10214"/>
                  <a:pt x="9550" y="10245"/>
                  <a:pt x="9550" y="10282"/>
                </a:cubicBezTo>
                <a:cubicBezTo>
                  <a:pt x="9550" y="10320"/>
                  <a:pt x="9568" y="10351"/>
                  <a:pt x="9591" y="10351"/>
                </a:cubicBezTo>
                <a:cubicBezTo>
                  <a:pt x="9614" y="10351"/>
                  <a:pt x="9632" y="10320"/>
                  <a:pt x="9632" y="10282"/>
                </a:cubicBezTo>
                <a:cubicBezTo>
                  <a:pt x="9632" y="10245"/>
                  <a:pt x="9614" y="10214"/>
                  <a:pt x="9591" y="10214"/>
                </a:cubicBezTo>
                <a:close/>
                <a:moveTo>
                  <a:pt x="9806" y="10214"/>
                </a:moveTo>
                <a:cubicBezTo>
                  <a:pt x="9783" y="10214"/>
                  <a:pt x="9765" y="10245"/>
                  <a:pt x="9765" y="10282"/>
                </a:cubicBezTo>
                <a:cubicBezTo>
                  <a:pt x="9765" y="10320"/>
                  <a:pt x="9783" y="10351"/>
                  <a:pt x="9806" y="10351"/>
                </a:cubicBezTo>
                <a:cubicBezTo>
                  <a:pt x="9828" y="10351"/>
                  <a:pt x="9847" y="10320"/>
                  <a:pt x="9847" y="10282"/>
                </a:cubicBezTo>
                <a:cubicBezTo>
                  <a:pt x="9847" y="10245"/>
                  <a:pt x="9828" y="10214"/>
                  <a:pt x="9806" y="10214"/>
                </a:cubicBezTo>
                <a:close/>
                <a:moveTo>
                  <a:pt x="10013" y="10214"/>
                </a:moveTo>
                <a:cubicBezTo>
                  <a:pt x="9990" y="10214"/>
                  <a:pt x="9972" y="10245"/>
                  <a:pt x="9972" y="10282"/>
                </a:cubicBezTo>
                <a:cubicBezTo>
                  <a:pt x="9972" y="10320"/>
                  <a:pt x="9990" y="10351"/>
                  <a:pt x="10013" y="10351"/>
                </a:cubicBezTo>
                <a:cubicBezTo>
                  <a:pt x="10036" y="10351"/>
                  <a:pt x="10054" y="10320"/>
                  <a:pt x="10054" y="10282"/>
                </a:cubicBezTo>
                <a:cubicBezTo>
                  <a:pt x="10054" y="10245"/>
                  <a:pt x="10036" y="10214"/>
                  <a:pt x="10013" y="10214"/>
                </a:cubicBezTo>
                <a:close/>
                <a:moveTo>
                  <a:pt x="10220" y="10214"/>
                </a:moveTo>
                <a:cubicBezTo>
                  <a:pt x="10198" y="10214"/>
                  <a:pt x="10179" y="10245"/>
                  <a:pt x="10179" y="10282"/>
                </a:cubicBezTo>
                <a:cubicBezTo>
                  <a:pt x="10179" y="10320"/>
                  <a:pt x="10198" y="10351"/>
                  <a:pt x="10220" y="10351"/>
                </a:cubicBezTo>
                <a:cubicBezTo>
                  <a:pt x="10243" y="10351"/>
                  <a:pt x="10261" y="10320"/>
                  <a:pt x="10261" y="10282"/>
                </a:cubicBezTo>
                <a:cubicBezTo>
                  <a:pt x="10261" y="10245"/>
                  <a:pt x="10243" y="10214"/>
                  <a:pt x="10220" y="10214"/>
                </a:cubicBezTo>
                <a:close/>
                <a:moveTo>
                  <a:pt x="10435" y="10214"/>
                </a:moveTo>
                <a:cubicBezTo>
                  <a:pt x="10413" y="10214"/>
                  <a:pt x="10394" y="10245"/>
                  <a:pt x="10394" y="10282"/>
                </a:cubicBezTo>
                <a:cubicBezTo>
                  <a:pt x="10394" y="10320"/>
                  <a:pt x="10413" y="10351"/>
                  <a:pt x="10435" y="10351"/>
                </a:cubicBezTo>
                <a:cubicBezTo>
                  <a:pt x="10458" y="10351"/>
                  <a:pt x="10476" y="10320"/>
                  <a:pt x="10476" y="10282"/>
                </a:cubicBezTo>
                <a:cubicBezTo>
                  <a:pt x="10476" y="10245"/>
                  <a:pt x="10458" y="10214"/>
                  <a:pt x="10435" y="10214"/>
                </a:cubicBezTo>
                <a:close/>
                <a:moveTo>
                  <a:pt x="10643" y="10214"/>
                </a:moveTo>
                <a:cubicBezTo>
                  <a:pt x="10620" y="10214"/>
                  <a:pt x="10602" y="10245"/>
                  <a:pt x="10602" y="10282"/>
                </a:cubicBezTo>
                <a:cubicBezTo>
                  <a:pt x="10602" y="10320"/>
                  <a:pt x="10620" y="10351"/>
                  <a:pt x="10643" y="10351"/>
                </a:cubicBezTo>
                <a:cubicBezTo>
                  <a:pt x="10665" y="10351"/>
                  <a:pt x="10684" y="10320"/>
                  <a:pt x="10684" y="10282"/>
                </a:cubicBezTo>
                <a:cubicBezTo>
                  <a:pt x="10684" y="10245"/>
                  <a:pt x="10665" y="10214"/>
                  <a:pt x="10643" y="10214"/>
                </a:cubicBezTo>
                <a:close/>
                <a:moveTo>
                  <a:pt x="10850" y="10214"/>
                </a:moveTo>
                <a:cubicBezTo>
                  <a:pt x="10827" y="10214"/>
                  <a:pt x="10809" y="10245"/>
                  <a:pt x="10809" y="10282"/>
                </a:cubicBezTo>
                <a:cubicBezTo>
                  <a:pt x="10809" y="10320"/>
                  <a:pt x="10827" y="10351"/>
                  <a:pt x="10850" y="10351"/>
                </a:cubicBezTo>
                <a:cubicBezTo>
                  <a:pt x="10873" y="10351"/>
                  <a:pt x="10891" y="10320"/>
                  <a:pt x="10891" y="10282"/>
                </a:cubicBezTo>
                <a:cubicBezTo>
                  <a:pt x="10891" y="10245"/>
                  <a:pt x="10873" y="10214"/>
                  <a:pt x="10850" y="10214"/>
                </a:cubicBezTo>
                <a:close/>
                <a:moveTo>
                  <a:pt x="11065" y="10214"/>
                </a:moveTo>
                <a:cubicBezTo>
                  <a:pt x="11042" y="10214"/>
                  <a:pt x="11024" y="10245"/>
                  <a:pt x="11024" y="10282"/>
                </a:cubicBezTo>
                <a:cubicBezTo>
                  <a:pt x="11024" y="10320"/>
                  <a:pt x="11042" y="10351"/>
                  <a:pt x="11065" y="10351"/>
                </a:cubicBezTo>
                <a:cubicBezTo>
                  <a:pt x="11087" y="10351"/>
                  <a:pt x="11106" y="10320"/>
                  <a:pt x="11106" y="10282"/>
                </a:cubicBezTo>
                <a:cubicBezTo>
                  <a:pt x="11106" y="10245"/>
                  <a:pt x="11087" y="10214"/>
                  <a:pt x="11065" y="10214"/>
                </a:cubicBezTo>
                <a:close/>
                <a:moveTo>
                  <a:pt x="11272" y="10214"/>
                </a:moveTo>
                <a:cubicBezTo>
                  <a:pt x="11249" y="10214"/>
                  <a:pt x="11231" y="10245"/>
                  <a:pt x="11231" y="10282"/>
                </a:cubicBezTo>
                <a:cubicBezTo>
                  <a:pt x="11231" y="10320"/>
                  <a:pt x="11249" y="10351"/>
                  <a:pt x="11272" y="10351"/>
                </a:cubicBezTo>
                <a:cubicBezTo>
                  <a:pt x="11295" y="10351"/>
                  <a:pt x="11313" y="10320"/>
                  <a:pt x="11313" y="10282"/>
                </a:cubicBezTo>
                <a:cubicBezTo>
                  <a:pt x="11313" y="10245"/>
                  <a:pt x="11295" y="10214"/>
                  <a:pt x="11272" y="10214"/>
                </a:cubicBezTo>
                <a:close/>
                <a:moveTo>
                  <a:pt x="11479" y="10214"/>
                </a:moveTo>
                <a:cubicBezTo>
                  <a:pt x="11457" y="10214"/>
                  <a:pt x="11438" y="10245"/>
                  <a:pt x="11438" y="10282"/>
                </a:cubicBezTo>
                <a:cubicBezTo>
                  <a:pt x="11438" y="10320"/>
                  <a:pt x="11457" y="10351"/>
                  <a:pt x="11479" y="10351"/>
                </a:cubicBezTo>
                <a:cubicBezTo>
                  <a:pt x="11502" y="10351"/>
                  <a:pt x="11520" y="10320"/>
                  <a:pt x="11520" y="10282"/>
                </a:cubicBezTo>
                <a:cubicBezTo>
                  <a:pt x="11520" y="10245"/>
                  <a:pt x="11502" y="10214"/>
                  <a:pt x="11479" y="10214"/>
                </a:cubicBezTo>
                <a:close/>
                <a:moveTo>
                  <a:pt x="11694" y="10214"/>
                </a:moveTo>
                <a:cubicBezTo>
                  <a:pt x="11672" y="10214"/>
                  <a:pt x="11653" y="10245"/>
                  <a:pt x="11653" y="10282"/>
                </a:cubicBezTo>
                <a:cubicBezTo>
                  <a:pt x="11653" y="10320"/>
                  <a:pt x="11672" y="10351"/>
                  <a:pt x="11694" y="10351"/>
                </a:cubicBezTo>
                <a:cubicBezTo>
                  <a:pt x="11717" y="10351"/>
                  <a:pt x="11735" y="10320"/>
                  <a:pt x="11735" y="10282"/>
                </a:cubicBezTo>
                <a:cubicBezTo>
                  <a:pt x="11735" y="10245"/>
                  <a:pt x="11717" y="10214"/>
                  <a:pt x="11694" y="10214"/>
                </a:cubicBezTo>
                <a:close/>
                <a:moveTo>
                  <a:pt x="11902" y="10214"/>
                </a:moveTo>
                <a:cubicBezTo>
                  <a:pt x="11879" y="10214"/>
                  <a:pt x="11861" y="10245"/>
                  <a:pt x="11861" y="10282"/>
                </a:cubicBezTo>
                <a:cubicBezTo>
                  <a:pt x="11861" y="10320"/>
                  <a:pt x="11879" y="10351"/>
                  <a:pt x="11902" y="10351"/>
                </a:cubicBezTo>
                <a:cubicBezTo>
                  <a:pt x="11924" y="10351"/>
                  <a:pt x="11943" y="10320"/>
                  <a:pt x="11943" y="10282"/>
                </a:cubicBezTo>
                <a:cubicBezTo>
                  <a:pt x="11943" y="10245"/>
                  <a:pt x="11924" y="10214"/>
                  <a:pt x="11902" y="10214"/>
                </a:cubicBezTo>
                <a:close/>
                <a:moveTo>
                  <a:pt x="12112" y="10214"/>
                </a:moveTo>
                <a:cubicBezTo>
                  <a:pt x="12101" y="10214"/>
                  <a:pt x="12091" y="10222"/>
                  <a:pt x="12083" y="10234"/>
                </a:cubicBezTo>
                <a:cubicBezTo>
                  <a:pt x="12095" y="10270"/>
                  <a:pt x="12107" y="10312"/>
                  <a:pt x="12120" y="10350"/>
                </a:cubicBezTo>
                <a:cubicBezTo>
                  <a:pt x="12139" y="10343"/>
                  <a:pt x="12153" y="10316"/>
                  <a:pt x="12153" y="10282"/>
                </a:cubicBezTo>
                <a:cubicBezTo>
                  <a:pt x="12153" y="10245"/>
                  <a:pt x="12135" y="10214"/>
                  <a:pt x="12112" y="10214"/>
                </a:cubicBezTo>
                <a:close/>
                <a:moveTo>
                  <a:pt x="12324" y="10214"/>
                </a:moveTo>
                <a:cubicBezTo>
                  <a:pt x="12301" y="10214"/>
                  <a:pt x="12283" y="10245"/>
                  <a:pt x="12283" y="10282"/>
                </a:cubicBezTo>
                <a:cubicBezTo>
                  <a:pt x="12283" y="10320"/>
                  <a:pt x="12301" y="10351"/>
                  <a:pt x="12324" y="10351"/>
                </a:cubicBezTo>
                <a:cubicBezTo>
                  <a:pt x="12346" y="10351"/>
                  <a:pt x="12365" y="10320"/>
                  <a:pt x="12365" y="10282"/>
                </a:cubicBezTo>
                <a:cubicBezTo>
                  <a:pt x="12365" y="10245"/>
                  <a:pt x="12346" y="10214"/>
                  <a:pt x="12324" y="10214"/>
                </a:cubicBezTo>
                <a:close/>
                <a:moveTo>
                  <a:pt x="12531" y="10214"/>
                </a:moveTo>
                <a:cubicBezTo>
                  <a:pt x="12508" y="10214"/>
                  <a:pt x="12490" y="10245"/>
                  <a:pt x="12490" y="10282"/>
                </a:cubicBezTo>
                <a:cubicBezTo>
                  <a:pt x="12490" y="10320"/>
                  <a:pt x="12508" y="10351"/>
                  <a:pt x="12531" y="10351"/>
                </a:cubicBezTo>
                <a:cubicBezTo>
                  <a:pt x="12554" y="10351"/>
                  <a:pt x="12572" y="10320"/>
                  <a:pt x="12572" y="10282"/>
                </a:cubicBezTo>
                <a:cubicBezTo>
                  <a:pt x="12572" y="10245"/>
                  <a:pt x="12554" y="10214"/>
                  <a:pt x="12531" y="10214"/>
                </a:cubicBezTo>
                <a:close/>
                <a:moveTo>
                  <a:pt x="12738" y="10214"/>
                </a:moveTo>
                <a:cubicBezTo>
                  <a:pt x="12716" y="10214"/>
                  <a:pt x="12697" y="10245"/>
                  <a:pt x="12697" y="10282"/>
                </a:cubicBezTo>
                <a:cubicBezTo>
                  <a:pt x="12697" y="10320"/>
                  <a:pt x="12716" y="10351"/>
                  <a:pt x="12738" y="10351"/>
                </a:cubicBezTo>
                <a:cubicBezTo>
                  <a:pt x="12761" y="10351"/>
                  <a:pt x="12779" y="10320"/>
                  <a:pt x="12779" y="10282"/>
                </a:cubicBezTo>
                <a:cubicBezTo>
                  <a:pt x="12779" y="10245"/>
                  <a:pt x="12761" y="10214"/>
                  <a:pt x="12738" y="10214"/>
                </a:cubicBezTo>
                <a:close/>
                <a:moveTo>
                  <a:pt x="12953" y="10214"/>
                </a:moveTo>
                <a:cubicBezTo>
                  <a:pt x="12931" y="10214"/>
                  <a:pt x="12912" y="10245"/>
                  <a:pt x="12912" y="10282"/>
                </a:cubicBezTo>
                <a:cubicBezTo>
                  <a:pt x="12912" y="10320"/>
                  <a:pt x="12931" y="10351"/>
                  <a:pt x="12953" y="10351"/>
                </a:cubicBezTo>
                <a:cubicBezTo>
                  <a:pt x="12976" y="10351"/>
                  <a:pt x="12994" y="10320"/>
                  <a:pt x="12994" y="10282"/>
                </a:cubicBezTo>
                <a:cubicBezTo>
                  <a:pt x="12994" y="10245"/>
                  <a:pt x="12976" y="10214"/>
                  <a:pt x="12953" y="10214"/>
                </a:cubicBezTo>
                <a:close/>
                <a:moveTo>
                  <a:pt x="13161" y="10214"/>
                </a:moveTo>
                <a:cubicBezTo>
                  <a:pt x="13160" y="10214"/>
                  <a:pt x="13159" y="10214"/>
                  <a:pt x="13158" y="10214"/>
                </a:cubicBezTo>
                <a:cubicBezTo>
                  <a:pt x="13173" y="10250"/>
                  <a:pt x="13185" y="10289"/>
                  <a:pt x="13194" y="10324"/>
                </a:cubicBezTo>
                <a:cubicBezTo>
                  <a:pt x="13199" y="10312"/>
                  <a:pt x="13202" y="10298"/>
                  <a:pt x="13202" y="10282"/>
                </a:cubicBezTo>
                <a:cubicBezTo>
                  <a:pt x="13202" y="10245"/>
                  <a:pt x="13184" y="10214"/>
                  <a:pt x="13161" y="10214"/>
                </a:cubicBezTo>
                <a:close/>
                <a:moveTo>
                  <a:pt x="13368" y="10214"/>
                </a:moveTo>
                <a:cubicBezTo>
                  <a:pt x="13345" y="10214"/>
                  <a:pt x="13327" y="10245"/>
                  <a:pt x="13327" y="10282"/>
                </a:cubicBezTo>
                <a:cubicBezTo>
                  <a:pt x="13327" y="10320"/>
                  <a:pt x="13345" y="10351"/>
                  <a:pt x="13368" y="10351"/>
                </a:cubicBezTo>
                <a:cubicBezTo>
                  <a:pt x="13391" y="10351"/>
                  <a:pt x="13409" y="10320"/>
                  <a:pt x="13409" y="10282"/>
                </a:cubicBezTo>
                <a:cubicBezTo>
                  <a:pt x="13409" y="10245"/>
                  <a:pt x="13391" y="10214"/>
                  <a:pt x="13368" y="10214"/>
                </a:cubicBezTo>
                <a:close/>
                <a:moveTo>
                  <a:pt x="13583" y="10214"/>
                </a:moveTo>
                <a:cubicBezTo>
                  <a:pt x="13560" y="10214"/>
                  <a:pt x="13542" y="10245"/>
                  <a:pt x="13542" y="10282"/>
                </a:cubicBezTo>
                <a:cubicBezTo>
                  <a:pt x="13542" y="10320"/>
                  <a:pt x="13560" y="10351"/>
                  <a:pt x="13583" y="10351"/>
                </a:cubicBezTo>
                <a:cubicBezTo>
                  <a:pt x="13605" y="10351"/>
                  <a:pt x="13624" y="10320"/>
                  <a:pt x="13624" y="10282"/>
                </a:cubicBezTo>
                <a:cubicBezTo>
                  <a:pt x="13624" y="10245"/>
                  <a:pt x="13605" y="10214"/>
                  <a:pt x="13583" y="10214"/>
                </a:cubicBezTo>
                <a:close/>
                <a:moveTo>
                  <a:pt x="13790" y="10214"/>
                </a:moveTo>
                <a:cubicBezTo>
                  <a:pt x="13767" y="10214"/>
                  <a:pt x="13749" y="10245"/>
                  <a:pt x="13749" y="10282"/>
                </a:cubicBezTo>
                <a:cubicBezTo>
                  <a:pt x="13749" y="10320"/>
                  <a:pt x="13767" y="10351"/>
                  <a:pt x="13790" y="10351"/>
                </a:cubicBezTo>
                <a:cubicBezTo>
                  <a:pt x="13813" y="10351"/>
                  <a:pt x="13831" y="10320"/>
                  <a:pt x="13831" y="10282"/>
                </a:cubicBezTo>
                <a:cubicBezTo>
                  <a:pt x="13831" y="10245"/>
                  <a:pt x="13813" y="10214"/>
                  <a:pt x="13790" y="10214"/>
                </a:cubicBezTo>
                <a:close/>
                <a:moveTo>
                  <a:pt x="13997" y="10214"/>
                </a:moveTo>
                <a:cubicBezTo>
                  <a:pt x="13975" y="10214"/>
                  <a:pt x="13956" y="10245"/>
                  <a:pt x="13956" y="10282"/>
                </a:cubicBezTo>
                <a:cubicBezTo>
                  <a:pt x="13956" y="10320"/>
                  <a:pt x="13975" y="10351"/>
                  <a:pt x="13997" y="10351"/>
                </a:cubicBezTo>
                <a:cubicBezTo>
                  <a:pt x="14020" y="10351"/>
                  <a:pt x="14038" y="10320"/>
                  <a:pt x="14038" y="10282"/>
                </a:cubicBezTo>
                <a:cubicBezTo>
                  <a:pt x="14038" y="10245"/>
                  <a:pt x="14020" y="10214"/>
                  <a:pt x="13997" y="10214"/>
                </a:cubicBezTo>
                <a:close/>
                <a:moveTo>
                  <a:pt x="14212" y="10214"/>
                </a:moveTo>
                <a:cubicBezTo>
                  <a:pt x="14190" y="10214"/>
                  <a:pt x="14171" y="10245"/>
                  <a:pt x="14171" y="10282"/>
                </a:cubicBezTo>
                <a:cubicBezTo>
                  <a:pt x="14171" y="10320"/>
                  <a:pt x="14190" y="10351"/>
                  <a:pt x="14212" y="10351"/>
                </a:cubicBezTo>
                <a:cubicBezTo>
                  <a:pt x="14235" y="10351"/>
                  <a:pt x="14253" y="10320"/>
                  <a:pt x="14253" y="10282"/>
                </a:cubicBezTo>
                <a:cubicBezTo>
                  <a:pt x="14253" y="10245"/>
                  <a:pt x="14235" y="10214"/>
                  <a:pt x="14212" y="10214"/>
                </a:cubicBezTo>
                <a:close/>
                <a:moveTo>
                  <a:pt x="14420" y="10214"/>
                </a:moveTo>
                <a:cubicBezTo>
                  <a:pt x="14397" y="10214"/>
                  <a:pt x="14379" y="10245"/>
                  <a:pt x="14379" y="10282"/>
                </a:cubicBezTo>
                <a:cubicBezTo>
                  <a:pt x="14379" y="10320"/>
                  <a:pt x="14397" y="10351"/>
                  <a:pt x="14420" y="10351"/>
                </a:cubicBezTo>
                <a:cubicBezTo>
                  <a:pt x="14442" y="10351"/>
                  <a:pt x="14461" y="10320"/>
                  <a:pt x="14461" y="10282"/>
                </a:cubicBezTo>
                <a:cubicBezTo>
                  <a:pt x="14461" y="10245"/>
                  <a:pt x="14442" y="10214"/>
                  <a:pt x="14420" y="10214"/>
                </a:cubicBezTo>
                <a:close/>
                <a:moveTo>
                  <a:pt x="14627" y="10214"/>
                </a:moveTo>
                <a:cubicBezTo>
                  <a:pt x="14604" y="10214"/>
                  <a:pt x="14586" y="10245"/>
                  <a:pt x="14586" y="10282"/>
                </a:cubicBezTo>
                <a:cubicBezTo>
                  <a:pt x="14586" y="10320"/>
                  <a:pt x="14604" y="10351"/>
                  <a:pt x="14627" y="10351"/>
                </a:cubicBezTo>
                <a:cubicBezTo>
                  <a:pt x="14649" y="10351"/>
                  <a:pt x="14668" y="10320"/>
                  <a:pt x="14668" y="10282"/>
                </a:cubicBezTo>
                <a:cubicBezTo>
                  <a:pt x="14668" y="10245"/>
                  <a:pt x="14649" y="10214"/>
                  <a:pt x="14627" y="10214"/>
                </a:cubicBezTo>
                <a:close/>
                <a:moveTo>
                  <a:pt x="14842" y="10214"/>
                </a:moveTo>
                <a:cubicBezTo>
                  <a:pt x="14819" y="10214"/>
                  <a:pt x="14801" y="10245"/>
                  <a:pt x="14801" y="10282"/>
                </a:cubicBezTo>
                <a:cubicBezTo>
                  <a:pt x="14801" y="10320"/>
                  <a:pt x="14819" y="10351"/>
                  <a:pt x="14842" y="10351"/>
                </a:cubicBezTo>
                <a:cubicBezTo>
                  <a:pt x="14864" y="10351"/>
                  <a:pt x="14883" y="10320"/>
                  <a:pt x="14883" y="10282"/>
                </a:cubicBezTo>
                <a:cubicBezTo>
                  <a:pt x="14883" y="10245"/>
                  <a:pt x="14864" y="10214"/>
                  <a:pt x="14842" y="10214"/>
                </a:cubicBezTo>
                <a:close/>
                <a:moveTo>
                  <a:pt x="15049" y="10214"/>
                </a:moveTo>
                <a:cubicBezTo>
                  <a:pt x="15026" y="10214"/>
                  <a:pt x="15008" y="10245"/>
                  <a:pt x="15008" y="10282"/>
                </a:cubicBezTo>
                <a:cubicBezTo>
                  <a:pt x="15008" y="10320"/>
                  <a:pt x="15026" y="10351"/>
                  <a:pt x="15049" y="10351"/>
                </a:cubicBezTo>
                <a:cubicBezTo>
                  <a:pt x="15072" y="10351"/>
                  <a:pt x="15090" y="10320"/>
                  <a:pt x="15090" y="10282"/>
                </a:cubicBezTo>
                <a:cubicBezTo>
                  <a:pt x="15090" y="10245"/>
                  <a:pt x="15072" y="10214"/>
                  <a:pt x="15049" y="10214"/>
                </a:cubicBezTo>
                <a:close/>
                <a:moveTo>
                  <a:pt x="15256" y="10214"/>
                </a:moveTo>
                <a:cubicBezTo>
                  <a:pt x="15234" y="10214"/>
                  <a:pt x="15215" y="10245"/>
                  <a:pt x="15215" y="10282"/>
                </a:cubicBezTo>
                <a:cubicBezTo>
                  <a:pt x="15215" y="10320"/>
                  <a:pt x="15234" y="10351"/>
                  <a:pt x="15256" y="10351"/>
                </a:cubicBezTo>
                <a:cubicBezTo>
                  <a:pt x="15279" y="10351"/>
                  <a:pt x="15297" y="10320"/>
                  <a:pt x="15297" y="10282"/>
                </a:cubicBezTo>
                <a:cubicBezTo>
                  <a:pt x="15297" y="10245"/>
                  <a:pt x="15279" y="10214"/>
                  <a:pt x="15256" y="10214"/>
                </a:cubicBezTo>
                <a:close/>
                <a:moveTo>
                  <a:pt x="15471" y="10214"/>
                </a:moveTo>
                <a:cubicBezTo>
                  <a:pt x="15449" y="10214"/>
                  <a:pt x="15430" y="10245"/>
                  <a:pt x="15430" y="10282"/>
                </a:cubicBezTo>
                <a:cubicBezTo>
                  <a:pt x="15430" y="10320"/>
                  <a:pt x="15449" y="10351"/>
                  <a:pt x="15471" y="10351"/>
                </a:cubicBezTo>
                <a:cubicBezTo>
                  <a:pt x="15494" y="10351"/>
                  <a:pt x="15512" y="10320"/>
                  <a:pt x="15512" y="10282"/>
                </a:cubicBezTo>
                <a:cubicBezTo>
                  <a:pt x="15512" y="10245"/>
                  <a:pt x="15494" y="10214"/>
                  <a:pt x="15471" y="10214"/>
                </a:cubicBezTo>
                <a:close/>
                <a:moveTo>
                  <a:pt x="15679" y="10214"/>
                </a:moveTo>
                <a:cubicBezTo>
                  <a:pt x="15656" y="10214"/>
                  <a:pt x="15638" y="10245"/>
                  <a:pt x="15638" y="10282"/>
                </a:cubicBezTo>
                <a:cubicBezTo>
                  <a:pt x="15638" y="10320"/>
                  <a:pt x="15656" y="10351"/>
                  <a:pt x="15679" y="10351"/>
                </a:cubicBezTo>
                <a:cubicBezTo>
                  <a:pt x="15701" y="10351"/>
                  <a:pt x="15720" y="10320"/>
                  <a:pt x="15720" y="10282"/>
                </a:cubicBezTo>
                <a:cubicBezTo>
                  <a:pt x="15720" y="10245"/>
                  <a:pt x="15701" y="10214"/>
                  <a:pt x="15679" y="10214"/>
                </a:cubicBezTo>
                <a:close/>
                <a:moveTo>
                  <a:pt x="15894" y="10214"/>
                </a:moveTo>
                <a:cubicBezTo>
                  <a:pt x="15871" y="10214"/>
                  <a:pt x="15853" y="10245"/>
                  <a:pt x="15853" y="10282"/>
                </a:cubicBezTo>
                <a:cubicBezTo>
                  <a:pt x="15853" y="10320"/>
                  <a:pt x="15871" y="10351"/>
                  <a:pt x="15894" y="10351"/>
                </a:cubicBezTo>
                <a:cubicBezTo>
                  <a:pt x="15916" y="10351"/>
                  <a:pt x="15935" y="10320"/>
                  <a:pt x="15935" y="10282"/>
                </a:cubicBezTo>
                <a:cubicBezTo>
                  <a:pt x="15935" y="10245"/>
                  <a:pt x="15916" y="10214"/>
                  <a:pt x="15894" y="10214"/>
                </a:cubicBezTo>
                <a:close/>
                <a:moveTo>
                  <a:pt x="16101" y="10214"/>
                </a:moveTo>
                <a:cubicBezTo>
                  <a:pt x="16078" y="10214"/>
                  <a:pt x="16060" y="10245"/>
                  <a:pt x="16060" y="10282"/>
                </a:cubicBezTo>
                <a:cubicBezTo>
                  <a:pt x="16060" y="10320"/>
                  <a:pt x="16078" y="10351"/>
                  <a:pt x="16101" y="10351"/>
                </a:cubicBezTo>
                <a:cubicBezTo>
                  <a:pt x="16123" y="10351"/>
                  <a:pt x="16142" y="10320"/>
                  <a:pt x="16142" y="10282"/>
                </a:cubicBezTo>
                <a:cubicBezTo>
                  <a:pt x="16142" y="10245"/>
                  <a:pt x="16123" y="10214"/>
                  <a:pt x="16101" y="10214"/>
                </a:cubicBezTo>
                <a:close/>
                <a:moveTo>
                  <a:pt x="16308" y="10214"/>
                </a:moveTo>
                <a:cubicBezTo>
                  <a:pt x="16285" y="10214"/>
                  <a:pt x="16267" y="10245"/>
                  <a:pt x="16267" y="10282"/>
                </a:cubicBezTo>
                <a:cubicBezTo>
                  <a:pt x="16267" y="10320"/>
                  <a:pt x="16285" y="10351"/>
                  <a:pt x="16308" y="10351"/>
                </a:cubicBezTo>
                <a:cubicBezTo>
                  <a:pt x="16331" y="10351"/>
                  <a:pt x="16349" y="10320"/>
                  <a:pt x="16349" y="10282"/>
                </a:cubicBezTo>
                <a:cubicBezTo>
                  <a:pt x="16349" y="10245"/>
                  <a:pt x="16331" y="10214"/>
                  <a:pt x="16308" y="10214"/>
                </a:cubicBezTo>
                <a:close/>
                <a:moveTo>
                  <a:pt x="16523" y="10214"/>
                </a:moveTo>
                <a:cubicBezTo>
                  <a:pt x="16500" y="10214"/>
                  <a:pt x="16482" y="10245"/>
                  <a:pt x="16482" y="10282"/>
                </a:cubicBezTo>
                <a:cubicBezTo>
                  <a:pt x="16482" y="10320"/>
                  <a:pt x="16500" y="10351"/>
                  <a:pt x="16523" y="10351"/>
                </a:cubicBezTo>
                <a:cubicBezTo>
                  <a:pt x="16546" y="10351"/>
                  <a:pt x="16564" y="10320"/>
                  <a:pt x="16564" y="10282"/>
                </a:cubicBezTo>
                <a:cubicBezTo>
                  <a:pt x="16564" y="10245"/>
                  <a:pt x="16546" y="10214"/>
                  <a:pt x="16523" y="10214"/>
                </a:cubicBezTo>
                <a:close/>
                <a:moveTo>
                  <a:pt x="16730" y="10214"/>
                </a:moveTo>
                <a:cubicBezTo>
                  <a:pt x="16708" y="10214"/>
                  <a:pt x="16689" y="10245"/>
                  <a:pt x="16689" y="10282"/>
                </a:cubicBezTo>
                <a:cubicBezTo>
                  <a:pt x="16689" y="10320"/>
                  <a:pt x="16708" y="10351"/>
                  <a:pt x="16730" y="10351"/>
                </a:cubicBezTo>
                <a:cubicBezTo>
                  <a:pt x="16753" y="10351"/>
                  <a:pt x="16771" y="10320"/>
                  <a:pt x="16771" y="10282"/>
                </a:cubicBezTo>
                <a:cubicBezTo>
                  <a:pt x="16771" y="10245"/>
                  <a:pt x="16753" y="10214"/>
                  <a:pt x="16730" y="10214"/>
                </a:cubicBezTo>
                <a:close/>
                <a:moveTo>
                  <a:pt x="16938" y="10214"/>
                </a:moveTo>
                <a:cubicBezTo>
                  <a:pt x="16915" y="10214"/>
                  <a:pt x="16897" y="10245"/>
                  <a:pt x="16897" y="10282"/>
                </a:cubicBezTo>
                <a:cubicBezTo>
                  <a:pt x="16897" y="10320"/>
                  <a:pt x="16915" y="10351"/>
                  <a:pt x="16938" y="10351"/>
                </a:cubicBezTo>
                <a:cubicBezTo>
                  <a:pt x="16960" y="10351"/>
                  <a:pt x="16979" y="10320"/>
                  <a:pt x="16979" y="10282"/>
                </a:cubicBezTo>
                <a:cubicBezTo>
                  <a:pt x="16979" y="10245"/>
                  <a:pt x="16960" y="10214"/>
                  <a:pt x="16938" y="10214"/>
                </a:cubicBezTo>
                <a:close/>
                <a:moveTo>
                  <a:pt x="17153" y="10214"/>
                </a:moveTo>
                <a:cubicBezTo>
                  <a:pt x="17130" y="10214"/>
                  <a:pt x="17111" y="10245"/>
                  <a:pt x="17111" y="10282"/>
                </a:cubicBezTo>
                <a:cubicBezTo>
                  <a:pt x="17111" y="10320"/>
                  <a:pt x="17130" y="10351"/>
                  <a:pt x="17153" y="10351"/>
                </a:cubicBezTo>
                <a:cubicBezTo>
                  <a:pt x="17175" y="10351"/>
                  <a:pt x="17194" y="10320"/>
                  <a:pt x="17194" y="10282"/>
                </a:cubicBezTo>
                <a:cubicBezTo>
                  <a:pt x="17194" y="10245"/>
                  <a:pt x="17175" y="10214"/>
                  <a:pt x="17153" y="10214"/>
                </a:cubicBezTo>
                <a:close/>
                <a:moveTo>
                  <a:pt x="17360" y="10214"/>
                </a:moveTo>
                <a:cubicBezTo>
                  <a:pt x="17337" y="10214"/>
                  <a:pt x="17319" y="10245"/>
                  <a:pt x="17319" y="10282"/>
                </a:cubicBezTo>
                <a:cubicBezTo>
                  <a:pt x="17319" y="10320"/>
                  <a:pt x="17337" y="10351"/>
                  <a:pt x="17360" y="10351"/>
                </a:cubicBezTo>
                <a:cubicBezTo>
                  <a:pt x="17382" y="10351"/>
                  <a:pt x="17401" y="10320"/>
                  <a:pt x="17401" y="10282"/>
                </a:cubicBezTo>
                <a:cubicBezTo>
                  <a:pt x="17401" y="10245"/>
                  <a:pt x="17382" y="10214"/>
                  <a:pt x="17360" y="10214"/>
                </a:cubicBezTo>
                <a:close/>
                <a:moveTo>
                  <a:pt x="5159" y="10227"/>
                </a:moveTo>
                <a:cubicBezTo>
                  <a:pt x="5150" y="10239"/>
                  <a:pt x="5143" y="10258"/>
                  <a:pt x="5143" y="10280"/>
                </a:cubicBezTo>
                <a:cubicBezTo>
                  <a:pt x="5143" y="10318"/>
                  <a:pt x="5162" y="10348"/>
                  <a:pt x="5184" y="10348"/>
                </a:cubicBezTo>
                <a:cubicBezTo>
                  <a:pt x="5187" y="10348"/>
                  <a:pt x="5189" y="10348"/>
                  <a:pt x="5191" y="10347"/>
                </a:cubicBezTo>
                <a:cubicBezTo>
                  <a:pt x="5179" y="10309"/>
                  <a:pt x="5166" y="10273"/>
                  <a:pt x="5159" y="10227"/>
                </a:cubicBezTo>
                <a:close/>
                <a:moveTo>
                  <a:pt x="12068" y="10278"/>
                </a:moveTo>
                <a:cubicBezTo>
                  <a:pt x="12069" y="10295"/>
                  <a:pt x="12073" y="10310"/>
                  <a:pt x="12080" y="10321"/>
                </a:cubicBezTo>
                <a:cubicBezTo>
                  <a:pt x="12080" y="10321"/>
                  <a:pt x="12068" y="10278"/>
                  <a:pt x="12068" y="10278"/>
                </a:cubicBezTo>
                <a:close/>
                <a:moveTo>
                  <a:pt x="3187" y="10380"/>
                </a:moveTo>
                <a:cubicBezTo>
                  <a:pt x="3168" y="10380"/>
                  <a:pt x="3152" y="10401"/>
                  <a:pt x="3147" y="10430"/>
                </a:cubicBezTo>
                <a:cubicBezTo>
                  <a:pt x="3150" y="10436"/>
                  <a:pt x="3152" y="10442"/>
                  <a:pt x="3154" y="10449"/>
                </a:cubicBezTo>
                <a:cubicBezTo>
                  <a:pt x="3160" y="10465"/>
                  <a:pt x="3166" y="10480"/>
                  <a:pt x="3172" y="10496"/>
                </a:cubicBezTo>
                <a:cubicBezTo>
                  <a:pt x="3174" y="10504"/>
                  <a:pt x="3175" y="10510"/>
                  <a:pt x="3176" y="10514"/>
                </a:cubicBezTo>
                <a:cubicBezTo>
                  <a:pt x="3179" y="10516"/>
                  <a:pt x="3183" y="10517"/>
                  <a:pt x="3187" y="10517"/>
                </a:cubicBezTo>
                <a:cubicBezTo>
                  <a:pt x="3209" y="10517"/>
                  <a:pt x="3228" y="10487"/>
                  <a:pt x="3228" y="10449"/>
                </a:cubicBezTo>
                <a:cubicBezTo>
                  <a:pt x="3228" y="10411"/>
                  <a:pt x="3209" y="10380"/>
                  <a:pt x="3187" y="10380"/>
                </a:cubicBezTo>
                <a:close/>
                <a:moveTo>
                  <a:pt x="3396" y="10380"/>
                </a:moveTo>
                <a:cubicBezTo>
                  <a:pt x="3373" y="10380"/>
                  <a:pt x="3355" y="10411"/>
                  <a:pt x="3355" y="10449"/>
                </a:cubicBezTo>
                <a:cubicBezTo>
                  <a:pt x="3355" y="10465"/>
                  <a:pt x="3358" y="10479"/>
                  <a:pt x="3363" y="10490"/>
                </a:cubicBezTo>
                <a:cubicBezTo>
                  <a:pt x="3366" y="10492"/>
                  <a:pt x="3369" y="10494"/>
                  <a:pt x="3374" y="10496"/>
                </a:cubicBezTo>
                <a:cubicBezTo>
                  <a:pt x="3374" y="10500"/>
                  <a:pt x="3375" y="10503"/>
                  <a:pt x="3375" y="10507"/>
                </a:cubicBezTo>
                <a:cubicBezTo>
                  <a:pt x="3381" y="10513"/>
                  <a:pt x="3388" y="10517"/>
                  <a:pt x="3396" y="10517"/>
                </a:cubicBezTo>
                <a:cubicBezTo>
                  <a:pt x="3418" y="10517"/>
                  <a:pt x="3437" y="10487"/>
                  <a:pt x="3437" y="10449"/>
                </a:cubicBezTo>
                <a:cubicBezTo>
                  <a:pt x="3437" y="10411"/>
                  <a:pt x="3418" y="10380"/>
                  <a:pt x="3396" y="10380"/>
                </a:cubicBezTo>
                <a:close/>
                <a:moveTo>
                  <a:pt x="3611" y="10380"/>
                </a:moveTo>
                <a:cubicBezTo>
                  <a:pt x="3588" y="10380"/>
                  <a:pt x="3570" y="10411"/>
                  <a:pt x="3570" y="10449"/>
                </a:cubicBezTo>
                <a:cubicBezTo>
                  <a:pt x="3570" y="10487"/>
                  <a:pt x="3588" y="10517"/>
                  <a:pt x="3611" y="10517"/>
                </a:cubicBezTo>
                <a:cubicBezTo>
                  <a:pt x="3633" y="10517"/>
                  <a:pt x="3652" y="10487"/>
                  <a:pt x="3652" y="10449"/>
                </a:cubicBezTo>
                <a:cubicBezTo>
                  <a:pt x="3652" y="10411"/>
                  <a:pt x="3633" y="10380"/>
                  <a:pt x="3611" y="10380"/>
                </a:cubicBezTo>
                <a:close/>
                <a:moveTo>
                  <a:pt x="3818" y="10380"/>
                </a:moveTo>
                <a:cubicBezTo>
                  <a:pt x="3795" y="10380"/>
                  <a:pt x="3777" y="10411"/>
                  <a:pt x="3777" y="10449"/>
                </a:cubicBezTo>
                <a:cubicBezTo>
                  <a:pt x="3777" y="10487"/>
                  <a:pt x="3795" y="10517"/>
                  <a:pt x="3818" y="10517"/>
                </a:cubicBezTo>
                <a:cubicBezTo>
                  <a:pt x="3841" y="10517"/>
                  <a:pt x="3859" y="10487"/>
                  <a:pt x="3859" y="10449"/>
                </a:cubicBezTo>
                <a:cubicBezTo>
                  <a:pt x="3859" y="10411"/>
                  <a:pt x="3841" y="10380"/>
                  <a:pt x="3818" y="10380"/>
                </a:cubicBezTo>
                <a:close/>
                <a:moveTo>
                  <a:pt x="4033" y="10380"/>
                </a:moveTo>
                <a:cubicBezTo>
                  <a:pt x="4010" y="10380"/>
                  <a:pt x="3992" y="10411"/>
                  <a:pt x="3992" y="10449"/>
                </a:cubicBezTo>
                <a:cubicBezTo>
                  <a:pt x="3992" y="10487"/>
                  <a:pt x="4010" y="10517"/>
                  <a:pt x="4033" y="10517"/>
                </a:cubicBezTo>
                <a:cubicBezTo>
                  <a:pt x="4056" y="10517"/>
                  <a:pt x="4074" y="10487"/>
                  <a:pt x="4074" y="10449"/>
                </a:cubicBezTo>
                <a:cubicBezTo>
                  <a:pt x="4074" y="10411"/>
                  <a:pt x="4056" y="10380"/>
                  <a:pt x="4033" y="10380"/>
                </a:cubicBezTo>
                <a:close/>
                <a:moveTo>
                  <a:pt x="4240" y="10380"/>
                </a:moveTo>
                <a:cubicBezTo>
                  <a:pt x="4218" y="10380"/>
                  <a:pt x="4199" y="10411"/>
                  <a:pt x="4199" y="10449"/>
                </a:cubicBezTo>
                <a:cubicBezTo>
                  <a:pt x="4199" y="10458"/>
                  <a:pt x="4200" y="10468"/>
                  <a:pt x="4203" y="10476"/>
                </a:cubicBezTo>
                <a:cubicBezTo>
                  <a:pt x="4206" y="10466"/>
                  <a:pt x="4209" y="10457"/>
                  <a:pt x="4212" y="10449"/>
                </a:cubicBezTo>
                <a:cubicBezTo>
                  <a:pt x="4220" y="10429"/>
                  <a:pt x="4230" y="10413"/>
                  <a:pt x="4240" y="10401"/>
                </a:cubicBezTo>
                <a:cubicBezTo>
                  <a:pt x="4244" y="10397"/>
                  <a:pt x="4248" y="10392"/>
                  <a:pt x="4252" y="10389"/>
                </a:cubicBezTo>
                <a:cubicBezTo>
                  <a:pt x="4254" y="10388"/>
                  <a:pt x="4255" y="10388"/>
                  <a:pt x="4257" y="10387"/>
                </a:cubicBezTo>
                <a:cubicBezTo>
                  <a:pt x="4252" y="10383"/>
                  <a:pt x="4246" y="10380"/>
                  <a:pt x="4240" y="10380"/>
                </a:cubicBezTo>
                <a:close/>
                <a:moveTo>
                  <a:pt x="5076" y="10380"/>
                </a:moveTo>
                <a:cubicBezTo>
                  <a:pt x="5070" y="10380"/>
                  <a:pt x="5064" y="10383"/>
                  <a:pt x="5059" y="10387"/>
                </a:cubicBezTo>
                <a:cubicBezTo>
                  <a:pt x="5061" y="10407"/>
                  <a:pt x="5062" y="10428"/>
                  <a:pt x="5064" y="10449"/>
                </a:cubicBezTo>
                <a:cubicBezTo>
                  <a:pt x="5066" y="10472"/>
                  <a:pt x="5069" y="10495"/>
                  <a:pt x="5071" y="10516"/>
                </a:cubicBezTo>
                <a:cubicBezTo>
                  <a:pt x="5073" y="10517"/>
                  <a:pt x="5074" y="10517"/>
                  <a:pt x="5076" y="10517"/>
                </a:cubicBezTo>
                <a:cubicBezTo>
                  <a:pt x="5099" y="10517"/>
                  <a:pt x="5117" y="10487"/>
                  <a:pt x="5117" y="10449"/>
                </a:cubicBezTo>
                <a:cubicBezTo>
                  <a:pt x="5117" y="10411"/>
                  <a:pt x="5099" y="10380"/>
                  <a:pt x="5076" y="10380"/>
                </a:cubicBezTo>
                <a:close/>
                <a:moveTo>
                  <a:pt x="9483" y="10380"/>
                </a:moveTo>
                <a:cubicBezTo>
                  <a:pt x="9461" y="10380"/>
                  <a:pt x="9442" y="10411"/>
                  <a:pt x="9442" y="10449"/>
                </a:cubicBezTo>
                <a:cubicBezTo>
                  <a:pt x="9442" y="10487"/>
                  <a:pt x="9461" y="10517"/>
                  <a:pt x="9483" y="10517"/>
                </a:cubicBezTo>
                <a:cubicBezTo>
                  <a:pt x="9506" y="10517"/>
                  <a:pt x="9524" y="10487"/>
                  <a:pt x="9524" y="10449"/>
                </a:cubicBezTo>
                <a:cubicBezTo>
                  <a:pt x="9524" y="10411"/>
                  <a:pt x="9506" y="10380"/>
                  <a:pt x="9483" y="10380"/>
                </a:cubicBezTo>
                <a:close/>
                <a:moveTo>
                  <a:pt x="9698" y="10380"/>
                </a:moveTo>
                <a:cubicBezTo>
                  <a:pt x="9676" y="10380"/>
                  <a:pt x="9657" y="10411"/>
                  <a:pt x="9657" y="10449"/>
                </a:cubicBezTo>
                <a:cubicBezTo>
                  <a:pt x="9657" y="10487"/>
                  <a:pt x="9676" y="10517"/>
                  <a:pt x="9698" y="10517"/>
                </a:cubicBezTo>
                <a:cubicBezTo>
                  <a:pt x="9721" y="10517"/>
                  <a:pt x="9739" y="10487"/>
                  <a:pt x="9739" y="10449"/>
                </a:cubicBezTo>
                <a:cubicBezTo>
                  <a:pt x="9739" y="10411"/>
                  <a:pt x="9721" y="10380"/>
                  <a:pt x="9698" y="10380"/>
                </a:cubicBezTo>
                <a:close/>
                <a:moveTo>
                  <a:pt x="9906" y="10380"/>
                </a:moveTo>
                <a:cubicBezTo>
                  <a:pt x="9883" y="10380"/>
                  <a:pt x="9865" y="10411"/>
                  <a:pt x="9865" y="10449"/>
                </a:cubicBezTo>
                <a:cubicBezTo>
                  <a:pt x="9865" y="10487"/>
                  <a:pt x="9883" y="10517"/>
                  <a:pt x="9906" y="10517"/>
                </a:cubicBezTo>
                <a:cubicBezTo>
                  <a:pt x="9928" y="10517"/>
                  <a:pt x="9947" y="10487"/>
                  <a:pt x="9947" y="10449"/>
                </a:cubicBezTo>
                <a:cubicBezTo>
                  <a:pt x="9947" y="10411"/>
                  <a:pt x="9928" y="10380"/>
                  <a:pt x="9906" y="10380"/>
                </a:cubicBezTo>
                <a:close/>
                <a:moveTo>
                  <a:pt x="10121" y="10380"/>
                </a:moveTo>
                <a:cubicBezTo>
                  <a:pt x="10098" y="10380"/>
                  <a:pt x="10080" y="10411"/>
                  <a:pt x="10080" y="10449"/>
                </a:cubicBezTo>
                <a:cubicBezTo>
                  <a:pt x="10080" y="10487"/>
                  <a:pt x="10098" y="10517"/>
                  <a:pt x="10121" y="10517"/>
                </a:cubicBezTo>
                <a:cubicBezTo>
                  <a:pt x="10143" y="10517"/>
                  <a:pt x="10162" y="10487"/>
                  <a:pt x="10162" y="10449"/>
                </a:cubicBezTo>
                <a:cubicBezTo>
                  <a:pt x="10162" y="10411"/>
                  <a:pt x="10143" y="10380"/>
                  <a:pt x="10121" y="10380"/>
                </a:cubicBezTo>
                <a:close/>
                <a:moveTo>
                  <a:pt x="10328" y="10380"/>
                </a:moveTo>
                <a:cubicBezTo>
                  <a:pt x="10305" y="10380"/>
                  <a:pt x="10287" y="10411"/>
                  <a:pt x="10287" y="10449"/>
                </a:cubicBezTo>
                <a:cubicBezTo>
                  <a:pt x="10287" y="10487"/>
                  <a:pt x="10305" y="10517"/>
                  <a:pt x="10328" y="10517"/>
                </a:cubicBezTo>
                <a:cubicBezTo>
                  <a:pt x="10351" y="10517"/>
                  <a:pt x="10369" y="10487"/>
                  <a:pt x="10369" y="10449"/>
                </a:cubicBezTo>
                <a:cubicBezTo>
                  <a:pt x="10369" y="10411"/>
                  <a:pt x="10351" y="10380"/>
                  <a:pt x="10328" y="10380"/>
                </a:cubicBezTo>
                <a:close/>
                <a:moveTo>
                  <a:pt x="10535" y="10380"/>
                </a:moveTo>
                <a:cubicBezTo>
                  <a:pt x="10513" y="10380"/>
                  <a:pt x="10494" y="10411"/>
                  <a:pt x="10494" y="10449"/>
                </a:cubicBezTo>
                <a:cubicBezTo>
                  <a:pt x="10494" y="10487"/>
                  <a:pt x="10513" y="10517"/>
                  <a:pt x="10535" y="10517"/>
                </a:cubicBezTo>
                <a:cubicBezTo>
                  <a:pt x="10558" y="10517"/>
                  <a:pt x="10576" y="10487"/>
                  <a:pt x="10576" y="10449"/>
                </a:cubicBezTo>
                <a:cubicBezTo>
                  <a:pt x="10576" y="10411"/>
                  <a:pt x="10558" y="10380"/>
                  <a:pt x="10535" y="10380"/>
                </a:cubicBezTo>
                <a:close/>
                <a:moveTo>
                  <a:pt x="10750" y="10380"/>
                </a:moveTo>
                <a:cubicBezTo>
                  <a:pt x="10727" y="10380"/>
                  <a:pt x="10709" y="10411"/>
                  <a:pt x="10709" y="10449"/>
                </a:cubicBezTo>
                <a:cubicBezTo>
                  <a:pt x="10709" y="10487"/>
                  <a:pt x="10727" y="10517"/>
                  <a:pt x="10750" y="10517"/>
                </a:cubicBezTo>
                <a:cubicBezTo>
                  <a:pt x="10773" y="10517"/>
                  <a:pt x="10791" y="10487"/>
                  <a:pt x="10791" y="10449"/>
                </a:cubicBezTo>
                <a:cubicBezTo>
                  <a:pt x="10791" y="10411"/>
                  <a:pt x="10773" y="10380"/>
                  <a:pt x="10750" y="10380"/>
                </a:cubicBezTo>
                <a:close/>
                <a:moveTo>
                  <a:pt x="10957" y="10380"/>
                </a:moveTo>
                <a:cubicBezTo>
                  <a:pt x="10935" y="10380"/>
                  <a:pt x="10916" y="10411"/>
                  <a:pt x="10916" y="10449"/>
                </a:cubicBezTo>
                <a:cubicBezTo>
                  <a:pt x="10916" y="10487"/>
                  <a:pt x="10935" y="10517"/>
                  <a:pt x="10957" y="10517"/>
                </a:cubicBezTo>
                <a:cubicBezTo>
                  <a:pt x="10980" y="10517"/>
                  <a:pt x="10998" y="10487"/>
                  <a:pt x="10998" y="10449"/>
                </a:cubicBezTo>
                <a:cubicBezTo>
                  <a:pt x="10998" y="10411"/>
                  <a:pt x="10980" y="10380"/>
                  <a:pt x="10957" y="10380"/>
                </a:cubicBezTo>
                <a:close/>
                <a:moveTo>
                  <a:pt x="11165" y="10380"/>
                </a:moveTo>
                <a:cubicBezTo>
                  <a:pt x="11142" y="10380"/>
                  <a:pt x="11124" y="10411"/>
                  <a:pt x="11124" y="10449"/>
                </a:cubicBezTo>
                <a:cubicBezTo>
                  <a:pt x="11124" y="10487"/>
                  <a:pt x="11142" y="10517"/>
                  <a:pt x="11165" y="10517"/>
                </a:cubicBezTo>
                <a:cubicBezTo>
                  <a:pt x="11187" y="10517"/>
                  <a:pt x="11206" y="10487"/>
                  <a:pt x="11206" y="10449"/>
                </a:cubicBezTo>
                <a:cubicBezTo>
                  <a:pt x="11206" y="10411"/>
                  <a:pt x="11187" y="10380"/>
                  <a:pt x="11165" y="10380"/>
                </a:cubicBezTo>
                <a:close/>
                <a:moveTo>
                  <a:pt x="11380" y="10380"/>
                </a:moveTo>
                <a:cubicBezTo>
                  <a:pt x="11357" y="10380"/>
                  <a:pt x="11339" y="10411"/>
                  <a:pt x="11339" y="10449"/>
                </a:cubicBezTo>
                <a:cubicBezTo>
                  <a:pt x="11339" y="10487"/>
                  <a:pt x="11357" y="10517"/>
                  <a:pt x="11380" y="10517"/>
                </a:cubicBezTo>
                <a:cubicBezTo>
                  <a:pt x="11402" y="10517"/>
                  <a:pt x="11421" y="10487"/>
                  <a:pt x="11421" y="10449"/>
                </a:cubicBezTo>
                <a:cubicBezTo>
                  <a:pt x="11421" y="10411"/>
                  <a:pt x="11402" y="10380"/>
                  <a:pt x="11380" y="10380"/>
                </a:cubicBezTo>
                <a:close/>
                <a:moveTo>
                  <a:pt x="11587" y="10380"/>
                </a:moveTo>
                <a:cubicBezTo>
                  <a:pt x="11564" y="10380"/>
                  <a:pt x="11546" y="10411"/>
                  <a:pt x="11546" y="10449"/>
                </a:cubicBezTo>
                <a:cubicBezTo>
                  <a:pt x="11546" y="10487"/>
                  <a:pt x="11564" y="10517"/>
                  <a:pt x="11587" y="10517"/>
                </a:cubicBezTo>
                <a:cubicBezTo>
                  <a:pt x="11610" y="10517"/>
                  <a:pt x="11628" y="10487"/>
                  <a:pt x="11628" y="10449"/>
                </a:cubicBezTo>
                <a:cubicBezTo>
                  <a:pt x="11628" y="10411"/>
                  <a:pt x="11610" y="10380"/>
                  <a:pt x="11587" y="10380"/>
                </a:cubicBezTo>
                <a:close/>
                <a:moveTo>
                  <a:pt x="11794" y="10380"/>
                </a:moveTo>
                <a:cubicBezTo>
                  <a:pt x="11771" y="10380"/>
                  <a:pt x="11753" y="10411"/>
                  <a:pt x="11753" y="10449"/>
                </a:cubicBezTo>
                <a:cubicBezTo>
                  <a:pt x="11753" y="10487"/>
                  <a:pt x="11771" y="10517"/>
                  <a:pt x="11794" y="10517"/>
                </a:cubicBezTo>
                <a:cubicBezTo>
                  <a:pt x="11817" y="10517"/>
                  <a:pt x="11835" y="10487"/>
                  <a:pt x="11835" y="10449"/>
                </a:cubicBezTo>
                <a:cubicBezTo>
                  <a:pt x="11835" y="10411"/>
                  <a:pt x="11817" y="10380"/>
                  <a:pt x="11794" y="10380"/>
                </a:cubicBezTo>
                <a:close/>
                <a:moveTo>
                  <a:pt x="12009" y="10380"/>
                </a:moveTo>
                <a:cubicBezTo>
                  <a:pt x="11986" y="10380"/>
                  <a:pt x="11968" y="10411"/>
                  <a:pt x="11968" y="10449"/>
                </a:cubicBezTo>
                <a:cubicBezTo>
                  <a:pt x="11968" y="10487"/>
                  <a:pt x="11986" y="10517"/>
                  <a:pt x="12009" y="10517"/>
                </a:cubicBezTo>
                <a:cubicBezTo>
                  <a:pt x="12032" y="10517"/>
                  <a:pt x="12050" y="10487"/>
                  <a:pt x="12050" y="10449"/>
                </a:cubicBezTo>
                <a:cubicBezTo>
                  <a:pt x="12050" y="10411"/>
                  <a:pt x="12032" y="10380"/>
                  <a:pt x="12009" y="10380"/>
                </a:cubicBezTo>
                <a:close/>
                <a:moveTo>
                  <a:pt x="12214" y="10380"/>
                </a:moveTo>
                <a:cubicBezTo>
                  <a:pt x="12211" y="10380"/>
                  <a:pt x="12209" y="10381"/>
                  <a:pt x="12206" y="10382"/>
                </a:cubicBezTo>
                <a:cubicBezTo>
                  <a:pt x="12208" y="10388"/>
                  <a:pt x="12211" y="10396"/>
                  <a:pt x="12214" y="10404"/>
                </a:cubicBezTo>
                <a:cubicBezTo>
                  <a:pt x="12220" y="10419"/>
                  <a:pt x="12226" y="10435"/>
                  <a:pt x="12231" y="10449"/>
                </a:cubicBezTo>
                <a:cubicBezTo>
                  <a:pt x="12235" y="10457"/>
                  <a:pt x="12237" y="10465"/>
                  <a:pt x="12239" y="10470"/>
                </a:cubicBezTo>
                <a:cubicBezTo>
                  <a:pt x="12241" y="10477"/>
                  <a:pt x="12244" y="10484"/>
                  <a:pt x="12246" y="10492"/>
                </a:cubicBezTo>
                <a:cubicBezTo>
                  <a:pt x="12252" y="10480"/>
                  <a:pt x="12255" y="10465"/>
                  <a:pt x="12255" y="10449"/>
                </a:cubicBezTo>
                <a:cubicBezTo>
                  <a:pt x="12255" y="10411"/>
                  <a:pt x="12237" y="10380"/>
                  <a:pt x="12214" y="10380"/>
                </a:cubicBezTo>
                <a:close/>
                <a:moveTo>
                  <a:pt x="12424" y="10380"/>
                </a:moveTo>
                <a:cubicBezTo>
                  <a:pt x="12401" y="10380"/>
                  <a:pt x="12383" y="10411"/>
                  <a:pt x="12383" y="10449"/>
                </a:cubicBezTo>
                <a:cubicBezTo>
                  <a:pt x="12383" y="10487"/>
                  <a:pt x="12401" y="10517"/>
                  <a:pt x="12424" y="10517"/>
                </a:cubicBezTo>
                <a:cubicBezTo>
                  <a:pt x="12446" y="10517"/>
                  <a:pt x="12465" y="10487"/>
                  <a:pt x="12465" y="10449"/>
                </a:cubicBezTo>
                <a:cubicBezTo>
                  <a:pt x="12465" y="10411"/>
                  <a:pt x="12446" y="10380"/>
                  <a:pt x="12424" y="10380"/>
                </a:cubicBezTo>
                <a:close/>
                <a:moveTo>
                  <a:pt x="12639" y="10380"/>
                </a:moveTo>
                <a:cubicBezTo>
                  <a:pt x="12616" y="10380"/>
                  <a:pt x="12598" y="10411"/>
                  <a:pt x="12598" y="10449"/>
                </a:cubicBezTo>
                <a:cubicBezTo>
                  <a:pt x="12598" y="10487"/>
                  <a:pt x="12616" y="10517"/>
                  <a:pt x="12639" y="10517"/>
                </a:cubicBezTo>
                <a:cubicBezTo>
                  <a:pt x="12661" y="10517"/>
                  <a:pt x="12680" y="10487"/>
                  <a:pt x="12680" y="10449"/>
                </a:cubicBezTo>
                <a:cubicBezTo>
                  <a:pt x="12680" y="10411"/>
                  <a:pt x="12661" y="10380"/>
                  <a:pt x="12639" y="10380"/>
                </a:cubicBezTo>
                <a:close/>
                <a:moveTo>
                  <a:pt x="12846" y="10380"/>
                </a:moveTo>
                <a:cubicBezTo>
                  <a:pt x="12823" y="10380"/>
                  <a:pt x="12805" y="10411"/>
                  <a:pt x="12805" y="10449"/>
                </a:cubicBezTo>
                <a:cubicBezTo>
                  <a:pt x="12805" y="10487"/>
                  <a:pt x="12823" y="10517"/>
                  <a:pt x="12846" y="10517"/>
                </a:cubicBezTo>
                <a:cubicBezTo>
                  <a:pt x="12868" y="10517"/>
                  <a:pt x="12887" y="10487"/>
                  <a:pt x="12887" y="10449"/>
                </a:cubicBezTo>
                <a:cubicBezTo>
                  <a:pt x="12887" y="10411"/>
                  <a:pt x="12868" y="10380"/>
                  <a:pt x="12846" y="10380"/>
                </a:cubicBezTo>
                <a:close/>
                <a:moveTo>
                  <a:pt x="13266" y="10380"/>
                </a:moveTo>
                <a:cubicBezTo>
                  <a:pt x="13248" y="10380"/>
                  <a:pt x="13233" y="10400"/>
                  <a:pt x="13227" y="10426"/>
                </a:cubicBezTo>
                <a:cubicBezTo>
                  <a:pt x="13239" y="10435"/>
                  <a:pt x="13253" y="10437"/>
                  <a:pt x="13266" y="10446"/>
                </a:cubicBezTo>
                <a:cubicBezTo>
                  <a:pt x="13267" y="10447"/>
                  <a:pt x="13269" y="10448"/>
                  <a:pt x="13270" y="10449"/>
                </a:cubicBezTo>
                <a:cubicBezTo>
                  <a:pt x="13277" y="10454"/>
                  <a:pt x="13283" y="10462"/>
                  <a:pt x="13289" y="10474"/>
                </a:cubicBezTo>
                <a:cubicBezTo>
                  <a:pt x="13292" y="10480"/>
                  <a:pt x="13295" y="10485"/>
                  <a:pt x="13298" y="10491"/>
                </a:cubicBezTo>
                <a:cubicBezTo>
                  <a:pt x="13303" y="10480"/>
                  <a:pt x="13307" y="10465"/>
                  <a:pt x="13307" y="10449"/>
                </a:cubicBezTo>
                <a:cubicBezTo>
                  <a:pt x="13307" y="10411"/>
                  <a:pt x="13288" y="10380"/>
                  <a:pt x="13266" y="10380"/>
                </a:cubicBezTo>
                <a:close/>
                <a:moveTo>
                  <a:pt x="13475" y="10380"/>
                </a:moveTo>
                <a:cubicBezTo>
                  <a:pt x="13453" y="10380"/>
                  <a:pt x="13434" y="10411"/>
                  <a:pt x="13434" y="10449"/>
                </a:cubicBezTo>
                <a:cubicBezTo>
                  <a:pt x="13434" y="10487"/>
                  <a:pt x="13453" y="10517"/>
                  <a:pt x="13475" y="10517"/>
                </a:cubicBezTo>
                <a:cubicBezTo>
                  <a:pt x="13498" y="10517"/>
                  <a:pt x="13516" y="10487"/>
                  <a:pt x="13516" y="10449"/>
                </a:cubicBezTo>
                <a:cubicBezTo>
                  <a:pt x="13516" y="10411"/>
                  <a:pt x="13498" y="10380"/>
                  <a:pt x="13475" y="10380"/>
                </a:cubicBezTo>
                <a:close/>
                <a:moveTo>
                  <a:pt x="13683" y="10380"/>
                </a:moveTo>
                <a:cubicBezTo>
                  <a:pt x="13660" y="10380"/>
                  <a:pt x="13642" y="10411"/>
                  <a:pt x="13642" y="10449"/>
                </a:cubicBezTo>
                <a:cubicBezTo>
                  <a:pt x="13642" y="10487"/>
                  <a:pt x="13660" y="10517"/>
                  <a:pt x="13683" y="10517"/>
                </a:cubicBezTo>
                <a:cubicBezTo>
                  <a:pt x="13705" y="10517"/>
                  <a:pt x="13724" y="10487"/>
                  <a:pt x="13724" y="10449"/>
                </a:cubicBezTo>
                <a:cubicBezTo>
                  <a:pt x="13724" y="10411"/>
                  <a:pt x="13705" y="10380"/>
                  <a:pt x="13683" y="10380"/>
                </a:cubicBezTo>
                <a:close/>
                <a:moveTo>
                  <a:pt x="13898" y="10380"/>
                </a:moveTo>
                <a:cubicBezTo>
                  <a:pt x="13875" y="10380"/>
                  <a:pt x="13857" y="10411"/>
                  <a:pt x="13857" y="10449"/>
                </a:cubicBezTo>
                <a:cubicBezTo>
                  <a:pt x="13857" y="10487"/>
                  <a:pt x="13875" y="10517"/>
                  <a:pt x="13898" y="10517"/>
                </a:cubicBezTo>
                <a:cubicBezTo>
                  <a:pt x="13920" y="10517"/>
                  <a:pt x="13939" y="10487"/>
                  <a:pt x="13939" y="10449"/>
                </a:cubicBezTo>
                <a:cubicBezTo>
                  <a:pt x="13939" y="10411"/>
                  <a:pt x="13920" y="10380"/>
                  <a:pt x="13898" y="10380"/>
                </a:cubicBezTo>
                <a:close/>
                <a:moveTo>
                  <a:pt x="14105" y="10380"/>
                </a:moveTo>
                <a:cubicBezTo>
                  <a:pt x="14082" y="10380"/>
                  <a:pt x="14064" y="10411"/>
                  <a:pt x="14064" y="10449"/>
                </a:cubicBezTo>
                <a:cubicBezTo>
                  <a:pt x="14064" y="10487"/>
                  <a:pt x="14082" y="10517"/>
                  <a:pt x="14105" y="10517"/>
                </a:cubicBezTo>
                <a:cubicBezTo>
                  <a:pt x="14127" y="10517"/>
                  <a:pt x="14146" y="10487"/>
                  <a:pt x="14146" y="10449"/>
                </a:cubicBezTo>
                <a:cubicBezTo>
                  <a:pt x="14146" y="10411"/>
                  <a:pt x="14127" y="10380"/>
                  <a:pt x="14105" y="10380"/>
                </a:cubicBezTo>
                <a:close/>
                <a:moveTo>
                  <a:pt x="14312" y="10380"/>
                </a:moveTo>
                <a:cubicBezTo>
                  <a:pt x="14289" y="10380"/>
                  <a:pt x="14271" y="10411"/>
                  <a:pt x="14271" y="10449"/>
                </a:cubicBezTo>
                <a:cubicBezTo>
                  <a:pt x="14271" y="10487"/>
                  <a:pt x="14289" y="10517"/>
                  <a:pt x="14312" y="10517"/>
                </a:cubicBezTo>
                <a:cubicBezTo>
                  <a:pt x="14335" y="10517"/>
                  <a:pt x="14353" y="10487"/>
                  <a:pt x="14353" y="10449"/>
                </a:cubicBezTo>
                <a:cubicBezTo>
                  <a:pt x="14353" y="10411"/>
                  <a:pt x="14335" y="10380"/>
                  <a:pt x="14312" y="10380"/>
                </a:cubicBezTo>
                <a:close/>
                <a:moveTo>
                  <a:pt x="14527" y="10380"/>
                </a:moveTo>
                <a:cubicBezTo>
                  <a:pt x="14504" y="10380"/>
                  <a:pt x="14486" y="10411"/>
                  <a:pt x="14486" y="10449"/>
                </a:cubicBezTo>
                <a:cubicBezTo>
                  <a:pt x="14486" y="10487"/>
                  <a:pt x="14504" y="10517"/>
                  <a:pt x="14527" y="10517"/>
                </a:cubicBezTo>
                <a:cubicBezTo>
                  <a:pt x="14550" y="10517"/>
                  <a:pt x="14568" y="10487"/>
                  <a:pt x="14568" y="10449"/>
                </a:cubicBezTo>
                <a:cubicBezTo>
                  <a:pt x="14568" y="10411"/>
                  <a:pt x="14550" y="10380"/>
                  <a:pt x="14527" y="10380"/>
                </a:cubicBezTo>
                <a:close/>
                <a:moveTo>
                  <a:pt x="14734" y="10380"/>
                </a:moveTo>
                <a:cubicBezTo>
                  <a:pt x="14712" y="10380"/>
                  <a:pt x="14693" y="10411"/>
                  <a:pt x="14693" y="10449"/>
                </a:cubicBezTo>
                <a:cubicBezTo>
                  <a:pt x="14693" y="10487"/>
                  <a:pt x="14712" y="10517"/>
                  <a:pt x="14734" y="10517"/>
                </a:cubicBezTo>
                <a:cubicBezTo>
                  <a:pt x="14757" y="10517"/>
                  <a:pt x="14775" y="10487"/>
                  <a:pt x="14775" y="10449"/>
                </a:cubicBezTo>
                <a:cubicBezTo>
                  <a:pt x="14775" y="10411"/>
                  <a:pt x="14757" y="10380"/>
                  <a:pt x="14734" y="10380"/>
                </a:cubicBezTo>
                <a:close/>
                <a:moveTo>
                  <a:pt x="14942" y="10380"/>
                </a:moveTo>
                <a:cubicBezTo>
                  <a:pt x="14919" y="10380"/>
                  <a:pt x="14901" y="10411"/>
                  <a:pt x="14901" y="10449"/>
                </a:cubicBezTo>
                <a:cubicBezTo>
                  <a:pt x="14901" y="10487"/>
                  <a:pt x="14919" y="10517"/>
                  <a:pt x="14942" y="10517"/>
                </a:cubicBezTo>
                <a:cubicBezTo>
                  <a:pt x="14964" y="10517"/>
                  <a:pt x="14983" y="10487"/>
                  <a:pt x="14983" y="10449"/>
                </a:cubicBezTo>
                <a:cubicBezTo>
                  <a:pt x="14983" y="10411"/>
                  <a:pt x="14964" y="10380"/>
                  <a:pt x="14942" y="10380"/>
                </a:cubicBezTo>
                <a:close/>
                <a:moveTo>
                  <a:pt x="15157" y="10380"/>
                </a:moveTo>
                <a:cubicBezTo>
                  <a:pt x="15134" y="10380"/>
                  <a:pt x="15116" y="10411"/>
                  <a:pt x="15116" y="10449"/>
                </a:cubicBezTo>
                <a:cubicBezTo>
                  <a:pt x="15116" y="10487"/>
                  <a:pt x="15134" y="10517"/>
                  <a:pt x="15157" y="10517"/>
                </a:cubicBezTo>
                <a:cubicBezTo>
                  <a:pt x="15179" y="10517"/>
                  <a:pt x="15198" y="10487"/>
                  <a:pt x="15198" y="10449"/>
                </a:cubicBezTo>
                <a:cubicBezTo>
                  <a:pt x="15198" y="10411"/>
                  <a:pt x="15179" y="10380"/>
                  <a:pt x="15157" y="10380"/>
                </a:cubicBezTo>
                <a:close/>
                <a:moveTo>
                  <a:pt x="15364" y="10380"/>
                </a:moveTo>
                <a:cubicBezTo>
                  <a:pt x="15341" y="10380"/>
                  <a:pt x="15323" y="10411"/>
                  <a:pt x="15323" y="10449"/>
                </a:cubicBezTo>
                <a:cubicBezTo>
                  <a:pt x="15323" y="10487"/>
                  <a:pt x="15341" y="10517"/>
                  <a:pt x="15364" y="10517"/>
                </a:cubicBezTo>
                <a:cubicBezTo>
                  <a:pt x="15386" y="10517"/>
                  <a:pt x="15405" y="10487"/>
                  <a:pt x="15405" y="10449"/>
                </a:cubicBezTo>
                <a:cubicBezTo>
                  <a:pt x="15405" y="10411"/>
                  <a:pt x="15386" y="10380"/>
                  <a:pt x="15364" y="10380"/>
                </a:cubicBezTo>
                <a:close/>
                <a:moveTo>
                  <a:pt x="15579" y="10380"/>
                </a:moveTo>
                <a:cubicBezTo>
                  <a:pt x="15556" y="10380"/>
                  <a:pt x="15538" y="10411"/>
                  <a:pt x="15538" y="10449"/>
                </a:cubicBezTo>
                <a:cubicBezTo>
                  <a:pt x="15538" y="10487"/>
                  <a:pt x="15556" y="10517"/>
                  <a:pt x="15579" y="10517"/>
                </a:cubicBezTo>
                <a:cubicBezTo>
                  <a:pt x="15601" y="10517"/>
                  <a:pt x="15620" y="10487"/>
                  <a:pt x="15620" y="10449"/>
                </a:cubicBezTo>
                <a:cubicBezTo>
                  <a:pt x="15620" y="10411"/>
                  <a:pt x="15601" y="10380"/>
                  <a:pt x="15579" y="10380"/>
                </a:cubicBezTo>
                <a:close/>
                <a:moveTo>
                  <a:pt x="15786" y="10380"/>
                </a:moveTo>
                <a:cubicBezTo>
                  <a:pt x="15763" y="10380"/>
                  <a:pt x="15745" y="10411"/>
                  <a:pt x="15745" y="10449"/>
                </a:cubicBezTo>
                <a:cubicBezTo>
                  <a:pt x="15745" y="10487"/>
                  <a:pt x="15763" y="10517"/>
                  <a:pt x="15786" y="10517"/>
                </a:cubicBezTo>
                <a:cubicBezTo>
                  <a:pt x="15809" y="10517"/>
                  <a:pt x="15827" y="10487"/>
                  <a:pt x="15827" y="10449"/>
                </a:cubicBezTo>
                <a:cubicBezTo>
                  <a:pt x="15827" y="10411"/>
                  <a:pt x="15809" y="10380"/>
                  <a:pt x="15786" y="10380"/>
                </a:cubicBezTo>
                <a:close/>
                <a:moveTo>
                  <a:pt x="15993" y="10380"/>
                </a:moveTo>
                <a:cubicBezTo>
                  <a:pt x="15971" y="10380"/>
                  <a:pt x="15952" y="10411"/>
                  <a:pt x="15952" y="10449"/>
                </a:cubicBezTo>
                <a:cubicBezTo>
                  <a:pt x="15952" y="10487"/>
                  <a:pt x="15971" y="10517"/>
                  <a:pt x="15993" y="10517"/>
                </a:cubicBezTo>
                <a:cubicBezTo>
                  <a:pt x="16016" y="10517"/>
                  <a:pt x="16034" y="10487"/>
                  <a:pt x="16034" y="10449"/>
                </a:cubicBezTo>
                <a:cubicBezTo>
                  <a:pt x="16034" y="10411"/>
                  <a:pt x="16016" y="10380"/>
                  <a:pt x="15993" y="10380"/>
                </a:cubicBezTo>
                <a:close/>
                <a:moveTo>
                  <a:pt x="16208" y="10380"/>
                </a:moveTo>
                <a:cubicBezTo>
                  <a:pt x="16186" y="10380"/>
                  <a:pt x="16167" y="10411"/>
                  <a:pt x="16167" y="10449"/>
                </a:cubicBezTo>
                <a:cubicBezTo>
                  <a:pt x="16167" y="10487"/>
                  <a:pt x="16186" y="10517"/>
                  <a:pt x="16208" y="10517"/>
                </a:cubicBezTo>
                <a:cubicBezTo>
                  <a:pt x="16231" y="10517"/>
                  <a:pt x="16249" y="10487"/>
                  <a:pt x="16249" y="10449"/>
                </a:cubicBezTo>
                <a:cubicBezTo>
                  <a:pt x="16249" y="10411"/>
                  <a:pt x="16231" y="10380"/>
                  <a:pt x="16208" y="10380"/>
                </a:cubicBezTo>
                <a:close/>
                <a:moveTo>
                  <a:pt x="16416" y="10380"/>
                </a:moveTo>
                <a:cubicBezTo>
                  <a:pt x="16393" y="10380"/>
                  <a:pt x="16375" y="10411"/>
                  <a:pt x="16375" y="10449"/>
                </a:cubicBezTo>
                <a:cubicBezTo>
                  <a:pt x="16375" y="10487"/>
                  <a:pt x="16393" y="10517"/>
                  <a:pt x="16416" y="10517"/>
                </a:cubicBezTo>
                <a:cubicBezTo>
                  <a:pt x="16438" y="10517"/>
                  <a:pt x="16457" y="10487"/>
                  <a:pt x="16457" y="10449"/>
                </a:cubicBezTo>
                <a:cubicBezTo>
                  <a:pt x="16457" y="10411"/>
                  <a:pt x="16438" y="10380"/>
                  <a:pt x="16416" y="10380"/>
                </a:cubicBezTo>
                <a:close/>
                <a:moveTo>
                  <a:pt x="16623" y="10380"/>
                </a:moveTo>
                <a:cubicBezTo>
                  <a:pt x="16600" y="10380"/>
                  <a:pt x="16582" y="10411"/>
                  <a:pt x="16582" y="10449"/>
                </a:cubicBezTo>
                <a:cubicBezTo>
                  <a:pt x="16582" y="10487"/>
                  <a:pt x="16600" y="10517"/>
                  <a:pt x="16623" y="10517"/>
                </a:cubicBezTo>
                <a:cubicBezTo>
                  <a:pt x="16645" y="10517"/>
                  <a:pt x="16664" y="10487"/>
                  <a:pt x="16664" y="10449"/>
                </a:cubicBezTo>
                <a:cubicBezTo>
                  <a:pt x="16664" y="10411"/>
                  <a:pt x="16645" y="10380"/>
                  <a:pt x="16623" y="10380"/>
                </a:cubicBezTo>
                <a:close/>
                <a:moveTo>
                  <a:pt x="16838" y="10380"/>
                </a:moveTo>
                <a:cubicBezTo>
                  <a:pt x="16815" y="10380"/>
                  <a:pt x="16797" y="10411"/>
                  <a:pt x="16797" y="10449"/>
                </a:cubicBezTo>
                <a:cubicBezTo>
                  <a:pt x="16797" y="10487"/>
                  <a:pt x="16815" y="10517"/>
                  <a:pt x="16838" y="10517"/>
                </a:cubicBezTo>
                <a:cubicBezTo>
                  <a:pt x="16860" y="10517"/>
                  <a:pt x="16879" y="10487"/>
                  <a:pt x="16879" y="10449"/>
                </a:cubicBezTo>
                <a:cubicBezTo>
                  <a:pt x="16879" y="10411"/>
                  <a:pt x="16860" y="10380"/>
                  <a:pt x="16838" y="10380"/>
                </a:cubicBezTo>
                <a:close/>
                <a:moveTo>
                  <a:pt x="17045" y="10380"/>
                </a:moveTo>
                <a:cubicBezTo>
                  <a:pt x="17022" y="10380"/>
                  <a:pt x="17004" y="10411"/>
                  <a:pt x="17004" y="10449"/>
                </a:cubicBezTo>
                <a:cubicBezTo>
                  <a:pt x="17004" y="10487"/>
                  <a:pt x="17022" y="10517"/>
                  <a:pt x="17045" y="10517"/>
                </a:cubicBezTo>
                <a:cubicBezTo>
                  <a:pt x="17068" y="10517"/>
                  <a:pt x="17086" y="10487"/>
                  <a:pt x="17086" y="10449"/>
                </a:cubicBezTo>
                <a:cubicBezTo>
                  <a:pt x="17086" y="10411"/>
                  <a:pt x="17068" y="10380"/>
                  <a:pt x="17045" y="10380"/>
                </a:cubicBezTo>
                <a:close/>
                <a:moveTo>
                  <a:pt x="17252" y="10380"/>
                </a:moveTo>
                <a:cubicBezTo>
                  <a:pt x="17230" y="10380"/>
                  <a:pt x="17211" y="10411"/>
                  <a:pt x="17211" y="10449"/>
                </a:cubicBezTo>
                <a:cubicBezTo>
                  <a:pt x="17211" y="10487"/>
                  <a:pt x="17230" y="10517"/>
                  <a:pt x="17252" y="10517"/>
                </a:cubicBezTo>
                <a:cubicBezTo>
                  <a:pt x="17275" y="10517"/>
                  <a:pt x="17293" y="10487"/>
                  <a:pt x="17293" y="10449"/>
                </a:cubicBezTo>
                <a:cubicBezTo>
                  <a:pt x="17293" y="10411"/>
                  <a:pt x="17275" y="10380"/>
                  <a:pt x="17252" y="10380"/>
                </a:cubicBezTo>
                <a:close/>
                <a:moveTo>
                  <a:pt x="13034" y="10393"/>
                </a:moveTo>
                <a:cubicBezTo>
                  <a:pt x="13021" y="10405"/>
                  <a:pt x="13012" y="10427"/>
                  <a:pt x="13012" y="10454"/>
                </a:cubicBezTo>
                <a:cubicBezTo>
                  <a:pt x="13012" y="10491"/>
                  <a:pt x="13030" y="10522"/>
                  <a:pt x="13053" y="10522"/>
                </a:cubicBezTo>
                <a:cubicBezTo>
                  <a:pt x="13059" y="10522"/>
                  <a:pt x="13064" y="10520"/>
                  <a:pt x="13069" y="10516"/>
                </a:cubicBezTo>
                <a:cubicBezTo>
                  <a:pt x="13064" y="10500"/>
                  <a:pt x="13058" y="10483"/>
                  <a:pt x="13053" y="10466"/>
                </a:cubicBezTo>
                <a:cubicBezTo>
                  <a:pt x="13052" y="10462"/>
                  <a:pt x="13051" y="10458"/>
                  <a:pt x="13049" y="10454"/>
                </a:cubicBezTo>
                <a:cubicBezTo>
                  <a:pt x="13043" y="10433"/>
                  <a:pt x="13038" y="10413"/>
                  <a:pt x="13034" y="10393"/>
                </a:cubicBezTo>
                <a:close/>
                <a:moveTo>
                  <a:pt x="17443" y="10393"/>
                </a:moveTo>
                <a:cubicBezTo>
                  <a:pt x="17435" y="10401"/>
                  <a:pt x="17430" y="10412"/>
                  <a:pt x="17426" y="10425"/>
                </a:cubicBezTo>
                <a:cubicBezTo>
                  <a:pt x="17432" y="10413"/>
                  <a:pt x="17437" y="10402"/>
                  <a:pt x="17443" y="10393"/>
                </a:cubicBezTo>
                <a:close/>
                <a:moveTo>
                  <a:pt x="12183" y="10406"/>
                </a:moveTo>
                <a:cubicBezTo>
                  <a:pt x="12179" y="10416"/>
                  <a:pt x="12176" y="10429"/>
                  <a:pt x="12175" y="10443"/>
                </a:cubicBezTo>
                <a:cubicBezTo>
                  <a:pt x="12176" y="10443"/>
                  <a:pt x="12176" y="10443"/>
                  <a:pt x="12177" y="10444"/>
                </a:cubicBezTo>
                <a:cubicBezTo>
                  <a:pt x="12178" y="10434"/>
                  <a:pt x="12181" y="10421"/>
                  <a:pt x="12183" y="10406"/>
                </a:cubicBezTo>
                <a:close/>
                <a:moveTo>
                  <a:pt x="3503" y="10560"/>
                </a:moveTo>
                <a:cubicBezTo>
                  <a:pt x="3481" y="10560"/>
                  <a:pt x="3462" y="10590"/>
                  <a:pt x="3462" y="10628"/>
                </a:cubicBezTo>
                <a:cubicBezTo>
                  <a:pt x="3462" y="10666"/>
                  <a:pt x="3481" y="10696"/>
                  <a:pt x="3503" y="10696"/>
                </a:cubicBezTo>
                <a:cubicBezTo>
                  <a:pt x="3526" y="10696"/>
                  <a:pt x="3544" y="10666"/>
                  <a:pt x="3544" y="10628"/>
                </a:cubicBezTo>
                <a:cubicBezTo>
                  <a:pt x="3544" y="10590"/>
                  <a:pt x="3526" y="10560"/>
                  <a:pt x="3503" y="10560"/>
                </a:cubicBezTo>
                <a:close/>
                <a:moveTo>
                  <a:pt x="3711" y="10560"/>
                </a:moveTo>
                <a:cubicBezTo>
                  <a:pt x="3688" y="10560"/>
                  <a:pt x="3669" y="10590"/>
                  <a:pt x="3669" y="10628"/>
                </a:cubicBezTo>
                <a:cubicBezTo>
                  <a:pt x="3669" y="10666"/>
                  <a:pt x="3688" y="10696"/>
                  <a:pt x="3711" y="10696"/>
                </a:cubicBezTo>
                <a:cubicBezTo>
                  <a:pt x="3733" y="10696"/>
                  <a:pt x="3752" y="10666"/>
                  <a:pt x="3752" y="10628"/>
                </a:cubicBezTo>
                <a:cubicBezTo>
                  <a:pt x="3752" y="10590"/>
                  <a:pt x="3733" y="10560"/>
                  <a:pt x="3711" y="10560"/>
                </a:cubicBezTo>
                <a:close/>
                <a:moveTo>
                  <a:pt x="3925" y="10560"/>
                </a:moveTo>
                <a:cubicBezTo>
                  <a:pt x="3903" y="10560"/>
                  <a:pt x="3884" y="10590"/>
                  <a:pt x="3884" y="10628"/>
                </a:cubicBezTo>
                <a:cubicBezTo>
                  <a:pt x="3884" y="10666"/>
                  <a:pt x="3903" y="10696"/>
                  <a:pt x="3925" y="10696"/>
                </a:cubicBezTo>
                <a:cubicBezTo>
                  <a:pt x="3948" y="10696"/>
                  <a:pt x="3966" y="10666"/>
                  <a:pt x="3966" y="10628"/>
                </a:cubicBezTo>
                <a:cubicBezTo>
                  <a:pt x="3966" y="10590"/>
                  <a:pt x="3948" y="10560"/>
                  <a:pt x="3925" y="10560"/>
                </a:cubicBezTo>
                <a:close/>
                <a:moveTo>
                  <a:pt x="4133" y="10560"/>
                </a:moveTo>
                <a:cubicBezTo>
                  <a:pt x="4110" y="10560"/>
                  <a:pt x="4092" y="10590"/>
                  <a:pt x="4092" y="10628"/>
                </a:cubicBezTo>
                <a:cubicBezTo>
                  <a:pt x="4092" y="10666"/>
                  <a:pt x="4110" y="10696"/>
                  <a:pt x="4133" y="10696"/>
                </a:cubicBezTo>
                <a:cubicBezTo>
                  <a:pt x="4155" y="10696"/>
                  <a:pt x="4174" y="10666"/>
                  <a:pt x="4174" y="10628"/>
                </a:cubicBezTo>
                <a:cubicBezTo>
                  <a:pt x="4174" y="10590"/>
                  <a:pt x="4155" y="10560"/>
                  <a:pt x="4133" y="10560"/>
                </a:cubicBezTo>
                <a:close/>
                <a:moveTo>
                  <a:pt x="5184" y="10560"/>
                </a:moveTo>
                <a:cubicBezTo>
                  <a:pt x="5162" y="10560"/>
                  <a:pt x="5143" y="10590"/>
                  <a:pt x="5143" y="10628"/>
                </a:cubicBezTo>
                <a:cubicBezTo>
                  <a:pt x="5143" y="10666"/>
                  <a:pt x="5162" y="10696"/>
                  <a:pt x="5184" y="10696"/>
                </a:cubicBezTo>
                <a:cubicBezTo>
                  <a:pt x="5207" y="10696"/>
                  <a:pt x="5225" y="10666"/>
                  <a:pt x="5225" y="10628"/>
                </a:cubicBezTo>
                <a:cubicBezTo>
                  <a:pt x="5225" y="10590"/>
                  <a:pt x="5207" y="10560"/>
                  <a:pt x="5184" y="10560"/>
                </a:cubicBezTo>
                <a:close/>
                <a:moveTo>
                  <a:pt x="9384" y="10560"/>
                </a:moveTo>
                <a:cubicBezTo>
                  <a:pt x="9361" y="10560"/>
                  <a:pt x="9343" y="10590"/>
                  <a:pt x="9343" y="10628"/>
                </a:cubicBezTo>
                <a:cubicBezTo>
                  <a:pt x="9343" y="10666"/>
                  <a:pt x="9361" y="10696"/>
                  <a:pt x="9384" y="10696"/>
                </a:cubicBezTo>
                <a:cubicBezTo>
                  <a:pt x="9406" y="10696"/>
                  <a:pt x="9425" y="10666"/>
                  <a:pt x="9425" y="10628"/>
                </a:cubicBezTo>
                <a:cubicBezTo>
                  <a:pt x="9425" y="10590"/>
                  <a:pt x="9406" y="10560"/>
                  <a:pt x="9384" y="10560"/>
                </a:cubicBezTo>
                <a:close/>
                <a:moveTo>
                  <a:pt x="9591" y="10560"/>
                </a:moveTo>
                <a:cubicBezTo>
                  <a:pt x="9568" y="10560"/>
                  <a:pt x="9550" y="10590"/>
                  <a:pt x="9550" y="10628"/>
                </a:cubicBezTo>
                <a:cubicBezTo>
                  <a:pt x="9550" y="10666"/>
                  <a:pt x="9568" y="10696"/>
                  <a:pt x="9591" y="10696"/>
                </a:cubicBezTo>
                <a:cubicBezTo>
                  <a:pt x="9614" y="10696"/>
                  <a:pt x="9632" y="10666"/>
                  <a:pt x="9632" y="10628"/>
                </a:cubicBezTo>
                <a:cubicBezTo>
                  <a:pt x="9632" y="10590"/>
                  <a:pt x="9614" y="10560"/>
                  <a:pt x="9591" y="10560"/>
                </a:cubicBezTo>
                <a:close/>
                <a:moveTo>
                  <a:pt x="9806" y="10560"/>
                </a:moveTo>
                <a:cubicBezTo>
                  <a:pt x="9783" y="10560"/>
                  <a:pt x="9765" y="10590"/>
                  <a:pt x="9765" y="10628"/>
                </a:cubicBezTo>
                <a:cubicBezTo>
                  <a:pt x="9765" y="10666"/>
                  <a:pt x="9783" y="10696"/>
                  <a:pt x="9806" y="10696"/>
                </a:cubicBezTo>
                <a:cubicBezTo>
                  <a:pt x="9828" y="10696"/>
                  <a:pt x="9847" y="10666"/>
                  <a:pt x="9847" y="10628"/>
                </a:cubicBezTo>
                <a:cubicBezTo>
                  <a:pt x="9847" y="10590"/>
                  <a:pt x="9828" y="10560"/>
                  <a:pt x="9806" y="10560"/>
                </a:cubicBezTo>
                <a:close/>
                <a:moveTo>
                  <a:pt x="10013" y="10560"/>
                </a:moveTo>
                <a:cubicBezTo>
                  <a:pt x="9990" y="10560"/>
                  <a:pt x="9972" y="10590"/>
                  <a:pt x="9972" y="10628"/>
                </a:cubicBezTo>
                <a:cubicBezTo>
                  <a:pt x="9972" y="10666"/>
                  <a:pt x="9990" y="10696"/>
                  <a:pt x="10013" y="10696"/>
                </a:cubicBezTo>
                <a:cubicBezTo>
                  <a:pt x="10036" y="10696"/>
                  <a:pt x="10054" y="10666"/>
                  <a:pt x="10054" y="10628"/>
                </a:cubicBezTo>
                <a:cubicBezTo>
                  <a:pt x="10054" y="10590"/>
                  <a:pt x="10036" y="10560"/>
                  <a:pt x="10013" y="10560"/>
                </a:cubicBezTo>
                <a:close/>
                <a:moveTo>
                  <a:pt x="10220" y="10560"/>
                </a:moveTo>
                <a:cubicBezTo>
                  <a:pt x="10198" y="10560"/>
                  <a:pt x="10179" y="10590"/>
                  <a:pt x="10179" y="10628"/>
                </a:cubicBezTo>
                <a:cubicBezTo>
                  <a:pt x="10179" y="10666"/>
                  <a:pt x="10198" y="10696"/>
                  <a:pt x="10220" y="10696"/>
                </a:cubicBezTo>
                <a:cubicBezTo>
                  <a:pt x="10243" y="10696"/>
                  <a:pt x="10261" y="10666"/>
                  <a:pt x="10261" y="10628"/>
                </a:cubicBezTo>
                <a:cubicBezTo>
                  <a:pt x="10261" y="10590"/>
                  <a:pt x="10243" y="10560"/>
                  <a:pt x="10220" y="10560"/>
                </a:cubicBezTo>
                <a:close/>
                <a:moveTo>
                  <a:pt x="10435" y="10560"/>
                </a:moveTo>
                <a:cubicBezTo>
                  <a:pt x="10413" y="10560"/>
                  <a:pt x="10394" y="10590"/>
                  <a:pt x="10394" y="10628"/>
                </a:cubicBezTo>
                <a:cubicBezTo>
                  <a:pt x="10394" y="10666"/>
                  <a:pt x="10413" y="10696"/>
                  <a:pt x="10435" y="10696"/>
                </a:cubicBezTo>
                <a:cubicBezTo>
                  <a:pt x="10458" y="10696"/>
                  <a:pt x="10476" y="10666"/>
                  <a:pt x="10476" y="10628"/>
                </a:cubicBezTo>
                <a:cubicBezTo>
                  <a:pt x="10476" y="10590"/>
                  <a:pt x="10458" y="10560"/>
                  <a:pt x="10435" y="10560"/>
                </a:cubicBezTo>
                <a:close/>
                <a:moveTo>
                  <a:pt x="10643" y="10560"/>
                </a:moveTo>
                <a:cubicBezTo>
                  <a:pt x="10620" y="10560"/>
                  <a:pt x="10602" y="10590"/>
                  <a:pt x="10602" y="10628"/>
                </a:cubicBezTo>
                <a:cubicBezTo>
                  <a:pt x="10602" y="10666"/>
                  <a:pt x="10620" y="10696"/>
                  <a:pt x="10643" y="10696"/>
                </a:cubicBezTo>
                <a:cubicBezTo>
                  <a:pt x="10665" y="10696"/>
                  <a:pt x="10684" y="10666"/>
                  <a:pt x="10684" y="10628"/>
                </a:cubicBezTo>
                <a:cubicBezTo>
                  <a:pt x="10684" y="10590"/>
                  <a:pt x="10665" y="10560"/>
                  <a:pt x="10643" y="10560"/>
                </a:cubicBezTo>
                <a:close/>
                <a:moveTo>
                  <a:pt x="10850" y="10560"/>
                </a:moveTo>
                <a:cubicBezTo>
                  <a:pt x="10827" y="10560"/>
                  <a:pt x="10809" y="10590"/>
                  <a:pt x="10809" y="10628"/>
                </a:cubicBezTo>
                <a:cubicBezTo>
                  <a:pt x="10809" y="10666"/>
                  <a:pt x="10827" y="10696"/>
                  <a:pt x="10850" y="10696"/>
                </a:cubicBezTo>
                <a:cubicBezTo>
                  <a:pt x="10873" y="10696"/>
                  <a:pt x="10891" y="10666"/>
                  <a:pt x="10891" y="10628"/>
                </a:cubicBezTo>
                <a:cubicBezTo>
                  <a:pt x="10891" y="10590"/>
                  <a:pt x="10873" y="10560"/>
                  <a:pt x="10850" y="10560"/>
                </a:cubicBezTo>
                <a:close/>
                <a:moveTo>
                  <a:pt x="11065" y="10560"/>
                </a:moveTo>
                <a:cubicBezTo>
                  <a:pt x="11042" y="10560"/>
                  <a:pt x="11024" y="10590"/>
                  <a:pt x="11024" y="10628"/>
                </a:cubicBezTo>
                <a:cubicBezTo>
                  <a:pt x="11024" y="10666"/>
                  <a:pt x="11042" y="10696"/>
                  <a:pt x="11065" y="10696"/>
                </a:cubicBezTo>
                <a:cubicBezTo>
                  <a:pt x="11087" y="10696"/>
                  <a:pt x="11106" y="10666"/>
                  <a:pt x="11106" y="10628"/>
                </a:cubicBezTo>
                <a:cubicBezTo>
                  <a:pt x="11106" y="10590"/>
                  <a:pt x="11087" y="10560"/>
                  <a:pt x="11065" y="10560"/>
                </a:cubicBezTo>
                <a:close/>
                <a:moveTo>
                  <a:pt x="11272" y="10560"/>
                </a:moveTo>
                <a:cubicBezTo>
                  <a:pt x="11249" y="10560"/>
                  <a:pt x="11231" y="10590"/>
                  <a:pt x="11231" y="10628"/>
                </a:cubicBezTo>
                <a:cubicBezTo>
                  <a:pt x="11231" y="10666"/>
                  <a:pt x="11249" y="10696"/>
                  <a:pt x="11272" y="10696"/>
                </a:cubicBezTo>
                <a:cubicBezTo>
                  <a:pt x="11295" y="10696"/>
                  <a:pt x="11313" y="10666"/>
                  <a:pt x="11313" y="10628"/>
                </a:cubicBezTo>
                <a:cubicBezTo>
                  <a:pt x="11313" y="10590"/>
                  <a:pt x="11295" y="10560"/>
                  <a:pt x="11272" y="10560"/>
                </a:cubicBezTo>
                <a:close/>
                <a:moveTo>
                  <a:pt x="11479" y="10560"/>
                </a:moveTo>
                <a:cubicBezTo>
                  <a:pt x="11457" y="10560"/>
                  <a:pt x="11438" y="10590"/>
                  <a:pt x="11438" y="10628"/>
                </a:cubicBezTo>
                <a:cubicBezTo>
                  <a:pt x="11438" y="10666"/>
                  <a:pt x="11457" y="10696"/>
                  <a:pt x="11479" y="10696"/>
                </a:cubicBezTo>
                <a:cubicBezTo>
                  <a:pt x="11502" y="10696"/>
                  <a:pt x="11520" y="10666"/>
                  <a:pt x="11520" y="10628"/>
                </a:cubicBezTo>
                <a:cubicBezTo>
                  <a:pt x="11520" y="10590"/>
                  <a:pt x="11502" y="10560"/>
                  <a:pt x="11479" y="10560"/>
                </a:cubicBezTo>
                <a:close/>
                <a:moveTo>
                  <a:pt x="11694" y="10560"/>
                </a:moveTo>
                <a:cubicBezTo>
                  <a:pt x="11672" y="10560"/>
                  <a:pt x="11653" y="10590"/>
                  <a:pt x="11653" y="10628"/>
                </a:cubicBezTo>
                <a:cubicBezTo>
                  <a:pt x="11653" y="10666"/>
                  <a:pt x="11672" y="10696"/>
                  <a:pt x="11694" y="10696"/>
                </a:cubicBezTo>
                <a:cubicBezTo>
                  <a:pt x="11717" y="10696"/>
                  <a:pt x="11735" y="10666"/>
                  <a:pt x="11735" y="10628"/>
                </a:cubicBezTo>
                <a:cubicBezTo>
                  <a:pt x="11735" y="10590"/>
                  <a:pt x="11717" y="10560"/>
                  <a:pt x="11694" y="10560"/>
                </a:cubicBezTo>
                <a:close/>
                <a:moveTo>
                  <a:pt x="11902" y="10560"/>
                </a:moveTo>
                <a:cubicBezTo>
                  <a:pt x="11879" y="10560"/>
                  <a:pt x="11861" y="10590"/>
                  <a:pt x="11861" y="10628"/>
                </a:cubicBezTo>
                <a:cubicBezTo>
                  <a:pt x="11861" y="10666"/>
                  <a:pt x="11879" y="10696"/>
                  <a:pt x="11902" y="10696"/>
                </a:cubicBezTo>
                <a:cubicBezTo>
                  <a:pt x="11924" y="10696"/>
                  <a:pt x="11943" y="10666"/>
                  <a:pt x="11943" y="10628"/>
                </a:cubicBezTo>
                <a:cubicBezTo>
                  <a:pt x="11943" y="10590"/>
                  <a:pt x="11924" y="10560"/>
                  <a:pt x="11902" y="10560"/>
                </a:cubicBezTo>
                <a:close/>
                <a:moveTo>
                  <a:pt x="12109" y="10560"/>
                </a:moveTo>
                <a:cubicBezTo>
                  <a:pt x="12086" y="10560"/>
                  <a:pt x="12068" y="10590"/>
                  <a:pt x="12068" y="10628"/>
                </a:cubicBezTo>
                <a:cubicBezTo>
                  <a:pt x="12068" y="10666"/>
                  <a:pt x="12086" y="10696"/>
                  <a:pt x="12109" y="10696"/>
                </a:cubicBezTo>
                <a:cubicBezTo>
                  <a:pt x="12132" y="10696"/>
                  <a:pt x="12150" y="10666"/>
                  <a:pt x="12150" y="10628"/>
                </a:cubicBezTo>
                <a:cubicBezTo>
                  <a:pt x="12150" y="10590"/>
                  <a:pt x="12132" y="10560"/>
                  <a:pt x="12109" y="10560"/>
                </a:cubicBezTo>
                <a:close/>
                <a:moveTo>
                  <a:pt x="12321" y="10560"/>
                </a:moveTo>
                <a:cubicBezTo>
                  <a:pt x="12304" y="10560"/>
                  <a:pt x="12289" y="10578"/>
                  <a:pt x="12283" y="10603"/>
                </a:cubicBezTo>
                <a:cubicBezTo>
                  <a:pt x="12292" y="10630"/>
                  <a:pt x="12301" y="10658"/>
                  <a:pt x="12311" y="10688"/>
                </a:cubicBezTo>
                <a:cubicBezTo>
                  <a:pt x="12312" y="10690"/>
                  <a:pt x="12313" y="10693"/>
                  <a:pt x="12314" y="10695"/>
                </a:cubicBezTo>
                <a:cubicBezTo>
                  <a:pt x="12316" y="10696"/>
                  <a:pt x="12318" y="10696"/>
                  <a:pt x="12321" y="10696"/>
                </a:cubicBezTo>
                <a:cubicBezTo>
                  <a:pt x="12344" y="10696"/>
                  <a:pt x="12362" y="10666"/>
                  <a:pt x="12362" y="10628"/>
                </a:cubicBezTo>
                <a:cubicBezTo>
                  <a:pt x="12362" y="10590"/>
                  <a:pt x="12344" y="10560"/>
                  <a:pt x="12321" y="10560"/>
                </a:cubicBezTo>
                <a:close/>
                <a:moveTo>
                  <a:pt x="12531" y="10560"/>
                </a:moveTo>
                <a:cubicBezTo>
                  <a:pt x="12508" y="10560"/>
                  <a:pt x="12490" y="10590"/>
                  <a:pt x="12490" y="10628"/>
                </a:cubicBezTo>
                <a:cubicBezTo>
                  <a:pt x="12490" y="10666"/>
                  <a:pt x="12508" y="10696"/>
                  <a:pt x="12531" y="10696"/>
                </a:cubicBezTo>
                <a:cubicBezTo>
                  <a:pt x="12554" y="10696"/>
                  <a:pt x="12572" y="10666"/>
                  <a:pt x="12572" y="10628"/>
                </a:cubicBezTo>
                <a:cubicBezTo>
                  <a:pt x="12572" y="10590"/>
                  <a:pt x="12554" y="10560"/>
                  <a:pt x="12531" y="10560"/>
                </a:cubicBezTo>
                <a:close/>
                <a:moveTo>
                  <a:pt x="12738" y="10560"/>
                </a:moveTo>
                <a:cubicBezTo>
                  <a:pt x="12716" y="10560"/>
                  <a:pt x="12697" y="10590"/>
                  <a:pt x="12697" y="10628"/>
                </a:cubicBezTo>
                <a:cubicBezTo>
                  <a:pt x="12697" y="10666"/>
                  <a:pt x="12716" y="10696"/>
                  <a:pt x="12738" y="10696"/>
                </a:cubicBezTo>
                <a:cubicBezTo>
                  <a:pt x="12761" y="10696"/>
                  <a:pt x="12779" y="10666"/>
                  <a:pt x="12779" y="10628"/>
                </a:cubicBezTo>
                <a:cubicBezTo>
                  <a:pt x="12779" y="10590"/>
                  <a:pt x="12761" y="10560"/>
                  <a:pt x="12738" y="10560"/>
                </a:cubicBezTo>
                <a:close/>
                <a:moveTo>
                  <a:pt x="12953" y="10560"/>
                </a:moveTo>
                <a:cubicBezTo>
                  <a:pt x="12931" y="10560"/>
                  <a:pt x="12912" y="10590"/>
                  <a:pt x="12912" y="10628"/>
                </a:cubicBezTo>
                <a:cubicBezTo>
                  <a:pt x="12912" y="10666"/>
                  <a:pt x="12931" y="10696"/>
                  <a:pt x="12953" y="10696"/>
                </a:cubicBezTo>
                <a:cubicBezTo>
                  <a:pt x="12976" y="10696"/>
                  <a:pt x="12994" y="10666"/>
                  <a:pt x="12994" y="10628"/>
                </a:cubicBezTo>
                <a:cubicBezTo>
                  <a:pt x="12994" y="10590"/>
                  <a:pt x="12976" y="10560"/>
                  <a:pt x="12953" y="10560"/>
                </a:cubicBezTo>
                <a:close/>
                <a:moveTo>
                  <a:pt x="13371" y="10560"/>
                </a:moveTo>
                <a:cubicBezTo>
                  <a:pt x="13360" y="10560"/>
                  <a:pt x="13350" y="10567"/>
                  <a:pt x="13342" y="10579"/>
                </a:cubicBezTo>
                <a:cubicBezTo>
                  <a:pt x="13348" y="10587"/>
                  <a:pt x="13355" y="10594"/>
                  <a:pt x="13363" y="10598"/>
                </a:cubicBezTo>
                <a:cubicBezTo>
                  <a:pt x="13363" y="10598"/>
                  <a:pt x="13408" y="10598"/>
                  <a:pt x="13408" y="10598"/>
                </a:cubicBezTo>
                <a:cubicBezTo>
                  <a:pt x="13401" y="10576"/>
                  <a:pt x="13387" y="10560"/>
                  <a:pt x="13371" y="10560"/>
                </a:cubicBezTo>
                <a:close/>
                <a:moveTo>
                  <a:pt x="13580" y="10560"/>
                </a:moveTo>
                <a:cubicBezTo>
                  <a:pt x="13568" y="10560"/>
                  <a:pt x="13557" y="10568"/>
                  <a:pt x="13549" y="10582"/>
                </a:cubicBezTo>
                <a:cubicBezTo>
                  <a:pt x="13560" y="10619"/>
                  <a:pt x="13565" y="10667"/>
                  <a:pt x="13575" y="10696"/>
                </a:cubicBezTo>
                <a:cubicBezTo>
                  <a:pt x="13577" y="10696"/>
                  <a:pt x="13578" y="10696"/>
                  <a:pt x="13580" y="10696"/>
                </a:cubicBezTo>
                <a:cubicBezTo>
                  <a:pt x="13602" y="10696"/>
                  <a:pt x="13620" y="10666"/>
                  <a:pt x="13620" y="10628"/>
                </a:cubicBezTo>
                <a:cubicBezTo>
                  <a:pt x="13620" y="10590"/>
                  <a:pt x="13602" y="10560"/>
                  <a:pt x="13580" y="10560"/>
                </a:cubicBezTo>
                <a:close/>
                <a:moveTo>
                  <a:pt x="13790" y="10560"/>
                </a:moveTo>
                <a:cubicBezTo>
                  <a:pt x="13767" y="10560"/>
                  <a:pt x="13749" y="10590"/>
                  <a:pt x="13749" y="10628"/>
                </a:cubicBezTo>
                <a:cubicBezTo>
                  <a:pt x="13749" y="10666"/>
                  <a:pt x="13767" y="10696"/>
                  <a:pt x="13790" y="10696"/>
                </a:cubicBezTo>
                <a:cubicBezTo>
                  <a:pt x="13813" y="10696"/>
                  <a:pt x="13831" y="10666"/>
                  <a:pt x="13831" y="10628"/>
                </a:cubicBezTo>
                <a:cubicBezTo>
                  <a:pt x="13831" y="10590"/>
                  <a:pt x="13813" y="10560"/>
                  <a:pt x="13790" y="10560"/>
                </a:cubicBezTo>
                <a:close/>
                <a:moveTo>
                  <a:pt x="13997" y="10560"/>
                </a:moveTo>
                <a:cubicBezTo>
                  <a:pt x="13975" y="10560"/>
                  <a:pt x="13956" y="10590"/>
                  <a:pt x="13956" y="10628"/>
                </a:cubicBezTo>
                <a:cubicBezTo>
                  <a:pt x="13956" y="10666"/>
                  <a:pt x="13975" y="10696"/>
                  <a:pt x="13997" y="10696"/>
                </a:cubicBezTo>
                <a:cubicBezTo>
                  <a:pt x="14020" y="10696"/>
                  <a:pt x="14038" y="10666"/>
                  <a:pt x="14038" y="10628"/>
                </a:cubicBezTo>
                <a:cubicBezTo>
                  <a:pt x="14038" y="10590"/>
                  <a:pt x="14020" y="10560"/>
                  <a:pt x="13997" y="10560"/>
                </a:cubicBezTo>
                <a:close/>
                <a:moveTo>
                  <a:pt x="14212" y="10560"/>
                </a:moveTo>
                <a:cubicBezTo>
                  <a:pt x="14190" y="10560"/>
                  <a:pt x="14171" y="10590"/>
                  <a:pt x="14171" y="10628"/>
                </a:cubicBezTo>
                <a:cubicBezTo>
                  <a:pt x="14171" y="10666"/>
                  <a:pt x="14190" y="10696"/>
                  <a:pt x="14212" y="10696"/>
                </a:cubicBezTo>
                <a:cubicBezTo>
                  <a:pt x="14235" y="10696"/>
                  <a:pt x="14253" y="10666"/>
                  <a:pt x="14253" y="10628"/>
                </a:cubicBezTo>
                <a:cubicBezTo>
                  <a:pt x="14253" y="10590"/>
                  <a:pt x="14235" y="10560"/>
                  <a:pt x="14212" y="10560"/>
                </a:cubicBezTo>
                <a:close/>
                <a:moveTo>
                  <a:pt x="14420" y="10560"/>
                </a:moveTo>
                <a:cubicBezTo>
                  <a:pt x="14397" y="10560"/>
                  <a:pt x="14379" y="10590"/>
                  <a:pt x="14379" y="10628"/>
                </a:cubicBezTo>
                <a:cubicBezTo>
                  <a:pt x="14379" y="10666"/>
                  <a:pt x="14397" y="10696"/>
                  <a:pt x="14420" y="10696"/>
                </a:cubicBezTo>
                <a:cubicBezTo>
                  <a:pt x="14442" y="10696"/>
                  <a:pt x="14461" y="10666"/>
                  <a:pt x="14461" y="10628"/>
                </a:cubicBezTo>
                <a:cubicBezTo>
                  <a:pt x="14461" y="10590"/>
                  <a:pt x="14442" y="10560"/>
                  <a:pt x="14420" y="10560"/>
                </a:cubicBezTo>
                <a:close/>
                <a:moveTo>
                  <a:pt x="14627" y="10560"/>
                </a:moveTo>
                <a:cubicBezTo>
                  <a:pt x="14604" y="10560"/>
                  <a:pt x="14586" y="10590"/>
                  <a:pt x="14586" y="10628"/>
                </a:cubicBezTo>
                <a:cubicBezTo>
                  <a:pt x="14586" y="10666"/>
                  <a:pt x="14604" y="10696"/>
                  <a:pt x="14627" y="10696"/>
                </a:cubicBezTo>
                <a:cubicBezTo>
                  <a:pt x="14649" y="10696"/>
                  <a:pt x="14668" y="10666"/>
                  <a:pt x="14668" y="10628"/>
                </a:cubicBezTo>
                <a:cubicBezTo>
                  <a:pt x="14668" y="10590"/>
                  <a:pt x="14649" y="10560"/>
                  <a:pt x="14627" y="10560"/>
                </a:cubicBezTo>
                <a:close/>
                <a:moveTo>
                  <a:pt x="14842" y="10560"/>
                </a:moveTo>
                <a:cubicBezTo>
                  <a:pt x="14819" y="10560"/>
                  <a:pt x="14801" y="10590"/>
                  <a:pt x="14801" y="10628"/>
                </a:cubicBezTo>
                <a:cubicBezTo>
                  <a:pt x="14801" y="10666"/>
                  <a:pt x="14819" y="10696"/>
                  <a:pt x="14842" y="10696"/>
                </a:cubicBezTo>
                <a:cubicBezTo>
                  <a:pt x="14864" y="10696"/>
                  <a:pt x="14883" y="10666"/>
                  <a:pt x="14883" y="10628"/>
                </a:cubicBezTo>
                <a:cubicBezTo>
                  <a:pt x="14883" y="10590"/>
                  <a:pt x="14864" y="10560"/>
                  <a:pt x="14842" y="10560"/>
                </a:cubicBezTo>
                <a:close/>
                <a:moveTo>
                  <a:pt x="15049" y="10560"/>
                </a:moveTo>
                <a:cubicBezTo>
                  <a:pt x="15026" y="10560"/>
                  <a:pt x="15008" y="10590"/>
                  <a:pt x="15008" y="10628"/>
                </a:cubicBezTo>
                <a:cubicBezTo>
                  <a:pt x="15008" y="10666"/>
                  <a:pt x="15026" y="10696"/>
                  <a:pt x="15049" y="10696"/>
                </a:cubicBezTo>
                <a:cubicBezTo>
                  <a:pt x="15072" y="10696"/>
                  <a:pt x="15090" y="10666"/>
                  <a:pt x="15090" y="10628"/>
                </a:cubicBezTo>
                <a:cubicBezTo>
                  <a:pt x="15090" y="10590"/>
                  <a:pt x="15072" y="10560"/>
                  <a:pt x="15049" y="10560"/>
                </a:cubicBezTo>
                <a:close/>
                <a:moveTo>
                  <a:pt x="15256" y="10560"/>
                </a:moveTo>
                <a:cubicBezTo>
                  <a:pt x="15234" y="10560"/>
                  <a:pt x="15215" y="10590"/>
                  <a:pt x="15215" y="10628"/>
                </a:cubicBezTo>
                <a:cubicBezTo>
                  <a:pt x="15215" y="10666"/>
                  <a:pt x="15234" y="10696"/>
                  <a:pt x="15256" y="10696"/>
                </a:cubicBezTo>
                <a:cubicBezTo>
                  <a:pt x="15279" y="10696"/>
                  <a:pt x="15297" y="10666"/>
                  <a:pt x="15297" y="10628"/>
                </a:cubicBezTo>
                <a:cubicBezTo>
                  <a:pt x="15297" y="10590"/>
                  <a:pt x="15279" y="10560"/>
                  <a:pt x="15256" y="10560"/>
                </a:cubicBezTo>
                <a:close/>
                <a:moveTo>
                  <a:pt x="15471" y="10560"/>
                </a:moveTo>
                <a:cubicBezTo>
                  <a:pt x="15449" y="10560"/>
                  <a:pt x="15430" y="10590"/>
                  <a:pt x="15430" y="10628"/>
                </a:cubicBezTo>
                <a:cubicBezTo>
                  <a:pt x="15430" y="10666"/>
                  <a:pt x="15449" y="10696"/>
                  <a:pt x="15471" y="10696"/>
                </a:cubicBezTo>
                <a:cubicBezTo>
                  <a:pt x="15494" y="10696"/>
                  <a:pt x="15512" y="10666"/>
                  <a:pt x="15512" y="10628"/>
                </a:cubicBezTo>
                <a:cubicBezTo>
                  <a:pt x="15512" y="10590"/>
                  <a:pt x="15494" y="10560"/>
                  <a:pt x="15471" y="10560"/>
                </a:cubicBezTo>
                <a:close/>
                <a:moveTo>
                  <a:pt x="15679" y="10560"/>
                </a:moveTo>
                <a:cubicBezTo>
                  <a:pt x="15656" y="10560"/>
                  <a:pt x="15638" y="10590"/>
                  <a:pt x="15638" y="10628"/>
                </a:cubicBezTo>
                <a:cubicBezTo>
                  <a:pt x="15638" y="10666"/>
                  <a:pt x="15656" y="10696"/>
                  <a:pt x="15679" y="10696"/>
                </a:cubicBezTo>
                <a:cubicBezTo>
                  <a:pt x="15701" y="10696"/>
                  <a:pt x="15720" y="10666"/>
                  <a:pt x="15720" y="10628"/>
                </a:cubicBezTo>
                <a:cubicBezTo>
                  <a:pt x="15720" y="10590"/>
                  <a:pt x="15701" y="10560"/>
                  <a:pt x="15679" y="10560"/>
                </a:cubicBezTo>
                <a:close/>
                <a:moveTo>
                  <a:pt x="15894" y="10560"/>
                </a:moveTo>
                <a:cubicBezTo>
                  <a:pt x="15871" y="10560"/>
                  <a:pt x="15853" y="10590"/>
                  <a:pt x="15853" y="10628"/>
                </a:cubicBezTo>
                <a:cubicBezTo>
                  <a:pt x="15853" y="10666"/>
                  <a:pt x="15871" y="10696"/>
                  <a:pt x="15894" y="10696"/>
                </a:cubicBezTo>
                <a:cubicBezTo>
                  <a:pt x="15916" y="10696"/>
                  <a:pt x="15935" y="10666"/>
                  <a:pt x="15935" y="10628"/>
                </a:cubicBezTo>
                <a:cubicBezTo>
                  <a:pt x="15935" y="10590"/>
                  <a:pt x="15916" y="10560"/>
                  <a:pt x="15894" y="10560"/>
                </a:cubicBezTo>
                <a:close/>
                <a:moveTo>
                  <a:pt x="16101" y="10560"/>
                </a:moveTo>
                <a:cubicBezTo>
                  <a:pt x="16078" y="10560"/>
                  <a:pt x="16060" y="10590"/>
                  <a:pt x="16060" y="10628"/>
                </a:cubicBezTo>
                <a:cubicBezTo>
                  <a:pt x="16060" y="10666"/>
                  <a:pt x="16078" y="10696"/>
                  <a:pt x="16101" y="10696"/>
                </a:cubicBezTo>
                <a:cubicBezTo>
                  <a:pt x="16123" y="10696"/>
                  <a:pt x="16142" y="10666"/>
                  <a:pt x="16142" y="10628"/>
                </a:cubicBezTo>
                <a:cubicBezTo>
                  <a:pt x="16142" y="10590"/>
                  <a:pt x="16123" y="10560"/>
                  <a:pt x="16101" y="10560"/>
                </a:cubicBezTo>
                <a:close/>
                <a:moveTo>
                  <a:pt x="16308" y="10560"/>
                </a:moveTo>
                <a:cubicBezTo>
                  <a:pt x="16285" y="10560"/>
                  <a:pt x="16267" y="10590"/>
                  <a:pt x="16267" y="10628"/>
                </a:cubicBezTo>
                <a:cubicBezTo>
                  <a:pt x="16267" y="10666"/>
                  <a:pt x="16285" y="10696"/>
                  <a:pt x="16308" y="10696"/>
                </a:cubicBezTo>
                <a:cubicBezTo>
                  <a:pt x="16331" y="10696"/>
                  <a:pt x="16349" y="10666"/>
                  <a:pt x="16349" y="10628"/>
                </a:cubicBezTo>
                <a:cubicBezTo>
                  <a:pt x="16349" y="10590"/>
                  <a:pt x="16331" y="10560"/>
                  <a:pt x="16308" y="10560"/>
                </a:cubicBezTo>
                <a:close/>
                <a:moveTo>
                  <a:pt x="16523" y="10560"/>
                </a:moveTo>
                <a:cubicBezTo>
                  <a:pt x="16500" y="10560"/>
                  <a:pt x="16482" y="10590"/>
                  <a:pt x="16482" y="10628"/>
                </a:cubicBezTo>
                <a:cubicBezTo>
                  <a:pt x="16482" y="10666"/>
                  <a:pt x="16500" y="10696"/>
                  <a:pt x="16523" y="10696"/>
                </a:cubicBezTo>
                <a:cubicBezTo>
                  <a:pt x="16546" y="10696"/>
                  <a:pt x="16564" y="10666"/>
                  <a:pt x="16564" y="10628"/>
                </a:cubicBezTo>
                <a:cubicBezTo>
                  <a:pt x="16564" y="10590"/>
                  <a:pt x="16546" y="10560"/>
                  <a:pt x="16523" y="10560"/>
                </a:cubicBezTo>
                <a:close/>
                <a:moveTo>
                  <a:pt x="16730" y="10560"/>
                </a:moveTo>
                <a:cubicBezTo>
                  <a:pt x="16708" y="10560"/>
                  <a:pt x="16689" y="10590"/>
                  <a:pt x="16689" y="10628"/>
                </a:cubicBezTo>
                <a:cubicBezTo>
                  <a:pt x="16689" y="10666"/>
                  <a:pt x="16708" y="10696"/>
                  <a:pt x="16730" y="10696"/>
                </a:cubicBezTo>
                <a:cubicBezTo>
                  <a:pt x="16753" y="10696"/>
                  <a:pt x="16771" y="10666"/>
                  <a:pt x="16771" y="10628"/>
                </a:cubicBezTo>
                <a:cubicBezTo>
                  <a:pt x="16771" y="10590"/>
                  <a:pt x="16753" y="10560"/>
                  <a:pt x="16730" y="10560"/>
                </a:cubicBezTo>
                <a:close/>
                <a:moveTo>
                  <a:pt x="16938" y="10560"/>
                </a:moveTo>
                <a:cubicBezTo>
                  <a:pt x="16915" y="10560"/>
                  <a:pt x="16897" y="10590"/>
                  <a:pt x="16897" y="10628"/>
                </a:cubicBezTo>
                <a:cubicBezTo>
                  <a:pt x="16897" y="10666"/>
                  <a:pt x="16915" y="10696"/>
                  <a:pt x="16938" y="10696"/>
                </a:cubicBezTo>
                <a:cubicBezTo>
                  <a:pt x="16960" y="10696"/>
                  <a:pt x="16979" y="10666"/>
                  <a:pt x="16979" y="10628"/>
                </a:cubicBezTo>
                <a:cubicBezTo>
                  <a:pt x="16979" y="10590"/>
                  <a:pt x="16960" y="10560"/>
                  <a:pt x="16938" y="10560"/>
                </a:cubicBezTo>
                <a:close/>
                <a:moveTo>
                  <a:pt x="17153" y="10560"/>
                </a:moveTo>
                <a:cubicBezTo>
                  <a:pt x="17130" y="10560"/>
                  <a:pt x="17111" y="10590"/>
                  <a:pt x="17111" y="10628"/>
                </a:cubicBezTo>
                <a:cubicBezTo>
                  <a:pt x="17111" y="10666"/>
                  <a:pt x="17130" y="10696"/>
                  <a:pt x="17153" y="10696"/>
                </a:cubicBezTo>
                <a:cubicBezTo>
                  <a:pt x="17175" y="10696"/>
                  <a:pt x="17194" y="10666"/>
                  <a:pt x="17194" y="10628"/>
                </a:cubicBezTo>
                <a:cubicBezTo>
                  <a:pt x="17194" y="10590"/>
                  <a:pt x="17175" y="10560"/>
                  <a:pt x="17153" y="10560"/>
                </a:cubicBezTo>
                <a:close/>
                <a:moveTo>
                  <a:pt x="17360" y="10560"/>
                </a:moveTo>
                <a:cubicBezTo>
                  <a:pt x="17337" y="10560"/>
                  <a:pt x="17319" y="10590"/>
                  <a:pt x="17319" y="10628"/>
                </a:cubicBezTo>
                <a:cubicBezTo>
                  <a:pt x="17319" y="10658"/>
                  <a:pt x="17330" y="10683"/>
                  <a:pt x="17346" y="10692"/>
                </a:cubicBezTo>
                <a:cubicBezTo>
                  <a:pt x="17353" y="10660"/>
                  <a:pt x="17358" y="10627"/>
                  <a:pt x="17364" y="10602"/>
                </a:cubicBezTo>
                <a:cubicBezTo>
                  <a:pt x="17366" y="10593"/>
                  <a:pt x="17370" y="10580"/>
                  <a:pt x="17375" y="10564"/>
                </a:cubicBezTo>
                <a:cubicBezTo>
                  <a:pt x="17370" y="10561"/>
                  <a:pt x="17365" y="10560"/>
                  <a:pt x="17360" y="10560"/>
                </a:cubicBezTo>
                <a:close/>
                <a:moveTo>
                  <a:pt x="3275" y="10572"/>
                </a:moveTo>
                <a:cubicBezTo>
                  <a:pt x="3263" y="10584"/>
                  <a:pt x="3255" y="10606"/>
                  <a:pt x="3255" y="10630"/>
                </a:cubicBezTo>
                <a:cubicBezTo>
                  <a:pt x="3255" y="10668"/>
                  <a:pt x="3273" y="10699"/>
                  <a:pt x="3296" y="10699"/>
                </a:cubicBezTo>
                <a:cubicBezTo>
                  <a:pt x="3304" y="10699"/>
                  <a:pt x="3311" y="10695"/>
                  <a:pt x="3317" y="10688"/>
                </a:cubicBezTo>
                <a:cubicBezTo>
                  <a:pt x="3303" y="10650"/>
                  <a:pt x="3287" y="10616"/>
                  <a:pt x="3275" y="10572"/>
                </a:cubicBezTo>
                <a:close/>
                <a:moveTo>
                  <a:pt x="13120" y="10611"/>
                </a:moveTo>
                <a:cubicBezTo>
                  <a:pt x="13120" y="10614"/>
                  <a:pt x="13120" y="10618"/>
                  <a:pt x="13120" y="10622"/>
                </a:cubicBezTo>
                <a:cubicBezTo>
                  <a:pt x="13120" y="10656"/>
                  <a:pt x="13135" y="10685"/>
                  <a:pt x="13155" y="10689"/>
                </a:cubicBezTo>
                <a:cubicBezTo>
                  <a:pt x="13152" y="10676"/>
                  <a:pt x="13149" y="10661"/>
                  <a:pt x="13149" y="10639"/>
                </a:cubicBezTo>
                <a:cubicBezTo>
                  <a:pt x="13140" y="10635"/>
                  <a:pt x="13130" y="10625"/>
                  <a:pt x="13120" y="10611"/>
                </a:cubicBezTo>
                <a:close/>
                <a:moveTo>
                  <a:pt x="5351" y="10624"/>
                </a:moveTo>
                <a:cubicBezTo>
                  <a:pt x="5351" y="10625"/>
                  <a:pt x="5351" y="10627"/>
                  <a:pt x="5351" y="10628"/>
                </a:cubicBezTo>
                <a:cubicBezTo>
                  <a:pt x="5351" y="10638"/>
                  <a:pt x="5352" y="10647"/>
                  <a:pt x="5354" y="10656"/>
                </a:cubicBezTo>
                <a:cubicBezTo>
                  <a:pt x="5358" y="10655"/>
                  <a:pt x="5363" y="10655"/>
                  <a:pt x="5367" y="10654"/>
                </a:cubicBezTo>
                <a:cubicBezTo>
                  <a:pt x="5364" y="10644"/>
                  <a:pt x="5359" y="10630"/>
                  <a:pt x="5351" y="10624"/>
                </a:cubicBezTo>
                <a:close/>
                <a:moveTo>
                  <a:pt x="5413" y="10675"/>
                </a:moveTo>
                <a:cubicBezTo>
                  <a:pt x="5412" y="10680"/>
                  <a:pt x="5412" y="10687"/>
                  <a:pt x="5414" y="10694"/>
                </a:cubicBezTo>
                <a:cubicBezTo>
                  <a:pt x="5415" y="10693"/>
                  <a:pt x="5416" y="10692"/>
                  <a:pt x="5417" y="10691"/>
                </a:cubicBezTo>
                <a:lnTo>
                  <a:pt x="5413" y="10675"/>
                </a:lnTo>
                <a:close/>
                <a:moveTo>
                  <a:pt x="3611" y="10739"/>
                </a:moveTo>
                <a:cubicBezTo>
                  <a:pt x="3588" y="10739"/>
                  <a:pt x="3570" y="10769"/>
                  <a:pt x="3570" y="10807"/>
                </a:cubicBezTo>
                <a:cubicBezTo>
                  <a:pt x="3570" y="10845"/>
                  <a:pt x="3588" y="10876"/>
                  <a:pt x="3611" y="10876"/>
                </a:cubicBezTo>
                <a:cubicBezTo>
                  <a:pt x="3633" y="10876"/>
                  <a:pt x="3652" y="10845"/>
                  <a:pt x="3652" y="10807"/>
                </a:cubicBezTo>
                <a:cubicBezTo>
                  <a:pt x="3652" y="10769"/>
                  <a:pt x="3633" y="10739"/>
                  <a:pt x="3611" y="10739"/>
                </a:cubicBezTo>
                <a:close/>
                <a:moveTo>
                  <a:pt x="3818" y="10739"/>
                </a:moveTo>
                <a:cubicBezTo>
                  <a:pt x="3795" y="10739"/>
                  <a:pt x="3777" y="10769"/>
                  <a:pt x="3777" y="10807"/>
                </a:cubicBezTo>
                <a:cubicBezTo>
                  <a:pt x="3777" y="10845"/>
                  <a:pt x="3795" y="10876"/>
                  <a:pt x="3818" y="10876"/>
                </a:cubicBezTo>
                <a:cubicBezTo>
                  <a:pt x="3841" y="10876"/>
                  <a:pt x="3859" y="10845"/>
                  <a:pt x="3859" y="10807"/>
                </a:cubicBezTo>
                <a:cubicBezTo>
                  <a:pt x="3859" y="10769"/>
                  <a:pt x="3841" y="10739"/>
                  <a:pt x="3818" y="10739"/>
                </a:cubicBezTo>
                <a:close/>
                <a:moveTo>
                  <a:pt x="4033" y="10739"/>
                </a:moveTo>
                <a:cubicBezTo>
                  <a:pt x="4010" y="10739"/>
                  <a:pt x="3992" y="10769"/>
                  <a:pt x="3992" y="10807"/>
                </a:cubicBezTo>
                <a:cubicBezTo>
                  <a:pt x="3992" y="10845"/>
                  <a:pt x="4010" y="10876"/>
                  <a:pt x="4033" y="10876"/>
                </a:cubicBezTo>
                <a:cubicBezTo>
                  <a:pt x="4056" y="10876"/>
                  <a:pt x="4074" y="10845"/>
                  <a:pt x="4074" y="10807"/>
                </a:cubicBezTo>
                <a:cubicBezTo>
                  <a:pt x="4074" y="10769"/>
                  <a:pt x="4056" y="10739"/>
                  <a:pt x="4033" y="10739"/>
                </a:cubicBezTo>
                <a:close/>
                <a:moveTo>
                  <a:pt x="9276" y="10739"/>
                </a:moveTo>
                <a:cubicBezTo>
                  <a:pt x="9254" y="10739"/>
                  <a:pt x="9235" y="10769"/>
                  <a:pt x="9235" y="10807"/>
                </a:cubicBezTo>
                <a:cubicBezTo>
                  <a:pt x="9235" y="10845"/>
                  <a:pt x="9254" y="10876"/>
                  <a:pt x="9276" y="10876"/>
                </a:cubicBezTo>
                <a:cubicBezTo>
                  <a:pt x="9299" y="10876"/>
                  <a:pt x="9317" y="10845"/>
                  <a:pt x="9317" y="10807"/>
                </a:cubicBezTo>
                <a:cubicBezTo>
                  <a:pt x="9317" y="10769"/>
                  <a:pt x="9299" y="10739"/>
                  <a:pt x="9276" y="10739"/>
                </a:cubicBezTo>
                <a:close/>
                <a:moveTo>
                  <a:pt x="9483" y="10739"/>
                </a:moveTo>
                <a:cubicBezTo>
                  <a:pt x="9461" y="10739"/>
                  <a:pt x="9442" y="10769"/>
                  <a:pt x="9442" y="10807"/>
                </a:cubicBezTo>
                <a:cubicBezTo>
                  <a:pt x="9442" y="10845"/>
                  <a:pt x="9461" y="10876"/>
                  <a:pt x="9483" y="10876"/>
                </a:cubicBezTo>
                <a:cubicBezTo>
                  <a:pt x="9506" y="10876"/>
                  <a:pt x="9524" y="10845"/>
                  <a:pt x="9524" y="10807"/>
                </a:cubicBezTo>
                <a:cubicBezTo>
                  <a:pt x="9524" y="10769"/>
                  <a:pt x="9506" y="10739"/>
                  <a:pt x="9483" y="10739"/>
                </a:cubicBezTo>
                <a:close/>
                <a:moveTo>
                  <a:pt x="9698" y="10739"/>
                </a:moveTo>
                <a:cubicBezTo>
                  <a:pt x="9676" y="10739"/>
                  <a:pt x="9657" y="10769"/>
                  <a:pt x="9657" y="10807"/>
                </a:cubicBezTo>
                <a:cubicBezTo>
                  <a:pt x="9657" y="10845"/>
                  <a:pt x="9676" y="10876"/>
                  <a:pt x="9698" y="10876"/>
                </a:cubicBezTo>
                <a:cubicBezTo>
                  <a:pt x="9721" y="10876"/>
                  <a:pt x="9739" y="10845"/>
                  <a:pt x="9739" y="10807"/>
                </a:cubicBezTo>
                <a:cubicBezTo>
                  <a:pt x="9739" y="10769"/>
                  <a:pt x="9721" y="10739"/>
                  <a:pt x="9698" y="10739"/>
                </a:cubicBezTo>
                <a:close/>
                <a:moveTo>
                  <a:pt x="9906" y="10739"/>
                </a:moveTo>
                <a:cubicBezTo>
                  <a:pt x="9883" y="10739"/>
                  <a:pt x="9865" y="10769"/>
                  <a:pt x="9865" y="10807"/>
                </a:cubicBezTo>
                <a:cubicBezTo>
                  <a:pt x="9865" y="10845"/>
                  <a:pt x="9883" y="10876"/>
                  <a:pt x="9906" y="10876"/>
                </a:cubicBezTo>
                <a:cubicBezTo>
                  <a:pt x="9928" y="10876"/>
                  <a:pt x="9947" y="10845"/>
                  <a:pt x="9947" y="10807"/>
                </a:cubicBezTo>
                <a:cubicBezTo>
                  <a:pt x="9947" y="10769"/>
                  <a:pt x="9928" y="10739"/>
                  <a:pt x="9906" y="10739"/>
                </a:cubicBezTo>
                <a:close/>
                <a:moveTo>
                  <a:pt x="10121" y="10739"/>
                </a:moveTo>
                <a:cubicBezTo>
                  <a:pt x="10098" y="10739"/>
                  <a:pt x="10080" y="10769"/>
                  <a:pt x="10080" y="10807"/>
                </a:cubicBezTo>
                <a:cubicBezTo>
                  <a:pt x="10080" y="10845"/>
                  <a:pt x="10098" y="10876"/>
                  <a:pt x="10121" y="10876"/>
                </a:cubicBezTo>
                <a:cubicBezTo>
                  <a:pt x="10143" y="10876"/>
                  <a:pt x="10162" y="10845"/>
                  <a:pt x="10162" y="10807"/>
                </a:cubicBezTo>
                <a:cubicBezTo>
                  <a:pt x="10162" y="10769"/>
                  <a:pt x="10143" y="10739"/>
                  <a:pt x="10121" y="10739"/>
                </a:cubicBezTo>
                <a:close/>
                <a:moveTo>
                  <a:pt x="10328" y="10739"/>
                </a:moveTo>
                <a:cubicBezTo>
                  <a:pt x="10305" y="10739"/>
                  <a:pt x="10287" y="10769"/>
                  <a:pt x="10287" y="10807"/>
                </a:cubicBezTo>
                <a:cubicBezTo>
                  <a:pt x="10287" y="10845"/>
                  <a:pt x="10305" y="10876"/>
                  <a:pt x="10328" y="10876"/>
                </a:cubicBezTo>
                <a:cubicBezTo>
                  <a:pt x="10351" y="10876"/>
                  <a:pt x="10369" y="10845"/>
                  <a:pt x="10369" y="10807"/>
                </a:cubicBezTo>
                <a:cubicBezTo>
                  <a:pt x="10369" y="10769"/>
                  <a:pt x="10351" y="10739"/>
                  <a:pt x="10328" y="10739"/>
                </a:cubicBezTo>
                <a:close/>
                <a:moveTo>
                  <a:pt x="10535" y="10739"/>
                </a:moveTo>
                <a:cubicBezTo>
                  <a:pt x="10513" y="10739"/>
                  <a:pt x="10494" y="10769"/>
                  <a:pt x="10494" y="10807"/>
                </a:cubicBezTo>
                <a:cubicBezTo>
                  <a:pt x="10494" y="10845"/>
                  <a:pt x="10513" y="10876"/>
                  <a:pt x="10535" y="10876"/>
                </a:cubicBezTo>
                <a:cubicBezTo>
                  <a:pt x="10558" y="10876"/>
                  <a:pt x="10576" y="10845"/>
                  <a:pt x="10576" y="10807"/>
                </a:cubicBezTo>
                <a:cubicBezTo>
                  <a:pt x="10576" y="10769"/>
                  <a:pt x="10558" y="10739"/>
                  <a:pt x="10535" y="10739"/>
                </a:cubicBezTo>
                <a:close/>
                <a:moveTo>
                  <a:pt x="10750" y="10739"/>
                </a:moveTo>
                <a:cubicBezTo>
                  <a:pt x="10727" y="10739"/>
                  <a:pt x="10709" y="10769"/>
                  <a:pt x="10709" y="10807"/>
                </a:cubicBezTo>
                <a:cubicBezTo>
                  <a:pt x="10709" y="10845"/>
                  <a:pt x="10727" y="10876"/>
                  <a:pt x="10750" y="10876"/>
                </a:cubicBezTo>
                <a:cubicBezTo>
                  <a:pt x="10773" y="10876"/>
                  <a:pt x="10791" y="10845"/>
                  <a:pt x="10791" y="10807"/>
                </a:cubicBezTo>
                <a:cubicBezTo>
                  <a:pt x="10791" y="10769"/>
                  <a:pt x="10773" y="10739"/>
                  <a:pt x="10750" y="10739"/>
                </a:cubicBezTo>
                <a:close/>
                <a:moveTo>
                  <a:pt x="10957" y="10739"/>
                </a:moveTo>
                <a:cubicBezTo>
                  <a:pt x="10935" y="10739"/>
                  <a:pt x="10916" y="10769"/>
                  <a:pt x="10916" y="10807"/>
                </a:cubicBezTo>
                <a:cubicBezTo>
                  <a:pt x="10916" y="10845"/>
                  <a:pt x="10935" y="10876"/>
                  <a:pt x="10957" y="10876"/>
                </a:cubicBezTo>
                <a:cubicBezTo>
                  <a:pt x="10980" y="10876"/>
                  <a:pt x="10998" y="10845"/>
                  <a:pt x="10998" y="10807"/>
                </a:cubicBezTo>
                <a:cubicBezTo>
                  <a:pt x="10998" y="10769"/>
                  <a:pt x="10980" y="10739"/>
                  <a:pt x="10957" y="10739"/>
                </a:cubicBezTo>
                <a:close/>
                <a:moveTo>
                  <a:pt x="11165" y="10739"/>
                </a:moveTo>
                <a:cubicBezTo>
                  <a:pt x="11142" y="10739"/>
                  <a:pt x="11124" y="10769"/>
                  <a:pt x="11124" y="10807"/>
                </a:cubicBezTo>
                <a:cubicBezTo>
                  <a:pt x="11124" y="10845"/>
                  <a:pt x="11142" y="10876"/>
                  <a:pt x="11165" y="10876"/>
                </a:cubicBezTo>
                <a:cubicBezTo>
                  <a:pt x="11187" y="10876"/>
                  <a:pt x="11206" y="10845"/>
                  <a:pt x="11206" y="10807"/>
                </a:cubicBezTo>
                <a:cubicBezTo>
                  <a:pt x="11206" y="10769"/>
                  <a:pt x="11187" y="10739"/>
                  <a:pt x="11165" y="10739"/>
                </a:cubicBezTo>
                <a:close/>
                <a:moveTo>
                  <a:pt x="11380" y="10739"/>
                </a:moveTo>
                <a:cubicBezTo>
                  <a:pt x="11357" y="10739"/>
                  <a:pt x="11339" y="10769"/>
                  <a:pt x="11339" y="10807"/>
                </a:cubicBezTo>
                <a:cubicBezTo>
                  <a:pt x="11339" y="10845"/>
                  <a:pt x="11357" y="10876"/>
                  <a:pt x="11380" y="10876"/>
                </a:cubicBezTo>
                <a:cubicBezTo>
                  <a:pt x="11402" y="10876"/>
                  <a:pt x="11421" y="10845"/>
                  <a:pt x="11421" y="10807"/>
                </a:cubicBezTo>
                <a:cubicBezTo>
                  <a:pt x="11421" y="10769"/>
                  <a:pt x="11402" y="10739"/>
                  <a:pt x="11380" y="10739"/>
                </a:cubicBezTo>
                <a:close/>
                <a:moveTo>
                  <a:pt x="11587" y="10739"/>
                </a:moveTo>
                <a:cubicBezTo>
                  <a:pt x="11564" y="10739"/>
                  <a:pt x="11546" y="10769"/>
                  <a:pt x="11546" y="10807"/>
                </a:cubicBezTo>
                <a:cubicBezTo>
                  <a:pt x="11546" y="10845"/>
                  <a:pt x="11564" y="10876"/>
                  <a:pt x="11587" y="10876"/>
                </a:cubicBezTo>
                <a:cubicBezTo>
                  <a:pt x="11610" y="10876"/>
                  <a:pt x="11628" y="10845"/>
                  <a:pt x="11628" y="10807"/>
                </a:cubicBezTo>
                <a:cubicBezTo>
                  <a:pt x="11628" y="10769"/>
                  <a:pt x="11610" y="10739"/>
                  <a:pt x="11587" y="10739"/>
                </a:cubicBezTo>
                <a:close/>
                <a:moveTo>
                  <a:pt x="11794" y="10739"/>
                </a:moveTo>
                <a:cubicBezTo>
                  <a:pt x="11771" y="10739"/>
                  <a:pt x="11753" y="10769"/>
                  <a:pt x="11753" y="10807"/>
                </a:cubicBezTo>
                <a:cubicBezTo>
                  <a:pt x="11753" y="10845"/>
                  <a:pt x="11771" y="10876"/>
                  <a:pt x="11794" y="10876"/>
                </a:cubicBezTo>
                <a:cubicBezTo>
                  <a:pt x="11817" y="10876"/>
                  <a:pt x="11835" y="10845"/>
                  <a:pt x="11835" y="10807"/>
                </a:cubicBezTo>
                <a:cubicBezTo>
                  <a:pt x="11835" y="10769"/>
                  <a:pt x="11817" y="10739"/>
                  <a:pt x="11794" y="10739"/>
                </a:cubicBezTo>
                <a:close/>
                <a:moveTo>
                  <a:pt x="12009" y="10739"/>
                </a:moveTo>
                <a:cubicBezTo>
                  <a:pt x="11986" y="10739"/>
                  <a:pt x="11968" y="10769"/>
                  <a:pt x="11968" y="10807"/>
                </a:cubicBezTo>
                <a:cubicBezTo>
                  <a:pt x="11968" y="10845"/>
                  <a:pt x="11986" y="10876"/>
                  <a:pt x="12009" y="10876"/>
                </a:cubicBezTo>
                <a:cubicBezTo>
                  <a:pt x="12032" y="10876"/>
                  <a:pt x="12050" y="10845"/>
                  <a:pt x="12050" y="10807"/>
                </a:cubicBezTo>
                <a:cubicBezTo>
                  <a:pt x="12050" y="10769"/>
                  <a:pt x="12032" y="10739"/>
                  <a:pt x="12009" y="10739"/>
                </a:cubicBezTo>
                <a:close/>
                <a:moveTo>
                  <a:pt x="12200" y="10739"/>
                </a:moveTo>
                <a:cubicBezTo>
                  <a:pt x="12186" y="10749"/>
                  <a:pt x="12175" y="10773"/>
                  <a:pt x="12175" y="10802"/>
                </a:cubicBezTo>
                <a:cubicBezTo>
                  <a:pt x="12175" y="10839"/>
                  <a:pt x="12194" y="10870"/>
                  <a:pt x="12216" y="10870"/>
                </a:cubicBezTo>
                <a:cubicBezTo>
                  <a:pt x="12223" y="10870"/>
                  <a:pt x="12229" y="10867"/>
                  <a:pt x="12235" y="10862"/>
                </a:cubicBezTo>
                <a:lnTo>
                  <a:pt x="12218" y="10802"/>
                </a:lnTo>
                <a:lnTo>
                  <a:pt x="12216" y="10796"/>
                </a:lnTo>
                <a:lnTo>
                  <a:pt x="12200" y="10739"/>
                </a:lnTo>
                <a:close/>
                <a:moveTo>
                  <a:pt x="12424" y="10739"/>
                </a:moveTo>
                <a:cubicBezTo>
                  <a:pt x="12401" y="10739"/>
                  <a:pt x="12383" y="10769"/>
                  <a:pt x="12383" y="10807"/>
                </a:cubicBezTo>
                <a:cubicBezTo>
                  <a:pt x="12383" y="10845"/>
                  <a:pt x="12401" y="10876"/>
                  <a:pt x="12424" y="10876"/>
                </a:cubicBezTo>
                <a:cubicBezTo>
                  <a:pt x="12446" y="10876"/>
                  <a:pt x="12465" y="10845"/>
                  <a:pt x="12465" y="10807"/>
                </a:cubicBezTo>
                <a:cubicBezTo>
                  <a:pt x="12465" y="10769"/>
                  <a:pt x="12446" y="10739"/>
                  <a:pt x="12424" y="10739"/>
                </a:cubicBezTo>
                <a:close/>
                <a:moveTo>
                  <a:pt x="12639" y="10739"/>
                </a:moveTo>
                <a:cubicBezTo>
                  <a:pt x="12616" y="10739"/>
                  <a:pt x="12598" y="10769"/>
                  <a:pt x="12598" y="10807"/>
                </a:cubicBezTo>
                <a:cubicBezTo>
                  <a:pt x="12598" y="10845"/>
                  <a:pt x="12616" y="10876"/>
                  <a:pt x="12639" y="10876"/>
                </a:cubicBezTo>
                <a:cubicBezTo>
                  <a:pt x="12661" y="10876"/>
                  <a:pt x="12680" y="10845"/>
                  <a:pt x="12680" y="10807"/>
                </a:cubicBezTo>
                <a:cubicBezTo>
                  <a:pt x="12680" y="10769"/>
                  <a:pt x="12661" y="10739"/>
                  <a:pt x="12639" y="10739"/>
                </a:cubicBezTo>
                <a:close/>
                <a:moveTo>
                  <a:pt x="12846" y="10739"/>
                </a:moveTo>
                <a:cubicBezTo>
                  <a:pt x="12823" y="10739"/>
                  <a:pt x="12805" y="10769"/>
                  <a:pt x="12805" y="10807"/>
                </a:cubicBezTo>
                <a:cubicBezTo>
                  <a:pt x="12805" y="10845"/>
                  <a:pt x="12823" y="10876"/>
                  <a:pt x="12846" y="10876"/>
                </a:cubicBezTo>
                <a:cubicBezTo>
                  <a:pt x="12868" y="10876"/>
                  <a:pt x="12887" y="10845"/>
                  <a:pt x="12887" y="10807"/>
                </a:cubicBezTo>
                <a:cubicBezTo>
                  <a:pt x="12887" y="10769"/>
                  <a:pt x="12868" y="10739"/>
                  <a:pt x="12846" y="10739"/>
                </a:cubicBezTo>
                <a:close/>
                <a:moveTo>
                  <a:pt x="13053" y="10739"/>
                </a:moveTo>
                <a:cubicBezTo>
                  <a:pt x="13030" y="10739"/>
                  <a:pt x="13012" y="10769"/>
                  <a:pt x="13012" y="10807"/>
                </a:cubicBezTo>
                <a:cubicBezTo>
                  <a:pt x="13012" y="10845"/>
                  <a:pt x="13030" y="10876"/>
                  <a:pt x="13053" y="10876"/>
                </a:cubicBezTo>
                <a:cubicBezTo>
                  <a:pt x="13076" y="10876"/>
                  <a:pt x="13094" y="10845"/>
                  <a:pt x="13094" y="10807"/>
                </a:cubicBezTo>
                <a:cubicBezTo>
                  <a:pt x="13094" y="10769"/>
                  <a:pt x="13076" y="10739"/>
                  <a:pt x="13053" y="10739"/>
                </a:cubicBezTo>
                <a:close/>
                <a:moveTo>
                  <a:pt x="13475" y="10739"/>
                </a:moveTo>
                <a:cubicBezTo>
                  <a:pt x="13472" y="10739"/>
                  <a:pt x="13469" y="10739"/>
                  <a:pt x="13466" y="10740"/>
                </a:cubicBezTo>
                <a:cubicBezTo>
                  <a:pt x="13456" y="10763"/>
                  <a:pt x="13447" y="10786"/>
                  <a:pt x="13437" y="10807"/>
                </a:cubicBezTo>
                <a:cubicBezTo>
                  <a:pt x="13436" y="10809"/>
                  <a:pt x="13435" y="10811"/>
                  <a:pt x="13434" y="10814"/>
                </a:cubicBezTo>
                <a:cubicBezTo>
                  <a:pt x="13436" y="10848"/>
                  <a:pt x="13454" y="10876"/>
                  <a:pt x="13475" y="10876"/>
                </a:cubicBezTo>
                <a:cubicBezTo>
                  <a:pt x="13494" y="10876"/>
                  <a:pt x="13510" y="10853"/>
                  <a:pt x="13515" y="10824"/>
                </a:cubicBezTo>
                <a:cubicBezTo>
                  <a:pt x="13514" y="10819"/>
                  <a:pt x="13512" y="10816"/>
                  <a:pt x="13511" y="10811"/>
                </a:cubicBezTo>
                <a:lnTo>
                  <a:pt x="13511" y="10807"/>
                </a:lnTo>
                <a:cubicBezTo>
                  <a:pt x="13511" y="10807"/>
                  <a:pt x="13511" y="10776"/>
                  <a:pt x="13511" y="10776"/>
                </a:cubicBezTo>
                <a:cubicBezTo>
                  <a:pt x="13504" y="10754"/>
                  <a:pt x="13491" y="10739"/>
                  <a:pt x="13475" y="10739"/>
                </a:cubicBezTo>
                <a:close/>
                <a:moveTo>
                  <a:pt x="13685" y="10739"/>
                </a:moveTo>
                <a:cubicBezTo>
                  <a:pt x="13678" y="10739"/>
                  <a:pt x="13671" y="10743"/>
                  <a:pt x="13665" y="10748"/>
                </a:cubicBezTo>
                <a:cubicBezTo>
                  <a:pt x="13671" y="10749"/>
                  <a:pt x="13678" y="10750"/>
                  <a:pt x="13685" y="10751"/>
                </a:cubicBezTo>
                <a:cubicBezTo>
                  <a:pt x="13695" y="10753"/>
                  <a:pt x="13704" y="10756"/>
                  <a:pt x="13714" y="10759"/>
                </a:cubicBezTo>
                <a:cubicBezTo>
                  <a:pt x="13707" y="10747"/>
                  <a:pt x="13697" y="10739"/>
                  <a:pt x="13685" y="10739"/>
                </a:cubicBezTo>
                <a:close/>
                <a:moveTo>
                  <a:pt x="13897" y="10739"/>
                </a:moveTo>
                <a:cubicBezTo>
                  <a:pt x="13876" y="10739"/>
                  <a:pt x="13859" y="10766"/>
                  <a:pt x="13857" y="10800"/>
                </a:cubicBezTo>
                <a:cubicBezTo>
                  <a:pt x="13858" y="10801"/>
                  <a:pt x="13860" y="10800"/>
                  <a:pt x="13860" y="10799"/>
                </a:cubicBezTo>
                <a:lnTo>
                  <a:pt x="13897" y="10794"/>
                </a:lnTo>
                <a:lnTo>
                  <a:pt x="13935" y="10790"/>
                </a:lnTo>
                <a:cubicBezTo>
                  <a:pt x="13935" y="10789"/>
                  <a:pt x="13936" y="10788"/>
                  <a:pt x="13936" y="10787"/>
                </a:cubicBezTo>
                <a:cubicBezTo>
                  <a:pt x="13931" y="10759"/>
                  <a:pt x="13915" y="10739"/>
                  <a:pt x="13897" y="10739"/>
                </a:cubicBezTo>
                <a:close/>
                <a:moveTo>
                  <a:pt x="14105" y="10739"/>
                </a:moveTo>
                <a:cubicBezTo>
                  <a:pt x="14095" y="10739"/>
                  <a:pt x="14086" y="10745"/>
                  <a:pt x="14079" y="10755"/>
                </a:cubicBezTo>
                <a:cubicBezTo>
                  <a:pt x="14088" y="10754"/>
                  <a:pt x="14097" y="10753"/>
                  <a:pt x="14105" y="10754"/>
                </a:cubicBezTo>
                <a:cubicBezTo>
                  <a:pt x="14112" y="10755"/>
                  <a:pt x="14118" y="10756"/>
                  <a:pt x="14125" y="10760"/>
                </a:cubicBezTo>
                <a:cubicBezTo>
                  <a:pt x="14133" y="10765"/>
                  <a:pt x="14140" y="10779"/>
                  <a:pt x="14146" y="10797"/>
                </a:cubicBezTo>
                <a:cubicBezTo>
                  <a:pt x="14143" y="10764"/>
                  <a:pt x="14126" y="10739"/>
                  <a:pt x="14105" y="10739"/>
                </a:cubicBezTo>
                <a:close/>
                <a:moveTo>
                  <a:pt x="14312" y="10739"/>
                </a:moveTo>
                <a:cubicBezTo>
                  <a:pt x="14289" y="10739"/>
                  <a:pt x="14271" y="10769"/>
                  <a:pt x="14271" y="10807"/>
                </a:cubicBezTo>
                <a:cubicBezTo>
                  <a:pt x="14271" y="10845"/>
                  <a:pt x="14289" y="10876"/>
                  <a:pt x="14312" y="10876"/>
                </a:cubicBezTo>
                <a:cubicBezTo>
                  <a:pt x="14335" y="10876"/>
                  <a:pt x="14353" y="10845"/>
                  <a:pt x="14353" y="10807"/>
                </a:cubicBezTo>
                <a:cubicBezTo>
                  <a:pt x="14353" y="10769"/>
                  <a:pt x="14335" y="10739"/>
                  <a:pt x="14312" y="10739"/>
                </a:cubicBezTo>
                <a:close/>
                <a:moveTo>
                  <a:pt x="14527" y="10739"/>
                </a:moveTo>
                <a:cubicBezTo>
                  <a:pt x="14504" y="10739"/>
                  <a:pt x="14486" y="10769"/>
                  <a:pt x="14486" y="10807"/>
                </a:cubicBezTo>
                <a:cubicBezTo>
                  <a:pt x="14486" y="10845"/>
                  <a:pt x="14504" y="10876"/>
                  <a:pt x="14527" y="10876"/>
                </a:cubicBezTo>
                <a:cubicBezTo>
                  <a:pt x="14550" y="10876"/>
                  <a:pt x="14568" y="10845"/>
                  <a:pt x="14568" y="10807"/>
                </a:cubicBezTo>
                <a:cubicBezTo>
                  <a:pt x="14568" y="10769"/>
                  <a:pt x="14550" y="10739"/>
                  <a:pt x="14527" y="10739"/>
                </a:cubicBezTo>
                <a:close/>
                <a:moveTo>
                  <a:pt x="14734" y="10739"/>
                </a:moveTo>
                <a:cubicBezTo>
                  <a:pt x="14712" y="10739"/>
                  <a:pt x="14693" y="10769"/>
                  <a:pt x="14693" y="10807"/>
                </a:cubicBezTo>
                <a:cubicBezTo>
                  <a:pt x="14693" y="10845"/>
                  <a:pt x="14712" y="10876"/>
                  <a:pt x="14734" y="10876"/>
                </a:cubicBezTo>
                <a:cubicBezTo>
                  <a:pt x="14757" y="10876"/>
                  <a:pt x="14775" y="10845"/>
                  <a:pt x="14775" y="10807"/>
                </a:cubicBezTo>
                <a:cubicBezTo>
                  <a:pt x="14775" y="10769"/>
                  <a:pt x="14757" y="10739"/>
                  <a:pt x="14734" y="10739"/>
                </a:cubicBezTo>
                <a:close/>
                <a:moveTo>
                  <a:pt x="14942" y="10739"/>
                </a:moveTo>
                <a:cubicBezTo>
                  <a:pt x="14919" y="10739"/>
                  <a:pt x="14901" y="10769"/>
                  <a:pt x="14901" y="10807"/>
                </a:cubicBezTo>
                <a:cubicBezTo>
                  <a:pt x="14901" y="10845"/>
                  <a:pt x="14919" y="10876"/>
                  <a:pt x="14942" y="10876"/>
                </a:cubicBezTo>
                <a:cubicBezTo>
                  <a:pt x="14964" y="10876"/>
                  <a:pt x="14983" y="10845"/>
                  <a:pt x="14983" y="10807"/>
                </a:cubicBezTo>
                <a:cubicBezTo>
                  <a:pt x="14983" y="10769"/>
                  <a:pt x="14964" y="10739"/>
                  <a:pt x="14942" y="10739"/>
                </a:cubicBezTo>
                <a:close/>
                <a:moveTo>
                  <a:pt x="15157" y="10739"/>
                </a:moveTo>
                <a:cubicBezTo>
                  <a:pt x="15134" y="10739"/>
                  <a:pt x="15116" y="10769"/>
                  <a:pt x="15116" y="10807"/>
                </a:cubicBezTo>
                <a:cubicBezTo>
                  <a:pt x="15116" y="10845"/>
                  <a:pt x="15134" y="10876"/>
                  <a:pt x="15157" y="10876"/>
                </a:cubicBezTo>
                <a:cubicBezTo>
                  <a:pt x="15179" y="10876"/>
                  <a:pt x="15198" y="10845"/>
                  <a:pt x="15198" y="10807"/>
                </a:cubicBezTo>
                <a:cubicBezTo>
                  <a:pt x="15198" y="10769"/>
                  <a:pt x="15179" y="10739"/>
                  <a:pt x="15157" y="10739"/>
                </a:cubicBezTo>
                <a:close/>
                <a:moveTo>
                  <a:pt x="15364" y="10739"/>
                </a:moveTo>
                <a:cubicBezTo>
                  <a:pt x="15341" y="10739"/>
                  <a:pt x="15323" y="10769"/>
                  <a:pt x="15323" y="10807"/>
                </a:cubicBezTo>
                <a:cubicBezTo>
                  <a:pt x="15323" y="10845"/>
                  <a:pt x="15341" y="10876"/>
                  <a:pt x="15364" y="10876"/>
                </a:cubicBezTo>
                <a:cubicBezTo>
                  <a:pt x="15386" y="10876"/>
                  <a:pt x="15405" y="10845"/>
                  <a:pt x="15405" y="10807"/>
                </a:cubicBezTo>
                <a:cubicBezTo>
                  <a:pt x="15405" y="10769"/>
                  <a:pt x="15386" y="10739"/>
                  <a:pt x="15364" y="10739"/>
                </a:cubicBezTo>
                <a:close/>
                <a:moveTo>
                  <a:pt x="15579" y="10739"/>
                </a:moveTo>
                <a:cubicBezTo>
                  <a:pt x="15556" y="10739"/>
                  <a:pt x="15538" y="10769"/>
                  <a:pt x="15538" y="10807"/>
                </a:cubicBezTo>
                <a:cubicBezTo>
                  <a:pt x="15538" y="10845"/>
                  <a:pt x="15556" y="10876"/>
                  <a:pt x="15579" y="10876"/>
                </a:cubicBezTo>
                <a:cubicBezTo>
                  <a:pt x="15601" y="10876"/>
                  <a:pt x="15620" y="10845"/>
                  <a:pt x="15620" y="10807"/>
                </a:cubicBezTo>
                <a:cubicBezTo>
                  <a:pt x="15620" y="10769"/>
                  <a:pt x="15601" y="10739"/>
                  <a:pt x="15579" y="10739"/>
                </a:cubicBezTo>
                <a:close/>
                <a:moveTo>
                  <a:pt x="15786" y="10739"/>
                </a:moveTo>
                <a:cubicBezTo>
                  <a:pt x="15763" y="10739"/>
                  <a:pt x="15745" y="10769"/>
                  <a:pt x="15745" y="10807"/>
                </a:cubicBezTo>
                <a:cubicBezTo>
                  <a:pt x="15745" y="10845"/>
                  <a:pt x="15763" y="10876"/>
                  <a:pt x="15786" y="10876"/>
                </a:cubicBezTo>
                <a:cubicBezTo>
                  <a:pt x="15809" y="10876"/>
                  <a:pt x="15827" y="10845"/>
                  <a:pt x="15827" y="10807"/>
                </a:cubicBezTo>
                <a:cubicBezTo>
                  <a:pt x="15827" y="10769"/>
                  <a:pt x="15809" y="10739"/>
                  <a:pt x="15786" y="10739"/>
                </a:cubicBezTo>
                <a:close/>
                <a:moveTo>
                  <a:pt x="15993" y="10739"/>
                </a:moveTo>
                <a:cubicBezTo>
                  <a:pt x="15971" y="10739"/>
                  <a:pt x="15952" y="10769"/>
                  <a:pt x="15952" y="10807"/>
                </a:cubicBezTo>
                <a:cubicBezTo>
                  <a:pt x="15952" y="10845"/>
                  <a:pt x="15971" y="10876"/>
                  <a:pt x="15993" y="10876"/>
                </a:cubicBezTo>
                <a:cubicBezTo>
                  <a:pt x="16016" y="10876"/>
                  <a:pt x="16034" y="10845"/>
                  <a:pt x="16034" y="10807"/>
                </a:cubicBezTo>
                <a:cubicBezTo>
                  <a:pt x="16034" y="10769"/>
                  <a:pt x="16016" y="10739"/>
                  <a:pt x="15993" y="10739"/>
                </a:cubicBezTo>
                <a:close/>
                <a:moveTo>
                  <a:pt x="16208" y="10739"/>
                </a:moveTo>
                <a:cubicBezTo>
                  <a:pt x="16186" y="10739"/>
                  <a:pt x="16167" y="10769"/>
                  <a:pt x="16167" y="10807"/>
                </a:cubicBezTo>
                <a:cubicBezTo>
                  <a:pt x="16167" y="10845"/>
                  <a:pt x="16186" y="10876"/>
                  <a:pt x="16208" y="10876"/>
                </a:cubicBezTo>
                <a:cubicBezTo>
                  <a:pt x="16231" y="10876"/>
                  <a:pt x="16249" y="10845"/>
                  <a:pt x="16249" y="10807"/>
                </a:cubicBezTo>
                <a:cubicBezTo>
                  <a:pt x="16249" y="10769"/>
                  <a:pt x="16231" y="10739"/>
                  <a:pt x="16208" y="10739"/>
                </a:cubicBezTo>
                <a:close/>
                <a:moveTo>
                  <a:pt x="16416" y="10739"/>
                </a:moveTo>
                <a:cubicBezTo>
                  <a:pt x="16393" y="10739"/>
                  <a:pt x="16375" y="10769"/>
                  <a:pt x="16375" y="10807"/>
                </a:cubicBezTo>
                <a:cubicBezTo>
                  <a:pt x="16375" y="10845"/>
                  <a:pt x="16393" y="10876"/>
                  <a:pt x="16416" y="10876"/>
                </a:cubicBezTo>
                <a:cubicBezTo>
                  <a:pt x="16438" y="10876"/>
                  <a:pt x="16457" y="10845"/>
                  <a:pt x="16457" y="10807"/>
                </a:cubicBezTo>
                <a:cubicBezTo>
                  <a:pt x="16457" y="10769"/>
                  <a:pt x="16438" y="10739"/>
                  <a:pt x="16416" y="10739"/>
                </a:cubicBezTo>
                <a:close/>
                <a:moveTo>
                  <a:pt x="16623" y="10739"/>
                </a:moveTo>
                <a:cubicBezTo>
                  <a:pt x="16600" y="10739"/>
                  <a:pt x="16582" y="10769"/>
                  <a:pt x="16582" y="10807"/>
                </a:cubicBezTo>
                <a:cubicBezTo>
                  <a:pt x="16582" y="10845"/>
                  <a:pt x="16600" y="10876"/>
                  <a:pt x="16623" y="10876"/>
                </a:cubicBezTo>
                <a:cubicBezTo>
                  <a:pt x="16645" y="10876"/>
                  <a:pt x="16664" y="10845"/>
                  <a:pt x="16664" y="10807"/>
                </a:cubicBezTo>
                <a:cubicBezTo>
                  <a:pt x="16664" y="10769"/>
                  <a:pt x="16645" y="10739"/>
                  <a:pt x="16623" y="10739"/>
                </a:cubicBezTo>
                <a:close/>
                <a:moveTo>
                  <a:pt x="16838" y="10739"/>
                </a:moveTo>
                <a:cubicBezTo>
                  <a:pt x="16815" y="10739"/>
                  <a:pt x="16797" y="10769"/>
                  <a:pt x="16797" y="10807"/>
                </a:cubicBezTo>
                <a:cubicBezTo>
                  <a:pt x="16797" y="10845"/>
                  <a:pt x="16815" y="10876"/>
                  <a:pt x="16838" y="10876"/>
                </a:cubicBezTo>
                <a:cubicBezTo>
                  <a:pt x="16860" y="10876"/>
                  <a:pt x="16879" y="10845"/>
                  <a:pt x="16879" y="10807"/>
                </a:cubicBezTo>
                <a:cubicBezTo>
                  <a:pt x="16879" y="10769"/>
                  <a:pt x="16860" y="10739"/>
                  <a:pt x="16838" y="10739"/>
                </a:cubicBezTo>
                <a:close/>
                <a:moveTo>
                  <a:pt x="17045" y="10739"/>
                </a:moveTo>
                <a:cubicBezTo>
                  <a:pt x="17022" y="10739"/>
                  <a:pt x="17004" y="10769"/>
                  <a:pt x="17004" y="10807"/>
                </a:cubicBezTo>
                <a:cubicBezTo>
                  <a:pt x="17004" y="10845"/>
                  <a:pt x="17022" y="10876"/>
                  <a:pt x="17045" y="10876"/>
                </a:cubicBezTo>
                <a:cubicBezTo>
                  <a:pt x="17068" y="10876"/>
                  <a:pt x="17086" y="10845"/>
                  <a:pt x="17086" y="10807"/>
                </a:cubicBezTo>
                <a:cubicBezTo>
                  <a:pt x="17086" y="10769"/>
                  <a:pt x="17068" y="10739"/>
                  <a:pt x="17045" y="10739"/>
                </a:cubicBezTo>
                <a:close/>
                <a:moveTo>
                  <a:pt x="17252" y="10739"/>
                </a:moveTo>
                <a:cubicBezTo>
                  <a:pt x="17230" y="10739"/>
                  <a:pt x="17211" y="10769"/>
                  <a:pt x="17211" y="10807"/>
                </a:cubicBezTo>
                <a:cubicBezTo>
                  <a:pt x="17211" y="10845"/>
                  <a:pt x="17230" y="10876"/>
                  <a:pt x="17252" y="10876"/>
                </a:cubicBezTo>
                <a:cubicBezTo>
                  <a:pt x="17260" y="10876"/>
                  <a:pt x="17267" y="10872"/>
                  <a:pt x="17273" y="10866"/>
                </a:cubicBezTo>
                <a:cubicBezTo>
                  <a:pt x="17274" y="10860"/>
                  <a:pt x="17276" y="10853"/>
                  <a:pt x="17276" y="10846"/>
                </a:cubicBezTo>
                <a:cubicBezTo>
                  <a:pt x="17280" y="10846"/>
                  <a:pt x="17284" y="10845"/>
                  <a:pt x="17287" y="10843"/>
                </a:cubicBezTo>
                <a:cubicBezTo>
                  <a:pt x="17291" y="10832"/>
                  <a:pt x="17293" y="10820"/>
                  <a:pt x="17293" y="10807"/>
                </a:cubicBezTo>
                <a:cubicBezTo>
                  <a:pt x="17293" y="10769"/>
                  <a:pt x="17275" y="10739"/>
                  <a:pt x="17252" y="10739"/>
                </a:cubicBezTo>
                <a:close/>
                <a:moveTo>
                  <a:pt x="17468" y="10752"/>
                </a:moveTo>
                <a:cubicBezTo>
                  <a:pt x="17467" y="10752"/>
                  <a:pt x="17466" y="10753"/>
                  <a:pt x="17464" y="10753"/>
                </a:cubicBezTo>
                <a:cubicBezTo>
                  <a:pt x="17455" y="10757"/>
                  <a:pt x="17445" y="10775"/>
                  <a:pt x="17436" y="10799"/>
                </a:cubicBezTo>
                <a:cubicBezTo>
                  <a:pt x="17432" y="10807"/>
                  <a:pt x="17429" y="10815"/>
                  <a:pt x="17426" y="10824"/>
                </a:cubicBezTo>
                <a:cubicBezTo>
                  <a:pt x="17432" y="10849"/>
                  <a:pt x="17447" y="10867"/>
                  <a:pt x="17464" y="10867"/>
                </a:cubicBezTo>
                <a:cubicBezTo>
                  <a:pt x="17475" y="10867"/>
                  <a:pt x="17484" y="10860"/>
                  <a:pt x="17492" y="10849"/>
                </a:cubicBezTo>
                <a:cubicBezTo>
                  <a:pt x="17492" y="10830"/>
                  <a:pt x="17491" y="10813"/>
                  <a:pt x="17490" y="10799"/>
                </a:cubicBezTo>
                <a:cubicBezTo>
                  <a:pt x="17487" y="10771"/>
                  <a:pt x="17480" y="10752"/>
                  <a:pt x="17468" y="10752"/>
                </a:cubicBezTo>
                <a:close/>
                <a:moveTo>
                  <a:pt x="3293" y="10905"/>
                </a:moveTo>
                <a:cubicBezTo>
                  <a:pt x="3297" y="10914"/>
                  <a:pt x="3301" y="10918"/>
                  <a:pt x="3310" y="10930"/>
                </a:cubicBezTo>
                <a:cubicBezTo>
                  <a:pt x="3318" y="10940"/>
                  <a:pt x="3325" y="10956"/>
                  <a:pt x="3332" y="10974"/>
                </a:cubicBezTo>
                <a:cubicBezTo>
                  <a:pt x="3332" y="10974"/>
                  <a:pt x="3332" y="10974"/>
                  <a:pt x="3332" y="10973"/>
                </a:cubicBezTo>
                <a:cubicBezTo>
                  <a:pt x="3332" y="10937"/>
                  <a:pt x="3315" y="10907"/>
                  <a:pt x="3293" y="10905"/>
                </a:cubicBezTo>
                <a:close/>
                <a:moveTo>
                  <a:pt x="3711" y="10905"/>
                </a:moveTo>
                <a:cubicBezTo>
                  <a:pt x="3688" y="10905"/>
                  <a:pt x="3669" y="10936"/>
                  <a:pt x="3669" y="10974"/>
                </a:cubicBezTo>
                <a:cubicBezTo>
                  <a:pt x="3669" y="11011"/>
                  <a:pt x="3688" y="11042"/>
                  <a:pt x="3711" y="11042"/>
                </a:cubicBezTo>
                <a:cubicBezTo>
                  <a:pt x="3733" y="11042"/>
                  <a:pt x="3752" y="11011"/>
                  <a:pt x="3752" y="10974"/>
                </a:cubicBezTo>
                <a:cubicBezTo>
                  <a:pt x="3752" y="10936"/>
                  <a:pt x="3733" y="10905"/>
                  <a:pt x="3711" y="10905"/>
                </a:cubicBezTo>
                <a:close/>
                <a:moveTo>
                  <a:pt x="3925" y="10905"/>
                </a:moveTo>
                <a:cubicBezTo>
                  <a:pt x="3903" y="10905"/>
                  <a:pt x="3884" y="10936"/>
                  <a:pt x="3884" y="10974"/>
                </a:cubicBezTo>
                <a:cubicBezTo>
                  <a:pt x="3884" y="11011"/>
                  <a:pt x="3903" y="11042"/>
                  <a:pt x="3925" y="11042"/>
                </a:cubicBezTo>
                <a:cubicBezTo>
                  <a:pt x="3948" y="11042"/>
                  <a:pt x="3966" y="11011"/>
                  <a:pt x="3966" y="10974"/>
                </a:cubicBezTo>
                <a:cubicBezTo>
                  <a:pt x="3966" y="10936"/>
                  <a:pt x="3948" y="10905"/>
                  <a:pt x="3925" y="10905"/>
                </a:cubicBezTo>
                <a:close/>
                <a:moveTo>
                  <a:pt x="4133" y="10905"/>
                </a:moveTo>
                <a:cubicBezTo>
                  <a:pt x="4110" y="10905"/>
                  <a:pt x="4092" y="10936"/>
                  <a:pt x="4092" y="10974"/>
                </a:cubicBezTo>
                <a:cubicBezTo>
                  <a:pt x="4092" y="11011"/>
                  <a:pt x="4110" y="11042"/>
                  <a:pt x="4133" y="11042"/>
                </a:cubicBezTo>
                <a:cubicBezTo>
                  <a:pt x="4148" y="11042"/>
                  <a:pt x="4162" y="11027"/>
                  <a:pt x="4169" y="11005"/>
                </a:cubicBezTo>
                <a:lnTo>
                  <a:pt x="4169" y="10956"/>
                </a:lnTo>
                <a:cubicBezTo>
                  <a:pt x="4169" y="10953"/>
                  <a:pt x="4170" y="10950"/>
                  <a:pt x="4170" y="10946"/>
                </a:cubicBezTo>
                <a:cubicBezTo>
                  <a:pt x="4164" y="10922"/>
                  <a:pt x="4149" y="10905"/>
                  <a:pt x="4133" y="10905"/>
                </a:cubicBezTo>
                <a:close/>
                <a:moveTo>
                  <a:pt x="9384" y="10905"/>
                </a:moveTo>
                <a:cubicBezTo>
                  <a:pt x="9361" y="10905"/>
                  <a:pt x="9343" y="10936"/>
                  <a:pt x="9343" y="10974"/>
                </a:cubicBezTo>
                <a:cubicBezTo>
                  <a:pt x="9343" y="11011"/>
                  <a:pt x="9361" y="11042"/>
                  <a:pt x="9384" y="11042"/>
                </a:cubicBezTo>
                <a:cubicBezTo>
                  <a:pt x="9406" y="11042"/>
                  <a:pt x="9425" y="11011"/>
                  <a:pt x="9425" y="10974"/>
                </a:cubicBezTo>
                <a:cubicBezTo>
                  <a:pt x="9425" y="10936"/>
                  <a:pt x="9406" y="10905"/>
                  <a:pt x="9384" y="10905"/>
                </a:cubicBezTo>
                <a:close/>
                <a:moveTo>
                  <a:pt x="9591" y="10905"/>
                </a:moveTo>
                <a:cubicBezTo>
                  <a:pt x="9568" y="10905"/>
                  <a:pt x="9550" y="10936"/>
                  <a:pt x="9550" y="10974"/>
                </a:cubicBezTo>
                <a:cubicBezTo>
                  <a:pt x="9550" y="11011"/>
                  <a:pt x="9568" y="11042"/>
                  <a:pt x="9591" y="11042"/>
                </a:cubicBezTo>
                <a:cubicBezTo>
                  <a:pt x="9614" y="11042"/>
                  <a:pt x="9632" y="11011"/>
                  <a:pt x="9632" y="10974"/>
                </a:cubicBezTo>
                <a:cubicBezTo>
                  <a:pt x="9632" y="10936"/>
                  <a:pt x="9614" y="10905"/>
                  <a:pt x="9591" y="10905"/>
                </a:cubicBezTo>
                <a:close/>
                <a:moveTo>
                  <a:pt x="9806" y="10905"/>
                </a:moveTo>
                <a:cubicBezTo>
                  <a:pt x="9783" y="10905"/>
                  <a:pt x="9765" y="10936"/>
                  <a:pt x="9765" y="10974"/>
                </a:cubicBezTo>
                <a:cubicBezTo>
                  <a:pt x="9765" y="11011"/>
                  <a:pt x="9783" y="11042"/>
                  <a:pt x="9806" y="11042"/>
                </a:cubicBezTo>
                <a:cubicBezTo>
                  <a:pt x="9828" y="11042"/>
                  <a:pt x="9847" y="11011"/>
                  <a:pt x="9847" y="10974"/>
                </a:cubicBezTo>
                <a:cubicBezTo>
                  <a:pt x="9847" y="10936"/>
                  <a:pt x="9828" y="10905"/>
                  <a:pt x="9806" y="10905"/>
                </a:cubicBezTo>
                <a:close/>
                <a:moveTo>
                  <a:pt x="10013" y="10905"/>
                </a:moveTo>
                <a:cubicBezTo>
                  <a:pt x="9990" y="10905"/>
                  <a:pt x="9972" y="10936"/>
                  <a:pt x="9972" y="10974"/>
                </a:cubicBezTo>
                <a:cubicBezTo>
                  <a:pt x="9972" y="11011"/>
                  <a:pt x="9990" y="11042"/>
                  <a:pt x="10013" y="11042"/>
                </a:cubicBezTo>
                <a:cubicBezTo>
                  <a:pt x="10036" y="11042"/>
                  <a:pt x="10054" y="11011"/>
                  <a:pt x="10054" y="10974"/>
                </a:cubicBezTo>
                <a:cubicBezTo>
                  <a:pt x="10054" y="10936"/>
                  <a:pt x="10036" y="10905"/>
                  <a:pt x="10013" y="10905"/>
                </a:cubicBezTo>
                <a:close/>
                <a:moveTo>
                  <a:pt x="10220" y="10905"/>
                </a:moveTo>
                <a:cubicBezTo>
                  <a:pt x="10198" y="10905"/>
                  <a:pt x="10179" y="10936"/>
                  <a:pt x="10179" y="10974"/>
                </a:cubicBezTo>
                <a:cubicBezTo>
                  <a:pt x="10179" y="11011"/>
                  <a:pt x="10198" y="11042"/>
                  <a:pt x="10220" y="11042"/>
                </a:cubicBezTo>
                <a:cubicBezTo>
                  <a:pt x="10243" y="11042"/>
                  <a:pt x="10261" y="11011"/>
                  <a:pt x="10261" y="10974"/>
                </a:cubicBezTo>
                <a:cubicBezTo>
                  <a:pt x="10261" y="10936"/>
                  <a:pt x="10243" y="10905"/>
                  <a:pt x="10220" y="10905"/>
                </a:cubicBezTo>
                <a:close/>
                <a:moveTo>
                  <a:pt x="10435" y="10905"/>
                </a:moveTo>
                <a:cubicBezTo>
                  <a:pt x="10413" y="10905"/>
                  <a:pt x="10394" y="10936"/>
                  <a:pt x="10394" y="10974"/>
                </a:cubicBezTo>
                <a:cubicBezTo>
                  <a:pt x="10394" y="11011"/>
                  <a:pt x="10413" y="11042"/>
                  <a:pt x="10435" y="11042"/>
                </a:cubicBezTo>
                <a:cubicBezTo>
                  <a:pt x="10458" y="11042"/>
                  <a:pt x="10476" y="11011"/>
                  <a:pt x="10476" y="10974"/>
                </a:cubicBezTo>
                <a:cubicBezTo>
                  <a:pt x="10476" y="10936"/>
                  <a:pt x="10458" y="10905"/>
                  <a:pt x="10435" y="10905"/>
                </a:cubicBezTo>
                <a:close/>
                <a:moveTo>
                  <a:pt x="10643" y="10905"/>
                </a:moveTo>
                <a:cubicBezTo>
                  <a:pt x="10620" y="10905"/>
                  <a:pt x="10602" y="10936"/>
                  <a:pt x="10602" y="10974"/>
                </a:cubicBezTo>
                <a:cubicBezTo>
                  <a:pt x="10602" y="11011"/>
                  <a:pt x="10620" y="11042"/>
                  <a:pt x="10643" y="11042"/>
                </a:cubicBezTo>
                <a:cubicBezTo>
                  <a:pt x="10665" y="11042"/>
                  <a:pt x="10684" y="11011"/>
                  <a:pt x="10684" y="10974"/>
                </a:cubicBezTo>
                <a:cubicBezTo>
                  <a:pt x="10684" y="10936"/>
                  <a:pt x="10665" y="10905"/>
                  <a:pt x="10643" y="10905"/>
                </a:cubicBezTo>
                <a:close/>
                <a:moveTo>
                  <a:pt x="10850" y="10905"/>
                </a:moveTo>
                <a:cubicBezTo>
                  <a:pt x="10827" y="10905"/>
                  <a:pt x="10809" y="10936"/>
                  <a:pt x="10809" y="10974"/>
                </a:cubicBezTo>
                <a:cubicBezTo>
                  <a:pt x="10809" y="11011"/>
                  <a:pt x="10827" y="11042"/>
                  <a:pt x="10850" y="11042"/>
                </a:cubicBezTo>
                <a:cubicBezTo>
                  <a:pt x="10873" y="11042"/>
                  <a:pt x="10891" y="11011"/>
                  <a:pt x="10891" y="10974"/>
                </a:cubicBezTo>
                <a:cubicBezTo>
                  <a:pt x="10891" y="10936"/>
                  <a:pt x="10873" y="10905"/>
                  <a:pt x="10850" y="10905"/>
                </a:cubicBezTo>
                <a:close/>
                <a:moveTo>
                  <a:pt x="11065" y="10905"/>
                </a:moveTo>
                <a:cubicBezTo>
                  <a:pt x="11042" y="10905"/>
                  <a:pt x="11024" y="10936"/>
                  <a:pt x="11024" y="10974"/>
                </a:cubicBezTo>
                <a:cubicBezTo>
                  <a:pt x="11024" y="11011"/>
                  <a:pt x="11042" y="11042"/>
                  <a:pt x="11065" y="11042"/>
                </a:cubicBezTo>
                <a:cubicBezTo>
                  <a:pt x="11087" y="11042"/>
                  <a:pt x="11106" y="11011"/>
                  <a:pt x="11106" y="10974"/>
                </a:cubicBezTo>
                <a:cubicBezTo>
                  <a:pt x="11106" y="10936"/>
                  <a:pt x="11087" y="10905"/>
                  <a:pt x="11065" y="10905"/>
                </a:cubicBezTo>
                <a:close/>
                <a:moveTo>
                  <a:pt x="11272" y="10905"/>
                </a:moveTo>
                <a:cubicBezTo>
                  <a:pt x="11249" y="10905"/>
                  <a:pt x="11231" y="10936"/>
                  <a:pt x="11231" y="10974"/>
                </a:cubicBezTo>
                <a:cubicBezTo>
                  <a:pt x="11231" y="11011"/>
                  <a:pt x="11249" y="11042"/>
                  <a:pt x="11272" y="11042"/>
                </a:cubicBezTo>
                <a:cubicBezTo>
                  <a:pt x="11295" y="11042"/>
                  <a:pt x="11313" y="11011"/>
                  <a:pt x="11313" y="10974"/>
                </a:cubicBezTo>
                <a:cubicBezTo>
                  <a:pt x="11313" y="10936"/>
                  <a:pt x="11295" y="10905"/>
                  <a:pt x="11272" y="10905"/>
                </a:cubicBezTo>
                <a:close/>
                <a:moveTo>
                  <a:pt x="11479" y="10905"/>
                </a:moveTo>
                <a:cubicBezTo>
                  <a:pt x="11457" y="10905"/>
                  <a:pt x="11438" y="10936"/>
                  <a:pt x="11438" y="10974"/>
                </a:cubicBezTo>
                <a:cubicBezTo>
                  <a:pt x="11438" y="11011"/>
                  <a:pt x="11457" y="11042"/>
                  <a:pt x="11479" y="11042"/>
                </a:cubicBezTo>
                <a:cubicBezTo>
                  <a:pt x="11502" y="11042"/>
                  <a:pt x="11520" y="11011"/>
                  <a:pt x="11520" y="10974"/>
                </a:cubicBezTo>
                <a:cubicBezTo>
                  <a:pt x="11520" y="10936"/>
                  <a:pt x="11502" y="10905"/>
                  <a:pt x="11479" y="10905"/>
                </a:cubicBezTo>
                <a:close/>
                <a:moveTo>
                  <a:pt x="11694" y="10905"/>
                </a:moveTo>
                <a:cubicBezTo>
                  <a:pt x="11672" y="10905"/>
                  <a:pt x="11653" y="10936"/>
                  <a:pt x="11653" y="10974"/>
                </a:cubicBezTo>
                <a:cubicBezTo>
                  <a:pt x="11653" y="11011"/>
                  <a:pt x="11672" y="11042"/>
                  <a:pt x="11694" y="11042"/>
                </a:cubicBezTo>
                <a:cubicBezTo>
                  <a:pt x="11717" y="11042"/>
                  <a:pt x="11735" y="11011"/>
                  <a:pt x="11735" y="10974"/>
                </a:cubicBezTo>
                <a:cubicBezTo>
                  <a:pt x="11735" y="10936"/>
                  <a:pt x="11717" y="10905"/>
                  <a:pt x="11694" y="10905"/>
                </a:cubicBezTo>
                <a:close/>
                <a:moveTo>
                  <a:pt x="11902" y="10905"/>
                </a:moveTo>
                <a:cubicBezTo>
                  <a:pt x="11879" y="10905"/>
                  <a:pt x="11861" y="10936"/>
                  <a:pt x="11861" y="10974"/>
                </a:cubicBezTo>
                <a:cubicBezTo>
                  <a:pt x="11861" y="11011"/>
                  <a:pt x="11879" y="11042"/>
                  <a:pt x="11902" y="11042"/>
                </a:cubicBezTo>
                <a:cubicBezTo>
                  <a:pt x="11924" y="11042"/>
                  <a:pt x="11943" y="11011"/>
                  <a:pt x="11943" y="10974"/>
                </a:cubicBezTo>
                <a:cubicBezTo>
                  <a:pt x="11943" y="10936"/>
                  <a:pt x="11924" y="10905"/>
                  <a:pt x="11902" y="10905"/>
                </a:cubicBezTo>
                <a:close/>
                <a:moveTo>
                  <a:pt x="12109" y="10905"/>
                </a:moveTo>
                <a:cubicBezTo>
                  <a:pt x="12086" y="10905"/>
                  <a:pt x="12068" y="10936"/>
                  <a:pt x="12068" y="10974"/>
                </a:cubicBezTo>
                <a:cubicBezTo>
                  <a:pt x="12068" y="11011"/>
                  <a:pt x="12086" y="11042"/>
                  <a:pt x="12109" y="11042"/>
                </a:cubicBezTo>
                <a:cubicBezTo>
                  <a:pt x="12132" y="11042"/>
                  <a:pt x="12150" y="11011"/>
                  <a:pt x="12150" y="10974"/>
                </a:cubicBezTo>
                <a:cubicBezTo>
                  <a:pt x="12150" y="10936"/>
                  <a:pt x="12132" y="10905"/>
                  <a:pt x="12109" y="10905"/>
                </a:cubicBezTo>
                <a:close/>
                <a:moveTo>
                  <a:pt x="12531" y="10905"/>
                </a:moveTo>
                <a:cubicBezTo>
                  <a:pt x="12508" y="10905"/>
                  <a:pt x="12490" y="10936"/>
                  <a:pt x="12490" y="10974"/>
                </a:cubicBezTo>
                <a:cubicBezTo>
                  <a:pt x="12490" y="11011"/>
                  <a:pt x="12508" y="11042"/>
                  <a:pt x="12531" y="11042"/>
                </a:cubicBezTo>
                <a:cubicBezTo>
                  <a:pt x="12554" y="11042"/>
                  <a:pt x="12572" y="11011"/>
                  <a:pt x="12572" y="10974"/>
                </a:cubicBezTo>
                <a:cubicBezTo>
                  <a:pt x="12572" y="10936"/>
                  <a:pt x="12554" y="10905"/>
                  <a:pt x="12531" y="10905"/>
                </a:cubicBezTo>
                <a:close/>
                <a:moveTo>
                  <a:pt x="12738" y="10905"/>
                </a:moveTo>
                <a:cubicBezTo>
                  <a:pt x="12716" y="10905"/>
                  <a:pt x="12697" y="10936"/>
                  <a:pt x="12697" y="10974"/>
                </a:cubicBezTo>
                <a:cubicBezTo>
                  <a:pt x="12697" y="11011"/>
                  <a:pt x="12716" y="11042"/>
                  <a:pt x="12738" y="11042"/>
                </a:cubicBezTo>
                <a:cubicBezTo>
                  <a:pt x="12761" y="11042"/>
                  <a:pt x="12779" y="11011"/>
                  <a:pt x="12779" y="10974"/>
                </a:cubicBezTo>
                <a:cubicBezTo>
                  <a:pt x="12779" y="10936"/>
                  <a:pt x="12761" y="10905"/>
                  <a:pt x="12738" y="10905"/>
                </a:cubicBezTo>
                <a:close/>
                <a:moveTo>
                  <a:pt x="12953" y="10905"/>
                </a:moveTo>
                <a:cubicBezTo>
                  <a:pt x="12931" y="10905"/>
                  <a:pt x="12912" y="10936"/>
                  <a:pt x="12912" y="10974"/>
                </a:cubicBezTo>
                <a:cubicBezTo>
                  <a:pt x="12912" y="11011"/>
                  <a:pt x="12931" y="11042"/>
                  <a:pt x="12953" y="11042"/>
                </a:cubicBezTo>
                <a:cubicBezTo>
                  <a:pt x="12976" y="11042"/>
                  <a:pt x="12994" y="11011"/>
                  <a:pt x="12994" y="10974"/>
                </a:cubicBezTo>
                <a:cubicBezTo>
                  <a:pt x="12994" y="10936"/>
                  <a:pt x="12976" y="10905"/>
                  <a:pt x="12953" y="10905"/>
                </a:cubicBezTo>
                <a:close/>
                <a:moveTo>
                  <a:pt x="13161" y="10905"/>
                </a:moveTo>
                <a:cubicBezTo>
                  <a:pt x="13138" y="10905"/>
                  <a:pt x="13120" y="10936"/>
                  <a:pt x="13120" y="10974"/>
                </a:cubicBezTo>
                <a:cubicBezTo>
                  <a:pt x="13120" y="11011"/>
                  <a:pt x="13138" y="11042"/>
                  <a:pt x="13161" y="11042"/>
                </a:cubicBezTo>
                <a:cubicBezTo>
                  <a:pt x="13183" y="11042"/>
                  <a:pt x="13202" y="11011"/>
                  <a:pt x="13202" y="10974"/>
                </a:cubicBezTo>
                <a:cubicBezTo>
                  <a:pt x="13202" y="10936"/>
                  <a:pt x="13183" y="10905"/>
                  <a:pt x="13161" y="10905"/>
                </a:cubicBezTo>
                <a:close/>
                <a:moveTo>
                  <a:pt x="13368" y="10905"/>
                </a:moveTo>
                <a:cubicBezTo>
                  <a:pt x="13367" y="10905"/>
                  <a:pt x="13366" y="10906"/>
                  <a:pt x="13364" y="10906"/>
                </a:cubicBezTo>
                <a:cubicBezTo>
                  <a:pt x="13358" y="10911"/>
                  <a:pt x="13350" y="10916"/>
                  <a:pt x="13343" y="10920"/>
                </a:cubicBezTo>
                <a:cubicBezTo>
                  <a:pt x="13333" y="10932"/>
                  <a:pt x="13327" y="10952"/>
                  <a:pt x="13327" y="10974"/>
                </a:cubicBezTo>
                <a:cubicBezTo>
                  <a:pt x="13327" y="11011"/>
                  <a:pt x="13345" y="11042"/>
                  <a:pt x="13368" y="11042"/>
                </a:cubicBezTo>
                <a:cubicBezTo>
                  <a:pt x="13391" y="11042"/>
                  <a:pt x="13409" y="11011"/>
                  <a:pt x="13409" y="10974"/>
                </a:cubicBezTo>
                <a:cubicBezTo>
                  <a:pt x="13409" y="10936"/>
                  <a:pt x="13391" y="10905"/>
                  <a:pt x="13368" y="10905"/>
                </a:cubicBezTo>
                <a:close/>
                <a:moveTo>
                  <a:pt x="14208" y="10905"/>
                </a:moveTo>
                <a:cubicBezTo>
                  <a:pt x="14197" y="10905"/>
                  <a:pt x="14186" y="10913"/>
                  <a:pt x="14179" y="10925"/>
                </a:cubicBezTo>
                <a:cubicBezTo>
                  <a:pt x="14190" y="10957"/>
                  <a:pt x="14211" y="10995"/>
                  <a:pt x="14235" y="11024"/>
                </a:cubicBezTo>
                <a:cubicBezTo>
                  <a:pt x="14243" y="11011"/>
                  <a:pt x="14249" y="10993"/>
                  <a:pt x="14249" y="10974"/>
                </a:cubicBezTo>
                <a:cubicBezTo>
                  <a:pt x="14249" y="10936"/>
                  <a:pt x="14230" y="10905"/>
                  <a:pt x="14208" y="10905"/>
                </a:cubicBezTo>
                <a:close/>
                <a:moveTo>
                  <a:pt x="14420" y="10905"/>
                </a:moveTo>
                <a:cubicBezTo>
                  <a:pt x="14397" y="10905"/>
                  <a:pt x="14379" y="10936"/>
                  <a:pt x="14379" y="10974"/>
                </a:cubicBezTo>
                <a:cubicBezTo>
                  <a:pt x="14379" y="11011"/>
                  <a:pt x="14397" y="11042"/>
                  <a:pt x="14420" y="11042"/>
                </a:cubicBezTo>
                <a:cubicBezTo>
                  <a:pt x="14442" y="11042"/>
                  <a:pt x="14461" y="11011"/>
                  <a:pt x="14461" y="10974"/>
                </a:cubicBezTo>
                <a:cubicBezTo>
                  <a:pt x="14461" y="10936"/>
                  <a:pt x="14442" y="10905"/>
                  <a:pt x="14420" y="10905"/>
                </a:cubicBezTo>
                <a:close/>
                <a:moveTo>
                  <a:pt x="14627" y="10905"/>
                </a:moveTo>
                <a:cubicBezTo>
                  <a:pt x="14604" y="10905"/>
                  <a:pt x="14586" y="10936"/>
                  <a:pt x="14586" y="10974"/>
                </a:cubicBezTo>
                <a:cubicBezTo>
                  <a:pt x="14586" y="11011"/>
                  <a:pt x="14604" y="11042"/>
                  <a:pt x="14627" y="11042"/>
                </a:cubicBezTo>
                <a:cubicBezTo>
                  <a:pt x="14649" y="11042"/>
                  <a:pt x="14668" y="11011"/>
                  <a:pt x="14668" y="10974"/>
                </a:cubicBezTo>
                <a:cubicBezTo>
                  <a:pt x="14668" y="10936"/>
                  <a:pt x="14649" y="10905"/>
                  <a:pt x="14627" y="10905"/>
                </a:cubicBezTo>
                <a:close/>
                <a:moveTo>
                  <a:pt x="14842" y="10905"/>
                </a:moveTo>
                <a:cubicBezTo>
                  <a:pt x="14819" y="10905"/>
                  <a:pt x="14801" y="10936"/>
                  <a:pt x="14801" y="10974"/>
                </a:cubicBezTo>
                <a:cubicBezTo>
                  <a:pt x="14801" y="11011"/>
                  <a:pt x="14819" y="11042"/>
                  <a:pt x="14842" y="11042"/>
                </a:cubicBezTo>
                <a:cubicBezTo>
                  <a:pt x="14864" y="11042"/>
                  <a:pt x="14883" y="11011"/>
                  <a:pt x="14883" y="10974"/>
                </a:cubicBezTo>
                <a:cubicBezTo>
                  <a:pt x="14883" y="10936"/>
                  <a:pt x="14864" y="10905"/>
                  <a:pt x="14842" y="10905"/>
                </a:cubicBezTo>
                <a:close/>
                <a:moveTo>
                  <a:pt x="15049" y="10905"/>
                </a:moveTo>
                <a:cubicBezTo>
                  <a:pt x="15026" y="10905"/>
                  <a:pt x="15008" y="10936"/>
                  <a:pt x="15008" y="10974"/>
                </a:cubicBezTo>
                <a:cubicBezTo>
                  <a:pt x="15008" y="11011"/>
                  <a:pt x="15026" y="11042"/>
                  <a:pt x="15049" y="11042"/>
                </a:cubicBezTo>
                <a:cubicBezTo>
                  <a:pt x="15072" y="11042"/>
                  <a:pt x="15090" y="11011"/>
                  <a:pt x="15090" y="10974"/>
                </a:cubicBezTo>
                <a:cubicBezTo>
                  <a:pt x="15090" y="10936"/>
                  <a:pt x="15072" y="10905"/>
                  <a:pt x="15049" y="10905"/>
                </a:cubicBezTo>
                <a:close/>
                <a:moveTo>
                  <a:pt x="15256" y="10905"/>
                </a:moveTo>
                <a:cubicBezTo>
                  <a:pt x="15234" y="10905"/>
                  <a:pt x="15215" y="10936"/>
                  <a:pt x="15215" y="10974"/>
                </a:cubicBezTo>
                <a:cubicBezTo>
                  <a:pt x="15215" y="11011"/>
                  <a:pt x="15234" y="11042"/>
                  <a:pt x="15256" y="11042"/>
                </a:cubicBezTo>
                <a:cubicBezTo>
                  <a:pt x="15279" y="11042"/>
                  <a:pt x="15297" y="11011"/>
                  <a:pt x="15297" y="10974"/>
                </a:cubicBezTo>
                <a:cubicBezTo>
                  <a:pt x="15297" y="10936"/>
                  <a:pt x="15279" y="10905"/>
                  <a:pt x="15256" y="10905"/>
                </a:cubicBezTo>
                <a:close/>
                <a:moveTo>
                  <a:pt x="15471" y="10905"/>
                </a:moveTo>
                <a:cubicBezTo>
                  <a:pt x="15449" y="10905"/>
                  <a:pt x="15430" y="10936"/>
                  <a:pt x="15430" y="10974"/>
                </a:cubicBezTo>
                <a:cubicBezTo>
                  <a:pt x="15430" y="11011"/>
                  <a:pt x="15449" y="11042"/>
                  <a:pt x="15471" y="11042"/>
                </a:cubicBezTo>
                <a:cubicBezTo>
                  <a:pt x="15494" y="11042"/>
                  <a:pt x="15512" y="11011"/>
                  <a:pt x="15512" y="10974"/>
                </a:cubicBezTo>
                <a:cubicBezTo>
                  <a:pt x="15512" y="10936"/>
                  <a:pt x="15494" y="10905"/>
                  <a:pt x="15471" y="10905"/>
                </a:cubicBezTo>
                <a:close/>
                <a:moveTo>
                  <a:pt x="15679" y="10905"/>
                </a:moveTo>
                <a:cubicBezTo>
                  <a:pt x="15656" y="10905"/>
                  <a:pt x="15638" y="10936"/>
                  <a:pt x="15638" y="10974"/>
                </a:cubicBezTo>
                <a:cubicBezTo>
                  <a:pt x="15638" y="11011"/>
                  <a:pt x="15656" y="11042"/>
                  <a:pt x="15679" y="11042"/>
                </a:cubicBezTo>
                <a:cubicBezTo>
                  <a:pt x="15701" y="11042"/>
                  <a:pt x="15720" y="11011"/>
                  <a:pt x="15720" y="10974"/>
                </a:cubicBezTo>
                <a:cubicBezTo>
                  <a:pt x="15720" y="10936"/>
                  <a:pt x="15701" y="10905"/>
                  <a:pt x="15679" y="10905"/>
                </a:cubicBezTo>
                <a:close/>
                <a:moveTo>
                  <a:pt x="15894" y="10905"/>
                </a:moveTo>
                <a:cubicBezTo>
                  <a:pt x="15871" y="10905"/>
                  <a:pt x="15853" y="10936"/>
                  <a:pt x="15853" y="10974"/>
                </a:cubicBezTo>
                <a:cubicBezTo>
                  <a:pt x="15853" y="11011"/>
                  <a:pt x="15871" y="11042"/>
                  <a:pt x="15894" y="11042"/>
                </a:cubicBezTo>
                <a:cubicBezTo>
                  <a:pt x="15916" y="11042"/>
                  <a:pt x="15935" y="11011"/>
                  <a:pt x="15935" y="10974"/>
                </a:cubicBezTo>
                <a:cubicBezTo>
                  <a:pt x="15935" y="10936"/>
                  <a:pt x="15916" y="10905"/>
                  <a:pt x="15894" y="10905"/>
                </a:cubicBezTo>
                <a:close/>
                <a:moveTo>
                  <a:pt x="16101" y="10905"/>
                </a:moveTo>
                <a:cubicBezTo>
                  <a:pt x="16078" y="10905"/>
                  <a:pt x="16060" y="10936"/>
                  <a:pt x="16060" y="10974"/>
                </a:cubicBezTo>
                <a:cubicBezTo>
                  <a:pt x="16060" y="11011"/>
                  <a:pt x="16078" y="11042"/>
                  <a:pt x="16101" y="11042"/>
                </a:cubicBezTo>
                <a:cubicBezTo>
                  <a:pt x="16123" y="11042"/>
                  <a:pt x="16142" y="11011"/>
                  <a:pt x="16142" y="10974"/>
                </a:cubicBezTo>
                <a:cubicBezTo>
                  <a:pt x="16142" y="10936"/>
                  <a:pt x="16123" y="10905"/>
                  <a:pt x="16101" y="10905"/>
                </a:cubicBezTo>
                <a:close/>
                <a:moveTo>
                  <a:pt x="16308" y="10905"/>
                </a:moveTo>
                <a:cubicBezTo>
                  <a:pt x="16285" y="10905"/>
                  <a:pt x="16267" y="10936"/>
                  <a:pt x="16267" y="10974"/>
                </a:cubicBezTo>
                <a:cubicBezTo>
                  <a:pt x="16267" y="11011"/>
                  <a:pt x="16285" y="11042"/>
                  <a:pt x="16308" y="11042"/>
                </a:cubicBezTo>
                <a:cubicBezTo>
                  <a:pt x="16331" y="11042"/>
                  <a:pt x="16349" y="11011"/>
                  <a:pt x="16349" y="10974"/>
                </a:cubicBezTo>
                <a:cubicBezTo>
                  <a:pt x="16349" y="10936"/>
                  <a:pt x="16331" y="10905"/>
                  <a:pt x="16308" y="10905"/>
                </a:cubicBezTo>
                <a:close/>
                <a:moveTo>
                  <a:pt x="16523" y="10905"/>
                </a:moveTo>
                <a:cubicBezTo>
                  <a:pt x="16500" y="10905"/>
                  <a:pt x="16482" y="10936"/>
                  <a:pt x="16482" y="10974"/>
                </a:cubicBezTo>
                <a:cubicBezTo>
                  <a:pt x="16482" y="11011"/>
                  <a:pt x="16500" y="11042"/>
                  <a:pt x="16523" y="11042"/>
                </a:cubicBezTo>
                <a:cubicBezTo>
                  <a:pt x="16546" y="11042"/>
                  <a:pt x="16564" y="11011"/>
                  <a:pt x="16564" y="10974"/>
                </a:cubicBezTo>
                <a:cubicBezTo>
                  <a:pt x="16564" y="10936"/>
                  <a:pt x="16546" y="10905"/>
                  <a:pt x="16523" y="10905"/>
                </a:cubicBezTo>
                <a:close/>
                <a:moveTo>
                  <a:pt x="16730" y="10905"/>
                </a:moveTo>
                <a:cubicBezTo>
                  <a:pt x="16708" y="10905"/>
                  <a:pt x="16689" y="10936"/>
                  <a:pt x="16689" y="10974"/>
                </a:cubicBezTo>
                <a:cubicBezTo>
                  <a:pt x="16689" y="11011"/>
                  <a:pt x="16708" y="11042"/>
                  <a:pt x="16730" y="11042"/>
                </a:cubicBezTo>
                <a:cubicBezTo>
                  <a:pt x="16753" y="11042"/>
                  <a:pt x="16771" y="11011"/>
                  <a:pt x="16771" y="10974"/>
                </a:cubicBezTo>
                <a:cubicBezTo>
                  <a:pt x="16771" y="10936"/>
                  <a:pt x="16753" y="10905"/>
                  <a:pt x="16730" y="10905"/>
                </a:cubicBezTo>
                <a:close/>
                <a:moveTo>
                  <a:pt x="16938" y="10905"/>
                </a:moveTo>
                <a:cubicBezTo>
                  <a:pt x="16915" y="10905"/>
                  <a:pt x="16897" y="10936"/>
                  <a:pt x="16897" y="10974"/>
                </a:cubicBezTo>
                <a:cubicBezTo>
                  <a:pt x="16897" y="11011"/>
                  <a:pt x="16915" y="11042"/>
                  <a:pt x="16938" y="11042"/>
                </a:cubicBezTo>
                <a:cubicBezTo>
                  <a:pt x="16960" y="11042"/>
                  <a:pt x="16979" y="11011"/>
                  <a:pt x="16979" y="10974"/>
                </a:cubicBezTo>
                <a:cubicBezTo>
                  <a:pt x="16979" y="10936"/>
                  <a:pt x="16960" y="10905"/>
                  <a:pt x="16938" y="10905"/>
                </a:cubicBezTo>
                <a:close/>
                <a:moveTo>
                  <a:pt x="17153" y="10905"/>
                </a:moveTo>
                <a:cubicBezTo>
                  <a:pt x="17130" y="10905"/>
                  <a:pt x="17111" y="10936"/>
                  <a:pt x="17111" y="10974"/>
                </a:cubicBezTo>
                <a:cubicBezTo>
                  <a:pt x="17111" y="11011"/>
                  <a:pt x="17130" y="11042"/>
                  <a:pt x="17153" y="11042"/>
                </a:cubicBezTo>
                <a:cubicBezTo>
                  <a:pt x="17161" y="11042"/>
                  <a:pt x="17168" y="11038"/>
                  <a:pt x="17175" y="11031"/>
                </a:cubicBezTo>
                <a:cubicBezTo>
                  <a:pt x="17179" y="11025"/>
                  <a:pt x="17183" y="11019"/>
                  <a:pt x="17186" y="11012"/>
                </a:cubicBezTo>
                <a:cubicBezTo>
                  <a:pt x="17191" y="11001"/>
                  <a:pt x="17194" y="10988"/>
                  <a:pt x="17194" y="10974"/>
                </a:cubicBezTo>
                <a:cubicBezTo>
                  <a:pt x="17194" y="10936"/>
                  <a:pt x="17175" y="10905"/>
                  <a:pt x="17153" y="10905"/>
                </a:cubicBezTo>
                <a:close/>
                <a:moveTo>
                  <a:pt x="5376" y="10918"/>
                </a:moveTo>
                <a:cubicBezTo>
                  <a:pt x="5369" y="10924"/>
                  <a:pt x="5363" y="10932"/>
                  <a:pt x="5358" y="10944"/>
                </a:cubicBezTo>
                <a:cubicBezTo>
                  <a:pt x="5360" y="10945"/>
                  <a:pt x="5363" y="10946"/>
                  <a:pt x="5366" y="10946"/>
                </a:cubicBezTo>
                <a:cubicBezTo>
                  <a:pt x="5370" y="10946"/>
                  <a:pt x="5376" y="10933"/>
                  <a:pt x="5376" y="10925"/>
                </a:cubicBezTo>
                <a:cubicBezTo>
                  <a:pt x="5376" y="10922"/>
                  <a:pt x="5376" y="10920"/>
                  <a:pt x="5376" y="10918"/>
                </a:cubicBezTo>
                <a:close/>
                <a:moveTo>
                  <a:pt x="9192" y="10918"/>
                </a:moveTo>
                <a:cubicBezTo>
                  <a:pt x="9182" y="10962"/>
                  <a:pt x="9173" y="11005"/>
                  <a:pt x="9166" y="11045"/>
                </a:cubicBezTo>
                <a:cubicBezTo>
                  <a:pt x="9168" y="11045"/>
                  <a:pt x="9170" y="11046"/>
                  <a:pt x="9172" y="11046"/>
                </a:cubicBezTo>
                <a:cubicBezTo>
                  <a:pt x="9194" y="11046"/>
                  <a:pt x="9213" y="11015"/>
                  <a:pt x="9213" y="10978"/>
                </a:cubicBezTo>
                <a:cubicBezTo>
                  <a:pt x="9213" y="10952"/>
                  <a:pt x="9204" y="10930"/>
                  <a:pt x="9192" y="10918"/>
                </a:cubicBezTo>
                <a:close/>
                <a:moveTo>
                  <a:pt x="13561" y="10918"/>
                </a:moveTo>
                <a:cubicBezTo>
                  <a:pt x="13549" y="10930"/>
                  <a:pt x="13542" y="10951"/>
                  <a:pt x="13542" y="10976"/>
                </a:cubicBezTo>
                <a:cubicBezTo>
                  <a:pt x="13542" y="11013"/>
                  <a:pt x="13560" y="11044"/>
                  <a:pt x="13583" y="11044"/>
                </a:cubicBezTo>
                <a:cubicBezTo>
                  <a:pt x="13605" y="11044"/>
                  <a:pt x="13624" y="11013"/>
                  <a:pt x="13624" y="10976"/>
                </a:cubicBezTo>
                <a:cubicBezTo>
                  <a:pt x="13624" y="10975"/>
                  <a:pt x="13624" y="10974"/>
                  <a:pt x="13624" y="10974"/>
                </a:cubicBezTo>
                <a:cubicBezTo>
                  <a:pt x="13599" y="10958"/>
                  <a:pt x="13579" y="10943"/>
                  <a:pt x="13561" y="10918"/>
                </a:cubicBezTo>
                <a:close/>
                <a:moveTo>
                  <a:pt x="17400" y="10956"/>
                </a:moveTo>
                <a:cubicBezTo>
                  <a:pt x="17397" y="10977"/>
                  <a:pt x="17396" y="10996"/>
                  <a:pt x="17396" y="11013"/>
                </a:cubicBezTo>
                <a:cubicBezTo>
                  <a:pt x="17396" y="11014"/>
                  <a:pt x="17396" y="11015"/>
                  <a:pt x="17396" y="11016"/>
                </a:cubicBezTo>
                <a:cubicBezTo>
                  <a:pt x="17400" y="11006"/>
                  <a:pt x="17402" y="10993"/>
                  <a:pt x="17402" y="10979"/>
                </a:cubicBezTo>
                <a:cubicBezTo>
                  <a:pt x="17402" y="10971"/>
                  <a:pt x="17401" y="10963"/>
                  <a:pt x="17400" y="10956"/>
                </a:cubicBezTo>
                <a:close/>
                <a:moveTo>
                  <a:pt x="3401" y="11084"/>
                </a:moveTo>
                <a:cubicBezTo>
                  <a:pt x="3408" y="11107"/>
                  <a:pt x="3421" y="11141"/>
                  <a:pt x="3428" y="11152"/>
                </a:cubicBezTo>
                <a:cubicBezTo>
                  <a:pt x="3429" y="11155"/>
                  <a:pt x="3430" y="11157"/>
                  <a:pt x="3431" y="11157"/>
                </a:cubicBezTo>
                <a:cubicBezTo>
                  <a:pt x="3432" y="11157"/>
                  <a:pt x="3433" y="11155"/>
                  <a:pt x="3435" y="11152"/>
                </a:cubicBezTo>
                <a:cubicBezTo>
                  <a:pt x="3436" y="11149"/>
                  <a:pt x="3438" y="11144"/>
                  <a:pt x="3439" y="11138"/>
                </a:cubicBezTo>
                <a:cubicBezTo>
                  <a:pt x="3436" y="11108"/>
                  <a:pt x="3420" y="11086"/>
                  <a:pt x="3401" y="11084"/>
                </a:cubicBezTo>
                <a:close/>
                <a:moveTo>
                  <a:pt x="3818" y="11084"/>
                </a:moveTo>
                <a:cubicBezTo>
                  <a:pt x="3795" y="11084"/>
                  <a:pt x="3777" y="11115"/>
                  <a:pt x="3777" y="11153"/>
                </a:cubicBezTo>
                <a:cubicBezTo>
                  <a:pt x="3777" y="11191"/>
                  <a:pt x="3795" y="11221"/>
                  <a:pt x="3818" y="11221"/>
                </a:cubicBezTo>
                <a:cubicBezTo>
                  <a:pt x="3841" y="11221"/>
                  <a:pt x="3859" y="11191"/>
                  <a:pt x="3859" y="11153"/>
                </a:cubicBezTo>
                <a:cubicBezTo>
                  <a:pt x="3859" y="11115"/>
                  <a:pt x="3841" y="11084"/>
                  <a:pt x="3818" y="11084"/>
                </a:cubicBezTo>
                <a:close/>
                <a:moveTo>
                  <a:pt x="4033" y="11084"/>
                </a:moveTo>
                <a:cubicBezTo>
                  <a:pt x="4010" y="11084"/>
                  <a:pt x="3992" y="11115"/>
                  <a:pt x="3992" y="11153"/>
                </a:cubicBezTo>
                <a:cubicBezTo>
                  <a:pt x="3992" y="11191"/>
                  <a:pt x="4010" y="11221"/>
                  <a:pt x="4033" y="11221"/>
                </a:cubicBezTo>
                <a:cubicBezTo>
                  <a:pt x="4056" y="11221"/>
                  <a:pt x="4074" y="11191"/>
                  <a:pt x="4074" y="11153"/>
                </a:cubicBezTo>
                <a:cubicBezTo>
                  <a:pt x="4074" y="11115"/>
                  <a:pt x="4056" y="11084"/>
                  <a:pt x="4033" y="11084"/>
                </a:cubicBezTo>
                <a:close/>
                <a:moveTo>
                  <a:pt x="9276" y="11084"/>
                </a:moveTo>
                <a:cubicBezTo>
                  <a:pt x="9254" y="11084"/>
                  <a:pt x="9235" y="11115"/>
                  <a:pt x="9235" y="11153"/>
                </a:cubicBezTo>
                <a:cubicBezTo>
                  <a:pt x="9235" y="11191"/>
                  <a:pt x="9254" y="11221"/>
                  <a:pt x="9276" y="11221"/>
                </a:cubicBezTo>
                <a:cubicBezTo>
                  <a:pt x="9299" y="11221"/>
                  <a:pt x="9317" y="11191"/>
                  <a:pt x="9317" y="11153"/>
                </a:cubicBezTo>
                <a:cubicBezTo>
                  <a:pt x="9317" y="11115"/>
                  <a:pt x="9299" y="11084"/>
                  <a:pt x="9276" y="11084"/>
                </a:cubicBezTo>
                <a:close/>
                <a:moveTo>
                  <a:pt x="9483" y="11084"/>
                </a:moveTo>
                <a:cubicBezTo>
                  <a:pt x="9461" y="11084"/>
                  <a:pt x="9442" y="11115"/>
                  <a:pt x="9442" y="11153"/>
                </a:cubicBezTo>
                <a:cubicBezTo>
                  <a:pt x="9442" y="11191"/>
                  <a:pt x="9461" y="11221"/>
                  <a:pt x="9483" y="11221"/>
                </a:cubicBezTo>
                <a:cubicBezTo>
                  <a:pt x="9506" y="11221"/>
                  <a:pt x="9524" y="11191"/>
                  <a:pt x="9524" y="11153"/>
                </a:cubicBezTo>
                <a:cubicBezTo>
                  <a:pt x="9524" y="11115"/>
                  <a:pt x="9506" y="11084"/>
                  <a:pt x="9483" y="11084"/>
                </a:cubicBezTo>
                <a:close/>
                <a:moveTo>
                  <a:pt x="9698" y="11084"/>
                </a:moveTo>
                <a:cubicBezTo>
                  <a:pt x="9676" y="11084"/>
                  <a:pt x="9657" y="11115"/>
                  <a:pt x="9657" y="11153"/>
                </a:cubicBezTo>
                <a:cubicBezTo>
                  <a:pt x="9657" y="11191"/>
                  <a:pt x="9676" y="11221"/>
                  <a:pt x="9698" y="11221"/>
                </a:cubicBezTo>
                <a:cubicBezTo>
                  <a:pt x="9721" y="11221"/>
                  <a:pt x="9739" y="11191"/>
                  <a:pt x="9739" y="11153"/>
                </a:cubicBezTo>
                <a:cubicBezTo>
                  <a:pt x="9739" y="11115"/>
                  <a:pt x="9721" y="11084"/>
                  <a:pt x="9698" y="11084"/>
                </a:cubicBezTo>
                <a:close/>
                <a:moveTo>
                  <a:pt x="9906" y="11084"/>
                </a:moveTo>
                <a:cubicBezTo>
                  <a:pt x="9883" y="11084"/>
                  <a:pt x="9865" y="11115"/>
                  <a:pt x="9865" y="11153"/>
                </a:cubicBezTo>
                <a:cubicBezTo>
                  <a:pt x="9865" y="11191"/>
                  <a:pt x="9883" y="11221"/>
                  <a:pt x="9906" y="11221"/>
                </a:cubicBezTo>
                <a:cubicBezTo>
                  <a:pt x="9928" y="11221"/>
                  <a:pt x="9947" y="11191"/>
                  <a:pt x="9947" y="11153"/>
                </a:cubicBezTo>
                <a:cubicBezTo>
                  <a:pt x="9947" y="11115"/>
                  <a:pt x="9928" y="11084"/>
                  <a:pt x="9906" y="11084"/>
                </a:cubicBezTo>
                <a:close/>
                <a:moveTo>
                  <a:pt x="10121" y="11084"/>
                </a:moveTo>
                <a:cubicBezTo>
                  <a:pt x="10098" y="11084"/>
                  <a:pt x="10080" y="11115"/>
                  <a:pt x="10080" y="11153"/>
                </a:cubicBezTo>
                <a:cubicBezTo>
                  <a:pt x="10080" y="11191"/>
                  <a:pt x="10098" y="11221"/>
                  <a:pt x="10121" y="11221"/>
                </a:cubicBezTo>
                <a:cubicBezTo>
                  <a:pt x="10143" y="11221"/>
                  <a:pt x="10162" y="11191"/>
                  <a:pt x="10162" y="11153"/>
                </a:cubicBezTo>
                <a:cubicBezTo>
                  <a:pt x="10162" y="11115"/>
                  <a:pt x="10143" y="11084"/>
                  <a:pt x="10121" y="11084"/>
                </a:cubicBezTo>
                <a:close/>
                <a:moveTo>
                  <a:pt x="10328" y="11084"/>
                </a:moveTo>
                <a:cubicBezTo>
                  <a:pt x="10305" y="11084"/>
                  <a:pt x="10287" y="11115"/>
                  <a:pt x="10287" y="11153"/>
                </a:cubicBezTo>
                <a:cubicBezTo>
                  <a:pt x="10287" y="11191"/>
                  <a:pt x="10305" y="11221"/>
                  <a:pt x="10328" y="11221"/>
                </a:cubicBezTo>
                <a:cubicBezTo>
                  <a:pt x="10351" y="11221"/>
                  <a:pt x="10369" y="11191"/>
                  <a:pt x="10369" y="11153"/>
                </a:cubicBezTo>
                <a:cubicBezTo>
                  <a:pt x="10369" y="11115"/>
                  <a:pt x="10351" y="11084"/>
                  <a:pt x="10328" y="11084"/>
                </a:cubicBezTo>
                <a:close/>
                <a:moveTo>
                  <a:pt x="10535" y="11084"/>
                </a:moveTo>
                <a:cubicBezTo>
                  <a:pt x="10513" y="11084"/>
                  <a:pt x="10494" y="11115"/>
                  <a:pt x="10494" y="11153"/>
                </a:cubicBezTo>
                <a:cubicBezTo>
                  <a:pt x="10494" y="11191"/>
                  <a:pt x="10513" y="11221"/>
                  <a:pt x="10535" y="11221"/>
                </a:cubicBezTo>
                <a:cubicBezTo>
                  <a:pt x="10558" y="11221"/>
                  <a:pt x="10576" y="11191"/>
                  <a:pt x="10576" y="11153"/>
                </a:cubicBezTo>
                <a:cubicBezTo>
                  <a:pt x="10576" y="11115"/>
                  <a:pt x="10558" y="11084"/>
                  <a:pt x="10535" y="11084"/>
                </a:cubicBezTo>
                <a:close/>
                <a:moveTo>
                  <a:pt x="10750" y="11084"/>
                </a:moveTo>
                <a:cubicBezTo>
                  <a:pt x="10727" y="11084"/>
                  <a:pt x="10709" y="11115"/>
                  <a:pt x="10709" y="11153"/>
                </a:cubicBezTo>
                <a:cubicBezTo>
                  <a:pt x="10709" y="11191"/>
                  <a:pt x="10727" y="11221"/>
                  <a:pt x="10750" y="11221"/>
                </a:cubicBezTo>
                <a:cubicBezTo>
                  <a:pt x="10773" y="11221"/>
                  <a:pt x="10791" y="11191"/>
                  <a:pt x="10791" y="11153"/>
                </a:cubicBezTo>
                <a:cubicBezTo>
                  <a:pt x="10791" y="11115"/>
                  <a:pt x="10773" y="11084"/>
                  <a:pt x="10750" y="11084"/>
                </a:cubicBezTo>
                <a:close/>
                <a:moveTo>
                  <a:pt x="10957" y="11084"/>
                </a:moveTo>
                <a:cubicBezTo>
                  <a:pt x="10935" y="11084"/>
                  <a:pt x="10916" y="11115"/>
                  <a:pt x="10916" y="11153"/>
                </a:cubicBezTo>
                <a:cubicBezTo>
                  <a:pt x="10916" y="11191"/>
                  <a:pt x="10935" y="11221"/>
                  <a:pt x="10957" y="11221"/>
                </a:cubicBezTo>
                <a:cubicBezTo>
                  <a:pt x="10980" y="11221"/>
                  <a:pt x="10998" y="11191"/>
                  <a:pt x="10998" y="11153"/>
                </a:cubicBezTo>
                <a:cubicBezTo>
                  <a:pt x="10998" y="11115"/>
                  <a:pt x="10980" y="11084"/>
                  <a:pt x="10957" y="11084"/>
                </a:cubicBezTo>
                <a:close/>
                <a:moveTo>
                  <a:pt x="11165" y="11084"/>
                </a:moveTo>
                <a:cubicBezTo>
                  <a:pt x="11142" y="11084"/>
                  <a:pt x="11124" y="11115"/>
                  <a:pt x="11124" y="11153"/>
                </a:cubicBezTo>
                <a:cubicBezTo>
                  <a:pt x="11124" y="11191"/>
                  <a:pt x="11142" y="11221"/>
                  <a:pt x="11165" y="11221"/>
                </a:cubicBezTo>
                <a:cubicBezTo>
                  <a:pt x="11187" y="11221"/>
                  <a:pt x="11206" y="11191"/>
                  <a:pt x="11206" y="11153"/>
                </a:cubicBezTo>
                <a:cubicBezTo>
                  <a:pt x="11206" y="11115"/>
                  <a:pt x="11187" y="11084"/>
                  <a:pt x="11165" y="11084"/>
                </a:cubicBezTo>
                <a:close/>
                <a:moveTo>
                  <a:pt x="11380" y="11084"/>
                </a:moveTo>
                <a:cubicBezTo>
                  <a:pt x="11357" y="11084"/>
                  <a:pt x="11339" y="11115"/>
                  <a:pt x="11339" y="11153"/>
                </a:cubicBezTo>
                <a:cubicBezTo>
                  <a:pt x="11339" y="11191"/>
                  <a:pt x="11357" y="11221"/>
                  <a:pt x="11380" y="11221"/>
                </a:cubicBezTo>
                <a:cubicBezTo>
                  <a:pt x="11402" y="11221"/>
                  <a:pt x="11421" y="11191"/>
                  <a:pt x="11421" y="11153"/>
                </a:cubicBezTo>
                <a:cubicBezTo>
                  <a:pt x="11421" y="11115"/>
                  <a:pt x="11402" y="11084"/>
                  <a:pt x="11380" y="11084"/>
                </a:cubicBezTo>
                <a:close/>
                <a:moveTo>
                  <a:pt x="11587" y="11084"/>
                </a:moveTo>
                <a:cubicBezTo>
                  <a:pt x="11564" y="11084"/>
                  <a:pt x="11546" y="11115"/>
                  <a:pt x="11546" y="11153"/>
                </a:cubicBezTo>
                <a:cubicBezTo>
                  <a:pt x="11546" y="11191"/>
                  <a:pt x="11564" y="11221"/>
                  <a:pt x="11587" y="11221"/>
                </a:cubicBezTo>
                <a:cubicBezTo>
                  <a:pt x="11610" y="11221"/>
                  <a:pt x="11628" y="11191"/>
                  <a:pt x="11628" y="11153"/>
                </a:cubicBezTo>
                <a:cubicBezTo>
                  <a:pt x="11628" y="11115"/>
                  <a:pt x="11610" y="11084"/>
                  <a:pt x="11587" y="11084"/>
                </a:cubicBezTo>
                <a:close/>
                <a:moveTo>
                  <a:pt x="11794" y="11084"/>
                </a:moveTo>
                <a:cubicBezTo>
                  <a:pt x="11771" y="11084"/>
                  <a:pt x="11753" y="11115"/>
                  <a:pt x="11753" y="11153"/>
                </a:cubicBezTo>
                <a:cubicBezTo>
                  <a:pt x="11753" y="11191"/>
                  <a:pt x="11771" y="11221"/>
                  <a:pt x="11794" y="11221"/>
                </a:cubicBezTo>
                <a:cubicBezTo>
                  <a:pt x="11817" y="11221"/>
                  <a:pt x="11835" y="11191"/>
                  <a:pt x="11835" y="11153"/>
                </a:cubicBezTo>
                <a:cubicBezTo>
                  <a:pt x="11835" y="11115"/>
                  <a:pt x="11817" y="11084"/>
                  <a:pt x="11794" y="11084"/>
                </a:cubicBezTo>
                <a:close/>
                <a:moveTo>
                  <a:pt x="12009" y="11084"/>
                </a:moveTo>
                <a:cubicBezTo>
                  <a:pt x="11986" y="11084"/>
                  <a:pt x="11968" y="11115"/>
                  <a:pt x="11968" y="11153"/>
                </a:cubicBezTo>
                <a:cubicBezTo>
                  <a:pt x="11968" y="11191"/>
                  <a:pt x="11986" y="11221"/>
                  <a:pt x="12009" y="11221"/>
                </a:cubicBezTo>
                <a:cubicBezTo>
                  <a:pt x="12032" y="11221"/>
                  <a:pt x="12050" y="11191"/>
                  <a:pt x="12050" y="11153"/>
                </a:cubicBezTo>
                <a:cubicBezTo>
                  <a:pt x="12050" y="11115"/>
                  <a:pt x="12032" y="11084"/>
                  <a:pt x="12009" y="11084"/>
                </a:cubicBezTo>
                <a:close/>
                <a:moveTo>
                  <a:pt x="12216" y="11084"/>
                </a:moveTo>
                <a:cubicBezTo>
                  <a:pt x="12194" y="11084"/>
                  <a:pt x="12175" y="11115"/>
                  <a:pt x="12175" y="11153"/>
                </a:cubicBezTo>
                <a:cubicBezTo>
                  <a:pt x="12175" y="11191"/>
                  <a:pt x="12194" y="11221"/>
                  <a:pt x="12216" y="11221"/>
                </a:cubicBezTo>
                <a:cubicBezTo>
                  <a:pt x="12239" y="11221"/>
                  <a:pt x="12257" y="11191"/>
                  <a:pt x="12257" y="11153"/>
                </a:cubicBezTo>
                <a:cubicBezTo>
                  <a:pt x="12257" y="11115"/>
                  <a:pt x="12239" y="11084"/>
                  <a:pt x="12216" y="11084"/>
                </a:cubicBezTo>
                <a:close/>
                <a:moveTo>
                  <a:pt x="12639" y="11084"/>
                </a:moveTo>
                <a:cubicBezTo>
                  <a:pt x="12616" y="11084"/>
                  <a:pt x="12598" y="11115"/>
                  <a:pt x="12598" y="11153"/>
                </a:cubicBezTo>
                <a:cubicBezTo>
                  <a:pt x="12598" y="11191"/>
                  <a:pt x="12616" y="11221"/>
                  <a:pt x="12639" y="11221"/>
                </a:cubicBezTo>
                <a:cubicBezTo>
                  <a:pt x="12661" y="11221"/>
                  <a:pt x="12680" y="11191"/>
                  <a:pt x="12680" y="11153"/>
                </a:cubicBezTo>
                <a:cubicBezTo>
                  <a:pt x="12680" y="11115"/>
                  <a:pt x="12661" y="11084"/>
                  <a:pt x="12639" y="11084"/>
                </a:cubicBezTo>
                <a:close/>
                <a:moveTo>
                  <a:pt x="12846" y="11084"/>
                </a:moveTo>
                <a:cubicBezTo>
                  <a:pt x="12823" y="11084"/>
                  <a:pt x="12805" y="11115"/>
                  <a:pt x="12805" y="11153"/>
                </a:cubicBezTo>
                <a:cubicBezTo>
                  <a:pt x="12805" y="11191"/>
                  <a:pt x="12823" y="11221"/>
                  <a:pt x="12846" y="11221"/>
                </a:cubicBezTo>
                <a:cubicBezTo>
                  <a:pt x="12868" y="11221"/>
                  <a:pt x="12887" y="11191"/>
                  <a:pt x="12887" y="11153"/>
                </a:cubicBezTo>
                <a:cubicBezTo>
                  <a:pt x="12887" y="11115"/>
                  <a:pt x="12868" y="11084"/>
                  <a:pt x="12846" y="11084"/>
                </a:cubicBezTo>
                <a:close/>
                <a:moveTo>
                  <a:pt x="13053" y="11084"/>
                </a:moveTo>
                <a:cubicBezTo>
                  <a:pt x="13030" y="11084"/>
                  <a:pt x="13012" y="11115"/>
                  <a:pt x="13012" y="11153"/>
                </a:cubicBezTo>
                <a:cubicBezTo>
                  <a:pt x="13012" y="11191"/>
                  <a:pt x="13030" y="11221"/>
                  <a:pt x="13053" y="11221"/>
                </a:cubicBezTo>
                <a:cubicBezTo>
                  <a:pt x="13076" y="11221"/>
                  <a:pt x="13094" y="11191"/>
                  <a:pt x="13094" y="11153"/>
                </a:cubicBezTo>
                <a:cubicBezTo>
                  <a:pt x="13094" y="11115"/>
                  <a:pt x="13076" y="11084"/>
                  <a:pt x="13053" y="11084"/>
                </a:cubicBezTo>
                <a:close/>
                <a:moveTo>
                  <a:pt x="13268" y="11084"/>
                </a:moveTo>
                <a:cubicBezTo>
                  <a:pt x="13245" y="11084"/>
                  <a:pt x="13227" y="11115"/>
                  <a:pt x="13227" y="11153"/>
                </a:cubicBezTo>
                <a:cubicBezTo>
                  <a:pt x="13227" y="11191"/>
                  <a:pt x="13245" y="11221"/>
                  <a:pt x="13268" y="11221"/>
                </a:cubicBezTo>
                <a:cubicBezTo>
                  <a:pt x="13291" y="11221"/>
                  <a:pt x="13309" y="11191"/>
                  <a:pt x="13309" y="11153"/>
                </a:cubicBezTo>
                <a:cubicBezTo>
                  <a:pt x="13309" y="11115"/>
                  <a:pt x="13291" y="11084"/>
                  <a:pt x="13268" y="11084"/>
                </a:cubicBezTo>
                <a:close/>
                <a:moveTo>
                  <a:pt x="13475" y="11084"/>
                </a:moveTo>
                <a:cubicBezTo>
                  <a:pt x="13453" y="11084"/>
                  <a:pt x="13434" y="11115"/>
                  <a:pt x="13434" y="11153"/>
                </a:cubicBezTo>
                <a:cubicBezTo>
                  <a:pt x="13434" y="11191"/>
                  <a:pt x="13453" y="11221"/>
                  <a:pt x="13475" y="11221"/>
                </a:cubicBezTo>
                <a:cubicBezTo>
                  <a:pt x="13498" y="11221"/>
                  <a:pt x="13516" y="11191"/>
                  <a:pt x="13516" y="11153"/>
                </a:cubicBezTo>
                <a:cubicBezTo>
                  <a:pt x="13516" y="11115"/>
                  <a:pt x="13498" y="11084"/>
                  <a:pt x="13475" y="11084"/>
                </a:cubicBezTo>
                <a:close/>
                <a:moveTo>
                  <a:pt x="13678" y="11084"/>
                </a:moveTo>
                <a:cubicBezTo>
                  <a:pt x="13657" y="11089"/>
                  <a:pt x="13642" y="11117"/>
                  <a:pt x="13642" y="11152"/>
                </a:cubicBezTo>
                <a:cubicBezTo>
                  <a:pt x="13642" y="11190"/>
                  <a:pt x="13660" y="11220"/>
                  <a:pt x="13683" y="11220"/>
                </a:cubicBezTo>
                <a:cubicBezTo>
                  <a:pt x="13700" y="11220"/>
                  <a:pt x="13715" y="11201"/>
                  <a:pt x="13721" y="11175"/>
                </a:cubicBezTo>
                <a:cubicBezTo>
                  <a:pt x="13722" y="11169"/>
                  <a:pt x="13722" y="11163"/>
                  <a:pt x="13722" y="11156"/>
                </a:cubicBezTo>
                <a:cubicBezTo>
                  <a:pt x="13722" y="11155"/>
                  <a:pt x="13722" y="11154"/>
                  <a:pt x="13722" y="11152"/>
                </a:cubicBezTo>
                <a:cubicBezTo>
                  <a:pt x="13720" y="11120"/>
                  <a:pt x="13693" y="11124"/>
                  <a:pt x="13683" y="11090"/>
                </a:cubicBezTo>
                <a:cubicBezTo>
                  <a:pt x="13682" y="11089"/>
                  <a:pt x="13682" y="11088"/>
                  <a:pt x="13682" y="11088"/>
                </a:cubicBezTo>
                <a:lnTo>
                  <a:pt x="13682" y="11092"/>
                </a:lnTo>
                <a:cubicBezTo>
                  <a:pt x="13680" y="11090"/>
                  <a:pt x="13679" y="11087"/>
                  <a:pt x="13678" y="11084"/>
                </a:cubicBezTo>
                <a:close/>
                <a:moveTo>
                  <a:pt x="14527" y="11084"/>
                </a:moveTo>
                <a:cubicBezTo>
                  <a:pt x="14504" y="11084"/>
                  <a:pt x="14486" y="11115"/>
                  <a:pt x="14486" y="11153"/>
                </a:cubicBezTo>
                <a:cubicBezTo>
                  <a:pt x="14486" y="11156"/>
                  <a:pt x="14486" y="11159"/>
                  <a:pt x="14487" y="11162"/>
                </a:cubicBezTo>
                <a:lnTo>
                  <a:pt x="14503" y="11162"/>
                </a:lnTo>
                <a:cubicBezTo>
                  <a:pt x="14503" y="11171"/>
                  <a:pt x="14499" y="11184"/>
                  <a:pt x="14495" y="11196"/>
                </a:cubicBezTo>
                <a:cubicBezTo>
                  <a:pt x="14503" y="11211"/>
                  <a:pt x="14514" y="11221"/>
                  <a:pt x="14527" y="11221"/>
                </a:cubicBezTo>
                <a:cubicBezTo>
                  <a:pt x="14550" y="11221"/>
                  <a:pt x="14568" y="11191"/>
                  <a:pt x="14568" y="11153"/>
                </a:cubicBezTo>
                <a:cubicBezTo>
                  <a:pt x="14568" y="11115"/>
                  <a:pt x="14550" y="11084"/>
                  <a:pt x="14527" y="11084"/>
                </a:cubicBezTo>
                <a:close/>
                <a:moveTo>
                  <a:pt x="14734" y="11084"/>
                </a:moveTo>
                <a:cubicBezTo>
                  <a:pt x="14712" y="11084"/>
                  <a:pt x="14693" y="11115"/>
                  <a:pt x="14693" y="11153"/>
                </a:cubicBezTo>
                <a:cubicBezTo>
                  <a:pt x="14693" y="11191"/>
                  <a:pt x="14712" y="11221"/>
                  <a:pt x="14734" y="11221"/>
                </a:cubicBezTo>
                <a:cubicBezTo>
                  <a:pt x="14757" y="11221"/>
                  <a:pt x="14775" y="11191"/>
                  <a:pt x="14775" y="11153"/>
                </a:cubicBezTo>
                <a:cubicBezTo>
                  <a:pt x="14775" y="11115"/>
                  <a:pt x="14757" y="11084"/>
                  <a:pt x="14734" y="11084"/>
                </a:cubicBezTo>
                <a:close/>
                <a:moveTo>
                  <a:pt x="14942" y="11084"/>
                </a:moveTo>
                <a:cubicBezTo>
                  <a:pt x="14919" y="11084"/>
                  <a:pt x="14901" y="11115"/>
                  <a:pt x="14901" y="11153"/>
                </a:cubicBezTo>
                <a:cubicBezTo>
                  <a:pt x="14901" y="11191"/>
                  <a:pt x="14919" y="11221"/>
                  <a:pt x="14942" y="11221"/>
                </a:cubicBezTo>
                <a:cubicBezTo>
                  <a:pt x="14964" y="11221"/>
                  <a:pt x="14983" y="11191"/>
                  <a:pt x="14983" y="11153"/>
                </a:cubicBezTo>
                <a:cubicBezTo>
                  <a:pt x="14983" y="11115"/>
                  <a:pt x="14964" y="11084"/>
                  <a:pt x="14942" y="11084"/>
                </a:cubicBezTo>
                <a:close/>
                <a:moveTo>
                  <a:pt x="15157" y="11084"/>
                </a:moveTo>
                <a:cubicBezTo>
                  <a:pt x="15134" y="11084"/>
                  <a:pt x="15116" y="11115"/>
                  <a:pt x="15116" y="11153"/>
                </a:cubicBezTo>
                <a:cubicBezTo>
                  <a:pt x="15116" y="11191"/>
                  <a:pt x="15134" y="11221"/>
                  <a:pt x="15157" y="11221"/>
                </a:cubicBezTo>
                <a:cubicBezTo>
                  <a:pt x="15179" y="11221"/>
                  <a:pt x="15198" y="11191"/>
                  <a:pt x="15198" y="11153"/>
                </a:cubicBezTo>
                <a:cubicBezTo>
                  <a:pt x="15198" y="11115"/>
                  <a:pt x="15179" y="11084"/>
                  <a:pt x="15157" y="11084"/>
                </a:cubicBezTo>
                <a:close/>
                <a:moveTo>
                  <a:pt x="15364" y="11084"/>
                </a:moveTo>
                <a:cubicBezTo>
                  <a:pt x="15341" y="11084"/>
                  <a:pt x="15323" y="11115"/>
                  <a:pt x="15323" y="11153"/>
                </a:cubicBezTo>
                <a:cubicBezTo>
                  <a:pt x="15323" y="11191"/>
                  <a:pt x="15341" y="11221"/>
                  <a:pt x="15364" y="11221"/>
                </a:cubicBezTo>
                <a:cubicBezTo>
                  <a:pt x="15386" y="11221"/>
                  <a:pt x="15405" y="11191"/>
                  <a:pt x="15405" y="11153"/>
                </a:cubicBezTo>
                <a:cubicBezTo>
                  <a:pt x="15405" y="11115"/>
                  <a:pt x="15386" y="11084"/>
                  <a:pt x="15364" y="11084"/>
                </a:cubicBezTo>
                <a:close/>
                <a:moveTo>
                  <a:pt x="15579" y="11084"/>
                </a:moveTo>
                <a:cubicBezTo>
                  <a:pt x="15556" y="11084"/>
                  <a:pt x="15538" y="11115"/>
                  <a:pt x="15538" y="11153"/>
                </a:cubicBezTo>
                <a:cubicBezTo>
                  <a:pt x="15538" y="11175"/>
                  <a:pt x="15544" y="11194"/>
                  <a:pt x="15554" y="11206"/>
                </a:cubicBezTo>
                <a:cubicBezTo>
                  <a:pt x="15563" y="11200"/>
                  <a:pt x="15572" y="11191"/>
                  <a:pt x="15579" y="11179"/>
                </a:cubicBezTo>
                <a:cubicBezTo>
                  <a:pt x="15584" y="11172"/>
                  <a:pt x="15588" y="11163"/>
                  <a:pt x="15591" y="11153"/>
                </a:cubicBezTo>
                <a:cubicBezTo>
                  <a:pt x="15597" y="11137"/>
                  <a:pt x="15600" y="11118"/>
                  <a:pt x="15601" y="11096"/>
                </a:cubicBezTo>
                <a:cubicBezTo>
                  <a:pt x="15595" y="11088"/>
                  <a:pt x="15587" y="11084"/>
                  <a:pt x="15579" y="11084"/>
                </a:cubicBezTo>
                <a:close/>
                <a:moveTo>
                  <a:pt x="15786" y="11084"/>
                </a:moveTo>
                <a:cubicBezTo>
                  <a:pt x="15763" y="11084"/>
                  <a:pt x="15745" y="11115"/>
                  <a:pt x="15745" y="11153"/>
                </a:cubicBezTo>
                <a:cubicBezTo>
                  <a:pt x="15745" y="11191"/>
                  <a:pt x="15763" y="11221"/>
                  <a:pt x="15786" y="11221"/>
                </a:cubicBezTo>
                <a:cubicBezTo>
                  <a:pt x="15809" y="11221"/>
                  <a:pt x="15827" y="11191"/>
                  <a:pt x="15827" y="11153"/>
                </a:cubicBezTo>
                <a:cubicBezTo>
                  <a:pt x="15827" y="11115"/>
                  <a:pt x="15809" y="11084"/>
                  <a:pt x="15786" y="11084"/>
                </a:cubicBezTo>
                <a:close/>
                <a:moveTo>
                  <a:pt x="15993" y="11084"/>
                </a:moveTo>
                <a:cubicBezTo>
                  <a:pt x="15971" y="11084"/>
                  <a:pt x="15952" y="11115"/>
                  <a:pt x="15952" y="11153"/>
                </a:cubicBezTo>
                <a:cubicBezTo>
                  <a:pt x="15952" y="11191"/>
                  <a:pt x="15971" y="11221"/>
                  <a:pt x="15993" y="11221"/>
                </a:cubicBezTo>
                <a:cubicBezTo>
                  <a:pt x="16016" y="11221"/>
                  <a:pt x="16034" y="11191"/>
                  <a:pt x="16034" y="11153"/>
                </a:cubicBezTo>
                <a:cubicBezTo>
                  <a:pt x="16034" y="11115"/>
                  <a:pt x="16016" y="11084"/>
                  <a:pt x="15993" y="11084"/>
                </a:cubicBezTo>
                <a:close/>
                <a:moveTo>
                  <a:pt x="16208" y="11084"/>
                </a:moveTo>
                <a:cubicBezTo>
                  <a:pt x="16186" y="11084"/>
                  <a:pt x="16167" y="11115"/>
                  <a:pt x="16167" y="11153"/>
                </a:cubicBezTo>
                <a:cubicBezTo>
                  <a:pt x="16167" y="11191"/>
                  <a:pt x="16186" y="11221"/>
                  <a:pt x="16208" y="11221"/>
                </a:cubicBezTo>
                <a:cubicBezTo>
                  <a:pt x="16231" y="11221"/>
                  <a:pt x="16249" y="11191"/>
                  <a:pt x="16249" y="11153"/>
                </a:cubicBezTo>
                <a:cubicBezTo>
                  <a:pt x="16249" y="11115"/>
                  <a:pt x="16231" y="11084"/>
                  <a:pt x="16208" y="11084"/>
                </a:cubicBezTo>
                <a:close/>
                <a:moveTo>
                  <a:pt x="16416" y="11084"/>
                </a:moveTo>
                <a:cubicBezTo>
                  <a:pt x="16393" y="11084"/>
                  <a:pt x="16375" y="11115"/>
                  <a:pt x="16375" y="11153"/>
                </a:cubicBezTo>
                <a:cubicBezTo>
                  <a:pt x="16375" y="11191"/>
                  <a:pt x="16393" y="11221"/>
                  <a:pt x="16416" y="11221"/>
                </a:cubicBezTo>
                <a:cubicBezTo>
                  <a:pt x="16438" y="11221"/>
                  <a:pt x="16457" y="11191"/>
                  <a:pt x="16457" y="11153"/>
                </a:cubicBezTo>
                <a:cubicBezTo>
                  <a:pt x="16457" y="11115"/>
                  <a:pt x="16438" y="11084"/>
                  <a:pt x="16416" y="11084"/>
                </a:cubicBezTo>
                <a:close/>
                <a:moveTo>
                  <a:pt x="16623" y="11084"/>
                </a:moveTo>
                <a:cubicBezTo>
                  <a:pt x="16600" y="11084"/>
                  <a:pt x="16582" y="11115"/>
                  <a:pt x="16582" y="11153"/>
                </a:cubicBezTo>
                <a:cubicBezTo>
                  <a:pt x="16582" y="11191"/>
                  <a:pt x="16600" y="11221"/>
                  <a:pt x="16623" y="11221"/>
                </a:cubicBezTo>
                <a:cubicBezTo>
                  <a:pt x="16645" y="11221"/>
                  <a:pt x="16664" y="11191"/>
                  <a:pt x="16664" y="11153"/>
                </a:cubicBezTo>
                <a:cubicBezTo>
                  <a:pt x="16664" y="11115"/>
                  <a:pt x="16645" y="11084"/>
                  <a:pt x="16623" y="11084"/>
                </a:cubicBezTo>
                <a:close/>
                <a:moveTo>
                  <a:pt x="16838" y="11084"/>
                </a:moveTo>
                <a:cubicBezTo>
                  <a:pt x="16815" y="11084"/>
                  <a:pt x="16797" y="11115"/>
                  <a:pt x="16797" y="11153"/>
                </a:cubicBezTo>
                <a:cubicBezTo>
                  <a:pt x="16797" y="11191"/>
                  <a:pt x="16815" y="11221"/>
                  <a:pt x="16838" y="11221"/>
                </a:cubicBezTo>
                <a:cubicBezTo>
                  <a:pt x="16860" y="11221"/>
                  <a:pt x="16879" y="11191"/>
                  <a:pt x="16879" y="11153"/>
                </a:cubicBezTo>
                <a:cubicBezTo>
                  <a:pt x="16879" y="11115"/>
                  <a:pt x="16860" y="11084"/>
                  <a:pt x="16838" y="11084"/>
                </a:cubicBezTo>
                <a:close/>
                <a:moveTo>
                  <a:pt x="17044" y="11084"/>
                </a:moveTo>
                <a:cubicBezTo>
                  <a:pt x="17041" y="11084"/>
                  <a:pt x="17038" y="11085"/>
                  <a:pt x="17035" y="11086"/>
                </a:cubicBezTo>
                <a:cubicBezTo>
                  <a:pt x="17038" y="11089"/>
                  <a:pt x="17041" y="11093"/>
                  <a:pt x="17044" y="11096"/>
                </a:cubicBezTo>
                <a:cubicBezTo>
                  <a:pt x="17050" y="11101"/>
                  <a:pt x="17056" y="11106"/>
                  <a:pt x="17064" y="11106"/>
                </a:cubicBezTo>
                <a:cubicBezTo>
                  <a:pt x="17067" y="11106"/>
                  <a:pt x="17070" y="11105"/>
                  <a:pt x="17073" y="11105"/>
                </a:cubicBezTo>
                <a:cubicBezTo>
                  <a:pt x="17066" y="11092"/>
                  <a:pt x="17055" y="11084"/>
                  <a:pt x="17044" y="11084"/>
                </a:cubicBezTo>
                <a:close/>
                <a:moveTo>
                  <a:pt x="17457" y="11084"/>
                </a:moveTo>
                <a:cubicBezTo>
                  <a:pt x="17442" y="11089"/>
                  <a:pt x="17431" y="11107"/>
                  <a:pt x="17426" y="11130"/>
                </a:cubicBezTo>
                <a:cubicBezTo>
                  <a:pt x="17437" y="11130"/>
                  <a:pt x="17447" y="11112"/>
                  <a:pt x="17457" y="11084"/>
                </a:cubicBezTo>
                <a:close/>
                <a:moveTo>
                  <a:pt x="5103" y="11097"/>
                </a:moveTo>
                <a:cubicBezTo>
                  <a:pt x="5094" y="11099"/>
                  <a:pt x="5085" y="11102"/>
                  <a:pt x="5077" y="11105"/>
                </a:cubicBezTo>
                <a:cubicBezTo>
                  <a:pt x="5063" y="11110"/>
                  <a:pt x="5050" y="11118"/>
                  <a:pt x="5038" y="11128"/>
                </a:cubicBezTo>
                <a:cubicBezTo>
                  <a:pt x="5037" y="11135"/>
                  <a:pt x="5036" y="11142"/>
                  <a:pt x="5036" y="11150"/>
                </a:cubicBezTo>
                <a:cubicBezTo>
                  <a:pt x="5036" y="11169"/>
                  <a:pt x="5041" y="11186"/>
                  <a:pt x="5048" y="11199"/>
                </a:cubicBezTo>
                <a:cubicBezTo>
                  <a:pt x="5058" y="11192"/>
                  <a:pt x="5068" y="11186"/>
                  <a:pt x="5077" y="11183"/>
                </a:cubicBezTo>
                <a:cubicBezTo>
                  <a:pt x="5083" y="11181"/>
                  <a:pt x="5090" y="11180"/>
                  <a:pt x="5095" y="11180"/>
                </a:cubicBezTo>
                <a:cubicBezTo>
                  <a:pt x="5102" y="11180"/>
                  <a:pt x="5108" y="11179"/>
                  <a:pt x="5113" y="11181"/>
                </a:cubicBezTo>
                <a:cubicBezTo>
                  <a:pt x="5116" y="11171"/>
                  <a:pt x="5118" y="11161"/>
                  <a:pt x="5118" y="11150"/>
                </a:cubicBezTo>
                <a:cubicBezTo>
                  <a:pt x="5118" y="11128"/>
                  <a:pt x="5112" y="11110"/>
                  <a:pt x="5103" y="11097"/>
                </a:cubicBezTo>
                <a:close/>
                <a:moveTo>
                  <a:pt x="12452" y="11097"/>
                </a:moveTo>
                <a:cubicBezTo>
                  <a:pt x="12455" y="11112"/>
                  <a:pt x="12458" y="11129"/>
                  <a:pt x="12459" y="11149"/>
                </a:cubicBezTo>
                <a:cubicBezTo>
                  <a:pt x="12460" y="11158"/>
                  <a:pt x="12460" y="11168"/>
                  <a:pt x="12460" y="11179"/>
                </a:cubicBezTo>
                <a:cubicBezTo>
                  <a:pt x="12460" y="11181"/>
                  <a:pt x="12460" y="11182"/>
                  <a:pt x="12460" y="11184"/>
                </a:cubicBezTo>
                <a:cubicBezTo>
                  <a:pt x="12464" y="11174"/>
                  <a:pt x="12466" y="11162"/>
                  <a:pt x="12466" y="11149"/>
                </a:cubicBezTo>
                <a:cubicBezTo>
                  <a:pt x="12466" y="11128"/>
                  <a:pt x="12461" y="11110"/>
                  <a:pt x="12452" y="11097"/>
                </a:cubicBezTo>
                <a:close/>
                <a:moveTo>
                  <a:pt x="14351" y="11110"/>
                </a:moveTo>
                <a:cubicBezTo>
                  <a:pt x="14347" y="11126"/>
                  <a:pt x="14342" y="11142"/>
                  <a:pt x="14332" y="11148"/>
                </a:cubicBezTo>
                <a:cubicBezTo>
                  <a:pt x="14327" y="11151"/>
                  <a:pt x="14323" y="11152"/>
                  <a:pt x="14319" y="11152"/>
                </a:cubicBezTo>
                <a:cubicBezTo>
                  <a:pt x="14319" y="11152"/>
                  <a:pt x="14319" y="11152"/>
                  <a:pt x="14319" y="11152"/>
                </a:cubicBezTo>
                <a:cubicBezTo>
                  <a:pt x="14317" y="11152"/>
                  <a:pt x="14315" y="11152"/>
                  <a:pt x="14313" y="11152"/>
                </a:cubicBezTo>
                <a:cubicBezTo>
                  <a:pt x="14307" y="11152"/>
                  <a:pt x="14302" y="11151"/>
                  <a:pt x="14296" y="11152"/>
                </a:cubicBezTo>
                <a:cubicBezTo>
                  <a:pt x="14290" y="11153"/>
                  <a:pt x="14285" y="11156"/>
                  <a:pt x="14279" y="11164"/>
                </a:cubicBezTo>
                <a:cubicBezTo>
                  <a:pt x="14279" y="11165"/>
                  <a:pt x="14279" y="11166"/>
                  <a:pt x="14279" y="11166"/>
                </a:cubicBezTo>
                <a:cubicBezTo>
                  <a:pt x="14285" y="11179"/>
                  <a:pt x="14291" y="11193"/>
                  <a:pt x="14297" y="11210"/>
                </a:cubicBezTo>
                <a:cubicBezTo>
                  <a:pt x="14303" y="11216"/>
                  <a:pt x="14311" y="11220"/>
                  <a:pt x="14319" y="11220"/>
                </a:cubicBezTo>
                <a:cubicBezTo>
                  <a:pt x="14342" y="11220"/>
                  <a:pt x="14360" y="11190"/>
                  <a:pt x="14360" y="11152"/>
                </a:cubicBezTo>
                <a:cubicBezTo>
                  <a:pt x="14360" y="11136"/>
                  <a:pt x="14357" y="11122"/>
                  <a:pt x="14351" y="11110"/>
                </a:cubicBezTo>
                <a:close/>
                <a:moveTo>
                  <a:pt x="5251" y="11148"/>
                </a:moveTo>
                <a:cubicBezTo>
                  <a:pt x="5251" y="11149"/>
                  <a:pt x="5251" y="11149"/>
                  <a:pt x="5251" y="11150"/>
                </a:cubicBezTo>
                <a:cubicBezTo>
                  <a:pt x="5251" y="11188"/>
                  <a:pt x="5269" y="11218"/>
                  <a:pt x="5292" y="11218"/>
                </a:cubicBezTo>
                <a:cubicBezTo>
                  <a:pt x="5304" y="11218"/>
                  <a:pt x="5314" y="11210"/>
                  <a:pt x="5322" y="11197"/>
                </a:cubicBezTo>
                <a:cubicBezTo>
                  <a:pt x="5311" y="11193"/>
                  <a:pt x="5302" y="11187"/>
                  <a:pt x="5292" y="11181"/>
                </a:cubicBezTo>
                <a:cubicBezTo>
                  <a:pt x="5279" y="11172"/>
                  <a:pt x="5266" y="11161"/>
                  <a:pt x="5253" y="11150"/>
                </a:cubicBezTo>
                <a:cubicBezTo>
                  <a:pt x="5252" y="11149"/>
                  <a:pt x="5252" y="11149"/>
                  <a:pt x="5251" y="11148"/>
                </a:cubicBezTo>
                <a:close/>
                <a:moveTo>
                  <a:pt x="3712" y="11264"/>
                </a:moveTo>
                <a:cubicBezTo>
                  <a:pt x="3705" y="11264"/>
                  <a:pt x="3698" y="11267"/>
                  <a:pt x="3693" y="11272"/>
                </a:cubicBezTo>
                <a:cubicBezTo>
                  <a:pt x="3694" y="11278"/>
                  <a:pt x="3695" y="11283"/>
                  <a:pt x="3696" y="11289"/>
                </a:cubicBezTo>
                <a:cubicBezTo>
                  <a:pt x="3700" y="11319"/>
                  <a:pt x="3717" y="11332"/>
                  <a:pt x="3717" y="11388"/>
                </a:cubicBezTo>
                <a:cubicBezTo>
                  <a:pt x="3717" y="11392"/>
                  <a:pt x="3717" y="11396"/>
                  <a:pt x="3717" y="11400"/>
                </a:cubicBezTo>
                <a:cubicBezTo>
                  <a:pt x="3737" y="11396"/>
                  <a:pt x="3753" y="11367"/>
                  <a:pt x="3753" y="11332"/>
                </a:cubicBezTo>
                <a:cubicBezTo>
                  <a:pt x="3753" y="11294"/>
                  <a:pt x="3735" y="11264"/>
                  <a:pt x="3712" y="11264"/>
                </a:cubicBezTo>
                <a:close/>
                <a:moveTo>
                  <a:pt x="3925" y="11264"/>
                </a:moveTo>
                <a:cubicBezTo>
                  <a:pt x="3903" y="11264"/>
                  <a:pt x="3884" y="11294"/>
                  <a:pt x="3884" y="11332"/>
                </a:cubicBezTo>
                <a:cubicBezTo>
                  <a:pt x="3884" y="11370"/>
                  <a:pt x="3903" y="11400"/>
                  <a:pt x="3925" y="11400"/>
                </a:cubicBezTo>
                <a:cubicBezTo>
                  <a:pt x="3948" y="11400"/>
                  <a:pt x="3966" y="11370"/>
                  <a:pt x="3966" y="11332"/>
                </a:cubicBezTo>
                <a:cubicBezTo>
                  <a:pt x="3966" y="11294"/>
                  <a:pt x="3948" y="11264"/>
                  <a:pt x="3925" y="11264"/>
                </a:cubicBezTo>
                <a:close/>
                <a:moveTo>
                  <a:pt x="4133" y="11264"/>
                </a:moveTo>
                <a:cubicBezTo>
                  <a:pt x="4110" y="11264"/>
                  <a:pt x="4092" y="11294"/>
                  <a:pt x="4092" y="11332"/>
                </a:cubicBezTo>
                <a:cubicBezTo>
                  <a:pt x="4092" y="11370"/>
                  <a:pt x="4110" y="11400"/>
                  <a:pt x="4133" y="11400"/>
                </a:cubicBezTo>
                <a:cubicBezTo>
                  <a:pt x="4155" y="11400"/>
                  <a:pt x="4174" y="11370"/>
                  <a:pt x="4174" y="11332"/>
                </a:cubicBezTo>
                <a:cubicBezTo>
                  <a:pt x="4174" y="11294"/>
                  <a:pt x="4155" y="11264"/>
                  <a:pt x="4133" y="11264"/>
                </a:cubicBezTo>
                <a:close/>
                <a:moveTo>
                  <a:pt x="4975" y="11264"/>
                </a:moveTo>
                <a:cubicBezTo>
                  <a:pt x="4972" y="11264"/>
                  <a:pt x="4970" y="11264"/>
                  <a:pt x="4967" y="11265"/>
                </a:cubicBezTo>
                <a:cubicBezTo>
                  <a:pt x="4964" y="11273"/>
                  <a:pt x="4962" y="11281"/>
                  <a:pt x="4959" y="11289"/>
                </a:cubicBezTo>
                <a:lnTo>
                  <a:pt x="4978" y="11289"/>
                </a:lnTo>
                <a:cubicBezTo>
                  <a:pt x="4982" y="11283"/>
                  <a:pt x="4986" y="11276"/>
                  <a:pt x="4991" y="11269"/>
                </a:cubicBezTo>
                <a:cubicBezTo>
                  <a:pt x="4986" y="11266"/>
                  <a:pt x="4980" y="11264"/>
                  <a:pt x="4975" y="11264"/>
                </a:cubicBezTo>
                <a:close/>
                <a:moveTo>
                  <a:pt x="5381" y="11264"/>
                </a:moveTo>
                <a:cubicBezTo>
                  <a:pt x="5364" y="11271"/>
                  <a:pt x="5351" y="11298"/>
                  <a:pt x="5351" y="11329"/>
                </a:cubicBezTo>
                <a:cubicBezTo>
                  <a:pt x="5351" y="11367"/>
                  <a:pt x="5369" y="11398"/>
                  <a:pt x="5392" y="11398"/>
                </a:cubicBezTo>
                <a:cubicBezTo>
                  <a:pt x="5414" y="11398"/>
                  <a:pt x="5433" y="11367"/>
                  <a:pt x="5433" y="11329"/>
                </a:cubicBezTo>
                <a:cubicBezTo>
                  <a:pt x="5433" y="11329"/>
                  <a:pt x="5433" y="11329"/>
                  <a:pt x="5433" y="11329"/>
                </a:cubicBezTo>
                <a:cubicBezTo>
                  <a:pt x="5413" y="11311"/>
                  <a:pt x="5395" y="11289"/>
                  <a:pt x="5381" y="11264"/>
                </a:cubicBezTo>
                <a:close/>
                <a:moveTo>
                  <a:pt x="9169" y="11264"/>
                </a:moveTo>
                <a:cubicBezTo>
                  <a:pt x="9146" y="11264"/>
                  <a:pt x="9128" y="11294"/>
                  <a:pt x="9128" y="11332"/>
                </a:cubicBezTo>
                <a:cubicBezTo>
                  <a:pt x="9128" y="11370"/>
                  <a:pt x="9146" y="11400"/>
                  <a:pt x="9169" y="11400"/>
                </a:cubicBezTo>
                <a:cubicBezTo>
                  <a:pt x="9191" y="11400"/>
                  <a:pt x="9210" y="11370"/>
                  <a:pt x="9210" y="11332"/>
                </a:cubicBezTo>
                <a:cubicBezTo>
                  <a:pt x="9210" y="11294"/>
                  <a:pt x="9191" y="11264"/>
                  <a:pt x="9169" y="11264"/>
                </a:cubicBezTo>
                <a:close/>
                <a:moveTo>
                  <a:pt x="9384" y="11264"/>
                </a:moveTo>
                <a:cubicBezTo>
                  <a:pt x="9361" y="11264"/>
                  <a:pt x="9343" y="11294"/>
                  <a:pt x="9343" y="11332"/>
                </a:cubicBezTo>
                <a:cubicBezTo>
                  <a:pt x="9343" y="11370"/>
                  <a:pt x="9361" y="11400"/>
                  <a:pt x="9384" y="11400"/>
                </a:cubicBezTo>
                <a:cubicBezTo>
                  <a:pt x="9406" y="11400"/>
                  <a:pt x="9425" y="11370"/>
                  <a:pt x="9425" y="11332"/>
                </a:cubicBezTo>
                <a:cubicBezTo>
                  <a:pt x="9425" y="11294"/>
                  <a:pt x="9406" y="11264"/>
                  <a:pt x="9384" y="11264"/>
                </a:cubicBezTo>
                <a:close/>
                <a:moveTo>
                  <a:pt x="9591" y="11264"/>
                </a:moveTo>
                <a:cubicBezTo>
                  <a:pt x="9568" y="11264"/>
                  <a:pt x="9550" y="11294"/>
                  <a:pt x="9550" y="11332"/>
                </a:cubicBezTo>
                <a:cubicBezTo>
                  <a:pt x="9550" y="11370"/>
                  <a:pt x="9568" y="11400"/>
                  <a:pt x="9591" y="11400"/>
                </a:cubicBezTo>
                <a:cubicBezTo>
                  <a:pt x="9614" y="11400"/>
                  <a:pt x="9632" y="11370"/>
                  <a:pt x="9632" y="11332"/>
                </a:cubicBezTo>
                <a:cubicBezTo>
                  <a:pt x="9632" y="11294"/>
                  <a:pt x="9614" y="11264"/>
                  <a:pt x="9591" y="11264"/>
                </a:cubicBezTo>
                <a:close/>
                <a:moveTo>
                  <a:pt x="9806" y="11264"/>
                </a:moveTo>
                <a:cubicBezTo>
                  <a:pt x="9783" y="11264"/>
                  <a:pt x="9765" y="11294"/>
                  <a:pt x="9765" y="11332"/>
                </a:cubicBezTo>
                <a:cubicBezTo>
                  <a:pt x="9765" y="11370"/>
                  <a:pt x="9783" y="11400"/>
                  <a:pt x="9806" y="11400"/>
                </a:cubicBezTo>
                <a:cubicBezTo>
                  <a:pt x="9828" y="11400"/>
                  <a:pt x="9847" y="11370"/>
                  <a:pt x="9847" y="11332"/>
                </a:cubicBezTo>
                <a:cubicBezTo>
                  <a:pt x="9847" y="11294"/>
                  <a:pt x="9828" y="11264"/>
                  <a:pt x="9806" y="11264"/>
                </a:cubicBezTo>
                <a:close/>
                <a:moveTo>
                  <a:pt x="10013" y="11264"/>
                </a:moveTo>
                <a:cubicBezTo>
                  <a:pt x="9990" y="11264"/>
                  <a:pt x="9972" y="11294"/>
                  <a:pt x="9972" y="11332"/>
                </a:cubicBezTo>
                <a:cubicBezTo>
                  <a:pt x="9972" y="11370"/>
                  <a:pt x="9990" y="11400"/>
                  <a:pt x="10013" y="11400"/>
                </a:cubicBezTo>
                <a:cubicBezTo>
                  <a:pt x="10036" y="11400"/>
                  <a:pt x="10054" y="11370"/>
                  <a:pt x="10054" y="11332"/>
                </a:cubicBezTo>
                <a:cubicBezTo>
                  <a:pt x="10054" y="11294"/>
                  <a:pt x="10036" y="11264"/>
                  <a:pt x="10013" y="11264"/>
                </a:cubicBezTo>
                <a:close/>
                <a:moveTo>
                  <a:pt x="10220" y="11264"/>
                </a:moveTo>
                <a:cubicBezTo>
                  <a:pt x="10198" y="11264"/>
                  <a:pt x="10179" y="11294"/>
                  <a:pt x="10179" y="11332"/>
                </a:cubicBezTo>
                <a:cubicBezTo>
                  <a:pt x="10179" y="11370"/>
                  <a:pt x="10198" y="11400"/>
                  <a:pt x="10220" y="11400"/>
                </a:cubicBezTo>
                <a:cubicBezTo>
                  <a:pt x="10243" y="11400"/>
                  <a:pt x="10261" y="11370"/>
                  <a:pt x="10261" y="11332"/>
                </a:cubicBezTo>
                <a:cubicBezTo>
                  <a:pt x="10261" y="11294"/>
                  <a:pt x="10243" y="11264"/>
                  <a:pt x="10220" y="11264"/>
                </a:cubicBezTo>
                <a:close/>
                <a:moveTo>
                  <a:pt x="10435" y="11264"/>
                </a:moveTo>
                <a:cubicBezTo>
                  <a:pt x="10413" y="11264"/>
                  <a:pt x="10394" y="11294"/>
                  <a:pt x="10394" y="11332"/>
                </a:cubicBezTo>
                <a:cubicBezTo>
                  <a:pt x="10394" y="11370"/>
                  <a:pt x="10413" y="11400"/>
                  <a:pt x="10435" y="11400"/>
                </a:cubicBezTo>
                <a:cubicBezTo>
                  <a:pt x="10458" y="11400"/>
                  <a:pt x="10476" y="11370"/>
                  <a:pt x="10476" y="11332"/>
                </a:cubicBezTo>
                <a:cubicBezTo>
                  <a:pt x="10476" y="11294"/>
                  <a:pt x="10458" y="11264"/>
                  <a:pt x="10435" y="11264"/>
                </a:cubicBezTo>
                <a:close/>
                <a:moveTo>
                  <a:pt x="10643" y="11264"/>
                </a:moveTo>
                <a:cubicBezTo>
                  <a:pt x="10620" y="11264"/>
                  <a:pt x="10602" y="11294"/>
                  <a:pt x="10602" y="11332"/>
                </a:cubicBezTo>
                <a:cubicBezTo>
                  <a:pt x="10602" y="11370"/>
                  <a:pt x="10620" y="11400"/>
                  <a:pt x="10643" y="11400"/>
                </a:cubicBezTo>
                <a:cubicBezTo>
                  <a:pt x="10665" y="11400"/>
                  <a:pt x="10684" y="11370"/>
                  <a:pt x="10684" y="11332"/>
                </a:cubicBezTo>
                <a:cubicBezTo>
                  <a:pt x="10684" y="11294"/>
                  <a:pt x="10665" y="11264"/>
                  <a:pt x="10643" y="11264"/>
                </a:cubicBezTo>
                <a:close/>
                <a:moveTo>
                  <a:pt x="10850" y="11264"/>
                </a:moveTo>
                <a:cubicBezTo>
                  <a:pt x="10827" y="11264"/>
                  <a:pt x="10809" y="11294"/>
                  <a:pt x="10809" y="11332"/>
                </a:cubicBezTo>
                <a:cubicBezTo>
                  <a:pt x="10809" y="11370"/>
                  <a:pt x="10827" y="11400"/>
                  <a:pt x="10850" y="11400"/>
                </a:cubicBezTo>
                <a:cubicBezTo>
                  <a:pt x="10873" y="11400"/>
                  <a:pt x="10891" y="11370"/>
                  <a:pt x="10891" y="11332"/>
                </a:cubicBezTo>
                <a:cubicBezTo>
                  <a:pt x="10891" y="11294"/>
                  <a:pt x="10873" y="11264"/>
                  <a:pt x="10850" y="11264"/>
                </a:cubicBezTo>
                <a:close/>
                <a:moveTo>
                  <a:pt x="11065" y="11264"/>
                </a:moveTo>
                <a:cubicBezTo>
                  <a:pt x="11042" y="11264"/>
                  <a:pt x="11024" y="11294"/>
                  <a:pt x="11024" y="11332"/>
                </a:cubicBezTo>
                <a:cubicBezTo>
                  <a:pt x="11024" y="11370"/>
                  <a:pt x="11042" y="11400"/>
                  <a:pt x="11065" y="11400"/>
                </a:cubicBezTo>
                <a:cubicBezTo>
                  <a:pt x="11087" y="11400"/>
                  <a:pt x="11106" y="11370"/>
                  <a:pt x="11106" y="11332"/>
                </a:cubicBezTo>
                <a:cubicBezTo>
                  <a:pt x="11106" y="11294"/>
                  <a:pt x="11087" y="11264"/>
                  <a:pt x="11065" y="11264"/>
                </a:cubicBezTo>
                <a:close/>
                <a:moveTo>
                  <a:pt x="11272" y="11264"/>
                </a:moveTo>
                <a:cubicBezTo>
                  <a:pt x="11249" y="11264"/>
                  <a:pt x="11231" y="11294"/>
                  <a:pt x="11231" y="11332"/>
                </a:cubicBezTo>
                <a:cubicBezTo>
                  <a:pt x="11231" y="11370"/>
                  <a:pt x="11249" y="11400"/>
                  <a:pt x="11272" y="11400"/>
                </a:cubicBezTo>
                <a:cubicBezTo>
                  <a:pt x="11295" y="11400"/>
                  <a:pt x="11313" y="11370"/>
                  <a:pt x="11313" y="11332"/>
                </a:cubicBezTo>
                <a:cubicBezTo>
                  <a:pt x="11313" y="11294"/>
                  <a:pt x="11295" y="11264"/>
                  <a:pt x="11272" y="11264"/>
                </a:cubicBezTo>
                <a:close/>
                <a:moveTo>
                  <a:pt x="11479" y="11264"/>
                </a:moveTo>
                <a:cubicBezTo>
                  <a:pt x="11457" y="11264"/>
                  <a:pt x="11438" y="11294"/>
                  <a:pt x="11438" y="11332"/>
                </a:cubicBezTo>
                <a:cubicBezTo>
                  <a:pt x="11438" y="11370"/>
                  <a:pt x="11457" y="11400"/>
                  <a:pt x="11479" y="11400"/>
                </a:cubicBezTo>
                <a:cubicBezTo>
                  <a:pt x="11502" y="11400"/>
                  <a:pt x="11520" y="11370"/>
                  <a:pt x="11520" y="11332"/>
                </a:cubicBezTo>
                <a:cubicBezTo>
                  <a:pt x="11520" y="11294"/>
                  <a:pt x="11502" y="11264"/>
                  <a:pt x="11479" y="11264"/>
                </a:cubicBezTo>
                <a:close/>
                <a:moveTo>
                  <a:pt x="11694" y="11264"/>
                </a:moveTo>
                <a:cubicBezTo>
                  <a:pt x="11672" y="11264"/>
                  <a:pt x="11653" y="11294"/>
                  <a:pt x="11653" y="11332"/>
                </a:cubicBezTo>
                <a:cubicBezTo>
                  <a:pt x="11653" y="11370"/>
                  <a:pt x="11672" y="11400"/>
                  <a:pt x="11694" y="11400"/>
                </a:cubicBezTo>
                <a:cubicBezTo>
                  <a:pt x="11717" y="11400"/>
                  <a:pt x="11735" y="11370"/>
                  <a:pt x="11735" y="11332"/>
                </a:cubicBezTo>
                <a:cubicBezTo>
                  <a:pt x="11735" y="11294"/>
                  <a:pt x="11717" y="11264"/>
                  <a:pt x="11694" y="11264"/>
                </a:cubicBezTo>
                <a:close/>
                <a:moveTo>
                  <a:pt x="11902" y="11264"/>
                </a:moveTo>
                <a:cubicBezTo>
                  <a:pt x="11879" y="11264"/>
                  <a:pt x="11861" y="11294"/>
                  <a:pt x="11861" y="11332"/>
                </a:cubicBezTo>
                <a:cubicBezTo>
                  <a:pt x="11861" y="11370"/>
                  <a:pt x="11879" y="11400"/>
                  <a:pt x="11902" y="11400"/>
                </a:cubicBezTo>
                <a:cubicBezTo>
                  <a:pt x="11924" y="11400"/>
                  <a:pt x="11943" y="11370"/>
                  <a:pt x="11943" y="11332"/>
                </a:cubicBezTo>
                <a:cubicBezTo>
                  <a:pt x="11943" y="11294"/>
                  <a:pt x="11924" y="11264"/>
                  <a:pt x="11902" y="11264"/>
                </a:cubicBezTo>
                <a:close/>
                <a:moveTo>
                  <a:pt x="12109" y="11264"/>
                </a:moveTo>
                <a:cubicBezTo>
                  <a:pt x="12086" y="11264"/>
                  <a:pt x="12068" y="11294"/>
                  <a:pt x="12068" y="11332"/>
                </a:cubicBezTo>
                <a:cubicBezTo>
                  <a:pt x="12068" y="11370"/>
                  <a:pt x="12086" y="11400"/>
                  <a:pt x="12109" y="11400"/>
                </a:cubicBezTo>
                <a:cubicBezTo>
                  <a:pt x="12132" y="11400"/>
                  <a:pt x="12150" y="11370"/>
                  <a:pt x="12150" y="11332"/>
                </a:cubicBezTo>
                <a:cubicBezTo>
                  <a:pt x="12150" y="11294"/>
                  <a:pt x="12132" y="11264"/>
                  <a:pt x="12109" y="11264"/>
                </a:cubicBezTo>
                <a:close/>
                <a:moveTo>
                  <a:pt x="12324" y="11264"/>
                </a:moveTo>
                <a:cubicBezTo>
                  <a:pt x="12301" y="11264"/>
                  <a:pt x="12283" y="11294"/>
                  <a:pt x="12283" y="11332"/>
                </a:cubicBezTo>
                <a:cubicBezTo>
                  <a:pt x="12283" y="11370"/>
                  <a:pt x="12301" y="11400"/>
                  <a:pt x="12324" y="11400"/>
                </a:cubicBezTo>
                <a:cubicBezTo>
                  <a:pt x="12334" y="11400"/>
                  <a:pt x="12343" y="11394"/>
                  <a:pt x="12350" y="11384"/>
                </a:cubicBezTo>
                <a:lnTo>
                  <a:pt x="12350" y="11293"/>
                </a:lnTo>
                <a:cubicBezTo>
                  <a:pt x="12346" y="11287"/>
                  <a:pt x="12342" y="11278"/>
                  <a:pt x="12337" y="11267"/>
                </a:cubicBezTo>
                <a:cubicBezTo>
                  <a:pt x="12333" y="11265"/>
                  <a:pt x="12328" y="11264"/>
                  <a:pt x="12324" y="11264"/>
                </a:cubicBezTo>
                <a:close/>
                <a:moveTo>
                  <a:pt x="12531" y="11264"/>
                </a:moveTo>
                <a:cubicBezTo>
                  <a:pt x="12508" y="11264"/>
                  <a:pt x="12490" y="11294"/>
                  <a:pt x="12490" y="11332"/>
                </a:cubicBezTo>
                <a:cubicBezTo>
                  <a:pt x="12490" y="11370"/>
                  <a:pt x="12508" y="11400"/>
                  <a:pt x="12531" y="11400"/>
                </a:cubicBezTo>
                <a:cubicBezTo>
                  <a:pt x="12554" y="11400"/>
                  <a:pt x="12572" y="11370"/>
                  <a:pt x="12572" y="11332"/>
                </a:cubicBezTo>
                <a:cubicBezTo>
                  <a:pt x="12572" y="11294"/>
                  <a:pt x="12554" y="11264"/>
                  <a:pt x="12531" y="11264"/>
                </a:cubicBezTo>
                <a:close/>
                <a:moveTo>
                  <a:pt x="12738" y="11264"/>
                </a:moveTo>
                <a:cubicBezTo>
                  <a:pt x="12716" y="11264"/>
                  <a:pt x="12697" y="11294"/>
                  <a:pt x="12697" y="11332"/>
                </a:cubicBezTo>
                <a:cubicBezTo>
                  <a:pt x="12697" y="11370"/>
                  <a:pt x="12716" y="11400"/>
                  <a:pt x="12738" y="11400"/>
                </a:cubicBezTo>
                <a:cubicBezTo>
                  <a:pt x="12761" y="11400"/>
                  <a:pt x="12779" y="11370"/>
                  <a:pt x="12779" y="11332"/>
                </a:cubicBezTo>
                <a:cubicBezTo>
                  <a:pt x="12779" y="11294"/>
                  <a:pt x="12761" y="11264"/>
                  <a:pt x="12738" y="11264"/>
                </a:cubicBezTo>
                <a:close/>
                <a:moveTo>
                  <a:pt x="12953" y="11264"/>
                </a:moveTo>
                <a:cubicBezTo>
                  <a:pt x="12931" y="11264"/>
                  <a:pt x="12912" y="11294"/>
                  <a:pt x="12912" y="11332"/>
                </a:cubicBezTo>
                <a:cubicBezTo>
                  <a:pt x="12912" y="11370"/>
                  <a:pt x="12931" y="11400"/>
                  <a:pt x="12953" y="11400"/>
                </a:cubicBezTo>
                <a:cubicBezTo>
                  <a:pt x="12976" y="11400"/>
                  <a:pt x="12994" y="11370"/>
                  <a:pt x="12994" y="11332"/>
                </a:cubicBezTo>
                <a:cubicBezTo>
                  <a:pt x="12994" y="11294"/>
                  <a:pt x="12976" y="11264"/>
                  <a:pt x="12953" y="11264"/>
                </a:cubicBezTo>
                <a:close/>
                <a:moveTo>
                  <a:pt x="13161" y="11264"/>
                </a:moveTo>
                <a:cubicBezTo>
                  <a:pt x="13138" y="11264"/>
                  <a:pt x="13120" y="11294"/>
                  <a:pt x="13120" y="11332"/>
                </a:cubicBezTo>
                <a:cubicBezTo>
                  <a:pt x="13120" y="11370"/>
                  <a:pt x="13138" y="11400"/>
                  <a:pt x="13161" y="11400"/>
                </a:cubicBezTo>
                <a:cubicBezTo>
                  <a:pt x="13183" y="11400"/>
                  <a:pt x="13202" y="11370"/>
                  <a:pt x="13202" y="11332"/>
                </a:cubicBezTo>
                <a:cubicBezTo>
                  <a:pt x="13202" y="11294"/>
                  <a:pt x="13183" y="11264"/>
                  <a:pt x="13161" y="11264"/>
                </a:cubicBezTo>
                <a:close/>
                <a:moveTo>
                  <a:pt x="13368" y="11264"/>
                </a:moveTo>
                <a:cubicBezTo>
                  <a:pt x="13345" y="11264"/>
                  <a:pt x="13327" y="11294"/>
                  <a:pt x="13327" y="11332"/>
                </a:cubicBezTo>
                <a:cubicBezTo>
                  <a:pt x="13327" y="11370"/>
                  <a:pt x="13345" y="11400"/>
                  <a:pt x="13368" y="11400"/>
                </a:cubicBezTo>
                <a:cubicBezTo>
                  <a:pt x="13391" y="11400"/>
                  <a:pt x="13409" y="11370"/>
                  <a:pt x="13409" y="11332"/>
                </a:cubicBezTo>
                <a:cubicBezTo>
                  <a:pt x="13409" y="11294"/>
                  <a:pt x="13391" y="11264"/>
                  <a:pt x="13368" y="11264"/>
                </a:cubicBezTo>
                <a:close/>
                <a:moveTo>
                  <a:pt x="13583" y="11264"/>
                </a:moveTo>
                <a:cubicBezTo>
                  <a:pt x="13560" y="11264"/>
                  <a:pt x="13542" y="11294"/>
                  <a:pt x="13542" y="11332"/>
                </a:cubicBezTo>
                <a:cubicBezTo>
                  <a:pt x="13542" y="11370"/>
                  <a:pt x="13560" y="11400"/>
                  <a:pt x="13583" y="11400"/>
                </a:cubicBezTo>
                <a:cubicBezTo>
                  <a:pt x="13605" y="11400"/>
                  <a:pt x="13624" y="11370"/>
                  <a:pt x="13624" y="11332"/>
                </a:cubicBezTo>
                <a:cubicBezTo>
                  <a:pt x="13624" y="11294"/>
                  <a:pt x="13605" y="11264"/>
                  <a:pt x="13583" y="11264"/>
                </a:cubicBezTo>
                <a:close/>
                <a:moveTo>
                  <a:pt x="14420" y="11264"/>
                </a:moveTo>
                <a:cubicBezTo>
                  <a:pt x="14397" y="11264"/>
                  <a:pt x="14379" y="11294"/>
                  <a:pt x="14379" y="11332"/>
                </a:cubicBezTo>
                <a:cubicBezTo>
                  <a:pt x="14379" y="11343"/>
                  <a:pt x="14380" y="11354"/>
                  <a:pt x="14383" y="11363"/>
                </a:cubicBezTo>
                <a:cubicBezTo>
                  <a:pt x="14388" y="11365"/>
                  <a:pt x="14393" y="11366"/>
                  <a:pt x="14398" y="11366"/>
                </a:cubicBezTo>
                <a:cubicBezTo>
                  <a:pt x="14425" y="11366"/>
                  <a:pt x="14440" y="11330"/>
                  <a:pt x="14451" y="11288"/>
                </a:cubicBezTo>
                <a:cubicBezTo>
                  <a:pt x="14443" y="11273"/>
                  <a:pt x="14432" y="11264"/>
                  <a:pt x="14420" y="11264"/>
                </a:cubicBezTo>
                <a:close/>
                <a:moveTo>
                  <a:pt x="14627" y="11264"/>
                </a:moveTo>
                <a:cubicBezTo>
                  <a:pt x="14604" y="11264"/>
                  <a:pt x="14586" y="11294"/>
                  <a:pt x="14586" y="11332"/>
                </a:cubicBezTo>
                <a:cubicBezTo>
                  <a:pt x="14586" y="11370"/>
                  <a:pt x="14604" y="11400"/>
                  <a:pt x="14627" y="11400"/>
                </a:cubicBezTo>
                <a:cubicBezTo>
                  <a:pt x="14649" y="11400"/>
                  <a:pt x="14668" y="11370"/>
                  <a:pt x="14668" y="11332"/>
                </a:cubicBezTo>
                <a:cubicBezTo>
                  <a:pt x="14668" y="11294"/>
                  <a:pt x="14649" y="11264"/>
                  <a:pt x="14627" y="11264"/>
                </a:cubicBezTo>
                <a:close/>
                <a:moveTo>
                  <a:pt x="14842" y="11264"/>
                </a:moveTo>
                <a:cubicBezTo>
                  <a:pt x="14819" y="11264"/>
                  <a:pt x="14801" y="11294"/>
                  <a:pt x="14801" y="11332"/>
                </a:cubicBezTo>
                <a:cubicBezTo>
                  <a:pt x="14801" y="11370"/>
                  <a:pt x="14819" y="11400"/>
                  <a:pt x="14842" y="11400"/>
                </a:cubicBezTo>
                <a:cubicBezTo>
                  <a:pt x="14864" y="11400"/>
                  <a:pt x="14883" y="11370"/>
                  <a:pt x="14883" y="11332"/>
                </a:cubicBezTo>
                <a:cubicBezTo>
                  <a:pt x="14883" y="11294"/>
                  <a:pt x="14864" y="11264"/>
                  <a:pt x="14842" y="11264"/>
                </a:cubicBezTo>
                <a:close/>
                <a:moveTo>
                  <a:pt x="15049" y="11264"/>
                </a:moveTo>
                <a:cubicBezTo>
                  <a:pt x="15026" y="11264"/>
                  <a:pt x="15008" y="11294"/>
                  <a:pt x="15008" y="11332"/>
                </a:cubicBezTo>
                <a:cubicBezTo>
                  <a:pt x="15008" y="11370"/>
                  <a:pt x="15026" y="11400"/>
                  <a:pt x="15049" y="11400"/>
                </a:cubicBezTo>
                <a:cubicBezTo>
                  <a:pt x="15072" y="11400"/>
                  <a:pt x="15090" y="11370"/>
                  <a:pt x="15090" y="11332"/>
                </a:cubicBezTo>
                <a:cubicBezTo>
                  <a:pt x="15090" y="11294"/>
                  <a:pt x="15072" y="11264"/>
                  <a:pt x="15049" y="11264"/>
                </a:cubicBezTo>
                <a:close/>
                <a:moveTo>
                  <a:pt x="15256" y="11264"/>
                </a:moveTo>
                <a:cubicBezTo>
                  <a:pt x="15234" y="11264"/>
                  <a:pt x="15215" y="11294"/>
                  <a:pt x="15215" y="11332"/>
                </a:cubicBezTo>
                <a:cubicBezTo>
                  <a:pt x="15215" y="11370"/>
                  <a:pt x="15234" y="11400"/>
                  <a:pt x="15256" y="11400"/>
                </a:cubicBezTo>
                <a:cubicBezTo>
                  <a:pt x="15279" y="11400"/>
                  <a:pt x="15297" y="11370"/>
                  <a:pt x="15297" y="11332"/>
                </a:cubicBezTo>
                <a:cubicBezTo>
                  <a:pt x="15297" y="11294"/>
                  <a:pt x="15279" y="11264"/>
                  <a:pt x="15256" y="11264"/>
                </a:cubicBezTo>
                <a:close/>
                <a:moveTo>
                  <a:pt x="15684" y="11264"/>
                </a:moveTo>
                <a:cubicBezTo>
                  <a:pt x="15686" y="11292"/>
                  <a:pt x="15689" y="11320"/>
                  <a:pt x="15697" y="11344"/>
                </a:cubicBezTo>
                <a:cubicBezTo>
                  <a:pt x="15701" y="11356"/>
                  <a:pt x="15705" y="11367"/>
                  <a:pt x="15710" y="11378"/>
                </a:cubicBezTo>
                <a:cubicBezTo>
                  <a:pt x="15716" y="11366"/>
                  <a:pt x="15721" y="11349"/>
                  <a:pt x="15721" y="11331"/>
                </a:cubicBezTo>
                <a:cubicBezTo>
                  <a:pt x="15721" y="11296"/>
                  <a:pt x="15704" y="11267"/>
                  <a:pt x="15684" y="11264"/>
                </a:cubicBezTo>
                <a:close/>
                <a:moveTo>
                  <a:pt x="15894" y="11264"/>
                </a:moveTo>
                <a:cubicBezTo>
                  <a:pt x="15871" y="11264"/>
                  <a:pt x="15853" y="11294"/>
                  <a:pt x="15853" y="11332"/>
                </a:cubicBezTo>
                <a:cubicBezTo>
                  <a:pt x="15853" y="11370"/>
                  <a:pt x="15871" y="11400"/>
                  <a:pt x="15894" y="11400"/>
                </a:cubicBezTo>
                <a:cubicBezTo>
                  <a:pt x="15916" y="11400"/>
                  <a:pt x="15935" y="11370"/>
                  <a:pt x="15935" y="11332"/>
                </a:cubicBezTo>
                <a:cubicBezTo>
                  <a:pt x="15935" y="11294"/>
                  <a:pt x="15916" y="11264"/>
                  <a:pt x="15894" y="11264"/>
                </a:cubicBezTo>
                <a:close/>
                <a:moveTo>
                  <a:pt x="16101" y="11264"/>
                </a:moveTo>
                <a:cubicBezTo>
                  <a:pt x="16078" y="11264"/>
                  <a:pt x="16060" y="11294"/>
                  <a:pt x="16060" y="11332"/>
                </a:cubicBezTo>
                <a:cubicBezTo>
                  <a:pt x="16060" y="11370"/>
                  <a:pt x="16078" y="11400"/>
                  <a:pt x="16101" y="11400"/>
                </a:cubicBezTo>
                <a:cubicBezTo>
                  <a:pt x="16123" y="11400"/>
                  <a:pt x="16142" y="11370"/>
                  <a:pt x="16142" y="11332"/>
                </a:cubicBezTo>
                <a:cubicBezTo>
                  <a:pt x="16142" y="11294"/>
                  <a:pt x="16123" y="11264"/>
                  <a:pt x="16101" y="11264"/>
                </a:cubicBezTo>
                <a:close/>
                <a:moveTo>
                  <a:pt x="16308" y="11264"/>
                </a:moveTo>
                <a:cubicBezTo>
                  <a:pt x="16285" y="11264"/>
                  <a:pt x="16267" y="11294"/>
                  <a:pt x="16267" y="11332"/>
                </a:cubicBezTo>
                <a:cubicBezTo>
                  <a:pt x="16267" y="11370"/>
                  <a:pt x="16285" y="11400"/>
                  <a:pt x="16308" y="11400"/>
                </a:cubicBezTo>
                <a:cubicBezTo>
                  <a:pt x="16331" y="11400"/>
                  <a:pt x="16349" y="11370"/>
                  <a:pt x="16349" y="11332"/>
                </a:cubicBezTo>
                <a:cubicBezTo>
                  <a:pt x="16349" y="11294"/>
                  <a:pt x="16331" y="11264"/>
                  <a:pt x="16308" y="11264"/>
                </a:cubicBezTo>
                <a:close/>
                <a:moveTo>
                  <a:pt x="16523" y="11264"/>
                </a:moveTo>
                <a:cubicBezTo>
                  <a:pt x="16500" y="11264"/>
                  <a:pt x="16482" y="11294"/>
                  <a:pt x="16482" y="11332"/>
                </a:cubicBezTo>
                <a:cubicBezTo>
                  <a:pt x="16482" y="11370"/>
                  <a:pt x="16500" y="11400"/>
                  <a:pt x="16523" y="11400"/>
                </a:cubicBezTo>
                <a:cubicBezTo>
                  <a:pt x="16546" y="11400"/>
                  <a:pt x="16564" y="11370"/>
                  <a:pt x="16564" y="11332"/>
                </a:cubicBezTo>
                <a:cubicBezTo>
                  <a:pt x="16564" y="11294"/>
                  <a:pt x="16546" y="11264"/>
                  <a:pt x="16523" y="11264"/>
                </a:cubicBezTo>
                <a:close/>
                <a:moveTo>
                  <a:pt x="16767" y="11289"/>
                </a:moveTo>
                <a:cubicBezTo>
                  <a:pt x="16766" y="11311"/>
                  <a:pt x="16765" y="11340"/>
                  <a:pt x="16769" y="11358"/>
                </a:cubicBezTo>
                <a:cubicBezTo>
                  <a:pt x="16772" y="11348"/>
                  <a:pt x="16774" y="11338"/>
                  <a:pt x="16774" y="11326"/>
                </a:cubicBezTo>
                <a:cubicBezTo>
                  <a:pt x="16774" y="11313"/>
                  <a:pt x="16771" y="11300"/>
                  <a:pt x="16767" y="11289"/>
                </a:cubicBezTo>
                <a:close/>
                <a:moveTo>
                  <a:pt x="4735" y="11302"/>
                </a:moveTo>
                <a:cubicBezTo>
                  <a:pt x="4731" y="11302"/>
                  <a:pt x="4727" y="11303"/>
                  <a:pt x="4723" y="11303"/>
                </a:cubicBezTo>
                <a:cubicBezTo>
                  <a:pt x="4722" y="11310"/>
                  <a:pt x="4721" y="11316"/>
                  <a:pt x="4721" y="11324"/>
                </a:cubicBezTo>
                <a:cubicBezTo>
                  <a:pt x="4721" y="11361"/>
                  <a:pt x="4740" y="11392"/>
                  <a:pt x="4762" y="11392"/>
                </a:cubicBezTo>
                <a:cubicBezTo>
                  <a:pt x="4785" y="11392"/>
                  <a:pt x="4803" y="11361"/>
                  <a:pt x="4803" y="11324"/>
                </a:cubicBezTo>
                <a:cubicBezTo>
                  <a:pt x="4803" y="11323"/>
                  <a:pt x="4803" y="11322"/>
                  <a:pt x="4803" y="11321"/>
                </a:cubicBezTo>
                <a:cubicBezTo>
                  <a:pt x="4792" y="11320"/>
                  <a:pt x="4782" y="11317"/>
                  <a:pt x="4777" y="11315"/>
                </a:cubicBezTo>
                <a:cubicBezTo>
                  <a:pt x="4769" y="11306"/>
                  <a:pt x="4754" y="11302"/>
                  <a:pt x="4735" y="11302"/>
                </a:cubicBezTo>
                <a:close/>
                <a:moveTo>
                  <a:pt x="5645" y="11353"/>
                </a:moveTo>
                <a:cubicBezTo>
                  <a:pt x="5639" y="11357"/>
                  <a:pt x="5633" y="11358"/>
                  <a:pt x="5627" y="11355"/>
                </a:cubicBezTo>
                <a:lnTo>
                  <a:pt x="5627" y="11381"/>
                </a:lnTo>
                <a:cubicBezTo>
                  <a:pt x="5627" y="11385"/>
                  <a:pt x="5633" y="11381"/>
                  <a:pt x="5635" y="11381"/>
                </a:cubicBezTo>
                <a:cubicBezTo>
                  <a:pt x="5640" y="11373"/>
                  <a:pt x="5643" y="11364"/>
                  <a:pt x="5645" y="11353"/>
                </a:cubicBezTo>
                <a:close/>
                <a:moveTo>
                  <a:pt x="3818" y="11430"/>
                </a:moveTo>
                <a:cubicBezTo>
                  <a:pt x="3795" y="11430"/>
                  <a:pt x="3777" y="11461"/>
                  <a:pt x="3777" y="11498"/>
                </a:cubicBezTo>
                <a:cubicBezTo>
                  <a:pt x="3777" y="11536"/>
                  <a:pt x="3795" y="11567"/>
                  <a:pt x="3818" y="11567"/>
                </a:cubicBezTo>
                <a:cubicBezTo>
                  <a:pt x="3841" y="11567"/>
                  <a:pt x="3859" y="11536"/>
                  <a:pt x="3859" y="11498"/>
                </a:cubicBezTo>
                <a:cubicBezTo>
                  <a:pt x="3859" y="11461"/>
                  <a:pt x="3841" y="11430"/>
                  <a:pt x="3818" y="11430"/>
                </a:cubicBezTo>
                <a:close/>
                <a:moveTo>
                  <a:pt x="4033" y="11430"/>
                </a:moveTo>
                <a:cubicBezTo>
                  <a:pt x="4010" y="11430"/>
                  <a:pt x="3992" y="11461"/>
                  <a:pt x="3992" y="11498"/>
                </a:cubicBezTo>
                <a:cubicBezTo>
                  <a:pt x="3992" y="11536"/>
                  <a:pt x="4010" y="11567"/>
                  <a:pt x="4033" y="11567"/>
                </a:cubicBezTo>
                <a:cubicBezTo>
                  <a:pt x="4056" y="11567"/>
                  <a:pt x="4074" y="11536"/>
                  <a:pt x="4074" y="11498"/>
                </a:cubicBezTo>
                <a:cubicBezTo>
                  <a:pt x="4074" y="11461"/>
                  <a:pt x="4056" y="11430"/>
                  <a:pt x="4033" y="11430"/>
                </a:cubicBezTo>
                <a:close/>
                <a:moveTo>
                  <a:pt x="4662" y="11430"/>
                </a:moveTo>
                <a:cubicBezTo>
                  <a:pt x="4640" y="11430"/>
                  <a:pt x="4621" y="11461"/>
                  <a:pt x="4621" y="11498"/>
                </a:cubicBezTo>
                <a:cubicBezTo>
                  <a:pt x="4621" y="11536"/>
                  <a:pt x="4640" y="11567"/>
                  <a:pt x="4662" y="11567"/>
                </a:cubicBezTo>
                <a:cubicBezTo>
                  <a:pt x="4685" y="11567"/>
                  <a:pt x="4703" y="11536"/>
                  <a:pt x="4703" y="11498"/>
                </a:cubicBezTo>
                <a:cubicBezTo>
                  <a:pt x="4703" y="11461"/>
                  <a:pt x="4685" y="11430"/>
                  <a:pt x="4662" y="11430"/>
                </a:cubicBezTo>
                <a:close/>
                <a:moveTo>
                  <a:pt x="5499" y="11430"/>
                </a:moveTo>
                <a:cubicBezTo>
                  <a:pt x="5477" y="11430"/>
                  <a:pt x="5458" y="11461"/>
                  <a:pt x="5458" y="11498"/>
                </a:cubicBezTo>
                <a:cubicBezTo>
                  <a:pt x="5458" y="11505"/>
                  <a:pt x="5459" y="11511"/>
                  <a:pt x="5460" y="11518"/>
                </a:cubicBezTo>
                <a:cubicBezTo>
                  <a:pt x="5472" y="11522"/>
                  <a:pt x="5485" y="11525"/>
                  <a:pt x="5499" y="11526"/>
                </a:cubicBezTo>
                <a:cubicBezTo>
                  <a:pt x="5504" y="11527"/>
                  <a:pt x="5508" y="11528"/>
                  <a:pt x="5512" y="11528"/>
                </a:cubicBezTo>
                <a:cubicBezTo>
                  <a:pt x="5520" y="11528"/>
                  <a:pt x="5528" y="11528"/>
                  <a:pt x="5536" y="11527"/>
                </a:cubicBezTo>
                <a:cubicBezTo>
                  <a:pt x="5539" y="11518"/>
                  <a:pt x="5540" y="11509"/>
                  <a:pt x="5540" y="11498"/>
                </a:cubicBezTo>
                <a:cubicBezTo>
                  <a:pt x="5540" y="11461"/>
                  <a:pt x="5522" y="11430"/>
                  <a:pt x="5499" y="11430"/>
                </a:cubicBezTo>
                <a:close/>
                <a:moveTo>
                  <a:pt x="9276" y="11430"/>
                </a:moveTo>
                <a:cubicBezTo>
                  <a:pt x="9254" y="11430"/>
                  <a:pt x="9235" y="11461"/>
                  <a:pt x="9235" y="11498"/>
                </a:cubicBezTo>
                <a:cubicBezTo>
                  <a:pt x="9235" y="11536"/>
                  <a:pt x="9254" y="11567"/>
                  <a:pt x="9276" y="11567"/>
                </a:cubicBezTo>
                <a:cubicBezTo>
                  <a:pt x="9299" y="11567"/>
                  <a:pt x="9317" y="11536"/>
                  <a:pt x="9317" y="11498"/>
                </a:cubicBezTo>
                <a:cubicBezTo>
                  <a:pt x="9317" y="11461"/>
                  <a:pt x="9299" y="11430"/>
                  <a:pt x="9276" y="11430"/>
                </a:cubicBezTo>
                <a:close/>
                <a:moveTo>
                  <a:pt x="9483" y="11430"/>
                </a:moveTo>
                <a:cubicBezTo>
                  <a:pt x="9461" y="11430"/>
                  <a:pt x="9442" y="11461"/>
                  <a:pt x="9442" y="11498"/>
                </a:cubicBezTo>
                <a:cubicBezTo>
                  <a:pt x="9442" y="11536"/>
                  <a:pt x="9461" y="11567"/>
                  <a:pt x="9483" y="11567"/>
                </a:cubicBezTo>
                <a:cubicBezTo>
                  <a:pt x="9506" y="11567"/>
                  <a:pt x="9524" y="11536"/>
                  <a:pt x="9524" y="11498"/>
                </a:cubicBezTo>
                <a:cubicBezTo>
                  <a:pt x="9524" y="11461"/>
                  <a:pt x="9506" y="11430"/>
                  <a:pt x="9483" y="11430"/>
                </a:cubicBezTo>
                <a:close/>
                <a:moveTo>
                  <a:pt x="9698" y="11430"/>
                </a:moveTo>
                <a:cubicBezTo>
                  <a:pt x="9676" y="11430"/>
                  <a:pt x="9657" y="11461"/>
                  <a:pt x="9657" y="11498"/>
                </a:cubicBezTo>
                <a:cubicBezTo>
                  <a:pt x="9657" y="11536"/>
                  <a:pt x="9676" y="11567"/>
                  <a:pt x="9698" y="11567"/>
                </a:cubicBezTo>
                <a:cubicBezTo>
                  <a:pt x="9721" y="11567"/>
                  <a:pt x="9739" y="11536"/>
                  <a:pt x="9739" y="11498"/>
                </a:cubicBezTo>
                <a:cubicBezTo>
                  <a:pt x="9739" y="11461"/>
                  <a:pt x="9721" y="11430"/>
                  <a:pt x="9698" y="11430"/>
                </a:cubicBezTo>
                <a:close/>
                <a:moveTo>
                  <a:pt x="9906" y="11430"/>
                </a:moveTo>
                <a:cubicBezTo>
                  <a:pt x="9883" y="11430"/>
                  <a:pt x="9865" y="11461"/>
                  <a:pt x="9865" y="11498"/>
                </a:cubicBezTo>
                <a:cubicBezTo>
                  <a:pt x="9865" y="11536"/>
                  <a:pt x="9883" y="11567"/>
                  <a:pt x="9906" y="11567"/>
                </a:cubicBezTo>
                <a:cubicBezTo>
                  <a:pt x="9928" y="11567"/>
                  <a:pt x="9947" y="11536"/>
                  <a:pt x="9947" y="11498"/>
                </a:cubicBezTo>
                <a:cubicBezTo>
                  <a:pt x="9947" y="11461"/>
                  <a:pt x="9928" y="11430"/>
                  <a:pt x="9906" y="11430"/>
                </a:cubicBezTo>
                <a:close/>
                <a:moveTo>
                  <a:pt x="10121" y="11430"/>
                </a:moveTo>
                <a:cubicBezTo>
                  <a:pt x="10098" y="11430"/>
                  <a:pt x="10080" y="11461"/>
                  <a:pt x="10080" y="11498"/>
                </a:cubicBezTo>
                <a:cubicBezTo>
                  <a:pt x="10080" y="11536"/>
                  <a:pt x="10098" y="11567"/>
                  <a:pt x="10121" y="11567"/>
                </a:cubicBezTo>
                <a:cubicBezTo>
                  <a:pt x="10143" y="11567"/>
                  <a:pt x="10162" y="11536"/>
                  <a:pt x="10162" y="11498"/>
                </a:cubicBezTo>
                <a:cubicBezTo>
                  <a:pt x="10162" y="11461"/>
                  <a:pt x="10143" y="11430"/>
                  <a:pt x="10121" y="11430"/>
                </a:cubicBezTo>
                <a:close/>
                <a:moveTo>
                  <a:pt x="10328" y="11430"/>
                </a:moveTo>
                <a:cubicBezTo>
                  <a:pt x="10305" y="11430"/>
                  <a:pt x="10287" y="11461"/>
                  <a:pt x="10287" y="11498"/>
                </a:cubicBezTo>
                <a:cubicBezTo>
                  <a:pt x="10287" y="11536"/>
                  <a:pt x="10305" y="11567"/>
                  <a:pt x="10328" y="11567"/>
                </a:cubicBezTo>
                <a:cubicBezTo>
                  <a:pt x="10351" y="11567"/>
                  <a:pt x="10369" y="11536"/>
                  <a:pt x="10369" y="11498"/>
                </a:cubicBezTo>
                <a:cubicBezTo>
                  <a:pt x="10369" y="11461"/>
                  <a:pt x="10351" y="11430"/>
                  <a:pt x="10328" y="11430"/>
                </a:cubicBezTo>
                <a:close/>
                <a:moveTo>
                  <a:pt x="10535" y="11430"/>
                </a:moveTo>
                <a:cubicBezTo>
                  <a:pt x="10513" y="11430"/>
                  <a:pt x="10494" y="11461"/>
                  <a:pt x="10494" y="11498"/>
                </a:cubicBezTo>
                <a:cubicBezTo>
                  <a:pt x="10494" y="11536"/>
                  <a:pt x="10513" y="11567"/>
                  <a:pt x="10535" y="11567"/>
                </a:cubicBezTo>
                <a:cubicBezTo>
                  <a:pt x="10558" y="11567"/>
                  <a:pt x="10576" y="11536"/>
                  <a:pt x="10576" y="11498"/>
                </a:cubicBezTo>
                <a:cubicBezTo>
                  <a:pt x="10576" y="11461"/>
                  <a:pt x="10558" y="11430"/>
                  <a:pt x="10535" y="11430"/>
                </a:cubicBezTo>
                <a:close/>
                <a:moveTo>
                  <a:pt x="10750" y="11430"/>
                </a:moveTo>
                <a:cubicBezTo>
                  <a:pt x="10727" y="11430"/>
                  <a:pt x="10709" y="11461"/>
                  <a:pt x="10709" y="11498"/>
                </a:cubicBezTo>
                <a:cubicBezTo>
                  <a:pt x="10709" y="11536"/>
                  <a:pt x="10727" y="11567"/>
                  <a:pt x="10750" y="11567"/>
                </a:cubicBezTo>
                <a:cubicBezTo>
                  <a:pt x="10773" y="11567"/>
                  <a:pt x="10791" y="11536"/>
                  <a:pt x="10791" y="11498"/>
                </a:cubicBezTo>
                <a:cubicBezTo>
                  <a:pt x="10791" y="11461"/>
                  <a:pt x="10773" y="11430"/>
                  <a:pt x="10750" y="11430"/>
                </a:cubicBezTo>
                <a:close/>
                <a:moveTo>
                  <a:pt x="10957" y="11430"/>
                </a:moveTo>
                <a:cubicBezTo>
                  <a:pt x="10935" y="11430"/>
                  <a:pt x="10916" y="11461"/>
                  <a:pt x="10916" y="11498"/>
                </a:cubicBezTo>
                <a:cubicBezTo>
                  <a:pt x="10916" y="11536"/>
                  <a:pt x="10935" y="11567"/>
                  <a:pt x="10957" y="11567"/>
                </a:cubicBezTo>
                <a:cubicBezTo>
                  <a:pt x="10980" y="11567"/>
                  <a:pt x="10998" y="11536"/>
                  <a:pt x="10998" y="11498"/>
                </a:cubicBezTo>
                <a:cubicBezTo>
                  <a:pt x="10998" y="11461"/>
                  <a:pt x="10980" y="11430"/>
                  <a:pt x="10957" y="11430"/>
                </a:cubicBezTo>
                <a:close/>
                <a:moveTo>
                  <a:pt x="11165" y="11430"/>
                </a:moveTo>
                <a:cubicBezTo>
                  <a:pt x="11142" y="11430"/>
                  <a:pt x="11124" y="11461"/>
                  <a:pt x="11124" y="11498"/>
                </a:cubicBezTo>
                <a:cubicBezTo>
                  <a:pt x="11124" y="11536"/>
                  <a:pt x="11142" y="11567"/>
                  <a:pt x="11165" y="11567"/>
                </a:cubicBezTo>
                <a:cubicBezTo>
                  <a:pt x="11187" y="11567"/>
                  <a:pt x="11206" y="11536"/>
                  <a:pt x="11206" y="11498"/>
                </a:cubicBezTo>
                <a:cubicBezTo>
                  <a:pt x="11206" y="11461"/>
                  <a:pt x="11187" y="11430"/>
                  <a:pt x="11165" y="11430"/>
                </a:cubicBezTo>
                <a:close/>
                <a:moveTo>
                  <a:pt x="11380" y="11430"/>
                </a:moveTo>
                <a:cubicBezTo>
                  <a:pt x="11357" y="11430"/>
                  <a:pt x="11339" y="11461"/>
                  <a:pt x="11339" y="11498"/>
                </a:cubicBezTo>
                <a:cubicBezTo>
                  <a:pt x="11339" y="11536"/>
                  <a:pt x="11357" y="11567"/>
                  <a:pt x="11380" y="11567"/>
                </a:cubicBezTo>
                <a:cubicBezTo>
                  <a:pt x="11402" y="11567"/>
                  <a:pt x="11421" y="11536"/>
                  <a:pt x="11421" y="11498"/>
                </a:cubicBezTo>
                <a:cubicBezTo>
                  <a:pt x="11421" y="11461"/>
                  <a:pt x="11402" y="11430"/>
                  <a:pt x="11380" y="11430"/>
                </a:cubicBezTo>
                <a:close/>
                <a:moveTo>
                  <a:pt x="11587" y="11430"/>
                </a:moveTo>
                <a:cubicBezTo>
                  <a:pt x="11564" y="11430"/>
                  <a:pt x="11546" y="11461"/>
                  <a:pt x="11546" y="11498"/>
                </a:cubicBezTo>
                <a:cubicBezTo>
                  <a:pt x="11546" y="11536"/>
                  <a:pt x="11564" y="11567"/>
                  <a:pt x="11587" y="11567"/>
                </a:cubicBezTo>
                <a:cubicBezTo>
                  <a:pt x="11610" y="11567"/>
                  <a:pt x="11628" y="11536"/>
                  <a:pt x="11628" y="11498"/>
                </a:cubicBezTo>
                <a:cubicBezTo>
                  <a:pt x="11628" y="11461"/>
                  <a:pt x="11610" y="11430"/>
                  <a:pt x="11587" y="11430"/>
                </a:cubicBezTo>
                <a:close/>
                <a:moveTo>
                  <a:pt x="11794" y="11430"/>
                </a:moveTo>
                <a:cubicBezTo>
                  <a:pt x="11771" y="11430"/>
                  <a:pt x="11753" y="11461"/>
                  <a:pt x="11753" y="11498"/>
                </a:cubicBezTo>
                <a:cubicBezTo>
                  <a:pt x="11753" y="11536"/>
                  <a:pt x="11771" y="11567"/>
                  <a:pt x="11794" y="11567"/>
                </a:cubicBezTo>
                <a:cubicBezTo>
                  <a:pt x="11817" y="11567"/>
                  <a:pt x="11835" y="11536"/>
                  <a:pt x="11835" y="11498"/>
                </a:cubicBezTo>
                <a:cubicBezTo>
                  <a:pt x="11835" y="11461"/>
                  <a:pt x="11817" y="11430"/>
                  <a:pt x="11794" y="11430"/>
                </a:cubicBezTo>
                <a:close/>
                <a:moveTo>
                  <a:pt x="12009" y="11430"/>
                </a:moveTo>
                <a:cubicBezTo>
                  <a:pt x="11986" y="11430"/>
                  <a:pt x="11968" y="11461"/>
                  <a:pt x="11968" y="11498"/>
                </a:cubicBezTo>
                <a:cubicBezTo>
                  <a:pt x="11968" y="11536"/>
                  <a:pt x="11986" y="11567"/>
                  <a:pt x="12009" y="11567"/>
                </a:cubicBezTo>
                <a:cubicBezTo>
                  <a:pt x="12032" y="11567"/>
                  <a:pt x="12050" y="11536"/>
                  <a:pt x="12050" y="11498"/>
                </a:cubicBezTo>
                <a:cubicBezTo>
                  <a:pt x="12050" y="11461"/>
                  <a:pt x="12032" y="11430"/>
                  <a:pt x="12009" y="11430"/>
                </a:cubicBezTo>
                <a:close/>
                <a:moveTo>
                  <a:pt x="12216" y="11430"/>
                </a:moveTo>
                <a:cubicBezTo>
                  <a:pt x="12194" y="11430"/>
                  <a:pt x="12175" y="11461"/>
                  <a:pt x="12175" y="11498"/>
                </a:cubicBezTo>
                <a:cubicBezTo>
                  <a:pt x="12175" y="11536"/>
                  <a:pt x="12194" y="11567"/>
                  <a:pt x="12216" y="11567"/>
                </a:cubicBezTo>
                <a:cubicBezTo>
                  <a:pt x="12239" y="11567"/>
                  <a:pt x="12257" y="11536"/>
                  <a:pt x="12257" y="11498"/>
                </a:cubicBezTo>
                <a:cubicBezTo>
                  <a:pt x="12257" y="11461"/>
                  <a:pt x="12239" y="11430"/>
                  <a:pt x="12216" y="11430"/>
                </a:cubicBezTo>
                <a:close/>
                <a:moveTo>
                  <a:pt x="12639" y="11430"/>
                </a:moveTo>
                <a:cubicBezTo>
                  <a:pt x="12616" y="11430"/>
                  <a:pt x="12598" y="11461"/>
                  <a:pt x="12598" y="11498"/>
                </a:cubicBezTo>
                <a:cubicBezTo>
                  <a:pt x="12598" y="11536"/>
                  <a:pt x="12616" y="11567"/>
                  <a:pt x="12639" y="11567"/>
                </a:cubicBezTo>
                <a:cubicBezTo>
                  <a:pt x="12661" y="11567"/>
                  <a:pt x="12680" y="11536"/>
                  <a:pt x="12680" y="11498"/>
                </a:cubicBezTo>
                <a:cubicBezTo>
                  <a:pt x="12680" y="11461"/>
                  <a:pt x="12661" y="11430"/>
                  <a:pt x="12639" y="11430"/>
                </a:cubicBezTo>
                <a:close/>
                <a:moveTo>
                  <a:pt x="12846" y="11430"/>
                </a:moveTo>
                <a:cubicBezTo>
                  <a:pt x="12823" y="11430"/>
                  <a:pt x="12805" y="11461"/>
                  <a:pt x="12805" y="11498"/>
                </a:cubicBezTo>
                <a:cubicBezTo>
                  <a:pt x="12805" y="11536"/>
                  <a:pt x="12823" y="11567"/>
                  <a:pt x="12846" y="11567"/>
                </a:cubicBezTo>
                <a:cubicBezTo>
                  <a:pt x="12868" y="11567"/>
                  <a:pt x="12887" y="11536"/>
                  <a:pt x="12887" y="11498"/>
                </a:cubicBezTo>
                <a:cubicBezTo>
                  <a:pt x="12887" y="11461"/>
                  <a:pt x="12868" y="11430"/>
                  <a:pt x="12846" y="11430"/>
                </a:cubicBezTo>
                <a:close/>
                <a:moveTo>
                  <a:pt x="13053" y="11430"/>
                </a:moveTo>
                <a:cubicBezTo>
                  <a:pt x="13030" y="11430"/>
                  <a:pt x="13012" y="11461"/>
                  <a:pt x="13012" y="11498"/>
                </a:cubicBezTo>
                <a:cubicBezTo>
                  <a:pt x="13012" y="11536"/>
                  <a:pt x="13030" y="11567"/>
                  <a:pt x="13053" y="11567"/>
                </a:cubicBezTo>
                <a:cubicBezTo>
                  <a:pt x="13076" y="11567"/>
                  <a:pt x="13094" y="11536"/>
                  <a:pt x="13094" y="11498"/>
                </a:cubicBezTo>
                <a:cubicBezTo>
                  <a:pt x="13094" y="11461"/>
                  <a:pt x="13076" y="11430"/>
                  <a:pt x="13053" y="11430"/>
                </a:cubicBezTo>
                <a:close/>
                <a:moveTo>
                  <a:pt x="13268" y="11430"/>
                </a:moveTo>
                <a:cubicBezTo>
                  <a:pt x="13245" y="11430"/>
                  <a:pt x="13227" y="11461"/>
                  <a:pt x="13227" y="11498"/>
                </a:cubicBezTo>
                <a:cubicBezTo>
                  <a:pt x="13227" y="11536"/>
                  <a:pt x="13245" y="11567"/>
                  <a:pt x="13268" y="11567"/>
                </a:cubicBezTo>
                <a:cubicBezTo>
                  <a:pt x="13291" y="11567"/>
                  <a:pt x="13309" y="11536"/>
                  <a:pt x="13309" y="11498"/>
                </a:cubicBezTo>
                <a:cubicBezTo>
                  <a:pt x="13309" y="11461"/>
                  <a:pt x="13291" y="11430"/>
                  <a:pt x="13268" y="11430"/>
                </a:cubicBezTo>
                <a:close/>
                <a:moveTo>
                  <a:pt x="13475" y="11430"/>
                </a:moveTo>
                <a:cubicBezTo>
                  <a:pt x="13453" y="11430"/>
                  <a:pt x="13434" y="11461"/>
                  <a:pt x="13434" y="11498"/>
                </a:cubicBezTo>
                <a:cubicBezTo>
                  <a:pt x="13434" y="11536"/>
                  <a:pt x="13453" y="11567"/>
                  <a:pt x="13475" y="11567"/>
                </a:cubicBezTo>
                <a:cubicBezTo>
                  <a:pt x="13498" y="11567"/>
                  <a:pt x="13516" y="11536"/>
                  <a:pt x="13516" y="11498"/>
                </a:cubicBezTo>
                <a:cubicBezTo>
                  <a:pt x="13516" y="11461"/>
                  <a:pt x="13498" y="11430"/>
                  <a:pt x="13475" y="11430"/>
                </a:cubicBezTo>
                <a:close/>
                <a:moveTo>
                  <a:pt x="14529" y="11430"/>
                </a:moveTo>
                <a:cubicBezTo>
                  <a:pt x="14522" y="11430"/>
                  <a:pt x="14516" y="11433"/>
                  <a:pt x="14510" y="11438"/>
                </a:cubicBezTo>
                <a:cubicBezTo>
                  <a:pt x="14508" y="11456"/>
                  <a:pt x="14505" y="11472"/>
                  <a:pt x="14504" y="11498"/>
                </a:cubicBezTo>
                <a:cubicBezTo>
                  <a:pt x="14503" y="11503"/>
                  <a:pt x="14503" y="11508"/>
                  <a:pt x="14503" y="11513"/>
                </a:cubicBezTo>
                <a:lnTo>
                  <a:pt x="14501" y="11510"/>
                </a:lnTo>
                <a:cubicBezTo>
                  <a:pt x="14501" y="11519"/>
                  <a:pt x="14503" y="11536"/>
                  <a:pt x="14504" y="11552"/>
                </a:cubicBezTo>
                <a:cubicBezTo>
                  <a:pt x="14511" y="11561"/>
                  <a:pt x="14520" y="11567"/>
                  <a:pt x="14529" y="11567"/>
                </a:cubicBezTo>
                <a:cubicBezTo>
                  <a:pt x="14552" y="11567"/>
                  <a:pt x="14570" y="11536"/>
                  <a:pt x="14570" y="11498"/>
                </a:cubicBezTo>
                <a:cubicBezTo>
                  <a:pt x="14570" y="11461"/>
                  <a:pt x="14552" y="11430"/>
                  <a:pt x="14529" y="11430"/>
                </a:cubicBezTo>
                <a:close/>
                <a:moveTo>
                  <a:pt x="14734" y="11430"/>
                </a:moveTo>
                <a:cubicBezTo>
                  <a:pt x="14712" y="11430"/>
                  <a:pt x="14693" y="11461"/>
                  <a:pt x="14693" y="11498"/>
                </a:cubicBezTo>
                <a:cubicBezTo>
                  <a:pt x="14693" y="11536"/>
                  <a:pt x="14712" y="11567"/>
                  <a:pt x="14734" y="11567"/>
                </a:cubicBezTo>
                <a:cubicBezTo>
                  <a:pt x="14757" y="11567"/>
                  <a:pt x="14775" y="11536"/>
                  <a:pt x="14775" y="11498"/>
                </a:cubicBezTo>
                <a:cubicBezTo>
                  <a:pt x="14775" y="11461"/>
                  <a:pt x="14757" y="11430"/>
                  <a:pt x="14734" y="11430"/>
                </a:cubicBezTo>
                <a:close/>
                <a:moveTo>
                  <a:pt x="14942" y="11430"/>
                </a:moveTo>
                <a:cubicBezTo>
                  <a:pt x="14919" y="11430"/>
                  <a:pt x="14901" y="11461"/>
                  <a:pt x="14901" y="11498"/>
                </a:cubicBezTo>
                <a:cubicBezTo>
                  <a:pt x="14901" y="11536"/>
                  <a:pt x="14919" y="11567"/>
                  <a:pt x="14942" y="11567"/>
                </a:cubicBezTo>
                <a:cubicBezTo>
                  <a:pt x="14964" y="11567"/>
                  <a:pt x="14983" y="11536"/>
                  <a:pt x="14983" y="11498"/>
                </a:cubicBezTo>
                <a:cubicBezTo>
                  <a:pt x="14983" y="11461"/>
                  <a:pt x="14964" y="11430"/>
                  <a:pt x="14942" y="11430"/>
                </a:cubicBezTo>
                <a:close/>
                <a:moveTo>
                  <a:pt x="15157" y="11430"/>
                </a:moveTo>
                <a:cubicBezTo>
                  <a:pt x="15134" y="11430"/>
                  <a:pt x="15116" y="11461"/>
                  <a:pt x="15116" y="11498"/>
                </a:cubicBezTo>
                <a:cubicBezTo>
                  <a:pt x="15116" y="11536"/>
                  <a:pt x="15134" y="11567"/>
                  <a:pt x="15157" y="11567"/>
                </a:cubicBezTo>
                <a:cubicBezTo>
                  <a:pt x="15179" y="11567"/>
                  <a:pt x="15198" y="11536"/>
                  <a:pt x="15198" y="11498"/>
                </a:cubicBezTo>
                <a:cubicBezTo>
                  <a:pt x="15198" y="11461"/>
                  <a:pt x="15179" y="11430"/>
                  <a:pt x="15157" y="11430"/>
                </a:cubicBezTo>
                <a:close/>
                <a:moveTo>
                  <a:pt x="15783" y="11430"/>
                </a:moveTo>
                <a:cubicBezTo>
                  <a:pt x="15771" y="11430"/>
                  <a:pt x="15760" y="11438"/>
                  <a:pt x="15753" y="11452"/>
                </a:cubicBezTo>
                <a:cubicBezTo>
                  <a:pt x="15757" y="11459"/>
                  <a:pt x="15761" y="11466"/>
                  <a:pt x="15766" y="11473"/>
                </a:cubicBezTo>
                <a:cubicBezTo>
                  <a:pt x="15768" y="11481"/>
                  <a:pt x="15771" y="11490"/>
                  <a:pt x="15774" y="11498"/>
                </a:cubicBezTo>
                <a:cubicBezTo>
                  <a:pt x="15777" y="11507"/>
                  <a:pt x="15780" y="11516"/>
                  <a:pt x="15783" y="11526"/>
                </a:cubicBezTo>
                <a:cubicBezTo>
                  <a:pt x="15787" y="11538"/>
                  <a:pt x="15791" y="11551"/>
                  <a:pt x="15795" y="11564"/>
                </a:cubicBezTo>
                <a:cubicBezTo>
                  <a:pt x="15811" y="11555"/>
                  <a:pt x="15824" y="11529"/>
                  <a:pt x="15824" y="11498"/>
                </a:cubicBezTo>
                <a:cubicBezTo>
                  <a:pt x="15824" y="11461"/>
                  <a:pt x="15805" y="11430"/>
                  <a:pt x="15783" y="11430"/>
                </a:cubicBezTo>
                <a:close/>
                <a:moveTo>
                  <a:pt x="15993" y="11430"/>
                </a:moveTo>
                <a:cubicBezTo>
                  <a:pt x="15971" y="11430"/>
                  <a:pt x="15952" y="11461"/>
                  <a:pt x="15952" y="11498"/>
                </a:cubicBezTo>
                <a:cubicBezTo>
                  <a:pt x="15952" y="11536"/>
                  <a:pt x="15971" y="11567"/>
                  <a:pt x="15993" y="11567"/>
                </a:cubicBezTo>
                <a:cubicBezTo>
                  <a:pt x="16016" y="11567"/>
                  <a:pt x="16034" y="11536"/>
                  <a:pt x="16034" y="11498"/>
                </a:cubicBezTo>
                <a:cubicBezTo>
                  <a:pt x="16034" y="11461"/>
                  <a:pt x="16016" y="11430"/>
                  <a:pt x="15993" y="11430"/>
                </a:cubicBezTo>
                <a:close/>
                <a:moveTo>
                  <a:pt x="16208" y="11430"/>
                </a:moveTo>
                <a:cubicBezTo>
                  <a:pt x="16186" y="11430"/>
                  <a:pt x="16167" y="11461"/>
                  <a:pt x="16167" y="11498"/>
                </a:cubicBezTo>
                <a:cubicBezTo>
                  <a:pt x="16167" y="11536"/>
                  <a:pt x="16186" y="11567"/>
                  <a:pt x="16208" y="11567"/>
                </a:cubicBezTo>
                <a:cubicBezTo>
                  <a:pt x="16231" y="11567"/>
                  <a:pt x="16249" y="11536"/>
                  <a:pt x="16249" y="11498"/>
                </a:cubicBezTo>
                <a:cubicBezTo>
                  <a:pt x="16249" y="11461"/>
                  <a:pt x="16231" y="11430"/>
                  <a:pt x="16208" y="11430"/>
                </a:cubicBezTo>
                <a:close/>
                <a:moveTo>
                  <a:pt x="16416" y="11430"/>
                </a:moveTo>
                <a:cubicBezTo>
                  <a:pt x="16393" y="11430"/>
                  <a:pt x="16375" y="11461"/>
                  <a:pt x="16375" y="11498"/>
                </a:cubicBezTo>
                <a:cubicBezTo>
                  <a:pt x="16375" y="11536"/>
                  <a:pt x="16393" y="11567"/>
                  <a:pt x="16416" y="11567"/>
                </a:cubicBezTo>
                <a:cubicBezTo>
                  <a:pt x="16438" y="11567"/>
                  <a:pt x="16457" y="11536"/>
                  <a:pt x="16457" y="11498"/>
                </a:cubicBezTo>
                <a:cubicBezTo>
                  <a:pt x="16457" y="11461"/>
                  <a:pt x="16438" y="11430"/>
                  <a:pt x="16416" y="11430"/>
                </a:cubicBezTo>
                <a:close/>
                <a:moveTo>
                  <a:pt x="16831" y="11430"/>
                </a:moveTo>
                <a:cubicBezTo>
                  <a:pt x="16812" y="11436"/>
                  <a:pt x="16797" y="11463"/>
                  <a:pt x="16797" y="11497"/>
                </a:cubicBezTo>
                <a:cubicBezTo>
                  <a:pt x="16797" y="11525"/>
                  <a:pt x="16807" y="11548"/>
                  <a:pt x="16821" y="11559"/>
                </a:cubicBezTo>
                <a:cubicBezTo>
                  <a:pt x="16828" y="11540"/>
                  <a:pt x="16834" y="11521"/>
                  <a:pt x="16838" y="11504"/>
                </a:cubicBezTo>
                <a:cubicBezTo>
                  <a:pt x="16838" y="11502"/>
                  <a:pt x="16839" y="11499"/>
                  <a:pt x="16839" y="11497"/>
                </a:cubicBezTo>
                <a:cubicBezTo>
                  <a:pt x="16840" y="11489"/>
                  <a:pt x="16841" y="11482"/>
                  <a:pt x="16841" y="11476"/>
                </a:cubicBezTo>
                <a:cubicBezTo>
                  <a:pt x="16841" y="11468"/>
                  <a:pt x="16840" y="11459"/>
                  <a:pt x="16838" y="11451"/>
                </a:cubicBezTo>
                <a:cubicBezTo>
                  <a:pt x="16836" y="11443"/>
                  <a:pt x="16834" y="11436"/>
                  <a:pt x="16831" y="11430"/>
                </a:cubicBezTo>
                <a:close/>
                <a:moveTo>
                  <a:pt x="4216" y="11443"/>
                </a:moveTo>
                <a:cubicBezTo>
                  <a:pt x="4206" y="11455"/>
                  <a:pt x="4199" y="11475"/>
                  <a:pt x="4199" y="11498"/>
                </a:cubicBezTo>
                <a:cubicBezTo>
                  <a:pt x="4199" y="11536"/>
                  <a:pt x="4218" y="11567"/>
                  <a:pt x="4240" y="11567"/>
                </a:cubicBezTo>
                <a:cubicBezTo>
                  <a:pt x="4250" y="11567"/>
                  <a:pt x="4258" y="11561"/>
                  <a:pt x="4265" y="11552"/>
                </a:cubicBezTo>
                <a:cubicBezTo>
                  <a:pt x="4260" y="11538"/>
                  <a:pt x="4254" y="11522"/>
                  <a:pt x="4246" y="11507"/>
                </a:cubicBezTo>
                <a:cubicBezTo>
                  <a:pt x="4245" y="11504"/>
                  <a:pt x="4243" y="11501"/>
                  <a:pt x="4242" y="11498"/>
                </a:cubicBezTo>
                <a:cubicBezTo>
                  <a:pt x="4241" y="11497"/>
                  <a:pt x="4241" y="11496"/>
                  <a:pt x="4240" y="11495"/>
                </a:cubicBezTo>
                <a:cubicBezTo>
                  <a:pt x="4233" y="11480"/>
                  <a:pt x="4224" y="11461"/>
                  <a:pt x="4216" y="11443"/>
                </a:cubicBezTo>
                <a:close/>
                <a:moveTo>
                  <a:pt x="5676" y="11507"/>
                </a:moveTo>
                <a:cubicBezTo>
                  <a:pt x="5673" y="11507"/>
                  <a:pt x="5669" y="11511"/>
                  <a:pt x="5665" y="11516"/>
                </a:cubicBezTo>
                <a:cubicBezTo>
                  <a:pt x="5668" y="11549"/>
                  <a:pt x="5685" y="11575"/>
                  <a:pt x="5706" y="11575"/>
                </a:cubicBezTo>
                <a:cubicBezTo>
                  <a:pt x="5723" y="11575"/>
                  <a:pt x="5737" y="11558"/>
                  <a:pt x="5743" y="11534"/>
                </a:cubicBezTo>
                <a:cubicBezTo>
                  <a:pt x="5738" y="11536"/>
                  <a:pt x="5733" y="11536"/>
                  <a:pt x="5727" y="11536"/>
                </a:cubicBezTo>
                <a:cubicBezTo>
                  <a:pt x="5719" y="11536"/>
                  <a:pt x="5713" y="11531"/>
                  <a:pt x="5706" y="11526"/>
                </a:cubicBezTo>
                <a:cubicBezTo>
                  <a:pt x="5696" y="11517"/>
                  <a:pt x="5687" y="11507"/>
                  <a:pt x="5676" y="11507"/>
                </a:cubicBezTo>
                <a:close/>
                <a:moveTo>
                  <a:pt x="3925" y="11609"/>
                </a:moveTo>
                <a:cubicBezTo>
                  <a:pt x="3903" y="11609"/>
                  <a:pt x="3884" y="11640"/>
                  <a:pt x="3884" y="11678"/>
                </a:cubicBezTo>
                <a:cubicBezTo>
                  <a:pt x="3884" y="11715"/>
                  <a:pt x="3903" y="11746"/>
                  <a:pt x="3925" y="11746"/>
                </a:cubicBezTo>
                <a:cubicBezTo>
                  <a:pt x="3948" y="11746"/>
                  <a:pt x="3966" y="11715"/>
                  <a:pt x="3966" y="11678"/>
                </a:cubicBezTo>
                <a:cubicBezTo>
                  <a:pt x="3966" y="11640"/>
                  <a:pt x="3948" y="11609"/>
                  <a:pt x="3925" y="11609"/>
                </a:cubicBezTo>
                <a:close/>
                <a:moveTo>
                  <a:pt x="4133" y="11609"/>
                </a:moveTo>
                <a:cubicBezTo>
                  <a:pt x="4110" y="11609"/>
                  <a:pt x="4092" y="11640"/>
                  <a:pt x="4092" y="11678"/>
                </a:cubicBezTo>
                <a:cubicBezTo>
                  <a:pt x="4092" y="11715"/>
                  <a:pt x="4110" y="11746"/>
                  <a:pt x="4133" y="11746"/>
                </a:cubicBezTo>
                <a:cubicBezTo>
                  <a:pt x="4155" y="11746"/>
                  <a:pt x="4174" y="11715"/>
                  <a:pt x="4174" y="11678"/>
                </a:cubicBezTo>
                <a:cubicBezTo>
                  <a:pt x="4174" y="11640"/>
                  <a:pt x="4155" y="11609"/>
                  <a:pt x="4133" y="11609"/>
                </a:cubicBezTo>
                <a:close/>
                <a:moveTo>
                  <a:pt x="4570" y="11609"/>
                </a:moveTo>
                <a:cubicBezTo>
                  <a:pt x="4567" y="11619"/>
                  <a:pt x="4564" y="11628"/>
                  <a:pt x="4563" y="11638"/>
                </a:cubicBezTo>
                <a:cubicBezTo>
                  <a:pt x="4561" y="11655"/>
                  <a:pt x="4550" y="11706"/>
                  <a:pt x="4533" y="11706"/>
                </a:cubicBezTo>
                <a:cubicBezTo>
                  <a:pt x="4528" y="11706"/>
                  <a:pt x="4522" y="11697"/>
                  <a:pt x="4514" y="11689"/>
                </a:cubicBezTo>
                <a:cubicBezTo>
                  <a:pt x="4519" y="11718"/>
                  <a:pt x="4535" y="11740"/>
                  <a:pt x="4554" y="11740"/>
                </a:cubicBezTo>
                <a:cubicBezTo>
                  <a:pt x="4576" y="11740"/>
                  <a:pt x="4594" y="11709"/>
                  <a:pt x="4594" y="11672"/>
                </a:cubicBezTo>
                <a:cubicBezTo>
                  <a:pt x="4594" y="11644"/>
                  <a:pt x="4584" y="11620"/>
                  <a:pt x="4570" y="11609"/>
                </a:cubicBezTo>
                <a:close/>
                <a:moveTo>
                  <a:pt x="4762" y="11609"/>
                </a:moveTo>
                <a:cubicBezTo>
                  <a:pt x="4740" y="11609"/>
                  <a:pt x="4721" y="11640"/>
                  <a:pt x="4721" y="11678"/>
                </a:cubicBezTo>
                <a:cubicBezTo>
                  <a:pt x="4721" y="11707"/>
                  <a:pt x="4732" y="11731"/>
                  <a:pt x="4747" y="11741"/>
                </a:cubicBezTo>
                <a:lnTo>
                  <a:pt x="4747" y="11695"/>
                </a:lnTo>
                <a:lnTo>
                  <a:pt x="4764" y="11695"/>
                </a:lnTo>
                <a:lnTo>
                  <a:pt x="4764" y="11725"/>
                </a:lnTo>
                <a:cubicBezTo>
                  <a:pt x="4774" y="11692"/>
                  <a:pt x="4784" y="11666"/>
                  <a:pt x="4788" y="11625"/>
                </a:cubicBezTo>
                <a:cubicBezTo>
                  <a:pt x="4781" y="11615"/>
                  <a:pt x="4772" y="11609"/>
                  <a:pt x="4762" y="11609"/>
                </a:cubicBezTo>
                <a:close/>
                <a:moveTo>
                  <a:pt x="5814" y="11609"/>
                </a:moveTo>
                <a:cubicBezTo>
                  <a:pt x="5791" y="11609"/>
                  <a:pt x="5773" y="11640"/>
                  <a:pt x="5773" y="11678"/>
                </a:cubicBezTo>
                <a:cubicBezTo>
                  <a:pt x="5773" y="11707"/>
                  <a:pt x="5784" y="11732"/>
                  <a:pt x="5800" y="11742"/>
                </a:cubicBezTo>
                <a:cubicBezTo>
                  <a:pt x="5805" y="11727"/>
                  <a:pt x="5811" y="11716"/>
                  <a:pt x="5822" y="11716"/>
                </a:cubicBezTo>
                <a:cubicBezTo>
                  <a:pt x="5830" y="11716"/>
                  <a:pt x="5831" y="11728"/>
                  <a:pt x="5837" y="11734"/>
                </a:cubicBezTo>
                <a:cubicBezTo>
                  <a:pt x="5848" y="11722"/>
                  <a:pt x="5855" y="11701"/>
                  <a:pt x="5855" y="11678"/>
                </a:cubicBezTo>
                <a:cubicBezTo>
                  <a:pt x="5855" y="11640"/>
                  <a:pt x="5837" y="11609"/>
                  <a:pt x="5814" y="11609"/>
                </a:cubicBezTo>
                <a:close/>
                <a:moveTo>
                  <a:pt x="9173" y="11609"/>
                </a:moveTo>
                <a:cubicBezTo>
                  <a:pt x="9161" y="11609"/>
                  <a:pt x="9150" y="11618"/>
                  <a:pt x="9143" y="11631"/>
                </a:cubicBezTo>
                <a:cubicBezTo>
                  <a:pt x="9146" y="11663"/>
                  <a:pt x="9148" y="11696"/>
                  <a:pt x="9148" y="11732"/>
                </a:cubicBezTo>
                <a:cubicBezTo>
                  <a:pt x="9155" y="11741"/>
                  <a:pt x="9163" y="11746"/>
                  <a:pt x="9173" y="11746"/>
                </a:cubicBezTo>
                <a:cubicBezTo>
                  <a:pt x="9195" y="11746"/>
                  <a:pt x="9214" y="11715"/>
                  <a:pt x="9214" y="11678"/>
                </a:cubicBezTo>
                <a:cubicBezTo>
                  <a:pt x="9214" y="11640"/>
                  <a:pt x="9195" y="11609"/>
                  <a:pt x="9173" y="11609"/>
                </a:cubicBezTo>
                <a:close/>
                <a:moveTo>
                  <a:pt x="9384" y="11609"/>
                </a:moveTo>
                <a:cubicBezTo>
                  <a:pt x="9361" y="11609"/>
                  <a:pt x="9343" y="11640"/>
                  <a:pt x="9343" y="11678"/>
                </a:cubicBezTo>
                <a:cubicBezTo>
                  <a:pt x="9343" y="11715"/>
                  <a:pt x="9361" y="11746"/>
                  <a:pt x="9384" y="11746"/>
                </a:cubicBezTo>
                <a:cubicBezTo>
                  <a:pt x="9406" y="11746"/>
                  <a:pt x="9425" y="11715"/>
                  <a:pt x="9425" y="11678"/>
                </a:cubicBezTo>
                <a:cubicBezTo>
                  <a:pt x="9425" y="11640"/>
                  <a:pt x="9406" y="11609"/>
                  <a:pt x="9384" y="11609"/>
                </a:cubicBezTo>
                <a:close/>
                <a:moveTo>
                  <a:pt x="9591" y="11609"/>
                </a:moveTo>
                <a:cubicBezTo>
                  <a:pt x="9568" y="11609"/>
                  <a:pt x="9550" y="11640"/>
                  <a:pt x="9550" y="11678"/>
                </a:cubicBezTo>
                <a:cubicBezTo>
                  <a:pt x="9550" y="11715"/>
                  <a:pt x="9568" y="11746"/>
                  <a:pt x="9591" y="11746"/>
                </a:cubicBezTo>
                <a:cubicBezTo>
                  <a:pt x="9614" y="11746"/>
                  <a:pt x="9632" y="11715"/>
                  <a:pt x="9632" y="11678"/>
                </a:cubicBezTo>
                <a:cubicBezTo>
                  <a:pt x="9632" y="11640"/>
                  <a:pt x="9614" y="11609"/>
                  <a:pt x="9591" y="11609"/>
                </a:cubicBezTo>
                <a:close/>
                <a:moveTo>
                  <a:pt x="9806" y="11609"/>
                </a:moveTo>
                <a:cubicBezTo>
                  <a:pt x="9783" y="11609"/>
                  <a:pt x="9765" y="11640"/>
                  <a:pt x="9765" y="11678"/>
                </a:cubicBezTo>
                <a:cubicBezTo>
                  <a:pt x="9765" y="11715"/>
                  <a:pt x="9783" y="11746"/>
                  <a:pt x="9806" y="11746"/>
                </a:cubicBezTo>
                <a:cubicBezTo>
                  <a:pt x="9828" y="11746"/>
                  <a:pt x="9847" y="11715"/>
                  <a:pt x="9847" y="11678"/>
                </a:cubicBezTo>
                <a:cubicBezTo>
                  <a:pt x="9847" y="11640"/>
                  <a:pt x="9828" y="11609"/>
                  <a:pt x="9806" y="11609"/>
                </a:cubicBezTo>
                <a:close/>
                <a:moveTo>
                  <a:pt x="10013" y="11609"/>
                </a:moveTo>
                <a:cubicBezTo>
                  <a:pt x="9990" y="11609"/>
                  <a:pt x="9972" y="11640"/>
                  <a:pt x="9972" y="11678"/>
                </a:cubicBezTo>
                <a:cubicBezTo>
                  <a:pt x="9972" y="11715"/>
                  <a:pt x="9990" y="11746"/>
                  <a:pt x="10013" y="11746"/>
                </a:cubicBezTo>
                <a:cubicBezTo>
                  <a:pt x="10036" y="11746"/>
                  <a:pt x="10054" y="11715"/>
                  <a:pt x="10054" y="11678"/>
                </a:cubicBezTo>
                <a:cubicBezTo>
                  <a:pt x="10054" y="11640"/>
                  <a:pt x="10036" y="11609"/>
                  <a:pt x="10013" y="11609"/>
                </a:cubicBezTo>
                <a:close/>
                <a:moveTo>
                  <a:pt x="10220" y="11609"/>
                </a:moveTo>
                <a:cubicBezTo>
                  <a:pt x="10198" y="11609"/>
                  <a:pt x="10179" y="11640"/>
                  <a:pt x="10179" y="11678"/>
                </a:cubicBezTo>
                <a:cubicBezTo>
                  <a:pt x="10179" y="11715"/>
                  <a:pt x="10198" y="11746"/>
                  <a:pt x="10220" y="11746"/>
                </a:cubicBezTo>
                <a:cubicBezTo>
                  <a:pt x="10243" y="11746"/>
                  <a:pt x="10261" y="11715"/>
                  <a:pt x="10261" y="11678"/>
                </a:cubicBezTo>
                <a:cubicBezTo>
                  <a:pt x="10261" y="11640"/>
                  <a:pt x="10243" y="11609"/>
                  <a:pt x="10220" y="11609"/>
                </a:cubicBezTo>
                <a:close/>
                <a:moveTo>
                  <a:pt x="10435" y="11609"/>
                </a:moveTo>
                <a:cubicBezTo>
                  <a:pt x="10413" y="11609"/>
                  <a:pt x="10394" y="11640"/>
                  <a:pt x="10394" y="11678"/>
                </a:cubicBezTo>
                <a:cubicBezTo>
                  <a:pt x="10394" y="11715"/>
                  <a:pt x="10413" y="11746"/>
                  <a:pt x="10435" y="11746"/>
                </a:cubicBezTo>
                <a:cubicBezTo>
                  <a:pt x="10458" y="11746"/>
                  <a:pt x="10476" y="11715"/>
                  <a:pt x="10476" y="11678"/>
                </a:cubicBezTo>
                <a:cubicBezTo>
                  <a:pt x="10476" y="11640"/>
                  <a:pt x="10458" y="11609"/>
                  <a:pt x="10435" y="11609"/>
                </a:cubicBezTo>
                <a:close/>
                <a:moveTo>
                  <a:pt x="10643" y="11609"/>
                </a:moveTo>
                <a:cubicBezTo>
                  <a:pt x="10620" y="11609"/>
                  <a:pt x="10602" y="11640"/>
                  <a:pt x="10602" y="11678"/>
                </a:cubicBezTo>
                <a:cubicBezTo>
                  <a:pt x="10602" y="11715"/>
                  <a:pt x="10620" y="11746"/>
                  <a:pt x="10643" y="11746"/>
                </a:cubicBezTo>
                <a:cubicBezTo>
                  <a:pt x="10665" y="11746"/>
                  <a:pt x="10684" y="11715"/>
                  <a:pt x="10684" y="11678"/>
                </a:cubicBezTo>
                <a:cubicBezTo>
                  <a:pt x="10684" y="11640"/>
                  <a:pt x="10665" y="11609"/>
                  <a:pt x="10643" y="11609"/>
                </a:cubicBezTo>
                <a:close/>
                <a:moveTo>
                  <a:pt x="10850" y="11609"/>
                </a:moveTo>
                <a:cubicBezTo>
                  <a:pt x="10827" y="11609"/>
                  <a:pt x="10809" y="11640"/>
                  <a:pt x="10809" y="11678"/>
                </a:cubicBezTo>
                <a:cubicBezTo>
                  <a:pt x="10809" y="11715"/>
                  <a:pt x="10827" y="11746"/>
                  <a:pt x="10850" y="11746"/>
                </a:cubicBezTo>
                <a:cubicBezTo>
                  <a:pt x="10873" y="11746"/>
                  <a:pt x="10891" y="11715"/>
                  <a:pt x="10891" y="11678"/>
                </a:cubicBezTo>
                <a:cubicBezTo>
                  <a:pt x="10891" y="11640"/>
                  <a:pt x="10873" y="11609"/>
                  <a:pt x="10850" y="11609"/>
                </a:cubicBezTo>
                <a:close/>
                <a:moveTo>
                  <a:pt x="11065" y="11609"/>
                </a:moveTo>
                <a:cubicBezTo>
                  <a:pt x="11042" y="11609"/>
                  <a:pt x="11024" y="11640"/>
                  <a:pt x="11024" y="11678"/>
                </a:cubicBezTo>
                <a:cubicBezTo>
                  <a:pt x="11024" y="11715"/>
                  <a:pt x="11042" y="11746"/>
                  <a:pt x="11065" y="11746"/>
                </a:cubicBezTo>
                <a:cubicBezTo>
                  <a:pt x="11087" y="11746"/>
                  <a:pt x="11106" y="11715"/>
                  <a:pt x="11106" y="11678"/>
                </a:cubicBezTo>
                <a:cubicBezTo>
                  <a:pt x="11106" y="11640"/>
                  <a:pt x="11087" y="11609"/>
                  <a:pt x="11065" y="11609"/>
                </a:cubicBezTo>
                <a:close/>
                <a:moveTo>
                  <a:pt x="11272" y="11609"/>
                </a:moveTo>
                <a:cubicBezTo>
                  <a:pt x="11249" y="11609"/>
                  <a:pt x="11231" y="11640"/>
                  <a:pt x="11231" y="11678"/>
                </a:cubicBezTo>
                <a:cubicBezTo>
                  <a:pt x="11231" y="11715"/>
                  <a:pt x="11249" y="11746"/>
                  <a:pt x="11272" y="11746"/>
                </a:cubicBezTo>
                <a:cubicBezTo>
                  <a:pt x="11295" y="11746"/>
                  <a:pt x="11313" y="11715"/>
                  <a:pt x="11313" y="11678"/>
                </a:cubicBezTo>
                <a:cubicBezTo>
                  <a:pt x="11313" y="11640"/>
                  <a:pt x="11295" y="11609"/>
                  <a:pt x="11272" y="11609"/>
                </a:cubicBezTo>
                <a:close/>
                <a:moveTo>
                  <a:pt x="11479" y="11609"/>
                </a:moveTo>
                <a:cubicBezTo>
                  <a:pt x="11457" y="11609"/>
                  <a:pt x="11438" y="11640"/>
                  <a:pt x="11438" y="11678"/>
                </a:cubicBezTo>
                <a:cubicBezTo>
                  <a:pt x="11438" y="11715"/>
                  <a:pt x="11457" y="11746"/>
                  <a:pt x="11479" y="11746"/>
                </a:cubicBezTo>
                <a:cubicBezTo>
                  <a:pt x="11502" y="11746"/>
                  <a:pt x="11520" y="11715"/>
                  <a:pt x="11520" y="11678"/>
                </a:cubicBezTo>
                <a:cubicBezTo>
                  <a:pt x="11520" y="11640"/>
                  <a:pt x="11502" y="11609"/>
                  <a:pt x="11479" y="11609"/>
                </a:cubicBezTo>
                <a:close/>
                <a:moveTo>
                  <a:pt x="11694" y="11609"/>
                </a:moveTo>
                <a:cubicBezTo>
                  <a:pt x="11672" y="11609"/>
                  <a:pt x="11653" y="11640"/>
                  <a:pt x="11653" y="11678"/>
                </a:cubicBezTo>
                <a:cubicBezTo>
                  <a:pt x="11653" y="11715"/>
                  <a:pt x="11672" y="11746"/>
                  <a:pt x="11694" y="11746"/>
                </a:cubicBezTo>
                <a:cubicBezTo>
                  <a:pt x="11717" y="11746"/>
                  <a:pt x="11735" y="11715"/>
                  <a:pt x="11735" y="11678"/>
                </a:cubicBezTo>
                <a:cubicBezTo>
                  <a:pt x="11735" y="11640"/>
                  <a:pt x="11717" y="11609"/>
                  <a:pt x="11694" y="11609"/>
                </a:cubicBezTo>
                <a:close/>
                <a:moveTo>
                  <a:pt x="11902" y="11609"/>
                </a:moveTo>
                <a:cubicBezTo>
                  <a:pt x="11879" y="11609"/>
                  <a:pt x="11861" y="11640"/>
                  <a:pt x="11861" y="11678"/>
                </a:cubicBezTo>
                <a:cubicBezTo>
                  <a:pt x="11861" y="11715"/>
                  <a:pt x="11879" y="11746"/>
                  <a:pt x="11902" y="11746"/>
                </a:cubicBezTo>
                <a:cubicBezTo>
                  <a:pt x="11924" y="11746"/>
                  <a:pt x="11943" y="11715"/>
                  <a:pt x="11943" y="11678"/>
                </a:cubicBezTo>
                <a:cubicBezTo>
                  <a:pt x="11943" y="11640"/>
                  <a:pt x="11924" y="11609"/>
                  <a:pt x="11902" y="11609"/>
                </a:cubicBezTo>
                <a:close/>
                <a:moveTo>
                  <a:pt x="12109" y="11609"/>
                </a:moveTo>
                <a:cubicBezTo>
                  <a:pt x="12086" y="11609"/>
                  <a:pt x="12068" y="11640"/>
                  <a:pt x="12068" y="11678"/>
                </a:cubicBezTo>
                <a:cubicBezTo>
                  <a:pt x="12068" y="11715"/>
                  <a:pt x="12086" y="11746"/>
                  <a:pt x="12109" y="11746"/>
                </a:cubicBezTo>
                <a:cubicBezTo>
                  <a:pt x="12132" y="11746"/>
                  <a:pt x="12150" y="11715"/>
                  <a:pt x="12150" y="11678"/>
                </a:cubicBezTo>
                <a:cubicBezTo>
                  <a:pt x="12150" y="11640"/>
                  <a:pt x="12132" y="11609"/>
                  <a:pt x="12109" y="11609"/>
                </a:cubicBezTo>
                <a:close/>
                <a:moveTo>
                  <a:pt x="12324" y="11609"/>
                </a:moveTo>
                <a:cubicBezTo>
                  <a:pt x="12301" y="11609"/>
                  <a:pt x="12283" y="11640"/>
                  <a:pt x="12283" y="11678"/>
                </a:cubicBezTo>
                <a:cubicBezTo>
                  <a:pt x="12283" y="11715"/>
                  <a:pt x="12301" y="11746"/>
                  <a:pt x="12324" y="11746"/>
                </a:cubicBezTo>
                <a:cubicBezTo>
                  <a:pt x="12346" y="11746"/>
                  <a:pt x="12365" y="11715"/>
                  <a:pt x="12365" y="11678"/>
                </a:cubicBezTo>
                <a:cubicBezTo>
                  <a:pt x="12365" y="11640"/>
                  <a:pt x="12346" y="11609"/>
                  <a:pt x="12324" y="11609"/>
                </a:cubicBezTo>
                <a:close/>
                <a:moveTo>
                  <a:pt x="12738" y="11609"/>
                </a:moveTo>
                <a:cubicBezTo>
                  <a:pt x="12716" y="11609"/>
                  <a:pt x="12697" y="11640"/>
                  <a:pt x="12697" y="11678"/>
                </a:cubicBezTo>
                <a:cubicBezTo>
                  <a:pt x="12697" y="11715"/>
                  <a:pt x="12716" y="11746"/>
                  <a:pt x="12738" y="11746"/>
                </a:cubicBezTo>
                <a:cubicBezTo>
                  <a:pt x="12761" y="11746"/>
                  <a:pt x="12779" y="11715"/>
                  <a:pt x="12779" y="11678"/>
                </a:cubicBezTo>
                <a:cubicBezTo>
                  <a:pt x="12779" y="11640"/>
                  <a:pt x="12761" y="11609"/>
                  <a:pt x="12738" y="11609"/>
                </a:cubicBezTo>
                <a:close/>
                <a:moveTo>
                  <a:pt x="12953" y="11609"/>
                </a:moveTo>
                <a:cubicBezTo>
                  <a:pt x="12931" y="11609"/>
                  <a:pt x="12912" y="11640"/>
                  <a:pt x="12912" y="11678"/>
                </a:cubicBezTo>
                <a:cubicBezTo>
                  <a:pt x="12912" y="11715"/>
                  <a:pt x="12931" y="11746"/>
                  <a:pt x="12953" y="11746"/>
                </a:cubicBezTo>
                <a:cubicBezTo>
                  <a:pt x="12976" y="11746"/>
                  <a:pt x="12994" y="11715"/>
                  <a:pt x="12994" y="11678"/>
                </a:cubicBezTo>
                <a:cubicBezTo>
                  <a:pt x="12994" y="11640"/>
                  <a:pt x="12976" y="11609"/>
                  <a:pt x="12953" y="11609"/>
                </a:cubicBezTo>
                <a:close/>
                <a:moveTo>
                  <a:pt x="13161" y="11609"/>
                </a:moveTo>
                <a:cubicBezTo>
                  <a:pt x="13138" y="11609"/>
                  <a:pt x="13120" y="11640"/>
                  <a:pt x="13120" y="11678"/>
                </a:cubicBezTo>
                <a:cubicBezTo>
                  <a:pt x="13120" y="11715"/>
                  <a:pt x="13138" y="11746"/>
                  <a:pt x="13161" y="11746"/>
                </a:cubicBezTo>
                <a:cubicBezTo>
                  <a:pt x="13183" y="11746"/>
                  <a:pt x="13202" y="11715"/>
                  <a:pt x="13202" y="11678"/>
                </a:cubicBezTo>
                <a:cubicBezTo>
                  <a:pt x="13202" y="11640"/>
                  <a:pt x="13183" y="11609"/>
                  <a:pt x="13161" y="11609"/>
                </a:cubicBezTo>
                <a:close/>
                <a:moveTo>
                  <a:pt x="13368" y="11609"/>
                </a:moveTo>
                <a:cubicBezTo>
                  <a:pt x="13345" y="11609"/>
                  <a:pt x="13327" y="11640"/>
                  <a:pt x="13327" y="11678"/>
                </a:cubicBezTo>
                <a:cubicBezTo>
                  <a:pt x="13327" y="11715"/>
                  <a:pt x="13345" y="11746"/>
                  <a:pt x="13368" y="11746"/>
                </a:cubicBezTo>
                <a:cubicBezTo>
                  <a:pt x="13391" y="11746"/>
                  <a:pt x="13409" y="11715"/>
                  <a:pt x="13409" y="11678"/>
                </a:cubicBezTo>
                <a:cubicBezTo>
                  <a:pt x="13409" y="11640"/>
                  <a:pt x="13391" y="11609"/>
                  <a:pt x="13368" y="11609"/>
                </a:cubicBezTo>
                <a:close/>
                <a:moveTo>
                  <a:pt x="14627" y="11609"/>
                </a:moveTo>
                <a:cubicBezTo>
                  <a:pt x="14604" y="11609"/>
                  <a:pt x="14586" y="11640"/>
                  <a:pt x="14586" y="11678"/>
                </a:cubicBezTo>
                <a:cubicBezTo>
                  <a:pt x="14586" y="11715"/>
                  <a:pt x="14604" y="11746"/>
                  <a:pt x="14627" y="11746"/>
                </a:cubicBezTo>
                <a:cubicBezTo>
                  <a:pt x="14649" y="11746"/>
                  <a:pt x="14668" y="11715"/>
                  <a:pt x="14668" y="11678"/>
                </a:cubicBezTo>
                <a:cubicBezTo>
                  <a:pt x="14668" y="11640"/>
                  <a:pt x="14649" y="11609"/>
                  <a:pt x="14627" y="11609"/>
                </a:cubicBezTo>
                <a:close/>
                <a:moveTo>
                  <a:pt x="14842" y="11609"/>
                </a:moveTo>
                <a:cubicBezTo>
                  <a:pt x="14819" y="11609"/>
                  <a:pt x="14801" y="11640"/>
                  <a:pt x="14801" y="11678"/>
                </a:cubicBezTo>
                <a:cubicBezTo>
                  <a:pt x="14801" y="11715"/>
                  <a:pt x="14819" y="11746"/>
                  <a:pt x="14842" y="11746"/>
                </a:cubicBezTo>
                <a:cubicBezTo>
                  <a:pt x="14864" y="11746"/>
                  <a:pt x="14883" y="11715"/>
                  <a:pt x="14883" y="11678"/>
                </a:cubicBezTo>
                <a:cubicBezTo>
                  <a:pt x="14883" y="11640"/>
                  <a:pt x="14864" y="11609"/>
                  <a:pt x="14842" y="11609"/>
                </a:cubicBezTo>
                <a:close/>
                <a:moveTo>
                  <a:pt x="15049" y="11609"/>
                </a:moveTo>
                <a:cubicBezTo>
                  <a:pt x="15026" y="11609"/>
                  <a:pt x="15008" y="11640"/>
                  <a:pt x="15008" y="11678"/>
                </a:cubicBezTo>
                <a:cubicBezTo>
                  <a:pt x="15008" y="11715"/>
                  <a:pt x="15026" y="11746"/>
                  <a:pt x="15049" y="11746"/>
                </a:cubicBezTo>
                <a:cubicBezTo>
                  <a:pt x="15072" y="11746"/>
                  <a:pt x="15090" y="11715"/>
                  <a:pt x="15090" y="11678"/>
                </a:cubicBezTo>
                <a:cubicBezTo>
                  <a:pt x="15090" y="11640"/>
                  <a:pt x="15072" y="11609"/>
                  <a:pt x="15049" y="11609"/>
                </a:cubicBezTo>
                <a:close/>
                <a:moveTo>
                  <a:pt x="15894" y="11609"/>
                </a:moveTo>
                <a:cubicBezTo>
                  <a:pt x="15871" y="11609"/>
                  <a:pt x="15853" y="11640"/>
                  <a:pt x="15853" y="11678"/>
                </a:cubicBezTo>
                <a:cubicBezTo>
                  <a:pt x="15853" y="11715"/>
                  <a:pt x="15871" y="11746"/>
                  <a:pt x="15894" y="11746"/>
                </a:cubicBezTo>
                <a:cubicBezTo>
                  <a:pt x="15916" y="11746"/>
                  <a:pt x="15935" y="11715"/>
                  <a:pt x="15935" y="11678"/>
                </a:cubicBezTo>
                <a:cubicBezTo>
                  <a:pt x="15935" y="11640"/>
                  <a:pt x="15916" y="11609"/>
                  <a:pt x="15894" y="11609"/>
                </a:cubicBezTo>
                <a:close/>
                <a:moveTo>
                  <a:pt x="16101" y="11609"/>
                </a:moveTo>
                <a:cubicBezTo>
                  <a:pt x="16078" y="11609"/>
                  <a:pt x="16060" y="11640"/>
                  <a:pt x="16060" y="11678"/>
                </a:cubicBezTo>
                <a:cubicBezTo>
                  <a:pt x="16060" y="11715"/>
                  <a:pt x="16078" y="11746"/>
                  <a:pt x="16101" y="11746"/>
                </a:cubicBezTo>
                <a:cubicBezTo>
                  <a:pt x="16123" y="11746"/>
                  <a:pt x="16142" y="11715"/>
                  <a:pt x="16142" y="11678"/>
                </a:cubicBezTo>
                <a:cubicBezTo>
                  <a:pt x="16142" y="11640"/>
                  <a:pt x="16123" y="11609"/>
                  <a:pt x="16101" y="11609"/>
                </a:cubicBezTo>
                <a:close/>
                <a:moveTo>
                  <a:pt x="16308" y="11609"/>
                </a:moveTo>
                <a:cubicBezTo>
                  <a:pt x="16285" y="11609"/>
                  <a:pt x="16267" y="11640"/>
                  <a:pt x="16267" y="11678"/>
                </a:cubicBezTo>
                <a:cubicBezTo>
                  <a:pt x="16267" y="11715"/>
                  <a:pt x="16285" y="11746"/>
                  <a:pt x="16308" y="11746"/>
                </a:cubicBezTo>
                <a:cubicBezTo>
                  <a:pt x="16331" y="11746"/>
                  <a:pt x="16349" y="11715"/>
                  <a:pt x="16349" y="11678"/>
                </a:cubicBezTo>
                <a:cubicBezTo>
                  <a:pt x="16349" y="11640"/>
                  <a:pt x="16331" y="11609"/>
                  <a:pt x="16308" y="11609"/>
                </a:cubicBezTo>
                <a:close/>
                <a:moveTo>
                  <a:pt x="16523" y="11609"/>
                </a:moveTo>
                <a:cubicBezTo>
                  <a:pt x="16500" y="11609"/>
                  <a:pt x="16482" y="11640"/>
                  <a:pt x="16482" y="11678"/>
                </a:cubicBezTo>
                <a:cubicBezTo>
                  <a:pt x="16482" y="11715"/>
                  <a:pt x="16500" y="11746"/>
                  <a:pt x="16523" y="11746"/>
                </a:cubicBezTo>
                <a:cubicBezTo>
                  <a:pt x="16544" y="11746"/>
                  <a:pt x="16560" y="11721"/>
                  <a:pt x="16563" y="11688"/>
                </a:cubicBezTo>
                <a:cubicBezTo>
                  <a:pt x="16556" y="11668"/>
                  <a:pt x="16548" y="11649"/>
                  <a:pt x="16538" y="11630"/>
                </a:cubicBezTo>
                <a:cubicBezTo>
                  <a:pt x="16534" y="11623"/>
                  <a:pt x="16530" y="11617"/>
                  <a:pt x="16527" y="11610"/>
                </a:cubicBezTo>
                <a:cubicBezTo>
                  <a:pt x="16526" y="11610"/>
                  <a:pt x="16524" y="11609"/>
                  <a:pt x="16523" y="11609"/>
                </a:cubicBezTo>
                <a:close/>
                <a:moveTo>
                  <a:pt x="16727" y="11609"/>
                </a:moveTo>
                <a:cubicBezTo>
                  <a:pt x="16715" y="11609"/>
                  <a:pt x="16704" y="11618"/>
                  <a:pt x="16697" y="11631"/>
                </a:cubicBezTo>
                <a:cubicBezTo>
                  <a:pt x="16703" y="11658"/>
                  <a:pt x="16717" y="11673"/>
                  <a:pt x="16739" y="11673"/>
                </a:cubicBezTo>
                <a:cubicBezTo>
                  <a:pt x="16747" y="11673"/>
                  <a:pt x="16756" y="11666"/>
                  <a:pt x="16765" y="11654"/>
                </a:cubicBezTo>
                <a:cubicBezTo>
                  <a:pt x="16759" y="11628"/>
                  <a:pt x="16744" y="11609"/>
                  <a:pt x="16727" y="11609"/>
                </a:cubicBezTo>
                <a:close/>
                <a:moveTo>
                  <a:pt x="4308" y="11660"/>
                </a:moveTo>
                <a:cubicBezTo>
                  <a:pt x="4307" y="11666"/>
                  <a:pt x="4307" y="11672"/>
                  <a:pt x="4307" y="11678"/>
                </a:cubicBezTo>
                <a:cubicBezTo>
                  <a:pt x="4307" y="11716"/>
                  <a:pt x="4325" y="11747"/>
                  <a:pt x="4348" y="11747"/>
                </a:cubicBezTo>
                <a:cubicBezTo>
                  <a:pt x="4355" y="11747"/>
                  <a:pt x="4362" y="11743"/>
                  <a:pt x="4367" y="11738"/>
                </a:cubicBezTo>
                <a:cubicBezTo>
                  <a:pt x="4360" y="11726"/>
                  <a:pt x="4356" y="11705"/>
                  <a:pt x="4343" y="11696"/>
                </a:cubicBezTo>
                <a:cubicBezTo>
                  <a:pt x="4328" y="11686"/>
                  <a:pt x="4317" y="11674"/>
                  <a:pt x="4308" y="11660"/>
                </a:cubicBezTo>
                <a:close/>
                <a:moveTo>
                  <a:pt x="17402" y="11660"/>
                </a:moveTo>
                <a:cubicBezTo>
                  <a:pt x="17397" y="11674"/>
                  <a:pt x="17396" y="11696"/>
                  <a:pt x="17396" y="11718"/>
                </a:cubicBezTo>
                <a:cubicBezTo>
                  <a:pt x="17396" y="11718"/>
                  <a:pt x="17396" y="11719"/>
                  <a:pt x="17396" y="11719"/>
                </a:cubicBezTo>
                <a:cubicBezTo>
                  <a:pt x="17400" y="11708"/>
                  <a:pt x="17403" y="11694"/>
                  <a:pt x="17403" y="11680"/>
                </a:cubicBezTo>
                <a:cubicBezTo>
                  <a:pt x="17403" y="11673"/>
                  <a:pt x="17403" y="11666"/>
                  <a:pt x="17402" y="11660"/>
                </a:cubicBezTo>
                <a:close/>
                <a:moveTo>
                  <a:pt x="5607" y="11673"/>
                </a:moveTo>
                <a:cubicBezTo>
                  <a:pt x="5605" y="11678"/>
                  <a:pt x="5601" y="11690"/>
                  <a:pt x="5596" y="11690"/>
                </a:cubicBezTo>
                <a:cubicBezTo>
                  <a:pt x="5596" y="11708"/>
                  <a:pt x="5602" y="11731"/>
                  <a:pt x="5610" y="11745"/>
                </a:cubicBezTo>
                <a:cubicBezTo>
                  <a:pt x="5615" y="11744"/>
                  <a:pt x="5619" y="11741"/>
                  <a:pt x="5623" y="11737"/>
                </a:cubicBezTo>
                <a:cubicBezTo>
                  <a:pt x="5624" y="11733"/>
                  <a:pt x="5624" y="11729"/>
                  <a:pt x="5624" y="11725"/>
                </a:cubicBezTo>
                <a:cubicBezTo>
                  <a:pt x="5626" y="11728"/>
                  <a:pt x="5628" y="11728"/>
                  <a:pt x="5629" y="11729"/>
                </a:cubicBezTo>
                <a:cubicBezTo>
                  <a:pt x="5638" y="11717"/>
                  <a:pt x="5644" y="11699"/>
                  <a:pt x="5644" y="11678"/>
                </a:cubicBezTo>
                <a:cubicBezTo>
                  <a:pt x="5644" y="11678"/>
                  <a:pt x="5644" y="11677"/>
                  <a:pt x="5644" y="11677"/>
                </a:cubicBezTo>
                <a:cubicBezTo>
                  <a:pt x="5633" y="11675"/>
                  <a:pt x="5621" y="11673"/>
                  <a:pt x="5607" y="11673"/>
                </a:cubicBezTo>
                <a:close/>
                <a:moveTo>
                  <a:pt x="5388" y="11686"/>
                </a:moveTo>
                <a:cubicBezTo>
                  <a:pt x="5379" y="11686"/>
                  <a:pt x="5366" y="11695"/>
                  <a:pt x="5366" y="11712"/>
                </a:cubicBezTo>
                <a:cubicBezTo>
                  <a:pt x="5366" y="11716"/>
                  <a:pt x="5367" y="11719"/>
                  <a:pt x="5367" y="11723"/>
                </a:cubicBezTo>
                <a:cubicBezTo>
                  <a:pt x="5375" y="11735"/>
                  <a:pt x="5385" y="11742"/>
                  <a:pt x="5396" y="11742"/>
                </a:cubicBezTo>
                <a:cubicBezTo>
                  <a:pt x="5412" y="11742"/>
                  <a:pt x="5425" y="11726"/>
                  <a:pt x="5432" y="11704"/>
                </a:cubicBezTo>
                <a:cubicBezTo>
                  <a:pt x="5418" y="11695"/>
                  <a:pt x="5403" y="11686"/>
                  <a:pt x="5388" y="11686"/>
                </a:cubicBezTo>
                <a:close/>
                <a:moveTo>
                  <a:pt x="6058" y="11686"/>
                </a:moveTo>
                <a:cubicBezTo>
                  <a:pt x="6051" y="11686"/>
                  <a:pt x="6034" y="11690"/>
                  <a:pt x="6034" y="11712"/>
                </a:cubicBezTo>
                <a:cubicBezTo>
                  <a:pt x="6034" y="11725"/>
                  <a:pt x="6037" y="11734"/>
                  <a:pt x="6041" y="11741"/>
                </a:cubicBezTo>
                <a:cubicBezTo>
                  <a:pt x="6052" y="11730"/>
                  <a:pt x="6060" y="11710"/>
                  <a:pt x="6061" y="11687"/>
                </a:cubicBezTo>
                <a:cubicBezTo>
                  <a:pt x="6059" y="11686"/>
                  <a:pt x="6058" y="11686"/>
                  <a:pt x="6058" y="11686"/>
                </a:cubicBezTo>
                <a:close/>
                <a:moveTo>
                  <a:pt x="4033" y="11788"/>
                </a:moveTo>
                <a:cubicBezTo>
                  <a:pt x="4010" y="11788"/>
                  <a:pt x="3992" y="11819"/>
                  <a:pt x="3992" y="11857"/>
                </a:cubicBezTo>
                <a:cubicBezTo>
                  <a:pt x="3992" y="11874"/>
                  <a:pt x="3996" y="11890"/>
                  <a:pt x="4002" y="11902"/>
                </a:cubicBezTo>
                <a:cubicBezTo>
                  <a:pt x="4013" y="11904"/>
                  <a:pt x="4023" y="11899"/>
                  <a:pt x="4033" y="11899"/>
                </a:cubicBezTo>
                <a:cubicBezTo>
                  <a:pt x="4040" y="11899"/>
                  <a:pt x="4046" y="11900"/>
                  <a:pt x="4054" y="11908"/>
                </a:cubicBezTo>
                <a:cubicBezTo>
                  <a:pt x="4055" y="11908"/>
                  <a:pt x="4056" y="11910"/>
                  <a:pt x="4057" y="11911"/>
                </a:cubicBezTo>
                <a:cubicBezTo>
                  <a:pt x="4067" y="11899"/>
                  <a:pt x="4074" y="11879"/>
                  <a:pt x="4074" y="11857"/>
                </a:cubicBezTo>
                <a:cubicBezTo>
                  <a:pt x="4074" y="11819"/>
                  <a:pt x="4056" y="11788"/>
                  <a:pt x="4033" y="11788"/>
                </a:cubicBezTo>
                <a:close/>
                <a:moveTo>
                  <a:pt x="4240" y="11788"/>
                </a:moveTo>
                <a:cubicBezTo>
                  <a:pt x="4218" y="11788"/>
                  <a:pt x="4199" y="11819"/>
                  <a:pt x="4199" y="11857"/>
                </a:cubicBezTo>
                <a:cubicBezTo>
                  <a:pt x="4199" y="11895"/>
                  <a:pt x="4218" y="11925"/>
                  <a:pt x="4240" y="11925"/>
                </a:cubicBezTo>
                <a:cubicBezTo>
                  <a:pt x="4263" y="11925"/>
                  <a:pt x="4281" y="11895"/>
                  <a:pt x="4281" y="11857"/>
                </a:cubicBezTo>
                <a:cubicBezTo>
                  <a:pt x="4281" y="11819"/>
                  <a:pt x="4263" y="11788"/>
                  <a:pt x="4240" y="11788"/>
                </a:cubicBezTo>
                <a:close/>
                <a:moveTo>
                  <a:pt x="4447" y="11788"/>
                </a:moveTo>
                <a:cubicBezTo>
                  <a:pt x="4425" y="11788"/>
                  <a:pt x="4406" y="11819"/>
                  <a:pt x="4406" y="11857"/>
                </a:cubicBezTo>
                <a:cubicBezTo>
                  <a:pt x="4406" y="11895"/>
                  <a:pt x="4425" y="11925"/>
                  <a:pt x="4447" y="11925"/>
                </a:cubicBezTo>
                <a:cubicBezTo>
                  <a:pt x="4470" y="11925"/>
                  <a:pt x="4489" y="11895"/>
                  <a:pt x="4489" y="11857"/>
                </a:cubicBezTo>
                <a:cubicBezTo>
                  <a:pt x="4489" y="11819"/>
                  <a:pt x="4470" y="11788"/>
                  <a:pt x="4447" y="11788"/>
                </a:cubicBezTo>
                <a:close/>
                <a:moveTo>
                  <a:pt x="4662" y="11788"/>
                </a:moveTo>
                <a:cubicBezTo>
                  <a:pt x="4640" y="11788"/>
                  <a:pt x="4621" y="11819"/>
                  <a:pt x="4621" y="11857"/>
                </a:cubicBezTo>
                <a:cubicBezTo>
                  <a:pt x="4621" y="11895"/>
                  <a:pt x="4640" y="11925"/>
                  <a:pt x="4662" y="11925"/>
                </a:cubicBezTo>
                <a:cubicBezTo>
                  <a:pt x="4685" y="11925"/>
                  <a:pt x="4703" y="11895"/>
                  <a:pt x="4703" y="11857"/>
                </a:cubicBezTo>
                <a:cubicBezTo>
                  <a:pt x="4703" y="11819"/>
                  <a:pt x="4685" y="11788"/>
                  <a:pt x="4662" y="11788"/>
                </a:cubicBezTo>
                <a:close/>
                <a:moveTo>
                  <a:pt x="9276" y="11788"/>
                </a:moveTo>
                <a:cubicBezTo>
                  <a:pt x="9254" y="11788"/>
                  <a:pt x="9235" y="11819"/>
                  <a:pt x="9235" y="11857"/>
                </a:cubicBezTo>
                <a:cubicBezTo>
                  <a:pt x="9235" y="11895"/>
                  <a:pt x="9254" y="11925"/>
                  <a:pt x="9276" y="11925"/>
                </a:cubicBezTo>
                <a:cubicBezTo>
                  <a:pt x="9299" y="11925"/>
                  <a:pt x="9317" y="11895"/>
                  <a:pt x="9317" y="11857"/>
                </a:cubicBezTo>
                <a:cubicBezTo>
                  <a:pt x="9317" y="11819"/>
                  <a:pt x="9299" y="11788"/>
                  <a:pt x="9276" y="11788"/>
                </a:cubicBezTo>
                <a:close/>
                <a:moveTo>
                  <a:pt x="9483" y="11788"/>
                </a:moveTo>
                <a:cubicBezTo>
                  <a:pt x="9461" y="11788"/>
                  <a:pt x="9442" y="11819"/>
                  <a:pt x="9442" y="11857"/>
                </a:cubicBezTo>
                <a:cubicBezTo>
                  <a:pt x="9442" y="11895"/>
                  <a:pt x="9461" y="11925"/>
                  <a:pt x="9483" y="11925"/>
                </a:cubicBezTo>
                <a:cubicBezTo>
                  <a:pt x="9506" y="11925"/>
                  <a:pt x="9524" y="11895"/>
                  <a:pt x="9524" y="11857"/>
                </a:cubicBezTo>
                <a:cubicBezTo>
                  <a:pt x="9524" y="11819"/>
                  <a:pt x="9506" y="11788"/>
                  <a:pt x="9483" y="11788"/>
                </a:cubicBezTo>
                <a:close/>
                <a:moveTo>
                  <a:pt x="9698" y="11788"/>
                </a:moveTo>
                <a:cubicBezTo>
                  <a:pt x="9676" y="11788"/>
                  <a:pt x="9657" y="11819"/>
                  <a:pt x="9657" y="11857"/>
                </a:cubicBezTo>
                <a:cubicBezTo>
                  <a:pt x="9657" y="11895"/>
                  <a:pt x="9676" y="11925"/>
                  <a:pt x="9698" y="11925"/>
                </a:cubicBezTo>
                <a:cubicBezTo>
                  <a:pt x="9721" y="11925"/>
                  <a:pt x="9739" y="11895"/>
                  <a:pt x="9739" y="11857"/>
                </a:cubicBezTo>
                <a:cubicBezTo>
                  <a:pt x="9739" y="11819"/>
                  <a:pt x="9721" y="11788"/>
                  <a:pt x="9698" y="11788"/>
                </a:cubicBezTo>
                <a:close/>
                <a:moveTo>
                  <a:pt x="9906" y="11788"/>
                </a:moveTo>
                <a:cubicBezTo>
                  <a:pt x="9883" y="11788"/>
                  <a:pt x="9865" y="11819"/>
                  <a:pt x="9865" y="11857"/>
                </a:cubicBezTo>
                <a:cubicBezTo>
                  <a:pt x="9865" y="11895"/>
                  <a:pt x="9883" y="11925"/>
                  <a:pt x="9906" y="11925"/>
                </a:cubicBezTo>
                <a:cubicBezTo>
                  <a:pt x="9928" y="11925"/>
                  <a:pt x="9947" y="11895"/>
                  <a:pt x="9947" y="11857"/>
                </a:cubicBezTo>
                <a:cubicBezTo>
                  <a:pt x="9947" y="11819"/>
                  <a:pt x="9928" y="11788"/>
                  <a:pt x="9906" y="11788"/>
                </a:cubicBezTo>
                <a:close/>
                <a:moveTo>
                  <a:pt x="10121" y="11788"/>
                </a:moveTo>
                <a:cubicBezTo>
                  <a:pt x="10098" y="11788"/>
                  <a:pt x="10080" y="11819"/>
                  <a:pt x="10080" y="11857"/>
                </a:cubicBezTo>
                <a:cubicBezTo>
                  <a:pt x="10080" y="11895"/>
                  <a:pt x="10098" y="11925"/>
                  <a:pt x="10121" y="11925"/>
                </a:cubicBezTo>
                <a:cubicBezTo>
                  <a:pt x="10143" y="11925"/>
                  <a:pt x="10162" y="11895"/>
                  <a:pt x="10162" y="11857"/>
                </a:cubicBezTo>
                <a:cubicBezTo>
                  <a:pt x="10162" y="11819"/>
                  <a:pt x="10143" y="11788"/>
                  <a:pt x="10121" y="11788"/>
                </a:cubicBezTo>
                <a:close/>
                <a:moveTo>
                  <a:pt x="10328" y="11788"/>
                </a:moveTo>
                <a:cubicBezTo>
                  <a:pt x="10305" y="11788"/>
                  <a:pt x="10287" y="11819"/>
                  <a:pt x="10287" y="11857"/>
                </a:cubicBezTo>
                <a:cubicBezTo>
                  <a:pt x="10287" y="11895"/>
                  <a:pt x="10305" y="11925"/>
                  <a:pt x="10328" y="11925"/>
                </a:cubicBezTo>
                <a:cubicBezTo>
                  <a:pt x="10351" y="11925"/>
                  <a:pt x="10369" y="11895"/>
                  <a:pt x="10369" y="11857"/>
                </a:cubicBezTo>
                <a:cubicBezTo>
                  <a:pt x="10369" y="11819"/>
                  <a:pt x="10351" y="11788"/>
                  <a:pt x="10328" y="11788"/>
                </a:cubicBezTo>
                <a:close/>
                <a:moveTo>
                  <a:pt x="10535" y="11788"/>
                </a:moveTo>
                <a:cubicBezTo>
                  <a:pt x="10513" y="11788"/>
                  <a:pt x="10494" y="11819"/>
                  <a:pt x="10494" y="11857"/>
                </a:cubicBezTo>
                <a:cubicBezTo>
                  <a:pt x="10494" y="11895"/>
                  <a:pt x="10513" y="11925"/>
                  <a:pt x="10535" y="11925"/>
                </a:cubicBezTo>
                <a:cubicBezTo>
                  <a:pt x="10558" y="11925"/>
                  <a:pt x="10576" y="11895"/>
                  <a:pt x="10576" y="11857"/>
                </a:cubicBezTo>
                <a:cubicBezTo>
                  <a:pt x="10576" y="11819"/>
                  <a:pt x="10558" y="11788"/>
                  <a:pt x="10535" y="11788"/>
                </a:cubicBezTo>
                <a:close/>
                <a:moveTo>
                  <a:pt x="10750" y="11788"/>
                </a:moveTo>
                <a:cubicBezTo>
                  <a:pt x="10727" y="11788"/>
                  <a:pt x="10709" y="11819"/>
                  <a:pt x="10709" y="11857"/>
                </a:cubicBezTo>
                <a:cubicBezTo>
                  <a:pt x="10709" y="11895"/>
                  <a:pt x="10727" y="11925"/>
                  <a:pt x="10750" y="11925"/>
                </a:cubicBezTo>
                <a:cubicBezTo>
                  <a:pt x="10773" y="11925"/>
                  <a:pt x="10791" y="11895"/>
                  <a:pt x="10791" y="11857"/>
                </a:cubicBezTo>
                <a:cubicBezTo>
                  <a:pt x="10791" y="11819"/>
                  <a:pt x="10773" y="11788"/>
                  <a:pt x="10750" y="11788"/>
                </a:cubicBezTo>
                <a:close/>
                <a:moveTo>
                  <a:pt x="10957" y="11788"/>
                </a:moveTo>
                <a:cubicBezTo>
                  <a:pt x="10935" y="11788"/>
                  <a:pt x="10916" y="11819"/>
                  <a:pt x="10916" y="11857"/>
                </a:cubicBezTo>
                <a:cubicBezTo>
                  <a:pt x="10916" y="11895"/>
                  <a:pt x="10935" y="11925"/>
                  <a:pt x="10957" y="11925"/>
                </a:cubicBezTo>
                <a:cubicBezTo>
                  <a:pt x="10980" y="11925"/>
                  <a:pt x="10998" y="11895"/>
                  <a:pt x="10998" y="11857"/>
                </a:cubicBezTo>
                <a:cubicBezTo>
                  <a:pt x="10998" y="11819"/>
                  <a:pt x="10980" y="11788"/>
                  <a:pt x="10957" y="11788"/>
                </a:cubicBezTo>
                <a:close/>
                <a:moveTo>
                  <a:pt x="11165" y="11788"/>
                </a:moveTo>
                <a:cubicBezTo>
                  <a:pt x="11142" y="11788"/>
                  <a:pt x="11124" y="11819"/>
                  <a:pt x="11124" y="11857"/>
                </a:cubicBezTo>
                <a:cubicBezTo>
                  <a:pt x="11124" y="11895"/>
                  <a:pt x="11142" y="11925"/>
                  <a:pt x="11165" y="11925"/>
                </a:cubicBezTo>
                <a:cubicBezTo>
                  <a:pt x="11187" y="11925"/>
                  <a:pt x="11206" y="11895"/>
                  <a:pt x="11206" y="11857"/>
                </a:cubicBezTo>
                <a:cubicBezTo>
                  <a:pt x="11206" y="11819"/>
                  <a:pt x="11187" y="11788"/>
                  <a:pt x="11165" y="11788"/>
                </a:cubicBezTo>
                <a:close/>
                <a:moveTo>
                  <a:pt x="11380" y="11788"/>
                </a:moveTo>
                <a:cubicBezTo>
                  <a:pt x="11357" y="11788"/>
                  <a:pt x="11339" y="11819"/>
                  <a:pt x="11339" y="11857"/>
                </a:cubicBezTo>
                <a:cubicBezTo>
                  <a:pt x="11339" y="11895"/>
                  <a:pt x="11357" y="11925"/>
                  <a:pt x="11380" y="11925"/>
                </a:cubicBezTo>
                <a:cubicBezTo>
                  <a:pt x="11402" y="11925"/>
                  <a:pt x="11421" y="11895"/>
                  <a:pt x="11421" y="11857"/>
                </a:cubicBezTo>
                <a:cubicBezTo>
                  <a:pt x="11421" y="11819"/>
                  <a:pt x="11402" y="11788"/>
                  <a:pt x="11380" y="11788"/>
                </a:cubicBezTo>
                <a:close/>
                <a:moveTo>
                  <a:pt x="11587" y="11788"/>
                </a:moveTo>
                <a:cubicBezTo>
                  <a:pt x="11564" y="11788"/>
                  <a:pt x="11546" y="11819"/>
                  <a:pt x="11546" y="11857"/>
                </a:cubicBezTo>
                <a:cubicBezTo>
                  <a:pt x="11546" y="11895"/>
                  <a:pt x="11564" y="11925"/>
                  <a:pt x="11587" y="11925"/>
                </a:cubicBezTo>
                <a:cubicBezTo>
                  <a:pt x="11610" y="11925"/>
                  <a:pt x="11628" y="11895"/>
                  <a:pt x="11628" y="11857"/>
                </a:cubicBezTo>
                <a:cubicBezTo>
                  <a:pt x="11628" y="11819"/>
                  <a:pt x="11610" y="11788"/>
                  <a:pt x="11587" y="11788"/>
                </a:cubicBezTo>
                <a:close/>
                <a:moveTo>
                  <a:pt x="11794" y="11788"/>
                </a:moveTo>
                <a:cubicBezTo>
                  <a:pt x="11771" y="11788"/>
                  <a:pt x="11753" y="11819"/>
                  <a:pt x="11753" y="11857"/>
                </a:cubicBezTo>
                <a:cubicBezTo>
                  <a:pt x="11753" y="11895"/>
                  <a:pt x="11771" y="11925"/>
                  <a:pt x="11794" y="11925"/>
                </a:cubicBezTo>
                <a:cubicBezTo>
                  <a:pt x="11817" y="11925"/>
                  <a:pt x="11835" y="11895"/>
                  <a:pt x="11835" y="11857"/>
                </a:cubicBezTo>
                <a:cubicBezTo>
                  <a:pt x="11835" y="11819"/>
                  <a:pt x="11817" y="11788"/>
                  <a:pt x="11794" y="11788"/>
                </a:cubicBezTo>
                <a:close/>
                <a:moveTo>
                  <a:pt x="12009" y="11788"/>
                </a:moveTo>
                <a:cubicBezTo>
                  <a:pt x="11986" y="11788"/>
                  <a:pt x="11968" y="11819"/>
                  <a:pt x="11968" y="11857"/>
                </a:cubicBezTo>
                <a:cubicBezTo>
                  <a:pt x="11968" y="11895"/>
                  <a:pt x="11986" y="11925"/>
                  <a:pt x="12009" y="11925"/>
                </a:cubicBezTo>
                <a:cubicBezTo>
                  <a:pt x="12032" y="11925"/>
                  <a:pt x="12050" y="11895"/>
                  <a:pt x="12050" y="11857"/>
                </a:cubicBezTo>
                <a:cubicBezTo>
                  <a:pt x="12050" y="11819"/>
                  <a:pt x="12032" y="11788"/>
                  <a:pt x="12009" y="11788"/>
                </a:cubicBezTo>
                <a:close/>
                <a:moveTo>
                  <a:pt x="12216" y="11788"/>
                </a:moveTo>
                <a:cubicBezTo>
                  <a:pt x="12194" y="11788"/>
                  <a:pt x="12175" y="11819"/>
                  <a:pt x="12175" y="11857"/>
                </a:cubicBezTo>
                <a:cubicBezTo>
                  <a:pt x="12175" y="11895"/>
                  <a:pt x="12194" y="11925"/>
                  <a:pt x="12216" y="11925"/>
                </a:cubicBezTo>
                <a:cubicBezTo>
                  <a:pt x="12239" y="11925"/>
                  <a:pt x="12257" y="11895"/>
                  <a:pt x="12257" y="11857"/>
                </a:cubicBezTo>
                <a:cubicBezTo>
                  <a:pt x="12257" y="11819"/>
                  <a:pt x="12239" y="11788"/>
                  <a:pt x="12216" y="11788"/>
                </a:cubicBezTo>
                <a:close/>
                <a:moveTo>
                  <a:pt x="12424" y="11788"/>
                </a:moveTo>
                <a:cubicBezTo>
                  <a:pt x="12401" y="11788"/>
                  <a:pt x="12383" y="11819"/>
                  <a:pt x="12383" y="11857"/>
                </a:cubicBezTo>
                <a:cubicBezTo>
                  <a:pt x="12383" y="11895"/>
                  <a:pt x="12401" y="11925"/>
                  <a:pt x="12424" y="11925"/>
                </a:cubicBezTo>
                <a:cubicBezTo>
                  <a:pt x="12446" y="11925"/>
                  <a:pt x="12465" y="11895"/>
                  <a:pt x="12465" y="11857"/>
                </a:cubicBezTo>
                <a:cubicBezTo>
                  <a:pt x="12465" y="11819"/>
                  <a:pt x="12446" y="11788"/>
                  <a:pt x="12424" y="11788"/>
                </a:cubicBezTo>
                <a:close/>
                <a:moveTo>
                  <a:pt x="12651" y="11788"/>
                </a:moveTo>
                <a:cubicBezTo>
                  <a:pt x="12661" y="11805"/>
                  <a:pt x="12670" y="11822"/>
                  <a:pt x="12678" y="11842"/>
                </a:cubicBezTo>
                <a:cubicBezTo>
                  <a:pt x="12675" y="11817"/>
                  <a:pt x="12665" y="11797"/>
                  <a:pt x="12651" y="11788"/>
                </a:cubicBezTo>
                <a:close/>
                <a:moveTo>
                  <a:pt x="12846" y="11788"/>
                </a:moveTo>
                <a:cubicBezTo>
                  <a:pt x="12823" y="11788"/>
                  <a:pt x="12805" y="11819"/>
                  <a:pt x="12805" y="11857"/>
                </a:cubicBezTo>
                <a:cubicBezTo>
                  <a:pt x="12805" y="11895"/>
                  <a:pt x="12823" y="11925"/>
                  <a:pt x="12846" y="11925"/>
                </a:cubicBezTo>
                <a:cubicBezTo>
                  <a:pt x="12868" y="11925"/>
                  <a:pt x="12887" y="11895"/>
                  <a:pt x="12887" y="11857"/>
                </a:cubicBezTo>
                <a:cubicBezTo>
                  <a:pt x="12887" y="11819"/>
                  <a:pt x="12868" y="11788"/>
                  <a:pt x="12846" y="11788"/>
                </a:cubicBezTo>
                <a:close/>
                <a:moveTo>
                  <a:pt x="13053" y="11788"/>
                </a:moveTo>
                <a:cubicBezTo>
                  <a:pt x="13030" y="11788"/>
                  <a:pt x="13012" y="11819"/>
                  <a:pt x="13012" y="11857"/>
                </a:cubicBezTo>
                <a:cubicBezTo>
                  <a:pt x="13012" y="11895"/>
                  <a:pt x="13030" y="11925"/>
                  <a:pt x="13053" y="11925"/>
                </a:cubicBezTo>
                <a:cubicBezTo>
                  <a:pt x="13076" y="11925"/>
                  <a:pt x="13094" y="11895"/>
                  <a:pt x="13094" y="11857"/>
                </a:cubicBezTo>
                <a:cubicBezTo>
                  <a:pt x="13094" y="11819"/>
                  <a:pt x="13076" y="11788"/>
                  <a:pt x="13053" y="11788"/>
                </a:cubicBezTo>
                <a:close/>
                <a:moveTo>
                  <a:pt x="13268" y="11788"/>
                </a:moveTo>
                <a:cubicBezTo>
                  <a:pt x="13245" y="11788"/>
                  <a:pt x="13227" y="11819"/>
                  <a:pt x="13227" y="11857"/>
                </a:cubicBezTo>
                <a:cubicBezTo>
                  <a:pt x="13227" y="11895"/>
                  <a:pt x="13245" y="11925"/>
                  <a:pt x="13268" y="11925"/>
                </a:cubicBezTo>
                <a:cubicBezTo>
                  <a:pt x="13291" y="11925"/>
                  <a:pt x="13309" y="11895"/>
                  <a:pt x="13309" y="11857"/>
                </a:cubicBezTo>
                <a:cubicBezTo>
                  <a:pt x="13309" y="11819"/>
                  <a:pt x="13291" y="11788"/>
                  <a:pt x="13268" y="11788"/>
                </a:cubicBezTo>
                <a:close/>
                <a:moveTo>
                  <a:pt x="14532" y="11788"/>
                </a:moveTo>
                <a:cubicBezTo>
                  <a:pt x="14534" y="11801"/>
                  <a:pt x="14536" y="11813"/>
                  <a:pt x="14538" y="11826"/>
                </a:cubicBezTo>
                <a:cubicBezTo>
                  <a:pt x="14540" y="11835"/>
                  <a:pt x="14542" y="11846"/>
                  <a:pt x="14544" y="11856"/>
                </a:cubicBezTo>
                <a:cubicBezTo>
                  <a:pt x="14547" y="11872"/>
                  <a:pt x="14550" y="11889"/>
                  <a:pt x="14554" y="11906"/>
                </a:cubicBezTo>
                <a:cubicBezTo>
                  <a:pt x="14562" y="11893"/>
                  <a:pt x="14567" y="11876"/>
                  <a:pt x="14567" y="11856"/>
                </a:cubicBezTo>
                <a:cubicBezTo>
                  <a:pt x="14567" y="11821"/>
                  <a:pt x="14552" y="11793"/>
                  <a:pt x="14532" y="11788"/>
                </a:cubicBezTo>
                <a:close/>
                <a:moveTo>
                  <a:pt x="14734" y="11788"/>
                </a:moveTo>
                <a:cubicBezTo>
                  <a:pt x="14712" y="11788"/>
                  <a:pt x="14693" y="11819"/>
                  <a:pt x="14693" y="11857"/>
                </a:cubicBezTo>
                <a:cubicBezTo>
                  <a:pt x="14693" y="11895"/>
                  <a:pt x="14712" y="11925"/>
                  <a:pt x="14734" y="11925"/>
                </a:cubicBezTo>
                <a:cubicBezTo>
                  <a:pt x="14757" y="11925"/>
                  <a:pt x="14775" y="11895"/>
                  <a:pt x="14775" y="11857"/>
                </a:cubicBezTo>
                <a:cubicBezTo>
                  <a:pt x="14775" y="11819"/>
                  <a:pt x="14757" y="11788"/>
                  <a:pt x="14734" y="11788"/>
                </a:cubicBezTo>
                <a:close/>
                <a:moveTo>
                  <a:pt x="14942" y="11788"/>
                </a:moveTo>
                <a:cubicBezTo>
                  <a:pt x="14919" y="11788"/>
                  <a:pt x="14901" y="11819"/>
                  <a:pt x="14901" y="11857"/>
                </a:cubicBezTo>
                <a:cubicBezTo>
                  <a:pt x="14901" y="11895"/>
                  <a:pt x="14919" y="11925"/>
                  <a:pt x="14942" y="11925"/>
                </a:cubicBezTo>
                <a:cubicBezTo>
                  <a:pt x="14964" y="11925"/>
                  <a:pt x="14983" y="11895"/>
                  <a:pt x="14983" y="11857"/>
                </a:cubicBezTo>
                <a:cubicBezTo>
                  <a:pt x="14983" y="11819"/>
                  <a:pt x="14964" y="11788"/>
                  <a:pt x="14942" y="11788"/>
                </a:cubicBezTo>
                <a:close/>
                <a:moveTo>
                  <a:pt x="15993" y="11788"/>
                </a:moveTo>
                <a:cubicBezTo>
                  <a:pt x="15971" y="11788"/>
                  <a:pt x="15952" y="11819"/>
                  <a:pt x="15952" y="11857"/>
                </a:cubicBezTo>
                <a:cubicBezTo>
                  <a:pt x="15952" y="11858"/>
                  <a:pt x="15953" y="11859"/>
                  <a:pt x="15953" y="11860"/>
                </a:cubicBezTo>
                <a:cubicBezTo>
                  <a:pt x="15953" y="11859"/>
                  <a:pt x="15953" y="11858"/>
                  <a:pt x="15953" y="11857"/>
                </a:cubicBezTo>
                <a:cubicBezTo>
                  <a:pt x="15960" y="11837"/>
                  <a:pt x="15968" y="11818"/>
                  <a:pt x="15976" y="11801"/>
                </a:cubicBezTo>
                <a:cubicBezTo>
                  <a:pt x="15986" y="11822"/>
                  <a:pt x="15984" y="11838"/>
                  <a:pt x="15990" y="11857"/>
                </a:cubicBezTo>
                <a:cubicBezTo>
                  <a:pt x="15991" y="11860"/>
                  <a:pt x="15992" y="11863"/>
                  <a:pt x="15993" y="11866"/>
                </a:cubicBezTo>
                <a:cubicBezTo>
                  <a:pt x="15994" y="11867"/>
                  <a:pt x="15994" y="11868"/>
                  <a:pt x="15995" y="11870"/>
                </a:cubicBezTo>
                <a:cubicBezTo>
                  <a:pt x="15999" y="11878"/>
                  <a:pt x="16016" y="11869"/>
                  <a:pt x="16023" y="11891"/>
                </a:cubicBezTo>
                <a:cubicBezTo>
                  <a:pt x="16024" y="11894"/>
                  <a:pt x="16024" y="11897"/>
                  <a:pt x="16025" y="11900"/>
                </a:cubicBezTo>
                <a:cubicBezTo>
                  <a:pt x="16031" y="11888"/>
                  <a:pt x="16034" y="11873"/>
                  <a:pt x="16034" y="11857"/>
                </a:cubicBezTo>
                <a:cubicBezTo>
                  <a:pt x="16034" y="11819"/>
                  <a:pt x="16016" y="11788"/>
                  <a:pt x="15993" y="11788"/>
                </a:cubicBezTo>
                <a:close/>
                <a:moveTo>
                  <a:pt x="16208" y="11788"/>
                </a:moveTo>
                <a:cubicBezTo>
                  <a:pt x="16186" y="11788"/>
                  <a:pt x="16167" y="11819"/>
                  <a:pt x="16167" y="11857"/>
                </a:cubicBezTo>
                <a:cubicBezTo>
                  <a:pt x="16167" y="11895"/>
                  <a:pt x="16186" y="11925"/>
                  <a:pt x="16208" y="11925"/>
                </a:cubicBezTo>
                <a:cubicBezTo>
                  <a:pt x="16231" y="11925"/>
                  <a:pt x="16249" y="11895"/>
                  <a:pt x="16249" y="11857"/>
                </a:cubicBezTo>
                <a:cubicBezTo>
                  <a:pt x="16249" y="11819"/>
                  <a:pt x="16231" y="11788"/>
                  <a:pt x="16208" y="11788"/>
                </a:cubicBezTo>
                <a:close/>
                <a:moveTo>
                  <a:pt x="16416" y="11788"/>
                </a:moveTo>
                <a:cubicBezTo>
                  <a:pt x="16393" y="11788"/>
                  <a:pt x="16375" y="11819"/>
                  <a:pt x="16375" y="11857"/>
                </a:cubicBezTo>
                <a:cubicBezTo>
                  <a:pt x="16375" y="11895"/>
                  <a:pt x="16393" y="11925"/>
                  <a:pt x="16416" y="11925"/>
                </a:cubicBezTo>
                <a:cubicBezTo>
                  <a:pt x="16438" y="11925"/>
                  <a:pt x="16457" y="11895"/>
                  <a:pt x="16457" y="11857"/>
                </a:cubicBezTo>
                <a:cubicBezTo>
                  <a:pt x="16457" y="11819"/>
                  <a:pt x="16438" y="11788"/>
                  <a:pt x="16416" y="11788"/>
                </a:cubicBezTo>
                <a:close/>
                <a:moveTo>
                  <a:pt x="17467" y="11788"/>
                </a:moveTo>
                <a:cubicBezTo>
                  <a:pt x="17445" y="11788"/>
                  <a:pt x="17426" y="11819"/>
                  <a:pt x="17426" y="11857"/>
                </a:cubicBezTo>
                <a:cubicBezTo>
                  <a:pt x="17426" y="11895"/>
                  <a:pt x="17445" y="11925"/>
                  <a:pt x="17467" y="11925"/>
                </a:cubicBezTo>
                <a:cubicBezTo>
                  <a:pt x="17486" y="11925"/>
                  <a:pt x="17501" y="11905"/>
                  <a:pt x="17506" y="11877"/>
                </a:cubicBezTo>
                <a:cubicBezTo>
                  <a:pt x="17506" y="11870"/>
                  <a:pt x="17505" y="11863"/>
                  <a:pt x="17504" y="11857"/>
                </a:cubicBezTo>
                <a:cubicBezTo>
                  <a:pt x="17502" y="11840"/>
                  <a:pt x="17499" y="11824"/>
                  <a:pt x="17496" y="11808"/>
                </a:cubicBezTo>
                <a:cubicBezTo>
                  <a:pt x="17489" y="11796"/>
                  <a:pt x="17479" y="11788"/>
                  <a:pt x="17467" y="11788"/>
                </a:cubicBezTo>
                <a:close/>
                <a:moveTo>
                  <a:pt x="13452" y="11801"/>
                </a:moveTo>
                <a:cubicBezTo>
                  <a:pt x="13443" y="11810"/>
                  <a:pt x="13437" y="11825"/>
                  <a:pt x="13434" y="11841"/>
                </a:cubicBezTo>
                <a:cubicBezTo>
                  <a:pt x="13439" y="11840"/>
                  <a:pt x="13442" y="11838"/>
                  <a:pt x="13446" y="11837"/>
                </a:cubicBezTo>
                <a:cubicBezTo>
                  <a:pt x="13446" y="11826"/>
                  <a:pt x="13448" y="11813"/>
                  <a:pt x="13452" y="11801"/>
                </a:cubicBezTo>
                <a:close/>
                <a:moveTo>
                  <a:pt x="16600" y="11801"/>
                </a:moveTo>
                <a:cubicBezTo>
                  <a:pt x="16589" y="11813"/>
                  <a:pt x="16582" y="11834"/>
                  <a:pt x="16582" y="11857"/>
                </a:cubicBezTo>
                <a:cubicBezTo>
                  <a:pt x="16582" y="11895"/>
                  <a:pt x="16600" y="11926"/>
                  <a:pt x="16623" y="11926"/>
                </a:cubicBezTo>
                <a:cubicBezTo>
                  <a:pt x="16634" y="11926"/>
                  <a:pt x="16645" y="11918"/>
                  <a:pt x="16652" y="11905"/>
                </a:cubicBezTo>
                <a:cubicBezTo>
                  <a:pt x="16642" y="11891"/>
                  <a:pt x="16632" y="11875"/>
                  <a:pt x="16624" y="11857"/>
                </a:cubicBezTo>
                <a:cubicBezTo>
                  <a:pt x="16623" y="11857"/>
                  <a:pt x="16623" y="11856"/>
                  <a:pt x="16623" y="11856"/>
                </a:cubicBezTo>
                <a:cubicBezTo>
                  <a:pt x="16614" y="11839"/>
                  <a:pt x="16607" y="11820"/>
                  <a:pt x="16600" y="11801"/>
                </a:cubicBezTo>
                <a:close/>
                <a:moveTo>
                  <a:pt x="4132" y="11955"/>
                </a:moveTo>
                <a:cubicBezTo>
                  <a:pt x="4123" y="11955"/>
                  <a:pt x="4114" y="11960"/>
                  <a:pt x="4107" y="11969"/>
                </a:cubicBezTo>
                <a:cubicBezTo>
                  <a:pt x="4131" y="11997"/>
                  <a:pt x="4155" y="12023"/>
                  <a:pt x="4168" y="12023"/>
                </a:cubicBezTo>
                <a:cubicBezTo>
                  <a:pt x="4170" y="12023"/>
                  <a:pt x="4171" y="12022"/>
                  <a:pt x="4173" y="12022"/>
                </a:cubicBezTo>
                <a:cubicBezTo>
                  <a:pt x="4173" y="11985"/>
                  <a:pt x="4154" y="11955"/>
                  <a:pt x="4132" y="11955"/>
                </a:cubicBezTo>
                <a:close/>
                <a:moveTo>
                  <a:pt x="4348" y="11955"/>
                </a:moveTo>
                <a:cubicBezTo>
                  <a:pt x="4325" y="11955"/>
                  <a:pt x="4307" y="11985"/>
                  <a:pt x="4307" y="12023"/>
                </a:cubicBezTo>
                <a:cubicBezTo>
                  <a:pt x="4307" y="12024"/>
                  <a:pt x="4307" y="12024"/>
                  <a:pt x="4307" y="12025"/>
                </a:cubicBezTo>
                <a:cubicBezTo>
                  <a:pt x="4317" y="12004"/>
                  <a:pt x="4328" y="11984"/>
                  <a:pt x="4347" y="11984"/>
                </a:cubicBezTo>
                <a:cubicBezTo>
                  <a:pt x="4362" y="11984"/>
                  <a:pt x="4374" y="11995"/>
                  <a:pt x="4388" y="12012"/>
                </a:cubicBezTo>
                <a:cubicBezTo>
                  <a:pt x="4385" y="11979"/>
                  <a:pt x="4368" y="11955"/>
                  <a:pt x="4348" y="11955"/>
                </a:cubicBezTo>
                <a:close/>
                <a:moveTo>
                  <a:pt x="4555" y="11955"/>
                </a:moveTo>
                <a:cubicBezTo>
                  <a:pt x="4532" y="11955"/>
                  <a:pt x="4514" y="11985"/>
                  <a:pt x="4514" y="12023"/>
                </a:cubicBezTo>
                <a:cubicBezTo>
                  <a:pt x="4514" y="12061"/>
                  <a:pt x="4532" y="12092"/>
                  <a:pt x="4555" y="12092"/>
                </a:cubicBezTo>
                <a:cubicBezTo>
                  <a:pt x="4578" y="12092"/>
                  <a:pt x="4596" y="12061"/>
                  <a:pt x="4596" y="12023"/>
                </a:cubicBezTo>
                <a:cubicBezTo>
                  <a:pt x="4596" y="11985"/>
                  <a:pt x="4578" y="11955"/>
                  <a:pt x="4555" y="11955"/>
                </a:cubicBezTo>
                <a:close/>
                <a:moveTo>
                  <a:pt x="9169" y="11955"/>
                </a:moveTo>
                <a:cubicBezTo>
                  <a:pt x="9146" y="11955"/>
                  <a:pt x="9128" y="11985"/>
                  <a:pt x="9128" y="12023"/>
                </a:cubicBezTo>
                <a:cubicBezTo>
                  <a:pt x="9128" y="12061"/>
                  <a:pt x="9146" y="12092"/>
                  <a:pt x="9169" y="12092"/>
                </a:cubicBezTo>
                <a:cubicBezTo>
                  <a:pt x="9191" y="12092"/>
                  <a:pt x="9210" y="12061"/>
                  <a:pt x="9210" y="12023"/>
                </a:cubicBezTo>
                <a:cubicBezTo>
                  <a:pt x="9210" y="11985"/>
                  <a:pt x="9191" y="11955"/>
                  <a:pt x="9169" y="11955"/>
                </a:cubicBezTo>
                <a:close/>
                <a:moveTo>
                  <a:pt x="9384" y="11955"/>
                </a:moveTo>
                <a:cubicBezTo>
                  <a:pt x="9361" y="11955"/>
                  <a:pt x="9343" y="11985"/>
                  <a:pt x="9343" y="12023"/>
                </a:cubicBezTo>
                <a:cubicBezTo>
                  <a:pt x="9343" y="12061"/>
                  <a:pt x="9361" y="12092"/>
                  <a:pt x="9384" y="12092"/>
                </a:cubicBezTo>
                <a:cubicBezTo>
                  <a:pt x="9406" y="12092"/>
                  <a:pt x="9425" y="12061"/>
                  <a:pt x="9425" y="12023"/>
                </a:cubicBezTo>
                <a:cubicBezTo>
                  <a:pt x="9425" y="11985"/>
                  <a:pt x="9406" y="11955"/>
                  <a:pt x="9384" y="11955"/>
                </a:cubicBezTo>
                <a:close/>
                <a:moveTo>
                  <a:pt x="9591" y="11955"/>
                </a:moveTo>
                <a:cubicBezTo>
                  <a:pt x="9568" y="11955"/>
                  <a:pt x="9550" y="11985"/>
                  <a:pt x="9550" y="12023"/>
                </a:cubicBezTo>
                <a:cubicBezTo>
                  <a:pt x="9550" y="12061"/>
                  <a:pt x="9568" y="12092"/>
                  <a:pt x="9591" y="12092"/>
                </a:cubicBezTo>
                <a:cubicBezTo>
                  <a:pt x="9614" y="12092"/>
                  <a:pt x="9632" y="12061"/>
                  <a:pt x="9632" y="12023"/>
                </a:cubicBezTo>
                <a:cubicBezTo>
                  <a:pt x="9632" y="11985"/>
                  <a:pt x="9614" y="11955"/>
                  <a:pt x="9591" y="11955"/>
                </a:cubicBezTo>
                <a:close/>
                <a:moveTo>
                  <a:pt x="9806" y="11955"/>
                </a:moveTo>
                <a:cubicBezTo>
                  <a:pt x="9783" y="11955"/>
                  <a:pt x="9765" y="11985"/>
                  <a:pt x="9765" y="12023"/>
                </a:cubicBezTo>
                <a:cubicBezTo>
                  <a:pt x="9765" y="12061"/>
                  <a:pt x="9783" y="12092"/>
                  <a:pt x="9806" y="12092"/>
                </a:cubicBezTo>
                <a:cubicBezTo>
                  <a:pt x="9828" y="12092"/>
                  <a:pt x="9847" y="12061"/>
                  <a:pt x="9847" y="12023"/>
                </a:cubicBezTo>
                <a:cubicBezTo>
                  <a:pt x="9847" y="11985"/>
                  <a:pt x="9828" y="11955"/>
                  <a:pt x="9806" y="11955"/>
                </a:cubicBezTo>
                <a:close/>
                <a:moveTo>
                  <a:pt x="10013" y="11955"/>
                </a:moveTo>
                <a:cubicBezTo>
                  <a:pt x="9990" y="11955"/>
                  <a:pt x="9972" y="11985"/>
                  <a:pt x="9972" y="12023"/>
                </a:cubicBezTo>
                <a:cubicBezTo>
                  <a:pt x="9972" y="12061"/>
                  <a:pt x="9990" y="12092"/>
                  <a:pt x="10013" y="12092"/>
                </a:cubicBezTo>
                <a:cubicBezTo>
                  <a:pt x="10036" y="12092"/>
                  <a:pt x="10054" y="12061"/>
                  <a:pt x="10054" y="12023"/>
                </a:cubicBezTo>
                <a:cubicBezTo>
                  <a:pt x="10054" y="11985"/>
                  <a:pt x="10036" y="11955"/>
                  <a:pt x="10013" y="11955"/>
                </a:cubicBezTo>
                <a:close/>
                <a:moveTo>
                  <a:pt x="10220" y="11955"/>
                </a:moveTo>
                <a:cubicBezTo>
                  <a:pt x="10198" y="11955"/>
                  <a:pt x="10179" y="11985"/>
                  <a:pt x="10179" y="12023"/>
                </a:cubicBezTo>
                <a:cubicBezTo>
                  <a:pt x="10179" y="12061"/>
                  <a:pt x="10198" y="12092"/>
                  <a:pt x="10220" y="12092"/>
                </a:cubicBezTo>
                <a:cubicBezTo>
                  <a:pt x="10243" y="12092"/>
                  <a:pt x="10261" y="12061"/>
                  <a:pt x="10261" y="12023"/>
                </a:cubicBezTo>
                <a:cubicBezTo>
                  <a:pt x="10261" y="11985"/>
                  <a:pt x="10243" y="11955"/>
                  <a:pt x="10220" y="11955"/>
                </a:cubicBezTo>
                <a:close/>
                <a:moveTo>
                  <a:pt x="10435" y="11955"/>
                </a:moveTo>
                <a:cubicBezTo>
                  <a:pt x="10413" y="11955"/>
                  <a:pt x="10394" y="11985"/>
                  <a:pt x="10394" y="12023"/>
                </a:cubicBezTo>
                <a:cubicBezTo>
                  <a:pt x="10394" y="12061"/>
                  <a:pt x="10413" y="12092"/>
                  <a:pt x="10435" y="12092"/>
                </a:cubicBezTo>
                <a:cubicBezTo>
                  <a:pt x="10458" y="12092"/>
                  <a:pt x="10476" y="12061"/>
                  <a:pt x="10476" y="12023"/>
                </a:cubicBezTo>
                <a:cubicBezTo>
                  <a:pt x="10476" y="11985"/>
                  <a:pt x="10458" y="11955"/>
                  <a:pt x="10435" y="11955"/>
                </a:cubicBezTo>
                <a:close/>
                <a:moveTo>
                  <a:pt x="10643" y="11955"/>
                </a:moveTo>
                <a:cubicBezTo>
                  <a:pt x="10620" y="11955"/>
                  <a:pt x="10602" y="11985"/>
                  <a:pt x="10602" y="12023"/>
                </a:cubicBezTo>
                <a:cubicBezTo>
                  <a:pt x="10602" y="12061"/>
                  <a:pt x="10620" y="12092"/>
                  <a:pt x="10643" y="12092"/>
                </a:cubicBezTo>
                <a:cubicBezTo>
                  <a:pt x="10665" y="12092"/>
                  <a:pt x="10684" y="12061"/>
                  <a:pt x="10684" y="12023"/>
                </a:cubicBezTo>
                <a:cubicBezTo>
                  <a:pt x="10684" y="11985"/>
                  <a:pt x="10665" y="11955"/>
                  <a:pt x="10643" y="11955"/>
                </a:cubicBezTo>
                <a:close/>
                <a:moveTo>
                  <a:pt x="10850" y="11955"/>
                </a:moveTo>
                <a:cubicBezTo>
                  <a:pt x="10827" y="11955"/>
                  <a:pt x="10809" y="11985"/>
                  <a:pt x="10809" y="12023"/>
                </a:cubicBezTo>
                <a:cubicBezTo>
                  <a:pt x="10809" y="12061"/>
                  <a:pt x="10827" y="12092"/>
                  <a:pt x="10850" y="12092"/>
                </a:cubicBezTo>
                <a:cubicBezTo>
                  <a:pt x="10873" y="12092"/>
                  <a:pt x="10891" y="12061"/>
                  <a:pt x="10891" y="12023"/>
                </a:cubicBezTo>
                <a:cubicBezTo>
                  <a:pt x="10891" y="11985"/>
                  <a:pt x="10873" y="11955"/>
                  <a:pt x="10850" y="11955"/>
                </a:cubicBezTo>
                <a:close/>
                <a:moveTo>
                  <a:pt x="11065" y="11955"/>
                </a:moveTo>
                <a:cubicBezTo>
                  <a:pt x="11042" y="11955"/>
                  <a:pt x="11024" y="11985"/>
                  <a:pt x="11024" y="12023"/>
                </a:cubicBezTo>
                <a:cubicBezTo>
                  <a:pt x="11024" y="12061"/>
                  <a:pt x="11042" y="12092"/>
                  <a:pt x="11065" y="12092"/>
                </a:cubicBezTo>
                <a:cubicBezTo>
                  <a:pt x="11087" y="12092"/>
                  <a:pt x="11106" y="12061"/>
                  <a:pt x="11106" y="12023"/>
                </a:cubicBezTo>
                <a:cubicBezTo>
                  <a:pt x="11106" y="11985"/>
                  <a:pt x="11087" y="11955"/>
                  <a:pt x="11065" y="11955"/>
                </a:cubicBezTo>
                <a:close/>
                <a:moveTo>
                  <a:pt x="11272" y="11955"/>
                </a:moveTo>
                <a:cubicBezTo>
                  <a:pt x="11249" y="11955"/>
                  <a:pt x="11231" y="11985"/>
                  <a:pt x="11231" y="12023"/>
                </a:cubicBezTo>
                <a:cubicBezTo>
                  <a:pt x="11231" y="12061"/>
                  <a:pt x="11249" y="12092"/>
                  <a:pt x="11272" y="12092"/>
                </a:cubicBezTo>
                <a:cubicBezTo>
                  <a:pt x="11295" y="12092"/>
                  <a:pt x="11313" y="12061"/>
                  <a:pt x="11313" y="12023"/>
                </a:cubicBezTo>
                <a:cubicBezTo>
                  <a:pt x="11313" y="11985"/>
                  <a:pt x="11295" y="11955"/>
                  <a:pt x="11272" y="11955"/>
                </a:cubicBezTo>
                <a:close/>
                <a:moveTo>
                  <a:pt x="11479" y="11955"/>
                </a:moveTo>
                <a:cubicBezTo>
                  <a:pt x="11457" y="11955"/>
                  <a:pt x="11438" y="11985"/>
                  <a:pt x="11438" y="12023"/>
                </a:cubicBezTo>
                <a:cubicBezTo>
                  <a:pt x="11438" y="12061"/>
                  <a:pt x="11457" y="12092"/>
                  <a:pt x="11479" y="12092"/>
                </a:cubicBezTo>
                <a:cubicBezTo>
                  <a:pt x="11502" y="12092"/>
                  <a:pt x="11520" y="12061"/>
                  <a:pt x="11520" y="12023"/>
                </a:cubicBezTo>
                <a:cubicBezTo>
                  <a:pt x="11520" y="11985"/>
                  <a:pt x="11502" y="11955"/>
                  <a:pt x="11479" y="11955"/>
                </a:cubicBezTo>
                <a:close/>
                <a:moveTo>
                  <a:pt x="11694" y="11955"/>
                </a:moveTo>
                <a:cubicBezTo>
                  <a:pt x="11672" y="11955"/>
                  <a:pt x="11653" y="11985"/>
                  <a:pt x="11653" y="12023"/>
                </a:cubicBezTo>
                <a:cubicBezTo>
                  <a:pt x="11653" y="12061"/>
                  <a:pt x="11672" y="12092"/>
                  <a:pt x="11694" y="12092"/>
                </a:cubicBezTo>
                <a:cubicBezTo>
                  <a:pt x="11717" y="12092"/>
                  <a:pt x="11735" y="12061"/>
                  <a:pt x="11735" y="12023"/>
                </a:cubicBezTo>
                <a:cubicBezTo>
                  <a:pt x="11735" y="11985"/>
                  <a:pt x="11717" y="11955"/>
                  <a:pt x="11694" y="11955"/>
                </a:cubicBezTo>
                <a:close/>
                <a:moveTo>
                  <a:pt x="11902" y="11955"/>
                </a:moveTo>
                <a:cubicBezTo>
                  <a:pt x="11879" y="11955"/>
                  <a:pt x="11861" y="11985"/>
                  <a:pt x="11861" y="12023"/>
                </a:cubicBezTo>
                <a:cubicBezTo>
                  <a:pt x="11861" y="12061"/>
                  <a:pt x="11879" y="12092"/>
                  <a:pt x="11902" y="12092"/>
                </a:cubicBezTo>
                <a:cubicBezTo>
                  <a:pt x="11924" y="12092"/>
                  <a:pt x="11943" y="12061"/>
                  <a:pt x="11943" y="12023"/>
                </a:cubicBezTo>
                <a:cubicBezTo>
                  <a:pt x="11943" y="11985"/>
                  <a:pt x="11924" y="11955"/>
                  <a:pt x="11902" y="11955"/>
                </a:cubicBezTo>
                <a:close/>
                <a:moveTo>
                  <a:pt x="12109" y="11955"/>
                </a:moveTo>
                <a:cubicBezTo>
                  <a:pt x="12086" y="11955"/>
                  <a:pt x="12068" y="11985"/>
                  <a:pt x="12068" y="12023"/>
                </a:cubicBezTo>
                <a:cubicBezTo>
                  <a:pt x="12068" y="12061"/>
                  <a:pt x="12086" y="12092"/>
                  <a:pt x="12109" y="12092"/>
                </a:cubicBezTo>
                <a:cubicBezTo>
                  <a:pt x="12132" y="12092"/>
                  <a:pt x="12150" y="12061"/>
                  <a:pt x="12150" y="12023"/>
                </a:cubicBezTo>
                <a:cubicBezTo>
                  <a:pt x="12150" y="11985"/>
                  <a:pt x="12132" y="11955"/>
                  <a:pt x="12109" y="11955"/>
                </a:cubicBezTo>
                <a:close/>
                <a:moveTo>
                  <a:pt x="12324" y="11955"/>
                </a:moveTo>
                <a:cubicBezTo>
                  <a:pt x="12301" y="11955"/>
                  <a:pt x="12283" y="11985"/>
                  <a:pt x="12283" y="12023"/>
                </a:cubicBezTo>
                <a:cubicBezTo>
                  <a:pt x="12283" y="12061"/>
                  <a:pt x="12301" y="12092"/>
                  <a:pt x="12324" y="12092"/>
                </a:cubicBezTo>
                <a:cubicBezTo>
                  <a:pt x="12346" y="12092"/>
                  <a:pt x="12365" y="12061"/>
                  <a:pt x="12365" y="12023"/>
                </a:cubicBezTo>
                <a:cubicBezTo>
                  <a:pt x="12365" y="11985"/>
                  <a:pt x="12346" y="11955"/>
                  <a:pt x="12324" y="11955"/>
                </a:cubicBezTo>
                <a:close/>
                <a:moveTo>
                  <a:pt x="12738" y="11955"/>
                </a:moveTo>
                <a:cubicBezTo>
                  <a:pt x="12716" y="11955"/>
                  <a:pt x="12697" y="11985"/>
                  <a:pt x="12697" y="12023"/>
                </a:cubicBezTo>
                <a:cubicBezTo>
                  <a:pt x="12697" y="12061"/>
                  <a:pt x="12716" y="12092"/>
                  <a:pt x="12738" y="12092"/>
                </a:cubicBezTo>
                <a:cubicBezTo>
                  <a:pt x="12761" y="12092"/>
                  <a:pt x="12779" y="12061"/>
                  <a:pt x="12779" y="12023"/>
                </a:cubicBezTo>
                <a:cubicBezTo>
                  <a:pt x="12779" y="11985"/>
                  <a:pt x="12761" y="11955"/>
                  <a:pt x="12738" y="11955"/>
                </a:cubicBezTo>
                <a:close/>
                <a:moveTo>
                  <a:pt x="12953" y="11955"/>
                </a:moveTo>
                <a:cubicBezTo>
                  <a:pt x="12931" y="11955"/>
                  <a:pt x="12912" y="11985"/>
                  <a:pt x="12912" y="12023"/>
                </a:cubicBezTo>
                <a:cubicBezTo>
                  <a:pt x="12912" y="12061"/>
                  <a:pt x="12931" y="12092"/>
                  <a:pt x="12953" y="12092"/>
                </a:cubicBezTo>
                <a:cubicBezTo>
                  <a:pt x="12976" y="12092"/>
                  <a:pt x="12994" y="12061"/>
                  <a:pt x="12994" y="12023"/>
                </a:cubicBezTo>
                <a:cubicBezTo>
                  <a:pt x="12994" y="11985"/>
                  <a:pt x="12976" y="11955"/>
                  <a:pt x="12953" y="11955"/>
                </a:cubicBezTo>
                <a:close/>
                <a:moveTo>
                  <a:pt x="13161" y="11955"/>
                </a:moveTo>
                <a:cubicBezTo>
                  <a:pt x="13138" y="11955"/>
                  <a:pt x="13120" y="11985"/>
                  <a:pt x="13120" y="12023"/>
                </a:cubicBezTo>
                <a:cubicBezTo>
                  <a:pt x="13120" y="12061"/>
                  <a:pt x="13138" y="12092"/>
                  <a:pt x="13161" y="12092"/>
                </a:cubicBezTo>
                <a:cubicBezTo>
                  <a:pt x="13183" y="12092"/>
                  <a:pt x="13202" y="12061"/>
                  <a:pt x="13202" y="12023"/>
                </a:cubicBezTo>
                <a:cubicBezTo>
                  <a:pt x="13202" y="11985"/>
                  <a:pt x="13183" y="11955"/>
                  <a:pt x="13161" y="11955"/>
                </a:cubicBezTo>
                <a:close/>
                <a:moveTo>
                  <a:pt x="14627" y="11955"/>
                </a:moveTo>
                <a:cubicBezTo>
                  <a:pt x="14604" y="11955"/>
                  <a:pt x="14586" y="11985"/>
                  <a:pt x="14586" y="12023"/>
                </a:cubicBezTo>
                <a:cubicBezTo>
                  <a:pt x="14586" y="12061"/>
                  <a:pt x="14604" y="12092"/>
                  <a:pt x="14627" y="12092"/>
                </a:cubicBezTo>
                <a:cubicBezTo>
                  <a:pt x="14649" y="12092"/>
                  <a:pt x="14668" y="12061"/>
                  <a:pt x="14668" y="12023"/>
                </a:cubicBezTo>
                <a:cubicBezTo>
                  <a:pt x="14668" y="11985"/>
                  <a:pt x="14649" y="11955"/>
                  <a:pt x="14627" y="11955"/>
                </a:cubicBezTo>
                <a:close/>
                <a:moveTo>
                  <a:pt x="14842" y="11955"/>
                </a:moveTo>
                <a:cubicBezTo>
                  <a:pt x="14819" y="11955"/>
                  <a:pt x="14801" y="11985"/>
                  <a:pt x="14801" y="12023"/>
                </a:cubicBezTo>
                <a:cubicBezTo>
                  <a:pt x="14801" y="12061"/>
                  <a:pt x="14819" y="12092"/>
                  <a:pt x="14842" y="12092"/>
                </a:cubicBezTo>
                <a:cubicBezTo>
                  <a:pt x="14864" y="12092"/>
                  <a:pt x="14883" y="12061"/>
                  <a:pt x="14883" y="12023"/>
                </a:cubicBezTo>
                <a:cubicBezTo>
                  <a:pt x="14883" y="11985"/>
                  <a:pt x="14864" y="11955"/>
                  <a:pt x="14842" y="11955"/>
                </a:cubicBezTo>
                <a:close/>
                <a:moveTo>
                  <a:pt x="15887" y="11955"/>
                </a:moveTo>
                <a:cubicBezTo>
                  <a:pt x="15873" y="11955"/>
                  <a:pt x="15860" y="11967"/>
                  <a:pt x="15853" y="11986"/>
                </a:cubicBezTo>
                <a:cubicBezTo>
                  <a:pt x="15856" y="11988"/>
                  <a:pt x="15859" y="11989"/>
                  <a:pt x="15863" y="11989"/>
                </a:cubicBezTo>
                <a:cubicBezTo>
                  <a:pt x="15880" y="11989"/>
                  <a:pt x="15894" y="11978"/>
                  <a:pt x="15905" y="11962"/>
                </a:cubicBezTo>
                <a:cubicBezTo>
                  <a:pt x="15900" y="11957"/>
                  <a:pt x="15894" y="11955"/>
                  <a:pt x="15887" y="11955"/>
                </a:cubicBezTo>
                <a:close/>
                <a:moveTo>
                  <a:pt x="16101" y="11955"/>
                </a:moveTo>
                <a:cubicBezTo>
                  <a:pt x="16078" y="11955"/>
                  <a:pt x="16060" y="11985"/>
                  <a:pt x="16060" y="12023"/>
                </a:cubicBezTo>
                <a:cubicBezTo>
                  <a:pt x="16060" y="12061"/>
                  <a:pt x="16078" y="12092"/>
                  <a:pt x="16101" y="12092"/>
                </a:cubicBezTo>
                <a:cubicBezTo>
                  <a:pt x="16123" y="12092"/>
                  <a:pt x="16142" y="12061"/>
                  <a:pt x="16142" y="12023"/>
                </a:cubicBezTo>
                <a:cubicBezTo>
                  <a:pt x="16142" y="11985"/>
                  <a:pt x="16123" y="11955"/>
                  <a:pt x="16101" y="11955"/>
                </a:cubicBezTo>
                <a:close/>
                <a:moveTo>
                  <a:pt x="16308" y="11955"/>
                </a:moveTo>
                <a:cubicBezTo>
                  <a:pt x="16285" y="11955"/>
                  <a:pt x="16267" y="11985"/>
                  <a:pt x="16267" y="12023"/>
                </a:cubicBezTo>
                <a:cubicBezTo>
                  <a:pt x="16267" y="12061"/>
                  <a:pt x="16285" y="12092"/>
                  <a:pt x="16308" y="12092"/>
                </a:cubicBezTo>
                <a:cubicBezTo>
                  <a:pt x="16331" y="12092"/>
                  <a:pt x="16349" y="12061"/>
                  <a:pt x="16349" y="12023"/>
                </a:cubicBezTo>
                <a:cubicBezTo>
                  <a:pt x="16349" y="11985"/>
                  <a:pt x="16331" y="11955"/>
                  <a:pt x="16308" y="11955"/>
                </a:cubicBezTo>
                <a:close/>
                <a:moveTo>
                  <a:pt x="16523" y="11955"/>
                </a:moveTo>
                <a:cubicBezTo>
                  <a:pt x="16500" y="11955"/>
                  <a:pt x="16482" y="11985"/>
                  <a:pt x="16482" y="12023"/>
                </a:cubicBezTo>
                <a:cubicBezTo>
                  <a:pt x="16482" y="12061"/>
                  <a:pt x="16500" y="12092"/>
                  <a:pt x="16523" y="12092"/>
                </a:cubicBezTo>
                <a:cubicBezTo>
                  <a:pt x="16546" y="12092"/>
                  <a:pt x="16564" y="12061"/>
                  <a:pt x="16564" y="12023"/>
                </a:cubicBezTo>
                <a:cubicBezTo>
                  <a:pt x="16564" y="11985"/>
                  <a:pt x="16546" y="11955"/>
                  <a:pt x="16523" y="11955"/>
                </a:cubicBezTo>
                <a:close/>
                <a:moveTo>
                  <a:pt x="17374" y="11968"/>
                </a:moveTo>
                <a:cubicBezTo>
                  <a:pt x="17371" y="11993"/>
                  <a:pt x="17374" y="12040"/>
                  <a:pt x="17373" y="12078"/>
                </a:cubicBezTo>
                <a:cubicBezTo>
                  <a:pt x="17373" y="12082"/>
                  <a:pt x="17374" y="12086"/>
                  <a:pt x="17376" y="12090"/>
                </a:cubicBezTo>
                <a:cubicBezTo>
                  <a:pt x="17389" y="12079"/>
                  <a:pt x="17398" y="12056"/>
                  <a:pt x="17398" y="12030"/>
                </a:cubicBezTo>
                <a:cubicBezTo>
                  <a:pt x="17398" y="12002"/>
                  <a:pt x="17388" y="11978"/>
                  <a:pt x="17374" y="11968"/>
                </a:cubicBezTo>
                <a:close/>
                <a:moveTo>
                  <a:pt x="12494" y="11993"/>
                </a:moveTo>
                <a:cubicBezTo>
                  <a:pt x="12492" y="12002"/>
                  <a:pt x="12490" y="12012"/>
                  <a:pt x="12490" y="12023"/>
                </a:cubicBezTo>
                <a:cubicBezTo>
                  <a:pt x="12490" y="12061"/>
                  <a:pt x="12508" y="12091"/>
                  <a:pt x="12531" y="12091"/>
                </a:cubicBezTo>
                <a:cubicBezTo>
                  <a:pt x="12539" y="12091"/>
                  <a:pt x="12547" y="12087"/>
                  <a:pt x="12553" y="12080"/>
                </a:cubicBezTo>
                <a:cubicBezTo>
                  <a:pt x="12535" y="12061"/>
                  <a:pt x="12518" y="12043"/>
                  <a:pt x="12497" y="12001"/>
                </a:cubicBezTo>
                <a:cubicBezTo>
                  <a:pt x="12496" y="11999"/>
                  <a:pt x="12496" y="11996"/>
                  <a:pt x="12494" y="11993"/>
                </a:cubicBezTo>
                <a:close/>
                <a:moveTo>
                  <a:pt x="16697" y="11993"/>
                </a:moveTo>
                <a:cubicBezTo>
                  <a:pt x="16692" y="12004"/>
                  <a:pt x="16689" y="12018"/>
                  <a:pt x="16689" y="12033"/>
                </a:cubicBezTo>
                <a:cubicBezTo>
                  <a:pt x="16689" y="12068"/>
                  <a:pt x="16705" y="12095"/>
                  <a:pt x="16724" y="12100"/>
                </a:cubicBezTo>
                <a:cubicBezTo>
                  <a:pt x="16717" y="12061"/>
                  <a:pt x="16708" y="12025"/>
                  <a:pt x="16697" y="11993"/>
                </a:cubicBezTo>
                <a:close/>
                <a:moveTo>
                  <a:pt x="4943" y="12032"/>
                </a:moveTo>
                <a:cubicBezTo>
                  <a:pt x="4940" y="12032"/>
                  <a:pt x="4938" y="12032"/>
                  <a:pt x="4936" y="12032"/>
                </a:cubicBezTo>
                <a:cubicBezTo>
                  <a:pt x="4936" y="12070"/>
                  <a:pt x="4955" y="12100"/>
                  <a:pt x="4977" y="12100"/>
                </a:cubicBezTo>
                <a:cubicBezTo>
                  <a:pt x="4988" y="12100"/>
                  <a:pt x="4999" y="12093"/>
                  <a:pt x="5006" y="12081"/>
                </a:cubicBezTo>
                <a:cubicBezTo>
                  <a:pt x="4989" y="12057"/>
                  <a:pt x="4973" y="12032"/>
                  <a:pt x="4943" y="12032"/>
                </a:cubicBezTo>
                <a:close/>
                <a:moveTo>
                  <a:pt x="4800" y="12044"/>
                </a:moveTo>
                <a:cubicBezTo>
                  <a:pt x="4778" y="12048"/>
                  <a:pt x="4756" y="12051"/>
                  <a:pt x="4733" y="12051"/>
                </a:cubicBezTo>
                <a:cubicBezTo>
                  <a:pt x="4729" y="12051"/>
                  <a:pt x="4725" y="12049"/>
                  <a:pt x="4721" y="12046"/>
                </a:cubicBezTo>
                <a:cubicBezTo>
                  <a:pt x="4726" y="12074"/>
                  <a:pt x="4742" y="12094"/>
                  <a:pt x="4760" y="12094"/>
                </a:cubicBezTo>
                <a:cubicBezTo>
                  <a:pt x="4779" y="12094"/>
                  <a:pt x="4795" y="12073"/>
                  <a:pt x="4800" y="12044"/>
                </a:cubicBezTo>
                <a:close/>
                <a:moveTo>
                  <a:pt x="4662" y="12134"/>
                </a:moveTo>
                <a:cubicBezTo>
                  <a:pt x="4640" y="12134"/>
                  <a:pt x="4621" y="12165"/>
                  <a:pt x="4621" y="12202"/>
                </a:cubicBezTo>
                <a:cubicBezTo>
                  <a:pt x="4621" y="12240"/>
                  <a:pt x="4640" y="12271"/>
                  <a:pt x="4662" y="12271"/>
                </a:cubicBezTo>
                <a:cubicBezTo>
                  <a:pt x="4685" y="12271"/>
                  <a:pt x="4703" y="12240"/>
                  <a:pt x="4703" y="12202"/>
                </a:cubicBezTo>
                <a:cubicBezTo>
                  <a:pt x="4703" y="12165"/>
                  <a:pt x="4685" y="12134"/>
                  <a:pt x="4662" y="12134"/>
                </a:cubicBezTo>
                <a:close/>
                <a:moveTo>
                  <a:pt x="4870" y="12134"/>
                </a:moveTo>
                <a:cubicBezTo>
                  <a:pt x="4847" y="12134"/>
                  <a:pt x="4829" y="12165"/>
                  <a:pt x="4829" y="12202"/>
                </a:cubicBezTo>
                <a:cubicBezTo>
                  <a:pt x="4829" y="12240"/>
                  <a:pt x="4847" y="12271"/>
                  <a:pt x="4870" y="12271"/>
                </a:cubicBezTo>
                <a:cubicBezTo>
                  <a:pt x="4892" y="12271"/>
                  <a:pt x="4911" y="12240"/>
                  <a:pt x="4911" y="12202"/>
                </a:cubicBezTo>
                <a:cubicBezTo>
                  <a:pt x="4911" y="12165"/>
                  <a:pt x="4892" y="12134"/>
                  <a:pt x="4870" y="12134"/>
                </a:cubicBezTo>
                <a:close/>
                <a:moveTo>
                  <a:pt x="9064" y="12134"/>
                </a:moveTo>
                <a:cubicBezTo>
                  <a:pt x="9062" y="12134"/>
                  <a:pt x="9060" y="12134"/>
                  <a:pt x="9059" y="12135"/>
                </a:cubicBezTo>
                <a:cubicBezTo>
                  <a:pt x="9060" y="12141"/>
                  <a:pt x="9062" y="12148"/>
                  <a:pt x="9064" y="12154"/>
                </a:cubicBezTo>
                <a:cubicBezTo>
                  <a:pt x="9070" y="12172"/>
                  <a:pt x="9075" y="12187"/>
                  <a:pt x="9079" y="12202"/>
                </a:cubicBezTo>
                <a:cubicBezTo>
                  <a:pt x="9084" y="12219"/>
                  <a:pt x="9086" y="12236"/>
                  <a:pt x="9087" y="12260"/>
                </a:cubicBezTo>
                <a:cubicBezTo>
                  <a:pt x="9098" y="12247"/>
                  <a:pt x="9105" y="12226"/>
                  <a:pt x="9105" y="12202"/>
                </a:cubicBezTo>
                <a:cubicBezTo>
                  <a:pt x="9105" y="12165"/>
                  <a:pt x="9087" y="12134"/>
                  <a:pt x="9064" y="12134"/>
                </a:cubicBezTo>
                <a:close/>
                <a:moveTo>
                  <a:pt x="9276" y="12134"/>
                </a:moveTo>
                <a:cubicBezTo>
                  <a:pt x="9254" y="12134"/>
                  <a:pt x="9235" y="12165"/>
                  <a:pt x="9235" y="12202"/>
                </a:cubicBezTo>
                <a:cubicBezTo>
                  <a:pt x="9235" y="12240"/>
                  <a:pt x="9254" y="12271"/>
                  <a:pt x="9276" y="12271"/>
                </a:cubicBezTo>
                <a:cubicBezTo>
                  <a:pt x="9299" y="12271"/>
                  <a:pt x="9317" y="12240"/>
                  <a:pt x="9317" y="12202"/>
                </a:cubicBezTo>
                <a:cubicBezTo>
                  <a:pt x="9317" y="12165"/>
                  <a:pt x="9299" y="12134"/>
                  <a:pt x="9276" y="12134"/>
                </a:cubicBezTo>
                <a:close/>
                <a:moveTo>
                  <a:pt x="9483" y="12134"/>
                </a:moveTo>
                <a:cubicBezTo>
                  <a:pt x="9461" y="12134"/>
                  <a:pt x="9442" y="12165"/>
                  <a:pt x="9442" y="12202"/>
                </a:cubicBezTo>
                <a:cubicBezTo>
                  <a:pt x="9442" y="12240"/>
                  <a:pt x="9461" y="12271"/>
                  <a:pt x="9483" y="12271"/>
                </a:cubicBezTo>
                <a:cubicBezTo>
                  <a:pt x="9506" y="12271"/>
                  <a:pt x="9524" y="12240"/>
                  <a:pt x="9524" y="12202"/>
                </a:cubicBezTo>
                <a:cubicBezTo>
                  <a:pt x="9524" y="12165"/>
                  <a:pt x="9506" y="12134"/>
                  <a:pt x="9483" y="12134"/>
                </a:cubicBezTo>
                <a:close/>
                <a:moveTo>
                  <a:pt x="9698" y="12134"/>
                </a:moveTo>
                <a:cubicBezTo>
                  <a:pt x="9676" y="12134"/>
                  <a:pt x="9657" y="12165"/>
                  <a:pt x="9657" y="12202"/>
                </a:cubicBezTo>
                <a:cubicBezTo>
                  <a:pt x="9657" y="12240"/>
                  <a:pt x="9676" y="12271"/>
                  <a:pt x="9698" y="12271"/>
                </a:cubicBezTo>
                <a:cubicBezTo>
                  <a:pt x="9721" y="12271"/>
                  <a:pt x="9739" y="12240"/>
                  <a:pt x="9739" y="12202"/>
                </a:cubicBezTo>
                <a:cubicBezTo>
                  <a:pt x="9739" y="12165"/>
                  <a:pt x="9721" y="12134"/>
                  <a:pt x="9698" y="12134"/>
                </a:cubicBezTo>
                <a:close/>
                <a:moveTo>
                  <a:pt x="9906" y="12134"/>
                </a:moveTo>
                <a:cubicBezTo>
                  <a:pt x="9883" y="12134"/>
                  <a:pt x="9865" y="12165"/>
                  <a:pt x="9865" y="12202"/>
                </a:cubicBezTo>
                <a:cubicBezTo>
                  <a:pt x="9865" y="12240"/>
                  <a:pt x="9883" y="12271"/>
                  <a:pt x="9906" y="12271"/>
                </a:cubicBezTo>
                <a:cubicBezTo>
                  <a:pt x="9928" y="12271"/>
                  <a:pt x="9947" y="12240"/>
                  <a:pt x="9947" y="12202"/>
                </a:cubicBezTo>
                <a:cubicBezTo>
                  <a:pt x="9947" y="12165"/>
                  <a:pt x="9928" y="12134"/>
                  <a:pt x="9906" y="12134"/>
                </a:cubicBezTo>
                <a:close/>
                <a:moveTo>
                  <a:pt x="10121" y="12134"/>
                </a:moveTo>
                <a:cubicBezTo>
                  <a:pt x="10098" y="12134"/>
                  <a:pt x="10080" y="12165"/>
                  <a:pt x="10080" y="12202"/>
                </a:cubicBezTo>
                <a:cubicBezTo>
                  <a:pt x="10080" y="12240"/>
                  <a:pt x="10098" y="12271"/>
                  <a:pt x="10121" y="12271"/>
                </a:cubicBezTo>
                <a:cubicBezTo>
                  <a:pt x="10143" y="12271"/>
                  <a:pt x="10162" y="12240"/>
                  <a:pt x="10162" y="12202"/>
                </a:cubicBezTo>
                <a:cubicBezTo>
                  <a:pt x="10162" y="12165"/>
                  <a:pt x="10143" y="12134"/>
                  <a:pt x="10121" y="12134"/>
                </a:cubicBezTo>
                <a:close/>
                <a:moveTo>
                  <a:pt x="10328" y="12134"/>
                </a:moveTo>
                <a:cubicBezTo>
                  <a:pt x="10305" y="12134"/>
                  <a:pt x="10287" y="12165"/>
                  <a:pt x="10287" y="12202"/>
                </a:cubicBezTo>
                <a:cubicBezTo>
                  <a:pt x="10287" y="12240"/>
                  <a:pt x="10305" y="12271"/>
                  <a:pt x="10328" y="12271"/>
                </a:cubicBezTo>
                <a:cubicBezTo>
                  <a:pt x="10351" y="12271"/>
                  <a:pt x="10369" y="12240"/>
                  <a:pt x="10369" y="12202"/>
                </a:cubicBezTo>
                <a:cubicBezTo>
                  <a:pt x="10369" y="12165"/>
                  <a:pt x="10351" y="12134"/>
                  <a:pt x="10328" y="12134"/>
                </a:cubicBezTo>
                <a:close/>
                <a:moveTo>
                  <a:pt x="10535" y="12134"/>
                </a:moveTo>
                <a:cubicBezTo>
                  <a:pt x="10513" y="12134"/>
                  <a:pt x="10494" y="12165"/>
                  <a:pt x="10494" y="12202"/>
                </a:cubicBezTo>
                <a:cubicBezTo>
                  <a:pt x="10494" y="12240"/>
                  <a:pt x="10513" y="12271"/>
                  <a:pt x="10535" y="12271"/>
                </a:cubicBezTo>
                <a:cubicBezTo>
                  <a:pt x="10558" y="12271"/>
                  <a:pt x="10576" y="12240"/>
                  <a:pt x="10576" y="12202"/>
                </a:cubicBezTo>
                <a:cubicBezTo>
                  <a:pt x="10576" y="12165"/>
                  <a:pt x="10558" y="12134"/>
                  <a:pt x="10535" y="12134"/>
                </a:cubicBezTo>
                <a:close/>
                <a:moveTo>
                  <a:pt x="10750" y="12134"/>
                </a:moveTo>
                <a:cubicBezTo>
                  <a:pt x="10727" y="12134"/>
                  <a:pt x="10709" y="12165"/>
                  <a:pt x="10709" y="12202"/>
                </a:cubicBezTo>
                <a:cubicBezTo>
                  <a:pt x="10709" y="12240"/>
                  <a:pt x="10727" y="12271"/>
                  <a:pt x="10750" y="12271"/>
                </a:cubicBezTo>
                <a:cubicBezTo>
                  <a:pt x="10773" y="12271"/>
                  <a:pt x="10791" y="12240"/>
                  <a:pt x="10791" y="12202"/>
                </a:cubicBezTo>
                <a:cubicBezTo>
                  <a:pt x="10791" y="12165"/>
                  <a:pt x="10773" y="12134"/>
                  <a:pt x="10750" y="12134"/>
                </a:cubicBezTo>
                <a:close/>
                <a:moveTo>
                  <a:pt x="10957" y="12134"/>
                </a:moveTo>
                <a:cubicBezTo>
                  <a:pt x="10935" y="12134"/>
                  <a:pt x="10916" y="12165"/>
                  <a:pt x="10916" y="12202"/>
                </a:cubicBezTo>
                <a:cubicBezTo>
                  <a:pt x="10916" y="12240"/>
                  <a:pt x="10935" y="12271"/>
                  <a:pt x="10957" y="12271"/>
                </a:cubicBezTo>
                <a:cubicBezTo>
                  <a:pt x="10980" y="12271"/>
                  <a:pt x="10998" y="12240"/>
                  <a:pt x="10998" y="12202"/>
                </a:cubicBezTo>
                <a:cubicBezTo>
                  <a:pt x="10998" y="12165"/>
                  <a:pt x="10980" y="12134"/>
                  <a:pt x="10957" y="12134"/>
                </a:cubicBezTo>
                <a:close/>
                <a:moveTo>
                  <a:pt x="11165" y="12134"/>
                </a:moveTo>
                <a:cubicBezTo>
                  <a:pt x="11142" y="12134"/>
                  <a:pt x="11124" y="12165"/>
                  <a:pt x="11124" y="12202"/>
                </a:cubicBezTo>
                <a:cubicBezTo>
                  <a:pt x="11124" y="12240"/>
                  <a:pt x="11142" y="12271"/>
                  <a:pt x="11165" y="12271"/>
                </a:cubicBezTo>
                <a:cubicBezTo>
                  <a:pt x="11187" y="12271"/>
                  <a:pt x="11206" y="12240"/>
                  <a:pt x="11206" y="12202"/>
                </a:cubicBezTo>
                <a:cubicBezTo>
                  <a:pt x="11206" y="12165"/>
                  <a:pt x="11187" y="12134"/>
                  <a:pt x="11165" y="12134"/>
                </a:cubicBezTo>
                <a:close/>
                <a:moveTo>
                  <a:pt x="11380" y="12134"/>
                </a:moveTo>
                <a:cubicBezTo>
                  <a:pt x="11357" y="12134"/>
                  <a:pt x="11339" y="12165"/>
                  <a:pt x="11339" y="12202"/>
                </a:cubicBezTo>
                <a:cubicBezTo>
                  <a:pt x="11339" y="12240"/>
                  <a:pt x="11357" y="12271"/>
                  <a:pt x="11380" y="12271"/>
                </a:cubicBezTo>
                <a:cubicBezTo>
                  <a:pt x="11402" y="12271"/>
                  <a:pt x="11421" y="12240"/>
                  <a:pt x="11421" y="12202"/>
                </a:cubicBezTo>
                <a:cubicBezTo>
                  <a:pt x="11421" y="12165"/>
                  <a:pt x="11402" y="12134"/>
                  <a:pt x="11380" y="12134"/>
                </a:cubicBezTo>
                <a:close/>
                <a:moveTo>
                  <a:pt x="11587" y="12134"/>
                </a:moveTo>
                <a:cubicBezTo>
                  <a:pt x="11564" y="12134"/>
                  <a:pt x="11546" y="12165"/>
                  <a:pt x="11546" y="12202"/>
                </a:cubicBezTo>
                <a:cubicBezTo>
                  <a:pt x="11546" y="12240"/>
                  <a:pt x="11564" y="12271"/>
                  <a:pt x="11587" y="12271"/>
                </a:cubicBezTo>
                <a:cubicBezTo>
                  <a:pt x="11610" y="12271"/>
                  <a:pt x="11628" y="12240"/>
                  <a:pt x="11628" y="12202"/>
                </a:cubicBezTo>
                <a:cubicBezTo>
                  <a:pt x="11628" y="12165"/>
                  <a:pt x="11610" y="12134"/>
                  <a:pt x="11587" y="12134"/>
                </a:cubicBezTo>
                <a:close/>
                <a:moveTo>
                  <a:pt x="11794" y="12134"/>
                </a:moveTo>
                <a:cubicBezTo>
                  <a:pt x="11771" y="12134"/>
                  <a:pt x="11753" y="12165"/>
                  <a:pt x="11753" y="12202"/>
                </a:cubicBezTo>
                <a:cubicBezTo>
                  <a:pt x="11753" y="12240"/>
                  <a:pt x="11771" y="12271"/>
                  <a:pt x="11794" y="12271"/>
                </a:cubicBezTo>
                <a:cubicBezTo>
                  <a:pt x="11817" y="12271"/>
                  <a:pt x="11835" y="12240"/>
                  <a:pt x="11835" y="12202"/>
                </a:cubicBezTo>
                <a:cubicBezTo>
                  <a:pt x="11835" y="12165"/>
                  <a:pt x="11817" y="12134"/>
                  <a:pt x="11794" y="12134"/>
                </a:cubicBezTo>
                <a:close/>
                <a:moveTo>
                  <a:pt x="12009" y="12134"/>
                </a:moveTo>
                <a:cubicBezTo>
                  <a:pt x="11986" y="12134"/>
                  <a:pt x="11968" y="12165"/>
                  <a:pt x="11968" y="12202"/>
                </a:cubicBezTo>
                <a:cubicBezTo>
                  <a:pt x="11968" y="12240"/>
                  <a:pt x="11986" y="12271"/>
                  <a:pt x="12009" y="12271"/>
                </a:cubicBezTo>
                <a:cubicBezTo>
                  <a:pt x="12032" y="12271"/>
                  <a:pt x="12050" y="12240"/>
                  <a:pt x="12050" y="12202"/>
                </a:cubicBezTo>
                <a:cubicBezTo>
                  <a:pt x="12050" y="12165"/>
                  <a:pt x="12032" y="12134"/>
                  <a:pt x="12009" y="12134"/>
                </a:cubicBezTo>
                <a:close/>
                <a:moveTo>
                  <a:pt x="12216" y="12134"/>
                </a:moveTo>
                <a:cubicBezTo>
                  <a:pt x="12194" y="12134"/>
                  <a:pt x="12175" y="12165"/>
                  <a:pt x="12175" y="12202"/>
                </a:cubicBezTo>
                <a:cubicBezTo>
                  <a:pt x="12175" y="12240"/>
                  <a:pt x="12194" y="12271"/>
                  <a:pt x="12216" y="12271"/>
                </a:cubicBezTo>
                <a:cubicBezTo>
                  <a:pt x="12239" y="12271"/>
                  <a:pt x="12257" y="12240"/>
                  <a:pt x="12257" y="12202"/>
                </a:cubicBezTo>
                <a:cubicBezTo>
                  <a:pt x="12257" y="12165"/>
                  <a:pt x="12239" y="12134"/>
                  <a:pt x="12216" y="12134"/>
                </a:cubicBezTo>
                <a:close/>
                <a:moveTo>
                  <a:pt x="12424" y="12134"/>
                </a:moveTo>
                <a:cubicBezTo>
                  <a:pt x="12401" y="12134"/>
                  <a:pt x="12383" y="12165"/>
                  <a:pt x="12383" y="12202"/>
                </a:cubicBezTo>
                <a:cubicBezTo>
                  <a:pt x="12383" y="12240"/>
                  <a:pt x="12401" y="12271"/>
                  <a:pt x="12424" y="12271"/>
                </a:cubicBezTo>
                <a:cubicBezTo>
                  <a:pt x="12446" y="12271"/>
                  <a:pt x="12465" y="12240"/>
                  <a:pt x="12465" y="12202"/>
                </a:cubicBezTo>
                <a:cubicBezTo>
                  <a:pt x="12465" y="12165"/>
                  <a:pt x="12446" y="12134"/>
                  <a:pt x="12424" y="12134"/>
                </a:cubicBezTo>
                <a:close/>
                <a:moveTo>
                  <a:pt x="12846" y="12134"/>
                </a:moveTo>
                <a:cubicBezTo>
                  <a:pt x="12823" y="12134"/>
                  <a:pt x="12805" y="12165"/>
                  <a:pt x="12805" y="12202"/>
                </a:cubicBezTo>
                <a:cubicBezTo>
                  <a:pt x="12805" y="12240"/>
                  <a:pt x="12823" y="12271"/>
                  <a:pt x="12846" y="12271"/>
                </a:cubicBezTo>
                <a:cubicBezTo>
                  <a:pt x="12868" y="12271"/>
                  <a:pt x="12887" y="12240"/>
                  <a:pt x="12887" y="12202"/>
                </a:cubicBezTo>
                <a:cubicBezTo>
                  <a:pt x="12887" y="12165"/>
                  <a:pt x="12868" y="12134"/>
                  <a:pt x="12846" y="12134"/>
                </a:cubicBezTo>
                <a:close/>
                <a:moveTo>
                  <a:pt x="13053" y="12134"/>
                </a:moveTo>
                <a:cubicBezTo>
                  <a:pt x="13030" y="12134"/>
                  <a:pt x="13012" y="12165"/>
                  <a:pt x="13012" y="12202"/>
                </a:cubicBezTo>
                <a:cubicBezTo>
                  <a:pt x="13012" y="12211"/>
                  <a:pt x="13013" y="12219"/>
                  <a:pt x="13015" y="12227"/>
                </a:cubicBezTo>
                <a:cubicBezTo>
                  <a:pt x="13022" y="12219"/>
                  <a:pt x="13028" y="12211"/>
                  <a:pt x="13035" y="12202"/>
                </a:cubicBezTo>
                <a:cubicBezTo>
                  <a:pt x="13041" y="12195"/>
                  <a:pt x="13047" y="12187"/>
                  <a:pt x="13053" y="12180"/>
                </a:cubicBezTo>
                <a:cubicBezTo>
                  <a:pt x="13063" y="12169"/>
                  <a:pt x="13072" y="12159"/>
                  <a:pt x="13080" y="12150"/>
                </a:cubicBezTo>
                <a:cubicBezTo>
                  <a:pt x="13072" y="12140"/>
                  <a:pt x="13063" y="12134"/>
                  <a:pt x="13053" y="12134"/>
                </a:cubicBezTo>
                <a:close/>
                <a:moveTo>
                  <a:pt x="14734" y="12134"/>
                </a:moveTo>
                <a:cubicBezTo>
                  <a:pt x="14712" y="12134"/>
                  <a:pt x="14693" y="12165"/>
                  <a:pt x="14693" y="12202"/>
                </a:cubicBezTo>
                <a:cubicBezTo>
                  <a:pt x="14693" y="12240"/>
                  <a:pt x="14712" y="12271"/>
                  <a:pt x="14734" y="12271"/>
                </a:cubicBezTo>
                <a:cubicBezTo>
                  <a:pt x="14757" y="12271"/>
                  <a:pt x="14775" y="12240"/>
                  <a:pt x="14775" y="12202"/>
                </a:cubicBezTo>
                <a:cubicBezTo>
                  <a:pt x="14775" y="12165"/>
                  <a:pt x="14757" y="12134"/>
                  <a:pt x="14734" y="12134"/>
                </a:cubicBezTo>
                <a:close/>
                <a:moveTo>
                  <a:pt x="14942" y="12134"/>
                </a:moveTo>
                <a:cubicBezTo>
                  <a:pt x="14919" y="12134"/>
                  <a:pt x="14901" y="12165"/>
                  <a:pt x="14901" y="12202"/>
                </a:cubicBezTo>
                <a:cubicBezTo>
                  <a:pt x="14901" y="12240"/>
                  <a:pt x="14919" y="12271"/>
                  <a:pt x="14942" y="12271"/>
                </a:cubicBezTo>
                <a:cubicBezTo>
                  <a:pt x="14947" y="12271"/>
                  <a:pt x="14952" y="12269"/>
                  <a:pt x="14957" y="12266"/>
                </a:cubicBezTo>
                <a:cubicBezTo>
                  <a:pt x="14957" y="12264"/>
                  <a:pt x="14957" y="12263"/>
                  <a:pt x="14957" y="12262"/>
                </a:cubicBezTo>
                <a:cubicBezTo>
                  <a:pt x="14957" y="12240"/>
                  <a:pt x="14955" y="12221"/>
                  <a:pt x="14953" y="12202"/>
                </a:cubicBezTo>
                <a:cubicBezTo>
                  <a:pt x="14951" y="12180"/>
                  <a:pt x="14947" y="12158"/>
                  <a:pt x="14945" y="12134"/>
                </a:cubicBezTo>
                <a:cubicBezTo>
                  <a:pt x="14944" y="12134"/>
                  <a:pt x="14943" y="12134"/>
                  <a:pt x="14942" y="12134"/>
                </a:cubicBezTo>
                <a:close/>
                <a:moveTo>
                  <a:pt x="16208" y="12134"/>
                </a:moveTo>
                <a:cubicBezTo>
                  <a:pt x="16186" y="12134"/>
                  <a:pt x="16167" y="12165"/>
                  <a:pt x="16167" y="12202"/>
                </a:cubicBezTo>
                <a:cubicBezTo>
                  <a:pt x="16167" y="12225"/>
                  <a:pt x="16174" y="12246"/>
                  <a:pt x="16185" y="12258"/>
                </a:cubicBezTo>
                <a:cubicBezTo>
                  <a:pt x="16193" y="12258"/>
                  <a:pt x="16201" y="12260"/>
                  <a:pt x="16208" y="12264"/>
                </a:cubicBezTo>
                <a:cubicBezTo>
                  <a:pt x="16211" y="12266"/>
                  <a:pt x="16213" y="12268"/>
                  <a:pt x="16215" y="12270"/>
                </a:cubicBezTo>
                <a:cubicBezTo>
                  <a:pt x="16235" y="12264"/>
                  <a:pt x="16249" y="12236"/>
                  <a:pt x="16249" y="12202"/>
                </a:cubicBezTo>
                <a:cubicBezTo>
                  <a:pt x="16249" y="12165"/>
                  <a:pt x="16231" y="12134"/>
                  <a:pt x="16208" y="12134"/>
                </a:cubicBezTo>
                <a:close/>
                <a:moveTo>
                  <a:pt x="16416" y="12134"/>
                </a:moveTo>
                <a:cubicBezTo>
                  <a:pt x="16393" y="12134"/>
                  <a:pt x="16375" y="12165"/>
                  <a:pt x="16375" y="12202"/>
                </a:cubicBezTo>
                <a:cubicBezTo>
                  <a:pt x="16375" y="12240"/>
                  <a:pt x="16393" y="12271"/>
                  <a:pt x="16416" y="12271"/>
                </a:cubicBezTo>
                <a:cubicBezTo>
                  <a:pt x="16438" y="12271"/>
                  <a:pt x="16457" y="12240"/>
                  <a:pt x="16457" y="12202"/>
                </a:cubicBezTo>
                <a:cubicBezTo>
                  <a:pt x="16457" y="12165"/>
                  <a:pt x="16438" y="12134"/>
                  <a:pt x="16416" y="12134"/>
                </a:cubicBezTo>
                <a:close/>
                <a:moveTo>
                  <a:pt x="16623" y="12134"/>
                </a:moveTo>
                <a:cubicBezTo>
                  <a:pt x="16600" y="12134"/>
                  <a:pt x="16582" y="12165"/>
                  <a:pt x="16582" y="12202"/>
                </a:cubicBezTo>
                <a:cubicBezTo>
                  <a:pt x="16582" y="12240"/>
                  <a:pt x="16600" y="12271"/>
                  <a:pt x="16623" y="12271"/>
                </a:cubicBezTo>
                <a:cubicBezTo>
                  <a:pt x="16645" y="12271"/>
                  <a:pt x="16664" y="12240"/>
                  <a:pt x="16664" y="12202"/>
                </a:cubicBezTo>
                <a:cubicBezTo>
                  <a:pt x="16664" y="12165"/>
                  <a:pt x="16645" y="12134"/>
                  <a:pt x="16623" y="12134"/>
                </a:cubicBezTo>
                <a:close/>
                <a:moveTo>
                  <a:pt x="17467" y="12134"/>
                </a:moveTo>
                <a:cubicBezTo>
                  <a:pt x="17459" y="12134"/>
                  <a:pt x="17452" y="12138"/>
                  <a:pt x="17446" y="12144"/>
                </a:cubicBezTo>
                <a:lnTo>
                  <a:pt x="17446" y="12156"/>
                </a:lnTo>
                <a:cubicBezTo>
                  <a:pt x="17442" y="12164"/>
                  <a:pt x="17434" y="12174"/>
                  <a:pt x="17434" y="12196"/>
                </a:cubicBezTo>
                <a:cubicBezTo>
                  <a:pt x="17434" y="12198"/>
                  <a:pt x="17434" y="12200"/>
                  <a:pt x="17434" y="12202"/>
                </a:cubicBezTo>
                <a:cubicBezTo>
                  <a:pt x="17437" y="12222"/>
                  <a:pt x="17450" y="12249"/>
                  <a:pt x="17462" y="12250"/>
                </a:cubicBezTo>
                <a:cubicBezTo>
                  <a:pt x="17464" y="12250"/>
                  <a:pt x="17466" y="12248"/>
                  <a:pt x="17467" y="12248"/>
                </a:cubicBezTo>
                <a:cubicBezTo>
                  <a:pt x="17477" y="12243"/>
                  <a:pt x="17484" y="12228"/>
                  <a:pt x="17494" y="12228"/>
                </a:cubicBezTo>
                <a:cubicBezTo>
                  <a:pt x="17498" y="12228"/>
                  <a:pt x="17501" y="12230"/>
                  <a:pt x="17504" y="12233"/>
                </a:cubicBezTo>
                <a:cubicBezTo>
                  <a:pt x="17506" y="12225"/>
                  <a:pt x="17507" y="12217"/>
                  <a:pt x="17508" y="12208"/>
                </a:cubicBezTo>
                <a:cubicBezTo>
                  <a:pt x="17507" y="12206"/>
                  <a:pt x="17506" y="12204"/>
                  <a:pt x="17505" y="12202"/>
                </a:cubicBezTo>
                <a:cubicBezTo>
                  <a:pt x="17497" y="12186"/>
                  <a:pt x="17489" y="12164"/>
                  <a:pt x="17483" y="12139"/>
                </a:cubicBezTo>
                <a:cubicBezTo>
                  <a:pt x="17478" y="12136"/>
                  <a:pt x="17473" y="12134"/>
                  <a:pt x="17467" y="12134"/>
                </a:cubicBezTo>
                <a:close/>
                <a:moveTo>
                  <a:pt x="12608" y="12160"/>
                </a:moveTo>
                <a:cubicBezTo>
                  <a:pt x="12602" y="12172"/>
                  <a:pt x="12598" y="12187"/>
                  <a:pt x="12598" y="12204"/>
                </a:cubicBezTo>
                <a:cubicBezTo>
                  <a:pt x="12598" y="12242"/>
                  <a:pt x="12616" y="12273"/>
                  <a:pt x="12639" y="12273"/>
                </a:cubicBezTo>
                <a:cubicBezTo>
                  <a:pt x="12641" y="12273"/>
                  <a:pt x="12643" y="12272"/>
                  <a:pt x="12645" y="12272"/>
                </a:cubicBezTo>
                <a:cubicBezTo>
                  <a:pt x="12643" y="12266"/>
                  <a:pt x="12641" y="12259"/>
                  <a:pt x="12639" y="12253"/>
                </a:cubicBezTo>
                <a:cubicBezTo>
                  <a:pt x="12633" y="12237"/>
                  <a:pt x="12628" y="12220"/>
                  <a:pt x="12623" y="12204"/>
                </a:cubicBezTo>
                <a:cubicBezTo>
                  <a:pt x="12618" y="12188"/>
                  <a:pt x="12613" y="12173"/>
                  <a:pt x="12608" y="12160"/>
                </a:cubicBezTo>
                <a:close/>
                <a:moveTo>
                  <a:pt x="5040" y="12172"/>
                </a:moveTo>
                <a:cubicBezTo>
                  <a:pt x="5037" y="12181"/>
                  <a:pt x="5036" y="12191"/>
                  <a:pt x="5036" y="12201"/>
                </a:cubicBezTo>
                <a:cubicBezTo>
                  <a:pt x="5036" y="12210"/>
                  <a:pt x="5037" y="12219"/>
                  <a:pt x="5039" y="12227"/>
                </a:cubicBezTo>
                <a:cubicBezTo>
                  <a:pt x="5039" y="12218"/>
                  <a:pt x="5039" y="12209"/>
                  <a:pt x="5040" y="12201"/>
                </a:cubicBezTo>
                <a:cubicBezTo>
                  <a:pt x="5040" y="12193"/>
                  <a:pt x="5040" y="12185"/>
                  <a:pt x="5040" y="12180"/>
                </a:cubicBezTo>
                <a:lnTo>
                  <a:pt x="5040" y="12172"/>
                </a:lnTo>
                <a:close/>
                <a:moveTo>
                  <a:pt x="4762" y="12313"/>
                </a:moveTo>
                <a:cubicBezTo>
                  <a:pt x="4741" y="12313"/>
                  <a:pt x="4723" y="12340"/>
                  <a:pt x="4721" y="12375"/>
                </a:cubicBezTo>
                <a:cubicBezTo>
                  <a:pt x="4726" y="12376"/>
                  <a:pt x="4731" y="12377"/>
                  <a:pt x="4736" y="12377"/>
                </a:cubicBezTo>
                <a:cubicBezTo>
                  <a:pt x="4751" y="12377"/>
                  <a:pt x="4762" y="12356"/>
                  <a:pt x="4777" y="12356"/>
                </a:cubicBezTo>
                <a:lnTo>
                  <a:pt x="4790" y="12356"/>
                </a:lnTo>
                <a:cubicBezTo>
                  <a:pt x="4792" y="12375"/>
                  <a:pt x="4796" y="12392"/>
                  <a:pt x="4800" y="12408"/>
                </a:cubicBezTo>
                <a:cubicBezTo>
                  <a:pt x="4802" y="12400"/>
                  <a:pt x="4803" y="12391"/>
                  <a:pt x="4803" y="12382"/>
                </a:cubicBezTo>
                <a:cubicBezTo>
                  <a:pt x="4803" y="12344"/>
                  <a:pt x="4784" y="12313"/>
                  <a:pt x="4762" y="12313"/>
                </a:cubicBezTo>
                <a:close/>
                <a:moveTo>
                  <a:pt x="4977" y="12313"/>
                </a:moveTo>
                <a:cubicBezTo>
                  <a:pt x="4955" y="12313"/>
                  <a:pt x="4936" y="12344"/>
                  <a:pt x="4936" y="12382"/>
                </a:cubicBezTo>
                <a:cubicBezTo>
                  <a:pt x="4936" y="12419"/>
                  <a:pt x="4955" y="12450"/>
                  <a:pt x="4977" y="12450"/>
                </a:cubicBezTo>
                <a:cubicBezTo>
                  <a:pt x="5000" y="12450"/>
                  <a:pt x="5018" y="12419"/>
                  <a:pt x="5018" y="12382"/>
                </a:cubicBezTo>
                <a:cubicBezTo>
                  <a:pt x="5018" y="12344"/>
                  <a:pt x="5000" y="12313"/>
                  <a:pt x="4977" y="12313"/>
                </a:cubicBezTo>
                <a:close/>
                <a:moveTo>
                  <a:pt x="9169" y="12313"/>
                </a:moveTo>
                <a:cubicBezTo>
                  <a:pt x="9146" y="12313"/>
                  <a:pt x="9128" y="12344"/>
                  <a:pt x="9128" y="12382"/>
                </a:cubicBezTo>
                <a:cubicBezTo>
                  <a:pt x="9128" y="12419"/>
                  <a:pt x="9146" y="12450"/>
                  <a:pt x="9169" y="12450"/>
                </a:cubicBezTo>
                <a:cubicBezTo>
                  <a:pt x="9191" y="12450"/>
                  <a:pt x="9210" y="12419"/>
                  <a:pt x="9210" y="12382"/>
                </a:cubicBezTo>
                <a:cubicBezTo>
                  <a:pt x="9210" y="12344"/>
                  <a:pt x="9191" y="12313"/>
                  <a:pt x="9169" y="12313"/>
                </a:cubicBezTo>
                <a:close/>
                <a:moveTo>
                  <a:pt x="9384" y="12313"/>
                </a:moveTo>
                <a:cubicBezTo>
                  <a:pt x="9361" y="12313"/>
                  <a:pt x="9343" y="12344"/>
                  <a:pt x="9343" y="12382"/>
                </a:cubicBezTo>
                <a:cubicBezTo>
                  <a:pt x="9343" y="12419"/>
                  <a:pt x="9361" y="12450"/>
                  <a:pt x="9384" y="12450"/>
                </a:cubicBezTo>
                <a:cubicBezTo>
                  <a:pt x="9406" y="12450"/>
                  <a:pt x="9425" y="12419"/>
                  <a:pt x="9425" y="12382"/>
                </a:cubicBezTo>
                <a:cubicBezTo>
                  <a:pt x="9425" y="12344"/>
                  <a:pt x="9406" y="12313"/>
                  <a:pt x="9384" y="12313"/>
                </a:cubicBezTo>
                <a:close/>
                <a:moveTo>
                  <a:pt x="9591" y="12313"/>
                </a:moveTo>
                <a:cubicBezTo>
                  <a:pt x="9568" y="12313"/>
                  <a:pt x="9550" y="12344"/>
                  <a:pt x="9550" y="12382"/>
                </a:cubicBezTo>
                <a:cubicBezTo>
                  <a:pt x="9550" y="12419"/>
                  <a:pt x="9568" y="12450"/>
                  <a:pt x="9591" y="12450"/>
                </a:cubicBezTo>
                <a:cubicBezTo>
                  <a:pt x="9614" y="12450"/>
                  <a:pt x="9632" y="12419"/>
                  <a:pt x="9632" y="12382"/>
                </a:cubicBezTo>
                <a:cubicBezTo>
                  <a:pt x="9632" y="12344"/>
                  <a:pt x="9614" y="12313"/>
                  <a:pt x="9591" y="12313"/>
                </a:cubicBezTo>
                <a:close/>
                <a:moveTo>
                  <a:pt x="9806" y="12313"/>
                </a:moveTo>
                <a:cubicBezTo>
                  <a:pt x="9783" y="12313"/>
                  <a:pt x="9765" y="12344"/>
                  <a:pt x="9765" y="12382"/>
                </a:cubicBezTo>
                <a:cubicBezTo>
                  <a:pt x="9765" y="12419"/>
                  <a:pt x="9783" y="12450"/>
                  <a:pt x="9806" y="12450"/>
                </a:cubicBezTo>
                <a:cubicBezTo>
                  <a:pt x="9828" y="12450"/>
                  <a:pt x="9847" y="12419"/>
                  <a:pt x="9847" y="12382"/>
                </a:cubicBezTo>
                <a:cubicBezTo>
                  <a:pt x="9847" y="12344"/>
                  <a:pt x="9828" y="12313"/>
                  <a:pt x="9806" y="12313"/>
                </a:cubicBezTo>
                <a:close/>
                <a:moveTo>
                  <a:pt x="10013" y="12313"/>
                </a:moveTo>
                <a:cubicBezTo>
                  <a:pt x="9990" y="12313"/>
                  <a:pt x="9972" y="12344"/>
                  <a:pt x="9972" y="12382"/>
                </a:cubicBezTo>
                <a:cubicBezTo>
                  <a:pt x="9972" y="12419"/>
                  <a:pt x="9990" y="12450"/>
                  <a:pt x="10013" y="12450"/>
                </a:cubicBezTo>
                <a:cubicBezTo>
                  <a:pt x="10036" y="12450"/>
                  <a:pt x="10054" y="12419"/>
                  <a:pt x="10054" y="12382"/>
                </a:cubicBezTo>
                <a:cubicBezTo>
                  <a:pt x="10054" y="12344"/>
                  <a:pt x="10036" y="12313"/>
                  <a:pt x="10013" y="12313"/>
                </a:cubicBezTo>
                <a:close/>
                <a:moveTo>
                  <a:pt x="10220" y="12313"/>
                </a:moveTo>
                <a:cubicBezTo>
                  <a:pt x="10198" y="12313"/>
                  <a:pt x="10179" y="12344"/>
                  <a:pt x="10179" y="12382"/>
                </a:cubicBezTo>
                <a:cubicBezTo>
                  <a:pt x="10179" y="12419"/>
                  <a:pt x="10198" y="12450"/>
                  <a:pt x="10220" y="12450"/>
                </a:cubicBezTo>
                <a:cubicBezTo>
                  <a:pt x="10243" y="12450"/>
                  <a:pt x="10261" y="12419"/>
                  <a:pt x="10261" y="12382"/>
                </a:cubicBezTo>
                <a:cubicBezTo>
                  <a:pt x="10261" y="12344"/>
                  <a:pt x="10243" y="12313"/>
                  <a:pt x="10220" y="12313"/>
                </a:cubicBezTo>
                <a:close/>
                <a:moveTo>
                  <a:pt x="10435" y="12313"/>
                </a:moveTo>
                <a:cubicBezTo>
                  <a:pt x="10413" y="12313"/>
                  <a:pt x="10394" y="12344"/>
                  <a:pt x="10394" y="12382"/>
                </a:cubicBezTo>
                <a:cubicBezTo>
                  <a:pt x="10394" y="12419"/>
                  <a:pt x="10413" y="12450"/>
                  <a:pt x="10435" y="12450"/>
                </a:cubicBezTo>
                <a:cubicBezTo>
                  <a:pt x="10458" y="12450"/>
                  <a:pt x="10476" y="12419"/>
                  <a:pt x="10476" y="12382"/>
                </a:cubicBezTo>
                <a:cubicBezTo>
                  <a:pt x="10476" y="12344"/>
                  <a:pt x="10458" y="12313"/>
                  <a:pt x="10435" y="12313"/>
                </a:cubicBezTo>
                <a:close/>
                <a:moveTo>
                  <a:pt x="10643" y="12313"/>
                </a:moveTo>
                <a:cubicBezTo>
                  <a:pt x="10620" y="12313"/>
                  <a:pt x="10602" y="12344"/>
                  <a:pt x="10602" y="12382"/>
                </a:cubicBezTo>
                <a:cubicBezTo>
                  <a:pt x="10602" y="12419"/>
                  <a:pt x="10620" y="12450"/>
                  <a:pt x="10643" y="12450"/>
                </a:cubicBezTo>
                <a:cubicBezTo>
                  <a:pt x="10665" y="12450"/>
                  <a:pt x="10684" y="12419"/>
                  <a:pt x="10684" y="12382"/>
                </a:cubicBezTo>
                <a:cubicBezTo>
                  <a:pt x="10684" y="12344"/>
                  <a:pt x="10665" y="12313"/>
                  <a:pt x="10643" y="12313"/>
                </a:cubicBezTo>
                <a:close/>
                <a:moveTo>
                  <a:pt x="10850" y="12313"/>
                </a:moveTo>
                <a:cubicBezTo>
                  <a:pt x="10827" y="12313"/>
                  <a:pt x="10809" y="12344"/>
                  <a:pt x="10809" y="12382"/>
                </a:cubicBezTo>
                <a:cubicBezTo>
                  <a:pt x="10809" y="12419"/>
                  <a:pt x="10827" y="12450"/>
                  <a:pt x="10850" y="12450"/>
                </a:cubicBezTo>
                <a:cubicBezTo>
                  <a:pt x="10873" y="12450"/>
                  <a:pt x="10891" y="12419"/>
                  <a:pt x="10891" y="12382"/>
                </a:cubicBezTo>
                <a:cubicBezTo>
                  <a:pt x="10891" y="12344"/>
                  <a:pt x="10873" y="12313"/>
                  <a:pt x="10850" y="12313"/>
                </a:cubicBezTo>
                <a:close/>
                <a:moveTo>
                  <a:pt x="11065" y="12313"/>
                </a:moveTo>
                <a:cubicBezTo>
                  <a:pt x="11042" y="12313"/>
                  <a:pt x="11024" y="12344"/>
                  <a:pt x="11024" y="12382"/>
                </a:cubicBezTo>
                <a:cubicBezTo>
                  <a:pt x="11024" y="12419"/>
                  <a:pt x="11042" y="12450"/>
                  <a:pt x="11065" y="12450"/>
                </a:cubicBezTo>
                <a:cubicBezTo>
                  <a:pt x="11087" y="12450"/>
                  <a:pt x="11106" y="12419"/>
                  <a:pt x="11106" y="12382"/>
                </a:cubicBezTo>
                <a:cubicBezTo>
                  <a:pt x="11106" y="12344"/>
                  <a:pt x="11087" y="12313"/>
                  <a:pt x="11065" y="12313"/>
                </a:cubicBezTo>
                <a:close/>
                <a:moveTo>
                  <a:pt x="11272" y="12313"/>
                </a:moveTo>
                <a:cubicBezTo>
                  <a:pt x="11249" y="12313"/>
                  <a:pt x="11231" y="12344"/>
                  <a:pt x="11231" y="12382"/>
                </a:cubicBezTo>
                <a:cubicBezTo>
                  <a:pt x="11231" y="12419"/>
                  <a:pt x="11249" y="12450"/>
                  <a:pt x="11272" y="12450"/>
                </a:cubicBezTo>
                <a:cubicBezTo>
                  <a:pt x="11295" y="12450"/>
                  <a:pt x="11313" y="12419"/>
                  <a:pt x="11313" y="12382"/>
                </a:cubicBezTo>
                <a:cubicBezTo>
                  <a:pt x="11313" y="12344"/>
                  <a:pt x="11295" y="12313"/>
                  <a:pt x="11272" y="12313"/>
                </a:cubicBezTo>
                <a:close/>
                <a:moveTo>
                  <a:pt x="11479" y="12313"/>
                </a:moveTo>
                <a:cubicBezTo>
                  <a:pt x="11457" y="12313"/>
                  <a:pt x="11438" y="12344"/>
                  <a:pt x="11438" y="12382"/>
                </a:cubicBezTo>
                <a:cubicBezTo>
                  <a:pt x="11438" y="12419"/>
                  <a:pt x="11457" y="12450"/>
                  <a:pt x="11479" y="12450"/>
                </a:cubicBezTo>
                <a:cubicBezTo>
                  <a:pt x="11502" y="12450"/>
                  <a:pt x="11520" y="12419"/>
                  <a:pt x="11520" y="12382"/>
                </a:cubicBezTo>
                <a:cubicBezTo>
                  <a:pt x="11520" y="12344"/>
                  <a:pt x="11502" y="12313"/>
                  <a:pt x="11479" y="12313"/>
                </a:cubicBezTo>
                <a:close/>
                <a:moveTo>
                  <a:pt x="11694" y="12313"/>
                </a:moveTo>
                <a:cubicBezTo>
                  <a:pt x="11672" y="12313"/>
                  <a:pt x="11653" y="12344"/>
                  <a:pt x="11653" y="12382"/>
                </a:cubicBezTo>
                <a:cubicBezTo>
                  <a:pt x="11653" y="12419"/>
                  <a:pt x="11672" y="12450"/>
                  <a:pt x="11694" y="12450"/>
                </a:cubicBezTo>
                <a:cubicBezTo>
                  <a:pt x="11717" y="12450"/>
                  <a:pt x="11735" y="12419"/>
                  <a:pt x="11735" y="12382"/>
                </a:cubicBezTo>
                <a:cubicBezTo>
                  <a:pt x="11735" y="12344"/>
                  <a:pt x="11717" y="12313"/>
                  <a:pt x="11694" y="12313"/>
                </a:cubicBezTo>
                <a:close/>
                <a:moveTo>
                  <a:pt x="11902" y="12313"/>
                </a:moveTo>
                <a:cubicBezTo>
                  <a:pt x="11879" y="12313"/>
                  <a:pt x="11861" y="12344"/>
                  <a:pt x="11861" y="12382"/>
                </a:cubicBezTo>
                <a:cubicBezTo>
                  <a:pt x="11861" y="12419"/>
                  <a:pt x="11879" y="12450"/>
                  <a:pt x="11902" y="12450"/>
                </a:cubicBezTo>
                <a:cubicBezTo>
                  <a:pt x="11924" y="12450"/>
                  <a:pt x="11943" y="12419"/>
                  <a:pt x="11943" y="12382"/>
                </a:cubicBezTo>
                <a:cubicBezTo>
                  <a:pt x="11943" y="12344"/>
                  <a:pt x="11924" y="12313"/>
                  <a:pt x="11902" y="12313"/>
                </a:cubicBezTo>
                <a:close/>
                <a:moveTo>
                  <a:pt x="12109" y="12313"/>
                </a:moveTo>
                <a:cubicBezTo>
                  <a:pt x="12086" y="12313"/>
                  <a:pt x="12068" y="12344"/>
                  <a:pt x="12068" y="12382"/>
                </a:cubicBezTo>
                <a:cubicBezTo>
                  <a:pt x="12068" y="12419"/>
                  <a:pt x="12086" y="12450"/>
                  <a:pt x="12109" y="12450"/>
                </a:cubicBezTo>
                <a:cubicBezTo>
                  <a:pt x="12132" y="12450"/>
                  <a:pt x="12150" y="12419"/>
                  <a:pt x="12150" y="12382"/>
                </a:cubicBezTo>
                <a:cubicBezTo>
                  <a:pt x="12150" y="12344"/>
                  <a:pt x="12132" y="12313"/>
                  <a:pt x="12109" y="12313"/>
                </a:cubicBezTo>
                <a:close/>
                <a:moveTo>
                  <a:pt x="12324" y="12313"/>
                </a:moveTo>
                <a:cubicBezTo>
                  <a:pt x="12301" y="12313"/>
                  <a:pt x="12283" y="12344"/>
                  <a:pt x="12283" y="12382"/>
                </a:cubicBezTo>
                <a:cubicBezTo>
                  <a:pt x="12283" y="12419"/>
                  <a:pt x="12301" y="12450"/>
                  <a:pt x="12324" y="12450"/>
                </a:cubicBezTo>
                <a:cubicBezTo>
                  <a:pt x="12346" y="12450"/>
                  <a:pt x="12365" y="12419"/>
                  <a:pt x="12365" y="12382"/>
                </a:cubicBezTo>
                <a:cubicBezTo>
                  <a:pt x="12365" y="12344"/>
                  <a:pt x="12346" y="12313"/>
                  <a:pt x="12324" y="12313"/>
                </a:cubicBezTo>
                <a:close/>
                <a:moveTo>
                  <a:pt x="12531" y="12313"/>
                </a:moveTo>
                <a:cubicBezTo>
                  <a:pt x="12508" y="12313"/>
                  <a:pt x="12490" y="12344"/>
                  <a:pt x="12490" y="12382"/>
                </a:cubicBezTo>
                <a:cubicBezTo>
                  <a:pt x="12490" y="12419"/>
                  <a:pt x="12508" y="12450"/>
                  <a:pt x="12531" y="12450"/>
                </a:cubicBezTo>
                <a:cubicBezTo>
                  <a:pt x="12554" y="12450"/>
                  <a:pt x="12572" y="12419"/>
                  <a:pt x="12572" y="12382"/>
                </a:cubicBezTo>
                <a:cubicBezTo>
                  <a:pt x="12572" y="12344"/>
                  <a:pt x="12554" y="12313"/>
                  <a:pt x="12531" y="12313"/>
                </a:cubicBezTo>
                <a:close/>
                <a:moveTo>
                  <a:pt x="12741" y="12313"/>
                </a:moveTo>
                <a:cubicBezTo>
                  <a:pt x="12738" y="12313"/>
                  <a:pt x="12735" y="12314"/>
                  <a:pt x="12732" y="12315"/>
                </a:cubicBezTo>
                <a:cubicBezTo>
                  <a:pt x="12734" y="12334"/>
                  <a:pt x="12725" y="12335"/>
                  <a:pt x="12729" y="12340"/>
                </a:cubicBezTo>
                <a:cubicBezTo>
                  <a:pt x="12733" y="12344"/>
                  <a:pt x="12763" y="12372"/>
                  <a:pt x="12781" y="12388"/>
                </a:cubicBezTo>
                <a:cubicBezTo>
                  <a:pt x="12781" y="12386"/>
                  <a:pt x="12782" y="12384"/>
                  <a:pt x="12782" y="12382"/>
                </a:cubicBezTo>
                <a:cubicBezTo>
                  <a:pt x="12782" y="12344"/>
                  <a:pt x="12763" y="12313"/>
                  <a:pt x="12741" y="12313"/>
                </a:cubicBezTo>
                <a:close/>
                <a:moveTo>
                  <a:pt x="14640" y="12313"/>
                </a:moveTo>
                <a:cubicBezTo>
                  <a:pt x="14643" y="12350"/>
                  <a:pt x="14642" y="12390"/>
                  <a:pt x="14653" y="12436"/>
                </a:cubicBezTo>
                <a:cubicBezTo>
                  <a:pt x="14653" y="12437"/>
                  <a:pt x="14654" y="12438"/>
                  <a:pt x="14654" y="12439"/>
                </a:cubicBezTo>
                <a:cubicBezTo>
                  <a:pt x="14666" y="12427"/>
                  <a:pt x="14674" y="12405"/>
                  <a:pt x="14674" y="12380"/>
                </a:cubicBezTo>
                <a:cubicBezTo>
                  <a:pt x="14674" y="12346"/>
                  <a:pt x="14659" y="12318"/>
                  <a:pt x="14640" y="12313"/>
                </a:cubicBezTo>
                <a:close/>
                <a:moveTo>
                  <a:pt x="14842" y="12313"/>
                </a:moveTo>
                <a:cubicBezTo>
                  <a:pt x="14819" y="12313"/>
                  <a:pt x="14801" y="12344"/>
                  <a:pt x="14801" y="12382"/>
                </a:cubicBezTo>
                <a:cubicBezTo>
                  <a:pt x="14801" y="12419"/>
                  <a:pt x="14819" y="12450"/>
                  <a:pt x="14842" y="12450"/>
                </a:cubicBezTo>
                <a:cubicBezTo>
                  <a:pt x="14864" y="12450"/>
                  <a:pt x="14883" y="12419"/>
                  <a:pt x="14883" y="12382"/>
                </a:cubicBezTo>
                <a:cubicBezTo>
                  <a:pt x="14883" y="12344"/>
                  <a:pt x="14864" y="12313"/>
                  <a:pt x="14842" y="12313"/>
                </a:cubicBezTo>
                <a:close/>
                <a:moveTo>
                  <a:pt x="16101" y="12313"/>
                </a:moveTo>
                <a:cubicBezTo>
                  <a:pt x="16091" y="12313"/>
                  <a:pt x="16082" y="12319"/>
                  <a:pt x="16075" y="12329"/>
                </a:cubicBezTo>
                <a:cubicBezTo>
                  <a:pt x="16082" y="12365"/>
                  <a:pt x="16088" y="12404"/>
                  <a:pt x="16091" y="12448"/>
                </a:cubicBezTo>
                <a:cubicBezTo>
                  <a:pt x="16094" y="12449"/>
                  <a:pt x="16098" y="12450"/>
                  <a:pt x="16101" y="12450"/>
                </a:cubicBezTo>
                <a:cubicBezTo>
                  <a:pt x="16124" y="12450"/>
                  <a:pt x="16142" y="12419"/>
                  <a:pt x="16142" y="12382"/>
                </a:cubicBezTo>
                <a:cubicBezTo>
                  <a:pt x="16142" y="12344"/>
                  <a:pt x="16124" y="12313"/>
                  <a:pt x="16101" y="12313"/>
                </a:cubicBezTo>
                <a:close/>
                <a:moveTo>
                  <a:pt x="16308" y="12313"/>
                </a:moveTo>
                <a:cubicBezTo>
                  <a:pt x="16285" y="12313"/>
                  <a:pt x="16267" y="12344"/>
                  <a:pt x="16267" y="12382"/>
                </a:cubicBezTo>
                <a:cubicBezTo>
                  <a:pt x="16267" y="12384"/>
                  <a:pt x="16267" y="12386"/>
                  <a:pt x="16268" y="12388"/>
                </a:cubicBezTo>
                <a:cubicBezTo>
                  <a:pt x="16288" y="12399"/>
                  <a:pt x="16307" y="12411"/>
                  <a:pt x="16326" y="12443"/>
                </a:cubicBezTo>
                <a:cubicBezTo>
                  <a:pt x="16339" y="12432"/>
                  <a:pt x="16349" y="12409"/>
                  <a:pt x="16349" y="12382"/>
                </a:cubicBezTo>
                <a:cubicBezTo>
                  <a:pt x="16349" y="12344"/>
                  <a:pt x="16331" y="12313"/>
                  <a:pt x="16308" y="12313"/>
                </a:cubicBezTo>
                <a:close/>
                <a:moveTo>
                  <a:pt x="16523" y="12313"/>
                </a:moveTo>
                <a:cubicBezTo>
                  <a:pt x="16500" y="12313"/>
                  <a:pt x="16482" y="12344"/>
                  <a:pt x="16482" y="12382"/>
                </a:cubicBezTo>
                <a:cubicBezTo>
                  <a:pt x="16482" y="12419"/>
                  <a:pt x="16500" y="12450"/>
                  <a:pt x="16523" y="12450"/>
                </a:cubicBezTo>
                <a:cubicBezTo>
                  <a:pt x="16546" y="12450"/>
                  <a:pt x="16564" y="12419"/>
                  <a:pt x="16564" y="12382"/>
                </a:cubicBezTo>
                <a:cubicBezTo>
                  <a:pt x="16564" y="12344"/>
                  <a:pt x="16546" y="12313"/>
                  <a:pt x="16523" y="12313"/>
                </a:cubicBezTo>
                <a:close/>
                <a:moveTo>
                  <a:pt x="16730" y="12313"/>
                </a:moveTo>
                <a:cubicBezTo>
                  <a:pt x="16708" y="12313"/>
                  <a:pt x="16689" y="12344"/>
                  <a:pt x="16689" y="12382"/>
                </a:cubicBezTo>
                <a:cubicBezTo>
                  <a:pt x="16689" y="12417"/>
                  <a:pt x="16706" y="12446"/>
                  <a:pt x="16727" y="12449"/>
                </a:cubicBezTo>
                <a:cubicBezTo>
                  <a:pt x="16734" y="12412"/>
                  <a:pt x="16744" y="12375"/>
                  <a:pt x="16745" y="12318"/>
                </a:cubicBezTo>
                <a:cubicBezTo>
                  <a:pt x="16740" y="12315"/>
                  <a:pt x="16735" y="12313"/>
                  <a:pt x="16730" y="12313"/>
                </a:cubicBezTo>
                <a:close/>
                <a:moveTo>
                  <a:pt x="12699" y="12364"/>
                </a:moveTo>
                <a:cubicBezTo>
                  <a:pt x="12698" y="12370"/>
                  <a:pt x="12697" y="12376"/>
                  <a:pt x="12697" y="12383"/>
                </a:cubicBezTo>
                <a:cubicBezTo>
                  <a:pt x="12697" y="12410"/>
                  <a:pt x="12707" y="12434"/>
                  <a:pt x="12721" y="12445"/>
                </a:cubicBezTo>
                <a:cubicBezTo>
                  <a:pt x="12719" y="12426"/>
                  <a:pt x="12714" y="12405"/>
                  <a:pt x="12714" y="12367"/>
                </a:cubicBezTo>
                <a:cubicBezTo>
                  <a:pt x="12709" y="12367"/>
                  <a:pt x="12704" y="12366"/>
                  <a:pt x="12699" y="12364"/>
                </a:cubicBezTo>
                <a:close/>
                <a:moveTo>
                  <a:pt x="17580" y="12390"/>
                </a:moveTo>
                <a:cubicBezTo>
                  <a:pt x="17580" y="12404"/>
                  <a:pt x="17580" y="12418"/>
                  <a:pt x="17580" y="12441"/>
                </a:cubicBezTo>
                <a:cubicBezTo>
                  <a:pt x="17590" y="12435"/>
                  <a:pt x="17598" y="12423"/>
                  <a:pt x="17603" y="12408"/>
                </a:cubicBezTo>
                <a:cubicBezTo>
                  <a:pt x="17601" y="12402"/>
                  <a:pt x="17599" y="12397"/>
                  <a:pt x="17598" y="12391"/>
                </a:cubicBezTo>
                <a:lnTo>
                  <a:pt x="17580" y="12390"/>
                </a:lnTo>
                <a:close/>
                <a:moveTo>
                  <a:pt x="13392" y="12403"/>
                </a:moveTo>
                <a:cubicBezTo>
                  <a:pt x="13367" y="12403"/>
                  <a:pt x="13352" y="12410"/>
                  <a:pt x="13335" y="12421"/>
                </a:cubicBezTo>
                <a:cubicBezTo>
                  <a:pt x="13341" y="12437"/>
                  <a:pt x="13352" y="12447"/>
                  <a:pt x="13364" y="12449"/>
                </a:cubicBezTo>
                <a:cubicBezTo>
                  <a:pt x="13377" y="12439"/>
                  <a:pt x="13388" y="12416"/>
                  <a:pt x="13392" y="12403"/>
                </a:cubicBezTo>
                <a:close/>
                <a:moveTo>
                  <a:pt x="4871" y="12480"/>
                </a:moveTo>
                <a:cubicBezTo>
                  <a:pt x="4860" y="12480"/>
                  <a:pt x="4851" y="12486"/>
                  <a:pt x="4844" y="12496"/>
                </a:cubicBezTo>
                <a:cubicBezTo>
                  <a:pt x="4853" y="12512"/>
                  <a:pt x="4862" y="12527"/>
                  <a:pt x="4871" y="12544"/>
                </a:cubicBezTo>
                <a:cubicBezTo>
                  <a:pt x="4871" y="12546"/>
                  <a:pt x="4872" y="12547"/>
                  <a:pt x="4873" y="12548"/>
                </a:cubicBezTo>
                <a:cubicBezTo>
                  <a:pt x="4874" y="12551"/>
                  <a:pt x="4875" y="12553"/>
                  <a:pt x="4877" y="12556"/>
                </a:cubicBezTo>
                <a:cubicBezTo>
                  <a:pt x="4884" y="12571"/>
                  <a:pt x="4892" y="12580"/>
                  <a:pt x="4898" y="12599"/>
                </a:cubicBezTo>
                <a:cubicBezTo>
                  <a:pt x="4906" y="12586"/>
                  <a:pt x="4911" y="12568"/>
                  <a:pt x="4911" y="12548"/>
                </a:cubicBezTo>
                <a:cubicBezTo>
                  <a:pt x="4911" y="12510"/>
                  <a:pt x="4893" y="12480"/>
                  <a:pt x="4871" y="12480"/>
                </a:cubicBezTo>
                <a:close/>
                <a:moveTo>
                  <a:pt x="9276" y="12480"/>
                </a:moveTo>
                <a:cubicBezTo>
                  <a:pt x="9254" y="12480"/>
                  <a:pt x="9235" y="12510"/>
                  <a:pt x="9235" y="12548"/>
                </a:cubicBezTo>
                <a:cubicBezTo>
                  <a:pt x="9235" y="12586"/>
                  <a:pt x="9254" y="12616"/>
                  <a:pt x="9276" y="12616"/>
                </a:cubicBezTo>
                <a:cubicBezTo>
                  <a:pt x="9299" y="12616"/>
                  <a:pt x="9317" y="12586"/>
                  <a:pt x="9317" y="12548"/>
                </a:cubicBezTo>
                <a:cubicBezTo>
                  <a:pt x="9317" y="12510"/>
                  <a:pt x="9299" y="12480"/>
                  <a:pt x="9276" y="12480"/>
                </a:cubicBezTo>
                <a:close/>
                <a:moveTo>
                  <a:pt x="9483" y="12480"/>
                </a:moveTo>
                <a:cubicBezTo>
                  <a:pt x="9461" y="12480"/>
                  <a:pt x="9442" y="12510"/>
                  <a:pt x="9442" y="12548"/>
                </a:cubicBezTo>
                <a:cubicBezTo>
                  <a:pt x="9442" y="12586"/>
                  <a:pt x="9461" y="12616"/>
                  <a:pt x="9483" y="12616"/>
                </a:cubicBezTo>
                <a:cubicBezTo>
                  <a:pt x="9506" y="12616"/>
                  <a:pt x="9524" y="12586"/>
                  <a:pt x="9524" y="12548"/>
                </a:cubicBezTo>
                <a:cubicBezTo>
                  <a:pt x="9524" y="12510"/>
                  <a:pt x="9506" y="12480"/>
                  <a:pt x="9483" y="12480"/>
                </a:cubicBezTo>
                <a:close/>
                <a:moveTo>
                  <a:pt x="9698" y="12480"/>
                </a:moveTo>
                <a:cubicBezTo>
                  <a:pt x="9676" y="12480"/>
                  <a:pt x="9657" y="12510"/>
                  <a:pt x="9657" y="12548"/>
                </a:cubicBezTo>
                <a:cubicBezTo>
                  <a:pt x="9657" y="12586"/>
                  <a:pt x="9676" y="12616"/>
                  <a:pt x="9698" y="12616"/>
                </a:cubicBezTo>
                <a:cubicBezTo>
                  <a:pt x="9721" y="12616"/>
                  <a:pt x="9739" y="12586"/>
                  <a:pt x="9739" y="12548"/>
                </a:cubicBezTo>
                <a:cubicBezTo>
                  <a:pt x="9739" y="12510"/>
                  <a:pt x="9721" y="12480"/>
                  <a:pt x="9698" y="12480"/>
                </a:cubicBezTo>
                <a:close/>
                <a:moveTo>
                  <a:pt x="9906" y="12480"/>
                </a:moveTo>
                <a:cubicBezTo>
                  <a:pt x="9883" y="12480"/>
                  <a:pt x="9865" y="12510"/>
                  <a:pt x="9865" y="12548"/>
                </a:cubicBezTo>
                <a:cubicBezTo>
                  <a:pt x="9865" y="12586"/>
                  <a:pt x="9883" y="12616"/>
                  <a:pt x="9906" y="12616"/>
                </a:cubicBezTo>
                <a:cubicBezTo>
                  <a:pt x="9928" y="12616"/>
                  <a:pt x="9947" y="12586"/>
                  <a:pt x="9947" y="12548"/>
                </a:cubicBezTo>
                <a:cubicBezTo>
                  <a:pt x="9947" y="12510"/>
                  <a:pt x="9928" y="12480"/>
                  <a:pt x="9906" y="12480"/>
                </a:cubicBezTo>
                <a:close/>
                <a:moveTo>
                  <a:pt x="10121" y="12480"/>
                </a:moveTo>
                <a:cubicBezTo>
                  <a:pt x="10098" y="12480"/>
                  <a:pt x="10080" y="12510"/>
                  <a:pt x="10080" y="12548"/>
                </a:cubicBezTo>
                <a:cubicBezTo>
                  <a:pt x="10080" y="12586"/>
                  <a:pt x="10098" y="12616"/>
                  <a:pt x="10121" y="12616"/>
                </a:cubicBezTo>
                <a:cubicBezTo>
                  <a:pt x="10143" y="12616"/>
                  <a:pt x="10162" y="12586"/>
                  <a:pt x="10162" y="12548"/>
                </a:cubicBezTo>
                <a:cubicBezTo>
                  <a:pt x="10162" y="12510"/>
                  <a:pt x="10143" y="12480"/>
                  <a:pt x="10121" y="12480"/>
                </a:cubicBezTo>
                <a:close/>
                <a:moveTo>
                  <a:pt x="10328" y="12480"/>
                </a:moveTo>
                <a:cubicBezTo>
                  <a:pt x="10305" y="12480"/>
                  <a:pt x="10287" y="12510"/>
                  <a:pt x="10287" y="12548"/>
                </a:cubicBezTo>
                <a:cubicBezTo>
                  <a:pt x="10287" y="12586"/>
                  <a:pt x="10305" y="12616"/>
                  <a:pt x="10328" y="12616"/>
                </a:cubicBezTo>
                <a:cubicBezTo>
                  <a:pt x="10351" y="12616"/>
                  <a:pt x="10369" y="12586"/>
                  <a:pt x="10369" y="12548"/>
                </a:cubicBezTo>
                <a:cubicBezTo>
                  <a:pt x="10369" y="12510"/>
                  <a:pt x="10351" y="12480"/>
                  <a:pt x="10328" y="12480"/>
                </a:cubicBezTo>
                <a:close/>
                <a:moveTo>
                  <a:pt x="10535" y="12480"/>
                </a:moveTo>
                <a:cubicBezTo>
                  <a:pt x="10513" y="12480"/>
                  <a:pt x="10494" y="12510"/>
                  <a:pt x="10494" y="12548"/>
                </a:cubicBezTo>
                <a:cubicBezTo>
                  <a:pt x="10494" y="12586"/>
                  <a:pt x="10513" y="12616"/>
                  <a:pt x="10535" y="12616"/>
                </a:cubicBezTo>
                <a:cubicBezTo>
                  <a:pt x="10558" y="12616"/>
                  <a:pt x="10576" y="12586"/>
                  <a:pt x="10576" y="12548"/>
                </a:cubicBezTo>
                <a:cubicBezTo>
                  <a:pt x="10576" y="12510"/>
                  <a:pt x="10558" y="12480"/>
                  <a:pt x="10535" y="12480"/>
                </a:cubicBezTo>
                <a:close/>
                <a:moveTo>
                  <a:pt x="10750" y="12480"/>
                </a:moveTo>
                <a:cubicBezTo>
                  <a:pt x="10727" y="12480"/>
                  <a:pt x="10709" y="12510"/>
                  <a:pt x="10709" y="12548"/>
                </a:cubicBezTo>
                <a:cubicBezTo>
                  <a:pt x="10709" y="12586"/>
                  <a:pt x="10727" y="12616"/>
                  <a:pt x="10750" y="12616"/>
                </a:cubicBezTo>
                <a:cubicBezTo>
                  <a:pt x="10773" y="12616"/>
                  <a:pt x="10791" y="12586"/>
                  <a:pt x="10791" y="12548"/>
                </a:cubicBezTo>
                <a:cubicBezTo>
                  <a:pt x="10791" y="12510"/>
                  <a:pt x="10773" y="12480"/>
                  <a:pt x="10750" y="12480"/>
                </a:cubicBezTo>
                <a:close/>
                <a:moveTo>
                  <a:pt x="10957" y="12480"/>
                </a:moveTo>
                <a:cubicBezTo>
                  <a:pt x="10935" y="12480"/>
                  <a:pt x="10916" y="12510"/>
                  <a:pt x="10916" y="12548"/>
                </a:cubicBezTo>
                <a:cubicBezTo>
                  <a:pt x="10916" y="12586"/>
                  <a:pt x="10935" y="12616"/>
                  <a:pt x="10957" y="12616"/>
                </a:cubicBezTo>
                <a:cubicBezTo>
                  <a:pt x="10980" y="12616"/>
                  <a:pt x="10998" y="12586"/>
                  <a:pt x="10998" y="12548"/>
                </a:cubicBezTo>
                <a:cubicBezTo>
                  <a:pt x="10998" y="12510"/>
                  <a:pt x="10980" y="12480"/>
                  <a:pt x="10957" y="12480"/>
                </a:cubicBezTo>
                <a:close/>
                <a:moveTo>
                  <a:pt x="11165" y="12480"/>
                </a:moveTo>
                <a:cubicBezTo>
                  <a:pt x="11142" y="12480"/>
                  <a:pt x="11124" y="12510"/>
                  <a:pt x="11124" y="12548"/>
                </a:cubicBezTo>
                <a:cubicBezTo>
                  <a:pt x="11124" y="12586"/>
                  <a:pt x="11142" y="12616"/>
                  <a:pt x="11165" y="12616"/>
                </a:cubicBezTo>
                <a:cubicBezTo>
                  <a:pt x="11187" y="12616"/>
                  <a:pt x="11206" y="12586"/>
                  <a:pt x="11206" y="12548"/>
                </a:cubicBezTo>
                <a:cubicBezTo>
                  <a:pt x="11206" y="12510"/>
                  <a:pt x="11187" y="12480"/>
                  <a:pt x="11165" y="12480"/>
                </a:cubicBezTo>
                <a:close/>
                <a:moveTo>
                  <a:pt x="11380" y="12480"/>
                </a:moveTo>
                <a:cubicBezTo>
                  <a:pt x="11357" y="12480"/>
                  <a:pt x="11339" y="12510"/>
                  <a:pt x="11339" y="12548"/>
                </a:cubicBezTo>
                <a:cubicBezTo>
                  <a:pt x="11339" y="12586"/>
                  <a:pt x="11357" y="12616"/>
                  <a:pt x="11380" y="12616"/>
                </a:cubicBezTo>
                <a:cubicBezTo>
                  <a:pt x="11402" y="12616"/>
                  <a:pt x="11421" y="12586"/>
                  <a:pt x="11421" y="12548"/>
                </a:cubicBezTo>
                <a:cubicBezTo>
                  <a:pt x="11421" y="12510"/>
                  <a:pt x="11402" y="12480"/>
                  <a:pt x="11380" y="12480"/>
                </a:cubicBezTo>
                <a:close/>
                <a:moveTo>
                  <a:pt x="11587" y="12480"/>
                </a:moveTo>
                <a:cubicBezTo>
                  <a:pt x="11564" y="12480"/>
                  <a:pt x="11546" y="12510"/>
                  <a:pt x="11546" y="12548"/>
                </a:cubicBezTo>
                <a:cubicBezTo>
                  <a:pt x="11546" y="12586"/>
                  <a:pt x="11564" y="12616"/>
                  <a:pt x="11587" y="12616"/>
                </a:cubicBezTo>
                <a:cubicBezTo>
                  <a:pt x="11610" y="12616"/>
                  <a:pt x="11628" y="12586"/>
                  <a:pt x="11628" y="12548"/>
                </a:cubicBezTo>
                <a:cubicBezTo>
                  <a:pt x="11628" y="12510"/>
                  <a:pt x="11610" y="12480"/>
                  <a:pt x="11587" y="12480"/>
                </a:cubicBezTo>
                <a:close/>
                <a:moveTo>
                  <a:pt x="11794" y="12480"/>
                </a:moveTo>
                <a:cubicBezTo>
                  <a:pt x="11771" y="12480"/>
                  <a:pt x="11753" y="12510"/>
                  <a:pt x="11753" y="12548"/>
                </a:cubicBezTo>
                <a:cubicBezTo>
                  <a:pt x="11753" y="12586"/>
                  <a:pt x="11771" y="12616"/>
                  <a:pt x="11794" y="12616"/>
                </a:cubicBezTo>
                <a:cubicBezTo>
                  <a:pt x="11817" y="12616"/>
                  <a:pt x="11835" y="12586"/>
                  <a:pt x="11835" y="12548"/>
                </a:cubicBezTo>
                <a:cubicBezTo>
                  <a:pt x="11835" y="12510"/>
                  <a:pt x="11817" y="12480"/>
                  <a:pt x="11794" y="12480"/>
                </a:cubicBezTo>
                <a:close/>
                <a:moveTo>
                  <a:pt x="12009" y="12480"/>
                </a:moveTo>
                <a:cubicBezTo>
                  <a:pt x="11986" y="12480"/>
                  <a:pt x="11968" y="12510"/>
                  <a:pt x="11968" y="12548"/>
                </a:cubicBezTo>
                <a:cubicBezTo>
                  <a:pt x="11968" y="12586"/>
                  <a:pt x="11986" y="12616"/>
                  <a:pt x="12009" y="12616"/>
                </a:cubicBezTo>
                <a:cubicBezTo>
                  <a:pt x="12032" y="12616"/>
                  <a:pt x="12050" y="12586"/>
                  <a:pt x="12050" y="12548"/>
                </a:cubicBezTo>
                <a:cubicBezTo>
                  <a:pt x="12050" y="12510"/>
                  <a:pt x="12032" y="12480"/>
                  <a:pt x="12009" y="12480"/>
                </a:cubicBezTo>
                <a:close/>
                <a:moveTo>
                  <a:pt x="12216" y="12480"/>
                </a:moveTo>
                <a:cubicBezTo>
                  <a:pt x="12194" y="12480"/>
                  <a:pt x="12175" y="12510"/>
                  <a:pt x="12175" y="12548"/>
                </a:cubicBezTo>
                <a:cubicBezTo>
                  <a:pt x="12175" y="12586"/>
                  <a:pt x="12194" y="12616"/>
                  <a:pt x="12216" y="12616"/>
                </a:cubicBezTo>
                <a:cubicBezTo>
                  <a:pt x="12239" y="12616"/>
                  <a:pt x="12257" y="12586"/>
                  <a:pt x="12257" y="12548"/>
                </a:cubicBezTo>
                <a:cubicBezTo>
                  <a:pt x="12257" y="12510"/>
                  <a:pt x="12239" y="12480"/>
                  <a:pt x="12216" y="12480"/>
                </a:cubicBezTo>
                <a:close/>
                <a:moveTo>
                  <a:pt x="12424" y="12480"/>
                </a:moveTo>
                <a:cubicBezTo>
                  <a:pt x="12401" y="12480"/>
                  <a:pt x="12383" y="12510"/>
                  <a:pt x="12383" y="12548"/>
                </a:cubicBezTo>
                <a:cubicBezTo>
                  <a:pt x="12383" y="12586"/>
                  <a:pt x="12401" y="12616"/>
                  <a:pt x="12424" y="12616"/>
                </a:cubicBezTo>
                <a:cubicBezTo>
                  <a:pt x="12446" y="12616"/>
                  <a:pt x="12465" y="12586"/>
                  <a:pt x="12465" y="12548"/>
                </a:cubicBezTo>
                <a:cubicBezTo>
                  <a:pt x="12465" y="12510"/>
                  <a:pt x="12446" y="12480"/>
                  <a:pt x="12424" y="12480"/>
                </a:cubicBezTo>
                <a:close/>
                <a:moveTo>
                  <a:pt x="12639" y="12480"/>
                </a:moveTo>
                <a:cubicBezTo>
                  <a:pt x="12616" y="12480"/>
                  <a:pt x="12598" y="12510"/>
                  <a:pt x="12598" y="12548"/>
                </a:cubicBezTo>
                <a:cubicBezTo>
                  <a:pt x="12598" y="12586"/>
                  <a:pt x="12616" y="12616"/>
                  <a:pt x="12639" y="12616"/>
                </a:cubicBezTo>
                <a:cubicBezTo>
                  <a:pt x="12661" y="12616"/>
                  <a:pt x="12680" y="12586"/>
                  <a:pt x="12680" y="12548"/>
                </a:cubicBezTo>
                <a:cubicBezTo>
                  <a:pt x="12680" y="12510"/>
                  <a:pt x="12661" y="12480"/>
                  <a:pt x="12639" y="12480"/>
                </a:cubicBezTo>
                <a:close/>
                <a:moveTo>
                  <a:pt x="14734" y="12480"/>
                </a:moveTo>
                <a:cubicBezTo>
                  <a:pt x="14712" y="12480"/>
                  <a:pt x="14694" y="12509"/>
                  <a:pt x="14693" y="12547"/>
                </a:cubicBezTo>
                <a:cubicBezTo>
                  <a:pt x="14693" y="12547"/>
                  <a:pt x="14693" y="12548"/>
                  <a:pt x="14694" y="12548"/>
                </a:cubicBezTo>
                <a:cubicBezTo>
                  <a:pt x="14695" y="12553"/>
                  <a:pt x="14696" y="12559"/>
                  <a:pt x="14697" y="12564"/>
                </a:cubicBezTo>
                <a:cubicBezTo>
                  <a:pt x="14698" y="12572"/>
                  <a:pt x="14700" y="12580"/>
                  <a:pt x="14701" y="12588"/>
                </a:cubicBezTo>
                <a:cubicBezTo>
                  <a:pt x="14709" y="12605"/>
                  <a:pt x="14721" y="12616"/>
                  <a:pt x="14734" y="12616"/>
                </a:cubicBezTo>
                <a:cubicBezTo>
                  <a:pt x="14757" y="12616"/>
                  <a:pt x="14775" y="12586"/>
                  <a:pt x="14775" y="12548"/>
                </a:cubicBezTo>
                <a:cubicBezTo>
                  <a:pt x="14775" y="12510"/>
                  <a:pt x="14757" y="12480"/>
                  <a:pt x="14734" y="12480"/>
                </a:cubicBezTo>
                <a:close/>
                <a:moveTo>
                  <a:pt x="16416" y="12480"/>
                </a:moveTo>
                <a:cubicBezTo>
                  <a:pt x="16393" y="12480"/>
                  <a:pt x="16375" y="12510"/>
                  <a:pt x="16375" y="12548"/>
                </a:cubicBezTo>
                <a:cubicBezTo>
                  <a:pt x="16375" y="12553"/>
                  <a:pt x="16375" y="12558"/>
                  <a:pt x="16375" y="12562"/>
                </a:cubicBezTo>
                <a:cubicBezTo>
                  <a:pt x="16379" y="12563"/>
                  <a:pt x="16382" y="12564"/>
                  <a:pt x="16386" y="12564"/>
                </a:cubicBezTo>
                <a:cubicBezTo>
                  <a:pt x="16386" y="12581"/>
                  <a:pt x="16389" y="12594"/>
                  <a:pt x="16394" y="12606"/>
                </a:cubicBezTo>
                <a:cubicBezTo>
                  <a:pt x="16400" y="12612"/>
                  <a:pt x="16408" y="12616"/>
                  <a:pt x="16416" y="12616"/>
                </a:cubicBezTo>
                <a:cubicBezTo>
                  <a:pt x="16438" y="12616"/>
                  <a:pt x="16457" y="12586"/>
                  <a:pt x="16457" y="12548"/>
                </a:cubicBezTo>
                <a:cubicBezTo>
                  <a:pt x="16457" y="12510"/>
                  <a:pt x="16438" y="12480"/>
                  <a:pt x="16416" y="12480"/>
                </a:cubicBezTo>
                <a:close/>
                <a:moveTo>
                  <a:pt x="16623" y="12480"/>
                </a:moveTo>
                <a:cubicBezTo>
                  <a:pt x="16600" y="12480"/>
                  <a:pt x="16582" y="12510"/>
                  <a:pt x="16582" y="12548"/>
                </a:cubicBezTo>
                <a:cubicBezTo>
                  <a:pt x="16582" y="12582"/>
                  <a:pt x="16597" y="12610"/>
                  <a:pt x="16616" y="12615"/>
                </a:cubicBezTo>
                <a:cubicBezTo>
                  <a:pt x="16619" y="12612"/>
                  <a:pt x="16621" y="12609"/>
                  <a:pt x="16623" y="12607"/>
                </a:cubicBezTo>
                <a:cubicBezTo>
                  <a:pt x="16637" y="12588"/>
                  <a:pt x="16649" y="12570"/>
                  <a:pt x="16663" y="12554"/>
                </a:cubicBezTo>
                <a:cubicBezTo>
                  <a:pt x="16663" y="12552"/>
                  <a:pt x="16664" y="12550"/>
                  <a:pt x="16664" y="12548"/>
                </a:cubicBezTo>
                <a:cubicBezTo>
                  <a:pt x="16664" y="12510"/>
                  <a:pt x="16645" y="12480"/>
                  <a:pt x="16623" y="12480"/>
                </a:cubicBezTo>
                <a:close/>
                <a:moveTo>
                  <a:pt x="17679" y="12480"/>
                </a:moveTo>
                <a:cubicBezTo>
                  <a:pt x="17682" y="12489"/>
                  <a:pt x="17685" y="12500"/>
                  <a:pt x="17684" y="12512"/>
                </a:cubicBezTo>
                <a:cubicBezTo>
                  <a:pt x="17684" y="12519"/>
                  <a:pt x="17678" y="12533"/>
                  <a:pt x="17675" y="12533"/>
                </a:cubicBezTo>
                <a:cubicBezTo>
                  <a:pt x="17674" y="12533"/>
                  <a:pt x="17673" y="12533"/>
                  <a:pt x="17671" y="12533"/>
                </a:cubicBezTo>
                <a:cubicBezTo>
                  <a:pt x="17666" y="12533"/>
                  <a:pt x="17657" y="12533"/>
                  <a:pt x="17649" y="12533"/>
                </a:cubicBezTo>
                <a:lnTo>
                  <a:pt x="17649" y="12547"/>
                </a:lnTo>
                <a:lnTo>
                  <a:pt x="17649" y="12555"/>
                </a:lnTo>
                <a:cubicBezTo>
                  <a:pt x="17651" y="12564"/>
                  <a:pt x="17660" y="12592"/>
                  <a:pt x="17671" y="12601"/>
                </a:cubicBezTo>
                <a:cubicBezTo>
                  <a:pt x="17673" y="12603"/>
                  <a:pt x="17676" y="12604"/>
                  <a:pt x="17678" y="12604"/>
                </a:cubicBezTo>
                <a:lnTo>
                  <a:pt x="17678" y="12614"/>
                </a:lnTo>
                <a:cubicBezTo>
                  <a:pt x="17682" y="12613"/>
                  <a:pt x="17686" y="12610"/>
                  <a:pt x="17690" y="12607"/>
                </a:cubicBezTo>
                <a:cubicBezTo>
                  <a:pt x="17689" y="12598"/>
                  <a:pt x="17688" y="12590"/>
                  <a:pt x="17688" y="12582"/>
                </a:cubicBezTo>
                <a:lnTo>
                  <a:pt x="17706" y="12583"/>
                </a:lnTo>
                <a:cubicBezTo>
                  <a:pt x="17710" y="12572"/>
                  <a:pt x="17712" y="12560"/>
                  <a:pt x="17712" y="12547"/>
                </a:cubicBezTo>
                <a:cubicBezTo>
                  <a:pt x="17712" y="12513"/>
                  <a:pt x="17698" y="12486"/>
                  <a:pt x="17679" y="12480"/>
                </a:cubicBezTo>
                <a:close/>
                <a:moveTo>
                  <a:pt x="14932" y="12492"/>
                </a:moveTo>
                <a:cubicBezTo>
                  <a:pt x="14914" y="12499"/>
                  <a:pt x="14901" y="12526"/>
                  <a:pt x="14901" y="12559"/>
                </a:cubicBezTo>
                <a:cubicBezTo>
                  <a:pt x="14901" y="12596"/>
                  <a:pt x="14919" y="12627"/>
                  <a:pt x="14941" y="12627"/>
                </a:cubicBezTo>
                <a:cubicBezTo>
                  <a:pt x="14941" y="12627"/>
                  <a:pt x="14934" y="12559"/>
                  <a:pt x="14934" y="12559"/>
                </a:cubicBezTo>
                <a:lnTo>
                  <a:pt x="14931" y="12524"/>
                </a:lnTo>
                <a:cubicBezTo>
                  <a:pt x="14931" y="12513"/>
                  <a:pt x="14932" y="12503"/>
                  <a:pt x="14932" y="12492"/>
                </a:cubicBezTo>
                <a:close/>
                <a:moveTo>
                  <a:pt x="5734" y="12505"/>
                </a:moveTo>
                <a:cubicBezTo>
                  <a:pt x="5727" y="12521"/>
                  <a:pt x="5719" y="12537"/>
                  <a:pt x="5707" y="12544"/>
                </a:cubicBezTo>
                <a:cubicBezTo>
                  <a:pt x="5706" y="12544"/>
                  <a:pt x="5706" y="12545"/>
                  <a:pt x="5705" y="12546"/>
                </a:cubicBezTo>
                <a:cubicBezTo>
                  <a:pt x="5701" y="12548"/>
                  <a:pt x="5697" y="12551"/>
                  <a:pt x="5693" y="12553"/>
                </a:cubicBezTo>
                <a:cubicBezTo>
                  <a:pt x="5683" y="12559"/>
                  <a:pt x="5674" y="12565"/>
                  <a:pt x="5665" y="12570"/>
                </a:cubicBezTo>
                <a:cubicBezTo>
                  <a:pt x="5670" y="12600"/>
                  <a:pt x="5686" y="12622"/>
                  <a:pt x="5705" y="12622"/>
                </a:cubicBezTo>
                <a:cubicBezTo>
                  <a:pt x="5728" y="12622"/>
                  <a:pt x="5746" y="12591"/>
                  <a:pt x="5746" y="12553"/>
                </a:cubicBezTo>
                <a:cubicBezTo>
                  <a:pt x="5746" y="12534"/>
                  <a:pt x="5742" y="12517"/>
                  <a:pt x="5734" y="12505"/>
                </a:cubicBezTo>
                <a:close/>
                <a:moveTo>
                  <a:pt x="5887" y="12518"/>
                </a:moveTo>
                <a:cubicBezTo>
                  <a:pt x="5883" y="12529"/>
                  <a:pt x="5880" y="12541"/>
                  <a:pt x="5880" y="12555"/>
                </a:cubicBezTo>
                <a:cubicBezTo>
                  <a:pt x="5880" y="12559"/>
                  <a:pt x="5881" y="12563"/>
                  <a:pt x="5881" y="12567"/>
                </a:cubicBezTo>
                <a:cubicBezTo>
                  <a:pt x="5884" y="12573"/>
                  <a:pt x="5887" y="12579"/>
                  <a:pt x="5888" y="12589"/>
                </a:cubicBezTo>
                <a:lnTo>
                  <a:pt x="5886" y="12589"/>
                </a:lnTo>
                <a:cubicBezTo>
                  <a:pt x="5893" y="12610"/>
                  <a:pt x="5906" y="12624"/>
                  <a:pt x="5921" y="12624"/>
                </a:cubicBezTo>
                <a:cubicBezTo>
                  <a:pt x="5933" y="12624"/>
                  <a:pt x="5943" y="12616"/>
                  <a:pt x="5950" y="12604"/>
                </a:cubicBezTo>
                <a:cubicBezTo>
                  <a:pt x="5940" y="12599"/>
                  <a:pt x="5931" y="12592"/>
                  <a:pt x="5921" y="12584"/>
                </a:cubicBezTo>
                <a:cubicBezTo>
                  <a:pt x="5913" y="12576"/>
                  <a:pt x="5906" y="12566"/>
                  <a:pt x="5900" y="12555"/>
                </a:cubicBezTo>
                <a:cubicBezTo>
                  <a:pt x="5894" y="12545"/>
                  <a:pt x="5890" y="12532"/>
                  <a:pt x="5887" y="12518"/>
                </a:cubicBezTo>
                <a:close/>
                <a:moveTo>
                  <a:pt x="13097" y="12531"/>
                </a:moveTo>
                <a:cubicBezTo>
                  <a:pt x="13086" y="12538"/>
                  <a:pt x="13075" y="12545"/>
                  <a:pt x="13064" y="12551"/>
                </a:cubicBezTo>
                <a:cubicBezTo>
                  <a:pt x="13062" y="12552"/>
                  <a:pt x="13060" y="12554"/>
                  <a:pt x="13058" y="12555"/>
                </a:cubicBezTo>
                <a:cubicBezTo>
                  <a:pt x="13045" y="12562"/>
                  <a:pt x="13033" y="12569"/>
                  <a:pt x="13020" y="12576"/>
                </a:cubicBezTo>
                <a:cubicBezTo>
                  <a:pt x="13026" y="12601"/>
                  <a:pt x="13041" y="12619"/>
                  <a:pt x="13058" y="12619"/>
                </a:cubicBezTo>
                <a:cubicBezTo>
                  <a:pt x="13081" y="12619"/>
                  <a:pt x="13099" y="12589"/>
                  <a:pt x="13099" y="12551"/>
                </a:cubicBezTo>
                <a:cubicBezTo>
                  <a:pt x="13099" y="12544"/>
                  <a:pt x="13098" y="12537"/>
                  <a:pt x="13097" y="12531"/>
                </a:cubicBezTo>
                <a:close/>
                <a:moveTo>
                  <a:pt x="17641" y="12595"/>
                </a:moveTo>
                <a:cubicBezTo>
                  <a:pt x="17642" y="12597"/>
                  <a:pt x="17644" y="12599"/>
                  <a:pt x="17645" y="12601"/>
                </a:cubicBezTo>
                <a:cubicBezTo>
                  <a:pt x="17645" y="12599"/>
                  <a:pt x="17645" y="12597"/>
                  <a:pt x="17646" y="12595"/>
                </a:cubicBezTo>
                <a:cubicBezTo>
                  <a:pt x="17644" y="12595"/>
                  <a:pt x="17643" y="12595"/>
                  <a:pt x="17641" y="12595"/>
                </a:cubicBezTo>
                <a:close/>
                <a:moveTo>
                  <a:pt x="12876" y="12608"/>
                </a:moveTo>
                <a:cubicBezTo>
                  <a:pt x="12875" y="12608"/>
                  <a:pt x="12874" y="12608"/>
                  <a:pt x="12873" y="12609"/>
                </a:cubicBezTo>
                <a:cubicBezTo>
                  <a:pt x="12867" y="12613"/>
                  <a:pt x="12863" y="12618"/>
                  <a:pt x="12859" y="12624"/>
                </a:cubicBezTo>
                <a:cubicBezTo>
                  <a:pt x="12865" y="12620"/>
                  <a:pt x="12871" y="12615"/>
                  <a:pt x="12876" y="12608"/>
                </a:cubicBezTo>
                <a:close/>
                <a:moveTo>
                  <a:pt x="4977" y="12659"/>
                </a:moveTo>
                <a:cubicBezTo>
                  <a:pt x="4955" y="12659"/>
                  <a:pt x="4936" y="12689"/>
                  <a:pt x="4936" y="12727"/>
                </a:cubicBezTo>
                <a:cubicBezTo>
                  <a:pt x="4936" y="12744"/>
                  <a:pt x="4940" y="12760"/>
                  <a:pt x="4946" y="12772"/>
                </a:cubicBezTo>
                <a:cubicBezTo>
                  <a:pt x="4947" y="12768"/>
                  <a:pt x="4948" y="12765"/>
                  <a:pt x="4949" y="12761"/>
                </a:cubicBezTo>
                <a:cubicBezTo>
                  <a:pt x="4950" y="12761"/>
                  <a:pt x="4962" y="12776"/>
                  <a:pt x="4977" y="12796"/>
                </a:cubicBezTo>
                <a:cubicBezTo>
                  <a:pt x="5000" y="12795"/>
                  <a:pt x="5018" y="12765"/>
                  <a:pt x="5018" y="12727"/>
                </a:cubicBezTo>
                <a:cubicBezTo>
                  <a:pt x="5018" y="12689"/>
                  <a:pt x="5000" y="12659"/>
                  <a:pt x="4977" y="12659"/>
                </a:cubicBezTo>
                <a:close/>
                <a:moveTo>
                  <a:pt x="5607" y="12659"/>
                </a:moveTo>
                <a:cubicBezTo>
                  <a:pt x="5584" y="12659"/>
                  <a:pt x="5566" y="12689"/>
                  <a:pt x="5566" y="12727"/>
                </a:cubicBezTo>
                <a:cubicBezTo>
                  <a:pt x="5566" y="12765"/>
                  <a:pt x="5584" y="12796"/>
                  <a:pt x="5607" y="12796"/>
                </a:cubicBezTo>
                <a:cubicBezTo>
                  <a:pt x="5629" y="12796"/>
                  <a:pt x="5648" y="12765"/>
                  <a:pt x="5648" y="12727"/>
                </a:cubicBezTo>
                <a:cubicBezTo>
                  <a:pt x="5648" y="12689"/>
                  <a:pt x="5629" y="12659"/>
                  <a:pt x="5607" y="12659"/>
                </a:cubicBezTo>
                <a:close/>
                <a:moveTo>
                  <a:pt x="5812" y="12659"/>
                </a:moveTo>
                <a:cubicBezTo>
                  <a:pt x="5799" y="12659"/>
                  <a:pt x="5788" y="12669"/>
                  <a:pt x="5781" y="12684"/>
                </a:cubicBezTo>
                <a:cubicBezTo>
                  <a:pt x="5785" y="12724"/>
                  <a:pt x="5803" y="12752"/>
                  <a:pt x="5805" y="12794"/>
                </a:cubicBezTo>
                <a:cubicBezTo>
                  <a:pt x="5807" y="12795"/>
                  <a:pt x="5810" y="12796"/>
                  <a:pt x="5812" y="12796"/>
                </a:cubicBezTo>
                <a:cubicBezTo>
                  <a:pt x="5835" y="12796"/>
                  <a:pt x="5853" y="12765"/>
                  <a:pt x="5853" y="12727"/>
                </a:cubicBezTo>
                <a:cubicBezTo>
                  <a:pt x="5853" y="12689"/>
                  <a:pt x="5835" y="12659"/>
                  <a:pt x="5812" y="12659"/>
                </a:cubicBezTo>
                <a:close/>
                <a:moveTo>
                  <a:pt x="6250" y="12659"/>
                </a:moveTo>
                <a:cubicBezTo>
                  <a:pt x="6237" y="12661"/>
                  <a:pt x="6225" y="12665"/>
                  <a:pt x="6224" y="12671"/>
                </a:cubicBezTo>
                <a:cubicBezTo>
                  <a:pt x="6217" y="12699"/>
                  <a:pt x="6207" y="12712"/>
                  <a:pt x="6195" y="12719"/>
                </a:cubicBezTo>
                <a:cubicBezTo>
                  <a:pt x="6195" y="12720"/>
                  <a:pt x="6195" y="12722"/>
                  <a:pt x="6195" y="12723"/>
                </a:cubicBezTo>
                <a:cubicBezTo>
                  <a:pt x="6195" y="12761"/>
                  <a:pt x="6214" y="12792"/>
                  <a:pt x="6236" y="12792"/>
                </a:cubicBezTo>
                <a:cubicBezTo>
                  <a:pt x="6259" y="12792"/>
                  <a:pt x="6277" y="12761"/>
                  <a:pt x="6277" y="12723"/>
                </a:cubicBezTo>
                <a:cubicBezTo>
                  <a:pt x="6277" y="12693"/>
                  <a:pt x="6266" y="12668"/>
                  <a:pt x="6250" y="12659"/>
                </a:cubicBezTo>
                <a:close/>
                <a:moveTo>
                  <a:pt x="9384" y="12659"/>
                </a:moveTo>
                <a:cubicBezTo>
                  <a:pt x="9361" y="12659"/>
                  <a:pt x="9343" y="12689"/>
                  <a:pt x="9343" y="12727"/>
                </a:cubicBezTo>
                <a:cubicBezTo>
                  <a:pt x="9343" y="12765"/>
                  <a:pt x="9361" y="12796"/>
                  <a:pt x="9384" y="12796"/>
                </a:cubicBezTo>
                <a:cubicBezTo>
                  <a:pt x="9406" y="12796"/>
                  <a:pt x="9425" y="12765"/>
                  <a:pt x="9425" y="12727"/>
                </a:cubicBezTo>
                <a:cubicBezTo>
                  <a:pt x="9425" y="12689"/>
                  <a:pt x="9406" y="12659"/>
                  <a:pt x="9384" y="12659"/>
                </a:cubicBezTo>
                <a:close/>
                <a:moveTo>
                  <a:pt x="9591" y="12659"/>
                </a:moveTo>
                <a:cubicBezTo>
                  <a:pt x="9568" y="12659"/>
                  <a:pt x="9550" y="12689"/>
                  <a:pt x="9550" y="12727"/>
                </a:cubicBezTo>
                <a:cubicBezTo>
                  <a:pt x="9550" y="12765"/>
                  <a:pt x="9568" y="12796"/>
                  <a:pt x="9591" y="12796"/>
                </a:cubicBezTo>
                <a:cubicBezTo>
                  <a:pt x="9614" y="12796"/>
                  <a:pt x="9632" y="12765"/>
                  <a:pt x="9632" y="12727"/>
                </a:cubicBezTo>
                <a:cubicBezTo>
                  <a:pt x="9632" y="12689"/>
                  <a:pt x="9614" y="12659"/>
                  <a:pt x="9591" y="12659"/>
                </a:cubicBezTo>
                <a:close/>
                <a:moveTo>
                  <a:pt x="9806" y="12659"/>
                </a:moveTo>
                <a:cubicBezTo>
                  <a:pt x="9783" y="12659"/>
                  <a:pt x="9765" y="12689"/>
                  <a:pt x="9765" y="12727"/>
                </a:cubicBezTo>
                <a:cubicBezTo>
                  <a:pt x="9765" y="12765"/>
                  <a:pt x="9783" y="12796"/>
                  <a:pt x="9806" y="12796"/>
                </a:cubicBezTo>
                <a:cubicBezTo>
                  <a:pt x="9828" y="12796"/>
                  <a:pt x="9847" y="12765"/>
                  <a:pt x="9847" y="12727"/>
                </a:cubicBezTo>
                <a:cubicBezTo>
                  <a:pt x="9847" y="12689"/>
                  <a:pt x="9828" y="12659"/>
                  <a:pt x="9806" y="12659"/>
                </a:cubicBezTo>
                <a:close/>
                <a:moveTo>
                  <a:pt x="10013" y="12659"/>
                </a:moveTo>
                <a:cubicBezTo>
                  <a:pt x="9990" y="12659"/>
                  <a:pt x="9972" y="12689"/>
                  <a:pt x="9972" y="12727"/>
                </a:cubicBezTo>
                <a:cubicBezTo>
                  <a:pt x="9972" y="12765"/>
                  <a:pt x="9990" y="12796"/>
                  <a:pt x="10013" y="12796"/>
                </a:cubicBezTo>
                <a:cubicBezTo>
                  <a:pt x="10036" y="12796"/>
                  <a:pt x="10054" y="12765"/>
                  <a:pt x="10054" y="12727"/>
                </a:cubicBezTo>
                <a:cubicBezTo>
                  <a:pt x="10054" y="12689"/>
                  <a:pt x="10036" y="12659"/>
                  <a:pt x="10013" y="12659"/>
                </a:cubicBezTo>
                <a:close/>
                <a:moveTo>
                  <a:pt x="10220" y="12659"/>
                </a:moveTo>
                <a:cubicBezTo>
                  <a:pt x="10198" y="12659"/>
                  <a:pt x="10179" y="12689"/>
                  <a:pt x="10179" y="12727"/>
                </a:cubicBezTo>
                <a:cubicBezTo>
                  <a:pt x="10179" y="12765"/>
                  <a:pt x="10198" y="12796"/>
                  <a:pt x="10220" y="12796"/>
                </a:cubicBezTo>
                <a:cubicBezTo>
                  <a:pt x="10243" y="12796"/>
                  <a:pt x="10261" y="12765"/>
                  <a:pt x="10261" y="12727"/>
                </a:cubicBezTo>
                <a:cubicBezTo>
                  <a:pt x="10261" y="12689"/>
                  <a:pt x="10243" y="12659"/>
                  <a:pt x="10220" y="12659"/>
                </a:cubicBezTo>
                <a:close/>
                <a:moveTo>
                  <a:pt x="10435" y="12659"/>
                </a:moveTo>
                <a:cubicBezTo>
                  <a:pt x="10413" y="12659"/>
                  <a:pt x="10394" y="12689"/>
                  <a:pt x="10394" y="12727"/>
                </a:cubicBezTo>
                <a:cubicBezTo>
                  <a:pt x="10394" y="12765"/>
                  <a:pt x="10413" y="12796"/>
                  <a:pt x="10435" y="12796"/>
                </a:cubicBezTo>
                <a:cubicBezTo>
                  <a:pt x="10458" y="12796"/>
                  <a:pt x="10476" y="12765"/>
                  <a:pt x="10476" y="12727"/>
                </a:cubicBezTo>
                <a:cubicBezTo>
                  <a:pt x="10476" y="12689"/>
                  <a:pt x="10458" y="12659"/>
                  <a:pt x="10435" y="12659"/>
                </a:cubicBezTo>
                <a:close/>
                <a:moveTo>
                  <a:pt x="10643" y="12659"/>
                </a:moveTo>
                <a:cubicBezTo>
                  <a:pt x="10620" y="12659"/>
                  <a:pt x="10602" y="12689"/>
                  <a:pt x="10602" y="12727"/>
                </a:cubicBezTo>
                <a:cubicBezTo>
                  <a:pt x="10602" y="12765"/>
                  <a:pt x="10620" y="12796"/>
                  <a:pt x="10643" y="12796"/>
                </a:cubicBezTo>
                <a:cubicBezTo>
                  <a:pt x="10665" y="12796"/>
                  <a:pt x="10684" y="12765"/>
                  <a:pt x="10684" y="12727"/>
                </a:cubicBezTo>
                <a:cubicBezTo>
                  <a:pt x="10684" y="12689"/>
                  <a:pt x="10665" y="12659"/>
                  <a:pt x="10643" y="12659"/>
                </a:cubicBezTo>
                <a:close/>
                <a:moveTo>
                  <a:pt x="10850" y="12659"/>
                </a:moveTo>
                <a:cubicBezTo>
                  <a:pt x="10827" y="12659"/>
                  <a:pt x="10809" y="12689"/>
                  <a:pt x="10809" y="12727"/>
                </a:cubicBezTo>
                <a:cubicBezTo>
                  <a:pt x="10809" y="12765"/>
                  <a:pt x="10827" y="12796"/>
                  <a:pt x="10850" y="12796"/>
                </a:cubicBezTo>
                <a:cubicBezTo>
                  <a:pt x="10873" y="12796"/>
                  <a:pt x="10891" y="12765"/>
                  <a:pt x="10891" y="12727"/>
                </a:cubicBezTo>
                <a:cubicBezTo>
                  <a:pt x="10891" y="12689"/>
                  <a:pt x="10873" y="12659"/>
                  <a:pt x="10850" y="12659"/>
                </a:cubicBezTo>
                <a:close/>
                <a:moveTo>
                  <a:pt x="11065" y="12659"/>
                </a:moveTo>
                <a:cubicBezTo>
                  <a:pt x="11042" y="12659"/>
                  <a:pt x="11024" y="12689"/>
                  <a:pt x="11024" y="12727"/>
                </a:cubicBezTo>
                <a:cubicBezTo>
                  <a:pt x="11024" y="12765"/>
                  <a:pt x="11042" y="12796"/>
                  <a:pt x="11065" y="12796"/>
                </a:cubicBezTo>
                <a:cubicBezTo>
                  <a:pt x="11087" y="12796"/>
                  <a:pt x="11106" y="12765"/>
                  <a:pt x="11106" y="12727"/>
                </a:cubicBezTo>
                <a:cubicBezTo>
                  <a:pt x="11106" y="12689"/>
                  <a:pt x="11087" y="12659"/>
                  <a:pt x="11065" y="12659"/>
                </a:cubicBezTo>
                <a:close/>
                <a:moveTo>
                  <a:pt x="11272" y="12659"/>
                </a:moveTo>
                <a:cubicBezTo>
                  <a:pt x="11249" y="12659"/>
                  <a:pt x="11231" y="12689"/>
                  <a:pt x="11231" y="12727"/>
                </a:cubicBezTo>
                <a:cubicBezTo>
                  <a:pt x="11231" y="12765"/>
                  <a:pt x="11249" y="12796"/>
                  <a:pt x="11272" y="12796"/>
                </a:cubicBezTo>
                <a:cubicBezTo>
                  <a:pt x="11295" y="12796"/>
                  <a:pt x="11313" y="12765"/>
                  <a:pt x="11313" y="12727"/>
                </a:cubicBezTo>
                <a:cubicBezTo>
                  <a:pt x="11313" y="12689"/>
                  <a:pt x="11295" y="12659"/>
                  <a:pt x="11272" y="12659"/>
                </a:cubicBezTo>
                <a:close/>
                <a:moveTo>
                  <a:pt x="11479" y="12659"/>
                </a:moveTo>
                <a:cubicBezTo>
                  <a:pt x="11457" y="12659"/>
                  <a:pt x="11438" y="12689"/>
                  <a:pt x="11438" y="12727"/>
                </a:cubicBezTo>
                <a:cubicBezTo>
                  <a:pt x="11438" y="12765"/>
                  <a:pt x="11457" y="12796"/>
                  <a:pt x="11479" y="12796"/>
                </a:cubicBezTo>
                <a:cubicBezTo>
                  <a:pt x="11502" y="12796"/>
                  <a:pt x="11520" y="12765"/>
                  <a:pt x="11520" y="12727"/>
                </a:cubicBezTo>
                <a:cubicBezTo>
                  <a:pt x="11520" y="12689"/>
                  <a:pt x="11502" y="12659"/>
                  <a:pt x="11479" y="12659"/>
                </a:cubicBezTo>
                <a:close/>
                <a:moveTo>
                  <a:pt x="11694" y="12659"/>
                </a:moveTo>
                <a:cubicBezTo>
                  <a:pt x="11672" y="12659"/>
                  <a:pt x="11653" y="12689"/>
                  <a:pt x="11653" y="12727"/>
                </a:cubicBezTo>
                <a:cubicBezTo>
                  <a:pt x="11653" y="12765"/>
                  <a:pt x="11672" y="12796"/>
                  <a:pt x="11694" y="12796"/>
                </a:cubicBezTo>
                <a:cubicBezTo>
                  <a:pt x="11717" y="12796"/>
                  <a:pt x="11735" y="12765"/>
                  <a:pt x="11735" y="12727"/>
                </a:cubicBezTo>
                <a:cubicBezTo>
                  <a:pt x="11735" y="12689"/>
                  <a:pt x="11717" y="12659"/>
                  <a:pt x="11694" y="12659"/>
                </a:cubicBezTo>
                <a:close/>
                <a:moveTo>
                  <a:pt x="11902" y="12659"/>
                </a:moveTo>
                <a:cubicBezTo>
                  <a:pt x="11879" y="12659"/>
                  <a:pt x="11861" y="12689"/>
                  <a:pt x="11861" y="12727"/>
                </a:cubicBezTo>
                <a:cubicBezTo>
                  <a:pt x="11861" y="12765"/>
                  <a:pt x="11879" y="12796"/>
                  <a:pt x="11902" y="12796"/>
                </a:cubicBezTo>
                <a:cubicBezTo>
                  <a:pt x="11924" y="12796"/>
                  <a:pt x="11943" y="12765"/>
                  <a:pt x="11943" y="12727"/>
                </a:cubicBezTo>
                <a:cubicBezTo>
                  <a:pt x="11943" y="12689"/>
                  <a:pt x="11924" y="12659"/>
                  <a:pt x="11902" y="12659"/>
                </a:cubicBezTo>
                <a:close/>
                <a:moveTo>
                  <a:pt x="12109" y="12659"/>
                </a:moveTo>
                <a:cubicBezTo>
                  <a:pt x="12086" y="12659"/>
                  <a:pt x="12068" y="12689"/>
                  <a:pt x="12068" y="12727"/>
                </a:cubicBezTo>
                <a:cubicBezTo>
                  <a:pt x="12068" y="12765"/>
                  <a:pt x="12086" y="12796"/>
                  <a:pt x="12109" y="12796"/>
                </a:cubicBezTo>
                <a:cubicBezTo>
                  <a:pt x="12132" y="12796"/>
                  <a:pt x="12150" y="12765"/>
                  <a:pt x="12150" y="12727"/>
                </a:cubicBezTo>
                <a:cubicBezTo>
                  <a:pt x="12150" y="12689"/>
                  <a:pt x="12132" y="12659"/>
                  <a:pt x="12109" y="12659"/>
                </a:cubicBezTo>
                <a:close/>
                <a:moveTo>
                  <a:pt x="12324" y="12659"/>
                </a:moveTo>
                <a:cubicBezTo>
                  <a:pt x="12301" y="12659"/>
                  <a:pt x="12283" y="12689"/>
                  <a:pt x="12283" y="12727"/>
                </a:cubicBezTo>
                <a:cubicBezTo>
                  <a:pt x="12283" y="12765"/>
                  <a:pt x="12301" y="12796"/>
                  <a:pt x="12324" y="12796"/>
                </a:cubicBezTo>
                <a:cubicBezTo>
                  <a:pt x="12346" y="12796"/>
                  <a:pt x="12365" y="12765"/>
                  <a:pt x="12365" y="12727"/>
                </a:cubicBezTo>
                <a:cubicBezTo>
                  <a:pt x="12365" y="12689"/>
                  <a:pt x="12346" y="12659"/>
                  <a:pt x="12324" y="12659"/>
                </a:cubicBezTo>
                <a:close/>
                <a:moveTo>
                  <a:pt x="12531" y="12659"/>
                </a:moveTo>
                <a:cubicBezTo>
                  <a:pt x="12508" y="12659"/>
                  <a:pt x="12490" y="12689"/>
                  <a:pt x="12490" y="12727"/>
                </a:cubicBezTo>
                <a:cubicBezTo>
                  <a:pt x="12490" y="12765"/>
                  <a:pt x="12508" y="12796"/>
                  <a:pt x="12531" y="12796"/>
                </a:cubicBezTo>
                <a:cubicBezTo>
                  <a:pt x="12554" y="12796"/>
                  <a:pt x="12572" y="12765"/>
                  <a:pt x="12572" y="12727"/>
                </a:cubicBezTo>
                <a:cubicBezTo>
                  <a:pt x="12572" y="12689"/>
                  <a:pt x="12554" y="12659"/>
                  <a:pt x="12531" y="12659"/>
                </a:cubicBezTo>
                <a:close/>
                <a:moveTo>
                  <a:pt x="12738" y="12659"/>
                </a:moveTo>
                <a:cubicBezTo>
                  <a:pt x="12716" y="12659"/>
                  <a:pt x="12697" y="12689"/>
                  <a:pt x="12697" y="12727"/>
                </a:cubicBezTo>
                <a:cubicBezTo>
                  <a:pt x="12697" y="12765"/>
                  <a:pt x="12716" y="12796"/>
                  <a:pt x="12738" y="12796"/>
                </a:cubicBezTo>
                <a:cubicBezTo>
                  <a:pt x="12761" y="12796"/>
                  <a:pt x="12779" y="12765"/>
                  <a:pt x="12779" y="12727"/>
                </a:cubicBezTo>
                <a:cubicBezTo>
                  <a:pt x="12779" y="12689"/>
                  <a:pt x="12761" y="12659"/>
                  <a:pt x="12738" y="12659"/>
                </a:cubicBezTo>
                <a:close/>
                <a:moveTo>
                  <a:pt x="12953" y="12659"/>
                </a:moveTo>
                <a:cubicBezTo>
                  <a:pt x="12931" y="12659"/>
                  <a:pt x="12912" y="12689"/>
                  <a:pt x="12912" y="12727"/>
                </a:cubicBezTo>
                <a:cubicBezTo>
                  <a:pt x="12912" y="12765"/>
                  <a:pt x="12931" y="12796"/>
                  <a:pt x="12953" y="12796"/>
                </a:cubicBezTo>
                <a:cubicBezTo>
                  <a:pt x="12976" y="12796"/>
                  <a:pt x="12994" y="12765"/>
                  <a:pt x="12994" y="12727"/>
                </a:cubicBezTo>
                <a:cubicBezTo>
                  <a:pt x="12994" y="12689"/>
                  <a:pt x="12976" y="12659"/>
                  <a:pt x="12953" y="12659"/>
                </a:cubicBezTo>
                <a:close/>
                <a:moveTo>
                  <a:pt x="13161" y="12659"/>
                </a:moveTo>
                <a:cubicBezTo>
                  <a:pt x="13138" y="12659"/>
                  <a:pt x="13120" y="12689"/>
                  <a:pt x="13120" y="12727"/>
                </a:cubicBezTo>
                <a:cubicBezTo>
                  <a:pt x="13120" y="12765"/>
                  <a:pt x="13138" y="12796"/>
                  <a:pt x="13161" y="12796"/>
                </a:cubicBezTo>
                <a:cubicBezTo>
                  <a:pt x="13168" y="12796"/>
                  <a:pt x="13175" y="12792"/>
                  <a:pt x="13181" y="12786"/>
                </a:cubicBezTo>
                <a:cubicBezTo>
                  <a:pt x="13187" y="12754"/>
                  <a:pt x="13192" y="12723"/>
                  <a:pt x="13196" y="12692"/>
                </a:cubicBezTo>
                <a:cubicBezTo>
                  <a:pt x="13188" y="12672"/>
                  <a:pt x="13176" y="12659"/>
                  <a:pt x="13161" y="12659"/>
                </a:cubicBezTo>
                <a:close/>
                <a:moveTo>
                  <a:pt x="14842" y="12659"/>
                </a:moveTo>
                <a:cubicBezTo>
                  <a:pt x="14819" y="12659"/>
                  <a:pt x="14801" y="12689"/>
                  <a:pt x="14801" y="12727"/>
                </a:cubicBezTo>
                <a:cubicBezTo>
                  <a:pt x="14801" y="12765"/>
                  <a:pt x="14819" y="12796"/>
                  <a:pt x="14842" y="12796"/>
                </a:cubicBezTo>
                <a:cubicBezTo>
                  <a:pt x="14864" y="12796"/>
                  <a:pt x="14883" y="12765"/>
                  <a:pt x="14883" y="12727"/>
                </a:cubicBezTo>
                <a:cubicBezTo>
                  <a:pt x="14883" y="12689"/>
                  <a:pt x="14864" y="12659"/>
                  <a:pt x="14842" y="12659"/>
                </a:cubicBezTo>
                <a:close/>
                <a:moveTo>
                  <a:pt x="16102" y="12659"/>
                </a:moveTo>
                <a:cubicBezTo>
                  <a:pt x="16101" y="12659"/>
                  <a:pt x="16100" y="12659"/>
                  <a:pt x="16098" y="12659"/>
                </a:cubicBezTo>
                <a:cubicBezTo>
                  <a:pt x="16098" y="12659"/>
                  <a:pt x="16098" y="12659"/>
                  <a:pt x="16098" y="12660"/>
                </a:cubicBezTo>
                <a:cubicBezTo>
                  <a:pt x="16095" y="12660"/>
                  <a:pt x="16092" y="12661"/>
                  <a:pt x="16089" y="12662"/>
                </a:cubicBezTo>
                <a:cubicBezTo>
                  <a:pt x="16090" y="12668"/>
                  <a:pt x="16092" y="12673"/>
                  <a:pt x="16095" y="12676"/>
                </a:cubicBezTo>
                <a:lnTo>
                  <a:pt x="16088" y="12676"/>
                </a:lnTo>
                <a:cubicBezTo>
                  <a:pt x="16088" y="12676"/>
                  <a:pt x="16084" y="12676"/>
                  <a:pt x="16084" y="12676"/>
                </a:cubicBezTo>
                <a:cubicBezTo>
                  <a:pt x="16080" y="12714"/>
                  <a:pt x="16077" y="12745"/>
                  <a:pt x="16075" y="12778"/>
                </a:cubicBezTo>
                <a:cubicBezTo>
                  <a:pt x="16082" y="12789"/>
                  <a:pt x="16092" y="12796"/>
                  <a:pt x="16102" y="12796"/>
                </a:cubicBezTo>
                <a:cubicBezTo>
                  <a:pt x="16118" y="12796"/>
                  <a:pt x="16132" y="12780"/>
                  <a:pt x="16138" y="12758"/>
                </a:cubicBezTo>
                <a:cubicBezTo>
                  <a:pt x="16124" y="12740"/>
                  <a:pt x="16112" y="12717"/>
                  <a:pt x="16112" y="12662"/>
                </a:cubicBezTo>
                <a:cubicBezTo>
                  <a:pt x="16112" y="12662"/>
                  <a:pt x="16112" y="12662"/>
                  <a:pt x="16112" y="12661"/>
                </a:cubicBezTo>
                <a:cubicBezTo>
                  <a:pt x="16109" y="12660"/>
                  <a:pt x="16105" y="12659"/>
                  <a:pt x="16102" y="12659"/>
                </a:cubicBezTo>
                <a:close/>
                <a:moveTo>
                  <a:pt x="16523" y="12659"/>
                </a:moveTo>
                <a:cubicBezTo>
                  <a:pt x="16500" y="12659"/>
                  <a:pt x="16482" y="12689"/>
                  <a:pt x="16482" y="12727"/>
                </a:cubicBezTo>
                <a:cubicBezTo>
                  <a:pt x="16482" y="12765"/>
                  <a:pt x="16500" y="12796"/>
                  <a:pt x="16523" y="12796"/>
                </a:cubicBezTo>
                <a:cubicBezTo>
                  <a:pt x="16525" y="12796"/>
                  <a:pt x="16528" y="12795"/>
                  <a:pt x="16530" y="12794"/>
                </a:cubicBezTo>
                <a:cubicBezTo>
                  <a:pt x="16535" y="12781"/>
                  <a:pt x="16538" y="12768"/>
                  <a:pt x="16538" y="12757"/>
                </a:cubicBezTo>
                <a:lnTo>
                  <a:pt x="16538" y="12710"/>
                </a:lnTo>
                <a:cubicBezTo>
                  <a:pt x="16538" y="12722"/>
                  <a:pt x="16538" y="12748"/>
                  <a:pt x="16545" y="12748"/>
                </a:cubicBezTo>
                <a:cubicBezTo>
                  <a:pt x="16554" y="12748"/>
                  <a:pt x="16559" y="12739"/>
                  <a:pt x="16564" y="12725"/>
                </a:cubicBezTo>
                <a:cubicBezTo>
                  <a:pt x="16563" y="12688"/>
                  <a:pt x="16545" y="12659"/>
                  <a:pt x="16523" y="12659"/>
                </a:cubicBezTo>
                <a:close/>
                <a:moveTo>
                  <a:pt x="17363" y="12659"/>
                </a:moveTo>
                <a:cubicBezTo>
                  <a:pt x="17351" y="12685"/>
                  <a:pt x="17335" y="12709"/>
                  <a:pt x="17319" y="12734"/>
                </a:cubicBezTo>
                <a:cubicBezTo>
                  <a:pt x="17320" y="12751"/>
                  <a:pt x="17325" y="12766"/>
                  <a:pt x="17332" y="12777"/>
                </a:cubicBezTo>
                <a:cubicBezTo>
                  <a:pt x="17340" y="12755"/>
                  <a:pt x="17347" y="12729"/>
                  <a:pt x="17351" y="12698"/>
                </a:cubicBezTo>
                <a:cubicBezTo>
                  <a:pt x="17364" y="12698"/>
                  <a:pt x="17376" y="12692"/>
                  <a:pt x="17382" y="12669"/>
                </a:cubicBezTo>
                <a:cubicBezTo>
                  <a:pt x="17376" y="12663"/>
                  <a:pt x="17370" y="12660"/>
                  <a:pt x="17363" y="12659"/>
                </a:cubicBezTo>
                <a:close/>
                <a:moveTo>
                  <a:pt x="17578" y="12659"/>
                </a:moveTo>
                <a:cubicBezTo>
                  <a:pt x="17576" y="12677"/>
                  <a:pt x="17574" y="12693"/>
                  <a:pt x="17574" y="12697"/>
                </a:cubicBezTo>
                <a:cubicBezTo>
                  <a:pt x="17569" y="12697"/>
                  <a:pt x="17557" y="12708"/>
                  <a:pt x="17557" y="12720"/>
                </a:cubicBezTo>
                <a:cubicBezTo>
                  <a:pt x="17557" y="12735"/>
                  <a:pt x="17570" y="12768"/>
                  <a:pt x="17581" y="12792"/>
                </a:cubicBezTo>
                <a:cubicBezTo>
                  <a:pt x="17590" y="12788"/>
                  <a:pt x="17597" y="12780"/>
                  <a:pt x="17603" y="12769"/>
                </a:cubicBezTo>
                <a:cubicBezTo>
                  <a:pt x="17602" y="12764"/>
                  <a:pt x="17601" y="12759"/>
                  <a:pt x="17601" y="12750"/>
                </a:cubicBezTo>
                <a:cubicBezTo>
                  <a:pt x="17601" y="12732"/>
                  <a:pt x="17605" y="12717"/>
                  <a:pt x="17609" y="12702"/>
                </a:cubicBezTo>
                <a:cubicBezTo>
                  <a:pt x="17604" y="12680"/>
                  <a:pt x="17593" y="12663"/>
                  <a:pt x="17578" y="12659"/>
                </a:cubicBezTo>
                <a:close/>
                <a:moveTo>
                  <a:pt x="5990" y="12684"/>
                </a:moveTo>
                <a:cubicBezTo>
                  <a:pt x="5984" y="12696"/>
                  <a:pt x="5980" y="12711"/>
                  <a:pt x="5980" y="12727"/>
                </a:cubicBezTo>
                <a:cubicBezTo>
                  <a:pt x="5980" y="12765"/>
                  <a:pt x="5999" y="12796"/>
                  <a:pt x="6021" y="12796"/>
                </a:cubicBezTo>
                <a:cubicBezTo>
                  <a:pt x="6044" y="12796"/>
                  <a:pt x="6062" y="12765"/>
                  <a:pt x="6062" y="12727"/>
                </a:cubicBezTo>
                <a:cubicBezTo>
                  <a:pt x="6062" y="12713"/>
                  <a:pt x="6059" y="12699"/>
                  <a:pt x="6055" y="12688"/>
                </a:cubicBezTo>
                <a:cubicBezTo>
                  <a:pt x="6055" y="12688"/>
                  <a:pt x="5994" y="12688"/>
                  <a:pt x="5994" y="12688"/>
                </a:cubicBezTo>
                <a:cubicBezTo>
                  <a:pt x="5993" y="12688"/>
                  <a:pt x="5991" y="12686"/>
                  <a:pt x="5990" y="12684"/>
                </a:cubicBezTo>
                <a:close/>
                <a:moveTo>
                  <a:pt x="6413" y="12684"/>
                </a:moveTo>
                <a:cubicBezTo>
                  <a:pt x="6407" y="12697"/>
                  <a:pt x="6402" y="12713"/>
                  <a:pt x="6402" y="12730"/>
                </a:cubicBezTo>
                <a:cubicBezTo>
                  <a:pt x="6402" y="12733"/>
                  <a:pt x="6403" y="12735"/>
                  <a:pt x="6403" y="12737"/>
                </a:cubicBezTo>
                <a:cubicBezTo>
                  <a:pt x="6408" y="12725"/>
                  <a:pt x="6411" y="12709"/>
                  <a:pt x="6413" y="12700"/>
                </a:cubicBezTo>
                <a:lnTo>
                  <a:pt x="6413" y="12684"/>
                </a:lnTo>
                <a:close/>
                <a:moveTo>
                  <a:pt x="17741" y="12723"/>
                </a:moveTo>
                <a:cubicBezTo>
                  <a:pt x="17741" y="12725"/>
                  <a:pt x="17741" y="12727"/>
                  <a:pt x="17741" y="12729"/>
                </a:cubicBezTo>
                <a:cubicBezTo>
                  <a:pt x="17741" y="12759"/>
                  <a:pt x="17753" y="12784"/>
                  <a:pt x="17769" y="12793"/>
                </a:cubicBezTo>
                <a:cubicBezTo>
                  <a:pt x="17764" y="12771"/>
                  <a:pt x="17760" y="12754"/>
                  <a:pt x="17757" y="12747"/>
                </a:cubicBezTo>
                <a:cubicBezTo>
                  <a:pt x="17752" y="12739"/>
                  <a:pt x="17747" y="12730"/>
                  <a:pt x="17741" y="12723"/>
                </a:cubicBezTo>
                <a:close/>
                <a:moveTo>
                  <a:pt x="5077" y="12838"/>
                </a:moveTo>
                <a:cubicBezTo>
                  <a:pt x="5054" y="12838"/>
                  <a:pt x="5036" y="12869"/>
                  <a:pt x="5036" y="12906"/>
                </a:cubicBezTo>
                <a:cubicBezTo>
                  <a:pt x="5036" y="12933"/>
                  <a:pt x="5045" y="12955"/>
                  <a:pt x="5058" y="12967"/>
                </a:cubicBezTo>
                <a:cubicBezTo>
                  <a:pt x="5060" y="12968"/>
                  <a:pt x="5062" y="12969"/>
                  <a:pt x="5064" y="12970"/>
                </a:cubicBezTo>
                <a:cubicBezTo>
                  <a:pt x="5064" y="12970"/>
                  <a:pt x="5064" y="12971"/>
                  <a:pt x="5064" y="12971"/>
                </a:cubicBezTo>
                <a:cubicBezTo>
                  <a:pt x="5068" y="12973"/>
                  <a:pt x="5072" y="12975"/>
                  <a:pt x="5077" y="12975"/>
                </a:cubicBezTo>
                <a:cubicBezTo>
                  <a:pt x="5100" y="12975"/>
                  <a:pt x="5118" y="12944"/>
                  <a:pt x="5118" y="12906"/>
                </a:cubicBezTo>
                <a:cubicBezTo>
                  <a:pt x="5118" y="12869"/>
                  <a:pt x="5100" y="12838"/>
                  <a:pt x="5077" y="12838"/>
                </a:cubicBezTo>
                <a:close/>
                <a:moveTo>
                  <a:pt x="5292" y="12838"/>
                </a:moveTo>
                <a:cubicBezTo>
                  <a:pt x="5269" y="12838"/>
                  <a:pt x="5251" y="12869"/>
                  <a:pt x="5251" y="12906"/>
                </a:cubicBezTo>
                <a:cubicBezTo>
                  <a:pt x="5251" y="12923"/>
                  <a:pt x="5255" y="12938"/>
                  <a:pt x="5261" y="12950"/>
                </a:cubicBezTo>
                <a:cubicBezTo>
                  <a:pt x="5271" y="12934"/>
                  <a:pt x="5283" y="12920"/>
                  <a:pt x="5292" y="12911"/>
                </a:cubicBezTo>
                <a:cubicBezTo>
                  <a:pt x="5294" y="12909"/>
                  <a:pt x="5295" y="12908"/>
                  <a:pt x="5297" y="12906"/>
                </a:cubicBezTo>
                <a:cubicBezTo>
                  <a:pt x="5300" y="12903"/>
                  <a:pt x="5304" y="12902"/>
                  <a:pt x="5306" y="12902"/>
                </a:cubicBezTo>
                <a:cubicBezTo>
                  <a:pt x="5310" y="12902"/>
                  <a:pt x="5313" y="12904"/>
                  <a:pt x="5316" y="12906"/>
                </a:cubicBezTo>
                <a:cubicBezTo>
                  <a:pt x="5322" y="12911"/>
                  <a:pt x="5326" y="12919"/>
                  <a:pt x="5331" y="12928"/>
                </a:cubicBezTo>
                <a:cubicBezTo>
                  <a:pt x="5332" y="12921"/>
                  <a:pt x="5333" y="12914"/>
                  <a:pt x="5333" y="12906"/>
                </a:cubicBezTo>
                <a:cubicBezTo>
                  <a:pt x="5333" y="12869"/>
                  <a:pt x="5315" y="12838"/>
                  <a:pt x="5292" y="12838"/>
                </a:cubicBezTo>
                <a:close/>
                <a:moveTo>
                  <a:pt x="5499" y="12838"/>
                </a:moveTo>
                <a:cubicBezTo>
                  <a:pt x="5497" y="12838"/>
                  <a:pt x="5496" y="12838"/>
                  <a:pt x="5494" y="12839"/>
                </a:cubicBezTo>
                <a:cubicBezTo>
                  <a:pt x="5482" y="12855"/>
                  <a:pt x="5462" y="12868"/>
                  <a:pt x="5461" y="12906"/>
                </a:cubicBezTo>
                <a:cubicBezTo>
                  <a:pt x="5461" y="12908"/>
                  <a:pt x="5461" y="12909"/>
                  <a:pt x="5461" y="12910"/>
                </a:cubicBezTo>
                <a:cubicBezTo>
                  <a:pt x="5460" y="12910"/>
                  <a:pt x="5459" y="12911"/>
                  <a:pt x="5458" y="12912"/>
                </a:cubicBezTo>
                <a:cubicBezTo>
                  <a:pt x="5460" y="12947"/>
                  <a:pt x="5477" y="12975"/>
                  <a:pt x="5499" y="12975"/>
                </a:cubicBezTo>
                <a:cubicBezTo>
                  <a:pt x="5522" y="12975"/>
                  <a:pt x="5540" y="12944"/>
                  <a:pt x="5540" y="12906"/>
                </a:cubicBezTo>
                <a:cubicBezTo>
                  <a:pt x="5540" y="12869"/>
                  <a:pt x="5522" y="12838"/>
                  <a:pt x="5499" y="12838"/>
                </a:cubicBezTo>
                <a:close/>
                <a:moveTo>
                  <a:pt x="5706" y="12838"/>
                </a:moveTo>
                <a:cubicBezTo>
                  <a:pt x="5684" y="12838"/>
                  <a:pt x="5665" y="12869"/>
                  <a:pt x="5665" y="12906"/>
                </a:cubicBezTo>
                <a:cubicBezTo>
                  <a:pt x="5665" y="12944"/>
                  <a:pt x="5684" y="12975"/>
                  <a:pt x="5706" y="12975"/>
                </a:cubicBezTo>
                <a:cubicBezTo>
                  <a:pt x="5729" y="12975"/>
                  <a:pt x="5747" y="12944"/>
                  <a:pt x="5747" y="12906"/>
                </a:cubicBezTo>
                <a:cubicBezTo>
                  <a:pt x="5747" y="12869"/>
                  <a:pt x="5729" y="12838"/>
                  <a:pt x="5706" y="12838"/>
                </a:cubicBezTo>
                <a:close/>
                <a:moveTo>
                  <a:pt x="5921" y="12838"/>
                </a:moveTo>
                <a:cubicBezTo>
                  <a:pt x="5899" y="12838"/>
                  <a:pt x="5880" y="12869"/>
                  <a:pt x="5880" y="12906"/>
                </a:cubicBezTo>
                <a:cubicBezTo>
                  <a:pt x="5880" y="12944"/>
                  <a:pt x="5899" y="12975"/>
                  <a:pt x="5921" y="12975"/>
                </a:cubicBezTo>
                <a:cubicBezTo>
                  <a:pt x="5944" y="12975"/>
                  <a:pt x="5962" y="12944"/>
                  <a:pt x="5962" y="12906"/>
                </a:cubicBezTo>
                <a:cubicBezTo>
                  <a:pt x="5962" y="12869"/>
                  <a:pt x="5944" y="12838"/>
                  <a:pt x="5921" y="12838"/>
                </a:cubicBezTo>
                <a:close/>
                <a:moveTo>
                  <a:pt x="6129" y="12838"/>
                </a:moveTo>
                <a:cubicBezTo>
                  <a:pt x="6106" y="12838"/>
                  <a:pt x="6088" y="12869"/>
                  <a:pt x="6088" y="12906"/>
                </a:cubicBezTo>
                <a:cubicBezTo>
                  <a:pt x="6088" y="12944"/>
                  <a:pt x="6106" y="12975"/>
                  <a:pt x="6129" y="12975"/>
                </a:cubicBezTo>
                <a:cubicBezTo>
                  <a:pt x="6151" y="12975"/>
                  <a:pt x="6170" y="12944"/>
                  <a:pt x="6170" y="12906"/>
                </a:cubicBezTo>
                <a:cubicBezTo>
                  <a:pt x="6170" y="12869"/>
                  <a:pt x="6151" y="12838"/>
                  <a:pt x="6129" y="12838"/>
                </a:cubicBezTo>
                <a:close/>
                <a:moveTo>
                  <a:pt x="6336" y="12838"/>
                </a:moveTo>
                <a:cubicBezTo>
                  <a:pt x="6313" y="12838"/>
                  <a:pt x="6295" y="12869"/>
                  <a:pt x="6295" y="12906"/>
                </a:cubicBezTo>
                <a:cubicBezTo>
                  <a:pt x="6295" y="12944"/>
                  <a:pt x="6313" y="12975"/>
                  <a:pt x="6336" y="12975"/>
                </a:cubicBezTo>
                <a:cubicBezTo>
                  <a:pt x="6359" y="12975"/>
                  <a:pt x="6377" y="12944"/>
                  <a:pt x="6377" y="12906"/>
                </a:cubicBezTo>
                <a:cubicBezTo>
                  <a:pt x="6377" y="12869"/>
                  <a:pt x="6359" y="12838"/>
                  <a:pt x="6336" y="12838"/>
                </a:cubicBezTo>
                <a:close/>
                <a:moveTo>
                  <a:pt x="9483" y="12838"/>
                </a:moveTo>
                <a:cubicBezTo>
                  <a:pt x="9461" y="12838"/>
                  <a:pt x="9442" y="12869"/>
                  <a:pt x="9442" y="12906"/>
                </a:cubicBezTo>
                <a:cubicBezTo>
                  <a:pt x="9442" y="12944"/>
                  <a:pt x="9461" y="12975"/>
                  <a:pt x="9483" y="12975"/>
                </a:cubicBezTo>
                <a:cubicBezTo>
                  <a:pt x="9506" y="12975"/>
                  <a:pt x="9524" y="12944"/>
                  <a:pt x="9524" y="12906"/>
                </a:cubicBezTo>
                <a:cubicBezTo>
                  <a:pt x="9524" y="12869"/>
                  <a:pt x="9506" y="12838"/>
                  <a:pt x="9483" y="12838"/>
                </a:cubicBezTo>
                <a:close/>
                <a:moveTo>
                  <a:pt x="9698" y="12838"/>
                </a:moveTo>
                <a:cubicBezTo>
                  <a:pt x="9676" y="12838"/>
                  <a:pt x="9657" y="12869"/>
                  <a:pt x="9657" y="12906"/>
                </a:cubicBezTo>
                <a:cubicBezTo>
                  <a:pt x="9657" y="12944"/>
                  <a:pt x="9676" y="12975"/>
                  <a:pt x="9698" y="12975"/>
                </a:cubicBezTo>
                <a:cubicBezTo>
                  <a:pt x="9721" y="12975"/>
                  <a:pt x="9739" y="12944"/>
                  <a:pt x="9739" y="12906"/>
                </a:cubicBezTo>
                <a:cubicBezTo>
                  <a:pt x="9739" y="12869"/>
                  <a:pt x="9721" y="12838"/>
                  <a:pt x="9698" y="12838"/>
                </a:cubicBezTo>
                <a:close/>
                <a:moveTo>
                  <a:pt x="9906" y="12838"/>
                </a:moveTo>
                <a:cubicBezTo>
                  <a:pt x="9883" y="12838"/>
                  <a:pt x="9865" y="12869"/>
                  <a:pt x="9865" y="12906"/>
                </a:cubicBezTo>
                <a:cubicBezTo>
                  <a:pt x="9865" y="12944"/>
                  <a:pt x="9883" y="12975"/>
                  <a:pt x="9906" y="12975"/>
                </a:cubicBezTo>
                <a:cubicBezTo>
                  <a:pt x="9928" y="12975"/>
                  <a:pt x="9947" y="12944"/>
                  <a:pt x="9947" y="12906"/>
                </a:cubicBezTo>
                <a:cubicBezTo>
                  <a:pt x="9947" y="12869"/>
                  <a:pt x="9928" y="12838"/>
                  <a:pt x="9906" y="12838"/>
                </a:cubicBezTo>
                <a:close/>
                <a:moveTo>
                  <a:pt x="10121" y="12838"/>
                </a:moveTo>
                <a:cubicBezTo>
                  <a:pt x="10098" y="12838"/>
                  <a:pt x="10080" y="12869"/>
                  <a:pt x="10080" y="12906"/>
                </a:cubicBezTo>
                <a:cubicBezTo>
                  <a:pt x="10080" y="12944"/>
                  <a:pt x="10098" y="12975"/>
                  <a:pt x="10121" y="12975"/>
                </a:cubicBezTo>
                <a:cubicBezTo>
                  <a:pt x="10143" y="12975"/>
                  <a:pt x="10162" y="12944"/>
                  <a:pt x="10162" y="12906"/>
                </a:cubicBezTo>
                <a:cubicBezTo>
                  <a:pt x="10162" y="12869"/>
                  <a:pt x="10143" y="12838"/>
                  <a:pt x="10121" y="12838"/>
                </a:cubicBezTo>
                <a:close/>
                <a:moveTo>
                  <a:pt x="10328" y="12838"/>
                </a:moveTo>
                <a:cubicBezTo>
                  <a:pt x="10305" y="12838"/>
                  <a:pt x="10287" y="12869"/>
                  <a:pt x="10287" y="12906"/>
                </a:cubicBezTo>
                <a:cubicBezTo>
                  <a:pt x="10287" y="12944"/>
                  <a:pt x="10305" y="12975"/>
                  <a:pt x="10328" y="12975"/>
                </a:cubicBezTo>
                <a:cubicBezTo>
                  <a:pt x="10351" y="12975"/>
                  <a:pt x="10369" y="12944"/>
                  <a:pt x="10369" y="12906"/>
                </a:cubicBezTo>
                <a:cubicBezTo>
                  <a:pt x="10369" y="12869"/>
                  <a:pt x="10351" y="12838"/>
                  <a:pt x="10328" y="12838"/>
                </a:cubicBezTo>
                <a:close/>
                <a:moveTo>
                  <a:pt x="10535" y="12838"/>
                </a:moveTo>
                <a:cubicBezTo>
                  <a:pt x="10513" y="12838"/>
                  <a:pt x="10494" y="12869"/>
                  <a:pt x="10494" y="12906"/>
                </a:cubicBezTo>
                <a:cubicBezTo>
                  <a:pt x="10494" y="12944"/>
                  <a:pt x="10513" y="12975"/>
                  <a:pt x="10535" y="12975"/>
                </a:cubicBezTo>
                <a:cubicBezTo>
                  <a:pt x="10558" y="12975"/>
                  <a:pt x="10576" y="12944"/>
                  <a:pt x="10576" y="12906"/>
                </a:cubicBezTo>
                <a:cubicBezTo>
                  <a:pt x="10576" y="12869"/>
                  <a:pt x="10558" y="12838"/>
                  <a:pt x="10535" y="12838"/>
                </a:cubicBezTo>
                <a:close/>
                <a:moveTo>
                  <a:pt x="10750" y="12838"/>
                </a:moveTo>
                <a:cubicBezTo>
                  <a:pt x="10727" y="12838"/>
                  <a:pt x="10709" y="12869"/>
                  <a:pt x="10709" y="12906"/>
                </a:cubicBezTo>
                <a:cubicBezTo>
                  <a:pt x="10709" y="12944"/>
                  <a:pt x="10727" y="12975"/>
                  <a:pt x="10750" y="12975"/>
                </a:cubicBezTo>
                <a:cubicBezTo>
                  <a:pt x="10773" y="12975"/>
                  <a:pt x="10791" y="12944"/>
                  <a:pt x="10791" y="12906"/>
                </a:cubicBezTo>
                <a:cubicBezTo>
                  <a:pt x="10791" y="12869"/>
                  <a:pt x="10773" y="12838"/>
                  <a:pt x="10750" y="12838"/>
                </a:cubicBezTo>
                <a:close/>
                <a:moveTo>
                  <a:pt x="10957" y="12838"/>
                </a:moveTo>
                <a:cubicBezTo>
                  <a:pt x="10935" y="12838"/>
                  <a:pt x="10916" y="12869"/>
                  <a:pt x="10916" y="12906"/>
                </a:cubicBezTo>
                <a:cubicBezTo>
                  <a:pt x="10916" y="12944"/>
                  <a:pt x="10935" y="12975"/>
                  <a:pt x="10957" y="12975"/>
                </a:cubicBezTo>
                <a:cubicBezTo>
                  <a:pt x="10980" y="12975"/>
                  <a:pt x="10998" y="12944"/>
                  <a:pt x="10998" y="12906"/>
                </a:cubicBezTo>
                <a:cubicBezTo>
                  <a:pt x="10998" y="12869"/>
                  <a:pt x="10980" y="12838"/>
                  <a:pt x="10957" y="12838"/>
                </a:cubicBezTo>
                <a:close/>
                <a:moveTo>
                  <a:pt x="11165" y="12838"/>
                </a:moveTo>
                <a:cubicBezTo>
                  <a:pt x="11142" y="12838"/>
                  <a:pt x="11124" y="12869"/>
                  <a:pt x="11124" y="12906"/>
                </a:cubicBezTo>
                <a:cubicBezTo>
                  <a:pt x="11124" y="12944"/>
                  <a:pt x="11142" y="12975"/>
                  <a:pt x="11165" y="12975"/>
                </a:cubicBezTo>
                <a:cubicBezTo>
                  <a:pt x="11187" y="12975"/>
                  <a:pt x="11206" y="12944"/>
                  <a:pt x="11206" y="12906"/>
                </a:cubicBezTo>
                <a:cubicBezTo>
                  <a:pt x="11206" y="12869"/>
                  <a:pt x="11187" y="12838"/>
                  <a:pt x="11165" y="12838"/>
                </a:cubicBezTo>
                <a:close/>
                <a:moveTo>
                  <a:pt x="11380" y="12838"/>
                </a:moveTo>
                <a:cubicBezTo>
                  <a:pt x="11357" y="12838"/>
                  <a:pt x="11339" y="12869"/>
                  <a:pt x="11339" y="12906"/>
                </a:cubicBezTo>
                <a:cubicBezTo>
                  <a:pt x="11339" y="12944"/>
                  <a:pt x="11357" y="12975"/>
                  <a:pt x="11380" y="12975"/>
                </a:cubicBezTo>
                <a:cubicBezTo>
                  <a:pt x="11402" y="12975"/>
                  <a:pt x="11421" y="12944"/>
                  <a:pt x="11421" y="12906"/>
                </a:cubicBezTo>
                <a:cubicBezTo>
                  <a:pt x="11421" y="12869"/>
                  <a:pt x="11402" y="12838"/>
                  <a:pt x="11380" y="12838"/>
                </a:cubicBezTo>
                <a:close/>
                <a:moveTo>
                  <a:pt x="11587" y="12838"/>
                </a:moveTo>
                <a:cubicBezTo>
                  <a:pt x="11564" y="12838"/>
                  <a:pt x="11546" y="12869"/>
                  <a:pt x="11546" y="12906"/>
                </a:cubicBezTo>
                <a:cubicBezTo>
                  <a:pt x="11546" y="12944"/>
                  <a:pt x="11564" y="12975"/>
                  <a:pt x="11587" y="12975"/>
                </a:cubicBezTo>
                <a:cubicBezTo>
                  <a:pt x="11610" y="12975"/>
                  <a:pt x="11628" y="12944"/>
                  <a:pt x="11628" y="12906"/>
                </a:cubicBezTo>
                <a:cubicBezTo>
                  <a:pt x="11628" y="12869"/>
                  <a:pt x="11610" y="12838"/>
                  <a:pt x="11587" y="12838"/>
                </a:cubicBezTo>
                <a:close/>
                <a:moveTo>
                  <a:pt x="11794" y="12838"/>
                </a:moveTo>
                <a:cubicBezTo>
                  <a:pt x="11771" y="12838"/>
                  <a:pt x="11753" y="12869"/>
                  <a:pt x="11753" y="12906"/>
                </a:cubicBezTo>
                <a:cubicBezTo>
                  <a:pt x="11753" y="12944"/>
                  <a:pt x="11771" y="12975"/>
                  <a:pt x="11794" y="12975"/>
                </a:cubicBezTo>
                <a:cubicBezTo>
                  <a:pt x="11817" y="12975"/>
                  <a:pt x="11835" y="12944"/>
                  <a:pt x="11835" y="12906"/>
                </a:cubicBezTo>
                <a:cubicBezTo>
                  <a:pt x="11835" y="12869"/>
                  <a:pt x="11817" y="12838"/>
                  <a:pt x="11794" y="12838"/>
                </a:cubicBezTo>
                <a:close/>
                <a:moveTo>
                  <a:pt x="12009" y="12838"/>
                </a:moveTo>
                <a:cubicBezTo>
                  <a:pt x="11986" y="12838"/>
                  <a:pt x="11968" y="12869"/>
                  <a:pt x="11968" y="12906"/>
                </a:cubicBezTo>
                <a:cubicBezTo>
                  <a:pt x="11968" y="12944"/>
                  <a:pt x="11986" y="12975"/>
                  <a:pt x="12009" y="12975"/>
                </a:cubicBezTo>
                <a:cubicBezTo>
                  <a:pt x="12032" y="12975"/>
                  <a:pt x="12050" y="12944"/>
                  <a:pt x="12050" y="12906"/>
                </a:cubicBezTo>
                <a:cubicBezTo>
                  <a:pt x="12050" y="12869"/>
                  <a:pt x="12032" y="12838"/>
                  <a:pt x="12009" y="12838"/>
                </a:cubicBezTo>
                <a:close/>
                <a:moveTo>
                  <a:pt x="12216" y="12838"/>
                </a:moveTo>
                <a:cubicBezTo>
                  <a:pt x="12194" y="12838"/>
                  <a:pt x="12175" y="12869"/>
                  <a:pt x="12175" y="12906"/>
                </a:cubicBezTo>
                <a:cubicBezTo>
                  <a:pt x="12175" y="12944"/>
                  <a:pt x="12194" y="12975"/>
                  <a:pt x="12216" y="12975"/>
                </a:cubicBezTo>
                <a:cubicBezTo>
                  <a:pt x="12239" y="12975"/>
                  <a:pt x="12257" y="12944"/>
                  <a:pt x="12257" y="12906"/>
                </a:cubicBezTo>
                <a:cubicBezTo>
                  <a:pt x="12257" y="12869"/>
                  <a:pt x="12239" y="12838"/>
                  <a:pt x="12216" y="12838"/>
                </a:cubicBezTo>
                <a:close/>
                <a:moveTo>
                  <a:pt x="12424" y="12838"/>
                </a:moveTo>
                <a:cubicBezTo>
                  <a:pt x="12401" y="12838"/>
                  <a:pt x="12383" y="12869"/>
                  <a:pt x="12383" y="12906"/>
                </a:cubicBezTo>
                <a:cubicBezTo>
                  <a:pt x="12383" y="12944"/>
                  <a:pt x="12401" y="12975"/>
                  <a:pt x="12424" y="12975"/>
                </a:cubicBezTo>
                <a:cubicBezTo>
                  <a:pt x="12446" y="12975"/>
                  <a:pt x="12465" y="12944"/>
                  <a:pt x="12465" y="12906"/>
                </a:cubicBezTo>
                <a:cubicBezTo>
                  <a:pt x="12465" y="12869"/>
                  <a:pt x="12446" y="12838"/>
                  <a:pt x="12424" y="12838"/>
                </a:cubicBezTo>
                <a:close/>
                <a:moveTo>
                  <a:pt x="12639" y="12838"/>
                </a:moveTo>
                <a:cubicBezTo>
                  <a:pt x="12616" y="12838"/>
                  <a:pt x="12598" y="12869"/>
                  <a:pt x="12598" y="12906"/>
                </a:cubicBezTo>
                <a:cubicBezTo>
                  <a:pt x="12598" y="12944"/>
                  <a:pt x="12616" y="12975"/>
                  <a:pt x="12639" y="12975"/>
                </a:cubicBezTo>
                <a:cubicBezTo>
                  <a:pt x="12661" y="12975"/>
                  <a:pt x="12680" y="12944"/>
                  <a:pt x="12680" y="12906"/>
                </a:cubicBezTo>
                <a:cubicBezTo>
                  <a:pt x="12680" y="12869"/>
                  <a:pt x="12661" y="12838"/>
                  <a:pt x="12639" y="12838"/>
                </a:cubicBezTo>
                <a:close/>
                <a:moveTo>
                  <a:pt x="12846" y="12838"/>
                </a:moveTo>
                <a:cubicBezTo>
                  <a:pt x="12823" y="12838"/>
                  <a:pt x="12805" y="12869"/>
                  <a:pt x="12805" y="12906"/>
                </a:cubicBezTo>
                <a:cubicBezTo>
                  <a:pt x="12805" y="12944"/>
                  <a:pt x="12823" y="12975"/>
                  <a:pt x="12846" y="12975"/>
                </a:cubicBezTo>
                <a:cubicBezTo>
                  <a:pt x="12868" y="12975"/>
                  <a:pt x="12887" y="12944"/>
                  <a:pt x="12887" y="12906"/>
                </a:cubicBezTo>
                <a:cubicBezTo>
                  <a:pt x="12887" y="12869"/>
                  <a:pt x="12868" y="12838"/>
                  <a:pt x="12846" y="12838"/>
                </a:cubicBezTo>
                <a:close/>
                <a:moveTo>
                  <a:pt x="13053" y="12838"/>
                </a:moveTo>
                <a:cubicBezTo>
                  <a:pt x="13030" y="12838"/>
                  <a:pt x="13012" y="12869"/>
                  <a:pt x="13012" y="12906"/>
                </a:cubicBezTo>
                <a:cubicBezTo>
                  <a:pt x="13012" y="12944"/>
                  <a:pt x="13030" y="12975"/>
                  <a:pt x="13053" y="12975"/>
                </a:cubicBezTo>
                <a:cubicBezTo>
                  <a:pt x="13076" y="12975"/>
                  <a:pt x="13094" y="12944"/>
                  <a:pt x="13094" y="12906"/>
                </a:cubicBezTo>
                <a:cubicBezTo>
                  <a:pt x="13094" y="12869"/>
                  <a:pt x="13076" y="12838"/>
                  <a:pt x="13053" y="12838"/>
                </a:cubicBezTo>
                <a:close/>
                <a:moveTo>
                  <a:pt x="14755" y="12838"/>
                </a:moveTo>
                <a:cubicBezTo>
                  <a:pt x="14755" y="12840"/>
                  <a:pt x="14756" y="12842"/>
                  <a:pt x="14756" y="12845"/>
                </a:cubicBezTo>
                <a:cubicBezTo>
                  <a:pt x="14758" y="12857"/>
                  <a:pt x="14765" y="12888"/>
                  <a:pt x="14775" y="12888"/>
                </a:cubicBezTo>
                <a:cubicBezTo>
                  <a:pt x="14776" y="12892"/>
                  <a:pt x="14777" y="12896"/>
                  <a:pt x="14778" y="12900"/>
                </a:cubicBezTo>
                <a:cubicBezTo>
                  <a:pt x="14778" y="12903"/>
                  <a:pt x="14778" y="12905"/>
                  <a:pt x="14779" y="12907"/>
                </a:cubicBezTo>
                <a:cubicBezTo>
                  <a:pt x="14779" y="12905"/>
                  <a:pt x="14779" y="12903"/>
                  <a:pt x="14779" y="12900"/>
                </a:cubicBezTo>
                <a:cubicBezTo>
                  <a:pt x="14779" y="12872"/>
                  <a:pt x="14769" y="12849"/>
                  <a:pt x="14755" y="12838"/>
                </a:cubicBezTo>
                <a:close/>
                <a:moveTo>
                  <a:pt x="14956" y="12838"/>
                </a:moveTo>
                <a:cubicBezTo>
                  <a:pt x="14953" y="12860"/>
                  <a:pt x="14950" y="12881"/>
                  <a:pt x="14948" y="12902"/>
                </a:cubicBezTo>
                <a:cubicBezTo>
                  <a:pt x="14946" y="12916"/>
                  <a:pt x="14944" y="12930"/>
                  <a:pt x="14942" y="12944"/>
                </a:cubicBezTo>
                <a:cubicBezTo>
                  <a:pt x="14941" y="12953"/>
                  <a:pt x="14940" y="12961"/>
                  <a:pt x="14939" y="12970"/>
                </a:cubicBezTo>
                <a:cubicBezTo>
                  <a:pt x="14940" y="12970"/>
                  <a:pt x="14941" y="12971"/>
                  <a:pt x="14942" y="12971"/>
                </a:cubicBezTo>
                <a:cubicBezTo>
                  <a:pt x="14965" y="12971"/>
                  <a:pt x="14983" y="12940"/>
                  <a:pt x="14983" y="12902"/>
                </a:cubicBezTo>
                <a:cubicBezTo>
                  <a:pt x="14983" y="12872"/>
                  <a:pt x="14972" y="12847"/>
                  <a:pt x="14956" y="12838"/>
                </a:cubicBezTo>
                <a:close/>
                <a:moveTo>
                  <a:pt x="17270" y="12838"/>
                </a:moveTo>
                <a:cubicBezTo>
                  <a:pt x="17268" y="12844"/>
                  <a:pt x="17266" y="12849"/>
                  <a:pt x="17265" y="12856"/>
                </a:cubicBezTo>
                <a:lnTo>
                  <a:pt x="17278" y="12857"/>
                </a:lnTo>
                <a:cubicBezTo>
                  <a:pt x="17279" y="12856"/>
                  <a:pt x="17281" y="12854"/>
                  <a:pt x="17282" y="12853"/>
                </a:cubicBezTo>
                <a:cubicBezTo>
                  <a:pt x="17278" y="12847"/>
                  <a:pt x="17274" y="12842"/>
                  <a:pt x="17270" y="12838"/>
                </a:cubicBezTo>
                <a:close/>
                <a:moveTo>
                  <a:pt x="17679" y="12838"/>
                </a:moveTo>
                <a:cubicBezTo>
                  <a:pt x="17677" y="12844"/>
                  <a:pt x="17675" y="12851"/>
                  <a:pt x="17675" y="12862"/>
                </a:cubicBezTo>
                <a:cubicBezTo>
                  <a:pt x="17675" y="12862"/>
                  <a:pt x="17675" y="12862"/>
                  <a:pt x="17675" y="12862"/>
                </a:cubicBezTo>
                <a:cubicBezTo>
                  <a:pt x="17664" y="12865"/>
                  <a:pt x="17658" y="12882"/>
                  <a:pt x="17657" y="12906"/>
                </a:cubicBezTo>
                <a:cubicBezTo>
                  <a:pt x="17657" y="12907"/>
                  <a:pt x="17657" y="12908"/>
                  <a:pt x="17657" y="12910"/>
                </a:cubicBezTo>
                <a:cubicBezTo>
                  <a:pt x="17653" y="12909"/>
                  <a:pt x="17649" y="12909"/>
                  <a:pt x="17645" y="12909"/>
                </a:cubicBezTo>
                <a:cubicBezTo>
                  <a:pt x="17643" y="12909"/>
                  <a:pt x="17642" y="12908"/>
                  <a:pt x="17641" y="12906"/>
                </a:cubicBezTo>
                <a:cubicBezTo>
                  <a:pt x="17638" y="12902"/>
                  <a:pt x="17637" y="12896"/>
                  <a:pt x="17635" y="12889"/>
                </a:cubicBezTo>
                <a:cubicBezTo>
                  <a:pt x="17634" y="12894"/>
                  <a:pt x="17634" y="12900"/>
                  <a:pt x="17634" y="12906"/>
                </a:cubicBezTo>
                <a:cubicBezTo>
                  <a:pt x="17634" y="12943"/>
                  <a:pt x="17652" y="12974"/>
                  <a:pt x="17675" y="12974"/>
                </a:cubicBezTo>
                <a:cubicBezTo>
                  <a:pt x="17697" y="12974"/>
                  <a:pt x="17716" y="12943"/>
                  <a:pt x="17716" y="12906"/>
                </a:cubicBezTo>
                <a:cubicBezTo>
                  <a:pt x="17716" y="12870"/>
                  <a:pt x="17700" y="12842"/>
                  <a:pt x="17679" y="12838"/>
                </a:cubicBezTo>
                <a:close/>
                <a:moveTo>
                  <a:pt x="16185" y="12851"/>
                </a:moveTo>
                <a:cubicBezTo>
                  <a:pt x="16174" y="12863"/>
                  <a:pt x="16167" y="12883"/>
                  <a:pt x="16167" y="12907"/>
                </a:cubicBezTo>
                <a:cubicBezTo>
                  <a:pt x="16167" y="12938"/>
                  <a:pt x="16180" y="12964"/>
                  <a:pt x="16197" y="12972"/>
                </a:cubicBezTo>
                <a:cubicBezTo>
                  <a:pt x="16193" y="12951"/>
                  <a:pt x="16190" y="12927"/>
                  <a:pt x="16188" y="12907"/>
                </a:cubicBezTo>
                <a:cubicBezTo>
                  <a:pt x="16186" y="12893"/>
                  <a:pt x="16184" y="12881"/>
                  <a:pt x="16182" y="12872"/>
                </a:cubicBezTo>
                <a:lnTo>
                  <a:pt x="16186" y="12872"/>
                </a:lnTo>
                <a:cubicBezTo>
                  <a:pt x="16186" y="12864"/>
                  <a:pt x="16185" y="12857"/>
                  <a:pt x="16185" y="12851"/>
                </a:cubicBezTo>
                <a:close/>
                <a:moveTo>
                  <a:pt x="5180" y="13004"/>
                </a:moveTo>
                <a:cubicBezTo>
                  <a:pt x="5169" y="13004"/>
                  <a:pt x="5159" y="13012"/>
                  <a:pt x="5151" y="13025"/>
                </a:cubicBezTo>
                <a:cubicBezTo>
                  <a:pt x="5166" y="13062"/>
                  <a:pt x="5184" y="13107"/>
                  <a:pt x="5209" y="13107"/>
                </a:cubicBezTo>
                <a:cubicBezTo>
                  <a:pt x="5212" y="13107"/>
                  <a:pt x="5214" y="13105"/>
                  <a:pt x="5217" y="13104"/>
                </a:cubicBezTo>
                <a:cubicBezTo>
                  <a:pt x="5220" y="13094"/>
                  <a:pt x="5221" y="13084"/>
                  <a:pt x="5221" y="13073"/>
                </a:cubicBezTo>
                <a:cubicBezTo>
                  <a:pt x="5221" y="13035"/>
                  <a:pt x="5203" y="13004"/>
                  <a:pt x="5180" y="13004"/>
                </a:cubicBezTo>
                <a:close/>
                <a:moveTo>
                  <a:pt x="5393" y="13004"/>
                </a:moveTo>
                <a:cubicBezTo>
                  <a:pt x="5378" y="13004"/>
                  <a:pt x="5366" y="13017"/>
                  <a:pt x="5358" y="13036"/>
                </a:cubicBezTo>
                <a:cubicBezTo>
                  <a:pt x="5362" y="13040"/>
                  <a:pt x="5365" y="13043"/>
                  <a:pt x="5366" y="13046"/>
                </a:cubicBezTo>
                <a:cubicBezTo>
                  <a:pt x="5367" y="13047"/>
                  <a:pt x="5369" y="13044"/>
                  <a:pt x="5372" y="13041"/>
                </a:cubicBezTo>
                <a:cubicBezTo>
                  <a:pt x="5370" y="13049"/>
                  <a:pt x="5368" y="13058"/>
                  <a:pt x="5368" y="13068"/>
                </a:cubicBezTo>
                <a:cubicBezTo>
                  <a:pt x="5368" y="13106"/>
                  <a:pt x="5378" y="13122"/>
                  <a:pt x="5387" y="13140"/>
                </a:cubicBezTo>
                <a:cubicBezTo>
                  <a:pt x="5389" y="13140"/>
                  <a:pt x="5391" y="13141"/>
                  <a:pt x="5393" y="13141"/>
                </a:cubicBezTo>
                <a:cubicBezTo>
                  <a:pt x="5416" y="13141"/>
                  <a:pt x="5434" y="13111"/>
                  <a:pt x="5434" y="13073"/>
                </a:cubicBezTo>
                <a:cubicBezTo>
                  <a:pt x="5434" y="13035"/>
                  <a:pt x="5416" y="13004"/>
                  <a:pt x="5393" y="13004"/>
                </a:cubicBezTo>
                <a:close/>
                <a:moveTo>
                  <a:pt x="5607" y="13004"/>
                </a:moveTo>
                <a:cubicBezTo>
                  <a:pt x="5584" y="13004"/>
                  <a:pt x="5566" y="13035"/>
                  <a:pt x="5566" y="13073"/>
                </a:cubicBezTo>
                <a:cubicBezTo>
                  <a:pt x="5566" y="13111"/>
                  <a:pt x="5584" y="13141"/>
                  <a:pt x="5607" y="13141"/>
                </a:cubicBezTo>
                <a:cubicBezTo>
                  <a:pt x="5629" y="13141"/>
                  <a:pt x="5648" y="13111"/>
                  <a:pt x="5648" y="13073"/>
                </a:cubicBezTo>
                <a:cubicBezTo>
                  <a:pt x="5648" y="13035"/>
                  <a:pt x="5629" y="13004"/>
                  <a:pt x="5607" y="13004"/>
                </a:cubicBezTo>
                <a:close/>
                <a:moveTo>
                  <a:pt x="5814" y="13004"/>
                </a:moveTo>
                <a:cubicBezTo>
                  <a:pt x="5791" y="13004"/>
                  <a:pt x="5773" y="13035"/>
                  <a:pt x="5773" y="13073"/>
                </a:cubicBezTo>
                <a:cubicBezTo>
                  <a:pt x="5773" y="13111"/>
                  <a:pt x="5791" y="13141"/>
                  <a:pt x="5814" y="13141"/>
                </a:cubicBezTo>
                <a:cubicBezTo>
                  <a:pt x="5837" y="13141"/>
                  <a:pt x="5855" y="13111"/>
                  <a:pt x="5855" y="13073"/>
                </a:cubicBezTo>
                <a:cubicBezTo>
                  <a:pt x="5855" y="13035"/>
                  <a:pt x="5837" y="13004"/>
                  <a:pt x="5814" y="13004"/>
                </a:cubicBezTo>
                <a:close/>
                <a:moveTo>
                  <a:pt x="6021" y="13004"/>
                </a:moveTo>
                <a:cubicBezTo>
                  <a:pt x="5999" y="13004"/>
                  <a:pt x="5980" y="13035"/>
                  <a:pt x="5980" y="13073"/>
                </a:cubicBezTo>
                <a:cubicBezTo>
                  <a:pt x="5980" y="13111"/>
                  <a:pt x="5999" y="13141"/>
                  <a:pt x="6021" y="13141"/>
                </a:cubicBezTo>
                <a:cubicBezTo>
                  <a:pt x="6044" y="13141"/>
                  <a:pt x="6062" y="13111"/>
                  <a:pt x="6062" y="13073"/>
                </a:cubicBezTo>
                <a:cubicBezTo>
                  <a:pt x="6062" y="13035"/>
                  <a:pt x="6044" y="13004"/>
                  <a:pt x="6021" y="13004"/>
                </a:cubicBezTo>
                <a:close/>
                <a:moveTo>
                  <a:pt x="6236" y="13004"/>
                </a:moveTo>
                <a:cubicBezTo>
                  <a:pt x="6214" y="13004"/>
                  <a:pt x="6195" y="13035"/>
                  <a:pt x="6195" y="13073"/>
                </a:cubicBezTo>
                <a:cubicBezTo>
                  <a:pt x="6195" y="13111"/>
                  <a:pt x="6214" y="13141"/>
                  <a:pt x="6236" y="13141"/>
                </a:cubicBezTo>
                <a:cubicBezTo>
                  <a:pt x="6259" y="13141"/>
                  <a:pt x="6277" y="13111"/>
                  <a:pt x="6277" y="13073"/>
                </a:cubicBezTo>
                <a:cubicBezTo>
                  <a:pt x="6277" y="13035"/>
                  <a:pt x="6259" y="13004"/>
                  <a:pt x="6236" y="13004"/>
                </a:cubicBezTo>
                <a:close/>
                <a:moveTo>
                  <a:pt x="6443" y="13004"/>
                </a:moveTo>
                <a:cubicBezTo>
                  <a:pt x="6421" y="13004"/>
                  <a:pt x="6402" y="13035"/>
                  <a:pt x="6402" y="13073"/>
                </a:cubicBezTo>
                <a:cubicBezTo>
                  <a:pt x="6402" y="13111"/>
                  <a:pt x="6421" y="13141"/>
                  <a:pt x="6443" y="13141"/>
                </a:cubicBezTo>
                <a:cubicBezTo>
                  <a:pt x="6466" y="13141"/>
                  <a:pt x="6484" y="13111"/>
                  <a:pt x="6484" y="13073"/>
                </a:cubicBezTo>
                <a:cubicBezTo>
                  <a:pt x="6484" y="13035"/>
                  <a:pt x="6466" y="13004"/>
                  <a:pt x="6443" y="13004"/>
                </a:cubicBezTo>
                <a:close/>
                <a:moveTo>
                  <a:pt x="9379" y="13004"/>
                </a:moveTo>
                <a:cubicBezTo>
                  <a:pt x="9371" y="13004"/>
                  <a:pt x="9364" y="13008"/>
                  <a:pt x="9358" y="13015"/>
                </a:cubicBezTo>
                <a:cubicBezTo>
                  <a:pt x="9371" y="13050"/>
                  <a:pt x="9388" y="13086"/>
                  <a:pt x="9408" y="13121"/>
                </a:cubicBezTo>
                <a:cubicBezTo>
                  <a:pt x="9416" y="13109"/>
                  <a:pt x="9420" y="13092"/>
                  <a:pt x="9420" y="13073"/>
                </a:cubicBezTo>
                <a:cubicBezTo>
                  <a:pt x="9420" y="13035"/>
                  <a:pt x="9402" y="13004"/>
                  <a:pt x="9379" y="13004"/>
                </a:cubicBezTo>
                <a:close/>
                <a:moveTo>
                  <a:pt x="9591" y="13004"/>
                </a:moveTo>
                <a:cubicBezTo>
                  <a:pt x="9568" y="13004"/>
                  <a:pt x="9550" y="13035"/>
                  <a:pt x="9550" y="13073"/>
                </a:cubicBezTo>
                <a:cubicBezTo>
                  <a:pt x="9550" y="13111"/>
                  <a:pt x="9568" y="13141"/>
                  <a:pt x="9591" y="13141"/>
                </a:cubicBezTo>
                <a:cubicBezTo>
                  <a:pt x="9614" y="13141"/>
                  <a:pt x="9632" y="13111"/>
                  <a:pt x="9632" y="13073"/>
                </a:cubicBezTo>
                <a:cubicBezTo>
                  <a:pt x="9632" y="13035"/>
                  <a:pt x="9614" y="13004"/>
                  <a:pt x="9591" y="13004"/>
                </a:cubicBezTo>
                <a:close/>
                <a:moveTo>
                  <a:pt x="9806" y="13004"/>
                </a:moveTo>
                <a:cubicBezTo>
                  <a:pt x="9783" y="13004"/>
                  <a:pt x="9765" y="13035"/>
                  <a:pt x="9765" y="13073"/>
                </a:cubicBezTo>
                <a:cubicBezTo>
                  <a:pt x="9765" y="13111"/>
                  <a:pt x="9783" y="13141"/>
                  <a:pt x="9806" y="13141"/>
                </a:cubicBezTo>
                <a:cubicBezTo>
                  <a:pt x="9828" y="13141"/>
                  <a:pt x="9847" y="13111"/>
                  <a:pt x="9847" y="13073"/>
                </a:cubicBezTo>
                <a:cubicBezTo>
                  <a:pt x="9847" y="13035"/>
                  <a:pt x="9828" y="13004"/>
                  <a:pt x="9806" y="13004"/>
                </a:cubicBezTo>
                <a:close/>
                <a:moveTo>
                  <a:pt x="10013" y="13004"/>
                </a:moveTo>
                <a:cubicBezTo>
                  <a:pt x="9990" y="13004"/>
                  <a:pt x="9972" y="13035"/>
                  <a:pt x="9972" y="13073"/>
                </a:cubicBezTo>
                <a:cubicBezTo>
                  <a:pt x="9972" y="13111"/>
                  <a:pt x="9990" y="13141"/>
                  <a:pt x="10013" y="13141"/>
                </a:cubicBezTo>
                <a:cubicBezTo>
                  <a:pt x="10036" y="13141"/>
                  <a:pt x="10054" y="13111"/>
                  <a:pt x="10054" y="13073"/>
                </a:cubicBezTo>
                <a:cubicBezTo>
                  <a:pt x="10054" y="13035"/>
                  <a:pt x="10036" y="13004"/>
                  <a:pt x="10013" y="13004"/>
                </a:cubicBezTo>
                <a:close/>
                <a:moveTo>
                  <a:pt x="10220" y="13004"/>
                </a:moveTo>
                <a:cubicBezTo>
                  <a:pt x="10198" y="13004"/>
                  <a:pt x="10179" y="13035"/>
                  <a:pt x="10179" y="13073"/>
                </a:cubicBezTo>
                <a:cubicBezTo>
                  <a:pt x="10179" y="13111"/>
                  <a:pt x="10198" y="13141"/>
                  <a:pt x="10220" y="13141"/>
                </a:cubicBezTo>
                <a:cubicBezTo>
                  <a:pt x="10243" y="13141"/>
                  <a:pt x="10261" y="13111"/>
                  <a:pt x="10261" y="13073"/>
                </a:cubicBezTo>
                <a:cubicBezTo>
                  <a:pt x="10261" y="13035"/>
                  <a:pt x="10243" y="13004"/>
                  <a:pt x="10220" y="13004"/>
                </a:cubicBezTo>
                <a:close/>
                <a:moveTo>
                  <a:pt x="10435" y="13004"/>
                </a:moveTo>
                <a:cubicBezTo>
                  <a:pt x="10413" y="13004"/>
                  <a:pt x="10394" y="13035"/>
                  <a:pt x="10394" y="13073"/>
                </a:cubicBezTo>
                <a:cubicBezTo>
                  <a:pt x="10394" y="13111"/>
                  <a:pt x="10413" y="13141"/>
                  <a:pt x="10435" y="13141"/>
                </a:cubicBezTo>
                <a:cubicBezTo>
                  <a:pt x="10458" y="13141"/>
                  <a:pt x="10476" y="13111"/>
                  <a:pt x="10476" y="13073"/>
                </a:cubicBezTo>
                <a:cubicBezTo>
                  <a:pt x="10476" y="13035"/>
                  <a:pt x="10458" y="13004"/>
                  <a:pt x="10435" y="13004"/>
                </a:cubicBezTo>
                <a:close/>
                <a:moveTo>
                  <a:pt x="10643" y="13004"/>
                </a:moveTo>
                <a:cubicBezTo>
                  <a:pt x="10620" y="13004"/>
                  <a:pt x="10602" y="13035"/>
                  <a:pt x="10602" y="13073"/>
                </a:cubicBezTo>
                <a:cubicBezTo>
                  <a:pt x="10602" y="13111"/>
                  <a:pt x="10620" y="13141"/>
                  <a:pt x="10643" y="13141"/>
                </a:cubicBezTo>
                <a:cubicBezTo>
                  <a:pt x="10665" y="13141"/>
                  <a:pt x="10684" y="13111"/>
                  <a:pt x="10684" y="13073"/>
                </a:cubicBezTo>
                <a:cubicBezTo>
                  <a:pt x="10684" y="13035"/>
                  <a:pt x="10665" y="13004"/>
                  <a:pt x="10643" y="13004"/>
                </a:cubicBezTo>
                <a:close/>
                <a:moveTo>
                  <a:pt x="10850" y="13004"/>
                </a:moveTo>
                <a:cubicBezTo>
                  <a:pt x="10827" y="13004"/>
                  <a:pt x="10809" y="13035"/>
                  <a:pt x="10809" y="13073"/>
                </a:cubicBezTo>
                <a:cubicBezTo>
                  <a:pt x="10809" y="13111"/>
                  <a:pt x="10827" y="13141"/>
                  <a:pt x="10850" y="13141"/>
                </a:cubicBezTo>
                <a:cubicBezTo>
                  <a:pt x="10873" y="13141"/>
                  <a:pt x="10891" y="13111"/>
                  <a:pt x="10891" y="13073"/>
                </a:cubicBezTo>
                <a:cubicBezTo>
                  <a:pt x="10891" y="13035"/>
                  <a:pt x="10873" y="13004"/>
                  <a:pt x="10850" y="13004"/>
                </a:cubicBezTo>
                <a:close/>
                <a:moveTo>
                  <a:pt x="11065" y="13004"/>
                </a:moveTo>
                <a:cubicBezTo>
                  <a:pt x="11042" y="13004"/>
                  <a:pt x="11024" y="13035"/>
                  <a:pt x="11024" y="13073"/>
                </a:cubicBezTo>
                <a:cubicBezTo>
                  <a:pt x="11024" y="13111"/>
                  <a:pt x="11042" y="13141"/>
                  <a:pt x="11065" y="13141"/>
                </a:cubicBezTo>
                <a:cubicBezTo>
                  <a:pt x="11087" y="13141"/>
                  <a:pt x="11106" y="13111"/>
                  <a:pt x="11106" y="13073"/>
                </a:cubicBezTo>
                <a:cubicBezTo>
                  <a:pt x="11106" y="13035"/>
                  <a:pt x="11087" y="13004"/>
                  <a:pt x="11065" y="13004"/>
                </a:cubicBezTo>
                <a:close/>
                <a:moveTo>
                  <a:pt x="11272" y="13004"/>
                </a:moveTo>
                <a:cubicBezTo>
                  <a:pt x="11249" y="13004"/>
                  <a:pt x="11231" y="13035"/>
                  <a:pt x="11231" y="13073"/>
                </a:cubicBezTo>
                <a:cubicBezTo>
                  <a:pt x="11231" y="13111"/>
                  <a:pt x="11249" y="13141"/>
                  <a:pt x="11272" y="13141"/>
                </a:cubicBezTo>
                <a:cubicBezTo>
                  <a:pt x="11295" y="13141"/>
                  <a:pt x="11313" y="13111"/>
                  <a:pt x="11313" y="13073"/>
                </a:cubicBezTo>
                <a:cubicBezTo>
                  <a:pt x="11313" y="13035"/>
                  <a:pt x="11295" y="13004"/>
                  <a:pt x="11272" y="13004"/>
                </a:cubicBezTo>
                <a:close/>
                <a:moveTo>
                  <a:pt x="11479" y="13004"/>
                </a:moveTo>
                <a:cubicBezTo>
                  <a:pt x="11457" y="13004"/>
                  <a:pt x="11438" y="13035"/>
                  <a:pt x="11438" y="13073"/>
                </a:cubicBezTo>
                <a:cubicBezTo>
                  <a:pt x="11438" y="13111"/>
                  <a:pt x="11457" y="13141"/>
                  <a:pt x="11479" y="13141"/>
                </a:cubicBezTo>
                <a:cubicBezTo>
                  <a:pt x="11502" y="13141"/>
                  <a:pt x="11520" y="13111"/>
                  <a:pt x="11520" y="13073"/>
                </a:cubicBezTo>
                <a:cubicBezTo>
                  <a:pt x="11520" y="13035"/>
                  <a:pt x="11502" y="13004"/>
                  <a:pt x="11479" y="13004"/>
                </a:cubicBezTo>
                <a:close/>
                <a:moveTo>
                  <a:pt x="11694" y="13004"/>
                </a:moveTo>
                <a:cubicBezTo>
                  <a:pt x="11672" y="13004"/>
                  <a:pt x="11653" y="13035"/>
                  <a:pt x="11653" y="13073"/>
                </a:cubicBezTo>
                <a:cubicBezTo>
                  <a:pt x="11653" y="13111"/>
                  <a:pt x="11672" y="13141"/>
                  <a:pt x="11694" y="13141"/>
                </a:cubicBezTo>
                <a:cubicBezTo>
                  <a:pt x="11717" y="13141"/>
                  <a:pt x="11735" y="13111"/>
                  <a:pt x="11735" y="13073"/>
                </a:cubicBezTo>
                <a:cubicBezTo>
                  <a:pt x="11735" y="13035"/>
                  <a:pt x="11717" y="13004"/>
                  <a:pt x="11694" y="13004"/>
                </a:cubicBezTo>
                <a:close/>
                <a:moveTo>
                  <a:pt x="11902" y="13004"/>
                </a:moveTo>
                <a:cubicBezTo>
                  <a:pt x="11879" y="13004"/>
                  <a:pt x="11861" y="13035"/>
                  <a:pt x="11861" y="13073"/>
                </a:cubicBezTo>
                <a:cubicBezTo>
                  <a:pt x="11861" y="13111"/>
                  <a:pt x="11879" y="13141"/>
                  <a:pt x="11902" y="13141"/>
                </a:cubicBezTo>
                <a:cubicBezTo>
                  <a:pt x="11924" y="13141"/>
                  <a:pt x="11943" y="13111"/>
                  <a:pt x="11943" y="13073"/>
                </a:cubicBezTo>
                <a:cubicBezTo>
                  <a:pt x="11943" y="13035"/>
                  <a:pt x="11924" y="13004"/>
                  <a:pt x="11902" y="13004"/>
                </a:cubicBezTo>
                <a:close/>
                <a:moveTo>
                  <a:pt x="12109" y="13004"/>
                </a:moveTo>
                <a:cubicBezTo>
                  <a:pt x="12086" y="13004"/>
                  <a:pt x="12068" y="13035"/>
                  <a:pt x="12068" y="13073"/>
                </a:cubicBezTo>
                <a:cubicBezTo>
                  <a:pt x="12068" y="13111"/>
                  <a:pt x="12086" y="13141"/>
                  <a:pt x="12109" y="13141"/>
                </a:cubicBezTo>
                <a:cubicBezTo>
                  <a:pt x="12132" y="13141"/>
                  <a:pt x="12150" y="13111"/>
                  <a:pt x="12150" y="13073"/>
                </a:cubicBezTo>
                <a:cubicBezTo>
                  <a:pt x="12150" y="13035"/>
                  <a:pt x="12132" y="13004"/>
                  <a:pt x="12109" y="13004"/>
                </a:cubicBezTo>
                <a:close/>
                <a:moveTo>
                  <a:pt x="12324" y="13004"/>
                </a:moveTo>
                <a:cubicBezTo>
                  <a:pt x="12301" y="13004"/>
                  <a:pt x="12283" y="13035"/>
                  <a:pt x="12283" y="13073"/>
                </a:cubicBezTo>
                <a:cubicBezTo>
                  <a:pt x="12283" y="13111"/>
                  <a:pt x="12301" y="13141"/>
                  <a:pt x="12324" y="13141"/>
                </a:cubicBezTo>
                <a:cubicBezTo>
                  <a:pt x="12346" y="13141"/>
                  <a:pt x="12365" y="13111"/>
                  <a:pt x="12365" y="13073"/>
                </a:cubicBezTo>
                <a:cubicBezTo>
                  <a:pt x="12365" y="13035"/>
                  <a:pt x="12346" y="13004"/>
                  <a:pt x="12324" y="13004"/>
                </a:cubicBezTo>
                <a:close/>
                <a:moveTo>
                  <a:pt x="12531" y="13004"/>
                </a:moveTo>
                <a:cubicBezTo>
                  <a:pt x="12508" y="13004"/>
                  <a:pt x="12490" y="13035"/>
                  <a:pt x="12490" y="13073"/>
                </a:cubicBezTo>
                <a:cubicBezTo>
                  <a:pt x="12490" y="13111"/>
                  <a:pt x="12508" y="13141"/>
                  <a:pt x="12531" y="13141"/>
                </a:cubicBezTo>
                <a:cubicBezTo>
                  <a:pt x="12554" y="13141"/>
                  <a:pt x="12572" y="13111"/>
                  <a:pt x="12572" y="13073"/>
                </a:cubicBezTo>
                <a:cubicBezTo>
                  <a:pt x="12572" y="13035"/>
                  <a:pt x="12554" y="13004"/>
                  <a:pt x="12531" y="13004"/>
                </a:cubicBezTo>
                <a:close/>
                <a:moveTo>
                  <a:pt x="12738" y="13004"/>
                </a:moveTo>
                <a:cubicBezTo>
                  <a:pt x="12716" y="13004"/>
                  <a:pt x="12697" y="13035"/>
                  <a:pt x="12697" y="13073"/>
                </a:cubicBezTo>
                <a:cubicBezTo>
                  <a:pt x="12697" y="13111"/>
                  <a:pt x="12716" y="13141"/>
                  <a:pt x="12738" y="13141"/>
                </a:cubicBezTo>
                <a:cubicBezTo>
                  <a:pt x="12761" y="13141"/>
                  <a:pt x="12779" y="13111"/>
                  <a:pt x="12779" y="13073"/>
                </a:cubicBezTo>
                <a:cubicBezTo>
                  <a:pt x="12779" y="13035"/>
                  <a:pt x="12761" y="13004"/>
                  <a:pt x="12738" y="13004"/>
                </a:cubicBezTo>
                <a:close/>
                <a:moveTo>
                  <a:pt x="12953" y="13004"/>
                </a:moveTo>
                <a:cubicBezTo>
                  <a:pt x="12931" y="13004"/>
                  <a:pt x="12912" y="13035"/>
                  <a:pt x="12912" y="13073"/>
                </a:cubicBezTo>
                <a:cubicBezTo>
                  <a:pt x="12912" y="13111"/>
                  <a:pt x="12931" y="13141"/>
                  <a:pt x="12953" y="13141"/>
                </a:cubicBezTo>
                <a:cubicBezTo>
                  <a:pt x="12976" y="13141"/>
                  <a:pt x="12994" y="13111"/>
                  <a:pt x="12994" y="13073"/>
                </a:cubicBezTo>
                <a:cubicBezTo>
                  <a:pt x="12994" y="13035"/>
                  <a:pt x="12976" y="13004"/>
                  <a:pt x="12953" y="13004"/>
                </a:cubicBezTo>
                <a:close/>
                <a:moveTo>
                  <a:pt x="15049" y="13004"/>
                </a:moveTo>
                <a:cubicBezTo>
                  <a:pt x="15026" y="13004"/>
                  <a:pt x="15008" y="13035"/>
                  <a:pt x="15008" y="13073"/>
                </a:cubicBezTo>
                <a:cubicBezTo>
                  <a:pt x="15008" y="13103"/>
                  <a:pt x="15020" y="13129"/>
                  <a:pt x="15036" y="13138"/>
                </a:cubicBezTo>
                <a:cubicBezTo>
                  <a:pt x="15048" y="13103"/>
                  <a:pt x="15055" y="13060"/>
                  <a:pt x="15055" y="13021"/>
                </a:cubicBezTo>
                <a:cubicBezTo>
                  <a:pt x="15055" y="13015"/>
                  <a:pt x="15055" y="13010"/>
                  <a:pt x="15055" y="13005"/>
                </a:cubicBezTo>
                <a:cubicBezTo>
                  <a:pt x="15053" y="13005"/>
                  <a:pt x="15051" y="13004"/>
                  <a:pt x="15049" y="13004"/>
                </a:cubicBezTo>
                <a:close/>
                <a:moveTo>
                  <a:pt x="17569" y="13004"/>
                </a:moveTo>
                <a:cubicBezTo>
                  <a:pt x="17556" y="13005"/>
                  <a:pt x="17544" y="13017"/>
                  <a:pt x="17537" y="13035"/>
                </a:cubicBezTo>
                <a:cubicBezTo>
                  <a:pt x="17538" y="13041"/>
                  <a:pt x="17540" y="13048"/>
                  <a:pt x="17540" y="13053"/>
                </a:cubicBezTo>
                <a:cubicBezTo>
                  <a:pt x="17540" y="13060"/>
                  <a:pt x="17536" y="13082"/>
                  <a:pt x="17534" y="13101"/>
                </a:cubicBezTo>
                <a:cubicBezTo>
                  <a:pt x="17537" y="13113"/>
                  <a:pt x="17542" y="13122"/>
                  <a:pt x="17548" y="13129"/>
                </a:cubicBezTo>
                <a:cubicBezTo>
                  <a:pt x="17558" y="13106"/>
                  <a:pt x="17560" y="13044"/>
                  <a:pt x="17569" y="13004"/>
                </a:cubicBezTo>
                <a:close/>
                <a:moveTo>
                  <a:pt x="17778" y="13004"/>
                </a:moveTo>
                <a:cubicBezTo>
                  <a:pt x="17762" y="13004"/>
                  <a:pt x="17748" y="13020"/>
                  <a:pt x="17741" y="13044"/>
                </a:cubicBezTo>
                <a:cubicBezTo>
                  <a:pt x="17745" y="13054"/>
                  <a:pt x="17750" y="13061"/>
                  <a:pt x="17751" y="13072"/>
                </a:cubicBezTo>
                <a:lnTo>
                  <a:pt x="17750" y="13063"/>
                </a:lnTo>
                <a:cubicBezTo>
                  <a:pt x="17753" y="13079"/>
                  <a:pt x="17761" y="13119"/>
                  <a:pt x="17768" y="13139"/>
                </a:cubicBezTo>
                <a:cubicBezTo>
                  <a:pt x="17770" y="13140"/>
                  <a:pt x="17772" y="13140"/>
                  <a:pt x="17775" y="13140"/>
                </a:cubicBezTo>
                <a:cubicBezTo>
                  <a:pt x="17778" y="13085"/>
                  <a:pt x="17798" y="13064"/>
                  <a:pt x="17799" y="13025"/>
                </a:cubicBezTo>
                <a:cubicBezTo>
                  <a:pt x="17799" y="13023"/>
                  <a:pt x="17799" y="13018"/>
                  <a:pt x="17798" y="13014"/>
                </a:cubicBezTo>
                <a:cubicBezTo>
                  <a:pt x="17792" y="13008"/>
                  <a:pt x="17785" y="13004"/>
                  <a:pt x="17778" y="13004"/>
                </a:cubicBezTo>
                <a:close/>
                <a:moveTo>
                  <a:pt x="17189" y="13081"/>
                </a:moveTo>
                <a:cubicBezTo>
                  <a:pt x="17178" y="13097"/>
                  <a:pt x="17168" y="13121"/>
                  <a:pt x="17158" y="13148"/>
                </a:cubicBezTo>
                <a:cubicBezTo>
                  <a:pt x="17175" y="13141"/>
                  <a:pt x="17189" y="13114"/>
                  <a:pt x="17189" y="13082"/>
                </a:cubicBezTo>
                <a:cubicBezTo>
                  <a:pt x="17189" y="13082"/>
                  <a:pt x="17189" y="13081"/>
                  <a:pt x="17189" y="13081"/>
                </a:cubicBezTo>
                <a:close/>
                <a:moveTo>
                  <a:pt x="16267" y="13094"/>
                </a:moveTo>
                <a:cubicBezTo>
                  <a:pt x="16271" y="13124"/>
                  <a:pt x="16288" y="13148"/>
                  <a:pt x="16307" y="13148"/>
                </a:cubicBezTo>
                <a:cubicBezTo>
                  <a:pt x="16310" y="13148"/>
                  <a:pt x="16312" y="13147"/>
                  <a:pt x="16314" y="13146"/>
                </a:cubicBezTo>
                <a:cubicBezTo>
                  <a:pt x="16299" y="13127"/>
                  <a:pt x="16283" y="13111"/>
                  <a:pt x="16267" y="13094"/>
                </a:cubicBezTo>
                <a:close/>
                <a:moveTo>
                  <a:pt x="5499" y="13184"/>
                </a:moveTo>
                <a:cubicBezTo>
                  <a:pt x="5477" y="13184"/>
                  <a:pt x="5458" y="13214"/>
                  <a:pt x="5458" y="13252"/>
                </a:cubicBezTo>
                <a:cubicBezTo>
                  <a:pt x="5458" y="13290"/>
                  <a:pt x="5477" y="13320"/>
                  <a:pt x="5499" y="13320"/>
                </a:cubicBezTo>
                <a:cubicBezTo>
                  <a:pt x="5522" y="13320"/>
                  <a:pt x="5540" y="13290"/>
                  <a:pt x="5540" y="13252"/>
                </a:cubicBezTo>
                <a:cubicBezTo>
                  <a:pt x="5540" y="13214"/>
                  <a:pt x="5522" y="13184"/>
                  <a:pt x="5499" y="13184"/>
                </a:cubicBezTo>
                <a:close/>
                <a:moveTo>
                  <a:pt x="5706" y="13184"/>
                </a:moveTo>
                <a:cubicBezTo>
                  <a:pt x="5684" y="13184"/>
                  <a:pt x="5665" y="13214"/>
                  <a:pt x="5665" y="13252"/>
                </a:cubicBezTo>
                <a:cubicBezTo>
                  <a:pt x="5665" y="13290"/>
                  <a:pt x="5684" y="13320"/>
                  <a:pt x="5706" y="13320"/>
                </a:cubicBezTo>
                <a:cubicBezTo>
                  <a:pt x="5729" y="13320"/>
                  <a:pt x="5747" y="13290"/>
                  <a:pt x="5747" y="13252"/>
                </a:cubicBezTo>
                <a:cubicBezTo>
                  <a:pt x="5747" y="13214"/>
                  <a:pt x="5729" y="13184"/>
                  <a:pt x="5706" y="13184"/>
                </a:cubicBezTo>
                <a:close/>
                <a:moveTo>
                  <a:pt x="5921" y="13184"/>
                </a:moveTo>
                <a:cubicBezTo>
                  <a:pt x="5899" y="13184"/>
                  <a:pt x="5880" y="13214"/>
                  <a:pt x="5880" y="13252"/>
                </a:cubicBezTo>
                <a:cubicBezTo>
                  <a:pt x="5880" y="13290"/>
                  <a:pt x="5899" y="13320"/>
                  <a:pt x="5921" y="13320"/>
                </a:cubicBezTo>
                <a:cubicBezTo>
                  <a:pt x="5944" y="13320"/>
                  <a:pt x="5962" y="13290"/>
                  <a:pt x="5962" y="13252"/>
                </a:cubicBezTo>
                <a:cubicBezTo>
                  <a:pt x="5962" y="13214"/>
                  <a:pt x="5944" y="13184"/>
                  <a:pt x="5921" y="13184"/>
                </a:cubicBezTo>
                <a:close/>
                <a:moveTo>
                  <a:pt x="6129" y="13184"/>
                </a:moveTo>
                <a:cubicBezTo>
                  <a:pt x="6106" y="13184"/>
                  <a:pt x="6088" y="13214"/>
                  <a:pt x="6088" y="13252"/>
                </a:cubicBezTo>
                <a:cubicBezTo>
                  <a:pt x="6088" y="13290"/>
                  <a:pt x="6106" y="13320"/>
                  <a:pt x="6129" y="13320"/>
                </a:cubicBezTo>
                <a:cubicBezTo>
                  <a:pt x="6151" y="13320"/>
                  <a:pt x="6170" y="13290"/>
                  <a:pt x="6170" y="13252"/>
                </a:cubicBezTo>
                <a:cubicBezTo>
                  <a:pt x="6170" y="13214"/>
                  <a:pt x="6151" y="13184"/>
                  <a:pt x="6129" y="13184"/>
                </a:cubicBezTo>
                <a:close/>
                <a:moveTo>
                  <a:pt x="6336" y="13184"/>
                </a:moveTo>
                <a:cubicBezTo>
                  <a:pt x="6313" y="13184"/>
                  <a:pt x="6295" y="13214"/>
                  <a:pt x="6295" y="13252"/>
                </a:cubicBezTo>
                <a:cubicBezTo>
                  <a:pt x="6295" y="13290"/>
                  <a:pt x="6313" y="13320"/>
                  <a:pt x="6336" y="13320"/>
                </a:cubicBezTo>
                <a:cubicBezTo>
                  <a:pt x="6359" y="13320"/>
                  <a:pt x="6377" y="13290"/>
                  <a:pt x="6377" y="13252"/>
                </a:cubicBezTo>
                <a:cubicBezTo>
                  <a:pt x="6377" y="13214"/>
                  <a:pt x="6359" y="13184"/>
                  <a:pt x="6336" y="13184"/>
                </a:cubicBezTo>
                <a:close/>
                <a:moveTo>
                  <a:pt x="6551" y="13184"/>
                </a:moveTo>
                <a:cubicBezTo>
                  <a:pt x="6528" y="13184"/>
                  <a:pt x="6510" y="13214"/>
                  <a:pt x="6510" y="13252"/>
                </a:cubicBezTo>
                <a:cubicBezTo>
                  <a:pt x="6510" y="13290"/>
                  <a:pt x="6528" y="13320"/>
                  <a:pt x="6551" y="13320"/>
                </a:cubicBezTo>
                <a:cubicBezTo>
                  <a:pt x="6574" y="13320"/>
                  <a:pt x="6592" y="13290"/>
                  <a:pt x="6592" y="13252"/>
                </a:cubicBezTo>
                <a:cubicBezTo>
                  <a:pt x="6592" y="13214"/>
                  <a:pt x="6574" y="13184"/>
                  <a:pt x="6551" y="13184"/>
                </a:cubicBezTo>
                <a:close/>
                <a:moveTo>
                  <a:pt x="9486" y="13184"/>
                </a:moveTo>
                <a:cubicBezTo>
                  <a:pt x="9475" y="13184"/>
                  <a:pt x="9465" y="13191"/>
                  <a:pt x="9458" y="13202"/>
                </a:cubicBezTo>
                <a:cubicBezTo>
                  <a:pt x="9467" y="13216"/>
                  <a:pt x="9476" y="13229"/>
                  <a:pt x="9486" y="13242"/>
                </a:cubicBezTo>
                <a:cubicBezTo>
                  <a:pt x="9488" y="13246"/>
                  <a:pt x="9490" y="13249"/>
                  <a:pt x="9493" y="13252"/>
                </a:cubicBezTo>
                <a:cubicBezTo>
                  <a:pt x="9502" y="13265"/>
                  <a:pt x="9511" y="13277"/>
                  <a:pt x="9520" y="13290"/>
                </a:cubicBezTo>
                <a:cubicBezTo>
                  <a:pt x="9524" y="13279"/>
                  <a:pt x="9527" y="13266"/>
                  <a:pt x="9527" y="13252"/>
                </a:cubicBezTo>
                <a:cubicBezTo>
                  <a:pt x="9527" y="13214"/>
                  <a:pt x="9508" y="13184"/>
                  <a:pt x="9486" y="13184"/>
                </a:cubicBezTo>
                <a:close/>
                <a:moveTo>
                  <a:pt x="9698" y="13184"/>
                </a:moveTo>
                <a:cubicBezTo>
                  <a:pt x="9676" y="13184"/>
                  <a:pt x="9657" y="13214"/>
                  <a:pt x="9657" y="13252"/>
                </a:cubicBezTo>
                <a:cubicBezTo>
                  <a:pt x="9657" y="13290"/>
                  <a:pt x="9676" y="13320"/>
                  <a:pt x="9698" y="13320"/>
                </a:cubicBezTo>
                <a:cubicBezTo>
                  <a:pt x="9721" y="13320"/>
                  <a:pt x="9739" y="13290"/>
                  <a:pt x="9739" y="13252"/>
                </a:cubicBezTo>
                <a:cubicBezTo>
                  <a:pt x="9739" y="13214"/>
                  <a:pt x="9721" y="13184"/>
                  <a:pt x="9698" y="13184"/>
                </a:cubicBezTo>
                <a:close/>
                <a:moveTo>
                  <a:pt x="9906" y="13184"/>
                </a:moveTo>
                <a:cubicBezTo>
                  <a:pt x="9883" y="13184"/>
                  <a:pt x="9865" y="13214"/>
                  <a:pt x="9865" y="13252"/>
                </a:cubicBezTo>
                <a:cubicBezTo>
                  <a:pt x="9865" y="13290"/>
                  <a:pt x="9883" y="13320"/>
                  <a:pt x="9906" y="13320"/>
                </a:cubicBezTo>
                <a:cubicBezTo>
                  <a:pt x="9928" y="13320"/>
                  <a:pt x="9947" y="13290"/>
                  <a:pt x="9947" y="13252"/>
                </a:cubicBezTo>
                <a:cubicBezTo>
                  <a:pt x="9947" y="13214"/>
                  <a:pt x="9928" y="13184"/>
                  <a:pt x="9906" y="13184"/>
                </a:cubicBezTo>
                <a:close/>
                <a:moveTo>
                  <a:pt x="10121" y="13184"/>
                </a:moveTo>
                <a:cubicBezTo>
                  <a:pt x="10098" y="13184"/>
                  <a:pt x="10080" y="13214"/>
                  <a:pt x="10080" y="13252"/>
                </a:cubicBezTo>
                <a:cubicBezTo>
                  <a:pt x="10080" y="13268"/>
                  <a:pt x="10083" y="13283"/>
                  <a:pt x="10089" y="13295"/>
                </a:cubicBezTo>
                <a:cubicBezTo>
                  <a:pt x="10099" y="13287"/>
                  <a:pt x="10110" y="13279"/>
                  <a:pt x="10121" y="13270"/>
                </a:cubicBezTo>
                <a:cubicBezTo>
                  <a:pt x="10128" y="13264"/>
                  <a:pt x="10136" y="13258"/>
                  <a:pt x="10144" y="13252"/>
                </a:cubicBezTo>
                <a:cubicBezTo>
                  <a:pt x="10149" y="13247"/>
                  <a:pt x="10155" y="13243"/>
                  <a:pt x="10161" y="13239"/>
                </a:cubicBezTo>
                <a:cubicBezTo>
                  <a:pt x="10157" y="13207"/>
                  <a:pt x="10141" y="13184"/>
                  <a:pt x="10121" y="13184"/>
                </a:cubicBezTo>
                <a:close/>
                <a:moveTo>
                  <a:pt x="10535" y="13184"/>
                </a:moveTo>
                <a:cubicBezTo>
                  <a:pt x="10513" y="13184"/>
                  <a:pt x="10494" y="13214"/>
                  <a:pt x="10494" y="13252"/>
                </a:cubicBezTo>
                <a:cubicBezTo>
                  <a:pt x="10494" y="13290"/>
                  <a:pt x="10513" y="13320"/>
                  <a:pt x="10535" y="13320"/>
                </a:cubicBezTo>
                <a:cubicBezTo>
                  <a:pt x="10558" y="13320"/>
                  <a:pt x="10576" y="13290"/>
                  <a:pt x="10576" y="13252"/>
                </a:cubicBezTo>
                <a:cubicBezTo>
                  <a:pt x="10576" y="13214"/>
                  <a:pt x="10558" y="13184"/>
                  <a:pt x="10535" y="13184"/>
                </a:cubicBezTo>
                <a:close/>
                <a:moveTo>
                  <a:pt x="10750" y="13184"/>
                </a:moveTo>
                <a:cubicBezTo>
                  <a:pt x="10727" y="13184"/>
                  <a:pt x="10709" y="13214"/>
                  <a:pt x="10709" y="13252"/>
                </a:cubicBezTo>
                <a:cubicBezTo>
                  <a:pt x="10709" y="13290"/>
                  <a:pt x="10727" y="13320"/>
                  <a:pt x="10750" y="13320"/>
                </a:cubicBezTo>
                <a:cubicBezTo>
                  <a:pt x="10773" y="13320"/>
                  <a:pt x="10791" y="13290"/>
                  <a:pt x="10791" y="13252"/>
                </a:cubicBezTo>
                <a:cubicBezTo>
                  <a:pt x="10791" y="13214"/>
                  <a:pt x="10773" y="13184"/>
                  <a:pt x="10750" y="13184"/>
                </a:cubicBezTo>
                <a:close/>
                <a:moveTo>
                  <a:pt x="10957" y="13184"/>
                </a:moveTo>
                <a:cubicBezTo>
                  <a:pt x="10935" y="13184"/>
                  <a:pt x="10916" y="13214"/>
                  <a:pt x="10916" y="13252"/>
                </a:cubicBezTo>
                <a:cubicBezTo>
                  <a:pt x="10916" y="13290"/>
                  <a:pt x="10935" y="13320"/>
                  <a:pt x="10957" y="13320"/>
                </a:cubicBezTo>
                <a:cubicBezTo>
                  <a:pt x="10980" y="13320"/>
                  <a:pt x="10998" y="13290"/>
                  <a:pt x="10998" y="13252"/>
                </a:cubicBezTo>
                <a:cubicBezTo>
                  <a:pt x="10998" y="13214"/>
                  <a:pt x="10980" y="13184"/>
                  <a:pt x="10957" y="13184"/>
                </a:cubicBezTo>
                <a:close/>
                <a:moveTo>
                  <a:pt x="11165" y="13184"/>
                </a:moveTo>
                <a:cubicBezTo>
                  <a:pt x="11142" y="13184"/>
                  <a:pt x="11124" y="13214"/>
                  <a:pt x="11124" y="13252"/>
                </a:cubicBezTo>
                <a:cubicBezTo>
                  <a:pt x="11124" y="13290"/>
                  <a:pt x="11142" y="13320"/>
                  <a:pt x="11165" y="13320"/>
                </a:cubicBezTo>
                <a:cubicBezTo>
                  <a:pt x="11187" y="13320"/>
                  <a:pt x="11206" y="13290"/>
                  <a:pt x="11206" y="13252"/>
                </a:cubicBezTo>
                <a:cubicBezTo>
                  <a:pt x="11206" y="13214"/>
                  <a:pt x="11187" y="13184"/>
                  <a:pt x="11165" y="13184"/>
                </a:cubicBezTo>
                <a:close/>
                <a:moveTo>
                  <a:pt x="11380" y="13184"/>
                </a:moveTo>
                <a:cubicBezTo>
                  <a:pt x="11357" y="13184"/>
                  <a:pt x="11339" y="13214"/>
                  <a:pt x="11339" y="13252"/>
                </a:cubicBezTo>
                <a:cubicBezTo>
                  <a:pt x="11339" y="13290"/>
                  <a:pt x="11357" y="13320"/>
                  <a:pt x="11380" y="13320"/>
                </a:cubicBezTo>
                <a:cubicBezTo>
                  <a:pt x="11402" y="13320"/>
                  <a:pt x="11421" y="13290"/>
                  <a:pt x="11421" y="13252"/>
                </a:cubicBezTo>
                <a:cubicBezTo>
                  <a:pt x="11421" y="13214"/>
                  <a:pt x="11402" y="13184"/>
                  <a:pt x="11380" y="13184"/>
                </a:cubicBezTo>
                <a:close/>
                <a:moveTo>
                  <a:pt x="11587" y="13184"/>
                </a:moveTo>
                <a:cubicBezTo>
                  <a:pt x="11564" y="13184"/>
                  <a:pt x="11546" y="13214"/>
                  <a:pt x="11546" y="13252"/>
                </a:cubicBezTo>
                <a:cubicBezTo>
                  <a:pt x="11546" y="13290"/>
                  <a:pt x="11564" y="13320"/>
                  <a:pt x="11587" y="13320"/>
                </a:cubicBezTo>
                <a:cubicBezTo>
                  <a:pt x="11610" y="13320"/>
                  <a:pt x="11628" y="13290"/>
                  <a:pt x="11628" y="13252"/>
                </a:cubicBezTo>
                <a:cubicBezTo>
                  <a:pt x="11628" y="13214"/>
                  <a:pt x="11610" y="13184"/>
                  <a:pt x="11587" y="13184"/>
                </a:cubicBezTo>
                <a:close/>
                <a:moveTo>
                  <a:pt x="11794" y="13184"/>
                </a:moveTo>
                <a:cubicBezTo>
                  <a:pt x="11771" y="13184"/>
                  <a:pt x="11753" y="13214"/>
                  <a:pt x="11753" y="13252"/>
                </a:cubicBezTo>
                <a:cubicBezTo>
                  <a:pt x="11753" y="13290"/>
                  <a:pt x="11771" y="13320"/>
                  <a:pt x="11794" y="13320"/>
                </a:cubicBezTo>
                <a:cubicBezTo>
                  <a:pt x="11817" y="13320"/>
                  <a:pt x="11835" y="13290"/>
                  <a:pt x="11835" y="13252"/>
                </a:cubicBezTo>
                <a:cubicBezTo>
                  <a:pt x="11835" y="13214"/>
                  <a:pt x="11817" y="13184"/>
                  <a:pt x="11794" y="13184"/>
                </a:cubicBezTo>
                <a:close/>
                <a:moveTo>
                  <a:pt x="12009" y="13184"/>
                </a:moveTo>
                <a:cubicBezTo>
                  <a:pt x="11986" y="13184"/>
                  <a:pt x="11968" y="13214"/>
                  <a:pt x="11968" y="13252"/>
                </a:cubicBezTo>
                <a:cubicBezTo>
                  <a:pt x="11968" y="13290"/>
                  <a:pt x="11986" y="13320"/>
                  <a:pt x="12009" y="13320"/>
                </a:cubicBezTo>
                <a:cubicBezTo>
                  <a:pt x="12032" y="13320"/>
                  <a:pt x="12050" y="13290"/>
                  <a:pt x="12050" y="13252"/>
                </a:cubicBezTo>
                <a:cubicBezTo>
                  <a:pt x="12050" y="13214"/>
                  <a:pt x="12032" y="13184"/>
                  <a:pt x="12009" y="13184"/>
                </a:cubicBezTo>
                <a:close/>
                <a:moveTo>
                  <a:pt x="12216" y="13184"/>
                </a:moveTo>
                <a:cubicBezTo>
                  <a:pt x="12194" y="13184"/>
                  <a:pt x="12175" y="13214"/>
                  <a:pt x="12175" y="13252"/>
                </a:cubicBezTo>
                <a:cubicBezTo>
                  <a:pt x="12175" y="13290"/>
                  <a:pt x="12194" y="13320"/>
                  <a:pt x="12216" y="13320"/>
                </a:cubicBezTo>
                <a:cubicBezTo>
                  <a:pt x="12239" y="13320"/>
                  <a:pt x="12257" y="13290"/>
                  <a:pt x="12257" y="13252"/>
                </a:cubicBezTo>
                <a:cubicBezTo>
                  <a:pt x="12257" y="13214"/>
                  <a:pt x="12239" y="13184"/>
                  <a:pt x="12216" y="13184"/>
                </a:cubicBezTo>
                <a:close/>
                <a:moveTo>
                  <a:pt x="12424" y="13184"/>
                </a:moveTo>
                <a:cubicBezTo>
                  <a:pt x="12401" y="13184"/>
                  <a:pt x="12383" y="13214"/>
                  <a:pt x="12383" y="13252"/>
                </a:cubicBezTo>
                <a:cubicBezTo>
                  <a:pt x="12383" y="13290"/>
                  <a:pt x="12401" y="13320"/>
                  <a:pt x="12424" y="13320"/>
                </a:cubicBezTo>
                <a:cubicBezTo>
                  <a:pt x="12446" y="13320"/>
                  <a:pt x="12465" y="13290"/>
                  <a:pt x="12465" y="13252"/>
                </a:cubicBezTo>
                <a:cubicBezTo>
                  <a:pt x="12465" y="13214"/>
                  <a:pt x="12446" y="13184"/>
                  <a:pt x="12424" y="13184"/>
                </a:cubicBezTo>
                <a:close/>
                <a:moveTo>
                  <a:pt x="12639" y="13184"/>
                </a:moveTo>
                <a:cubicBezTo>
                  <a:pt x="12616" y="13184"/>
                  <a:pt x="12598" y="13214"/>
                  <a:pt x="12598" y="13252"/>
                </a:cubicBezTo>
                <a:cubicBezTo>
                  <a:pt x="12598" y="13290"/>
                  <a:pt x="12616" y="13320"/>
                  <a:pt x="12639" y="13320"/>
                </a:cubicBezTo>
                <a:cubicBezTo>
                  <a:pt x="12661" y="13320"/>
                  <a:pt x="12680" y="13290"/>
                  <a:pt x="12680" y="13252"/>
                </a:cubicBezTo>
                <a:cubicBezTo>
                  <a:pt x="12680" y="13214"/>
                  <a:pt x="12661" y="13184"/>
                  <a:pt x="12639" y="13184"/>
                </a:cubicBezTo>
                <a:close/>
                <a:moveTo>
                  <a:pt x="12846" y="13184"/>
                </a:moveTo>
                <a:cubicBezTo>
                  <a:pt x="12823" y="13184"/>
                  <a:pt x="12805" y="13214"/>
                  <a:pt x="12805" y="13252"/>
                </a:cubicBezTo>
                <a:cubicBezTo>
                  <a:pt x="12805" y="13290"/>
                  <a:pt x="12823" y="13320"/>
                  <a:pt x="12846" y="13320"/>
                </a:cubicBezTo>
                <a:cubicBezTo>
                  <a:pt x="12868" y="13320"/>
                  <a:pt x="12887" y="13290"/>
                  <a:pt x="12887" y="13252"/>
                </a:cubicBezTo>
                <a:cubicBezTo>
                  <a:pt x="12887" y="13214"/>
                  <a:pt x="12868" y="13184"/>
                  <a:pt x="12846" y="13184"/>
                </a:cubicBezTo>
                <a:close/>
                <a:moveTo>
                  <a:pt x="13053" y="13184"/>
                </a:moveTo>
                <a:cubicBezTo>
                  <a:pt x="13030" y="13184"/>
                  <a:pt x="13012" y="13214"/>
                  <a:pt x="13012" y="13252"/>
                </a:cubicBezTo>
                <a:cubicBezTo>
                  <a:pt x="13012" y="13276"/>
                  <a:pt x="13019" y="13297"/>
                  <a:pt x="13031" y="13309"/>
                </a:cubicBezTo>
                <a:cubicBezTo>
                  <a:pt x="13037" y="13290"/>
                  <a:pt x="13044" y="13271"/>
                  <a:pt x="13051" y="13252"/>
                </a:cubicBezTo>
                <a:cubicBezTo>
                  <a:pt x="13052" y="13250"/>
                  <a:pt x="13052" y="13248"/>
                  <a:pt x="13053" y="13246"/>
                </a:cubicBezTo>
                <a:cubicBezTo>
                  <a:pt x="13053" y="13245"/>
                  <a:pt x="13054" y="13244"/>
                  <a:pt x="13054" y="13243"/>
                </a:cubicBezTo>
                <a:cubicBezTo>
                  <a:pt x="13060" y="13228"/>
                  <a:pt x="13066" y="13210"/>
                  <a:pt x="13072" y="13192"/>
                </a:cubicBezTo>
                <a:cubicBezTo>
                  <a:pt x="13066" y="13186"/>
                  <a:pt x="13060" y="13184"/>
                  <a:pt x="13053" y="13184"/>
                </a:cubicBezTo>
                <a:close/>
                <a:moveTo>
                  <a:pt x="16203" y="13184"/>
                </a:moveTo>
                <a:cubicBezTo>
                  <a:pt x="16196" y="13184"/>
                  <a:pt x="16189" y="13187"/>
                  <a:pt x="16183" y="13193"/>
                </a:cubicBezTo>
                <a:cubicBezTo>
                  <a:pt x="16185" y="13212"/>
                  <a:pt x="16188" y="13232"/>
                  <a:pt x="16190" y="13252"/>
                </a:cubicBezTo>
                <a:cubicBezTo>
                  <a:pt x="16193" y="13274"/>
                  <a:pt x="16196" y="13296"/>
                  <a:pt x="16199" y="13320"/>
                </a:cubicBezTo>
                <a:cubicBezTo>
                  <a:pt x="16200" y="13320"/>
                  <a:pt x="16202" y="13320"/>
                  <a:pt x="16203" y="13320"/>
                </a:cubicBezTo>
                <a:cubicBezTo>
                  <a:pt x="16226" y="13320"/>
                  <a:pt x="16244" y="13290"/>
                  <a:pt x="16244" y="13252"/>
                </a:cubicBezTo>
                <a:cubicBezTo>
                  <a:pt x="16244" y="13214"/>
                  <a:pt x="16226" y="13184"/>
                  <a:pt x="16203" y="13184"/>
                </a:cubicBezTo>
                <a:close/>
                <a:moveTo>
                  <a:pt x="17247" y="13184"/>
                </a:moveTo>
                <a:cubicBezTo>
                  <a:pt x="17227" y="13188"/>
                  <a:pt x="17211" y="13216"/>
                  <a:pt x="17211" y="13251"/>
                </a:cubicBezTo>
                <a:cubicBezTo>
                  <a:pt x="17211" y="13289"/>
                  <a:pt x="17230" y="13320"/>
                  <a:pt x="17252" y="13320"/>
                </a:cubicBezTo>
                <a:cubicBezTo>
                  <a:pt x="17275" y="13320"/>
                  <a:pt x="17293" y="13289"/>
                  <a:pt x="17293" y="13251"/>
                </a:cubicBezTo>
                <a:cubicBezTo>
                  <a:pt x="17293" y="13242"/>
                  <a:pt x="17292" y="13233"/>
                  <a:pt x="17290" y="13225"/>
                </a:cubicBezTo>
                <a:cubicBezTo>
                  <a:pt x="17276" y="13219"/>
                  <a:pt x="17261" y="13213"/>
                  <a:pt x="17252" y="13198"/>
                </a:cubicBezTo>
                <a:cubicBezTo>
                  <a:pt x="17250" y="13194"/>
                  <a:pt x="17248" y="13189"/>
                  <a:pt x="17247" y="13184"/>
                </a:cubicBezTo>
                <a:close/>
                <a:moveTo>
                  <a:pt x="17674" y="13184"/>
                </a:moveTo>
                <a:cubicBezTo>
                  <a:pt x="17673" y="13184"/>
                  <a:pt x="17673" y="13184"/>
                  <a:pt x="17672" y="13184"/>
                </a:cubicBezTo>
                <a:cubicBezTo>
                  <a:pt x="17673" y="13185"/>
                  <a:pt x="17673" y="13186"/>
                  <a:pt x="17674" y="13187"/>
                </a:cubicBezTo>
                <a:cubicBezTo>
                  <a:pt x="17680" y="13195"/>
                  <a:pt x="17687" y="13200"/>
                  <a:pt x="17695" y="13200"/>
                </a:cubicBezTo>
                <a:cubicBezTo>
                  <a:pt x="17697" y="13200"/>
                  <a:pt x="17699" y="13200"/>
                  <a:pt x="17701" y="13201"/>
                </a:cubicBezTo>
                <a:cubicBezTo>
                  <a:pt x="17694" y="13190"/>
                  <a:pt x="17684" y="13184"/>
                  <a:pt x="17674" y="13184"/>
                </a:cubicBezTo>
                <a:close/>
                <a:moveTo>
                  <a:pt x="16375" y="13248"/>
                </a:moveTo>
                <a:cubicBezTo>
                  <a:pt x="16375" y="13248"/>
                  <a:pt x="16375" y="13248"/>
                  <a:pt x="16375" y="13249"/>
                </a:cubicBezTo>
                <a:cubicBezTo>
                  <a:pt x="16375" y="13265"/>
                  <a:pt x="16378" y="13279"/>
                  <a:pt x="16384" y="13291"/>
                </a:cubicBezTo>
                <a:cubicBezTo>
                  <a:pt x="16381" y="13276"/>
                  <a:pt x="16379" y="13262"/>
                  <a:pt x="16375" y="13249"/>
                </a:cubicBezTo>
                <a:cubicBezTo>
                  <a:pt x="16375" y="13248"/>
                  <a:pt x="16375" y="13248"/>
                  <a:pt x="16375" y="13248"/>
                </a:cubicBezTo>
                <a:close/>
                <a:moveTo>
                  <a:pt x="6717" y="13260"/>
                </a:moveTo>
                <a:cubicBezTo>
                  <a:pt x="6719" y="13296"/>
                  <a:pt x="6736" y="13324"/>
                  <a:pt x="6758" y="13324"/>
                </a:cubicBezTo>
                <a:cubicBezTo>
                  <a:pt x="6777" y="13324"/>
                  <a:pt x="6793" y="13302"/>
                  <a:pt x="6798" y="13272"/>
                </a:cubicBezTo>
                <a:lnTo>
                  <a:pt x="6763" y="13272"/>
                </a:lnTo>
                <a:cubicBezTo>
                  <a:pt x="6761" y="13272"/>
                  <a:pt x="6760" y="13271"/>
                  <a:pt x="6758" y="13271"/>
                </a:cubicBezTo>
                <a:cubicBezTo>
                  <a:pt x="6745" y="13266"/>
                  <a:pt x="6731" y="13263"/>
                  <a:pt x="6717" y="13260"/>
                </a:cubicBezTo>
                <a:close/>
                <a:moveTo>
                  <a:pt x="15952" y="13273"/>
                </a:moveTo>
                <a:cubicBezTo>
                  <a:pt x="15957" y="13303"/>
                  <a:pt x="15973" y="13325"/>
                  <a:pt x="15992" y="13325"/>
                </a:cubicBezTo>
                <a:cubicBezTo>
                  <a:pt x="16007" y="13325"/>
                  <a:pt x="16021" y="13310"/>
                  <a:pt x="16028" y="13289"/>
                </a:cubicBezTo>
                <a:cubicBezTo>
                  <a:pt x="16022" y="13283"/>
                  <a:pt x="16016" y="13278"/>
                  <a:pt x="16009" y="13273"/>
                </a:cubicBezTo>
                <a:lnTo>
                  <a:pt x="15992" y="13273"/>
                </a:lnTo>
                <a:lnTo>
                  <a:pt x="15952" y="13273"/>
                </a:lnTo>
                <a:close/>
                <a:moveTo>
                  <a:pt x="5397" y="13363"/>
                </a:moveTo>
                <a:cubicBezTo>
                  <a:pt x="5400" y="13387"/>
                  <a:pt x="5408" y="13408"/>
                  <a:pt x="5408" y="13434"/>
                </a:cubicBezTo>
                <a:lnTo>
                  <a:pt x="5408" y="13456"/>
                </a:lnTo>
                <a:lnTo>
                  <a:pt x="5399" y="13490"/>
                </a:lnTo>
                <a:cubicBezTo>
                  <a:pt x="5399" y="13492"/>
                  <a:pt x="5400" y="13494"/>
                  <a:pt x="5400" y="13497"/>
                </a:cubicBezTo>
                <a:cubicBezTo>
                  <a:pt x="5419" y="13491"/>
                  <a:pt x="5433" y="13463"/>
                  <a:pt x="5433" y="13430"/>
                </a:cubicBezTo>
                <a:cubicBezTo>
                  <a:pt x="5433" y="13395"/>
                  <a:pt x="5417" y="13367"/>
                  <a:pt x="5397" y="13363"/>
                </a:cubicBezTo>
                <a:close/>
                <a:moveTo>
                  <a:pt x="5607" y="13363"/>
                </a:moveTo>
                <a:cubicBezTo>
                  <a:pt x="5584" y="13363"/>
                  <a:pt x="5566" y="13393"/>
                  <a:pt x="5566" y="13431"/>
                </a:cubicBezTo>
                <a:cubicBezTo>
                  <a:pt x="5566" y="13469"/>
                  <a:pt x="5584" y="13499"/>
                  <a:pt x="5607" y="13500"/>
                </a:cubicBezTo>
                <a:cubicBezTo>
                  <a:pt x="5629" y="13500"/>
                  <a:pt x="5648" y="13469"/>
                  <a:pt x="5648" y="13431"/>
                </a:cubicBezTo>
                <a:cubicBezTo>
                  <a:pt x="5648" y="13393"/>
                  <a:pt x="5629" y="13363"/>
                  <a:pt x="5607" y="13363"/>
                </a:cubicBezTo>
                <a:close/>
                <a:moveTo>
                  <a:pt x="5814" y="13363"/>
                </a:moveTo>
                <a:cubicBezTo>
                  <a:pt x="5791" y="13363"/>
                  <a:pt x="5773" y="13393"/>
                  <a:pt x="5773" y="13431"/>
                </a:cubicBezTo>
                <a:cubicBezTo>
                  <a:pt x="5773" y="13469"/>
                  <a:pt x="5791" y="13499"/>
                  <a:pt x="5814" y="13500"/>
                </a:cubicBezTo>
                <a:cubicBezTo>
                  <a:pt x="5837" y="13500"/>
                  <a:pt x="5855" y="13469"/>
                  <a:pt x="5855" y="13431"/>
                </a:cubicBezTo>
                <a:cubicBezTo>
                  <a:pt x="5855" y="13393"/>
                  <a:pt x="5837" y="13363"/>
                  <a:pt x="5814" y="13363"/>
                </a:cubicBezTo>
                <a:close/>
                <a:moveTo>
                  <a:pt x="6021" y="13363"/>
                </a:moveTo>
                <a:cubicBezTo>
                  <a:pt x="5999" y="13363"/>
                  <a:pt x="5980" y="13393"/>
                  <a:pt x="5980" y="13431"/>
                </a:cubicBezTo>
                <a:cubicBezTo>
                  <a:pt x="5980" y="13469"/>
                  <a:pt x="5999" y="13499"/>
                  <a:pt x="6021" y="13500"/>
                </a:cubicBezTo>
                <a:cubicBezTo>
                  <a:pt x="6044" y="13500"/>
                  <a:pt x="6062" y="13469"/>
                  <a:pt x="6062" y="13431"/>
                </a:cubicBezTo>
                <a:cubicBezTo>
                  <a:pt x="6062" y="13393"/>
                  <a:pt x="6044" y="13363"/>
                  <a:pt x="6021" y="13363"/>
                </a:cubicBezTo>
                <a:close/>
                <a:moveTo>
                  <a:pt x="6236" y="13363"/>
                </a:moveTo>
                <a:cubicBezTo>
                  <a:pt x="6214" y="13363"/>
                  <a:pt x="6195" y="13393"/>
                  <a:pt x="6195" y="13431"/>
                </a:cubicBezTo>
                <a:cubicBezTo>
                  <a:pt x="6195" y="13469"/>
                  <a:pt x="6214" y="13499"/>
                  <a:pt x="6236" y="13500"/>
                </a:cubicBezTo>
                <a:cubicBezTo>
                  <a:pt x="6259" y="13500"/>
                  <a:pt x="6277" y="13469"/>
                  <a:pt x="6277" y="13431"/>
                </a:cubicBezTo>
                <a:cubicBezTo>
                  <a:pt x="6277" y="13393"/>
                  <a:pt x="6259" y="13363"/>
                  <a:pt x="6236" y="13363"/>
                </a:cubicBezTo>
                <a:close/>
                <a:moveTo>
                  <a:pt x="6443" y="13363"/>
                </a:moveTo>
                <a:cubicBezTo>
                  <a:pt x="6421" y="13363"/>
                  <a:pt x="6402" y="13393"/>
                  <a:pt x="6402" y="13431"/>
                </a:cubicBezTo>
                <a:cubicBezTo>
                  <a:pt x="6402" y="13469"/>
                  <a:pt x="6421" y="13499"/>
                  <a:pt x="6443" y="13500"/>
                </a:cubicBezTo>
                <a:cubicBezTo>
                  <a:pt x="6466" y="13500"/>
                  <a:pt x="6484" y="13469"/>
                  <a:pt x="6484" y="13431"/>
                </a:cubicBezTo>
                <a:cubicBezTo>
                  <a:pt x="6484" y="13393"/>
                  <a:pt x="6466" y="13363"/>
                  <a:pt x="6443" y="13363"/>
                </a:cubicBezTo>
                <a:close/>
                <a:moveTo>
                  <a:pt x="6651" y="13363"/>
                </a:moveTo>
                <a:cubicBezTo>
                  <a:pt x="6628" y="13363"/>
                  <a:pt x="6610" y="13393"/>
                  <a:pt x="6610" y="13431"/>
                </a:cubicBezTo>
                <a:cubicBezTo>
                  <a:pt x="6610" y="13469"/>
                  <a:pt x="6628" y="13499"/>
                  <a:pt x="6651" y="13500"/>
                </a:cubicBezTo>
                <a:cubicBezTo>
                  <a:pt x="6673" y="13500"/>
                  <a:pt x="6692" y="13469"/>
                  <a:pt x="6692" y="13431"/>
                </a:cubicBezTo>
                <a:cubicBezTo>
                  <a:pt x="6692" y="13393"/>
                  <a:pt x="6673" y="13363"/>
                  <a:pt x="6651" y="13363"/>
                </a:cubicBezTo>
                <a:close/>
                <a:moveTo>
                  <a:pt x="6866" y="13363"/>
                </a:moveTo>
                <a:cubicBezTo>
                  <a:pt x="6843" y="13363"/>
                  <a:pt x="6825" y="13393"/>
                  <a:pt x="6825" y="13431"/>
                </a:cubicBezTo>
                <a:cubicBezTo>
                  <a:pt x="6825" y="13469"/>
                  <a:pt x="6843" y="13499"/>
                  <a:pt x="6866" y="13500"/>
                </a:cubicBezTo>
                <a:cubicBezTo>
                  <a:pt x="6888" y="13500"/>
                  <a:pt x="6907" y="13469"/>
                  <a:pt x="6907" y="13431"/>
                </a:cubicBezTo>
                <a:cubicBezTo>
                  <a:pt x="6907" y="13393"/>
                  <a:pt x="6888" y="13363"/>
                  <a:pt x="6866" y="13363"/>
                </a:cubicBezTo>
                <a:close/>
                <a:moveTo>
                  <a:pt x="9590" y="13363"/>
                </a:moveTo>
                <a:cubicBezTo>
                  <a:pt x="9584" y="13363"/>
                  <a:pt x="9578" y="13365"/>
                  <a:pt x="9573" y="13369"/>
                </a:cubicBezTo>
                <a:cubicBezTo>
                  <a:pt x="9576" y="13374"/>
                  <a:pt x="9580" y="13379"/>
                  <a:pt x="9583" y="13384"/>
                </a:cubicBezTo>
                <a:cubicBezTo>
                  <a:pt x="9590" y="13394"/>
                  <a:pt x="9609" y="13409"/>
                  <a:pt x="9629" y="13415"/>
                </a:cubicBezTo>
                <a:cubicBezTo>
                  <a:pt x="9625" y="13385"/>
                  <a:pt x="9609" y="13363"/>
                  <a:pt x="9590" y="13363"/>
                </a:cubicBezTo>
                <a:close/>
                <a:moveTo>
                  <a:pt x="10015" y="13363"/>
                </a:moveTo>
                <a:cubicBezTo>
                  <a:pt x="10000" y="13363"/>
                  <a:pt x="9987" y="13376"/>
                  <a:pt x="9980" y="13396"/>
                </a:cubicBezTo>
                <a:cubicBezTo>
                  <a:pt x="9981" y="13396"/>
                  <a:pt x="9982" y="13397"/>
                  <a:pt x="9984" y="13397"/>
                </a:cubicBezTo>
                <a:cubicBezTo>
                  <a:pt x="10000" y="13397"/>
                  <a:pt x="10011" y="13381"/>
                  <a:pt x="10022" y="13364"/>
                </a:cubicBezTo>
                <a:cubicBezTo>
                  <a:pt x="10020" y="13363"/>
                  <a:pt x="10017" y="13363"/>
                  <a:pt x="10015" y="13363"/>
                </a:cubicBezTo>
                <a:close/>
                <a:moveTo>
                  <a:pt x="10440" y="13363"/>
                </a:moveTo>
                <a:cubicBezTo>
                  <a:pt x="10449" y="13382"/>
                  <a:pt x="10458" y="13398"/>
                  <a:pt x="10469" y="13407"/>
                </a:cubicBezTo>
                <a:cubicBezTo>
                  <a:pt x="10465" y="13385"/>
                  <a:pt x="10454" y="13369"/>
                  <a:pt x="10440" y="13363"/>
                </a:cubicBezTo>
                <a:close/>
                <a:moveTo>
                  <a:pt x="10642" y="13363"/>
                </a:moveTo>
                <a:cubicBezTo>
                  <a:pt x="10621" y="13363"/>
                  <a:pt x="10605" y="13388"/>
                  <a:pt x="10602" y="13421"/>
                </a:cubicBezTo>
                <a:cubicBezTo>
                  <a:pt x="10630" y="13429"/>
                  <a:pt x="10652" y="13451"/>
                  <a:pt x="10670" y="13481"/>
                </a:cubicBezTo>
                <a:cubicBezTo>
                  <a:pt x="10678" y="13469"/>
                  <a:pt x="10683" y="13451"/>
                  <a:pt x="10683" y="13431"/>
                </a:cubicBezTo>
                <a:cubicBezTo>
                  <a:pt x="10683" y="13393"/>
                  <a:pt x="10665" y="13363"/>
                  <a:pt x="10642" y="13363"/>
                </a:cubicBezTo>
                <a:close/>
                <a:moveTo>
                  <a:pt x="10850" y="13363"/>
                </a:moveTo>
                <a:cubicBezTo>
                  <a:pt x="10827" y="13363"/>
                  <a:pt x="10809" y="13393"/>
                  <a:pt x="10809" y="13431"/>
                </a:cubicBezTo>
                <a:cubicBezTo>
                  <a:pt x="10809" y="13469"/>
                  <a:pt x="10827" y="13499"/>
                  <a:pt x="10850" y="13500"/>
                </a:cubicBezTo>
                <a:cubicBezTo>
                  <a:pt x="10873" y="13500"/>
                  <a:pt x="10891" y="13469"/>
                  <a:pt x="10891" y="13431"/>
                </a:cubicBezTo>
                <a:cubicBezTo>
                  <a:pt x="10891" y="13393"/>
                  <a:pt x="10873" y="13363"/>
                  <a:pt x="10850" y="13363"/>
                </a:cubicBezTo>
                <a:close/>
                <a:moveTo>
                  <a:pt x="11065" y="13363"/>
                </a:moveTo>
                <a:cubicBezTo>
                  <a:pt x="11042" y="13363"/>
                  <a:pt x="11024" y="13393"/>
                  <a:pt x="11024" y="13431"/>
                </a:cubicBezTo>
                <a:cubicBezTo>
                  <a:pt x="11024" y="13469"/>
                  <a:pt x="11042" y="13499"/>
                  <a:pt x="11065" y="13500"/>
                </a:cubicBezTo>
                <a:cubicBezTo>
                  <a:pt x="11087" y="13500"/>
                  <a:pt x="11106" y="13469"/>
                  <a:pt x="11106" y="13431"/>
                </a:cubicBezTo>
                <a:cubicBezTo>
                  <a:pt x="11106" y="13393"/>
                  <a:pt x="11087" y="13363"/>
                  <a:pt x="11065" y="13363"/>
                </a:cubicBezTo>
                <a:close/>
                <a:moveTo>
                  <a:pt x="11272" y="13363"/>
                </a:moveTo>
                <a:cubicBezTo>
                  <a:pt x="11249" y="13363"/>
                  <a:pt x="11231" y="13393"/>
                  <a:pt x="11231" y="13431"/>
                </a:cubicBezTo>
                <a:cubicBezTo>
                  <a:pt x="11231" y="13469"/>
                  <a:pt x="11249" y="13499"/>
                  <a:pt x="11272" y="13500"/>
                </a:cubicBezTo>
                <a:cubicBezTo>
                  <a:pt x="11295" y="13500"/>
                  <a:pt x="11313" y="13469"/>
                  <a:pt x="11313" y="13431"/>
                </a:cubicBezTo>
                <a:cubicBezTo>
                  <a:pt x="11313" y="13393"/>
                  <a:pt x="11295" y="13363"/>
                  <a:pt x="11272" y="13363"/>
                </a:cubicBezTo>
                <a:close/>
                <a:moveTo>
                  <a:pt x="11479" y="13363"/>
                </a:moveTo>
                <a:cubicBezTo>
                  <a:pt x="11457" y="13363"/>
                  <a:pt x="11438" y="13393"/>
                  <a:pt x="11438" y="13431"/>
                </a:cubicBezTo>
                <a:cubicBezTo>
                  <a:pt x="11438" y="13469"/>
                  <a:pt x="11457" y="13499"/>
                  <a:pt x="11479" y="13500"/>
                </a:cubicBezTo>
                <a:cubicBezTo>
                  <a:pt x="11502" y="13500"/>
                  <a:pt x="11520" y="13469"/>
                  <a:pt x="11520" y="13431"/>
                </a:cubicBezTo>
                <a:cubicBezTo>
                  <a:pt x="11520" y="13393"/>
                  <a:pt x="11502" y="13363"/>
                  <a:pt x="11479" y="13363"/>
                </a:cubicBezTo>
                <a:close/>
                <a:moveTo>
                  <a:pt x="11694" y="13363"/>
                </a:moveTo>
                <a:cubicBezTo>
                  <a:pt x="11672" y="13363"/>
                  <a:pt x="11653" y="13393"/>
                  <a:pt x="11653" y="13431"/>
                </a:cubicBezTo>
                <a:cubicBezTo>
                  <a:pt x="11653" y="13469"/>
                  <a:pt x="11672" y="13499"/>
                  <a:pt x="11694" y="13500"/>
                </a:cubicBezTo>
                <a:cubicBezTo>
                  <a:pt x="11717" y="13500"/>
                  <a:pt x="11735" y="13469"/>
                  <a:pt x="11735" y="13431"/>
                </a:cubicBezTo>
                <a:cubicBezTo>
                  <a:pt x="11735" y="13393"/>
                  <a:pt x="11717" y="13363"/>
                  <a:pt x="11694" y="13363"/>
                </a:cubicBezTo>
                <a:close/>
                <a:moveTo>
                  <a:pt x="11902" y="13363"/>
                </a:moveTo>
                <a:cubicBezTo>
                  <a:pt x="11879" y="13363"/>
                  <a:pt x="11861" y="13393"/>
                  <a:pt x="11861" y="13431"/>
                </a:cubicBezTo>
                <a:cubicBezTo>
                  <a:pt x="11861" y="13469"/>
                  <a:pt x="11879" y="13499"/>
                  <a:pt x="11902" y="13500"/>
                </a:cubicBezTo>
                <a:cubicBezTo>
                  <a:pt x="11924" y="13500"/>
                  <a:pt x="11943" y="13469"/>
                  <a:pt x="11943" y="13431"/>
                </a:cubicBezTo>
                <a:cubicBezTo>
                  <a:pt x="11943" y="13393"/>
                  <a:pt x="11924" y="13363"/>
                  <a:pt x="11902" y="13363"/>
                </a:cubicBezTo>
                <a:close/>
                <a:moveTo>
                  <a:pt x="12109" y="13363"/>
                </a:moveTo>
                <a:cubicBezTo>
                  <a:pt x="12086" y="13363"/>
                  <a:pt x="12068" y="13393"/>
                  <a:pt x="12068" y="13431"/>
                </a:cubicBezTo>
                <a:cubicBezTo>
                  <a:pt x="12068" y="13469"/>
                  <a:pt x="12086" y="13499"/>
                  <a:pt x="12109" y="13500"/>
                </a:cubicBezTo>
                <a:cubicBezTo>
                  <a:pt x="12132" y="13500"/>
                  <a:pt x="12150" y="13469"/>
                  <a:pt x="12150" y="13431"/>
                </a:cubicBezTo>
                <a:cubicBezTo>
                  <a:pt x="12150" y="13393"/>
                  <a:pt x="12132" y="13363"/>
                  <a:pt x="12109" y="13363"/>
                </a:cubicBezTo>
                <a:close/>
                <a:moveTo>
                  <a:pt x="12324" y="13363"/>
                </a:moveTo>
                <a:cubicBezTo>
                  <a:pt x="12301" y="13363"/>
                  <a:pt x="12283" y="13393"/>
                  <a:pt x="12283" y="13431"/>
                </a:cubicBezTo>
                <a:cubicBezTo>
                  <a:pt x="12283" y="13469"/>
                  <a:pt x="12301" y="13499"/>
                  <a:pt x="12324" y="13500"/>
                </a:cubicBezTo>
                <a:cubicBezTo>
                  <a:pt x="12346" y="13500"/>
                  <a:pt x="12365" y="13469"/>
                  <a:pt x="12365" y="13431"/>
                </a:cubicBezTo>
                <a:cubicBezTo>
                  <a:pt x="12365" y="13393"/>
                  <a:pt x="12346" y="13363"/>
                  <a:pt x="12324" y="13363"/>
                </a:cubicBezTo>
                <a:close/>
                <a:moveTo>
                  <a:pt x="12531" y="13363"/>
                </a:moveTo>
                <a:cubicBezTo>
                  <a:pt x="12508" y="13363"/>
                  <a:pt x="12490" y="13393"/>
                  <a:pt x="12490" y="13431"/>
                </a:cubicBezTo>
                <a:cubicBezTo>
                  <a:pt x="12490" y="13469"/>
                  <a:pt x="12508" y="13499"/>
                  <a:pt x="12531" y="13500"/>
                </a:cubicBezTo>
                <a:cubicBezTo>
                  <a:pt x="12554" y="13500"/>
                  <a:pt x="12572" y="13469"/>
                  <a:pt x="12572" y="13431"/>
                </a:cubicBezTo>
                <a:cubicBezTo>
                  <a:pt x="12572" y="13393"/>
                  <a:pt x="12554" y="13363"/>
                  <a:pt x="12531" y="13363"/>
                </a:cubicBezTo>
                <a:close/>
                <a:moveTo>
                  <a:pt x="12738" y="13363"/>
                </a:moveTo>
                <a:cubicBezTo>
                  <a:pt x="12716" y="13363"/>
                  <a:pt x="12697" y="13393"/>
                  <a:pt x="12697" y="13431"/>
                </a:cubicBezTo>
                <a:cubicBezTo>
                  <a:pt x="12697" y="13469"/>
                  <a:pt x="12716" y="13499"/>
                  <a:pt x="12738" y="13500"/>
                </a:cubicBezTo>
                <a:cubicBezTo>
                  <a:pt x="12761" y="13500"/>
                  <a:pt x="12779" y="13469"/>
                  <a:pt x="12779" y="13431"/>
                </a:cubicBezTo>
                <a:cubicBezTo>
                  <a:pt x="12779" y="13393"/>
                  <a:pt x="12761" y="13363"/>
                  <a:pt x="12738" y="13363"/>
                </a:cubicBezTo>
                <a:close/>
                <a:moveTo>
                  <a:pt x="12953" y="13363"/>
                </a:moveTo>
                <a:cubicBezTo>
                  <a:pt x="12931" y="13363"/>
                  <a:pt x="12912" y="13393"/>
                  <a:pt x="12912" y="13431"/>
                </a:cubicBezTo>
                <a:cubicBezTo>
                  <a:pt x="12912" y="13469"/>
                  <a:pt x="12931" y="13499"/>
                  <a:pt x="12953" y="13500"/>
                </a:cubicBezTo>
                <a:cubicBezTo>
                  <a:pt x="12965" y="13500"/>
                  <a:pt x="12975" y="13491"/>
                  <a:pt x="12983" y="13478"/>
                </a:cubicBezTo>
                <a:cubicBezTo>
                  <a:pt x="12986" y="13467"/>
                  <a:pt x="12990" y="13457"/>
                  <a:pt x="12993" y="13446"/>
                </a:cubicBezTo>
                <a:cubicBezTo>
                  <a:pt x="12994" y="13441"/>
                  <a:pt x="12994" y="13436"/>
                  <a:pt x="12994" y="13431"/>
                </a:cubicBezTo>
                <a:cubicBezTo>
                  <a:pt x="12994" y="13393"/>
                  <a:pt x="12976" y="13363"/>
                  <a:pt x="12953" y="13363"/>
                </a:cubicBezTo>
                <a:close/>
                <a:moveTo>
                  <a:pt x="16308" y="13363"/>
                </a:moveTo>
                <a:cubicBezTo>
                  <a:pt x="16285" y="13363"/>
                  <a:pt x="16267" y="13393"/>
                  <a:pt x="16267" y="13431"/>
                </a:cubicBezTo>
                <a:cubicBezTo>
                  <a:pt x="16267" y="13469"/>
                  <a:pt x="16285" y="13499"/>
                  <a:pt x="16308" y="13500"/>
                </a:cubicBezTo>
                <a:cubicBezTo>
                  <a:pt x="16331" y="13500"/>
                  <a:pt x="16349" y="13469"/>
                  <a:pt x="16349" y="13431"/>
                </a:cubicBezTo>
                <a:cubicBezTo>
                  <a:pt x="16349" y="13393"/>
                  <a:pt x="16331" y="13363"/>
                  <a:pt x="16308" y="13363"/>
                </a:cubicBezTo>
                <a:close/>
                <a:moveTo>
                  <a:pt x="17153" y="13363"/>
                </a:moveTo>
                <a:cubicBezTo>
                  <a:pt x="17130" y="13363"/>
                  <a:pt x="17111" y="13393"/>
                  <a:pt x="17111" y="13431"/>
                </a:cubicBezTo>
                <a:cubicBezTo>
                  <a:pt x="17111" y="13469"/>
                  <a:pt x="17130" y="13499"/>
                  <a:pt x="17153" y="13500"/>
                </a:cubicBezTo>
                <a:cubicBezTo>
                  <a:pt x="17175" y="13500"/>
                  <a:pt x="17194" y="13469"/>
                  <a:pt x="17194" y="13431"/>
                </a:cubicBezTo>
                <a:cubicBezTo>
                  <a:pt x="17194" y="13393"/>
                  <a:pt x="17175" y="13363"/>
                  <a:pt x="17153" y="13363"/>
                </a:cubicBezTo>
                <a:close/>
                <a:moveTo>
                  <a:pt x="15914" y="13376"/>
                </a:moveTo>
                <a:cubicBezTo>
                  <a:pt x="15920" y="13393"/>
                  <a:pt x="15926" y="13409"/>
                  <a:pt x="15931" y="13421"/>
                </a:cubicBezTo>
                <a:cubicBezTo>
                  <a:pt x="15929" y="13402"/>
                  <a:pt x="15923" y="13386"/>
                  <a:pt x="15914" y="13376"/>
                </a:cubicBezTo>
                <a:close/>
                <a:moveTo>
                  <a:pt x="16076" y="13376"/>
                </a:moveTo>
                <a:cubicBezTo>
                  <a:pt x="16066" y="13388"/>
                  <a:pt x="16060" y="13408"/>
                  <a:pt x="16060" y="13430"/>
                </a:cubicBezTo>
                <a:cubicBezTo>
                  <a:pt x="16060" y="13468"/>
                  <a:pt x="16078" y="13498"/>
                  <a:pt x="16101" y="13498"/>
                </a:cubicBezTo>
                <a:cubicBezTo>
                  <a:pt x="16114" y="13498"/>
                  <a:pt x="16125" y="13488"/>
                  <a:pt x="16132" y="13472"/>
                </a:cubicBezTo>
                <a:cubicBezTo>
                  <a:pt x="16127" y="13466"/>
                  <a:pt x="16122" y="13460"/>
                  <a:pt x="16115" y="13455"/>
                </a:cubicBezTo>
                <a:cubicBezTo>
                  <a:pt x="16106" y="13451"/>
                  <a:pt x="16096" y="13455"/>
                  <a:pt x="16092" y="13434"/>
                </a:cubicBezTo>
                <a:cubicBezTo>
                  <a:pt x="16087" y="13414"/>
                  <a:pt x="16082" y="13394"/>
                  <a:pt x="16076" y="13376"/>
                </a:cubicBezTo>
                <a:close/>
                <a:moveTo>
                  <a:pt x="5499" y="13529"/>
                </a:moveTo>
                <a:cubicBezTo>
                  <a:pt x="5477" y="13529"/>
                  <a:pt x="5458" y="13560"/>
                  <a:pt x="5458" y="13597"/>
                </a:cubicBezTo>
                <a:cubicBezTo>
                  <a:pt x="5458" y="13635"/>
                  <a:pt x="5477" y="13666"/>
                  <a:pt x="5499" y="13666"/>
                </a:cubicBezTo>
                <a:cubicBezTo>
                  <a:pt x="5522" y="13666"/>
                  <a:pt x="5540" y="13635"/>
                  <a:pt x="5540" y="13597"/>
                </a:cubicBezTo>
                <a:cubicBezTo>
                  <a:pt x="5540" y="13560"/>
                  <a:pt x="5522" y="13529"/>
                  <a:pt x="5499" y="13529"/>
                </a:cubicBezTo>
                <a:close/>
                <a:moveTo>
                  <a:pt x="5706" y="13529"/>
                </a:moveTo>
                <a:cubicBezTo>
                  <a:pt x="5684" y="13529"/>
                  <a:pt x="5665" y="13560"/>
                  <a:pt x="5665" y="13597"/>
                </a:cubicBezTo>
                <a:cubicBezTo>
                  <a:pt x="5665" y="13635"/>
                  <a:pt x="5684" y="13666"/>
                  <a:pt x="5706" y="13666"/>
                </a:cubicBezTo>
                <a:cubicBezTo>
                  <a:pt x="5729" y="13666"/>
                  <a:pt x="5747" y="13635"/>
                  <a:pt x="5747" y="13597"/>
                </a:cubicBezTo>
                <a:cubicBezTo>
                  <a:pt x="5747" y="13560"/>
                  <a:pt x="5729" y="13529"/>
                  <a:pt x="5706" y="13529"/>
                </a:cubicBezTo>
                <a:close/>
                <a:moveTo>
                  <a:pt x="5921" y="13529"/>
                </a:moveTo>
                <a:cubicBezTo>
                  <a:pt x="5899" y="13529"/>
                  <a:pt x="5880" y="13560"/>
                  <a:pt x="5880" y="13597"/>
                </a:cubicBezTo>
                <a:cubicBezTo>
                  <a:pt x="5880" y="13635"/>
                  <a:pt x="5899" y="13666"/>
                  <a:pt x="5921" y="13666"/>
                </a:cubicBezTo>
                <a:cubicBezTo>
                  <a:pt x="5944" y="13666"/>
                  <a:pt x="5962" y="13635"/>
                  <a:pt x="5962" y="13597"/>
                </a:cubicBezTo>
                <a:cubicBezTo>
                  <a:pt x="5962" y="13560"/>
                  <a:pt x="5944" y="13529"/>
                  <a:pt x="5921" y="13529"/>
                </a:cubicBezTo>
                <a:close/>
                <a:moveTo>
                  <a:pt x="6129" y="13529"/>
                </a:moveTo>
                <a:cubicBezTo>
                  <a:pt x="6106" y="13529"/>
                  <a:pt x="6088" y="13560"/>
                  <a:pt x="6088" y="13597"/>
                </a:cubicBezTo>
                <a:cubicBezTo>
                  <a:pt x="6088" y="13635"/>
                  <a:pt x="6106" y="13666"/>
                  <a:pt x="6129" y="13666"/>
                </a:cubicBezTo>
                <a:cubicBezTo>
                  <a:pt x="6151" y="13666"/>
                  <a:pt x="6170" y="13635"/>
                  <a:pt x="6170" y="13597"/>
                </a:cubicBezTo>
                <a:cubicBezTo>
                  <a:pt x="6170" y="13560"/>
                  <a:pt x="6151" y="13529"/>
                  <a:pt x="6129" y="13529"/>
                </a:cubicBezTo>
                <a:close/>
                <a:moveTo>
                  <a:pt x="6336" y="13529"/>
                </a:moveTo>
                <a:cubicBezTo>
                  <a:pt x="6313" y="13529"/>
                  <a:pt x="6295" y="13560"/>
                  <a:pt x="6295" y="13597"/>
                </a:cubicBezTo>
                <a:cubicBezTo>
                  <a:pt x="6295" y="13635"/>
                  <a:pt x="6313" y="13666"/>
                  <a:pt x="6336" y="13666"/>
                </a:cubicBezTo>
                <a:cubicBezTo>
                  <a:pt x="6359" y="13666"/>
                  <a:pt x="6377" y="13635"/>
                  <a:pt x="6377" y="13597"/>
                </a:cubicBezTo>
                <a:cubicBezTo>
                  <a:pt x="6377" y="13560"/>
                  <a:pt x="6359" y="13529"/>
                  <a:pt x="6336" y="13529"/>
                </a:cubicBezTo>
                <a:close/>
                <a:moveTo>
                  <a:pt x="6551" y="13529"/>
                </a:moveTo>
                <a:cubicBezTo>
                  <a:pt x="6528" y="13529"/>
                  <a:pt x="6510" y="13560"/>
                  <a:pt x="6510" y="13597"/>
                </a:cubicBezTo>
                <a:cubicBezTo>
                  <a:pt x="6510" y="13635"/>
                  <a:pt x="6528" y="13666"/>
                  <a:pt x="6551" y="13666"/>
                </a:cubicBezTo>
                <a:cubicBezTo>
                  <a:pt x="6574" y="13666"/>
                  <a:pt x="6592" y="13635"/>
                  <a:pt x="6592" y="13597"/>
                </a:cubicBezTo>
                <a:cubicBezTo>
                  <a:pt x="6592" y="13560"/>
                  <a:pt x="6574" y="13529"/>
                  <a:pt x="6551" y="13529"/>
                </a:cubicBezTo>
                <a:close/>
                <a:moveTo>
                  <a:pt x="6758" y="13529"/>
                </a:moveTo>
                <a:cubicBezTo>
                  <a:pt x="6736" y="13529"/>
                  <a:pt x="6717" y="13560"/>
                  <a:pt x="6717" y="13597"/>
                </a:cubicBezTo>
                <a:cubicBezTo>
                  <a:pt x="6717" y="13635"/>
                  <a:pt x="6736" y="13666"/>
                  <a:pt x="6758" y="13666"/>
                </a:cubicBezTo>
                <a:cubicBezTo>
                  <a:pt x="6781" y="13666"/>
                  <a:pt x="6799" y="13635"/>
                  <a:pt x="6799" y="13597"/>
                </a:cubicBezTo>
                <a:cubicBezTo>
                  <a:pt x="6799" y="13560"/>
                  <a:pt x="6781" y="13529"/>
                  <a:pt x="6758" y="13529"/>
                </a:cubicBezTo>
                <a:close/>
                <a:moveTo>
                  <a:pt x="6965" y="13529"/>
                </a:moveTo>
                <a:cubicBezTo>
                  <a:pt x="6943" y="13529"/>
                  <a:pt x="6924" y="13560"/>
                  <a:pt x="6924" y="13597"/>
                </a:cubicBezTo>
                <a:cubicBezTo>
                  <a:pt x="6924" y="13635"/>
                  <a:pt x="6943" y="13666"/>
                  <a:pt x="6965" y="13666"/>
                </a:cubicBezTo>
                <a:cubicBezTo>
                  <a:pt x="6988" y="13666"/>
                  <a:pt x="7006" y="13635"/>
                  <a:pt x="7006" y="13597"/>
                </a:cubicBezTo>
                <a:cubicBezTo>
                  <a:pt x="7006" y="13560"/>
                  <a:pt x="6988" y="13529"/>
                  <a:pt x="6965" y="13529"/>
                </a:cubicBezTo>
                <a:close/>
                <a:moveTo>
                  <a:pt x="10750" y="13529"/>
                </a:moveTo>
                <a:cubicBezTo>
                  <a:pt x="10733" y="13529"/>
                  <a:pt x="10718" y="13547"/>
                  <a:pt x="10712" y="13571"/>
                </a:cubicBezTo>
                <a:cubicBezTo>
                  <a:pt x="10713" y="13577"/>
                  <a:pt x="10715" y="13583"/>
                  <a:pt x="10716" y="13588"/>
                </a:cubicBezTo>
                <a:cubicBezTo>
                  <a:pt x="10715" y="13591"/>
                  <a:pt x="10714" y="13594"/>
                  <a:pt x="10712" y="13597"/>
                </a:cubicBezTo>
                <a:cubicBezTo>
                  <a:pt x="10711" y="13600"/>
                  <a:pt x="10710" y="13603"/>
                  <a:pt x="10709" y="13606"/>
                </a:cubicBezTo>
                <a:cubicBezTo>
                  <a:pt x="10712" y="13640"/>
                  <a:pt x="10729" y="13666"/>
                  <a:pt x="10750" y="13666"/>
                </a:cubicBezTo>
                <a:cubicBezTo>
                  <a:pt x="10772" y="13666"/>
                  <a:pt x="10791" y="13635"/>
                  <a:pt x="10791" y="13597"/>
                </a:cubicBezTo>
                <a:cubicBezTo>
                  <a:pt x="10791" y="13560"/>
                  <a:pt x="10772" y="13529"/>
                  <a:pt x="10750" y="13529"/>
                </a:cubicBezTo>
                <a:close/>
                <a:moveTo>
                  <a:pt x="10957" y="13529"/>
                </a:moveTo>
                <a:cubicBezTo>
                  <a:pt x="10935" y="13529"/>
                  <a:pt x="10916" y="13560"/>
                  <a:pt x="10916" y="13597"/>
                </a:cubicBezTo>
                <a:cubicBezTo>
                  <a:pt x="10916" y="13635"/>
                  <a:pt x="10935" y="13666"/>
                  <a:pt x="10957" y="13666"/>
                </a:cubicBezTo>
                <a:cubicBezTo>
                  <a:pt x="10980" y="13666"/>
                  <a:pt x="10998" y="13635"/>
                  <a:pt x="10998" y="13597"/>
                </a:cubicBezTo>
                <a:cubicBezTo>
                  <a:pt x="10998" y="13560"/>
                  <a:pt x="10980" y="13529"/>
                  <a:pt x="10957" y="13529"/>
                </a:cubicBezTo>
                <a:close/>
                <a:moveTo>
                  <a:pt x="11165" y="13529"/>
                </a:moveTo>
                <a:cubicBezTo>
                  <a:pt x="11142" y="13529"/>
                  <a:pt x="11124" y="13560"/>
                  <a:pt x="11124" y="13597"/>
                </a:cubicBezTo>
                <a:cubicBezTo>
                  <a:pt x="11124" y="13635"/>
                  <a:pt x="11142" y="13666"/>
                  <a:pt x="11165" y="13666"/>
                </a:cubicBezTo>
                <a:cubicBezTo>
                  <a:pt x="11187" y="13666"/>
                  <a:pt x="11206" y="13635"/>
                  <a:pt x="11206" y="13597"/>
                </a:cubicBezTo>
                <a:cubicBezTo>
                  <a:pt x="11206" y="13560"/>
                  <a:pt x="11187" y="13529"/>
                  <a:pt x="11165" y="13529"/>
                </a:cubicBezTo>
                <a:close/>
                <a:moveTo>
                  <a:pt x="11380" y="13529"/>
                </a:moveTo>
                <a:cubicBezTo>
                  <a:pt x="11357" y="13529"/>
                  <a:pt x="11339" y="13560"/>
                  <a:pt x="11339" y="13597"/>
                </a:cubicBezTo>
                <a:cubicBezTo>
                  <a:pt x="11339" y="13635"/>
                  <a:pt x="11357" y="13666"/>
                  <a:pt x="11380" y="13666"/>
                </a:cubicBezTo>
                <a:cubicBezTo>
                  <a:pt x="11402" y="13666"/>
                  <a:pt x="11421" y="13635"/>
                  <a:pt x="11421" y="13597"/>
                </a:cubicBezTo>
                <a:cubicBezTo>
                  <a:pt x="11421" y="13560"/>
                  <a:pt x="11402" y="13529"/>
                  <a:pt x="11380" y="13529"/>
                </a:cubicBezTo>
                <a:close/>
                <a:moveTo>
                  <a:pt x="11587" y="13529"/>
                </a:moveTo>
                <a:cubicBezTo>
                  <a:pt x="11564" y="13529"/>
                  <a:pt x="11546" y="13560"/>
                  <a:pt x="11546" y="13597"/>
                </a:cubicBezTo>
                <a:cubicBezTo>
                  <a:pt x="11546" y="13635"/>
                  <a:pt x="11564" y="13666"/>
                  <a:pt x="11587" y="13666"/>
                </a:cubicBezTo>
                <a:cubicBezTo>
                  <a:pt x="11610" y="13666"/>
                  <a:pt x="11628" y="13635"/>
                  <a:pt x="11628" y="13597"/>
                </a:cubicBezTo>
                <a:cubicBezTo>
                  <a:pt x="11628" y="13560"/>
                  <a:pt x="11610" y="13529"/>
                  <a:pt x="11587" y="13529"/>
                </a:cubicBezTo>
                <a:close/>
                <a:moveTo>
                  <a:pt x="11794" y="13529"/>
                </a:moveTo>
                <a:cubicBezTo>
                  <a:pt x="11771" y="13529"/>
                  <a:pt x="11753" y="13560"/>
                  <a:pt x="11753" y="13597"/>
                </a:cubicBezTo>
                <a:cubicBezTo>
                  <a:pt x="11753" y="13635"/>
                  <a:pt x="11771" y="13666"/>
                  <a:pt x="11794" y="13666"/>
                </a:cubicBezTo>
                <a:cubicBezTo>
                  <a:pt x="11817" y="13666"/>
                  <a:pt x="11835" y="13635"/>
                  <a:pt x="11835" y="13597"/>
                </a:cubicBezTo>
                <a:cubicBezTo>
                  <a:pt x="11835" y="13560"/>
                  <a:pt x="11817" y="13529"/>
                  <a:pt x="11794" y="13529"/>
                </a:cubicBezTo>
                <a:close/>
                <a:moveTo>
                  <a:pt x="12009" y="13529"/>
                </a:moveTo>
                <a:cubicBezTo>
                  <a:pt x="11986" y="13529"/>
                  <a:pt x="11968" y="13560"/>
                  <a:pt x="11968" y="13597"/>
                </a:cubicBezTo>
                <a:cubicBezTo>
                  <a:pt x="11968" y="13635"/>
                  <a:pt x="11986" y="13666"/>
                  <a:pt x="12009" y="13666"/>
                </a:cubicBezTo>
                <a:cubicBezTo>
                  <a:pt x="12032" y="13666"/>
                  <a:pt x="12050" y="13635"/>
                  <a:pt x="12050" y="13597"/>
                </a:cubicBezTo>
                <a:cubicBezTo>
                  <a:pt x="12050" y="13560"/>
                  <a:pt x="12032" y="13529"/>
                  <a:pt x="12009" y="13529"/>
                </a:cubicBezTo>
                <a:close/>
                <a:moveTo>
                  <a:pt x="12216" y="13529"/>
                </a:moveTo>
                <a:cubicBezTo>
                  <a:pt x="12194" y="13529"/>
                  <a:pt x="12175" y="13560"/>
                  <a:pt x="12175" y="13597"/>
                </a:cubicBezTo>
                <a:cubicBezTo>
                  <a:pt x="12175" y="13635"/>
                  <a:pt x="12194" y="13666"/>
                  <a:pt x="12216" y="13666"/>
                </a:cubicBezTo>
                <a:cubicBezTo>
                  <a:pt x="12239" y="13666"/>
                  <a:pt x="12257" y="13635"/>
                  <a:pt x="12257" y="13597"/>
                </a:cubicBezTo>
                <a:cubicBezTo>
                  <a:pt x="12257" y="13560"/>
                  <a:pt x="12239" y="13529"/>
                  <a:pt x="12216" y="13529"/>
                </a:cubicBezTo>
                <a:close/>
                <a:moveTo>
                  <a:pt x="12424" y="13529"/>
                </a:moveTo>
                <a:cubicBezTo>
                  <a:pt x="12401" y="13529"/>
                  <a:pt x="12383" y="13560"/>
                  <a:pt x="12383" y="13597"/>
                </a:cubicBezTo>
                <a:cubicBezTo>
                  <a:pt x="12383" y="13635"/>
                  <a:pt x="12401" y="13666"/>
                  <a:pt x="12424" y="13666"/>
                </a:cubicBezTo>
                <a:cubicBezTo>
                  <a:pt x="12446" y="13666"/>
                  <a:pt x="12465" y="13635"/>
                  <a:pt x="12465" y="13597"/>
                </a:cubicBezTo>
                <a:cubicBezTo>
                  <a:pt x="12465" y="13560"/>
                  <a:pt x="12446" y="13529"/>
                  <a:pt x="12424" y="13529"/>
                </a:cubicBezTo>
                <a:close/>
                <a:moveTo>
                  <a:pt x="12639" y="13529"/>
                </a:moveTo>
                <a:cubicBezTo>
                  <a:pt x="12616" y="13529"/>
                  <a:pt x="12598" y="13560"/>
                  <a:pt x="12598" y="13597"/>
                </a:cubicBezTo>
                <a:cubicBezTo>
                  <a:pt x="12598" y="13635"/>
                  <a:pt x="12616" y="13666"/>
                  <a:pt x="12639" y="13666"/>
                </a:cubicBezTo>
                <a:cubicBezTo>
                  <a:pt x="12661" y="13666"/>
                  <a:pt x="12680" y="13635"/>
                  <a:pt x="12680" y="13597"/>
                </a:cubicBezTo>
                <a:cubicBezTo>
                  <a:pt x="12680" y="13560"/>
                  <a:pt x="12661" y="13529"/>
                  <a:pt x="12639" y="13529"/>
                </a:cubicBezTo>
                <a:close/>
                <a:moveTo>
                  <a:pt x="12846" y="13529"/>
                </a:moveTo>
                <a:cubicBezTo>
                  <a:pt x="12823" y="13529"/>
                  <a:pt x="12805" y="13560"/>
                  <a:pt x="12805" y="13597"/>
                </a:cubicBezTo>
                <a:cubicBezTo>
                  <a:pt x="12805" y="13635"/>
                  <a:pt x="12823" y="13666"/>
                  <a:pt x="12846" y="13666"/>
                </a:cubicBezTo>
                <a:cubicBezTo>
                  <a:pt x="12868" y="13666"/>
                  <a:pt x="12887" y="13635"/>
                  <a:pt x="12887" y="13597"/>
                </a:cubicBezTo>
                <a:cubicBezTo>
                  <a:pt x="12887" y="13560"/>
                  <a:pt x="12868" y="13529"/>
                  <a:pt x="12846" y="13529"/>
                </a:cubicBezTo>
                <a:close/>
                <a:moveTo>
                  <a:pt x="17045" y="13529"/>
                </a:moveTo>
                <a:cubicBezTo>
                  <a:pt x="17022" y="13529"/>
                  <a:pt x="17004" y="13560"/>
                  <a:pt x="17004" y="13597"/>
                </a:cubicBezTo>
                <a:cubicBezTo>
                  <a:pt x="17004" y="13635"/>
                  <a:pt x="17022" y="13666"/>
                  <a:pt x="17045" y="13666"/>
                </a:cubicBezTo>
                <a:cubicBezTo>
                  <a:pt x="17068" y="13666"/>
                  <a:pt x="17086" y="13635"/>
                  <a:pt x="17086" y="13597"/>
                </a:cubicBezTo>
                <a:cubicBezTo>
                  <a:pt x="17086" y="13560"/>
                  <a:pt x="17068" y="13529"/>
                  <a:pt x="17045" y="13529"/>
                </a:cubicBezTo>
                <a:close/>
                <a:moveTo>
                  <a:pt x="16006" y="13542"/>
                </a:moveTo>
                <a:cubicBezTo>
                  <a:pt x="16011" y="13561"/>
                  <a:pt x="16016" y="13580"/>
                  <a:pt x="16022" y="13605"/>
                </a:cubicBezTo>
                <a:cubicBezTo>
                  <a:pt x="16022" y="13606"/>
                  <a:pt x="16022" y="13606"/>
                  <a:pt x="16022" y="13606"/>
                </a:cubicBezTo>
                <a:cubicBezTo>
                  <a:pt x="16024" y="13615"/>
                  <a:pt x="16028" y="13622"/>
                  <a:pt x="16031" y="13628"/>
                </a:cubicBezTo>
                <a:cubicBezTo>
                  <a:pt x="16033" y="13621"/>
                  <a:pt x="16034" y="13614"/>
                  <a:pt x="16034" y="13606"/>
                </a:cubicBezTo>
                <a:cubicBezTo>
                  <a:pt x="16034" y="13576"/>
                  <a:pt x="16022" y="13551"/>
                  <a:pt x="16006" y="13542"/>
                </a:cubicBezTo>
                <a:close/>
                <a:moveTo>
                  <a:pt x="16402" y="13542"/>
                </a:moveTo>
                <a:cubicBezTo>
                  <a:pt x="16386" y="13551"/>
                  <a:pt x="16375" y="13576"/>
                  <a:pt x="16375" y="13606"/>
                </a:cubicBezTo>
                <a:cubicBezTo>
                  <a:pt x="16375" y="13644"/>
                  <a:pt x="16393" y="13674"/>
                  <a:pt x="16416" y="13674"/>
                </a:cubicBezTo>
                <a:cubicBezTo>
                  <a:pt x="16421" y="13674"/>
                  <a:pt x="16426" y="13672"/>
                  <a:pt x="16430" y="13669"/>
                </a:cubicBezTo>
                <a:cubicBezTo>
                  <a:pt x="16428" y="13651"/>
                  <a:pt x="16426" y="13632"/>
                  <a:pt x="16422" y="13606"/>
                </a:cubicBezTo>
                <a:cubicBezTo>
                  <a:pt x="16421" y="13603"/>
                  <a:pt x="16421" y="13600"/>
                  <a:pt x="16420" y="13597"/>
                </a:cubicBezTo>
                <a:cubicBezTo>
                  <a:pt x="16419" y="13590"/>
                  <a:pt x="16417" y="13583"/>
                  <a:pt x="16416" y="13577"/>
                </a:cubicBezTo>
                <a:cubicBezTo>
                  <a:pt x="16412" y="13565"/>
                  <a:pt x="16407" y="13554"/>
                  <a:pt x="16402" y="13542"/>
                </a:cubicBezTo>
                <a:close/>
                <a:moveTo>
                  <a:pt x="17234" y="13542"/>
                </a:moveTo>
                <a:cubicBezTo>
                  <a:pt x="17220" y="13553"/>
                  <a:pt x="17211" y="13576"/>
                  <a:pt x="17211" y="13602"/>
                </a:cubicBezTo>
                <a:cubicBezTo>
                  <a:pt x="17211" y="13640"/>
                  <a:pt x="17230" y="13671"/>
                  <a:pt x="17252" y="13671"/>
                </a:cubicBezTo>
                <a:cubicBezTo>
                  <a:pt x="17257" y="13671"/>
                  <a:pt x="17262" y="13669"/>
                  <a:pt x="17266" y="13667"/>
                </a:cubicBezTo>
                <a:cubicBezTo>
                  <a:pt x="17261" y="13652"/>
                  <a:pt x="17257" y="13637"/>
                  <a:pt x="17252" y="13621"/>
                </a:cubicBezTo>
                <a:cubicBezTo>
                  <a:pt x="17251" y="13615"/>
                  <a:pt x="17249" y="13608"/>
                  <a:pt x="17247" y="13602"/>
                </a:cubicBezTo>
                <a:cubicBezTo>
                  <a:pt x="17242" y="13581"/>
                  <a:pt x="17237" y="13561"/>
                  <a:pt x="17234" y="13542"/>
                </a:cubicBezTo>
                <a:close/>
                <a:moveTo>
                  <a:pt x="16179" y="13555"/>
                </a:moveTo>
                <a:cubicBezTo>
                  <a:pt x="16172" y="13567"/>
                  <a:pt x="16167" y="13584"/>
                  <a:pt x="16167" y="13603"/>
                </a:cubicBezTo>
                <a:cubicBezTo>
                  <a:pt x="16167" y="13641"/>
                  <a:pt x="16186" y="13671"/>
                  <a:pt x="16208" y="13671"/>
                </a:cubicBezTo>
                <a:cubicBezTo>
                  <a:pt x="16217" y="13671"/>
                  <a:pt x="16225" y="13667"/>
                  <a:pt x="16232" y="13658"/>
                </a:cubicBezTo>
                <a:cubicBezTo>
                  <a:pt x="16224" y="13645"/>
                  <a:pt x="16216" y="13630"/>
                  <a:pt x="16208" y="13614"/>
                </a:cubicBezTo>
                <a:cubicBezTo>
                  <a:pt x="16207" y="13610"/>
                  <a:pt x="16205" y="13607"/>
                  <a:pt x="16203" y="13603"/>
                </a:cubicBezTo>
                <a:cubicBezTo>
                  <a:pt x="16198" y="13592"/>
                  <a:pt x="16192" y="13581"/>
                  <a:pt x="16186" y="13569"/>
                </a:cubicBezTo>
                <a:cubicBezTo>
                  <a:pt x="16183" y="13564"/>
                  <a:pt x="16182" y="13559"/>
                  <a:pt x="16179" y="13555"/>
                </a:cubicBezTo>
                <a:close/>
                <a:moveTo>
                  <a:pt x="16873" y="13593"/>
                </a:moveTo>
                <a:cubicBezTo>
                  <a:pt x="16872" y="13596"/>
                  <a:pt x="16871" y="13598"/>
                  <a:pt x="16871" y="13601"/>
                </a:cubicBezTo>
                <a:cubicBezTo>
                  <a:pt x="16866" y="13617"/>
                  <a:pt x="16862" y="13636"/>
                  <a:pt x="16858" y="13655"/>
                </a:cubicBezTo>
                <a:cubicBezTo>
                  <a:pt x="16868" y="13642"/>
                  <a:pt x="16874" y="13623"/>
                  <a:pt x="16874" y="13601"/>
                </a:cubicBezTo>
                <a:cubicBezTo>
                  <a:pt x="16874" y="13598"/>
                  <a:pt x="16873" y="13596"/>
                  <a:pt x="16873" y="13593"/>
                </a:cubicBezTo>
                <a:close/>
                <a:moveTo>
                  <a:pt x="17865" y="13631"/>
                </a:moveTo>
                <a:cubicBezTo>
                  <a:pt x="17861" y="13635"/>
                  <a:pt x="17859" y="13640"/>
                  <a:pt x="17856" y="13645"/>
                </a:cubicBezTo>
                <a:cubicBezTo>
                  <a:pt x="17860" y="13653"/>
                  <a:pt x="17864" y="13658"/>
                  <a:pt x="17869" y="13662"/>
                </a:cubicBezTo>
                <a:cubicBezTo>
                  <a:pt x="17867" y="13653"/>
                  <a:pt x="17866" y="13643"/>
                  <a:pt x="17865" y="13631"/>
                </a:cubicBezTo>
                <a:close/>
                <a:moveTo>
                  <a:pt x="5392" y="13708"/>
                </a:moveTo>
                <a:cubicBezTo>
                  <a:pt x="5369" y="13708"/>
                  <a:pt x="5351" y="13739"/>
                  <a:pt x="5351" y="13777"/>
                </a:cubicBezTo>
                <a:cubicBezTo>
                  <a:pt x="5351" y="13814"/>
                  <a:pt x="5369" y="13845"/>
                  <a:pt x="5392" y="13845"/>
                </a:cubicBezTo>
                <a:cubicBezTo>
                  <a:pt x="5414" y="13845"/>
                  <a:pt x="5433" y="13814"/>
                  <a:pt x="5433" y="13777"/>
                </a:cubicBezTo>
                <a:cubicBezTo>
                  <a:pt x="5433" y="13739"/>
                  <a:pt x="5414" y="13708"/>
                  <a:pt x="5392" y="13708"/>
                </a:cubicBezTo>
                <a:close/>
                <a:moveTo>
                  <a:pt x="5607" y="13708"/>
                </a:moveTo>
                <a:cubicBezTo>
                  <a:pt x="5584" y="13708"/>
                  <a:pt x="5566" y="13739"/>
                  <a:pt x="5566" y="13777"/>
                </a:cubicBezTo>
                <a:cubicBezTo>
                  <a:pt x="5566" y="13814"/>
                  <a:pt x="5584" y="13845"/>
                  <a:pt x="5607" y="13845"/>
                </a:cubicBezTo>
                <a:cubicBezTo>
                  <a:pt x="5629" y="13845"/>
                  <a:pt x="5648" y="13814"/>
                  <a:pt x="5648" y="13777"/>
                </a:cubicBezTo>
                <a:cubicBezTo>
                  <a:pt x="5648" y="13739"/>
                  <a:pt x="5629" y="13708"/>
                  <a:pt x="5607" y="13708"/>
                </a:cubicBezTo>
                <a:close/>
                <a:moveTo>
                  <a:pt x="5814" y="13708"/>
                </a:moveTo>
                <a:cubicBezTo>
                  <a:pt x="5791" y="13708"/>
                  <a:pt x="5773" y="13739"/>
                  <a:pt x="5773" y="13777"/>
                </a:cubicBezTo>
                <a:cubicBezTo>
                  <a:pt x="5773" y="13814"/>
                  <a:pt x="5791" y="13845"/>
                  <a:pt x="5814" y="13845"/>
                </a:cubicBezTo>
                <a:cubicBezTo>
                  <a:pt x="5837" y="13845"/>
                  <a:pt x="5855" y="13814"/>
                  <a:pt x="5855" y="13777"/>
                </a:cubicBezTo>
                <a:cubicBezTo>
                  <a:pt x="5855" y="13739"/>
                  <a:pt x="5837" y="13708"/>
                  <a:pt x="5814" y="13708"/>
                </a:cubicBezTo>
                <a:close/>
                <a:moveTo>
                  <a:pt x="6021" y="13708"/>
                </a:moveTo>
                <a:cubicBezTo>
                  <a:pt x="5999" y="13708"/>
                  <a:pt x="5980" y="13739"/>
                  <a:pt x="5980" y="13777"/>
                </a:cubicBezTo>
                <a:cubicBezTo>
                  <a:pt x="5980" y="13814"/>
                  <a:pt x="5999" y="13845"/>
                  <a:pt x="6021" y="13845"/>
                </a:cubicBezTo>
                <a:cubicBezTo>
                  <a:pt x="6044" y="13845"/>
                  <a:pt x="6062" y="13814"/>
                  <a:pt x="6062" y="13777"/>
                </a:cubicBezTo>
                <a:cubicBezTo>
                  <a:pt x="6062" y="13739"/>
                  <a:pt x="6044" y="13708"/>
                  <a:pt x="6021" y="13708"/>
                </a:cubicBezTo>
                <a:close/>
                <a:moveTo>
                  <a:pt x="6236" y="13708"/>
                </a:moveTo>
                <a:cubicBezTo>
                  <a:pt x="6214" y="13708"/>
                  <a:pt x="6195" y="13739"/>
                  <a:pt x="6195" y="13777"/>
                </a:cubicBezTo>
                <a:cubicBezTo>
                  <a:pt x="6195" y="13814"/>
                  <a:pt x="6214" y="13845"/>
                  <a:pt x="6236" y="13845"/>
                </a:cubicBezTo>
                <a:cubicBezTo>
                  <a:pt x="6259" y="13845"/>
                  <a:pt x="6277" y="13814"/>
                  <a:pt x="6277" y="13777"/>
                </a:cubicBezTo>
                <a:cubicBezTo>
                  <a:pt x="6277" y="13739"/>
                  <a:pt x="6259" y="13708"/>
                  <a:pt x="6236" y="13708"/>
                </a:cubicBezTo>
                <a:close/>
                <a:moveTo>
                  <a:pt x="6443" y="13708"/>
                </a:moveTo>
                <a:cubicBezTo>
                  <a:pt x="6421" y="13708"/>
                  <a:pt x="6402" y="13739"/>
                  <a:pt x="6402" y="13777"/>
                </a:cubicBezTo>
                <a:cubicBezTo>
                  <a:pt x="6402" y="13814"/>
                  <a:pt x="6421" y="13845"/>
                  <a:pt x="6443" y="13845"/>
                </a:cubicBezTo>
                <a:cubicBezTo>
                  <a:pt x="6466" y="13845"/>
                  <a:pt x="6484" y="13814"/>
                  <a:pt x="6484" y="13777"/>
                </a:cubicBezTo>
                <a:cubicBezTo>
                  <a:pt x="6484" y="13739"/>
                  <a:pt x="6466" y="13708"/>
                  <a:pt x="6443" y="13708"/>
                </a:cubicBezTo>
                <a:close/>
                <a:moveTo>
                  <a:pt x="6651" y="13708"/>
                </a:moveTo>
                <a:cubicBezTo>
                  <a:pt x="6628" y="13708"/>
                  <a:pt x="6610" y="13739"/>
                  <a:pt x="6610" y="13777"/>
                </a:cubicBezTo>
                <a:cubicBezTo>
                  <a:pt x="6610" y="13814"/>
                  <a:pt x="6628" y="13845"/>
                  <a:pt x="6651" y="13845"/>
                </a:cubicBezTo>
                <a:cubicBezTo>
                  <a:pt x="6673" y="13845"/>
                  <a:pt x="6692" y="13814"/>
                  <a:pt x="6692" y="13777"/>
                </a:cubicBezTo>
                <a:cubicBezTo>
                  <a:pt x="6692" y="13739"/>
                  <a:pt x="6673" y="13708"/>
                  <a:pt x="6651" y="13708"/>
                </a:cubicBezTo>
                <a:close/>
                <a:moveTo>
                  <a:pt x="6866" y="13708"/>
                </a:moveTo>
                <a:cubicBezTo>
                  <a:pt x="6843" y="13708"/>
                  <a:pt x="6825" y="13739"/>
                  <a:pt x="6825" y="13777"/>
                </a:cubicBezTo>
                <a:cubicBezTo>
                  <a:pt x="6825" y="13814"/>
                  <a:pt x="6843" y="13845"/>
                  <a:pt x="6866" y="13845"/>
                </a:cubicBezTo>
                <a:cubicBezTo>
                  <a:pt x="6888" y="13845"/>
                  <a:pt x="6907" y="13814"/>
                  <a:pt x="6907" y="13777"/>
                </a:cubicBezTo>
                <a:cubicBezTo>
                  <a:pt x="6907" y="13739"/>
                  <a:pt x="6888" y="13708"/>
                  <a:pt x="6866" y="13708"/>
                </a:cubicBezTo>
                <a:close/>
                <a:moveTo>
                  <a:pt x="10850" y="13708"/>
                </a:moveTo>
                <a:cubicBezTo>
                  <a:pt x="10827" y="13708"/>
                  <a:pt x="10809" y="13739"/>
                  <a:pt x="10809" y="13777"/>
                </a:cubicBezTo>
                <a:cubicBezTo>
                  <a:pt x="10809" y="13814"/>
                  <a:pt x="10827" y="13845"/>
                  <a:pt x="10850" y="13845"/>
                </a:cubicBezTo>
                <a:cubicBezTo>
                  <a:pt x="10873" y="13845"/>
                  <a:pt x="10891" y="13814"/>
                  <a:pt x="10891" y="13777"/>
                </a:cubicBezTo>
                <a:cubicBezTo>
                  <a:pt x="10891" y="13739"/>
                  <a:pt x="10873" y="13708"/>
                  <a:pt x="10850" y="13708"/>
                </a:cubicBezTo>
                <a:close/>
                <a:moveTo>
                  <a:pt x="11065" y="13708"/>
                </a:moveTo>
                <a:cubicBezTo>
                  <a:pt x="11042" y="13708"/>
                  <a:pt x="11024" y="13739"/>
                  <a:pt x="11024" y="13777"/>
                </a:cubicBezTo>
                <a:cubicBezTo>
                  <a:pt x="11024" y="13814"/>
                  <a:pt x="11042" y="13845"/>
                  <a:pt x="11065" y="13845"/>
                </a:cubicBezTo>
                <a:cubicBezTo>
                  <a:pt x="11087" y="13845"/>
                  <a:pt x="11106" y="13814"/>
                  <a:pt x="11106" y="13777"/>
                </a:cubicBezTo>
                <a:cubicBezTo>
                  <a:pt x="11106" y="13739"/>
                  <a:pt x="11087" y="13708"/>
                  <a:pt x="11065" y="13708"/>
                </a:cubicBezTo>
                <a:close/>
                <a:moveTo>
                  <a:pt x="11272" y="13708"/>
                </a:moveTo>
                <a:cubicBezTo>
                  <a:pt x="11249" y="13708"/>
                  <a:pt x="11231" y="13739"/>
                  <a:pt x="11231" y="13777"/>
                </a:cubicBezTo>
                <a:cubicBezTo>
                  <a:pt x="11231" y="13814"/>
                  <a:pt x="11249" y="13845"/>
                  <a:pt x="11272" y="13845"/>
                </a:cubicBezTo>
                <a:cubicBezTo>
                  <a:pt x="11295" y="13845"/>
                  <a:pt x="11313" y="13814"/>
                  <a:pt x="11313" y="13777"/>
                </a:cubicBezTo>
                <a:cubicBezTo>
                  <a:pt x="11313" y="13739"/>
                  <a:pt x="11295" y="13708"/>
                  <a:pt x="11272" y="13708"/>
                </a:cubicBezTo>
                <a:close/>
                <a:moveTo>
                  <a:pt x="11479" y="13708"/>
                </a:moveTo>
                <a:cubicBezTo>
                  <a:pt x="11457" y="13708"/>
                  <a:pt x="11438" y="13739"/>
                  <a:pt x="11438" y="13777"/>
                </a:cubicBezTo>
                <a:cubicBezTo>
                  <a:pt x="11438" y="13814"/>
                  <a:pt x="11457" y="13845"/>
                  <a:pt x="11479" y="13845"/>
                </a:cubicBezTo>
                <a:cubicBezTo>
                  <a:pt x="11502" y="13845"/>
                  <a:pt x="11520" y="13814"/>
                  <a:pt x="11520" y="13777"/>
                </a:cubicBezTo>
                <a:cubicBezTo>
                  <a:pt x="11520" y="13739"/>
                  <a:pt x="11502" y="13708"/>
                  <a:pt x="11479" y="13708"/>
                </a:cubicBezTo>
                <a:close/>
                <a:moveTo>
                  <a:pt x="11694" y="13708"/>
                </a:moveTo>
                <a:cubicBezTo>
                  <a:pt x="11672" y="13708"/>
                  <a:pt x="11653" y="13739"/>
                  <a:pt x="11653" y="13777"/>
                </a:cubicBezTo>
                <a:cubicBezTo>
                  <a:pt x="11653" y="13814"/>
                  <a:pt x="11672" y="13845"/>
                  <a:pt x="11694" y="13845"/>
                </a:cubicBezTo>
                <a:cubicBezTo>
                  <a:pt x="11717" y="13845"/>
                  <a:pt x="11735" y="13814"/>
                  <a:pt x="11735" y="13777"/>
                </a:cubicBezTo>
                <a:cubicBezTo>
                  <a:pt x="11735" y="13739"/>
                  <a:pt x="11717" y="13708"/>
                  <a:pt x="11694" y="13708"/>
                </a:cubicBezTo>
                <a:close/>
                <a:moveTo>
                  <a:pt x="11902" y="13708"/>
                </a:moveTo>
                <a:cubicBezTo>
                  <a:pt x="11879" y="13708"/>
                  <a:pt x="11861" y="13739"/>
                  <a:pt x="11861" y="13777"/>
                </a:cubicBezTo>
                <a:cubicBezTo>
                  <a:pt x="11861" y="13814"/>
                  <a:pt x="11879" y="13845"/>
                  <a:pt x="11902" y="13845"/>
                </a:cubicBezTo>
                <a:cubicBezTo>
                  <a:pt x="11924" y="13845"/>
                  <a:pt x="11943" y="13814"/>
                  <a:pt x="11943" y="13777"/>
                </a:cubicBezTo>
                <a:cubicBezTo>
                  <a:pt x="11943" y="13739"/>
                  <a:pt x="11924" y="13708"/>
                  <a:pt x="11902" y="13708"/>
                </a:cubicBezTo>
                <a:close/>
                <a:moveTo>
                  <a:pt x="12109" y="13708"/>
                </a:moveTo>
                <a:cubicBezTo>
                  <a:pt x="12086" y="13708"/>
                  <a:pt x="12068" y="13739"/>
                  <a:pt x="12068" y="13777"/>
                </a:cubicBezTo>
                <a:cubicBezTo>
                  <a:pt x="12068" y="13814"/>
                  <a:pt x="12086" y="13845"/>
                  <a:pt x="12109" y="13845"/>
                </a:cubicBezTo>
                <a:cubicBezTo>
                  <a:pt x="12132" y="13845"/>
                  <a:pt x="12150" y="13814"/>
                  <a:pt x="12150" y="13777"/>
                </a:cubicBezTo>
                <a:cubicBezTo>
                  <a:pt x="12150" y="13739"/>
                  <a:pt x="12132" y="13708"/>
                  <a:pt x="12109" y="13708"/>
                </a:cubicBezTo>
                <a:close/>
                <a:moveTo>
                  <a:pt x="12324" y="13708"/>
                </a:moveTo>
                <a:cubicBezTo>
                  <a:pt x="12301" y="13708"/>
                  <a:pt x="12283" y="13739"/>
                  <a:pt x="12283" y="13777"/>
                </a:cubicBezTo>
                <a:cubicBezTo>
                  <a:pt x="12283" y="13814"/>
                  <a:pt x="12301" y="13845"/>
                  <a:pt x="12324" y="13845"/>
                </a:cubicBezTo>
                <a:cubicBezTo>
                  <a:pt x="12346" y="13845"/>
                  <a:pt x="12365" y="13814"/>
                  <a:pt x="12365" y="13777"/>
                </a:cubicBezTo>
                <a:cubicBezTo>
                  <a:pt x="12365" y="13739"/>
                  <a:pt x="12346" y="13708"/>
                  <a:pt x="12324" y="13708"/>
                </a:cubicBezTo>
                <a:close/>
                <a:moveTo>
                  <a:pt x="12531" y="13708"/>
                </a:moveTo>
                <a:cubicBezTo>
                  <a:pt x="12508" y="13708"/>
                  <a:pt x="12490" y="13739"/>
                  <a:pt x="12490" y="13777"/>
                </a:cubicBezTo>
                <a:cubicBezTo>
                  <a:pt x="12490" y="13814"/>
                  <a:pt x="12508" y="13845"/>
                  <a:pt x="12531" y="13845"/>
                </a:cubicBezTo>
                <a:cubicBezTo>
                  <a:pt x="12554" y="13845"/>
                  <a:pt x="12572" y="13814"/>
                  <a:pt x="12572" y="13777"/>
                </a:cubicBezTo>
                <a:cubicBezTo>
                  <a:pt x="12572" y="13739"/>
                  <a:pt x="12554" y="13708"/>
                  <a:pt x="12531" y="13708"/>
                </a:cubicBezTo>
                <a:close/>
                <a:moveTo>
                  <a:pt x="12738" y="13708"/>
                </a:moveTo>
                <a:cubicBezTo>
                  <a:pt x="12716" y="13708"/>
                  <a:pt x="12697" y="13739"/>
                  <a:pt x="12697" y="13777"/>
                </a:cubicBezTo>
                <a:cubicBezTo>
                  <a:pt x="12697" y="13814"/>
                  <a:pt x="12716" y="13845"/>
                  <a:pt x="12738" y="13845"/>
                </a:cubicBezTo>
                <a:cubicBezTo>
                  <a:pt x="12761" y="13845"/>
                  <a:pt x="12779" y="13814"/>
                  <a:pt x="12779" y="13777"/>
                </a:cubicBezTo>
                <a:cubicBezTo>
                  <a:pt x="12779" y="13739"/>
                  <a:pt x="12761" y="13708"/>
                  <a:pt x="12738" y="13708"/>
                </a:cubicBezTo>
                <a:close/>
                <a:moveTo>
                  <a:pt x="16102" y="13708"/>
                </a:moveTo>
                <a:cubicBezTo>
                  <a:pt x="16101" y="13708"/>
                  <a:pt x="16100" y="13709"/>
                  <a:pt x="16098" y="13709"/>
                </a:cubicBezTo>
                <a:cubicBezTo>
                  <a:pt x="16101" y="13718"/>
                  <a:pt x="16104" y="13729"/>
                  <a:pt x="16106" y="13742"/>
                </a:cubicBezTo>
                <a:cubicBezTo>
                  <a:pt x="16108" y="13762"/>
                  <a:pt x="16114" y="13803"/>
                  <a:pt x="16121" y="13837"/>
                </a:cubicBezTo>
                <a:cubicBezTo>
                  <a:pt x="16134" y="13826"/>
                  <a:pt x="16143" y="13803"/>
                  <a:pt x="16143" y="13777"/>
                </a:cubicBezTo>
                <a:cubicBezTo>
                  <a:pt x="16143" y="13739"/>
                  <a:pt x="16125" y="13708"/>
                  <a:pt x="16102" y="13708"/>
                </a:cubicBezTo>
                <a:close/>
                <a:moveTo>
                  <a:pt x="16938" y="13708"/>
                </a:moveTo>
                <a:cubicBezTo>
                  <a:pt x="16915" y="13708"/>
                  <a:pt x="16897" y="13739"/>
                  <a:pt x="16897" y="13777"/>
                </a:cubicBezTo>
                <a:cubicBezTo>
                  <a:pt x="16897" y="13814"/>
                  <a:pt x="16915" y="13845"/>
                  <a:pt x="16938" y="13845"/>
                </a:cubicBezTo>
                <a:cubicBezTo>
                  <a:pt x="16960" y="13845"/>
                  <a:pt x="16979" y="13814"/>
                  <a:pt x="16979" y="13777"/>
                </a:cubicBezTo>
                <a:cubicBezTo>
                  <a:pt x="16979" y="13739"/>
                  <a:pt x="16960" y="13708"/>
                  <a:pt x="16938" y="13708"/>
                </a:cubicBezTo>
                <a:close/>
                <a:moveTo>
                  <a:pt x="17153" y="13708"/>
                </a:moveTo>
                <a:cubicBezTo>
                  <a:pt x="17130" y="13708"/>
                  <a:pt x="17111" y="13739"/>
                  <a:pt x="17111" y="13777"/>
                </a:cubicBezTo>
                <a:cubicBezTo>
                  <a:pt x="17111" y="13814"/>
                  <a:pt x="17130" y="13845"/>
                  <a:pt x="17153" y="13845"/>
                </a:cubicBezTo>
                <a:cubicBezTo>
                  <a:pt x="17175" y="13845"/>
                  <a:pt x="17194" y="13814"/>
                  <a:pt x="17194" y="13777"/>
                </a:cubicBezTo>
                <a:cubicBezTo>
                  <a:pt x="17194" y="13739"/>
                  <a:pt x="17175" y="13708"/>
                  <a:pt x="17153" y="13708"/>
                </a:cubicBezTo>
                <a:close/>
                <a:moveTo>
                  <a:pt x="7056" y="13721"/>
                </a:moveTo>
                <a:cubicBezTo>
                  <a:pt x="7042" y="13732"/>
                  <a:pt x="7032" y="13756"/>
                  <a:pt x="7032" y="13783"/>
                </a:cubicBezTo>
                <a:cubicBezTo>
                  <a:pt x="7032" y="13821"/>
                  <a:pt x="7050" y="13851"/>
                  <a:pt x="7073" y="13851"/>
                </a:cubicBezTo>
                <a:cubicBezTo>
                  <a:pt x="7073" y="13851"/>
                  <a:pt x="7073" y="13851"/>
                  <a:pt x="7073" y="13851"/>
                </a:cubicBezTo>
                <a:cubicBezTo>
                  <a:pt x="7081" y="13838"/>
                  <a:pt x="7088" y="13824"/>
                  <a:pt x="7095" y="13808"/>
                </a:cubicBezTo>
                <a:cubicBezTo>
                  <a:pt x="7095" y="13765"/>
                  <a:pt x="7067" y="13765"/>
                  <a:pt x="7056" y="13723"/>
                </a:cubicBezTo>
                <a:cubicBezTo>
                  <a:pt x="7056" y="13722"/>
                  <a:pt x="7056" y="13722"/>
                  <a:pt x="7056" y="13721"/>
                </a:cubicBezTo>
                <a:close/>
                <a:moveTo>
                  <a:pt x="16282" y="13721"/>
                </a:moveTo>
                <a:cubicBezTo>
                  <a:pt x="16273" y="13734"/>
                  <a:pt x="16267" y="13752"/>
                  <a:pt x="16267" y="13773"/>
                </a:cubicBezTo>
                <a:cubicBezTo>
                  <a:pt x="16267" y="13811"/>
                  <a:pt x="16285" y="13841"/>
                  <a:pt x="16308" y="13841"/>
                </a:cubicBezTo>
                <a:cubicBezTo>
                  <a:pt x="16330" y="13841"/>
                  <a:pt x="16349" y="13811"/>
                  <a:pt x="16349" y="13774"/>
                </a:cubicBezTo>
                <a:cubicBezTo>
                  <a:pt x="16336" y="13759"/>
                  <a:pt x="16320" y="13749"/>
                  <a:pt x="16304" y="13738"/>
                </a:cubicBezTo>
                <a:cubicBezTo>
                  <a:pt x="16296" y="13733"/>
                  <a:pt x="16289" y="13727"/>
                  <a:pt x="16282" y="13721"/>
                </a:cubicBezTo>
                <a:close/>
                <a:moveTo>
                  <a:pt x="17320" y="13759"/>
                </a:moveTo>
                <a:cubicBezTo>
                  <a:pt x="17319" y="13764"/>
                  <a:pt x="17319" y="13769"/>
                  <a:pt x="17319" y="13775"/>
                </a:cubicBezTo>
                <a:cubicBezTo>
                  <a:pt x="17319" y="13780"/>
                  <a:pt x="17319" y="13785"/>
                  <a:pt x="17320" y="13791"/>
                </a:cubicBezTo>
                <a:cubicBezTo>
                  <a:pt x="17322" y="13784"/>
                  <a:pt x="17324" y="13775"/>
                  <a:pt x="17326" y="13761"/>
                </a:cubicBezTo>
                <a:cubicBezTo>
                  <a:pt x="17324" y="13761"/>
                  <a:pt x="17322" y="13760"/>
                  <a:pt x="17320" y="13759"/>
                </a:cubicBezTo>
                <a:close/>
                <a:moveTo>
                  <a:pt x="16753" y="13772"/>
                </a:moveTo>
                <a:cubicBezTo>
                  <a:pt x="16735" y="13772"/>
                  <a:pt x="16720" y="13780"/>
                  <a:pt x="16720" y="13821"/>
                </a:cubicBezTo>
                <a:cubicBezTo>
                  <a:pt x="16720" y="13826"/>
                  <a:pt x="16721" y="13836"/>
                  <a:pt x="16723" y="13850"/>
                </a:cubicBezTo>
                <a:cubicBezTo>
                  <a:pt x="16725" y="13851"/>
                  <a:pt x="16728" y="13851"/>
                  <a:pt x="16731" y="13851"/>
                </a:cubicBezTo>
                <a:cubicBezTo>
                  <a:pt x="16754" y="13851"/>
                  <a:pt x="16772" y="13821"/>
                  <a:pt x="16772" y="13783"/>
                </a:cubicBezTo>
                <a:cubicBezTo>
                  <a:pt x="16772" y="13780"/>
                  <a:pt x="16772" y="13778"/>
                  <a:pt x="16772" y="13775"/>
                </a:cubicBezTo>
                <a:cubicBezTo>
                  <a:pt x="16765" y="13774"/>
                  <a:pt x="16759" y="13773"/>
                  <a:pt x="16753" y="13772"/>
                </a:cubicBezTo>
                <a:close/>
                <a:moveTo>
                  <a:pt x="17526" y="13785"/>
                </a:moveTo>
                <a:cubicBezTo>
                  <a:pt x="17527" y="13821"/>
                  <a:pt x="17545" y="13849"/>
                  <a:pt x="17567" y="13849"/>
                </a:cubicBezTo>
                <a:cubicBezTo>
                  <a:pt x="17583" y="13849"/>
                  <a:pt x="17597" y="13834"/>
                  <a:pt x="17604" y="13811"/>
                </a:cubicBezTo>
                <a:lnTo>
                  <a:pt x="17600" y="13811"/>
                </a:lnTo>
                <a:lnTo>
                  <a:pt x="17526" y="13785"/>
                </a:lnTo>
                <a:close/>
                <a:moveTo>
                  <a:pt x="5292" y="13887"/>
                </a:moveTo>
                <a:cubicBezTo>
                  <a:pt x="5269" y="13887"/>
                  <a:pt x="5251" y="13918"/>
                  <a:pt x="5251" y="13956"/>
                </a:cubicBezTo>
                <a:cubicBezTo>
                  <a:pt x="5251" y="13994"/>
                  <a:pt x="5269" y="14024"/>
                  <a:pt x="5292" y="14024"/>
                </a:cubicBezTo>
                <a:cubicBezTo>
                  <a:pt x="5315" y="14024"/>
                  <a:pt x="5333" y="13994"/>
                  <a:pt x="5333" y="13956"/>
                </a:cubicBezTo>
                <a:cubicBezTo>
                  <a:pt x="5333" y="13918"/>
                  <a:pt x="5315" y="13887"/>
                  <a:pt x="5292" y="13887"/>
                </a:cubicBezTo>
                <a:close/>
                <a:moveTo>
                  <a:pt x="5499" y="13887"/>
                </a:moveTo>
                <a:cubicBezTo>
                  <a:pt x="5477" y="13887"/>
                  <a:pt x="5458" y="13918"/>
                  <a:pt x="5458" y="13956"/>
                </a:cubicBezTo>
                <a:cubicBezTo>
                  <a:pt x="5458" y="13994"/>
                  <a:pt x="5477" y="14024"/>
                  <a:pt x="5499" y="14024"/>
                </a:cubicBezTo>
                <a:cubicBezTo>
                  <a:pt x="5522" y="14024"/>
                  <a:pt x="5540" y="13994"/>
                  <a:pt x="5540" y="13956"/>
                </a:cubicBezTo>
                <a:cubicBezTo>
                  <a:pt x="5540" y="13918"/>
                  <a:pt x="5522" y="13887"/>
                  <a:pt x="5499" y="13887"/>
                </a:cubicBezTo>
                <a:close/>
                <a:moveTo>
                  <a:pt x="5706" y="13887"/>
                </a:moveTo>
                <a:cubicBezTo>
                  <a:pt x="5684" y="13887"/>
                  <a:pt x="5665" y="13918"/>
                  <a:pt x="5665" y="13956"/>
                </a:cubicBezTo>
                <a:cubicBezTo>
                  <a:pt x="5665" y="13994"/>
                  <a:pt x="5684" y="14024"/>
                  <a:pt x="5706" y="14024"/>
                </a:cubicBezTo>
                <a:cubicBezTo>
                  <a:pt x="5729" y="14024"/>
                  <a:pt x="5747" y="13994"/>
                  <a:pt x="5747" y="13956"/>
                </a:cubicBezTo>
                <a:cubicBezTo>
                  <a:pt x="5747" y="13918"/>
                  <a:pt x="5729" y="13887"/>
                  <a:pt x="5706" y="13887"/>
                </a:cubicBezTo>
                <a:close/>
                <a:moveTo>
                  <a:pt x="5921" y="13887"/>
                </a:moveTo>
                <a:cubicBezTo>
                  <a:pt x="5899" y="13887"/>
                  <a:pt x="5880" y="13918"/>
                  <a:pt x="5880" y="13956"/>
                </a:cubicBezTo>
                <a:cubicBezTo>
                  <a:pt x="5880" y="13994"/>
                  <a:pt x="5899" y="14024"/>
                  <a:pt x="5921" y="14024"/>
                </a:cubicBezTo>
                <a:cubicBezTo>
                  <a:pt x="5944" y="14024"/>
                  <a:pt x="5962" y="13994"/>
                  <a:pt x="5962" y="13956"/>
                </a:cubicBezTo>
                <a:cubicBezTo>
                  <a:pt x="5962" y="13918"/>
                  <a:pt x="5944" y="13887"/>
                  <a:pt x="5921" y="13887"/>
                </a:cubicBezTo>
                <a:close/>
                <a:moveTo>
                  <a:pt x="6129" y="13887"/>
                </a:moveTo>
                <a:cubicBezTo>
                  <a:pt x="6106" y="13887"/>
                  <a:pt x="6088" y="13918"/>
                  <a:pt x="6088" y="13956"/>
                </a:cubicBezTo>
                <a:cubicBezTo>
                  <a:pt x="6088" y="13994"/>
                  <a:pt x="6106" y="14024"/>
                  <a:pt x="6129" y="14024"/>
                </a:cubicBezTo>
                <a:cubicBezTo>
                  <a:pt x="6151" y="14024"/>
                  <a:pt x="6170" y="13994"/>
                  <a:pt x="6170" y="13956"/>
                </a:cubicBezTo>
                <a:cubicBezTo>
                  <a:pt x="6170" y="13918"/>
                  <a:pt x="6151" y="13887"/>
                  <a:pt x="6129" y="13887"/>
                </a:cubicBezTo>
                <a:close/>
                <a:moveTo>
                  <a:pt x="6336" y="13887"/>
                </a:moveTo>
                <a:cubicBezTo>
                  <a:pt x="6313" y="13887"/>
                  <a:pt x="6295" y="13918"/>
                  <a:pt x="6295" y="13956"/>
                </a:cubicBezTo>
                <a:cubicBezTo>
                  <a:pt x="6295" y="13994"/>
                  <a:pt x="6313" y="14024"/>
                  <a:pt x="6336" y="14024"/>
                </a:cubicBezTo>
                <a:cubicBezTo>
                  <a:pt x="6359" y="14024"/>
                  <a:pt x="6377" y="13994"/>
                  <a:pt x="6377" y="13956"/>
                </a:cubicBezTo>
                <a:cubicBezTo>
                  <a:pt x="6377" y="13918"/>
                  <a:pt x="6359" y="13887"/>
                  <a:pt x="6336" y="13887"/>
                </a:cubicBezTo>
                <a:close/>
                <a:moveTo>
                  <a:pt x="6551" y="13887"/>
                </a:moveTo>
                <a:cubicBezTo>
                  <a:pt x="6528" y="13887"/>
                  <a:pt x="6510" y="13918"/>
                  <a:pt x="6510" y="13956"/>
                </a:cubicBezTo>
                <a:cubicBezTo>
                  <a:pt x="6510" y="13994"/>
                  <a:pt x="6528" y="14024"/>
                  <a:pt x="6551" y="14024"/>
                </a:cubicBezTo>
                <a:cubicBezTo>
                  <a:pt x="6574" y="14024"/>
                  <a:pt x="6592" y="13994"/>
                  <a:pt x="6592" y="13956"/>
                </a:cubicBezTo>
                <a:cubicBezTo>
                  <a:pt x="6592" y="13918"/>
                  <a:pt x="6574" y="13887"/>
                  <a:pt x="6551" y="13887"/>
                </a:cubicBezTo>
                <a:close/>
                <a:moveTo>
                  <a:pt x="6758" y="13887"/>
                </a:moveTo>
                <a:cubicBezTo>
                  <a:pt x="6736" y="13887"/>
                  <a:pt x="6717" y="13918"/>
                  <a:pt x="6717" y="13956"/>
                </a:cubicBezTo>
                <a:cubicBezTo>
                  <a:pt x="6717" y="13994"/>
                  <a:pt x="6736" y="14024"/>
                  <a:pt x="6758" y="14024"/>
                </a:cubicBezTo>
                <a:cubicBezTo>
                  <a:pt x="6781" y="14024"/>
                  <a:pt x="6799" y="13994"/>
                  <a:pt x="6799" y="13956"/>
                </a:cubicBezTo>
                <a:cubicBezTo>
                  <a:pt x="6799" y="13918"/>
                  <a:pt x="6781" y="13887"/>
                  <a:pt x="6758" y="13887"/>
                </a:cubicBezTo>
                <a:close/>
                <a:moveTo>
                  <a:pt x="6965" y="13887"/>
                </a:moveTo>
                <a:cubicBezTo>
                  <a:pt x="6943" y="13887"/>
                  <a:pt x="6924" y="13918"/>
                  <a:pt x="6924" y="13956"/>
                </a:cubicBezTo>
                <a:cubicBezTo>
                  <a:pt x="6924" y="13994"/>
                  <a:pt x="6943" y="14024"/>
                  <a:pt x="6965" y="14024"/>
                </a:cubicBezTo>
                <a:cubicBezTo>
                  <a:pt x="6988" y="14024"/>
                  <a:pt x="7006" y="13994"/>
                  <a:pt x="7006" y="13956"/>
                </a:cubicBezTo>
                <a:cubicBezTo>
                  <a:pt x="7006" y="13918"/>
                  <a:pt x="6988" y="13887"/>
                  <a:pt x="6965" y="13887"/>
                </a:cubicBezTo>
                <a:close/>
                <a:moveTo>
                  <a:pt x="10750" y="13887"/>
                </a:moveTo>
                <a:cubicBezTo>
                  <a:pt x="10727" y="13887"/>
                  <a:pt x="10709" y="13918"/>
                  <a:pt x="10709" y="13956"/>
                </a:cubicBezTo>
                <a:cubicBezTo>
                  <a:pt x="10709" y="13994"/>
                  <a:pt x="10727" y="14024"/>
                  <a:pt x="10750" y="14024"/>
                </a:cubicBezTo>
                <a:cubicBezTo>
                  <a:pt x="10773" y="14024"/>
                  <a:pt x="10791" y="13994"/>
                  <a:pt x="10791" y="13956"/>
                </a:cubicBezTo>
                <a:cubicBezTo>
                  <a:pt x="10791" y="13918"/>
                  <a:pt x="10773" y="13887"/>
                  <a:pt x="10750" y="13887"/>
                </a:cubicBezTo>
                <a:close/>
                <a:moveTo>
                  <a:pt x="10957" y="13887"/>
                </a:moveTo>
                <a:cubicBezTo>
                  <a:pt x="10935" y="13887"/>
                  <a:pt x="10916" y="13918"/>
                  <a:pt x="10916" y="13956"/>
                </a:cubicBezTo>
                <a:cubicBezTo>
                  <a:pt x="10916" y="13994"/>
                  <a:pt x="10935" y="14024"/>
                  <a:pt x="10957" y="14024"/>
                </a:cubicBezTo>
                <a:cubicBezTo>
                  <a:pt x="10980" y="14024"/>
                  <a:pt x="10998" y="13994"/>
                  <a:pt x="10998" y="13956"/>
                </a:cubicBezTo>
                <a:cubicBezTo>
                  <a:pt x="10998" y="13918"/>
                  <a:pt x="10980" y="13887"/>
                  <a:pt x="10957" y="13887"/>
                </a:cubicBezTo>
                <a:close/>
                <a:moveTo>
                  <a:pt x="11165" y="13887"/>
                </a:moveTo>
                <a:cubicBezTo>
                  <a:pt x="11142" y="13887"/>
                  <a:pt x="11124" y="13918"/>
                  <a:pt x="11124" y="13956"/>
                </a:cubicBezTo>
                <a:cubicBezTo>
                  <a:pt x="11124" y="13994"/>
                  <a:pt x="11142" y="14024"/>
                  <a:pt x="11165" y="14024"/>
                </a:cubicBezTo>
                <a:cubicBezTo>
                  <a:pt x="11187" y="14024"/>
                  <a:pt x="11206" y="13994"/>
                  <a:pt x="11206" y="13956"/>
                </a:cubicBezTo>
                <a:cubicBezTo>
                  <a:pt x="11206" y="13918"/>
                  <a:pt x="11187" y="13887"/>
                  <a:pt x="11165" y="13887"/>
                </a:cubicBezTo>
                <a:close/>
                <a:moveTo>
                  <a:pt x="11380" y="13887"/>
                </a:moveTo>
                <a:cubicBezTo>
                  <a:pt x="11357" y="13887"/>
                  <a:pt x="11339" y="13918"/>
                  <a:pt x="11339" y="13956"/>
                </a:cubicBezTo>
                <a:cubicBezTo>
                  <a:pt x="11339" y="13994"/>
                  <a:pt x="11357" y="14024"/>
                  <a:pt x="11380" y="14024"/>
                </a:cubicBezTo>
                <a:cubicBezTo>
                  <a:pt x="11402" y="14024"/>
                  <a:pt x="11421" y="13994"/>
                  <a:pt x="11421" y="13956"/>
                </a:cubicBezTo>
                <a:cubicBezTo>
                  <a:pt x="11421" y="13918"/>
                  <a:pt x="11402" y="13887"/>
                  <a:pt x="11380" y="13887"/>
                </a:cubicBezTo>
                <a:close/>
                <a:moveTo>
                  <a:pt x="11587" y="13887"/>
                </a:moveTo>
                <a:cubicBezTo>
                  <a:pt x="11564" y="13887"/>
                  <a:pt x="11546" y="13918"/>
                  <a:pt x="11546" y="13956"/>
                </a:cubicBezTo>
                <a:cubicBezTo>
                  <a:pt x="11546" y="13994"/>
                  <a:pt x="11564" y="14024"/>
                  <a:pt x="11587" y="14024"/>
                </a:cubicBezTo>
                <a:cubicBezTo>
                  <a:pt x="11610" y="14024"/>
                  <a:pt x="11628" y="13994"/>
                  <a:pt x="11628" y="13956"/>
                </a:cubicBezTo>
                <a:cubicBezTo>
                  <a:pt x="11628" y="13918"/>
                  <a:pt x="11610" y="13887"/>
                  <a:pt x="11587" y="13887"/>
                </a:cubicBezTo>
                <a:close/>
                <a:moveTo>
                  <a:pt x="11794" y="13887"/>
                </a:moveTo>
                <a:cubicBezTo>
                  <a:pt x="11771" y="13887"/>
                  <a:pt x="11753" y="13918"/>
                  <a:pt x="11753" y="13956"/>
                </a:cubicBezTo>
                <a:cubicBezTo>
                  <a:pt x="11753" y="13994"/>
                  <a:pt x="11771" y="14024"/>
                  <a:pt x="11794" y="14024"/>
                </a:cubicBezTo>
                <a:cubicBezTo>
                  <a:pt x="11817" y="14024"/>
                  <a:pt x="11835" y="13994"/>
                  <a:pt x="11835" y="13956"/>
                </a:cubicBezTo>
                <a:cubicBezTo>
                  <a:pt x="11835" y="13918"/>
                  <a:pt x="11817" y="13887"/>
                  <a:pt x="11794" y="13887"/>
                </a:cubicBezTo>
                <a:close/>
                <a:moveTo>
                  <a:pt x="12009" y="13887"/>
                </a:moveTo>
                <a:cubicBezTo>
                  <a:pt x="11986" y="13887"/>
                  <a:pt x="11968" y="13918"/>
                  <a:pt x="11968" y="13956"/>
                </a:cubicBezTo>
                <a:cubicBezTo>
                  <a:pt x="11968" y="13994"/>
                  <a:pt x="11986" y="14024"/>
                  <a:pt x="12009" y="14024"/>
                </a:cubicBezTo>
                <a:cubicBezTo>
                  <a:pt x="12032" y="14024"/>
                  <a:pt x="12050" y="13994"/>
                  <a:pt x="12050" y="13956"/>
                </a:cubicBezTo>
                <a:cubicBezTo>
                  <a:pt x="12050" y="13918"/>
                  <a:pt x="12032" y="13887"/>
                  <a:pt x="12009" y="13887"/>
                </a:cubicBezTo>
                <a:close/>
                <a:moveTo>
                  <a:pt x="12216" y="13887"/>
                </a:moveTo>
                <a:cubicBezTo>
                  <a:pt x="12194" y="13887"/>
                  <a:pt x="12175" y="13918"/>
                  <a:pt x="12175" y="13956"/>
                </a:cubicBezTo>
                <a:cubicBezTo>
                  <a:pt x="12175" y="13994"/>
                  <a:pt x="12194" y="14024"/>
                  <a:pt x="12216" y="14024"/>
                </a:cubicBezTo>
                <a:cubicBezTo>
                  <a:pt x="12239" y="14024"/>
                  <a:pt x="12257" y="13994"/>
                  <a:pt x="12257" y="13956"/>
                </a:cubicBezTo>
                <a:cubicBezTo>
                  <a:pt x="12257" y="13918"/>
                  <a:pt x="12239" y="13887"/>
                  <a:pt x="12216" y="13887"/>
                </a:cubicBezTo>
                <a:close/>
                <a:moveTo>
                  <a:pt x="12424" y="13887"/>
                </a:moveTo>
                <a:cubicBezTo>
                  <a:pt x="12401" y="13887"/>
                  <a:pt x="12383" y="13918"/>
                  <a:pt x="12383" y="13956"/>
                </a:cubicBezTo>
                <a:cubicBezTo>
                  <a:pt x="12383" y="13994"/>
                  <a:pt x="12401" y="14024"/>
                  <a:pt x="12424" y="14024"/>
                </a:cubicBezTo>
                <a:cubicBezTo>
                  <a:pt x="12446" y="14024"/>
                  <a:pt x="12465" y="13994"/>
                  <a:pt x="12465" y="13956"/>
                </a:cubicBezTo>
                <a:cubicBezTo>
                  <a:pt x="12465" y="13918"/>
                  <a:pt x="12446" y="13887"/>
                  <a:pt x="12424" y="13887"/>
                </a:cubicBezTo>
                <a:close/>
                <a:moveTo>
                  <a:pt x="12639" y="13887"/>
                </a:moveTo>
                <a:cubicBezTo>
                  <a:pt x="12616" y="13887"/>
                  <a:pt x="12598" y="13918"/>
                  <a:pt x="12598" y="13956"/>
                </a:cubicBezTo>
                <a:cubicBezTo>
                  <a:pt x="12598" y="13994"/>
                  <a:pt x="12616" y="14024"/>
                  <a:pt x="12639" y="14024"/>
                </a:cubicBezTo>
                <a:cubicBezTo>
                  <a:pt x="12643" y="14024"/>
                  <a:pt x="12648" y="14022"/>
                  <a:pt x="12652" y="14020"/>
                </a:cubicBezTo>
                <a:cubicBezTo>
                  <a:pt x="12660" y="14006"/>
                  <a:pt x="12668" y="13993"/>
                  <a:pt x="12677" y="13980"/>
                </a:cubicBezTo>
                <a:cubicBezTo>
                  <a:pt x="12678" y="13973"/>
                  <a:pt x="12680" y="13965"/>
                  <a:pt x="12680" y="13956"/>
                </a:cubicBezTo>
                <a:cubicBezTo>
                  <a:pt x="12680" y="13918"/>
                  <a:pt x="12661" y="13887"/>
                  <a:pt x="12639" y="13887"/>
                </a:cubicBezTo>
                <a:close/>
                <a:moveTo>
                  <a:pt x="16203" y="13887"/>
                </a:moveTo>
                <a:cubicBezTo>
                  <a:pt x="16188" y="13887"/>
                  <a:pt x="16174" y="13902"/>
                  <a:pt x="16167" y="13924"/>
                </a:cubicBezTo>
                <a:cubicBezTo>
                  <a:pt x="16169" y="13938"/>
                  <a:pt x="16167" y="13955"/>
                  <a:pt x="16173" y="13955"/>
                </a:cubicBezTo>
                <a:cubicBezTo>
                  <a:pt x="16173" y="13955"/>
                  <a:pt x="16173" y="13956"/>
                  <a:pt x="16173" y="13956"/>
                </a:cubicBezTo>
                <a:cubicBezTo>
                  <a:pt x="16177" y="13957"/>
                  <a:pt x="16189" y="13993"/>
                  <a:pt x="16198" y="14023"/>
                </a:cubicBezTo>
                <a:cubicBezTo>
                  <a:pt x="16200" y="14024"/>
                  <a:pt x="16202" y="14024"/>
                  <a:pt x="16203" y="14024"/>
                </a:cubicBezTo>
                <a:cubicBezTo>
                  <a:pt x="16226" y="14024"/>
                  <a:pt x="16244" y="13994"/>
                  <a:pt x="16244" y="13956"/>
                </a:cubicBezTo>
                <a:cubicBezTo>
                  <a:pt x="16244" y="13918"/>
                  <a:pt x="16226" y="13887"/>
                  <a:pt x="16203" y="13887"/>
                </a:cubicBezTo>
                <a:close/>
                <a:moveTo>
                  <a:pt x="16401" y="13887"/>
                </a:moveTo>
                <a:cubicBezTo>
                  <a:pt x="16386" y="13897"/>
                  <a:pt x="16375" y="13922"/>
                  <a:pt x="16375" y="13951"/>
                </a:cubicBezTo>
                <a:cubicBezTo>
                  <a:pt x="16375" y="13989"/>
                  <a:pt x="16393" y="14019"/>
                  <a:pt x="16416" y="14019"/>
                </a:cubicBezTo>
                <a:cubicBezTo>
                  <a:pt x="16419" y="14019"/>
                  <a:pt x="16423" y="14019"/>
                  <a:pt x="16426" y="14017"/>
                </a:cubicBezTo>
                <a:cubicBezTo>
                  <a:pt x="16422" y="14016"/>
                  <a:pt x="16419" y="14014"/>
                  <a:pt x="16416" y="14011"/>
                </a:cubicBezTo>
                <a:cubicBezTo>
                  <a:pt x="16405" y="14003"/>
                  <a:pt x="16399" y="13985"/>
                  <a:pt x="16399" y="13951"/>
                </a:cubicBezTo>
                <a:cubicBezTo>
                  <a:pt x="16399" y="13951"/>
                  <a:pt x="16399" y="13951"/>
                  <a:pt x="16399" y="13951"/>
                </a:cubicBezTo>
                <a:lnTo>
                  <a:pt x="16407" y="13908"/>
                </a:lnTo>
                <a:cubicBezTo>
                  <a:pt x="16406" y="13901"/>
                  <a:pt x="16404" y="13894"/>
                  <a:pt x="16401" y="13887"/>
                </a:cubicBezTo>
                <a:close/>
                <a:moveTo>
                  <a:pt x="16838" y="13887"/>
                </a:moveTo>
                <a:cubicBezTo>
                  <a:pt x="16815" y="13887"/>
                  <a:pt x="16797" y="13918"/>
                  <a:pt x="16797" y="13956"/>
                </a:cubicBezTo>
                <a:cubicBezTo>
                  <a:pt x="16797" y="13994"/>
                  <a:pt x="16815" y="14024"/>
                  <a:pt x="16838" y="14024"/>
                </a:cubicBezTo>
                <a:cubicBezTo>
                  <a:pt x="16860" y="14024"/>
                  <a:pt x="16879" y="13994"/>
                  <a:pt x="16879" y="13956"/>
                </a:cubicBezTo>
                <a:cubicBezTo>
                  <a:pt x="16879" y="13918"/>
                  <a:pt x="16860" y="13887"/>
                  <a:pt x="16838" y="13887"/>
                </a:cubicBezTo>
                <a:close/>
                <a:moveTo>
                  <a:pt x="17045" y="13887"/>
                </a:moveTo>
                <a:cubicBezTo>
                  <a:pt x="17022" y="13887"/>
                  <a:pt x="17004" y="13918"/>
                  <a:pt x="17004" y="13956"/>
                </a:cubicBezTo>
                <a:cubicBezTo>
                  <a:pt x="17004" y="13994"/>
                  <a:pt x="17022" y="14024"/>
                  <a:pt x="17045" y="14024"/>
                </a:cubicBezTo>
                <a:cubicBezTo>
                  <a:pt x="17068" y="14024"/>
                  <a:pt x="17086" y="13994"/>
                  <a:pt x="17086" y="13956"/>
                </a:cubicBezTo>
                <a:cubicBezTo>
                  <a:pt x="17086" y="13918"/>
                  <a:pt x="17068" y="13887"/>
                  <a:pt x="17045" y="13887"/>
                </a:cubicBezTo>
                <a:close/>
                <a:moveTo>
                  <a:pt x="17240" y="13887"/>
                </a:moveTo>
                <a:cubicBezTo>
                  <a:pt x="17224" y="13896"/>
                  <a:pt x="17211" y="13922"/>
                  <a:pt x="17211" y="13953"/>
                </a:cubicBezTo>
                <a:cubicBezTo>
                  <a:pt x="17211" y="13969"/>
                  <a:pt x="17215" y="13983"/>
                  <a:pt x="17220" y="13995"/>
                </a:cubicBezTo>
                <a:cubicBezTo>
                  <a:pt x="17223" y="13981"/>
                  <a:pt x="17225" y="13967"/>
                  <a:pt x="17228" y="13953"/>
                </a:cubicBezTo>
                <a:cubicBezTo>
                  <a:pt x="17232" y="13934"/>
                  <a:pt x="17236" y="13914"/>
                  <a:pt x="17240" y="13887"/>
                </a:cubicBezTo>
                <a:close/>
                <a:moveTo>
                  <a:pt x="17860" y="13900"/>
                </a:moveTo>
                <a:cubicBezTo>
                  <a:pt x="17859" y="13902"/>
                  <a:pt x="17857" y="13903"/>
                  <a:pt x="17856" y="13905"/>
                </a:cubicBezTo>
                <a:cubicBezTo>
                  <a:pt x="17857" y="13920"/>
                  <a:pt x="17859" y="13943"/>
                  <a:pt x="17865" y="13959"/>
                </a:cubicBezTo>
                <a:cubicBezTo>
                  <a:pt x="17869" y="13970"/>
                  <a:pt x="17874" y="13977"/>
                  <a:pt x="17881" y="13979"/>
                </a:cubicBezTo>
                <a:cubicBezTo>
                  <a:pt x="17882" y="13979"/>
                  <a:pt x="17883" y="13980"/>
                  <a:pt x="17884" y="13980"/>
                </a:cubicBezTo>
                <a:cubicBezTo>
                  <a:pt x="17883" y="13977"/>
                  <a:pt x="17882" y="13975"/>
                  <a:pt x="17881" y="13972"/>
                </a:cubicBezTo>
                <a:cubicBezTo>
                  <a:pt x="17879" y="13968"/>
                  <a:pt x="17878" y="13963"/>
                  <a:pt x="17877" y="13959"/>
                </a:cubicBezTo>
                <a:cubicBezTo>
                  <a:pt x="17871" y="13941"/>
                  <a:pt x="17866" y="13926"/>
                  <a:pt x="17860" y="13907"/>
                </a:cubicBezTo>
                <a:lnTo>
                  <a:pt x="17860" y="13900"/>
                </a:lnTo>
                <a:close/>
                <a:moveTo>
                  <a:pt x="18136" y="13951"/>
                </a:moveTo>
                <a:cubicBezTo>
                  <a:pt x="18135" y="13952"/>
                  <a:pt x="18133" y="13954"/>
                  <a:pt x="18132" y="13955"/>
                </a:cubicBezTo>
                <a:cubicBezTo>
                  <a:pt x="18117" y="13966"/>
                  <a:pt x="18106" y="13987"/>
                  <a:pt x="18096" y="14002"/>
                </a:cubicBezTo>
                <a:cubicBezTo>
                  <a:pt x="18090" y="14010"/>
                  <a:pt x="18085" y="14015"/>
                  <a:pt x="18079" y="14017"/>
                </a:cubicBezTo>
                <a:cubicBezTo>
                  <a:pt x="18084" y="14021"/>
                  <a:pt x="18090" y="14023"/>
                  <a:pt x="18096" y="14023"/>
                </a:cubicBezTo>
                <a:cubicBezTo>
                  <a:pt x="18118" y="14023"/>
                  <a:pt x="18137" y="13992"/>
                  <a:pt x="18137" y="13955"/>
                </a:cubicBezTo>
                <a:cubicBezTo>
                  <a:pt x="18137" y="13954"/>
                  <a:pt x="18136" y="13953"/>
                  <a:pt x="18136" y="13951"/>
                </a:cubicBezTo>
                <a:close/>
                <a:moveTo>
                  <a:pt x="7163" y="14003"/>
                </a:moveTo>
                <a:cubicBezTo>
                  <a:pt x="7160" y="14003"/>
                  <a:pt x="7158" y="14005"/>
                  <a:pt x="7155" y="14008"/>
                </a:cubicBezTo>
                <a:cubicBezTo>
                  <a:pt x="7160" y="14015"/>
                  <a:pt x="7167" y="14018"/>
                  <a:pt x="7174" y="14019"/>
                </a:cubicBezTo>
                <a:cubicBezTo>
                  <a:pt x="7171" y="14011"/>
                  <a:pt x="7167" y="14003"/>
                  <a:pt x="7163" y="14003"/>
                </a:cubicBezTo>
                <a:close/>
                <a:moveTo>
                  <a:pt x="5392" y="14054"/>
                </a:moveTo>
                <a:cubicBezTo>
                  <a:pt x="5369" y="14054"/>
                  <a:pt x="5351" y="14085"/>
                  <a:pt x="5351" y="14122"/>
                </a:cubicBezTo>
                <a:cubicBezTo>
                  <a:pt x="5351" y="14160"/>
                  <a:pt x="5369" y="14191"/>
                  <a:pt x="5392" y="14191"/>
                </a:cubicBezTo>
                <a:cubicBezTo>
                  <a:pt x="5414" y="14191"/>
                  <a:pt x="5433" y="14160"/>
                  <a:pt x="5433" y="14122"/>
                </a:cubicBezTo>
                <a:cubicBezTo>
                  <a:pt x="5433" y="14085"/>
                  <a:pt x="5414" y="14054"/>
                  <a:pt x="5392" y="14054"/>
                </a:cubicBezTo>
                <a:close/>
                <a:moveTo>
                  <a:pt x="5607" y="14054"/>
                </a:moveTo>
                <a:cubicBezTo>
                  <a:pt x="5584" y="14054"/>
                  <a:pt x="5566" y="14085"/>
                  <a:pt x="5566" y="14122"/>
                </a:cubicBezTo>
                <a:cubicBezTo>
                  <a:pt x="5566" y="14160"/>
                  <a:pt x="5584" y="14191"/>
                  <a:pt x="5607" y="14191"/>
                </a:cubicBezTo>
                <a:cubicBezTo>
                  <a:pt x="5629" y="14191"/>
                  <a:pt x="5648" y="14160"/>
                  <a:pt x="5648" y="14122"/>
                </a:cubicBezTo>
                <a:cubicBezTo>
                  <a:pt x="5648" y="14085"/>
                  <a:pt x="5629" y="14054"/>
                  <a:pt x="5607" y="14054"/>
                </a:cubicBezTo>
                <a:close/>
                <a:moveTo>
                  <a:pt x="5814" y="14054"/>
                </a:moveTo>
                <a:cubicBezTo>
                  <a:pt x="5791" y="14054"/>
                  <a:pt x="5773" y="14085"/>
                  <a:pt x="5773" y="14122"/>
                </a:cubicBezTo>
                <a:cubicBezTo>
                  <a:pt x="5773" y="14160"/>
                  <a:pt x="5791" y="14191"/>
                  <a:pt x="5814" y="14191"/>
                </a:cubicBezTo>
                <a:cubicBezTo>
                  <a:pt x="5837" y="14191"/>
                  <a:pt x="5855" y="14160"/>
                  <a:pt x="5855" y="14122"/>
                </a:cubicBezTo>
                <a:cubicBezTo>
                  <a:pt x="5855" y="14085"/>
                  <a:pt x="5837" y="14054"/>
                  <a:pt x="5814" y="14054"/>
                </a:cubicBezTo>
                <a:close/>
                <a:moveTo>
                  <a:pt x="6021" y="14054"/>
                </a:moveTo>
                <a:cubicBezTo>
                  <a:pt x="5999" y="14054"/>
                  <a:pt x="5980" y="14085"/>
                  <a:pt x="5980" y="14122"/>
                </a:cubicBezTo>
                <a:cubicBezTo>
                  <a:pt x="5980" y="14160"/>
                  <a:pt x="5999" y="14191"/>
                  <a:pt x="6021" y="14191"/>
                </a:cubicBezTo>
                <a:cubicBezTo>
                  <a:pt x="6044" y="14191"/>
                  <a:pt x="6062" y="14160"/>
                  <a:pt x="6062" y="14122"/>
                </a:cubicBezTo>
                <a:cubicBezTo>
                  <a:pt x="6062" y="14085"/>
                  <a:pt x="6044" y="14054"/>
                  <a:pt x="6021" y="14054"/>
                </a:cubicBezTo>
                <a:close/>
                <a:moveTo>
                  <a:pt x="6236" y="14054"/>
                </a:moveTo>
                <a:cubicBezTo>
                  <a:pt x="6214" y="14054"/>
                  <a:pt x="6195" y="14085"/>
                  <a:pt x="6195" y="14122"/>
                </a:cubicBezTo>
                <a:cubicBezTo>
                  <a:pt x="6195" y="14160"/>
                  <a:pt x="6214" y="14191"/>
                  <a:pt x="6236" y="14191"/>
                </a:cubicBezTo>
                <a:cubicBezTo>
                  <a:pt x="6259" y="14191"/>
                  <a:pt x="6277" y="14160"/>
                  <a:pt x="6277" y="14122"/>
                </a:cubicBezTo>
                <a:cubicBezTo>
                  <a:pt x="6277" y="14085"/>
                  <a:pt x="6259" y="14054"/>
                  <a:pt x="6236" y="14054"/>
                </a:cubicBezTo>
                <a:close/>
                <a:moveTo>
                  <a:pt x="6443" y="14054"/>
                </a:moveTo>
                <a:cubicBezTo>
                  <a:pt x="6421" y="14054"/>
                  <a:pt x="6402" y="14085"/>
                  <a:pt x="6402" y="14122"/>
                </a:cubicBezTo>
                <a:cubicBezTo>
                  <a:pt x="6402" y="14160"/>
                  <a:pt x="6421" y="14191"/>
                  <a:pt x="6443" y="14191"/>
                </a:cubicBezTo>
                <a:cubicBezTo>
                  <a:pt x="6466" y="14191"/>
                  <a:pt x="6484" y="14160"/>
                  <a:pt x="6484" y="14122"/>
                </a:cubicBezTo>
                <a:cubicBezTo>
                  <a:pt x="6484" y="14085"/>
                  <a:pt x="6466" y="14054"/>
                  <a:pt x="6443" y="14054"/>
                </a:cubicBezTo>
                <a:close/>
                <a:moveTo>
                  <a:pt x="6651" y="14054"/>
                </a:moveTo>
                <a:cubicBezTo>
                  <a:pt x="6628" y="14054"/>
                  <a:pt x="6610" y="14085"/>
                  <a:pt x="6610" y="14122"/>
                </a:cubicBezTo>
                <a:cubicBezTo>
                  <a:pt x="6610" y="14160"/>
                  <a:pt x="6628" y="14191"/>
                  <a:pt x="6651" y="14191"/>
                </a:cubicBezTo>
                <a:cubicBezTo>
                  <a:pt x="6673" y="14191"/>
                  <a:pt x="6692" y="14160"/>
                  <a:pt x="6692" y="14122"/>
                </a:cubicBezTo>
                <a:cubicBezTo>
                  <a:pt x="6692" y="14085"/>
                  <a:pt x="6673" y="14054"/>
                  <a:pt x="6651" y="14054"/>
                </a:cubicBezTo>
                <a:close/>
                <a:moveTo>
                  <a:pt x="6866" y="14054"/>
                </a:moveTo>
                <a:cubicBezTo>
                  <a:pt x="6843" y="14054"/>
                  <a:pt x="6825" y="14085"/>
                  <a:pt x="6825" y="14122"/>
                </a:cubicBezTo>
                <a:cubicBezTo>
                  <a:pt x="6825" y="14160"/>
                  <a:pt x="6843" y="14191"/>
                  <a:pt x="6866" y="14191"/>
                </a:cubicBezTo>
                <a:cubicBezTo>
                  <a:pt x="6888" y="14191"/>
                  <a:pt x="6907" y="14160"/>
                  <a:pt x="6907" y="14122"/>
                </a:cubicBezTo>
                <a:cubicBezTo>
                  <a:pt x="6907" y="14085"/>
                  <a:pt x="6888" y="14054"/>
                  <a:pt x="6866" y="14054"/>
                </a:cubicBezTo>
                <a:close/>
                <a:moveTo>
                  <a:pt x="7074" y="14054"/>
                </a:moveTo>
                <a:cubicBezTo>
                  <a:pt x="7059" y="14054"/>
                  <a:pt x="7047" y="14066"/>
                  <a:pt x="7040" y="14084"/>
                </a:cubicBezTo>
                <a:cubicBezTo>
                  <a:pt x="7052" y="14116"/>
                  <a:pt x="7080" y="14153"/>
                  <a:pt x="7104" y="14167"/>
                </a:cubicBezTo>
                <a:cubicBezTo>
                  <a:pt x="7111" y="14155"/>
                  <a:pt x="7115" y="14140"/>
                  <a:pt x="7115" y="14122"/>
                </a:cubicBezTo>
                <a:cubicBezTo>
                  <a:pt x="7115" y="14085"/>
                  <a:pt x="7096" y="14054"/>
                  <a:pt x="7074" y="14054"/>
                </a:cubicBezTo>
                <a:close/>
                <a:moveTo>
                  <a:pt x="10640" y="14054"/>
                </a:moveTo>
                <a:cubicBezTo>
                  <a:pt x="10642" y="14098"/>
                  <a:pt x="10649" y="14140"/>
                  <a:pt x="10660" y="14179"/>
                </a:cubicBezTo>
                <a:cubicBezTo>
                  <a:pt x="10671" y="14167"/>
                  <a:pt x="10679" y="14146"/>
                  <a:pt x="10679" y="14122"/>
                </a:cubicBezTo>
                <a:cubicBezTo>
                  <a:pt x="10679" y="14085"/>
                  <a:pt x="10662" y="14056"/>
                  <a:pt x="10640" y="14054"/>
                </a:cubicBezTo>
                <a:close/>
                <a:moveTo>
                  <a:pt x="10850" y="14054"/>
                </a:moveTo>
                <a:cubicBezTo>
                  <a:pt x="10827" y="14054"/>
                  <a:pt x="10809" y="14085"/>
                  <a:pt x="10809" y="14122"/>
                </a:cubicBezTo>
                <a:cubicBezTo>
                  <a:pt x="10809" y="14160"/>
                  <a:pt x="10827" y="14191"/>
                  <a:pt x="10850" y="14191"/>
                </a:cubicBezTo>
                <a:cubicBezTo>
                  <a:pt x="10873" y="14191"/>
                  <a:pt x="10891" y="14160"/>
                  <a:pt x="10891" y="14122"/>
                </a:cubicBezTo>
                <a:cubicBezTo>
                  <a:pt x="10891" y="14085"/>
                  <a:pt x="10873" y="14054"/>
                  <a:pt x="10850" y="14054"/>
                </a:cubicBezTo>
                <a:close/>
                <a:moveTo>
                  <a:pt x="11065" y="14054"/>
                </a:moveTo>
                <a:cubicBezTo>
                  <a:pt x="11042" y="14054"/>
                  <a:pt x="11024" y="14085"/>
                  <a:pt x="11024" y="14122"/>
                </a:cubicBezTo>
                <a:cubicBezTo>
                  <a:pt x="11024" y="14160"/>
                  <a:pt x="11042" y="14191"/>
                  <a:pt x="11065" y="14191"/>
                </a:cubicBezTo>
                <a:cubicBezTo>
                  <a:pt x="11087" y="14191"/>
                  <a:pt x="11106" y="14160"/>
                  <a:pt x="11106" y="14122"/>
                </a:cubicBezTo>
                <a:cubicBezTo>
                  <a:pt x="11106" y="14085"/>
                  <a:pt x="11087" y="14054"/>
                  <a:pt x="11065" y="14054"/>
                </a:cubicBezTo>
                <a:close/>
                <a:moveTo>
                  <a:pt x="11272" y="14054"/>
                </a:moveTo>
                <a:cubicBezTo>
                  <a:pt x="11249" y="14054"/>
                  <a:pt x="11231" y="14085"/>
                  <a:pt x="11231" y="14122"/>
                </a:cubicBezTo>
                <a:cubicBezTo>
                  <a:pt x="11231" y="14160"/>
                  <a:pt x="11249" y="14191"/>
                  <a:pt x="11272" y="14191"/>
                </a:cubicBezTo>
                <a:cubicBezTo>
                  <a:pt x="11295" y="14191"/>
                  <a:pt x="11313" y="14160"/>
                  <a:pt x="11313" y="14122"/>
                </a:cubicBezTo>
                <a:cubicBezTo>
                  <a:pt x="11313" y="14085"/>
                  <a:pt x="11295" y="14054"/>
                  <a:pt x="11272" y="14054"/>
                </a:cubicBezTo>
                <a:close/>
                <a:moveTo>
                  <a:pt x="11479" y="14054"/>
                </a:moveTo>
                <a:cubicBezTo>
                  <a:pt x="11457" y="14054"/>
                  <a:pt x="11438" y="14085"/>
                  <a:pt x="11438" y="14122"/>
                </a:cubicBezTo>
                <a:cubicBezTo>
                  <a:pt x="11438" y="14160"/>
                  <a:pt x="11457" y="14191"/>
                  <a:pt x="11479" y="14191"/>
                </a:cubicBezTo>
                <a:cubicBezTo>
                  <a:pt x="11502" y="14191"/>
                  <a:pt x="11520" y="14160"/>
                  <a:pt x="11520" y="14122"/>
                </a:cubicBezTo>
                <a:cubicBezTo>
                  <a:pt x="11520" y="14085"/>
                  <a:pt x="11502" y="14054"/>
                  <a:pt x="11479" y="14054"/>
                </a:cubicBezTo>
                <a:close/>
                <a:moveTo>
                  <a:pt x="11694" y="14054"/>
                </a:moveTo>
                <a:cubicBezTo>
                  <a:pt x="11672" y="14054"/>
                  <a:pt x="11653" y="14085"/>
                  <a:pt x="11653" y="14122"/>
                </a:cubicBezTo>
                <a:cubicBezTo>
                  <a:pt x="11653" y="14160"/>
                  <a:pt x="11672" y="14191"/>
                  <a:pt x="11694" y="14191"/>
                </a:cubicBezTo>
                <a:cubicBezTo>
                  <a:pt x="11717" y="14191"/>
                  <a:pt x="11735" y="14160"/>
                  <a:pt x="11735" y="14122"/>
                </a:cubicBezTo>
                <a:cubicBezTo>
                  <a:pt x="11735" y="14085"/>
                  <a:pt x="11717" y="14054"/>
                  <a:pt x="11694" y="14054"/>
                </a:cubicBezTo>
                <a:close/>
                <a:moveTo>
                  <a:pt x="11902" y="14054"/>
                </a:moveTo>
                <a:cubicBezTo>
                  <a:pt x="11879" y="14054"/>
                  <a:pt x="11861" y="14085"/>
                  <a:pt x="11861" y="14122"/>
                </a:cubicBezTo>
                <a:cubicBezTo>
                  <a:pt x="11861" y="14160"/>
                  <a:pt x="11879" y="14191"/>
                  <a:pt x="11902" y="14191"/>
                </a:cubicBezTo>
                <a:cubicBezTo>
                  <a:pt x="11924" y="14191"/>
                  <a:pt x="11943" y="14160"/>
                  <a:pt x="11943" y="14122"/>
                </a:cubicBezTo>
                <a:cubicBezTo>
                  <a:pt x="11943" y="14085"/>
                  <a:pt x="11924" y="14054"/>
                  <a:pt x="11902" y="14054"/>
                </a:cubicBezTo>
                <a:close/>
                <a:moveTo>
                  <a:pt x="12109" y="14054"/>
                </a:moveTo>
                <a:cubicBezTo>
                  <a:pt x="12086" y="14054"/>
                  <a:pt x="12068" y="14085"/>
                  <a:pt x="12068" y="14122"/>
                </a:cubicBezTo>
                <a:cubicBezTo>
                  <a:pt x="12068" y="14160"/>
                  <a:pt x="12086" y="14191"/>
                  <a:pt x="12109" y="14191"/>
                </a:cubicBezTo>
                <a:cubicBezTo>
                  <a:pt x="12132" y="14191"/>
                  <a:pt x="12150" y="14160"/>
                  <a:pt x="12150" y="14122"/>
                </a:cubicBezTo>
                <a:cubicBezTo>
                  <a:pt x="12150" y="14085"/>
                  <a:pt x="12132" y="14054"/>
                  <a:pt x="12109" y="14054"/>
                </a:cubicBezTo>
                <a:close/>
                <a:moveTo>
                  <a:pt x="12324" y="14054"/>
                </a:moveTo>
                <a:cubicBezTo>
                  <a:pt x="12301" y="14054"/>
                  <a:pt x="12283" y="14085"/>
                  <a:pt x="12283" y="14122"/>
                </a:cubicBezTo>
                <a:cubicBezTo>
                  <a:pt x="12283" y="14160"/>
                  <a:pt x="12301" y="14191"/>
                  <a:pt x="12324" y="14191"/>
                </a:cubicBezTo>
                <a:cubicBezTo>
                  <a:pt x="12346" y="14191"/>
                  <a:pt x="12365" y="14160"/>
                  <a:pt x="12365" y="14122"/>
                </a:cubicBezTo>
                <a:cubicBezTo>
                  <a:pt x="12365" y="14085"/>
                  <a:pt x="12346" y="14054"/>
                  <a:pt x="12324" y="14054"/>
                </a:cubicBezTo>
                <a:close/>
                <a:moveTo>
                  <a:pt x="12531" y="14054"/>
                </a:moveTo>
                <a:cubicBezTo>
                  <a:pt x="12508" y="14054"/>
                  <a:pt x="12490" y="14085"/>
                  <a:pt x="12490" y="14122"/>
                </a:cubicBezTo>
                <a:cubicBezTo>
                  <a:pt x="12490" y="14160"/>
                  <a:pt x="12508" y="14191"/>
                  <a:pt x="12531" y="14191"/>
                </a:cubicBezTo>
                <a:cubicBezTo>
                  <a:pt x="12554" y="14191"/>
                  <a:pt x="12572" y="14160"/>
                  <a:pt x="12572" y="14122"/>
                </a:cubicBezTo>
                <a:cubicBezTo>
                  <a:pt x="12572" y="14085"/>
                  <a:pt x="12554" y="14054"/>
                  <a:pt x="12531" y="14054"/>
                </a:cubicBezTo>
                <a:close/>
                <a:moveTo>
                  <a:pt x="16106" y="14054"/>
                </a:moveTo>
                <a:cubicBezTo>
                  <a:pt x="16108" y="14083"/>
                  <a:pt x="16128" y="14133"/>
                  <a:pt x="16140" y="14147"/>
                </a:cubicBezTo>
                <a:cubicBezTo>
                  <a:pt x="16142" y="14139"/>
                  <a:pt x="16143" y="14131"/>
                  <a:pt x="16143" y="14121"/>
                </a:cubicBezTo>
                <a:cubicBezTo>
                  <a:pt x="16143" y="14121"/>
                  <a:pt x="16143" y="14121"/>
                  <a:pt x="16143" y="14120"/>
                </a:cubicBezTo>
                <a:cubicBezTo>
                  <a:pt x="16141" y="14103"/>
                  <a:pt x="16137" y="14089"/>
                  <a:pt x="16132" y="14075"/>
                </a:cubicBezTo>
                <a:cubicBezTo>
                  <a:pt x="16125" y="14063"/>
                  <a:pt x="16116" y="14056"/>
                  <a:pt x="16106" y="14054"/>
                </a:cubicBezTo>
                <a:close/>
                <a:moveTo>
                  <a:pt x="16308" y="14054"/>
                </a:moveTo>
                <a:cubicBezTo>
                  <a:pt x="16285" y="14054"/>
                  <a:pt x="16267" y="14085"/>
                  <a:pt x="16267" y="14122"/>
                </a:cubicBezTo>
                <a:cubicBezTo>
                  <a:pt x="16267" y="14160"/>
                  <a:pt x="16285" y="14191"/>
                  <a:pt x="16308" y="14191"/>
                </a:cubicBezTo>
                <a:cubicBezTo>
                  <a:pt x="16331" y="14191"/>
                  <a:pt x="16349" y="14160"/>
                  <a:pt x="16349" y="14122"/>
                </a:cubicBezTo>
                <a:cubicBezTo>
                  <a:pt x="16349" y="14085"/>
                  <a:pt x="16331" y="14054"/>
                  <a:pt x="16308" y="14054"/>
                </a:cubicBezTo>
                <a:close/>
                <a:moveTo>
                  <a:pt x="16938" y="14054"/>
                </a:moveTo>
                <a:cubicBezTo>
                  <a:pt x="16915" y="14054"/>
                  <a:pt x="16897" y="14085"/>
                  <a:pt x="16897" y="14122"/>
                </a:cubicBezTo>
                <a:cubicBezTo>
                  <a:pt x="16897" y="14160"/>
                  <a:pt x="16915" y="14191"/>
                  <a:pt x="16938" y="14191"/>
                </a:cubicBezTo>
                <a:cubicBezTo>
                  <a:pt x="16960" y="14191"/>
                  <a:pt x="16979" y="14160"/>
                  <a:pt x="16979" y="14122"/>
                </a:cubicBezTo>
                <a:cubicBezTo>
                  <a:pt x="16979" y="14085"/>
                  <a:pt x="16960" y="14054"/>
                  <a:pt x="16938" y="14054"/>
                </a:cubicBezTo>
                <a:close/>
                <a:moveTo>
                  <a:pt x="17153" y="14054"/>
                </a:moveTo>
                <a:cubicBezTo>
                  <a:pt x="17130" y="14054"/>
                  <a:pt x="17111" y="14085"/>
                  <a:pt x="17111" y="14122"/>
                </a:cubicBezTo>
                <a:cubicBezTo>
                  <a:pt x="17111" y="14160"/>
                  <a:pt x="17130" y="14191"/>
                  <a:pt x="17153" y="14191"/>
                </a:cubicBezTo>
                <a:cubicBezTo>
                  <a:pt x="17163" y="14191"/>
                  <a:pt x="17172" y="14184"/>
                  <a:pt x="17179" y="14174"/>
                </a:cubicBezTo>
                <a:cubicBezTo>
                  <a:pt x="17177" y="14166"/>
                  <a:pt x="17175" y="14157"/>
                  <a:pt x="17175" y="14143"/>
                </a:cubicBezTo>
                <a:cubicBezTo>
                  <a:pt x="17175" y="14131"/>
                  <a:pt x="17180" y="14109"/>
                  <a:pt x="17188" y="14089"/>
                </a:cubicBezTo>
                <a:cubicBezTo>
                  <a:pt x="17181" y="14068"/>
                  <a:pt x="17168" y="14054"/>
                  <a:pt x="17153" y="14054"/>
                </a:cubicBezTo>
                <a:close/>
                <a:moveTo>
                  <a:pt x="17356" y="14054"/>
                </a:moveTo>
                <a:cubicBezTo>
                  <a:pt x="17354" y="14054"/>
                  <a:pt x="17353" y="14054"/>
                  <a:pt x="17351" y="14055"/>
                </a:cubicBezTo>
                <a:cubicBezTo>
                  <a:pt x="17351" y="14056"/>
                  <a:pt x="17350" y="14057"/>
                  <a:pt x="17350" y="14058"/>
                </a:cubicBezTo>
                <a:cubicBezTo>
                  <a:pt x="17343" y="14104"/>
                  <a:pt x="17334" y="14137"/>
                  <a:pt x="17326" y="14169"/>
                </a:cubicBezTo>
                <a:cubicBezTo>
                  <a:pt x="17334" y="14182"/>
                  <a:pt x="17344" y="14191"/>
                  <a:pt x="17356" y="14191"/>
                </a:cubicBezTo>
                <a:cubicBezTo>
                  <a:pt x="17379" y="14191"/>
                  <a:pt x="17397" y="14160"/>
                  <a:pt x="17397" y="14122"/>
                </a:cubicBezTo>
                <a:cubicBezTo>
                  <a:pt x="17397" y="14085"/>
                  <a:pt x="17379" y="14054"/>
                  <a:pt x="17356" y="14054"/>
                </a:cubicBezTo>
                <a:close/>
                <a:moveTo>
                  <a:pt x="18197" y="14054"/>
                </a:moveTo>
                <a:cubicBezTo>
                  <a:pt x="18174" y="14054"/>
                  <a:pt x="18156" y="14085"/>
                  <a:pt x="18156" y="14122"/>
                </a:cubicBezTo>
                <a:cubicBezTo>
                  <a:pt x="18156" y="14154"/>
                  <a:pt x="18169" y="14181"/>
                  <a:pt x="18187" y="14188"/>
                </a:cubicBezTo>
                <a:cubicBezTo>
                  <a:pt x="18194" y="14186"/>
                  <a:pt x="18202" y="14182"/>
                  <a:pt x="18211" y="14177"/>
                </a:cubicBezTo>
                <a:lnTo>
                  <a:pt x="18221" y="14177"/>
                </a:lnTo>
                <a:cubicBezTo>
                  <a:pt x="18231" y="14165"/>
                  <a:pt x="18238" y="14145"/>
                  <a:pt x="18238" y="14122"/>
                </a:cubicBezTo>
                <a:cubicBezTo>
                  <a:pt x="18238" y="14085"/>
                  <a:pt x="18219" y="14054"/>
                  <a:pt x="18197" y="14054"/>
                </a:cubicBezTo>
                <a:close/>
                <a:moveTo>
                  <a:pt x="7272" y="14067"/>
                </a:moveTo>
                <a:cubicBezTo>
                  <a:pt x="7253" y="14073"/>
                  <a:pt x="7239" y="14101"/>
                  <a:pt x="7239" y="14133"/>
                </a:cubicBezTo>
                <a:cubicBezTo>
                  <a:pt x="7239" y="14171"/>
                  <a:pt x="7258" y="14202"/>
                  <a:pt x="7280" y="14202"/>
                </a:cubicBezTo>
                <a:cubicBezTo>
                  <a:pt x="7303" y="14202"/>
                  <a:pt x="7321" y="14171"/>
                  <a:pt x="7321" y="14133"/>
                </a:cubicBezTo>
                <a:cubicBezTo>
                  <a:pt x="7321" y="14123"/>
                  <a:pt x="7320" y="14113"/>
                  <a:pt x="7317" y="14105"/>
                </a:cubicBezTo>
                <a:cubicBezTo>
                  <a:pt x="7302" y="14090"/>
                  <a:pt x="7287" y="14077"/>
                  <a:pt x="7272" y="14067"/>
                </a:cubicBezTo>
                <a:close/>
                <a:moveTo>
                  <a:pt x="17548" y="14067"/>
                </a:moveTo>
                <a:cubicBezTo>
                  <a:pt x="17544" y="14076"/>
                  <a:pt x="17539" y="14085"/>
                  <a:pt x="17534" y="14093"/>
                </a:cubicBezTo>
                <a:cubicBezTo>
                  <a:pt x="17537" y="14082"/>
                  <a:pt x="17542" y="14073"/>
                  <a:pt x="17548" y="14067"/>
                </a:cubicBezTo>
                <a:close/>
                <a:moveTo>
                  <a:pt x="5215" y="14079"/>
                </a:moveTo>
                <a:cubicBezTo>
                  <a:pt x="5205" y="14102"/>
                  <a:pt x="5197" y="14122"/>
                  <a:pt x="5197" y="14161"/>
                </a:cubicBezTo>
                <a:cubicBezTo>
                  <a:pt x="5197" y="14171"/>
                  <a:pt x="5197" y="14181"/>
                  <a:pt x="5198" y="14192"/>
                </a:cubicBezTo>
                <a:cubicBezTo>
                  <a:pt x="5214" y="14183"/>
                  <a:pt x="5226" y="14158"/>
                  <a:pt x="5226" y="14127"/>
                </a:cubicBezTo>
                <a:cubicBezTo>
                  <a:pt x="5226" y="14109"/>
                  <a:pt x="5222" y="14092"/>
                  <a:pt x="5215" y="14079"/>
                </a:cubicBezTo>
                <a:close/>
                <a:moveTo>
                  <a:pt x="16535" y="14079"/>
                </a:moveTo>
                <a:cubicBezTo>
                  <a:pt x="16519" y="14083"/>
                  <a:pt x="16490" y="14113"/>
                  <a:pt x="16490" y="14135"/>
                </a:cubicBezTo>
                <a:cubicBezTo>
                  <a:pt x="16490" y="14169"/>
                  <a:pt x="16524" y="14147"/>
                  <a:pt x="16532" y="14182"/>
                </a:cubicBezTo>
                <a:cubicBezTo>
                  <a:pt x="16533" y="14183"/>
                  <a:pt x="16533" y="14184"/>
                  <a:pt x="16533" y="14185"/>
                </a:cubicBezTo>
                <a:cubicBezTo>
                  <a:pt x="16540" y="14181"/>
                  <a:pt x="16546" y="14173"/>
                  <a:pt x="16550" y="14162"/>
                </a:cubicBezTo>
                <a:cubicBezTo>
                  <a:pt x="16544" y="14137"/>
                  <a:pt x="16539" y="14107"/>
                  <a:pt x="16535" y="14079"/>
                </a:cubicBezTo>
                <a:close/>
                <a:moveTo>
                  <a:pt x="7033" y="14118"/>
                </a:moveTo>
                <a:cubicBezTo>
                  <a:pt x="7032" y="14123"/>
                  <a:pt x="7032" y="14128"/>
                  <a:pt x="7032" y="14133"/>
                </a:cubicBezTo>
                <a:cubicBezTo>
                  <a:pt x="7032" y="14166"/>
                  <a:pt x="7045" y="14193"/>
                  <a:pt x="7063" y="14200"/>
                </a:cubicBezTo>
                <a:cubicBezTo>
                  <a:pt x="7059" y="14166"/>
                  <a:pt x="7049" y="14138"/>
                  <a:pt x="7033" y="14118"/>
                </a:cubicBezTo>
                <a:close/>
                <a:moveTo>
                  <a:pt x="18447" y="14131"/>
                </a:moveTo>
                <a:cubicBezTo>
                  <a:pt x="18435" y="14151"/>
                  <a:pt x="18425" y="14171"/>
                  <a:pt x="18416" y="14177"/>
                </a:cubicBezTo>
                <a:cubicBezTo>
                  <a:pt x="18406" y="14183"/>
                  <a:pt x="18399" y="14187"/>
                  <a:pt x="18394" y="14191"/>
                </a:cubicBezTo>
                <a:cubicBezTo>
                  <a:pt x="18397" y="14193"/>
                  <a:pt x="18401" y="14195"/>
                  <a:pt x="18406" y="14195"/>
                </a:cubicBezTo>
                <a:cubicBezTo>
                  <a:pt x="18428" y="14195"/>
                  <a:pt x="18445" y="14167"/>
                  <a:pt x="18447" y="14131"/>
                </a:cubicBezTo>
                <a:close/>
                <a:moveTo>
                  <a:pt x="18593" y="14182"/>
                </a:moveTo>
                <a:cubicBezTo>
                  <a:pt x="18600" y="14190"/>
                  <a:pt x="18608" y="14195"/>
                  <a:pt x="18617" y="14195"/>
                </a:cubicBezTo>
                <a:cubicBezTo>
                  <a:pt x="18622" y="14195"/>
                  <a:pt x="18628" y="14193"/>
                  <a:pt x="18632" y="14190"/>
                </a:cubicBezTo>
                <a:cubicBezTo>
                  <a:pt x="18630" y="14188"/>
                  <a:pt x="18628" y="14185"/>
                  <a:pt x="18626" y="14182"/>
                </a:cubicBezTo>
                <a:lnTo>
                  <a:pt x="18593" y="14182"/>
                </a:lnTo>
                <a:close/>
                <a:moveTo>
                  <a:pt x="5292" y="14233"/>
                </a:moveTo>
                <a:cubicBezTo>
                  <a:pt x="5270" y="14233"/>
                  <a:pt x="5252" y="14261"/>
                  <a:pt x="5251" y="14297"/>
                </a:cubicBezTo>
                <a:cubicBezTo>
                  <a:pt x="5253" y="14297"/>
                  <a:pt x="5255" y="14298"/>
                  <a:pt x="5258" y="14301"/>
                </a:cubicBezTo>
                <a:cubicBezTo>
                  <a:pt x="5260" y="14303"/>
                  <a:pt x="5262" y="14306"/>
                  <a:pt x="5265" y="14309"/>
                </a:cubicBezTo>
                <a:cubicBezTo>
                  <a:pt x="5263" y="14321"/>
                  <a:pt x="5261" y="14331"/>
                  <a:pt x="5258" y="14340"/>
                </a:cubicBezTo>
                <a:cubicBezTo>
                  <a:pt x="5265" y="14358"/>
                  <a:pt x="5278" y="14370"/>
                  <a:pt x="5292" y="14370"/>
                </a:cubicBezTo>
                <a:cubicBezTo>
                  <a:pt x="5314" y="14370"/>
                  <a:pt x="5333" y="14339"/>
                  <a:pt x="5333" y="14301"/>
                </a:cubicBezTo>
                <a:cubicBezTo>
                  <a:pt x="5333" y="14264"/>
                  <a:pt x="5314" y="14233"/>
                  <a:pt x="5292" y="14233"/>
                </a:cubicBezTo>
                <a:close/>
                <a:moveTo>
                  <a:pt x="5499" y="14233"/>
                </a:moveTo>
                <a:cubicBezTo>
                  <a:pt x="5477" y="14233"/>
                  <a:pt x="5458" y="14264"/>
                  <a:pt x="5458" y="14301"/>
                </a:cubicBezTo>
                <a:cubicBezTo>
                  <a:pt x="5458" y="14339"/>
                  <a:pt x="5477" y="14370"/>
                  <a:pt x="5499" y="14370"/>
                </a:cubicBezTo>
                <a:cubicBezTo>
                  <a:pt x="5522" y="14370"/>
                  <a:pt x="5540" y="14339"/>
                  <a:pt x="5540" y="14301"/>
                </a:cubicBezTo>
                <a:cubicBezTo>
                  <a:pt x="5540" y="14264"/>
                  <a:pt x="5522" y="14233"/>
                  <a:pt x="5499" y="14233"/>
                </a:cubicBezTo>
                <a:close/>
                <a:moveTo>
                  <a:pt x="5706" y="14233"/>
                </a:moveTo>
                <a:cubicBezTo>
                  <a:pt x="5684" y="14233"/>
                  <a:pt x="5665" y="14264"/>
                  <a:pt x="5665" y="14301"/>
                </a:cubicBezTo>
                <a:cubicBezTo>
                  <a:pt x="5665" y="14339"/>
                  <a:pt x="5684" y="14370"/>
                  <a:pt x="5706" y="14370"/>
                </a:cubicBezTo>
                <a:cubicBezTo>
                  <a:pt x="5729" y="14370"/>
                  <a:pt x="5747" y="14339"/>
                  <a:pt x="5747" y="14301"/>
                </a:cubicBezTo>
                <a:cubicBezTo>
                  <a:pt x="5747" y="14264"/>
                  <a:pt x="5729" y="14233"/>
                  <a:pt x="5706" y="14233"/>
                </a:cubicBezTo>
                <a:close/>
                <a:moveTo>
                  <a:pt x="5921" y="14233"/>
                </a:moveTo>
                <a:cubicBezTo>
                  <a:pt x="5899" y="14233"/>
                  <a:pt x="5880" y="14264"/>
                  <a:pt x="5880" y="14301"/>
                </a:cubicBezTo>
                <a:cubicBezTo>
                  <a:pt x="5880" y="14339"/>
                  <a:pt x="5899" y="14370"/>
                  <a:pt x="5921" y="14370"/>
                </a:cubicBezTo>
                <a:cubicBezTo>
                  <a:pt x="5944" y="14370"/>
                  <a:pt x="5962" y="14339"/>
                  <a:pt x="5962" y="14301"/>
                </a:cubicBezTo>
                <a:cubicBezTo>
                  <a:pt x="5962" y="14264"/>
                  <a:pt x="5944" y="14233"/>
                  <a:pt x="5921" y="14233"/>
                </a:cubicBezTo>
                <a:close/>
                <a:moveTo>
                  <a:pt x="6129" y="14233"/>
                </a:moveTo>
                <a:cubicBezTo>
                  <a:pt x="6106" y="14233"/>
                  <a:pt x="6088" y="14264"/>
                  <a:pt x="6088" y="14301"/>
                </a:cubicBezTo>
                <a:cubicBezTo>
                  <a:pt x="6088" y="14339"/>
                  <a:pt x="6106" y="14370"/>
                  <a:pt x="6129" y="14370"/>
                </a:cubicBezTo>
                <a:cubicBezTo>
                  <a:pt x="6151" y="14370"/>
                  <a:pt x="6170" y="14339"/>
                  <a:pt x="6170" y="14301"/>
                </a:cubicBezTo>
                <a:cubicBezTo>
                  <a:pt x="6170" y="14264"/>
                  <a:pt x="6151" y="14233"/>
                  <a:pt x="6129" y="14233"/>
                </a:cubicBezTo>
                <a:close/>
                <a:moveTo>
                  <a:pt x="6336" y="14233"/>
                </a:moveTo>
                <a:cubicBezTo>
                  <a:pt x="6313" y="14233"/>
                  <a:pt x="6295" y="14264"/>
                  <a:pt x="6295" y="14301"/>
                </a:cubicBezTo>
                <a:cubicBezTo>
                  <a:pt x="6295" y="14339"/>
                  <a:pt x="6313" y="14370"/>
                  <a:pt x="6336" y="14370"/>
                </a:cubicBezTo>
                <a:cubicBezTo>
                  <a:pt x="6359" y="14370"/>
                  <a:pt x="6377" y="14339"/>
                  <a:pt x="6377" y="14301"/>
                </a:cubicBezTo>
                <a:cubicBezTo>
                  <a:pt x="6377" y="14264"/>
                  <a:pt x="6359" y="14233"/>
                  <a:pt x="6336" y="14233"/>
                </a:cubicBezTo>
                <a:close/>
                <a:moveTo>
                  <a:pt x="6551" y="14233"/>
                </a:moveTo>
                <a:cubicBezTo>
                  <a:pt x="6528" y="14233"/>
                  <a:pt x="6510" y="14264"/>
                  <a:pt x="6510" y="14301"/>
                </a:cubicBezTo>
                <a:cubicBezTo>
                  <a:pt x="6510" y="14339"/>
                  <a:pt x="6528" y="14370"/>
                  <a:pt x="6551" y="14370"/>
                </a:cubicBezTo>
                <a:cubicBezTo>
                  <a:pt x="6574" y="14370"/>
                  <a:pt x="6592" y="14339"/>
                  <a:pt x="6592" y="14301"/>
                </a:cubicBezTo>
                <a:cubicBezTo>
                  <a:pt x="6592" y="14264"/>
                  <a:pt x="6574" y="14233"/>
                  <a:pt x="6551" y="14233"/>
                </a:cubicBezTo>
                <a:close/>
                <a:moveTo>
                  <a:pt x="6758" y="14233"/>
                </a:moveTo>
                <a:cubicBezTo>
                  <a:pt x="6736" y="14233"/>
                  <a:pt x="6717" y="14264"/>
                  <a:pt x="6717" y="14301"/>
                </a:cubicBezTo>
                <a:cubicBezTo>
                  <a:pt x="6717" y="14339"/>
                  <a:pt x="6736" y="14370"/>
                  <a:pt x="6758" y="14370"/>
                </a:cubicBezTo>
                <a:cubicBezTo>
                  <a:pt x="6781" y="14370"/>
                  <a:pt x="6799" y="14339"/>
                  <a:pt x="6799" y="14301"/>
                </a:cubicBezTo>
                <a:cubicBezTo>
                  <a:pt x="6799" y="14264"/>
                  <a:pt x="6781" y="14233"/>
                  <a:pt x="6758" y="14233"/>
                </a:cubicBezTo>
                <a:close/>
                <a:moveTo>
                  <a:pt x="6965" y="14233"/>
                </a:moveTo>
                <a:cubicBezTo>
                  <a:pt x="6943" y="14233"/>
                  <a:pt x="6924" y="14264"/>
                  <a:pt x="6924" y="14301"/>
                </a:cubicBezTo>
                <a:cubicBezTo>
                  <a:pt x="6924" y="14339"/>
                  <a:pt x="6943" y="14370"/>
                  <a:pt x="6965" y="14370"/>
                </a:cubicBezTo>
                <a:cubicBezTo>
                  <a:pt x="6988" y="14370"/>
                  <a:pt x="7006" y="14339"/>
                  <a:pt x="7006" y="14301"/>
                </a:cubicBezTo>
                <a:cubicBezTo>
                  <a:pt x="7006" y="14264"/>
                  <a:pt x="6988" y="14233"/>
                  <a:pt x="6965" y="14233"/>
                </a:cubicBezTo>
                <a:close/>
                <a:moveTo>
                  <a:pt x="7180" y="14233"/>
                </a:moveTo>
                <a:cubicBezTo>
                  <a:pt x="7158" y="14233"/>
                  <a:pt x="7139" y="14264"/>
                  <a:pt x="7139" y="14301"/>
                </a:cubicBezTo>
                <a:cubicBezTo>
                  <a:pt x="7139" y="14339"/>
                  <a:pt x="7158" y="14370"/>
                  <a:pt x="7180" y="14370"/>
                </a:cubicBezTo>
                <a:cubicBezTo>
                  <a:pt x="7203" y="14370"/>
                  <a:pt x="7221" y="14339"/>
                  <a:pt x="7221" y="14301"/>
                </a:cubicBezTo>
                <a:cubicBezTo>
                  <a:pt x="7221" y="14264"/>
                  <a:pt x="7203" y="14233"/>
                  <a:pt x="7180" y="14233"/>
                </a:cubicBezTo>
                <a:close/>
                <a:moveTo>
                  <a:pt x="7388" y="14233"/>
                </a:moveTo>
                <a:cubicBezTo>
                  <a:pt x="7365" y="14233"/>
                  <a:pt x="7347" y="14264"/>
                  <a:pt x="7347" y="14301"/>
                </a:cubicBezTo>
                <a:cubicBezTo>
                  <a:pt x="7347" y="14339"/>
                  <a:pt x="7365" y="14370"/>
                  <a:pt x="7388" y="14370"/>
                </a:cubicBezTo>
                <a:cubicBezTo>
                  <a:pt x="7409" y="14370"/>
                  <a:pt x="7426" y="14343"/>
                  <a:pt x="7428" y="14309"/>
                </a:cubicBezTo>
                <a:lnTo>
                  <a:pt x="7419" y="14309"/>
                </a:lnTo>
                <a:cubicBezTo>
                  <a:pt x="7419" y="14306"/>
                  <a:pt x="7419" y="14304"/>
                  <a:pt x="7419" y="14301"/>
                </a:cubicBezTo>
                <a:cubicBezTo>
                  <a:pt x="7419" y="14286"/>
                  <a:pt x="7419" y="14272"/>
                  <a:pt x="7419" y="14258"/>
                </a:cubicBezTo>
                <a:cubicBezTo>
                  <a:pt x="7412" y="14243"/>
                  <a:pt x="7400" y="14233"/>
                  <a:pt x="7388" y="14233"/>
                </a:cubicBezTo>
                <a:close/>
                <a:moveTo>
                  <a:pt x="10750" y="14233"/>
                </a:moveTo>
                <a:cubicBezTo>
                  <a:pt x="10728" y="14233"/>
                  <a:pt x="10710" y="14262"/>
                  <a:pt x="10709" y="14297"/>
                </a:cubicBezTo>
                <a:cubicBezTo>
                  <a:pt x="10710" y="14299"/>
                  <a:pt x="10710" y="14300"/>
                  <a:pt x="10711" y="14301"/>
                </a:cubicBezTo>
                <a:cubicBezTo>
                  <a:pt x="10721" y="14324"/>
                  <a:pt x="10733" y="14347"/>
                  <a:pt x="10744" y="14369"/>
                </a:cubicBezTo>
                <a:cubicBezTo>
                  <a:pt x="10746" y="14369"/>
                  <a:pt x="10748" y="14370"/>
                  <a:pt x="10750" y="14370"/>
                </a:cubicBezTo>
                <a:cubicBezTo>
                  <a:pt x="10772" y="14370"/>
                  <a:pt x="10791" y="14339"/>
                  <a:pt x="10791" y="14301"/>
                </a:cubicBezTo>
                <a:cubicBezTo>
                  <a:pt x="10791" y="14264"/>
                  <a:pt x="10772" y="14233"/>
                  <a:pt x="10750" y="14233"/>
                </a:cubicBezTo>
                <a:close/>
                <a:moveTo>
                  <a:pt x="10957" y="14233"/>
                </a:moveTo>
                <a:cubicBezTo>
                  <a:pt x="10935" y="14233"/>
                  <a:pt x="10916" y="14264"/>
                  <a:pt x="10916" y="14301"/>
                </a:cubicBezTo>
                <a:cubicBezTo>
                  <a:pt x="10916" y="14339"/>
                  <a:pt x="10935" y="14370"/>
                  <a:pt x="10957" y="14370"/>
                </a:cubicBezTo>
                <a:cubicBezTo>
                  <a:pt x="10980" y="14370"/>
                  <a:pt x="10998" y="14339"/>
                  <a:pt x="10998" y="14301"/>
                </a:cubicBezTo>
                <a:cubicBezTo>
                  <a:pt x="10998" y="14264"/>
                  <a:pt x="10980" y="14233"/>
                  <a:pt x="10957" y="14233"/>
                </a:cubicBezTo>
                <a:close/>
                <a:moveTo>
                  <a:pt x="11165" y="14233"/>
                </a:moveTo>
                <a:cubicBezTo>
                  <a:pt x="11142" y="14233"/>
                  <a:pt x="11124" y="14264"/>
                  <a:pt x="11124" y="14301"/>
                </a:cubicBezTo>
                <a:cubicBezTo>
                  <a:pt x="11124" y="14339"/>
                  <a:pt x="11142" y="14370"/>
                  <a:pt x="11165" y="14370"/>
                </a:cubicBezTo>
                <a:cubicBezTo>
                  <a:pt x="11187" y="14370"/>
                  <a:pt x="11206" y="14339"/>
                  <a:pt x="11206" y="14301"/>
                </a:cubicBezTo>
                <a:cubicBezTo>
                  <a:pt x="11206" y="14264"/>
                  <a:pt x="11187" y="14233"/>
                  <a:pt x="11165" y="14233"/>
                </a:cubicBezTo>
                <a:close/>
                <a:moveTo>
                  <a:pt x="11380" y="14233"/>
                </a:moveTo>
                <a:cubicBezTo>
                  <a:pt x="11357" y="14233"/>
                  <a:pt x="11339" y="14264"/>
                  <a:pt x="11339" y="14301"/>
                </a:cubicBezTo>
                <a:cubicBezTo>
                  <a:pt x="11339" y="14339"/>
                  <a:pt x="11357" y="14370"/>
                  <a:pt x="11380" y="14370"/>
                </a:cubicBezTo>
                <a:cubicBezTo>
                  <a:pt x="11402" y="14370"/>
                  <a:pt x="11421" y="14339"/>
                  <a:pt x="11421" y="14301"/>
                </a:cubicBezTo>
                <a:cubicBezTo>
                  <a:pt x="11421" y="14264"/>
                  <a:pt x="11402" y="14233"/>
                  <a:pt x="11380" y="14233"/>
                </a:cubicBezTo>
                <a:close/>
                <a:moveTo>
                  <a:pt x="11587" y="14233"/>
                </a:moveTo>
                <a:cubicBezTo>
                  <a:pt x="11564" y="14233"/>
                  <a:pt x="11546" y="14264"/>
                  <a:pt x="11546" y="14301"/>
                </a:cubicBezTo>
                <a:cubicBezTo>
                  <a:pt x="11546" y="14339"/>
                  <a:pt x="11564" y="14370"/>
                  <a:pt x="11587" y="14370"/>
                </a:cubicBezTo>
                <a:cubicBezTo>
                  <a:pt x="11610" y="14370"/>
                  <a:pt x="11628" y="14339"/>
                  <a:pt x="11628" y="14301"/>
                </a:cubicBezTo>
                <a:cubicBezTo>
                  <a:pt x="11628" y="14264"/>
                  <a:pt x="11610" y="14233"/>
                  <a:pt x="11587" y="14233"/>
                </a:cubicBezTo>
                <a:close/>
                <a:moveTo>
                  <a:pt x="11794" y="14233"/>
                </a:moveTo>
                <a:cubicBezTo>
                  <a:pt x="11771" y="14233"/>
                  <a:pt x="11753" y="14264"/>
                  <a:pt x="11753" y="14301"/>
                </a:cubicBezTo>
                <a:cubicBezTo>
                  <a:pt x="11753" y="14339"/>
                  <a:pt x="11771" y="14370"/>
                  <a:pt x="11794" y="14370"/>
                </a:cubicBezTo>
                <a:cubicBezTo>
                  <a:pt x="11817" y="14370"/>
                  <a:pt x="11835" y="14339"/>
                  <a:pt x="11835" y="14301"/>
                </a:cubicBezTo>
                <a:cubicBezTo>
                  <a:pt x="11835" y="14264"/>
                  <a:pt x="11817" y="14233"/>
                  <a:pt x="11794" y="14233"/>
                </a:cubicBezTo>
                <a:close/>
                <a:moveTo>
                  <a:pt x="12009" y="14233"/>
                </a:moveTo>
                <a:cubicBezTo>
                  <a:pt x="11986" y="14233"/>
                  <a:pt x="11968" y="14264"/>
                  <a:pt x="11968" y="14301"/>
                </a:cubicBezTo>
                <a:cubicBezTo>
                  <a:pt x="11968" y="14339"/>
                  <a:pt x="11986" y="14370"/>
                  <a:pt x="12009" y="14370"/>
                </a:cubicBezTo>
                <a:cubicBezTo>
                  <a:pt x="12032" y="14370"/>
                  <a:pt x="12050" y="14339"/>
                  <a:pt x="12050" y="14301"/>
                </a:cubicBezTo>
                <a:cubicBezTo>
                  <a:pt x="12050" y="14264"/>
                  <a:pt x="12032" y="14233"/>
                  <a:pt x="12009" y="14233"/>
                </a:cubicBezTo>
                <a:close/>
                <a:moveTo>
                  <a:pt x="12216" y="14233"/>
                </a:moveTo>
                <a:cubicBezTo>
                  <a:pt x="12194" y="14233"/>
                  <a:pt x="12175" y="14264"/>
                  <a:pt x="12175" y="14301"/>
                </a:cubicBezTo>
                <a:cubicBezTo>
                  <a:pt x="12175" y="14339"/>
                  <a:pt x="12194" y="14370"/>
                  <a:pt x="12216" y="14370"/>
                </a:cubicBezTo>
                <a:cubicBezTo>
                  <a:pt x="12239" y="14370"/>
                  <a:pt x="12257" y="14339"/>
                  <a:pt x="12257" y="14301"/>
                </a:cubicBezTo>
                <a:cubicBezTo>
                  <a:pt x="12257" y="14264"/>
                  <a:pt x="12239" y="14233"/>
                  <a:pt x="12216" y="14233"/>
                </a:cubicBezTo>
                <a:close/>
                <a:moveTo>
                  <a:pt x="12424" y="14233"/>
                </a:moveTo>
                <a:cubicBezTo>
                  <a:pt x="12401" y="14233"/>
                  <a:pt x="12383" y="14264"/>
                  <a:pt x="12383" y="14301"/>
                </a:cubicBezTo>
                <a:cubicBezTo>
                  <a:pt x="12383" y="14339"/>
                  <a:pt x="12401" y="14370"/>
                  <a:pt x="12424" y="14370"/>
                </a:cubicBezTo>
                <a:cubicBezTo>
                  <a:pt x="12446" y="14370"/>
                  <a:pt x="12465" y="14339"/>
                  <a:pt x="12465" y="14301"/>
                </a:cubicBezTo>
                <a:cubicBezTo>
                  <a:pt x="12465" y="14264"/>
                  <a:pt x="12446" y="14233"/>
                  <a:pt x="12424" y="14233"/>
                </a:cubicBezTo>
                <a:close/>
                <a:moveTo>
                  <a:pt x="16416" y="14233"/>
                </a:moveTo>
                <a:cubicBezTo>
                  <a:pt x="16393" y="14233"/>
                  <a:pt x="16375" y="14264"/>
                  <a:pt x="16375" y="14301"/>
                </a:cubicBezTo>
                <a:cubicBezTo>
                  <a:pt x="16375" y="14339"/>
                  <a:pt x="16393" y="14370"/>
                  <a:pt x="16416" y="14370"/>
                </a:cubicBezTo>
                <a:cubicBezTo>
                  <a:pt x="16438" y="14370"/>
                  <a:pt x="16457" y="14339"/>
                  <a:pt x="16457" y="14301"/>
                </a:cubicBezTo>
                <a:cubicBezTo>
                  <a:pt x="16457" y="14264"/>
                  <a:pt x="16438" y="14233"/>
                  <a:pt x="16416" y="14233"/>
                </a:cubicBezTo>
                <a:close/>
                <a:moveTo>
                  <a:pt x="16831" y="14233"/>
                </a:moveTo>
                <a:cubicBezTo>
                  <a:pt x="16821" y="14233"/>
                  <a:pt x="16812" y="14239"/>
                  <a:pt x="16804" y="14250"/>
                </a:cubicBezTo>
                <a:cubicBezTo>
                  <a:pt x="16811" y="14261"/>
                  <a:pt x="16819" y="14270"/>
                  <a:pt x="16831" y="14273"/>
                </a:cubicBezTo>
                <a:cubicBezTo>
                  <a:pt x="16836" y="14275"/>
                  <a:pt x="16840" y="14275"/>
                  <a:pt x="16846" y="14275"/>
                </a:cubicBezTo>
                <a:cubicBezTo>
                  <a:pt x="16853" y="14275"/>
                  <a:pt x="16860" y="14270"/>
                  <a:pt x="16866" y="14265"/>
                </a:cubicBezTo>
                <a:cubicBezTo>
                  <a:pt x="16859" y="14246"/>
                  <a:pt x="16846" y="14233"/>
                  <a:pt x="16831" y="14233"/>
                </a:cubicBezTo>
                <a:close/>
                <a:moveTo>
                  <a:pt x="17045" y="14233"/>
                </a:moveTo>
                <a:cubicBezTo>
                  <a:pt x="17022" y="14233"/>
                  <a:pt x="17004" y="14264"/>
                  <a:pt x="17004" y="14301"/>
                </a:cubicBezTo>
                <a:cubicBezTo>
                  <a:pt x="17004" y="14304"/>
                  <a:pt x="17004" y="14306"/>
                  <a:pt x="17004" y="14309"/>
                </a:cubicBezTo>
                <a:cubicBezTo>
                  <a:pt x="17018" y="14320"/>
                  <a:pt x="17031" y="14336"/>
                  <a:pt x="17045" y="14348"/>
                </a:cubicBezTo>
                <a:cubicBezTo>
                  <a:pt x="17051" y="14353"/>
                  <a:pt x="17057" y="14358"/>
                  <a:pt x="17063" y="14361"/>
                </a:cubicBezTo>
                <a:cubicBezTo>
                  <a:pt x="17063" y="14362"/>
                  <a:pt x="17063" y="14362"/>
                  <a:pt x="17063" y="14363"/>
                </a:cubicBezTo>
                <a:cubicBezTo>
                  <a:pt x="17077" y="14352"/>
                  <a:pt x="17086" y="14328"/>
                  <a:pt x="17086" y="14301"/>
                </a:cubicBezTo>
                <a:cubicBezTo>
                  <a:pt x="17086" y="14264"/>
                  <a:pt x="17068" y="14233"/>
                  <a:pt x="17045" y="14233"/>
                </a:cubicBezTo>
                <a:close/>
                <a:moveTo>
                  <a:pt x="17465" y="14233"/>
                </a:moveTo>
                <a:cubicBezTo>
                  <a:pt x="17456" y="14233"/>
                  <a:pt x="17448" y="14238"/>
                  <a:pt x="17442" y="14246"/>
                </a:cubicBezTo>
                <a:cubicBezTo>
                  <a:pt x="17446" y="14247"/>
                  <a:pt x="17450" y="14249"/>
                  <a:pt x="17455" y="14245"/>
                </a:cubicBezTo>
                <a:lnTo>
                  <a:pt x="17449" y="14301"/>
                </a:lnTo>
                <a:lnTo>
                  <a:pt x="17446" y="14335"/>
                </a:lnTo>
                <a:cubicBezTo>
                  <a:pt x="17446" y="14346"/>
                  <a:pt x="17448" y="14356"/>
                  <a:pt x="17450" y="14365"/>
                </a:cubicBezTo>
                <a:cubicBezTo>
                  <a:pt x="17455" y="14368"/>
                  <a:pt x="17460" y="14370"/>
                  <a:pt x="17465" y="14370"/>
                </a:cubicBezTo>
                <a:cubicBezTo>
                  <a:pt x="17488" y="14370"/>
                  <a:pt x="17506" y="14339"/>
                  <a:pt x="17506" y="14301"/>
                </a:cubicBezTo>
                <a:cubicBezTo>
                  <a:pt x="17506" y="14264"/>
                  <a:pt x="17488" y="14233"/>
                  <a:pt x="17465" y="14233"/>
                </a:cubicBezTo>
                <a:close/>
                <a:moveTo>
                  <a:pt x="18291" y="14233"/>
                </a:moveTo>
                <a:cubicBezTo>
                  <a:pt x="18275" y="14242"/>
                  <a:pt x="18263" y="14268"/>
                  <a:pt x="18263" y="14297"/>
                </a:cubicBezTo>
                <a:cubicBezTo>
                  <a:pt x="18263" y="14335"/>
                  <a:pt x="18281" y="14366"/>
                  <a:pt x="18304" y="14366"/>
                </a:cubicBezTo>
                <a:cubicBezTo>
                  <a:pt x="18327" y="14366"/>
                  <a:pt x="18345" y="14335"/>
                  <a:pt x="18345" y="14297"/>
                </a:cubicBezTo>
                <a:cubicBezTo>
                  <a:pt x="18345" y="14293"/>
                  <a:pt x="18345" y="14289"/>
                  <a:pt x="18344" y="14285"/>
                </a:cubicBezTo>
                <a:cubicBezTo>
                  <a:pt x="18341" y="14290"/>
                  <a:pt x="18339" y="14295"/>
                  <a:pt x="18336" y="14297"/>
                </a:cubicBezTo>
                <a:cubicBezTo>
                  <a:pt x="18334" y="14300"/>
                  <a:pt x="18331" y="14301"/>
                  <a:pt x="18329" y="14301"/>
                </a:cubicBezTo>
                <a:cubicBezTo>
                  <a:pt x="18328" y="14301"/>
                  <a:pt x="18326" y="14300"/>
                  <a:pt x="18323" y="14297"/>
                </a:cubicBezTo>
                <a:cubicBezTo>
                  <a:pt x="18318" y="14292"/>
                  <a:pt x="18311" y="14280"/>
                  <a:pt x="18304" y="14266"/>
                </a:cubicBezTo>
                <a:cubicBezTo>
                  <a:pt x="18299" y="14255"/>
                  <a:pt x="18294" y="14243"/>
                  <a:pt x="18291" y="14233"/>
                </a:cubicBezTo>
                <a:close/>
                <a:moveTo>
                  <a:pt x="18511" y="14233"/>
                </a:moveTo>
                <a:cubicBezTo>
                  <a:pt x="18489" y="14233"/>
                  <a:pt x="18470" y="14264"/>
                  <a:pt x="18470" y="14301"/>
                </a:cubicBezTo>
                <a:cubicBezTo>
                  <a:pt x="18470" y="14339"/>
                  <a:pt x="18489" y="14370"/>
                  <a:pt x="18511" y="14370"/>
                </a:cubicBezTo>
                <a:cubicBezTo>
                  <a:pt x="18534" y="14370"/>
                  <a:pt x="18552" y="14339"/>
                  <a:pt x="18552" y="14301"/>
                </a:cubicBezTo>
                <a:cubicBezTo>
                  <a:pt x="18552" y="14264"/>
                  <a:pt x="18534" y="14233"/>
                  <a:pt x="18511" y="14233"/>
                </a:cubicBezTo>
                <a:close/>
                <a:moveTo>
                  <a:pt x="16643" y="14246"/>
                </a:moveTo>
                <a:cubicBezTo>
                  <a:pt x="16643" y="14247"/>
                  <a:pt x="16643" y="14247"/>
                  <a:pt x="16643" y="14248"/>
                </a:cubicBezTo>
                <a:cubicBezTo>
                  <a:pt x="16643" y="14269"/>
                  <a:pt x="16648" y="14299"/>
                  <a:pt x="16660" y="14299"/>
                </a:cubicBezTo>
                <a:cubicBezTo>
                  <a:pt x="16661" y="14299"/>
                  <a:pt x="16662" y="14298"/>
                  <a:pt x="16663" y="14298"/>
                </a:cubicBezTo>
                <a:cubicBezTo>
                  <a:pt x="16661" y="14276"/>
                  <a:pt x="16654" y="14257"/>
                  <a:pt x="16643" y="14246"/>
                </a:cubicBezTo>
                <a:close/>
                <a:moveTo>
                  <a:pt x="19329" y="14246"/>
                </a:moveTo>
                <a:cubicBezTo>
                  <a:pt x="19326" y="14249"/>
                  <a:pt x="19324" y="14253"/>
                  <a:pt x="19322" y="14257"/>
                </a:cubicBezTo>
                <a:cubicBezTo>
                  <a:pt x="19327" y="14261"/>
                  <a:pt x="19333" y="14264"/>
                  <a:pt x="19339" y="14272"/>
                </a:cubicBezTo>
                <a:cubicBezTo>
                  <a:pt x="19345" y="14280"/>
                  <a:pt x="19350" y="14289"/>
                  <a:pt x="19354" y="14298"/>
                </a:cubicBezTo>
                <a:cubicBezTo>
                  <a:pt x="19354" y="14299"/>
                  <a:pt x="19355" y="14299"/>
                  <a:pt x="19355" y="14300"/>
                </a:cubicBezTo>
                <a:cubicBezTo>
                  <a:pt x="19363" y="14319"/>
                  <a:pt x="19367" y="14340"/>
                  <a:pt x="19375" y="14357"/>
                </a:cubicBezTo>
                <a:cubicBezTo>
                  <a:pt x="19378" y="14354"/>
                  <a:pt x="19382" y="14350"/>
                  <a:pt x="19384" y="14345"/>
                </a:cubicBezTo>
                <a:cubicBezTo>
                  <a:pt x="19384" y="14345"/>
                  <a:pt x="19384" y="14345"/>
                  <a:pt x="19384" y="14344"/>
                </a:cubicBezTo>
                <a:cubicBezTo>
                  <a:pt x="19376" y="14329"/>
                  <a:pt x="19369" y="14313"/>
                  <a:pt x="19361" y="14298"/>
                </a:cubicBezTo>
                <a:cubicBezTo>
                  <a:pt x="19359" y="14294"/>
                  <a:pt x="19357" y="14290"/>
                  <a:pt x="19355" y="14286"/>
                </a:cubicBezTo>
                <a:cubicBezTo>
                  <a:pt x="19347" y="14272"/>
                  <a:pt x="19339" y="14258"/>
                  <a:pt x="19329" y="14246"/>
                </a:cubicBezTo>
                <a:close/>
                <a:moveTo>
                  <a:pt x="16593" y="14259"/>
                </a:moveTo>
                <a:cubicBezTo>
                  <a:pt x="16592" y="14262"/>
                  <a:pt x="16590" y="14265"/>
                  <a:pt x="16589" y="14268"/>
                </a:cubicBezTo>
                <a:lnTo>
                  <a:pt x="16594" y="14268"/>
                </a:lnTo>
                <a:cubicBezTo>
                  <a:pt x="16593" y="14265"/>
                  <a:pt x="16593" y="14262"/>
                  <a:pt x="16593" y="14259"/>
                </a:cubicBezTo>
                <a:close/>
                <a:moveTo>
                  <a:pt x="18120" y="14259"/>
                </a:moveTo>
                <a:cubicBezTo>
                  <a:pt x="18119" y="14259"/>
                  <a:pt x="18118" y="14260"/>
                  <a:pt x="18117" y="14261"/>
                </a:cubicBezTo>
                <a:cubicBezTo>
                  <a:pt x="18119" y="14274"/>
                  <a:pt x="18124" y="14280"/>
                  <a:pt x="18129" y="14283"/>
                </a:cubicBezTo>
                <a:cubicBezTo>
                  <a:pt x="18127" y="14274"/>
                  <a:pt x="18124" y="14266"/>
                  <a:pt x="18120" y="14259"/>
                </a:cubicBezTo>
                <a:close/>
                <a:moveTo>
                  <a:pt x="18698" y="14259"/>
                </a:moveTo>
                <a:cubicBezTo>
                  <a:pt x="18690" y="14271"/>
                  <a:pt x="18685" y="14288"/>
                  <a:pt x="18685" y="14308"/>
                </a:cubicBezTo>
                <a:cubicBezTo>
                  <a:pt x="18685" y="14346"/>
                  <a:pt x="18704" y="14376"/>
                  <a:pt x="18726" y="14376"/>
                </a:cubicBezTo>
                <a:cubicBezTo>
                  <a:pt x="18749" y="14376"/>
                  <a:pt x="18767" y="14346"/>
                  <a:pt x="18767" y="14308"/>
                </a:cubicBezTo>
                <a:cubicBezTo>
                  <a:pt x="18767" y="14308"/>
                  <a:pt x="18767" y="14307"/>
                  <a:pt x="18767" y="14307"/>
                </a:cubicBezTo>
                <a:cubicBezTo>
                  <a:pt x="18753" y="14301"/>
                  <a:pt x="18739" y="14292"/>
                  <a:pt x="18726" y="14283"/>
                </a:cubicBezTo>
                <a:cubicBezTo>
                  <a:pt x="18716" y="14275"/>
                  <a:pt x="18707" y="14267"/>
                  <a:pt x="18698" y="14259"/>
                </a:cubicBezTo>
                <a:close/>
                <a:moveTo>
                  <a:pt x="17886" y="14271"/>
                </a:moveTo>
                <a:cubicBezTo>
                  <a:pt x="17886" y="14272"/>
                  <a:pt x="17886" y="14272"/>
                  <a:pt x="17886" y="14273"/>
                </a:cubicBezTo>
                <a:cubicBezTo>
                  <a:pt x="17882" y="14280"/>
                  <a:pt x="17875" y="14288"/>
                  <a:pt x="17872" y="14302"/>
                </a:cubicBezTo>
                <a:cubicBezTo>
                  <a:pt x="17872" y="14305"/>
                  <a:pt x="17871" y="14307"/>
                  <a:pt x="17871" y="14310"/>
                </a:cubicBezTo>
                <a:cubicBezTo>
                  <a:pt x="17871" y="14310"/>
                  <a:pt x="17878" y="14314"/>
                  <a:pt x="17886" y="14318"/>
                </a:cubicBezTo>
                <a:cubicBezTo>
                  <a:pt x="17895" y="14323"/>
                  <a:pt x="17905" y="14327"/>
                  <a:pt x="17910" y="14327"/>
                </a:cubicBezTo>
                <a:lnTo>
                  <a:pt x="17924" y="14327"/>
                </a:lnTo>
                <a:cubicBezTo>
                  <a:pt x="17926" y="14320"/>
                  <a:pt x="17927" y="14311"/>
                  <a:pt x="17927" y="14302"/>
                </a:cubicBezTo>
                <a:cubicBezTo>
                  <a:pt x="17927" y="14291"/>
                  <a:pt x="17925" y="14281"/>
                  <a:pt x="17922" y="14271"/>
                </a:cubicBezTo>
                <a:cubicBezTo>
                  <a:pt x="17922" y="14271"/>
                  <a:pt x="17886" y="14271"/>
                  <a:pt x="17886" y="14271"/>
                </a:cubicBezTo>
                <a:close/>
                <a:moveTo>
                  <a:pt x="7640" y="14310"/>
                </a:moveTo>
                <a:lnTo>
                  <a:pt x="7600" y="14321"/>
                </a:lnTo>
                <a:lnTo>
                  <a:pt x="7579" y="14326"/>
                </a:lnTo>
                <a:cubicBezTo>
                  <a:pt x="7573" y="14326"/>
                  <a:pt x="7567" y="14324"/>
                  <a:pt x="7562" y="14321"/>
                </a:cubicBezTo>
                <a:cubicBezTo>
                  <a:pt x="7568" y="14347"/>
                  <a:pt x="7582" y="14365"/>
                  <a:pt x="7600" y="14365"/>
                </a:cubicBezTo>
                <a:cubicBezTo>
                  <a:pt x="7620" y="14365"/>
                  <a:pt x="7636" y="14341"/>
                  <a:pt x="7640" y="14310"/>
                </a:cubicBezTo>
                <a:close/>
                <a:moveTo>
                  <a:pt x="5392" y="14412"/>
                </a:moveTo>
                <a:cubicBezTo>
                  <a:pt x="5369" y="14412"/>
                  <a:pt x="5351" y="14443"/>
                  <a:pt x="5351" y="14481"/>
                </a:cubicBezTo>
                <a:cubicBezTo>
                  <a:pt x="5351" y="14518"/>
                  <a:pt x="5369" y="14549"/>
                  <a:pt x="5392" y="14549"/>
                </a:cubicBezTo>
                <a:cubicBezTo>
                  <a:pt x="5414" y="14549"/>
                  <a:pt x="5433" y="14518"/>
                  <a:pt x="5433" y="14481"/>
                </a:cubicBezTo>
                <a:cubicBezTo>
                  <a:pt x="5433" y="14443"/>
                  <a:pt x="5414" y="14412"/>
                  <a:pt x="5392" y="14412"/>
                </a:cubicBezTo>
                <a:close/>
                <a:moveTo>
                  <a:pt x="5607" y="14412"/>
                </a:moveTo>
                <a:cubicBezTo>
                  <a:pt x="5584" y="14412"/>
                  <a:pt x="5566" y="14443"/>
                  <a:pt x="5566" y="14481"/>
                </a:cubicBezTo>
                <a:cubicBezTo>
                  <a:pt x="5566" y="14518"/>
                  <a:pt x="5584" y="14549"/>
                  <a:pt x="5607" y="14549"/>
                </a:cubicBezTo>
                <a:cubicBezTo>
                  <a:pt x="5629" y="14549"/>
                  <a:pt x="5648" y="14518"/>
                  <a:pt x="5648" y="14481"/>
                </a:cubicBezTo>
                <a:cubicBezTo>
                  <a:pt x="5648" y="14443"/>
                  <a:pt x="5629" y="14412"/>
                  <a:pt x="5607" y="14412"/>
                </a:cubicBezTo>
                <a:close/>
                <a:moveTo>
                  <a:pt x="5814" y="14412"/>
                </a:moveTo>
                <a:cubicBezTo>
                  <a:pt x="5791" y="14412"/>
                  <a:pt x="5773" y="14443"/>
                  <a:pt x="5773" y="14481"/>
                </a:cubicBezTo>
                <a:cubicBezTo>
                  <a:pt x="5773" y="14518"/>
                  <a:pt x="5791" y="14549"/>
                  <a:pt x="5814" y="14549"/>
                </a:cubicBezTo>
                <a:cubicBezTo>
                  <a:pt x="5837" y="14549"/>
                  <a:pt x="5855" y="14518"/>
                  <a:pt x="5855" y="14481"/>
                </a:cubicBezTo>
                <a:cubicBezTo>
                  <a:pt x="5855" y="14443"/>
                  <a:pt x="5837" y="14412"/>
                  <a:pt x="5814" y="14412"/>
                </a:cubicBezTo>
                <a:close/>
                <a:moveTo>
                  <a:pt x="6021" y="14412"/>
                </a:moveTo>
                <a:cubicBezTo>
                  <a:pt x="5999" y="14412"/>
                  <a:pt x="5980" y="14443"/>
                  <a:pt x="5980" y="14481"/>
                </a:cubicBezTo>
                <a:cubicBezTo>
                  <a:pt x="5980" y="14518"/>
                  <a:pt x="5999" y="14549"/>
                  <a:pt x="6021" y="14549"/>
                </a:cubicBezTo>
                <a:cubicBezTo>
                  <a:pt x="6044" y="14549"/>
                  <a:pt x="6062" y="14518"/>
                  <a:pt x="6062" y="14481"/>
                </a:cubicBezTo>
                <a:cubicBezTo>
                  <a:pt x="6062" y="14443"/>
                  <a:pt x="6044" y="14412"/>
                  <a:pt x="6021" y="14412"/>
                </a:cubicBezTo>
                <a:close/>
                <a:moveTo>
                  <a:pt x="6236" y="14412"/>
                </a:moveTo>
                <a:cubicBezTo>
                  <a:pt x="6214" y="14412"/>
                  <a:pt x="6195" y="14443"/>
                  <a:pt x="6195" y="14481"/>
                </a:cubicBezTo>
                <a:cubicBezTo>
                  <a:pt x="6195" y="14518"/>
                  <a:pt x="6214" y="14549"/>
                  <a:pt x="6236" y="14549"/>
                </a:cubicBezTo>
                <a:cubicBezTo>
                  <a:pt x="6259" y="14549"/>
                  <a:pt x="6277" y="14518"/>
                  <a:pt x="6277" y="14481"/>
                </a:cubicBezTo>
                <a:cubicBezTo>
                  <a:pt x="6277" y="14443"/>
                  <a:pt x="6259" y="14412"/>
                  <a:pt x="6236" y="14412"/>
                </a:cubicBezTo>
                <a:close/>
                <a:moveTo>
                  <a:pt x="6443" y="14412"/>
                </a:moveTo>
                <a:cubicBezTo>
                  <a:pt x="6421" y="14412"/>
                  <a:pt x="6402" y="14443"/>
                  <a:pt x="6402" y="14481"/>
                </a:cubicBezTo>
                <a:cubicBezTo>
                  <a:pt x="6402" y="14518"/>
                  <a:pt x="6421" y="14549"/>
                  <a:pt x="6443" y="14549"/>
                </a:cubicBezTo>
                <a:cubicBezTo>
                  <a:pt x="6466" y="14549"/>
                  <a:pt x="6484" y="14518"/>
                  <a:pt x="6484" y="14481"/>
                </a:cubicBezTo>
                <a:cubicBezTo>
                  <a:pt x="6484" y="14443"/>
                  <a:pt x="6466" y="14412"/>
                  <a:pt x="6443" y="14412"/>
                </a:cubicBezTo>
                <a:close/>
                <a:moveTo>
                  <a:pt x="6651" y="14412"/>
                </a:moveTo>
                <a:cubicBezTo>
                  <a:pt x="6628" y="14412"/>
                  <a:pt x="6610" y="14443"/>
                  <a:pt x="6610" y="14481"/>
                </a:cubicBezTo>
                <a:cubicBezTo>
                  <a:pt x="6610" y="14518"/>
                  <a:pt x="6628" y="14549"/>
                  <a:pt x="6651" y="14549"/>
                </a:cubicBezTo>
                <a:cubicBezTo>
                  <a:pt x="6673" y="14549"/>
                  <a:pt x="6692" y="14518"/>
                  <a:pt x="6692" y="14481"/>
                </a:cubicBezTo>
                <a:cubicBezTo>
                  <a:pt x="6692" y="14443"/>
                  <a:pt x="6673" y="14412"/>
                  <a:pt x="6651" y="14412"/>
                </a:cubicBezTo>
                <a:close/>
                <a:moveTo>
                  <a:pt x="6866" y="14412"/>
                </a:moveTo>
                <a:cubicBezTo>
                  <a:pt x="6843" y="14412"/>
                  <a:pt x="6825" y="14443"/>
                  <a:pt x="6825" y="14481"/>
                </a:cubicBezTo>
                <a:cubicBezTo>
                  <a:pt x="6825" y="14518"/>
                  <a:pt x="6843" y="14549"/>
                  <a:pt x="6866" y="14549"/>
                </a:cubicBezTo>
                <a:cubicBezTo>
                  <a:pt x="6888" y="14549"/>
                  <a:pt x="6907" y="14518"/>
                  <a:pt x="6907" y="14481"/>
                </a:cubicBezTo>
                <a:cubicBezTo>
                  <a:pt x="6907" y="14443"/>
                  <a:pt x="6888" y="14412"/>
                  <a:pt x="6866" y="14412"/>
                </a:cubicBezTo>
                <a:close/>
                <a:moveTo>
                  <a:pt x="7073" y="14412"/>
                </a:moveTo>
                <a:cubicBezTo>
                  <a:pt x="7050" y="14412"/>
                  <a:pt x="7032" y="14443"/>
                  <a:pt x="7032" y="14481"/>
                </a:cubicBezTo>
                <a:cubicBezTo>
                  <a:pt x="7032" y="14518"/>
                  <a:pt x="7050" y="14549"/>
                  <a:pt x="7073" y="14549"/>
                </a:cubicBezTo>
                <a:cubicBezTo>
                  <a:pt x="7096" y="14549"/>
                  <a:pt x="7114" y="14518"/>
                  <a:pt x="7114" y="14481"/>
                </a:cubicBezTo>
                <a:cubicBezTo>
                  <a:pt x="7114" y="14443"/>
                  <a:pt x="7096" y="14412"/>
                  <a:pt x="7073" y="14412"/>
                </a:cubicBezTo>
                <a:close/>
                <a:moveTo>
                  <a:pt x="7280" y="14412"/>
                </a:moveTo>
                <a:cubicBezTo>
                  <a:pt x="7258" y="14412"/>
                  <a:pt x="7239" y="14443"/>
                  <a:pt x="7239" y="14481"/>
                </a:cubicBezTo>
                <a:cubicBezTo>
                  <a:pt x="7239" y="14518"/>
                  <a:pt x="7258" y="14549"/>
                  <a:pt x="7280" y="14549"/>
                </a:cubicBezTo>
                <a:cubicBezTo>
                  <a:pt x="7303" y="14549"/>
                  <a:pt x="7321" y="14518"/>
                  <a:pt x="7321" y="14481"/>
                </a:cubicBezTo>
                <a:cubicBezTo>
                  <a:pt x="7321" y="14443"/>
                  <a:pt x="7303" y="14412"/>
                  <a:pt x="7280" y="14412"/>
                </a:cubicBezTo>
                <a:close/>
                <a:moveTo>
                  <a:pt x="7495" y="14412"/>
                </a:moveTo>
                <a:cubicBezTo>
                  <a:pt x="7473" y="14412"/>
                  <a:pt x="7454" y="14443"/>
                  <a:pt x="7454" y="14481"/>
                </a:cubicBezTo>
                <a:cubicBezTo>
                  <a:pt x="7454" y="14518"/>
                  <a:pt x="7473" y="14549"/>
                  <a:pt x="7495" y="14549"/>
                </a:cubicBezTo>
                <a:cubicBezTo>
                  <a:pt x="7518" y="14549"/>
                  <a:pt x="7536" y="14518"/>
                  <a:pt x="7536" y="14481"/>
                </a:cubicBezTo>
                <a:cubicBezTo>
                  <a:pt x="7536" y="14443"/>
                  <a:pt x="7518" y="14412"/>
                  <a:pt x="7495" y="14412"/>
                </a:cubicBezTo>
                <a:close/>
                <a:moveTo>
                  <a:pt x="7702" y="14412"/>
                </a:moveTo>
                <a:cubicBezTo>
                  <a:pt x="7680" y="14412"/>
                  <a:pt x="7661" y="14443"/>
                  <a:pt x="7661" y="14481"/>
                </a:cubicBezTo>
                <a:cubicBezTo>
                  <a:pt x="7661" y="14518"/>
                  <a:pt x="7680" y="14549"/>
                  <a:pt x="7702" y="14549"/>
                </a:cubicBezTo>
                <a:cubicBezTo>
                  <a:pt x="7725" y="14549"/>
                  <a:pt x="7743" y="14518"/>
                  <a:pt x="7743" y="14481"/>
                </a:cubicBezTo>
                <a:cubicBezTo>
                  <a:pt x="7743" y="14443"/>
                  <a:pt x="7725" y="14412"/>
                  <a:pt x="7702" y="14412"/>
                </a:cubicBezTo>
                <a:close/>
                <a:moveTo>
                  <a:pt x="10850" y="14412"/>
                </a:moveTo>
                <a:cubicBezTo>
                  <a:pt x="10827" y="14412"/>
                  <a:pt x="10809" y="14443"/>
                  <a:pt x="10809" y="14481"/>
                </a:cubicBezTo>
                <a:cubicBezTo>
                  <a:pt x="10809" y="14518"/>
                  <a:pt x="10827" y="14549"/>
                  <a:pt x="10850" y="14549"/>
                </a:cubicBezTo>
                <a:cubicBezTo>
                  <a:pt x="10873" y="14549"/>
                  <a:pt x="10891" y="14518"/>
                  <a:pt x="10891" y="14481"/>
                </a:cubicBezTo>
                <a:cubicBezTo>
                  <a:pt x="10891" y="14443"/>
                  <a:pt x="10873" y="14412"/>
                  <a:pt x="10850" y="14412"/>
                </a:cubicBezTo>
                <a:close/>
                <a:moveTo>
                  <a:pt x="11065" y="14412"/>
                </a:moveTo>
                <a:cubicBezTo>
                  <a:pt x="11042" y="14412"/>
                  <a:pt x="11024" y="14443"/>
                  <a:pt x="11024" y="14481"/>
                </a:cubicBezTo>
                <a:cubicBezTo>
                  <a:pt x="11024" y="14518"/>
                  <a:pt x="11042" y="14549"/>
                  <a:pt x="11065" y="14549"/>
                </a:cubicBezTo>
                <a:cubicBezTo>
                  <a:pt x="11087" y="14549"/>
                  <a:pt x="11106" y="14518"/>
                  <a:pt x="11106" y="14481"/>
                </a:cubicBezTo>
                <a:cubicBezTo>
                  <a:pt x="11106" y="14443"/>
                  <a:pt x="11087" y="14412"/>
                  <a:pt x="11065" y="14412"/>
                </a:cubicBezTo>
                <a:close/>
                <a:moveTo>
                  <a:pt x="11272" y="14412"/>
                </a:moveTo>
                <a:cubicBezTo>
                  <a:pt x="11249" y="14412"/>
                  <a:pt x="11231" y="14443"/>
                  <a:pt x="11231" y="14481"/>
                </a:cubicBezTo>
                <a:cubicBezTo>
                  <a:pt x="11231" y="14518"/>
                  <a:pt x="11249" y="14549"/>
                  <a:pt x="11272" y="14549"/>
                </a:cubicBezTo>
                <a:cubicBezTo>
                  <a:pt x="11295" y="14549"/>
                  <a:pt x="11313" y="14518"/>
                  <a:pt x="11313" y="14481"/>
                </a:cubicBezTo>
                <a:cubicBezTo>
                  <a:pt x="11313" y="14443"/>
                  <a:pt x="11295" y="14412"/>
                  <a:pt x="11272" y="14412"/>
                </a:cubicBezTo>
                <a:close/>
                <a:moveTo>
                  <a:pt x="11479" y="14412"/>
                </a:moveTo>
                <a:cubicBezTo>
                  <a:pt x="11457" y="14412"/>
                  <a:pt x="11438" y="14443"/>
                  <a:pt x="11438" y="14481"/>
                </a:cubicBezTo>
                <a:cubicBezTo>
                  <a:pt x="11438" y="14518"/>
                  <a:pt x="11457" y="14549"/>
                  <a:pt x="11479" y="14549"/>
                </a:cubicBezTo>
                <a:cubicBezTo>
                  <a:pt x="11502" y="14549"/>
                  <a:pt x="11520" y="14518"/>
                  <a:pt x="11520" y="14481"/>
                </a:cubicBezTo>
                <a:cubicBezTo>
                  <a:pt x="11520" y="14443"/>
                  <a:pt x="11502" y="14412"/>
                  <a:pt x="11479" y="14412"/>
                </a:cubicBezTo>
                <a:close/>
                <a:moveTo>
                  <a:pt x="11694" y="14412"/>
                </a:moveTo>
                <a:cubicBezTo>
                  <a:pt x="11672" y="14412"/>
                  <a:pt x="11653" y="14443"/>
                  <a:pt x="11653" y="14481"/>
                </a:cubicBezTo>
                <a:cubicBezTo>
                  <a:pt x="11653" y="14518"/>
                  <a:pt x="11672" y="14549"/>
                  <a:pt x="11694" y="14549"/>
                </a:cubicBezTo>
                <a:cubicBezTo>
                  <a:pt x="11717" y="14549"/>
                  <a:pt x="11735" y="14518"/>
                  <a:pt x="11735" y="14481"/>
                </a:cubicBezTo>
                <a:cubicBezTo>
                  <a:pt x="11735" y="14443"/>
                  <a:pt x="11717" y="14412"/>
                  <a:pt x="11694" y="14412"/>
                </a:cubicBezTo>
                <a:close/>
                <a:moveTo>
                  <a:pt x="11902" y="14412"/>
                </a:moveTo>
                <a:cubicBezTo>
                  <a:pt x="11879" y="14412"/>
                  <a:pt x="11861" y="14443"/>
                  <a:pt x="11861" y="14481"/>
                </a:cubicBezTo>
                <a:cubicBezTo>
                  <a:pt x="11861" y="14518"/>
                  <a:pt x="11879" y="14549"/>
                  <a:pt x="11902" y="14549"/>
                </a:cubicBezTo>
                <a:cubicBezTo>
                  <a:pt x="11924" y="14549"/>
                  <a:pt x="11943" y="14518"/>
                  <a:pt x="11943" y="14481"/>
                </a:cubicBezTo>
                <a:cubicBezTo>
                  <a:pt x="11943" y="14443"/>
                  <a:pt x="11924" y="14412"/>
                  <a:pt x="11902" y="14412"/>
                </a:cubicBezTo>
                <a:close/>
                <a:moveTo>
                  <a:pt x="12109" y="14412"/>
                </a:moveTo>
                <a:cubicBezTo>
                  <a:pt x="12086" y="14412"/>
                  <a:pt x="12068" y="14443"/>
                  <a:pt x="12068" y="14481"/>
                </a:cubicBezTo>
                <a:cubicBezTo>
                  <a:pt x="12068" y="14518"/>
                  <a:pt x="12086" y="14549"/>
                  <a:pt x="12109" y="14549"/>
                </a:cubicBezTo>
                <a:cubicBezTo>
                  <a:pt x="12132" y="14549"/>
                  <a:pt x="12150" y="14518"/>
                  <a:pt x="12150" y="14481"/>
                </a:cubicBezTo>
                <a:cubicBezTo>
                  <a:pt x="12150" y="14443"/>
                  <a:pt x="12132" y="14412"/>
                  <a:pt x="12109" y="14412"/>
                </a:cubicBezTo>
                <a:close/>
                <a:moveTo>
                  <a:pt x="12324" y="14412"/>
                </a:moveTo>
                <a:cubicBezTo>
                  <a:pt x="12301" y="14412"/>
                  <a:pt x="12283" y="14443"/>
                  <a:pt x="12283" y="14481"/>
                </a:cubicBezTo>
                <a:cubicBezTo>
                  <a:pt x="12283" y="14518"/>
                  <a:pt x="12301" y="14549"/>
                  <a:pt x="12324" y="14549"/>
                </a:cubicBezTo>
                <a:cubicBezTo>
                  <a:pt x="12346" y="14549"/>
                  <a:pt x="12365" y="14518"/>
                  <a:pt x="12365" y="14481"/>
                </a:cubicBezTo>
                <a:cubicBezTo>
                  <a:pt x="12365" y="14443"/>
                  <a:pt x="12346" y="14412"/>
                  <a:pt x="12324" y="14412"/>
                </a:cubicBezTo>
                <a:close/>
                <a:moveTo>
                  <a:pt x="12529" y="14412"/>
                </a:moveTo>
                <a:cubicBezTo>
                  <a:pt x="12507" y="14414"/>
                  <a:pt x="12490" y="14444"/>
                  <a:pt x="12490" y="14480"/>
                </a:cubicBezTo>
                <a:cubicBezTo>
                  <a:pt x="12490" y="14488"/>
                  <a:pt x="12491" y="14496"/>
                  <a:pt x="12493" y="14503"/>
                </a:cubicBezTo>
                <a:cubicBezTo>
                  <a:pt x="12505" y="14474"/>
                  <a:pt x="12519" y="14447"/>
                  <a:pt x="12529" y="14412"/>
                </a:cubicBezTo>
                <a:close/>
                <a:moveTo>
                  <a:pt x="16523" y="14412"/>
                </a:moveTo>
                <a:cubicBezTo>
                  <a:pt x="16500" y="14412"/>
                  <a:pt x="16482" y="14443"/>
                  <a:pt x="16482" y="14481"/>
                </a:cubicBezTo>
                <a:cubicBezTo>
                  <a:pt x="16482" y="14518"/>
                  <a:pt x="16500" y="14549"/>
                  <a:pt x="16523" y="14549"/>
                </a:cubicBezTo>
                <a:cubicBezTo>
                  <a:pt x="16521" y="14510"/>
                  <a:pt x="16516" y="14465"/>
                  <a:pt x="16534" y="14450"/>
                </a:cubicBezTo>
                <a:lnTo>
                  <a:pt x="16534" y="14415"/>
                </a:lnTo>
                <a:cubicBezTo>
                  <a:pt x="16530" y="14413"/>
                  <a:pt x="16527" y="14412"/>
                  <a:pt x="16523" y="14412"/>
                </a:cubicBezTo>
                <a:close/>
                <a:moveTo>
                  <a:pt x="17359" y="14412"/>
                </a:moveTo>
                <a:cubicBezTo>
                  <a:pt x="17359" y="14412"/>
                  <a:pt x="17358" y="14413"/>
                  <a:pt x="17357" y="14413"/>
                </a:cubicBezTo>
                <a:lnTo>
                  <a:pt x="17357" y="14549"/>
                </a:lnTo>
                <a:cubicBezTo>
                  <a:pt x="17358" y="14549"/>
                  <a:pt x="17359" y="14549"/>
                  <a:pt x="17359" y="14549"/>
                </a:cubicBezTo>
                <a:cubicBezTo>
                  <a:pt x="17382" y="14549"/>
                  <a:pt x="17400" y="14518"/>
                  <a:pt x="17400" y="14481"/>
                </a:cubicBezTo>
                <a:cubicBezTo>
                  <a:pt x="17400" y="14443"/>
                  <a:pt x="17382" y="14412"/>
                  <a:pt x="17359" y="14412"/>
                </a:cubicBezTo>
                <a:close/>
                <a:moveTo>
                  <a:pt x="17549" y="14412"/>
                </a:moveTo>
                <a:cubicBezTo>
                  <a:pt x="17537" y="14421"/>
                  <a:pt x="17529" y="14438"/>
                  <a:pt x="17526" y="14459"/>
                </a:cubicBezTo>
                <a:cubicBezTo>
                  <a:pt x="17538" y="14449"/>
                  <a:pt x="17551" y="14438"/>
                  <a:pt x="17551" y="14414"/>
                </a:cubicBezTo>
                <a:cubicBezTo>
                  <a:pt x="17550" y="14414"/>
                  <a:pt x="17549" y="14413"/>
                  <a:pt x="17549" y="14412"/>
                </a:cubicBezTo>
                <a:close/>
                <a:moveTo>
                  <a:pt x="18198" y="14412"/>
                </a:moveTo>
                <a:cubicBezTo>
                  <a:pt x="18194" y="14412"/>
                  <a:pt x="18190" y="14414"/>
                  <a:pt x="18186" y="14416"/>
                </a:cubicBezTo>
                <a:cubicBezTo>
                  <a:pt x="18188" y="14416"/>
                  <a:pt x="18189" y="14416"/>
                  <a:pt x="18190" y="14416"/>
                </a:cubicBezTo>
                <a:cubicBezTo>
                  <a:pt x="18193" y="14416"/>
                  <a:pt x="18196" y="14414"/>
                  <a:pt x="18198" y="14412"/>
                </a:cubicBezTo>
                <a:close/>
                <a:moveTo>
                  <a:pt x="18412" y="14412"/>
                </a:moveTo>
                <a:cubicBezTo>
                  <a:pt x="18389" y="14412"/>
                  <a:pt x="18370" y="14443"/>
                  <a:pt x="18370" y="14481"/>
                </a:cubicBezTo>
                <a:cubicBezTo>
                  <a:pt x="18370" y="14481"/>
                  <a:pt x="18370" y="14482"/>
                  <a:pt x="18370" y="14483"/>
                </a:cubicBezTo>
                <a:cubicBezTo>
                  <a:pt x="18390" y="14490"/>
                  <a:pt x="18409" y="14500"/>
                  <a:pt x="18419" y="14510"/>
                </a:cubicBezTo>
                <a:cubicBezTo>
                  <a:pt x="18425" y="14515"/>
                  <a:pt x="18432" y="14522"/>
                  <a:pt x="18440" y="14529"/>
                </a:cubicBezTo>
                <a:cubicBezTo>
                  <a:pt x="18448" y="14517"/>
                  <a:pt x="18453" y="14500"/>
                  <a:pt x="18453" y="14481"/>
                </a:cubicBezTo>
                <a:cubicBezTo>
                  <a:pt x="18453" y="14443"/>
                  <a:pt x="18434" y="14412"/>
                  <a:pt x="18412" y="14412"/>
                </a:cubicBezTo>
                <a:close/>
                <a:moveTo>
                  <a:pt x="18619" y="14412"/>
                </a:moveTo>
                <a:cubicBezTo>
                  <a:pt x="18596" y="14412"/>
                  <a:pt x="18578" y="14443"/>
                  <a:pt x="18578" y="14481"/>
                </a:cubicBezTo>
                <a:cubicBezTo>
                  <a:pt x="18578" y="14518"/>
                  <a:pt x="18596" y="14549"/>
                  <a:pt x="18619" y="14549"/>
                </a:cubicBezTo>
                <a:cubicBezTo>
                  <a:pt x="18641" y="14549"/>
                  <a:pt x="18660" y="14518"/>
                  <a:pt x="18660" y="14481"/>
                </a:cubicBezTo>
                <a:cubicBezTo>
                  <a:pt x="18660" y="14443"/>
                  <a:pt x="18641" y="14412"/>
                  <a:pt x="18619" y="14412"/>
                </a:cubicBezTo>
                <a:close/>
                <a:moveTo>
                  <a:pt x="18826" y="14412"/>
                </a:moveTo>
                <a:cubicBezTo>
                  <a:pt x="18803" y="14412"/>
                  <a:pt x="18785" y="14443"/>
                  <a:pt x="18785" y="14481"/>
                </a:cubicBezTo>
                <a:cubicBezTo>
                  <a:pt x="18785" y="14518"/>
                  <a:pt x="18803" y="14549"/>
                  <a:pt x="18826" y="14549"/>
                </a:cubicBezTo>
                <a:cubicBezTo>
                  <a:pt x="18849" y="14549"/>
                  <a:pt x="18867" y="14518"/>
                  <a:pt x="18867" y="14481"/>
                </a:cubicBezTo>
                <a:cubicBezTo>
                  <a:pt x="18867" y="14443"/>
                  <a:pt x="18849" y="14412"/>
                  <a:pt x="18826" y="14412"/>
                </a:cubicBezTo>
                <a:close/>
                <a:moveTo>
                  <a:pt x="5209" y="14425"/>
                </a:moveTo>
                <a:cubicBezTo>
                  <a:pt x="5203" y="14435"/>
                  <a:pt x="5199" y="14446"/>
                  <a:pt x="5195" y="14460"/>
                </a:cubicBezTo>
                <a:cubicBezTo>
                  <a:pt x="5188" y="14472"/>
                  <a:pt x="5179" y="14507"/>
                  <a:pt x="5174" y="14544"/>
                </a:cubicBezTo>
                <a:cubicBezTo>
                  <a:pt x="5177" y="14545"/>
                  <a:pt x="5180" y="14546"/>
                  <a:pt x="5183" y="14546"/>
                </a:cubicBezTo>
                <a:cubicBezTo>
                  <a:pt x="5205" y="14546"/>
                  <a:pt x="5224" y="14515"/>
                  <a:pt x="5224" y="14477"/>
                </a:cubicBezTo>
                <a:cubicBezTo>
                  <a:pt x="5224" y="14456"/>
                  <a:pt x="5218" y="14438"/>
                  <a:pt x="5209" y="14425"/>
                </a:cubicBezTo>
                <a:close/>
                <a:moveTo>
                  <a:pt x="19419" y="14451"/>
                </a:moveTo>
                <a:cubicBezTo>
                  <a:pt x="19417" y="14457"/>
                  <a:pt x="19415" y="14464"/>
                  <a:pt x="19415" y="14471"/>
                </a:cubicBezTo>
                <a:cubicBezTo>
                  <a:pt x="19416" y="14470"/>
                  <a:pt x="19418" y="14469"/>
                  <a:pt x="19419" y="14469"/>
                </a:cubicBezTo>
                <a:cubicBezTo>
                  <a:pt x="19418" y="14464"/>
                  <a:pt x="19418" y="14457"/>
                  <a:pt x="19419" y="14451"/>
                </a:cubicBezTo>
                <a:close/>
                <a:moveTo>
                  <a:pt x="5292" y="14579"/>
                </a:moveTo>
                <a:cubicBezTo>
                  <a:pt x="5269" y="14579"/>
                  <a:pt x="5251" y="14609"/>
                  <a:pt x="5251" y="14647"/>
                </a:cubicBezTo>
                <a:cubicBezTo>
                  <a:pt x="5251" y="14685"/>
                  <a:pt x="5269" y="14715"/>
                  <a:pt x="5292" y="14715"/>
                </a:cubicBezTo>
                <a:cubicBezTo>
                  <a:pt x="5315" y="14715"/>
                  <a:pt x="5333" y="14685"/>
                  <a:pt x="5333" y="14647"/>
                </a:cubicBezTo>
                <a:cubicBezTo>
                  <a:pt x="5333" y="14609"/>
                  <a:pt x="5315" y="14579"/>
                  <a:pt x="5292" y="14579"/>
                </a:cubicBezTo>
                <a:close/>
                <a:moveTo>
                  <a:pt x="5499" y="14579"/>
                </a:moveTo>
                <a:cubicBezTo>
                  <a:pt x="5477" y="14579"/>
                  <a:pt x="5458" y="14609"/>
                  <a:pt x="5458" y="14647"/>
                </a:cubicBezTo>
                <a:cubicBezTo>
                  <a:pt x="5458" y="14685"/>
                  <a:pt x="5477" y="14715"/>
                  <a:pt x="5499" y="14715"/>
                </a:cubicBezTo>
                <a:cubicBezTo>
                  <a:pt x="5522" y="14715"/>
                  <a:pt x="5540" y="14685"/>
                  <a:pt x="5540" y="14647"/>
                </a:cubicBezTo>
                <a:cubicBezTo>
                  <a:pt x="5540" y="14609"/>
                  <a:pt x="5522" y="14579"/>
                  <a:pt x="5499" y="14579"/>
                </a:cubicBezTo>
                <a:close/>
                <a:moveTo>
                  <a:pt x="5706" y="14579"/>
                </a:moveTo>
                <a:cubicBezTo>
                  <a:pt x="5684" y="14579"/>
                  <a:pt x="5665" y="14609"/>
                  <a:pt x="5665" y="14647"/>
                </a:cubicBezTo>
                <a:cubicBezTo>
                  <a:pt x="5665" y="14685"/>
                  <a:pt x="5684" y="14715"/>
                  <a:pt x="5706" y="14715"/>
                </a:cubicBezTo>
                <a:cubicBezTo>
                  <a:pt x="5729" y="14715"/>
                  <a:pt x="5747" y="14685"/>
                  <a:pt x="5747" y="14647"/>
                </a:cubicBezTo>
                <a:cubicBezTo>
                  <a:pt x="5747" y="14609"/>
                  <a:pt x="5729" y="14579"/>
                  <a:pt x="5706" y="14579"/>
                </a:cubicBezTo>
                <a:close/>
                <a:moveTo>
                  <a:pt x="5921" y="14579"/>
                </a:moveTo>
                <a:cubicBezTo>
                  <a:pt x="5899" y="14579"/>
                  <a:pt x="5880" y="14609"/>
                  <a:pt x="5880" y="14647"/>
                </a:cubicBezTo>
                <a:cubicBezTo>
                  <a:pt x="5880" y="14685"/>
                  <a:pt x="5899" y="14715"/>
                  <a:pt x="5921" y="14715"/>
                </a:cubicBezTo>
                <a:cubicBezTo>
                  <a:pt x="5944" y="14715"/>
                  <a:pt x="5962" y="14685"/>
                  <a:pt x="5962" y="14647"/>
                </a:cubicBezTo>
                <a:cubicBezTo>
                  <a:pt x="5962" y="14609"/>
                  <a:pt x="5944" y="14579"/>
                  <a:pt x="5921" y="14579"/>
                </a:cubicBezTo>
                <a:close/>
                <a:moveTo>
                  <a:pt x="6129" y="14579"/>
                </a:moveTo>
                <a:cubicBezTo>
                  <a:pt x="6106" y="14579"/>
                  <a:pt x="6088" y="14609"/>
                  <a:pt x="6088" y="14647"/>
                </a:cubicBezTo>
                <a:cubicBezTo>
                  <a:pt x="6088" y="14685"/>
                  <a:pt x="6106" y="14715"/>
                  <a:pt x="6129" y="14715"/>
                </a:cubicBezTo>
                <a:cubicBezTo>
                  <a:pt x="6151" y="14715"/>
                  <a:pt x="6170" y="14685"/>
                  <a:pt x="6170" y="14647"/>
                </a:cubicBezTo>
                <a:cubicBezTo>
                  <a:pt x="6170" y="14609"/>
                  <a:pt x="6151" y="14579"/>
                  <a:pt x="6129" y="14579"/>
                </a:cubicBezTo>
                <a:close/>
                <a:moveTo>
                  <a:pt x="6336" y="14579"/>
                </a:moveTo>
                <a:cubicBezTo>
                  <a:pt x="6313" y="14579"/>
                  <a:pt x="6295" y="14609"/>
                  <a:pt x="6295" y="14647"/>
                </a:cubicBezTo>
                <a:cubicBezTo>
                  <a:pt x="6295" y="14685"/>
                  <a:pt x="6313" y="14715"/>
                  <a:pt x="6336" y="14715"/>
                </a:cubicBezTo>
                <a:cubicBezTo>
                  <a:pt x="6359" y="14715"/>
                  <a:pt x="6377" y="14685"/>
                  <a:pt x="6377" y="14647"/>
                </a:cubicBezTo>
                <a:cubicBezTo>
                  <a:pt x="6377" y="14609"/>
                  <a:pt x="6359" y="14579"/>
                  <a:pt x="6336" y="14579"/>
                </a:cubicBezTo>
                <a:close/>
                <a:moveTo>
                  <a:pt x="6551" y="14579"/>
                </a:moveTo>
                <a:cubicBezTo>
                  <a:pt x="6528" y="14579"/>
                  <a:pt x="6510" y="14609"/>
                  <a:pt x="6510" y="14647"/>
                </a:cubicBezTo>
                <a:cubicBezTo>
                  <a:pt x="6510" y="14685"/>
                  <a:pt x="6528" y="14715"/>
                  <a:pt x="6551" y="14715"/>
                </a:cubicBezTo>
                <a:cubicBezTo>
                  <a:pt x="6574" y="14715"/>
                  <a:pt x="6592" y="14685"/>
                  <a:pt x="6592" y="14647"/>
                </a:cubicBezTo>
                <a:cubicBezTo>
                  <a:pt x="6592" y="14609"/>
                  <a:pt x="6574" y="14579"/>
                  <a:pt x="6551" y="14579"/>
                </a:cubicBezTo>
                <a:close/>
                <a:moveTo>
                  <a:pt x="6758" y="14579"/>
                </a:moveTo>
                <a:cubicBezTo>
                  <a:pt x="6736" y="14579"/>
                  <a:pt x="6717" y="14609"/>
                  <a:pt x="6717" y="14647"/>
                </a:cubicBezTo>
                <a:cubicBezTo>
                  <a:pt x="6717" y="14685"/>
                  <a:pt x="6736" y="14715"/>
                  <a:pt x="6758" y="14715"/>
                </a:cubicBezTo>
                <a:cubicBezTo>
                  <a:pt x="6781" y="14715"/>
                  <a:pt x="6799" y="14685"/>
                  <a:pt x="6799" y="14647"/>
                </a:cubicBezTo>
                <a:cubicBezTo>
                  <a:pt x="6799" y="14609"/>
                  <a:pt x="6781" y="14579"/>
                  <a:pt x="6758" y="14579"/>
                </a:cubicBezTo>
                <a:close/>
                <a:moveTo>
                  <a:pt x="6965" y="14579"/>
                </a:moveTo>
                <a:cubicBezTo>
                  <a:pt x="6943" y="14579"/>
                  <a:pt x="6924" y="14609"/>
                  <a:pt x="6924" y="14647"/>
                </a:cubicBezTo>
                <a:cubicBezTo>
                  <a:pt x="6924" y="14685"/>
                  <a:pt x="6943" y="14715"/>
                  <a:pt x="6965" y="14715"/>
                </a:cubicBezTo>
                <a:cubicBezTo>
                  <a:pt x="6988" y="14715"/>
                  <a:pt x="7006" y="14685"/>
                  <a:pt x="7006" y="14647"/>
                </a:cubicBezTo>
                <a:cubicBezTo>
                  <a:pt x="7006" y="14609"/>
                  <a:pt x="6988" y="14579"/>
                  <a:pt x="6965" y="14579"/>
                </a:cubicBezTo>
                <a:close/>
                <a:moveTo>
                  <a:pt x="7180" y="14579"/>
                </a:moveTo>
                <a:cubicBezTo>
                  <a:pt x="7158" y="14579"/>
                  <a:pt x="7139" y="14609"/>
                  <a:pt x="7139" y="14647"/>
                </a:cubicBezTo>
                <a:cubicBezTo>
                  <a:pt x="7139" y="14685"/>
                  <a:pt x="7158" y="14715"/>
                  <a:pt x="7180" y="14715"/>
                </a:cubicBezTo>
                <a:cubicBezTo>
                  <a:pt x="7203" y="14715"/>
                  <a:pt x="7221" y="14685"/>
                  <a:pt x="7221" y="14647"/>
                </a:cubicBezTo>
                <a:cubicBezTo>
                  <a:pt x="7221" y="14609"/>
                  <a:pt x="7203" y="14579"/>
                  <a:pt x="7180" y="14579"/>
                </a:cubicBezTo>
                <a:close/>
                <a:moveTo>
                  <a:pt x="7388" y="14579"/>
                </a:moveTo>
                <a:cubicBezTo>
                  <a:pt x="7365" y="14579"/>
                  <a:pt x="7347" y="14609"/>
                  <a:pt x="7347" y="14647"/>
                </a:cubicBezTo>
                <a:cubicBezTo>
                  <a:pt x="7347" y="14685"/>
                  <a:pt x="7365" y="14715"/>
                  <a:pt x="7388" y="14715"/>
                </a:cubicBezTo>
                <a:cubicBezTo>
                  <a:pt x="7410" y="14715"/>
                  <a:pt x="7429" y="14685"/>
                  <a:pt x="7429" y="14647"/>
                </a:cubicBezTo>
                <a:cubicBezTo>
                  <a:pt x="7429" y="14609"/>
                  <a:pt x="7410" y="14579"/>
                  <a:pt x="7388" y="14579"/>
                </a:cubicBezTo>
                <a:close/>
                <a:moveTo>
                  <a:pt x="7595" y="14579"/>
                </a:moveTo>
                <a:cubicBezTo>
                  <a:pt x="7572" y="14579"/>
                  <a:pt x="7554" y="14609"/>
                  <a:pt x="7554" y="14647"/>
                </a:cubicBezTo>
                <a:cubicBezTo>
                  <a:pt x="7554" y="14685"/>
                  <a:pt x="7572" y="14715"/>
                  <a:pt x="7595" y="14715"/>
                </a:cubicBezTo>
                <a:cubicBezTo>
                  <a:pt x="7618" y="14715"/>
                  <a:pt x="7636" y="14685"/>
                  <a:pt x="7636" y="14647"/>
                </a:cubicBezTo>
                <a:cubicBezTo>
                  <a:pt x="7636" y="14609"/>
                  <a:pt x="7618" y="14579"/>
                  <a:pt x="7595" y="14579"/>
                </a:cubicBezTo>
                <a:close/>
                <a:moveTo>
                  <a:pt x="7810" y="14579"/>
                </a:moveTo>
                <a:cubicBezTo>
                  <a:pt x="7787" y="14579"/>
                  <a:pt x="7769" y="14609"/>
                  <a:pt x="7769" y="14647"/>
                </a:cubicBezTo>
                <a:cubicBezTo>
                  <a:pt x="7769" y="14685"/>
                  <a:pt x="7787" y="14715"/>
                  <a:pt x="7810" y="14715"/>
                </a:cubicBezTo>
                <a:cubicBezTo>
                  <a:pt x="7833" y="14715"/>
                  <a:pt x="7851" y="14685"/>
                  <a:pt x="7851" y="14647"/>
                </a:cubicBezTo>
                <a:cubicBezTo>
                  <a:pt x="7851" y="14609"/>
                  <a:pt x="7833" y="14579"/>
                  <a:pt x="7810" y="14579"/>
                </a:cubicBezTo>
                <a:close/>
                <a:moveTo>
                  <a:pt x="10957" y="14579"/>
                </a:moveTo>
                <a:cubicBezTo>
                  <a:pt x="10935" y="14579"/>
                  <a:pt x="10916" y="14609"/>
                  <a:pt x="10916" y="14647"/>
                </a:cubicBezTo>
                <a:cubicBezTo>
                  <a:pt x="10916" y="14685"/>
                  <a:pt x="10935" y="14715"/>
                  <a:pt x="10957" y="14715"/>
                </a:cubicBezTo>
                <a:cubicBezTo>
                  <a:pt x="10980" y="14715"/>
                  <a:pt x="10998" y="14685"/>
                  <a:pt x="10998" y="14647"/>
                </a:cubicBezTo>
                <a:cubicBezTo>
                  <a:pt x="10998" y="14609"/>
                  <a:pt x="10980" y="14579"/>
                  <a:pt x="10957" y="14579"/>
                </a:cubicBezTo>
                <a:close/>
                <a:moveTo>
                  <a:pt x="11165" y="14579"/>
                </a:moveTo>
                <a:cubicBezTo>
                  <a:pt x="11142" y="14579"/>
                  <a:pt x="11124" y="14609"/>
                  <a:pt x="11124" y="14647"/>
                </a:cubicBezTo>
                <a:cubicBezTo>
                  <a:pt x="11124" y="14685"/>
                  <a:pt x="11142" y="14715"/>
                  <a:pt x="11165" y="14715"/>
                </a:cubicBezTo>
                <a:cubicBezTo>
                  <a:pt x="11187" y="14715"/>
                  <a:pt x="11206" y="14685"/>
                  <a:pt x="11206" y="14647"/>
                </a:cubicBezTo>
                <a:cubicBezTo>
                  <a:pt x="11206" y="14609"/>
                  <a:pt x="11187" y="14579"/>
                  <a:pt x="11165" y="14579"/>
                </a:cubicBezTo>
                <a:close/>
                <a:moveTo>
                  <a:pt x="11380" y="14579"/>
                </a:moveTo>
                <a:cubicBezTo>
                  <a:pt x="11357" y="14579"/>
                  <a:pt x="11339" y="14609"/>
                  <a:pt x="11339" y="14647"/>
                </a:cubicBezTo>
                <a:cubicBezTo>
                  <a:pt x="11339" y="14685"/>
                  <a:pt x="11357" y="14715"/>
                  <a:pt x="11380" y="14715"/>
                </a:cubicBezTo>
                <a:cubicBezTo>
                  <a:pt x="11402" y="14715"/>
                  <a:pt x="11421" y="14685"/>
                  <a:pt x="11421" y="14647"/>
                </a:cubicBezTo>
                <a:cubicBezTo>
                  <a:pt x="11421" y="14609"/>
                  <a:pt x="11402" y="14579"/>
                  <a:pt x="11380" y="14579"/>
                </a:cubicBezTo>
                <a:close/>
                <a:moveTo>
                  <a:pt x="11587" y="14579"/>
                </a:moveTo>
                <a:cubicBezTo>
                  <a:pt x="11564" y="14579"/>
                  <a:pt x="11546" y="14609"/>
                  <a:pt x="11546" y="14647"/>
                </a:cubicBezTo>
                <a:cubicBezTo>
                  <a:pt x="11546" y="14685"/>
                  <a:pt x="11564" y="14715"/>
                  <a:pt x="11587" y="14715"/>
                </a:cubicBezTo>
                <a:cubicBezTo>
                  <a:pt x="11610" y="14715"/>
                  <a:pt x="11628" y="14685"/>
                  <a:pt x="11628" y="14647"/>
                </a:cubicBezTo>
                <a:cubicBezTo>
                  <a:pt x="11628" y="14609"/>
                  <a:pt x="11610" y="14579"/>
                  <a:pt x="11587" y="14579"/>
                </a:cubicBezTo>
                <a:close/>
                <a:moveTo>
                  <a:pt x="11794" y="14579"/>
                </a:moveTo>
                <a:cubicBezTo>
                  <a:pt x="11771" y="14579"/>
                  <a:pt x="11753" y="14609"/>
                  <a:pt x="11753" y="14647"/>
                </a:cubicBezTo>
                <a:cubicBezTo>
                  <a:pt x="11753" y="14685"/>
                  <a:pt x="11771" y="14715"/>
                  <a:pt x="11794" y="14715"/>
                </a:cubicBezTo>
                <a:cubicBezTo>
                  <a:pt x="11817" y="14715"/>
                  <a:pt x="11835" y="14685"/>
                  <a:pt x="11835" y="14647"/>
                </a:cubicBezTo>
                <a:cubicBezTo>
                  <a:pt x="11835" y="14609"/>
                  <a:pt x="11817" y="14579"/>
                  <a:pt x="11794" y="14579"/>
                </a:cubicBezTo>
                <a:close/>
                <a:moveTo>
                  <a:pt x="12009" y="14579"/>
                </a:moveTo>
                <a:cubicBezTo>
                  <a:pt x="11986" y="14579"/>
                  <a:pt x="11968" y="14609"/>
                  <a:pt x="11968" y="14647"/>
                </a:cubicBezTo>
                <a:cubicBezTo>
                  <a:pt x="11968" y="14685"/>
                  <a:pt x="11986" y="14715"/>
                  <a:pt x="12009" y="14715"/>
                </a:cubicBezTo>
                <a:cubicBezTo>
                  <a:pt x="12032" y="14715"/>
                  <a:pt x="12050" y="14685"/>
                  <a:pt x="12050" y="14647"/>
                </a:cubicBezTo>
                <a:cubicBezTo>
                  <a:pt x="12050" y="14609"/>
                  <a:pt x="12032" y="14579"/>
                  <a:pt x="12009" y="14579"/>
                </a:cubicBezTo>
                <a:close/>
                <a:moveTo>
                  <a:pt x="12216" y="14579"/>
                </a:moveTo>
                <a:cubicBezTo>
                  <a:pt x="12194" y="14579"/>
                  <a:pt x="12175" y="14609"/>
                  <a:pt x="12175" y="14647"/>
                </a:cubicBezTo>
                <a:cubicBezTo>
                  <a:pt x="12175" y="14685"/>
                  <a:pt x="12194" y="14715"/>
                  <a:pt x="12216" y="14715"/>
                </a:cubicBezTo>
                <a:cubicBezTo>
                  <a:pt x="12239" y="14715"/>
                  <a:pt x="12257" y="14685"/>
                  <a:pt x="12257" y="14647"/>
                </a:cubicBezTo>
                <a:cubicBezTo>
                  <a:pt x="12257" y="14609"/>
                  <a:pt x="12239" y="14579"/>
                  <a:pt x="12216" y="14579"/>
                </a:cubicBezTo>
                <a:close/>
                <a:moveTo>
                  <a:pt x="12424" y="14579"/>
                </a:moveTo>
                <a:cubicBezTo>
                  <a:pt x="12401" y="14579"/>
                  <a:pt x="12383" y="14609"/>
                  <a:pt x="12383" y="14647"/>
                </a:cubicBezTo>
                <a:cubicBezTo>
                  <a:pt x="12383" y="14685"/>
                  <a:pt x="12401" y="14715"/>
                  <a:pt x="12424" y="14715"/>
                </a:cubicBezTo>
                <a:cubicBezTo>
                  <a:pt x="12446" y="14715"/>
                  <a:pt x="12465" y="14685"/>
                  <a:pt x="12465" y="14647"/>
                </a:cubicBezTo>
                <a:cubicBezTo>
                  <a:pt x="12465" y="14609"/>
                  <a:pt x="12446" y="14579"/>
                  <a:pt x="12424" y="14579"/>
                </a:cubicBezTo>
                <a:close/>
                <a:moveTo>
                  <a:pt x="18513" y="14579"/>
                </a:moveTo>
                <a:cubicBezTo>
                  <a:pt x="18506" y="14579"/>
                  <a:pt x="18499" y="14582"/>
                  <a:pt x="18493" y="14587"/>
                </a:cubicBezTo>
                <a:cubicBezTo>
                  <a:pt x="18499" y="14598"/>
                  <a:pt x="18504" y="14609"/>
                  <a:pt x="18506" y="14621"/>
                </a:cubicBezTo>
                <a:cubicBezTo>
                  <a:pt x="18507" y="14629"/>
                  <a:pt x="18508" y="14638"/>
                  <a:pt x="18509" y="14647"/>
                </a:cubicBezTo>
                <a:cubicBezTo>
                  <a:pt x="18511" y="14670"/>
                  <a:pt x="18511" y="14693"/>
                  <a:pt x="18513" y="14715"/>
                </a:cubicBezTo>
                <a:cubicBezTo>
                  <a:pt x="18513" y="14715"/>
                  <a:pt x="18513" y="14715"/>
                  <a:pt x="18513" y="14715"/>
                </a:cubicBezTo>
                <a:cubicBezTo>
                  <a:pt x="18536" y="14715"/>
                  <a:pt x="18554" y="14685"/>
                  <a:pt x="18554" y="14647"/>
                </a:cubicBezTo>
                <a:cubicBezTo>
                  <a:pt x="18554" y="14609"/>
                  <a:pt x="18536" y="14579"/>
                  <a:pt x="18513" y="14579"/>
                </a:cubicBezTo>
                <a:close/>
                <a:moveTo>
                  <a:pt x="18726" y="14579"/>
                </a:moveTo>
                <a:cubicBezTo>
                  <a:pt x="18704" y="14579"/>
                  <a:pt x="18685" y="14609"/>
                  <a:pt x="18685" y="14647"/>
                </a:cubicBezTo>
                <a:cubicBezTo>
                  <a:pt x="18685" y="14685"/>
                  <a:pt x="18704" y="14715"/>
                  <a:pt x="18726" y="14715"/>
                </a:cubicBezTo>
                <a:cubicBezTo>
                  <a:pt x="18749" y="14715"/>
                  <a:pt x="18767" y="14685"/>
                  <a:pt x="18767" y="14647"/>
                </a:cubicBezTo>
                <a:cubicBezTo>
                  <a:pt x="18767" y="14609"/>
                  <a:pt x="18749" y="14579"/>
                  <a:pt x="18726" y="14579"/>
                </a:cubicBezTo>
                <a:close/>
                <a:moveTo>
                  <a:pt x="18934" y="14579"/>
                </a:moveTo>
                <a:cubicBezTo>
                  <a:pt x="18911" y="14579"/>
                  <a:pt x="18892" y="14609"/>
                  <a:pt x="18892" y="14647"/>
                </a:cubicBezTo>
                <a:cubicBezTo>
                  <a:pt x="18892" y="14685"/>
                  <a:pt x="18911" y="14715"/>
                  <a:pt x="18934" y="14715"/>
                </a:cubicBezTo>
                <a:cubicBezTo>
                  <a:pt x="18956" y="14715"/>
                  <a:pt x="18975" y="14685"/>
                  <a:pt x="18975" y="14647"/>
                </a:cubicBezTo>
                <a:cubicBezTo>
                  <a:pt x="18975" y="14609"/>
                  <a:pt x="18956" y="14579"/>
                  <a:pt x="18934" y="14579"/>
                </a:cubicBezTo>
                <a:close/>
                <a:moveTo>
                  <a:pt x="19130" y="14591"/>
                </a:moveTo>
                <a:cubicBezTo>
                  <a:pt x="19132" y="14606"/>
                  <a:pt x="19136" y="14616"/>
                  <a:pt x="19142" y="14623"/>
                </a:cubicBezTo>
                <a:cubicBezTo>
                  <a:pt x="19152" y="14638"/>
                  <a:pt x="19167" y="14643"/>
                  <a:pt x="19179" y="14656"/>
                </a:cubicBezTo>
                <a:cubicBezTo>
                  <a:pt x="19180" y="14657"/>
                  <a:pt x="19181" y="14659"/>
                  <a:pt x="19182" y="14660"/>
                </a:cubicBezTo>
                <a:cubicBezTo>
                  <a:pt x="19182" y="14659"/>
                  <a:pt x="19183" y="14657"/>
                  <a:pt x="19183" y="14656"/>
                </a:cubicBezTo>
                <a:cubicBezTo>
                  <a:pt x="19183" y="14626"/>
                  <a:pt x="19171" y="14601"/>
                  <a:pt x="19155" y="14591"/>
                </a:cubicBezTo>
                <a:lnTo>
                  <a:pt x="19142" y="14591"/>
                </a:lnTo>
                <a:lnTo>
                  <a:pt x="19130" y="14591"/>
                </a:lnTo>
                <a:close/>
                <a:moveTo>
                  <a:pt x="18278" y="14604"/>
                </a:moveTo>
                <a:cubicBezTo>
                  <a:pt x="18271" y="14613"/>
                  <a:pt x="18267" y="14624"/>
                  <a:pt x="18264" y="14637"/>
                </a:cubicBezTo>
                <a:cubicBezTo>
                  <a:pt x="18264" y="14645"/>
                  <a:pt x="18264" y="14652"/>
                  <a:pt x="18264" y="14659"/>
                </a:cubicBezTo>
                <a:cubicBezTo>
                  <a:pt x="18264" y="14662"/>
                  <a:pt x="18264" y="14665"/>
                  <a:pt x="18264" y="14667"/>
                </a:cubicBezTo>
                <a:cubicBezTo>
                  <a:pt x="18264" y="14670"/>
                  <a:pt x="18264" y="14673"/>
                  <a:pt x="18263" y="14675"/>
                </a:cubicBezTo>
                <a:cubicBezTo>
                  <a:pt x="18264" y="14683"/>
                  <a:pt x="18266" y="14690"/>
                  <a:pt x="18268" y="14696"/>
                </a:cubicBezTo>
                <a:cubicBezTo>
                  <a:pt x="18268" y="14692"/>
                  <a:pt x="18268" y="14688"/>
                  <a:pt x="18268" y="14683"/>
                </a:cubicBezTo>
                <a:cubicBezTo>
                  <a:pt x="18276" y="14683"/>
                  <a:pt x="18282" y="14674"/>
                  <a:pt x="18284" y="14659"/>
                </a:cubicBezTo>
                <a:cubicBezTo>
                  <a:pt x="18285" y="14653"/>
                  <a:pt x="18285" y="14648"/>
                  <a:pt x="18285" y="14641"/>
                </a:cubicBezTo>
                <a:cubicBezTo>
                  <a:pt x="18285" y="14615"/>
                  <a:pt x="18282" y="14625"/>
                  <a:pt x="18278" y="14604"/>
                </a:cubicBezTo>
                <a:close/>
                <a:moveTo>
                  <a:pt x="19330" y="14604"/>
                </a:moveTo>
                <a:cubicBezTo>
                  <a:pt x="19322" y="14614"/>
                  <a:pt x="19317" y="14627"/>
                  <a:pt x="19315" y="14643"/>
                </a:cubicBezTo>
                <a:cubicBezTo>
                  <a:pt x="19318" y="14640"/>
                  <a:pt x="19322" y="14638"/>
                  <a:pt x="19326" y="14636"/>
                </a:cubicBezTo>
                <a:cubicBezTo>
                  <a:pt x="19326" y="14623"/>
                  <a:pt x="19327" y="14613"/>
                  <a:pt x="19330" y="14604"/>
                </a:cubicBezTo>
                <a:close/>
                <a:moveTo>
                  <a:pt x="19534" y="14604"/>
                </a:moveTo>
                <a:cubicBezTo>
                  <a:pt x="19528" y="14612"/>
                  <a:pt x="19524" y="14623"/>
                  <a:pt x="19522" y="14635"/>
                </a:cubicBezTo>
                <a:cubicBezTo>
                  <a:pt x="19524" y="14643"/>
                  <a:pt x="19527" y="14650"/>
                  <a:pt x="19530" y="14655"/>
                </a:cubicBezTo>
                <a:cubicBezTo>
                  <a:pt x="19535" y="14663"/>
                  <a:pt x="19541" y="14669"/>
                  <a:pt x="19549" y="14672"/>
                </a:cubicBezTo>
                <a:lnTo>
                  <a:pt x="19549" y="14706"/>
                </a:lnTo>
                <a:cubicBezTo>
                  <a:pt x="19549" y="14711"/>
                  <a:pt x="19550" y="14717"/>
                  <a:pt x="19551" y="14722"/>
                </a:cubicBezTo>
                <a:cubicBezTo>
                  <a:pt x="19555" y="14723"/>
                  <a:pt x="19558" y="14724"/>
                  <a:pt x="19561" y="14724"/>
                </a:cubicBezTo>
                <a:cubicBezTo>
                  <a:pt x="19565" y="14724"/>
                  <a:pt x="19569" y="14722"/>
                  <a:pt x="19572" y="14721"/>
                </a:cubicBezTo>
                <a:cubicBezTo>
                  <a:pt x="19575" y="14714"/>
                  <a:pt x="19576" y="14707"/>
                  <a:pt x="19576" y="14701"/>
                </a:cubicBezTo>
                <a:cubicBezTo>
                  <a:pt x="19576" y="14696"/>
                  <a:pt x="19570" y="14680"/>
                  <a:pt x="19561" y="14660"/>
                </a:cubicBezTo>
                <a:cubicBezTo>
                  <a:pt x="19560" y="14658"/>
                  <a:pt x="19560" y="14657"/>
                  <a:pt x="19559" y="14655"/>
                </a:cubicBezTo>
                <a:cubicBezTo>
                  <a:pt x="19551" y="14638"/>
                  <a:pt x="19542" y="14619"/>
                  <a:pt x="19534" y="14604"/>
                </a:cubicBezTo>
                <a:close/>
                <a:moveTo>
                  <a:pt x="7981" y="14617"/>
                </a:moveTo>
                <a:cubicBezTo>
                  <a:pt x="7978" y="14627"/>
                  <a:pt x="7976" y="14638"/>
                  <a:pt x="7976" y="14650"/>
                </a:cubicBezTo>
                <a:cubicBezTo>
                  <a:pt x="7976" y="14682"/>
                  <a:pt x="7989" y="14709"/>
                  <a:pt x="8007" y="14716"/>
                </a:cubicBezTo>
                <a:cubicBezTo>
                  <a:pt x="8004" y="14692"/>
                  <a:pt x="8001" y="14670"/>
                  <a:pt x="7995" y="14650"/>
                </a:cubicBezTo>
                <a:cubicBezTo>
                  <a:pt x="7991" y="14638"/>
                  <a:pt x="7987" y="14627"/>
                  <a:pt x="7981" y="14617"/>
                </a:cubicBezTo>
                <a:close/>
                <a:moveTo>
                  <a:pt x="16610" y="14630"/>
                </a:moveTo>
                <a:cubicBezTo>
                  <a:pt x="16599" y="14630"/>
                  <a:pt x="16592" y="14647"/>
                  <a:pt x="16582" y="14653"/>
                </a:cubicBezTo>
                <a:cubicBezTo>
                  <a:pt x="16582" y="14654"/>
                  <a:pt x="16582" y="14655"/>
                  <a:pt x="16582" y="14656"/>
                </a:cubicBezTo>
                <a:cubicBezTo>
                  <a:pt x="16582" y="14694"/>
                  <a:pt x="16600" y="14724"/>
                  <a:pt x="16623" y="14724"/>
                </a:cubicBezTo>
                <a:cubicBezTo>
                  <a:pt x="16644" y="14724"/>
                  <a:pt x="16661" y="14698"/>
                  <a:pt x="16663" y="14663"/>
                </a:cubicBezTo>
                <a:cubicBezTo>
                  <a:pt x="16661" y="14661"/>
                  <a:pt x="16659" y="14659"/>
                  <a:pt x="16657" y="14656"/>
                </a:cubicBezTo>
                <a:cubicBezTo>
                  <a:pt x="16646" y="14645"/>
                  <a:pt x="16635" y="14636"/>
                  <a:pt x="16623" y="14632"/>
                </a:cubicBezTo>
                <a:cubicBezTo>
                  <a:pt x="16619" y="14631"/>
                  <a:pt x="16614" y="14630"/>
                  <a:pt x="16610" y="14630"/>
                </a:cubicBezTo>
                <a:close/>
                <a:moveTo>
                  <a:pt x="16840" y="14694"/>
                </a:moveTo>
                <a:cubicBezTo>
                  <a:pt x="16839" y="14694"/>
                  <a:pt x="16838" y="14695"/>
                  <a:pt x="16837" y="14695"/>
                </a:cubicBezTo>
                <a:cubicBezTo>
                  <a:pt x="16830" y="14697"/>
                  <a:pt x="16825" y="14702"/>
                  <a:pt x="16820" y="14710"/>
                </a:cubicBezTo>
                <a:cubicBezTo>
                  <a:pt x="16825" y="14714"/>
                  <a:pt x="16831" y="14716"/>
                  <a:pt x="16837" y="14716"/>
                </a:cubicBezTo>
                <a:cubicBezTo>
                  <a:pt x="16846" y="14716"/>
                  <a:pt x="16855" y="14710"/>
                  <a:pt x="16862" y="14701"/>
                </a:cubicBezTo>
                <a:cubicBezTo>
                  <a:pt x="16855" y="14697"/>
                  <a:pt x="16848" y="14694"/>
                  <a:pt x="16840" y="14694"/>
                </a:cubicBezTo>
                <a:close/>
                <a:moveTo>
                  <a:pt x="5392" y="14758"/>
                </a:moveTo>
                <a:cubicBezTo>
                  <a:pt x="5369" y="14758"/>
                  <a:pt x="5351" y="14789"/>
                  <a:pt x="5351" y="14826"/>
                </a:cubicBezTo>
                <a:cubicBezTo>
                  <a:pt x="5351" y="14864"/>
                  <a:pt x="5369" y="14895"/>
                  <a:pt x="5392" y="14895"/>
                </a:cubicBezTo>
                <a:cubicBezTo>
                  <a:pt x="5414" y="14895"/>
                  <a:pt x="5433" y="14864"/>
                  <a:pt x="5433" y="14826"/>
                </a:cubicBezTo>
                <a:cubicBezTo>
                  <a:pt x="5433" y="14789"/>
                  <a:pt x="5414" y="14758"/>
                  <a:pt x="5392" y="14758"/>
                </a:cubicBezTo>
                <a:close/>
                <a:moveTo>
                  <a:pt x="5607" y="14758"/>
                </a:moveTo>
                <a:cubicBezTo>
                  <a:pt x="5584" y="14758"/>
                  <a:pt x="5566" y="14789"/>
                  <a:pt x="5566" y="14826"/>
                </a:cubicBezTo>
                <a:cubicBezTo>
                  <a:pt x="5566" y="14864"/>
                  <a:pt x="5584" y="14895"/>
                  <a:pt x="5607" y="14895"/>
                </a:cubicBezTo>
                <a:cubicBezTo>
                  <a:pt x="5629" y="14895"/>
                  <a:pt x="5648" y="14864"/>
                  <a:pt x="5648" y="14826"/>
                </a:cubicBezTo>
                <a:cubicBezTo>
                  <a:pt x="5648" y="14789"/>
                  <a:pt x="5629" y="14758"/>
                  <a:pt x="5607" y="14758"/>
                </a:cubicBezTo>
                <a:close/>
                <a:moveTo>
                  <a:pt x="5814" y="14758"/>
                </a:moveTo>
                <a:cubicBezTo>
                  <a:pt x="5791" y="14758"/>
                  <a:pt x="5773" y="14789"/>
                  <a:pt x="5773" y="14826"/>
                </a:cubicBezTo>
                <a:cubicBezTo>
                  <a:pt x="5773" y="14864"/>
                  <a:pt x="5791" y="14895"/>
                  <a:pt x="5814" y="14895"/>
                </a:cubicBezTo>
                <a:cubicBezTo>
                  <a:pt x="5837" y="14895"/>
                  <a:pt x="5855" y="14864"/>
                  <a:pt x="5855" y="14826"/>
                </a:cubicBezTo>
                <a:cubicBezTo>
                  <a:pt x="5855" y="14789"/>
                  <a:pt x="5837" y="14758"/>
                  <a:pt x="5814" y="14758"/>
                </a:cubicBezTo>
                <a:close/>
                <a:moveTo>
                  <a:pt x="6021" y="14758"/>
                </a:moveTo>
                <a:cubicBezTo>
                  <a:pt x="5999" y="14758"/>
                  <a:pt x="5980" y="14789"/>
                  <a:pt x="5980" y="14826"/>
                </a:cubicBezTo>
                <a:cubicBezTo>
                  <a:pt x="5980" y="14864"/>
                  <a:pt x="5999" y="14895"/>
                  <a:pt x="6021" y="14895"/>
                </a:cubicBezTo>
                <a:cubicBezTo>
                  <a:pt x="6044" y="14895"/>
                  <a:pt x="6062" y="14864"/>
                  <a:pt x="6062" y="14826"/>
                </a:cubicBezTo>
                <a:cubicBezTo>
                  <a:pt x="6062" y="14789"/>
                  <a:pt x="6044" y="14758"/>
                  <a:pt x="6021" y="14758"/>
                </a:cubicBezTo>
                <a:close/>
                <a:moveTo>
                  <a:pt x="6236" y="14758"/>
                </a:moveTo>
                <a:cubicBezTo>
                  <a:pt x="6214" y="14758"/>
                  <a:pt x="6195" y="14789"/>
                  <a:pt x="6195" y="14826"/>
                </a:cubicBezTo>
                <a:cubicBezTo>
                  <a:pt x="6195" y="14864"/>
                  <a:pt x="6214" y="14895"/>
                  <a:pt x="6236" y="14895"/>
                </a:cubicBezTo>
                <a:cubicBezTo>
                  <a:pt x="6259" y="14895"/>
                  <a:pt x="6277" y="14864"/>
                  <a:pt x="6277" y="14826"/>
                </a:cubicBezTo>
                <a:cubicBezTo>
                  <a:pt x="6277" y="14789"/>
                  <a:pt x="6259" y="14758"/>
                  <a:pt x="6236" y="14758"/>
                </a:cubicBezTo>
                <a:close/>
                <a:moveTo>
                  <a:pt x="6443" y="14758"/>
                </a:moveTo>
                <a:cubicBezTo>
                  <a:pt x="6421" y="14758"/>
                  <a:pt x="6402" y="14789"/>
                  <a:pt x="6402" y="14826"/>
                </a:cubicBezTo>
                <a:cubicBezTo>
                  <a:pt x="6402" y="14864"/>
                  <a:pt x="6421" y="14895"/>
                  <a:pt x="6443" y="14895"/>
                </a:cubicBezTo>
                <a:cubicBezTo>
                  <a:pt x="6466" y="14895"/>
                  <a:pt x="6484" y="14864"/>
                  <a:pt x="6484" y="14826"/>
                </a:cubicBezTo>
                <a:cubicBezTo>
                  <a:pt x="6484" y="14789"/>
                  <a:pt x="6466" y="14758"/>
                  <a:pt x="6443" y="14758"/>
                </a:cubicBezTo>
                <a:close/>
                <a:moveTo>
                  <a:pt x="6651" y="14758"/>
                </a:moveTo>
                <a:cubicBezTo>
                  <a:pt x="6628" y="14758"/>
                  <a:pt x="6610" y="14789"/>
                  <a:pt x="6610" y="14826"/>
                </a:cubicBezTo>
                <a:cubicBezTo>
                  <a:pt x="6610" y="14864"/>
                  <a:pt x="6628" y="14895"/>
                  <a:pt x="6651" y="14895"/>
                </a:cubicBezTo>
                <a:cubicBezTo>
                  <a:pt x="6673" y="14895"/>
                  <a:pt x="6692" y="14864"/>
                  <a:pt x="6692" y="14826"/>
                </a:cubicBezTo>
                <a:cubicBezTo>
                  <a:pt x="6692" y="14789"/>
                  <a:pt x="6673" y="14758"/>
                  <a:pt x="6651" y="14758"/>
                </a:cubicBezTo>
                <a:close/>
                <a:moveTo>
                  <a:pt x="6866" y="14758"/>
                </a:moveTo>
                <a:cubicBezTo>
                  <a:pt x="6843" y="14758"/>
                  <a:pt x="6825" y="14789"/>
                  <a:pt x="6825" y="14826"/>
                </a:cubicBezTo>
                <a:cubicBezTo>
                  <a:pt x="6825" y="14864"/>
                  <a:pt x="6843" y="14895"/>
                  <a:pt x="6866" y="14895"/>
                </a:cubicBezTo>
                <a:cubicBezTo>
                  <a:pt x="6888" y="14895"/>
                  <a:pt x="6907" y="14864"/>
                  <a:pt x="6907" y="14826"/>
                </a:cubicBezTo>
                <a:cubicBezTo>
                  <a:pt x="6907" y="14789"/>
                  <a:pt x="6888" y="14758"/>
                  <a:pt x="6866" y="14758"/>
                </a:cubicBezTo>
                <a:close/>
                <a:moveTo>
                  <a:pt x="7073" y="14758"/>
                </a:moveTo>
                <a:cubicBezTo>
                  <a:pt x="7050" y="14758"/>
                  <a:pt x="7032" y="14789"/>
                  <a:pt x="7032" y="14826"/>
                </a:cubicBezTo>
                <a:cubicBezTo>
                  <a:pt x="7032" y="14864"/>
                  <a:pt x="7050" y="14895"/>
                  <a:pt x="7073" y="14895"/>
                </a:cubicBezTo>
                <a:cubicBezTo>
                  <a:pt x="7096" y="14895"/>
                  <a:pt x="7114" y="14864"/>
                  <a:pt x="7114" y="14826"/>
                </a:cubicBezTo>
                <a:cubicBezTo>
                  <a:pt x="7114" y="14789"/>
                  <a:pt x="7096" y="14758"/>
                  <a:pt x="7073" y="14758"/>
                </a:cubicBezTo>
                <a:close/>
                <a:moveTo>
                  <a:pt x="7280" y="14758"/>
                </a:moveTo>
                <a:cubicBezTo>
                  <a:pt x="7258" y="14758"/>
                  <a:pt x="7239" y="14789"/>
                  <a:pt x="7239" y="14826"/>
                </a:cubicBezTo>
                <a:cubicBezTo>
                  <a:pt x="7239" y="14864"/>
                  <a:pt x="7258" y="14895"/>
                  <a:pt x="7280" y="14895"/>
                </a:cubicBezTo>
                <a:cubicBezTo>
                  <a:pt x="7303" y="14895"/>
                  <a:pt x="7321" y="14864"/>
                  <a:pt x="7321" y="14826"/>
                </a:cubicBezTo>
                <a:cubicBezTo>
                  <a:pt x="7321" y="14789"/>
                  <a:pt x="7303" y="14758"/>
                  <a:pt x="7280" y="14758"/>
                </a:cubicBezTo>
                <a:close/>
                <a:moveTo>
                  <a:pt x="7495" y="14758"/>
                </a:moveTo>
                <a:cubicBezTo>
                  <a:pt x="7473" y="14758"/>
                  <a:pt x="7454" y="14789"/>
                  <a:pt x="7454" y="14826"/>
                </a:cubicBezTo>
                <a:cubicBezTo>
                  <a:pt x="7454" y="14864"/>
                  <a:pt x="7473" y="14895"/>
                  <a:pt x="7495" y="14895"/>
                </a:cubicBezTo>
                <a:cubicBezTo>
                  <a:pt x="7518" y="14895"/>
                  <a:pt x="7536" y="14864"/>
                  <a:pt x="7536" y="14826"/>
                </a:cubicBezTo>
                <a:cubicBezTo>
                  <a:pt x="7536" y="14789"/>
                  <a:pt x="7518" y="14758"/>
                  <a:pt x="7495" y="14758"/>
                </a:cubicBezTo>
                <a:close/>
                <a:moveTo>
                  <a:pt x="7702" y="14758"/>
                </a:moveTo>
                <a:cubicBezTo>
                  <a:pt x="7680" y="14758"/>
                  <a:pt x="7661" y="14789"/>
                  <a:pt x="7661" y="14826"/>
                </a:cubicBezTo>
                <a:cubicBezTo>
                  <a:pt x="7661" y="14864"/>
                  <a:pt x="7680" y="14895"/>
                  <a:pt x="7702" y="14895"/>
                </a:cubicBezTo>
                <a:cubicBezTo>
                  <a:pt x="7725" y="14895"/>
                  <a:pt x="7743" y="14864"/>
                  <a:pt x="7743" y="14826"/>
                </a:cubicBezTo>
                <a:cubicBezTo>
                  <a:pt x="7743" y="14789"/>
                  <a:pt x="7725" y="14758"/>
                  <a:pt x="7702" y="14758"/>
                </a:cubicBezTo>
                <a:close/>
                <a:moveTo>
                  <a:pt x="7910" y="14758"/>
                </a:moveTo>
                <a:cubicBezTo>
                  <a:pt x="7887" y="14758"/>
                  <a:pt x="7869" y="14789"/>
                  <a:pt x="7869" y="14826"/>
                </a:cubicBezTo>
                <a:cubicBezTo>
                  <a:pt x="7869" y="14864"/>
                  <a:pt x="7887" y="14895"/>
                  <a:pt x="7910" y="14895"/>
                </a:cubicBezTo>
                <a:cubicBezTo>
                  <a:pt x="7932" y="14895"/>
                  <a:pt x="7951" y="14864"/>
                  <a:pt x="7951" y="14826"/>
                </a:cubicBezTo>
                <a:cubicBezTo>
                  <a:pt x="7951" y="14789"/>
                  <a:pt x="7932" y="14758"/>
                  <a:pt x="7910" y="14758"/>
                </a:cubicBezTo>
                <a:close/>
                <a:moveTo>
                  <a:pt x="10855" y="14758"/>
                </a:moveTo>
                <a:cubicBezTo>
                  <a:pt x="10856" y="14768"/>
                  <a:pt x="10858" y="14777"/>
                  <a:pt x="10860" y="14787"/>
                </a:cubicBezTo>
                <a:cubicBezTo>
                  <a:pt x="10867" y="14821"/>
                  <a:pt x="10873" y="14851"/>
                  <a:pt x="10879" y="14881"/>
                </a:cubicBezTo>
                <a:cubicBezTo>
                  <a:pt x="10889" y="14869"/>
                  <a:pt x="10896" y="14849"/>
                  <a:pt x="10896" y="14826"/>
                </a:cubicBezTo>
                <a:cubicBezTo>
                  <a:pt x="10896" y="14789"/>
                  <a:pt x="10878" y="14758"/>
                  <a:pt x="10855" y="14758"/>
                </a:cubicBezTo>
                <a:close/>
                <a:moveTo>
                  <a:pt x="11065" y="14758"/>
                </a:moveTo>
                <a:cubicBezTo>
                  <a:pt x="11042" y="14758"/>
                  <a:pt x="11024" y="14789"/>
                  <a:pt x="11024" y="14826"/>
                </a:cubicBezTo>
                <a:cubicBezTo>
                  <a:pt x="11024" y="14864"/>
                  <a:pt x="11042" y="14895"/>
                  <a:pt x="11065" y="14895"/>
                </a:cubicBezTo>
                <a:cubicBezTo>
                  <a:pt x="11087" y="14895"/>
                  <a:pt x="11106" y="14864"/>
                  <a:pt x="11106" y="14826"/>
                </a:cubicBezTo>
                <a:cubicBezTo>
                  <a:pt x="11106" y="14789"/>
                  <a:pt x="11087" y="14758"/>
                  <a:pt x="11065" y="14758"/>
                </a:cubicBezTo>
                <a:close/>
                <a:moveTo>
                  <a:pt x="11272" y="14758"/>
                </a:moveTo>
                <a:cubicBezTo>
                  <a:pt x="11249" y="14758"/>
                  <a:pt x="11231" y="14789"/>
                  <a:pt x="11231" y="14826"/>
                </a:cubicBezTo>
                <a:cubicBezTo>
                  <a:pt x="11231" y="14864"/>
                  <a:pt x="11249" y="14895"/>
                  <a:pt x="11272" y="14895"/>
                </a:cubicBezTo>
                <a:cubicBezTo>
                  <a:pt x="11295" y="14895"/>
                  <a:pt x="11313" y="14864"/>
                  <a:pt x="11313" y="14826"/>
                </a:cubicBezTo>
                <a:cubicBezTo>
                  <a:pt x="11313" y="14789"/>
                  <a:pt x="11295" y="14758"/>
                  <a:pt x="11272" y="14758"/>
                </a:cubicBezTo>
                <a:close/>
                <a:moveTo>
                  <a:pt x="11479" y="14758"/>
                </a:moveTo>
                <a:cubicBezTo>
                  <a:pt x="11457" y="14758"/>
                  <a:pt x="11438" y="14789"/>
                  <a:pt x="11438" y="14826"/>
                </a:cubicBezTo>
                <a:cubicBezTo>
                  <a:pt x="11438" y="14864"/>
                  <a:pt x="11457" y="14895"/>
                  <a:pt x="11479" y="14895"/>
                </a:cubicBezTo>
                <a:cubicBezTo>
                  <a:pt x="11502" y="14895"/>
                  <a:pt x="11520" y="14864"/>
                  <a:pt x="11520" y="14826"/>
                </a:cubicBezTo>
                <a:cubicBezTo>
                  <a:pt x="11520" y="14789"/>
                  <a:pt x="11502" y="14758"/>
                  <a:pt x="11479" y="14758"/>
                </a:cubicBezTo>
                <a:close/>
                <a:moveTo>
                  <a:pt x="11694" y="14758"/>
                </a:moveTo>
                <a:cubicBezTo>
                  <a:pt x="11672" y="14758"/>
                  <a:pt x="11653" y="14789"/>
                  <a:pt x="11653" y="14826"/>
                </a:cubicBezTo>
                <a:cubicBezTo>
                  <a:pt x="11653" y="14864"/>
                  <a:pt x="11672" y="14895"/>
                  <a:pt x="11694" y="14895"/>
                </a:cubicBezTo>
                <a:cubicBezTo>
                  <a:pt x="11717" y="14895"/>
                  <a:pt x="11735" y="14864"/>
                  <a:pt x="11735" y="14826"/>
                </a:cubicBezTo>
                <a:cubicBezTo>
                  <a:pt x="11735" y="14789"/>
                  <a:pt x="11717" y="14758"/>
                  <a:pt x="11694" y="14758"/>
                </a:cubicBezTo>
                <a:close/>
                <a:moveTo>
                  <a:pt x="11902" y="14758"/>
                </a:moveTo>
                <a:cubicBezTo>
                  <a:pt x="11879" y="14758"/>
                  <a:pt x="11861" y="14789"/>
                  <a:pt x="11861" y="14826"/>
                </a:cubicBezTo>
                <a:cubicBezTo>
                  <a:pt x="11861" y="14864"/>
                  <a:pt x="11879" y="14895"/>
                  <a:pt x="11902" y="14895"/>
                </a:cubicBezTo>
                <a:cubicBezTo>
                  <a:pt x="11924" y="14895"/>
                  <a:pt x="11943" y="14864"/>
                  <a:pt x="11943" y="14826"/>
                </a:cubicBezTo>
                <a:cubicBezTo>
                  <a:pt x="11943" y="14789"/>
                  <a:pt x="11924" y="14758"/>
                  <a:pt x="11902" y="14758"/>
                </a:cubicBezTo>
                <a:close/>
                <a:moveTo>
                  <a:pt x="12109" y="14758"/>
                </a:moveTo>
                <a:cubicBezTo>
                  <a:pt x="12086" y="14758"/>
                  <a:pt x="12068" y="14789"/>
                  <a:pt x="12068" y="14826"/>
                </a:cubicBezTo>
                <a:cubicBezTo>
                  <a:pt x="12068" y="14864"/>
                  <a:pt x="12086" y="14895"/>
                  <a:pt x="12109" y="14895"/>
                </a:cubicBezTo>
                <a:cubicBezTo>
                  <a:pt x="12132" y="14895"/>
                  <a:pt x="12150" y="14864"/>
                  <a:pt x="12150" y="14826"/>
                </a:cubicBezTo>
                <a:cubicBezTo>
                  <a:pt x="12150" y="14789"/>
                  <a:pt x="12132" y="14758"/>
                  <a:pt x="12109" y="14758"/>
                </a:cubicBezTo>
                <a:close/>
                <a:moveTo>
                  <a:pt x="12324" y="14758"/>
                </a:moveTo>
                <a:cubicBezTo>
                  <a:pt x="12301" y="14758"/>
                  <a:pt x="12283" y="14789"/>
                  <a:pt x="12283" y="14826"/>
                </a:cubicBezTo>
                <a:cubicBezTo>
                  <a:pt x="12283" y="14864"/>
                  <a:pt x="12301" y="14895"/>
                  <a:pt x="12324" y="14895"/>
                </a:cubicBezTo>
                <a:cubicBezTo>
                  <a:pt x="12346" y="14895"/>
                  <a:pt x="12365" y="14864"/>
                  <a:pt x="12365" y="14826"/>
                </a:cubicBezTo>
                <a:cubicBezTo>
                  <a:pt x="12365" y="14789"/>
                  <a:pt x="12346" y="14758"/>
                  <a:pt x="12324" y="14758"/>
                </a:cubicBezTo>
                <a:close/>
                <a:moveTo>
                  <a:pt x="16730" y="14758"/>
                </a:moveTo>
                <a:cubicBezTo>
                  <a:pt x="16708" y="14758"/>
                  <a:pt x="16689" y="14789"/>
                  <a:pt x="16689" y="14826"/>
                </a:cubicBezTo>
                <a:cubicBezTo>
                  <a:pt x="16689" y="14836"/>
                  <a:pt x="16691" y="14845"/>
                  <a:pt x="16693" y="14853"/>
                </a:cubicBezTo>
                <a:cubicBezTo>
                  <a:pt x="16717" y="14863"/>
                  <a:pt x="16739" y="14866"/>
                  <a:pt x="16763" y="14867"/>
                </a:cubicBezTo>
                <a:cubicBezTo>
                  <a:pt x="16768" y="14856"/>
                  <a:pt x="16771" y="14842"/>
                  <a:pt x="16771" y="14826"/>
                </a:cubicBezTo>
                <a:cubicBezTo>
                  <a:pt x="16771" y="14789"/>
                  <a:pt x="16753" y="14758"/>
                  <a:pt x="16730" y="14758"/>
                </a:cubicBezTo>
                <a:close/>
                <a:moveTo>
                  <a:pt x="18619" y="14758"/>
                </a:moveTo>
                <a:cubicBezTo>
                  <a:pt x="18596" y="14758"/>
                  <a:pt x="18578" y="14789"/>
                  <a:pt x="18578" y="14826"/>
                </a:cubicBezTo>
                <a:cubicBezTo>
                  <a:pt x="18578" y="14864"/>
                  <a:pt x="18596" y="14895"/>
                  <a:pt x="18619" y="14895"/>
                </a:cubicBezTo>
                <a:cubicBezTo>
                  <a:pt x="18641" y="14895"/>
                  <a:pt x="18660" y="14864"/>
                  <a:pt x="18660" y="14826"/>
                </a:cubicBezTo>
                <a:cubicBezTo>
                  <a:pt x="18660" y="14789"/>
                  <a:pt x="18641" y="14758"/>
                  <a:pt x="18619" y="14758"/>
                </a:cubicBezTo>
                <a:close/>
                <a:moveTo>
                  <a:pt x="18826" y="14758"/>
                </a:moveTo>
                <a:cubicBezTo>
                  <a:pt x="18803" y="14758"/>
                  <a:pt x="18785" y="14789"/>
                  <a:pt x="18785" y="14826"/>
                </a:cubicBezTo>
                <a:cubicBezTo>
                  <a:pt x="18785" y="14864"/>
                  <a:pt x="18803" y="14895"/>
                  <a:pt x="18826" y="14895"/>
                </a:cubicBezTo>
                <a:cubicBezTo>
                  <a:pt x="18827" y="14895"/>
                  <a:pt x="18827" y="14894"/>
                  <a:pt x="18828" y="14894"/>
                </a:cubicBezTo>
                <a:cubicBezTo>
                  <a:pt x="18838" y="14869"/>
                  <a:pt x="18846" y="14841"/>
                  <a:pt x="18867" y="14830"/>
                </a:cubicBezTo>
                <a:cubicBezTo>
                  <a:pt x="18867" y="14829"/>
                  <a:pt x="18867" y="14828"/>
                  <a:pt x="18867" y="14826"/>
                </a:cubicBezTo>
                <a:cubicBezTo>
                  <a:pt x="18867" y="14789"/>
                  <a:pt x="18849" y="14758"/>
                  <a:pt x="18826" y="14758"/>
                </a:cubicBezTo>
                <a:close/>
                <a:moveTo>
                  <a:pt x="19041" y="14758"/>
                </a:moveTo>
                <a:cubicBezTo>
                  <a:pt x="19018" y="14758"/>
                  <a:pt x="19000" y="14789"/>
                  <a:pt x="19000" y="14826"/>
                </a:cubicBezTo>
                <a:cubicBezTo>
                  <a:pt x="19000" y="14864"/>
                  <a:pt x="19018" y="14895"/>
                  <a:pt x="19041" y="14895"/>
                </a:cubicBezTo>
                <a:cubicBezTo>
                  <a:pt x="19061" y="14895"/>
                  <a:pt x="19078" y="14870"/>
                  <a:pt x="19081" y="14837"/>
                </a:cubicBezTo>
                <a:cubicBezTo>
                  <a:pt x="19069" y="14812"/>
                  <a:pt x="19054" y="14776"/>
                  <a:pt x="19053" y="14761"/>
                </a:cubicBezTo>
                <a:cubicBezTo>
                  <a:pt x="19049" y="14759"/>
                  <a:pt x="19045" y="14758"/>
                  <a:pt x="19041" y="14758"/>
                </a:cubicBezTo>
                <a:close/>
                <a:moveTo>
                  <a:pt x="19665" y="14758"/>
                </a:moveTo>
                <a:cubicBezTo>
                  <a:pt x="19660" y="14758"/>
                  <a:pt x="19656" y="14759"/>
                  <a:pt x="19652" y="14761"/>
                </a:cubicBezTo>
                <a:lnTo>
                  <a:pt x="19671" y="14761"/>
                </a:lnTo>
                <a:cubicBezTo>
                  <a:pt x="19671" y="14760"/>
                  <a:pt x="19671" y="14760"/>
                  <a:pt x="19670" y="14759"/>
                </a:cubicBezTo>
                <a:cubicBezTo>
                  <a:pt x="19669" y="14758"/>
                  <a:pt x="19667" y="14758"/>
                  <a:pt x="19665" y="14758"/>
                </a:cubicBezTo>
                <a:close/>
                <a:moveTo>
                  <a:pt x="16958" y="14771"/>
                </a:moveTo>
                <a:lnTo>
                  <a:pt x="16932" y="14777"/>
                </a:lnTo>
                <a:cubicBezTo>
                  <a:pt x="16926" y="14777"/>
                  <a:pt x="16921" y="14775"/>
                  <a:pt x="16916" y="14772"/>
                </a:cubicBezTo>
                <a:cubicBezTo>
                  <a:pt x="16904" y="14784"/>
                  <a:pt x="16897" y="14805"/>
                  <a:pt x="16897" y="14829"/>
                </a:cubicBezTo>
                <a:cubicBezTo>
                  <a:pt x="16897" y="14867"/>
                  <a:pt x="16915" y="14898"/>
                  <a:pt x="16938" y="14898"/>
                </a:cubicBezTo>
                <a:cubicBezTo>
                  <a:pt x="16959" y="14898"/>
                  <a:pt x="16976" y="14871"/>
                  <a:pt x="16978" y="14837"/>
                </a:cubicBezTo>
                <a:cubicBezTo>
                  <a:pt x="16962" y="14830"/>
                  <a:pt x="16947" y="14816"/>
                  <a:pt x="16935" y="14790"/>
                </a:cubicBezTo>
                <a:cubicBezTo>
                  <a:pt x="16937" y="14792"/>
                  <a:pt x="16952" y="14790"/>
                  <a:pt x="16969" y="14786"/>
                </a:cubicBezTo>
                <a:cubicBezTo>
                  <a:pt x="16966" y="14780"/>
                  <a:pt x="16962" y="14775"/>
                  <a:pt x="16958" y="14771"/>
                </a:cubicBezTo>
                <a:close/>
                <a:moveTo>
                  <a:pt x="5292" y="14937"/>
                </a:moveTo>
                <a:cubicBezTo>
                  <a:pt x="5288" y="14937"/>
                  <a:pt x="5285" y="14938"/>
                  <a:pt x="5282" y="14939"/>
                </a:cubicBezTo>
                <a:cubicBezTo>
                  <a:pt x="5283" y="14944"/>
                  <a:pt x="5285" y="14950"/>
                  <a:pt x="5287" y="14954"/>
                </a:cubicBezTo>
                <a:cubicBezTo>
                  <a:pt x="5288" y="14957"/>
                  <a:pt x="5290" y="14958"/>
                  <a:pt x="5292" y="14959"/>
                </a:cubicBezTo>
                <a:cubicBezTo>
                  <a:pt x="5299" y="14964"/>
                  <a:pt x="5309" y="14964"/>
                  <a:pt x="5314" y="14983"/>
                </a:cubicBezTo>
                <a:cubicBezTo>
                  <a:pt x="5316" y="14991"/>
                  <a:pt x="5318" y="14998"/>
                  <a:pt x="5319" y="15005"/>
                </a:cubicBezTo>
                <a:cubicBezTo>
                  <a:pt x="5322" y="15017"/>
                  <a:pt x="5325" y="15029"/>
                  <a:pt x="5327" y="15040"/>
                </a:cubicBezTo>
                <a:cubicBezTo>
                  <a:pt x="5331" y="15030"/>
                  <a:pt x="5333" y="15018"/>
                  <a:pt x="5333" y="15005"/>
                </a:cubicBezTo>
                <a:cubicBezTo>
                  <a:pt x="5333" y="14968"/>
                  <a:pt x="5315" y="14937"/>
                  <a:pt x="5292" y="14937"/>
                </a:cubicBezTo>
                <a:close/>
                <a:moveTo>
                  <a:pt x="5499" y="14937"/>
                </a:moveTo>
                <a:cubicBezTo>
                  <a:pt x="5477" y="14937"/>
                  <a:pt x="5458" y="14968"/>
                  <a:pt x="5458" y="15005"/>
                </a:cubicBezTo>
                <a:cubicBezTo>
                  <a:pt x="5458" y="15043"/>
                  <a:pt x="5477" y="15074"/>
                  <a:pt x="5499" y="15074"/>
                </a:cubicBezTo>
                <a:cubicBezTo>
                  <a:pt x="5522" y="15074"/>
                  <a:pt x="5540" y="15043"/>
                  <a:pt x="5540" y="15005"/>
                </a:cubicBezTo>
                <a:cubicBezTo>
                  <a:pt x="5540" y="14968"/>
                  <a:pt x="5522" y="14937"/>
                  <a:pt x="5499" y="14937"/>
                </a:cubicBezTo>
                <a:close/>
                <a:moveTo>
                  <a:pt x="5706" y="14937"/>
                </a:moveTo>
                <a:cubicBezTo>
                  <a:pt x="5684" y="14937"/>
                  <a:pt x="5665" y="14968"/>
                  <a:pt x="5665" y="15005"/>
                </a:cubicBezTo>
                <a:cubicBezTo>
                  <a:pt x="5665" y="15043"/>
                  <a:pt x="5684" y="15074"/>
                  <a:pt x="5706" y="15074"/>
                </a:cubicBezTo>
                <a:cubicBezTo>
                  <a:pt x="5729" y="15074"/>
                  <a:pt x="5747" y="15043"/>
                  <a:pt x="5747" y="15005"/>
                </a:cubicBezTo>
                <a:cubicBezTo>
                  <a:pt x="5747" y="14968"/>
                  <a:pt x="5729" y="14937"/>
                  <a:pt x="5706" y="14937"/>
                </a:cubicBezTo>
                <a:close/>
                <a:moveTo>
                  <a:pt x="5921" y="14937"/>
                </a:moveTo>
                <a:cubicBezTo>
                  <a:pt x="5899" y="14937"/>
                  <a:pt x="5880" y="14968"/>
                  <a:pt x="5880" y="15005"/>
                </a:cubicBezTo>
                <a:cubicBezTo>
                  <a:pt x="5880" y="15043"/>
                  <a:pt x="5899" y="15074"/>
                  <a:pt x="5921" y="15074"/>
                </a:cubicBezTo>
                <a:cubicBezTo>
                  <a:pt x="5944" y="15074"/>
                  <a:pt x="5962" y="15043"/>
                  <a:pt x="5962" y="15005"/>
                </a:cubicBezTo>
                <a:cubicBezTo>
                  <a:pt x="5962" y="14968"/>
                  <a:pt x="5944" y="14937"/>
                  <a:pt x="5921" y="14937"/>
                </a:cubicBezTo>
                <a:close/>
                <a:moveTo>
                  <a:pt x="6129" y="14937"/>
                </a:moveTo>
                <a:cubicBezTo>
                  <a:pt x="6106" y="14937"/>
                  <a:pt x="6088" y="14968"/>
                  <a:pt x="6088" y="15005"/>
                </a:cubicBezTo>
                <a:cubicBezTo>
                  <a:pt x="6088" y="15043"/>
                  <a:pt x="6106" y="15074"/>
                  <a:pt x="6129" y="15074"/>
                </a:cubicBezTo>
                <a:cubicBezTo>
                  <a:pt x="6151" y="15074"/>
                  <a:pt x="6170" y="15043"/>
                  <a:pt x="6170" y="15005"/>
                </a:cubicBezTo>
                <a:cubicBezTo>
                  <a:pt x="6170" y="14968"/>
                  <a:pt x="6151" y="14937"/>
                  <a:pt x="6129" y="14937"/>
                </a:cubicBezTo>
                <a:close/>
                <a:moveTo>
                  <a:pt x="6336" y="14937"/>
                </a:moveTo>
                <a:cubicBezTo>
                  <a:pt x="6313" y="14937"/>
                  <a:pt x="6295" y="14968"/>
                  <a:pt x="6295" y="15005"/>
                </a:cubicBezTo>
                <a:cubicBezTo>
                  <a:pt x="6295" y="15043"/>
                  <a:pt x="6313" y="15074"/>
                  <a:pt x="6336" y="15074"/>
                </a:cubicBezTo>
                <a:cubicBezTo>
                  <a:pt x="6359" y="15074"/>
                  <a:pt x="6377" y="15043"/>
                  <a:pt x="6377" y="15005"/>
                </a:cubicBezTo>
                <a:cubicBezTo>
                  <a:pt x="6377" y="14968"/>
                  <a:pt x="6359" y="14937"/>
                  <a:pt x="6336" y="14937"/>
                </a:cubicBezTo>
                <a:close/>
                <a:moveTo>
                  <a:pt x="6551" y="14937"/>
                </a:moveTo>
                <a:cubicBezTo>
                  <a:pt x="6528" y="14937"/>
                  <a:pt x="6510" y="14968"/>
                  <a:pt x="6510" y="15005"/>
                </a:cubicBezTo>
                <a:cubicBezTo>
                  <a:pt x="6510" y="15043"/>
                  <a:pt x="6528" y="15074"/>
                  <a:pt x="6551" y="15074"/>
                </a:cubicBezTo>
                <a:cubicBezTo>
                  <a:pt x="6574" y="15074"/>
                  <a:pt x="6592" y="15043"/>
                  <a:pt x="6592" y="15005"/>
                </a:cubicBezTo>
                <a:cubicBezTo>
                  <a:pt x="6592" y="14968"/>
                  <a:pt x="6574" y="14937"/>
                  <a:pt x="6551" y="14937"/>
                </a:cubicBezTo>
                <a:close/>
                <a:moveTo>
                  <a:pt x="6758" y="14937"/>
                </a:moveTo>
                <a:cubicBezTo>
                  <a:pt x="6736" y="14937"/>
                  <a:pt x="6717" y="14968"/>
                  <a:pt x="6717" y="15005"/>
                </a:cubicBezTo>
                <a:cubicBezTo>
                  <a:pt x="6717" y="15043"/>
                  <a:pt x="6736" y="15074"/>
                  <a:pt x="6758" y="15074"/>
                </a:cubicBezTo>
                <a:cubicBezTo>
                  <a:pt x="6781" y="15074"/>
                  <a:pt x="6799" y="15043"/>
                  <a:pt x="6799" y="15005"/>
                </a:cubicBezTo>
                <a:cubicBezTo>
                  <a:pt x="6799" y="14968"/>
                  <a:pt x="6781" y="14937"/>
                  <a:pt x="6758" y="14937"/>
                </a:cubicBezTo>
                <a:close/>
                <a:moveTo>
                  <a:pt x="6965" y="14937"/>
                </a:moveTo>
                <a:cubicBezTo>
                  <a:pt x="6943" y="14937"/>
                  <a:pt x="6924" y="14968"/>
                  <a:pt x="6924" y="15005"/>
                </a:cubicBezTo>
                <a:cubicBezTo>
                  <a:pt x="6924" y="15043"/>
                  <a:pt x="6943" y="15074"/>
                  <a:pt x="6965" y="15074"/>
                </a:cubicBezTo>
                <a:cubicBezTo>
                  <a:pt x="6988" y="15074"/>
                  <a:pt x="7006" y="15043"/>
                  <a:pt x="7006" y="15005"/>
                </a:cubicBezTo>
                <a:cubicBezTo>
                  <a:pt x="7006" y="14968"/>
                  <a:pt x="6988" y="14937"/>
                  <a:pt x="6965" y="14937"/>
                </a:cubicBezTo>
                <a:close/>
                <a:moveTo>
                  <a:pt x="7180" y="14937"/>
                </a:moveTo>
                <a:cubicBezTo>
                  <a:pt x="7158" y="14937"/>
                  <a:pt x="7139" y="14968"/>
                  <a:pt x="7139" y="15005"/>
                </a:cubicBezTo>
                <a:cubicBezTo>
                  <a:pt x="7139" y="15043"/>
                  <a:pt x="7158" y="15074"/>
                  <a:pt x="7180" y="15074"/>
                </a:cubicBezTo>
                <a:cubicBezTo>
                  <a:pt x="7203" y="15074"/>
                  <a:pt x="7221" y="15043"/>
                  <a:pt x="7221" y="15005"/>
                </a:cubicBezTo>
                <a:cubicBezTo>
                  <a:pt x="7221" y="14968"/>
                  <a:pt x="7203" y="14937"/>
                  <a:pt x="7180" y="14937"/>
                </a:cubicBezTo>
                <a:close/>
                <a:moveTo>
                  <a:pt x="7388" y="14937"/>
                </a:moveTo>
                <a:cubicBezTo>
                  <a:pt x="7365" y="14937"/>
                  <a:pt x="7347" y="14968"/>
                  <a:pt x="7347" y="15005"/>
                </a:cubicBezTo>
                <a:cubicBezTo>
                  <a:pt x="7347" y="15043"/>
                  <a:pt x="7365" y="15074"/>
                  <a:pt x="7388" y="15074"/>
                </a:cubicBezTo>
                <a:cubicBezTo>
                  <a:pt x="7410" y="15074"/>
                  <a:pt x="7429" y="15043"/>
                  <a:pt x="7429" y="15005"/>
                </a:cubicBezTo>
                <a:cubicBezTo>
                  <a:pt x="7429" y="14968"/>
                  <a:pt x="7410" y="14937"/>
                  <a:pt x="7388" y="14937"/>
                </a:cubicBezTo>
                <a:close/>
                <a:moveTo>
                  <a:pt x="7595" y="14937"/>
                </a:moveTo>
                <a:cubicBezTo>
                  <a:pt x="7572" y="14937"/>
                  <a:pt x="7554" y="14968"/>
                  <a:pt x="7554" y="15005"/>
                </a:cubicBezTo>
                <a:cubicBezTo>
                  <a:pt x="7554" y="15043"/>
                  <a:pt x="7572" y="15074"/>
                  <a:pt x="7595" y="15074"/>
                </a:cubicBezTo>
                <a:cubicBezTo>
                  <a:pt x="7618" y="15074"/>
                  <a:pt x="7636" y="15043"/>
                  <a:pt x="7636" y="15005"/>
                </a:cubicBezTo>
                <a:cubicBezTo>
                  <a:pt x="7636" y="14968"/>
                  <a:pt x="7618" y="14937"/>
                  <a:pt x="7595" y="14937"/>
                </a:cubicBezTo>
                <a:close/>
                <a:moveTo>
                  <a:pt x="7810" y="14937"/>
                </a:moveTo>
                <a:cubicBezTo>
                  <a:pt x="7787" y="14937"/>
                  <a:pt x="7769" y="14968"/>
                  <a:pt x="7769" y="15005"/>
                </a:cubicBezTo>
                <a:cubicBezTo>
                  <a:pt x="7769" y="15043"/>
                  <a:pt x="7787" y="15074"/>
                  <a:pt x="7810" y="15074"/>
                </a:cubicBezTo>
                <a:cubicBezTo>
                  <a:pt x="7833" y="15074"/>
                  <a:pt x="7851" y="15043"/>
                  <a:pt x="7851" y="15005"/>
                </a:cubicBezTo>
                <a:cubicBezTo>
                  <a:pt x="7851" y="14968"/>
                  <a:pt x="7833" y="14937"/>
                  <a:pt x="7810" y="14937"/>
                </a:cubicBezTo>
                <a:close/>
                <a:moveTo>
                  <a:pt x="8003" y="14937"/>
                </a:moveTo>
                <a:cubicBezTo>
                  <a:pt x="7988" y="14946"/>
                  <a:pt x="7976" y="14971"/>
                  <a:pt x="7976" y="15001"/>
                </a:cubicBezTo>
                <a:cubicBezTo>
                  <a:pt x="7976" y="15018"/>
                  <a:pt x="7980" y="15033"/>
                  <a:pt x="7986" y="15045"/>
                </a:cubicBezTo>
                <a:cubicBezTo>
                  <a:pt x="7989" y="15031"/>
                  <a:pt x="7992" y="15016"/>
                  <a:pt x="7995" y="15001"/>
                </a:cubicBezTo>
                <a:cubicBezTo>
                  <a:pt x="7998" y="14981"/>
                  <a:pt x="8001" y="14960"/>
                  <a:pt x="8003" y="14937"/>
                </a:cubicBezTo>
                <a:close/>
                <a:moveTo>
                  <a:pt x="10957" y="14937"/>
                </a:moveTo>
                <a:cubicBezTo>
                  <a:pt x="10935" y="14937"/>
                  <a:pt x="10916" y="14968"/>
                  <a:pt x="10916" y="15005"/>
                </a:cubicBezTo>
                <a:cubicBezTo>
                  <a:pt x="10916" y="15043"/>
                  <a:pt x="10935" y="15074"/>
                  <a:pt x="10957" y="15074"/>
                </a:cubicBezTo>
                <a:cubicBezTo>
                  <a:pt x="10980" y="15074"/>
                  <a:pt x="10998" y="15043"/>
                  <a:pt x="10998" y="15005"/>
                </a:cubicBezTo>
                <a:cubicBezTo>
                  <a:pt x="10998" y="14968"/>
                  <a:pt x="10980" y="14937"/>
                  <a:pt x="10957" y="14937"/>
                </a:cubicBezTo>
                <a:close/>
                <a:moveTo>
                  <a:pt x="11165" y="14937"/>
                </a:moveTo>
                <a:cubicBezTo>
                  <a:pt x="11142" y="14937"/>
                  <a:pt x="11124" y="14968"/>
                  <a:pt x="11124" y="15005"/>
                </a:cubicBezTo>
                <a:cubicBezTo>
                  <a:pt x="11124" y="15043"/>
                  <a:pt x="11142" y="15074"/>
                  <a:pt x="11165" y="15074"/>
                </a:cubicBezTo>
                <a:cubicBezTo>
                  <a:pt x="11187" y="15074"/>
                  <a:pt x="11206" y="15043"/>
                  <a:pt x="11206" y="15005"/>
                </a:cubicBezTo>
                <a:cubicBezTo>
                  <a:pt x="11206" y="14968"/>
                  <a:pt x="11187" y="14937"/>
                  <a:pt x="11165" y="14937"/>
                </a:cubicBezTo>
                <a:close/>
                <a:moveTo>
                  <a:pt x="11380" y="14937"/>
                </a:moveTo>
                <a:cubicBezTo>
                  <a:pt x="11357" y="14937"/>
                  <a:pt x="11339" y="14968"/>
                  <a:pt x="11339" y="15005"/>
                </a:cubicBezTo>
                <a:cubicBezTo>
                  <a:pt x="11339" y="15043"/>
                  <a:pt x="11357" y="15074"/>
                  <a:pt x="11380" y="15074"/>
                </a:cubicBezTo>
                <a:cubicBezTo>
                  <a:pt x="11402" y="15074"/>
                  <a:pt x="11421" y="15043"/>
                  <a:pt x="11421" y="15005"/>
                </a:cubicBezTo>
                <a:cubicBezTo>
                  <a:pt x="11421" y="14968"/>
                  <a:pt x="11402" y="14937"/>
                  <a:pt x="11380" y="14937"/>
                </a:cubicBezTo>
                <a:close/>
                <a:moveTo>
                  <a:pt x="11587" y="14937"/>
                </a:moveTo>
                <a:cubicBezTo>
                  <a:pt x="11564" y="14937"/>
                  <a:pt x="11546" y="14968"/>
                  <a:pt x="11546" y="15005"/>
                </a:cubicBezTo>
                <a:cubicBezTo>
                  <a:pt x="11546" y="15043"/>
                  <a:pt x="11564" y="15074"/>
                  <a:pt x="11587" y="15074"/>
                </a:cubicBezTo>
                <a:cubicBezTo>
                  <a:pt x="11610" y="15074"/>
                  <a:pt x="11628" y="15043"/>
                  <a:pt x="11628" y="15005"/>
                </a:cubicBezTo>
                <a:cubicBezTo>
                  <a:pt x="11628" y="14968"/>
                  <a:pt x="11610" y="14937"/>
                  <a:pt x="11587" y="14937"/>
                </a:cubicBezTo>
                <a:close/>
                <a:moveTo>
                  <a:pt x="11794" y="14937"/>
                </a:moveTo>
                <a:cubicBezTo>
                  <a:pt x="11771" y="14937"/>
                  <a:pt x="11753" y="14968"/>
                  <a:pt x="11753" y="15005"/>
                </a:cubicBezTo>
                <a:cubicBezTo>
                  <a:pt x="11753" y="15043"/>
                  <a:pt x="11771" y="15074"/>
                  <a:pt x="11794" y="15074"/>
                </a:cubicBezTo>
                <a:cubicBezTo>
                  <a:pt x="11817" y="15074"/>
                  <a:pt x="11835" y="15043"/>
                  <a:pt x="11835" y="15005"/>
                </a:cubicBezTo>
                <a:cubicBezTo>
                  <a:pt x="11835" y="14968"/>
                  <a:pt x="11817" y="14937"/>
                  <a:pt x="11794" y="14937"/>
                </a:cubicBezTo>
                <a:close/>
                <a:moveTo>
                  <a:pt x="12009" y="14937"/>
                </a:moveTo>
                <a:cubicBezTo>
                  <a:pt x="11986" y="14937"/>
                  <a:pt x="11968" y="14968"/>
                  <a:pt x="11968" y="15005"/>
                </a:cubicBezTo>
                <a:cubicBezTo>
                  <a:pt x="11968" y="15043"/>
                  <a:pt x="11986" y="15074"/>
                  <a:pt x="12009" y="15074"/>
                </a:cubicBezTo>
                <a:cubicBezTo>
                  <a:pt x="12032" y="15074"/>
                  <a:pt x="12050" y="15043"/>
                  <a:pt x="12050" y="15005"/>
                </a:cubicBezTo>
                <a:cubicBezTo>
                  <a:pt x="12050" y="14968"/>
                  <a:pt x="12032" y="14937"/>
                  <a:pt x="12009" y="14937"/>
                </a:cubicBezTo>
                <a:close/>
                <a:moveTo>
                  <a:pt x="12216" y="14937"/>
                </a:moveTo>
                <a:cubicBezTo>
                  <a:pt x="12194" y="14937"/>
                  <a:pt x="12175" y="14968"/>
                  <a:pt x="12175" y="15005"/>
                </a:cubicBezTo>
                <a:cubicBezTo>
                  <a:pt x="12175" y="15043"/>
                  <a:pt x="12194" y="15074"/>
                  <a:pt x="12216" y="15074"/>
                </a:cubicBezTo>
                <a:cubicBezTo>
                  <a:pt x="12239" y="15074"/>
                  <a:pt x="12257" y="15043"/>
                  <a:pt x="12257" y="15005"/>
                </a:cubicBezTo>
                <a:cubicBezTo>
                  <a:pt x="12257" y="14968"/>
                  <a:pt x="12239" y="14937"/>
                  <a:pt x="12216" y="14937"/>
                </a:cubicBezTo>
                <a:close/>
                <a:moveTo>
                  <a:pt x="12424" y="14937"/>
                </a:moveTo>
                <a:cubicBezTo>
                  <a:pt x="12401" y="14937"/>
                  <a:pt x="12383" y="14968"/>
                  <a:pt x="12383" y="15005"/>
                </a:cubicBezTo>
                <a:cubicBezTo>
                  <a:pt x="12383" y="15043"/>
                  <a:pt x="12401" y="15074"/>
                  <a:pt x="12424" y="15074"/>
                </a:cubicBezTo>
                <a:cubicBezTo>
                  <a:pt x="12446" y="15074"/>
                  <a:pt x="12465" y="15043"/>
                  <a:pt x="12465" y="15005"/>
                </a:cubicBezTo>
                <a:cubicBezTo>
                  <a:pt x="12465" y="14968"/>
                  <a:pt x="12446" y="14937"/>
                  <a:pt x="12424" y="14937"/>
                </a:cubicBezTo>
                <a:close/>
                <a:moveTo>
                  <a:pt x="17043" y="14937"/>
                </a:moveTo>
                <a:cubicBezTo>
                  <a:pt x="17030" y="14937"/>
                  <a:pt x="17019" y="14947"/>
                  <a:pt x="17012" y="14962"/>
                </a:cubicBezTo>
                <a:cubicBezTo>
                  <a:pt x="17022" y="14967"/>
                  <a:pt x="17033" y="14973"/>
                  <a:pt x="17043" y="14981"/>
                </a:cubicBezTo>
                <a:cubicBezTo>
                  <a:pt x="17048" y="14984"/>
                  <a:pt x="17054" y="14988"/>
                  <a:pt x="17059" y="14992"/>
                </a:cubicBezTo>
                <a:cubicBezTo>
                  <a:pt x="17057" y="14979"/>
                  <a:pt x="17053" y="14949"/>
                  <a:pt x="17059" y="14949"/>
                </a:cubicBezTo>
                <a:cubicBezTo>
                  <a:pt x="17062" y="14949"/>
                  <a:pt x="17065" y="14949"/>
                  <a:pt x="17067" y="14950"/>
                </a:cubicBezTo>
                <a:cubicBezTo>
                  <a:pt x="17060" y="14942"/>
                  <a:pt x="17052" y="14937"/>
                  <a:pt x="17043" y="14937"/>
                </a:cubicBezTo>
                <a:close/>
                <a:moveTo>
                  <a:pt x="17457" y="14937"/>
                </a:moveTo>
                <a:cubicBezTo>
                  <a:pt x="17440" y="14945"/>
                  <a:pt x="17426" y="14971"/>
                  <a:pt x="17426" y="15002"/>
                </a:cubicBezTo>
                <a:cubicBezTo>
                  <a:pt x="17429" y="15002"/>
                  <a:pt x="17432" y="15002"/>
                  <a:pt x="17435" y="15002"/>
                </a:cubicBezTo>
                <a:lnTo>
                  <a:pt x="17467" y="15002"/>
                </a:lnTo>
                <a:lnTo>
                  <a:pt x="17508" y="15002"/>
                </a:lnTo>
                <a:cubicBezTo>
                  <a:pt x="17508" y="14985"/>
                  <a:pt x="17504" y="14969"/>
                  <a:pt x="17497" y="14957"/>
                </a:cubicBezTo>
                <a:cubicBezTo>
                  <a:pt x="17487" y="14954"/>
                  <a:pt x="17477" y="14948"/>
                  <a:pt x="17467" y="14942"/>
                </a:cubicBezTo>
                <a:cubicBezTo>
                  <a:pt x="17464" y="14940"/>
                  <a:pt x="17461" y="14939"/>
                  <a:pt x="17457" y="14937"/>
                </a:cubicBezTo>
                <a:close/>
                <a:moveTo>
                  <a:pt x="18726" y="14937"/>
                </a:moveTo>
                <a:cubicBezTo>
                  <a:pt x="18704" y="14937"/>
                  <a:pt x="18685" y="14968"/>
                  <a:pt x="18685" y="15005"/>
                </a:cubicBezTo>
                <a:cubicBezTo>
                  <a:pt x="18685" y="15010"/>
                  <a:pt x="18686" y="15015"/>
                  <a:pt x="18686" y="15019"/>
                </a:cubicBezTo>
                <a:cubicBezTo>
                  <a:pt x="18696" y="15031"/>
                  <a:pt x="18707" y="15039"/>
                  <a:pt x="18720" y="15039"/>
                </a:cubicBezTo>
                <a:lnTo>
                  <a:pt x="18726" y="15039"/>
                </a:lnTo>
                <a:lnTo>
                  <a:pt x="18762" y="15039"/>
                </a:lnTo>
                <a:cubicBezTo>
                  <a:pt x="18765" y="15029"/>
                  <a:pt x="18767" y="15018"/>
                  <a:pt x="18767" y="15005"/>
                </a:cubicBezTo>
                <a:cubicBezTo>
                  <a:pt x="18767" y="14968"/>
                  <a:pt x="18749" y="14937"/>
                  <a:pt x="18726" y="14937"/>
                </a:cubicBezTo>
                <a:close/>
                <a:moveTo>
                  <a:pt x="17275" y="14950"/>
                </a:moveTo>
                <a:cubicBezTo>
                  <a:pt x="17275" y="14957"/>
                  <a:pt x="17274" y="14964"/>
                  <a:pt x="17274" y="14971"/>
                </a:cubicBezTo>
                <a:cubicBezTo>
                  <a:pt x="17267" y="14966"/>
                  <a:pt x="17261" y="14961"/>
                  <a:pt x="17252" y="14958"/>
                </a:cubicBezTo>
                <a:cubicBezTo>
                  <a:pt x="17247" y="14956"/>
                  <a:pt x="17241" y="14955"/>
                  <a:pt x="17233" y="14955"/>
                </a:cubicBezTo>
                <a:cubicBezTo>
                  <a:pt x="17231" y="14955"/>
                  <a:pt x="17228" y="14955"/>
                  <a:pt x="17226" y="14955"/>
                </a:cubicBezTo>
                <a:cubicBezTo>
                  <a:pt x="17217" y="14967"/>
                  <a:pt x="17211" y="14985"/>
                  <a:pt x="17211" y="15006"/>
                </a:cubicBezTo>
                <a:cubicBezTo>
                  <a:pt x="17211" y="15010"/>
                  <a:pt x="17212" y="15015"/>
                  <a:pt x="17212" y="15019"/>
                </a:cubicBezTo>
                <a:cubicBezTo>
                  <a:pt x="17221" y="15024"/>
                  <a:pt x="17231" y="15027"/>
                  <a:pt x="17240" y="15027"/>
                </a:cubicBezTo>
                <a:cubicBezTo>
                  <a:pt x="17245" y="15027"/>
                  <a:pt x="17249" y="15026"/>
                  <a:pt x="17252" y="15023"/>
                </a:cubicBezTo>
                <a:cubicBezTo>
                  <a:pt x="17259" y="15020"/>
                  <a:pt x="17265" y="15013"/>
                  <a:pt x="17271" y="15006"/>
                </a:cubicBezTo>
                <a:cubicBezTo>
                  <a:pt x="17277" y="14999"/>
                  <a:pt x="17283" y="14991"/>
                  <a:pt x="17291" y="14985"/>
                </a:cubicBezTo>
                <a:cubicBezTo>
                  <a:pt x="17288" y="14970"/>
                  <a:pt x="17283" y="14958"/>
                  <a:pt x="17275" y="14950"/>
                </a:cubicBezTo>
                <a:close/>
                <a:moveTo>
                  <a:pt x="19113" y="14950"/>
                </a:moveTo>
                <a:cubicBezTo>
                  <a:pt x="19105" y="14962"/>
                  <a:pt x="19100" y="14980"/>
                  <a:pt x="19100" y="15000"/>
                </a:cubicBezTo>
                <a:cubicBezTo>
                  <a:pt x="19100" y="15038"/>
                  <a:pt x="19118" y="15069"/>
                  <a:pt x="19141" y="15069"/>
                </a:cubicBezTo>
                <a:cubicBezTo>
                  <a:pt x="19156" y="15069"/>
                  <a:pt x="19168" y="15055"/>
                  <a:pt x="19176" y="15036"/>
                </a:cubicBezTo>
                <a:cubicBezTo>
                  <a:pt x="19174" y="15032"/>
                  <a:pt x="19172" y="15029"/>
                  <a:pt x="19170" y="15029"/>
                </a:cubicBezTo>
                <a:cubicBezTo>
                  <a:pt x="19162" y="15029"/>
                  <a:pt x="19150" y="15023"/>
                  <a:pt x="19141" y="15013"/>
                </a:cubicBezTo>
                <a:cubicBezTo>
                  <a:pt x="19137" y="15009"/>
                  <a:pt x="19133" y="15005"/>
                  <a:pt x="19130" y="15000"/>
                </a:cubicBezTo>
                <a:cubicBezTo>
                  <a:pt x="19127" y="14996"/>
                  <a:pt x="19125" y="14992"/>
                  <a:pt x="19123" y="14987"/>
                </a:cubicBezTo>
                <a:cubicBezTo>
                  <a:pt x="19119" y="14973"/>
                  <a:pt x="19116" y="14961"/>
                  <a:pt x="19113" y="14950"/>
                </a:cubicBezTo>
                <a:close/>
                <a:moveTo>
                  <a:pt x="17713" y="14975"/>
                </a:moveTo>
                <a:cubicBezTo>
                  <a:pt x="17703" y="14982"/>
                  <a:pt x="17695" y="14990"/>
                  <a:pt x="17690" y="14999"/>
                </a:cubicBezTo>
                <a:cubicBezTo>
                  <a:pt x="17690" y="15001"/>
                  <a:pt x="17689" y="15002"/>
                  <a:pt x="17689" y="15004"/>
                </a:cubicBezTo>
                <a:cubicBezTo>
                  <a:pt x="17686" y="15014"/>
                  <a:pt x="17685" y="15034"/>
                  <a:pt x="17680" y="15038"/>
                </a:cubicBezTo>
                <a:cubicBezTo>
                  <a:pt x="17678" y="15039"/>
                  <a:pt x="17677" y="15039"/>
                  <a:pt x="17676" y="15040"/>
                </a:cubicBezTo>
                <a:cubicBezTo>
                  <a:pt x="17667" y="15045"/>
                  <a:pt x="17658" y="15049"/>
                  <a:pt x="17649" y="15055"/>
                </a:cubicBezTo>
                <a:cubicBezTo>
                  <a:pt x="17656" y="15065"/>
                  <a:pt x="17666" y="15072"/>
                  <a:pt x="17676" y="15072"/>
                </a:cubicBezTo>
                <a:cubicBezTo>
                  <a:pt x="17699" y="15072"/>
                  <a:pt x="17717" y="15042"/>
                  <a:pt x="17717" y="15004"/>
                </a:cubicBezTo>
                <a:cubicBezTo>
                  <a:pt x="17717" y="14994"/>
                  <a:pt x="17716" y="14984"/>
                  <a:pt x="17713" y="14975"/>
                </a:cubicBezTo>
                <a:close/>
                <a:moveTo>
                  <a:pt x="5392" y="15103"/>
                </a:moveTo>
                <a:cubicBezTo>
                  <a:pt x="5369" y="15103"/>
                  <a:pt x="5351" y="15134"/>
                  <a:pt x="5351" y="15172"/>
                </a:cubicBezTo>
                <a:cubicBezTo>
                  <a:pt x="5351" y="15174"/>
                  <a:pt x="5351" y="15177"/>
                  <a:pt x="5351" y="15179"/>
                </a:cubicBezTo>
                <a:cubicBezTo>
                  <a:pt x="5352" y="15186"/>
                  <a:pt x="5353" y="15193"/>
                  <a:pt x="5355" y="15200"/>
                </a:cubicBezTo>
                <a:cubicBezTo>
                  <a:pt x="5361" y="15224"/>
                  <a:pt x="5375" y="15240"/>
                  <a:pt x="5392" y="15240"/>
                </a:cubicBezTo>
                <a:cubicBezTo>
                  <a:pt x="5414" y="15240"/>
                  <a:pt x="5433" y="15210"/>
                  <a:pt x="5433" y="15172"/>
                </a:cubicBezTo>
                <a:cubicBezTo>
                  <a:pt x="5433" y="15134"/>
                  <a:pt x="5414" y="15103"/>
                  <a:pt x="5392" y="15103"/>
                </a:cubicBezTo>
                <a:close/>
                <a:moveTo>
                  <a:pt x="5607" y="15103"/>
                </a:moveTo>
                <a:cubicBezTo>
                  <a:pt x="5584" y="15103"/>
                  <a:pt x="5566" y="15134"/>
                  <a:pt x="5566" y="15172"/>
                </a:cubicBezTo>
                <a:cubicBezTo>
                  <a:pt x="5566" y="15210"/>
                  <a:pt x="5584" y="15240"/>
                  <a:pt x="5607" y="15240"/>
                </a:cubicBezTo>
                <a:cubicBezTo>
                  <a:pt x="5629" y="15240"/>
                  <a:pt x="5648" y="15210"/>
                  <a:pt x="5648" y="15172"/>
                </a:cubicBezTo>
                <a:cubicBezTo>
                  <a:pt x="5648" y="15134"/>
                  <a:pt x="5629" y="15103"/>
                  <a:pt x="5607" y="15103"/>
                </a:cubicBezTo>
                <a:close/>
                <a:moveTo>
                  <a:pt x="5814" y="15103"/>
                </a:moveTo>
                <a:cubicBezTo>
                  <a:pt x="5791" y="15103"/>
                  <a:pt x="5773" y="15134"/>
                  <a:pt x="5773" y="15172"/>
                </a:cubicBezTo>
                <a:cubicBezTo>
                  <a:pt x="5773" y="15210"/>
                  <a:pt x="5791" y="15240"/>
                  <a:pt x="5814" y="15240"/>
                </a:cubicBezTo>
                <a:cubicBezTo>
                  <a:pt x="5837" y="15240"/>
                  <a:pt x="5855" y="15210"/>
                  <a:pt x="5855" y="15172"/>
                </a:cubicBezTo>
                <a:cubicBezTo>
                  <a:pt x="5855" y="15134"/>
                  <a:pt x="5837" y="15103"/>
                  <a:pt x="5814" y="15103"/>
                </a:cubicBezTo>
                <a:close/>
                <a:moveTo>
                  <a:pt x="6021" y="15103"/>
                </a:moveTo>
                <a:cubicBezTo>
                  <a:pt x="5999" y="15103"/>
                  <a:pt x="5980" y="15134"/>
                  <a:pt x="5980" y="15172"/>
                </a:cubicBezTo>
                <a:cubicBezTo>
                  <a:pt x="5980" y="15210"/>
                  <a:pt x="5999" y="15240"/>
                  <a:pt x="6021" y="15240"/>
                </a:cubicBezTo>
                <a:cubicBezTo>
                  <a:pt x="6044" y="15240"/>
                  <a:pt x="6062" y="15210"/>
                  <a:pt x="6062" y="15172"/>
                </a:cubicBezTo>
                <a:cubicBezTo>
                  <a:pt x="6062" y="15134"/>
                  <a:pt x="6044" y="15103"/>
                  <a:pt x="6021" y="15103"/>
                </a:cubicBezTo>
                <a:close/>
                <a:moveTo>
                  <a:pt x="6236" y="15103"/>
                </a:moveTo>
                <a:cubicBezTo>
                  <a:pt x="6214" y="15103"/>
                  <a:pt x="6195" y="15134"/>
                  <a:pt x="6195" y="15172"/>
                </a:cubicBezTo>
                <a:cubicBezTo>
                  <a:pt x="6195" y="15210"/>
                  <a:pt x="6214" y="15240"/>
                  <a:pt x="6236" y="15240"/>
                </a:cubicBezTo>
                <a:cubicBezTo>
                  <a:pt x="6259" y="15240"/>
                  <a:pt x="6277" y="15210"/>
                  <a:pt x="6277" y="15172"/>
                </a:cubicBezTo>
                <a:cubicBezTo>
                  <a:pt x="6277" y="15134"/>
                  <a:pt x="6259" y="15103"/>
                  <a:pt x="6236" y="15103"/>
                </a:cubicBezTo>
                <a:close/>
                <a:moveTo>
                  <a:pt x="6443" y="15103"/>
                </a:moveTo>
                <a:cubicBezTo>
                  <a:pt x="6421" y="15103"/>
                  <a:pt x="6402" y="15134"/>
                  <a:pt x="6402" y="15172"/>
                </a:cubicBezTo>
                <a:cubicBezTo>
                  <a:pt x="6402" y="15210"/>
                  <a:pt x="6421" y="15240"/>
                  <a:pt x="6443" y="15240"/>
                </a:cubicBezTo>
                <a:cubicBezTo>
                  <a:pt x="6466" y="15240"/>
                  <a:pt x="6484" y="15210"/>
                  <a:pt x="6484" y="15172"/>
                </a:cubicBezTo>
                <a:cubicBezTo>
                  <a:pt x="6484" y="15134"/>
                  <a:pt x="6466" y="15103"/>
                  <a:pt x="6443" y="15103"/>
                </a:cubicBezTo>
                <a:close/>
                <a:moveTo>
                  <a:pt x="6651" y="15103"/>
                </a:moveTo>
                <a:cubicBezTo>
                  <a:pt x="6628" y="15103"/>
                  <a:pt x="6610" y="15134"/>
                  <a:pt x="6610" y="15172"/>
                </a:cubicBezTo>
                <a:cubicBezTo>
                  <a:pt x="6610" y="15210"/>
                  <a:pt x="6628" y="15240"/>
                  <a:pt x="6651" y="15240"/>
                </a:cubicBezTo>
                <a:cubicBezTo>
                  <a:pt x="6673" y="15240"/>
                  <a:pt x="6692" y="15210"/>
                  <a:pt x="6692" y="15172"/>
                </a:cubicBezTo>
                <a:cubicBezTo>
                  <a:pt x="6692" y="15134"/>
                  <a:pt x="6673" y="15103"/>
                  <a:pt x="6651" y="15103"/>
                </a:cubicBezTo>
                <a:close/>
                <a:moveTo>
                  <a:pt x="6866" y="15103"/>
                </a:moveTo>
                <a:cubicBezTo>
                  <a:pt x="6843" y="15103"/>
                  <a:pt x="6825" y="15134"/>
                  <a:pt x="6825" y="15172"/>
                </a:cubicBezTo>
                <a:cubicBezTo>
                  <a:pt x="6825" y="15210"/>
                  <a:pt x="6843" y="15240"/>
                  <a:pt x="6866" y="15240"/>
                </a:cubicBezTo>
                <a:cubicBezTo>
                  <a:pt x="6888" y="15240"/>
                  <a:pt x="6907" y="15210"/>
                  <a:pt x="6907" y="15172"/>
                </a:cubicBezTo>
                <a:cubicBezTo>
                  <a:pt x="6907" y="15134"/>
                  <a:pt x="6888" y="15103"/>
                  <a:pt x="6866" y="15103"/>
                </a:cubicBezTo>
                <a:close/>
                <a:moveTo>
                  <a:pt x="7073" y="15103"/>
                </a:moveTo>
                <a:cubicBezTo>
                  <a:pt x="7050" y="15103"/>
                  <a:pt x="7032" y="15134"/>
                  <a:pt x="7032" y="15172"/>
                </a:cubicBezTo>
                <a:cubicBezTo>
                  <a:pt x="7032" y="15210"/>
                  <a:pt x="7050" y="15240"/>
                  <a:pt x="7073" y="15240"/>
                </a:cubicBezTo>
                <a:cubicBezTo>
                  <a:pt x="7096" y="15240"/>
                  <a:pt x="7114" y="15210"/>
                  <a:pt x="7114" y="15172"/>
                </a:cubicBezTo>
                <a:cubicBezTo>
                  <a:pt x="7114" y="15134"/>
                  <a:pt x="7096" y="15103"/>
                  <a:pt x="7073" y="15103"/>
                </a:cubicBezTo>
                <a:close/>
                <a:moveTo>
                  <a:pt x="7280" y="15103"/>
                </a:moveTo>
                <a:cubicBezTo>
                  <a:pt x="7258" y="15103"/>
                  <a:pt x="7239" y="15134"/>
                  <a:pt x="7239" y="15172"/>
                </a:cubicBezTo>
                <a:cubicBezTo>
                  <a:pt x="7239" y="15210"/>
                  <a:pt x="7258" y="15240"/>
                  <a:pt x="7280" y="15240"/>
                </a:cubicBezTo>
                <a:cubicBezTo>
                  <a:pt x="7303" y="15240"/>
                  <a:pt x="7321" y="15210"/>
                  <a:pt x="7321" y="15172"/>
                </a:cubicBezTo>
                <a:cubicBezTo>
                  <a:pt x="7321" y="15134"/>
                  <a:pt x="7303" y="15103"/>
                  <a:pt x="7280" y="15103"/>
                </a:cubicBezTo>
                <a:close/>
                <a:moveTo>
                  <a:pt x="7495" y="15103"/>
                </a:moveTo>
                <a:cubicBezTo>
                  <a:pt x="7473" y="15103"/>
                  <a:pt x="7454" y="15134"/>
                  <a:pt x="7454" y="15172"/>
                </a:cubicBezTo>
                <a:cubicBezTo>
                  <a:pt x="7454" y="15210"/>
                  <a:pt x="7473" y="15240"/>
                  <a:pt x="7495" y="15240"/>
                </a:cubicBezTo>
                <a:cubicBezTo>
                  <a:pt x="7518" y="15240"/>
                  <a:pt x="7536" y="15210"/>
                  <a:pt x="7536" y="15172"/>
                </a:cubicBezTo>
                <a:cubicBezTo>
                  <a:pt x="7536" y="15134"/>
                  <a:pt x="7518" y="15103"/>
                  <a:pt x="7495" y="15103"/>
                </a:cubicBezTo>
                <a:close/>
                <a:moveTo>
                  <a:pt x="7702" y="15103"/>
                </a:moveTo>
                <a:cubicBezTo>
                  <a:pt x="7680" y="15103"/>
                  <a:pt x="7661" y="15134"/>
                  <a:pt x="7661" y="15172"/>
                </a:cubicBezTo>
                <a:cubicBezTo>
                  <a:pt x="7661" y="15210"/>
                  <a:pt x="7680" y="15240"/>
                  <a:pt x="7702" y="15240"/>
                </a:cubicBezTo>
                <a:cubicBezTo>
                  <a:pt x="7725" y="15240"/>
                  <a:pt x="7743" y="15210"/>
                  <a:pt x="7743" y="15172"/>
                </a:cubicBezTo>
                <a:cubicBezTo>
                  <a:pt x="7743" y="15134"/>
                  <a:pt x="7725" y="15103"/>
                  <a:pt x="7702" y="15103"/>
                </a:cubicBezTo>
                <a:close/>
                <a:moveTo>
                  <a:pt x="7910" y="15103"/>
                </a:moveTo>
                <a:cubicBezTo>
                  <a:pt x="7887" y="15103"/>
                  <a:pt x="7869" y="15134"/>
                  <a:pt x="7869" y="15172"/>
                </a:cubicBezTo>
                <a:cubicBezTo>
                  <a:pt x="7869" y="15210"/>
                  <a:pt x="7887" y="15240"/>
                  <a:pt x="7910" y="15240"/>
                </a:cubicBezTo>
                <a:cubicBezTo>
                  <a:pt x="7911" y="15240"/>
                  <a:pt x="7912" y="15240"/>
                  <a:pt x="7914" y="15239"/>
                </a:cubicBezTo>
                <a:cubicBezTo>
                  <a:pt x="7926" y="15211"/>
                  <a:pt x="7938" y="15184"/>
                  <a:pt x="7949" y="15154"/>
                </a:cubicBezTo>
                <a:cubicBezTo>
                  <a:pt x="7944" y="15125"/>
                  <a:pt x="7929" y="15103"/>
                  <a:pt x="7910" y="15103"/>
                </a:cubicBezTo>
                <a:close/>
                <a:moveTo>
                  <a:pt x="11065" y="15103"/>
                </a:moveTo>
                <a:cubicBezTo>
                  <a:pt x="11042" y="15103"/>
                  <a:pt x="11024" y="15134"/>
                  <a:pt x="11024" y="15172"/>
                </a:cubicBezTo>
                <a:cubicBezTo>
                  <a:pt x="11024" y="15210"/>
                  <a:pt x="11042" y="15240"/>
                  <a:pt x="11065" y="15240"/>
                </a:cubicBezTo>
                <a:cubicBezTo>
                  <a:pt x="11087" y="15240"/>
                  <a:pt x="11106" y="15210"/>
                  <a:pt x="11106" y="15172"/>
                </a:cubicBezTo>
                <a:cubicBezTo>
                  <a:pt x="11106" y="15134"/>
                  <a:pt x="11087" y="15103"/>
                  <a:pt x="11065" y="15103"/>
                </a:cubicBezTo>
                <a:close/>
                <a:moveTo>
                  <a:pt x="11272" y="15103"/>
                </a:moveTo>
                <a:cubicBezTo>
                  <a:pt x="11249" y="15103"/>
                  <a:pt x="11231" y="15134"/>
                  <a:pt x="11231" y="15172"/>
                </a:cubicBezTo>
                <a:cubicBezTo>
                  <a:pt x="11231" y="15210"/>
                  <a:pt x="11249" y="15240"/>
                  <a:pt x="11272" y="15240"/>
                </a:cubicBezTo>
                <a:cubicBezTo>
                  <a:pt x="11295" y="15240"/>
                  <a:pt x="11313" y="15210"/>
                  <a:pt x="11313" y="15172"/>
                </a:cubicBezTo>
                <a:cubicBezTo>
                  <a:pt x="11313" y="15134"/>
                  <a:pt x="11295" y="15103"/>
                  <a:pt x="11272" y="15103"/>
                </a:cubicBezTo>
                <a:close/>
                <a:moveTo>
                  <a:pt x="11479" y="15103"/>
                </a:moveTo>
                <a:cubicBezTo>
                  <a:pt x="11457" y="15103"/>
                  <a:pt x="11438" y="15134"/>
                  <a:pt x="11438" y="15172"/>
                </a:cubicBezTo>
                <a:cubicBezTo>
                  <a:pt x="11438" y="15210"/>
                  <a:pt x="11457" y="15240"/>
                  <a:pt x="11479" y="15240"/>
                </a:cubicBezTo>
                <a:cubicBezTo>
                  <a:pt x="11502" y="15240"/>
                  <a:pt x="11520" y="15210"/>
                  <a:pt x="11520" y="15172"/>
                </a:cubicBezTo>
                <a:cubicBezTo>
                  <a:pt x="11520" y="15134"/>
                  <a:pt x="11502" y="15103"/>
                  <a:pt x="11479" y="15103"/>
                </a:cubicBezTo>
                <a:close/>
                <a:moveTo>
                  <a:pt x="11694" y="15103"/>
                </a:moveTo>
                <a:cubicBezTo>
                  <a:pt x="11672" y="15103"/>
                  <a:pt x="11653" y="15134"/>
                  <a:pt x="11653" y="15172"/>
                </a:cubicBezTo>
                <a:cubicBezTo>
                  <a:pt x="11653" y="15210"/>
                  <a:pt x="11672" y="15240"/>
                  <a:pt x="11694" y="15240"/>
                </a:cubicBezTo>
                <a:cubicBezTo>
                  <a:pt x="11717" y="15240"/>
                  <a:pt x="11735" y="15210"/>
                  <a:pt x="11735" y="15172"/>
                </a:cubicBezTo>
                <a:cubicBezTo>
                  <a:pt x="11735" y="15134"/>
                  <a:pt x="11717" y="15103"/>
                  <a:pt x="11694" y="15103"/>
                </a:cubicBezTo>
                <a:close/>
                <a:moveTo>
                  <a:pt x="11902" y="15103"/>
                </a:moveTo>
                <a:cubicBezTo>
                  <a:pt x="11879" y="15103"/>
                  <a:pt x="11861" y="15134"/>
                  <a:pt x="11861" y="15172"/>
                </a:cubicBezTo>
                <a:cubicBezTo>
                  <a:pt x="11861" y="15210"/>
                  <a:pt x="11879" y="15240"/>
                  <a:pt x="11902" y="15240"/>
                </a:cubicBezTo>
                <a:cubicBezTo>
                  <a:pt x="11924" y="15240"/>
                  <a:pt x="11943" y="15210"/>
                  <a:pt x="11943" y="15172"/>
                </a:cubicBezTo>
                <a:cubicBezTo>
                  <a:pt x="11943" y="15134"/>
                  <a:pt x="11924" y="15103"/>
                  <a:pt x="11902" y="15103"/>
                </a:cubicBezTo>
                <a:close/>
                <a:moveTo>
                  <a:pt x="12109" y="15103"/>
                </a:moveTo>
                <a:cubicBezTo>
                  <a:pt x="12086" y="15103"/>
                  <a:pt x="12068" y="15134"/>
                  <a:pt x="12068" y="15172"/>
                </a:cubicBezTo>
                <a:cubicBezTo>
                  <a:pt x="12068" y="15210"/>
                  <a:pt x="12086" y="15240"/>
                  <a:pt x="12109" y="15240"/>
                </a:cubicBezTo>
                <a:cubicBezTo>
                  <a:pt x="12132" y="15240"/>
                  <a:pt x="12150" y="15210"/>
                  <a:pt x="12150" y="15172"/>
                </a:cubicBezTo>
                <a:cubicBezTo>
                  <a:pt x="12150" y="15134"/>
                  <a:pt x="12132" y="15103"/>
                  <a:pt x="12109" y="15103"/>
                </a:cubicBezTo>
                <a:close/>
                <a:moveTo>
                  <a:pt x="12324" y="15103"/>
                </a:moveTo>
                <a:cubicBezTo>
                  <a:pt x="12301" y="15103"/>
                  <a:pt x="12283" y="15134"/>
                  <a:pt x="12283" y="15172"/>
                </a:cubicBezTo>
                <a:cubicBezTo>
                  <a:pt x="12283" y="15210"/>
                  <a:pt x="12301" y="15240"/>
                  <a:pt x="12324" y="15240"/>
                </a:cubicBezTo>
                <a:cubicBezTo>
                  <a:pt x="12346" y="15240"/>
                  <a:pt x="12365" y="15210"/>
                  <a:pt x="12365" y="15172"/>
                </a:cubicBezTo>
                <a:cubicBezTo>
                  <a:pt x="12365" y="15134"/>
                  <a:pt x="12346" y="15103"/>
                  <a:pt x="12324" y="15103"/>
                </a:cubicBezTo>
                <a:close/>
                <a:moveTo>
                  <a:pt x="17360" y="15103"/>
                </a:moveTo>
                <a:cubicBezTo>
                  <a:pt x="17356" y="15103"/>
                  <a:pt x="17353" y="15104"/>
                  <a:pt x="17349" y="15106"/>
                </a:cubicBezTo>
                <a:cubicBezTo>
                  <a:pt x="17359" y="15116"/>
                  <a:pt x="17373" y="15119"/>
                  <a:pt x="17386" y="15120"/>
                </a:cubicBezTo>
                <a:cubicBezTo>
                  <a:pt x="17379" y="15110"/>
                  <a:pt x="17370" y="15103"/>
                  <a:pt x="17360" y="15103"/>
                </a:cubicBezTo>
                <a:close/>
                <a:moveTo>
                  <a:pt x="19878" y="15103"/>
                </a:moveTo>
                <a:cubicBezTo>
                  <a:pt x="19868" y="15103"/>
                  <a:pt x="19859" y="15109"/>
                  <a:pt x="19852" y="15119"/>
                </a:cubicBezTo>
                <a:cubicBezTo>
                  <a:pt x="19864" y="15135"/>
                  <a:pt x="19883" y="15141"/>
                  <a:pt x="19898" y="15141"/>
                </a:cubicBezTo>
                <a:cubicBezTo>
                  <a:pt x="19901" y="15141"/>
                  <a:pt x="19907" y="15133"/>
                  <a:pt x="19909" y="15133"/>
                </a:cubicBezTo>
                <a:cubicBezTo>
                  <a:pt x="19907" y="15127"/>
                  <a:pt x="19905" y="15123"/>
                  <a:pt x="19902" y="15118"/>
                </a:cubicBezTo>
                <a:cubicBezTo>
                  <a:pt x="19895" y="15109"/>
                  <a:pt x="19887" y="15103"/>
                  <a:pt x="19878" y="15103"/>
                </a:cubicBezTo>
                <a:close/>
                <a:moveTo>
                  <a:pt x="12526" y="15116"/>
                </a:moveTo>
                <a:cubicBezTo>
                  <a:pt x="12506" y="15121"/>
                  <a:pt x="12490" y="15149"/>
                  <a:pt x="12490" y="15184"/>
                </a:cubicBezTo>
                <a:cubicBezTo>
                  <a:pt x="12490" y="15222"/>
                  <a:pt x="12508" y="15252"/>
                  <a:pt x="12531" y="15252"/>
                </a:cubicBezTo>
                <a:cubicBezTo>
                  <a:pt x="12545" y="15252"/>
                  <a:pt x="12557" y="15241"/>
                  <a:pt x="12564" y="15223"/>
                </a:cubicBezTo>
                <a:cubicBezTo>
                  <a:pt x="12559" y="15189"/>
                  <a:pt x="12542" y="15156"/>
                  <a:pt x="12526" y="15116"/>
                </a:cubicBezTo>
                <a:close/>
                <a:moveTo>
                  <a:pt x="19231" y="15116"/>
                </a:moveTo>
                <a:cubicBezTo>
                  <a:pt x="19217" y="15127"/>
                  <a:pt x="19207" y="15151"/>
                  <a:pt x="19207" y="15178"/>
                </a:cubicBezTo>
                <a:cubicBezTo>
                  <a:pt x="19207" y="15181"/>
                  <a:pt x="19207" y="15184"/>
                  <a:pt x="19208" y="15187"/>
                </a:cubicBezTo>
                <a:cubicBezTo>
                  <a:pt x="19219" y="15203"/>
                  <a:pt x="19236" y="15224"/>
                  <a:pt x="19239" y="15224"/>
                </a:cubicBezTo>
                <a:lnTo>
                  <a:pt x="19252" y="15224"/>
                </a:lnTo>
                <a:cubicBezTo>
                  <a:pt x="19252" y="15194"/>
                  <a:pt x="19267" y="15173"/>
                  <a:pt x="19279" y="15156"/>
                </a:cubicBezTo>
                <a:cubicBezTo>
                  <a:pt x="19273" y="15152"/>
                  <a:pt x="19241" y="15160"/>
                  <a:pt x="19237" y="15139"/>
                </a:cubicBezTo>
                <a:cubicBezTo>
                  <a:pt x="19235" y="15132"/>
                  <a:pt x="19233" y="15124"/>
                  <a:pt x="19231" y="15116"/>
                </a:cubicBezTo>
                <a:close/>
                <a:moveTo>
                  <a:pt x="17396" y="15142"/>
                </a:moveTo>
                <a:cubicBezTo>
                  <a:pt x="17399" y="15151"/>
                  <a:pt x="17401" y="15163"/>
                  <a:pt x="17402" y="15175"/>
                </a:cubicBezTo>
                <a:cubicBezTo>
                  <a:pt x="17398" y="15167"/>
                  <a:pt x="17396" y="15153"/>
                  <a:pt x="17396" y="15142"/>
                </a:cubicBezTo>
                <a:close/>
                <a:moveTo>
                  <a:pt x="17603" y="15142"/>
                </a:moveTo>
                <a:cubicBezTo>
                  <a:pt x="17603" y="15144"/>
                  <a:pt x="17603" y="15145"/>
                  <a:pt x="17603" y="15147"/>
                </a:cubicBezTo>
                <a:cubicBezTo>
                  <a:pt x="17603" y="15157"/>
                  <a:pt x="17605" y="15167"/>
                  <a:pt x="17608" y="15175"/>
                </a:cubicBezTo>
                <a:cubicBezTo>
                  <a:pt x="17608" y="15174"/>
                  <a:pt x="17608" y="15174"/>
                  <a:pt x="17608" y="15173"/>
                </a:cubicBezTo>
                <a:cubicBezTo>
                  <a:pt x="17608" y="15162"/>
                  <a:pt x="17606" y="15151"/>
                  <a:pt x="17603" y="15142"/>
                </a:cubicBezTo>
                <a:close/>
                <a:moveTo>
                  <a:pt x="5499" y="15283"/>
                </a:moveTo>
                <a:cubicBezTo>
                  <a:pt x="5477" y="15283"/>
                  <a:pt x="5458" y="15313"/>
                  <a:pt x="5458" y="15351"/>
                </a:cubicBezTo>
                <a:cubicBezTo>
                  <a:pt x="5458" y="15389"/>
                  <a:pt x="5477" y="15419"/>
                  <a:pt x="5499" y="15419"/>
                </a:cubicBezTo>
                <a:cubicBezTo>
                  <a:pt x="5522" y="15419"/>
                  <a:pt x="5540" y="15389"/>
                  <a:pt x="5540" y="15351"/>
                </a:cubicBezTo>
                <a:cubicBezTo>
                  <a:pt x="5540" y="15313"/>
                  <a:pt x="5522" y="15283"/>
                  <a:pt x="5499" y="15283"/>
                </a:cubicBezTo>
                <a:close/>
                <a:moveTo>
                  <a:pt x="5706" y="15283"/>
                </a:moveTo>
                <a:cubicBezTo>
                  <a:pt x="5684" y="15283"/>
                  <a:pt x="5665" y="15313"/>
                  <a:pt x="5665" y="15351"/>
                </a:cubicBezTo>
                <a:cubicBezTo>
                  <a:pt x="5665" y="15389"/>
                  <a:pt x="5684" y="15419"/>
                  <a:pt x="5706" y="15419"/>
                </a:cubicBezTo>
                <a:cubicBezTo>
                  <a:pt x="5729" y="15419"/>
                  <a:pt x="5747" y="15389"/>
                  <a:pt x="5747" y="15351"/>
                </a:cubicBezTo>
                <a:cubicBezTo>
                  <a:pt x="5747" y="15313"/>
                  <a:pt x="5729" y="15283"/>
                  <a:pt x="5706" y="15283"/>
                </a:cubicBezTo>
                <a:close/>
                <a:moveTo>
                  <a:pt x="5921" y="15283"/>
                </a:moveTo>
                <a:cubicBezTo>
                  <a:pt x="5899" y="15283"/>
                  <a:pt x="5880" y="15313"/>
                  <a:pt x="5880" y="15351"/>
                </a:cubicBezTo>
                <a:cubicBezTo>
                  <a:pt x="5880" y="15389"/>
                  <a:pt x="5899" y="15419"/>
                  <a:pt x="5921" y="15419"/>
                </a:cubicBezTo>
                <a:cubicBezTo>
                  <a:pt x="5944" y="15419"/>
                  <a:pt x="5962" y="15389"/>
                  <a:pt x="5962" y="15351"/>
                </a:cubicBezTo>
                <a:cubicBezTo>
                  <a:pt x="5962" y="15313"/>
                  <a:pt x="5944" y="15283"/>
                  <a:pt x="5921" y="15283"/>
                </a:cubicBezTo>
                <a:close/>
                <a:moveTo>
                  <a:pt x="6129" y="15283"/>
                </a:moveTo>
                <a:cubicBezTo>
                  <a:pt x="6106" y="15283"/>
                  <a:pt x="6088" y="15313"/>
                  <a:pt x="6088" y="15351"/>
                </a:cubicBezTo>
                <a:cubicBezTo>
                  <a:pt x="6088" y="15389"/>
                  <a:pt x="6106" y="15419"/>
                  <a:pt x="6129" y="15419"/>
                </a:cubicBezTo>
                <a:cubicBezTo>
                  <a:pt x="6151" y="15419"/>
                  <a:pt x="6170" y="15389"/>
                  <a:pt x="6170" y="15351"/>
                </a:cubicBezTo>
                <a:cubicBezTo>
                  <a:pt x="6170" y="15313"/>
                  <a:pt x="6151" y="15283"/>
                  <a:pt x="6129" y="15283"/>
                </a:cubicBezTo>
                <a:close/>
                <a:moveTo>
                  <a:pt x="6336" y="15283"/>
                </a:moveTo>
                <a:cubicBezTo>
                  <a:pt x="6313" y="15283"/>
                  <a:pt x="6295" y="15313"/>
                  <a:pt x="6295" y="15351"/>
                </a:cubicBezTo>
                <a:cubicBezTo>
                  <a:pt x="6295" y="15389"/>
                  <a:pt x="6313" y="15419"/>
                  <a:pt x="6336" y="15419"/>
                </a:cubicBezTo>
                <a:cubicBezTo>
                  <a:pt x="6359" y="15419"/>
                  <a:pt x="6377" y="15389"/>
                  <a:pt x="6377" y="15351"/>
                </a:cubicBezTo>
                <a:cubicBezTo>
                  <a:pt x="6377" y="15313"/>
                  <a:pt x="6359" y="15283"/>
                  <a:pt x="6336" y="15283"/>
                </a:cubicBezTo>
                <a:close/>
                <a:moveTo>
                  <a:pt x="6551" y="15283"/>
                </a:moveTo>
                <a:cubicBezTo>
                  <a:pt x="6528" y="15283"/>
                  <a:pt x="6510" y="15313"/>
                  <a:pt x="6510" y="15351"/>
                </a:cubicBezTo>
                <a:cubicBezTo>
                  <a:pt x="6510" y="15389"/>
                  <a:pt x="6528" y="15419"/>
                  <a:pt x="6551" y="15419"/>
                </a:cubicBezTo>
                <a:cubicBezTo>
                  <a:pt x="6574" y="15419"/>
                  <a:pt x="6592" y="15389"/>
                  <a:pt x="6592" y="15351"/>
                </a:cubicBezTo>
                <a:cubicBezTo>
                  <a:pt x="6592" y="15313"/>
                  <a:pt x="6574" y="15283"/>
                  <a:pt x="6551" y="15283"/>
                </a:cubicBezTo>
                <a:close/>
                <a:moveTo>
                  <a:pt x="6758" y="15283"/>
                </a:moveTo>
                <a:cubicBezTo>
                  <a:pt x="6736" y="15283"/>
                  <a:pt x="6717" y="15313"/>
                  <a:pt x="6717" y="15351"/>
                </a:cubicBezTo>
                <a:cubicBezTo>
                  <a:pt x="6717" y="15389"/>
                  <a:pt x="6736" y="15419"/>
                  <a:pt x="6758" y="15419"/>
                </a:cubicBezTo>
                <a:cubicBezTo>
                  <a:pt x="6781" y="15419"/>
                  <a:pt x="6799" y="15389"/>
                  <a:pt x="6799" y="15351"/>
                </a:cubicBezTo>
                <a:cubicBezTo>
                  <a:pt x="6799" y="15313"/>
                  <a:pt x="6781" y="15283"/>
                  <a:pt x="6758" y="15283"/>
                </a:cubicBezTo>
                <a:close/>
                <a:moveTo>
                  <a:pt x="6965" y="15283"/>
                </a:moveTo>
                <a:cubicBezTo>
                  <a:pt x="6943" y="15283"/>
                  <a:pt x="6924" y="15313"/>
                  <a:pt x="6924" y="15351"/>
                </a:cubicBezTo>
                <a:cubicBezTo>
                  <a:pt x="6924" y="15389"/>
                  <a:pt x="6943" y="15419"/>
                  <a:pt x="6965" y="15419"/>
                </a:cubicBezTo>
                <a:cubicBezTo>
                  <a:pt x="6988" y="15419"/>
                  <a:pt x="7006" y="15389"/>
                  <a:pt x="7006" y="15351"/>
                </a:cubicBezTo>
                <a:cubicBezTo>
                  <a:pt x="7006" y="15313"/>
                  <a:pt x="6988" y="15283"/>
                  <a:pt x="6965" y="15283"/>
                </a:cubicBezTo>
                <a:close/>
                <a:moveTo>
                  <a:pt x="7180" y="15283"/>
                </a:moveTo>
                <a:cubicBezTo>
                  <a:pt x="7158" y="15283"/>
                  <a:pt x="7139" y="15313"/>
                  <a:pt x="7139" y="15351"/>
                </a:cubicBezTo>
                <a:cubicBezTo>
                  <a:pt x="7139" y="15389"/>
                  <a:pt x="7158" y="15419"/>
                  <a:pt x="7180" y="15419"/>
                </a:cubicBezTo>
                <a:cubicBezTo>
                  <a:pt x="7203" y="15419"/>
                  <a:pt x="7221" y="15389"/>
                  <a:pt x="7221" y="15351"/>
                </a:cubicBezTo>
                <a:cubicBezTo>
                  <a:pt x="7221" y="15313"/>
                  <a:pt x="7203" y="15283"/>
                  <a:pt x="7180" y="15283"/>
                </a:cubicBezTo>
                <a:close/>
                <a:moveTo>
                  <a:pt x="7388" y="15283"/>
                </a:moveTo>
                <a:cubicBezTo>
                  <a:pt x="7365" y="15283"/>
                  <a:pt x="7347" y="15313"/>
                  <a:pt x="7347" y="15351"/>
                </a:cubicBezTo>
                <a:cubicBezTo>
                  <a:pt x="7347" y="15389"/>
                  <a:pt x="7365" y="15419"/>
                  <a:pt x="7388" y="15419"/>
                </a:cubicBezTo>
                <a:cubicBezTo>
                  <a:pt x="7410" y="15419"/>
                  <a:pt x="7429" y="15389"/>
                  <a:pt x="7429" y="15351"/>
                </a:cubicBezTo>
                <a:cubicBezTo>
                  <a:pt x="7429" y="15313"/>
                  <a:pt x="7410" y="15283"/>
                  <a:pt x="7388" y="15283"/>
                </a:cubicBezTo>
                <a:close/>
                <a:moveTo>
                  <a:pt x="7595" y="15283"/>
                </a:moveTo>
                <a:cubicBezTo>
                  <a:pt x="7572" y="15283"/>
                  <a:pt x="7554" y="15313"/>
                  <a:pt x="7554" y="15351"/>
                </a:cubicBezTo>
                <a:cubicBezTo>
                  <a:pt x="7554" y="15389"/>
                  <a:pt x="7572" y="15419"/>
                  <a:pt x="7595" y="15419"/>
                </a:cubicBezTo>
                <a:cubicBezTo>
                  <a:pt x="7618" y="15419"/>
                  <a:pt x="7636" y="15389"/>
                  <a:pt x="7636" y="15351"/>
                </a:cubicBezTo>
                <a:cubicBezTo>
                  <a:pt x="7636" y="15313"/>
                  <a:pt x="7618" y="15283"/>
                  <a:pt x="7595" y="15283"/>
                </a:cubicBezTo>
                <a:close/>
                <a:moveTo>
                  <a:pt x="7810" y="15283"/>
                </a:moveTo>
                <a:cubicBezTo>
                  <a:pt x="7787" y="15283"/>
                  <a:pt x="7769" y="15313"/>
                  <a:pt x="7769" y="15351"/>
                </a:cubicBezTo>
                <a:cubicBezTo>
                  <a:pt x="7769" y="15389"/>
                  <a:pt x="7787" y="15419"/>
                  <a:pt x="7810" y="15419"/>
                </a:cubicBezTo>
                <a:cubicBezTo>
                  <a:pt x="7833" y="15419"/>
                  <a:pt x="7851" y="15389"/>
                  <a:pt x="7851" y="15351"/>
                </a:cubicBezTo>
                <a:cubicBezTo>
                  <a:pt x="7851" y="15313"/>
                  <a:pt x="7833" y="15283"/>
                  <a:pt x="7810" y="15283"/>
                </a:cubicBezTo>
                <a:close/>
                <a:moveTo>
                  <a:pt x="10956" y="15283"/>
                </a:moveTo>
                <a:cubicBezTo>
                  <a:pt x="10947" y="15283"/>
                  <a:pt x="10939" y="15288"/>
                  <a:pt x="10932" y="15296"/>
                </a:cubicBezTo>
                <a:cubicBezTo>
                  <a:pt x="10934" y="15313"/>
                  <a:pt x="10936" y="15331"/>
                  <a:pt x="10936" y="15351"/>
                </a:cubicBezTo>
                <a:cubicBezTo>
                  <a:pt x="10937" y="15361"/>
                  <a:pt x="10937" y="15372"/>
                  <a:pt x="10937" y="15384"/>
                </a:cubicBezTo>
                <a:cubicBezTo>
                  <a:pt x="10937" y="15393"/>
                  <a:pt x="10937" y="15402"/>
                  <a:pt x="10936" y="15411"/>
                </a:cubicBezTo>
                <a:cubicBezTo>
                  <a:pt x="10942" y="15416"/>
                  <a:pt x="10949" y="15419"/>
                  <a:pt x="10956" y="15419"/>
                </a:cubicBezTo>
                <a:cubicBezTo>
                  <a:pt x="10979" y="15419"/>
                  <a:pt x="10997" y="15389"/>
                  <a:pt x="10997" y="15351"/>
                </a:cubicBezTo>
                <a:cubicBezTo>
                  <a:pt x="10997" y="15313"/>
                  <a:pt x="10979" y="15283"/>
                  <a:pt x="10956" y="15283"/>
                </a:cubicBezTo>
                <a:close/>
                <a:moveTo>
                  <a:pt x="11165" y="15283"/>
                </a:moveTo>
                <a:cubicBezTo>
                  <a:pt x="11142" y="15283"/>
                  <a:pt x="11124" y="15313"/>
                  <a:pt x="11124" y="15351"/>
                </a:cubicBezTo>
                <a:cubicBezTo>
                  <a:pt x="11124" y="15389"/>
                  <a:pt x="11142" y="15419"/>
                  <a:pt x="11165" y="15419"/>
                </a:cubicBezTo>
                <a:cubicBezTo>
                  <a:pt x="11187" y="15419"/>
                  <a:pt x="11206" y="15389"/>
                  <a:pt x="11206" y="15351"/>
                </a:cubicBezTo>
                <a:cubicBezTo>
                  <a:pt x="11206" y="15313"/>
                  <a:pt x="11187" y="15283"/>
                  <a:pt x="11165" y="15283"/>
                </a:cubicBezTo>
                <a:close/>
                <a:moveTo>
                  <a:pt x="11380" y="15283"/>
                </a:moveTo>
                <a:cubicBezTo>
                  <a:pt x="11357" y="15283"/>
                  <a:pt x="11339" y="15313"/>
                  <a:pt x="11339" y="15351"/>
                </a:cubicBezTo>
                <a:cubicBezTo>
                  <a:pt x="11339" y="15389"/>
                  <a:pt x="11357" y="15419"/>
                  <a:pt x="11380" y="15419"/>
                </a:cubicBezTo>
                <a:cubicBezTo>
                  <a:pt x="11402" y="15419"/>
                  <a:pt x="11421" y="15389"/>
                  <a:pt x="11421" y="15351"/>
                </a:cubicBezTo>
                <a:cubicBezTo>
                  <a:pt x="11421" y="15313"/>
                  <a:pt x="11402" y="15283"/>
                  <a:pt x="11380" y="15283"/>
                </a:cubicBezTo>
                <a:close/>
                <a:moveTo>
                  <a:pt x="11587" y="15283"/>
                </a:moveTo>
                <a:cubicBezTo>
                  <a:pt x="11564" y="15283"/>
                  <a:pt x="11546" y="15313"/>
                  <a:pt x="11546" y="15351"/>
                </a:cubicBezTo>
                <a:cubicBezTo>
                  <a:pt x="11546" y="15389"/>
                  <a:pt x="11564" y="15419"/>
                  <a:pt x="11587" y="15419"/>
                </a:cubicBezTo>
                <a:cubicBezTo>
                  <a:pt x="11610" y="15419"/>
                  <a:pt x="11628" y="15389"/>
                  <a:pt x="11628" y="15351"/>
                </a:cubicBezTo>
                <a:cubicBezTo>
                  <a:pt x="11628" y="15313"/>
                  <a:pt x="11610" y="15283"/>
                  <a:pt x="11587" y="15283"/>
                </a:cubicBezTo>
                <a:close/>
                <a:moveTo>
                  <a:pt x="11794" y="15283"/>
                </a:moveTo>
                <a:cubicBezTo>
                  <a:pt x="11771" y="15283"/>
                  <a:pt x="11753" y="15313"/>
                  <a:pt x="11753" y="15351"/>
                </a:cubicBezTo>
                <a:cubicBezTo>
                  <a:pt x="11753" y="15389"/>
                  <a:pt x="11771" y="15419"/>
                  <a:pt x="11794" y="15419"/>
                </a:cubicBezTo>
                <a:cubicBezTo>
                  <a:pt x="11817" y="15419"/>
                  <a:pt x="11835" y="15389"/>
                  <a:pt x="11835" y="15351"/>
                </a:cubicBezTo>
                <a:cubicBezTo>
                  <a:pt x="11835" y="15313"/>
                  <a:pt x="11817" y="15283"/>
                  <a:pt x="11794" y="15283"/>
                </a:cubicBezTo>
                <a:close/>
                <a:moveTo>
                  <a:pt x="12009" y="15283"/>
                </a:moveTo>
                <a:cubicBezTo>
                  <a:pt x="11986" y="15283"/>
                  <a:pt x="11968" y="15313"/>
                  <a:pt x="11968" y="15351"/>
                </a:cubicBezTo>
                <a:cubicBezTo>
                  <a:pt x="11968" y="15389"/>
                  <a:pt x="11986" y="15419"/>
                  <a:pt x="12009" y="15419"/>
                </a:cubicBezTo>
                <a:cubicBezTo>
                  <a:pt x="12032" y="15419"/>
                  <a:pt x="12050" y="15389"/>
                  <a:pt x="12050" y="15351"/>
                </a:cubicBezTo>
                <a:cubicBezTo>
                  <a:pt x="12050" y="15313"/>
                  <a:pt x="12032" y="15283"/>
                  <a:pt x="12009" y="15283"/>
                </a:cubicBezTo>
                <a:close/>
                <a:moveTo>
                  <a:pt x="12216" y="15283"/>
                </a:moveTo>
                <a:cubicBezTo>
                  <a:pt x="12194" y="15283"/>
                  <a:pt x="12175" y="15313"/>
                  <a:pt x="12175" y="15351"/>
                </a:cubicBezTo>
                <a:cubicBezTo>
                  <a:pt x="12175" y="15389"/>
                  <a:pt x="12194" y="15419"/>
                  <a:pt x="12216" y="15419"/>
                </a:cubicBezTo>
                <a:cubicBezTo>
                  <a:pt x="12239" y="15419"/>
                  <a:pt x="12257" y="15389"/>
                  <a:pt x="12257" y="15351"/>
                </a:cubicBezTo>
                <a:cubicBezTo>
                  <a:pt x="12257" y="15313"/>
                  <a:pt x="12239" y="15283"/>
                  <a:pt x="12216" y="15283"/>
                </a:cubicBezTo>
                <a:close/>
                <a:moveTo>
                  <a:pt x="12424" y="15283"/>
                </a:moveTo>
                <a:cubicBezTo>
                  <a:pt x="12401" y="15283"/>
                  <a:pt x="12383" y="15313"/>
                  <a:pt x="12383" y="15351"/>
                </a:cubicBezTo>
                <a:cubicBezTo>
                  <a:pt x="12383" y="15389"/>
                  <a:pt x="12401" y="15419"/>
                  <a:pt x="12424" y="15419"/>
                </a:cubicBezTo>
                <a:cubicBezTo>
                  <a:pt x="12446" y="15419"/>
                  <a:pt x="12465" y="15389"/>
                  <a:pt x="12465" y="15351"/>
                </a:cubicBezTo>
                <a:cubicBezTo>
                  <a:pt x="12465" y="15313"/>
                  <a:pt x="12446" y="15283"/>
                  <a:pt x="12424" y="15283"/>
                </a:cubicBezTo>
                <a:close/>
                <a:moveTo>
                  <a:pt x="18071" y="15295"/>
                </a:moveTo>
                <a:cubicBezTo>
                  <a:pt x="18062" y="15308"/>
                  <a:pt x="18056" y="15327"/>
                  <a:pt x="18056" y="15348"/>
                </a:cubicBezTo>
                <a:cubicBezTo>
                  <a:pt x="18056" y="15352"/>
                  <a:pt x="18056" y="15355"/>
                  <a:pt x="18056" y="15359"/>
                </a:cubicBezTo>
                <a:cubicBezTo>
                  <a:pt x="18059" y="15360"/>
                  <a:pt x="18062" y="15360"/>
                  <a:pt x="18065" y="15360"/>
                </a:cubicBezTo>
                <a:lnTo>
                  <a:pt x="18086" y="15360"/>
                </a:lnTo>
                <a:lnTo>
                  <a:pt x="18086" y="15348"/>
                </a:lnTo>
                <a:lnTo>
                  <a:pt x="18086" y="15296"/>
                </a:lnTo>
                <a:cubicBezTo>
                  <a:pt x="18081" y="15296"/>
                  <a:pt x="18076" y="15295"/>
                  <a:pt x="18071" y="15295"/>
                </a:cubicBezTo>
                <a:close/>
                <a:moveTo>
                  <a:pt x="18117" y="15295"/>
                </a:moveTo>
                <a:cubicBezTo>
                  <a:pt x="18119" y="15318"/>
                  <a:pt x="18125" y="15332"/>
                  <a:pt x="18132" y="15346"/>
                </a:cubicBezTo>
                <a:cubicBezTo>
                  <a:pt x="18132" y="15326"/>
                  <a:pt x="18127" y="15309"/>
                  <a:pt x="18119" y="15297"/>
                </a:cubicBezTo>
                <a:cubicBezTo>
                  <a:pt x="18118" y="15297"/>
                  <a:pt x="18118" y="15296"/>
                  <a:pt x="18117" y="15295"/>
                </a:cubicBezTo>
                <a:close/>
                <a:moveTo>
                  <a:pt x="18746" y="15295"/>
                </a:moveTo>
                <a:cubicBezTo>
                  <a:pt x="18741" y="15313"/>
                  <a:pt x="18737" y="15332"/>
                  <a:pt x="18729" y="15351"/>
                </a:cubicBezTo>
                <a:cubicBezTo>
                  <a:pt x="18727" y="15355"/>
                  <a:pt x="18724" y="15360"/>
                  <a:pt x="18722" y="15365"/>
                </a:cubicBezTo>
                <a:cubicBezTo>
                  <a:pt x="18720" y="15368"/>
                  <a:pt x="18718" y="15372"/>
                  <a:pt x="18716" y="15375"/>
                </a:cubicBezTo>
                <a:lnTo>
                  <a:pt x="18716" y="15418"/>
                </a:lnTo>
                <a:cubicBezTo>
                  <a:pt x="18718" y="15419"/>
                  <a:pt x="18720" y="15419"/>
                  <a:pt x="18722" y="15419"/>
                </a:cubicBezTo>
                <a:cubicBezTo>
                  <a:pt x="18744" y="15419"/>
                  <a:pt x="18763" y="15388"/>
                  <a:pt x="18763" y="15351"/>
                </a:cubicBezTo>
                <a:cubicBezTo>
                  <a:pt x="18763" y="15328"/>
                  <a:pt x="18756" y="15308"/>
                  <a:pt x="18746" y="15295"/>
                </a:cubicBezTo>
                <a:close/>
                <a:moveTo>
                  <a:pt x="18294" y="15423"/>
                </a:moveTo>
                <a:cubicBezTo>
                  <a:pt x="18297" y="15425"/>
                  <a:pt x="18301" y="15426"/>
                  <a:pt x="18304" y="15426"/>
                </a:cubicBezTo>
                <a:cubicBezTo>
                  <a:pt x="18306" y="15426"/>
                  <a:pt x="18308" y="15426"/>
                  <a:pt x="18310" y="15425"/>
                </a:cubicBezTo>
                <a:cubicBezTo>
                  <a:pt x="18308" y="15425"/>
                  <a:pt x="18306" y="15425"/>
                  <a:pt x="18304" y="15425"/>
                </a:cubicBezTo>
                <a:cubicBezTo>
                  <a:pt x="18301" y="15424"/>
                  <a:pt x="18297" y="15424"/>
                  <a:pt x="18294" y="15423"/>
                </a:cubicBezTo>
                <a:close/>
                <a:moveTo>
                  <a:pt x="5607" y="15462"/>
                </a:moveTo>
                <a:cubicBezTo>
                  <a:pt x="5584" y="15462"/>
                  <a:pt x="5566" y="15493"/>
                  <a:pt x="5566" y="15530"/>
                </a:cubicBezTo>
                <a:cubicBezTo>
                  <a:pt x="5566" y="15568"/>
                  <a:pt x="5584" y="15599"/>
                  <a:pt x="5607" y="15599"/>
                </a:cubicBezTo>
                <a:cubicBezTo>
                  <a:pt x="5629" y="15599"/>
                  <a:pt x="5648" y="15568"/>
                  <a:pt x="5648" y="15530"/>
                </a:cubicBezTo>
                <a:cubicBezTo>
                  <a:pt x="5648" y="15493"/>
                  <a:pt x="5629" y="15462"/>
                  <a:pt x="5607" y="15462"/>
                </a:cubicBezTo>
                <a:close/>
                <a:moveTo>
                  <a:pt x="5814" y="15462"/>
                </a:moveTo>
                <a:cubicBezTo>
                  <a:pt x="5791" y="15462"/>
                  <a:pt x="5773" y="15493"/>
                  <a:pt x="5773" y="15530"/>
                </a:cubicBezTo>
                <a:cubicBezTo>
                  <a:pt x="5773" y="15568"/>
                  <a:pt x="5791" y="15599"/>
                  <a:pt x="5814" y="15599"/>
                </a:cubicBezTo>
                <a:cubicBezTo>
                  <a:pt x="5837" y="15599"/>
                  <a:pt x="5855" y="15568"/>
                  <a:pt x="5855" y="15530"/>
                </a:cubicBezTo>
                <a:cubicBezTo>
                  <a:pt x="5855" y="15493"/>
                  <a:pt x="5837" y="15462"/>
                  <a:pt x="5814" y="15462"/>
                </a:cubicBezTo>
                <a:close/>
                <a:moveTo>
                  <a:pt x="6021" y="15462"/>
                </a:moveTo>
                <a:cubicBezTo>
                  <a:pt x="5999" y="15462"/>
                  <a:pt x="5980" y="15493"/>
                  <a:pt x="5980" y="15530"/>
                </a:cubicBezTo>
                <a:cubicBezTo>
                  <a:pt x="5980" y="15568"/>
                  <a:pt x="5999" y="15599"/>
                  <a:pt x="6021" y="15599"/>
                </a:cubicBezTo>
                <a:cubicBezTo>
                  <a:pt x="6044" y="15599"/>
                  <a:pt x="6062" y="15568"/>
                  <a:pt x="6062" y="15530"/>
                </a:cubicBezTo>
                <a:cubicBezTo>
                  <a:pt x="6062" y="15493"/>
                  <a:pt x="6044" y="15462"/>
                  <a:pt x="6021" y="15462"/>
                </a:cubicBezTo>
                <a:close/>
                <a:moveTo>
                  <a:pt x="6236" y="15462"/>
                </a:moveTo>
                <a:cubicBezTo>
                  <a:pt x="6214" y="15462"/>
                  <a:pt x="6195" y="15493"/>
                  <a:pt x="6195" y="15530"/>
                </a:cubicBezTo>
                <a:cubicBezTo>
                  <a:pt x="6195" y="15568"/>
                  <a:pt x="6214" y="15599"/>
                  <a:pt x="6236" y="15599"/>
                </a:cubicBezTo>
                <a:cubicBezTo>
                  <a:pt x="6259" y="15599"/>
                  <a:pt x="6277" y="15568"/>
                  <a:pt x="6277" y="15530"/>
                </a:cubicBezTo>
                <a:cubicBezTo>
                  <a:pt x="6277" y="15493"/>
                  <a:pt x="6259" y="15462"/>
                  <a:pt x="6236" y="15462"/>
                </a:cubicBezTo>
                <a:close/>
                <a:moveTo>
                  <a:pt x="6443" y="15462"/>
                </a:moveTo>
                <a:cubicBezTo>
                  <a:pt x="6421" y="15462"/>
                  <a:pt x="6402" y="15493"/>
                  <a:pt x="6402" y="15530"/>
                </a:cubicBezTo>
                <a:cubicBezTo>
                  <a:pt x="6402" y="15568"/>
                  <a:pt x="6421" y="15599"/>
                  <a:pt x="6443" y="15599"/>
                </a:cubicBezTo>
                <a:cubicBezTo>
                  <a:pt x="6466" y="15599"/>
                  <a:pt x="6484" y="15568"/>
                  <a:pt x="6484" y="15530"/>
                </a:cubicBezTo>
                <a:cubicBezTo>
                  <a:pt x="6484" y="15493"/>
                  <a:pt x="6466" y="15462"/>
                  <a:pt x="6443" y="15462"/>
                </a:cubicBezTo>
                <a:close/>
                <a:moveTo>
                  <a:pt x="6651" y="15462"/>
                </a:moveTo>
                <a:cubicBezTo>
                  <a:pt x="6628" y="15462"/>
                  <a:pt x="6610" y="15493"/>
                  <a:pt x="6610" y="15530"/>
                </a:cubicBezTo>
                <a:cubicBezTo>
                  <a:pt x="6610" y="15568"/>
                  <a:pt x="6628" y="15599"/>
                  <a:pt x="6651" y="15599"/>
                </a:cubicBezTo>
                <a:cubicBezTo>
                  <a:pt x="6673" y="15599"/>
                  <a:pt x="6692" y="15568"/>
                  <a:pt x="6692" y="15530"/>
                </a:cubicBezTo>
                <a:cubicBezTo>
                  <a:pt x="6692" y="15493"/>
                  <a:pt x="6673" y="15462"/>
                  <a:pt x="6651" y="15462"/>
                </a:cubicBezTo>
                <a:close/>
                <a:moveTo>
                  <a:pt x="6866" y="15462"/>
                </a:moveTo>
                <a:cubicBezTo>
                  <a:pt x="6843" y="15462"/>
                  <a:pt x="6825" y="15493"/>
                  <a:pt x="6825" y="15530"/>
                </a:cubicBezTo>
                <a:cubicBezTo>
                  <a:pt x="6825" y="15568"/>
                  <a:pt x="6843" y="15599"/>
                  <a:pt x="6866" y="15599"/>
                </a:cubicBezTo>
                <a:cubicBezTo>
                  <a:pt x="6888" y="15599"/>
                  <a:pt x="6907" y="15568"/>
                  <a:pt x="6907" y="15530"/>
                </a:cubicBezTo>
                <a:cubicBezTo>
                  <a:pt x="6907" y="15493"/>
                  <a:pt x="6888" y="15462"/>
                  <a:pt x="6866" y="15462"/>
                </a:cubicBezTo>
                <a:close/>
                <a:moveTo>
                  <a:pt x="7073" y="15462"/>
                </a:moveTo>
                <a:cubicBezTo>
                  <a:pt x="7050" y="15462"/>
                  <a:pt x="7032" y="15493"/>
                  <a:pt x="7032" y="15530"/>
                </a:cubicBezTo>
                <a:cubicBezTo>
                  <a:pt x="7032" y="15568"/>
                  <a:pt x="7050" y="15599"/>
                  <a:pt x="7073" y="15599"/>
                </a:cubicBezTo>
                <a:cubicBezTo>
                  <a:pt x="7096" y="15599"/>
                  <a:pt x="7114" y="15568"/>
                  <a:pt x="7114" y="15530"/>
                </a:cubicBezTo>
                <a:cubicBezTo>
                  <a:pt x="7114" y="15493"/>
                  <a:pt x="7096" y="15462"/>
                  <a:pt x="7073" y="15462"/>
                </a:cubicBezTo>
                <a:close/>
                <a:moveTo>
                  <a:pt x="7280" y="15462"/>
                </a:moveTo>
                <a:cubicBezTo>
                  <a:pt x="7258" y="15462"/>
                  <a:pt x="7239" y="15493"/>
                  <a:pt x="7239" y="15530"/>
                </a:cubicBezTo>
                <a:cubicBezTo>
                  <a:pt x="7239" y="15568"/>
                  <a:pt x="7258" y="15599"/>
                  <a:pt x="7280" y="15599"/>
                </a:cubicBezTo>
                <a:cubicBezTo>
                  <a:pt x="7303" y="15599"/>
                  <a:pt x="7321" y="15568"/>
                  <a:pt x="7321" y="15530"/>
                </a:cubicBezTo>
                <a:cubicBezTo>
                  <a:pt x="7321" y="15493"/>
                  <a:pt x="7303" y="15462"/>
                  <a:pt x="7280" y="15462"/>
                </a:cubicBezTo>
                <a:close/>
                <a:moveTo>
                  <a:pt x="7495" y="15462"/>
                </a:moveTo>
                <a:cubicBezTo>
                  <a:pt x="7473" y="15462"/>
                  <a:pt x="7454" y="15493"/>
                  <a:pt x="7454" y="15530"/>
                </a:cubicBezTo>
                <a:cubicBezTo>
                  <a:pt x="7454" y="15568"/>
                  <a:pt x="7473" y="15599"/>
                  <a:pt x="7495" y="15599"/>
                </a:cubicBezTo>
                <a:cubicBezTo>
                  <a:pt x="7518" y="15599"/>
                  <a:pt x="7536" y="15568"/>
                  <a:pt x="7536" y="15530"/>
                </a:cubicBezTo>
                <a:cubicBezTo>
                  <a:pt x="7536" y="15493"/>
                  <a:pt x="7518" y="15462"/>
                  <a:pt x="7495" y="15462"/>
                </a:cubicBezTo>
                <a:close/>
                <a:moveTo>
                  <a:pt x="7702" y="15462"/>
                </a:moveTo>
                <a:cubicBezTo>
                  <a:pt x="7680" y="15462"/>
                  <a:pt x="7661" y="15493"/>
                  <a:pt x="7661" y="15530"/>
                </a:cubicBezTo>
                <a:cubicBezTo>
                  <a:pt x="7661" y="15568"/>
                  <a:pt x="7680" y="15599"/>
                  <a:pt x="7702" y="15599"/>
                </a:cubicBezTo>
                <a:cubicBezTo>
                  <a:pt x="7725" y="15599"/>
                  <a:pt x="7743" y="15568"/>
                  <a:pt x="7743" y="15530"/>
                </a:cubicBezTo>
                <a:cubicBezTo>
                  <a:pt x="7743" y="15493"/>
                  <a:pt x="7725" y="15462"/>
                  <a:pt x="7702" y="15462"/>
                </a:cubicBezTo>
                <a:close/>
                <a:moveTo>
                  <a:pt x="11065" y="15462"/>
                </a:moveTo>
                <a:cubicBezTo>
                  <a:pt x="11042" y="15462"/>
                  <a:pt x="11024" y="15493"/>
                  <a:pt x="11024" y="15530"/>
                </a:cubicBezTo>
                <a:cubicBezTo>
                  <a:pt x="11024" y="15568"/>
                  <a:pt x="11042" y="15599"/>
                  <a:pt x="11065" y="15599"/>
                </a:cubicBezTo>
                <a:cubicBezTo>
                  <a:pt x="11087" y="15599"/>
                  <a:pt x="11106" y="15568"/>
                  <a:pt x="11106" y="15530"/>
                </a:cubicBezTo>
                <a:cubicBezTo>
                  <a:pt x="11106" y="15493"/>
                  <a:pt x="11087" y="15462"/>
                  <a:pt x="11065" y="15462"/>
                </a:cubicBezTo>
                <a:close/>
                <a:moveTo>
                  <a:pt x="11272" y="15462"/>
                </a:moveTo>
                <a:cubicBezTo>
                  <a:pt x="11249" y="15462"/>
                  <a:pt x="11231" y="15493"/>
                  <a:pt x="11231" y="15530"/>
                </a:cubicBezTo>
                <a:cubicBezTo>
                  <a:pt x="11231" y="15568"/>
                  <a:pt x="11249" y="15599"/>
                  <a:pt x="11272" y="15599"/>
                </a:cubicBezTo>
                <a:cubicBezTo>
                  <a:pt x="11295" y="15599"/>
                  <a:pt x="11313" y="15568"/>
                  <a:pt x="11313" y="15530"/>
                </a:cubicBezTo>
                <a:cubicBezTo>
                  <a:pt x="11313" y="15493"/>
                  <a:pt x="11295" y="15462"/>
                  <a:pt x="11272" y="15462"/>
                </a:cubicBezTo>
                <a:close/>
                <a:moveTo>
                  <a:pt x="11479" y="15462"/>
                </a:moveTo>
                <a:cubicBezTo>
                  <a:pt x="11457" y="15462"/>
                  <a:pt x="11438" y="15493"/>
                  <a:pt x="11438" y="15530"/>
                </a:cubicBezTo>
                <a:cubicBezTo>
                  <a:pt x="11438" y="15568"/>
                  <a:pt x="11457" y="15599"/>
                  <a:pt x="11479" y="15599"/>
                </a:cubicBezTo>
                <a:cubicBezTo>
                  <a:pt x="11502" y="15599"/>
                  <a:pt x="11520" y="15568"/>
                  <a:pt x="11520" y="15530"/>
                </a:cubicBezTo>
                <a:cubicBezTo>
                  <a:pt x="11520" y="15493"/>
                  <a:pt x="11502" y="15462"/>
                  <a:pt x="11479" y="15462"/>
                </a:cubicBezTo>
                <a:close/>
                <a:moveTo>
                  <a:pt x="11694" y="15462"/>
                </a:moveTo>
                <a:cubicBezTo>
                  <a:pt x="11672" y="15462"/>
                  <a:pt x="11653" y="15493"/>
                  <a:pt x="11653" y="15530"/>
                </a:cubicBezTo>
                <a:cubicBezTo>
                  <a:pt x="11653" y="15568"/>
                  <a:pt x="11672" y="15599"/>
                  <a:pt x="11694" y="15599"/>
                </a:cubicBezTo>
                <a:cubicBezTo>
                  <a:pt x="11717" y="15599"/>
                  <a:pt x="11735" y="15568"/>
                  <a:pt x="11735" y="15530"/>
                </a:cubicBezTo>
                <a:cubicBezTo>
                  <a:pt x="11735" y="15493"/>
                  <a:pt x="11717" y="15462"/>
                  <a:pt x="11694" y="15462"/>
                </a:cubicBezTo>
                <a:close/>
                <a:moveTo>
                  <a:pt x="11902" y="15462"/>
                </a:moveTo>
                <a:cubicBezTo>
                  <a:pt x="11879" y="15462"/>
                  <a:pt x="11861" y="15493"/>
                  <a:pt x="11861" y="15530"/>
                </a:cubicBezTo>
                <a:cubicBezTo>
                  <a:pt x="11861" y="15568"/>
                  <a:pt x="11879" y="15599"/>
                  <a:pt x="11902" y="15599"/>
                </a:cubicBezTo>
                <a:cubicBezTo>
                  <a:pt x="11924" y="15599"/>
                  <a:pt x="11943" y="15568"/>
                  <a:pt x="11943" y="15530"/>
                </a:cubicBezTo>
                <a:cubicBezTo>
                  <a:pt x="11943" y="15493"/>
                  <a:pt x="11924" y="15462"/>
                  <a:pt x="11902" y="15462"/>
                </a:cubicBezTo>
                <a:close/>
                <a:moveTo>
                  <a:pt x="12109" y="15462"/>
                </a:moveTo>
                <a:cubicBezTo>
                  <a:pt x="12086" y="15462"/>
                  <a:pt x="12068" y="15493"/>
                  <a:pt x="12068" y="15530"/>
                </a:cubicBezTo>
                <a:cubicBezTo>
                  <a:pt x="12068" y="15568"/>
                  <a:pt x="12086" y="15599"/>
                  <a:pt x="12109" y="15599"/>
                </a:cubicBezTo>
                <a:cubicBezTo>
                  <a:pt x="12132" y="15599"/>
                  <a:pt x="12150" y="15568"/>
                  <a:pt x="12150" y="15530"/>
                </a:cubicBezTo>
                <a:cubicBezTo>
                  <a:pt x="12150" y="15493"/>
                  <a:pt x="12132" y="15462"/>
                  <a:pt x="12109" y="15462"/>
                </a:cubicBezTo>
                <a:close/>
                <a:moveTo>
                  <a:pt x="12324" y="15462"/>
                </a:moveTo>
                <a:cubicBezTo>
                  <a:pt x="12301" y="15462"/>
                  <a:pt x="12283" y="15493"/>
                  <a:pt x="12283" y="15530"/>
                </a:cubicBezTo>
                <a:cubicBezTo>
                  <a:pt x="12283" y="15568"/>
                  <a:pt x="12301" y="15599"/>
                  <a:pt x="12324" y="15599"/>
                </a:cubicBezTo>
                <a:cubicBezTo>
                  <a:pt x="12346" y="15599"/>
                  <a:pt x="12365" y="15568"/>
                  <a:pt x="12365" y="15530"/>
                </a:cubicBezTo>
                <a:cubicBezTo>
                  <a:pt x="12365" y="15493"/>
                  <a:pt x="12346" y="15462"/>
                  <a:pt x="12324" y="15462"/>
                </a:cubicBezTo>
                <a:close/>
                <a:moveTo>
                  <a:pt x="12531" y="15462"/>
                </a:moveTo>
                <a:cubicBezTo>
                  <a:pt x="12508" y="15462"/>
                  <a:pt x="12490" y="15493"/>
                  <a:pt x="12490" y="15530"/>
                </a:cubicBezTo>
                <a:cubicBezTo>
                  <a:pt x="12490" y="15568"/>
                  <a:pt x="12508" y="15599"/>
                  <a:pt x="12531" y="15599"/>
                </a:cubicBezTo>
                <a:cubicBezTo>
                  <a:pt x="12536" y="15599"/>
                  <a:pt x="12541" y="15597"/>
                  <a:pt x="12545" y="15594"/>
                </a:cubicBezTo>
                <a:cubicBezTo>
                  <a:pt x="12546" y="15546"/>
                  <a:pt x="12548" y="15506"/>
                  <a:pt x="12549" y="15469"/>
                </a:cubicBezTo>
                <a:cubicBezTo>
                  <a:pt x="12544" y="15465"/>
                  <a:pt x="12538" y="15462"/>
                  <a:pt x="12531" y="15462"/>
                </a:cubicBezTo>
                <a:close/>
                <a:moveTo>
                  <a:pt x="18197" y="15462"/>
                </a:moveTo>
                <a:cubicBezTo>
                  <a:pt x="18174" y="15462"/>
                  <a:pt x="18156" y="15493"/>
                  <a:pt x="18156" y="15530"/>
                </a:cubicBezTo>
                <a:cubicBezTo>
                  <a:pt x="18156" y="15568"/>
                  <a:pt x="18174" y="15599"/>
                  <a:pt x="18197" y="15599"/>
                </a:cubicBezTo>
                <a:cubicBezTo>
                  <a:pt x="18219" y="15599"/>
                  <a:pt x="18238" y="15568"/>
                  <a:pt x="18238" y="15530"/>
                </a:cubicBezTo>
                <a:cubicBezTo>
                  <a:pt x="18238" y="15493"/>
                  <a:pt x="18219" y="15462"/>
                  <a:pt x="18197" y="15462"/>
                </a:cubicBezTo>
                <a:close/>
                <a:moveTo>
                  <a:pt x="18412" y="15462"/>
                </a:moveTo>
                <a:cubicBezTo>
                  <a:pt x="18389" y="15462"/>
                  <a:pt x="18370" y="15493"/>
                  <a:pt x="18370" y="15530"/>
                </a:cubicBezTo>
                <a:cubicBezTo>
                  <a:pt x="18370" y="15536"/>
                  <a:pt x="18371" y="15541"/>
                  <a:pt x="18372" y="15546"/>
                </a:cubicBezTo>
                <a:cubicBezTo>
                  <a:pt x="18389" y="15524"/>
                  <a:pt x="18417" y="15518"/>
                  <a:pt x="18417" y="15465"/>
                </a:cubicBezTo>
                <a:cubicBezTo>
                  <a:pt x="18417" y="15465"/>
                  <a:pt x="18417" y="15464"/>
                  <a:pt x="18417" y="15463"/>
                </a:cubicBezTo>
                <a:cubicBezTo>
                  <a:pt x="18415" y="15462"/>
                  <a:pt x="18413" y="15462"/>
                  <a:pt x="18412" y="15462"/>
                </a:cubicBezTo>
                <a:close/>
                <a:moveTo>
                  <a:pt x="18814" y="15462"/>
                </a:moveTo>
                <a:cubicBezTo>
                  <a:pt x="18797" y="15471"/>
                  <a:pt x="18785" y="15496"/>
                  <a:pt x="18785" y="15527"/>
                </a:cubicBezTo>
                <a:cubicBezTo>
                  <a:pt x="18785" y="15564"/>
                  <a:pt x="18803" y="15595"/>
                  <a:pt x="18826" y="15595"/>
                </a:cubicBezTo>
                <a:cubicBezTo>
                  <a:pt x="18826" y="15595"/>
                  <a:pt x="18827" y="15595"/>
                  <a:pt x="18827" y="15595"/>
                </a:cubicBezTo>
                <a:cubicBezTo>
                  <a:pt x="18826" y="15565"/>
                  <a:pt x="18826" y="15533"/>
                  <a:pt x="18822" y="15505"/>
                </a:cubicBezTo>
                <a:cubicBezTo>
                  <a:pt x="18820" y="15491"/>
                  <a:pt x="18817" y="15476"/>
                  <a:pt x="18814" y="15462"/>
                </a:cubicBezTo>
                <a:close/>
                <a:moveTo>
                  <a:pt x="18020" y="15475"/>
                </a:moveTo>
                <a:cubicBezTo>
                  <a:pt x="18008" y="15488"/>
                  <a:pt x="18000" y="15504"/>
                  <a:pt x="18000" y="15522"/>
                </a:cubicBezTo>
                <a:cubicBezTo>
                  <a:pt x="18000" y="15549"/>
                  <a:pt x="17994" y="15571"/>
                  <a:pt x="17987" y="15591"/>
                </a:cubicBezTo>
                <a:cubicBezTo>
                  <a:pt x="17988" y="15591"/>
                  <a:pt x="17990" y="15592"/>
                  <a:pt x="17991" y="15592"/>
                </a:cubicBezTo>
                <a:cubicBezTo>
                  <a:pt x="18014" y="15592"/>
                  <a:pt x="18032" y="15561"/>
                  <a:pt x="18032" y="15523"/>
                </a:cubicBezTo>
                <a:cubicBezTo>
                  <a:pt x="18032" y="15504"/>
                  <a:pt x="18028" y="15487"/>
                  <a:pt x="18020" y="15475"/>
                </a:cubicBezTo>
                <a:close/>
                <a:moveTo>
                  <a:pt x="5501" y="15628"/>
                </a:moveTo>
                <a:cubicBezTo>
                  <a:pt x="5491" y="15628"/>
                  <a:pt x="5482" y="15634"/>
                  <a:pt x="5475" y="15643"/>
                </a:cubicBezTo>
                <a:cubicBezTo>
                  <a:pt x="5475" y="15644"/>
                  <a:pt x="5475" y="15644"/>
                  <a:pt x="5475" y="15645"/>
                </a:cubicBezTo>
                <a:cubicBezTo>
                  <a:pt x="5475" y="15663"/>
                  <a:pt x="5475" y="15680"/>
                  <a:pt x="5474" y="15697"/>
                </a:cubicBezTo>
                <a:cubicBezTo>
                  <a:pt x="5473" y="15716"/>
                  <a:pt x="5473" y="15734"/>
                  <a:pt x="5476" y="15751"/>
                </a:cubicBezTo>
                <a:cubicBezTo>
                  <a:pt x="5483" y="15760"/>
                  <a:pt x="5492" y="15765"/>
                  <a:pt x="5501" y="15765"/>
                </a:cubicBezTo>
                <a:cubicBezTo>
                  <a:pt x="5524" y="15765"/>
                  <a:pt x="5542" y="15734"/>
                  <a:pt x="5542" y="15697"/>
                </a:cubicBezTo>
                <a:cubicBezTo>
                  <a:pt x="5542" y="15659"/>
                  <a:pt x="5524" y="15628"/>
                  <a:pt x="5501" y="15628"/>
                </a:cubicBezTo>
                <a:close/>
                <a:moveTo>
                  <a:pt x="5706" y="15628"/>
                </a:moveTo>
                <a:cubicBezTo>
                  <a:pt x="5684" y="15628"/>
                  <a:pt x="5665" y="15659"/>
                  <a:pt x="5665" y="15697"/>
                </a:cubicBezTo>
                <a:cubicBezTo>
                  <a:pt x="5665" y="15734"/>
                  <a:pt x="5684" y="15765"/>
                  <a:pt x="5706" y="15765"/>
                </a:cubicBezTo>
                <a:cubicBezTo>
                  <a:pt x="5729" y="15765"/>
                  <a:pt x="5747" y="15734"/>
                  <a:pt x="5747" y="15697"/>
                </a:cubicBezTo>
                <a:cubicBezTo>
                  <a:pt x="5747" y="15659"/>
                  <a:pt x="5729" y="15628"/>
                  <a:pt x="5706" y="15628"/>
                </a:cubicBezTo>
                <a:close/>
                <a:moveTo>
                  <a:pt x="5921" y="15628"/>
                </a:moveTo>
                <a:cubicBezTo>
                  <a:pt x="5899" y="15628"/>
                  <a:pt x="5880" y="15659"/>
                  <a:pt x="5880" y="15697"/>
                </a:cubicBezTo>
                <a:cubicBezTo>
                  <a:pt x="5880" y="15734"/>
                  <a:pt x="5899" y="15765"/>
                  <a:pt x="5921" y="15765"/>
                </a:cubicBezTo>
                <a:cubicBezTo>
                  <a:pt x="5944" y="15765"/>
                  <a:pt x="5962" y="15734"/>
                  <a:pt x="5962" y="15697"/>
                </a:cubicBezTo>
                <a:cubicBezTo>
                  <a:pt x="5962" y="15659"/>
                  <a:pt x="5944" y="15628"/>
                  <a:pt x="5921" y="15628"/>
                </a:cubicBezTo>
                <a:close/>
                <a:moveTo>
                  <a:pt x="6129" y="15628"/>
                </a:moveTo>
                <a:cubicBezTo>
                  <a:pt x="6106" y="15628"/>
                  <a:pt x="6088" y="15659"/>
                  <a:pt x="6088" y="15697"/>
                </a:cubicBezTo>
                <a:cubicBezTo>
                  <a:pt x="6088" y="15734"/>
                  <a:pt x="6106" y="15765"/>
                  <a:pt x="6129" y="15765"/>
                </a:cubicBezTo>
                <a:cubicBezTo>
                  <a:pt x="6151" y="15765"/>
                  <a:pt x="6170" y="15734"/>
                  <a:pt x="6170" y="15697"/>
                </a:cubicBezTo>
                <a:cubicBezTo>
                  <a:pt x="6170" y="15659"/>
                  <a:pt x="6151" y="15628"/>
                  <a:pt x="6129" y="15628"/>
                </a:cubicBezTo>
                <a:close/>
                <a:moveTo>
                  <a:pt x="6336" y="15628"/>
                </a:moveTo>
                <a:cubicBezTo>
                  <a:pt x="6313" y="15628"/>
                  <a:pt x="6295" y="15659"/>
                  <a:pt x="6295" y="15697"/>
                </a:cubicBezTo>
                <a:cubicBezTo>
                  <a:pt x="6295" y="15734"/>
                  <a:pt x="6313" y="15765"/>
                  <a:pt x="6336" y="15765"/>
                </a:cubicBezTo>
                <a:cubicBezTo>
                  <a:pt x="6359" y="15765"/>
                  <a:pt x="6377" y="15734"/>
                  <a:pt x="6377" y="15697"/>
                </a:cubicBezTo>
                <a:cubicBezTo>
                  <a:pt x="6377" y="15659"/>
                  <a:pt x="6359" y="15628"/>
                  <a:pt x="6336" y="15628"/>
                </a:cubicBezTo>
                <a:close/>
                <a:moveTo>
                  <a:pt x="6551" y="15628"/>
                </a:moveTo>
                <a:cubicBezTo>
                  <a:pt x="6528" y="15628"/>
                  <a:pt x="6510" y="15659"/>
                  <a:pt x="6510" y="15697"/>
                </a:cubicBezTo>
                <a:cubicBezTo>
                  <a:pt x="6510" y="15734"/>
                  <a:pt x="6528" y="15765"/>
                  <a:pt x="6551" y="15765"/>
                </a:cubicBezTo>
                <a:cubicBezTo>
                  <a:pt x="6574" y="15765"/>
                  <a:pt x="6592" y="15734"/>
                  <a:pt x="6592" y="15697"/>
                </a:cubicBezTo>
                <a:cubicBezTo>
                  <a:pt x="6592" y="15659"/>
                  <a:pt x="6574" y="15628"/>
                  <a:pt x="6551" y="15628"/>
                </a:cubicBezTo>
                <a:close/>
                <a:moveTo>
                  <a:pt x="6758" y="15628"/>
                </a:moveTo>
                <a:cubicBezTo>
                  <a:pt x="6736" y="15628"/>
                  <a:pt x="6717" y="15659"/>
                  <a:pt x="6717" y="15697"/>
                </a:cubicBezTo>
                <a:cubicBezTo>
                  <a:pt x="6717" y="15734"/>
                  <a:pt x="6736" y="15765"/>
                  <a:pt x="6758" y="15765"/>
                </a:cubicBezTo>
                <a:cubicBezTo>
                  <a:pt x="6781" y="15765"/>
                  <a:pt x="6799" y="15734"/>
                  <a:pt x="6799" y="15697"/>
                </a:cubicBezTo>
                <a:cubicBezTo>
                  <a:pt x="6799" y="15659"/>
                  <a:pt x="6781" y="15628"/>
                  <a:pt x="6758" y="15628"/>
                </a:cubicBezTo>
                <a:close/>
                <a:moveTo>
                  <a:pt x="6965" y="15628"/>
                </a:moveTo>
                <a:cubicBezTo>
                  <a:pt x="6943" y="15628"/>
                  <a:pt x="6924" y="15659"/>
                  <a:pt x="6924" y="15697"/>
                </a:cubicBezTo>
                <a:cubicBezTo>
                  <a:pt x="6924" y="15734"/>
                  <a:pt x="6943" y="15765"/>
                  <a:pt x="6965" y="15765"/>
                </a:cubicBezTo>
                <a:cubicBezTo>
                  <a:pt x="6988" y="15765"/>
                  <a:pt x="7006" y="15734"/>
                  <a:pt x="7006" y="15697"/>
                </a:cubicBezTo>
                <a:cubicBezTo>
                  <a:pt x="7006" y="15659"/>
                  <a:pt x="6988" y="15628"/>
                  <a:pt x="6965" y="15628"/>
                </a:cubicBezTo>
                <a:close/>
                <a:moveTo>
                  <a:pt x="7180" y="15628"/>
                </a:moveTo>
                <a:cubicBezTo>
                  <a:pt x="7158" y="15628"/>
                  <a:pt x="7139" y="15659"/>
                  <a:pt x="7139" y="15697"/>
                </a:cubicBezTo>
                <a:cubicBezTo>
                  <a:pt x="7139" y="15734"/>
                  <a:pt x="7158" y="15765"/>
                  <a:pt x="7180" y="15765"/>
                </a:cubicBezTo>
                <a:cubicBezTo>
                  <a:pt x="7203" y="15765"/>
                  <a:pt x="7221" y="15734"/>
                  <a:pt x="7221" y="15697"/>
                </a:cubicBezTo>
                <a:cubicBezTo>
                  <a:pt x="7221" y="15659"/>
                  <a:pt x="7203" y="15628"/>
                  <a:pt x="7180" y="15628"/>
                </a:cubicBezTo>
                <a:close/>
                <a:moveTo>
                  <a:pt x="7388" y="15628"/>
                </a:moveTo>
                <a:cubicBezTo>
                  <a:pt x="7365" y="15628"/>
                  <a:pt x="7347" y="15659"/>
                  <a:pt x="7347" y="15697"/>
                </a:cubicBezTo>
                <a:cubicBezTo>
                  <a:pt x="7347" y="15734"/>
                  <a:pt x="7365" y="15765"/>
                  <a:pt x="7388" y="15765"/>
                </a:cubicBezTo>
                <a:cubicBezTo>
                  <a:pt x="7410" y="15765"/>
                  <a:pt x="7429" y="15734"/>
                  <a:pt x="7429" y="15697"/>
                </a:cubicBezTo>
                <a:cubicBezTo>
                  <a:pt x="7429" y="15659"/>
                  <a:pt x="7410" y="15628"/>
                  <a:pt x="7388" y="15628"/>
                </a:cubicBezTo>
                <a:close/>
                <a:moveTo>
                  <a:pt x="7595" y="15628"/>
                </a:moveTo>
                <a:cubicBezTo>
                  <a:pt x="7572" y="15628"/>
                  <a:pt x="7554" y="15659"/>
                  <a:pt x="7554" y="15697"/>
                </a:cubicBezTo>
                <a:cubicBezTo>
                  <a:pt x="7554" y="15734"/>
                  <a:pt x="7572" y="15765"/>
                  <a:pt x="7595" y="15765"/>
                </a:cubicBezTo>
                <a:cubicBezTo>
                  <a:pt x="7618" y="15765"/>
                  <a:pt x="7636" y="15734"/>
                  <a:pt x="7636" y="15697"/>
                </a:cubicBezTo>
                <a:cubicBezTo>
                  <a:pt x="7636" y="15659"/>
                  <a:pt x="7618" y="15628"/>
                  <a:pt x="7595" y="15628"/>
                </a:cubicBezTo>
                <a:close/>
                <a:moveTo>
                  <a:pt x="10957" y="15628"/>
                </a:moveTo>
                <a:cubicBezTo>
                  <a:pt x="10935" y="15628"/>
                  <a:pt x="10916" y="15659"/>
                  <a:pt x="10916" y="15697"/>
                </a:cubicBezTo>
                <a:cubicBezTo>
                  <a:pt x="10916" y="15734"/>
                  <a:pt x="10935" y="15765"/>
                  <a:pt x="10957" y="15765"/>
                </a:cubicBezTo>
                <a:cubicBezTo>
                  <a:pt x="10980" y="15765"/>
                  <a:pt x="10998" y="15734"/>
                  <a:pt x="10998" y="15697"/>
                </a:cubicBezTo>
                <a:cubicBezTo>
                  <a:pt x="10998" y="15659"/>
                  <a:pt x="10980" y="15628"/>
                  <a:pt x="10957" y="15628"/>
                </a:cubicBezTo>
                <a:close/>
                <a:moveTo>
                  <a:pt x="11165" y="15628"/>
                </a:moveTo>
                <a:cubicBezTo>
                  <a:pt x="11142" y="15628"/>
                  <a:pt x="11124" y="15659"/>
                  <a:pt x="11124" y="15697"/>
                </a:cubicBezTo>
                <a:cubicBezTo>
                  <a:pt x="11124" y="15734"/>
                  <a:pt x="11142" y="15765"/>
                  <a:pt x="11165" y="15765"/>
                </a:cubicBezTo>
                <a:cubicBezTo>
                  <a:pt x="11187" y="15765"/>
                  <a:pt x="11206" y="15734"/>
                  <a:pt x="11206" y="15697"/>
                </a:cubicBezTo>
                <a:cubicBezTo>
                  <a:pt x="11206" y="15659"/>
                  <a:pt x="11187" y="15628"/>
                  <a:pt x="11165" y="15628"/>
                </a:cubicBezTo>
                <a:close/>
                <a:moveTo>
                  <a:pt x="11380" y="15628"/>
                </a:moveTo>
                <a:cubicBezTo>
                  <a:pt x="11357" y="15628"/>
                  <a:pt x="11339" y="15659"/>
                  <a:pt x="11339" y="15697"/>
                </a:cubicBezTo>
                <a:cubicBezTo>
                  <a:pt x="11339" y="15734"/>
                  <a:pt x="11357" y="15765"/>
                  <a:pt x="11380" y="15765"/>
                </a:cubicBezTo>
                <a:cubicBezTo>
                  <a:pt x="11402" y="15765"/>
                  <a:pt x="11421" y="15734"/>
                  <a:pt x="11421" y="15697"/>
                </a:cubicBezTo>
                <a:cubicBezTo>
                  <a:pt x="11421" y="15659"/>
                  <a:pt x="11402" y="15628"/>
                  <a:pt x="11380" y="15628"/>
                </a:cubicBezTo>
                <a:close/>
                <a:moveTo>
                  <a:pt x="11587" y="15628"/>
                </a:moveTo>
                <a:cubicBezTo>
                  <a:pt x="11564" y="15628"/>
                  <a:pt x="11546" y="15659"/>
                  <a:pt x="11546" y="15697"/>
                </a:cubicBezTo>
                <a:cubicBezTo>
                  <a:pt x="11546" y="15734"/>
                  <a:pt x="11564" y="15765"/>
                  <a:pt x="11587" y="15765"/>
                </a:cubicBezTo>
                <a:cubicBezTo>
                  <a:pt x="11610" y="15765"/>
                  <a:pt x="11628" y="15734"/>
                  <a:pt x="11628" y="15697"/>
                </a:cubicBezTo>
                <a:cubicBezTo>
                  <a:pt x="11628" y="15659"/>
                  <a:pt x="11610" y="15628"/>
                  <a:pt x="11587" y="15628"/>
                </a:cubicBezTo>
                <a:close/>
                <a:moveTo>
                  <a:pt x="11794" y="15628"/>
                </a:moveTo>
                <a:cubicBezTo>
                  <a:pt x="11771" y="15628"/>
                  <a:pt x="11753" y="15659"/>
                  <a:pt x="11753" y="15697"/>
                </a:cubicBezTo>
                <a:cubicBezTo>
                  <a:pt x="11753" y="15734"/>
                  <a:pt x="11771" y="15765"/>
                  <a:pt x="11794" y="15765"/>
                </a:cubicBezTo>
                <a:cubicBezTo>
                  <a:pt x="11817" y="15765"/>
                  <a:pt x="11835" y="15734"/>
                  <a:pt x="11835" y="15697"/>
                </a:cubicBezTo>
                <a:cubicBezTo>
                  <a:pt x="11835" y="15659"/>
                  <a:pt x="11817" y="15628"/>
                  <a:pt x="11794" y="15628"/>
                </a:cubicBezTo>
                <a:close/>
                <a:moveTo>
                  <a:pt x="12009" y="15628"/>
                </a:moveTo>
                <a:cubicBezTo>
                  <a:pt x="11986" y="15628"/>
                  <a:pt x="11968" y="15659"/>
                  <a:pt x="11968" y="15697"/>
                </a:cubicBezTo>
                <a:cubicBezTo>
                  <a:pt x="11968" y="15734"/>
                  <a:pt x="11986" y="15765"/>
                  <a:pt x="12009" y="15765"/>
                </a:cubicBezTo>
                <a:cubicBezTo>
                  <a:pt x="12032" y="15765"/>
                  <a:pt x="12050" y="15734"/>
                  <a:pt x="12050" y="15697"/>
                </a:cubicBezTo>
                <a:cubicBezTo>
                  <a:pt x="12050" y="15659"/>
                  <a:pt x="12032" y="15628"/>
                  <a:pt x="12009" y="15628"/>
                </a:cubicBezTo>
                <a:close/>
                <a:moveTo>
                  <a:pt x="12216" y="15628"/>
                </a:moveTo>
                <a:cubicBezTo>
                  <a:pt x="12194" y="15628"/>
                  <a:pt x="12175" y="15659"/>
                  <a:pt x="12175" y="15697"/>
                </a:cubicBezTo>
                <a:cubicBezTo>
                  <a:pt x="12175" y="15734"/>
                  <a:pt x="12194" y="15765"/>
                  <a:pt x="12216" y="15765"/>
                </a:cubicBezTo>
                <a:cubicBezTo>
                  <a:pt x="12239" y="15765"/>
                  <a:pt x="12257" y="15734"/>
                  <a:pt x="12257" y="15697"/>
                </a:cubicBezTo>
                <a:cubicBezTo>
                  <a:pt x="12257" y="15659"/>
                  <a:pt x="12239" y="15628"/>
                  <a:pt x="12216" y="15628"/>
                </a:cubicBezTo>
                <a:close/>
                <a:moveTo>
                  <a:pt x="12424" y="15628"/>
                </a:moveTo>
                <a:cubicBezTo>
                  <a:pt x="12401" y="15628"/>
                  <a:pt x="12383" y="15659"/>
                  <a:pt x="12383" y="15697"/>
                </a:cubicBezTo>
                <a:cubicBezTo>
                  <a:pt x="12383" y="15734"/>
                  <a:pt x="12401" y="15765"/>
                  <a:pt x="12424" y="15765"/>
                </a:cubicBezTo>
                <a:cubicBezTo>
                  <a:pt x="12446" y="15765"/>
                  <a:pt x="12465" y="15734"/>
                  <a:pt x="12465" y="15697"/>
                </a:cubicBezTo>
                <a:cubicBezTo>
                  <a:pt x="12465" y="15659"/>
                  <a:pt x="12446" y="15628"/>
                  <a:pt x="12424" y="15628"/>
                </a:cubicBezTo>
                <a:close/>
                <a:moveTo>
                  <a:pt x="13053" y="15628"/>
                </a:moveTo>
                <a:cubicBezTo>
                  <a:pt x="13030" y="15628"/>
                  <a:pt x="13012" y="15659"/>
                  <a:pt x="13012" y="15697"/>
                </a:cubicBezTo>
                <a:cubicBezTo>
                  <a:pt x="13012" y="15734"/>
                  <a:pt x="13030" y="15765"/>
                  <a:pt x="13053" y="15765"/>
                </a:cubicBezTo>
                <a:cubicBezTo>
                  <a:pt x="13076" y="15765"/>
                  <a:pt x="13094" y="15734"/>
                  <a:pt x="13094" y="15697"/>
                </a:cubicBezTo>
                <a:cubicBezTo>
                  <a:pt x="13094" y="15659"/>
                  <a:pt x="13076" y="15628"/>
                  <a:pt x="13053" y="15628"/>
                </a:cubicBezTo>
                <a:close/>
                <a:moveTo>
                  <a:pt x="18097" y="15628"/>
                </a:moveTo>
                <a:cubicBezTo>
                  <a:pt x="18074" y="15628"/>
                  <a:pt x="18056" y="15659"/>
                  <a:pt x="18056" y="15697"/>
                </a:cubicBezTo>
                <a:cubicBezTo>
                  <a:pt x="18056" y="15734"/>
                  <a:pt x="18074" y="15765"/>
                  <a:pt x="18097" y="15765"/>
                </a:cubicBezTo>
                <a:cubicBezTo>
                  <a:pt x="18119" y="15765"/>
                  <a:pt x="18138" y="15734"/>
                  <a:pt x="18138" y="15697"/>
                </a:cubicBezTo>
                <a:cubicBezTo>
                  <a:pt x="18138" y="15659"/>
                  <a:pt x="18119" y="15628"/>
                  <a:pt x="18097" y="15628"/>
                </a:cubicBezTo>
                <a:close/>
                <a:moveTo>
                  <a:pt x="18304" y="15628"/>
                </a:moveTo>
                <a:cubicBezTo>
                  <a:pt x="18281" y="15628"/>
                  <a:pt x="18263" y="15659"/>
                  <a:pt x="18263" y="15697"/>
                </a:cubicBezTo>
                <a:cubicBezTo>
                  <a:pt x="18263" y="15734"/>
                  <a:pt x="18281" y="15765"/>
                  <a:pt x="18304" y="15765"/>
                </a:cubicBezTo>
                <a:cubicBezTo>
                  <a:pt x="18327" y="15765"/>
                  <a:pt x="18345" y="15734"/>
                  <a:pt x="18345" y="15697"/>
                </a:cubicBezTo>
                <a:cubicBezTo>
                  <a:pt x="18345" y="15659"/>
                  <a:pt x="18327" y="15628"/>
                  <a:pt x="18304" y="15628"/>
                </a:cubicBezTo>
                <a:close/>
                <a:moveTo>
                  <a:pt x="18723" y="15628"/>
                </a:moveTo>
                <a:cubicBezTo>
                  <a:pt x="18721" y="15628"/>
                  <a:pt x="18719" y="15629"/>
                  <a:pt x="18717" y="15629"/>
                </a:cubicBezTo>
                <a:lnTo>
                  <a:pt x="18717" y="15697"/>
                </a:lnTo>
                <a:lnTo>
                  <a:pt x="18717" y="15756"/>
                </a:lnTo>
                <a:cubicBezTo>
                  <a:pt x="18716" y="15758"/>
                  <a:pt x="18716" y="15761"/>
                  <a:pt x="18716" y="15764"/>
                </a:cubicBezTo>
                <a:cubicBezTo>
                  <a:pt x="18718" y="15764"/>
                  <a:pt x="18720" y="15765"/>
                  <a:pt x="18723" y="15765"/>
                </a:cubicBezTo>
                <a:cubicBezTo>
                  <a:pt x="18745" y="15765"/>
                  <a:pt x="18763" y="15734"/>
                  <a:pt x="18763" y="15697"/>
                </a:cubicBezTo>
                <a:cubicBezTo>
                  <a:pt x="18763" y="15659"/>
                  <a:pt x="18745" y="15628"/>
                  <a:pt x="18723" y="15628"/>
                </a:cubicBezTo>
                <a:close/>
                <a:moveTo>
                  <a:pt x="17849" y="15667"/>
                </a:moveTo>
                <a:cubicBezTo>
                  <a:pt x="17844" y="15678"/>
                  <a:pt x="17841" y="15692"/>
                  <a:pt x="17841" y="15707"/>
                </a:cubicBezTo>
                <a:cubicBezTo>
                  <a:pt x="17841" y="15741"/>
                  <a:pt x="17856" y="15770"/>
                  <a:pt x="17876" y="15774"/>
                </a:cubicBezTo>
                <a:cubicBezTo>
                  <a:pt x="17874" y="15751"/>
                  <a:pt x="17869" y="15727"/>
                  <a:pt x="17864" y="15707"/>
                </a:cubicBezTo>
                <a:cubicBezTo>
                  <a:pt x="17860" y="15691"/>
                  <a:pt x="17855" y="15678"/>
                  <a:pt x="17849" y="15667"/>
                </a:cubicBezTo>
                <a:close/>
                <a:moveTo>
                  <a:pt x="18892" y="15705"/>
                </a:moveTo>
                <a:cubicBezTo>
                  <a:pt x="18894" y="15741"/>
                  <a:pt x="18911" y="15769"/>
                  <a:pt x="18932" y="15770"/>
                </a:cubicBezTo>
                <a:cubicBezTo>
                  <a:pt x="18928" y="15749"/>
                  <a:pt x="18923" y="15732"/>
                  <a:pt x="18916" y="15723"/>
                </a:cubicBezTo>
                <a:cubicBezTo>
                  <a:pt x="18913" y="15719"/>
                  <a:pt x="18903" y="15712"/>
                  <a:pt x="18892" y="15705"/>
                </a:cubicBezTo>
                <a:close/>
                <a:moveTo>
                  <a:pt x="17718" y="15718"/>
                </a:moveTo>
                <a:cubicBezTo>
                  <a:pt x="17714" y="15719"/>
                  <a:pt x="17711" y="15720"/>
                  <a:pt x="17707" y="15720"/>
                </a:cubicBezTo>
                <a:cubicBezTo>
                  <a:pt x="17706" y="15734"/>
                  <a:pt x="17705" y="15746"/>
                  <a:pt x="17703" y="15757"/>
                </a:cubicBezTo>
                <a:cubicBezTo>
                  <a:pt x="17710" y="15748"/>
                  <a:pt x="17716" y="15734"/>
                  <a:pt x="17718" y="15718"/>
                </a:cubicBezTo>
                <a:close/>
                <a:moveTo>
                  <a:pt x="17910" y="15756"/>
                </a:moveTo>
                <a:cubicBezTo>
                  <a:pt x="17904" y="15759"/>
                  <a:pt x="17899" y="15764"/>
                  <a:pt x="17895" y="15770"/>
                </a:cubicBezTo>
                <a:cubicBezTo>
                  <a:pt x="17900" y="15767"/>
                  <a:pt x="17905" y="15763"/>
                  <a:pt x="17910" y="15756"/>
                </a:cubicBezTo>
                <a:close/>
                <a:moveTo>
                  <a:pt x="5607" y="15807"/>
                </a:moveTo>
                <a:cubicBezTo>
                  <a:pt x="5584" y="15807"/>
                  <a:pt x="5566" y="15838"/>
                  <a:pt x="5566" y="15876"/>
                </a:cubicBezTo>
                <a:cubicBezTo>
                  <a:pt x="5566" y="15914"/>
                  <a:pt x="5584" y="15944"/>
                  <a:pt x="5607" y="15944"/>
                </a:cubicBezTo>
                <a:cubicBezTo>
                  <a:pt x="5629" y="15944"/>
                  <a:pt x="5648" y="15914"/>
                  <a:pt x="5648" y="15876"/>
                </a:cubicBezTo>
                <a:cubicBezTo>
                  <a:pt x="5648" y="15838"/>
                  <a:pt x="5629" y="15807"/>
                  <a:pt x="5607" y="15807"/>
                </a:cubicBezTo>
                <a:close/>
                <a:moveTo>
                  <a:pt x="5814" y="15807"/>
                </a:moveTo>
                <a:cubicBezTo>
                  <a:pt x="5791" y="15807"/>
                  <a:pt x="5773" y="15838"/>
                  <a:pt x="5773" y="15876"/>
                </a:cubicBezTo>
                <a:cubicBezTo>
                  <a:pt x="5773" y="15914"/>
                  <a:pt x="5791" y="15944"/>
                  <a:pt x="5814" y="15944"/>
                </a:cubicBezTo>
                <a:cubicBezTo>
                  <a:pt x="5837" y="15944"/>
                  <a:pt x="5855" y="15914"/>
                  <a:pt x="5855" y="15876"/>
                </a:cubicBezTo>
                <a:cubicBezTo>
                  <a:pt x="5855" y="15838"/>
                  <a:pt x="5837" y="15807"/>
                  <a:pt x="5814" y="15807"/>
                </a:cubicBezTo>
                <a:close/>
                <a:moveTo>
                  <a:pt x="6021" y="15807"/>
                </a:moveTo>
                <a:cubicBezTo>
                  <a:pt x="5999" y="15807"/>
                  <a:pt x="5980" y="15838"/>
                  <a:pt x="5980" y="15876"/>
                </a:cubicBezTo>
                <a:cubicBezTo>
                  <a:pt x="5980" y="15914"/>
                  <a:pt x="5999" y="15944"/>
                  <a:pt x="6021" y="15944"/>
                </a:cubicBezTo>
                <a:cubicBezTo>
                  <a:pt x="6044" y="15944"/>
                  <a:pt x="6062" y="15914"/>
                  <a:pt x="6062" y="15876"/>
                </a:cubicBezTo>
                <a:cubicBezTo>
                  <a:pt x="6062" y="15838"/>
                  <a:pt x="6044" y="15807"/>
                  <a:pt x="6021" y="15807"/>
                </a:cubicBezTo>
                <a:close/>
                <a:moveTo>
                  <a:pt x="6236" y="15807"/>
                </a:moveTo>
                <a:cubicBezTo>
                  <a:pt x="6214" y="15807"/>
                  <a:pt x="6195" y="15838"/>
                  <a:pt x="6195" y="15876"/>
                </a:cubicBezTo>
                <a:cubicBezTo>
                  <a:pt x="6195" y="15914"/>
                  <a:pt x="6214" y="15944"/>
                  <a:pt x="6236" y="15944"/>
                </a:cubicBezTo>
                <a:cubicBezTo>
                  <a:pt x="6259" y="15944"/>
                  <a:pt x="6277" y="15914"/>
                  <a:pt x="6277" y="15876"/>
                </a:cubicBezTo>
                <a:cubicBezTo>
                  <a:pt x="6277" y="15838"/>
                  <a:pt x="6259" y="15807"/>
                  <a:pt x="6236" y="15807"/>
                </a:cubicBezTo>
                <a:close/>
                <a:moveTo>
                  <a:pt x="6443" y="15807"/>
                </a:moveTo>
                <a:cubicBezTo>
                  <a:pt x="6421" y="15807"/>
                  <a:pt x="6402" y="15838"/>
                  <a:pt x="6402" y="15876"/>
                </a:cubicBezTo>
                <a:cubicBezTo>
                  <a:pt x="6402" y="15914"/>
                  <a:pt x="6421" y="15944"/>
                  <a:pt x="6443" y="15944"/>
                </a:cubicBezTo>
                <a:cubicBezTo>
                  <a:pt x="6466" y="15944"/>
                  <a:pt x="6484" y="15914"/>
                  <a:pt x="6484" y="15876"/>
                </a:cubicBezTo>
                <a:cubicBezTo>
                  <a:pt x="6484" y="15838"/>
                  <a:pt x="6466" y="15807"/>
                  <a:pt x="6443" y="15807"/>
                </a:cubicBezTo>
                <a:close/>
                <a:moveTo>
                  <a:pt x="6651" y="15807"/>
                </a:moveTo>
                <a:cubicBezTo>
                  <a:pt x="6628" y="15807"/>
                  <a:pt x="6610" y="15838"/>
                  <a:pt x="6610" y="15876"/>
                </a:cubicBezTo>
                <a:cubicBezTo>
                  <a:pt x="6610" y="15914"/>
                  <a:pt x="6628" y="15944"/>
                  <a:pt x="6651" y="15944"/>
                </a:cubicBezTo>
                <a:cubicBezTo>
                  <a:pt x="6673" y="15944"/>
                  <a:pt x="6692" y="15914"/>
                  <a:pt x="6692" y="15876"/>
                </a:cubicBezTo>
                <a:cubicBezTo>
                  <a:pt x="6692" y="15838"/>
                  <a:pt x="6673" y="15807"/>
                  <a:pt x="6651" y="15807"/>
                </a:cubicBezTo>
                <a:close/>
                <a:moveTo>
                  <a:pt x="6866" y="15807"/>
                </a:moveTo>
                <a:cubicBezTo>
                  <a:pt x="6843" y="15807"/>
                  <a:pt x="6825" y="15838"/>
                  <a:pt x="6825" y="15876"/>
                </a:cubicBezTo>
                <a:cubicBezTo>
                  <a:pt x="6825" y="15914"/>
                  <a:pt x="6843" y="15944"/>
                  <a:pt x="6866" y="15944"/>
                </a:cubicBezTo>
                <a:cubicBezTo>
                  <a:pt x="6888" y="15944"/>
                  <a:pt x="6907" y="15914"/>
                  <a:pt x="6907" y="15876"/>
                </a:cubicBezTo>
                <a:cubicBezTo>
                  <a:pt x="6907" y="15838"/>
                  <a:pt x="6888" y="15807"/>
                  <a:pt x="6866" y="15807"/>
                </a:cubicBezTo>
                <a:close/>
                <a:moveTo>
                  <a:pt x="7073" y="15807"/>
                </a:moveTo>
                <a:cubicBezTo>
                  <a:pt x="7050" y="15807"/>
                  <a:pt x="7032" y="15838"/>
                  <a:pt x="7032" y="15876"/>
                </a:cubicBezTo>
                <a:cubicBezTo>
                  <a:pt x="7032" y="15914"/>
                  <a:pt x="7050" y="15944"/>
                  <a:pt x="7073" y="15944"/>
                </a:cubicBezTo>
                <a:cubicBezTo>
                  <a:pt x="7096" y="15944"/>
                  <a:pt x="7114" y="15914"/>
                  <a:pt x="7114" y="15876"/>
                </a:cubicBezTo>
                <a:cubicBezTo>
                  <a:pt x="7114" y="15838"/>
                  <a:pt x="7096" y="15807"/>
                  <a:pt x="7073" y="15807"/>
                </a:cubicBezTo>
                <a:close/>
                <a:moveTo>
                  <a:pt x="7280" y="15807"/>
                </a:moveTo>
                <a:cubicBezTo>
                  <a:pt x="7258" y="15807"/>
                  <a:pt x="7239" y="15838"/>
                  <a:pt x="7239" y="15876"/>
                </a:cubicBezTo>
                <a:cubicBezTo>
                  <a:pt x="7239" y="15914"/>
                  <a:pt x="7258" y="15944"/>
                  <a:pt x="7280" y="15944"/>
                </a:cubicBezTo>
                <a:cubicBezTo>
                  <a:pt x="7303" y="15944"/>
                  <a:pt x="7321" y="15914"/>
                  <a:pt x="7321" y="15876"/>
                </a:cubicBezTo>
                <a:cubicBezTo>
                  <a:pt x="7321" y="15838"/>
                  <a:pt x="7303" y="15807"/>
                  <a:pt x="7280" y="15807"/>
                </a:cubicBezTo>
                <a:close/>
                <a:moveTo>
                  <a:pt x="7495" y="15807"/>
                </a:moveTo>
                <a:cubicBezTo>
                  <a:pt x="7473" y="15807"/>
                  <a:pt x="7454" y="15838"/>
                  <a:pt x="7454" y="15876"/>
                </a:cubicBezTo>
                <a:cubicBezTo>
                  <a:pt x="7454" y="15914"/>
                  <a:pt x="7473" y="15944"/>
                  <a:pt x="7495" y="15944"/>
                </a:cubicBezTo>
                <a:cubicBezTo>
                  <a:pt x="7518" y="15944"/>
                  <a:pt x="7536" y="15914"/>
                  <a:pt x="7536" y="15876"/>
                </a:cubicBezTo>
                <a:cubicBezTo>
                  <a:pt x="7536" y="15838"/>
                  <a:pt x="7518" y="15807"/>
                  <a:pt x="7495" y="15807"/>
                </a:cubicBezTo>
                <a:close/>
                <a:moveTo>
                  <a:pt x="7702" y="15807"/>
                </a:moveTo>
                <a:cubicBezTo>
                  <a:pt x="7680" y="15807"/>
                  <a:pt x="7661" y="15838"/>
                  <a:pt x="7661" y="15876"/>
                </a:cubicBezTo>
                <a:cubicBezTo>
                  <a:pt x="7661" y="15914"/>
                  <a:pt x="7680" y="15944"/>
                  <a:pt x="7702" y="15944"/>
                </a:cubicBezTo>
                <a:cubicBezTo>
                  <a:pt x="7725" y="15944"/>
                  <a:pt x="7743" y="15914"/>
                  <a:pt x="7743" y="15876"/>
                </a:cubicBezTo>
                <a:cubicBezTo>
                  <a:pt x="7743" y="15838"/>
                  <a:pt x="7725" y="15807"/>
                  <a:pt x="7702" y="15807"/>
                </a:cubicBezTo>
                <a:close/>
                <a:moveTo>
                  <a:pt x="10850" y="15807"/>
                </a:moveTo>
                <a:cubicBezTo>
                  <a:pt x="10831" y="15807"/>
                  <a:pt x="10815" y="15829"/>
                  <a:pt x="10811" y="15858"/>
                </a:cubicBezTo>
                <a:cubicBezTo>
                  <a:pt x="10810" y="15860"/>
                  <a:pt x="10810" y="15862"/>
                  <a:pt x="10810" y="15864"/>
                </a:cubicBezTo>
                <a:cubicBezTo>
                  <a:pt x="10809" y="15868"/>
                  <a:pt x="10809" y="15872"/>
                  <a:pt x="10809" y="15876"/>
                </a:cubicBezTo>
                <a:cubicBezTo>
                  <a:pt x="10809" y="15914"/>
                  <a:pt x="10827" y="15944"/>
                  <a:pt x="10850" y="15944"/>
                </a:cubicBezTo>
                <a:cubicBezTo>
                  <a:pt x="10873" y="15944"/>
                  <a:pt x="10891" y="15914"/>
                  <a:pt x="10891" y="15876"/>
                </a:cubicBezTo>
                <a:cubicBezTo>
                  <a:pt x="10891" y="15838"/>
                  <a:pt x="10873" y="15807"/>
                  <a:pt x="10850" y="15807"/>
                </a:cubicBezTo>
                <a:close/>
                <a:moveTo>
                  <a:pt x="11065" y="15807"/>
                </a:moveTo>
                <a:cubicBezTo>
                  <a:pt x="11042" y="15807"/>
                  <a:pt x="11024" y="15838"/>
                  <a:pt x="11024" y="15876"/>
                </a:cubicBezTo>
                <a:cubicBezTo>
                  <a:pt x="11024" y="15914"/>
                  <a:pt x="11042" y="15944"/>
                  <a:pt x="11065" y="15944"/>
                </a:cubicBezTo>
                <a:cubicBezTo>
                  <a:pt x="11087" y="15944"/>
                  <a:pt x="11106" y="15914"/>
                  <a:pt x="11106" y="15876"/>
                </a:cubicBezTo>
                <a:cubicBezTo>
                  <a:pt x="11106" y="15838"/>
                  <a:pt x="11087" y="15807"/>
                  <a:pt x="11065" y="15807"/>
                </a:cubicBezTo>
                <a:close/>
                <a:moveTo>
                  <a:pt x="11272" y="15807"/>
                </a:moveTo>
                <a:cubicBezTo>
                  <a:pt x="11249" y="15807"/>
                  <a:pt x="11231" y="15838"/>
                  <a:pt x="11231" y="15876"/>
                </a:cubicBezTo>
                <a:cubicBezTo>
                  <a:pt x="11231" y="15914"/>
                  <a:pt x="11249" y="15944"/>
                  <a:pt x="11272" y="15944"/>
                </a:cubicBezTo>
                <a:cubicBezTo>
                  <a:pt x="11295" y="15944"/>
                  <a:pt x="11313" y="15914"/>
                  <a:pt x="11313" y="15876"/>
                </a:cubicBezTo>
                <a:cubicBezTo>
                  <a:pt x="11313" y="15838"/>
                  <a:pt x="11295" y="15807"/>
                  <a:pt x="11272" y="15807"/>
                </a:cubicBezTo>
                <a:close/>
                <a:moveTo>
                  <a:pt x="11479" y="15807"/>
                </a:moveTo>
                <a:cubicBezTo>
                  <a:pt x="11457" y="15807"/>
                  <a:pt x="11438" y="15838"/>
                  <a:pt x="11438" y="15876"/>
                </a:cubicBezTo>
                <a:cubicBezTo>
                  <a:pt x="11438" y="15914"/>
                  <a:pt x="11457" y="15944"/>
                  <a:pt x="11479" y="15944"/>
                </a:cubicBezTo>
                <a:cubicBezTo>
                  <a:pt x="11502" y="15944"/>
                  <a:pt x="11520" y="15914"/>
                  <a:pt x="11520" y="15876"/>
                </a:cubicBezTo>
                <a:cubicBezTo>
                  <a:pt x="11520" y="15838"/>
                  <a:pt x="11502" y="15807"/>
                  <a:pt x="11479" y="15807"/>
                </a:cubicBezTo>
                <a:close/>
                <a:moveTo>
                  <a:pt x="11694" y="15807"/>
                </a:moveTo>
                <a:cubicBezTo>
                  <a:pt x="11672" y="15807"/>
                  <a:pt x="11653" y="15838"/>
                  <a:pt x="11653" y="15876"/>
                </a:cubicBezTo>
                <a:cubicBezTo>
                  <a:pt x="11653" y="15914"/>
                  <a:pt x="11672" y="15944"/>
                  <a:pt x="11694" y="15944"/>
                </a:cubicBezTo>
                <a:cubicBezTo>
                  <a:pt x="11717" y="15944"/>
                  <a:pt x="11735" y="15914"/>
                  <a:pt x="11735" y="15876"/>
                </a:cubicBezTo>
                <a:cubicBezTo>
                  <a:pt x="11735" y="15838"/>
                  <a:pt x="11717" y="15807"/>
                  <a:pt x="11694" y="15807"/>
                </a:cubicBezTo>
                <a:close/>
                <a:moveTo>
                  <a:pt x="11902" y="15807"/>
                </a:moveTo>
                <a:cubicBezTo>
                  <a:pt x="11879" y="15807"/>
                  <a:pt x="11861" y="15838"/>
                  <a:pt x="11861" y="15876"/>
                </a:cubicBezTo>
                <a:cubicBezTo>
                  <a:pt x="11861" y="15914"/>
                  <a:pt x="11879" y="15944"/>
                  <a:pt x="11902" y="15944"/>
                </a:cubicBezTo>
                <a:cubicBezTo>
                  <a:pt x="11924" y="15944"/>
                  <a:pt x="11943" y="15914"/>
                  <a:pt x="11943" y="15876"/>
                </a:cubicBezTo>
                <a:cubicBezTo>
                  <a:pt x="11943" y="15838"/>
                  <a:pt x="11924" y="15807"/>
                  <a:pt x="11902" y="15807"/>
                </a:cubicBezTo>
                <a:close/>
                <a:moveTo>
                  <a:pt x="12109" y="15807"/>
                </a:moveTo>
                <a:cubicBezTo>
                  <a:pt x="12086" y="15807"/>
                  <a:pt x="12068" y="15838"/>
                  <a:pt x="12068" y="15876"/>
                </a:cubicBezTo>
                <a:cubicBezTo>
                  <a:pt x="12068" y="15914"/>
                  <a:pt x="12086" y="15944"/>
                  <a:pt x="12109" y="15944"/>
                </a:cubicBezTo>
                <a:cubicBezTo>
                  <a:pt x="12132" y="15944"/>
                  <a:pt x="12150" y="15914"/>
                  <a:pt x="12150" y="15876"/>
                </a:cubicBezTo>
                <a:cubicBezTo>
                  <a:pt x="12150" y="15838"/>
                  <a:pt x="12132" y="15807"/>
                  <a:pt x="12109" y="15807"/>
                </a:cubicBezTo>
                <a:close/>
                <a:moveTo>
                  <a:pt x="12324" y="15807"/>
                </a:moveTo>
                <a:cubicBezTo>
                  <a:pt x="12301" y="15807"/>
                  <a:pt x="12283" y="15838"/>
                  <a:pt x="12283" y="15876"/>
                </a:cubicBezTo>
                <a:cubicBezTo>
                  <a:pt x="12283" y="15914"/>
                  <a:pt x="12301" y="15944"/>
                  <a:pt x="12324" y="15944"/>
                </a:cubicBezTo>
                <a:cubicBezTo>
                  <a:pt x="12346" y="15944"/>
                  <a:pt x="12365" y="15914"/>
                  <a:pt x="12365" y="15876"/>
                </a:cubicBezTo>
                <a:cubicBezTo>
                  <a:pt x="12365" y="15838"/>
                  <a:pt x="12346" y="15807"/>
                  <a:pt x="12324" y="15807"/>
                </a:cubicBezTo>
                <a:close/>
                <a:moveTo>
                  <a:pt x="12531" y="15807"/>
                </a:moveTo>
                <a:cubicBezTo>
                  <a:pt x="12508" y="15807"/>
                  <a:pt x="12490" y="15838"/>
                  <a:pt x="12490" y="15876"/>
                </a:cubicBezTo>
                <a:cubicBezTo>
                  <a:pt x="12490" y="15908"/>
                  <a:pt x="12503" y="15934"/>
                  <a:pt x="12521" y="15942"/>
                </a:cubicBezTo>
                <a:cubicBezTo>
                  <a:pt x="12538" y="15909"/>
                  <a:pt x="12551" y="15871"/>
                  <a:pt x="12557" y="15823"/>
                </a:cubicBezTo>
                <a:cubicBezTo>
                  <a:pt x="12550" y="15813"/>
                  <a:pt x="12541" y="15807"/>
                  <a:pt x="12531" y="15807"/>
                </a:cubicBezTo>
                <a:close/>
                <a:moveTo>
                  <a:pt x="12953" y="15807"/>
                </a:moveTo>
                <a:cubicBezTo>
                  <a:pt x="12944" y="15807"/>
                  <a:pt x="12936" y="15812"/>
                  <a:pt x="12929" y="15821"/>
                </a:cubicBezTo>
                <a:cubicBezTo>
                  <a:pt x="12927" y="15824"/>
                  <a:pt x="12925" y="15828"/>
                  <a:pt x="12923" y="15831"/>
                </a:cubicBezTo>
                <a:cubicBezTo>
                  <a:pt x="12916" y="15843"/>
                  <a:pt x="12912" y="15859"/>
                  <a:pt x="12912" y="15876"/>
                </a:cubicBezTo>
                <a:cubicBezTo>
                  <a:pt x="12912" y="15914"/>
                  <a:pt x="12931" y="15944"/>
                  <a:pt x="12953" y="15944"/>
                </a:cubicBezTo>
                <a:cubicBezTo>
                  <a:pt x="12976" y="15944"/>
                  <a:pt x="12994" y="15914"/>
                  <a:pt x="12994" y="15876"/>
                </a:cubicBezTo>
                <a:cubicBezTo>
                  <a:pt x="12994" y="15838"/>
                  <a:pt x="12976" y="15807"/>
                  <a:pt x="12953" y="15807"/>
                </a:cubicBezTo>
                <a:close/>
                <a:moveTo>
                  <a:pt x="13148" y="15807"/>
                </a:moveTo>
                <a:cubicBezTo>
                  <a:pt x="13132" y="15816"/>
                  <a:pt x="13120" y="15842"/>
                  <a:pt x="13120" y="15872"/>
                </a:cubicBezTo>
                <a:cubicBezTo>
                  <a:pt x="13120" y="15877"/>
                  <a:pt x="13120" y="15881"/>
                  <a:pt x="13120" y="15886"/>
                </a:cubicBezTo>
                <a:cubicBezTo>
                  <a:pt x="13128" y="15889"/>
                  <a:pt x="13144" y="15898"/>
                  <a:pt x="13153" y="15905"/>
                </a:cubicBezTo>
                <a:lnTo>
                  <a:pt x="13153" y="15841"/>
                </a:lnTo>
                <a:cubicBezTo>
                  <a:pt x="13151" y="15831"/>
                  <a:pt x="13149" y="15820"/>
                  <a:pt x="13148" y="15807"/>
                </a:cubicBezTo>
                <a:close/>
                <a:moveTo>
                  <a:pt x="17782" y="15807"/>
                </a:moveTo>
                <a:cubicBezTo>
                  <a:pt x="17759" y="15807"/>
                  <a:pt x="17741" y="15838"/>
                  <a:pt x="17741" y="15876"/>
                </a:cubicBezTo>
                <a:cubicBezTo>
                  <a:pt x="17741" y="15914"/>
                  <a:pt x="17759" y="15944"/>
                  <a:pt x="17782" y="15944"/>
                </a:cubicBezTo>
                <a:cubicBezTo>
                  <a:pt x="17805" y="15944"/>
                  <a:pt x="17823" y="15914"/>
                  <a:pt x="17823" y="15876"/>
                </a:cubicBezTo>
                <a:cubicBezTo>
                  <a:pt x="17823" y="15838"/>
                  <a:pt x="17805" y="15807"/>
                  <a:pt x="17782" y="15807"/>
                </a:cubicBezTo>
                <a:close/>
                <a:moveTo>
                  <a:pt x="17989" y="15807"/>
                </a:moveTo>
                <a:cubicBezTo>
                  <a:pt x="17967" y="15807"/>
                  <a:pt x="17948" y="15838"/>
                  <a:pt x="17948" y="15876"/>
                </a:cubicBezTo>
                <a:cubicBezTo>
                  <a:pt x="17948" y="15914"/>
                  <a:pt x="17967" y="15944"/>
                  <a:pt x="17989" y="15944"/>
                </a:cubicBezTo>
                <a:cubicBezTo>
                  <a:pt x="18012" y="15944"/>
                  <a:pt x="18030" y="15914"/>
                  <a:pt x="18030" y="15876"/>
                </a:cubicBezTo>
                <a:cubicBezTo>
                  <a:pt x="18030" y="15838"/>
                  <a:pt x="18012" y="15807"/>
                  <a:pt x="17989" y="15807"/>
                </a:cubicBezTo>
                <a:close/>
                <a:moveTo>
                  <a:pt x="18197" y="15807"/>
                </a:moveTo>
                <a:cubicBezTo>
                  <a:pt x="18174" y="15807"/>
                  <a:pt x="18156" y="15838"/>
                  <a:pt x="18156" y="15876"/>
                </a:cubicBezTo>
                <a:cubicBezTo>
                  <a:pt x="18156" y="15914"/>
                  <a:pt x="18174" y="15944"/>
                  <a:pt x="18197" y="15944"/>
                </a:cubicBezTo>
                <a:cubicBezTo>
                  <a:pt x="18219" y="15944"/>
                  <a:pt x="18238" y="15914"/>
                  <a:pt x="18238" y="15876"/>
                </a:cubicBezTo>
                <a:cubicBezTo>
                  <a:pt x="18238" y="15838"/>
                  <a:pt x="18219" y="15807"/>
                  <a:pt x="18197" y="15807"/>
                </a:cubicBezTo>
                <a:close/>
                <a:moveTo>
                  <a:pt x="18826" y="15807"/>
                </a:moveTo>
                <a:cubicBezTo>
                  <a:pt x="18803" y="15807"/>
                  <a:pt x="18785" y="15838"/>
                  <a:pt x="18785" y="15876"/>
                </a:cubicBezTo>
                <a:cubicBezTo>
                  <a:pt x="18785" y="15914"/>
                  <a:pt x="18803" y="15944"/>
                  <a:pt x="18826" y="15944"/>
                </a:cubicBezTo>
                <a:cubicBezTo>
                  <a:pt x="18849" y="15944"/>
                  <a:pt x="18867" y="15914"/>
                  <a:pt x="18867" y="15876"/>
                </a:cubicBezTo>
                <a:cubicBezTo>
                  <a:pt x="18867" y="15838"/>
                  <a:pt x="18849" y="15807"/>
                  <a:pt x="18826" y="15807"/>
                </a:cubicBezTo>
                <a:close/>
                <a:moveTo>
                  <a:pt x="18391" y="15820"/>
                </a:moveTo>
                <a:cubicBezTo>
                  <a:pt x="18379" y="15832"/>
                  <a:pt x="18370" y="15854"/>
                  <a:pt x="18370" y="15879"/>
                </a:cubicBezTo>
                <a:cubicBezTo>
                  <a:pt x="18370" y="15917"/>
                  <a:pt x="18389" y="15948"/>
                  <a:pt x="18412" y="15948"/>
                </a:cubicBezTo>
                <a:cubicBezTo>
                  <a:pt x="18425" y="15948"/>
                  <a:pt x="18437" y="15936"/>
                  <a:pt x="18445" y="15919"/>
                </a:cubicBezTo>
                <a:cubicBezTo>
                  <a:pt x="18433" y="15911"/>
                  <a:pt x="18420" y="15902"/>
                  <a:pt x="18406" y="15891"/>
                </a:cubicBezTo>
                <a:cubicBezTo>
                  <a:pt x="18400" y="15888"/>
                  <a:pt x="18398" y="15845"/>
                  <a:pt x="18391" y="15820"/>
                </a:cubicBezTo>
                <a:close/>
                <a:moveTo>
                  <a:pt x="5711" y="15987"/>
                </a:moveTo>
                <a:cubicBezTo>
                  <a:pt x="5694" y="15987"/>
                  <a:pt x="5679" y="16005"/>
                  <a:pt x="5673" y="16031"/>
                </a:cubicBezTo>
                <a:cubicBezTo>
                  <a:pt x="5676" y="16035"/>
                  <a:pt x="5678" y="16040"/>
                  <a:pt x="5681" y="16046"/>
                </a:cubicBezTo>
                <a:cubicBezTo>
                  <a:pt x="5683" y="16049"/>
                  <a:pt x="5685" y="16052"/>
                  <a:pt x="5686" y="16055"/>
                </a:cubicBezTo>
                <a:cubicBezTo>
                  <a:pt x="5694" y="16068"/>
                  <a:pt x="5703" y="16076"/>
                  <a:pt x="5711" y="16082"/>
                </a:cubicBezTo>
                <a:cubicBezTo>
                  <a:pt x="5721" y="16089"/>
                  <a:pt x="5731" y="16093"/>
                  <a:pt x="5742" y="16100"/>
                </a:cubicBezTo>
                <a:cubicBezTo>
                  <a:pt x="5748" y="16088"/>
                  <a:pt x="5752" y="16072"/>
                  <a:pt x="5752" y="16055"/>
                </a:cubicBezTo>
                <a:cubicBezTo>
                  <a:pt x="5752" y="16017"/>
                  <a:pt x="5734" y="15987"/>
                  <a:pt x="5711" y="15987"/>
                </a:cubicBezTo>
                <a:close/>
                <a:moveTo>
                  <a:pt x="5921" y="15987"/>
                </a:moveTo>
                <a:cubicBezTo>
                  <a:pt x="5899" y="15987"/>
                  <a:pt x="5880" y="16017"/>
                  <a:pt x="5880" y="16055"/>
                </a:cubicBezTo>
                <a:cubicBezTo>
                  <a:pt x="5880" y="16093"/>
                  <a:pt x="5899" y="16123"/>
                  <a:pt x="5921" y="16123"/>
                </a:cubicBezTo>
                <a:cubicBezTo>
                  <a:pt x="5944" y="16123"/>
                  <a:pt x="5962" y="16093"/>
                  <a:pt x="5962" y="16055"/>
                </a:cubicBezTo>
                <a:cubicBezTo>
                  <a:pt x="5962" y="16017"/>
                  <a:pt x="5944" y="15987"/>
                  <a:pt x="5921" y="15987"/>
                </a:cubicBezTo>
                <a:close/>
                <a:moveTo>
                  <a:pt x="6129" y="15987"/>
                </a:moveTo>
                <a:cubicBezTo>
                  <a:pt x="6106" y="15987"/>
                  <a:pt x="6088" y="16017"/>
                  <a:pt x="6088" y="16055"/>
                </a:cubicBezTo>
                <a:cubicBezTo>
                  <a:pt x="6088" y="16093"/>
                  <a:pt x="6106" y="16123"/>
                  <a:pt x="6129" y="16123"/>
                </a:cubicBezTo>
                <a:cubicBezTo>
                  <a:pt x="6151" y="16123"/>
                  <a:pt x="6170" y="16093"/>
                  <a:pt x="6170" y="16055"/>
                </a:cubicBezTo>
                <a:cubicBezTo>
                  <a:pt x="6170" y="16017"/>
                  <a:pt x="6151" y="15987"/>
                  <a:pt x="6129" y="15987"/>
                </a:cubicBezTo>
                <a:close/>
                <a:moveTo>
                  <a:pt x="6336" y="15987"/>
                </a:moveTo>
                <a:cubicBezTo>
                  <a:pt x="6313" y="15987"/>
                  <a:pt x="6295" y="16017"/>
                  <a:pt x="6295" y="16055"/>
                </a:cubicBezTo>
                <a:cubicBezTo>
                  <a:pt x="6295" y="16093"/>
                  <a:pt x="6313" y="16123"/>
                  <a:pt x="6336" y="16123"/>
                </a:cubicBezTo>
                <a:cubicBezTo>
                  <a:pt x="6359" y="16123"/>
                  <a:pt x="6377" y="16093"/>
                  <a:pt x="6377" y="16055"/>
                </a:cubicBezTo>
                <a:cubicBezTo>
                  <a:pt x="6377" y="16017"/>
                  <a:pt x="6359" y="15987"/>
                  <a:pt x="6336" y="15987"/>
                </a:cubicBezTo>
                <a:close/>
                <a:moveTo>
                  <a:pt x="6551" y="15987"/>
                </a:moveTo>
                <a:cubicBezTo>
                  <a:pt x="6528" y="15987"/>
                  <a:pt x="6510" y="16017"/>
                  <a:pt x="6510" y="16055"/>
                </a:cubicBezTo>
                <a:cubicBezTo>
                  <a:pt x="6510" y="16093"/>
                  <a:pt x="6528" y="16123"/>
                  <a:pt x="6551" y="16123"/>
                </a:cubicBezTo>
                <a:cubicBezTo>
                  <a:pt x="6574" y="16123"/>
                  <a:pt x="6592" y="16093"/>
                  <a:pt x="6592" y="16055"/>
                </a:cubicBezTo>
                <a:cubicBezTo>
                  <a:pt x="6592" y="16017"/>
                  <a:pt x="6574" y="15987"/>
                  <a:pt x="6551" y="15987"/>
                </a:cubicBezTo>
                <a:close/>
                <a:moveTo>
                  <a:pt x="6758" y="15987"/>
                </a:moveTo>
                <a:cubicBezTo>
                  <a:pt x="6736" y="15987"/>
                  <a:pt x="6717" y="16017"/>
                  <a:pt x="6717" y="16055"/>
                </a:cubicBezTo>
                <a:cubicBezTo>
                  <a:pt x="6717" y="16093"/>
                  <a:pt x="6736" y="16123"/>
                  <a:pt x="6758" y="16123"/>
                </a:cubicBezTo>
                <a:cubicBezTo>
                  <a:pt x="6781" y="16123"/>
                  <a:pt x="6799" y="16093"/>
                  <a:pt x="6799" y="16055"/>
                </a:cubicBezTo>
                <a:cubicBezTo>
                  <a:pt x="6799" y="16017"/>
                  <a:pt x="6781" y="15987"/>
                  <a:pt x="6758" y="15987"/>
                </a:cubicBezTo>
                <a:close/>
                <a:moveTo>
                  <a:pt x="6965" y="15987"/>
                </a:moveTo>
                <a:cubicBezTo>
                  <a:pt x="6943" y="15987"/>
                  <a:pt x="6924" y="16017"/>
                  <a:pt x="6924" y="16055"/>
                </a:cubicBezTo>
                <a:cubicBezTo>
                  <a:pt x="6924" y="16093"/>
                  <a:pt x="6943" y="16123"/>
                  <a:pt x="6965" y="16123"/>
                </a:cubicBezTo>
                <a:cubicBezTo>
                  <a:pt x="6988" y="16123"/>
                  <a:pt x="7006" y="16093"/>
                  <a:pt x="7006" y="16055"/>
                </a:cubicBezTo>
                <a:cubicBezTo>
                  <a:pt x="7006" y="16017"/>
                  <a:pt x="6988" y="15987"/>
                  <a:pt x="6965" y="15987"/>
                </a:cubicBezTo>
                <a:close/>
                <a:moveTo>
                  <a:pt x="7180" y="15987"/>
                </a:moveTo>
                <a:cubicBezTo>
                  <a:pt x="7158" y="15987"/>
                  <a:pt x="7139" y="16017"/>
                  <a:pt x="7139" y="16055"/>
                </a:cubicBezTo>
                <a:cubicBezTo>
                  <a:pt x="7139" y="16093"/>
                  <a:pt x="7158" y="16123"/>
                  <a:pt x="7180" y="16123"/>
                </a:cubicBezTo>
                <a:cubicBezTo>
                  <a:pt x="7203" y="16123"/>
                  <a:pt x="7221" y="16093"/>
                  <a:pt x="7221" y="16055"/>
                </a:cubicBezTo>
                <a:cubicBezTo>
                  <a:pt x="7221" y="16017"/>
                  <a:pt x="7203" y="15987"/>
                  <a:pt x="7180" y="15987"/>
                </a:cubicBezTo>
                <a:close/>
                <a:moveTo>
                  <a:pt x="7388" y="15987"/>
                </a:moveTo>
                <a:cubicBezTo>
                  <a:pt x="7365" y="15987"/>
                  <a:pt x="7347" y="16017"/>
                  <a:pt x="7347" y="16055"/>
                </a:cubicBezTo>
                <a:cubicBezTo>
                  <a:pt x="7347" y="16093"/>
                  <a:pt x="7365" y="16123"/>
                  <a:pt x="7388" y="16123"/>
                </a:cubicBezTo>
                <a:cubicBezTo>
                  <a:pt x="7410" y="16123"/>
                  <a:pt x="7429" y="16093"/>
                  <a:pt x="7429" y="16055"/>
                </a:cubicBezTo>
                <a:cubicBezTo>
                  <a:pt x="7429" y="16017"/>
                  <a:pt x="7410" y="15987"/>
                  <a:pt x="7388" y="15987"/>
                </a:cubicBezTo>
                <a:close/>
                <a:moveTo>
                  <a:pt x="7595" y="15987"/>
                </a:moveTo>
                <a:cubicBezTo>
                  <a:pt x="7572" y="15987"/>
                  <a:pt x="7554" y="16017"/>
                  <a:pt x="7554" y="16055"/>
                </a:cubicBezTo>
                <a:cubicBezTo>
                  <a:pt x="7554" y="16093"/>
                  <a:pt x="7572" y="16123"/>
                  <a:pt x="7595" y="16123"/>
                </a:cubicBezTo>
                <a:cubicBezTo>
                  <a:pt x="7618" y="16123"/>
                  <a:pt x="7636" y="16093"/>
                  <a:pt x="7636" y="16055"/>
                </a:cubicBezTo>
                <a:cubicBezTo>
                  <a:pt x="7636" y="16017"/>
                  <a:pt x="7618" y="15987"/>
                  <a:pt x="7595" y="15987"/>
                </a:cubicBezTo>
                <a:close/>
                <a:moveTo>
                  <a:pt x="10957" y="15987"/>
                </a:moveTo>
                <a:cubicBezTo>
                  <a:pt x="10935" y="15987"/>
                  <a:pt x="10916" y="16017"/>
                  <a:pt x="10916" y="16055"/>
                </a:cubicBezTo>
                <a:cubicBezTo>
                  <a:pt x="10916" y="16093"/>
                  <a:pt x="10935" y="16123"/>
                  <a:pt x="10957" y="16123"/>
                </a:cubicBezTo>
                <a:cubicBezTo>
                  <a:pt x="10980" y="16123"/>
                  <a:pt x="10998" y="16093"/>
                  <a:pt x="10998" y="16055"/>
                </a:cubicBezTo>
                <a:cubicBezTo>
                  <a:pt x="10998" y="16017"/>
                  <a:pt x="10980" y="15987"/>
                  <a:pt x="10957" y="15987"/>
                </a:cubicBezTo>
                <a:close/>
                <a:moveTo>
                  <a:pt x="11165" y="15987"/>
                </a:moveTo>
                <a:cubicBezTo>
                  <a:pt x="11142" y="15987"/>
                  <a:pt x="11124" y="16017"/>
                  <a:pt x="11124" y="16055"/>
                </a:cubicBezTo>
                <a:cubicBezTo>
                  <a:pt x="11124" y="16093"/>
                  <a:pt x="11142" y="16123"/>
                  <a:pt x="11165" y="16123"/>
                </a:cubicBezTo>
                <a:cubicBezTo>
                  <a:pt x="11187" y="16123"/>
                  <a:pt x="11206" y="16093"/>
                  <a:pt x="11206" y="16055"/>
                </a:cubicBezTo>
                <a:cubicBezTo>
                  <a:pt x="11206" y="16017"/>
                  <a:pt x="11187" y="15987"/>
                  <a:pt x="11165" y="15987"/>
                </a:cubicBezTo>
                <a:close/>
                <a:moveTo>
                  <a:pt x="11380" y="15987"/>
                </a:moveTo>
                <a:cubicBezTo>
                  <a:pt x="11357" y="15987"/>
                  <a:pt x="11339" y="16017"/>
                  <a:pt x="11339" y="16055"/>
                </a:cubicBezTo>
                <a:cubicBezTo>
                  <a:pt x="11339" y="16093"/>
                  <a:pt x="11357" y="16123"/>
                  <a:pt x="11380" y="16123"/>
                </a:cubicBezTo>
                <a:cubicBezTo>
                  <a:pt x="11402" y="16123"/>
                  <a:pt x="11421" y="16093"/>
                  <a:pt x="11421" y="16055"/>
                </a:cubicBezTo>
                <a:cubicBezTo>
                  <a:pt x="11421" y="16017"/>
                  <a:pt x="11402" y="15987"/>
                  <a:pt x="11380" y="15987"/>
                </a:cubicBezTo>
                <a:close/>
                <a:moveTo>
                  <a:pt x="11587" y="15987"/>
                </a:moveTo>
                <a:cubicBezTo>
                  <a:pt x="11564" y="15987"/>
                  <a:pt x="11546" y="16017"/>
                  <a:pt x="11546" y="16055"/>
                </a:cubicBezTo>
                <a:cubicBezTo>
                  <a:pt x="11546" y="16093"/>
                  <a:pt x="11564" y="16123"/>
                  <a:pt x="11587" y="16123"/>
                </a:cubicBezTo>
                <a:cubicBezTo>
                  <a:pt x="11610" y="16123"/>
                  <a:pt x="11628" y="16093"/>
                  <a:pt x="11628" y="16055"/>
                </a:cubicBezTo>
                <a:cubicBezTo>
                  <a:pt x="11628" y="16017"/>
                  <a:pt x="11610" y="15987"/>
                  <a:pt x="11587" y="15987"/>
                </a:cubicBezTo>
                <a:close/>
                <a:moveTo>
                  <a:pt x="11794" y="15987"/>
                </a:moveTo>
                <a:cubicBezTo>
                  <a:pt x="11771" y="15987"/>
                  <a:pt x="11753" y="16017"/>
                  <a:pt x="11753" y="16055"/>
                </a:cubicBezTo>
                <a:cubicBezTo>
                  <a:pt x="11753" y="16093"/>
                  <a:pt x="11771" y="16123"/>
                  <a:pt x="11794" y="16123"/>
                </a:cubicBezTo>
                <a:cubicBezTo>
                  <a:pt x="11817" y="16123"/>
                  <a:pt x="11835" y="16093"/>
                  <a:pt x="11835" y="16055"/>
                </a:cubicBezTo>
                <a:cubicBezTo>
                  <a:pt x="11835" y="16017"/>
                  <a:pt x="11817" y="15987"/>
                  <a:pt x="11794" y="15987"/>
                </a:cubicBezTo>
                <a:close/>
                <a:moveTo>
                  <a:pt x="12009" y="15987"/>
                </a:moveTo>
                <a:cubicBezTo>
                  <a:pt x="11986" y="15987"/>
                  <a:pt x="11968" y="16017"/>
                  <a:pt x="11968" y="16055"/>
                </a:cubicBezTo>
                <a:cubicBezTo>
                  <a:pt x="11968" y="16093"/>
                  <a:pt x="11986" y="16123"/>
                  <a:pt x="12009" y="16123"/>
                </a:cubicBezTo>
                <a:cubicBezTo>
                  <a:pt x="12032" y="16123"/>
                  <a:pt x="12050" y="16093"/>
                  <a:pt x="12050" y="16055"/>
                </a:cubicBezTo>
                <a:cubicBezTo>
                  <a:pt x="12050" y="16017"/>
                  <a:pt x="12032" y="15987"/>
                  <a:pt x="12009" y="15987"/>
                </a:cubicBezTo>
                <a:close/>
                <a:moveTo>
                  <a:pt x="12216" y="15987"/>
                </a:moveTo>
                <a:cubicBezTo>
                  <a:pt x="12194" y="15987"/>
                  <a:pt x="12175" y="16017"/>
                  <a:pt x="12175" y="16055"/>
                </a:cubicBezTo>
                <a:cubicBezTo>
                  <a:pt x="12175" y="16093"/>
                  <a:pt x="12194" y="16123"/>
                  <a:pt x="12216" y="16123"/>
                </a:cubicBezTo>
                <a:cubicBezTo>
                  <a:pt x="12239" y="16123"/>
                  <a:pt x="12257" y="16093"/>
                  <a:pt x="12257" y="16055"/>
                </a:cubicBezTo>
                <a:cubicBezTo>
                  <a:pt x="12257" y="16017"/>
                  <a:pt x="12239" y="15987"/>
                  <a:pt x="12216" y="15987"/>
                </a:cubicBezTo>
                <a:close/>
                <a:moveTo>
                  <a:pt x="12424" y="15987"/>
                </a:moveTo>
                <a:cubicBezTo>
                  <a:pt x="12401" y="15987"/>
                  <a:pt x="12383" y="16017"/>
                  <a:pt x="12383" y="16055"/>
                </a:cubicBezTo>
                <a:cubicBezTo>
                  <a:pt x="12383" y="16070"/>
                  <a:pt x="12385" y="16083"/>
                  <a:pt x="12390" y="16094"/>
                </a:cubicBezTo>
                <a:cubicBezTo>
                  <a:pt x="12401" y="16084"/>
                  <a:pt x="12412" y="16074"/>
                  <a:pt x="12424" y="16063"/>
                </a:cubicBezTo>
                <a:cubicBezTo>
                  <a:pt x="12427" y="16061"/>
                  <a:pt x="12430" y="16058"/>
                  <a:pt x="12433" y="16055"/>
                </a:cubicBezTo>
                <a:cubicBezTo>
                  <a:pt x="12442" y="16046"/>
                  <a:pt x="12452" y="16036"/>
                  <a:pt x="12461" y="16027"/>
                </a:cubicBezTo>
                <a:cubicBezTo>
                  <a:pt x="12454" y="16003"/>
                  <a:pt x="12440" y="15987"/>
                  <a:pt x="12424" y="15987"/>
                </a:cubicBezTo>
                <a:close/>
                <a:moveTo>
                  <a:pt x="12846" y="15987"/>
                </a:moveTo>
                <a:cubicBezTo>
                  <a:pt x="12823" y="15987"/>
                  <a:pt x="12805" y="16017"/>
                  <a:pt x="12805" y="16055"/>
                </a:cubicBezTo>
                <a:cubicBezTo>
                  <a:pt x="12805" y="16093"/>
                  <a:pt x="12823" y="16123"/>
                  <a:pt x="12846" y="16123"/>
                </a:cubicBezTo>
                <a:cubicBezTo>
                  <a:pt x="12868" y="16123"/>
                  <a:pt x="12887" y="16093"/>
                  <a:pt x="12887" y="16055"/>
                </a:cubicBezTo>
                <a:cubicBezTo>
                  <a:pt x="12887" y="16017"/>
                  <a:pt x="12868" y="15987"/>
                  <a:pt x="12846" y="15987"/>
                </a:cubicBezTo>
                <a:close/>
                <a:moveTo>
                  <a:pt x="13053" y="15987"/>
                </a:moveTo>
                <a:cubicBezTo>
                  <a:pt x="13030" y="15987"/>
                  <a:pt x="13012" y="16017"/>
                  <a:pt x="13012" y="16055"/>
                </a:cubicBezTo>
                <a:cubicBezTo>
                  <a:pt x="13012" y="16093"/>
                  <a:pt x="13030" y="16123"/>
                  <a:pt x="13053" y="16123"/>
                </a:cubicBezTo>
                <a:cubicBezTo>
                  <a:pt x="13076" y="16123"/>
                  <a:pt x="13094" y="16093"/>
                  <a:pt x="13094" y="16055"/>
                </a:cubicBezTo>
                <a:cubicBezTo>
                  <a:pt x="13094" y="16017"/>
                  <a:pt x="13076" y="15987"/>
                  <a:pt x="13053" y="15987"/>
                </a:cubicBezTo>
                <a:close/>
                <a:moveTo>
                  <a:pt x="17675" y="15987"/>
                </a:moveTo>
                <a:cubicBezTo>
                  <a:pt x="17652" y="15987"/>
                  <a:pt x="17634" y="16017"/>
                  <a:pt x="17634" y="16055"/>
                </a:cubicBezTo>
                <a:cubicBezTo>
                  <a:pt x="17634" y="16093"/>
                  <a:pt x="17652" y="16123"/>
                  <a:pt x="17675" y="16123"/>
                </a:cubicBezTo>
                <a:cubicBezTo>
                  <a:pt x="17697" y="16123"/>
                  <a:pt x="17716" y="16093"/>
                  <a:pt x="17716" y="16055"/>
                </a:cubicBezTo>
                <a:cubicBezTo>
                  <a:pt x="17716" y="16017"/>
                  <a:pt x="17697" y="15987"/>
                  <a:pt x="17675" y="15987"/>
                </a:cubicBezTo>
                <a:close/>
                <a:moveTo>
                  <a:pt x="17882" y="15987"/>
                </a:moveTo>
                <a:cubicBezTo>
                  <a:pt x="17859" y="15987"/>
                  <a:pt x="17841" y="16017"/>
                  <a:pt x="17841" y="16055"/>
                </a:cubicBezTo>
                <a:cubicBezTo>
                  <a:pt x="17841" y="16093"/>
                  <a:pt x="17859" y="16123"/>
                  <a:pt x="17882" y="16123"/>
                </a:cubicBezTo>
                <a:cubicBezTo>
                  <a:pt x="17904" y="16123"/>
                  <a:pt x="17923" y="16093"/>
                  <a:pt x="17923" y="16055"/>
                </a:cubicBezTo>
                <a:cubicBezTo>
                  <a:pt x="17923" y="16017"/>
                  <a:pt x="17904" y="15987"/>
                  <a:pt x="17882" y="15987"/>
                </a:cubicBezTo>
                <a:close/>
                <a:moveTo>
                  <a:pt x="18097" y="15987"/>
                </a:moveTo>
                <a:cubicBezTo>
                  <a:pt x="18074" y="15987"/>
                  <a:pt x="18056" y="16017"/>
                  <a:pt x="18056" y="16055"/>
                </a:cubicBezTo>
                <a:cubicBezTo>
                  <a:pt x="18056" y="16093"/>
                  <a:pt x="18074" y="16123"/>
                  <a:pt x="18097" y="16123"/>
                </a:cubicBezTo>
                <a:cubicBezTo>
                  <a:pt x="18119" y="16123"/>
                  <a:pt x="18138" y="16093"/>
                  <a:pt x="18138" y="16055"/>
                </a:cubicBezTo>
                <a:cubicBezTo>
                  <a:pt x="18138" y="16017"/>
                  <a:pt x="18119" y="15987"/>
                  <a:pt x="18097" y="15987"/>
                </a:cubicBezTo>
                <a:close/>
                <a:moveTo>
                  <a:pt x="18304" y="15987"/>
                </a:moveTo>
                <a:cubicBezTo>
                  <a:pt x="18281" y="15987"/>
                  <a:pt x="18263" y="16017"/>
                  <a:pt x="18263" y="16055"/>
                </a:cubicBezTo>
                <a:cubicBezTo>
                  <a:pt x="18263" y="16093"/>
                  <a:pt x="18281" y="16123"/>
                  <a:pt x="18304" y="16123"/>
                </a:cubicBezTo>
                <a:cubicBezTo>
                  <a:pt x="18327" y="16123"/>
                  <a:pt x="18345" y="16093"/>
                  <a:pt x="18345" y="16055"/>
                </a:cubicBezTo>
                <a:cubicBezTo>
                  <a:pt x="18345" y="16017"/>
                  <a:pt x="18327" y="15987"/>
                  <a:pt x="18304" y="15987"/>
                </a:cubicBezTo>
                <a:close/>
                <a:moveTo>
                  <a:pt x="18511" y="15987"/>
                </a:moveTo>
                <a:cubicBezTo>
                  <a:pt x="18489" y="15987"/>
                  <a:pt x="18470" y="16017"/>
                  <a:pt x="18470" y="16055"/>
                </a:cubicBezTo>
                <a:cubicBezTo>
                  <a:pt x="18470" y="16093"/>
                  <a:pt x="18489" y="16123"/>
                  <a:pt x="18511" y="16123"/>
                </a:cubicBezTo>
                <a:cubicBezTo>
                  <a:pt x="18534" y="16123"/>
                  <a:pt x="18552" y="16093"/>
                  <a:pt x="18552" y="16055"/>
                </a:cubicBezTo>
                <a:cubicBezTo>
                  <a:pt x="18552" y="16017"/>
                  <a:pt x="18534" y="15987"/>
                  <a:pt x="18511" y="15987"/>
                </a:cubicBezTo>
                <a:close/>
                <a:moveTo>
                  <a:pt x="18726" y="15987"/>
                </a:moveTo>
                <a:cubicBezTo>
                  <a:pt x="18704" y="15987"/>
                  <a:pt x="18685" y="16017"/>
                  <a:pt x="18685" y="16055"/>
                </a:cubicBezTo>
                <a:cubicBezTo>
                  <a:pt x="18685" y="16093"/>
                  <a:pt x="18704" y="16123"/>
                  <a:pt x="18726" y="16123"/>
                </a:cubicBezTo>
                <a:cubicBezTo>
                  <a:pt x="18749" y="16123"/>
                  <a:pt x="18767" y="16093"/>
                  <a:pt x="18767" y="16055"/>
                </a:cubicBezTo>
                <a:cubicBezTo>
                  <a:pt x="18767" y="16017"/>
                  <a:pt x="18749" y="15987"/>
                  <a:pt x="18726" y="15987"/>
                </a:cubicBezTo>
                <a:close/>
                <a:moveTo>
                  <a:pt x="18934" y="15987"/>
                </a:moveTo>
                <a:cubicBezTo>
                  <a:pt x="18911" y="15987"/>
                  <a:pt x="18892" y="16017"/>
                  <a:pt x="18892" y="16055"/>
                </a:cubicBezTo>
                <a:cubicBezTo>
                  <a:pt x="18892" y="16093"/>
                  <a:pt x="18911" y="16123"/>
                  <a:pt x="18934" y="16123"/>
                </a:cubicBezTo>
                <a:cubicBezTo>
                  <a:pt x="18953" y="16123"/>
                  <a:pt x="18969" y="16102"/>
                  <a:pt x="18973" y="16072"/>
                </a:cubicBezTo>
                <a:cubicBezTo>
                  <a:pt x="18972" y="16067"/>
                  <a:pt x="18971" y="16061"/>
                  <a:pt x="18970" y="16055"/>
                </a:cubicBezTo>
                <a:cubicBezTo>
                  <a:pt x="18966" y="16039"/>
                  <a:pt x="18963" y="16021"/>
                  <a:pt x="18959" y="16002"/>
                </a:cubicBezTo>
                <a:cubicBezTo>
                  <a:pt x="18952" y="15993"/>
                  <a:pt x="18943" y="15987"/>
                  <a:pt x="18934" y="15987"/>
                </a:cubicBezTo>
                <a:close/>
                <a:moveTo>
                  <a:pt x="5812" y="16166"/>
                </a:moveTo>
                <a:cubicBezTo>
                  <a:pt x="5806" y="16166"/>
                  <a:pt x="5801" y="16168"/>
                  <a:pt x="5796" y="16171"/>
                </a:cubicBezTo>
                <a:cubicBezTo>
                  <a:pt x="5813" y="16201"/>
                  <a:pt x="5828" y="16238"/>
                  <a:pt x="5840" y="16285"/>
                </a:cubicBezTo>
                <a:cubicBezTo>
                  <a:pt x="5848" y="16272"/>
                  <a:pt x="5853" y="16254"/>
                  <a:pt x="5853" y="16234"/>
                </a:cubicBezTo>
                <a:cubicBezTo>
                  <a:pt x="5853" y="16197"/>
                  <a:pt x="5835" y="16166"/>
                  <a:pt x="5812" y="16166"/>
                </a:cubicBezTo>
                <a:close/>
                <a:moveTo>
                  <a:pt x="6021" y="16166"/>
                </a:moveTo>
                <a:cubicBezTo>
                  <a:pt x="5999" y="16166"/>
                  <a:pt x="5980" y="16196"/>
                  <a:pt x="5980" y="16234"/>
                </a:cubicBezTo>
                <a:cubicBezTo>
                  <a:pt x="5980" y="16272"/>
                  <a:pt x="5999" y="16303"/>
                  <a:pt x="6021" y="16303"/>
                </a:cubicBezTo>
                <a:cubicBezTo>
                  <a:pt x="6044" y="16303"/>
                  <a:pt x="6062" y="16272"/>
                  <a:pt x="6062" y="16234"/>
                </a:cubicBezTo>
                <a:cubicBezTo>
                  <a:pt x="6062" y="16197"/>
                  <a:pt x="6044" y="16166"/>
                  <a:pt x="6021" y="16166"/>
                </a:cubicBezTo>
                <a:close/>
                <a:moveTo>
                  <a:pt x="6236" y="16166"/>
                </a:moveTo>
                <a:cubicBezTo>
                  <a:pt x="6214" y="16166"/>
                  <a:pt x="6195" y="16196"/>
                  <a:pt x="6195" y="16234"/>
                </a:cubicBezTo>
                <a:cubicBezTo>
                  <a:pt x="6195" y="16272"/>
                  <a:pt x="6214" y="16303"/>
                  <a:pt x="6236" y="16303"/>
                </a:cubicBezTo>
                <a:cubicBezTo>
                  <a:pt x="6259" y="16303"/>
                  <a:pt x="6277" y="16272"/>
                  <a:pt x="6277" y="16234"/>
                </a:cubicBezTo>
                <a:cubicBezTo>
                  <a:pt x="6277" y="16197"/>
                  <a:pt x="6259" y="16166"/>
                  <a:pt x="6236" y="16166"/>
                </a:cubicBezTo>
                <a:close/>
                <a:moveTo>
                  <a:pt x="6443" y="16166"/>
                </a:moveTo>
                <a:cubicBezTo>
                  <a:pt x="6421" y="16166"/>
                  <a:pt x="6402" y="16196"/>
                  <a:pt x="6402" y="16234"/>
                </a:cubicBezTo>
                <a:cubicBezTo>
                  <a:pt x="6402" y="16272"/>
                  <a:pt x="6421" y="16303"/>
                  <a:pt x="6443" y="16303"/>
                </a:cubicBezTo>
                <a:cubicBezTo>
                  <a:pt x="6466" y="16303"/>
                  <a:pt x="6484" y="16272"/>
                  <a:pt x="6484" y="16234"/>
                </a:cubicBezTo>
                <a:cubicBezTo>
                  <a:pt x="6484" y="16197"/>
                  <a:pt x="6466" y="16166"/>
                  <a:pt x="6443" y="16166"/>
                </a:cubicBezTo>
                <a:close/>
                <a:moveTo>
                  <a:pt x="6651" y="16166"/>
                </a:moveTo>
                <a:cubicBezTo>
                  <a:pt x="6628" y="16166"/>
                  <a:pt x="6610" y="16196"/>
                  <a:pt x="6610" y="16234"/>
                </a:cubicBezTo>
                <a:cubicBezTo>
                  <a:pt x="6610" y="16272"/>
                  <a:pt x="6628" y="16303"/>
                  <a:pt x="6651" y="16303"/>
                </a:cubicBezTo>
                <a:cubicBezTo>
                  <a:pt x="6673" y="16303"/>
                  <a:pt x="6692" y="16272"/>
                  <a:pt x="6692" y="16234"/>
                </a:cubicBezTo>
                <a:cubicBezTo>
                  <a:pt x="6692" y="16197"/>
                  <a:pt x="6673" y="16166"/>
                  <a:pt x="6651" y="16166"/>
                </a:cubicBezTo>
                <a:close/>
                <a:moveTo>
                  <a:pt x="6866" y="16166"/>
                </a:moveTo>
                <a:cubicBezTo>
                  <a:pt x="6843" y="16166"/>
                  <a:pt x="6825" y="16196"/>
                  <a:pt x="6825" y="16234"/>
                </a:cubicBezTo>
                <a:cubicBezTo>
                  <a:pt x="6825" y="16272"/>
                  <a:pt x="6843" y="16303"/>
                  <a:pt x="6866" y="16303"/>
                </a:cubicBezTo>
                <a:cubicBezTo>
                  <a:pt x="6888" y="16303"/>
                  <a:pt x="6907" y="16272"/>
                  <a:pt x="6907" y="16234"/>
                </a:cubicBezTo>
                <a:cubicBezTo>
                  <a:pt x="6907" y="16197"/>
                  <a:pt x="6888" y="16166"/>
                  <a:pt x="6866" y="16166"/>
                </a:cubicBezTo>
                <a:close/>
                <a:moveTo>
                  <a:pt x="7073" y="16166"/>
                </a:moveTo>
                <a:cubicBezTo>
                  <a:pt x="7050" y="16166"/>
                  <a:pt x="7032" y="16196"/>
                  <a:pt x="7032" y="16234"/>
                </a:cubicBezTo>
                <a:cubicBezTo>
                  <a:pt x="7032" y="16272"/>
                  <a:pt x="7050" y="16303"/>
                  <a:pt x="7073" y="16303"/>
                </a:cubicBezTo>
                <a:cubicBezTo>
                  <a:pt x="7096" y="16303"/>
                  <a:pt x="7114" y="16272"/>
                  <a:pt x="7114" y="16234"/>
                </a:cubicBezTo>
                <a:cubicBezTo>
                  <a:pt x="7114" y="16197"/>
                  <a:pt x="7096" y="16166"/>
                  <a:pt x="7073" y="16166"/>
                </a:cubicBezTo>
                <a:close/>
                <a:moveTo>
                  <a:pt x="7280" y="16166"/>
                </a:moveTo>
                <a:cubicBezTo>
                  <a:pt x="7258" y="16166"/>
                  <a:pt x="7239" y="16196"/>
                  <a:pt x="7239" y="16234"/>
                </a:cubicBezTo>
                <a:cubicBezTo>
                  <a:pt x="7239" y="16272"/>
                  <a:pt x="7258" y="16303"/>
                  <a:pt x="7280" y="16303"/>
                </a:cubicBezTo>
                <a:cubicBezTo>
                  <a:pt x="7303" y="16303"/>
                  <a:pt x="7321" y="16272"/>
                  <a:pt x="7321" y="16234"/>
                </a:cubicBezTo>
                <a:cubicBezTo>
                  <a:pt x="7321" y="16197"/>
                  <a:pt x="7303" y="16166"/>
                  <a:pt x="7280" y="16166"/>
                </a:cubicBezTo>
                <a:close/>
                <a:moveTo>
                  <a:pt x="7495" y="16166"/>
                </a:moveTo>
                <a:cubicBezTo>
                  <a:pt x="7473" y="16166"/>
                  <a:pt x="7454" y="16196"/>
                  <a:pt x="7454" y="16234"/>
                </a:cubicBezTo>
                <a:cubicBezTo>
                  <a:pt x="7454" y="16272"/>
                  <a:pt x="7473" y="16303"/>
                  <a:pt x="7495" y="16303"/>
                </a:cubicBezTo>
                <a:cubicBezTo>
                  <a:pt x="7518" y="16303"/>
                  <a:pt x="7536" y="16272"/>
                  <a:pt x="7536" y="16234"/>
                </a:cubicBezTo>
                <a:cubicBezTo>
                  <a:pt x="7536" y="16197"/>
                  <a:pt x="7518" y="16166"/>
                  <a:pt x="7495" y="16166"/>
                </a:cubicBezTo>
                <a:close/>
                <a:moveTo>
                  <a:pt x="7702" y="16166"/>
                </a:moveTo>
                <a:cubicBezTo>
                  <a:pt x="7680" y="16166"/>
                  <a:pt x="7661" y="16196"/>
                  <a:pt x="7661" y="16234"/>
                </a:cubicBezTo>
                <a:cubicBezTo>
                  <a:pt x="7661" y="16272"/>
                  <a:pt x="7680" y="16303"/>
                  <a:pt x="7702" y="16303"/>
                </a:cubicBezTo>
                <a:cubicBezTo>
                  <a:pt x="7705" y="16303"/>
                  <a:pt x="7707" y="16302"/>
                  <a:pt x="7709" y="16301"/>
                </a:cubicBezTo>
                <a:cubicBezTo>
                  <a:pt x="7711" y="16278"/>
                  <a:pt x="7712" y="16254"/>
                  <a:pt x="7712" y="16237"/>
                </a:cubicBezTo>
                <a:cubicBezTo>
                  <a:pt x="7712" y="16218"/>
                  <a:pt x="7718" y="16196"/>
                  <a:pt x="7725" y="16177"/>
                </a:cubicBezTo>
                <a:cubicBezTo>
                  <a:pt x="7718" y="16170"/>
                  <a:pt x="7711" y="16166"/>
                  <a:pt x="7702" y="16166"/>
                </a:cubicBezTo>
                <a:close/>
                <a:moveTo>
                  <a:pt x="10851" y="16166"/>
                </a:moveTo>
                <a:cubicBezTo>
                  <a:pt x="10836" y="16166"/>
                  <a:pt x="10824" y="16179"/>
                  <a:pt x="10817" y="16198"/>
                </a:cubicBezTo>
                <a:cubicBezTo>
                  <a:pt x="10821" y="16232"/>
                  <a:pt x="10827" y="16264"/>
                  <a:pt x="10833" y="16295"/>
                </a:cubicBezTo>
                <a:cubicBezTo>
                  <a:pt x="10839" y="16300"/>
                  <a:pt x="10845" y="16303"/>
                  <a:pt x="10851" y="16303"/>
                </a:cubicBezTo>
                <a:cubicBezTo>
                  <a:pt x="10874" y="16303"/>
                  <a:pt x="10892" y="16272"/>
                  <a:pt x="10892" y="16234"/>
                </a:cubicBezTo>
                <a:cubicBezTo>
                  <a:pt x="10892" y="16197"/>
                  <a:pt x="10874" y="16166"/>
                  <a:pt x="10851" y="16166"/>
                </a:cubicBezTo>
                <a:close/>
                <a:moveTo>
                  <a:pt x="11065" y="16166"/>
                </a:moveTo>
                <a:cubicBezTo>
                  <a:pt x="11042" y="16166"/>
                  <a:pt x="11024" y="16196"/>
                  <a:pt x="11024" y="16234"/>
                </a:cubicBezTo>
                <a:cubicBezTo>
                  <a:pt x="11024" y="16272"/>
                  <a:pt x="11042" y="16303"/>
                  <a:pt x="11065" y="16303"/>
                </a:cubicBezTo>
                <a:cubicBezTo>
                  <a:pt x="11087" y="16303"/>
                  <a:pt x="11106" y="16272"/>
                  <a:pt x="11106" y="16234"/>
                </a:cubicBezTo>
                <a:cubicBezTo>
                  <a:pt x="11106" y="16197"/>
                  <a:pt x="11087" y="16166"/>
                  <a:pt x="11065" y="16166"/>
                </a:cubicBezTo>
                <a:close/>
                <a:moveTo>
                  <a:pt x="11272" y="16166"/>
                </a:moveTo>
                <a:cubicBezTo>
                  <a:pt x="11249" y="16166"/>
                  <a:pt x="11231" y="16196"/>
                  <a:pt x="11231" y="16234"/>
                </a:cubicBezTo>
                <a:cubicBezTo>
                  <a:pt x="11231" y="16272"/>
                  <a:pt x="11249" y="16303"/>
                  <a:pt x="11272" y="16303"/>
                </a:cubicBezTo>
                <a:cubicBezTo>
                  <a:pt x="11295" y="16303"/>
                  <a:pt x="11313" y="16272"/>
                  <a:pt x="11313" y="16234"/>
                </a:cubicBezTo>
                <a:cubicBezTo>
                  <a:pt x="11313" y="16197"/>
                  <a:pt x="11295" y="16166"/>
                  <a:pt x="11272" y="16166"/>
                </a:cubicBezTo>
                <a:close/>
                <a:moveTo>
                  <a:pt x="11479" y="16166"/>
                </a:moveTo>
                <a:cubicBezTo>
                  <a:pt x="11457" y="16166"/>
                  <a:pt x="11438" y="16196"/>
                  <a:pt x="11438" y="16234"/>
                </a:cubicBezTo>
                <a:cubicBezTo>
                  <a:pt x="11438" y="16272"/>
                  <a:pt x="11457" y="16303"/>
                  <a:pt x="11479" y="16303"/>
                </a:cubicBezTo>
                <a:cubicBezTo>
                  <a:pt x="11502" y="16303"/>
                  <a:pt x="11520" y="16272"/>
                  <a:pt x="11520" y="16234"/>
                </a:cubicBezTo>
                <a:cubicBezTo>
                  <a:pt x="11520" y="16197"/>
                  <a:pt x="11502" y="16166"/>
                  <a:pt x="11479" y="16166"/>
                </a:cubicBezTo>
                <a:close/>
                <a:moveTo>
                  <a:pt x="11694" y="16166"/>
                </a:moveTo>
                <a:cubicBezTo>
                  <a:pt x="11672" y="16166"/>
                  <a:pt x="11653" y="16196"/>
                  <a:pt x="11653" y="16234"/>
                </a:cubicBezTo>
                <a:cubicBezTo>
                  <a:pt x="11653" y="16272"/>
                  <a:pt x="11672" y="16303"/>
                  <a:pt x="11694" y="16303"/>
                </a:cubicBezTo>
                <a:cubicBezTo>
                  <a:pt x="11717" y="16303"/>
                  <a:pt x="11735" y="16272"/>
                  <a:pt x="11735" y="16234"/>
                </a:cubicBezTo>
                <a:cubicBezTo>
                  <a:pt x="11735" y="16197"/>
                  <a:pt x="11717" y="16166"/>
                  <a:pt x="11694" y="16166"/>
                </a:cubicBezTo>
                <a:close/>
                <a:moveTo>
                  <a:pt x="11902" y="16166"/>
                </a:moveTo>
                <a:cubicBezTo>
                  <a:pt x="11879" y="16166"/>
                  <a:pt x="11861" y="16196"/>
                  <a:pt x="11861" y="16234"/>
                </a:cubicBezTo>
                <a:cubicBezTo>
                  <a:pt x="11861" y="16272"/>
                  <a:pt x="11879" y="16303"/>
                  <a:pt x="11902" y="16303"/>
                </a:cubicBezTo>
                <a:cubicBezTo>
                  <a:pt x="11924" y="16303"/>
                  <a:pt x="11943" y="16272"/>
                  <a:pt x="11943" y="16234"/>
                </a:cubicBezTo>
                <a:cubicBezTo>
                  <a:pt x="11943" y="16197"/>
                  <a:pt x="11924" y="16166"/>
                  <a:pt x="11902" y="16166"/>
                </a:cubicBezTo>
                <a:close/>
                <a:moveTo>
                  <a:pt x="12109" y="16166"/>
                </a:moveTo>
                <a:cubicBezTo>
                  <a:pt x="12086" y="16166"/>
                  <a:pt x="12068" y="16196"/>
                  <a:pt x="12068" y="16234"/>
                </a:cubicBezTo>
                <a:cubicBezTo>
                  <a:pt x="12068" y="16272"/>
                  <a:pt x="12086" y="16303"/>
                  <a:pt x="12109" y="16303"/>
                </a:cubicBezTo>
                <a:cubicBezTo>
                  <a:pt x="12132" y="16303"/>
                  <a:pt x="12150" y="16272"/>
                  <a:pt x="12150" y="16234"/>
                </a:cubicBezTo>
                <a:cubicBezTo>
                  <a:pt x="12150" y="16197"/>
                  <a:pt x="12132" y="16166"/>
                  <a:pt x="12109" y="16166"/>
                </a:cubicBezTo>
                <a:close/>
                <a:moveTo>
                  <a:pt x="12324" y="16166"/>
                </a:moveTo>
                <a:cubicBezTo>
                  <a:pt x="12301" y="16166"/>
                  <a:pt x="12283" y="16196"/>
                  <a:pt x="12283" y="16234"/>
                </a:cubicBezTo>
                <a:cubicBezTo>
                  <a:pt x="12283" y="16237"/>
                  <a:pt x="12283" y="16239"/>
                  <a:pt x="12283" y="16242"/>
                </a:cubicBezTo>
                <a:cubicBezTo>
                  <a:pt x="12295" y="16213"/>
                  <a:pt x="12311" y="16189"/>
                  <a:pt x="12329" y="16167"/>
                </a:cubicBezTo>
                <a:cubicBezTo>
                  <a:pt x="12327" y="16166"/>
                  <a:pt x="12326" y="16166"/>
                  <a:pt x="12324" y="16166"/>
                </a:cubicBezTo>
                <a:close/>
                <a:moveTo>
                  <a:pt x="12953" y="16166"/>
                </a:moveTo>
                <a:cubicBezTo>
                  <a:pt x="12931" y="16166"/>
                  <a:pt x="12912" y="16196"/>
                  <a:pt x="12912" y="16234"/>
                </a:cubicBezTo>
                <a:cubicBezTo>
                  <a:pt x="12912" y="16272"/>
                  <a:pt x="12931" y="16303"/>
                  <a:pt x="12953" y="16303"/>
                </a:cubicBezTo>
                <a:cubicBezTo>
                  <a:pt x="12976" y="16303"/>
                  <a:pt x="12994" y="16272"/>
                  <a:pt x="12994" y="16234"/>
                </a:cubicBezTo>
                <a:cubicBezTo>
                  <a:pt x="12994" y="16197"/>
                  <a:pt x="12976" y="16166"/>
                  <a:pt x="12953" y="16166"/>
                </a:cubicBezTo>
                <a:close/>
                <a:moveTo>
                  <a:pt x="17567" y="16166"/>
                </a:moveTo>
                <a:cubicBezTo>
                  <a:pt x="17544" y="16166"/>
                  <a:pt x="17526" y="16196"/>
                  <a:pt x="17526" y="16234"/>
                </a:cubicBezTo>
                <a:cubicBezTo>
                  <a:pt x="17526" y="16272"/>
                  <a:pt x="17544" y="16303"/>
                  <a:pt x="17567" y="16303"/>
                </a:cubicBezTo>
                <a:cubicBezTo>
                  <a:pt x="17590" y="16303"/>
                  <a:pt x="17608" y="16272"/>
                  <a:pt x="17608" y="16234"/>
                </a:cubicBezTo>
                <a:cubicBezTo>
                  <a:pt x="17608" y="16197"/>
                  <a:pt x="17590" y="16166"/>
                  <a:pt x="17567" y="16166"/>
                </a:cubicBezTo>
                <a:close/>
                <a:moveTo>
                  <a:pt x="17782" y="16166"/>
                </a:moveTo>
                <a:cubicBezTo>
                  <a:pt x="17759" y="16166"/>
                  <a:pt x="17741" y="16196"/>
                  <a:pt x="17741" y="16234"/>
                </a:cubicBezTo>
                <a:cubicBezTo>
                  <a:pt x="17741" y="16272"/>
                  <a:pt x="17759" y="16303"/>
                  <a:pt x="17782" y="16303"/>
                </a:cubicBezTo>
                <a:cubicBezTo>
                  <a:pt x="17805" y="16303"/>
                  <a:pt x="17823" y="16272"/>
                  <a:pt x="17823" y="16234"/>
                </a:cubicBezTo>
                <a:cubicBezTo>
                  <a:pt x="17823" y="16197"/>
                  <a:pt x="17805" y="16166"/>
                  <a:pt x="17782" y="16166"/>
                </a:cubicBezTo>
                <a:close/>
                <a:moveTo>
                  <a:pt x="17989" y="16166"/>
                </a:moveTo>
                <a:cubicBezTo>
                  <a:pt x="17967" y="16166"/>
                  <a:pt x="17948" y="16196"/>
                  <a:pt x="17948" y="16234"/>
                </a:cubicBezTo>
                <a:cubicBezTo>
                  <a:pt x="17948" y="16272"/>
                  <a:pt x="17967" y="16303"/>
                  <a:pt x="17989" y="16303"/>
                </a:cubicBezTo>
                <a:cubicBezTo>
                  <a:pt x="18012" y="16303"/>
                  <a:pt x="18030" y="16272"/>
                  <a:pt x="18030" y="16234"/>
                </a:cubicBezTo>
                <a:cubicBezTo>
                  <a:pt x="18030" y="16197"/>
                  <a:pt x="18012" y="16166"/>
                  <a:pt x="17989" y="16166"/>
                </a:cubicBezTo>
                <a:close/>
                <a:moveTo>
                  <a:pt x="18197" y="16166"/>
                </a:moveTo>
                <a:cubicBezTo>
                  <a:pt x="18174" y="16166"/>
                  <a:pt x="18156" y="16196"/>
                  <a:pt x="18156" y="16234"/>
                </a:cubicBezTo>
                <a:cubicBezTo>
                  <a:pt x="18156" y="16272"/>
                  <a:pt x="18174" y="16303"/>
                  <a:pt x="18197" y="16303"/>
                </a:cubicBezTo>
                <a:cubicBezTo>
                  <a:pt x="18219" y="16303"/>
                  <a:pt x="18238" y="16272"/>
                  <a:pt x="18238" y="16234"/>
                </a:cubicBezTo>
                <a:cubicBezTo>
                  <a:pt x="18238" y="16197"/>
                  <a:pt x="18219" y="16166"/>
                  <a:pt x="18197" y="16166"/>
                </a:cubicBezTo>
                <a:close/>
                <a:moveTo>
                  <a:pt x="18412" y="16166"/>
                </a:moveTo>
                <a:cubicBezTo>
                  <a:pt x="18389" y="16166"/>
                  <a:pt x="18370" y="16196"/>
                  <a:pt x="18370" y="16234"/>
                </a:cubicBezTo>
                <a:cubicBezTo>
                  <a:pt x="18370" y="16272"/>
                  <a:pt x="18389" y="16303"/>
                  <a:pt x="18412" y="16303"/>
                </a:cubicBezTo>
                <a:cubicBezTo>
                  <a:pt x="18434" y="16303"/>
                  <a:pt x="18453" y="16272"/>
                  <a:pt x="18453" y="16234"/>
                </a:cubicBezTo>
                <a:cubicBezTo>
                  <a:pt x="18453" y="16197"/>
                  <a:pt x="18434" y="16166"/>
                  <a:pt x="18412" y="16166"/>
                </a:cubicBezTo>
                <a:close/>
                <a:moveTo>
                  <a:pt x="18619" y="16166"/>
                </a:moveTo>
                <a:cubicBezTo>
                  <a:pt x="18596" y="16166"/>
                  <a:pt x="18578" y="16196"/>
                  <a:pt x="18578" y="16234"/>
                </a:cubicBezTo>
                <a:cubicBezTo>
                  <a:pt x="18578" y="16272"/>
                  <a:pt x="18596" y="16303"/>
                  <a:pt x="18619" y="16303"/>
                </a:cubicBezTo>
                <a:cubicBezTo>
                  <a:pt x="18641" y="16303"/>
                  <a:pt x="18660" y="16272"/>
                  <a:pt x="18660" y="16234"/>
                </a:cubicBezTo>
                <a:cubicBezTo>
                  <a:pt x="18660" y="16197"/>
                  <a:pt x="18641" y="16166"/>
                  <a:pt x="18619" y="16166"/>
                </a:cubicBezTo>
                <a:close/>
                <a:moveTo>
                  <a:pt x="18826" y="16166"/>
                </a:moveTo>
                <a:cubicBezTo>
                  <a:pt x="18803" y="16166"/>
                  <a:pt x="18785" y="16196"/>
                  <a:pt x="18785" y="16234"/>
                </a:cubicBezTo>
                <a:cubicBezTo>
                  <a:pt x="18785" y="16272"/>
                  <a:pt x="18803" y="16303"/>
                  <a:pt x="18826" y="16303"/>
                </a:cubicBezTo>
                <a:cubicBezTo>
                  <a:pt x="18849" y="16303"/>
                  <a:pt x="18867" y="16272"/>
                  <a:pt x="18867" y="16234"/>
                </a:cubicBezTo>
                <a:cubicBezTo>
                  <a:pt x="18867" y="16197"/>
                  <a:pt x="18849" y="16166"/>
                  <a:pt x="18826" y="16166"/>
                </a:cubicBezTo>
                <a:close/>
                <a:moveTo>
                  <a:pt x="12766" y="16179"/>
                </a:moveTo>
                <a:cubicBezTo>
                  <a:pt x="12770" y="16200"/>
                  <a:pt x="12774" y="16223"/>
                  <a:pt x="12778" y="16245"/>
                </a:cubicBezTo>
                <a:cubicBezTo>
                  <a:pt x="12779" y="16240"/>
                  <a:pt x="12780" y="16235"/>
                  <a:pt x="12780" y="16229"/>
                </a:cubicBezTo>
                <a:cubicBezTo>
                  <a:pt x="12780" y="16209"/>
                  <a:pt x="12775" y="16191"/>
                  <a:pt x="12766" y="16179"/>
                </a:cubicBezTo>
                <a:close/>
                <a:moveTo>
                  <a:pt x="19003" y="16204"/>
                </a:moveTo>
                <a:cubicBezTo>
                  <a:pt x="19001" y="16212"/>
                  <a:pt x="19000" y="16220"/>
                  <a:pt x="19000" y="16228"/>
                </a:cubicBezTo>
                <a:cubicBezTo>
                  <a:pt x="19000" y="16256"/>
                  <a:pt x="19010" y="16280"/>
                  <a:pt x="19025" y="16291"/>
                </a:cubicBezTo>
                <a:cubicBezTo>
                  <a:pt x="19018" y="16275"/>
                  <a:pt x="19012" y="16259"/>
                  <a:pt x="19009" y="16240"/>
                </a:cubicBezTo>
                <a:cubicBezTo>
                  <a:pt x="19007" y="16227"/>
                  <a:pt x="19005" y="16215"/>
                  <a:pt x="19003" y="16204"/>
                </a:cubicBezTo>
                <a:close/>
                <a:moveTo>
                  <a:pt x="5921" y="16332"/>
                </a:moveTo>
                <a:cubicBezTo>
                  <a:pt x="5899" y="16332"/>
                  <a:pt x="5880" y="16363"/>
                  <a:pt x="5880" y="16401"/>
                </a:cubicBezTo>
                <a:cubicBezTo>
                  <a:pt x="5880" y="16438"/>
                  <a:pt x="5899" y="16469"/>
                  <a:pt x="5921" y="16469"/>
                </a:cubicBezTo>
                <a:cubicBezTo>
                  <a:pt x="5944" y="16469"/>
                  <a:pt x="5962" y="16438"/>
                  <a:pt x="5962" y="16401"/>
                </a:cubicBezTo>
                <a:cubicBezTo>
                  <a:pt x="5962" y="16363"/>
                  <a:pt x="5944" y="16332"/>
                  <a:pt x="5921" y="16332"/>
                </a:cubicBezTo>
                <a:close/>
                <a:moveTo>
                  <a:pt x="6129" y="16332"/>
                </a:moveTo>
                <a:cubicBezTo>
                  <a:pt x="6106" y="16332"/>
                  <a:pt x="6088" y="16363"/>
                  <a:pt x="6088" y="16401"/>
                </a:cubicBezTo>
                <a:cubicBezTo>
                  <a:pt x="6088" y="16438"/>
                  <a:pt x="6106" y="16469"/>
                  <a:pt x="6129" y="16469"/>
                </a:cubicBezTo>
                <a:cubicBezTo>
                  <a:pt x="6151" y="16469"/>
                  <a:pt x="6170" y="16438"/>
                  <a:pt x="6170" y="16401"/>
                </a:cubicBezTo>
                <a:cubicBezTo>
                  <a:pt x="6170" y="16363"/>
                  <a:pt x="6151" y="16332"/>
                  <a:pt x="6129" y="16332"/>
                </a:cubicBezTo>
                <a:close/>
                <a:moveTo>
                  <a:pt x="6336" y="16332"/>
                </a:moveTo>
                <a:cubicBezTo>
                  <a:pt x="6313" y="16332"/>
                  <a:pt x="6295" y="16363"/>
                  <a:pt x="6295" y="16401"/>
                </a:cubicBezTo>
                <a:cubicBezTo>
                  <a:pt x="6295" y="16438"/>
                  <a:pt x="6313" y="16469"/>
                  <a:pt x="6336" y="16469"/>
                </a:cubicBezTo>
                <a:cubicBezTo>
                  <a:pt x="6359" y="16469"/>
                  <a:pt x="6377" y="16438"/>
                  <a:pt x="6377" y="16401"/>
                </a:cubicBezTo>
                <a:cubicBezTo>
                  <a:pt x="6377" y="16363"/>
                  <a:pt x="6359" y="16332"/>
                  <a:pt x="6336" y="16332"/>
                </a:cubicBezTo>
                <a:close/>
                <a:moveTo>
                  <a:pt x="6551" y="16332"/>
                </a:moveTo>
                <a:cubicBezTo>
                  <a:pt x="6528" y="16332"/>
                  <a:pt x="6510" y="16363"/>
                  <a:pt x="6510" y="16401"/>
                </a:cubicBezTo>
                <a:cubicBezTo>
                  <a:pt x="6510" y="16438"/>
                  <a:pt x="6528" y="16469"/>
                  <a:pt x="6551" y="16469"/>
                </a:cubicBezTo>
                <a:cubicBezTo>
                  <a:pt x="6574" y="16469"/>
                  <a:pt x="6592" y="16438"/>
                  <a:pt x="6592" y="16401"/>
                </a:cubicBezTo>
                <a:cubicBezTo>
                  <a:pt x="6592" y="16363"/>
                  <a:pt x="6574" y="16332"/>
                  <a:pt x="6551" y="16332"/>
                </a:cubicBezTo>
                <a:close/>
                <a:moveTo>
                  <a:pt x="6758" y="16332"/>
                </a:moveTo>
                <a:cubicBezTo>
                  <a:pt x="6736" y="16332"/>
                  <a:pt x="6717" y="16363"/>
                  <a:pt x="6717" y="16401"/>
                </a:cubicBezTo>
                <a:cubicBezTo>
                  <a:pt x="6717" y="16438"/>
                  <a:pt x="6736" y="16469"/>
                  <a:pt x="6758" y="16469"/>
                </a:cubicBezTo>
                <a:cubicBezTo>
                  <a:pt x="6781" y="16469"/>
                  <a:pt x="6799" y="16438"/>
                  <a:pt x="6799" y="16401"/>
                </a:cubicBezTo>
                <a:cubicBezTo>
                  <a:pt x="6799" y="16363"/>
                  <a:pt x="6781" y="16332"/>
                  <a:pt x="6758" y="16332"/>
                </a:cubicBezTo>
                <a:close/>
                <a:moveTo>
                  <a:pt x="6965" y="16332"/>
                </a:moveTo>
                <a:cubicBezTo>
                  <a:pt x="6943" y="16332"/>
                  <a:pt x="6924" y="16363"/>
                  <a:pt x="6924" y="16401"/>
                </a:cubicBezTo>
                <a:cubicBezTo>
                  <a:pt x="6924" y="16438"/>
                  <a:pt x="6943" y="16469"/>
                  <a:pt x="6965" y="16469"/>
                </a:cubicBezTo>
                <a:cubicBezTo>
                  <a:pt x="6988" y="16469"/>
                  <a:pt x="7006" y="16438"/>
                  <a:pt x="7006" y="16401"/>
                </a:cubicBezTo>
                <a:cubicBezTo>
                  <a:pt x="7006" y="16363"/>
                  <a:pt x="6988" y="16332"/>
                  <a:pt x="6965" y="16332"/>
                </a:cubicBezTo>
                <a:close/>
                <a:moveTo>
                  <a:pt x="7180" y="16332"/>
                </a:moveTo>
                <a:cubicBezTo>
                  <a:pt x="7158" y="16332"/>
                  <a:pt x="7139" y="16363"/>
                  <a:pt x="7139" y="16401"/>
                </a:cubicBezTo>
                <a:cubicBezTo>
                  <a:pt x="7139" y="16438"/>
                  <a:pt x="7158" y="16469"/>
                  <a:pt x="7180" y="16469"/>
                </a:cubicBezTo>
                <a:cubicBezTo>
                  <a:pt x="7203" y="16469"/>
                  <a:pt x="7221" y="16438"/>
                  <a:pt x="7221" y="16401"/>
                </a:cubicBezTo>
                <a:cubicBezTo>
                  <a:pt x="7221" y="16363"/>
                  <a:pt x="7203" y="16332"/>
                  <a:pt x="7180" y="16332"/>
                </a:cubicBezTo>
                <a:close/>
                <a:moveTo>
                  <a:pt x="7388" y="16332"/>
                </a:moveTo>
                <a:cubicBezTo>
                  <a:pt x="7365" y="16332"/>
                  <a:pt x="7347" y="16363"/>
                  <a:pt x="7347" y="16401"/>
                </a:cubicBezTo>
                <a:cubicBezTo>
                  <a:pt x="7347" y="16438"/>
                  <a:pt x="7365" y="16469"/>
                  <a:pt x="7388" y="16469"/>
                </a:cubicBezTo>
                <a:cubicBezTo>
                  <a:pt x="7410" y="16469"/>
                  <a:pt x="7429" y="16438"/>
                  <a:pt x="7429" y="16401"/>
                </a:cubicBezTo>
                <a:cubicBezTo>
                  <a:pt x="7429" y="16363"/>
                  <a:pt x="7410" y="16332"/>
                  <a:pt x="7388" y="16332"/>
                </a:cubicBezTo>
                <a:close/>
                <a:moveTo>
                  <a:pt x="7595" y="16332"/>
                </a:moveTo>
                <a:cubicBezTo>
                  <a:pt x="7572" y="16332"/>
                  <a:pt x="7554" y="16363"/>
                  <a:pt x="7554" y="16401"/>
                </a:cubicBezTo>
                <a:cubicBezTo>
                  <a:pt x="7554" y="16438"/>
                  <a:pt x="7572" y="16469"/>
                  <a:pt x="7595" y="16469"/>
                </a:cubicBezTo>
                <a:cubicBezTo>
                  <a:pt x="7618" y="16469"/>
                  <a:pt x="7636" y="16438"/>
                  <a:pt x="7636" y="16401"/>
                </a:cubicBezTo>
                <a:cubicBezTo>
                  <a:pt x="7636" y="16363"/>
                  <a:pt x="7618" y="16332"/>
                  <a:pt x="7595" y="16332"/>
                </a:cubicBezTo>
                <a:close/>
                <a:moveTo>
                  <a:pt x="10957" y="16332"/>
                </a:moveTo>
                <a:cubicBezTo>
                  <a:pt x="10935" y="16332"/>
                  <a:pt x="10916" y="16363"/>
                  <a:pt x="10916" y="16401"/>
                </a:cubicBezTo>
                <a:cubicBezTo>
                  <a:pt x="10916" y="16438"/>
                  <a:pt x="10935" y="16469"/>
                  <a:pt x="10957" y="16469"/>
                </a:cubicBezTo>
                <a:cubicBezTo>
                  <a:pt x="10980" y="16469"/>
                  <a:pt x="10998" y="16438"/>
                  <a:pt x="10998" y="16401"/>
                </a:cubicBezTo>
                <a:cubicBezTo>
                  <a:pt x="10998" y="16363"/>
                  <a:pt x="10980" y="16332"/>
                  <a:pt x="10957" y="16332"/>
                </a:cubicBezTo>
                <a:close/>
                <a:moveTo>
                  <a:pt x="11165" y="16332"/>
                </a:moveTo>
                <a:cubicBezTo>
                  <a:pt x="11142" y="16332"/>
                  <a:pt x="11124" y="16363"/>
                  <a:pt x="11124" y="16401"/>
                </a:cubicBezTo>
                <a:cubicBezTo>
                  <a:pt x="11124" y="16438"/>
                  <a:pt x="11142" y="16469"/>
                  <a:pt x="11165" y="16469"/>
                </a:cubicBezTo>
                <a:cubicBezTo>
                  <a:pt x="11187" y="16469"/>
                  <a:pt x="11206" y="16438"/>
                  <a:pt x="11206" y="16401"/>
                </a:cubicBezTo>
                <a:cubicBezTo>
                  <a:pt x="11206" y="16363"/>
                  <a:pt x="11187" y="16332"/>
                  <a:pt x="11165" y="16332"/>
                </a:cubicBezTo>
                <a:close/>
                <a:moveTo>
                  <a:pt x="11380" y="16332"/>
                </a:moveTo>
                <a:cubicBezTo>
                  <a:pt x="11357" y="16332"/>
                  <a:pt x="11339" y="16363"/>
                  <a:pt x="11339" y="16401"/>
                </a:cubicBezTo>
                <a:cubicBezTo>
                  <a:pt x="11339" y="16438"/>
                  <a:pt x="11357" y="16469"/>
                  <a:pt x="11380" y="16469"/>
                </a:cubicBezTo>
                <a:cubicBezTo>
                  <a:pt x="11402" y="16469"/>
                  <a:pt x="11421" y="16438"/>
                  <a:pt x="11421" y="16401"/>
                </a:cubicBezTo>
                <a:cubicBezTo>
                  <a:pt x="11421" y="16363"/>
                  <a:pt x="11402" y="16332"/>
                  <a:pt x="11380" y="16332"/>
                </a:cubicBezTo>
                <a:close/>
                <a:moveTo>
                  <a:pt x="11587" y="16332"/>
                </a:moveTo>
                <a:cubicBezTo>
                  <a:pt x="11564" y="16332"/>
                  <a:pt x="11546" y="16363"/>
                  <a:pt x="11546" y="16401"/>
                </a:cubicBezTo>
                <a:cubicBezTo>
                  <a:pt x="11546" y="16438"/>
                  <a:pt x="11564" y="16469"/>
                  <a:pt x="11587" y="16469"/>
                </a:cubicBezTo>
                <a:cubicBezTo>
                  <a:pt x="11610" y="16469"/>
                  <a:pt x="11628" y="16438"/>
                  <a:pt x="11628" y="16401"/>
                </a:cubicBezTo>
                <a:cubicBezTo>
                  <a:pt x="11628" y="16363"/>
                  <a:pt x="11610" y="16332"/>
                  <a:pt x="11587" y="16332"/>
                </a:cubicBezTo>
                <a:close/>
                <a:moveTo>
                  <a:pt x="11794" y="16332"/>
                </a:moveTo>
                <a:cubicBezTo>
                  <a:pt x="11771" y="16332"/>
                  <a:pt x="11753" y="16363"/>
                  <a:pt x="11753" y="16401"/>
                </a:cubicBezTo>
                <a:cubicBezTo>
                  <a:pt x="11753" y="16438"/>
                  <a:pt x="11771" y="16469"/>
                  <a:pt x="11794" y="16469"/>
                </a:cubicBezTo>
                <a:cubicBezTo>
                  <a:pt x="11817" y="16469"/>
                  <a:pt x="11835" y="16438"/>
                  <a:pt x="11835" y="16401"/>
                </a:cubicBezTo>
                <a:cubicBezTo>
                  <a:pt x="11835" y="16363"/>
                  <a:pt x="11817" y="16332"/>
                  <a:pt x="11794" y="16332"/>
                </a:cubicBezTo>
                <a:close/>
                <a:moveTo>
                  <a:pt x="12009" y="16332"/>
                </a:moveTo>
                <a:cubicBezTo>
                  <a:pt x="11986" y="16332"/>
                  <a:pt x="11968" y="16363"/>
                  <a:pt x="11968" y="16401"/>
                </a:cubicBezTo>
                <a:cubicBezTo>
                  <a:pt x="11968" y="16438"/>
                  <a:pt x="11986" y="16469"/>
                  <a:pt x="12009" y="16469"/>
                </a:cubicBezTo>
                <a:cubicBezTo>
                  <a:pt x="12032" y="16469"/>
                  <a:pt x="12050" y="16438"/>
                  <a:pt x="12050" y="16401"/>
                </a:cubicBezTo>
                <a:cubicBezTo>
                  <a:pt x="12050" y="16363"/>
                  <a:pt x="12032" y="16332"/>
                  <a:pt x="12009" y="16332"/>
                </a:cubicBezTo>
                <a:close/>
                <a:moveTo>
                  <a:pt x="12216" y="16332"/>
                </a:moveTo>
                <a:cubicBezTo>
                  <a:pt x="12194" y="16332"/>
                  <a:pt x="12175" y="16363"/>
                  <a:pt x="12175" y="16401"/>
                </a:cubicBezTo>
                <a:cubicBezTo>
                  <a:pt x="12175" y="16424"/>
                  <a:pt x="12182" y="16444"/>
                  <a:pt x="12193" y="16456"/>
                </a:cubicBezTo>
                <a:cubicBezTo>
                  <a:pt x="12194" y="16439"/>
                  <a:pt x="12199" y="16419"/>
                  <a:pt x="12206" y="16401"/>
                </a:cubicBezTo>
                <a:cubicBezTo>
                  <a:pt x="12209" y="16393"/>
                  <a:pt x="12213" y="16386"/>
                  <a:pt x="12216" y="16379"/>
                </a:cubicBezTo>
                <a:cubicBezTo>
                  <a:pt x="12224" y="16365"/>
                  <a:pt x="12232" y="16354"/>
                  <a:pt x="12241" y="16346"/>
                </a:cubicBezTo>
                <a:cubicBezTo>
                  <a:pt x="12234" y="16337"/>
                  <a:pt x="12225" y="16332"/>
                  <a:pt x="12216" y="16332"/>
                </a:cubicBezTo>
                <a:close/>
                <a:moveTo>
                  <a:pt x="12846" y="16332"/>
                </a:moveTo>
                <a:cubicBezTo>
                  <a:pt x="12823" y="16332"/>
                  <a:pt x="12805" y="16363"/>
                  <a:pt x="12805" y="16401"/>
                </a:cubicBezTo>
                <a:cubicBezTo>
                  <a:pt x="12805" y="16438"/>
                  <a:pt x="12823" y="16469"/>
                  <a:pt x="12846" y="16469"/>
                </a:cubicBezTo>
                <a:cubicBezTo>
                  <a:pt x="12868" y="16469"/>
                  <a:pt x="12887" y="16438"/>
                  <a:pt x="12887" y="16401"/>
                </a:cubicBezTo>
                <a:cubicBezTo>
                  <a:pt x="12887" y="16363"/>
                  <a:pt x="12868" y="16332"/>
                  <a:pt x="12846" y="16332"/>
                </a:cubicBezTo>
                <a:close/>
                <a:moveTo>
                  <a:pt x="13053" y="16332"/>
                </a:moveTo>
                <a:cubicBezTo>
                  <a:pt x="13030" y="16332"/>
                  <a:pt x="13012" y="16363"/>
                  <a:pt x="13012" y="16401"/>
                </a:cubicBezTo>
                <a:cubicBezTo>
                  <a:pt x="13012" y="16438"/>
                  <a:pt x="13030" y="16469"/>
                  <a:pt x="13053" y="16469"/>
                </a:cubicBezTo>
                <a:cubicBezTo>
                  <a:pt x="13054" y="16469"/>
                  <a:pt x="13054" y="16469"/>
                  <a:pt x="13054" y="16469"/>
                </a:cubicBezTo>
                <a:cubicBezTo>
                  <a:pt x="13059" y="16446"/>
                  <a:pt x="13063" y="16423"/>
                  <a:pt x="13067" y="16401"/>
                </a:cubicBezTo>
                <a:cubicBezTo>
                  <a:pt x="13070" y="16382"/>
                  <a:pt x="13073" y="16363"/>
                  <a:pt x="13076" y="16344"/>
                </a:cubicBezTo>
                <a:cubicBezTo>
                  <a:pt x="13070" y="16336"/>
                  <a:pt x="13062" y="16332"/>
                  <a:pt x="13053" y="16332"/>
                </a:cubicBezTo>
                <a:close/>
                <a:moveTo>
                  <a:pt x="17467" y="16332"/>
                </a:moveTo>
                <a:cubicBezTo>
                  <a:pt x="17445" y="16332"/>
                  <a:pt x="17426" y="16363"/>
                  <a:pt x="17426" y="16401"/>
                </a:cubicBezTo>
                <a:cubicBezTo>
                  <a:pt x="17426" y="16438"/>
                  <a:pt x="17445" y="16469"/>
                  <a:pt x="17467" y="16469"/>
                </a:cubicBezTo>
                <a:cubicBezTo>
                  <a:pt x="17490" y="16469"/>
                  <a:pt x="17508" y="16438"/>
                  <a:pt x="17508" y="16401"/>
                </a:cubicBezTo>
                <a:cubicBezTo>
                  <a:pt x="17508" y="16363"/>
                  <a:pt x="17490" y="16332"/>
                  <a:pt x="17467" y="16332"/>
                </a:cubicBezTo>
                <a:close/>
                <a:moveTo>
                  <a:pt x="17675" y="16332"/>
                </a:moveTo>
                <a:cubicBezTo>
                  <a:pt x="17652" y="16332"/>
                  <a:pt x="17634" y="16363"/>
                  <a:pt x="17634" y="16401"/>
                </a:cubicBezTo>
                <a:cubicBezTo>
                  <a:pt x="17634" y="16438"/>
                  <a:pt x="17652" y="16469"/>
                  <a:pt x="17675" y="16469"/>
                </a:cubicBezTo>
                <a:cubicBezTo>
                  <a:pt x="17697" y="16469"/>
                  <a:pt x="17716" y="16438"/>
                  <a:pt x="17716" y="16401"/>
                </a:cubicBezTo>
                <a:cubicBezTo>
                  <a:pt x="17716" y="16363"/>
                  <a:pt x="17697" y="16332"/>
                  <a:pt x="17675" y="16332"/>
                </a:cubicBezTo>
                <a:close/>
                <a:moveTo>
                  <a:pt x="17882" y="16332"/>
                </a:moveTo>
                <a:cubicBezTo>
                  <a:pt x="17859" y="16332"/>
                  <a:pt x="17841" y="16363"/>
                  <a:pt x="17841" y="16401"/>
                </a:cubicBezTo>
                <a:cubicBezTo>
                  <a:pt x="17841" y="16438"/>
                  <a:pt x="17859" y="16469"/>
                  <a:pt x="17882" y="16469"/>
                </a:cubicBezTo>
                <a:cubicBezTo>
                  <a:pt x="17904" y="16469"/>
                  <a:pt x="17923" y="16438"/>
                  <a:pt x="17923" y="16401"/>
                </a:cubicBezTo>
                <a:cubicBezTo>
                  <a:pt x="17923" y="16363"/>
                  <a:pt x="17904" y="16332"/>
                  <a:pt x="17882" y="16332"/>
                </a:cubicBezTo>
                <a:close/>
                <a:moveTo>
                  <a:pt x="18097" y="16332"/>
                </a:moveTo>
                <a:cubicBezTo>
                  <a:pt x="18074" y="16332"/>
                  <a:pt x="18056" y="16363"/>
                  <a:pt x="18056" y="16401"/>
                </a:cubicBezTo>
                <a:cubicBezTo>
                  <a:pt x="18056" y="16438"/>
                  <a:pt x="18074" y="16469"/>
                  <a:pt x="18097" y="16469"/>
                </a:cubicBezTo>
                <a:cubicBezTo>
                  <a:pt x="18119" y="16469"/>
                  <a:pt x="18138" y="16438"/>
                  <a:pt x="18138" y="16401"/>
                </a:cubicBezTo>
                <a:cubicBezTo>
                  <a:pt x="18138" y="16363"/>
                  <a:pt x="18119" y="16332"/>
                  <a:pt x="18097" y="16332"/>
                </a:cubicBezTo>
                <a:close/>
                <a:moveTo>
                  <a:pt x="18304" y="16332"/>
                </a:moveTo>
                <a:cubicBezTo>
                  <a:pt x="18281" y="16332"/>
                  <a:pt x="18263" y="16363"/>
                  <a:pt x="18263" y="16401"/>
                </a:cubicBezTo>
                <a:cubicBezTo>
                  <a:pt x="18263" y="16438"/>
                  <a:pt x="18281" y="16469"/>
                  <a:pt x="18304" y="16469"/>
                </a:cubicBezTo>
                <a:cubicBezTo>
                  <a:pt x="18327" y="16469"/>
                  <a:pt x="18345" y="16438"/>
                  <a:pt x="18345" y="16401"/>
                </a:cubicBezTo>
                <a:cubicBezTo>
                  <a:pt x="18345" y="16363"/>
                  <a:pt x="18327" y="16332"/>
                  <a:pt x="18304" y="16332"/>
                </a:cubicBezTo>
                <a:close/>
                <a:moveTo>
                  <a:pt x="18511" y="16332"/>
                </a:moveTo>
                <a:cubicBezTo>
                  <a:pt x="18489" y="16332"/>
                  <a:pt x="18470" y="16363"/>
                  <a:pt x="18470" y="16401"/>
                </a:cubicBezTo>
                <a:cubicBezTo>
                  <a:pt x="18470" y="16438"/>
                  <a:pt x="18489" y="16469"/>
                  <a:pt x="18511" y="16469"/>
                </a:cubicBezTo>
                <a:cubicBezTo>
                  <a:pt x="18534" y="16469"/>
                  <a:pt x="18552" y="16438"/>
                  <a:pt x="18552" y="16401"/>
                </a:cubicBezTo>
                <a:cubicBezTo>
                  <a:pt x="18552" y="16363"/>
                  <a:pt x="18534" y="16332"/>
                  <a:pt x="18511" y="16332"/>
                </a:cubicBezTo>
                <a:close/>
                <a:moveTo>
                  <a:pt x="18726" y="16332"/>
                </a:moveTo>
                <a:cubicBezTo>
                  <a:pt x="18704" y="16332"/>
                  <a:pt x="18685" y="16363"/>
                  <a:pt x="18685" y="16401"/>
                </a:cubicBezTo>
                <a:cubicBezTo>
                  <a:pt x="18685" y="16438"/>
                  <a:pt x="18704" y="16469"/>
                  <a:pt x="18726" y="16469"/>
                </a:cubicBezTo>
                <a:cubicBezTo>
                  <a:pt x="18749" y="16469"/>
                  <a:pt x="18767" y="16438"/>
                  <a:pt x="18767" y="16401"/>
                </a:cubicBezTo>
                <a:cubicBezTo>
                  <a:pt x="18767" y="16363"/>
                  <a:pt x="18749" y="16332"/>
                  <a:pt x="18726" y="16332"/>
                </a:cubicBezTo>
                <a:close/>
                <a:moveTo>
                  <a:pt x="18934" y="16332"/>
                </a:moveTo>
                <a:cubicBezTo>
                  <a:pt x="18911" y="16332"/>
                  <a:pt x="18892" y="16363"/>
                  <a:pt x="18892" y="16401"/>
                </a:cubicBezTo>
                <a:cubicBezTo>
                  <a:pt x="18892" y="16438"/>
                  <a:pt x="18911" y="16469"/>
                  <a:pt x="18934" y="16469"/>
                </a:cubicBezTo>
                <a:cubicBezTo>
                  <a:pt x="18956" y="16469"/>
                  <a:pt x="18975" y="16438"/>
                  <a:pt x="18975" y="16401"/>
                </a:cubicBezTo>
                <a:cubicBezTo>
                  <a:pt x="18975" y="16363"/>
                  <a:pt x="18956" y="16332"/>
                  <a:pt x="18934" y="16332"/>
                </a:cubicBezTo>
                <a:close/>
                <a:moveTo>
                  <a:pt x="19100" y="16396"/>
                </a:moveTo>
                <a:cubicBezTo>
                  <a:pt x="19100" y="16400"/>
                  <a:pt x="19100" y="16405"/>
                  <a:pt x="19100" y="16409"/>
                </a:cubicBezTo>
                <a:cubicBezTo>
                  <a:pt x="19100" y="16447"/>
                  <a:pt x="19118" y="16477"/>
                  <a:pt x="19141" y="16477"/>
                </a:cubicBezTo>
                <a:cubicBezTo>
                  <a:pt x="19146" y="16477"/>
                  <a:pt x="19150" y="16476"/>
                  <a:pt x="19154" y="16473"/>
                </a:cubicBezTo>
                <a:cubicBezTo>
                  <a:pt x="19153" y="16468"/>
                  <a:pt x="19151" y="16464"/>
                  <a:pt x="19149" y="16459"/>
                </a:cubicBezTo>
                <a:cubicBezTo>
                  <a:pt x="19146" y="16455"/>
                  <a:pt x="19144" y="16450"/>
                  <a:pt x="19141" y="16445"/>
                </a:cubicBezTo>
                <a:cubicBezTo>
                  <a:pt x="19133" y="16432"/>
                  <a:pt x="19123" y="16421"/>
                  <a:pt x="19112" y="16409"/>
                </a:cubicBezTo>
                <a:cubicBezTo>
                  <a:pt x="19109" y="16405"/>
                  <a:pt x="19105" y="16400"/>
                  <a:pt x="19100" y="16396"/>
                </a:cubicBezTo>
                <a:close/>
                <a:moveTo>
                  <a:pt x="17286" y="16435"/>
                </a:moveTo>
                <a:cubicBezTo>
                  <a:pt x="17281" y="16436"/>
                  <a:pt x="17277" y="16438"/>
                  <a:pt x="17273" y="16439"/>
                </a:cubicBezTo>
                <a:cubicBezTo>
                  <a:pt x="17267" y="16441"/>
                  <a:pt x="17259" y="16443"/>
                  <a:pt x="17251" y="16445"/>
                </a:cubicBezTo>
                <a:cubicBezTo>
                  <a:pt x="17244" y="16447"/>
                  <a:pt x="17235" y="16449"/>
                  <a:pt x="17227" y="16452"/>
                </a:cubicBezTo>
                <a:cubicBezTo>
                  <a:pt x="17234" y="16461"/>
                  <a:pt x="17242" y="16466"/>
                  <a:pt x="17251" y="16466"/>
                </a:cubicBezTo>
                <a:cubicBezTo>
                  <a:pt x="17266" y="16466"/>
                  <a:pt x="17279" y="16453"/>
                  <a:pt x="17286" y="16435"/>
                </a:cubicBezTo>
                <a:close/>
                <a:moveTo>
                  <a:pt x="6021" y="16511"/>
                </a:moveTo>
                <a:cubicBezTo>
                  <a:pt x="5999" y="16511"/>
                  <a:pt x="5980" y="16542"/>
                  <a:pt x="5980" y="16580"/>
                </a:cubicBezTo>
                <a:cubicBezTo>
                  <a:pt x="5980" y="16618"/>
                  <a:pt x="5999" y="16648"/>
                  <a:pt x="6021" y="16648"/>
                </a:cubicBezTo>
                <a:cubicBezTo>
                  <a:pt x="6044" y="16648"/>
                  <a:pt x="6062" y="16618"/>
                  <a:pt x="6062" y="16580"/>
                </a:cubicBezTo>
                <a:cubicBezTo>
                  <a:pt x="6062" y="16542"/>
                  <a:pt x="6044" y="16511"/>
                  <a:pt x="6021" y="16511"/>
                </a:cubicBezTo>
                <a:close/>
                <a:moveTo>
                  <a:pt x="6236" y="16511"/>
                </a:moveTo>
                <a:cubicBezTo>
                  <a:pt x="6214" y="16511"/>
                  <a:pt x="6195" y="16542"/>
                  <a:pt x="6195" y="16580"/>
                </a:cubicBezTo>
                <a:cubicBezTo>
                  <a:pt x="6195" y="16618"/>
                  <a:pt x="6214" y="16648"/>
                  <a:pt x="6236" y="16648"/>
                </a:cubicBezTo>
                <a:cubicBezTo>
                  <a:pt x="6259" y="16648"/>
                  <a:pt x="6277" y="16618"/>
                  <a:pt x="6277" y="16580"/>
                </a:cubicBezTo>
                <a:cubicBezTo>
                  <a:pt x="6277" y="16542"/>
                  <a:pt x="6259" y="16511"/>
                  <a:pt x="6236" y="16511"/>
                </a:cubicBezTo>
                <a:close/>
                <a:moveTo>
                  <a:pt x="6443" y="16511"/>
                </a:moveTo>
                <a:cubicBezTo>
                  <a:pt x="6421" y="16511"/>
                  <a:pt x="6402" y="16542"/>
                  <a:pt x="6402" y="16580"/>
                </a:cubicBezTo>
                <a:cubicBezTo>
                  <a:pt x="6402" y="16618"/>
                  <a:pt x="6421" y="16648"/>
                  <a:pt x="6443" y="16648"/>
                </a:cubicBezTo>
                <a:cubicBezTo>
                  <a:pt x="6466" y="16648"/>
                  <a:pt x="6484" y="16618"/>
                  <a:pt x="6484" y="16580"/>
                </a:cubicBezTo>
                <a:cubicBezTo>
                  <a:pt x="6484" y="16542"/>
                  <a:pt x="6466" y="16511"/>
                  <a:pt x="6443" y="16511"/>
                </a:cubicBezTo>
                <a:close/>
                <a:moveTo>
                  <a:pt x="6651" y="16511"/>
                </a:moveTo>
                <a:cubicBezTo>
                  <a:pt x="6628" y="16511"/>
                  <a:pt x="6610" y="16542"/>
                  <a:pt x="6610" y="16580"/>
                </a:cubicBezTo>
                <a:cubicBezTo>
                  <a:pt x="6610" y="16618"/>
                  <a:pt x="6628" y="16648"/>
                  <a:pt x="6651" y="16648"/>
                </a:cubicBezTo>
                <a:cubicBezTo>
                  <a:pt x="6673" y="16648"/>
                  <a:pt x="6692" y="16618"/>
                  <a:pt x="6692" y="16580"/>
                </a:cubicBezTo>
                <a:cubicBezTo>
                  <a:pt x="6692" y="16542"/>
                  <a:pt x="6673" y="16511"/>
                  <a:pt x="6651" y="16511"/>
                </a:cubicBezTo>
                <a:close/>
                <a:moveTo>
                  <a:pt x="6866" y="16511"/>
                </a:moveTo>
                <a:cubicBezTo>
                  <a:pt x="6843" y="16511"/>
                  <a:pt x="6825" y="16542"/>
                  <a:pt x="6825" y="16580"/>
                </a:cubicBezTo>
                <a:cubicBezTo>
                  <a:pt x="6825" y="16618"/>
                  <a:pt x="6843" y="16648"/>
                  <a:pt x="6866" y="16648"/>
                </a:cubicBezTo>
                <a:cubicBezTo>
                  <a:pt x="6888" y="16648"/>
                  <a:pt x="6907" y="16618"/>
                  <a:pt x="6907" y="16580"/>
                </a:cubicBezTo>
                <a:cubicBezTo>
                  <a:pt x="6907" y="16542"/>
                  <a:pt x="6888" y="16511"/>
                  <a:pt x="6866" y="16511"/>
                </a:cubicBezTo>
                <a:close/>
                <a:moveTo>
                  <a:pt x="7073" y="16511"/>
                </a:moveTo>
                <a:cubicBezTo>
                  <a:pt x="7050" y="16511"/>
                  <a:pt x="7032" y="16542"/>
                  <a:pt x="7032" y="16580"/>
                </a:cubicBezTo>
                <a:cubicBezTo>
                  <a:pt x="7032" y="16618"/>
                  <a:pt x="7050" y="16648"/>
                  <a:pt x="7073" y="16648"/>
                </a:cubicBezTo>
                <a:cubicBezTo>
                  <a:pt x="7096" y="16648"/>
                  <a:pt x="7114" y="16618"/>
                  <a:pt x="7114" y="16580"/>
                </a:cubicBezTo>
                <a:cubicBezTo>
                  <a:pt x="7114" y="16542"/>
                  <a:pt x="7096" y="16511"/>
                  <a:pt x="7073" y="16511"/>
                </a:cubicBezTo>
                <a:close/>
                <a:moveTo>
                  <a:pt x="7280" y="16511"/>
                </a:moveTo>
                <a:cubicBezTo>
                  <a:pt x="7258" y="16511"/>
                  <a:pt x="7239" y="16542"/>
                  <a:pt x="7239" y="16580"/>
                </a:cubicBezTo>
                <a:cubicBezTo>
                  <a:pt x="7239" y="16618"/>
                  <a:pt x="7258" y="16648"/>
                  <a:pt x="7280" y="16648"/>
                </a:cubicBezTo>
                <a:cubicBezTo>
                  <a:pt x="7303" y="16648"/>
                  <a:pt x="7321" y="16618"/>
                  <a:pt x="7321" y="16580"/>
                </a:cubicBezTo>
                <a:cubicBezTo>
                  <a:pt x="7321" y="16542"/>
                  <a:pt x="7303" y="16511"/>
                  <a:pt x="7280" y="16511"/>
                </a:cubicBezTo>
                <a:close/>
                <a:moveTo>
                  <a:pt x="7495" y="16511"/>
                </a:moveTo>
                <a:cubicBezTo>
                  <a:pt x="7473" y="16511"/>
                  <a:pt x="7454" y="16542"/>
                  <a:pt x="7454" y="16580"/>
                </a:cubicBezTo>
                <a:cubicBezTo>
                  <a:pt x="7454" y="16618"/>
                  <a:pt x="7473" y="16648"/>
                  <a:pt x="7495" y="16648"/>
                </a:cubicBezTo>
                <a:cubicBezTo>
                  <a:pt x="7518" y="16648"/>
                  <a:pt x="7536" y="16618"/>
                  <a:pt x="7536" y="16580"/>
                </a:cubicBezTo>
                <a:cubicBezTo>
                  <a:pt x="7536" y="16542"/>
                  <a:pt x="7518" y="16511"/>
                  <a:pt x="7495" y="16511"/>
                </a:cubicBezTo>
                <a:close/>
                <a:moveTo>
                  <a:pt x="11065" y="16511"/>
                </a:moveTo>
                <a:cubicBezTo>
                  <a:pt x="11042" y="16511"/>
                  <a:pt x="11024" y="16542"/>
                  <a:pt x="11024" y="16580"/>
                </a:cubicBezTo>
                <a:cubicBezTo>
                  <a:pt x="11024" y="16618"/>
                  <a:pt x="11042" y="16648"/>
                  <a:pt x="11065" y="16648"/>
                </a:cubicBezTo>
                <a:cubicBezTo>
                  <a:pt x="11087" y="16648"/>
                  <a:pt x="11106" y="16618"/>
                  <a:pt x="11106" y="16580"/>
                </a:cubicBezTo>
                <a:cubicBezTo>
                  <a:pt x="11106" y="16542"/>
                  <a:pt x="11087" y="16511"/>
                  <a:pt x="11065" y="16511"/>
                </a:cubicBezTo>
                <a:close/>
                <a:moveTo>
                  <a:pt x="11272" y="16511"/>
                </a:moveTo>
                <a:cubicBezTo>
                  <a:pt x="11249" y="16511"/>
                  <a:pt x="11231" y="16542"/>
                  <a:pt x="11231" y="16580"/>
                </a:cubicBezTo>
                <a:cubicBezTo>
                  <a:pt x="11231" y="16618"/>
                  <a:pt x="11249" y="16648"/>
                  <a:pt x="11272" y="16648"/>
                </a:cubicBezTo>
                <a:cubicBezTo>
                  <a:pt x="11295" y="16648"/>
                  <a:pt x="11313" y="16618"/>
                  <a:pt x="11313" y="16580"/>
                </a:cubicBezTo>
                <a:cubicBezTo>
                  <a:pt x="11313" y="16542"/>
                  <a:pt x="11295" y="16511"/>
                  <a:pt x="11272" y="16511"/>
                </a:cubicBezTo>
                <a:close/>
                <a:moveTo>
                  <a:pt x="11479" y="16511"/>
                </a:moveTo>
                <a:cubicBezTo>
                  <a:pt x="11457" y="16511"/>
                  <a:pt x="11438" y="16542"/>
                  <a:pt x="11438" y="16580"/>
                </a:cubicBezTo>
                <a:cubicBezTo>
                  <a:pt x="11438" y="16618"/>
                  <a:pt x="11457" y="16648"/>
                  <a:pt x="11479" y="16648"/>
                </a:cubicBezTo>
                <a:cubicBezTo>
                  <a:pt x="11502" y="16648"/>
                  <a:pt x="11520" y="16618"/>
                  <a:pt x="11520" y="16580"/>
                </a:cubicBezTo>
                <a:cubicBezTo>
                  <a:pt x="11520" y="16542"/>
                  <a:pt x="11502" y="16511"/>
                  <a:pt x="11479" y="16511"/>
                </a:cubicBezTo>
                <a:close/>
                <a:moveTo>
                  <a:pt x="11694" y="16511"/>
                </a:moveTo>
                <a:cubicBezTo>
                  <a:pt x="11672" y="16511"/>
                  <a:pt x="11653" y="16542"/>
                  <a:pt x="11653" y="16580"/>
                </a:cubicBezTo>
                <a:cubicBezTo>
                  <a:pt x="11653" y="16618"/>
                  <a:pt x="11672" y="16648"/>
                  <a:pt x="11694" y="16648"/>
                </a:cubicBezTo>
                <a:cubicBezTo>
                  <a:pt x="11717" y="16648"/>
                  <a:pt x="11735" y="16618"/>
                  <a:pt x="11735" y="16580"/>
                </a:cubicBezTo>
                <a:cubicBezTo>
                  <a:pt x="11735" y="16542"/>
                  <a:pt x="11717" y="16511"/>
                  <a:pt x="11694" y="16511"/>
                </a:cubicBezTo>
                <a:close/>
                <a:moveTo>
                  <a:pt x="11902" y="16511"/>
                </a:moveTo>
                <a:cubicBezTo>
                  <a:pt x="11879" y="16511"/>
                  <a:pt x="11861" y="16542"/>
                  <a:pt x="11861" y="16580"/>
                </a:cubicBezTo>
                <a:cubicBezTo>
                  <a:pt x="11861" y="16618"/>
                  <a:pt x="11879" y="16648"/>
                  <a:pt x="11902" y="16648"/>
                </a:cubicBezTo>
                <a:cubicBezTo>
                  <a:pt x="11924" y="16648"/>
                  <a:pt x="11943" y="16618"/>
                  <a:pt x="11943" y="16580"/>
                </a:cubicBezTo>
                <a:cubicBezTo>
                  <a:pt x="11943" y="16542"/>
                  <a:pt x="11924" y="16511"/>
                  <a:pt x="11902" y="16511"/>
                </a:cubicBezTo>
                <a:close/>
                <a:moveTo>
                  <a:pt x="12109" y="16511"/>
                </a:moveTo>
                <a:cubicBezTo>
                  <a:pt x="12086" y="16511"/>
                  <a:pt x="12068" y="16542"/>
                  <a:pt x="12068" y="16580"/>
                </a:cubicBezTo>
                <a:cubicBezTo>
                  <a:pt x="12068" y="16618"/>
                  <a:pt x="12086" y="16648"/>
                  <a:pt x="12109" y="16648"/>
                </a:cubicBezTo>
                <a:cubicBezTo>
                  <a:pt x="12132" y="16648"/>
                  <a:pt x="12150" y="16618"/>
                  <a:pt x="12150" y="16580"/>
                </a:cubicBezTo>
                <a:cubicBezTo>
                  <a:pt x="12150" y="16542"/>
                  <a:pt x="12132" y="16511"/>
                  <a:pt x="12109" y="16511"/>
                </a:cubicBezTo>
                <a:close/>
                <a:moveTo>
                  <a:pt x="12761" y="16511"/>
                </a:moveTo>
                <a:cubicBezTo>
                  <a:pt x="12758" y="16525"/>
                  <a:pt x="12756" y="16533"/>
                  <a:pt x="12756" y="16533"/>
                </a:cubicBezTo>
                <a:cubicBezTo>
                  <a:pt x="12751" y="16533"/>
                  <a:pt x="12713" y="16602"/>
                  <a:pt x="12713" y="16619"/>
                </a:cubicBezTo>
                <a:cubicBezTo>
                  <a:pt x="12720" y="16632"/>
                  <a:pt x="12731" y="16641"/>
                  <a:pt x="12743" y="16641"/>
                </a:cubicBezTo>
                <a:cubicBezTo>
                  <a:pt x="12765" y="16641"/>
                  <a:pt x="12784" y="16610"/>
                  <a:pt x="12784" y="16573"/>
                </a:cubicBezTo>
                <a:cubicBezTo>
                  <a:pt x="12784" y="16546"/>
                  <a:pt x="12774" y="16523"/>
                  <a:pt x="12761" y="16511"/>
                </a:cubicBezTo>
                <a:close/>
                <a:moveTo>
                  <a:pt x="12953" y="16511"/>
                </a:moveTo>
                <a:cubicBezTo>
                  <a:pt x="12931" y="16511"/>
                  <a:pt x="12912" y="16542"/>
                  <a:pt x="12912" y="16580"/>
                </a:cubicBezTo>
                <a:cubicBezTo>
                  <a:pt x="12912" y="16618"/>
                  <a:pt x="12931" y="16648"/>
                  <a:pt x="12953" y="16648"/>
                </a:cubicBezTo>
                <a:cubicBezTo>
                  <a:pt x="12976" y="16648"/>
                  <a:pt x="12994" y="16618"/>
                  <a:pt x="12994" y="16580"/>
                </a:cubicBezTo>
                <a:cubicBezTo>
                  <a:pt x="12994" y="16542"/>
                  <a:pt x="12976" y="16511"/>
                  <a:pt x="12953" y="16511"/>
                </a:cubicBezTo>
                <a:close/>
                <a:moveTo>
                  <a:pt x="17153" y="16511"/>
                </a:moveTo>
                <a:cubicBezTo>
                  <a:pt x="17148" y="16511"/>
                  <a:pt x="17143" y="16513"/>
                  <a:pt x="17138" y="16516"/>
                </a:cubicBezTo>
                <a:cubicBezTo>
                  <a:pt x="17138" y="16517"/>
                  <a:pt x="17137" y="16518"/>
                  <a:pt x="17136" y="16519"/>
                </a:cubicBezTo>
                <a:cubicBezTo>
                  <a:pt x="17130" y="16532"/>
                  <a:pt x="17121" y="16549"/>
                  <a:pt x="17112" y="16567"/>
                </a:cubicBezTo>
                <a:cubicBezTo>
                  <a:pt x="17112" y="16571"/>
                  <a:pt x="17111" y="16575"/>
                  <a:pt x="17111" y="16580"/>
                </a:cubicBezTo>
                <a:cubicBezTo>
                  <a:pt x="17111" y="16618"/>
                  <a:pt x="17130" y="16648"/>
                  <a:pt x="17153" y="16648"/>
                </a:cubicBezTo>
                <a:cubicBezTo>
                  <a:pt x="17175" y="16648"/>
                  <a:pt x="17194" y="16618"/>
                  <a:pt x="17194" y="16580"/>
                </a:cubicBezTo>
                <a:cubicBezTo>
                  <a:pt x="17194" y="16542"/>
                  <a:pt x="17175" y="16511"/>
                  <a:pt x="17153" y="16511"/>
                </a:cubicBezTo>
                <a:close/>
                <a:moveTo>
                  <a:pt x="17360" y="16511"/>
                </a:moveTo>
                <a:cubicBezTo>
                  <a:pt x="17337" y="16511"/>
                  <a:pt x="17319" y="16542"/>
                  <a:pt x="17319" y="16580"/>
                </a:cubicBezTo>
                <a:cubicBezTo>
                  <a:pt x="17319" y="16618"/>
                  <a:pt x="17337" y="16648"/>
                  <a:pt x="17360" y="16648"/>
                </a:cubicBezTo>
                <a:cubicBezTo>
                  <a:pt x="17382" y="16648"/>
                  <a:pt x="17401" y="16618"/>
                  <a:pt x="17401" y="16580"/>
                </a:cubicBezTo>
                <a:cubicBezTo>
                  <a:pt x="17401" y="16542"/>
                  <a:pt x="17382" y="16511"/>
                  <a:pt x="17360" y="16511"/>
                </a:cubicBezTo>
                <a:close/>
                <a:moveTo>
                  <a:pt x="17567" y="16511"/>
                </a:moveTo>
                <a:cubicBezTo>
                  <a:pt x="17544" y="16511"/>
                  <a:pt x="17526" y="16542"/>
                  <a:pt x="17526" y="16580"/>
                </a:cubicBezTo>
                <a:cubicBezTo>
                  <a:pt x="17526" y="16618"/>
                  <a:pt x="17544" y="16648"/>
                  <a:pt x="17567" y="16648"/>
                </a:cubicBezTo>
                <a:cubicBezTo>
                  <a:pt x="17590" y="16648"/>
                  <a:pt x="17608" y="16618"/>
                  <a:pt x="17608" y="16580"/>
                </a:cubicBezTo>
                <a:cubicBezTo>
                  <a:pt x="17608" y="16542"/>
                  <a:pt x="17590" y="16511"/>
                  <a:pt x="17567" y="16511"/>
                </a:cubicBezTo>
                <a:close/>
                <a:moveTo>
                  <a:pt x="17782" y="16511"/>
                </a:moveTo>
                <a:cubicBezTo>
                  <a:pt x="17759" y="16511"/>
                  <a:pt x="17741" y="16542"/>
                  <a:pt x="17741" y="16580"/>
                </a:cubicBezTo>
                <a:cubicBezTo>
                  <a:pt x="17741" y="16618"/>
                  <a:pt x="17759" y="16648"/>
                  <a:pt x="17782" y="16648"/>
                </a:cubicBezTo>
                <a:cubicBezTo>
                  <a:pt x="17805" y="16648"/>
                  <a:pt x="17823" y="16618"/>
                  <a:pt x="17823" y="16580"/>
                </a:cubicBezTo>
                <a:cubicBezTo>
                  <a:pt x="17823" y="16542"/>
                  <a:pt x="17805" y="16511"/>
                  <a:pt x="17782" y="16511"/>
                </a:cubicBezTo>
                <a:close/>
                <a:moveTo>
                  <a:pt x="17989" y="16511"/>
                </a:moveTo>
                <a:cubicBezTo>
                  <a:pt x="17967" y="16511"/>
                  <a:pt x="17948" y="16542"/>
                  <a:pt x="17948" y="16580"/>
                </a:cubicBezTo>
                <a:cubicBezTo>
                  <a:pt x="17948" y="16618"/>
                  <a:pt x="17967" y="16648"/>
                  <a:pt x="17989" y="16648"/>
                </a:cubicBezTo>
                <a:cubicBezTo>
                  <a:pt x="18012" y="16648"/>
                  <a:pt x="18030" y="16618"/>
                  <a:pt x="18030" y="16580"/>
                </a:cubicBezTo>
                <a:cubicBezTo>
                  <a:pt x="18030" y="16542"/>
                  <a:pt x="18012" y="16511"/>
                  <a:pt x="17989" y="16511"/>
                </a:cubicBezTo>
                <a:close/>
                <a:moveTo>
                  <a:pt x="18197" y="16511"/>
                </a:moveTo>
                <a:cubicBezTo>
                  <a:pt x="18174" y="16511"/>
                  <a:pt x="18156" y="16542"/>
                  <a:pt x="18156" y="16580"/>
                </a:cubicBezTo>
                <a:cubicBezTo>
                  <a:pt x="18156" y="16618"/>
                  <a:pt x="18174" y="16648"/>
                  <a:pt x="18197" y="16648"/>
                </a:cubicBezTo>
                <a:cubicBezTo>
                  <a:pt x="18219" y="16648"/>
                  <a:pt x="18238" y="16618"/>
                  <a:pt x="18238" y="16580"/>
                </a:cubicBezTo>
                <a:cubicBezTo>
                  <a:pt x="18238" y="16542"/>
                  <a:pt x="18219" y="16511"/>
                  <a:pt x="18197" y="16511"/>
                </a:cubicBezTo>
                <a:close/>
                <a:moveTo>
                  <a:pt x="18412" y="16511"/>
                </a:moveTo>
                <a:cubicBezTo>
                  <a:pt x="18389" y="16511"/>
                  <a:pt x="18370" y="16542"/>
                  <a:pt x="18370" y="16580"/>
                </a:cubicBezTo>
                <a:cubicBezTo>
                  <a:pt x="18370" y="16618"/>
                  <a:pt x="18389" y="16648"/>
                  <a:pt x="18412" y="16648"/>
                </a:cubicBezTo>
                <a:cubicBezTo>
                  <a:pt x="18434" y="16648"/>
                  <a:pt x="18453" y="16618"/>
                  <a:pt x="18453" y="16580"/>
                </a:cubicBezTo>
                <a:cubicBezTo>
                  <a:pt x="18453" y="16542"/>
                  <a:pt x="18434" y="16511"/>
                  <a:pt x="18412" y="16511"/>
                </a:cubicBezTo>
                <a:close/>
                <a:moveTo>
                  <a:pt x="18619" y="16511"/>
                </a:moveTo>
                <a:cubicBezTo>
                  <a:pt x="18596" y="16511"/>
                  <a:pt x="18578" y="16542"/>
                  <a:pt x="18578" y="16580"/>
                </a:cubicBezTo>
                <a:cubicBezTo>
                  <a:pt x="18578" y="16618"/>
                  <a:pt x="18596" y="16648"/>
                  <a:pt x="18619" y="16648"/>
                </a:cubicBezTo>
                <a:cubicBezTo>
                  <a:pt x="18641" y="16648"/>
                  <a:pt x="18660" y="16618"/>
                  <a:pt x="18660" y="16580"/>
                </a:cubicBezTo>
                <a:cubicBezTo>
                  <a:pt x="18660" y="16542"/>
                  <a:pt x="18641" y="16511"/>
                  <a:pt x="18619" y="16511"/>
                </a:cubicBezTo>
                <a:close/>
                <a:moveTo>
                  <a:pt x="18826" y="16511"/>
                </a:moveTo>
                <a:cubicBezTo>
                  <a:pt x="18803" y="16511"/>
                  <a:pt x="18785" y="16542"/>
                  <a:pt x="18785" y="16580"/>
                </a:cubicBezTo>
                <a:cubicBezTo>
                  <a:pt x="18785" y="16618"/>
                  <a:pt x="18803" y="16648"/>
                  <a:pt x="18826" y="16648"/>
                </a:cubicBezTo>
                <a:cubicBezTo>
                  <a:pt x="18849" y="16648"/>
                  <a:pt x="18867" y="16618"/>
                  <a:pt x="18867" y="16580"/>
                </a:cubicBezTo>
                <a:cubicBezTo>
                  <a:pt x="18867" y="16542"/>
                  <a:pt x="18849" y="16511"/>
                  <a:pt x="18826" y="16511"/>
                </a:cubicBezTo>
                <a:close/>
                <a:moveTo>
                  <a:pt x="19041" y="16511"/>
                </a:moveTo>
                <a:cubicBezTo>
                  <a:pt x="19018" y="16511"/>
                  <a:pt x="19000" y="16542"/>
                  <a:pt x="19000" y="16580"/>
                </a:cubicBezTo>
                <a:cubicBezTo>
                  <a:pt x="19000" y="16618"/>
                  <a:pt x="19018" y="16648"/>
                  <a:pt x="19041" y="16648"/>
                </a:cubicBezTo>
                <a:cubicBezTo>
                  <a:pt x="19064" y="16648"/>
                  <a:pt x="19082" y="16618"/>
                  <a:pt x="19082" y="16580"/>
                </a:cubicBezTo>
                <a:cubicBezTo>
                  <a:pt x="19082" y="16542"/>
                  <a:pt x="19064" y="16511"/>
                  <a:pt x="19041" y="16511"/>
                </a:cubicBezTo>
                <a:close/>
                <a:moveTo>
                  <a:pt x="5921" y="16691"/>
                </a:moveTo>
                <a:cubicBezTo>
                  <a:pt x="5899" y="16691"/>
                  <a:pt x="5880" y="16721"/>
                  <a:pt x="5880" y="16759"/>
                </a:cubicBezTo>
                <a:cubicBezTo>
                  <a:pt x="5880" y="16797"/>
                  <a:pt x="5899" y="16827"/>
                  <a:pt x="5921" y="16827"/>
                </a:cubicBezTo>
                <a:cubicBezTo>
                  <a:pt x="5944" y="16827"/>
                  <a:pt x="5962" y="16797"/>
                  <a:pt x="5962" y="16759"/>
                </a:cubicBezTo>
                <a:cubicBezTo>
                  <a:pt x="5962" y="16721"/>
                  <a:pt x="5944" y="16691"/>
                  <a:pt x="5921" y="16691"/>
                </a:cubicBezTo>
                <a:close/>
                <a:moveTo>
                  <a:pt x="6129" y="16691"/>
                </a:moveTo>
                <a:cubicBezTo>
                  <a:pt x="6106" y="16691"/>
                  <a:pt x="6088" y="16721"/>
                  <a:pt x="6088" y="16759"/>
                </a:cubicBezTo>
                <a:cubicBezTo>
                  <a:pt x="6088" y="16797"/>
                  <a:pt x="6106" y="16827"/>
                  <a:pt x="6129" y="16827"/>
                </a:cubicBezTo>
                <a:cubicBezTo>
                  <a:pt x="6151" y="16827"/>
                  <a:pt x="6170" y="16797"/>
                  <a:pt x="6170" y="16759"/>
                </a:cubicBezTo>
                <a:cubicBezTo>
                  <a:pt x="6170" y="16721"/>
                  <a:pt x="6151" y="16691"/>
                  <a:pt x="6129" y="16691"/>
                </a:cubicBezTo>
                <a:close/>
                <a:moveTo>
                  <a:pt x="6336" y="16691"/>
                </a:moveTo>
                <a:cubicBezTo>
                  <a:pt x="6313" y="16691"/>
                  <a:pt x="6295" y="16721"/>
                  <a:pt x="6295" y="16759"/>
                </a:cubicBezTo>
                <a:cubicBezTo>
                  <a:pt x="6295" y="16797"/>
                  <a:pt x="6313" y="16827"/>
                  <a:pt x="6336" y="16827"/>
                </a:cubicBezTo>
                <a:cubicBezTo>
                  <a:pt x="6359" y="16827"/>
                  <a:pt x="6377" y="16797"/>
                  <a:pt x="6377" y="16759"/>
                </a:cubicBezTo>
                <a:cubicBezTo>
                  <a:pt x="6377" y="16721"/>
                  <a:pt x="6359" y="16691"/>
                  <a:pt x="6336" y="16691"/>
                </a:cubicBezTo>
                <a:close/>
                <a:moveTo>
                  <a:pt x="6551" y="16691"/>
                </a:moveTo>
                <a:cubicBezTo>
                  <a:pt x="6528" y="16691"/>
                  <a:pt x="6510" y="16721"/>
                  <a:pt x="6510" y="16759"/>
                </a:cubicBezTo>
                <a:cubicBezTo>
                  <a:pt x="6510" y="16797"/>
                  <a:pt x="6528" y="16827"/>
                  <a:pt x="6551" y="16827"/>
                </a:cubicBezTo>
                <a:cubicBezTo>
                  <a:pt x="6574" y="16827"/>
                  <a:pt x="6592" y="16797"/>
                  <a:pt x="6592" y="16759"/>
                </a:cubicBezTo>
                <a:cubicBezTo>
                  <a:pt x="6592" y="16721"/>
                  <a:pt x="6574" y="16691"/>
                  <a:pt x="6551" y="16691"/>
                </a:cubicBezTo>
                <a:close/>
                <a:moveTo>
                  <a:pt x="6758" y="16691"/>
                </a:moveTo>
                <a:cubicBezTo>
                  <a:pt x="6736" y="16691"/>
                  <a:pt x="6717" y="16721"/>
                  <a:pt x="6717" y="16759"/>
                </a:cubicBezTo>
                <a:cubicBezTo>
                  <a:pt x="6717" y="16797"/>
                  <a:pt x="6736" y="16827"/>
                  <a:pt x="6758" y="16827"/>
                </a:cubicBezTo>
                <a:cubicBezTo>
                  <a:pt x="6781" y="16827"/>
                  <a:pt x="6799" y="16797"/>
                  <a:pt x="6799" y="16759"/>
                </a:cubicBezTo>
                <a:cubicBezTo>
                  <a:pt x="6799" y="16721"/>
                  <a:pt x="6781" y="16691"/>
                  <a:pt x="6758" y="16691"/>
                </a:cubicBezTo>
                <a:close/>
                <a:moveTo>
                  <a:pt x="6965" y="16691"/>
                </a:moveTo>
                <a:cubicBezTo>
                  <a:pt x="6943" y="16691"/>
                  <a:pt x="6924" y="16721"/>
                  <a:pt x="6924" y="16759"/>
                </a:cubicBezTo>
                <a:cubicBezTo>
                  <a:pt x="6924" y="16797"/>
                  <a:pt x="6943" y="16827"/>
                  <a:pt x="6965" y="16827"/>
                </a:cubicBezTo>
                <a:cubicBezTo>
                  <a:pt x="6988" y="16827"/>
                  <a:pt x="7006" y="16797"/>
                  <a:pt x="7006" y="16759"/>
                </a:cubicBezTo>
                <a:cubicBezTo>
                  <a:pt x="7006" y="16721"/>
                  <a:pt x="6988" y="16691"/>
                  <a:pt x="6965" y="16691"/>
                </a:cubicBezTo>
                <a:close/>
                <a:moveTo>
                  <a:pt x="7180" y="16691"/>
                </a:moveTo>
                <a:cubicBezTo>
                  <a:pt x="7158" y="16691"/>
                  <a:pt x="7139" y="16721"/>
                  <a:pt x="7139" y="16759"/>
                </a:cubicBezTo>
                <a:cubicBezTo>
                  <a:pt x="7139" y="16797"/>
                  <a:pt x="7158" y="16827"/>
                  <a:pt x="7180" y="16827"/>
                </a:cubicBezTo>
                <a:cubicBezTo>
                  <a:pt x="7203" y="16827"/>
                  <a:pt x="7221" y="16797"/>
                  <a:pt x="7221" y="16759"/>
                </a:cubicBezTo>
                <a:cubicBezTo>
                  <a:pt x="7221" y="16721"/>
                  <a:pt x="7203" y="16691"/>
                  <a:pt x="7180" y="16691"/>
                </a:cubicBezTo>
                <a:close/>
                <a:moveTo>
                  <a:pt x="7388" y="16691"/>
                </a:moveTo>
                <a:cubicBezTo>
                  <a:pt x="7365" y="16691"/>
                  <a:pt x="7347" y="16721"/>
                  <a:pt x="7347" y="16759"/>
                </a:cubicBezTo>
                <a:cubicBezTo>
                  <a:pt x="7347" y="16797"/>
                  <a:pt x="7365" y="16827"/>
                  <a:pt x="7388" y="16827"/>
                </a:cubicBezTo>
                <a:cubicBezTo>
                  <a:pt x="7410" y="16827"/>
                  <a:pt x="7429" y="16797"/>
                  <a:pt x="7429" y="16759"/>
                </a:cubicBezTo>
                <a:cubicBezTo>
                  <a:pt x="7429" y="16721"/>
                  <a:pt x="7410" y="16691"/>
                  <a:pt x="7388" y="16691"/>
                </a:cubicBezTo>
                <a:close/>
                <a:moveTo>
                  <a:pt x="7595" y="16691"/>
                </a:moveTo>
                <a:cubicBezTo>
                  <a:pt x="7572" y="16691"/>
                  <a:pt x="7554" y="16721"/>
                  <a:pt x="7554" y="16759"/>
                </a:cubicBezTo>
                <a:cubicBezTo>
                  <a:pt x="7554" y="16772"/>
                  <a:pt x="7556" y="16783"/>
                  <a:pt x="7560" y="16793"/>
                </a:cubicBezTo>
                <a:cubicBezTo>
                  <a:pt x="7570" y="16784"/>
                  <a:pt x="7580" y="16772"/>
                  <a:pt x="7588" y="16759"/>
                </a:cubicBezTo>
                <a:cubicBezTo>
                  <a:pt x="7591" y="16755"/>
                  <a:pt x="7593" y="16751"/>
                  <a:pt x="7595" y="16747"/>
                </a:cubicBezTo>
                <a:cubicBezTo>
                  <a:pt x="7603" y="16732"/>
                  <a:pt x="7609" y="16717"/>
                  <a:pt x="7613" y="16702"/>
                </a:cubicBezTo>
                <a:cubicBezTo>
                  <a:pt x="7613" y="16701"/>
                  <a:pt x="7613" y="16699"/>
                  <a:pt x="7614" y="16698"/>
                </a:cubicBezTo>
                <a:cubicBezTo>
                  <a:pt x="7608" y="16693"/>
                  <a:pt x="7602" y="16691"/>
                  <a:pt x="7595" y="16691"/>
                </a:cubicBezTo>
                <a:close/>
                <a:moveTo>
                  <a:pt x="10960" y="16691"/>
                </a:moveTo>
                <a:cubicBezTo>
                  <a:pt x="10959" y="16691"/>
                  <a:pt x="10957" y="16691"/>
                  <a:pt x="10955" y="16691"/>
                </a:cubicBezTo>
                <a:cubicBezTo>
                  <a:pt x="10957" y="16696"/>
                  <a:pt x="10959" y="16701"/>
                  <a:pt x="10960" y="16705"/>
                </a:cubicBezTo>
                <a:cubicBezTo>
                  <a:pt x="10967" y="16721"/>
                  <a:pt x="10972" y="16738"/>
                  <a:pt x="10973" y="16759"/>
                </a:cubicBezTo>
                <a:cubicBezTo>
                  <a:pt x="10973" y="16763"/>
                  <a:pt x="10973" y="16766"/>
                  <a:pt x="10973" y="16771"/>
                </a:cubicBezTo>
                <a:lnTo>
                  <a:pt x="10973" y="16823"/>
                </a:lnTo>
                <a:cubicBezTo>
                  <a:pt x="10990" y="16814"/>
                  <a:pt x="11001" y="16789"/>
                  <a:pt x="11001" y="16759"/>
                </a:cubicBezTo>
                <a:cubicBezTo>
                  <a:pt x="11001" y="16721"/>
                  <a:pt x="10983" y="16691"/>
                  <a:pt x="10960" y="16691"/>
                </a:cubicBezTo>
                <a:close/>
                <a:moveTo>
                  <a:pt x="11165" y="16691"/>
                </a:moveTo>
                <a:cubicBezTo>
                  <a:pt x="11142" y="16691"/>
                  <a:pt x="11124" y="16721"/>
                  <a:pt x="11124" y="16759"/>
                </a:cubicBezTo>
                <a:cubicBezTo>
                  <a:pt x="11124" y="16797"/>
                  <a:pt x="11142" y="16827"/>
                  <a:pt x="11165" y="16827"/>
                </a:cubicBezTo>
                <a:cubicBezTo>
                  <a:pt x="11187" y="16827"/>
                  <a:pt x="11206" y="16797"/>
                  <a:pt x="11206" y="16759"/>
                </a:cubicBezTo>
                <a:cubicBezTo>
                  <a:pt x="11206" y="16721"/>
                  <a:pt x="11187" y="16691"/>
                  <a:pt x="11165" y="16691"/>
                </a:cubicBezTo>
                <a:close/>
                <a:moveTo>
                  <a:pt x="11380" y="16691"/>
                </a:moveTo>
                <a:cubicBezTo>
                  <a:pt x="11357" y="16691"/>
                  <a:pt x="11339" y="16721"/>
                  <a:pt x="11339" y="16759"/>
                </a:cubicBezTo>
                <a:cubicBezTo>
                  <a:pt x="11339" y="16797"/>
                  <a:pt x="11357" y="16827"/>
                  <a:pt x="11380" y="16827"/>
                </a:cubicBezTo>
                <a:cubicBezTo>
                  <a:pt x="11402" y="16827"/>
                  <a:pt x="11421" y="16797"/>
                  <a:pt x="11421" y="16759"/>
                </a:cubicBezTo>
                <a:cubicBezTo>
                  <a:pt x="11421" y="16721"/>
                  <a:pt x="11402" y="16691"/>
                  <a:pt x="11380" y="16691"/>
                </a:cubicBezTo>
                <a:close/>
                <a:moveTo>
                  <a:pt x="11587" y="16691"/>
                </a:moveTo>
                <a:cubicBezTo>
                  <a:pt x="11564" y="16691"/>
                  <a:pt x="11546" y="16721"/>
                  <a:pt x="11546" y="16759"/>
                </a:cubicBezTo>
                <a:cubicBezTo>
                  <a:pt x="11546" y="16797"/>
                  <a:pt x="11564" y="16827"/>
                  <a:pt x="11587" y="16827"/>
                </a:cubicBezTo>
                <a:cubicBezTo>
                  <a:pt x="11610" y="16827"/>
                  <a:pt x="11628" y="16797"/>
                  <a:pt x="11628" y="16759"/>
                </a:cubicBezTo>
                <a:cubicBezTo>
                  <a:pt x="11628" y="16721"/>
                  <a:pt x="11610" y="16691"/>
                  <a:pt x="11587" y="16691"/>
                </a:cubicBezTo>
                <a:close/>
                <a:moveTo>
                  <a:pt x="11794" y="16691"/>
                </a:moveTo>
                <a:cubicBezTo>
                  <a:pt x="11771" y="16691"/>
                  <a:pt x="11753" y="16721"/>
                  <a:pt x="11753" y="16759"/>
                </a:cubicBezTo>
                <a:cubicBezTo>
                  <a:pt x="11753" y="16797"/>
                  <a:pt x="11771" y="16827"/>
                  <a:pt x="11794" y="16827"/>
                </a:cubicBezTo>
                <a:cubicBezTo>
                  <a:pt x="11817" y="16827"/>
                  <a:pt x="11835" y="16797"/>
                  <a:pt x="11835" y="16759"/>
                </a:cubicBezTo>
                <a:cubicBezTo>
                  <a:pt x="11835" y="16721"/>
                  <a:pt x="11817" y="16691"/>
                  <a:pt x="11794" y="16691"/>
                </a:cubicBezTo>
                <a:close/>
                <a:moveTo>
                  <a:pt x="12009" y="16691"/>
                </a:moveTo>
                <a:cubicBezTo>
                  <a:pt x="11986" y="16691"/>
                  <a:pt x="11968" y="16721"/>
                  <a:pt x="11968" y="16759"/>
                </a:cubicBezTo>
                <a:cubicBezTo>
                  <a:pt x="11968" y="16797"/>
                  <a:pt x="11986" y="16827"/>
                  <a:pt x="12009" y="16827"/>
                </a:cubicBezTo>
                <a:cubicBezTo>
                  <a:pt x="12032" y="16827"/>
                  <a:pt x="12050" y="16797"/>
                  <a:pt x="12050" y="16759"/>
                </a:cubicBezTo>
                <a:cubicBezTo>
                  <a:pt x="12050" y="16721"/>
                  <a:pt x="12032" y="16691"/>
                  <a:pt x="12009" y="16691"/>
                </a:cubicBezTo>
                <a:close/>
                <a:moveTo>
                  <a:pt x="12216" y="16691"/>
                </a:moveTo>
                <a:cubicBezTo>
                  <a:pt x="12194" y="16691"/>
                  <a:pt x="12175" y="16721"/>
                  <a:pt x="12175" y="16759"/>
                </a:cubicBezTo>
                <a:cubicBezTo>
                  <a:pt x="12175" y="16797"/>
                  <a:pt x="12194" y="16827"/>
                  <a:pt x="12216" y="16827"/>
                </a:cubicBezTo>
                <a:cubicBezTo>
                  <a:pt x="12231" y="16827"/>
                  <a:pt x="12244" y="16814"/>
                  <a:pt x="12252" y="16793"/>
                </a:cubicBezTo>
                <a:cubicBezTo>
                  <a:pt x="12252" y="16781"/>
                  <a:pt x="12252" y="16769"/>
                  <a:pt x="12252" y="16759"/>
                </a:cubicBezTo>
                <a:cubicBezTo>
                  <a:pt x="12252" y="16759"/>
                  <a:pt x="12252" y="16758"/>
                  <a:pt x="12252" y="16758"/>
                </a:cubicBezTo>
                <a:cubicBezTo>
                  <a:pt x="12252" y="16744"/>
                  <a:pt x="12251" y="16732"/>
                  <a:pt x="12250" y="16719"/>
                </a:cubicBezTo>
                <a:cubicBezTo>
                  <a:pt x="12242" y="16702"/>
                  <a:pt x="12230" y="16691"/>
                  <a:pt x="12216" y="16691"/>
                </a:cubicBezTo>
                <a:close/>
                <a:moveTo>
                  <a:pt x="12846" y="16691"/>
                </a:moveTo>
                <a:cubicBezTo>
                  <a:pt x="12823" y="16691"/>
                  <a:pt x="12805" y="16721"/>
                  <a:pt x="12805" y="16759"/>
                </a:cubicBezTo>
                <a:cubicBezTo>
                  <a:pt x="12805" y="16797"/>
                  <a:pt x="12823" y="16827"/>
                  <a:pt x="12846" y="16827"/>
                </a:cubicBezTo>
                <a:cubicBezTo>
                  <a:pt x="12868" y="16827"/>
                  <a:pt x="12887" y="16797"/>
                  <a:pt x="12887" y="16759"/>
                </a:cubicBezTo>
                <a:cubicBezTo>
                  <a:pt x="12887" y="16721"/>
                  <a:pt x="12868" y="16691"/>
                  <a:pt x="12846" y="16691"/>
                </a:cubicBezTo>
                <a:close/>
                <a:moveTo>
                  <a:pt x="17045" y="16691"/>
                </a:moveTo>
                <a:cubicBezTo>
                  <a:pt x="17022" y="16691"/>
                  <a:pt x="17004" y="16721"/>
                  <a:pt x="17004" y="16759"/>
                </a:cubicBezTo>
                <a:cubicBezTo>
                  <a:pt x="17004" y="16797"/>
                  <a:pt x="17022" y="16827"/>
                  <a:pt x="17045" y="16827"/>
                </a:cubicBezTo>
                <a:cubicBezTo>
                  <a:pt x="17068" y="16827"/>
                  <a:pt x="17086" y="16797"/>
                  <a:pt x="17086" y="16759"/>
                </a:cubicBezTo>
                <a:cubicBezTo>
                  <a:pt x="17086" y="16721"/>
                  <a:pt x="17068" y="16691"/>
                  <a:pt x="17045" y="16691"/>
                </a:cubicBezTo>
                <a:close/>
                <a:moveTo>
                  <a:pt x="17252" y="16691"/>
                </a:moveTo>
                <a:cubicBezTo>
                  <a:pt x="17230" y="16691"/>
                  <a:pt x="17211" y="16721"/>
                  <a:pt x="17211" y="16759"/>
                </a:cubicBezTo>
                <a:cubicBezTo>
                  <a:pt x="17211" y="16797"/>
                  <a:pt x="17230" y="16827"/>
                  <a:pt x="17252" y="16827"/>
                </a:cubicBezTo>
                <a:cubicBezTo>
                  <a:pt x="17275" y="16827"/>
                  <a:pt x="17293" y="16797"/>
                  <a:pt x="17293" y="16759"/>
                </a:cubicBezTo>
                <a:cubicBezTo>
                  <a:pt x="17293" y="16721"/>
                  <a:pt x="17275" y="16691"/>
                  <a:pt x="17252" y="16691"/>
                </a:cubicBezTo>
                <a:close/>
                <a:moveTo>
                  <a:pt x="17467" y="16691"/>
                </a:moveTo>
                <a:cubicBezTo>
                  <a:pt x="17445" y="16691"/>
                  <a:pt x="17426" y="16721"/>
                  <a:pt x="17426" y="16759"/>
                </a:cubicBezTo>
                <a:cubicBezTo>
                  <a:pt x="17426" y="16797"/>
                  <a:pt x="17445" y="16827"/>
                  <a:pt x="17467" y="16827"/>
                </a:cubicBezTo>
                <a:cubicBezTo>
                  <a:pt x="17490" y="16827"/>
                  <a:pt x="17508" y="16797"/>
                  <a:pt x="17508" y="16759"/>
                </a:cubicBezTo>
                <a:cubicBezTo>
                  <a:pt x="17508" y="16721"/>
                  <a:pt x="17490" y="16691"/>
                  <a:pt x="17467" y="16691"/>
                </a:cubicBezTo>
                <a:close/>
                <a:moveTo>
                  <a:pt x="17675" y="16691"/>
                </a:moveTo>
                <a:cubicBezTo>
                  <a:pt x="17652" y="16691"/>
                  <a:pt x="17634" y="16721"/>
                  <a:pt x="17634" y="16759"/>
                </a:cubicBezTo>
                <a:cubicBezTo>
                  <a:pt x="17634" y="16797"/>
                  <a:pt x="17652" y="16827"/>
                  <a:pt x="17675" y="16827"/>
                </a:cubicBezTo>
                <a:cubicBezTo>
                  <a:pt x="17697" y="16827"/>
                  <a:pt x="17716" y="16797"/>
                  <a:pt x="17716" y="16759"/>
                </a:cubicBezTo>
                <a:cubicBezTo>
                  <a:pt x="17716" y="16721"/>
                  <a:pt x="17697" y="16691"/>
                  <a:pt x="17675" y="16691"/>
                </a:cubicBezTo>
                <a:close/>
                <a:moveTo>
                  <a:pt x="17882" y="16691"/>
                </a:moveTo>
                <a:cubicBezTo>
                  <a:pt x="17859" y="16691"/>
                  <a:pt x="17841" y="16721"/>
                  <a:pt x="17841" y="16759"/>
                </a:cubicBezTo>
                <a:cubicBezTo>
                  <a:pt x="17841" y="16797"/>
                  <a:pt x="17859" y="16827"/>
                  <a:pt x="17882" y="16827"/>
                </a:cubicBezTo>
                <a:cubicBezTo>
                  <a:pt x="17904" y="16827"/>
                  <a:pt x="17923" y="16797"/>
                  <a:pt x="17923" y="16759"/>
                </a:cubicBezTo>
                <a:cubicBezTo>
                  <a:pt x="17923" y="16721"/>
                  <a:pt x="17904" y="16691"/>
                  <a:pt x="17882" y="16691"/>
                </a:cubicBezTo>
                <a:close/>
                <a:moveTo>
                  <a:pt x="18097" y="16691"/>
                </a:moveTo>
                <a:cubicBezTo>
                  <a:pt x="18074" y="16691"/>
                  <a:pt x="18056" y="16721"/>
                  <a:pt x="18056" y="16759"/>
                </a:cubicBezTo>
                <a:cubicBezTo>
                  <a:pt x="18056" y="16797"/>
                  <a:pt x="18074" y="16827"/>
                  <a:pt x="18097" y="16827"/>
                </a:cubicBezTo>
                <a:cubicBezTo>
                  <a:pt x="18119" y="16827"/>
                  <a:pt x="18138" y="16797"/>
                  <a:pt x="18138" y="16759"/>
                </a:cubicBezTo>
                <a:cubicBezTo>
                  <a:pt x="18138" y="16721"/>
                  <a:pt x="18119" y="16691"/>
                  <a:pt x="18097" y="16691"/>
                </a:cubicBezTo>
                <a:close/>
                <a:moveTo>
                  <a:pt x="18304" y="16691"/>
                </a:moveTo>
                <a:cubicBezTo>
                  <a:pt x="18281" y="16691"/>
                  <a:pt x="18263" y="16721"/>
                  <a:pt x="18263" y="16759"/>
                </a:cubicBezTo>
                <a:cubicBezTo>
                  <a:pt x="18263" y="16797"/>
                  <a:pt x="18281" y="16827"/>
                  <a:pt x="18304" y="16827"/>
                </a:cubicBezTo>
                <a:cubicBezTo>
                  <a:pt x="18327" y="16827"/>
                  <a:pt x="18345" y="16797"/>
                  <a:pt x="18345" y="16759"/>
                </a:cubicBezTo>
                <a:cubicBezTo>
                  <a:pt x="18345" y="16721"/>
                  <a:pt x="18327" y="16691"/>
                  <a:pt x="18304" y="16691"/>
                </a:cubicBezTo>
                <a:close/>
                <a:moveTo>
                  <a:pt x="18511" y="16691"/>
                </a:moveTo>
                <a:cubicBezTo>
                  <a:pt x="18489" y="16691"/>
                  <a:pt x="18470" y="16721"/>
                  <a:pt x="18470" y="16759"/>
                </a:cubicBezTo>
                <a:cubicBezTo>
                  <a:pt x="18470" y="16797"/>
                  <a:pt x="18489" y="16827"/>
                  <a:pt x="18511" y="16827"/>
                </a:cubicBezTo>
                <a:cubicBezTo>
                  <a:pt x="18534" y="16827"/>
                  <a:pt x="18552" y="16797"/>
                  <a:pt x="18552" y="16759"/>
                </a:cubicBezTo>
                <a:cubicBezTo>
                  <a:pt x="18552" y="16721"/>
                  <a:pt x="18534" y="16691"/>
                  <a:pt x="18511" y="16691"/>
                </a:cubicBezTo>
                <a:close/>
                <a:moveTo>
                  <a:pt x="18726" y="16691"/>
                </a:moveTo>
                <a:cubicBezTo>
                  <a:pt x="18704" y="16691"/>
                  <a:pt x="18685" y="16721"/>
                  <a:pt x="18685" y="16759"/>
                </a:cubicBezTo>
                <a:cubicBezTo>
                  <a:pt x="18685" y="16797"/>
                  <a:pt x="18704" y="16827"/>
                  <a:pt x="18726" y="16827"/>
                </a:cubicBezTo>
                <a:cubicBezTo>
                  <a:pt x="18749" y="16827"/>
                  <a:pt x="18767" y="16797"/>
                  <a:pt x="18767" y="16759"/>
                </a:cubicBezTo>
                <a:cubicBezTo>
                  <a:pt x="18767" y="16721"/>
                  <a:pt x="18749" y="16691"/>
                  <a:pt x="18726" y="16691"/>
                </a:cubicBezTo>
                <a:close/>
                <a:moveTo>
                  <a:pt x="18934" y="16691"/>
                </a:moveTo>
                <a:cubicBezTo>
                  <a:pt x="18911" y="16691"/>
                  <a:pt x="18892" y="16721"/>
                  <a:pt x="18892" y="16759"/>
                </a:cubicBezTo>
                <a:cubicBezTo>
                  <a:pt x="18892" y="16797"/>
                  <a:pt x="18911" y="16827"/>
                  <a:pt x="18934" y="16827"/>
                </a:cubicBezTo>
                <a:cubicBezTo>
                  <a:pt x="18956" y="16827"/>
                  <a:pt x="18975" y="16797"/>
                  <a:pt x="18975" y="16759"/>
                </a:cubicBezTo>
                <a:cubicBezTo>
                  <a:pt x="18975" y="16721"/>
                  <a:pt x="18956" y="16691"/>
                  <a:pt x="18934" y="16691"/>
                </a:cubicBezTo>
                <a:close/>
                <a:moveTo>
                  <a:pt x="19141" y="16691"/>
                </a:moveTo>
                <a:cubicBezTo>
                  <a:pt x="19118" y="16691"/>
                  <a:pt x="19100" y="16721"/>
                  <a:pt x="19100" y="16759"/>
                </a:cubicBezTo>
                <a:cubicBezTo>
                  <a:pt x="19100" y="16797"/>
                  <a:pt x="19118" y="16827"/>
                  <a:pt x="19141" y="16827"/>
                </a:cubicBezTo>
                <a:cubicBezTo>
                  <a:pt x="19163" y="16827"/>
                  <a:pt x="19182" y="16797"/>
                  <a:pt x="19182" y="16759"/>
                </a:cubicBezTo>
                <a:cubicBezTo>
                  <a:pt x="19182" y="16721"/>
                  <a:pt x="19163" y="16691"/>
                  <a:pt x="19141" y="16691"/>
                </a:cubicBezTo>
                <a:close/>
                <a:moveTo>
                  <a:pt x="6021" y="16857"/>
                </a:moveTo>
                <a:cubicBezTo>
                  <a:pt x="5999" y="16857"/>
                  <a:pt x="5980" y="16888"/>
                  <a:pt x="5980" y="16925"/>
                </a:cubicBezTo>
                <a:cubicBezTo>
                  <a:pt x="5980" y="16963"/>
                  <a:pt x="5999" y="16994"/>
                  <a:pt x="6021" y="16994"/>
                </a:cubicBezTo>
                <a:cubicBezTo>
                  <a:pt x="6044" y="16994"/>
                  <a:pt x="6062" y="16963"/>
                  <a:pt x="6062" y="16925"/>
                </a:cubicBezTo>
                <a:cubicBezTo>
                  <a:pt x="6062" y="16888"/>
                  <a:pt x="6044" y="16857"/>
                  <a:pt x="6021" y="16857"/>
                </a:cubicBezTo>
                <a:close/>
                <a:moveTo>
                  <a:pt x="6236" y="16857"/>
                </a:moveTo>
                <a:cubicBezTo>
                  <a:pt x="6214" y="16857"/>
                  <a:pt x="6195" y="16888"/>
                  <a:pt x="6195" y="16925"/>
                </a:cubicBezTo>
                <a:cubicBezTo>
                  <a:pt x="6195" y="16963"/>
                  <a:pt x="6214" y="16994"/>
                  <a:pt x="6236" y="16994"/>
                </a:cubicBezTo>
                <a:cubicBezTo>
                  <a:pt x="6259" y="16994"/>
                  <a:pt x="6277" y="16963"/>
                  <a:pt x="6277" y="16925"/>
                </a:cubicBezTo>
                <a:cubicBezTo>
                  <a:pt x="6277" y="16888"/>
                  <a:pt x="6259" y="16857"/>
                  <a:pt x="6236" y="16857"/>
                </a:cubicBezTo>
                <a:close/>
                <a:moveTo>
                  <a:pt x="6443" y="16857"/>
                </a:moveTo>
                <a:cubicBezTo>
                  <a:pt x="6421" y="16857"/>
                  <a:pt x="6402" y="16888"/>
                  <a:pt x="6402" y="16925"/>
                </a:cubicBezTo>
                <a:cubicBezTo>
                  <a:pt x="6402" y="16963"/>
                  <a:pt x="6421" y="16994"/>
                  <a:pt x="6443" y="16994"/>
                </a:cubicBezTo>
                <a:cubicBezTo>
                  <a:pt x="6466" y="16994"/>
                  <a:pt x="6484" y="16963"/>
                  <a:pt x="6484" y="16925"/>
                </a:cubicBezTo>
                <a:cubicBezTo>
                  <a:pt x="6484" y="16888"/>
                  <a:pt x="6466" y="16857"/>
                  <a:pt x="6443" y="16857"/>
                </a:cubicBezTo>
                <a:close/>
                <a:moveTo>
                  <a:pt x="6651" y="16857"/>
                </a:moveTo>
                <a:cubicBezTo>
                  <a:pt x="6628" y="16857"/>
                  <a:pt x="6610" y="16888"/>
                  <a:pt x="6610" y="16925"/>
                </a:cubicBezTo>
                <a:cubicBezTo>
                  <a:pt x="6610" y="16963"/>
                  <a:pt x="6628" y="16994"/>
                  <a:pt x="6651" y="16994"/>
                </a:cubicBezTo>
                <a:cubicBezTo>
                  <a:pt x="6673" y="16994"/>
                  <a:pt x="6692" y="16963"/>
                  <a:pt x="6692" y="16925"/>
                </a:cubicBezTo>
                <a:cubicBezTo>
                  <a:pt x="6692" y="16888"/>
                  <a:pt x="6673" y="16857"/>
                  <a:pt x="6651" y="16857"/>
                </a:cubicBezTo>
                <a:close/>
                <a:moveTo>
                  <a:pt x="6866" y="16857"/>
                </a:moveTo>
                <a:cubicBezTo>
                  <a:pt x="6843" y="16857"/>
                  <a:pt x="6825" y="16888"/>
                  <a:pt x="6825" y="16925"/>
                </a:cubicBezTo>
                <a:cubicBezTo>
                  <a:pt x="6825" y="16963"/>
                  <a:pt x="6843" y="16994"/>
                  <a:pt x="6866" y="16994"/>
                </a:cubicBezTo>
                <a:cubicBezTo>
                  <a:pt x="6888" y="16994"/>
                  <a:pt x="6907" y="16963"/>
                  <a:pt x="6907" y="16925"/>
                </a:cubicBezTo>
                <a:cubicBezTo>
                  <a:pt x="6907" y="16888"/>
                  <a:pt x="6888" y="16857"/>
                  <a:pt x="6866" y="16857"/>
                </a:cubicBezTo>
                <a:close/>
                <a:moveTo>
                  <a:pt x="7073" y="16857"/>
                </a:moveTo>
                <a:cubicBezTo>
                  <a:pt x="7050" y="16857"/>
                  <a:pt x="7032" y="16888"/>
                  <a:pt x="7032" y="16925"/>
                </a:cubicBezTo>
                <a:cubicBezTo>
                  <a:pt x="7032" y="16963"/>
                  <a:pt x="7050" y="16994"/>
                  <a:pt x="7073" y="16994"/>
                </a:cubicBezTo>
                <a:cubicBezTo>
                  <a:pt x="7096" y="16994"/>
                  <a:pt x="7114" y="16963"/>
                  <a:pt x="7114" y="16925"/>
                </a:cubicBezTo>
                <a:cubicBezTo>
                  <a:pt x="7114" y="16888"/>
                  <a:pt x="7096" y="16857"/>
                  <a:pt x="7073" y="16857"/>
                </a:cubicBezTo>
                <a:close/>
                <a:moveTo>
                  <a:pt x="7280" y="16857"/>
                </a:moveTo>
                <a:cubicBezTo>
                  <a:pt x="7258" y="16857"/>
                  <a:pt x="7239" y="16888"/>
                  <a:pt x="7239" y="16925"/>
                </a:cubicBezTo>
                <a:cubicBezTo>
                  <a:pt x="7239" y="16958"/>
                  <a:pt x="7253" y="16985"/>
                  <a:pt x="7271" y="16992"/>
                </a:cubicBezTo>
                <a:cubicBezTo>
                  <a:pt x="7286" y="16970"/>
                  <a:pt x="7302" y="16960"/>
                  <a:pt x="7318" y="16951"/>
                </a:cubicBezTo>
                <a:cubicBezTo>
                  <a:pt x="7320" y="16943"/>
                  <a:pt x="7321" y="16935"/>
                  <a:pt x="7321" y="16925"/>
                </a:cubicBezTo>
                <a:cubicBezTo>
                  <a:pt x="7321" y="16888"/>
                  <a:pt x="7303" y="16857"/>
                  <a:pt x="7280" y="16857"/>
                </a:cubicBezTo>
                <a:close/>
                <a:moveTo>
                  <a:pt x="11065" y="16857"/>
                </a:moveTo>
                <a:cubicBezTo>
                  <a:pt x="11042" y="16857"/>
                  <a:pt x="11024" y="16888"/>
                  <a:pt x="11024" y="16925"/>
                </a:cubicBezTo>
                <a:cubicBezTo>
                  <a:pt x="11024" y="16963"/>
                  <a:pt x="11042" y="16994"/>
                  <a:pt x="11065" y="16994"/>
                </a:cubicBezTo>
                <a:cubicBezTo>
                  <a:pt x="11087" y="16994"/>
                  <a:pt x="11106" y="16963"/>
                  <a:pt x="11106" y="16925"/>
                </a:cubicBezTo>
                <a:cubicBezTo>
                  <a:pt x="11106" y="16888"/>
                  <a:pt x="11087" y="16857"/>
                  <a:pt x="11065" y="16857"/>
                </a:cubicBezTo>
                <a:close/>
                <a:moveTo>
                  <a:pt x="11272" y="16857"/>
                </a:moveTo>
                <a:cubicBezTo>
                  <a:pt x="11249" y="16857"/>
                  <a:pt x="11231" y="16888"/>
                  <a:pt x="11231" y="16925"/>
                </a:cubicBezTo>
                <a:cubicBezTo>
                  <a:pt x="11231" y="16963"/>
                  <a:pt x="11249" y="16994"/>
                  <a:pt x="11272" y="16994"/>
                </a:cubicBezTo>
                <a:cubicBezTo>
                  <a:pt x="11295" y="16994"/>
                  <a:pt x="11313" y="16963"/>
                  <a:pt x="11313" y="16925"/>
                </a:cubicBezTo>
                <a:cubicBezTo>
                  <a:pt x="11313" y="16888"/>
                  <a:pt x="11295" y="16857"/>
                  <a:pt x="11272" y="16857"/>
                </a:cubicBezTo>
                <a:close/>
                <a:moveTo>
                  <a:pt x="11479" y="16857"/>
                </a:moveTo>
                <a:cubicBezTo>
                  <a:pt x="11457" y="16857"/>
                  <a:pt x="11438" y="16888"/>
                  <a:pt x="11438" y="16925"/>
                </a:cubicBezTo>
                <a:cubicBezTo>
                  <a:pt x="11438" y="16963"/>
                  <a:pt x="11457" y="16994"/>
                  <a:pt x="11479" y="16994"/>
                </a:cubicBezTo>
                <a:cubicBezTo>
                  <a:pt x="11502" y="16994"/>
                  <a:pt x="11520" y="16963"/>
                  <a:pt x="11520" y="16925"/>
                </a:cubicBezTo>
                <a:cubicBezTo>
                  <a:pt x="11520" y="16888"/>
                  <a:pt x="11502" y="16857"/>
                  <a:pt x="11479" y="16857"/>
                </a:cubicBezTo>
                <a:close/>
                <a:moveTo>
                  <a:pt x="11694" y="16857"/>
                </a:moveTo>
                <a:cubicBezTo>
                  <a:pt x="11672" y="16857"/>
                  <a:pt x="11653" y="16888"/>
                  <a:pt x="11653" y="16925"/>
                </a:cubicBezTo>
                <a:cubicBezTo>
                  <a:pt x="11653" y="16963"/>
                  <a:pt x="11672" y="16994"/>
                  <a:pt x="11694" y="16994"/>
                </a:cubicBezTo>
                <a:cubicBezTo>
                  <a:pt x="11717" y="16994"/>
                  <a:pt x="11735" y="16963"/>
                  <a:pt x="11735" y="16925"/>
                </a:cubicBezTo>
                <a:cubicBezTo>
                  <a:pt x="11735" y="16888"/>
                  <a:pt x="11717" y="16857"/>
                  <a:pt x="11694" y="16857"/>
                </a:cubicBezTo>
                <a:close/>
                <a:moveTo>
                  <a:pt x="11902" y="16857"/>
                </a:moveTo>
                <a:cubicBezTo>
                  <a:pt x="11879" y="16857"/>
                  <a:pt x="11861" y="16888"/>
                  <a:pt x="11861" y="16925"/>
                </a:cubicBezTo>
                <a:cubicBezTo>
                  <a:pt x="11861" y="16963"/>
                  <a:pt x="11879" y="16994"/>
                  <a:pt x="11902" y="16994"/>
                </a:cubicBezTo>
                <a:cubicBezTo>
                  <a:pt x="11924" y="16994"/>
                  <a:pt x="11943" y="16963"/>
                  <a:pt x="11943" y="16925"/>
                </a:cubicBezTo>
                <a:cubicBezTo>
                  <a:pt x="11943" y="16888"/>
                  <a:pt x="11924" y="16857"/>
                  <a:pt x="11902" y="16857"/>
                </a:cubicBezTo>
                <a:close/>
                <a:moveTo>
                  <a:pt x="12109" y="16857"/>
                </a:moveTo>
                <a:cubicBezTo>
                  <a:pt x="12086" y="16857"/>
                  <a:pt x="12068" y="16888"/>
                  <a:pt x="12068" y="16925"/>
                </a:cubicBezTo>
                <a:cubicBezTo>
                  <a:pt x="12068" y="16963"/>
                  <a:pt x="12086" y="16994"/>
                  <a:pt x="12109" y="16994"/>
                </a:cubicBezTo>
                <a:cubicBezTo>
                  <a:pt x="12132" y="16994"/>
                  <a:pt x="12150" y="16963"/>
                  <a:pt x="12150" y="16925"/>
                </a:cubicBezTo>
                <a:cubicBezTo>
                  <a:pt x="12150" y="16888"/>
                  <a:pt x="12132" y="16857"/>
                  <a:pt x="12109" y="16857"/>
                </a:cubicBezTo>
                <a:close/>
                <a:moveTo>
                  <a:pt x="12744" y="16857"/>
                </a:moveTo>
                <a:cubicBezTo>
                  <a:pt x="12742" y="16857"/>
                  <a:pt x="12739" y="16857"/>
                  <a:pt x="12737" y="16858"/>
                </a:cubicBezTo>
                <a:cubicBezTo>
                  <a:pt x="12736" y="16870"/>
                  <a:pt x="12736" y="16883"/>
                  <a:pt x="12736" y="16899"/>
                </a:cubicBezTo>
                <a:cubicBezTo>
                  <a:pt x="12736" y="16930"/>
                  <a:pt x="12740" y="16963"/>
                  <a:pt x="12746" y="16993"/>
                </a:cubicBezTo>
                <a:cubicBezTo>
                  <a:pt x="12768" y="16992"/>
                  <a:pt x="12785" y="16962"/>
                  <a:pt x="12785" y="16925"/>
                </a:cubicBezTo>
                <a:cubicBezTo>
                  <a:pt x="12785" y="16888"/>
                  <a:pt x="12767" y="16857"/>
                  <a:pt x="12744" y="16857"/>
                </a:cubicBezTo>
                <a:close/>
                <a:moveTo>
                  <a:pt x="12953" y="16857"/>
                </a:moveTo>
                <a:cubicBezTo>
                  <a:pt x="12931" y="16857"/>
                  <a:pt x="12912" y="16888"/>
                  <a:pt x="12912" y="16925"/>
                </a:cubicBezTo>
                <a:cubicBezTo>
                  <a:pt x="12912" y="16963"/>
                  <a:pt x="12931" y="16994"/>
                  <a:pt x="12953" y="16994"/>
                </a:cubicBezTo>
                <a:cubicBezTo>
                  <a:pt x="12954" y="16994"/>
                  <a:pt x="12955" y="16993"/>
                  <a:pt x="12955" y="16993"/>
                </a:cubicBezTo>
                <a:cubicBezTo>
                  <a:pt x="12966" y="16959"/>
                  <a:pt x="12975" y="16920"/>
                  <a:pt x="12983" y="16879"/>
                </a:cubicBezTo>
                <a:cubicBezTo>
                  <a:pt x="12976" y="16865"/>
                  <a:pt x="12965" y="16857"/>
                  <a:pt x="12953" y="16857"/>
                </a:cubicBezTo>
                <a:close/>
                <a:moveTo>
                  <a:pt x="17153" y="16857"/>
                </a:moveTo>
                <a:cubicBezTo>
                  <a:pt x="17130" y="16857"/>
                  <a:pt x="17111" y="16888"/>
                  <a:pt x="17111" y="16925"/>
                </a:cubicBezTo>
                <a:cubicBezTo>
                  <a:pt x="17111" y="16963"/>
                  <a:pt x="17130" y="16994"/>
                  <a:pt x="17153" y="16994"/>
                </a:cubicBezTo>
                <a:cubicBezTo>
                  <a:pt x="17175" y="16994"/>
                  <a:pt x="17194" y="16963"/>
                  <a:pt x="17194" y="16925"/>
                </a:cubicBezTo>
                <a:cubicBezTo>
                  <a:pt x="17194" y="16888"/>
                  <a:pt x="17175" y="16857"/>
                  <a:pt x="17153" y="16857"/>
                </a:cubicBezTo>
                <a:close/>
                <a:moveTo>
                  <a:pt x="17360" y="16857"/>
                </a:moveTo>
                <a:cubicBezTo>
                  <a:pt x="17337" y="16857"/>
                  <a:pt x="17319" y="16888"/>
                  <a:pt x="17319" y="16925"/>
                </a:cubicBezTo>
                <a:cubicBezTo>
                  <a:pt x="17319" y="16963"/>
                  <a:pt x="17337" y="16994"/>
                  <a:pt x="17360" y="16994"/>
                </a:cubicBezTo>
                <a:cubicBezTo>
                  <a:pt x="17382" y="16994"/>
                  <a:pt x="17401" y="16963"/>
                  <a:pt x="17401" y="16925"/>
                </a:cubicBezTo>
                <a:cubicBezTo>
                  <a:pt x="17401" y="16888"/>
                  <a:pt x="17382" y="16857"/>
                  <a:pt x="17360" y="16857"/>
                </a:cubicBezTo>
                <a:close/>
                <a:moveTo>
                  <a:pt x="17567" y="16857"/>
                </a:moveTo>
                <a:cubicBezTo>
                  <a:pt x="17544" y="16857"/>
                  <a:pt x="17526" y="16888"/>
                  <a:pt x="17526" y="16925"/>
                </a:cubicBezTo>
                <a:cubicBezTo>
                  <a:pt x="17526" y="16963"/>
                  <a:pt x="17544" y="16994"/>
                  <a:pt x="17567" y="16994"/>
                </a:cubicBezTo>
                <a:cubicBezTo>
                  <a:pt x="17590" y="16994"/>
                  <a:pt x="17608" y="16963"/>
                  <a:pt x="17608" y="16925"/>
                </a:cubicBezTo>
                <a:cubicBezTo>
                  <a:pt x="17608" y="16888"/>
                  <a:pt x="17590" y="16857"/>
                  <a:pt x="17567" y="16857"/>
                </a:cubicBezTo>
                <a:close/>
                <a:moveTo>
                  <a:pt x="17782" y="16857"/>
                </a:moveTo>
                <a:cubicBezTo>
                  <a:pt x="17759" y="16857"/>
                  <a:pt x="17741" y="16888"/>
                  <a:pt x="17741" y="16925"/>
                </a:cubicBezTo>
                <a:cubicBezTo>
                  <a:pt x="17741" y="16963"/>
                  <a:pt x="17759" y="16994"/>
                  <a:pt x="17782" y="16994"/>
                </a:cubicBezTo>
                <a:cubicBezTo>
                  <a:pt x="17805" y="16994"/>
                  <a:pt x="17823" y="16963"/>
                  <a:pt x="17823" y="16925"/>
                </a:cubicBezTo>
                <a:cubicBezTo>
                  <a:pt x="17823" y="16888"/>
                  <a:pt x="17805" y="16857"/>
                  <a:pt x="17782" y="16857"/>
                </a:cubicBezTo>
                <a:close/>
                <a:moveTo>
                  <a:pt x="17989" y="16857"/>
                </a:moveTo>
                <a:cubicBezTo>
                  <a:pt x="17967" y="16857"/>
                  <a:pt x="17948" y="16888"/>
                  <a:pt x="17948" y="16925"/>
                </a:cubicBezTo>
                <a:cubicBezTo>
                  <a:pt x="17948" y="16963"/>
                  <a:pt x="17967" y="16994"/>
                  <a:pt x="17989" y="16994"/>
                </a:cubicBezTo>
                <a:cubicBezTo>
                  <a:pt x="18012" y="16994"/>
                  <a:pt x="18030" y="16963"/>
                  <a:pt x="18030" y="16925"/>
                </a:cubicBezTo>
                <a:cubicBezTo>
                  <a:pt x="18030" y="16888"/>
                  <a:pt x="18012" y="16857"/>
                  <a:pt x="17989" y="16857"/>
                </a:cubicBezTo>
                <a:close/>
                <a:moveTo>
                  <a:pt x="18197" y="16857"/>
                </a:moveTo>
                <a:cubicBezTo>
                  <a:pt x="18174" y="16857"/>
                  <a:pt x="18156" y="16888"/>
                  <a:pt x="18156" y="16925"/>
                </a:cubicBezTo>
                <a:cubicBezTo>
                  <a:pt x="18156" y="16963"/>
                  <a:pt x="18174" y="16994"/>
                  <a:pt x="18197" y="16994"/>
                </a:cubicBezTo>
                <a:cubicBezTo>
                  <a:pt x="18219" y="16994"/>
                  <a:pt x="18238" y="16963"/>
                  <a:pt x="18238" y="16925"/>
                </a:cubicBezTo>
                <a:cubicBezTo>
                  <a:pt x="18238" y="16888"/>
                  <a:pt x="18219" y="16857"/>
                  <a:pt x="18197" y="16857"/>
                </a:cubicBezTo>
                <a:close/>
                <a:moveTo>
                  <a:pt x="18412" y="16857"/>
                </a:moveTo>
                <a:cubicBezTo>
                  <a:pt x="18389" y="16857"/>
                  <a:pt x="18370" y="16888"/>
                  <a:pt x="18370" y="16925"/>
                </a:cubicBezTo>
                <a:cubicBezTo>
                  <a:pt x="18370" y="16963"/>
                  <a:pt x="18389" y="16994"/>
                  <a:pt x="18412" y="16994"/>
                </a:cubicBezTo>
                <a:cubicBezTo>
                  <a:pt x="18434" y="16994"/>
                  <a:pt x="18453" y="16963"/>
                  <a:pt x="18453" y="16925"/>
                </a:cubicBezTo>
                <a:cubicBezTo>
                  <a:pt x="18453" y="16888"/>
                  <a:pt x="18434" y="16857"/>
                  <a:pt x="18412" y="16857"/>
                </a:cubicBezTo>
                <a:close/>
                <a:moveTo>
                  <a:pt x="18619" y="16857"/>
                </a:moveTo>
                <a:cubicBezTo>
                  <a:pt x="18596" y="16857"/>
                  <a:pt x="18578" y="16888"/>
                  <a:pt x="18578" y="16925"/>
                </a:cubicBezTo>
                <a:cubicBezTo>
                  <a:pt x="18578" y="16963"/>
                  <a:pt x="18596" y="16994"/>
                  <a:pt x="18619" y="16994"/>
                </a:cubicBezTo>
                <a:cubicBezTo>
                  <a:pt x="18641" y="16994"/>
                  <a:pt x="18660" y="16963"/>
                  <a:pt x="18660" y="16925"/>
                </a:cubicBezTo>
                <a:cubicBezTo>
                  <a:pt x="18660" y="16888"/>
                  <a:pt x="18641" y="16857"/>
                  <a:pt x="18619" y="16857"/>
                </a:cubicBezTo>
                <a:close/>
                <a:moveTo>
                  <a:pt x="18826" y="16857"/>
                </a:moveTo>
                <a:cubicBezTo>
                  <a:pt x="18803" y="16857"/>
                  <a:pt x="18785" y="16888"/>
                  <a:pt x="18785" y="16925"/>
                </a:cubicBezTo>
                <a:cubicBezTo>
                  <a:pt x="18785" y="16963"/>
                  <a:pt x="18803" y="16994"/>
                  <a:pt x="18826" y="16994"/>
                </a:cubicBezTo>
                <a:cubicBezTo>
                  <a:pt x="18849" y="16994"/>
                  <a:pt x="18867" y="16963"/>
                  <a:pt x="18867" y="16925"/>
                </a:cubicBezTo>
                <a:cubicBezTo>
                  <a:pt x="18867" y="16888"/>
                  <a:pt x="18849" y="16857"/>
                  <a:pt x="18826" y="16857"/>
                </a:cubicBezTo>
                <a:close/>
                <a:moveTo>
                  <a:pt x="19041" y="16857"/>
                </a:moveTo>
                <a:cubicBezTo>
                  <a:pt x="19018" y="16857"/>
                  <a:pt x="19000" y="16888"/>
                  <a:pt x="19000" y="16925"/>
                </a:cubicBezTo>
                <a:cubicBezTo>
                  <a:pt x="19000" y="16963"/>
                  <a:pt x="19018" y="16994"/>
                  <a:pt x="19041" y="16994"/>
                </a:cubicBezTo>
                <a:cubicBezTo>
                  <a:pt x="19064" y="16994"/>
                  <a:pt x="19082" y="16963"/>
                  <a:pt x="19082" y="16925"/>
                </a:cubicBezTo>
                <a:cubicBezTo>
                  <a:pt x="19082" y="16888"/>
                  <a:pt x="19064" y="16857"/>
                  <a:pt x="19041" y="16857"/>
                </a:cubicBezTo>
                <a:close/>
                <a:moveTo>
                  <a:pt x="19248" y="16857"/>
                </a:moveTo>
                <a:cubicBezTo>
                  <a:pt x="19226" y="16857"/>
                  <a:pt x="19207" y="16888"/>
                  <a:pt x="19207" y="16925"/>
                </a:cubicBezTo>
                <a:cubicBezTo>
                  <a:pt x="19207" y="16963"/>
                  <a:pt x="19226" y="16994"/>
                  <a:pt x="19248" y="16994"/>
                </a:cubicBezTo>
                <a:cubicBezTo>
                  <a:pt x="19271" y="16994"/>
                  <a:pt x="19289" y="16963"/>
                  <a:pt x="19289" y="16925"/>
                </a:cubicBezTo>
                <a:cubicBezTo>
                  <a:pt x="19289" y="16888"/>
                  <a:pt x="19271" y="16857"/>
                  <a:pt x="19248" y="16857"/>
                </a:cubicBezTo>
                <a:close/>
                <a:moveTo>
                  <a:pt x="5850" y="16895"/>
                </a:moveTo>
                <a:cubicBezTo>
                  <a:pt x="5850" y="16899"/>
                  <a:pt x="5850" y="16904"/>
                  <a:pt x="5850" y="16907"/>
                </a:cubicBezTo>
                <a:lnTo>
                  <a:pt x="5850" y="16973"/>
                </a:lnTo>
                <a:cubicBezTo>
                  <a:pt x="5854" y="16962"/>
                  <a:pt x="5857" y="16948"/>
                  <a:pt x="5857" y="16933"/>
                </a:cubicBezTo>
                <a:cubicBezTo>
                  <a:pt x="5857" y="16919"/>
                  <a:pt x="5855" y="16906"/>
                  <a:pt x="5850" y="16895"/>
                </a:cubicBezTo>
                <a:close/>
                <a:moveTo>
                  <a:pt x="5921" y="17036"/>
                </a:moveTo>
                <a:cubicBezTo>
                  <a:pt x="5899" y="17036"/>
                  <a:pt x="5880" y="17067"/>
                  <a:pt x="5880" y="17105"/>
                </a:cubicBezTo>
                <a:cubicBezTo>
                  <a:pt x="5880" y="17142"/>
                  <a:pt x="5899" y="17173"/>
                  <a:pt x="5921" y="17173"/>
                </a:cubicBezTo>
                <a:cubicBezTo>
                  <a:pt x="5944" y="17173"/>
                  <a:pt x="5962" y="17142"/>
                  <a:pt x="5962" y="17105"/>
                </a:cubicBezTo>
                <a:cubicBezTo>
                  <a:pt x="5962" y="17067"/>
                  <a:pt x="5944" y="17036"/>
                  <a:pt x="5921" y="17036"/>
                </a:cubicBezTo>
                <a:close/>
                <a:moveTo>
                  <a:pt x="6129" y="17036"/>
                </a:moveTo>
                <a:cubicBezTo>
                  <a:pt x="6106" y="17036"/>
                  <a:pt x="6088" y="17067"/>
                  <a:pt x="6088" y="17105"/>
                </a:cubicBezTo>
                <a:cubicBezTo>
                  <a:pt x="6088" y="17142"/>
                  <a:pt x="6106" y="17173"/>
                  <a:pt x="6129" y="17173"/>
                </a:cubicBezTo>
                <a:cubicBezTo>
                  <a:pt x="6151" y="17173"/>
                  <a:pt x="6170" y="17142"/>
                  <a:pt x="6170" y="17105"/>
                </a:cubicBezTo>
                <a:cubicBezTo>
                  <a:pt x="6170" y="17067"/>
                  <a:pt x="6151" y="17036"/>
                  <a:pt x="6129" y="17036"/>
                </a:cubicBezTo>
                <a:close/>
                <a:moveTo>
                  <a:pt x="6336" y="17036"/>
                </a:moveTo>
                <a:cubicBezTo>
                  <a:pt x="6313" y="17036"/>
                  <a:pt x="6295" y="17067"/>
                  <a:pt x="6295" y="17105"/>
                </a:cubicBezTo>
                <a:cubicBezTo>
                  <a:pt x="6295" y="17142"/>
                  <a:pt x="6313" y="17173"/>
                  <a:pt x="6336" y="17173"/>
                </a:cubicBezTo>
                <a:cubicBezTo>
                  <a:pt x="6359" y="17173"/>
                  <a:pt x="6377" y="17142"/>
                  <a:pt x="6377" y="17105"/>
                </a:cubicBezTo>
                <a:cubicBezTo>
                  <a:pt x="6377" y="17067"/>
                  <a:pt x="6359" y="17036"/>
                  <a:pt x="6336" y="17036"/>
                </a:cubicBezTo>
                <a:close/>
                <a:moveTo>
                  <a:pt x="6551" y="17036"/>
                </a:moveTo>
                <a:cubicBezTo>
                  <a:pt x="6528" y="17036"/>
                  <a:pt x="6510" y="17067"/>
                  <a:pt x="6510" y="17105"/>
                </a:cubicBezTo>
                <a:cubicBezTo>
                  <a:pt x="6510" y="17142"/>
                  <a:pt x="6528" y="17173"/>
                  <a:pt x="6551" y="17173"/>
                </a:cubicBezTo>
                <a:cubicBezTo>
                  <a:pt x="6574" y="17173"/>
                  <a:pt x="6592" y="17142"/>
                  <a:pt x="6592" y="17105"/>
                </a:cubicBezTo>
                <a:cubicBezTo>
                  <a:pt x="6592" y="17067"/>
                  <a:pt x="6574" y="17036"/>
                  <a:pt x="6551" y="17036"/>
                </a:cubicBezTo>
                <a:close/>
                <a:moveTo>
                  <a:pt x="6758" y="17036"/>
                </a:moveTo>
                <a:cubicBezTo>
                  <a:pt x="6736" y="17036"/>
                  <a:pt x="6717" y="17067"/>
                  <a:pt x="6717" y="17105"/>
                </a:cubicBezTo>
                <a:cubicBezTo>
                  <a:pt x="6717" y="17142"/>
                  <a:pt x="6736" y="17173"/>
                  <a:pt x="6758" y="17173"/>
                </a:cubicBezTo>
                <a:cubicBezTo>
                  <a:pt x="6781" y="17173"/>
                  <a:pt x="6799" y="17142"/>
                  <a:pt x="6799" y="17105"/>
                </a:cubicBezTo>
                <a:cubicBezTo>
                  <a:pt x="6799" y="17067"/>
                  <a:pt x="6781" y="17036"/>
                  <a:pt x="6758" y="17036"/>
                </a:cubicBezTo>
                <a:close/>
                <a:moveTo>
                  <a:pt x="6965" y="17036"/>
                </a:moveTo>
                <a:cubicBezTo>
                  <a:pt x="6943" y="17036"/>
                  <a:pt x="6924" y="17067"/>
                  <a:pt x="6924" y="17105"/>
                </a:cubicBezTo>
                <a:cubicBezTo>
                  <a:pt x="6924" y="17142"/>
                  <a:pt x="6943" y="17173"/>
                  <a:pt x="6965" y="17173"/>
                </a:cubicBezTo>
                <a:cubicBezTo>
                  <a:pt x="6988" y="17173"/>
                  <a:pt x="7006" y="17142"/>
                  <a:pt x="7006" y="17105"/>
                </a:cubicBezTo>
                <a:cubicBezTo>
                  <a:pt x="7006" y="17067"/>
                  <a:pt x="6988" y="17036"/>
                  <a:pt x="6965" y="17036"/>
                </a:cubicBezTo>
                <a:close/>
                <a:moveTo>
                  <a:pt x="7180" y="17036"/>
                </a:moveTo>
                <a:cubicBezTo>
                  <a:pt x="7158" y="17036"/>
                  <a:pt x="7139" y="17067"/>
                  <a:pt x="7139" y="17105"/>
                </a:cubicBezTo>
                <a:cubicBezTo>
                  <a:pt x="7139" y="17142"/>
                  <a:pt x="7157" y="17171"/>
                  <a:pt x="7179" y="17173"/>
                </a:cubicBezTo>
                <a:cubicBezTo>
                  <a:pt x="7179" y="17171"/>
                  <a:pt x="7180" y="17169"/>
                  <a:pt x="7180" y="17168"/>
                </a:cubicBezTo>
                <a:cubicBezTo>
                  <a:pt x="7184" y="17156"/>
                  <a:pt x="7188" y="17145"/>
                  <a:pt x="7193" y="17133"/>
                </a:cubicBezTo>
                <a:cubicBezTo>
                  <a:pt x="7200" y="17121"/>
                  <a:pt x="7208" y="17113"/>
                  <a:pt x="7216" y="17105"/>
                </a:cubicBezTo>
                <a:cubicBezTo>
                  <a:pt x="7218" y="17103"/>
                  <a:pt x="7220" y="17101"/>
                  <a:pt x="7221" y="17100"/>
                </a:cubicBezTo>
                <a:cubicBezTo>
                  <a:pt x="7220" y="17064"/>
                  <a:pt x="7202" y="17036"/>
                  <a:pt x="7180" y="17036"/>
                </a:cubicBezTo>
                <a:close/>
                <a:moveTo>
                  <a:pt x="11165" y="17036"/>
                </a:moveTo>
                <a:cubicBezTo>
                  <a:pt x="11142" y="17036"/>
                  <a:pt x="11124" y="17067"/>
                  <a:pt x="11124" y="17105"/>
                </a:cubicBezTo>
                <a:cubicBezTo>
                  <a:pt x="11124" y="17142"/>
                  <a:pt x="11142" y="17173"/>
                  <a:pt x="11165" y="17173"/>
                </a:cubicBezTo>
                <a:cubicBezTo>
                  <a:pt x="11187" y="17173"/>
                  <a:pt x="11206" y="17142"/>
                  <a:pt x="11206" y="17105"/>
                </a:cubicBezTo>
                <a:cubicBezTo>
                  <a:pt x="11206" y="17067"/>
                  <a:pt x="11187" y="17036"/>
                  <a:pt x="11165" y="17036"/>
                </a:cubicBezTo>
                <a:close/>
                <a:moveTo>
                  <a:pt x="11380" y="17036"/>
                </a:moveTo>
                <a:cubicBezTo>
                  <a:pt x="11357" y="17036"/>
                  <a:pt x="11339" y="17067"/>
                  <a:pt x="11339" y="17105"/>
                </a:cubicBezTo>
                <a:cubicBezTo>
                  <a:pt x="11339" y="17142"/>
                  <a:pt x="11357" y="17173"/>
                  <a:pt x="11380" y="17173"/>
                </a:cubicBezTo>
                <a:cubicBezTo>
                  <a:pt x="11402" y="17173"/>
                  <a:pt x="11421" y="17142"/>
                  <a:pt x="11421" y="17105"/>
                </a:cubicBezTo>
                <a:cubicBezTo>
                  <a:pt x="11421" y="17067"/>
                  <a:pt x="11402" y="17036"/>
                  <a:pt x="11380" y="17036"/>
                </a:cubicBezTo>
                <a:close/>
                <a:moveTo>
                  <a:pt x="11587" y="17036"/>
                </a:moveTo>
                <a:cubicBezTo>
                  <a:pt x="11564" y="17036"/>
                  <a:pt x="11546" y="17067"/>
                  <a:pt x="11546" y="17105"/>
                </a:cubicBezTo>
                <a:cubicBezTo>
                  <a:pt x="11546" y="17142"/>
                  <a:pt x="11564" y="17173"/>
                  <a:pt x="11587" y="17173"/>
                </a:cubicBezTo>
                <a:cubicBezTo>
                  <a:pt x="11610" y="17173"/>
                  <a:pt x="11628" y="17142"/>
                  <a:pt x="11628" y="17105"/>
                </a:cubicBezTo>
                <a:cubicBezTo>
                  <a:pt x="11628" y="17067"/>
                  <a:pt x="11610" y="17036"/>
                  <a:pt x="11587" y="17036"/>
                </a:cubicBezTo>
                <a:close/>
                <a:moveTo>
                  <a:pt x="11794" y="17036"/>
                </a:moveTo>
                <a:cubicBezTo>
                  <a:pt x="11771" y="17036"/>
                  <a:pt x="11753" y="17067"/>
                  <a:pt x="11753" y="17105"/>
                </a:cubicBezTo>
                <a:cubicBezTo>
                  <a:pt x="11753" y="17142"/>
                  <a:pt x="11771" y="17173"/>
                  <a:pt x="11794" y="17173"/>
                </a:cubicBezTo>
                <a:cubicBezTo>
                  <a:pt x="11817" y="17173"/>
                  <a:pt x="11835" y="17142"/>
                  <a:pt x="11835" y="17105"/>
                </a:cubicBezTo>
                <a:cubicBezTo>
                  <a:pt x="11835" y="17067"/>
                  <a:pt x="11817" y="17036"/>
                  <a:pt x="11794" y="17036"/>
                </a:cubicBezTo>
                <a:close/>
                <a:moveTo>
                  <a:pt x="12009" y="17036"/>
                </a:moveTo>
                <a:cubicBezTo>
                  <a:pt x="11986" y="17036"/>
                  <a:pt x="11968" y="17067"/>
                  <a:pt x="11968" y="17105"/>
                </a:cubicBezTo>
                <a:cubicBezTo>
                  <a:pt x="11968" y="17142"/>
                  <a:pt x="11986" y="17173"/>
                  <a:pt x="12009" y="17173"/>
                </a:cubicBezTo>
                <a:cubicBezTo>
                  <a:pt x="12032" y="17173"/>
                  <a:pt x="12050" y="17142"/>
                  <a:pt x="12050" y="17105"/>
                </a:cubicBezTo>
                <a:cubicBezTo>
                  <a:pt x="12050" y="17067"/>
                  <a:pt x="12032" y="17036"/>
                  <a:pt x="12009" y="17036"/>
                </a:cubicBezTo>
                <a:close/>
                <a:moveTo>
                  <a:pt x="12846" y="17036"/>
                </a:moveTo>
                <a:cubicBezTo>
                  <a:pt x="12823" y="17036"/>
                  <a:pt x="12805" y="17067"/>
                  <a:pt x="12805" y="17105"/>
                </a:cubicBezTo>
                <a:cubicBezTo>
                  <a:pt x="12805" y="17113"/>
                  <a:pt x="12806" y="17121"/>
                  <a:pt x="12807" y="17128"/>
                </a:cubicBezTo>
                <a:cubicBezTo>
                  <a:pt x="12816" y="17134"/>
                  <a:pt x="12824" y="17137"/>
                  <a:pt x="12833" y="17137"/>
                </a:cubicBezTo>
                <a:cubicBezTo>
                  <a:pt x="12837" y="17137"/>
                  <a:pt x="12841" y="17136"/>
                  <a:pt x="12846" y="17135"/>
                </a:cubicBezTo>
                <a:cubicBezTo>
                  <a:pt x="12861" y="17133"/>
                  <a:pt x="12874" y="17127"/>
                  <a:pt x="12886" y="17117"/>
                </a:cubicBezTo>
                <a:cubicBezTo>
                  <a:pt x="12887" y="17113"/>
                  <a:pt x="12887" y="17109"/>
                  <a:pt x="12887" y="17105"/>
                </a:cubicBezTo>
                <a:cubicBezTo>
                  <a:pt x="12887" y="17067"/>
                  <a:pt x="12868" y="17036"/>
                  <a:pt x="12846" y="17036"/>
                </a:cubicBezTo>
                <a:close/>
                <a:moveTo>
                  <a:pt x="17048" y="17036"/>
                </a:moveTo>
                <a:cubicBezTo>
                  <a:pt x="17032" y="17036"/>
                  <a:pt x="17019" y="17051"/>
                  <a:pt x="17012" y="17072"/>
                </a:cubicBezTo>
                <a:cubicBezTo>
                  <a:pt x="17014" y="17083"/>
                  <a:pt x="17016" y="17094"/>
                  <a:pt x="17018" y="17105"/>
                </a:cubicBezTo>
                <a:cubicBezTo>
                  <a:pt x="17021" y="17123"/>
                  <a:pt x="17023" y="17140"/>
                  <a:pt x="17023" y="17159"/>
                </a:cubicBezTo>
                <a:cubicBezTo>
                  <a:pt x="17030" y="17168"/>
                  <a:pt x="17038" y="17173"/>
                  <a:pt x="17048" y="17173"/>
                </a:cubicBezTo>
                <a:cubicBezTo>
                  <a:pt x="17070" y="17173"/>
                  <a:pt x="17089" y="17142"/>
                  <a:pt x="17089" y="17105"/>
                </a:cubicBezTo>
                <a:cubicBezTo>
                  <a:pt x="17089" y="17067"/>
                  <a:pt x="17070" y="17036"/>
                  <a:pt x="17048" y="17036"/>
                </a:cubicBezTo>
                <a:close/>
                <a:moveTo>
                  <a:pt x="17252" y="17036"/>
                </a:moveTo>
                <a:cubicBezTo>
                  <a:pt x="17230" y="17036"/>
                  <a:pt x="17211" y="17067"/>
                  <a:pt x="17211" y="17105"/>
                </a:cubicBezTo>
                <a:cubicBezTo>
                  <a:pt x="17211" y="17142"/>
                  <a:pt x="17230" y="17173"/>
                  <a:pt x="17252" y="17173"/>
                </a:cubicBezTo>
                <a:cubicBezTo>
                  <a:pt x="17275" y="17173"/>
                  <a:pt x="17293" y="17142"/>
                  <a:pt x="17293" y="17105"/>
                </a:cubicBezTo>
                <a:cubicBezTo>
                  <a:pt x="17293" y="17067"/>
                  <a:pt x="17275" y="17036"/>
                  <a:pt x="17252" y="17036"/>
                </a:cubicBezTo>
                <a:close/>
                <a:moveTo>
                  <a:pt x="17467" y="17036"/>
                </a:moveTo>
                <a:cubicBezTo>
                  <a:pt x="17445" y="17036"/>
                  <a:pt x="17426" y="17067"/>
                  <a:pt x="17426" y="17105"/>
                </a:cubicBezTo>
                <a:cubicBezTo>
                  <a:pt x="17426" y="17142"/>
                  <a:pt x="17445" y="17173"/>
                  <a:pt x="17467" y="17173"/>
                </a:cubicBezTo>
                <a:cubicBezTo>
                  <a:pt x="17490" y="17173"/>
                  <a:pt x="17508" y="17142"/>
                  <a:pt x="17508" y="17105"/>
                </a:cubicBezTo>
                <a:cubicBezTo>
                  <a:pt x="17508" y="17067"/>
                  <a:pt x="17490" y="17036"/>
                  <a:pt x="17467" y="17036"/>
                </a:cubicBezTo>
                <a:close/>
                <a:moveTo>
                  <a:pt x="17675" y="17036"/>
                </a:moveTo>
                <a:cubicBezTo>
                  <a:pt x="17652" y="17036"/>
                  <a:pt x="17634" y="17067"/>
                  <a:pt x="17634" y="17105"/>
                </a:cubicBezTo>
                <a:cubicBezTo>
                  <a:pt x="17634" y="17142"/>
                  <a:pt x="17652" y="17173"/>
                  <a:pt x="17675" y="17173"/>
                </a:cubicBezTo>
                <a:cubicBezTo>
                  <a:pt x="17697" y="17173"/>
                  <a:pt x="17716" y="17142"/>
                  <a:pt x="17716" y="17105"/>
                </a:cubicBezTo>
                <a:cubicBezTo>
                  <a:pt x="17716" y="17067"/>
                  <a:pt x="17697" y="17036"/>
                  <a:pt x="17675" y="17036"/>
                </a:cubicBezTo>
                <a:close/>
                <a:moveTo>
                  <a:pt x="17882" y="17036"/>
                </a:moveTo>
                <a:cubicBezTo>
                  <a:pt x="17859" y="17036"/>
                  <a:pt x="17841" y="17067"/>
                  <a:pt x="17841" y="17105"/>
                </a:cubicBezTo>
                <a:cubicBezTo>
                  <a:pt x="17841" y="17142"/>
                  <a:pt x="17859" y="17173"/>
                  <a:pt x="17882" y="17173"/>
                </a:cubicBezTo>
                <a:cubicBezTo>
                  <a:pt x="17904" y="17173"/>
                  <a:pt x="17923" y="17142"/>
                  <a:pt x="17923" y="17105"/>
                </a:cubicBezTo>
                <a:cubicBezTo>
                  <a:pt x="17923" y="17067"/>
                  <a:pt x="17904" y="17036"/>
                  <a:pt x="17882" y="17036"/>
                </a:cubicBezTo>
                <a:close/>
                <a:moveTo>
                  <a:pt x="18097" y="17036"/>
                </a:moveTo>
                <a:cubicBezTo>
                  <a:pt x="18074" y="17036"/>
                  <a:pt x="18056" y="17067"/>
                  <a:pt x="18056" y="17105"/>
                </a:cubicBezTo>
                <a:cubicBezTo>
                  <a:pt x="18056" y="17142"/>
                  <a:pt x="18074" y="17173"/>
                  <a:pt x="18097" y="17173"/>
                </a:cubicBezTo>
                <a:cubicBezTo>
                  <a:pt x="18119" y="17173"/>
                  <a:pt x="18138" y="17142"/>
                  <a:pt x="18138" y="17105"/>
                </a:cubicBezTo>
                <a:cubicBezTo>
                  <a:pt x="18138" y="17067"/>
                  <a:pt x="18119" y="17036"/>
                  <a:pt x="18097" y="17036"/>
                </a:cubicBezTo>
                <a:close/>
                <a:moveTo>
                  <a:pt x="18304" y="17036"/>
                </a:moveTo>
                <a:cubicBezTo>
                  <a:pt x="18281" y="17036"/>
                  <a:pt x="18263" y="17067"/>
                  <a:pt x="18263" y="17105"/>
                </a:cubicBezTo>
                <a:cubicBezTo>
                  <a:pt x="18263" y="17142"/>
                  <a:pt x="18281" y="17173"/>
                  <a:pt x="18304" y="17173"/>
                </a:cubicBezTo>
                <a:cubicBezTo>
                  <a:pt x="18327" y="17173"/>
                  <a:pt x="18345" y="17142"/>
                  <a:pt x="18345" y="17105"/>
                </a:cubicBezTo>
                <a:cubicBezTo>
                  <a:pt x="18345" y="17067"/>
                  <a:pt x="18327" y="17036"/>
                  <a:pt x="18304" y="17036"/>
                </a:cubicBezTo>
                <a:close/>
                <a:moveTo>
                  <a:pt x="18511" y="17036"/>
                </a:moveTo>
                <a:cubicBezTo>
                  <a:pt x="18489" y="17036"/>
                  <a:pt x="18470" y="17067"/>
                  <a:pt x="18470" y="17105"/>
                </a:cubicBezTo>
                <a:cubicBezTo>
                  <a:pt x="18470" y="17142"/>
                  <a:pt x="18489" y="17173"/>
                  <a:pt x="18511" y="17173"/>
                </a:cubicBezTo>
                <a:cubicBezTo>
                  <a:pt x="18534" y="17173"/>
                  <a:pt x="18552" y="17142"/>
                  <a:pt x="18552" y="17105"/>
                </a:cubicBezTo>
                <a:cubicBezTo>
                  <a:pt x="18552" y="17067"/>
                  <a:pt x="18534" y="17036"/>
                  <a:pt x="18511" y="17036"/>
                </a:cubicBezTo>
                <a:close/>
                <a:moveTo>
                  <a:pt x="18726" y="17036"/>
                </a:moveTo>
                <a:cubicBezTo>
                  <a:pt x="18704" y="17036"/>
                  <a:pt x="18685" y="17067"/>
                  <a:pt x="18685" y="17105"/>
                </a:cubicBezTo>
                <a:cubicBezTo>
                  <a:pt x="18685" y="17142"/>
                  <a:pt x="18704" y="17173"/>
                  <a:pt x="18726" y="17173"/>
                </a:cubicBezTo>
                <a:cubicBezTo>
                  <a:pt x="18749" y="17173"/>
                  <a:pt x="18767" y="17142"/>
                  <a:pt x="18767" y="17105"/>
                </a:cubicBezTo>
                <a:cubicBezTo>
                  <a:pt x="18767" y="17067"/>
                  <a:pt x="18749" y="17036"/>
                  <a:pt x="18726" y="17036"/>
                </a:cubicBezTo>
                <a:close/>
                <a:moveTo>
                  <a:pt x="18934" y="17036"/>
                </a:moveTo>
                <a:cubicBezTo>
                  <a:pt x="18911" y="17036"/>
                  <a:pt x="18892" y="17067"/>
                  <a:pt x="18892" y="17105"/>
                </a:cubicBezTo>
                <a:cubicBezTo>
                  <a:pt x="18892" y="17142"/>
                  <a:pt x="18911" y="17173"/>
                  <a:pt x="18934" y="17173"/>
                </a:cubicBezTo>
                <a:cubicBezTo>
                  <a:pt x="18956" y="17173"/>
                  <a:pt x="18975" y="17142"/>
                  <a:pt x="18975" y="17105"/>
                </a:cubicBezTo>
                <a:cubicBezTo>
                  <a:pt x="18975" y="17067"/>
                  <a:pt x="18956" y="17036"/>
                  <a:pt x="18934" y="17036"/>
                </a:cubicBezTo>
                <a:close/>
                <a:moveTo>
                  <a:pt x="19141" y="17036"/>
                </a:moveTo>
                <a:cubicBezTo>
                  <a:pt x="19118" y="17036"/>
                  <a:pt x="19100" y="17067"/>
                  <a:pt x="19100" y="17105"/>
                </a:cubicBezTo>
                <a:cubicBezTo>
                  <a:pt x="19100" y="17142"/>
                  <a:pt x="19118" y="17173"/>
                  <a:pt x="19141" y="17173"/>
                </a:cubicBezTo>
                <a:cubicBezTo>
                  <a:pt x="19163" y="17173"/>
                  <a:pt x="19182" y="17142"/>
                  <a:pt x="19182" y="17105"/>
                </a:cubicBezTo>
                <a:cubicBezTo>
                  <a:pt x="19182" y="17067"/>
                  <a:pt x="19163" y="17036"/>
                  <a:pt x="19141" y="17036"/>
                </a:cubicBezTo>
                <a:close/>
                <a:moveTo>
                  <a:pt x="19356" y="17036"/>
                </a:moveTo>
                <a:cubicBezTo>
                  <a:pt x="19333" y="17036"/>
                  <a:pt x="19315" y="17067"/>
                  <a:pt x="19315" y="17105"/>
                </a:cubicBezTo>
                <a:cubicBezTo>
                  <a:pt x="19315" y="17142"/>
                  <a:pt x="19333" y="17173"/>
                  <a:pt x="19356" y="17173"/>
                </a:cubicBezTo>
                <a:cubicBezTo>
                  <a:pt x="19378" y="17173"/>
                  <a:pt x="19397" y="17142"/>
                  <a:pt x="19397" y="17105"/>
                </a:cubicBezTo>
                <a:cubicBezTo>
                  <a:pt x="19397" y="17067"/>
                  <a:pt x="19378" y="17036"/>
                  <a:pt x="19356" y="17036"/>
                </a:cubicBezTo>
                <a:close/>
                <a:moveTo>
                  <a:pt x="10978" y="17049"/>
                </a:moveTo>
                <a:cubicBezTo>
                  <a:pt x="10979" y="17069"/>
                  <a:pt x="10981" y="17089"/>
                  <a:pt x="10983" y="17109"/>
                </a:cubicBezTo>
                <a:cubicBezTo>
                  <a:pt x="10985" y="17124"/>
                  <a:pt x="10987" y="17139"/>
                  <a:pt x="10989" y="17153"/>
                </a:cubicBezTo>
                <a:cubicBezTo>
                  <a:pt x="10995" y="17141"/>
                  <a:pt x="10999" y="17126"/>
                  <a:pt x="10999" y="17109"/>
                </a:cubicBezTo>
                <a:cubicBezTo>
                  <a:pt x="10999" y="17083"/>
                  <a:pt x="10990" y="17061"/>
                  <a:pt x="10978" y="17049"/>
                </a:cubicBezTo>
                <a:close/>
                <a:moveTo>
                  <a:pt x="5831" y="17215"/>
                </a:moveTo>
                <a:cubicBezTo>
                  <a:pt x="5830" y="17223"/>
                  <a:pt x="5830" y="17230"/>
                  <a:pt x="5830" y="17235"/>
                </a:cubicBezTo>
                <a:lnTo>
                  <a:pt x="5830" y="17274"/>
                </a:lnTo>
                <a:cubicBezTo>
                  <a:pt x="5830" y="17296"/>
                  <a:pt x="5829" y="17317"/>
                  <a:pt x="5827" y="17338"/>
                </a:cubicBezTo>
                <a:cubicBezTo>
                  <a:pt x="5842" y="17328"/>
                  <a:pt x="5852" y="17304"/>
                  <a:pt x="5852" y="17275"/>
                </a:cubicBezTo>
                <a:cubicBezTo>
                  <a:pt x="5852" y="17249"/>
                  <a:pt x="5844" y="17227"/>
                  <a:pt x="5831" y="17215"/>
                </a:cubicBezTo>
                <a:close/>
                <a:moveTo>
                  <a:pt x="6021" y="17215"/>
                </a:moveTo>
                <a:cubicBezTo>
                  <a:pt x="5999" y="17215"/>
                  <a:pt x="5980" y="17246"/>
                  <a:pt x="5980" y="17284"/>
                </a:cubicBezTo>
                <a:cubicBezTo>
                  <a:pt x="5980" y="17322"/>
                  <a:pt x="5999" y="17352"/>
                  <a:pt x="6021" y="17352"/>
                </a:cubicBezTo>
                <a:cubicBezTo>
                  <a:pt x="6044" y="17352"/>
                  <a:pt x="6062" y="17322"/>
                  <a:pt x="6062" y="17284"/>
                </a:cubicBezTo>
                <a:cubicBezTo>
                  <a:pt x="6062" y="17246"/>
                  <a:pt x="6044" y="17215"/>
                  <a:pt x="6021" y="17215"/>
                </a:cubicBezTo>
                <a:close/>
                <a:moveTo>
                  <a:pt x="6236" y="17215"/>
                </a:moveTo>
                <a:cubicBezTo>
                  <a:pt x="6214" y="17215"/>
                  <a:pt x="6195" y="17246"/>
                  <a:pt x="6195" y="17284"/>
                </a:cubicBezTo>
                <a:cubicBezTo>
                  <a:pt x="6195" y="17322"/>
                  <a:pt x="6214" y="17352"/>
                  <a:pt x="6236" y="17352"/>
                </a:cubicBezTo>
                <a:cubicBezTo>
                  <a:pt x="6259" y="17352"/>
                  <a:pt x="6277" y="17322"/>
                  <a:pt x="6277" y="17284"/>
                </a:cubicBezTo>
                <a:cubicBezTo>
                  <a:pt x="6277" y="17246"/>
                  <a:pt x="6259" y="17215"/>
                  <a:pt x="6236" y="17215"/>
                </a:cubicBezTo>
                <a:close/>
                <a:moveTo>
                  <a:pt x="6443" y="17215"/>
                </a:moveTo>
                <a:cubicBezTo>
                  <a:pt x="6421" y="17215"/>
                  <a:pt x="6402" y="17246"/>
                  <a:pt x="6402" y="17284"/>
                </a:cubicBezTo>
                <a:cubicBezTo>
                  <a:pt x="6402" y="17322"/>
                  <a:pt x="6421" y="17352"/>
                  <a:pt x="6443" y="17352"/>
                </a:cubicBezTo>
                <a:cubicBezTo>
                  <a:pt x="6466" y="17352"/>
                  <a:pt x="6484" y="17322"/>
                  <a:pt x="6484" y="17284"/>
                </a:cubicBezTo>
                <a:cubicBezTo>
                  <a:pt x="6484" y="17246"/>
                  <a:pt x="6466" y="17215"/>
                  <a:pt x="6443" y="17215"/>
                </a:cubicBezTo>
                <a:close/>
                <a:moveTo>
                  <a:pt x="6651" y="17215"/>
                </a:moveTo>
                <a:cubicBezTo>
                  <a:pt x="6628" y="17215"/>
                  <a:pt x="6610" y="17246"/>
                  <a:pt x="6610" y="17284"/>
                </a:cubicBezTo>
                <a:cubicBezTo>
                  <a:pt x="6610" y="17322"/>
                  <a:pt x="6628" y="17352"/>
                  <a:pt x="6651" y="17352"/>
                </a:cubicBezTo>
                <a:cubicBezTo>
                  <a:pt x="6673" y="17352"/>
                  <a:pt x="6692" y="17322"/>
                  <a:pt x="6692" y="17284"/>
                </a:cubicBezTo>
                <a:cubicBezTo>
                  <a:pt x="6692" y="17246"/>
                  <a:pt x="6673" y="17215"/>
                  <a:pt x="6651" y="17215"/>
                </a:cubicBezTo>
                <a:close/>
                <a:moveTo>
                  <a:pt x="6866" y="17215"/>
                </a:moveTo>
                <a:cubicBezTo>
                  <a:pt x="6843" y="17215"/>
                  <a:pt x="6825" y="17246"/>
                  <a:pt x="6825" y="17284"/>
                </a:cubicBezTo>
                <a:cubicBezTo>
                  <a:pt x="6825" y="17322"/>
                  <a:pt x="6843" y="17352"/>
                  <a:pt x="6866" y="17352"/>
                </a:cubicBezTo>
                <a:cubicBezTo>
                  <a:pt x="6888" y="17352"/>
                  <a:pt x="6907" y="17322"/>
                  <a:pt x="6907" y="17284"/>
                </a:cubicBezTo>
                <a:cubicBezTo>
                  <a:pt x="6907" y="17246"/>
                  <a:pt x="6888" y="17215"/>
                  <a:pt x="6866" y="17215"/>
                </a:cubicBezTo>
                <a:close/>
                <a:moveTo>
                  <a:pt x="7073" y="17215"/>
                </a:moveTo>
                <a:cubicBezTo>
                  <a:pt x="7050" y="17215"/>
                  <a:pt x="7032" y="17246"/>
                  <a:pt x="7032" y="17284"/>
                </a:cubicBezTo>
                <a:cubicBezTo>
                  <a:pt x="7032" y="17322"/>
                  <a:pt x="7050" y="17352"/>
                  <a:pt x="7073" y="17352"/>
                </a:cubicBezTo>
                <a:cubicBezTo>
                  <a:pt x="7096" y="17352"/>
                  <a:pt x="7114" y="17322"/>
                  <a:pt x="7114" y="17284"/>
                </a:cubicBezTo>
                <a:cubicBezTo>
                  <a:pt x="7114" y="17246"/>
                  <a:pt x="7096" y="17215"/>
                  <a:pt x="7073" y="17215"/>
                </a:cubicBezTo>
                <a:close/>
                <a:moveTo>
                  <a:pt x="11065" y="17215"/>
                </a:moveTo>
                <a:cubicBezTo>
                  <a:pt x="11042" y="17215"/>
                  <a:pt x="11024" y="17246"/>
                  <a:pt x="11024" y="17284"/>
                </a:cubicBezTo>
                <a:cubicBezTo>
                  <a:pt x="11024" y="17322"/>
                  <a:pt x="11042" y="17352"/>
                  <a:pt x="11065" y="17352"/>
                </a:cubicBezTo>
                <a:cubicBezTo>
                  <a:pt x="11087" y="17352"/>
                  <a:pt x="11106" y="17322"/>
                  <a:pt x="11106" y="17284"/>
                </a:cubicBezTo>
                <a:cubicBezTo>
                  <a:pt x="11106" y="17246"/>
                  <a:pt x="11087" y="17215"/>
                  <a:pt x="11065" y="17215"/>
                </a:cubicBezTo>
                <a:close/>
                <a:moveTo>
                  <a:pt x="11272" y="17215"/>
                </a:moveTo>
                <a:cubicBezTo>
                  <a:pt x="11249" y="17215"/>
                  <a:pt x="11231" y="17246"/>
                  <a:pt x="11231" y="17284"/>
                </a:cubicBezTo>
                <a:cubicBezTo>
                  <a:pt x="11231" y="17322"/>
                  <a:pt x="11249" y="17352"/>
                  <a:pt x="11272" y="17352"/>
                </a:cubicBezTo>
                <a:cubicBezTo>
                  <a:pt x="11295" y="17352"/>
                  <a:pt x="11313" y="17322"/>
                  <a:pt x="11313" y="17284"/>
                </a:cubicBezTo>
                <a:cubicBezTo>
                  <a:pt x="11313" y="17246"/>
                  <a:pt x="11295" y="17215"/>
                  <a:pt x="11272" y="17215"/>
                </a:cubicBezTo>
                <a:close/>
                <a:moveTo>
                  <a:pt x="11479" y="17215"/>
                </a:moveTo>
                <a:cubicBezTo>
                  <a:pt x="11457" y="17215"/>
                  <a:pt x="11438" y="17246"/>
                  <a:pt x="11438" y="17284"/>
                </a:cubicBezTo>
                <a:cubicBezTo>
                  <a:pt x="11438" y="17322"/>
                  <a:pt x="11457" y="17352"/>
                  <a:pt x="11479" y="17352"/>
                </a:cubicBezTo>
                <a:cubicBezTo>
                  <a:pt x="11502" y="17352"/>
                  <a:pt x="11520" y="17322"/>
                  <a:pt x="11520" y="17284"/>
                </a:cubicBezTo>
                <a:cubicBezTo>
                  <a:pt x="11520" y="17246"/>
                  <a:pt x="11502" y="17215"/>
                  <a:pt x="11479" y="17215"/>
                </a:cubicBezTo>
                <a:close/>
                <a:moveTo>
                  <a:pt x="11694" y="17215"/>
                </a:moveTo>
                <a:cubicBezTo>
                  <a:pt x="11672" y="17215"/>
                  <a:pt x="11653" y="17246"/>
                  <a:pt x="11653" y="17284"/>
                </a:cubicBezTo>
                <a:cubicBezTo>
                  <a:pt x="11653" y="17322"/>
                  <a:pt x="11672" y="17352"/>
                  <a:pt x="11694" y="17352"/>
                </a:cubicBezTo>
                <a:cubicBezTo>
                  <a:pt x="11717" y="17352"/>
                  <a:pt x="11735" y="17322"/>
                  <a:pt x="11735" y="17284"/>
                </a:cubicBezTo>
                <a:cubicBezTo>
                  <a:pt x="11735" y="17246"/>
                  <a:pt x="11717" y="17215"/>
                  <a:pt x="11694" y="17215"/>
                </a:cubicBezTo>
                <a:close/>
                <a:moveTo>
                  <a:pt x="11902" y="17215"/>
                </a:moveTo>
                <a:cubicBezTo>
                  <a:pt x="11879" y="17215"/>
                  <a:pt x="11861" y="17246"/>
                  <a:pt x="11861" y="17284"/>
                </a:cubicBezTo>
                <a:cubicBezTo>
                  <a:pt x="11861" y="17322"/>
                  <a:pt x="11879" y="17352"/>
                  <a:pt x="11902" y="17352"/>
                </a:cubicBezTo>
                <a:cubicBezTo>
                  <a:pt x="11924" y="17352"/>
                  <a:pt x="11943" y="17322"/>
                  <a:pt x="11943" y="17284"/>
                </a:cubicBezTo>
                <a:cubicBezTo>
                  <a:pt x="11943" y="17246"/>
                  <a:pt x="11924" y="17215"/>
                  <a:pt x="11902" y="17215"/>
                </a:cubicBezTo>
                <a:close/>
                <a:moveTo>
                  <a:pt x="17153" y="17215"/>
                </a:moveTo>
                <a:cubicBezTo>
                  <a:pt x="17130" y="17215"/>
                  <a:pt x="17111" y="17246"/>
                  <a:pt x="17111" y="17284"/>
                </a:cubicBezTo>
                <a:cubicBezTo>
                  <a:pt x="17111" y="17322"/>
                  <a:pt x="17130" y="17352"/>
                  <a:pt x="17153" y="17352"/>
                </a:cubicBezTo>
                <a:cubicBezTo>
                  <a:pt x="17175" y="17352"/>
                  <a:pt x="17194" y="17322"/>
                  <a:pt x="17194" y="17284"/>
                </a:cubicBezTo>
                <a:cubicBezTo>
                  <a:pt x="17194" y="17246"/>
                  <a:pt x="17175" y="17215"/>
                  <a:pt x="17153" y="17215"/>
                </a:cubicBezTo>
                <a:close/>
                <a:moveTo>
                  <a:pt x="17360" y="17215"/>
                </a:moveTo>
                <a:cubicBezTo>
                  <a:pt x="17337" y="17215"/>
                  <a:pt x="17319" y="17246"/>
                  <a:pt x="17319" y="17284"/>
                </a:cubicBezTo>
                <a:cubicBezTo>
                  <a:pt x="17319" y="17322"/>
                  <a:pt x="17337" y="17352"/>
                  <a:pt x="17360" y="17352"/>
                </a:cubicBezTo>
                <a:cubicBezTo>
                  <a:pt x="17382" y="17352"/>
                  <a:pt x="17401" y="17322"/>
                  <a:pt x="17401" y="17284"/>
                </a:cubicBezTo>
                <a:cubicBezTo>
                  <a:pt x="17401" y="17246"/>
                  <a:pt x="17382" y="17215"/>
                  <a:pt x="17360" y="17215"/>
                </a:cubicBezTo>
                <a:close/>
                <a:moveTo>
                  <a:pt x="17567" y="17215"/>
                </a:moveTo>
                <a:cubicBezTo>
                  <a:pt x="17544" y="17215"/>
                  <a:pt x="17526" y="17246"/>
                  <a:pt x="17526" y="17284"/>
                </a:cubicBezTo>
                <a:cubicBezTo>
                  <a:pt x="17526" y="17322"/>
                  <a:pt x="17544" y="17352"/>
                  <a:pt x="17567" y="17352"/>
                </a:cubicBezTo>
                <a:cubicBezTo>
                  <a:pt x="17590" y="17352"/>
                  <a:pt x="17608" y="17322"/>
                  <a:pt x="17608" y="17284"/>
                </a:cubicBezTo>
                <a:cubicBezTo>
                  <a:pt x="17608" y="17246"/>
                  <a:pt x="17590" y="17215"/>
                  <a:pt x="17567" y="17215"/>
                </a:cubicBezTo>
                <a:close/>
                <a:moveTo>
                  <a:pt x="17782" y="17215"/>
                </a:moveTo>
                <a:cubicBezTo>
                  <a:pt x="17759" y="17215"/>
                  <a:pt x="17741" y="17246"/>
                  <a:pt x="17741" y="17284"/>
                </a:cubicBezTo>
                <a:cubicBezTo>
                  <a:pt x="17741" y="17322"/>
                  <a:pt x="17759" y="17352"/>
                  <a:pt x="17782" y="17352"/>
                </a:cubicBezTo>
                <a:cubicBezTo>
                  <a:pt x="17805" y="17352"/>
                  <a:pt x="17823" y="17322"/>
                  <a:pt x="17823" y="17284"/>
                </a:cubicBezTo>
                <a:cubicBezTo>
                  <a:pt x="17823" y="17246"/>
                  <a:pt x="17805" y="17215"/>
                  <a:pt x="17782" y="17215"/>
                </a:cubicBezTo>
                <a:close/>
                <a:moveTo>
                  <a:pt x="17989" y="17215"/>
                </a:moveTo>
                <a:cubicBezTo>
                  <a:pt x="17967" y="17215"/>
                  <a:pt x="17948" y="17246"/>
                  <a:pt x="17948" y="17284"/>
                </a:cubicBezTo>
                <a:cubicBezTo>
                  <a:pt x="17948" y="17322"/>
                  <a:pt x="17967" y="17352"/>
                  <a:pt x="17989" y="17352"/>
                </a:cubicBezTo>
                <a:cubicBezTo>
                  <a:pt x="18012" y="17352"/>
                  <a:pt x="18030" y="17322"/>
                  <a:pt x="18030" y="17284"/>
                </a:cubicBezTo>
                <a:cubicBezTo>
                  <a:pt x="18030" y="17246"/>
                  <a:pt x="18012" y="17215"/>
                  <a:pt x="17989" y="17215"/>
                </a:cubicBezTo>
                <a:close/>
                <a:moveTo>
                  <a:pt x="18197" y="17215"/>
                </a:moveTo>
                <a:cubicBezTo>
                  <a:pt x="18174" y="17215"/>
                  <a:pt x="18156" y="17246"/>
                  <a:pt x="18156" y="17284"/>
                </a:cubicBezTo>
                <a:cubicBezTo>
                  <a:pt x="18156" y="17322"/>
                  <a:pt x="18174" y="17352"/>
                  <a:pt x="18197" y="17352"/>
                </a:cubicBezTo>
                <a:cubicBezTo>
                  <a:pt x="18219" y="17352"/>
                  <a:pt x="18238" y="17322"/>
                  <a:pt x="18238" y="17284"/>
                </a:cubicBezTo>
                <a:cubicBezTo>
                  <a:pt x="18238" y="17246"/>
                  <a:pt x="18219" y="17215"/>
                  <a:pt x="18197" y="17215"/>
                </a:cubicBezTo>
                <a:close/>
                <a:moveTo>
                  <a:pt x="18412" y="17215"/>
                </a:moveTo>
                <a:cubicBezTo>
                  <a:pt x="18389" y="17215"/>
                  <a:pt x="18370" y="17246"/>
                  <a:pt x="18370" y="17284"/>
                </a:cubicBezTo>
                <a:cubicBezTo>
                  <a:pt x="18370" y="17322"/>
                  <a:pt x="18389" y="17352"/>
                  <a:pt x="18412" y="17352"/>
                </a:cubicBezTo>
                <a:cubicBezTo>
                  <a:pt x="18434" y="17352"/>
                  <a:pt x="18453" y="17322"/>
                  <a:pt x="18453" y="17284"/>
                </a:cubicBezTo>
                <a:cubicBezTo>
                  <a:pt x="18453" y="17246"/>
                  <a:pt x="18434" y="17215"/>
                  <a:pt x="18412" y="17215"/>
                </a:cubicBezTo>
                <a:close/>
                <a:moveTo>
                  <a:pt x="18619" y="17215"/>
                </a:moveTo>
                <a:cubicBezTo>
                  <a:pt x="18596" y="17215"/>
                  <a:pt x="18578" y="17246"/>
                  <a:pt x="18578" y="17284"/>
                </a:cubicBezTo>
                <a:cubicBezTo>
                  <a:pt x="18578" y="17322"/>
                  <a:pt x="18596" y="17352"/>
                  <a:pt x="18619" y="17352"/>
                </a:cubicBezTo>
                <a:cubicBezTo>
                  <a:pt x="18641" y="17352"/>
                  <a:pt x="18660" y="17322"/>
                  <a:pt x="18660" y="17284"/>
                </a:cubicBezTo>
                <a:cubicBezTo>
                  <a:pt x="18660" y="17246"/>
                  <a:pt x="18641" y="17215"/>
                  <a:pt x="18619" y="17215"/>
                </a:cubicBezTo>
                <a:close/>
                <a:moveTo>
                  <a:pt x="18826" y="17215"/>
                </a:moveTo>
                <a:cubicBezTo>
                  <a:pt x="18803" y="17215"/>
                  <a:pt x="18785" y="17246"/>
                  <a:pt x="18785" y="17284"/>
                </a:cubicBezTo>
                <a:cubicBezTo>
                  <a:pt x="18785" y="17322"/>
                  <a:pt x="18803" y="17352"/>
                  <a:pt x="18826" y="17352"/>
                </a:cubicBezTo>
                <a:cubicBezTo>
                  <a:pt x="18849" y="17352"/>
                  <a:pt x="18867" y="17322"/>
                  <a:pt x="18867" y="17284"/>
                </a:cubicBezTo>
                <a:cubicBezTo>
                  <a:pt x="18867" y="17246"/>
                  <a:pt x="18849" y="17215"/>
                  <a:pt x="18826" y="17215"/>
                </a:cubicBezTo>
                <a:close/>
                <a:moveTo>
                  <a:pt x="19041" y="17215"/>
                </a:moveTo>
                <a:cubicBezTo>
                  <a:pt x="19018" y="17215"/>
                  <a:pt x="19000" y="17246"/>
                  <a:pt x="19000" y="17284"/>
                </a:cubicBezTo>
                <a:cubicBezTo>
                  <a:pt x="19000" y="17322"/>
                  <a:pt x="19018" y="17352"/>
                  <a:pt x="19041" y="17352"/>
                </a:cubicBezTo>
                <a:cubicBezTo>
                  <a:pt x="19064" y="17352"/>
                  <a:pt x="19082" y="17322"/>
                  <a:pt x="19082" y="17284"/>
                </a:cubicBezTo>
                <a:cubicBezTo>
                  <a:pt x="19082" y="17246"/>
                  <a:pt x="19064" y="17215"/>
                  <a:pt x="19041" y="17215"/>
                </a:cubicBezTo>
                <a:close/>
                <a:moveTo>
                  <a:pt x="19248" y="17215"/>
                </a:moveTo>
                <a:cubicBezTo>
                  <a:pt x="19226" y="17215"/>
                  <a:pt x="19207" y="17246"/>
                  <a:pt x="19207" y="17284"/>
                </a:cubicBezTo>
                <a:cubicBezTo>
                  <a:pt x="19207" y="17322"/>
                  <a:pt x="19226" y="17352"/>
                  <a:pt x="19248" y="17352"/>
                </a:cubicBezTo>
                <a:cubicBezTo>
                  <a:pt x="19271" y="17352"/>
                  <a:pt x="19289" y="17322"/>
                  <a:pt x="19289" y="17284"/>
                </a:cubicBezTo>
                <a:cubicBezTo>
                  <a:pt x="19289" y="17246"/>
                  <a:pt x="19271" y="17215"/>
                  <a:pt x="19248" y="17215"/>
                </a:cubicBezTo>
                <a:close/>
                <a:moveTo>
                  <a:pt x="12073" y="17241"/>
                </a:moveTo>
                <a:cubicBezTo>
                  <a:pt x="12070" y="17251"/>
                  <a:pt x="12068" y="17261"/>
                  <a:pt x="12068" y="17273"/>
                </a:cubicBezTo>
                <a:cubicBezTo>
                  <a:pt x="12068" y="17301"/>
                  <a:pt x="12078" y="17325"/>
                  <a:pt x="12092" y="17335"/>
                </a:cubicBezTo>
                <a:cubicBezTo>
                  <a:pt x="12092" y="17329"/>
                  <a:pt x="12093" y="17322"/>
                  <a:pt x="12093" y="17315"/>
                </a:cubicBezTo>
                <a:cubicBezTo>
                  <a:pt x="12093" y="17285"/>
                  <a:pt x="12085" y="17260"/>
                  <a:pt x="12073" y="17241"/>
                </a:cubicBezTo>
                <a:close/>
                <a:moveTo>
                  <a:pt x="19418" y="17254"/>
                </a:moveTo>
                <a:cubicBezTo>
                  <a:pt x="19416" y="17262"/>
                  <a:pt x="19415" y="17272"/>
                  <a:pt x="19415" y="17281"/>
                </a:cubicBezTo>
                <a:cubicBezTo>
                  <a:pt x="19415" y="17299"/>
                  <a:pt x="19419" y="17314"/>
                  <a:pt x="19425" y="17327"/>
                </a:cubicBezTo>
                <a:cubicBezTo>
                  <a:pt x="19423" y="17302"/>
                  <a:pt x="19421" y="17278"/>
                  <a:pt x="19418" y="17254"/>
                </a:cubicBezTo>
                <a:close/>
                <a:moveTo>
                  <a:pt x="5921" y="17382"/>
                </a:moveTo>
                <a:cubicBezTo>
                  <a:pt x="5899" y="17382"/>
                  <a:pt x="5880" y="17412"/>
                  <a:pt x="5880" y="17450"/>
                </a:cubicBezTo>
                <a:cubicBezTo>
                  <a:pt x="5880" y="17488"/>
                  <a:pt x="5899" y="17519"/>
                  <a:pt x="5921" y="17519"/>
                </a:cubicBezTo>
                <a:cubicBezTo>
                  <a:pt x="5944" y="17519"/>
                  <a:pt x="5962" y="17488"/>
                  <a:pt x="5962" y="17450"/>
                </a:cubicBezTo>
                <a:cubicBezTo>
                  <a:pt x="5962" y="17412"/>
                  <a:pt x="5944" y="17382"/>
                  <a:pt x="5921" y="17382"/>
                </a:cubicBezTo>
                <a:close/>
                <a:moveTo>
                  <a:pt x="6129" y="17382"/>
                </a:moveTo>
                <a:cubicBezTo>
                  <a:pt x="6106" y="17382"/>
                  <a:pt x="6088" y="17412"/>
                  <a:pt x="6088" y="17450"/>
                </a:cubicBezTo>
                <a:cubicBezTo>
                  <a:pt x="6088" y="17488"/>
                  <a:pt x="6106" y="17519"/>
                  <a:pt x="6129" y="17519"/>
                </a:cubicBezTo>
                <a:cubicBezTo>
                  <a:pt x="6151" y="17519"/>
                  <a:pt x="6170" y="17488"/>
                  <a:pt x="6170" y="17450"/>
                </a:cubicBezTo>
                <a:cubicBezTo>
                  <a:pt x="6170" y="17412"/>
                  <a:pt x="6151" y="17382"/>
                  <a:pt x="6129" y="17382"/>
                </a:cubicBezTo>
                <a:close/>
                <a:moveTo>
                  <a:pt x="6336" y="17382"/>
                </a:moveTo>
                <a:cubicBezTo>
                  <a:pt x="6313" y="17382"/>
                  <a:pt x="6295" y="17412"/>
                  <a:pt x="6295" y="17450"/>
                </a:cubicBezTo>
                <a:cubicBezTo>
                  <a:pt x="6295" y="17488"/>
                  <a:pt x="6313" y="17519"/>
                  <a:pt x="6336" y="17519"/>
                </a:cubicBezTo>
                <a:cubicBezTo>
                  <a:pt x="6359" y="17519"/>
                  <a:pt x="6377" y="17488"/>
                  <a:pt x="6377" y="17450"/>
                </a:cubicBezTo>
                <a:cubicBezTo>
                  <a:pt x="6377" y="17412"/>
                  <a:pt x="6359" y="17382"/>
                  <a:pt x="6336" y="17382"/>
                </a:cubicBezTo>
                <a:close/>
                <a:moveTo>
                  <a:pt x="6551" y="17382"/>
                </a:moveTo>
                <a:cubicBezTo>
                  <a:pt x="6528" y="17382"/>
                  <a:pt x="6510" y="17412"/>
                  <a:pt x="6510" y="17450"/>
                </a:cubicBezTo>
                <a:cubicBezTo>
                  <a:pt x="6510" y="17488"/>
                  <a:pt x="6528" y="17519"/>
                  <a:pt x="6551" y="17519"/>
                </a:cubicBezTo>
                <a:cubicBezTo>
                  <a:pt x="6574" y="17519"/>
                  <a:pt x="6592" y="17488"/>
                  <a:pt x="6592" y="17450"/>
                </a:cubicBezTo>
                <a:cubicBezTo>
                  <a:pt x="6592" y="17412"/>
                  <a:pt x="6574" y="17382"/>
                  <a:pt x="6551" y="17382"/>
                </a:cubicBezTo>
                <a:close/>
                <a:moveTo>
                  <a:pt x="6758" y="17382"/>
                </a:moveTo>
                <a:cubicBezTo>
                  <a:pt x="6736" y="17382"/>
                  <a:pt x="6717" y="17412"/>
                  <a:pt x="6717" y="17450"/>
                </a:cubicBezTo>
                <a:cubicBezTo>
                  <a:pt x="6717" y="17488"/>
                  <a:pt x="6736" y="17519"/>
                  <a:pt x="6758" y="17519"/>
                </a:cubicBezTo>
                <a:cubicBezTo>
                  <a:pt x="6781" y="17519"/>
                  <a:pt x="6799" y="17488"/>
                  <a:pt x="6799" y="17450"/>
                </a:cubicBezTo>
                <a:cubicBezTo>
                  <a:pt x="6799" y="17412"/>
                  <a:pt x="6781" y="17382"/>
                  <a:pt x="6758" y="17382"/>
                </a:cubicBezTo>
                <a:close/>
                <a:moveTo>
                  <a:pt x="6965" y="17382"/>
                </a:moveTo>
                <a:cubicBezTo>
                  <a:pt x="6943" y="17382"/>
                  <a:pt x="6924" y="17412"/>
                  <a:pt x="6924" y="17450"/>
                </a:cubicBezTo>
                <a:cubicBezTo>
                  <a:pt x="6924" y="17488"/>
                  <a:pt x="6943" y="17519"/>
                  <a:pt x="6965" y="17519"/>
                </a:cubicBezTo>
                <a:cubicBezTo>
                  <a:pt x="6988" y="17519"/>
                  <a:pt x="7006" y="17488"/>
                  <a:pt x="7006" y="17450"/>
                </a:cubicBezTo>
                <a:cubicBezTo>
                  <a:pt x="7006" y="17412"/>
                  <a:pt x="6988" y="17382"/>
                  <a:pt x="6965" y="17382"/>
                </a:cubicBezTo>
                <a:close/>
                <a:moveTo>
                  <a:pt x="7170" y="17382"/>
                </a:moveTo>
                <a:cubicBezTo>
                  <a:pt x="7152" y="17390"/>
                  <a:pt x="7139" y="17416"/>
                  <a:pt x="7139" y="17447"/>
                </a:cubicBezTo>
                <a:cubicBezTo>
                  <a:pt x="7139" y="17479"/>
                  <a:pt x="7152" y="17506"/>
                  <a:pt x="7170" y="17513"/>
                </a:cubicBezTo>
                <a:lnTo>
                  <a:pt x="7170" y="17447"/>
                </a:lnTo>
                <a:lnTo>
                  <a:pt x="7170" y="17382"/>
                </a:lnTo>
                <a:close/>
                <a:moveTo>
                  <a:pt x="11165" y="17382"/>
                </a:moveTo>
                <a:cubicBezTo>
                  <a:pt x="11142" y="17382"/>
                  <a:pt x="11124" y="17412"/>
                  <a:pt x="11124" y="17450"/>
                </a:cubicBezTo>
                <a:cubicBezTo>
                  <a:pt x="11124" y="17488"/>
                  <a:pt x="11142" y="17519"/>
                  <a:pt x="11165" y="17519"/>
                </a:cubicBezTo>
                <a:cubicBezTo>
                  <a:pt x="11187" y="17519"/>
                  <a:pt x="11206" y="17488"/>
                  <a:pt x="11206" y="17450"/>
                </a:cubicBezTo>
                <a:cubicBezTo>
                  <a:pt x="11206" y="17412"/>
                  <a:pt x="11187" y="17382"/>
                  <a:pt x="11165" y="17382"/>
                </a:cubicBezTo>
                <a:close/>
                <a:moveTo>
                  <a:pt x="11380" y="17382"/>
                </a:moveTo>
                <a:cubicBezTo>
                  <a:pt x="11357" y="17382"/>
                  <a:pt x="11339" y="17412"/>
                  <a:pt x="11339" y="17450"/>
                </a:cubicBezTo>
                <a:cubicBezTo>
                  <a:pt x="11339" y="17488"/>
                  <a:pt x="11357" y="17519"/>
                  <a:pt x="11380" y="17519"/>
                </a:cubicBezTo>
                <a:cubicBezTo>
                  <a:pt x="11402" y="17519"/>
                  <a:pt x="11421" y="17488"/>
                  <a:pt x="11421" y="17450"/>
                </a:cubicBezTo>
                <a:cubicBezTo>
                  <a:pt x="11421" y="17412"/>
                  <a:pt x="11402" y="17382"/>
                  <a:pt x="11380" y="17382"/>
                </a:cubicBezTo>
                <a:close/>
                <a:moveTo>
                  <a:pt x="11587" y="17382"/>
                </a:moveTo>
                <a:cubicBezTo>
                  <a:pt x="11564" y="17382"/>
                  <a:pt x="11546" y="17412"/>
                  <a:pt x="11546" y="17450"/>
                </a:cubicBezTo>
                <a:cubicBezTo>
                  <a:pt x="11546" y="17488"/>
                  <a:pt x="11564" y="17519"/>
                  <a:pt x="11587" y="17519"/>
                </a:cubicBezTo>
                <a:cubicBezTo>
                  <a:pt x="11610" y="17519"/>
                  <a:pt x="11628" y="17488"/>
                  <a:pt x="11628" y="17450"/>
                </a:cubicBezTo>
                <a:cubicBezTo>
                  <a:pt x="11628" y="17412"/>
                  <a:pt x="11610" y="17382"/>
                  <a:pt x="11587" y="17382"/>
                </a:cubicBezTo>
                <a:close/>
                <a:moveTo>
                  <a:pt x="11794" y="17382"/>
                </a:moveTo>
                <a:cubicBezTo>
                  <a:pt x="11771" y="17382"/>
                  <a:pt x="11753" y="17412"/>
                  <a:pt x="11753" y="17450"/>
                </a:cubicBezTo>
                <a:cubicBezTo>
                  <a:pt x="11753" y="17488"/>
                  <a:pt x="11771" y="17519"/>
                  <a:pt x="11794" y="17519"/>
                </a:cubicBezTo>
                <a:cubicBezTo>
                  <a:pt x="11817" y="17519"/>
                  <a:pt x="11835" y="17488"/>
                  <a:pt x="11835" y="17450"/>
                </a:cubicBezTo>
                <a:cubicBezTo>
                  <a:pt x="11835" y="17412"/>
                  <a:pt x="11817" y="17382"/>
                  <a:pt x="11794" y="17382"/>
                </a:cubicBezTo>
                <a:close/>
                <a:moveTo>
                  <a:pt x="12009" y="17382"/>
                </a:moveTo>
                <a:cubicBezTo>
                  <a:pt x="11986" y="17382"/>
                  <a:pt x="11968" y="17412"/>
                  <a:pt x="11968" y="17450"/>
                </a:cubicBezTo>
                <a:cubicBezTo>
                  <a:pt x="11968" y="17488"/>
                  <a:pt x="11986" y="17519"/>
                  <a:pt x="12009" y="17519"/>
                </a:cubicBezTo>
                <a:cubicBezTo>
                  <a:pt x="12032" y="17519"/>
                  <a:pt x="12050" y="17488"/>
                  <a:pt x="12050" y="17450"/>
                </a:cubicBezTo>
                <a:cubicBezTo>
                  <a:pt x="12050" y="17412"/>
                  <a:pt x="12032" y="17382"/>
                  <a:pt x="12009" y="17382"/>
                </a:cubicBezTo>
                <a:close/>
                <a:moveTo>
                  <a:pt x="17045" y="17382"/>
                </a:moveTo>
                <a:cubicBezTo>
                  <a:pt x="17041" y="17382"/>
                  <a:pt x="17038" y="17383"/>
                  <a:pt x="17035" y="17384"/>
                </a:cubicBezTo>
                <a:cubicBezTo>
                  <a:pt x="17038" y="17407"/>
                  <a:pt x="17042" y="17427"/>
                  <a:pt x="17045" y="17446"/>
                </a:cubicBezTo>
                <a:cubicBezTo>
                  <a:pt x="17045" y="17447"/>
                  <a:pt x="17045" y="17449"/>
                  <a:pt x="17045" y="17450"/>
                </a:cubicBezTo>
                <a:cubicBezTo>
                  <a:pt x="17049" y="17473"/>
                  <a:pt x="17052" y="17495"/>
                  <a:pt x="17055" y="17516"/>
                </a:cubicBezTo>
                <a:cubicBezTo>
                  <a:pt x="17073" y="17508"/>
                  <a:pt x="17086" y="17482"/>
                  <a:pt x="17086" y="17450"/>
                </a:cubicBezTo>
                <a:cubicBezTo>
                  <a:pt x="17086" y="17412"/>
                  <a:pt x="17067" y="17382"/>
                  <a:pt x="17045" y="17382"/>
                </a:cubicBezTo>
                <a:close/>
                <a:moveTo>
                  <a:pt x="17252" y="17382"/>
                </a:moveTo>
                <a:cubicBezTo>
                  <a:pt x="17230" y="17382"/>
                  <a:pt x="17211" y="17412"/>
                  <a:pt x="17211" y="17450"/>
                </a:cubicBezTo>
                <a:cubicBezTo>
                  <a:pt x="17211" y="17488"/>
                  <a:pt x="17230" y="17519"/>
                  <a:pt x="17252" y="17519"/>
                </a:cubicBezTo>
                <a:cubicBezTo>
                  <a:pt x="17275" y="17519"/>
                  <a:pt x="17293" y="17488"/>
                  <a:pt x="17293" y="17450"/>
                </a:cubicBezTo>
                <a:cubicBezTo>
                  <a:pt x="17293" y="17412"/>
                  <a:pt x="17275" y="17382"/>
                  <a:pt x="17252" y="17382"/>
                </a:cubicBezTo>
                <a:close/>
                <a:moveTo>
                  <a:pt x="17467" y="17382"/>
                </a:moveTo>
                <a:cubicBezTo>
                  <a:pt x="17445" y="17382"/>
                  <a:pt x="17426" y="17412"/>
                  <a:pt x="17426" y="17450"/>
                </a:cubicBezTo>
                <a:cubicBezTo>
                  <a:pt x="17426" y="17488"/>
                  <a:pt x="17445" y="17519"/>
                  <a:pt x="17467" y="17519"/>
                </a:cubicBezTo>
                <a:cubicBezTo>
                  <a:pt x="17490" y="17519"/>
                  <a:pt x="17508" y="17488"/>
                  <a:pt x="17508" y="17450"/>
                </a:cubicBezTo>
                <a:cubicBezTo>
                  <a:pt x="17508" y="17412"/>
                  <a:pt x="17490" y="17382"/>
                  <a:pt x="17467" y="17382"/>
                </a:cubicBezTo>
                <a:close/>
                <a:moveTo>
                  <a:pt x="17675" y="17382"/>
                </a:moveTo>
                <a:cubicBezTo>
                  <a:pt x="17652" y="17382"/>
                  <a:pt x="17634" y="17412"/>
                  <a:pt x="17634" y="17450"/>
                </a:cubicBezTo>
                <a:cubicBezTo>
                  <a:pt x="17634" y="17488"/>
                  <a:pt x="17652" y="17519"/>
                  <a:pt x="17675" y="17519"/>
                </a:cubicBezTo>
                <a:cubicBezTo>
                  <a:pt x="17697" y="17519"/>
                  <a:pt x="17716" y="17488"/>
                  <a:pt x="17716" y="17450"/>
                </a:cubicBezTo>
                <a:cubicBezTo>
                  <a:pt x="17716" y="17412"/>
                  <a:pt x="17697" y="17382"/>
                  <a:pt x="17675" y="17382"/>
                </a:cubicBezTo>
                <a:close/>
                <a:moveTo>
                  <a:pt x="17882" y="17382"/>
                </a:moveTo>
                <a:cubicBezTo>
                  <a:pt x="17859" y="17382"/>
                  <a:pt x="17841" y="17412"/>
                  <a:pt x="17841" y="17450"/>
                </a:cubicBezTo>
                <a:cubicBezTo>
                  <a:pt x="17841" y="17488"/>
                  <a:pt x="17859" y="17519"/>
                  <a:pt x="17882" y="17519"/>
                </a:cubicBezTo>
                <a:cubicBezTo>
                  <a:pt x="17904" y="17519"/>
                  <a:pt x="17923" y="17488"/>
                  <a:pt x="17923" y="17450"/>
                </a:cubicBezTo>
                <a:cubicBezTo>
                  <a:pt x="17923" y="17412"/>
                  <a:pt x="17904" y="17382"/>
                  <a:pt x="17882" y="17382"/>
                </a:cubicBezTo>
                <a:close/>
                <a:moveTo>
                  <a:pt x="18097" y="17382"/>
                </a:moveTo>
                <a:cubicBezTo>
                  <a:pt x="18074" y="17382"/>
                  <a:pt x="18056" y="17412"/>
                  <a:pt x="18056" y="17450"/>
                </a:cubicBezTo>
                <a:cubicBezTo>
                  <a:pt x="18056" y="17488"/>
                  <a:pt x="18074" y="17519"/>
                  <a:pt x="18097" y="17519"/>
                </a:cubicBezTo>
                <a:cubicBezTo>
                  <a:pt x="18119" y="17519"/>
                  <a:pt x="18138" y="17488"/>
                  <a:pt x="18138" y="17450"/>
                </a:cubicBezTo>
                <a:cubicBezTo>
                  <a:pt x="18138" y="17412"/>
                  <a:pt x="18119" y="17382"/>
                  <a:pt x="18097" y="17382"/>
                </a:cubicBezTo>
                <a:close/>
                <a:moveTo>
                  <a:pt x="18304" y="17382"/>
                </a:moveTo>
                <a:cubicBezTo>
                  <a:pt x="18281" y="17382"/>
                  <a:pt x="18263" y="17412"/>
                  <a:pt x="18263" y="17450"/>
                </a:cubicBezTo>
                <a:cubicBezTo>
                  <a:pt x="18263" y="17488"/>
                  <a:pt x="18281" y="17519"/>
                  <a:pt x="18304" y="17519"/>
                </a:cubicBezTo>
                <a:cubicBezTo>
                  <a:pt x="18327" y="17519"/>
                  <a:pt x="18345" y="17488"/>
                  <a:pt x="18345" y="17450"/>
                </a:cubicBezTo>
                <a:cubicBezTo>
                  <a:pt x="18345" y="17412"/>
                  <a:pt x="18327" y="17382"/>
                  <a:pt x="18304" y="17382"/>
                </a:cubicBezTo>
                <a:close/>
                <a:moveTo>
                  <a:pt x="18511" y="17382"/>
                </a:moveTo>
                <a:cubicBezTo>
                  <a:pt x="18489" y="17382"/>
                  <a:pt x="18470" y="17412"/>
                  <a:pt x="18470" y="17450"/>
                </a:cubicBezTo>
                <a:cubicBezTo>
                  <a:pt x="18470" y="17488"/>
                  <a:pt x="18489" y="17519"/>
                  <a:pt x="18511" y="17519"/>
                </a:cubicBezTo>
                <a:cubicBezTo>
                  <a:pt x="18534" y="17519"/>
                  <a:pt x="18552" y="17488"/>
                  <a:pt x="18552" y="17450"/>
                </a:cubicBezTo>
                <a:cubicBezTo>
                  <a:pt x="18552" y="17412"/>
                  <a:pt x="18534" y="17382"/>
                  <a:pt x="18511" y="17382"/>
                </a:cubicBezTo>
                <a:close/>
                <a:moveTo>
                  <a:pt x="18726" y="17382"/>
                </a:moveTo>
                <a:cubicBezTo>
                  <a:pt x="18704" y="17382"/>
                  <a:pt x="18685" y="17412"/>
                  <a:pt x="18685" y="17450"/>
                </a:cubicBezTo>
                <a:cubicBezTo>
                  <a:pt x="18685" y="17488"/>
                  <a:pt x="18704" y="17519"/>
                  <a:pt x="18726" y="17519"/>
                </a:cubicBezTo>
                <a:cubicBezTo>
                  <a:pt x="18749" y="17519"/>
                  <a:pt x="18767" y="17488"/>
                  <a:pt x="18767" y="17450"/>
                </a:cubicBezTo>
                <a:cubicBezTo>
                  <a:pt x="18767" y="17412"/>
                  <a:pt x="18749" y="17382"/>
                  <a:pt x="18726" y="17382"/>
                </a:cubicBezTo>
                <a:close/>
                <a:moveTo>
                  <a:pt x="18934" y="17382"/>
                </a:moveTo>
                <a:cubicBezTo>
                  <a:pt x="18911" y="17382"/>
                  <a:pt x="18892" y="17412"/>
                  <a:pt x="18892" y="17450"/>
                </a:cubicBezTo>
                <a:cubicBezTo>
                  <a:pt x="18892" y="17488"/>
                  <a:pt x="18911" y="17519"/>
                  <a:pt x="18934" y="17519"/>
                </a:cubicBezTo>
                <a:cubicBezTo>
                  <a:pt x="18956" y="17519"/>
                  <a:pt x="18975" y="17488"/>
                  <a:pt x="18975" y="17450"/>
                </a:cubicBezTo>
                <a:cubicBezTo>
                  <a:pt x="18975" y="17412"/>
                  <a:pt x="18956" y="17382"/>
                  <a:pt x="18934" y="17382"/>
                </a:cubicBezTo>
                <a:close/>
                <a:moveTo>
                  <a:pt x="19141" y="17382"/>
                </a:moveTo>
                <a:cubicBezTo>
                  <a:pt x="19118" y="17382"/>
                  <a:pt x="19100" y="17412"/>
                  <a:pt x="19100" y="17450"/>
                </a:cubicBezTo>
                <a:cubicBezTo>
                  <a:pt x="19100" y="17488"/>
                  <a:pt x="19118" y="17519"/>
                  <a:pt x="19141" y="17519"/>
                </a:cubicBezTo>
                <a:cubicBezTo>
                  <a:pt x="19163" y="17519"/>
                  <a:pt x="19182" y="17488"/>
                  <a:pt x="19182" y="17450"/>
                </a:cubicBezTo>
                <a:cubicBezTo>
                  <a:pt x="19182" y="17412"/>
                  <a:pt x="19163" y="17382"/>
                  <a:pt x="19141" y="17382"/>
                </a:cubicBezTo>
                <a:close/>
                <a:moveTo>
                  <a:pt x="19356" y="17382"/>
                </a:moveTo>
                <a:cubicBezTo>
                  <a:pt x="19333" y="17382"/>
                  <a:pt x="19315" y="17412"/>
                  <a:pt x="19315" y="17450"/>
                </a:cubicBezTo>
                <a:cubicBezTo>
                  <a:pt x="19315" y="17488"/>
                  <a:pt x="19333" y="17519"/>
                  <a:pt x="19356" y="17519"/>
                </a:cubicBezTo>
                <a:cubicBezTo>
                  <a:pt x="19378" y="17519"/>
                  <a:pt x="19397" y="17488"/>
                  <a:pt x="19397" y="17450"/>
                </a:cubicBezTo>
                <a:cubicBezTo>
                  <a:pt x="19397" y="17412"/>
                  <a:pt x="19378" y="17382"/>
                  <a:pt x="19356" y="17382"/>
                </a:cubicBezTo>
                <a:close/>
                <a:moveTo>
                  <a:pt x="5811" y="17561"/>
                </a:moveTo>
                <a:cubicBezTo>
                  <a:pt x="5803" y="17561"/>
                  <a:pt x="5795" y="17565"/>
                  <a:pt x="5789" y="17571"/>
                </a:cubicBezTo>
                <a:cubicBezTo>
                  <a:pt x="5784" y="17604"/>
                  <a:pt x="5781" y="17639"/>
                  <a:pt x="5781" y="17676"/>
                </a:cubicBezTo>
                <a:cubicBezTo>
                  <a:pt x="5788" y="17689"/>
                  <a:pt x="5799" y="17698"/>
                  <a:pt x="5811" y="17698"/>
                </a:cubicBezTo>
                <a:cubicBezTo>
                  <a:pt x="5833" y="17698"/>
                  <a:pt x="5852" y="17667"/>
                  <a:pt x="5852" y="17629"/>
                </a:cubicBezTo>
                <a:cubicBezTo>
                  <a:pt x="5852" y="17592"/>
                  <a:pt x="5833" y="17561"/>
                  <a:pt x="5811" y="17561"/>
                </a:cubicBezTo>
                <a:close/>
                <a:moveTo>
                  <a:pt x="6021" y="17561"/>
                </a:moveTo>
                <a:cubicBezTo>
                  <a:pt x="5999" y="17561"/>
                  <a:pt x="5980" y="17592"/>
                  <a:pt x="5980" y="17629"/>
                </a:cubicBezTo>
                <a:cubicBezTo>
                  <a:pt x="5980" y="17667"/>
                  <a:pt x="5999" y="17698"/>
                  <a:pt x="6021" y="17698"/>
                </a:cubicBezTo>
                <a:cubicBezTo>
                  <a:pt x="6044" y="17698"/>
                  <a:pt x="6062" y="17667"/>
                  <a:pt x="6062" y="17629"/>
                </a:cubicBezTo>
                <a:cubicBezTo>
                  <a:pt x="6062" y="17592"/>
                  <a:pt x="6044" y="17561"/>
                  <a:pt x="6021" y="17561"/>
                </a:cubicBezTo>
                <a:close/>
                <a:moveTo>
                  <a:pt x="6236" y="17561"/>
                </a:moveTo>
                <a:cubicBezTo>
                  <a:pt x="6214" y="17561"/>
                  <a:pt x="6195" y="17592"/>
                  <a:pt x="6195" y="17629"/>
                </a:cubicBezTo>
                <a:cubicBezTo>
                  <a:pt x="6195" y="17667"/>
                  <a:pt x="6214" y="17698"/>
                  <a:pt x="6236" y="17698"/>
                </a:cubicBezTo>
                <a:cubicBezTo>
                  <a:pt x="6259" y="17698"/>
                  <a:pt x="6277" y="17667"/>
                  <a:pt x="6277" y="17629"/>
                </a:cubicBezTo>
                <a:cubicBezTo>
                  <a:pt x="6277" y="17592"/>
                  <a:pt x="6259" y="17561"/>
                  <a:pt x="6236" y="17561"/>
                </a:cubicBezTo>
                <a:close/>
                <a:moveTo>
                  <a:pt x="6443" y="17561"/>
                </a:moveTo>
                <a:cubicBezTo>
                  <a:pt x="6421" y="17561"/>
                  <a:pt x="6402" y="17592"/>
                  <a:pt x="6402" y="17629"/>
                </a:cubicBezTo>
                <a:cubicBezTo>
                  <a:pt x="6402" y="17667"/>
                  <a:pt x="6421" y="17698"/>
                  <a:pt x="6443" y="17698"/>
                </a:cubicBezTo>
                <a:cubicBezTo>
                  <a:pt x="6466" y="17698"/>
                  <a:pt x="6484" y="17667"/>
                  <a:pt x="6484" y="17629"/>
                </a:cubicBezTo>
                <a:cubicBezTo>
                  <a:pt x="6484" y="17592"/>
                  <a:pt x="6466" y="17561"/>
                  <a:pt x="6443" y="17561"/>
                </a:cubicBezTo>
                <a:close/>
                <a:moveTo>
                  <a:pt x="6651" y="17561"/>
                </a:moveTo>
                <a:cubicBezTo>
                  <a:pt x="6628" y="17561"/>
                  <a:pt x="6610" y="17592"/>
                  <a:pt x="6610" y="17629"/>
                </a:cubicBezTo>
                <a:cubicBezTo>
                  <a:pt x="6610" y="17667"/>
                  <a:pt x="6628" y="17698"/>
                  <a:pt x="6651" y="17698"/>
                </a:cubicBezTo>
                <a:cubicBezTo>
                  <a:pt x="6673" y="17698"/>
                  <a:pt x="6692" y="17667"/>
                  <a:pt x="6692" y="17629"/>
                </a:cubicBezTo>
                <a:cubicBezTo>
                  <a:pt x="6692" y="17592"/>
                  <a:pt x="6673" y="17561"/>
                  <a:pt x="6651" y="17561"/>
                </a:cubicBezTo>
                <a:close/>
                <a:moveTo>
                  <a:pt x="6866" y="17561"/>
                </a:moveTo>
                <a:cubicBezTo>
                  <a:pt x="6843" y="17561"/>
                  <a:pt x="6825" y="17592"/>
                  <a:pt x="6825" y="17629"/>
                </a:cubicBezTo>
                <a:cubicBezTo>
                  <a:pt x="6825" y="17667"/>
                  <a:pt x="6843" y="17698"/>
                  <a:pt x="6866" y="17698"/>
                </a:cubicBezTo>
                <a:cubicBezTo>
                  <a:pt x="6888" y="17698"/>
                  <a:pt x="6907" y="17667"/>
                  <a:pt x="6907" y="17629"/>
                </a:cubicBezTo>
                <a:cubicBezTo>
                  <a:pt x="6907" y="17592"/>
                  <a:pt x="6888" y="17561"/>
                  <a:pt x="6866" y="17561"/>
                </a:cubicBezTo>
                <a:close/>
                <a:moveTo>
                  <a:pt x="7073" y="17561"/>
                </a:moveTo>
                <a:cubicBezTo>
                  <a:pt x="7050" y="17561"/>
                  <a:pt x="7032" y="17592"/>
                  <a:pt x="7032" y="17629"/>
                </a:cubicBezTo>
                <a:cubicBezTo>
                  <a:pt x="7032" y="17667"/>
                  <a:pt x="7050" y="17698"/>
                  <a:pt x="7073" y="17698"/>
                </a:cubicBezTo>
                <a:cubicBezTo>
                  <a:pt x="7081" y="17698"/>
                  <a:pt x="7087" y="17694"/>
                  <a:pt x="7094" y="17688"/>
                </a:cubicBezTo>
                <a:cubicBezTo>
                  <a:pt x="7100" y="17665"/>
                  <a:pt x="7106" y="17643"/>
                  <a:pt x="7113" y="17623"/>
                </a:cubicBezTo>
                <a:cubicBezTo>
                  <a:pt x="7112" y="17588"/>
                  <a:pt x="7094" y="17561"/>
                  <a:pt x="7073" y="17561"/>
                </a:cubicBezTo>
                <a:close/>
                <a:moveTo>
                  <a:pt x="11272" y="17561"/>
                </a:moveTo>
                <a:cubicBezTo>
                  <a:pt x="11249" y="17561"/>
                  <a:pt x="11231" y="17592"/>
                  <a:pt x="11231" y="17629"/>
                </a:cubicBezTo>
                <a:cubicBezTo>
                  <a:pt x="11231" y="17667"/>
                  <a:pt x="11249" y="17698"/>
                  <a:pt x="11272" y="17698"/>
                </a:cubicBezTo>
                <a:cubicBezTo>
                  <a:pt x="11295" y="17698"/>
                  <a:pt x="11313" y="17667"/>
                  <a:pt x="11313" y="17629"/>
                </a:cubicBezTo>
                <a:cubicBezTo>
                  <a:pt x="11313" y="17592"/>
                  <a:pt x="11295" y="17561"/>
                  <a:pt x="11272" y="17561"/>
                </a:cubicBezTo>
                <a:close/>
                <a:moveTo>
                  <a:pt x="11479" y="17561"/>
                </a:moveTo>
                <a:cubicBezTo>
                  <a:pt x="11457" y="17561"/>
                  <a:pt x="11438" y="17592"/>
                  <a:pt x="11438" y="17629"/>
                </a:cubicBezTo>
                <a:cubicBezTo>
                  <a:pt x="11438" y="17667"/>
                  <a:pt x="11457" y="17698"/>
                  <a:pt x="11479" y="17698"/>
                </a:cubicBezTo>
                <a:cubicBezTo>
                  <a:pt x="11502" y="17698"/>
                  <a:pt x="11520" y="17667"/>
                  <a:pt x="11520" y="17629"/>
                </a:cubicBezTo>
                <a:cubicBezTo>
                  <a:pt x="11520" y="17592"/>
                  <a:pt x="11502" y="17561"/>
                  <a:pt x="11479" y="17561"/>
                </a:cubicBezTo>
                <a:close/>
                <a:moveTo>
                  <a:pt x="11694" y="17561"/>
                </a:moveTo>
                <a:cubicBezTo>
                  <a:pt x="11672" y="17561"/>
                  <a:pt x="11653" y="17592"/>
                  <a:pt x="11653" y="17629"/>
                </a:cubicBezTo>
                <a:cubicBezTo>
                  <a:pt x="11653" y="17667"/>
                  <a:pt x="11672" y="17698"/>
                  <a:pt x="11694" y="17698"/>
                </a:cubicBezTo>
                <a:cubicBezTo>
                  <a:pt x="11717" y="17698"/>
                  <a:pt x="11735" y="17667"/>
                  <a:pt x="11735" y="17629"/>
                </a:cubicBezTo>
                <a:cubicBezTo>
                  <a:pt x="11735" y="17592"/>
                  <a:pt x="11717" y="17561"/>
                  <a:pt x="11694" y="17561"/>
                </a:cubicBezTo>
                <a:close/>
                <a:moveTo>
                  <a:pt x="11902" y="17561"/>
                </a:moveTo>
                <a:cubicBezTo>
                  <a:pt x="11879" y="17561"/>
                  <a:pt x="11861" y="17592"/>
                  <a:pt x="11861" y="17629"/>
                </a:cubicBezTo>
                <a:cubicBezTo>
                  <a:pt x="11861" y="17667"/>
                  <a:pt x="11879" y="17698"/>
                  <a:pt x="11902" y="17698"/>
                </a:cubicBezTo>
                <a:cubicBezTo>
                  <a:pt x="11924" y="17698"/>
                  <a:pt x="11943" y="17667"/>
                  <a:pt x="11943" y="17629"/>
                </a:cubicBezTo>
                <a:cubicBezTo>
                  <a:pt x="11943" y="17592"/>
                  <a:pt x="11924" y="17561"/>
                  <a:pt x="11902" y="17561"/>
                </a:cubicBezTo>
                <a:close/>
                <a:moveTo>
                  <a:pt x="17153" y="17561"/>
                </a:moveTo>
                <a:cubicBezTo>
                  <a:pt x="17130" y="17561"/>
                  <a:pt x="17111" y="17592"/>
                  <a:pt x="17111" y="17629"/>
                </a:cubicBezTo>
                <a:cubicBezTo>
                  <a:pt x="17111" y="17667"/>
                  <a:pt x="17130" y="17698"/>
                  <a:pt x="17153" y="17698"/>
                </a:cubicBezTo>
                <a:cubicBezTo>
                  <a:pt x="17175" y="17698"/>
                  <a:pt x="17194" y="17667"/>
                  <a:pt x="17194" y="17629"/>
                </a:cubicBezTo>
                <a:cubicBezTo>
                  <a:pt x="17194" y="17592"/>
                  <a:pt x="17175" y="17561"/>
                  <a:pt x="17153" y="17561"/>
                </a:cubicBezTo>
                <a:close/>
                <a:moveTo>
                  <a:pt x="17360" y="17561"/>
                </a:moveTo>
                <a:cubicBezTo>
                  <a:pt x="17337" y="17561"/>
                  <a:pt x="17319" y="17592"/>
                  <a:pt x="17319" y="17629"/>
                </a:cubicBezTo>
                <a:cubicBezTo>
                  <a:pt x="17319" y="17667"/>
                  <a:pt x="17337" y="17698"/>
                  <a:pt x="17360" y="17698"/>
                </a:cubicBezTo>
                <a:cubicBezTo>
                  <a:pt x="17382" y="17698"/>
                  <a:pt x="17401" y="17667"/>
                  <a:pt x="17401" y="17629"/>
                </a:cubicBezTo>
                <a:cubicBezTo>
                  <a:pt x="17401" y="17592"/>
                  <a:pt x="17382" y="17561"/>
                  <a:pt x="17360" y="17561"/>
                </a:cubicBezTo>
                <a:close/>
                <a:moveTo>
                  <a:pt x="17567" y="17561"/>
                </a:moveTo>
                <a:cubicBezTo>
                  <a:pt x="17544" y="17561"/>
                  <a:pt x="17526" y="17592"/>
                  <a:pt x="17526" y="17629"/>
                </a:cubicBezTo>
                <a:cubicBezTo>
                  <a:pt x="17526" y="17667"/>
                  <a:pt x="17544" y="17698"/>
                  <a:pt x="17567" y="17698"/>
                </a:cubicBezTo>
                <a:cubicBezTo>
                  <a:pt x="17590" y="17698"/>
                  <a:pt x="17608" y="17667"/>
                  <a:pt x="17608" y="17629"/>
                </a:cubicBezTo>
                <a:cubicBezTo>
                  <a:pt x="17608" y="17592"/>
                  <a:pt x="17590" y="17561"/>
                  <a:pt x="17567" y="17561"/>
                </a:cubicBezTo>
                <a:close/>
                <a:moveTo>
                  <a:pt x="17782" y="17561"/>
                </a:moveTo>
                <a:cubicBezTo>
                  <a:pt x="17759" y="17561"/>
                  <a:pt x="17741" y="17592"/>
                  <a:pt x="17741" y="17629"/>
                </a:cubicBezTo>
                <a:cubicBezTo>
                  <a:pt x="17741" y="17667"/>
                  <a:pt x="17759" y="17698"/>
                  <a:pt x="17782" y="17698"/>
                </a:cubicBezTo>
                <a:cubicBezTo>
                  <a:pt x="17805" y="17698"/>
                  <a:pt x="17823" y="17667"/>
                  <a:pt x="17823" y="17629"/>
                </a:cubicBezTo>
                <a:cubicBezTo>
                  <a:pt x="17823" y="17592"/>
                  <a:pt x="17805" y="17561"/>
                  <a:pt x="17782" y="17561"/>
                </a:cubicBezTo>
                <a:close/>
                <a:moveTo>
                  <a:pt x="17989" y="17561"/>
                </a:moveTo>
                <a:cubicBezTo>
                  <a:pt x="17967" y="17561"/>
                  <a:pt x="17948" y="17592"/>
                  <a:pt x="17948" y="17629"/>
                </a:cubicBezTo>
                <a:cubicBezTo>
                  <a:pt x="17948" y="17667"/>
                  <a:pt x="17967" y="17698"/>
                  <a:pt x="17989" y="17698"/>
                </a:cubicBezTo>
                <a:cubicBezTo>
                  <a:pt x="18012" y="17698"/>
                  <a:pt x="18030" y="17667"/>
                  <a:pt x="18030" y="17629"/>
                </a:cubicBezTo>
                <a:cubicBezTo>
                  <a:pt x="18030" y="17592"/>
                  <a:pt x="18012" y="17561"/>
                  <a:pt x="17989" y="17561"/>
                </a:cubicBezTo>
                <a:close/>
                <a:moveTo>
                  <a:pt x="18197" y="17561"/>
                </a:moveTo>
                <a:cubicBezTo>
                  <a:pt x="18174" y="17561"/>
                  <a:pt x="18156" y="17592"/>
                  <a:pt x="18156" y="17629"/>
                </a:cubicBezTo>
                <a:cubicBezTo>
                  <a:pt x="18156" y="17667"/>
                  <a:pt x="18174" y="17698"/>
                  <a:pt x="18197" y="17698"/>
                </a:cubicBezTo>
                <a:cubicBezTo>
                  <a:pt x="18219" y="17698"/>
                  <a:pt x="18238" y="17667"/>
                  <a:pt x="18238" y="17629"/>
                </a:cubicBezTo>
                <a:cubicBezTo>
                  <a:pt x="18238" y="17592"/>
                  <a:pt x="18219" y="17561"/>
                  <a:pt x="18197" y="17561"/>
                </a:cubicBezTo>
                <a:close/>
                <a:moveTo>
                  <a:pt x="18412" y="17561"/>
                </a:moveTo>
                <a:cubicBezTo>
                  <a:pt x="18389" y="17561"/>
                  <a:pt x="18370" y="17592"/>
                  <a:pt x="18370" y="17629"/>
                </a:cubicBezTo>
                <a:cubicBezTo>
                  <a:pt x="18370" y="17667"/>
                  <a:pt x="18389" y="17698"/>
                  <a:pt x="18412" y="17698"/>
                </a:cubicBezTo>
                <a:cubicBezTo>
                  <a:pt x="18434" y="17698"/>
                  <a:pt x="18453" y="17667"/>
                  <a:pt x="18453" y="17629"/>
                </a:cubicBezTo>
                <a:cubicBezTo>
                  <a:pt x="18453" y="17592"/>
                  <a:pt x="18434" y="17561"/>
                  <a:pt x="18412" y="17561"/>
                </a:cubicBezTo>
                <a:close/>
                <a:moveTo>
                  <a:pt x="18619" y="17561"/>
                </a:moveTo>
                <a:cubicBezTo>
                  <a:pt x="18596" y="17561"/>
                  <a:pt x="18578" y="17592"/>
                  <a:pt x="18578" y="17629"/>
                </a:cubicBezTo>
                <a:cubicBezTo>
                  <a:pt x="18578" y="17667"/>
                  <a:pt x="18596" y="17698"/>
                  <a:pt x="18619" y="17698"/>
                </a:cubicBezTo>
                <a:cubicBezTo>
                  <a:pt x="18641" y="17698"/>
                  <a:pt x="18660" y="17667"/>
                  <a:pt x="18660" y="17629"/>
                </a:cubicBezTo>
                <a:cubicBezTo>
                  <a:pt x="18660" y="17592"/>
                  <a:pt x="18641" y="17561"/>
                  <a:pt x="18619" y="17561"/>
                </a:cubicBezTo>
                <a:close/>
                <a:moveTo>
                  <a:pt x="18826" y="17561"/>
                </a:moveTo>
                <a:cubicBezTo>
                  <a:pt x="18803" y="17561"/>
                  <a:pt x="18785" y="17592"/>
                  <a:pt x="18785" y="17629"/>
                </a:cubicBezTo>
                <a:cubicBezTo>
                  <a:pt x="18785" y="17667"/>
                  <a:pt x="18803" y="17698"/>
                  <a:pt x="18826" y="17698"/>
                </a:cubicBezTo>
                <a:cubicBezTo>
                  <a:pt x="18849" y="17698"/>
                  <a:pt x="18867" y="17667"/>
                  <a:pt x="18867" y="17629"/>
                </a:cubicBezTo>
                <a:cubicBezTo>
                  <a:pt x="18867" y="17592"/>
                  <a:pt x="18849" y="17561"/>
                  <a:pt x="18826" y="17561"/>
                </a:cubicBezTo>
                <a:close/>
                <a:moveTo>
                  <a:pt x="19041" y="17561"/>
                </a:moveTo>
                <a:cubicBezTo>
                  <a:pt x="19018" y="17561"/>
                  <a:pt x="19000" y="17592"/>
                  <a:pt x="19000" y="17629"/>
                </a:cubicBezTo>
                <a:cubicBezTo>
                  <a:pt x="19000" y="17667"/>
                  <a:pt x="19018" y="17698"/>
                  <a:pt x="19041" y="17698"/>
                </a:cubicBezTo>
                <a:cubicBezTo>
                  <a:pt x="19064" y="17698"/>
                  <a:pt x="19082" y="17667"/>
                  <a:pt x="19082" y="17629"/>
                </a:cubicBezTo>
                <a:cubicBezTo>
                  <a:pt x="19082" y="17592"/>
                  <a:pt x="19064" y="17561"/>
                  <a:pt x="19041" y="17561"/>
                </a:cubicBezTo>
                <a:close/>
                <a:moveTo>
                  <a:pt x="19248" y="17561"/>
                </a:moveTo>
                <a:cubicBezTo>
                  <a:pt x="19226" y="17561"/>
                  <a:pt x="19207" y="17592"/>
                  <a:pt x="19207" y="17629"/>
                </a:cubicBezTo>
                <a:cubicBezTo>
                  <a:pt x="19207" y="17667"/>
                  <a:pt x="19226" y="17698"/>
                  <a:pt x="19248" y="17698"/>
                </a:cubicBezTo>
                <a:cubicBezTo>
                  <a:pt x="19271" y="17698"/>
                  <a:pt x="19289" y="17667"/>
                  <a:pt x="19289" y="17629"/>
                </a:cubicBezTo>
                <a:cubicBezTo>
                  <a:pt x="19289" y="17592"/>
                  <a:pt x="19271" y="17561"/>
                  <a:pt x="19248" y="17561"/>
                </a:cubicBezTo>
                <a:close/>
                <a:moveTo>
                  <a:pt x="11085" y="17574"/>
                </a:moveTo>
                <a:cubicBezTo>
                  <a:pt x="11091" y="17592"/>
                  <a:pt x="11097" y="17611"/>
                  <a:pt x="11102" y="17630"/>
                </a:cubicBezTo>
                <a:cubicBezTo>
                  <a:pt x="11102" y="17630"/>
                  <a:pt x="11103" y="17630"/>
                  <a:pt x="11103" y="17629"/>
                </a:cubicBezTo>
                <a:cubicBezTo>
                  <a:pt x="11103" y="17606"/>
                  <a:pt x="11096" y="17586"/>
                  <a:pt x="11085" y="17574"/>
                </a:cubicBezTo>
                <a:close/>
                <a:moveTo>
                  <a:pt x="19429" y="17574"/>
                </a:moveTo>
                <a:cubicBezTo>
                  <a:pt x="19420" y="17586"/>
                  <a:pt x="19415" y="17605"/>
                  <a:pt x="19415" y="17626"/>
                </a:cubicBezTo>
                <a:cubicBezTo>
                  <a:pt x="19415" y="17639"/>
                  <a:pt x="19417" y="17651"/>
                  <a:pt x="19421" y="17662"/>
                </a:cubicBezTo>
                <a:cubicBezTo>
                  <a:pt x="19424" y="17635"/>
                  <a:pt x="19427" y="17604"/>
                  <a:pt x="19429" y="17574"/>
                </a:cubicBezTo>
                <a:close/>
                <a:moveTo>
                  <a:pt x="5921" y="17740"/>
                </a:moveTo>
                <a:cubicBezTo>
                  <a:pt x="5899" y="17740"/>
                  <a:pt x="5880" y="17771"/>
                  <a:pt x="5880" y="17809"/>
                </a:cubicBezTo>
                <a:cubicBezTo>
                  <a:pt x="5880" y="17846"/>
                  <a:pt x="5899" y="17877"/>
                  <a:pt x="5921" y="17877"/>
                </a:cubicBezTo>
                <a:cubicBezTo>
                  <a:pt x="5944" y="17877"/>
                  <a:pt x="5962" y="17846"/>
                  <a:pt x="5962" y="17809"/>
                </a:cubicBezTo>
                <a:cubicBezTo>
                  <a:pt x="5962" y="17771"/>
                  <a:pt x="5944" y="17740"/>
                  <a:pt x="5921" y="17740"/>
                </a:cubicBezTo>
                <a:close/>
                <a:moveTo>
                  <a:pt x="6129" y="17740"/>
                </a:moveTo>
                <a:cubicBezTo>
                  <a:pt x="6106" y="17740"/>
                  <a:pt x="6088" y="17771"/>
                  <a:pt x="6088" y="17809"/>
                </a:cubicBezTo>
                <a:cubicBezTo>
                  <a:pt x="6088" y="17846"/>
                  <a:pt x="6106" y="17877"/>
                  <a:pt x="6129" y="17877"/>
                </a:cubicBezTo>
                <a:cubicBezTo>
                  <a:pt x="6151" y="17877"/>
                  <a:pt x="6170" y="17846"/>
                  <a:pt x="6170" y="17809"/>
                </a:cubicBezTo>
                <a:cubicBezTo>
                  <a:pt x="6170" y="17771"/>
                  <a:pt x="6151" y="17740"/>
                  <a:pt x="6129" y="17740"/>
                </a:cubicBezTo>
                <a:close/>
                <a:moveTo>
                  <a:pt x="6336" y="17740"/>
                </a:moveTo>
                <a:cubicBezTo>
                  <a:pt x="6313" y="17740"/>
                  <a:pt x="6295" y="17771"/>
                  <a:pt x="6295" y="17809"/>
                </a:cubicBezTo>
                <a:cubicBezTo>
                  <a:pt x="6295" y="17846"/>
                  <a:pt x="6313" y="17877"/>
                  <a:pt x="6336" y="17877"/>
                </a:cubicBezTo>
                <a:cubicBezTo>
                  <a:pt x="6359" y="17877"/>
                  <a:pt x="6377" y="17846"/>
                  <a:pt x="6377" y="17809"/>
                </a:cubicBezTo>
                <a:cubicBezTo>
                  <a:pt x="6377" y="17771"/>
                  <a:pt x="6359" y="17740"/>
                  <a:pt x="6336" y="17740"/>
                </a:cubicBezTo>
                <a:close/>
                <a:moveTo>
                  <a:pt x="6551" y="17740"/>
                </a:moveTo>
                <a:cubicBezTo>
                  <a:pt x="6528" y="17740"/>
                  <a:pt x="6510" y="17771"/>
                  <a:pt x="6510" y="17809"/>
                </a:cubicBezTo>
                <a:cubicBezTo>
                  <a:pt x="6510" y="17846"/>
                  <a:pt x="6528" y="17877"/>
                  <a:pt x="6551" y="17877"/>
                </a:cubicBezTo>
                <a:cubicBezTo>
                  <a:pt x="6574" y="17877"/>
                  <a:pt x="6592" y="17846"/>
                  <a:pt x="6592" y="17809"/>
                </a:cubicBezTo>
                <a:cubicBezTo>
                  <a:pt x="6592" y="17771"/>
                  <a:pt x="6574" y="17740"/>
                  <a:pt x="6551" y="17740"/>
                </a:cubicBezTo>
                <a:close/>
                <a:moveTo>
                  <a:pt x="6758" y="17740"/>
                </a:moveTo>
                <a:cubicBezTo>
                  <a:pt x="6736" y="17740"/>
                  <a:pt x="6717" y="17771"/>
                  <a:pt x="6717" y="17809"/>
                </a:cubicBezTo>
                <a:cubicBezTo>
                  <a:pt x="6717" y="17846"/>
                  <a:pt x="6736" y="17877"/>
                  <a:pt x="6758" y="17877"/>
                </a:cubicBezTo>
                <a:cubicBezTo>
                  <a:pt x="6781" y="17877"/>
                  <a:pt x="6799" y="17846"/>
                  <a:pt x="6799" y="17809"/>
                </a:cubicBezTo>
                <a:cubicBezTo>
                  <a:pt x="6799" y="17771"/>
                  <a:pt x="6781" y="17740"/>
                  <a:pt x="6758" y="17740"/>
                </a:cubicBezTo>
                <a:close/>
                <a:moveTo>
                  <a:pt x="6965" y="17740"/>
                </a:moveTo>
                <a:cubicBezTo>
                  <a:pt x="6943" y="17740"/>
                  <a:pt x="6924" y="17771"/>
                  <a:pt x="6924" y="17809"/>
                </a:cubicBezTo>
                <a:cubicBezTo>
                  <a:pt x="6924" y="17846"/>
                  <a:pt x="6943" y="17877"/>
                  <a:pt x="6965" y="17877"/>
                </a:cubicBezTo>
                <a:cubicBezTo>
                  <a:pt x="6988" y="17877"/>
                  <a:pt x="7006" y="17846"/>
                  <a:pt x="7006" y="17809"/>
                </a:cubicBezTo>
                <a:cubicBezTo>
                  <a:pt x="7006" y="17771"/>
                  <a:pt x="6988" y="17740"/>
                  <a:pt x="6965" y="17740"/>
                </a:cubicBezTo>
                <a:close/>
                <a:moveTo>
                  <a:pt x="11165" y="17740"/>
                </a:moveTo>
                <a:cubicBezTo>
                  <a:pt x="11155" y="17740"/>
                  <a:pt x="11146" y="17746"/>
                  <a:pt x="11139" y="17757"/>
                </a:cubicBezTo>
                <a:cubicBezTo>
                  <a:pt x="11141" y="17762"/>
                  <a:pt x="11142" y="17768"/>
                  <a:pt x="11144" y="17773"/>
                </a:cubicBezTo>
                <a:cubicBezTo>
                  <a:pt x="11146" y="17781"/>
                  <a:pt x="11151" y="17794"/>
                  <a:pt x="11156" y="17809"/>
                </a:cubicBezTo>
                <a:cubicBezTo>
                  <a:pt x="11159" y="17816"/>
                  <a:pt x="11162" y="17824"/>
                  <a:pt x="11165" y="17832"/>
                </a:cubicBezTo>
                <a:cubicBezTo>
                  <a:pt x="11170" y="17845"/>
                  <a:pt x="11175" y="17858"/>
                  <a:pt x="11180" y="17872"/>
                </a:cubicBezTo>
                <a:cubicBezTo>
                  <a:pt x="11196" y="17862"/>
                  <a:pt x="11206" y="17837"/>
                  <a:pt x="11206" y="17809"/>
                </a:cubicBezTo>
                <a:cubicBezTo>
                  <a:pt x="11206" y="17771"/>
                  <a:pt x="11188" y="17740"/>
                  <a:pt x="11165" y="17740"/>
                </a:cubicBezTo>
                <a:close/>
                <a:moveTo>
                  <a:pt x="11380" y="17740"/>
                </a:moveTo>
                <a:cubicBezTo>
                  <a:pt x="11357" y="17740"/>
                  <a:pt x="11339" y="17771"/>
                  <a:pt x="11339" y="17809"/>
                </a:cubicBezTo>
                <a:cubicBezTo>
                  <a:pt x="11339" y="17846"/>
                  <a:pt x="11357" y="17877"/>
                  <a:pt x="11380" y="17877"/>
                </a:cubicBezTo>
                <a:cubicBezTo>
                  <a:pt x="11402" y="17877"/>
                  <a:pt x="11421" y="17846"/>
                  <a:pt x="11421" y="17809"/>
                </a:cubicBezTo>
                <a:cubicBezTo>
                  <a:pt x="11421" y="17771"/>
                  <a:pt x="11402" y="17740"/>
                  <a:pt x="11380" y="17740"/>
                </a:cubicBezTo>
                <a:close/>
                <a:moveTo>
                  <a:pt x="11587" y="17740"/>
                </a:moveTo>
                <a:cubicBezTo>
                  <a:pt x="11564" y="17740"/>
                  <a:pt x="11546" y="17771"/>
                  <a:pt x="11546" y="17809"/>
                </a:cubicBezTo>
                <a:cubicBezTo>
                  <a:pt x="11546" y="17846"/>
                  <a:pt x="11564" y="17877"/>
                  <a:pt x="11587" y="17877"/>
                </a:cubicBezTo>
                <a:cubicBezTo>
                  <a:pt x="11610" y="17877"/>
                  <a:pt x="11628" y="17846"/>
                  <a:pt x="11628" y="17809"/>
                </a:cubicBezTo>
                <a:cubicBezTo>
                  <a:pt x="11628" y="17771"/>
                  <a:pt x="11610" y="17740"/>
                  <a:pt x="11587" y="17740"/>
                </a:cubicBezTo>
                <a:close/>
                <a:moveTo>
                  <a:pt x="11794" y="17740"/>
                </a:moveTo>
                <a:cubicBezTo>
                  <a:pt x="11771" y="17740"/>
                  <a:pt x="11753" y="17771"/>
                  <a:pt x="11753" y="17809"/>
                </a:cubicBezTo>
                <a:cubicBezTo>
                  <a:pt x="11753" y="17846"/>
                  <a:pt x="11771" y="17877"/>
                  <a:pt x="11794" y="17877"/>
                </a:cubicBezTo>
                <a:cubicBezTo>
                  <a:pt x="11817" y="17877"/>
                  <a:pt x="11835" y="17846"/>
                  <a:pt x="11835" y="17809"/>
                </a:cubicBezTo>
                <a:cubicBezTo>
                  <a:pt x="11835" y="17771"/>
                  <a:pt x="11817" y="17740"/>
                  <a:pt x="11794" y="17740"/>
                </a:cubicBezTo>
                <a:close/>
                <a:moveTo>
                  <a:pt x="17252" y="17740"/>
                </a:moveTo>
                <a:cubicBezTo>
                  <a:pt x="17230" y="17740"/>
                  <a:pt x="17211" y="17771"/>
                  <a:pt x="17211" y="17809"/>
                </a:cubicBezTo>
                <a:cubicBezTo>
                  <a:pt x="17211" y="17846"/>
                  <a:pt x="17230" y="17877"/>
                  <a:pt x="17252" y="17877"/>
                </a:cubicBezTo>
                <a:cubicBezTo>
                  <a:pt x="17275" y="17877"/>
                  <a:pt x="17293" y="17846"/>
                  <a:pt x="17293" y="17809"/>
                </a:cubicBezTo>
                <a:cubicBezTo>
                  <a:pt x="17293" y="17771"/>
                  <a:pt x="17275" y="17740"/>
                  <a:pt x="17252" y="17740"/>
                </a:cubicBezTo>
                <a:close/>
                <a:moveTo>
                  <a:pt x="17467" y="17740"/>
                </a:moveTo>
                <a:cubicBezTo>
                  <a:pt x="17445" y="17740"/>
                  <a:pt x="17426" y="17771"/>
                  <a:pt x="17426" y="17809"/>
                </a:cubicBezTo>
                <a:cubicBezTo>
                  <a:pt x="17426" y="17846"/>
                  <a:pt x="17445" y="17877"/>
                  <a:pt x="17467" y="17877"/>
                </a:cubicBezTo>
                <a:cubicBezTo>
                  <a:pt x="17490" y="17877"/>
                  <a:pt x="17508" y="17846"/>
                  <a:pt x="17508" y="17809"/>
                </a:cubicBezTo>
                <a:cubicBezTo>
                  <a:pt x="17508" y="17771"/>
                  <a:pt x="17490" y="17740"/>
                  <a:pt x="17467" y="17740"/>
                </a:cubicBezTo>
                <a:close/>
                <a:moveTo>
                  <a:pt x="17675" y="17740"/>
                </a:moveTo>
                <a:cubicBezTo>
                  <a:pt x="17652" y="17740"/>
                  <a:pt x="17634" y="17771"/>
                  <a:pt x="17634" y="17809"/>
                </a:cubicBezTo>
                <a:cubicBezTo>
                  <a:pt x="17634" y="17846"/>
                  <a:pt x="17652" y="17877"/>
                  <a:pt x="17675" y="17877"/>
                </a:cubicBezTo>
                <a:cubicBezTo>
                  <a:pt x="17697" y="17877"/>
                  <a:pt x="17716" y="17846"/>
                  <a:pt x="17716" y="17809"/>
                </a:cubicBezTo>
                <a:cubicBezTo>
                  <a:pt x="17716" y="17771"/>
                  <a:pt x="17697" y="17740"/>
                  <a:pt x="17675" y="17740"/>
                </a:cubicBezTo>
                <a:close/>
                <a:moveTo>
                  <a:pt x="17882" y="17740"/>
                </a:moveTo>
                <a:cubicBezTo>
                  <a:pt x="17859" y="17740"/>
                  <a:pt x="17841" y="17771"/>
                  <a:pt x="17841" y="17809"/>
                </a:cubicBezTo>
                <a:cubicBezTo>
                  <a:pt x="17841" y="17846"/>
                  <a:pt x="17859" y="17877"/>
                  <a:pt x="17882" y="17877"/>
                </a:cubicBezTo>
                <a:cubicBezTo>
                  <a:pt x="17904" y="17877"/>
                  <a:pt x="17923" y="17846"/>
                  <a:pt x="17923" y="17809"/>
                </a:cubicBezTo>
                <a:cubicBezTo>
                  <a:pt x="17923" y="17771"/>
                  <a:pt x="17904" y="17740"/>
                  <a:pt x="17882" y="17740"/>
                </a:cubicBezTo>
                <a:close/>
                <a:moveTo>
                  <a:pt x="18097" y="17740"/>
                </a:moveTo>
                <a:cubicBezTo>
                  <a:pt x="18074" y="17740"/>
                  <a:pt x="18056" y="17771"/>
                  <a:pt x="18056" y="17809"/>
                </a:cubicBezTo>
                <a:cubicBezTo>
                  <a:pt x="18056" y="17846"/>
                  <a:pt x="18074" y="17877"/>
                  <a:pt x="18097" y="17877"/>
                </a:cubicBezTo>
                <a:cubicBezTo>
                  <a:pt x="18119" y="17877"/>
                  <a:pt x="18138" y="17846"/>
                  <a:pt x="18138" y="17809"/>
                </a:cubicBezTo>
                <a:cubicBezTo>
                  <a:pt x="18138" y="17771"/>
                  <a:pt x="18119" y="17740"/>
                  <a:pt x="18097" y="17740"/>
                </a:cubicBezTo>
                <a:close/>
                <a:moveTo>
                  <a:pt x="18304" y="17740"/>
                </a:moveTo>
                <a:cubicBezTo>
                  <a:pt x="18281" y="17740"/>
                  <a:pt x="18263" y="17771"/>
                  <a:pt x="18263" y="17809"/>
                </a:cubicBezTo>
                <a:cubicBezTo>
                  <a:pt x="18263" y="17846"/>
                  <a:pt x="18281" y="17877"/>
                  <a:pt x="18304" y="17877"/>
                </a:cubicBezTo>
                <a:cubicBezTo>
                  <a:pt x="18327" y="17877"/>
                  <a:pt x="18345" y="17846"/>
                  <a:pt x="18345" y="17809"/>
                </a:cubicBezTo>
                <a:cubicBezTo>
                  <a:pt x="18345" y="17771"/>
                  <a:pt x="18327" y="17740"/>
                  <a:pt x="18304" y="17740"/>
                </a:cubicBezTo>
                <a:close/>
                <a:moveTo>
                  <a:pt x="18511" y="17740"/>
                </a:moveTo>
                <a:cubicBezTo>
                  <a:pt x="18489" y="17740"/>
                  <a:pt x="18470" y="17771"/>
                  <a:pt x="18470" y="17809"/>
                </a:cubicBezTo>
                <a:cubicBezTo>
                  <a:pt x="18470" y="17846"/>
                  <a:pt x="18489" y="17877"/>
                  <a:pt x="18511" y="17877"/>
                </a:cubicBezTo>
                <a:cubicBezTo>
                  <a:pt x="18534" y="17877"/>
                  <a:pt x="18552" y="17846"/>
                  <a:pt x="18552" y="17809"/>
                </a:cubicBezTo>
                <a:cubicBezTo>
                  <a:pt x="18552" y="17771"/>
                  <a:pt x="18534" y="17740"/>
                  <a:pt x="18511" y="17740"/>
                </a:cubicBezTo>
                <a:close/>
                <a:moveTo>
                  <a:pt x="18726" y="17740"/>
                </a:moveTo>
                <a:cubicBezTo>
                  <a:pt x="18704" y="17740"/>
                  <a:pt x="18685" y="17771"/>
                  <a:pt x="18685" y="17809"/>
                </a:cubicBezTo>
                <a:cubicBezTo>
                  <a:pt x="18685" y="17846"/>
                  <a:pt x="18704" y="17877"/>
                  <a:pt x="18726" y="17877"/>
                </a:cubicBezTo>
                <a:cubicBezTo>
                  <a:pt x="18749" y="17877"/>
                  <a:pt x="18767" y="17846"/>
                  <a:pt x="18767" y="17809"/>
                </a:cubicBezTo>
                <a:cubicBezTo>
                  <a:pt x="18767" y="17771"/>
                  <a:pt x="18749" y="17740"/>
                  <a:pt x="18726" y="17740"/>
                </a:cubicBezTo>
                <a:close/>
                <a:moveTo>
                  <a:pt x="18934" y="17740"/>
                </a:moveTo>
                <a:cubicBezTo>
                  <a:pt x="18911" y="17740"/>
                  <a:pt x="18892" y="17771"/>
                  <a:pt x="18892" y="17809"/>
                </a:cubicBezTo>
                <a:cubicBezTo>
                  <a:pt x="18892" y="17846"/>
                  <a:pt x="18911" y="17877"/>
                  <a:pt x="18934" y="17877"/>
                </a:cubicBezTo>
                <a:cubicBezTo>
                  <a:pt x="18956" y="17877"/>
                  <a:pt x="18975" y="17846"/>
                  <a:pt x="18975" y="17809"/>
                </a:cubicBezTo>
                <a:cubicBezTo>
                  <a:pt x="18975" y="17771"/>
                  <a:pt x="18956" y="17740"/>
                  <a:pt x="18934" y="17740"/>
                </a:cubicBezTo>
                <a:close/>
                <a:moveTo>
                  <a:pt x="19141" y="17740"/>
                </a:moveTo>
                <a:cubicBezTo>
                  <a:pt x="19118" y="17740"/>
                  <a:pt x="19100" y="17771"/>
                  <a:pt x="19100" y="17809"/>
                </a:cubicBezTo>
                <a:cubicBezTo>
                  <a:pt x="19100" y="17846"/>
                  <a:pt x="19118" y="17877"/>
                  <a:pt x="19141" y="17877"/>
                </a:cubicBezTo>
                <a:cubicBezTo>
                  <a:pt x="19163" y="17877"/>
                  <a:pt x="19182" y="17846"/>
                  <a:pt x="19182" y="17809"/>
                </a:cubicBezTo>
                <a:cubicBezTo>
                  <a:pt x="19182" y="17771"/>
                  <a:pt x="19163" y="17740"/>
                  <a:pt x="19141" y="17740"/>
                </a:cubicBezTo>
                <a:close/>
                <a:moveTo>
                  <a:pt x="19356" y="17740"/>
                </a:moveTo>
                <a:cubicBezTo>
                  <a:pt x="19333" y="17740"/>
                  <a:pt x="19315" y="17771"/>
                  <a:pt x="19315" y="17809"/>
                </a:cubicBezTo>
                <a:cubicBezTo>
                  <a:pt x="19315" y="17846"/>
                  <a:pt x="19333" y="17877"/>
                  <a:pt x="19356" y="17877"/>
                </a:cubicBezTo>
                <a:cubicBezTo>
                  <a:pt x="19378" y="17877"/>
                  <a:pt x="19397" y="17846"/>
                  <a:pt x="19397" y="17809"/>
                </a:cubicBezTo>
                <a:cubicBezTo>
                  <a:pt x="19397" y="17771"/>
                  <a:pt x="19378" y="17740"/>
                  <a:pt x="19356" y="17740"/>
                </a:cubicBezTo>
                <a:close/>
                <a:moveTo>
                  <a:pt x="5814" y="17907"/>
                </a:moveTo>
                <a:cubicBezTo>
                  <a:pt x="5792" y="17907"/>
                  <a:pt x="5774" y="17935"/>
                  <a:pt x="5773" y="17970"/>
                </a:cubicBezTo>
                <a:lnTo>
                  <a:pt x="5773" y="17981"/>
                </a:lnTo>
                <a:cubicBezTo>
                  <a:pt x="5775" y="18016"/>
                  <a:pt x="5792" y="18043"/>
                  <a:pt x="5814" y="18043"/>
                </a:cubicBezTo>
                <a:cubicBezTo>
                  <a:pt x="5836" y="18043"/>
                  <a:pt x="5855" y="18013"/>
                  <a:pt x="5855" y="17975"/>
                </a:cubicBezTo>
                <a:cubicBezTo>
                  <a:pt x="5855" y="17937"/>
                  <a:pt x="5836" y="17907"/>
                  <a:pt x="5814" y="17907"/>
                </a:cubicBezTo>
                <a:close/>
                <a:moveTo>
                  <a:pt x="6021" y="17907"/>
                </a:moveTo>
                <a:cubicBezTo>
                  <a:pt x="5999" y="17907"/>
                  <a:pt x="5980" y="17937"/>
                  <a:pt x="5980" y="17975"/>
                </a:cubicBezTo>
                <a:cubicBezTo>
                  <a:pt x="5980" y="18013"/>
                  <a:pt x="5999" y="18043"/>
                  <a:pt x="6021" y="18043"/>
                </a:cubicBezTo>
                <a:cubicBezTo>
                  <a:pt x="6044" y="18043"/>
                  <a:pt x="6062" y="18013"/>
                  <a:pt x="6062" y="17975"/>
                </a:cubicBezTo>
                <a:cubicBezTo>
                  <a:pt x="6062" y="17937"/>
                  <a:pt x="6044" y="17907"/>
                  <a:pt x="6021" y="17907"/>
                </a:cubicBezTo>
                <a:close/>
                <a:moveTo>
                  <a:pt x="6236" y="17907"/>
                </a:moveTo>
                <a:cubicBezTo>
                  <a:pt x="6214" y="17907"/>
                  <a:pt x="6195" y="17937"/>
                  <a:pt x="6195" y="17975"/>
                </a:cubicBezTo>
                <a:cubicBezTo>
                  <a:pt x="6195" y="18013"/>
                  <a:pt x="6214" y="18043"/>
                  <a:pt x="6236" y="18043"/>
                </a:cubicBezTo>
                <a:cubicBezTo>
                  <a:pt x="6259" y="18043"/>
                  <a:pt x="6277" y="18013"/>
                  <a:pt x="6277" y="17975"/>
                </a:cubicBezTo>
                <a:cubicBezTo>
                  <a:pt x="6277" y="17937"/>
                  <a:pt x="6259" y="17907"/>
                  <a:pt x="6236" y="17907"/>
                </a:cubicBezTo>
                <a:close/>
                <a:moveTo>
                  <a:pt x="6443" y="17907"/>
                </a:moveTo>
                <a:cubicBezTo>
                  <a:pt x="6421" y="17907"/>
                  <a:pt x="6402" y="17937"/>
                  <a:pt x="6402" y="17975"/>
                </a:cubicBezTo>
                <a:cubicBezTo>
                  <a:pt x="6402" y="18013"/>
                  <a:pt x="6421" y="18043"/>
                  <a:pt x="6443" y="18043"/>
                </a:cubicBezTo>
                <a:cubicBezTo>
                  <a:pt x="6466" y="18043"/>
                  <a:pt x="6484" y="18013"/>
                  <a:pt x="6484" y="17975"/>
                </a:cubicBezTo>
                <a:cubicBezTo>
                  <a:pt x="6484" y="17937"/>
                  <a:pt x="6466" y="17907"/>
                  <a:pt x="6443" y="17907"/>
                </a:cubicBezTo>
                <a:close/>
                <a:moveTo>
                  <a:pt x="6651" y="17907"/>
                </a:moveTo>
                <a:cubicBezTo>
                  <a:pt x="6628" y="17907"/>
                  <a:pt x="6610" y="17937"/>
                  <a:pt x="6610" y="17975"/>
                </a:cubicBezTo>
                <a:cubicBezTo>
                  <a:pt x="6610" y="18013"/>
                  <a:pt x="6628" y="18043"/>
                  <a:pt x="6651" y="18043"/>
                </a:cubicBezTo>
                <a:cubicBezTo>
                  <a:pt x="6673" y="18043"/>
                  <a:pt x="6692" y="18013"/>
                  <a:pt x="6692" y="17975"/>
                </a:cubicBezTo>
                <a:cubicBezTo>
                  <a:pt x="6692" y="17937"/>
                  <a:pt x="6673" y="17907"/>
                  <a:pt x="6651" y="17907"/>
                </a:cubicBezTo>
                <a:close/>
                <a:moveTo>
                  <a:pt x="6866" y="17907"/>
                </a:moveTo>
                <a:cubicBezTo>
                  <a:pt x="6843" y="17907"/>
                  <a:pt x="6825" y="17937"/>
                  <a:pt x="6825" y="17975"/>
                </a:cubicBezTo>
                <a:cubicBezTo>
                  <a:pt x="6825" y="18013"/>
                  <a:pt x="6843" y="18043"/>
                  <a:pt x="6866" y="18043"/>
                </a:cubicBezTo>
                <a:cubicBezTo>
                  <a:pt x="6888" y="18043"/>
                  <a:pt x="6907" y="18013"/>
                  <a:pt x="6907" y="17975"/>
                </a:cubicBezTo>
                <a:cubicBezTo>
                  <a:pt x="6907" y="17937"/>
                  <a:pt x="6888" y="17907"/>
                  <a:pt x="6866" y="17907"/>
                </a:cubicBezTo>
                <a:close/>
                <a:moveTo>
                  <a:pt x="11272" y="17907"/>
                </a:moveTo>
                <a:cubicBezTo>
                  <a:pt x="11249" y="17907"/>
                  <a:pt x="11231" y="17937"/>
                  <a:pt x="11231" y="17975"/>
                </a:cubicBezTo>
                <a:cubicBezTo>
                  <a:pt x="11231" y="18013"/>
                  <a:pt x="11249" y="18043"/>
                  <a:pt x="11272" y="18043"/>
                </a:cubicBezTo>
                <a:cubicBezTo>
                  <a:pt x="11295" y="18043"/>
                  <a:pt x="11313" y="18013"/>
                  <a:pt x="11313" y="17975"/>
                </a:cubicBezTo>
                <a:cubicBezTo>
                  <a:pt x="11313" y="17937"/>
                  <a:pt x="11295" y="17907"/>
                  <a:pt x="11272" y="17907"/>
                </a:cubicBezTo>
                <a:close/>
                <a:moveTo>
                  <a:pt x="11479" y="17907"/>
                </a:moveTo>
                <a:cubicBezTo>
                  <a:pt x="11457" y="17907"/>
                  <a:pt x="11438" y="17937"/>
                  <a:pt x="11438" y="17975"/>
                </a:cubicBezTo>
                <a:cubicBezTo>
                  <a:pt x="11438" y="18013"/>
                  <a:pt x="11457" y="18043"/>
                  <a:pt x="11479" y="18043"/>
                </a:cubicBezTo>
                <a:cubicBezTo>
                  <a:pt x="11502" y="18043"/>
                  <a:pt x="11520" y="18013"/>
                  <a:pt x="11520" y="17975"/>
                </a:cubicBezTo>
                <a:cubicBezTo>
                  <a:pt x="11520" y="17937"/>
                  <a:pt x="11502" y="17907"/>
                  <a:pt x="11479" y="17907"/>
                </a:cubicBezTo>
                <a:close/>
                <a:moveTo>
                  <a:pt x="11694" y="17907"/>
                </a:moveTo>
                <a:cubicBezTo>
                  <a:pt x="11672" y="17907"/>
                  <a:pt x="11653" y="17937"/>
                  <a:pt x="11653" y="17975"/>
                </a:cubicBezTo>
                <a:cubicBezTo>
                  <a:pt x="11653" y="18013"/>
                  <a:pt x="11672" y="18043"/>
                  <a:pt x="11694" y="18043"/>
                </a:cubicBezTo>
                <a:cubicBezTo>
                  <a:pt x="11717" y="18043"/>
                  <a:pt x="11735" y="18013"/>
                  <a:pt x="11735" y="17975"/>
                </a:cubicBezTo>
                <a:cubicBezTo>
                  <a:pt x="11735" y="17937"/>
                  <a:pt x="11717" y="17907"/>
                  <a:pt x="11694" y="17907"/>
                </a:cubicBezTo>
                <a:close/>
                <a:moveTo>
                  <a:pt x="11902" y="17907"/>
                </a:moveTo>
                <a:cubicBezTo>
                  <a:pt x="11879" y="17907"/>
                  <a:pt x="11861" y="17937"/>
                  <a:pt x="11861" y="17975"/>
                </a:cubicBezTo>
                <a:cubicBezTo>
                  <a:pt x="11861" y="17990"/>
                  <a:pt x="11864" y="18004"/>
                  <a:pt x="11869" y="18015"/>
                </a:cubicBezTo>
                <a:cubicBezTo>
                  <a:pt x="11881" y="17981"/>
                  <a:pt x="11893" y="17945"/>
                  <a:pt x="11907" y="17907"/>
                </a:cubicBezTo>
                <a:cubicBezTo>
                  <a:pt x="11905" y="17907"/>
                  <a:pt x="11903" y="17907"/>
                  <a:pt x="11902" y="17907"/>
                </a:cubicBezTo>
                <a:close/>
                <a:moveTo>
                  <a:pt x="17146" y="17907"/>
                </a:moveTo>
                <a:cubicBezTo>
                  <a:pt x="17136" y="17907"/>
                  <a:pt x="17126" y="17913"/>
                  <a:pt x="17119" y="17924"/>
                </a:cubicBezTo>
                <a:cubicBezTo>
                  <a:pt x="17125" y="17956"/>
                  <a:pt x="17129" y="17994"/>
                  <a:pt x="17129" y="18037"/>
                </a:cubicBezTo>
                <a:cubicBezTo>
                  <a:pt x="17135" y="18041"/>
                  <a:pt x="17140" y="18043"/>
                  <a:pt x="17146" y="18043"/>
                </a:cubicBezTo>
                <a:cubicBezTo>
                  <a:pt x="17169" y="18043"/>
                  <a:pt x="17187" y="18013"/>
                  <a:pt x="17187" y="17975"/>
                </a:cubicBezTo>
                <a:cubicBezTo>
                  <a:pt x="17187" y="17937"/>
                  <a:pt x="17169" y="17907"/>
                  <a:pt x="17146" y="17907"/>
                </a:cubicBezTo>
                <a:close/>
                <a:moveTo>
                  <a:pt x="17360" y="17907"/>
                </a:moveTo>
                <a:cubicBezTo>
                  <a:pt x="17337" y="17907"/>
                  <a:pt x="17319" y="17937"/>
                  <a:pt x="17319" y="17975"/>
                </a:cubicBezTo>
                <a:cubicBezTo>
                  <a:pt x="17319" y="18013"/>
                  <a:pt x="17337" y="18043"/>
                  <a:pt x="17360" y="18043"/>
                </a:cubicBezTo>
                <a:cubicBezTo>
                  <a:pt x="17382" y="18043"/>
                  <a:pt x="17401" y="18013"/>
                  <a:pt x="17401" y="17975"/>
                </a:cubicBezTo>
                <a:cubicBezTo>
                  <a:pt x="17401" y="17937"/>
                  <a:pt x="17382" y="17907"/>
                  <a:pt x="17360" y="17907"/>
                </a:cubicBezTo>
                <a:close/>
                <a:moveTo>
                  <a:pt x="17567" y="17907"/>
                </a:moveTo>
                <a:cubicBezTo>
                  <a:pt x="17544" y="17907"/>
                  <a:pt x="17526" y="17937"/>
                  <a:pt x="17526" y="17975"/>
                </a:cubicBezTo>
                <a:cubicBezTo>
                  <a:pt x="17526" y="18013"/>
                  <a:pt x="17544" y="18043"/>
                  <a:pt x="17567" y="18043"/>
                </a:cubicBezTo>
                <a:cubicBezTo>
                  <a:pt x="17590" y="18043"/>
                  <a:pt x="17608" y="18013"/>
                  <a:pt x="17608" y="17975"/>
                </a:cubicBezTo>
                <a:cubicBezTo>
                  <a:pt x="17608" y="17937"/>
                  <a:pt x="17590" y="17907"/>
                  <a:pt x="17567" y="17907"/>
                </a:cubicBezTo>
                <a:close/>
                <a:moveTo>
                  <a:pt x="17782" y="17907"/>
                </a:moveTo>
                <a:cubicBezTo>
                  <a:pt x="17759" y="17907"/>
                  <a:pt x="17741" y="17937"/>
                  <a:pt x="17741" y="17975"/>
                </a:cubicBezTo>
                <a:cubicBezTo>
                  <a:pt x="17741" y="18004"/>
                  <a:pt x="17752" y="18028"/>
                  <a:pt x="17767" y="18038"/>
                </a:cubicBezTo>
                <a:cubicBezTo>
                  <a:pt x="17780" y="18035"/>
                  <a:pt x="17793" y="18033"/>
                  <a:pt x="17807" y="18029"/>
                </a:cubicBezTo>
                <a:cubicBezTo>
                  <a:pt x="17817" y="18017"/>
                  <a:pt x="17823" y="17997"/>
                  <a:pt x="17823" y="17975"/>
                </a:cubicBezTo>
                <a:cubicBezTo>
                  <a:pt x="17823" y="17937"/>
                  <a:pt x="17805" y="17907"/>
                  <a:pt x="17782" y="17907"/>
                </a:cubicBezTo>
                <a:close/>
                <a:moveTo>
                  <a:pt x="18200" y="17907"/>
                </a:moveTo>
                <a:cubicBezTo>
                  <a:pt x="18184" y="17907"/>
                  <a:pt x="18170" y="17922"/>
                  <a:pt x="18163" y="17944"/>
                </a:cubicBezTo>
                <a:cubicBezTo>
                  <a:pt x="18193" y="17961"/>
                  <a:pt x="18218" y="17983"/>
                  <a:pt x="18235" y="18010"/>
                </a:cubicBezTo>
                <a:cubicBezTo>
                  <a:pt x="18238" y="18000"/>
                  <a:pt x="18241" y="17988"/>
                  <a:pt x="18241" y="17975"/>
                </a:cubicBezTo>
                <a:cubicBezTo>
                  <a:pt x="18241" y="17937"/>
                  <a:pt x="18222" y="17907"/>
                  <a:pt x="18200" y="17907"/>
                </a:cubicBezTo>
                <a:close/>
                <a:moveTo>
                  <a:pt x="18412" y="17907"/>
                </a:moveTo>
                <a:cubicBezTo>
                  <a:pt x="18389" y="17907"/>
                  <a:pt x="18370" y="17937"/>
                  <a:pt x="18370" y="17975"/>
                </a:cubicBezTo>
                <a:cubicBezTo>
                  <a:pt x="18370" y="18013"/>
                  <a:pt x="18389" y="18043"/>
                  <a:pt x="18412" y="18043"/>
                </a:cubicBezTo>
                <a:cubicBezTo>
                  <a:pt x="18434" y="18043"/>
                  <a:pt x="18453" y="18013"/>
                  <a:pt x="18453" y="17975"/>
                </a:cubicBezTo>
                <a:cubicBezTo>
                  <a:pt x="18453" y="17937"/>
                  <a:pt x="18434" y="17907"/>
                  <a:pt x="18412" y="17907"/>
                </a:cubicBezTo>
                <a:close/>
                <a:moveTo>
                  <a:pt x="18619" y="17907"/>
                </a:moveTo>
                <a:cubicBezTo>
                  <a:pt x="18596" y="17907"/>
                  <a:pt x="18578" y="17937"/>
                  <a:pt x="18578" y="17975"/>
                </a:cubicBezTo>
                <a:cubicBezTo>
                  <a:pt x="18578" y="18013"/>
                  <a:pt x="18596" y="18043"/>
                  <a:pt x="18619" y="18043"/>
                </a:cubicBezTo>
                <a:cubicBezTo>
                  <a:pt x="18641" y="18043"/>
                  <a:pt x="18660" y="18013"/>
                  <a:pt x="18660" y="17975"/>
                </a:cubicBezTo>
                <a:cubicBezTo>
                  <a:pt x="18660" y="17937"/>
                  <a:pt x="18641" y="17907"/>
                  <a:pt x="18619" y="17907"/>
                </a:cubicBezTo>
                <a:close/>
                <a:moveTo>
                  <a:pt x="18826" y="17907"/>
                </a:moveTo>
                <a:cubicBezTo>
                  <a:pt x="18803" y="17907"/>
                  <a:pt x="18785" y="17937"/>
                  <a:pt x="18785" y="17975"/>
                </a:cubicBezTo>
                <a:cubicBezTo>
                  <a:pt x="18785" y="18013"/>
                  <a:pt x="18803" y="18043"/>
                  <a:pt x="18826" y="18043"/>
                </a:cubicBezTo>
                <a:cubicBezTo>
                  <a:pt x="18849" y="18043"/>
                  <a:pt x="18867" y="18013"/>
                  <a:pt x="18867" y="17975"/>
                </a:cubicBezTo>
                <a:cubicBezTo>
                  <a:pt x="18867" y="17937"/>
                  <a:pt x="18849" y="17907"/>
                  <a:pt x="18826" y="17907"/>
                </a:cubicBezTo>
                <a:close/>
                <a:moveTo>
                  <a:pt x="19041" y="17907"/>
                </a:moveTo>
                <a:cubicBezTo>
                  <a:pt x="19018" y="17907"/>
                  <a:pt x="19000" y="17937"/>
                  <a:pt x="19000" y="17975"/>
                </a:cubicBezTo>
                <a:cubicBezTo>
                  <a:pt x="19000" y="18013"/>
                  <a:pt x="19018" y="18043"/>
                  <a:pt x="19041" y="18043"/>
                </a:cubicBezTo>
                <a:cubicBezTo>
                  <a:pt x="19064" y="18043"/>
                  <a:pt x="19082" y="18013"/>
                  <a:pt x="19082" y="17975"/>
                </a:cubicBezTo>
                <a:cubicBezTo>
                  <a:pt x="19082" y="17937"/>
                  <a:pt x="19064" y="17907"/>
                  <a:pt x="19041" y="17907"/>
                </a:cubicBezTo>
                <a:close/>
                <a:moveTo>
                  <a:pt x="19248" y="17907"/>
                </a:moveTo>
                <a:cubicBezTo>
                  <a:pt x="19226" y="17907"/>
                  <a:pt x="19207" y="17937"/>
                  <a:pt x="19207" y="17975"/>
                </a:cubicBezTo>
                <a:cubicBezTo>
                  <a:pt x="19207" y="18013"/>
                  <a:pt x="19226" y="18043"/>
                  <a:pt x="19248" y="18043"/>
                </a:cubicBezTo>
                <a:cubicBezTo>
                  <a:pt x="19271" y="18043"/>
                  <a:pt x="19289" y="18013"/>
                  <a:pt x="19289" y="17975"/>
                </a:cubicBezTo>
                <a:cubicBezTo>
                  <a:pt x="19289" y="17937"/>
                  <a:pt x="19271" y="17907"/>
                  <a:pt x="19248" y="17907"/>
                </a:cubicBezTo>
                <a:close/>
                <a:moveTo>
                  <a:pt x="5921" y="18086"/>
                </a:moveTo>
                <a:cubicBezTo>
                  <a:pt x="5899" y="18086"/>
                  <a:pt x="5880" y="18116"/>
                  <a:pt x="5880" y="18154"/>
                </a:cubicBezTo>
                <a:cubicBezTo>
                  <a:pt x="5880" y="18192"/>
                  <a:pt x="5899" y="18223"/>
                  <a:pt x="5921" y="18223"/>
                </a:cubicBezTo>
                <a:cubicBezTo>
                  <a:pt x="5944" y="18223"/>
                  <a:pt x="5962" y="18192"/>
                  <a:pt x="5962" y="18154"/>
                </a:cubicBezTo>
                <a:cubicBezTo>
                  <a:pt x="5962" y="18116"/>
                  <a:pt x="5944" y="18086"/>
                  <a:pt x="5921" y="18086"/>
                </a:cubicBezTo>
                <a:close/>
                <a:moveTo>
                  <a:pt x="6129" y="18086"/>
                </a:moveTo>
                <a:cubicBezTo>
                  <a:pt x="6106" y="18086"/>
                  <a:pt x="6088" y="18116"/>
                  <a:pt x="6088" y="18154"/>
                </a:cubicBezTo>
                <a:cubicBezTo>
                  <a:pt x="6088" y="18192"/>
                  <a:pt x="6106" y="18223"/>
                  <a:pt x="6129" y="18223"/>
                </a:cubicBezTo>
                <a:cubicBezTo>
                  <a:pt x="6151" y="18223"/>
                  <a:pt x="6170" y="18192"/>
                  <a:pt x="6170" y="18154"/>
                </a:cubicBezTo>
                <a:cubicBezTo>
                  <a:pt x="6170" y="18116"/>
                  <a:pt x="6151" y="18086"/>
                  <a:pt x="6129" y="18086"/>
                </a:cubicBezTo>
                <a:close/>
                <a:moveTo>
                  <a:pt x="6336" y="18086"/>
                </a:moveTo>
                <a:cubicBezTo>
                  <a:pt x="6313" y="18086"/>
                  <a:pt x="6295" y="18116"/>
                  <a:pt x="6295" y="18154"/>
                </a:cubicBezTo>
                <a:cubicBezTo>
                  <a:pt x="6295" y="18192"/>
                  <a:pt x="6313" y="18223"/>
                  <a:pt x="6336" y="18223"/>
                </a:cubicBezTo>
                <a:cubicBezTo>
                  <a:pt x="6359" y="18223"/>
                  <a:pt x="6377" y="18192"/>
                  <a:pt x="6377" y="18154"/>
                </a:cubicBezTo>
                <a:cubicBezTo>
                  <a:pt x="6377" y="18116"/>
                  <a:pt x="6359" y="18086"/>
                  <a:pt x="6336" y="18086"/>
                </a:cubicBezTo>
                <a:close/>
                <a:moveTo>
                  <a:pt x="6551" y="18086"/>
                </a:moveTo>
                <a:cubicBezTo>
                  <a:pt x="6528" y="18086"/>
                  <a:pt x="6510" y="18116"/>
                  <a:pt x="6510" y="18154"/>
                </a:cubicBezTo>
                <a:cubicBezTo>
                  <a:pt x="6510" y="18192"/>
                  <a:pt x="6528" y="18223"/>
                  <a:pt x="6551" y="18223"/>
                </a:cubicBezTo>
                <a:cubicBezTo>
                  <a:pt x="6574" y="18223"/>
                  <a:pt x="6592" y="18192"/>
                  <a:pt x="6592" y="18154"/>
                </a:cubicBezTo>
                <a:cubicBezTo>
                  <a:pt x="6592" y="18116"/>
                  <a:pt x="6574" y="18086"/>
                  <a:pt x="6551" y="18086"/>
                </a:cubicBezTo>
                <a:close/>
                <a:moveTo>
                  <a:pt x="6758" y="18086"/>
                </a:moveTo>
                <a:cubicBezTo>
                  <a:pt x="6736" y="18086"/>
                  <a:pt x="6717" y="18116"/>
                  <a:pt x="6717" y="18154"/>
                </a:cubicBezTo>
                <a:cubicBezTo>
                  <a:pt x="6717" y="18192"/>
                  <a:pt x="6736" y="18223"/>
                  <a:pt x="6758" y="18223"/>
                </a:cubicBezTo>
                <a:cubicBezTo>
                  <a:pt x="6781" y="18223"/>
                  <a:pt x="6799" y="18192"/>
                  <a:pt x="6799" y="18154"/>
                </a:cubicBezTo>
                <a:cubicBezTo>
                  <a:pt x="6799" y="18116"/>
                  <a:pt x="6781" y="18086"/>
                  <a:pt x="6758" y="18086"/>
                </a:cubicBezTo>
                <a:close/>
                <a:moveTo>
                  <a:pt x="11380" y="18086"/>
                </a:moveTo>
                <a:cubicBezTo>
                  <a:pt x="11357" y="18086"/>
                  <a:pt x="11339" y="18116"/>
                  <a:pt x="11339" y="18154"/>
                </a:cubicBezTo>
                <a:cubicBezTo>
                  <a:pt x="11339" y="18192"/>
                  <a:pt x="11357" y="18223"/>
                  <a:pt x="11380" y="18223"/>
                </a:cubicBezTo>
                <a:cubicBezTo>
                  <a:pt x="11402" y="18223"/>
                  <a:pt x="11421" y="18192"/>
                  <a:pt x="11421" y="18154"/>
                </a:cubicBezTo>
                <a:cubicBezTo>
                  <a:pt x="11421" y="18116"/>
                  <a:pt x="11402" y="18086"/>
                  <a:pt x="11380" y="18086"/>
                </a:cubicBezTo>
                <a:close/>
                <a:moveTo>
                  <a:pt x="11587" y="18086"/>
                </a:moveTo>
                <a:cubicBezTo>
                  <a:pt x="11564" y="18086"/>
                  <a:pt x="11546" y="18116"/>
                  <a:pt x="11546" y="18154"/>
                </a:cubicBezTo>
                <a:cubicBezTo>
                  <a:pt x="11546" y="18192"/>
                  <a:pt x="11564" y="18223"/>
                  <a:pt x="11587" y="18223"/>
                </a:cubicBezTo>
                <a:cubicBezTo>
                  <a:pt x="11610" y="18223"/>
                  <a:pt x="11628" y="18192"/>
                  <a:pt x="11628" y="18154"/>
                </a:cubicBezTo>
                <a:cubicBezTo>
                  <a:pt x="11628" y="18116"/>
                  <a:pt x="11610" y="18086"/>
                  <a:pt x="11587" y="18086"/>
                </a:cubicBezTo>
                <a:close/>
                <a:moveTo>
                  <a:pt x="11794" y="18086"/>
                </a:moveTo>
                <a:cubicBezTo>
                  <a:pt x="11771" y="18086"/>
                  <a:pt x="11753" y="18116"/>
                  <a:pt x="11753" y="18154"/>
                </a:cubicBezTo>
                <a:cubicBezTo>
                  <a:pt x="11753" y="18171"/>
                  <a:pt x="11757" y="18187"/>
                  <a:pt x="11763" y="18199"/>
                </a:cubicBezTo>
                <a:cubicBezTo>
                  <a:pt x="11775" y="18187"/>
                  <a:pt x="11785" y="18175"/>
                  <a:pt x="11794" y="18162"/>
                </a:cubicBezTo>
                <a:cubicBezTo>
                  <a:pt x="11796" y="18160"/>
                  <a:pt x="11798" y="18157"/>
                  <a:pt x="11800" y="18154"/>
                </a:cubicBezTo>
                <a:cubicBezTo>
                  <a:pt x="11809" y="18140"/>
                  <a:pt x="11818" y="18126"/>
                  <a:pt x="11826" y="18111"/>
                </a:cubicBezTo>
                <a:cubicBezTo>
                  <a:pt x="11818" y="18096"/>
                  <a:pt x="11807" y="18086"/>
                  <a:pt x="11794" y="18086"/>
                </a:cubicBezTo>
                <a:close/>
                <a:moveTo>
                  <a:pt x="17252" y="18086"/>
                </a:moveTo>
                <a:cubicBezTo>
                  <a:pt x="17230" y="18086"/>
                  <a:pt x="17211" y="18116"/>
                  <a:pt x="17211" y="18154"/>
                </a:cubicBezTo>
                <a:cubicBezTo>
                  <a:pt x="17211" y="18192"/>
                  <a:pt x="17230" y="18223"/>
                  <a:pt x="17252" y="18223"/>
                </a:cubicBezTo>
                <a:cubicBezTo>
                  <a:pt x="17275" y="18223"/>
                  <a:pt x="17293" y="18192"/>
                  <a:pt x="17293" y="18154"/>
                </a:cubicBezTo>
                <a:cubicBezTo>
                  <a:pt x="17293" y="18116"/>
                  <a:pt x="17275" y="18086"/>
                  <a:pt x="17252" y="18086"/>
                </a:cubicBezTo>
                <a:close/>
                <a:moveTo>
                  <a:pt x="17467" y="18086"/>
                </a:moveTo>
                <a:cubicBezTo>
                  <a:pt x="17445" y="18086"/>
                  <a:pt x="17426" y="18116"/>
                  <a:pt x="17426" y="18154"/>
                </a:cubicBezTo>
                <a:cubicBezTo>
                  <a:pt x="17426" y="18192"/>
                  <a:pt x="17445" y="18223"/>
                  <a:pt x="17467" y="18223"/>
                </a:cubicBezTo>
                <a:cubicBezTo>
                  <a:pt x="17490" y="18223"/>
                  <a:pt x="17508" y="18192"/>
                  <a:pt x="17508" y="18154"/>
                </a:cubicBezTo>
                <a:cubicBezTo>
                  <a:pt x="17508" y="18116"/>
                  <a:pt x="17490" y="18086"/>
                  <a:pt x="17467" y="18086"/>
                </a:cubicBezTo>
                <a:close/>
                <a:moveTo>
                  <a:pt x="18306" y="18086"/>
                </a:moveTo>
                <a:cubicBezTo>
                  <a:pt x="18291" y="18086"/>
                  <a:pt x="18278" y="18100"/>
                  <a:pt x="18271" y="18121"/>
                </a:cubicBezTo>
                <a:cubicBezTo>
                  <a:pt x="18274" y="18131"/>
                  <a:pt x="18277" y="18143"/>
                  <a:pt x="18280" y="18154"/>
                </a:cubicBezTo>
                <a:cubicBezTo>
                  <a:pt x="18286" y="18177"/>
                  <a:pt x="18292" y="18200"/>
                  <a:pt x="18298" y="18221"/>
                </a:cubicBezTo>
                <a:cubicBezTo>
                  <a:pt x="18301" y="18222"/>
                  <a:pt x="18303" y="18223"/>
                  <a:pt x="18306" y="18223"/>
                </a:cubicBezTo>
                <a:cubicBezTo>
                  <a:pt x="18329" y="18223"/>
                  <a:pt x="18347" y="18192"/>
                  <a:pt x="18347" y="18154"/>
                </a:cubicBezTo>
                <a:cubicBezTo>
                  <a:pt x="18347" y="18116"/>
                  <a:pt x="18329" y="18086"/>
                  <a:pt x="18306" y="18086"/>
                </a:cubicBezTo>
                <a:close/>
                <a:moveTo>
                  <a:pt x="18511" y="18086"/>
                </a:moveTo>
                <a:cubicBezTo>
                  <a:pt x="18493" y="18086"/>
                  <a:pt x="18478" y="18104"/>
                  <a:pt x="18472" y="18129"/>
                </a:cubicBezTo>
                <a:cubicBezTo>
                  <a:pt x="18472" y="18137"/>
                  <a:pt x="18472" y="18145"/>
                  <a:pt x="18471" y="18154"/>
                </a:cubicBezTo>
                <a:cubicBezTo>
                  <a:pt x="18471" y="18158"/>
                  <a:pt x="18471" y="18162"/>
                  <a:pt x="18470" y="18167"/>
                </a:cubicBezTo>
                <a:cubicBezTo>
                  <a:pt x="18474" y="18198"/>
                  <a:pt x="18491" y="18223"/>
                  <a:pt x="18511" y="18223"/>
                </a:cubicBezTo>
                <a:cubicBezTo>
                  <a:pt x="18533" y="18223"/>
                  <a:pt x="18552" y="18192"/>
                  <a:pt x="18552" y="18154"/>
                </a:cubicBezTo>
                <a:cubicBezTo>
                  <a:pt x="18552" y="18116"/>
                  <a:pt x="18533" y="18086"/>
                  <a:pt x="18511" y="18086"/>
                </a:cubicBezTo>
                <a:close/>
                <a:moveTo>
                  <a:pt x="18726" y="18086"/>
                </a:moveTo>
                <a:cubicBezTo>
                  <a:pt x="18704" y="18086"/>
                  <a:pt x="18685" y="18116"/>
                  <a:pt x="18685" y="18154"/>
                </a:cubicBezTo>
                <a:cubicBezTo>
                  <a:pt x="18685" y="18192"/>
                  <a:pt x="18704" y="18223"/>
                  <a:pt x="18726" y="18223"/>
                </a:cubicBezTo>
                <a:cubicBezTo>
                  <a:pt x="18749" y="18223"/>
                  <a:pt x="18767" y="18192"/>
                  <a:pt x="18767" y="18154"/>
                </a:cubicBezTo>
                <a:cubicBezTo>
                  <a:pt x="18767" y="18116"/>
                  <a:pt x="18749" y="18086"/>
                  <a:pt x="18726" y="18086"/>
                </a:cubicBezTo>
                <a:close/>
                <a:moveTo>
                  <a:pt x="18934" y="18086"/>
                </a:moveTo>
                <a:cubicBezTo>
                  <a:pt x="18911" y="18086"/>
                  <a:pt x="18892" y="18116"/>
                  <a:pt x="18892" y="18154"/>
                </a:cubicBezTo>
                <a:cubicBezTo>
                  <a:pt x="18892" y="18192"/>
                  <a:pt x="18911" y="18223"/>
                  <a:pt x="18934" y="18223"/>
                </a:cubicBezTo>
                <a:cubicBezTo>
                  <a:pt x="18956" y="18223"/>
                  <a:pt x="18975" y="18192"/>
                  <a:pt x="18975" y="18154"/>
                </a:cubicBezTo>
                <a:cubicBezTo>
                  <a:pt x="18975" y="18116"/>
                  <a:pt x="18956" y="18086"/>
                  <a:pt x="18934" y="18086"/>
                </a:cubicBezTo>
                <a:close/>
                <a:moveTo>
                  <a:pt x="19141" y="18086"/>
                </a:moveTo>
                <a:cubicBezTo>
                  <a:pt x="19118" y="18086"/>
                  <a:pt x="19100" y="18116"/>
                  <a:pt x="19100" y="18154"/>
                </a:cubicBezTo>
                <a:cubicBezTo>
                  <a:pt x="19100" y="18192"/>
                  <a:pt x="19118" y="18223"/>
                  <a:pt x="19141" y="18223"/>
                </a:cubicBezTo>
                <a:cubicBezTo>
                  <a:pt x="19163" y="18223"/>
                  <a:pt x="19182" y="18192"/>
                  <a:pt x="19182" y="18154"/>
                </a:cubicBezTo>
                <a:cubicBezTo>
                  <a:pt x="19182" y="18116"/>
                  <a:pt x="19163" y="18086"/>
                  <a:pt x="19141" y="18086"/>
                </a:cubicBezTo>
                <a:close/>
                <a:moveTo>
                  <a:pt x="19339" y="18086"/>
                </a:moveTo>
                <a:cubicBezTo>
                  <a:pt x="19325" y="18097"/>
                  <a:pt x="19315" y="18120"/>
                  <a:pt x="19315" y="18148"/>
                </a:cubicBezTo>
                <a:cubicBezTo>
                  <a:pt x="19315" y="18149"/>
                  <a:pt x="19315" y="18150"/>
                  <a:pt x="19315" y="18151"/>
                </a:cubicBezTo>
                <a:cubicBezTo>
                  <a:pt x="19315" y="18150"/>
                  <a:pt x="19316" y="18149"/>
                  <a:pt x="19316" y="18148"/>
                </a:cubicBezTo>
                <a:cubicBezTo>
                  <a:pt x="19323" y="18126"/>
                  <a:pt x="19331" y="18105"/>
                  <a:pt x="19339" y="18086"/>
                </a:cubicBezTo>
                <a:close/>
                <a:moveTo>
                  <a:pt x="11192" y="18099"/>
                </a:moveTo>
                <a:cubicBezTo>
                  <a:pt x="11190" y="18103"/>
                  <a:pt x="11187" y="18108"/>
                  <a:pt x="11185" y="18113"/>
                </a:cubicBezTo>
                <a:cubicBezTo>
                  <a:pt x="11189" y="18122"/>
                  <a:pt x="11194" y="18134"/>
                  <a:pt x="11198" y="18149"/>
                </a:cubicBezTo>
                <a:cubicBezTo>
                  <a:pt x="11200" y="18154"/>
                  <a:pt x="11201" y="18161"/>
                  <a:pt x="11203" y="18168"/>
                </a:cubicBezTo>
                <a:cubicBezTo>
                  <a:pt x="11204" y="18162"/>
                  <a:pt x="11205" y="18155"/>
                  <a:pt x="11205" y="18149"/>
                </a:cubicBezTo>
                <a:cubicBezTo>
                  <a:pt x="11205" y="18129"/>
                  <a:pt x="11200" y="18111"/>
                  <a:pt x="11192" y="18099"/>
                </a:cubicBezTo>
                <a:close/>
                <a:moveTo>
                  <a:pt x="5814" y="18265"/>
                </a:moveTo>
                <a:cubicBezTo>
                  <a:pt x="5791" y="18265"/>
                  <a:pt x="5773" y="18296"/>
                  <a:pt x="5773" y="18333"/>
                </a:cubicBezTo>
                <a:cubicBezTo>
                  <a:pt x="5773" y="18371"/>
                  <a:pt x="5791" y="18402"/>
                  <a:pt x="5814" y="18402"/>
                </a:cubicBezTo>
                <a:cubicBezTo>
                  <a:pt x="5837" y="18402"/>
                  <a:pt x="5855" y="18371"/>
                  <a:pt x="5855" y="18333"/>
                </a:cubicBezTo>
                <a:cubicBezTo>
                  <a:pt x="5855" y="18296"/>
                  <a:pt x="5837" y="18265"/>
                  <a:pt x="5814" y="18265"/>
                </a:cubicBezTo>
                <a:close/>
                <a:moveTo>
                  <a:pt x="6021" y="18265"/>
                </a:moveTo>
                <a:cubicBezTo>
                  <a:pt x="5999" y="18265"/>
                  <a:pt x="5980" y="18296"/>
                  <a:pt x="5980" y="18333"/>
                </a:cubicBezTo>
                <a:cubicBezTo>
                  <a:pt x="5980" y="18371"/>
                  <a:pt x="5999" y="18402"/>
                  <a:pt x="6021" y="18402"/>
                </a:cubicBezTo>
                <a:cubicBezTo>
                  <a:pt x="6044" y="18402"/>
                  <a:pt x="6062" y="18371"/>
                  <a:pt x="6062" y="18333"/>
                </a:cubicBezTo>
                <a:cubicBezTo>
                  <a:pt x="6062" y="18296"/>
                  <a:pt x="6044" y="18265"/>
                  <a:pt x="6021" y="18265"/>
                </a:cubicBezTo>
                <a:close/>
                <a:moveTo>
                  <a:pt x="6236" y="18265"/>
                </a:moveTo>
                <a:cubicBezTo>
                  <a:pt x="6214" y="18265"/>
                  <a:pt x="6195" y="18296"/>
                  <a:pt x="6195" y="18333"/>
                </a:cubicBezTo>
                <a:cubicBezTo>
                  <a:pt x="6195" y="18371"/>
                  <a:pt x="6214" y="18402"/>
                  <a:pt x="6236" y="18402"/>
                </a:cubicBezTo>
                <a:cubicBezTo>
                  <a:pt x="6259" y="18402"/>
                  <a:pt x="6277" y="18371"/>
                  <a:pt x="6277" y="18333"/>
                </a:cubicBezTo>
                <a:cubicBezTo>
                  <a:pt x="6277" y="18296"/>
                  <a:pt x="6259" y="18265"/>
                  <a:pt x="6236" y="18265"/>
                </a:cubicBezTo>
                <a:close/>
                <a:moveTo>
                  <a:pt x="6443" y="18265"/>
                </a:moveTo>
                <a:cubicBezTo>
                  <a:pt x="6421" y="18265"/>
                  <a:pt x="6402" y="18296"/>
                  <a:pt x="6402" y="18333"/>
                </a:cubicBezTo>
                <a:cubicBezTo>
                  <a:pt x="6402" y="18371"/>
                  <a:pt x="6421" y="18402"/>
                  <a:pt x="6443" y="18402"/>
                </a:cubicBezTo>
                <a:cubicBezTo>
                  <a:pt x="6466" y="18402"/>
                  <a:pt x="6484" y="18371"/>
                  <a:pt x="6484" y="18333"/>
                </a:cubicBezTo>
                <a:cubicBezTo>
                  <a:pt x="6484" y="18296"/>
                  <a:pt x="6466" y="18265"/>
                  <a:pt x="6443" y="18265"/>
                </a:cubicBezTo>
                <a:close/>
                <a:moveTo>
                  <a:pt x="6651" y="18265"/>
                </a:moveTo>
                <a:cubicBezTo>
                  <a:pt x="6628" y="18265"/>
                  <a:pt x="6610" y="18296"/>
                  <a:pt x="6610" y="18333"/>
                </a:cubicBezTo>
                <a:cubicBezTo>
                  <a:pt x="6610" y="18347"/>
                  <a:pt x="6612" y="18359"/>
                  <a:pt x="6616" y="18369"/>
                </a:cubicBezTo>
                <a:cubicBezTo>
                  <a:pt x="6629" y="18379"/>
                  <a:pt x="6642" y="18392"/>
                  <a:pt x="6655" y="18401"/>
                </a:cubicBezTo>
                <a:cubicBezTo>
                  <a:pt x="6676" y="18397"/>
                  <a:pt x="6692" y="18368"/>
                  <a:pt x="6692" y="18333"/>
                </a:cubicBezTo>
                <a:cubicBezTo>
                  <a:pt x="6692" y="18296"/>
                  <a:pt x="6673" y="18265"/>
                  <a:pt x="6651" y="18265"/>
                </a:cubicBezTo>
                <a:close/>
                <a:moveTo>
                  <a:pt x="6866" y="18265"/>
                </a:moveTo>
                <a:cubicBezTo>
                  <a:pt x="6843" y="18265"/>
                  <a:pt x="6825" y="18296"/>
                  <a:pt x="6825" y="18333"/>
                </a:cubicBezTo>
                <a:cubicBezTo>
                  <a:pt x="6825" y="18364"/>
                  <a:pt x="6837" y="18389"/>
                  <a:pt x="6853" y="18398"/>
                </a:cubicBezTo>
                <a:cubicBezTo>
                  <a:pt x="6870" y="18367"/>
                  <a:pt x="6882" y="18326"/>
                  <a:pt x="6893" y="18283"/>
                </a:cubicBezTo>
                <a:cubicBezTo>
                  <a:pt x="6886" y="18272"/>
                  <a:pt x="6876" y="18265"/>
                  <a:pt x="6866" y="18265"/>
                </a:cubicBezTo>
                <a:close/>
                <a:moveTo>
                  <a:pt x="11272" y="18265"/>
                </a:moveTo>
                <a:cubicBezTo>
                  <a:pt x="11250" y="18265"/>
                  <a:pt x="11232" y="18294"/>
                  <a:pt x="11231" y="18330"/>
                </a:cubicBezTo>
                <a:cubicBezTo>
                  <a:pt x="11235" y="18325"/>
                  <a:pt x="11239" y="18318"/>
                  <a:pt x="11248" y="18315"/>
                </a:cubicBezTo>
                <a:cubicBezTo>
                  <a:pt x="11258" y="18350"/>
                  <a:pt x="11271" y="18380"/>
                  <a:pt x="11291" y="18393"/>
                </a:cubicBezTo>
                <a:cubicBezTo>
                  <a:pt x="11304" y="18382"/>
                  <a:pt x="11313" y="18359"/>
                  <a:pt x="11313" y="18333"/>
                </a:cubicBezTo>
                <a:cubicBezTo>
                  <a:pt x="11313" y="18296"/>
                  <a:pt x="11295" y="18265"/>
                  <a:pt x="11272" y="18265"/>
                </a:cubicBezTo>
                <a:close/>
                <a:moveTo>
                  <a:pt x="11479" y="18265"/>
                </a:moveTo>
                <a:cubicBezTo>
                  <a:pt x="11458" y="18265"/>
                  <a:pt x="11442" y="18289"/>
                  <a:pt x="11438" y="18322"/>
                </a:cubicBezTo>
                <a:cubicBezTo>
                  <a:pt x="11459" y="18304"/>
                  <a:pt x="11480" y="18288"/>
                  <a:pt x="11503" y="18279"/>
                </a:cubicBezTo>
                <a:cubicBezTo>
                  <a:pt x="11496" y="18270"/>
                  <a:pt x="11488" y="18265"/>
                  <a:pt x="11479" y="18265"/>
                </a:cubicBezTo>
                <a:close/>
                <a:moveTo>
                  <a:pt x="17149" y="18265"/>
                </a:moveTo>
                <a:cubicBezTo>
                  <a:pt x="17132" y="18265"/>
                  <a:pt x="17118" y="18283"/>
                  <a:pt x="17111" y="18307"/>
                </a:cubicBezTo>
                <a:cubicBezTo>
                  <a:pt x="17131" y="18334"/>
                  <a:pt x="17158" y="18358"/>
                  <a:pt x="17182" y="18374"/>
                </a:cubicBezTo>
                <a:cubicBezTo>
                  <a:pt x="17187" y="18363"/>
                  <a:pt x="17190" y="18349"/>
                  <a:pt x="17190" y="18333"/>
                </a:cubicBezTo>
                <a:cubicBezTo>
                  <a:pt x="17190" y="18296"/>
                  <a:pt x="17172" y="18265"/>
                  <a:pt x="17149" y="18265"/>
                </a:cubicBezTo>
                <a:close/>
                <a:moveTo>
                  <a:pt x="17360" y="18265"/>
                </a:moveTo>
                <a:cubicBezTo>
                  <a:pt x="17337" y="18265"/>
                  <a:pt x="17319" y="18296"/>
                  <a:pt x="17319" y="18333"/>
                </a:cubicBezTo>
                <a:cubicBezTo>
                  <a:pt x="17319" y="18335"/>
                  <a:pt x="17319" y="18336"/>
                  <a:pt x="17319" y="18337"/>
                </a:cubicBezTo>
                <a:cubicBezTo>
                  <a:pt x="17339" y="18314"/>
                  <a:pt x="17358" y="18289"/>
                  <a:pt x="17378" y="18272"/>
                </a:cubicBezTo>
                <a:cubicBezTo>
                  <a:pt x="17372" y="18268"/>
                  <a:pt x="17366" y="18265"/>
                  <a:pt x="17360" y="18265"/>
                </a:cubicBezTo>
                <a:close/>
                <a:moveTo>
                  <a:pt x="18407" y="18265"/>
                </a:moveTo>
                <a:cubicBezTo>
                  <a:pt x="18387" y="18268"/>
                  <a:pt x="18370" y="18297"/>
                  <a:pt x="18370" y="18333"/>
                </a:cubicBezTo>
                <a:cubicBezTo>
                  <a:pt x="18370" y="18337"/>
                  <a:pt x="18371" y="18341"/>
                  <a:pt x="18371" y="18345"/>
                </a:cubicBezTo>
                <a:cubicBezTo>
                  <a:pt x="18383" y="18325"/>
                  <a:pt x="18395" y="18297"/>
                  <a:pt x="18407" y="18265"/>
                </a:cubicBezTo>
                <a:close/>
                <a:moveTo>
                  <a:pt x="18619" y="18265"/>
                </a:moveTo>
                <a:cubicBezTo>
                  <a:pt x="18596" y="18265"/>
                  <a:pt x="18578" y="18296"/>
                  <a:pt x="18578" y="18333"/>
                </a:cubicBezTo>
                <a:cubicBezTo>
                  <a:pt x="18578" y="18371"/>
                  <a:pt x="18596" y="18402"/>
                  <a:pt x="18619" y="18402"/>
                </a:cubicBezTo>
                <a:cubicBezTo>
                  <a:pt x="18641" y="18402"/>
                  <a:pt x="18660" y="18371"/>
                  <a:pt x="18660" y="18333"/>
                </a:cubicBezTo>
                <a:cubicBezTo>
                  <a:pt x="18660" y="18296"/>
                  <a:pt x="18641" y="18265"/>
                  <a:pt x="18619" y="18265"/>
                </a:cubicBezTo>
                <a:close/>
                <a:moveTo>
                  <a:pt x="18826" y="18265"/>
                </a:moveTo>
                <a:cubicBezTo>
                  <a:pt x="18803" y="18265"/>
                  <a:pt x="18785" y="18296"/>
                  <a:pt x="18785" y="18333"/>
                </a:cubicBezTo>
                <a:cubicBezTo>
                  <a:pt x="18785" y="18371"/>
                  <a:pt x="18803" y="18402"/>
                  <a:pt x="18826" y="18402"/>
                </a:cubicBezTo>
                <a:cubicBezTo>
                  <a:pt x="18849" y="18402"/>
                  <a:pt x="18867" y="18371"/>
                  <a:pt x="18867" y="18333"/>
                </a:cubicBezTo>
                <a:cubicBezTo>
                  <a:pt x="18867" y="18296"/>
                  <a:pt x="18849" y="18265"/>
                  <a:pt x="18826" y="18265"/>
                </a:cubicBezTo>
                <a:close/>
                <a:moveTo>
                  <a:pt x="19041" y="18265"/>
                </a:moveTo>
                <a:cubicBezTo>
                  <a:pt x="19018" y="18265"/>
                  <a:pt x="19000" y="18296"/>
                  <a:pt x="19000" y="18333"/>
                </a:cubicBezTo>
                <a:cubicBezTo>
                  <a:pt x="19000" y="18371"/>
                  <a:pt x="19018" y="18402"/>
                  <a:pt x="19041" y="18402"/>
                </a:cubicBezTo>
                <a:cubicBezTo>
                  <a:pt x="19064" y="18402"/>
                  <a:pt x="19082" y="18371"/>
                  <a:pt x="19082" y="18333"/>
                </a:cubicBezTo>
                <a:cubicBezTo>
                  <a:pt x="19082" y="18296"/>
                  <a:pt x="19064" y="18265"/>
                  <a:pt x="19041" y="18265"/>
                </a:cubicBezTo>
                <a:close/>
                <a:moveTo>
                  <a:pt x="19248" y="18265"/>
                </a:moveTo>
                <a:cubicBezTo>
                  <a:pt x="19226" y="18265"/>
                  <a:pt x="19207" y="18296"/>
                  <a:pt x="19207" y="18333"/>
                </a:cubicBezTo>
                <a:cubicBezTo>
                  <a:pt x="19207" y="18371"/>
                  <a:pt x="19226" y="18402"/>
                  <a:pt x="19248" y="18402"/>
                </a:cubicBezTo>
                <a:cubicBezTo>
                  <a:pt x="19253" y="18402"/>
                  <a:pt x="19257" y="18400"/>
                  <a:pt x="19261" y="18398"/>
                </a:cubicBezTo>
                <a:cubicBezTo>
                  <a:pt x="19269" y="18362"/>
                  <a:pt x="19277" y="18329"/>
                  <a:pt x="19283" y="18297"/>
                </a:cubicBezTo>
                <a:cubicBezTo>
                  <a:pt x="19276" y="18278"/>
                  <a:pt x="19263" y="18265"/>
                  <a:pt x="19248" y="18265"/>
                </a:cubicBezTo>
                <a:close/>
                <a:moveTo>
                  <a:pt x="11664" y="18278"/>
                </a:moveTo>
                <a:cubicBezTo>
                  <a:pt x="11663" y="18279"/>
                  <a:pt x="11662" y="18281"/>
                  <a:pt x="11661" y="18282"/>
                </a:cubicBezTo>
                <a:cubicBezTo>
                  <a:pt x="11662" y="18282"/>
                  <a:pt x="11662" y="18281"/>
                  <a:pt x="11663" y="18281"/>
                </a:cubicBezTo>
                <a:cubicBezTo>
                  <a:pt x="11663" y="18280"/>
                  <a:pt x="11664" y="18279"/>
                  <a:pt x="11664" y="18278"/>
                </a:cubicBezTo>
                <a:close/>
                <a:moveTo>
                  <a:pt x="18451" y="18316"/>
                </a:moveTo>
                <a:cubicBezTo>
                  <a:pt x="18442" y="18345"/>
                  <a:pt x="18431" y="18366"/>
                  <a:pt x="18417" y="18372"/>
                </a:cubicBezTo>
                <a:cubicBezTo>
                  <a:pt x="18417" y="18379"/>
                  <a:pt x="18418" y="18386"/>
                  <a:pt x="18420" y="18392"/>
                </a:cubicBezTo>
                <a:cubicBezTo>
                  <a:pt x="18438" y="18385"/>
                  <a:pt x="18452" y="18358"/>
                  <a:pt x="18452" y="18326"/>
                </a:cubicBezTo>
                <a:cubicBezTo>
                  <a:pt x="18452" y="18322"/>
                  <a:pt x="18452" y="18319"/>
                  <a:pt x="18451" y="18316"/>
                </a:cubicBezTo>
                <a:close/>
                <a:moveTo>
                  <a:pt x="5921" y="18431"/>
                </a:moveTo>
                <a:cubicBezTo>
                  <a:pt x="5899" y="18431"/>
                  <a:pt x="5880" y="18462"/>
                  <a:pt x="5880" y="18500"/>
                </a:cubicBezTo>
                <a:cubicBezTo>
                  <a:pt x="5880" y="18538"/>
                  <a:pt x="5899" y="18568"/>
                  <a:pt x="5921" y="18568"/>
                </a:cubicBezTo>
                <a:cubicBezTo>
                  <a:pt x="5944" y="18568"/>
                  <a:pt x="5962" y="18538"/>
                  <a:pt x="5962" y="18500"/>
                </a:cubicBezTo>
                <a:cubicBezTo>
                  <a:pt x="5962" y="18462"/>
                  <a:pt x="5944" y="18431"/>
                  <a:pt x="5921" y="18431"/>
                </a:cubicBezTo>
                <a:close/>
                <a:moveTo>
                  <a:pt x="6129" y="18431"/>
                </a:moveTo>
                <a:cubicBezTo>
                  <a:pt x="6106" y="18431"/>
                  <a:pt x="6088" y="18462"/>
                  <a:pt x="6088" y="18500"/>
                </a:cubicBezTo>
                <a:cubicBezTo>
                  <a:pt x="6088" y="18538"/>
                  <a:pt x="6106" y="18568"/>
                  <a:pt x="6129" y="18568"/>
                </a:cubicBezTo>
                <a:cubicBezTo>
                  <a:pt x="6151" y="18568"/>
                  <a:pt x="6170" y="18538"/>
                  <a:pt x="6170" y="18500"/>
                </a:cubicBezTo>
                <a:cubicBezTo>
                  <a:pt x="6170" y="18462"/>
                  <a:pt x="6151" y="18431"/>
                  <a:pt x="6129" y="18431"/>
                </a:cubicBezTo>
                <a:close/>
                <a:moveTo>
                  <a:pt x="6336" y="18431"/>
                </a:moveTo>
                <a:cubicBezTo>
                  <a:pt x="6313" y="18431"/>
                  <a:pt x="6295" y="18462"/>
                  <a:pt x="6295" y="18500"/>
                </a:cubicBezTo>
                <a:cubicBezTo>
                  <a:pt x="6295" y="18538"/>
                  <a:pt x="6313" y="18568"/>
                  <a:pt x="6336" y="18568"/>
                </a:cubicBezTo>
                <a:cubicBezTo>
                  <a:pt x="6359" y="18568"/>
                  <a:pt x="6377" y="18538"/>
                  <a:pt x="6377" y="18500"/>
                </a:cubicBezTo>
                <a:cubicBezTo>
                  <a:pt x="6377" y="18462"/>
                  <a:pt x="6359" y="18431"/>
                  <a:pt x="6336" y="18431"/>
                </a:cubicBezTo>
                <a:close/>
                <a:moveTo>
                  <a:pt x="6551" y="18431"/>
                </a:moveTo>
                <a:cubicBezTo>
                  <a:pt x="6528" y="18431"/>
                  <a:pt x="6510" y="18462"/>
                  <a:pt x="6510" y="18500"/>
                </a:cubicBezTo>
                <a:cubicBezTo>
                  <a:pt x="6510" y="18538"/>
                  <a:pt x="6528" y="18568"/>
                  <a:pt x="6551" y="18568"/>
                </a:cubicBezTo>
                <a:cubicBezTo>
                  <a:pt x="6574" y="18568"/>
                  <a:pt x="6592" y="18538"/>
                  <a:pt x="6592" y="18500"/>
                </a:cubicBezTo>
                <a:cubicBezTo>
                  <a:pt x="6592" y="18462"/>
                  <a:pt x="6574" y="18431"/>
                  <a:pt x="6551" y="18431"/>
                </a:cubicBezTo>
                <a:close/>
                <a:moveTo>
                  <a:pt x="6755" y="18431"/>
                </a:moveTo>
                <a:cubicBezTo>
                  <a:pt x="6750" y="18431"/>
                  <a:pt x="6745" y="18433"/>
                  <a:pt x="6740" y="18436"/>
                </a:cubicBezTo>
                <a:cubicBezTo>
                  <a:pt x="6745" y="18439"/>
                  <a:pt x="6750" y="18441"/>
                  <a:pt x="6755" y="18443"/>
                </a:cubicBezTo>
                <a:cubicBezTo>
                  <a:pt x="6762" y="18445"/>
                  <a:pt x="6768" y="18447"/>
                  <a:pt x="6774" y="18447"/>
                </a:cubicBezTo>
                <a:cubicBezTo>
                  <a:pt x="6776" y="18447"/>
                  <a:pt x="6779" y="18446"/>
                  <a:pt x="6781" y="18446"/>
                </a:cubicBezTo>
                <a:cubicBezTo>
                  <a:pt x="6774" y="18437"/>
                  <a:pt x="6765" y="18431"/>
                  <a:pt x="6755" y="18431"/>
                </a:cubicBezTo>
                <a:close/>
                <a:moveTo>
                  <a:pt x="18515" y="18431"/>
                </a:moveTo>
                <a:cubicBezTo>
                  <a:pt x="18512" y="18431"/>
                  <a:pt x="18509" y="18432"/>
                  <a:pt x="18507" y="18433"/>
                </a:cubicBezTo>
                <a:cubicBezTo>
                  <a:pt x="18505" y="18440"/>
                  <a:pt x="18503" y="18448"/>
                  <a:pt x="18501" y="18456"/>
                </a:cubicBezTo>
                <a:lnTo>
                  <a:pt x="18515" y="18456"/>
                </a:lnTo>
                <a:lnTo>
                  <a:pt x="18527" y="18456"/>
                </a:lnTo>
                <a:cubicBezTo>
                  <a:pt x="18532" y="18453"/>
                  <a:pt x="18537" y="18451"/>
                  <a:pt x="18542" y="18448"/>
                </a:cubicBezTo>
                <a:cubicBezTo>
                  <a:pt x="18535" y="18438"/>
                  <a:pt x="18525" y="18431"/>
                  <a:pt x="18515" y="18431"/>
                </a:cubicBezTo>
                <a:close/>
                <a:moveTo>
                  <a:pt x="18726" y="18431"/>
                </a:moveTo>
                <a:cubicBezTo>
                  <a:pt x="18704" y="18431"/>
                  <a:pt x="18685" y="18462"/>
                  <a:pt x="18685" y="18500"/>
                </a:cubicBezTo>
                <a:cubicBezTo>
                  <a:pt x="18685" y="18538"/>
                  <a:pt x="18704" y="18568"/>
                  <a:pt x="18726" y="18568"/>
                </a:cubicBezTo>
                <a:cubicBezTo>
                  <a:pt x="18749" y="18568"/>
                  <a:pt x="18767" y="18538"/>
                  <a:pt x="18767" y="18500"/>
                </a:cubicBezTo>
                <a:cubicBezTo>
                  <a:pt x="18767" y="18462"/>
                  <a:pt x="18749" y="18431"/>
                  <a:pt x="18726" y="18431"/>
                </a:cubicBezTo>
                <a:close/>
                <a:moveTo>
                  <a:pt x="18934" y="18431"/>
                </a:moveTo>
                <a:cubicBezTo>
                  <a:pt x="18911" y="18431"/>
                  <a:pt x="18892" y="18462"/>
                  <a:pt x="18892" y="18500"/>
                </a:cubicBezTo>
                <a:cubicBezTo>
                  <a:pt x="18892" y="18538"/>
                  <a:pt x="18911" y="18568"/>
                  <a:pt x="18934" y="18568"/>
                </a:cubicBezTo>
                <a:cubicBezTo>
                  <a:pt x="18956" y="18568"/>
                  <a:pt x="18975" y="18538"/>
                  <a:pt x="18975" y="18500"/>
                </a:cubicBezTo>
                <a:cubicBezTo>
                  <a:pt x="18975" y="18462"/>
                  <a:pt x="18956" y="18431"/>
                  <a:pt x="18934" y="18431"/>
                </a:cubicBezTo>
                <a:close/>
                <a:moveTo>
                  <a:pt x="19141" y="18431"/>
                </a:moveTo>
                <a:cubicBezTo>
                  <a:pt x="19118" y="18431"/>
                  <a:pt x="19100" y="18462"/>
                  <a:pt x="19100" y="18500"/>
                </a:cubicBezTo>
                <a:cubicBezTo>
                  <a:pt x="19100" y="18538"/>
                  <a:pt x="19118" y="18568"/>
                  <a:pt x="19141" y="18568"/>
                </a:cubicBezTo>
                <a:cubicBezTo>
                  <a:pt x="19163" y="18568"/>
                  <a:pt x="19182" y="18538"/>
                  <a:pt x="19182" y="18500"/>
                </a:cubicBezTo>
                <a:cubicBezTo>
                  <a:pt x="19182" y="18462"/>
                  <a:pt x="19163" y="18431"/>
                  <a:pt x="19141" y="18431"/>
                </a:cubicBezTo>
                <a:close/>
                <a:moveTo>
                  <a:pt x="20627" y="18444"/>
                </a:moveTo>
                <a:cubicBezTo>
                  <a:pt x="20634" y="18468"/>
                  <a:pt x="20642" y="18490"/>
                  <a:pt x="20651" y="18508"/>
                </a:cubicBezTo>
                <a:cubicBezTo>
                  <a:pt x="20652" y="18509"/>
                  <a:pt x="20653" y="18510"/>
                  <a:pt x="20653" y="18511"/>
                </a:cubicBezTo>
                <a:cubicBezTo>
                  <a:pt x="20653" y="18510"/>
                  <a:pt x="20653" y="18509"/>
                  <a:pt x="20653" y="18508"/>
                </a:cubicBezTo>
                <a:cubicBezTo>
                  <a:pt x="20653" y="18479"/>
                  <a:pt x="20643" y="18454"/>
                  <a:pt x="20627" y="18444"/>
                </a:cubicBezTo>
                <a:close/>
                <a:moveTo>
                  <a:pt x="5750" y="18483"/>
                </a:moveTo>
                <a:cubicBezTo>
                  <a:pt x="5750" y="18485"/>
                  <a:pt x="5750" y="18486"/>
                  <a:pt x="5750" y="18489"/>
                </a:cubicBezTo>
                <a:cubicBezTo>
                  <a:pt x="5749" y="18496"/>
                  <a:pt x="5746" y="18500"/>
                  <a:pt x="5742" y="18503"/>
                </a:cubicBezTo>
                <a:cubicBezTo>
                  <a:pt x="5738" y="18506"/>
                  <a:pt x="5734" y="18509"/>
                  <a:pt x="5730" y="18519"/>
                </a:cubicBezTo>
                <a:cubicBezTo>
                  <a:pt x="5726" y="18531"/>
                  <a:pt x="5722" y="18550"/>
                  <a:pt x="5719" y="18570"/>
                </a:cubicBezTo>
                <a:cubicBezTo>
                  <a:pt x="5738" y="18564"/>
                  <a:pt x="5753" y="18536"/>
                  <a:pt x="5753" y="18503"/>
                </a:cubicBezTo>
                <a:cubicBezTo>
                  <a:pt x="5753" y="18495"/>
                  <a:pt x="5752" y="18489"/>
                  <a:pt x="5750" y="18483"/>
                </a:cubicBezTo>
                <a:close/>
                <a:moveTo>
                  <a:pt x="5814" y="18611"/>
                </a:moveTo>
                <a:cubicBezTo>
                  <a:pt x="5791" y="18611"/>
                  <a:pt x="5773" y="18641"/>
                  <a:pt x="5773" y="18679"/>
                </a:cubicBezTo>
                <a:cubicBezTo>
                  <a:pt x="5773" y="18717"/>
                  <a:pt x="5791" y="18747"/>
                  <a:pt x="5814" y="18747"/>
                </a:cubicBezTo>
                <a:cubicBezTo>
                  <a:pt x="5837" y="18747"/>
                  <a:pt x="5855" y="18717"/>
                  <a:pt x="5855" y="18679"/>
                </a:cubicBezTo>
                <a:cubicBezTo>
                  <a:pt x="5855" y="18641"/>
                  <a:pt x="5837" y="18611"/>
                  <a:pt x="5814" y="18611"/>
                </a:cubicBezTo>
                <a:close/>
                <a:moveTo>
                  <a:pt x="6021" y="18611"/>
                </a:moveTo>
                <a:cubicBezTo>
                  <a:pt x="5999" y="18611"/>
                  <a:pt x="5980" y="18641"/>
                  <a:pt x="5980" y="18679"/>
                </a:cubicBezTo>
                <a:cubicBezTo>
                  <a:pt x="5980" y="18717"/>
                  <a:pt x="5999" y="18747"/>
                  <a:pt x="6021" y="18747"/>
                </a:cubicBezTo>
                <a:cubicBezTo>
                  <a:pt x="6044" y="18747"/>
                  <a:pt x="6062" y="18717"/>
                  <a:pt x="6062" y="18679"/>
                </a:cubicBezTo>
                <a:cubicBezTo>
                  <a:pt x="6062" y="18641"/>
                  <a:pt x="6044" y="18611"/>
                  <a:pt x="6021" y="18611"/>
                </a:cubicBezTo>
                <a:close/>
                <a:moveTo>
                  <a:pt x="6236" y="18611"/>
                </a:moveTo>
                <a:cubicBezTo>
                  <a:pt x="6214" y="18611"/>
                  <a:pt x="6195" y="18641"/>
                  <a:pt x="6195" y="18679"/>
                </a:cubicBezTo>
                <a:cubicBezTo>
                  <a:pt x="6195" y="18717"/>
                  <a:pt x="6214" y="18747"/>
                  <a:pt x="6236" y="18747"/>
                </a:cubicBezTo>
                <a:cubicBezTo>
                  <a:pt x="6259" y="18747"/>
                  <a:pt x="6277" y="18717"/>
                  <a:pt x="6277" y="18679"/>
                </a:cubicBezTo>
                <a:cubicBezTo>
                  <a:pt x="6277" y="18641"/>
                  <a:pt x="6259" y="18611"/>
                  <a:pt x="6236" y="18611"/>
                </a:cubicBezTo>
                <a:close/>
                <a:moveTo>
                  <a:pt x="6443" y="18611"/>
                </a:moveTo>
                <a:cubicBezTo>
                  <a:pt x="6421" y="18611"/>
                  <a:pt x="6402" y="18641"/>
                  <a:pt x="6402" y="18679"/>
                </a:cubicBezTo>
                <a:cubicBezTo>
                  <a:pt x="6402" y="18717"/>
                  <a:pt x="6421" y="18747"/>
                  <a:pt x="6443" y="18747"/>
                </a:cubicBezTo>
                <a:cubicBezTo>
                  <a:pt x="6466" y="18747"/>
                  <a:pt x="6484" y="18717"/>
                  <a:pt x="6484" y="18679"/>
                </a:cubicBezTo>
                <a:cubicBezTo>
                  <a:pt x="6484" y="18641"/>
                  <a:pt x="6466" y="18611"/>
                  <a:pt x="6443" y="18611"/>
                </a:cubicBezTo>
                <a:close/>
                <a:moveTo>
                  <a:pt x="6647" y="18611"/>
                </a:moveTo>
                <a:cubicBezTo>
                  <a:pt x="6626" y="18614"/>
                  <a:pt x="6610" y="18643"/>
                  <a:pt x="6610" y="18678"/>
                </a:cubicBezTo>
                <a:cubicBezTo>
                  <a:pt x="6610" y="18716"/>
                  <a:pt x="6628" y="18747"/>
                  <a:pt x="6651" y="18747"/>
                </a:cubicBezTo>
                <a:cubicBezTo>
                  <a:pt x="6660" y="18747"/>
                  <a:pt x="6668" y="18742"/>
                  <a:pt x="6674" y="18734"/>
                </a:cubicBezTo>
                <a:cubicBezTo>
                  <a:pt x="6676" y="18717"/>
                  <a:pt x="6676" y="18698"/>
                  <a:pt x="6676" y="18673"/>
                </a:cubicBezTo>
                <a:cubicBezTo>
                  <a:pt x="6676" y="18640"/>
                  <a:pt x="6659" y="18630"/>
                  <a:pt x="6647" y="18611"/>
                </a:cubicBezTo>
                <a:close/>
                <a:moveTo>
                  <a:pt x="18619" y="18611"/>
                </a:moveTo>
                <a:cubicBezTo>
                  <a:pt x="18613" y="18611"/>
                  <a:pt x="18606" y="18613"/>
                  <a:pt x="18601" y="18618"/>
                </a:cubicBezTo>
                <a:cubicBezTo>
                  <a:pt x="18601" y="18619"/>
                  <a:pt x="18601" y="18621"/>
                  <a:pt x="18601" y="18622"/>
                </a:cubicBezTo>
                <a:cubicBezTo>
                  <a:pt x="18601" y="18668"/>
                  <a:pt x="18611" y="18710"/>
                  <a:pt x="18626" y="18746"/>
                </a:cubicBezTo>
                <a:cubicBezTo>
                  <a:pt x="18646" y="18741"/>
                  <a:pt x="18660" y="18713"/>
                  <a:pt x="18660" y="18679"/>
                </a:cubicBezTo>
                <a:cubicBezTo>
                  <a:pt x="18660" y="18641"/>
                  <a:pt x="18642" y="18611"/>
                  <a:pt x="18619" y="18611"/>
                </a:cubicBezTo>
                <a:close/>
                <a:moveTo>
                  <a:pt x="18826" y="18611"/>
                </a:moveTo>
                <a:cubicBezTo>
                  <a:pt x="18803" y="18611"/>
                  <a:pt x="18785" y="18641"/>
                  <a:pt x="18785" y="18679"/>
                </a:cubicBezTo>
                <a:cubicBezTo>
                  <a:pt x="18785" y="18717"/>
                  <a:pt x="18803" y="18747"/>
                  <a:pt x="18826" y="18747"/>
                </a:cubicBezTo>
                <a:cubicBezTo>
                  <a:pt x="18849" y="18747"/>
                  <a:pt x="18867" y="18717"/>
                  <a:pt x="18867" y="18679"/>
                </a:cubicBezTo>
                <a:cubicBezTo>
                  <a:pt x="18867" y="18641"/>
                  <a:pt x="18849" y="18611"/>
                  <a:pt x="18826" y="18611"/>
                </a:cubicBezTo>
                <a:close/>
                <a:moveTo>
                  <a:pt x="19041" y="18611"/>
                </a:moveTo>
                <a:cubicBezTo>
                  <a:pt x="19018" y="18611"/>
                  <a:pt x="19000" y="18641"/>
                  <a:pt x="19000" y="18679"/>
                </a:cubicBezTo>
                <a:cubicBezTo>
                  <a:pt x="19000" y="18717"/>
                  <a:pt x="19018" y="18747"/>
                  <a:pt x="19041" y="18747"/>
                </a:cubicBezTo>
                <a:cubicBezTo>
                  <a:pt x="19064" y="18747"/>
                  <a:pt x="19082" y="18717"/>
                  <a:pt x="19082" y="18679"/>
                </a:cubicBezTo>
                <a:cubicBezTo>
                  <a:pt x="19082" y="18641"/>
                  <a:pt x="19064" y="18611"/>
                  <a:pt x="19041" y="18611"/>
                </a:cubicBezTo>
                <a:close/>
                <a:moveTo>
                  <a:pt x="20715" y="18611"/>
                </a:moveTo>
                <a:cubicBezTo>
                  <a:pt x="20705" y="18611"/>
                  <a:pt x="20696" y="18617"/>
                  <a:pt x="20689" y="18627"/>
                </a:cubicBezTo>
                <a:cubicBezTo>
                  <a:pt x="20694" y="18639"/>
                  <a:pt x="20700" y="18651"/>
                  <a:pt x="20704" y="18669"/>
                </a:cubicBezTo>
                <a:lnTo>
                  <a:pt x="20704" y="18667"/>
                </a:lnTo>
                <a:cubicBezTo>
                  <a:pt x="20707" y="18687"/>
                  <a:pt x="20712" y="18721"/>
                  <a:pt x="20712" y="18747"/>
                </a:cubicBezTo>
                <a:cubicBezTo>
                  <a:pt x="20713" y="18747"/>
                  <a:pt x="20714" y="18747"/>
                  <a:pt x="20715" y="18747"/>
                </a:cubicBezTo>
                <a:cubicBezTo>
                  <a:pt x="20738" y="18747"/>
                  <a:pt x="20756" y="18717"/>
                  <a:pt x="20756" y="18679"/>
                </a:cubicBezTo>
                <a:cubicBezTo>
                  <a:pt x="20756" y="18659"/>
                  <a:pt x="20751" y="18642"/>
                  <a:pt x="20743" y="18629"/>
                </a:cubicBezTo>
                <a:cubicBezTo>
                  <a:pt x="20743" y="18633"/>
                  <a:pt x="20742" y="18636"/>
                  <a:pt x="20742" y="18639"/>
                </a:cubicBezTo>
                <a:lnTo>
                  <a:pt x="20729" y="18639"/>
                </a:lnTo>
                <a:cubicBezTo>
                  <a:pt x="20727" y="18634"/>
                  <a:pt x="20723" y="18624"/>
                  <a:pt x="20719" y="18611"/>
                </a:cubicBezTo>
                <a:cubicBezTo>
                  <a:pt x="20718" y="18611"/>
                  <a:pt x="20716" y="18611"/>
                  <a:pt x="20715" y="18611"/>
                </a:cubicBezTo>
                <a:close/>
                <a:moveTo>
                  <a:pt x="19229" y="18623"/>
                </a:moveTo>
                <a:cubicBezTo>
                  <a:pt x="19216" y="18635"/>
                  <a:pt x="19207" y="18657"/>
                  <a:pt x="19207" y="18683"/>
                </a:cubicBezTo>
                <a:cubicBezTo>
                  <a:pt x="19207" y="18690"/>
                  <a:pt x="19208" y="18697"/>
                  <a:pt x="19209" y="18704"/>
                </a:cubicBezTo>
                <a:cubicBezTo>
                  <a:pt x="19218" y="18686"/>
                  <a:pt x="19225" y="18664"/>
                  <a:pt x="19228" y="18635"/>
                </a:cubicBezTo>
                <a:lnTo>
                  <a:pt x="19228" y="18644"/>
                </a:lnTo>
                <a:cubicBezTo>
                  <a:pt x="19228" y="18637"/>
                  <a:pt x="19229" y="18630"/>
                  <a:pt x="19229" y="18623"/>
                </a:cubicBezTo>
                <a:close/>
                <a:moveTo>
                  <a:pt x="20926" y="18726"/>
                </a:moveTo>
                <a:cubicBezTo>
                  <a:pt x="20916" y="18726"/>
                  <a:pt x="20909" y="18729"/>
                  <a:pt x="20904" y="18734"/>
                </a:cubicBezTo>
                <a:cubicBezTo>
                  <a:pt x="20910" y="18740"/>
                  <a:pt x="20917" y="18744"/>
                  <a:pt x="20925" y="18744"/>
                </a:cubicBezTo>
                <a:cubicBezTo>
                  <a:pt x="20929" y="18744"/>
                  <a:pt x="20934" y="18742"/>
                  <a:pt x="20938" y="18740"/>
                </a:cubicBezTo>
                <a:cubicBezTo>
                  <a:pt x="20935" y="18732"/>
                  <a:pt x="20930" y="18726"/>
                  <a:pt x="20926" y="18726"/>
                </a:cubicBezTo>
                <a:close/>
                <a:moveTo>
                  <a:pt x="5706" y="18790"/>
                </a:moveTo>
                <a:cubicBezTo>
                  <a:pt x="5684" y="18790"/>
                  <a:pt x="5665" y="18820"/>
                  <a:pt x="5665" y="18858"/>
                </a:cubicBezTo>
                <a:cubicBezTo>
                  <a:pt x="5665" y="18896"/>
                  <a:pt x="5684" y="18926"/>
                  <a:pt x="5706" y="18926"/>
                </a:cubicBezTo>
                <a:cubicBezTo>
                  <a:pt x="5729" y="18926"/>
                  <a:pt x="5747" y="18896"/>
                  <a:pt x="5747" y="18858"/>
                </a:cubicBezTo>
                <a:cubicBezTo>
                  <a:pt x="5747" y="18820"/>
                  <a:pt x="5729" y="18790"/>
                  <a:pt x="5706" y="18790"/>
                </a:cubicBezTo>
                <a:close/>
                <a:moveTo>
                  <a:pt x="5921" y="18790"/>
                </a:moveTo>
                <a:cubicBezTo>
                  <a:pt x="5899" y="18790"/>
                  <a:pt x="5880" y="18820"/>
                  <a:pt x="5880" y="18858"/>
                </a:cubicBezTo>
                <a:cubicBezTo>
                  <a:pt x="5880" y="18896"/>
                  <a:pt x="5899" y="18926"/>
                  <a:pt x="5921" y="18926"/>
                </a:cubicBezTo>
                <a:cubicBezTo>
                  <a:pt x="5944" y="18926"/>
                  <a:pt x="5962" y="18896"/>
                  <a:pt x="5962" y="18858"/>
                </a:cubicBezTo>
                <a:cubicBezTo>
                  <a:pt x="5962" y="18820"/>
                  <a:pt x="5944" y="18790"/>
                  <a:pt x="5921" y="18790"/>
                </a:cubicBezTo>
                <a:close/>
                <a:moveTo>
                  <a:pt x="6129" y="18790"/>
                </a:moveTo>
                <a:cubicBezTo>
                  <a:pt x="6106" y="18790"/>
                  <a:pt x="6088" y="18820"/>
                  <a:pt x="6088" y="18858"/>
                </a:cubicBezTo>
                <a:cubicBezTo>
                  <a:pt x="6088" y="18896"/>
                  <a:pt x="6106" y="18926"/>
                  <a:pt x="6129" y="18926"/>
                </a:cubicBezTo>
                <a:cubicBezTo>
                  <a:pt x="6151" y="18926"/>
                  <a:pt x="6170" y="18896"/>
                  <a:pt x="6170" y="18858"/>
                </a:cubicBezTo>
                <a:cubicBezTo>
                  <a:pt x="6170" y="18820"/>
                  <a:pt x="6151" y="18790"/>
                  <a:pt x="6129" y="18790"/>
                </a:cubicBezTo>
                <a:close/>
                <a:moveTo>
                  <a:pt x="6336" y="18790"/>
                </a:moveTo>
                <a:cubicBezTo>
                  <a:pt x="6313" y="18790"/>
                  <a:pt x="6295" y="18820"/>
                  <a:pt x="6295" y="18858"/>
                </a:cubicBezTo>
                <a:cubicBezTo>
                  <a:pt x="6295" y="18896"/>
                  <a:pt x="6313" y="18926"/>
                  <a:pt x="6336" y="18926"/>
                </a:cubicBezTo>
                <a:cubicBezTo>
                  <a:pt x="6359" y="18926"/>
                  <a:pt x="6377" y="18896"/>
                  <a:pt x="6377" y="18858"/>
                </a:cubicBezTo>
                <a:cubicBezTo>
                  <a:pt x="6377" y="18820"/>
                  <a:pt x="6359" y="18790"/>
                  <a:pt x="6336" y="18790"/>
                </a:cubicBezTo>
                <a:close/>
                <a:moveTo>
                  <a:pt x="6551" y="18790"/>
                </a:moveTo>
                <a:cubicBezTo>
                  <a:pt x="6528" y="18790"/>
                  <a:pt x="6510" y="18820"/>
                  <a:pt x="6510" y="18858"/>
                </a:cubicBezTo>
                <a:cubicBezTo>
                  <a:pt x="6510" y="18896"/>
                  <a:pt x="6528" y="18926"/>
                  <a:pt x="6551" y="18926"/>
                </a:cubicBezTo>
                <a:cubicBezTo>
                  <a:pt x="6574" y="18926"/>
                  <a:pt x="6592" y="18896"/>
                  <a:pt x="6592" y="18858"/>
                </a:cubicBezTo>
                <a:cubicBezTo>
                  <a:pt x="6592" y="18820"/>
                  <a:pt x="6574" y="18790"/>
                  <a:pt x="6551" y="18790"/>
                </a:cubicBezTo>
                <a:close/>
                <a:moveTo>
                  <a:pt x="18725" y="18790"/>
                </a:moveTo>
                <a:cubicBezTo>
                  <a:pt x="18706" y="18790"/>
                  <a:pt x="18690" y="18811"/>
                  <a:pt x="18685" y="18840"/>
                </a:cubicBezTo>
                <a:cubicBezTo>
                  <a:pt x="18691" y="18846"/>
                  <a:pt x="18697" y="18853"/>
                  <a:pt x="18704" y="18858"/>
                </a:cubicBezTo>
                <a:cubicBezTo>
                  <a:pt x="18711" y="18864"/>
                  <a:pt x="18718" y="18870"/>
                  <a:pt x="18725" y="18875"/>
                </a:cubicBezTo>
                <a:cubicBezTo>
                  <a:pt x="18736" y="18883"/>
                  <a:pt x="18747" y="18890"/>
                  <a:pt x="18759" y="18895"/>
                </a:cubicBezTo>
                <a:cubicBezTo>
                  <a:pt x="18763" y="18885"/>
                  <a:pt x="18766" y="18872"/>
                  <a:pt x="18766" y="18858"/>
                </a:cubicBezTo>
                <a:cubicBezTo>
                  <a:pt x="18766" y="18820"/>
                  <a:pt x="18747" y="18790"/>
                  <a:pt x="18725" y="18790"/>
                </a:cubicBezTo>
                <a:close/>
                <a:moveTo>
                  <a:pt x="18934" y="18790"/>
                </a:moveTo>
                <a:cubicBezTo>
                  <a:pt x="18920" y="18790"/>
                  <a:pt x="18907" y="18802"/>
                  <a:pt x="18900" y="18821"/>
                </a:cubicBezTo>
                <a:cubicBezTo>
                  <a:pt x="18902" y="18820"/>
                  <a:pt x="18904" y="18819"/>
                  <a:pt x="18907" y="18818"/>
                </a:cubicBezTo>
                <a:cubicBezTo>
                  <a:pt x="18908" y="18826"/>
                  <a:pt x="18916" y="18841"/>
                  <a:pt x="18929" y="18858"/>
                </a:cubicBezTo>
                <a:cubicBezTo>
                  <a:pt x="18931" y="18861"/>
                  <a:pt x="18932" y="18863"/>
                  <a:pt x="18934" y="18866"/>
                </a:cubicBezTo>
                <a:cubicBezTo>
                  <a:pt x="18944" y="18878"/>
                  <a:pt x="18955" y="18891"/>
                  <a:pt x="18965" y="18903"/>
                </a:cubicBezTo>
                <a:cubicBezTo>
                  <a:pt x="18972" y="18891"/>
                  <a:pt x="18976" y="18875"/>
                  <a:pt x="18976" y="18858"/>
                </a:cubicBezTo>
                <a:cubicBezTo>
                  <a:pt x="18976" y="18820"/>
                  <a:pt x="18957" y="18790"/>
                  <a:pt x="18934" y="18790"/>
                </a:cubicBezTo>
                <a:close/>
                <a:moveTo>
                  <a:pt x="20822" y="18790"/>
                </a:moveTo>
                <a:cubicBezTo>
                  <a:pt x="20799" y="18790"/>
                  <a:pt x="20781" y="18820"/>
                  <a:pt x="20781" y="18858"/>
                </a:cubicBezTo>
                <a:cubicBezTo>
                  <a:pt x="20781" y="18896"/>
                  <a:pt x="20799" y="18926"/>
                  <a:pt x="20822" y="18926"/>
                </a:cubicBezTo>
                <a:cubicBezTo>
                  <a:pt x="20845" y="18926"/>
                  <a:pt x="20863" y="18896"/>
                  <a:pt x="20863" y="18858"/>
                </a:cubicBezTo>
                <a:cubicBezTo>
                  <a:pt x="20863" y="18820"/>
                  <a:pt x="20845" y="18790"/>
                  <a:pt x="20822" y="18790"/>
                </a:cubicBezTo>
                <a:close/>
                <a:moveTo>
                  <a:pt x="5814" y="18956"/>
                </a:moveTo>
                <a:cubicBezTo>
                  <a:pt x="5791" y="18956"/>
                  <a:pt x="5773" y="18987"/>
                  <a:pt x="5773" y="19024"/>
                </a:cubicBezTo>
                <a:cubicBezTo>
                  <a:pt x="5773" y="19062"/>
                  <a:pt x="5791" y="19093"/>
                  <a:pt x="5814" y="19093"/>
                </a:cubicBezTo>
                <a:cubicBezTo>
                  <a:pt x="5837" y="19093"/>
                  <a:pt x="5855" y="19062"/>
                  <a:pt x="5855" y="19024"/>
                </a:cubicBezTo>
                <a:cubicBezTo>
                  <a:pt x="5855" y="18987"/>
                  <a:pt x="5837" y="18956"/>
                  <a:pt x="5814" y="18956"/>
                </a:cubicBezTo>
                <a:close/>
                <a:moveTo>
                  <a:pt x="6021" y="18956"/>
                </a:moveTo>
                <a:cubicBezTo>
                  <a:pt x="5999" y="18956"/>
                  <a:pt x="5980" y="18987"/>
                  <a:pt x="5980" y="19024"/>
                </a:cubicBezTo>
                <a:cubicBezTo>
                  <a:pt x="5980" y="19062"/>
                  <a:pt x="5999" y="19093"/>
                  <a:pt x="6021" y="19093"/>
                </a:cubicBezTo>
                <a:cubicBezTo>
                  <a:pt x="6044" y="19093"/>
                  <a:pt x="6062" y="19062"/>
                  <a:pt x="6062" y="19024"/>
                </a:cubicBezTo>
                <a:cubicBezTo>
                  <a:pt x="6062" y="18987"/>
                  <a:pt x="6044" y="18956"/>
                  <a:pt x="6021" y="18956"/>
                </a:cubicBezTo>
                <a:close/>
                <a:moveTo>
                  <a:pt x="6236" y="18956"/>
                </a:moveTo>
                <a:cubicBezTo>
                  <a:pt x="6214" y="18956"/>
                  <a:pt x="6195" y="18987"/>
                  <a:pt x="6195" y="19024"/>
                </a:cubicBezTo>
                <a:cubicBezTo>
                  <a:pt x="6195" y="19062"/>
                  <a:pt x="6214" y="19093"/>
                  <a:pt x="6236" y="19093"/>
                </a:cubicBezTo>
                <a:cubicBezTo>
                  <a:pt x="6259" y="19093"/>
                  <a:pt x="6277" y="19062"/>
                  <a:pt x="6277" y="19024"/>
                </a:cubicBezTo>
                <a:cubicBezTo>
                  <a:pt x="6277" y="18987"/>
                  <a:pt x="6259" y="18956"/>
                  <a:pt x="6236" y="18956"/>
                </a:cubicBezTo>
                <a:close/>
                <a:moveTo>
                  <a:pt x="6440" y="18956"/>
                </a:moveTo>
                <a:cubicBezTo>
                  <a:pt x="6423" y="18956"/>
                  <a:pt x="6409" y="18973"/>
                  <a:pt x="6402" y="18996"/>
                </a:cubicBezTo>
                <a:cubicBezTo>
                  <a:pt x="6428" y="19001"/>
                  <a:pt x="6458" y="19009"/>
                  <a:pt x="6476" y="18998"/>
                </a:cubicBezTo>
                <a:cubicBezTo>
                  <a:pt x="6477" y="18998"/>
                  <a:pt x="6477" y="18998"/>
                  <a:pt x="6478" y="18997"/>
                </a:cubicBezTo>
                <a:cubicBezTo>
                  <a:pt x="6471" y="18973"/>
                  <a:pt x="6457" y="18956"/>
                  <a:pt x="6440" y="18956"/>
                </a:cubicBezTo>
                <a:close/>
                <a:moveTo>
                  <a:pt x="20715" y="18956"/>
                </a:moveTo>
                <a:cubicBezTo>
                  <a:pt x="20692" y="18956"/>
                  <a:pt x="20674" y="18987"/>
                  <a:pt x="20674" y="19024"/>
                </a:cubicBezTo>
                <a:cubicBezTo>
                  <a:pt x="20674" y="19025"/>
                  <a:pt x="20673" y="19026"/>
                  <a:pt x="20674" y="19026"/>
                </a:cubicBezTo>
                <a:cubicBezTo>
                  <a:pt x="20693" y="19044"/>
                  <a:pt x="20724" y="19048"/>
                  <a:pt x="20733" y="19085"/>
                </a:cubicBezTo>
                <a:cubicBezTo>
                  <a:pt x="20746" y="19074"/>
                  <a:pt x="20756" y="19051"/>
                  <a:pt x="20756" y="19024"/>
                </a:cubicBezTo>
                <a:cubicBezTo>
                  <a:pt x="20756" y="18987"/>
                  <a:pt x="20737" y="18956"/>
                  <a:pt x="20715" y="18956"/>
                </a:cubicBezTo>
                <a:close/>
                <a:moveTo>
                  <a:pt x="5706" y="19135"/>
                </a:moveTo>
                <a:cubicBezTo>
                  <a:pt x="5684" y="19135"/>
                  <a:pt x="5665" y="19166"/>
                  <a:pt x="5665" y="19204"/>
                </a:cubicBezTo>
                <a:cubicBezTo>
                  <a:pt x="5665" y="19241"/>
                  <a:pt x="5684" y="19272"/>
                  <a:pt x="5706" y="19272"/>
                </a:cubicBezTo>
                <a:cubicBezTo>
                  <a:pt x="5729" y="19272"/>
                  <a:pt x="5747" y="19241"/>
                  <a:pt x="5747" y="19204"/>
                </a:cubicBezTo>
                <a:cubicBezTo>
                  <a:pt x="5747" y="19166"/>
                  <a:pt x="5729" y="19135"/>
                  <a:pt x="5706" y="19135"/>
                </a:cubicBezTo>
                <a:close/>
                <a:moveTo>
                  <a:pt x="5921" y="19135"/>
                </a:moveTo>
                <a:cubicBezTo>
                  <a:pt x="5899" y="19135"/>
                  <a:pt x="5880" y="19166"/>
                  <a:pt x="5880" y="19204"/>
                </a:cubicBezTo>
                <a:cubicBezTo>
                  <a:pt x="5880" y="19241"/>
                  <a:pt x="5899" y="19272"/>
                  <a:pt x="5921" y="19272"/>
                </a:cubicBezTo>
                <a:cubicBezTo>
                  <a:pt x="5944" y="19272"/>
                  <a:pt x="5962" y="19241"/>
                  <a:pt x="5962" y="19204"/>
                </a:cubicBezTo>
                <a:cubicBezTo>
                  <a:pt x="5962" y="19166"/>
                  <a:pt x="5944" y="19135"/>
                  <a:pt x="5921" y="19135"/>
                </a:cubicBezTo>
                <a:close/>
                <a:moveTo>
                  <a:pt x="6129" y="19135"/>
                </a:moveTo>
                <a:cubicBezTo>
                  <a:pt x="6106" y="19135"/>
                  <a:pt x="6088" y="19166"/>
                  <a:pt x="6088" y="19204"/>
                </a:cubicBezTo>
                <a:cubicBezTo>
                  <a:pt x="6088" y="19241"/>
                  <a:pt x="6106" y="19272"/>
                  <a:pt x="6129" y="19272"/>
                </a:cubicBezTo>
                <a:cubicBezTo>
                  <a:pt x="6151" y="19272"/>
                  <a:pt x="6170" y="19241"/>
                  <a:pt x="6170" y="19204"/>
                </a:cubicBezTo>
                <a:cubicBezTo>
                  <a:pt x="6170" y="19166"/>
                  <a:pt x="6151" y="19135"/>
                  <a:pt x="6129" y="19135"/>
                </a:cubicBezTo>
                <a:close/>
                <a:moveTo>
                  <a:pt x="6336" y="19135"/>
                </a:moveTo>
                <a:cubicBezTo>
                  <a:pt x="6313" y="19135"/>
                  <a:pt x="6295" y="19166"/>
                  <a:pt x="6295" y="19204"/>
                </a:cubicBezTo>
                <a:cubicBezTo>
                  <a:pt x="6295" y="19239"/>
                  <a:pt x="6311" y="19268"/>
                  <a:pt x="6332" y="19271"/>
                </a:cubicBezTo>
                <a:lnTo>
                  <a:pt x="6332" y="19258"/>
                </a:lnTo>
                <a:cubicBezTo>
                  <a:pt x="6334" y="19250"/>
                  <a:pt x="6335" y="19241"/>
                  <a:pt x="6336" y="19230"/>
                </a:cubicBezTo>
                <a:cubicBezTo>
                  <a:pt x="6337" y="19222"/>
                  <a:pt x="6337" y="19213"/>
                  <a:pt x="6337" y="19204"/>
                </a:cubicBezTo>
                <a:cubicBezTo>
                  <a:pt x="6338" y="19182"/>
                  <a:pt x="6338" y="19159"/>
                  <a:pt x="6338" y="19136"/>
                </a:cubicBezTo>
                <a:cubicBezTo>
                  <a:pt x="6337" y="19136"/>
                  <a:pt x="6337" y="19135"/>
                  <a:pt x="6336" y="19135"/>
                </a:cubicBezTo>
                <a:close/>
                <a:moveTo>
                  <a:pt x="20822" y="19135"/>
                </a:moveTo>
                <a:cubicBezTo>
                  <a:pt x="20799" y="19135"/>
                  <a:pt x="20781" y="19166"/>
                  <a:pt x="20781" y="19204"/>
                </a:cubicBezTo>
                <a:cubicBezTo>
                  <a:pt x="20781" y="19220"/>
                  <a:pt x="20785" y="19235"/>
                  <a:pt x="20790" y="19246"/>
                </a:cubicBezTo>
                <a:cubicBezTo>
                  <a:pt x="20796" y="19234"/>
                  <a:pt x="20800" y="19219"/>
                  <a:pt x="20805" y="19204"/>
                </a:cubicBezTo>
                <a:cubicBezTo>
                  <a:pt x="20811" y="19185"/>
                  <a:pt x="20816" y="19165"/>
                  <a:pt x="20822" y="19146"/>
                </a:cubicBezTo>
                <a:cubicBezTo>
                  <a:pt x="20822" y="19145"/>
                  <a:pt x="20823" y="19143"/>
                  <a:pt x="20823" y="19142"/>
                </a:cubicBezTo>
                <a:cubicBezTo>
                  <a:pt x="20824" y="19140"/>
                  <a:pt x="20825" y="19139"/>
                  <a:pt x="20826" y="19136"/>
                </a:cubicBezTo>
                <a:cubicBezTo>
                  <a:pt x="20825" y="19136"/>
                  <a:pt x="20823" y="19135"/>
                  <a:pt x="20822" y="19135"/>
                </a:cubicBezTo>
                <a:close/>
                <a:moveTo>
                  <a:pt x="20595" y="19161"/>
                </a:moveTo>
                <a:cubicBezTo>
                  <a:pt x="20589" y="19166"/>
                  <a:pt x="20582" y="19176"/>
                  <a:pt x="20574" y="19189"/>
                </a:cubicBezTo>
                <a:cubicBezTo>
                  <a:pt x="20574" y="19193"/>
                  <a:pt x="20574" y="19196"/>
                  <a:pt x="20574" y="19200"/>
                </a:cubicBezTo>
                <a:cubicBezTo>
                  <a:pt x="20574" y="19238"/>
                  <a:pt x="20592" y="19268"/>
                  <a:pt x="20615" y="19268"/>
                </a:cubicBezTo>
                <a:cubicBezTo>
                  <a:pt x="20630" y="19268"/>
                  <a:pt x="20644" y="19254"/>
                  <a:pt x="20651" y="19232"/>
                </a:cubicBezTo>
                <a:cubicBezTo>
                  <a:pt x="20642" y="19244"/>
                  <a:pt x="20633" y="19263"/>
                  <a:pt x="20621" y="19263"/>
                </a:cubicBezTo>
                <a:cubicBezTo>
                  <a:pt x="20618" y="19263"/>
                  <a:pt x="20616" y="19261"/>
                  <a:pt x="20615" y="19258"/>
                </a:cubicBezTo>
                <a:cubicBezTo>
                  <a:pt x="20609" y="19249"/>
                  <a:pt x="20610" y="19226"/>
                  <a:pt x="20610" y="19203"/>
                </a:cubicBezTo>
                <a:cubicBezTo>
                  <a:pt x="20608" y="19203"/>
                  <a:pt x="20607" y="19202"/>
                  <a:pt x="20605" y="19200"/>
                </a:cubicBezTo>
                <a:cubicBezTo>
                  <a:pt x="20600" y="19195"/>
                  <a:pt x="20595" y="19183"/>
                  <a:pt x="20595" y="19161"/>
                </a:cubicBezTo>
                <a:close/>
                <a:moveTo>
                  <a:pt x="18910" y="19174"/>
                </a:moveTo>
                <a:cubicBezTo>
                  <a:pt x="18903" y="19176"/>
                  <a:pt x="18898" y="19179"/>
                  <a:pt x="18894" y="19184"/>
                </a:cubicBezTo>
                <a:cubicBezTo>
                  <a:pt x="18893" y="19190"/>
                  <a:pt x="18892" y="19195"/>
                  <a:pt x="18892" y="19201"/>
                </a:cubicBezTo>
                <a:cubicBezTo>
                  <a:pt x="18892" y="19239"/>
                  <a:pt x="18911" y="19270"/>
                  <a:pt x="18934" y="19270"/>
                </a:cubicBezTo>
                <a:cubicBezTo>
                  <a:pt x="18956" y="19270"/>
                  <a:pt x="18975" y="19239"/>
                  <a:pt x="18975" y="19201"/>
                </a:cubicBezTo>
                <a:cubicBezTo>
                  <a:pt x="18975" y="19197"/>
                  <a:pt x="18974" y="19193"/>
                  <a:pt x="18974" y="19188"/>
                </a:cubicBezTo>
                <a:cubicBezTo>
                  <a:pt x="18961" y="19183"/>
                  <a:pt x="18947" y="19178"/>
                  <a:pt x="18934" y="19175"/>
                </a:cubicBezTo>
                <a:cubicBezTo>
                  <a:pt x="18925" y="19174"/>
                  <a:pt x="18917" y="19173"/>
                  <a:pt x="18910" y="19174"/>
                </a:cubicBezTo>
                <a:close/>
                <a:moveTo>
                  <a:pt x="19101" y="19186"/>
                </a:moveTo>
                <a:cubicBezTo>
                  <a:pt x="19100" y="19192"/>
                  <a:pt x="19100" y="19198"/>
                  <a:pt x="19100" y="19204"/>
                </a:cubicBezTo>
                <a:cubicBezTo>
                  <a:pt x="19100" y="19229"/>
                  <a:pt x="19107" y="19250"/>
                  <a:pt x="19118" y="19262"/>
                </a:cubicBezTo>
                <a:cubicBezTo>
                  <a:pt x="19115" y="19242"/>
                  <a:pt x="19110" y="19224"/>
                  <a:pt x="19105" y="19204"/>
                </a:cubicBezTo>
                <a:cubicBezTo>
                  <a:pt x="19104" y="19199"/>
                  <a:pt x="19103" y="19193"/>
                  <a:pt x="19101" y="19186"/>
                </a:cubicBezTo>
                <a:close/>
                <a:moveTo>
                  <a:pt x="5814" y="19314"/>
                </a:moveTo>
                <a:cubicBezTo>
                  <a:pt x="5791" y="19314"/>
                  <a:pt x="5773" y="19345"/>
                  <a:pt x="5773" y="19383"/>
                </a:cubicBezTo>
                <a:cubicBezTo>
                  <a:pt x="5773" y="19421"/>
                  <a:pt x="5791" y="19451"/>
                  <a:pt x="5814" y="19451"/>
                </a:cubicBezTo>
                <a:cubicBezTo>
                  <a:pt x="5837" y="19451"/>
                  <a:pt x="5855" y="19421"/>
                  <a:pt x="5855" y="19383"/>
                </a:cubicBezTo>
                <a:cubicBezTo>
                  <a:pt x="5855" y="19345"/>
                  <a:pt x="5837" y="19314"/>
                  <a:pt x="5814" y="19314"/>
                </a:cubicBezTo>
                <a:close/>
                <a:moveTo>
                  <a:pt x="6021" y="19314"/>
                </a:moveTo>
                <a:cubicBezTo>
                  <a:pt x="5999" y="19314"/>
                  <a:pt x="5980" y="19345"/>
                  <a:pt x="5980" y="19383"/>
                </a:cubicBezTo>
                <a:cubicBezTo>
                  <a:pt x="5980" y="19421"/>
                  <a:pt x="5999" y="19451"/>
                  <a:pt x="6021" y="19451"/>
                </a:cubicBezTo>
                <a:cubicBezTo>
                  <a:pt x="6044" y="19451"/>
                  <a:pt x="6062" y="19421"/>
                  <a:pt x="6062" y="19383"/>
                </a:cubicBezTo>
                <a:cubicBezTo>
                  <a:pt x="6062" y="19345"/>
                  <a:pt x="6044" y="19314"/>
                  <a:pt x="6021" y="19314"/>
                </a:cubicBezTo>
                <a:close/>
                <a:moveTo>
                  <a:pt x="6233" y="19314"/>
                </a:moveTo>
                <a:cubicBezTo>
                  <a:pt x="6230" y="19314"/>
                  <a:pt x="6228" y="19315"/>
                  <a:pt x="6226" y="19316"/>
                </a:cubicBezTo>
                <a:cubicBezTo>
                  <a:pt x="6239" y="19330"/>
                  <a:pt x="6251" y="19347"/>
                  <a:pt x="6269" y="19353"/>
                </a:cubicBezTo>
                <a:cubicBezTo>
                  <a:pt x="6263" y="19330"/>
                  <a:pt x="6249" y="19314"/>
                  <a:pt x="6233" y="19314"/>
                </a:cubicBezTo>
                <a:close/>
                <a:moveTo>
                  <a:pt x="19041" y="19314"/>
                </a:moveTo>
                <a:cubicBezTo>
                  <a:pt x="19018" y="19314"/>
                  <a:pt x="19000" y="19345"/>
                  <a:pt x="19000" y="19383"/>
                </a:cubicBezTo>
                <a:cubicBezTo>
                  <a:pt x="19000" y="19421"/>
                  <a:pt x="19018" y="19451"/>
                  <a:pt x="19041" y="19451"/>
                </a:cubicBezTo>
                <a:cubicBezTo>
                  <a:pt x="19064" y="19451"/>
                  <a:pt x="19082" y="19421"/>
                  <a:pt x="19082" y="19383"/>
                </a:cubicBezTo>
                <a:cubicBezTo>
                  <a:pt x="19082" y="19345"/>
                  <a:pt x="19064" y="19314"/>
                  <a:pt x="19041" y="19314"/>
                </a:cubicBezTo>
                <a:close/>
                <a:moveTo>
                  <a:pt x="20535" y="19327"/>
                </a:moveTo>
                <a:cubicBezTo>
                  <a:pt x="20519" y="19332"/>
                  <a:pt x="20507" y="19341"/>
                  <a:pt x="20499" y="19373"/>
                </a:cubicBezTo>
                <a:cubicBezTo>
                  <a:pt x="20496" y="19386"/>
                  <a:pt x="20496" y="19416"/>
                  <a:pt x="20496" y="19416"/>
                </a:cubicBezTo>
                <a:cubicBezTo>
                  <a:pt x="20496" y="19416"/>
                  <a:pt x="20493" y="19425"/>
                  <a:pt x="20489" y="19438"/>
                </a:cubicBezTo>
                <a:cubicBezTo>
                  <a:pt x="20494" y="19441"/>
                  <a:pt x="20500" y="19443"/>
                  <a:pt x="20505" y="19443"/>
                </a:cubicBezTo>
                <a:cubicBezTo>
                  <a:pt x="20528" y="19443"/>
                  <a:pt x="20546" y="19412"/>
                  <a:pt x="20546" y="19374"/>
                </a:cubicBezTo>
                <a:cubicBezTo>
                  <a:pt x="20546" y="19356"/>
                  <a:pt x="20542" y="19340"/>
                  <a:pt x="20535" y="19327"/>
                </a:cubicBezTo>
                <a:close/>
                <a:moveTo>
                  <a:pt x="5635" y="19340"/>
                </a:moveTo>
                <a:cubicBezTo>
                  <a:pt x="5636" y="19358"/>
                  <a:pt x="5638" y="19377"/>
                  <a:pt x="5641" y="19395"/>
                </a:cubicBezTo>
                <a:cubicBezTo>
                  <a:pt x="5642" y="19390"/>
                  <a:pt x="5642" y="19385"/>
                  <a:pt x="5642" y="19379"/>
                </a:cubicBezTo>
                <a:cubicBezTo>
                  <a:pt x="5642" y="19365"/>
                  <a:pt x="5639" y="19351"/>
                  <a:pt x="5635" y="19340"/>
                </a:cubicBezTo>
                <a:close/>
                <a:moveTo>
                  <a:pt x="5719" y="19481"/>
                </a:moveTo>
                <a:lnTo>
                  <a:pt x="5712" y="19539"/>
                </a:lnTo>
                <a:lnTo>
                  <a:pt x="5711" y="19548"/>
                </a:lnTo>
                <a:lnTo>
                  <a:pt x="5704" y="19615"/>
                </a:lnTo>
                <a:cubicBezTo>
                  <a:pt x="5707" y="19616"/>
                  <a:pt x="5709" y="19616"/>
                  <a:pt x="5712" y="19616"/>
                </a:cubicBezTo>
                <a:cubicBezTo>
                  <a:pt x="5735" y="19616"/>
                  <a:pt x="5753" y="19586"/>
                  <a:pt x="5753" y="19548"/>
                </a:cubicBezTo>
                <a:cubicBezTo>
                  <a:pt x="5753" y="19514"/>
                  <a:pt x="5738" y="19486"/>
                  <a:pt x="5719" y="19481"/>
                </a:cubicBezTo>
                <a:close/>
                <a:moveTo>
                  <a:pt x="5921" y="19481"/>
                </a:moveTo>
                <a:cubicBezTo>
                  <a:pt x="5899" y="19481"/>
                  <a:pt x="5880" y="19511"/>
                  <a:pt x="5880" y="19549"/>
                </a:cubicBezTo>
                <a:cubicBezTo>
                  <a:pt x="5880" y="19587"/>
                  <a:pt x="5899" y="19618"/>
                  <a:pt x="5921" y="19618"/>
                </a:cubicBezTo>
                <a:cubicBezTo>
                  <a:pt x="5944" y="19618"/>
                  <a:pt x="5962" y="19587"/>
                  <a:pt x="5962" y="19549"/>
                </a:cubicBezTo>
                <a:cubicBezTo>
                  <a:pt x="5962" y="19511"/>
                  <a:pt x="5944" y="19481"/>
                  <a:pt x="5921" y="19481"/>
                </a:cubicBezTo>
                <a:close/>
                <a:moveTo>
                  <a:pt x="6129" y="19481"/>
                </a:moveTo>
                <a:cubicBezTo>
                  <a:pt x="6106" y="19481"/>
                  <a:pt x="6088" y="19511"/>
                  <a:pt x="6088" y="19549"/>
                </a:cubicBezTo>
                <a:cubicBezTo>
                  <a:pt x="6088" y="19587"/>
                  <a:pt x="6106" y="19618"/>
                  <a:pt x="6129" y="19618"/>
                </a:cubicBezTo>
                <a:cubicBezTo>
                  <a:pt x="6151" y="19618"/>
                  <a:pt x="6170" y="19587"/>
                  <a:pt x="6170" y="19549"/>
                </a:cubicBezTo>
                <a:cubicBezTo>
                  <a:pt x="6170" y="19511"/>
                  <a:pt x="6151" y="19481"/>
                  <a:pt x="6129" y="19481"/>
                </a:cubicBezTo>
                <a:close/>
                <a:moveTo>
                  <a:pt x="20615" y="19481"/>
                </a:moveTo>
                <a:cubicBezTo>
                  <a:pt x="20592" y="19481"/>
                  <a:pt x="20574" y="19511"/>
                  <a:pt x="20574" y="19549"/>
                </a:cubicBezTo>
                <a:cubicBezTo>
                  <a:pt x="20574" y="19580"/>
                  <a:pt x="20586" y="19605"/>
                  <a:pt x="20602" y="19614"/>
                </a:cubicBezTo>
                <a:cubicBezTo>
                  <a:pt x="20601" y="19593"/>
                  <a:pt x="20599" y="19576"/>
                  <a:pt x="20600" y="19549"/>
                </a:cubicBezTo>
                <a:cubicBezTo>
                  <a:pt x="20600" y="19540"/>
                  <a:pt x="20600" y="19530"/>
                  <a:pt x="20601" y="19518"/>
                </a:cubicBezTo>
                <a:cubicBezTo>
                  <a:pt x="20606" y="19518"/>
                  <a:pt x="20610" y="19515"/>
                  <a:pt x="20615" y="19511"/>
                </a:cubicBezTo>
                <a:cubicBezTo>
                  <a:pt x="20620" y="19505"/>
                  <a:pt x="20626" y="19497"/>
                  <a:pt x="20631" y="19486"/>
                </a:cubicBezTo>
                <a:cubicBezTo>
                  <a:pt x="20626" y="19483"/>
                  <a:pt x="20621" y="19481"/>
                  <a:pt x="20615" y="19481"/>
                </a:cubicBezTo>
                <a:close/>
                <a:moveTo>
                  <a:pt x="18946" y="19494"/>
                </a:moveTo>
                <a:cubicBezTo>
                  <a:pt x="18954" y="19518"/>
                  <a:pt x="18963" y="19539"/>
                  <a:pt x="18972" y="19558"/>
                </a:cubicBezTo>
                <a:cubicBezTo>
                  <a:pt x="18972" y="19560"/>
                  <a:pt x="18973" y="19562"/>
                  <a:pt x="18974" y="19563"/>
                </a:cubicBezTo>
                <a:cubicBezTo>
                  <a:pt x="18974" y="19562"/>
                  <a:pt x="18974" y="19560"/>
                  <a:pt x="18974" y="19558"/>
                </a:cubicBezTo>
                <a:cubicBezTo>
                  <a:pt x="18974" y="19528"/>
                  <a:pt x="18962" y="19503"/>
                  <a:pt x="18946" y="19494"/>
                </a:cubicBezTo>
                <a:close/>
                <a:moveTo>
                  <a:pt x="20446" y="19545"/>
                </a:moveTo>
                <a:cubicBezTo>
                  <a:pt x="20443" y="19549"/>
                  <a:pt x="20440" y="19553"/>
                  <a:pt x="20438" y="19557"/>
                </a:cubicBezTo>
                <a:cubicBezTo>
                  <a:pt x="20427" y="19574"/>
                  <a:pt x="20417" y="19593"/>
                  <a:pt x="20405" y="19612"/>
                </a:cubicBezTo>
                <a:cubicBezTo>
                  <a:pt x="20403" y="19616"/>
                  <a:pt x="20400" y="19620"/>
                  <a:pt x="20397" y="19624"/>
                </a:cubicBezTo>
                <a:cubicBezTo>
                  <a:pt x="20400" y="19625"/>
                  <a:pt x="20403" y="19625"/>
                  <a:pt x="20405" y="19625"/>
                </a:cubicBezTo>
                <a:cubicBezTo>
                  <a:pt x="20428" y="19625"/>
                  <a:pt x="20446" y="19595"/>
                  <a:pt x="20446" y="19557"/>
                </a:cubicBezTo>
                <a:cubicBezTo>
                  <a:pt x="20446" y="19553"/>
                  <a:pt x="20446" y="19549"/>
                  <a:pt x="20446" y="19545"/>
                </a:cubicBezTo>
                <a:close/>
                <a:moveTo>
                  <a:pt x="5612" y="19660"/>
                </a:moveTo>
                <a:cubicBezTo>
                  <a:pt x="5616" y="19674"/>
                  <a:pt x="5622" y="19687"/>
                  <a:pt x="5630" y="19690"/>
                </a:cubicBezTo>
                <a:cubicBezTo>
                  <a:pt x="5630" y="19690"/>
                  <a:pt x="5635" y="19690"/>
                  <a:pt x="5635" y="19690"/>
                </a:cubicBezTo>
                <a:cubicBezTo>
                  <a:pt x="5630" y="19675"/>
                  <a:pt x="5621" y="19665"/>
                  <a:pt x="5612" y="19660"/>
                </a:cubicBezTo>
                <a:close/>
                <a:moveTo>
                  <a:pt x="5814" y="19660"/>
                </a:moveTo>
                <a:cubicBezTo>
                  <a:pt x="5791" y="19660"/>
                  <a:pt x="5773" y="19691"/>
                  <a:pt x="5773" y="19728"/>
                </a:cubicBezTo>
                <a:cubicBezTo>
                  <a:pt x="5773" y="19766"/>
                  <a:pt x="5791" y="19797"/>
                  <a:pt x="5814" y="19797"/>
                </a:cubicBezTo>
                <a:cubicBezTo>
                  <a:pt x="5837" y="19797"/>
                  <a:pt x="5855" y="19766"/>
                  <a:pt x="5855" y="19728"/>
                </a:cubicBezTo>
                <a:cubicBezTo>
                  <a:pt x="5855" y="19691"/>
                  <a:pt x="5837" y="19660"/>
                  <a:pt x="5814" y="19660"/>
                </a:cubicBezTo>
                <a:close/>
                <a:moveTo>
                  <a:pt x="6021" y="19660"/>
                </a:moveTo>
                <a:cubicBezTo>
                  <a:pt x="5999" y="19660"/>
                  <a:pt x="5980" y="19691"/>
                  <a:pt x="5980" y="19728"/>
                </a:cubicBezTo>
                <a:cubicBezTo>
                  <a:pt x="5980" y="19766"/>
                  <a:pt x="5999" y="19797"/>
                  <a:pt x="6021" y="19797"/>
                </a:cubicBezTo>
                <a:cubicBezTo>
                  <a:pt x="6044" y="19797"/>
                  <a:pt x="6062" y="19766"/>
                  <a:pt x="6062" y="19728"/>
                </a:cubicBezTo>
                <a:cubicBezTo>
                  <a:pt x="6062" y="19691"/>
                  <a:pt x="6044" y="19660"/>
                  <a:pt x="6021" y="19660"/>
                </a:cubicBezTo>
                <a:close/>
                <a:moveTo>
                  <a:pt x="20507" y="19660"/>
                </a:moveTo>
                <a:cubicBezTo>
                  <a:pt x="20485" y="19660"/>
                  <a:pt x="20466" y="19691"/>
                  <a:pt x="20466" y="19728"/>
                </a:cubicBezTo>
                <a:cubicBezTo>
                  <a:pt x="20466" y="19760"/>
                  <a:pt x="20479" y="19786"/>
                  <a:pt x="20496" y="19794"/>
                </a:cubicBezTo>
                <a:cubicBezTo>
                  <a:pt x="20508" y="19743"/>
                  <a:pt x="20518" y="19695"/>
                  <a:pt x="20520" y="19676"/>
                </a:cubicBezTo>
                <a:cubicBezTo>
                  <a:pt x="20523" y="19676"/>
                  <a:pt x="20527" y="19675"/>
                  <a:pt x="20532" y="19674"/>
                </a:cubicBezTo>
                <a:cubicBezTo>
                  <a:pt x="20525" y="19665"/>
                  <a:pt x="20516" y="19660"/>
                  <a:pt x="20507" y="19660"/>
                </a:cubicBezTo>
                <a:close/>
                <a:moveTo>
                  <a:pt x="20324" y="19673"/>
                </a:moveTo>
                <a:cubicBezTo>
                  <a:pt x="20317" y="19683"/>
                  <a:pt x="20311" y="19699"/>
                  <a:pt x="20306" y="19716"/>
                </a:cubicBezTo>
                <a:cubicBezTo>
                  <a:pt x="20299" y="19738"/>
                  <a:pt x="20287" y="19759"/>
                  <a:pt x="20274" y="19781"/>
                </a:cubicBezTo>
                <a:cubicBezTo>
                  <a:pt x="20281" y="19789"/>
                  <a:pt x="20290" y="19795"/>
                  <a:pt x="20299" y="19795"/>
                </a:cubicBezTo>
                <a:cubicBezTo>
                  <a:pt x="20321" y="19795"/>
                  <a:pt x="20340" y="19764"/>
                  <a:pt x="20340" y="19726"/>
                </a:cubicBezTo>
                <a:cubicBezTo>
                  <a:pt x="20340" y="19705"/>
                  <a:pt x="20334" y="19685"/>
                  <a:pt x="20324" y="19673"/>
                </a:cubicBezTo>
                <a:close/>
                <a:moveTo>
                  <a:pt x="5706" y="19839"/>
                </a:moveTo>
                <a:cubicBezTo>
                  <a:pt x="5690" y="19839"/>
                  <a:pt x="5676" y="19855"/>
                  <a:pt x="5670" y="19878"/>
                </a:cubicBezTo>
                <a:lnTo>
                  <a:pt x="5666" y="19908"/>
                </a:lnTo>
                <a:lnTo>
                  <a:pt x="5665" y="19913"/>
                </a:lnTo>
                <a:cubicBezTo>
                  <a:pt x="5667" y="19948"/>
                  <a:pt x="5685" y="19976"/>
                  <a:pt x="5706" y="19976"/>
                </a:cubicBezTo>
                <a:cubicBezTo>
                  <a:pt x="5729" y="19976"/>
                  <a:pt x="5747" y="19945"/>
                  <a:pt x="5747" y="19908"/>
                </a:cubicBezTo>
                <a:cubicBezTo>
                  <a:pt x="5747" y="19870"/>
                  <a:pt x="5729" y="19839"/>
                  <a:pt x="5706" y="19839"/>
                </a:cubicBezTo>
                <a:close/>
                <a:moveTo>
                  <a:pt x="5921" y="19839"/>
                </a:moveTo>
                <a:cubicBezTo>
                  <a:pt x="5899" y="19839"/>
                  <a:pt x="5880" y="19870"/>
                  <a:pt x="5880" y="19908"/>
                </a:cubicBezTo>
                <a:cubicBezTo>
                  <a:pt x="5880" y="19945"/>
                  <a:pt x="5899" y="19976"/>
                  <a:pt x="5921" y="19976"/>
                </a:cubicBezTo>
                <a:cubicBezTo>
                  <a:pt x="5944" y="19976"/>
                  <a:pt x="5962" y="19945"/>
                  <a:pt x="5962" y="19908"/>
                </a:cubicBezTo>
                <a:cubicBezTo>
                  <a:pt x="5962" y="19870"/>
                  <a:pt x="5944" y="19839"/>
                  <a:pt x="5921" y="19839"/>
                </a:cubicBezTo>
                <a:close/>
                <a:moveTo>
                  <a:pt x="6129" y="19839"/>
                </a:moveTo>
                <a:cubicBezTo>
                  <a:pt x="6106" y="19839"/>
                  <a:pt x="6088" y="19870"/>
                  <a:pt x="6088" y="19908"/>
                </a:cubicBezTo>
                <a:cubicBezTo>
                  <a:pt x="6088" y="19917"/>
                  <a:pt x="6089" y="19925"/>
                  <a:pt x="6091" y="19933"/>
                </a:cubicBezTo>
                <a:cubicBezTo>
                  <a:pt x="6094" y="19931"/>
                  <a:pt x="6096" y="19929"/>
                  <a:pt x="6099" y="19928"/>
                </a:cubicBezTo>
                <a:cubicBezTo>
                  <a:pt x="6106" y="19926"/>
                  <a:pt x="6118" y="19923"/>
                  <a:pt x="6129" y="19918"/>
                </a:cubicBezTo>
                <a:cubicBezTo>
                  <a:pt x="6133" y="19915"/>
                  <a:pt x="6138" y="19912"/>
                  <a:pt x="6142" y="19908"/>
                </a:cubicBezTo>
                <a:cubicBezTo>
                  <a:pt x="6150" y="19900"/>
                  <a:pt x="6155" y="19889"/>
                  <a:pt x="6157" y="19872"/>
                </a:cubicBezTo>
                <a:cubicBezTo>
                  <a:pt x="6157" y="19868"/>
                  <a:pt x="6158" y="19865"/>
                  <a:pt x="6158" y="19861"/>
                </a:cubicBezTo>
                <a:cubicBezTo>
                  <a:pt x="6151" y="19848"/>
                  <a:pt x="6140" y="19839"/>
                  <a:pt x="6129" y="19839"/>
                </a:cubicBezTo>
                <a:close/>
                <a:moveTo>
                  <a:pt x="20400" y="19839"/>
                </a:moveTo>
                <a:cubicBezTo>
                  <a:pt x="20377" y="19839"/>
                  <a:pt x="20359" y="19870"/>
                  <a:pt x="20359" y="19908"/>
                </a:cubicBezTo>
                <a:cubicBezTo>
                  <a:pt x="20359" y="19945"/>
                  <a:pt x="20377" y="19976"/>
                  <a:pt x="20400" y="19976"/>
                </a:cubicBezTo>
                <a:cubicBezTo>
                  <a:pt x="20422" y="19976"/>
                  <a:pt x="20441" y="19945"/>
                  <a:pt x="20441" y="19908"/>
                </a:cubicBezTo>
                <a:cubicBezTo>
                  <a:pt x="20441" y="19870"/>
                  <a:pt x="20422" y="19839"/>
                  <a:pt x="20400" y="19839"/>
                </a:cubicBezTo>
                <a:close/>
                <a:moveTo>
                  <a:pt x="20232" y="19878"/>
                </a:moveTo>
                <a:cubicBezTo>
                  <a:pt x="20229" y="19886"/>
                  <a:pt x="20227" y="19895"/>
                  <a:pt x="20226" y="19904"/>
                </a:cubicBezTo>
                <a:cubicBezTo>
                  <a:pt x="20223" y="19920"/>
                  <a:pt x="20221" y="19936"/>
                  <a:pt x="20221" y="19954"/>
                </a:cubicBezTo>
                <a:cubicBezTo>
                  <a:pt x="20221" y="19955"/>
                  <a:pt x="20221" y="19955"/>
                  <a:pt x="20221" y="19956"/>
                </a:cubicBezTo>
                <a:cubicBezTo>
                  <a:pt x="20229" y="19943"/>
                  <a:pt x="20235" y="19925"/>
                  <a:pt x="20235" y="19904"/>
                </a:cubicBezTo>
                <a:cubicBezTo>
                  <a:pt x="20235" y="19895"/>
                  <a:pt x="20234" y="19886"/>
                  <a:pt x="20232" y="19878"/>
                </a:cubicBezTo>
                <a:close/>
                <a:moveTo>
                  <a:pt x="5814" y="20006"/>
                </a:moveTo>
                <a:cubicBezTo>
                  <a:pt x="5791" y="20006"/>
                  <a:pt x="5773" y="20036"/>
                  <a:pt x="5773" y="20074"/>
                </a:cubicBezTo>
                <a:cubicBezTo>
                  <a:pt x="5773" y="20112"/>
                  <a:pt x="5791" y="20142"/>
                  <a:pt x="5814" y="20142"/>
                </a:cubicBezTo>
                <a:cubicBezTo>
                  <a:pt x="5837" y="20142"/>
                  <a:pt x="5855" y="20112"/>
                  <a:pt x="5855" y="20074"/>
                </a:cubicBezTo>
                <a:cubicBezTo>
                  <a:pt x="5855" y="20036"/>
                  <a:pt x="5837" y="20006"/>
                  <a:pt x="5814" y="20006"/>
                </a:cubicBezTo>
                <a:close/>
                <a:moveTo>
                  <a:pt x="6021" y="20006"/>
                </a:moveTo>
                <a:cubicBezTo>
                  <a:pt x="5999" y="20006"/>
                  <a:pt x="5980" y="20036"/>
                  <a:pt x="5980" y="20074"/>
                </a:cubicBezTo>
                <a:cubicBezTo>
                  <a:pt x="5980" y="20112"/>
                  <a:pt x="5999" y="20142"/>
                  <a:pt x="6021" y="20142"/>
                </a:cubicBezTo>
                <a:cubicBezTo>
                  <a:pt x="6028" y="20142"/>
                  <a:pt x="6034" y="20139"/>
                  <a:pt x="6040" y="20134"/>
                </a:cubicBezTo>
                <a:cubicBezTo>
                  <a:pt x="6036" y="20117"/>
                  <a:pt x="6033" y="20096"/>
                  <a:pt x="6033" y="20068"/>
                </a:cubicBezTo>
                <a:cubicBezTo>
                  <a:pt x="6033" y="20049"/>
                  <a:pt x="6035" y="20030"/>
                  <a:pt x="6039" y="20013"/>
                </a:cubicBezTo>
                <a:cubicBezTo>
                  <a:pt x="6034" y="20008"/>
                  <a:pt x="6028" y="20006"/>
                  <a:pt x="6021" y="20006"/>
                </a:cubicBezTo>
                <a:close/>
                <a:moveTo>
                  <a:pt x="20297" y="20006"/>
                </a:moveTo>
                <a:cubicBezTo>
                  <a:pt x="20289" y="20006"/>
                  <a:pt x="20281" y="20010"/>
                  <a:pt x="20274" y="20018"/>
                </a:cubicBezTo>
                <a:cubicBezTo>
                  <a:pt x="20296" y="20036"/>
                  <a:pt x="20320" y="20051"/>
                  <a:pt x="20326" y="20051"/>
                </a:cubicBezTo>
                <a:cubicBezTo>
                  <a:pt x="20329" y="20051"/>
                  <a:pt x="20332" y="20053"/>
                  <a:pt x="20336" y="20054"/>
                </a:cubicBezTo>
                <a:cubicBezTo>
                  <a:pt x="20331" y="20026"/>
                  <a:pt x="20316" y="20006"/>
                  <a:pt x="20297" y="20006"/>
                </a:cubicBezTo>
                <a:close/>
                <a:moveTo>
                  <a:pt x="5587" y="20031"/>
                </a:moveTo>
                <a:cubicBezTo>
                  <a:pt x="5576" y="20031"/>
                  <a:pt x="5568" y="20052"/>
                  <a:pt x="5568" y="20078"/>
                </a:cubicBezTo>
                <a:lnTo>
                  <a:pt x="5566" y="20078"/>
                </a:lnTo>
                <a:lnTo>
                  <a:pt x="5566" y="20121"/>
                </a:lnTo>
                <a:cubicBezTo>
                  <a:pt x="5566" y="20121"/>
                  <a:pt x="5566" y="20121"/>
                  <a:pt x="5566" y="20122"/>
                </a:cubicBezTo>
                <a:cubicBezTo>
                  <a:pt x="5573" y="20140"/>
                  <a:pt x="5585" y="20152"/>
                  <a:pt x="5600" y="20152"/>
                </a:cubicBezTo>
                <a:cubicBezTo>
                  <a:pt x="5617" y="20152"/>
                  <a:pt x="5633" y="20133"/>
                  <a:pt x="5638" y="20107"/>
                </a:cubicBezTo>
                <a:cubicBezTo>
                  <a:pt x="5613" y="20099"/>
                  <a:pt x="5623" y="20031"/>
                  <a:pt x="5587" y="20031"/>
                </a:cubicBezTo>
                <a:close/>
                <a:moveTo>
                  <a:pt x="5706" y="20185"/>
                </a:moveTo>
                <a:cubicBezTo>
                  <a:pt x="5684" y="20185"/>
                  <a:pt x="5665" y="20215"/>
                  <a:pt x="5665" y="20253"/>
                </a:cubicBezTo>
                <a:cubicBezTo>
                  <a:pt x="5665" y="20291"/>
                  <a:pt x="5684" y="20322"/>
                  <a:pt x="5706" y="20322"/>
                </a:cubicBezTo>
                <a:cubicBezTo>
                  <a:pt x="5729" y="20322"/>
                  <a:pt x="5747" y="20291"/>
                  <a:pt x="5747" y="20253"/>
                </a:cubicBezTo>
                <a:cubicBezTo>
                  <a:pt x="5747" y="20215"/>
                  <a:pt x="5729" y="20185"/>
                  <a:pt x="5706" y="20185"/>
                </a:cubicBezTo>
                <a:close/>
                <a:moveTo>
                  <a:pt x="5921" y="20185"/>
                </a:moveTo>
                <a:cubicBezTo>
                  <a:pt x="5899" y="20185"/>
                  <a:pt x="5880" y="20215"/>
                  <a:pt x="5880" y="20253"/>
                </a:cubicBezTo>
                <a:cubicBezTo>
                  <a:pt x="5880" y="20291"/>
                  <a:pt x="5899" y="20322"/>
                  <a:pt x="5921" y="20322"/>
                </a:cubicBezTo>
                <a:cubicBezTo>
                  <a:pt x="5944" y="20322"/>
                  <a:pt x="5962" y="20291"/>
                  <a:pt x="5962" y="20253"/>
                </a:cubicBezTo>
                <a:cubicBezTo>
                  <a:pt x="5962" y="20215"/>
                  <a:pt x="5944" y="20185"/>
                  <a:pt x="5921" y="20185"/>
                </a:cubicBezTo>
                <a:close/>
                <a:moveTo>
                  <a:pt x="6095" y="20210"/>
                </a:moveTo>
                <a:cubicBezTo>
                  <a:pt x="6090" y="20221"/>
                  <a:pt x="6088" y="20234"/>
                  <a:pt x="6088" y="20248"/>
                </a:cubicBezTo>
                <a:cubicBezTo>
                  <a:pt x="6088" y="20286"/>
                  <a:pt x="6106" y="20316"/>
                  <a:pt x="6129" y="20316"/>
                </a:cubicBezTo>
                <a:cubicBezTo>
                  <a:pt x="6129" y="20316"/>
                  <a:pt x="6130" y="20316"/>
                  <a:pt x="6131" y="20316"/>
                </a:cubicBezTo>
                <a:cubicBezTo>
                  <a:pt x="6131" y="20313"/>
                  <a:pt x="6131" y="20311"/>
                  <a:pt x="6131" y="20307"/>
                </a:cubicBezTo>
                <a:cubicBezTo>
                  <a:pt x="6131" y="20294"/>
                  <a:pt x="6130" y="20284"/>
                  <a:pt x="6129" y="20274"/>
                </a:cubicBezTo>
                <a:cubicBezTo>
                  <a:pt x="6127" y="20264"/>
                  <a:pt x="6125" y="20255"/>
                  <a:pt x="6122" y="20248"/>
                </a:cubicBezTo>
                <a:cubicBezTo>
                  <a:pt x="6115" y="20232"/>
                  <a:pt x="6105" y="20221"/>
                  <a:pt x="6095" y="20210"/>
                </a:cubicBezTo>
                <a:close/>
                <a:moveTo>
                  <a:pt x="5607" y="20364"/>
                </a:moveTo>
                <a:cubicBezTo>
                  <a:pt x="5584" y="20364"/>
                  <a:pt x="5566" y="20395"/>
                  <a:pt x="5566" y="20432"/>
                </a:cubicBezTo>
                <a:cubicBezTo>
                  <a:pt x="5566" y="20470"/>
                  <a:pt x="5584" y="20501"/>
                  <a:pt x="5607" y="20501"/>
                </a:cubicBezTo>
                <a:cubicBezTo>
                  <a:pt x="5629" y="20501"/>
                  <a:pt x="5648" y="20470"/>
                  <a:pt x="5648" y="20432"/>
                </a:cubicBezTo>
                <a:cubicBezTo>
                  <a:pt x="5648" y="20395"/>
                  <a:pt x="5629" y="20364"/>
                  <a:pt x="5607" y="20364"/>
                </a:cubicBezTo>
                <a:close/>
                <a:moveTo>
                  <a:pt x="5814" y="20364"/>
                </a:moveTo>
                <a:cubicBezTo>
                  <a:pt x="5791" y="20364"/>
                  <a:pt x="5773" y="20395"/>
                  <a:pt x="5773" y="20432"/>
                </a:cubicBezTo>
                <a:cubicBezTo>
                  <a:pt x="5773" y="20470"/>
                  <a:pt x="5791" y="20501"/>
                  <a:pt x="5814" y="20501"/>
                </a:cubicBezTo>
                <a:cubicBezTo>
                  <a:pt x="5837" y="20501"/>
                  <a:pt x="5855" y="20470"/>
                  <a:pt x="5855" y="20432"/>
                </a:cubicBezTo>
                <a:cubicBezTo>
                  <a:pt x="5855" y="20395"/>
                  <a:pt x="5837" y="20364"/>
                  <a:pt x="5814" y="20364"/>
                </a:cubicBezTo>
                <a:close/>
                <a:moveTo>
                  <a:pt x="6021" y="20364"/>
                </a:moveTo>
                <a:cubicBezTo>
                  <a:pt x="5999" y="20364"/>
                  <a:pt x="5980" y="20395"/>
                  <a:pt x="5980" y="20432"/>
                </a:cubicBezTo>
                <a:cubicBezTo>
                  <a:pt x="5980" y="20470"/>
                  <a:pt x="5999" y="20501"/>
                  <a:pt x="6021" y="20501"/>
                </a:cubicBezTo>
                <a:cubicBezTo>
                  <a:pt x="6044" y="20501"/>
                  <a:pt x="6062" y="20470"/>
                  <a:pt x="6062" y="20432"/>
                </a:cubicBezTo>
                <a:cubicBezTo>
                  <a:pt x="6062" y="20395"/>
                  <a:pt x="6044" y="20364"/>
                  <a:pt x="6021" y="20364"/>
                </a:cubicBezTo>
                <a:close/>
                <a:moveTo>
                  <a:pt x="5706" y="20530"/>
                </a:moveTo>
                <a:cubicBezTo>
                  <a:pt x="5684" y="20530"/>
                  <a:pt x="5665" y="20561"/>
                  <a:pt x="5665" y="20599"/>
                </a:cubicBezTo>
                <a:cubicBezTo>
                  <a:pt x="5665" y="20637"/>
                  <a:pt x="5684" y="20667"/>
                  <a:pt x="5706" y="20667"/>
                </a:cubicBezTo>
                <a:cubicBezTo>
                  <a:pt x="5729" y="20667"/>
                  <a:pt x="5747" y="20637"/>
                  <a:pt x="5747" y="20599"/>
                </a:cubicBezTo>
                <a:cubicBezTo>
                  <a:pt x="5747" y="20561"/>
                  <a:pt x="5729" y="20530"/>
                  <a:pt x="5706" y="20530"/>
                </a:cubicBezTo>
                <a:close/>
                <a:moveTo>
                  <a:pt x="5921" y="20530"/>
                </a:moveTo>
                <a:cubicBezTo>
                  <a:pt x="5899" y="20530"/>
                  <a:pt x="5880" y="20561"/>
                  <a:pt x="5880" y="20599"/>
                </a:cubicBezTo>
                <a:cubicBezTo>
                  <a:pt x="5880" y="20637"/>
                  <a:pt x="5899" y="20667"/>
                  <a:pt x="5921" y="20667"/>
                </a:cubicBezTo>
                <a:cubicBezTo>
                  <a:pt x="5944" y="20667"/>
                  <a:pt x="5962" y="20637"/>
                  <a:pt x="5962" y="20599"/>
                </a:cubicBezTo>
                <a:cubicBezTo>
                  <a:pt x="5962" y="20561"/>
                  <a:pt x="5944" y="20530"/>
                  <a:pt x="5921" y="20530"/>
                </a:cubicBezTo>
                <a:close/>
                <a:moveTo>
                  <a:pt x="5604" y="20710"/>
                </a:moveTo>
                <a:cubicBezTo>
                  <a:pt x="5595" y="20710"/>
                  <a:pt x="5588" y="20714"/>
                  <a:pt x="5581" y="20721"/>
                </a:cubicBezTo>
                <a:cubicBezTo>
                  <a:pt x="5582" y="20733"/>
                  <a:pt x="5582" y="20745"/>
                  <a:pt x="5582" y="20755"/>
                </a:cubicBezTo>
                <a:lnTo>
                  <a:pt x="5582" y="20815"/>
                </a:lnTo>
                <a:cubicBezTo>
                  <a:pt x="5582" y="20824"/>
                  <a:pt x="5583" y="20831"/>
                  <a:pt x="5584" y="20838"/>
                </a:cubicBezTo>
                <a:cubicBezTo>
                  <a:pt x="5590" y="20843"/>
                  <a:pt x="5597" y="20846"/>
                  <a:pt x="5604" y="20846"/>
                </a:cubicBezTo>
                <a:cubicBezTo>
                  <a:pt x="5626" y="20846"/>
                  <a:pt x="5645" y="20816"/>
                  <a:pt x="5645" y="20778"/>
                </a:cubicBezTo>
                <a:cubicBezTo>
                  <a:pt x="5645" y="20740"/>
                  <a:pt x="5626" y="20710"/>
                  <a:pt x="5604" y="20710"/>
                </a:cubicBezTo>
                <a:close/>
                <a:moveTo>
                  <a:pt x="5814" y="20710"/>
                </a:moveTo>
                <a:cubicBezTo>
                  <a:pt x="5791" y="20710"/>
                  <a:pt x="5773" y="20740"/>
                  <a:pt x="5773" y="20778"/>
                </a:cubicBezTo>
                <a:cubicBezTo>
                  <a:pt x="5773" y="20816"/>
                  <a:pt x="5791" y="20846"/>
                  <a:pt x="5814" y="20846"/>
                </a:cubicBezTo>
                <a:cubicBezTo>
                  <a:pt x="5837" y="20846"/>
                  <a:pt x="5855" y="20816"/>
                  <a:pt x="5855" y="20778"/>
                </a:cubicBezTo>
                <a:cubicBezTo>
                  <a:pt x="5855" y="20740"/>
                  <a:pt x="5837" y="20710"/>
                  <a:pt x="5814" y="20710"/>
                </a:cubicBezTo>
                <a:close/>
                <a:moveTo>
                  <a:pt x="5706" y="20889"/>
                </a:moveTo>
                <a:cubicBezTo>
                  <a:pt x="5684" y="20889"/>
                  <a:pt x="5665" y="20919"/>
                  <a:pt x="5665" y="20957"/>
                </a:cubicBezTo>
                <a:cubicBezTo>
                  <a:pt x="5665" y="20995"/>
                  <a:pt x="5684" y="21026"/>
                  <a:pt x="5706" y="21026"/>
                </a:cubicBezTo>
                <a:cubicBezTo>
                  <a:pt x="5729" y="21026"/>
                  <a:pt x="5747" y="20995"/>
                  <a:pt x="5747" y="20957"/>
                </a:cubicBezTo>
                <a:cubicBezTo>
                  <a:pt x="5747" y="20919"/>
                  <a:pt x="5729" y="20889"/>
                  <a:pt x="5706" y="20889"/>
                </a:cubicBezTo>
                <a:close/>
                <a:moveTo>
                  <a:pt x="5921" y="20889"/>
                </a:moveTo>
                <a:cubicBezTo>
                  <a:pt x="5899" y="20889"/>
                  <a:pt x="5880" y="20919"/>
                  <a:pt x="5880" y="20957"/>
                </a:cubicBezTo>
                <a:cubicBezTo>
                  <a:pt x="5880" y="20995"/>
                  <a:pt x="5899" y="21026"/>
                  <a:pt x="5921" y="21026"/>
                </a:cubicBezTo>
                <a:cubicBezTo>
                  <a:pt x="5932" y="21026"/>
                  <a:pt x="5941" y="21019"/>
                  <a:pt x="5948" y="21009"/>
                </a:cubicBezTo>
                <a:cubicBezTo>
                  <a:pt x="5940" y="21000"/>
                  <a:pt x="5932" y="20980"/>
                  <a:pt x="5927" y="20957"/>
                </a:cubicBezTo>
                <a:cubicBezTo>
                  <a:pt x="5925" y="20944"/>
                  <a:pt x="5923" y="20930"/>
                  <a:pt x="5923" y="20917"/>
                </a:cubicBezTo>
                <a:cubicBezTo>
                  <a:pt x="5923" y="20907"/>
                  <a:pt x="5923" y="20898"/>
                  <a:pt x="5924" y="20889"/>
                </a:cubicBezTo>
                <a:cubicBezTo>
                  <a:pt x="5923" y="20889"/>
                  <a:pt x="5922" y="20889"/>
                  <a:pt x="5921" y="20889"/>
                </a:cubicBezTo>
                <a:close/>
                <a:moveTo>
                  <a:pt x="5814" y="21055"/>
                </a:moveTo>
                <a:cubicBezTo>
                  <a:pt x="5791" y="21055"/>
                  <a:pt x="5773" y="21086"/>
                  <a:pt x="5773" y="21124"/>
                </a:cubicBezTo>
                <a:cubicBezTo>
                  <a:pt x="5773" y="21161"/>
                  <a:pt x="5791" y="21192"/>
                  <a:pt x="5814" y="21192"/>
                </a:cubicBezTo>
                <a:cubicBezTo>
                  <a:pt x="5837" y="21192"/>
                  <a:pt x="5855" y="21161"/>
                  <a:pt x="5855" y="21124"/>
                </a:cubicBezTo>
                <a:cubicBezTo>
                  <a:pt x="5855" y="21086"/>
                  <a:pt x="5837" y="21055"/>
                  <a:pt x="5814" y="21055"/>
                </a:cubicBezTo>
                <a:close/>
                <a:moveTo>
                  <a:pt x="5642" y="21094"/>
                </a:moveTo>
                <a:cubicBezTo>
                  <a:pt x="5634" y="21119"/>
                  <a:pt x="5604" y="21120"/>
                  <a:pt x="5604" y="21154"/>
                </a:cubicBezTo>
                <a:cubicBezTo>
                  <a:pt x="5604" y="21161"/>
                  <a:pt x="5613" y="21177"/>
                  <a:pt x="5620" y="21190"/>
                </a:cubicBezTo>
                <a:cubicBezTo>
                  <a:pt x="5636" y="21180"/>
                  <a:pt x="5647" y="21155"/>
                  <a:pt x="5647" y="21126"/>
                </a:cubicBezTo>
                <a:cubicBezTo>
                  <a:pt x="5647" y="21114"/>
                  <a:pt x="5645" y="21103"/>
                  <a:pt x="5642" y="21094"/>
                </a:cubicBezTo>
                <a:close/>
                <a:moveTo>
                  <a:pt x="5981" y="21119"/>
                </a:moveTo>
                <a:cubicBezTo>
                  <a:pt x="5980" y="21122"/>
                  <a:pt x="5980" y="21125"/>
                  <a:pt x="5980" y="21129"/>
                </a:cubicBezTo>
                <a:cubicBezTo>
                  <a:pt x="5980" y="21143"/>
                  <a:pt x="5983" y="21156"/>
                  <a:pt x="5987" y="21167"/>
                </a:cubicBezTo>
                <a:cubicBezTo>
                  <a:pt x="5985" y="21151"/>
                  <a:pt x="5983" y="21135"/>
                  <a:pt x="5981" y="21119"/>
                </a:cubicBezTo>
                <a:close/>
                <a:moveTo>
                  <a:pt x="5705" y="21234"/>
                </a:moveTo>
                <a:cubicBezTo>
                  <a:pt x="5686" y="21234"/>
                  <a:pt x="5670" y="21257"/>
                  <a:pt x="5665" y="21287"/>
                </a:cubicBezTo>
                <a:cubicBezTo>
                  <a:pt x="5671" y="21293"/>
                  <a:pt x="5677" y="21299"/>
                  <a:pt x="5683" y="21303"/>
                </a:cubicBezTo>
                <a:cubicBezTo>
                  <a:pt x="5690" y="21307"/>
                  <a:pt x="5697" y="21310"/>
                  <a:pt x="5705" y="21312"/>
                </a:cubicBezTo>
                <a:cubicBezTo>
                  <a:pt x="5711" y="21313"/>
                  <a:pt x="5716" y="21314"/>
                  <a:pt x="5722" y="21314"/>
                </a:cubicBezTo>
                <a:cubicBezTo>
                  <a:pt x="5723" y="21327"/>
                  <a:pt x="5725" y="21344"/>
                  <a:pt x="5730" y="21356"/>
                </a:cubicBezTo>
                <a:cubicBezTo>
                  <a:pt x="5740" y="21343"/>
                  <a:pt x="5746" y="21325"/>
                  <a:pt x="5746" y="21303"/>
                </a:cubicBezTo>
                <a:cubicBezTo>
                  <a:pt x="5746" y="21265"/>
                  <a:pt x="5728" y="21234"/>
                  <a:pt x="5705" y="21234"/>
                </a:cubicBezTo>
                <a:close/>
                <a:moveTo>
                  <a:pt x="5921" y="21234"/>
                </a:moveTo>
                <a:cubicBezTo>
                  <a:pt x="5899" y="21234"/>
                  <a:pt x="5880" y="21265"/>
                  <a:pt x="5880" y="21303"/>
                </a:cubicBezTo>
                <a:cubicBezTo>
                  <a:pt x="5880" y="21341"/>
                  <a:pt x="5899" y="21371"/>
                  <a:pt x="5921" y="21371"/>
                </a:cubicBezTo>
                <a:cubicBezTo>
                  <a:pt x="5944" y="21371"/>
                  <a:pt x="5962" y="21341"/>
                  <a:pt x="5962" y="21303"/>
                </a:cubicBezTo>
                <a:cubicBezTo>
                  <a:pt x="5962" y="21265"/>
                  <a:pt x="5944" y="21234"/>
                  <a:pt x="5921" y="21234"/>
                </a:cubicBezTo>
                <a:close/>
                <a:moveTo>
                  <a:pt x="5812" y="21414"/>
                </a:moveTo>
                <a:cubicBezTo>
                  <a:pt x="5806" y="21414"/>
                  <a:pt x="5801" y="21416"/>
                  <a:pt x="5796" y="21419"/>
                </a:cubicBezTo>
                <a:cubicBezTo>
                  <a:pt x="5808" y="21445"/>
                  <a:pt x="5830" y="21453"/>
                  <a:pt x="5851" y="21463"/>
                </a:cubicBezTo>
                <a:cubicBezTo>
                  <a:pt x="5846" y="21435"/>
                  <a:pt x="5831" y="21414"/>
                  <a:pt x="5812" y="21414"/>
                </a:cubicBezTo>
                <a:close/>
                <a:moveTo>
                  <a:pt x="6021" y="21414"/>
                </a:moveTo>
                <a:cubicBezTo>
                  <a:pt x="5999" y="21414"/>
                  <a:pt x="5980" y="21444"/>
                  <a:pt x="5980" y="21482"/>
                </a:cubicBezTo>
                <a:cubicBezTo>
                  <a:pt x="5980" y="21520"/>
                  <a:pt x="5999" y="21550"/>
                  <a:pt x="6021" y="21550"/>
                </a:cubicBezTo>
                <a:cubicBezTo>
                  <a:pt x="6044" y="21550"/>
                  <a:pt x="6062" y="21520"/>
                  <a:pt x="6062" y="21482"/>
                </a:cubicBezTo>
                <a:cubicBezTo>
                  <a:pt x="6062" y="21444"/>
                  <a:pt x="6044" y="21414"/>
                  <a:pt x="6021" y="21414"/>
                </a:cubicBezTo>
                <a:close/>
                <a:moveTo>
                  <a:pt x="5921" y="21580"/>
                </a:moveTo>
                <a:cubicBezTo>
                  <a:pt x="5917" y="21580"/>
                  <a:pt x="5914" y="21581"/>
                  <a:pt x="5911" y="21582"/>
                </a:cubicBezTo>
                <a:cubicBezTo>
                  <a:pt x="5914" y="21587"/>
                  <a:pt x="5917" y="21591"/>
                  <a:pt x="5921" y="21594"/>
                </a:cubicBezTo>
                <a:cubicBezTo>
                  <a:pt x="5925" y="21598"/>
                  <a:pt x="5930" y="21600"/>
                  <a:pt x="5937" y="21600"/>
                </a:cubicBezTo>
                <a:lnTo>
                  <a:pt x="5950" y="21600"/>
                </a:lnTo>
                <a:cubicBezTo>
                  <a:pt x="5942" y="21588"/>
                  <a:pt x="5932" y="21580"/>
                  <a:pt x="5921" y="21580"/>
                </a:cubicBezTo>
                <a:close/>
              </a:path>
            </a:pathLst>
          </a:custGeom>
          <a:solidFill>
            <a:schemeClr val="tx1">
              <a:alpha val="1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Rectangle 30">
            <a:extLst>
              <a:ext uri="{FF2B5EF4-FFF2-40B4-BE49-F238E27FC236}">
                <a16:creationId xmlns:a16="http://schemas.microsoft.com/office/drawing/2014/main" xmlns="" id="{A7D49E12-57FC-4E13-A29A-4FAE0D857DE2}"/>
              </a:ext>
            </a:extLst>
          </p:cNvPr>
          <p:cNvSpPr/>
          <p:nvPr/>
        </p:nvSpPr>
        <p:spPr>
          <a:xfrm>
            <a:off x="0" y="3822192"/>
            <a:ext cx="12192000" cy="3035808"/>
          </a:xfrm>
          <a:prstGeom prst="rect">
            <a:avLst/>
          </a:prstGeom>
          <a:solidFill>
            <a:schemeClr val="bg1">
              <a:lumMod val="8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8631166A-9D16-4188-B113-06346B981076}"/>
              </a:ext>
            </a:extLst>
          </p:cNvPr>
          <p:cNvGrpSpPr/>
          <p:nvPr/>
        </p:nvGrpSpPr>
        <p:grpSpPr>
          <a:xfrm>
            <a:off x="3441192" y="1645784"/>
            <a:ext cx="5309616" cy="4635338"/>
            <a:chOff x="9715500" y="2806700"/>
            <a:chExt cx="17149750" cy="14971881"/>
          </a:xfrm>
          <a:effectLst>
            <a:reflection blurRad="6350" stA="12000" endPos="13000" dir="5400000" sy="-100000" algn="bl" rotWithShape="0"/>
          </a:effectLst>
        </p:grpSpPr>
        <p:sp>
          <p:nvSpPr>
            <p:cNvPr id="34" name="Shape 6">
              <a:extLst>
                <a:ext uri="{FF2B5EF4-FFF2-40B4-BE49-F238E27FC236}">
                  <a16:creationId xmlns:a16="http://schemas.microsoft.com/office/drawing/2014/main" xmlns="" id="{8918B14B-5EBE-4A36-9C3D-AF6BF7AA1A95}"/>
                </a:ext>
              </a:extLst>
            </p:cNvPr>
            <p:cNvSpPr/>
            <p:nvPr/>
          </p:nvSpPr>
          <p:spPr>
            <a:xfrm>
              <a:off x="15359688" y="17508255"/>
              <a:ext cx="5845248" cy="270326"/>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6">
              <a:extLst>
                <a:ext uri="{FF2B5EF4-FFF2-40B4-BE49-F238E27FC236}">
                  <a16:creationId xmlns:a16="http://schemas.microsoft.com/office/drawing/2014/main" xmlns="" id="{2C067D80-5951-477B-A2DF-6DF370B4EDBD}"/>
                </a:ext>
              </a:extLst>
            </p:cNvPr>
            <p:cNvSpPr/>
            <p:nvPr/>
          </p:nvSpPr>
          <p:spPr>
            <a:xfrm>
              <a:off x="15328900" y="17437100"/>
              <a:ext cx="5906824" cy="270326"/>
            </a:xfrm>
            <a:custGeom>
              <a:avLst/>
              <a:gdLst/>
              <a:ahLst/>
              <a:cxnLst>
                <a:cxn ang="0">
                  <a:pos x="wd2" y="hd2"/>
                </a:cxn>
                <a:cxn ang="5400000">
                  <a:pos x="wd2" y="hd2"/>
                </a:cxn>
                <a:cxn ang="10800000">
                  <a:pos x="wd2" y="hd2"/>
                </a:cxn>
                <a:cxn ang="16200000">
                  <a:pos x="wd2" y="hd2"/>
                </a:cxn>
              </a:cxnLst>
              <a:rect l="0" t="0" r="r" b="b"/>
              <a:pathLst>
                <a:path w="21600" h="21600" extrusionOk="0">
                  <a:moveTo>
                    <a:pt x="21518" y="7200"/>
                  </a:moveTo>
                  <a:lnTo>
                    <a:pt x="21600" y="0"/>
                  </a:lnTo>
                  <a:cubicBezTo>
                    <a:pt x="21575" y="2780"/>
                    <a:pt x="21355" y="12687"/>
                    <a:pt x="20651" y="13859"/>
                  </a:cubicBezTo>
                  <a:cubicBezTo>
                    <a:pt x="19347" y="16026"/>
                    <a:pt x="17405" y="15717"/>
                    <a:pt x="17405" y="15717"/>
                  </a:cubicBezTo>
                  <a:lnTo>
                    <a:pt x="12405" y="15717"/>
                  </a:lnTo>
                  <a:lnTo>
                    <a:pt x="9195" y="15717"/>
                  </a:ln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a:gsLst>
                <a:gs pos="17000">
                  <a:srgbClr val="000000">
                    <a:alpha val="30000"/>
                  </a:srgbClr>
                </a:gs>
                <a:gs pos="76000">
                  <a:srgbClr val="32373C">
                    <a:alpha val="8000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7">
              <a:extLst>
                <a:ext uri="{FF2B5EF4-FFF2-40B4-BE49-F238E27FC236}">
                  <a16:creationId xmlns:a16="http://schemas.microsoft.com/office/drawing/2014/main" xmlns="" id="{AC1CDB06-0934-4F23-B0EE-7A43B45B9446}"/>
                </a:ext>
              </a:extLst>
            </p:cNvPr>
            <p:cNvSpPr/>
            <p:nvPr/>
          </p:nvSpPr>
          <p:spPr>
            <a:xfrm>
              <a:off x="9715500" y="13195300"/>
              <a:ext cx="17149658" cy="1938694"/>
            </a:xfrm>
            <a:custGeom>
              <a:avLst/>
              <a:gdLst/>
              <a:ahLst/>
              <a:cxnLst>
                <a:cxn ang="0">
                  <a:pos x="wd2" y="hd2"/>
                </a:cxn>
                <a:cxn ang="5400000">
                  <a:pos x="wd2" y="hd2"/>
                </a:cxn>
                <a:cxn ang="10800000">
                  <a:pos x="wd2" y="hd2"/>
                </a:cxn>
                <a:cxn ang="16200000">
                  <a:pos x="wd2" y="hd2"/>
                </a:cxn>
              </a:cxnLst>
              <a:rect l="0" t="0" r="r" b="b"/>
              <a:pathLst>
                <a:path w="21600" h="21600"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a:gsLst>
                <a:gs pos="0">
                  <a:srgbClr val="C8CBCF"/>
                </a:gs>
                <a:gs pos="100000">
                  <a:srgbClr val="E7E7E8"/>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7" name="Shape 8">
              <a:extLst>
                <a:ext uri="{FF2B5EF4-FFF2-40B4-BE49-F238E27FC236}">
                  <a16:creationId xmlns:a16="http://schemas.microsoft.com/office/drawing/2014/main" xmlns="" id="{A5EEFAA3-AE8F-4915-8255-1FB319F836FA}"/>
                </a:ext>
              </a:extLst>
            </p:cNvPr>
            <p:cNvSpPr/>
            <p:nvPr/>
          </p:nvSpPr>
          <p:spPr>
            <a:xfrm>
              <a:off x="9715500" y="2806700"/>
              <a:ext cx="17149664" cy="10409063"/>
            </a:xfrm>
            <a:custGeom>
              <a:avLst/>
              <a:gdLst/>
              <a:ahLst/>
              <a:cxnLst>
                <a:cxn ang="0">
                  <a:pos x="wd2" y="hd2"/>
                </a:cxn>
                <a:cxn ang="5400000">
                  <a:pos x="wd2" y="hd2"/>
                </a:cxn>
                <a:cxn ang="10800000">
                  <a:pos x="wd2" y="hd2"/>
                </a:cxn>
                <a:cxn ang="16200000">
                  <a:pos x="wd2" y="hd2"/>
                </a:cxn>
              </a:cxnLst>
              <a:rect l="0" t="0" r="r" b="b"/>
              <a:pathLst>
                <a:path w="21600" h="21600"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a:gsLst>
                <a:gs pos="6000">
                  <a:srgbClr val="32373C"/>
                </a:gs>
                <a:gs pos="42000">
                  <a:srgbClr val="000000"/>
                </a:gs>
              </a:gsLst>
              <a:lin ang="1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9">
              <a:extLst>
                <a:ext uri="{FF2B5EF4-FFF2-40B4-BE49-F238E27FC236}">
                  <a16:creationId xmlns:a16="http://schemas.microsoft.com/office/drawing/2014/main" xmlns="" id="{46AF757A-462B-4D37-9067-BC91536144CF}"/>
                </a:ext>
              </a:extLst>
            </p:cNvPr>
            <p:cNvSpPr/>
            <p:nvPr/>
          </p:nvSpPr>
          <p:spPr>
            <a:xfrm>
              <a:off x="15354299" y="17487900"/>
              <a:ext cx="5862725" cy="180217"/>
            </a:xfrm>
            <a:custGeom>
              <a:avLst/>
              <a:gdLst/>
              <a:ahLst/>
              <a:cxnLst>
                <a:cxn ang="0">
                  <a:pos x="wd2" y="hd2"/>
                </a:cxn>
                <a:cxn ang="5400000">
                  <a:pos x="wd2" y="hd2"/>
                </a:cxn>
                <a:cxn ang="10800000">
                  <a:pos x="wd2" y="hd2"/>
                </a:cxn>
                <a:cxn ang="16200000">
                  <a:pos x="wd2" y="hd2"/>
                </a:cxn>
              </a:cxnLst>
              <a:rect l="0" t="0" r="r" b="b"/>
              <a:pathLst>
                <a:path w="21516" h="21600"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9" name="Shape 10">
              <a:extLst>
                <a:ext uri="{FF2B5EF4-FFF2-40B4-BE49-F238E27FC236}">
                  <a16:creationId xmlns:a16="http://schemas.microsoft.com/office/drawing/2014/main" xmlns="" id="{BC06FF95-086F-44DF-974D-00179A799FB7}"/>
                </a:ext>
              </a:extLst>
            </p:cNvPr>
            <p:cNvSpPr/>
            <p:nvPr/>
          </p:nvSpPr>
          <p:spPr>
            <a:xfrm>
              <a:off x="15328899" y="15125700"/>
              <a:ext cx="5908375" cy="2437965"/>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6000">
                  <a:srgbClr val="A4A7A8"/>
                </a:gs>
                <a:gs pos="0">
                  <a:srgbClr val="A4A7A8"/>
                </a:gs>
                <a:gs pos="34000">
                  <a:srgbClr val="F5F8FA"/>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0" name="Shape 11">
              <a:extLst>
                <a:ext uri="{FF2B5EF4-FFF2-40B4-BE49-F238E27FC236}">
                  <a16:creationId xmlns:a16="http://schemas.microsoft.com/office/drawing/2014/main" xmlns="" id="{DF90FBFC-39A1-4284-BBAA-670ABA7FA773}"/>
                </a:ext>
              </a:extLst>
            </p:cNvPr>
            <p:cNvSpPr/>
            <p:nvPr/>
          </p:nvSpPr>
          <p:spPr>
            <a:xfrm>
              <a:off x="15328899" y="15125700"/>
              <a:ext cx="5908375" cy="2437965"/>
            </a:xfrm>
            <a:custGeom>
              <a:avLst/>
              <a:gdLst/>
              <a:ahLst/>
              <a:cxnLst>
                <a:cxn ang="0">
                  <a:pos x="wd2" y="hd2"/>
                </a:cxn>
                <a:cxn ang="5400000">
                  <a:pos x="wd2" y="hd2"/>
                </a:cxn>
                <a:cxn ang="10800000">
                  <a:pos x="wd2" y="hd2"/>
                </a:cxn>
                <a:cxn ang="16200000">
                  <a:pos x="wd2" y="hd2"/>
                </a:cxn>
              </a:cxnLst>
              <a:rect l="0" t="0" r="r" b="b"/>
              <a:pathLst>
                <a:path w="20919" h="21568" extrusionOk="0">
                  <a:moveTo>
                    <a:pt x="20738" y="19920"/>
                  </a:moveTo>
                  <a:cubicBezTo>
                    <a:pt x="20559" y="19543"/>
                    <a:pt x="18693" y="15429"/>
                    <a:pt x="18281" y="13714"/>
                  </a:cubicBezTo>
                  <a:cubicBezTo>
                    <a:pt x="17870" y="12000"/>
                    <a:pt x="17568" y="0"/>
                    <a:pt x="17568" y="0"/>
                  </a:cubicBezTo>
                  <a:lnTo>
                    <a:pt x="12013" y="0"/>
                  </a:lnTo>
                  <a:lnTo>
                    <a:pt x="8905" y="0"/>
                  </a:ln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8905" y="21566"/>
                  </a:lnTo>
                  <a:lnTo>
                    <a:pt x="12013" y="21566"/>
                  </a:lnTo>
                  <a:lnTo>
                    <a:pt x="16854" y="21566"/>
                  </a:lnTo>
                  <a:cubicBezTo>
                    <a:pt x="16854" y="21566"/>
                    <a:pt x="18734" y="21600"/>
                    <a:pt x="19997" y="21360"/>
                  </a:cubicBezTo>
                  <a:cubicBezTo>
                    <a:pt x="21259" y="21120"/>
                    <a:pt x="20916" y="20297"/>
                    <a:pt x="20738" y="19920"/>
                  </a:cubicBezTo>
                  <a:close/>
                </a:path>
              </a:pathLst>
            </a:custGeom>
            <a:gradFill>
              <a:gsLst>
                <a:gs pos="65000">
                  <a:srgbClr val="000000">
                    <a:alpha val="30000"/>
                  </a:srgbClr>
                </a:gs>
                <a:gs pos="36000">
                  <a:srgbClr val="FFFFFF">
                    <a:alpha val="0"/>
                  </a:srgbClr>
                </a:gs>
                <a:gs pos="95000">
                  <a:srgbClr val="FFFFFF">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1" name="Shape 12">
              <a:extLst>
                <a:ext uri="{FF2B5EF4-FFF2-40B4-BE49-F238E27FC236}">
                  <a16:creationId xmlns:a16="http://schemas.microsoft.com/office/drawing/2014/main" xmlns="" id="{6ACA32D4-5B7D-4D7C-B54A-96549A562292}"/>
                </a:ext>
              </a:extLst>
            </p:cNvPr>
            <p:cNvSpPr/>
            <p:nvPr/>
          </p:nvSpPr>
          <p:spPr>
            <a:xfrm>
              <a:off x="15328900" y="17462500"/>
              <a:ext cx="5909232" cy="180217"/>
            </a:xfrm>
            <a:custGeom>
              <a:avLst/>
              <a:gdLst/>
              <a:ahLst/>
              <a:cxnLst>
                <a:cxn ang="0">
                  <a:pos x="wd2" y="hd2"/>
                </a:cxn>
                <a:cxn ang="5400000">
                  <a:pos x="wd2" y="hd2"/>
                </a:cxn>
                <a:cxn ang="10800000">
                  <a:pos x="wd2" y="hd2"/>
                </a:cxn>
                <a:cxn ang="16200000">
                  <a:pos x="wd2" y="hd2"/>
                </a:cxn>
              </a:cxnLst>
              <a:rect l="0" t="0" r="r" b="b"/>
              <a:pathLst>
                <a:path w="21516" h="21600" extrusionOk="0">
                  <a:moveTo>
                    <a:pt x="21515" y="0"/>
                  </a:moveTo>
                  <a:lnTo>
                    <a:pt x="21512" y="0"/>
                  </a:lnTo>
                  <a:cubicBezTo>
                    <a:pt x="21487" y="4170"/>
                    <a:pt x="21268" y="8231"/>
                    <a:pt x="20567" y="9989"/>
                  </a:cubicBezTo>
                  <a:cubicBezTo>
                    <a:pt x="19268" y="13239"/>
                    <a:pt x="17335" y="12776"/>
                    <a:pt x="17335" y="12776"/>
                  </a:cubicBezTo>
                  <a:lnTo>
                    <a:pt x="12356" y="12776"/>
                  </a:lnTo>
                  <a:lnTo>
                    <a:pt x="9160" y="12776"/>
                  </a:lnTo>
                  <a:lnTo>
                    <a:pt x="4181" y="12776"/>
                  </a:lnTo>
                  <a:cubicBezTo>
                    <a:pt x="4181" y="12776"/>
                    <a:pt x="2248" y="13239"/>
                    <a:pt x="949" y="9989"/>
                  </a:cubicBezTo>
                  <a:cubicBezTo>
                    <a:pt x="248" y="8231"/>
                    <a:pt x="29" y="4170"/>
                    <a:pt x="4" y="0"/>
                  </a:cubicBezTo>
                  <a:lnTo>
                    <a:pt x="1" y="0"/>
                  </a:lnTo>
                  <a:cubicBezTo>
                    <a:pt x="1" y="0"/>
                    <a:pt x="-42" y="10806"/>
                    <a:pt x="328" y="15335"/>
                  </a:cubicBezTo>
                  <a:cubicBezTo>
                    <a:pt x="699" y="19864"/>
                    <a:pt x="2096" y="21600"/>
                    <a:pt x="2974" y="21600"/>
                  </a:cubicBezTo>
                  <a:cubicBezTo>
                    <a:pt x="3491" y="21600"/>
                    <a:pt x="6649" y="21600"/>
                    <a:pt x="9160" y="21600"/>
                  </a:cubicBezTo>
                  <a:cubicBezTo>
                    <a:pt x="10916" y="21600"/>
                    <a:pt x="12356" y="21600"/>
                    <a:pt x="12356" y="21600"/>
                  </a:cubicBezTo>
                  <a:cubicBezTo>
                    <a:pt x="14867" y="21600"/>
                    <a:pt x="18025" y="21600"/>
                    <a:pt x="18542" y="21600"/>
                  </a:cubicBezTo>
                  <a:cubicBezTo>
                    <a:pt x="19420" y="21600"/>
                    <a:pt x="20817" y="19864"/>
                    <a:pt x="21188" y="15335"/>
                  </a:cubicBezTo>
                  <a:cubicBezTo>
                    <a:pt x="21558" y="10806"/>
                    <a:pt x="21515" y="0"/>
                    <a:pt x="21515" y="0"/>
                  </a:cubicBezTo>
                  <a:close/>
                </a:path>
              </a:pathLst>
            </a:custGeom>
            <a:gradFill>
              <a:gsLst>
                <a:gs pos="0">
                  <a:srgbClr val="6A6A6A"/>
                </a:gs>
                <a:gs pos="87000">
                  <a:srgbClr val="F5F8FA"/>
                </a:gs>
                <a:gs pos="13000">
                  <a:srgbClr val="F5F8FA"/>
                </a:gs>
                <a:gs pos="100000">
                  <a:srgbClr val="6A6A6A"/>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2" name="Shape 13">
              <a:extLst>
                <a:ext uri="{FF2B5EF4-FFF2-40B4-BE49-F238E27FC236}">
                  <a16:creationId xmlns:a16="http://schemas.microsoft.com/office/drawing/2014/main" xmlns="" id="{CE241D8F-8C2A-43D7-A5C9-D4BFD6A244E6}"/>
                </a:ext>
              </a:extLst>
            </p:cNvPr>
            <p:cNvSpPr/>
            <p:nvPr/>
          </p:nvSpPr>
          <p:spPr>
            <a:xfrm>
              <a:off x="15328900" y="16014700"/>
              <a:ext cx="2250215" cy="1550427"/>
            </a:xfrm>
            <a:custGeom>
              <a:avLst/>
              <a:gdLst/>
              <a:ahLst/>
              <a:cxnLst>
                <a:cxn ang="0">
                  <a:pos x="wd2" y="hd2"/>
                </a:cxn>
                <a:cxn ang="5400000">
                  <a:pos x="wd2" y="hd2"/>
                </a:cxn>
                <a:cxn ang="10800000">
                  <a:pos x="wd2" y="hd2"/>
                </a:cxn>
                <a:cxn ang="16200000">
                  <a:pos x="wd2" y="hd2"/>
                </a:cxn>
              </a:cxnLst>
              <a:rect l="0" t="0" r="r" b="b"/>
              <a:pathLst>
                <a:path w="20714" h="21549"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94000">
                  <a:srgbClr val="F5F8FA"/>
                </a:gs>
                <a:gs pos="35000">
                  <a:srgbClr val="FFFFFF">
                    <a:alpha val="0"/>
                  </a:srgbClr>
                </a:gs>
              </a:gsLst>
              <a:lin ang="9000000" scaled="0"/>
              <a:tileRec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3" name="Shape 14">
              <a:extLst>
                <a:ext uri="{FF2B5EF4-FFF2-40B4-BE49-F238E27FC236}">
                  <a16:creationId xmlns:a16="http://schemas.microsoft.com/office/drawing/2014/main" xmlns="" id="{49E53082-347D-4133-B167-02778187C9E1}"/>
                </a:ext>
              </a:extLst>
            </p:cNvPr>
            <p:cNvSpPr/>
            <p:nvPr/>
          </p:nvSpPr>
          <p:spPr>
            <a:xfrm>
              <a:off x="18986500" y="16014700"/>
              <a:ext cx="2250216" cy="1550427"/>
            </a:xfrm>
            <a:custGeom>
              <a:avLst/>
              <a:gdLst/>
              <a:ahLst/>
              <a:cxnLst>
                <a:cxn ang="0">
                  <a:pos x="wd2" y="hd2"/>
                </a:cxn>
                <a:cxn ang="5400000">
                  <a:pos x="wd2" y="hd2"/>
                </a:cxn>
                <a:cxn ang="10800000">
                  <a:pos x="wd2" y="hd2"/>
                </a:cxn>
                <a:cxn ang="16200000">
                  <a:pos x="wd2" y="hd2"/>
                </a:cxn>
              </a:cxnLst>
              <a:rect l="0" t="0" r="r" b="b"/>
              <a:pathLst>
                <a:path w="20714" h="21549"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78000">
                  <a:srgbClr val="EEEFF1">
                    <a:alpha val="0"/>
                  </a:srgbClr>
                </a:gs>
                <a:gs pos="21000">
                  <a:srgbClr val="F5F8FA"/>
                </a:gs>
              </a:gsLst>
              <a:path path="circle">
                <a:fillToRect l="100000" t="100000"/>
              </a:path>
              <a:tileRect r="-100000" b="-1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4" name="Shape 15">
              <a:extLst>
                <a:ext uri="{FF2B5EF4-FFF2-40B4-BE49-F238E27FC236}">
                  <a16:creationId xmlns:a16="http://schemas.microsoft.com/office/drawing/2014/main" xmlns="" id="{A03845BA-0C3A-4D7D-B81B-612331FE9404}"/>
                </a:ext>
              </a:extLst>
            </p:cNvPr>
            <p:cNvSpPr/>
            <p:nvPr/>
          </p:nvSpPr>
          <p:spPr>
            <a:xfrm>
              <a:off x="17729200" y="2806700"/>
              <a:ext cx="9136050" cy="10409061"/>
            </a:xfrm>
            <a:custGeom>
              <a:avLst/>
              <a:gdLst/>
              <a:ahLst/>
              <a:cxnLst>
                <a:cxn ang="0">
                  <a:pos x="wd2" y="hd2"/>
                </a:cxn>
                <a:cxn ang="5400000">
                  <a:pos x="wd2" y="hd2"/>
                </a:cxn>
                <a:cxn ang="10800000">
                  <a:pos x="wd2" y="hd2"/>
                </a:cxn>
                <a:cxn ang="16200000">
                  <a:pos x="wd2" y="hd2"/>
                </a:cxn>
              </a:cxnLst>
              <a:rect l="0" t="0" r="r" b="b"/>
              <a:pathLst>
                <a:path w="21600" h="21600" extrusionOk="0">
                  <a:moveTo>
                    <a:pt x="21600" y="1158"/>
                  </a:moveTo>
                  <a:cubicBezTo>
                    <a:pt x="21600" y="518"/>
                    <a:pt x="21009" y="0"/>
                    <a:pt x="20281" y="0"/>
                  </a:cubicBezTo>
                  <a:lnTo>
                    <a:pt x="13897" y="0"/>
                  </a:lnTo>
                  <a:lnTo>
                    <a:pt x="0" y="21600"/>
                  </a:lnTo>
                  <a:lnTo>
                    <a:pt x="21600" y="21600"/>
                  </a:lnTo>
                  <a:cubicBezTo>
                    <a:pt x="21600" y="21600"/>
                    <a:pt x="21600" y="1158"/>
                    <a:pt x="21600" y="1158"/>
                  </a:cubicBezTo>
                  <a:close/>
                </a:path>
              </a:pathLst>
            </a:custGeom>
            <a:gradFill>
              <a:gsLst>
                <a:gs pos="0">
                  <a:srgbClr val="FFFFFF">
                    <a:alpha val="60000"/>
                  </a:srgbClr>
                </a:gs>
                <a:gs pos="91000">
                  <a:srgbClr val="FFFFFF">
                    <a:alpha val="1500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Shape 16">
              <a:extLst>
                <a:ext uri="{FF2B5EF4-FFF2-40B4-BE49-F238E27FC236}">
                  <a16:creationId xmlns:a16="http://schemas.microsoft.com/office/drawing/2014/main" xmlns="" id="{A668DC06-2612-44DB-84F6-93B3EAAEB5FB}"/>
                </a:ext>
              </a:extLst>
            </p:cNvPr>
            <p:cNvSpPr/>
            <p:nvPr/>
          </p:nvSpPr>
          <p:spPr>
            <a:xfrm>
              <a:off x="9715500" y="13220700"/>
              <a:ext cx="17149658" cy="232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adFill>
              <a:gsLst>
                <a:gs pos="0">
                  <a:srgbClr val="E1E1E3">
                    <a:alpha val="0"/>
                  </a:srgbClr>
                </a:gs>
                <a:gs pos="100000">
                  <a:srgbClr val="9EA0A4">
                    <a:alpha val="0"/>
                  </a:srgbClr>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6" name="Shape 17">
              <a:extLst>
                <a:ext uri="{FF2B5EF4-FFF2-40B4-BE49-F238E27FC236}">
                  <a16:creationId xmlns:a16="http://schemas.microsoft.com/office/drawing/2014/main" xmlns="" id="{89D69350-C505-4020-8992-1B256786E297}"/>
                </a:ext>
              </a:extLst>
            </p:cNvPr>
            <p:cNvSpPr/>
            <p:nvPr/>
          </p:nvSpPr>
          <p:spPr>
            <a:xfrm>
              <a:off x="18173700" y="3009900"/>
              <a:ext cx="222432" cy="222434"/>
            </a:xfrm>
            <a:custGeom>
              <a:avLst/>
              <a:gdLst/>
              <a:ahLst/>
              <a:cxnLst>
                <a:cxn ang="0">
                  <a:pos x="wd2" y="hd2"/>
                </a:cxn>
                <a:cxn ang="5400000">
                  <a:pos x="wd2" y="hd2"/>
                </a:cxn>
                <a:cxn ang="10800000">
                  <a:pos x="wd2" y="hd2"/>
                </a:cxn>
                <a:cxn ang="16200000">
                  <a:pos x="wd2" y="hd2"/>
                </a:cxn>
              </a:cxnLst>
              <a:rect l="0" t="0" r="r" b="b"/>
              <a:pathLst>
                <a:path w="19678" h="19678" extrusionOk="0">
                  <a:moveTo>
                    <a:pt x="16797" y="2883"/>
                  </a:moveTo>
                  <a:cubicBezTo>
                    <a:pt x="12953" y="-961"/>
                    <a:pt x="6723" y="-961"/>
                    <a:pt x="2882" y="2883"/>
                  </a:cubicBezTo>
                  <a:cubicBezTo>
                    <a:pt x="-961" y="6723"/>
                    <a:pt x="-961" y="12953"/>
                    <a:pt x="2882" y="16797"/>
                  </a:cubicBezTo>
                  <a:cubicBezTo>
                    <a:pt x="6723" y="20639"/>
                    <a:pt x="12953" y="20638"/>
                    <a:pt x="16797" y="16797"/>
                  </a:cubicBezTo>
                  <a:cubicBezTo>
                    <a:pt x="20637" y="12953"/>
                    <a:pt x="20639" y="6723"/>
                    <a:pt x="16797" y="2883"/>
                  </a:cubicBezTo>
                  <a:close/>
                </a:path>
              </a:pathLst>
            </a:custGeom>
            <a:gradFill>
              <a:gsLst>
                <a:gs pos="28000">
                  <a:srgbClr val="666666"/>
                </a:gs>
                <a:gs pos="86000">
                  <a:srgbClr val="090909"/>
                </a:gs>
              </a:gsLst>
              <a:lin ang="3558017"/>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7" name="Shape 18">
              <a:extLst>
                <a:ext uri="{FF2B5EF4-FFF2-40B4-BE49-F238E27FC236}">
                  <a16:creationId xmlns:a16="http://schemas.microsoft.com/office/drawing/2014/main" xmlns="" id="{B0FAA9D2-EA03-4206-BF71-122BBE81BBEB}"/>
                </a:ext>
              </a:extLst>
            </p:cNvPr>
            <p:cNvSpPr/>
            <p:nvPr/>
          </p:nvSpPr>
          <p:spPr>
            <a:xfrm>
              <a:off x="18199100" y="3035300"/>
              <a:ext cx="175264" cy="17521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a:gsLst>
                <a:gs pos="30000">
                  <a:srgbClr val="474747"/>
                </a:gs>
                <a:gs pos="70000">
                  <a:srgbClr val="060606"/>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8" name="Shape 19">
              <a:extLst>
                <a:ext uri="{FF2B5EF4-FFF2-40B4-BE49-F238E27FC236}">
                  <a16:creationId xmlns:a16="http://schemas.microsoft.com/office/drawing/2014/main" xmlns="" id="{25A7B2D2-83DD-45E8-9781-D99F6BBF3895}"/>
                </a:ext>
              </a:extLst>
            </p:cNvPr>
            <p:cNvSpPr/>
            <p:nvPr/>
          </p:nvSpPr>
          <p:spPr>
            <a:xfrm>
              <a:off x="18262600" y="3098800"/>
              <a:ext cx="43089" cy="43079"/>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49" name="TextBox 48">
            <a:extLst>
              <a:ext uri="{FF2B5EF4-FFF2-40B4-BE49-F238E27FC236}">
                <a16:creationId xmlns:a16="http://schemas.microsoft.com/office/drawing/2014/main" xmlns="" id="{E2CFACB8-7351-4FC9-94DB-9469E74B6AC7}"/>
              </a:ext>
            </a:extLst>
          </p:cNvPr>
          <p:cNvSpPr txBox="1"/>
          <p:nvPr/>
        </p:nvSpPr>
        <p:spPr>
          <a:xfrm>
            <a:off x="2971800" y="493274"/>
            <a:ext cx="6248400" cy="502702"/>
          </a:xfrm>
          <a:prstGeom prst="rect">
            <a:avLst/>
          </a:prstGeom>
          <a:noFill/>
        </p:spPr>
        <p:txBody>
          <a:bodyPr wrap="square" rtlCol="0">
            <a:spAutoFit/>
          </a:bodyPr>
          <a:lstStyle/>
          <a:p>
            <a:pPr algn="ctr">
              <a:lnSpc>
                <a:spcPts val="3200"/>
              </a:lnSpc>
            </a:pPr>
            <a:r>
              <a:rPr lang="en-US" sz="3000" dirty="0">
                <a:solidFill>
                  <a:schemeClr val="tx1">
                    <a:lumMod val="75000"/>
                    <a:lumOff val="25000"/>
                  </a:schemeClr>
                </a:solidFill>
                <a:latin typeface="Montserrat Light" charset="0"/>
                <a:ea typeface="Montserrat Light" charset="0"/>
                <a:cs typeface="Montserrat Light" charset="0"/>
              </a:rPr>
              <a:t>Mockup : </a:t>
            </a:r>
            <a:r>
              <a:rPr lang="en-US" sz="3000" b="1" dirty="0">
                <a:latin typeface="Montserrat" charset="0"/>
                <a:ea typeface="Montserrat" charset="0"/>
                <a:cs typeface="Montserrat" charset="0"/>
              </a:rPr>
              <a:t>Desktop 01</a:t>
            </a:r>
          </a:p>
        </p:txBody>
      </p:sp>
      <p:sp>
        <p:nvSpPr>
          <p:cNvPr id="50" name="TextBox 49">
            <a:extLst>
              <a:ext uri="{FF2B5EF4-FFF2-40B4-BE49-F238E27FC236}">
                <a16:creationId xmlns:a16="http://schemas.microsoft.com/office/drawing/2014/main" xmlns="" id="{B4D598F4-64FD-49B0-9677-2A6FB5974C68}"/>
              </a:ext>
            </a:extLst>
          </p:cNvPr>
          <p:cNvSpPr txBox="1"/>
          <p:nvPr/>
        </p:nvSpPr>
        <p:spPr>
          <a:xfrm>
            <a:off x="3040926" y="974980"/>
            <a:ext cx="6090374" cy="400110"/>
          </a:xfrm>
          <a:prstGeom prst="rect">
            <a:avLst/>
          </a:prstGeom>
          <a:noFill/>
        </p:spPr>
        <p:txBody>
          <a:bodyPr wrap="square" numCol="1" spcCol="0" rtlCol="0" anchor="ctr">
            <a:spAutoFit/>
          </a:bodyPr>
          <a:lstStyle/>
          <a:p>
            <a:pPr algn="ctr"/>
            <a:r>
              <a:rPr lang="en-US" sz="1000" b="1" dirty="0">
                <a:latin typeface="Montserrat Light" charset="0"/>
                <a:ea typeface="Montserrat Light" charset="0"/>
                <a:cs typeface="Montserrat Light" charset="0"/>
              </a:rPr>
              <a:t>The example text goes here with your own detailed summery. Loren opium dolor sit amen example text line.</a:t>
            </a:r>
          </a:p>
        </p:txBody>
      </p:sp>
      <p:sp>
        <p:nvSpPr>
          <p:cNvPr id="53" name="Oval 52">
            <a:extLst>
              <a:ext uri="{FF2B5EF4-FFF2-40B4-BE49-F238E27FC236}">
                <a16:creationId xmlns:a16="http://schemas.microsoft.com/office/drawing/2014/main" xmlns="" id="{125B77D6-1D81-4B4F-9CDE-BA7EE33B3866}"/>
              </a:ext>
            </a:extLst>
          </p:cNvPr>
          <p:cNvSpPr/>
          <p:nvPr/>
        </p:nvSpPr>
        <p:spPr>
          <a:xfrm>
            <a:off x="8343914" y="3041329"/>
            <a:ext cx="118872" cy="118872"/>
          </a:xfrm>
          <a:prstGeom prst="ellipse">
            <a:avLst/>
          </a:prstGeom>
          <a:solidFill>
            <a:schemeClr val="bg2">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xmlns="" id="{49FCDDE3-A710-4D0C-9850-26D9A984565D}"/>
              </a:ext>
            </a:extLst>
          </p:cNvPr>
          <p:cNvSpPr/>
          <p:nvPr/>
        </p:nvSpPr>
        <p:spPr>
          <a:xfrm>
            <a:off x="8572487" y="4149077"/>
            <a:ext cx="118872" cy="118872"/>
          </a:xfrm>
          <a:prstGeom prst="ellipse">
            <a:avLst/>
          </a:prstGeom>
          <a:solidFill>
            <a:schemeClr val="bg2">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xmlns="" id="{533C771E-7A0D-43A1-9D49-31062418E7C9}"/>
              </a:ext>
            </a:extLst>
          </p:cNvPr>
          <p:cNvSpPr/>
          <p:nvPr/>
        </p:nvSpPr>
        <p:spPr>
          <a:xfrm>
            <a:off x="6540987" y="5828016"/>
            <a:ext cx="118872" cy="118872"/>
          </a:xfrm>
          <a:prstGeom prst="ellipse">
            <a:avLst/>
          </a:prstGeom>
          <a:solidFill>
            <a:schemeClr val="bg2">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xmlns="" id="{3F392474-2244-463D-8875-F12DD34A7892}"/>
              </a:ext>
            </a:extLst>
          </p:cNvPr>
          <p:cNvCxnSpPr>
            <a:stCxn id="53" idx="6"/>
          </p:cNvCxnSpPr>
          <p:nvPr/>
        </p:nvCxnSpPr>
        <p:spPr>
          <a:xfrm>
            <a:off x="8462786" y="3100765"/>
            <a:ext cx="973822" cy="0"/>
          </a:xfrm>
          <a:prstGeom prst="line">
            <a:avLst/>
          </a:prstGeom>
          <a:ln w="9525">
            <a:solidFill>
              <a:schemeClr val="bg1">
                <a:lumMod val="8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259AB8D5-BB10-425A-9DE8-1DB714C56572}"/>
              </a:ext>
            </a:extLst>
          </p:cNvPr>
          <p:cNvCxnSpPr>
            <a:stCxn id="54" idx="6"/>
          </p:cNvCxnSpPr>
          <p:nvPr/>
        </p:nvCxnSpPr>
        <p:spPr>
          <a:xfrm>
            <a:off x="8691359" y="4208513"/>
            <a:ext cx="745249" cy="0"/>
          </a:xfrm>
          <a:prstGeom prst="line">
            <a:avLst/>
          </a:prstGeom>
          <a:ln w="9525">
            <a:solidFill>
              <a:schemeClr val="bg1">
                <a:lumMod val="8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758733DD-AF96-4648-9F24-60D3A9A3B72A}"/>
              </a:ext>
            </a:extLst>
          </p:cNvPr>
          <p:cNvCxnSpPr>
            <a:stCxn id="56" idx="6"/>
          </p:cNvCxnSpPr>
          <p:nvPr/>
        </p:nvCxnSpPr>
        <p:spPr>
          <a:xfrm>
            <a:off x="6659859" y="5887452"/>
            <a:ext cx="2795037" cy="0"/>
          </a:xfrm>
          <a:prstGeom prst="line">
            <a:avLst/>
          </a:prstGeom>
          <a:ln w="9525">
            <a:solidFill>
              <a:schemeClr val="bg1">
                <a:lumMod val="8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xmlns="" id="{3D84FFAC-136D-4438-8FE0-E068623CC2C2}"/>
              </a:ext>
            </a:extLst>
          </p:cNvPr>
          <p:cNvSpPr txBox="1"/>
          <p:nvPr/>
        </p:nvSpPr>
        <p:spPr>
          <a:xfrm>
            <a:off x="10151095" y="3968202"/>
            <a:ext cx="1019151" cy="592470"/>
          </a:xfrm>
          <a:prstGeom prst="rect">
            <a:avLst/>
          </a:prstGeom>
          <a:noFill/>
        </p:spPr>
        <p:txBody>
          <a:bodyPr wrap="square" numCol="1" spcCol="457200" rtlCol="0">
            <a:spAutoFit/>
          </a:bodyPr>
          <a:lstStyle/>
          <a:p>
            <a:pPr>
              <a:lnSpc>
                <a:spcPts val="1300"/>
              </a:lnSpc>
            </a:pPr>
            <a:r>
              <a:rPr lang="en-US" sz="900" dirty="0">
                <a:latin typeface="Montserrat" charset="0"/>
                <a:ea typeface="Montserrat" charset="0"/>
                <a:cs typeface="Montserrat" charset="0"/>
              </a:rPr>
              <a:t>Creepiest god air fish land air saying.</a:t>
            </a:r>
          </a:p>
        </p:txBody>
      </p:sp>
      <p:sp>
        <p:nvSpPr>
          <p:cNvPr id="64" name="Oval 63">
            <a:extLst>
              <a:ext uri="{FF2B5EF4-FFF2-40B4-BE49-F238E27FC236}">
                <a16:creationId xmlns:a16="http://schemas.microsoft.com/office/drawing/2014/main" xmlns="" id="{43187872-5247-4980-84BE-8F1D40392CAB}"/>
              </a:ext>
            </a:extLst>
          </p:cNvPr>
          <p:cNvSpPr/>
          <p:nvPr/>
        </p:nvSpPr>
        <p:spPr>
          <a:xfrm>
            <a:off x="9555480" y="3932122"/>
            <a:ext cx="559404" cy="559404"/>
          </a:xfrm>
          <a:prstGeom prst="ellipse">
            <a:avLst/>
          </a:prstGeom>
          <a:solidFill>
            <a:schemeClr val="accent5"/>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xmlns="" id="{76100B93-FE28-4A56-8F3E-FE86C0FF9812}"/>
              </a:ext>
            </a:extLst>
          </p:cNvPr>
          <p:cNvSpPr txBox="1"/>
          <p:nvPr/>
        </p:nvSpPr>
        <p:spPr>
          <a:xfrm>
            <a:off x="10151095" y="5659842"/>
            <a:ext cx="1490645" cy="425758"/>
          </a:xfrm>
          <a:prstGeom prst="rect">
            <a:avLst/>
          </a:prstGeom>
          <a:noFill/>
        </p:spPr>
        <p:txBody>
          <a:bodyPr wrap="square" numCol="1" spcCol="457200" rtlCol="0">
            <a:spAutoFit/>
          </a:bodyPr>
          <a:lstStyle/>
          <a:p>
            <a:pPr>
              <a:lnSpc>
                <a:spcPts val="1300"/>
              </a:lnSpc>
            </a:pPr>
            <a:r>
              <a:rPr lang="en-US" sz="900" dirty="0">
                <a:latin typeface="Montserrat" charset="0"/>
                <a:ea typeface="Montserrat" charset="0"/>
                <a:cs typeface="Montserrat" charset="0"/>
              </a:rPr>
              <a:t>Creepiest god air fish land air saying.</a:t>
            </a:r>
          </a:p>
        </p:txBody>
      </p:sp>
      <p:sp>
        <p:nvSpPr>
          <p:cNvPr id="66" name="Oval 65">
            <a:extLst>
              <a:ext uri="{FF2B5EF4-FFF2-40B4-BE49-F238E27FC236}">
                <a16:creationId xmlns:a16="http://schemas.microsoft.com/office/drawing/2014/main" xmlns="" id="{41DA20F5-B877-47E1-82B0-11FDB454A022}"/>
              </a:ext>
            </a:extLst>
          </p:cNvPr>
          <p:cNvSpPr/>
          <p:nvPr/>
        </p:nvSpPr>
        <p:spPr>
          <a:xfrm>
            <a:off x="9555480" y="5596330"/>
            <a:ext cx="559404" cy="559404"/>
          </a:xfrm>
          <a:prstGeom prst="ellipse">
            <a:avLst/>
          </a:prstGeom>
          <a:solidFill>
            <a:schemeClr val="accent6"/>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xmlns="" id="{B354890C-584C-4BC2-ADE7-A30147F02B17}"/>
              </a:ext>
            </a:extLst>
          </p:cNvPr>
          <p:cNvSpPr txBox="1"/>
          <p:nvPr/>
        </p:nvSpPr>
        <p:spPr>
          <a:xfrm>
            <a:off x="10151095" y="2880066"/>
            <a:ext cx="1490645" cy="425758"/>
          </a:xfrm>
          <a:prstGeom prst="rect">
            <a:avLst/>
          </a:prstGeom>
          <a:noFill/>
        </p:spPr>
        <p:txBody>
          <a:bodyPr wrap="square" numCol="1" spcCol="457200" rtlCol="0">
            <a:spAutoFit/>
          </a:bodyPr>
          <a:lstStyle/>
          <a:p>
            <a:pPr>
              <a:lnSpc>
                <a:spcPts val="1300"/>
              </a:lnSpc>
            </a:pPr>
            <a:r>
              <a:rPr lang="en-US" sz="900" dirty="0">
                <a:latin typeface="Montserrat" charset="0"/>
                <a:ea typeface="Montserrat" charset="0"/>
                <a:cs typeface="Montserrat" charset="0"/>
              </a:rPr>
              <a:t>Creepiest god air fish land air saying.</a:t>
            </a:r>
          </a:p>
        </p:txBody>
      </p:sp>
      <p:sp>
        <p:nvSpPr>
          <p:cNvPr id="68" name="Oval 67">
            <a:extLst>
              <a:ext uri="{FF2B5EF4-FFF2-40B4-BE49-F238E27FC236}">
                <a16:creationId xmlns:a16="http://schemas.microsoft.com/office/drawing/2014/main" xmlns="" id="{0E6489E8-D27F-496C-9531-77EDC85BE0EB}"/>
              </a:ext>
            </a:extLst>
          </p:cNvPr>
          <p:cNvSpPr/>
          <p:nvPr/>
        </p:nvSpPr>
        <p:spPr>
          <a:xfrm>
            <a:off x="9555480" y="2816554"/>
            <a:ext cx="559404" cy="559404"/>
          </a:xfrm>
          <a:prstGeom prst="ellipse">
            <a:avLst/>
          </a:prstGeom>
          <a:solidFill>
            <a:schemeClr val="accent4"/>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7C6A5CFF-F6FC-4366-83AD-D44175F453FB}"/>
              </a:ext>
            </a:extLst>
          </p:cNvPr>
          <p:cNvSpPr/>
          <p:nvPr/>
        </p:nvSpPr>
        <p:spPr>
          <a:xfrm>
            <a:off x="9627502" y="3984883"/>
            <a:ext cx="404278" cy="400110"/>
          </a:xfrm>
          <a:prstGeom prst="rect">
            <a:avLst/>
          </a:prstGeom>
        </p:spPr>
        <p:txBody>
          <a:bodyPr wrap="none" anchor="ctr">
            <a:spAutoFit/>
          </a:bodyPr>
          <a:lstStyle/>
          <a:p>
            <a:pPr algn="ctr"/>
            <a:r>
              <a:rPr lang="en-US" sz="2000" dirty="0">
                <a:solidFill>
                  <a:srgbClr val="FEFEFE"/>
                </a:solidFill>
                <a:latin typeface="FontAwesome" pitchFamily="2" charset="0"/>
              </a:rPr>
              <a:t></a:t>
            </a:r>
          </a:p>
        </p:txBody>
      </p:sp>
      <p:sp>
        <p:nvSpPr>
          <p:cNvPr id="79" name="Rectangle 78">
            <a:extLst>
              <a:ext uri="{FF2B5EF4-FFF2-40B4-BE49-F238E27FC236}">
                <a16:creationId xmlns:a16="http://schemas.microsoft.com/office/drawing/2014/main" xmlns="" id="{183DA067-63EC-4EED-8007-4D7A9A3BD0C7}"/>
              </a:ext>
            </a:extLst>
          </p:cNvPr>
          <p:cNvSpPr/>
          <p:nvPr/>
        </p:nvSpPr>
        <p:spPr>
          <a:xfrm>
            <a:off x="2339081" y="4360617"/>
            <a:ext cx="184730" cy="400110"/>
          </a:xfrm>
          <a:prstGeom prst="rect">
            <a:avLst/>
          </a:prstGeom>
        </p:spPr>
        <p:txBody>
          <a:bodyPr wrap="none" anchor="ctr">
            <a:spAutoFit/>
          </a:bodyPr>
          <a:lstStyle/>
          <a:p>
            <a:pPr algn="ctr"/>
            <a:endParaRPr lang="en-US" sz="2000" dirty="0">
              <a:solidFill>
                <a:srgbClr val="FEFEFE"/>
              </a:solidFill>
            </a:endParaRPr>
          </a:p>
        </p:txBody>
      </p:sp>
      <p:sp>
        <p:nvSpPr>
          <p:cNvPr id="99" name="Rectangle 98">
            <a:extLst>
              <a:ext uri="{FF2B5EF4-FFF2-40B4-BE49-F238E27FC236}">
                <a16:creationId xmlns:a16="http://schemas.microsoft.com/office/drawing/2014/main" xmlns="" id="{9C1CEA37-68A1-47A9-81AB-7185805F0880}"/>
              </a:ext>
            </a:extLst>
          </p:cNvPr>
          <p:cNvSpPr/>
          <p:nvPr/>
        </p:nvSpPr>
        <p:spPr>
          <a:xfrm>
            <a:off x="9666751" y="5672032"/>
            <a:ext cx="349776" cy="400110"/>
          </a:xfrm>
          <a:prstGeom prst="rect">
            <a:avLst/>
          </a:prstGeom>
        </p:spPr>
        <p:txBody>
          <a:bodyPr wrap="none" anchor="ctr">
            <a:spAutoFit/>
          </a:bodyPr>
          <a:lstStyle/>
          <a:p>
            <a:pPr algn="ctr"/>
            <a:r>
              <a:rPr lang="en-US" sz="2000" dirty="0">
                <a:solidFill>
                  <a:srgbClr val="FEFEFE"/>
                </a:solidFill>
                <a:latin typeface="FontAwesome" charset="0"/>
              </a:rPr>
              <a:t></a:t>
            </a:r>
            <a:endParaRPr lang="en-US" sz="2000" dirty="0">
              <a:solidFill>
                <a:srgbClr val="FEFEFE"/>
              </a:solidFill>
            </a:endParaRPr>
          </a:p>
        </p:txBody>
      </p:sp>
      <p:sp>
        <p:nvSpPr>
          <p:cNvPr id="101" name="Rectangle 100">
            <a:extLst>
              <a:ext uri="{FF2B5EF4-FFF2-40B4-BE49-F238E27FC236}">
                <a16:creationId xmlns:a16="http://schemas.microsoft.com/office/drawing/2014/main" xmlns="" id="{AF7B289A-8357-4F68-917D-C885D547248B}"/>
              </a:ext>
            </a:extLst>
          </p:cNvPr>
          <p:cNvSpPr/>
          <p:nvPr/>
        </p:nvSpPr>
        <p:spPr>
          <a:xfrm>
            <a:off x="9631832" y="2880066"/>
            <a:ext cx="423514" cy="400110"/>
          </a:xfrm>
          <a:prstGeom prst="rect">
            <a:avLst/>
          </a:prstGeom>
        </p:spPr>
        <p:txBody>
          <a:bodyPr wrap="none" anchor="ctr">
            <a:spAutoFit/>
          </a:bodyPr>
          <a:lstStyle/>
          <a:p>
            <a:pPr algn="ctr"/>
            <a:r>
              <a:rPr lang="en-US" sz="2000" dirty="0">
                <a:solidFill>
                  <a:srgbClr val="FEFEFE"/>
                </a:solidFill>
                <a:latin typeface="FontAwesome" charset="0"/>
              </a:rPr>
              <a:t></a:t>
            </a:r>
            <a:endParaRPr lang="en-US" sz="2000" dirty="0">
              <a:solidFill>
                <a:srgbClr val="FEFEFE"/>
              </a:solidFill>
            </a:endParaRPr>
          </a:p>
        </p:txBody>
      </p:sp>
      <p:grpSp>
        <p:nvGrpSpPr>
          <p:cNvPr id="10" name="Group 9">
            <a:extLst>
              <a:ext uri="{FF2B5EF4-FFF2-40B4-BE49-F238E27FC236}">
                <a16:creationId xmlns:a16="http://schemas.microsoft.com/office/drawing/2014/main" xmlns="" id="{393F4CC1-C4AA-4AF8-A02E-F4E27D55A1CE}"/>
              </a:ext>
            </a:extLst>
          </p:cNvPr>
          <p:cNvGrpSpPr/>
          <p:nvPr/>
        </p:nvGrpSpPr>
        <p:grpSpPr>
          <a:xfrm>
            <a:off x="550260" y="2163029"/>
            <a:ext cx="2452136" cy="3328533"/>
            <a:chOff x="550260" y="2163029"/>
            <a:chExt cx="2452136" cy="3328533"/>
          </a:xfrm>
        </p:grpSpPr>
        <p:grpSp>
          <p:nvGrpSpPr>
            <p:cNvPr id="9" name="Group 8">
              <a:extLst>
                <a:ext uri="{FF2B5EF4-FFF2-40B4-BE49-F238E27FC236}">
                  <a16:creationId xmlns:a16="http://schemas.microsoft.com/office/drawing/2014/main" xmlns="" id="{1EE0E423-2A9A-4B21-BAB2-58978D1EE0A5}"/>
                </a:ext>
              </a:extLst>
            </p:cNvPr>
            <p:cNvGrpSpPr/>
            <p:nvPr/>
          </p:nvGrpSpPr>
          <p:grpSpPr>
            <a:xfrm>
              <a:off x="692466" y="4215761"/>
              <a:ext cx="1705010" cy="1275801"/>
              <a:chOff x="692466" y="4006315"/>
              <a:chExt cx="1705010" cy="1275801"/>
            </a:xfrm>
          </p:grpSpPr>
          <p:sp>
            <p:nvSpPr>
              <p:cNvPr id="104" name="Rounded Rectangle 40">
                <a:extLst>
                  <a:ext uri="{FF2B5EF4-FFF2-40B4-BE49-F238E27FC236}">
                    <a16:creationId xmlns:a16="http://schemas.microsoft.com/office/drawing/2014/main" xmlns="" id="{DE52FF2B-65D8-47DC-B8D0-B5B1F911836B}"/>
                  </a:ext>
                </a:extLst>
              </p:cNvPr>
              <p:cNvSpPr/>
              <p:nvPr/>
            </p:nvSpPr>
            <p:spPr>
              <a:xfrm>
                <a:off x="692466" y="4032881"/>
                <a:ext cx="182880" cy="1828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xmlns="" id="{9FB58A15-A6C5-4D9C-B1EB-DBF4C1935F72}"/>
                  </a:ext>
                </a:extLst>
              </p:cNvPr>
              <p:cNvSpPr txBox="1"/>
              <p:nvPr/>
            </p:nvSpPr>
            <p:spPr>
              <a:xfrm>
                <a:off x="923330" y="4006315"/>
                <a:ext cx="1224158" cy="245901"/>
              </a:xfrm>
              <a:prstGeom prst="rect">
                <a:avLst/>
              </a:prstGeom>
              <a:noFill/>
            </p:spPr>
            <p:txBody>
              <a:bodyPr wrap="square" numCol="1" spcCol="0" rtlCol="0" anchor="ctr">
                <a:spAutoFit/>
              </a:bodyPr>
              <a:lstStyle/>
              <a:p>
                <a:pPr>
                  <a:lnSpc>
                    <a:spcPts val="1300"/>
                  </a:lnSpc>
                </a:pPr>
                <a:r>
                  <a:rPr lang="en-US" sz="900" b="1" dirty="0">
                    <a:latin typeface="Montserrat Light" charset="0"/>
                    <a:ea typeface="Montserrat Light" charset="0"/>
                    <a:cs typeface="Montserrat Light" charset="0"/>
                  </a:rPr>
                  <a:t>Text goes</a:t>
                </a:r>
              </a:p>
            </p:txBody>
          </p:sp>
          <p:sp>
            <p:nvSpPr>
              <p:cNvPr id="106" name="Rounded Rectangle 42">
                <a:extLst>
                  <a:ext uri="{FF2B5EF4-FFF2-40B4-BE49-F238E27FC236}">
                    <a16:creationId xmlns:a16="http://schemas.microsoft.com/office/drawing/2014/main" xmlns="" id="{B01660F9-8017-4103-9B21-DF2FBD3D5003}"/>
                  </a:ext>
                </a:extLst>
              </p:cNvPr>
              <p:cNvSpPr/>
              <p:nvPr/>
            </p:nvSpPr>
            <p:spPr>
              <a:xfrm>
                <a:off x="692466" y="4370232"/>
                <a:ext cx="182880" cy="1828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xmlns="" id="{0537B9EB-478F-4F09-811C-EBDA85EEC558}"/>
                  </a:ext>
                </a:extLst>
              </p:cNvPr>
              <p:cNvSpPr txBox="1"/>
              <p:nvPr/>
            </p:nvSpPr>
            <p:spPr>
              <a:xfrm>
                <a:off x="923329" y="4337094"/>
                <a:ext cx="1474147" cy="259045"/>
              </a:xfrm>
              <a:prstGeom prst="rect">
                <a:avLst/>
              </a:prstGeom>
              <a:noFill/>
            </p:spPr>
            <p:txBody>
              <a:bodyPr wrap="square" numCol="1" spcCol="0" rtlCol="0" anchor="ctr">
                <a:spAutoFit/>
              </a:bodyPr>
              <a:lstStyle/>
              <a:p>
                <a:pPr>
                  <a:lnSpc>
                    <a:spcPts val="1300"/>
                  </a:lnSpc>
                </a:pPr>
                <a:r>
                  <a:rPr lang="en-US" sz="900" b="1" dirty="0">
                    <a:latin typeface="Montserrat Light" charset="0"/>
                    <a:ea typeface="Montserrat Light" charset="0"/>
                    <a:cs typeface="Montserrat Light" charset="0"/>
                  </a:rPr>
                  <a:t>Example text goes</a:t>
                </a:r>
              </a:p>
            </p:txBody>
          </p:sp>
          <p:sp>
            <p:nvSpPr>
              <p:cNvPr id="108" name="Rounded Rectangle 67">
                <a:extLst>
                  <a:ext uri="{FF2B5EF4-FFF2-40B4-BE49-F238E27FC236}">
                    <a16:creationId xmlns:a16="http://schemas.microsoft.com/office/drawing/2014/main" xmlns="" id="{BC6768F5-9769-4137-89A0-41CE8467A97B}"/>
                  </a:ext>
                </a:extLst>
              </p:cNvPr>
              <p:cNvSpPr/>
              <p:nvPr/>
            </p:nvSpPr>
            <p:spPr>
              <a:xfrm>
                <a:off x="692466" y="4725430"/>
                <a:ext cx="182880" cy="1828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xmlns="" id="{49EDAEF2-7183-4206-9FD5-D4C555E7F49B}"/>
                  </a:ext>
                </a:extLst>
              </p:cNvPr>
              <p:cNvSpPr txBox="1"/>
              <p:nvPr/>
            </p:nvSpPr>
            <p:spPr>
              <a:xfrm>
                <a:off x="923329" y="4692292"/>
                <a:ext cx="1474147" cy="259045"/>
              </a:xfrm>
              <a:prstGeom prst="rect">
                <a:avLst/>
              </a:prstGeom>
              <a:noFill/>
            </p:spPr>
            <p:txBody>
              <a:bodyPr wrap="square" numCol="1" spcCol="0" rtlCol="0" anchor="ctr">
                <a:spAutoFit/>
              </a:bodyPr>
              <a:lstStyle/>
              <a:p>
                <a:pPr>
                  <a:lnSpc>
                    <a:spcPts val="1300"/>
                  </a:lnSpc>
                </a:pPr>
                <a:r>
                  <a:rPr lang="en-US" sz="900" b="1" dirty="0">
                    <a:latin typeface="Montserrat Light" charset="0"/>
                    <a:ea typeface="Montserrat Light" charset="0"/>
                    <a:cs typeface="Montserrat Light" charset="0"/>
                  </a:rPr>
                  <a:t>Example text goes</a:t>
                </a:r>
              </a:p>
            </p:txBody>
          </p:sp>
          <p:sp>
            <p:nvSpPr>
              <p:cNvPr id="112" name="Rounded Rectangle 69">
                <a:extLst>
                  <a:ext uri="{FF2B5EF4-FFF2-40B4-BE49-F238E27FC236}">
                    <a16:creationId xmlns:a16="http://schemas.microsoft.com/office/drawing/2014/main" xmlns="" id="{39892280-E976-4DCF-ACAE-6DFF2DCE54A0}"/>
                  </a:ext>
                </a:extLst>
              </p:cNvPr>
              <p:cNvSpPr/>
              <p:nvPr/>
            </p:nvSpPr>
            <p:spPr>
              <a:xfrm>
                <a:off x="692466" y="5062781"/>
                <a:ext cx="182880" cy="1828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xmlns="" id="{F1AF03DC-AF82-4AD0-B7EE-62F54063538A}"/>
                  </a:ext>
                </a:extLst>
              </p:cNvPr>
              <p:cNvSpPr txBox="1"/>
              <p:nvPr/>
            </p:nvSpPr>
            <p:spPr>
              <a:xfrm>
                <a:off x="923330" y="5036215"/>
                <a:ext cx="1224158" cy="245901"/>
              </a:xfrm>
              <a:prstGeom prst="rect">
                <a:avLst/>
              </a:prstGeom>
              <a:noFill/>
            </p:spPr>
            <p:txBody>
              <a:bodyPr wrap="square" numCol="1" spcCol="0" rtlCol="0" anchor="ctr">
                <a:spAutoFit/>
              </a:bodyPr>
              <a:lstStyle/>
              <a:p>
                <a:pPr>
                  <a:lnSpc>
                    <a:spcPts val="1300"/>
                  </a:lnSpc>
                </a:pPr>
                <a:r>
                  <a:rPr lang="en-US" sz="900" b="1" dirty="0">
                    <a:latin typeface="Montserrat Light" charset="0"/>
                    <a:ea typeface="Montserrat Light" charset="0"/>
                    <a:cs typeface="Montserrat Light" charset="0"/>
                  </a:rPr>
                  <a:t>Sample text goes</a:t>
                </a:r>
              </a:p>
            </p:txBody>
          </p:sp>
        </p:grpSp>
        <p:sp>
          <p:nvSpPr>
            <p:cNvPr id="114" name="TextBox 113">
              <a:extLst>
                <a:ext uri="{FF2B5EF4-FFF2-40B4-BE49-F238E27FC236}">
                  <a16:creationId xmlns:a16="http://schemas.microsoft.com/office/drawing/2014/main" xmlns="" id="{9D2705F8-FCAE-46EA-AE5F-D042E9A98224}"/>
                </a:ext>
              </a:extLst>
            </p:cNvPr>
            <p:cNvSpPr txBox="1"/>
            <p:nvPr/>
          </p:nvSpPr>
          <p:spPr>
            <a:xfrm>
              <a:off x="550260" y="2957179"/>
              <a:ext cx="2452136" cy="715581"/>
            </a:xfrm>
            <a:prstGeom prst="rect">
              <a:avLst/>
            </a:prstGeom>
            <a:noFill/>
          </p:spPr>
          <p:txBody>
            <a:bodyPr wrap="square" numCol="1" spcCol="457200" rtlCol="0">
              <a:spAutoFit/>
            </a:bodyPr>
            <a:lstStyle/>
            <a:p>
              <a:pPr>
                <a:lnSpc>
                  <a:spcPct val="150000"/>
                </a:lnSpc>
              </a:pPr>
              <a:r>
                <a:rPr lang="en-US" sz="900" dirty="0">
                  <a:latin typeface="Montserrat" charset="0"/>
                  <a:ea typeface="Montserrat" charset="0"/>
                  <a:cs typeface="Montserrat" charset="0"/>
                </a:rPr>
                <a:t>Also he his male air bring is Signs first . Creepiest god air fish land. Darkness. Air saying fruitful were hath waters.</a:t>
              </a:r>
            </a:p>
          </p:txBody>
        </p:sp>
        <p:sp>
          <p:nvSpPr>
            <p:cNvPr id="115" name="TextBox 114">
              <a:extLst>
                <a:ext uri="{FF2B5EF4-FFF2-40B4-BE49-F238E27FC236}">
                  <a16:creationId xmlns:a16="http://schemas.microsoft.com/office/drawing/2014/main" xmlns="" id="{AFC75D51-5E29-442E-91A1-298CDDF2EEDE}"/>
                </a:ext>
              </a:extLst>
            </p:cNvPr>
            <p:cNvSpPr txBox="1"/>
            <p:nvPr/>
          </p:nvSpPr>
          <p:spPr>
            <a:xfrm>
              <a:off x="550260" y="2163029"/>
              <a:ext cx="2452136" cy="646331"/>
            </a:xfrm>
            <a:prstGeom prst="rect">
              <a:avLst/>
            </a:prstGeom>
            <a:noFill/>
          </p:spPr>
          <p:txBody>
            <a:bodyPr wrap="square" numCol="1" spcCol="457200" rtlCol="0">
              <a:spAutoFit/>
            </a:bodyPr>
            <a:lstStyle/>
            <a:p>
              <a:r>
                <a:rPr lang="en-US" dirty="0">
                  <a:latin typeface="Montserrat" charset="0"/>
                  <a:ea typeface="Montserrat" charset="0"/>
                  <a:cs typeface="Montserrat" charset="0"/>
                </a:rPr>
                <a:t>Signs first Creepiest god air fish land</a:t>
              </a:r>
            </a:p>
          </p:txBody>
        </p:sp>
      </p:grpSp>
      <p:sp>
        <p:nvSpPr>
          <p:cNvPr id="3" name="Picture Placeholder 2">
            <a:extLst>
              <a:ext uri="{FF2B5EF4-FFF2-40B4-BE49-F238E27FC236}">
                <a16:creationId xmlns:a16="http://schemas.microsoft.com/office/drawing/2014/main" xmlns="" id="{9EA69C1A-8E12-4CBB-9D46-9A93FD268CC4}"/>
              </a:ext>
            </a:extLst>
          </p:cNvPr>
          <p:cNvSpPr>
            <a:spLocks noGrp="1"/>
          </p:cNvSpPr>
          <p:nvPr>
            <p:ph type="pic" sz="quarter" idx="16"/>
          </p:nvPr>
        </p:nvSpPr>
        <p:spPr/>
      </p:sp>
    </p:spTree>
    <p:extLst>
      <p:ext uri="{BB962C8B-B14F-4D97-AF65-F5344CB8AC3E}">
        <p14:creationId xmlns:p14="http://schemas.microsoft.com/office/powerpoint/2010/main" xmlns="" val="2306650188"/>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6">
            <a:extLst>
              <a:ext uri="{FF2B5EF4-FFF2-40B4-BE49-F238E27FC236}">
                <a16:creationId xmlns:a16="http://schemas.microsoft.com/office/drawing/2014/main" xmlns="" id="{2FF2D48F-5E4C-4F6B-B059-EAA4D172D304}"/>
              </a:ext>
            </a:extLst>
          </p:cNvPr>
          <p:cNvSpPr/>
          <p:nvPr/>
        </p:nvSpPr>
        <p:spPr>
          <a:xfrm>
            <a:off x="1415533" y="-201168"/>
            <a:ext cx="12498230" cy="7496048"/>
          </a:xfrm>
          <a:custGeom>
            <a:avLst/>
            <a:gdLst/>
            <a:ahLst/>
            <a:cxnLst>
              <a:cxn ang="0">
                <a:pos x="wd2" y="hd2"/>
              </a:cxn>
              <a:cxn ang="5400000">
                <a:pos x="wd2" y="hd2"/>
              </a:cxn>
              <a:cxn ang="10800000">
                <a:pos x="wd2" y="hd2"/>
              </a:cxn>
              <a:cxn ang="16200000">
                <a:pos x="wd2" y="hd2"/>
              </a:cxn>
            </a:cxnLst>
            <a:rect l="0" t="0" r="r" b="b"/>
            <a:pathLst>
              <a:path w="21600" h="21600" extrusionOk="0">
                <a:moveTo>
                  <a:pt x="7992" y="0"/>
                </a:moveTo>
                <a:cubicBezTo>
                  <a:pt x="7999" y="12"/>
                  <a:pt x="8009" y="20"/>
                  <a:pt x="8021" y="20"/>
                </a:cubicBezTo>
                <a:cubicBezTo>
                  <a:pt x="8032" y="20"/>
                  <a:pt x="8042" y="12"/>
                  <a:pt x="8050" y="0"/>
                </a:cubicBezTo>
                <a:lnTo>
                  <a:pt x="8021" y="0"/>
                </a:lnTo>
                <a:lnTo>
                  <a:pt x="7992" y="0"/>
                </a:lnTo>
                <a:close/>
                <a:moveTo>
                  <a:pt x="8199" y="0"/>
                </a:moveTo>
                <a:cubicBezTo>
                  <a:pt x="8206" y="12"/>
                  <a:pt x="8216" y="20"/>
                  <a:pt x="8228" y="20"/>
                </a:cubicBezTo>
                <a:cubicBezTo>
                  <a:pt x="8239" y="20"/>
                  <a:pt x="8249" y="12"/>
                  <a:pt x="8257" y="0"/>
                </a:cubicBezTo>
                <a:lnTo>
                  <a:pt x="8228" y="0"/>
                </a:lnTo>
                <a:lnTo>
                  <a:pt x="8199" y="0"/>
                </a:lnTo>
                <a:close/>
                <a:moveTo>
                  <a:pt x="7910" y="64"/>
                </a:moveTo>
                <a:cubicBezTo>
                  <a:pt x="7887" y="64"/>
                  <a:pt x="7869" y="95"/>
                  <a:pt x="7869" y="132"/>
                </a:cubicBezTo>
                <a:cubicBezTo>
                  <a:pt x="7869" y="170"/>
                  <a:pt x="7887" y="201"/>
                  <a:pt x="7910" y="201"/>
                </a:cubicBezTo>
                <a:cubicBezTo>
                  <a:pt x="7932" y="201"/>
                  <a:pt x="7951" y="170"/>
                  <a:pt x="7951" y="132"/>
                </a:cubicBezTo>
                <a:cubicBezTo>
                  <a:pt x="7951" y="95"/>
                  <a:pt x="7932" y="64"/>
                  <a:pt x="7910" y="64"/>
                </a:cubicBezTo>
                <a:close/>
                <a:moveTo>
                  <a:pt x="8125" y="64"/>
                </a:moveTo>
                <a:cubicBezTo>
                  <a:pt x="8102" y="64"/>
                  <a:pt x="8084" y="95"/>
                  <a:pt x="8084" y="132"/>
                </a:cubicBezTo>
                <a:cubicBezTo>
                  <a:pt x="8084" y="170"/>
                  <a:pt x="8102" y="201"/>
                  <a:pt x="8125" y="201"/>
                </a:cubicBezTo>
                <a:cubicBezTo>
                  <a:pt x="8147" y="201"/>
                  <a:pt x="8166" y="170"/>
                  <a:pt x="8166" y="132"/>
                </a:cubicBezTo>
                <a:cubicBezTo>
                  <a:pt x="8166" y="95"/>
                  <a:pt x="8147" y="64"/>
                  <a:pt x="8125" y="64"/>
                </a:cubicBezTo>
                <a:close/>
                <a:moveTo>
                  <a:pt x="8332" y="64"/>
                </a:moveTo>
                <a:cubicBezTo>
                  <a:pt x="8309" y="64"/>
                  <a:pt x="8291" y="95"/>
                  <a:pt x="8291" y="132"/>
                </a:cubicBezTo>
                <a:cubicBezTo>
                  <a:pt x="8291" y="170"/>
                  <a:pt x="8309" y="201"/>
                  <a:pt x="8332" y="201"/>
                </a:cubicBezTo>
                <a:cubicBezTo>
                  <a:pt x="8355" y="201"/>
                  <a:pt x="8373" y="170"/>
                  <a:pt x="8373" y="132"/>
                </a:cubicBezTo>
                <a:cubicBezTo>
                  <a:pt x="8373" y="95"/>
                  <a:pt x="8355" y="64"/>
                  <a:pt x="8332" y="64"/>
                </a:cubicBezTo>
                <a:close/>
                <a:moveTo>
                  <a:pt x="7740" y="102"/>
                </a:moveTo>
                <a:cubicBezTo>
                  <a:pt x="7715" y="115"/>
                  <a:pt x="7689" y="123"/>
                  <a:pt x="7663" y="123"/>
                </a:cubicBezTo>
                <a:cubicBezTo>
                  <a:pt x="7662" y="123"/>
                  <a:pt x="7662" y="123"/>
                  <a:pt x="7662" y="123"/>
                </a:cubicBezTo>
                <a:cubicBezTo>
                  <a:pt x="7662" y="125"/>
                  <a:pt x="7661" y="128"/>
                  <a:pt x="7661" y="130"/>
                </a:cubicBezTo>
                <a:cubicBezTo>
                  <a:pt x="7661" y="168"/>
                  <a:pt x="7680" y="198"/>
                  <a:pt x="7702" y="198"/>
                </a:cubicBezTo>
                <a:cubicBezTo>
                  <a:pt x="7725" y="198"/>
                  <a:pt x="7743" y="168"/>
                  <a:pt x="7743" y="130"/>
                </a:cubicBezTo>
                <a:cubicBezTo>
                  <a:pt x="7743" y="120"/>
                  <a:pt x="7742" y="111"/>
                  <a:pt x="7740" y="102"/>
                </a:cubicBezTo>
                <a:close/>
                <a:moveTo>
                  <a:pt x="7454" y="141"/>
                </a:moveTo>
                <a:cubicBezTo>
                  <a:pt x="7458" y="171"/>
                  <a:pt x="7475" y="194"/>
                  <a:pt x="7494" y="194"/>
                </a:cubicBezTo>
                <a:cubicBezTo>
                  <a:pt x="7508" y="194"/>
                  <a:pt x="7520" y="183"/>
                  <a:pt x="7528" y="165"/>
                </a:cubicBezTo>
                <a:cubicBezTo>
                  <a:pt x="7501" y="148"/>
                  <a:pt x="7479" y="142"/>
                  <a:pt x="7454" y="141"/>
                </a:cubicBezTo>
                <a:close/>
                <a:moveTo>
                  <a:pt x="7316" y="154"/>
                </a:moveTo>
                <a:cubicBezTo>
                  <a:pt x="7298" y="161"/>
                  <a:pt x="7280" y="171"/>
                  <a:pt x="7262" y="184"/>
                </a:cubicBezTo>
                <a:cubicBezTo>
                  <a:pt x="7268" y="188"/>
                  <a:pt x="7273" y="190"/>
                  <a:pt x="7280" y="190"/>
                </a:cubicBezTo>
                <a:cubicBezTo>
                  <a:pt x="7295" y="190"/>
                  <a:pt x="7309" y="175"/>
                  <a:pt x="7316" y="154"/>
                </a:cubicBezTo>
                <a:close/>
                <a:moveTo>
                  <a:pt x="8514" y="166"/>
                </a:moveTo>
                <a:cubicBezTo>
                  <a:pt x="8518" y="176"/>
                  <a:pt x="8525" y="183"/>
                  <a:pt x="8532" y="187"/>
                </a:cubicBezTo>
                <a:cubicBezTo>
                  <a:pt x="8526" y="180"/>
                  <a:pt x="8520" y="173"/>
                  <a:pt x="8514" y="166"/>
                </a:cubicBezTo>
                <a:close/>
                <a:moveTo>
                  <a:pt x="5283" y="230"/>
                </a:moveTo>
                <a:cubicBezTo>
                  <a:pt x="5265" y="237"/>
                  <a:pt x="5251" y="264"/>
                  <a:pt x="5251" y="297"/>
                </a:cubicBezTo>
                <a:cubicBezTo>
                  <a:pt x="5251" y="335"/>
                  <a:pt x="5269" y="366"/>
                  <a:pt x="5292" y="366"/>
                </a:cubicBezTo>
                <a:cubicBezTo>
                  <a:pt x="5315" y="366"/>
                  <a:pt x="5333" y="335"/>
                  <a:pt x="5333" y="297"/>
                </a:cubicBezTo>
                <a:cubicBezTo>
                  <a:pt x="5333" y="264"/>
                  <a:pt x="5319" y="237"/>
                  <a:pt x="5301" y="230"/>
                </a:cubicBezTo>
                <a:lnTo>
                  <a:pt x="5292" y="230"/>
                </a:lnTo>
                <a:lnTo>
                  <a:pt x="5283" y="230"/>
                </a:lnTo>
                <a:close/>
                <a:moveTo>
                  <a:pt x="5499" y="230"/>
                </a:moveTo>
                <a:cubicBezTo>
                  <a:pt x="5477" y="230"/>
                  <a:pt x="5458" y="261"/>
                  <a:pt x="5458" y="299"/>
                </a:cubicBezTo>
                <a:cubicBezTo>
                  <a:pt x="5458" y="337"/>
                  <a:pt x="5477" y="367"/>
                  <a:pt x="5499" y="367"/>
                </a:cubicBezTo>
                <a:cubicBezTo>
                  <a:pt x="5522" y="367"/>
                  <a:pt x="5540" y="337"/>
                  <a:pt x="5540" y="299"/>
                </a:cubicBezTo>
                <a:cubicBezTo>
                  <a:pt x="5540" y="261"/>
                  <a:pt x="5522" y="230"/>
                  <a:pt x="5499" y="230"/>
                </a:cubicBezTo>
                <a:close/>
                <a:moveTo>
                  <a:pt x="5706" y="230"/>
                </a:moveTo>
                <a:cubicBezTo>
                  <a:pt x="5684" y="230"/>
                  <a:pt x="5665" y="261"/>
                  <a:pt x="5665" y="299"/>
                </a:cubicBezTo>
                <a:cubicBezTo>
                  <a:pt x="5665" y="337"/>
                  <a:pt x="5684" y="367"/>
                  <a:pt x="5706" y="367"/>
                </a:cubicBezTo>
                <a:cubicBezTo>
                  <a:pt x="5729" y="367"/>
                  <a:pt x="5747" y="337"/>
                  <a:pt x="5747" y="299"/>
                </a:cubicBezTo>
                <a:cubicBezTo>
                  <a:pt x="5747" y="261"/>
                  <a:pt x="5729" y="230"/>
                  <a:pt x="5706" y="230"/>
                </a:cubicBezTo>
                <a:close/>
                <a:moveTo>
                  <a:pt x="5921" y="230"/>
                </a:moveTo>
                <a:cubicBezTo>
                  <a:pt x="5899" y="230"/>
                  <a:pt x="5880" y="261"/>
                  <a:pt x="5880" y="299"/>
                </a:cubicBezTo>
                <a:cubicBezTo>
                  <a:pt x="5880" y="337"/>
                  <a:pt x="5899" y="367"/>
                  <a:pt x="5921" y="367"/>
                </a:cubicBezTo>
                <a:cubicBezTo>
                  <a:pt x="5944" y="367"/>
                  <a:pt x="5962" y="337"/>
                  <a:pt x="5962" y="299"/>
                </a:cubicBezTo>
                <a:cubicBezTo>
                  <a:pt x="5962" y="261"/>
                  <a:pt x="5944" y="230"/>
                  <a:pt x="5921" y="230"/>
                </a:cubicBezTo>
                <a:close/>
                <a:moveTo>
                  <a:pt x="7388" y="230"/>
                </a:moveTo>
                <a:cubicBezTo>
                  <a:pt x="7365" y="230"/>
                  <a:pt x="7347" y="261"/>
                  <a:pt x="7347" y="299"/>
                </a:cubicBezTo>
                <a:cubicBezTo>
                  <a:pt x="7347" y="337"/>
                  <a:pt x="7365" y="367"/>
                  <a:pt x="7388" y="367"/>
                </a:cubicBezTo>
                <a:cubicBezTo>
                  <a:pt x="7410" y="367"/>
                  <a:pt x="7429" y="337"/>
                  <a:pt x="7429" y="299"/>
                </a:cubicBezTo>
                <a:cubicBezTo>
                  <a:pt x="7429" y="261"/>
                  <a:pt x="7410" y="230"/>
                  <a:pt x="7388" y="230"/>
                </a:cubicBezTo>
                <a:close/>
                <a:moveTo>
                  <a:pt x="7595" y="230"/>
                </a:moveTo>
                <a:cubicBezTo>
                  <a:pt x="7572" y="230"/>
                  <a:pt x="7554" y="261"/>
                  <a:pt x="7554" y="299"/>
                </a:cubicBezTo>
                <a:cubicBezTo>
                  <a:pt x="7554" y="337"/>
                  <a:pt x="7572" y="367"/>
                  <a:pt x="7595" y="367"/>
                </a:cubicBezTo>
                <a:cubicBezTo>
                  <a:pt x="7618" y="367"/>
                  <a:pt x="7636" y="337"/>
                  <a:pt x="7636" y="299"/>
                </a:cubicBezTo>
                <a:cubicBezTo>
                  <a:pt x="7636" y="261"/>
                  <a:pt x="7618" y="230"/>
                  <a:pt x="7595" y="230"/>
                </a:cubicBezTo>
                <a:close/>
                <a:moveTo>
                  <a:pt x="7810" y="230"/>
                </a:moveTo>
                <a:cubicBezTo>
                  <a:pt x="7787" y="230"/>
                  <a:pt x="7769" y="261"/>
                  <a:pt x="7769" y="299"/>
                </a:cubicBezTo>
                <a:cubicBezTo>
                  <a:pt x="7769" y="337"/>
                  <a:pt x="7787" y="367"/>
                  <a:pt x="7810" y="367"/>
                </a:cubicBezTo>
                <a:cubicBezTo>
                  <a:pt x="7833" y="367"/>
                  <a:pt x="7851" y="337"/>
                  <a:pt x="7851" y="299"/>
                </a:cubicBezTo>
                <a:cubicBezTo>
                  <a:pt x="7851" y="261"/>
                  <a:pt x="7833" y="230"/>
                  <a:pt x="7810" y="230"/>
                </a:cubicBezTo>
                <a:close/>
                <a:moveTo>
                  <a:pt x="8017" y="230"/>
                </a:moveTo>
                <a:cubicBezTo>
                  <a:pt x="7995" y="230"/>
                  <a:pt x="7976" y="261"/>
                  <a:pt x="7976" y="299"/>
                </a:cubicBezTo>
                <a:cubicBezTo>
                  <a:pt x="7976" y="337"/>
                  <a:pt x="7995" y="367"/>
                  <a:pt x="8017" y="367"/>
                </a:cubicBezTo>
                <a:cubicBezTo>
                  <a:pt x="8040" y="367"/>
                  <a:pt x="8058" y="337"/>
                  <a:pt x="8058" y="299"/>
                </a:cubicBezTo>
                <a:cubicBezTo>
                  <a:pt x="8058" y="261"/>
                  <a:pt x="8040" y="230"/>
                  <a:pt x="8017" y="230"/>
                </a:cubicBezTo>
                <a:close/>
                <a:moveTo>
                  <a:pt x="8224" y="230"/>
                </a:moveTo>
                <a:cubicBezTo>
                  <a:pt x="8202" y="230"/>
                  <a:pt x="8183" y="261"/>
                  <a:pt x="8183" y="299"/>
                </a:cubicBezTo>
                <a:cubicBezTo>
                  <a:pt x="8183" y="337"/>
                  <a:pt x="8202" y="367"/>
                  <a:pt x="8224" y="367"/>
                </a:cubicBezTo>
                <a:cubicBezTo>
                  <a:pt x="8247" y="367"/>
                  <a:pt x="8265" y="337"/>
                  <a:pt x="8265" y="299"/>
                </a:cubicBezTo>
                <a:cubicBezTo>
                  <a:pt x="8265" y="261"/>
                  <a:pt x="8247" y="230"/>
                  <a:pt x="8224" y="230"/>
                </a:cubicBezTo>
                <a:close/>
                <a:moveTo>
                  <a:pt x="8439" y="230"/>
                </a:moveTo>
                <a:cubicBezTo>
                  <a:pt x="8417" y="230"/>
                  <a:pt x="8398" y="261"/>
                  <a:pt x="8398" y="299"/>
                </a:cubicBezTo>
                <a:cubicBezTo>
                  <a:pt x="8398" y="337"/>
                  <a:pt x="8417" y="367"/>
                  <a:pt x="8439" y="367"/>
                </a:cubicBezTo>
                <a:cubicBezTo>
                  <a:pt x="8462" y="367"/>
                  <a:pt x="8480" y="337"/>
                  <a:pt x="8480" y="299"/>
                </a:cubicBezTo>
                <a:cubicBezTo>
                  <a:pt x="8480" y="261"/>
                  <a:pt x="8462" y="230"/>
                  <a:pt x="8439" y="230"/>
                </a:cubicBezTo>
                <a:close/>
                <a:moveTo>
                  <a:pt x="6151" y="243"/>
                </a:moveTo>
                <a:lnTo>
                  <a:pt x="6129" y="256"/>
                </a:lnTo>
                <a:lnTo>
                  <a:pt x="6090" y="278"/>
                </a:lnTo>
                <a:cubicBezTo>
                  <a:pt x="6089" y="285"/>
                  <a:pt x="6088" y="293"/>
                  <a:pt x="6088" y="300"/>
                </a:cubicBezTo>
                <a:cubicBezTo>
                  <a:pt x="6088" y="338"/>
                  <a:pt x="6106" y="369"/>
                  <a:pt x="6129" y="369"/>
                </a:cubicBezTo>
                <a:cubicBezTo>
                  <a:pt x="6151" y="369"/>
                  <a:pt x="6170" y="338"/>
                  <a:pt x="6170" y="300"/>
                </a:cubicBezTo>
                <a:cubicBezTo>
                  <a:pt x="6170" y="276"/>
                  <a:pt x="6162" y="255"/>
                  <a:pt x="6151" y="243"/>
                </a:cubicBezTo>
                <a:close/>
                <a:moveTo>
                  <a:pt x="8613" y="269"/>
                </a:moveTo>
                <a:cubicBezTo>
                  <a:pt x="8608" y="280"/>
                  <a:pt x="8606" y="293"/>
                  <a:pt x="8606" y="307"/>
                </a:cubicBezTo>
                <a:cubicBezTo>
                  <a:pt x="8606" y="345"/>
                  <a:pt x="8624" y="376"/>
                  <a:pt x="8647" y="376"/>
                </a:cubicBezTo>
                <a:cubicBezTo>
                  <a:pt x="8669" y="376"/>
                  <a:pt x="8688" y="345"/>
                  <a:pt x="8688" y="307"/>
                </a:cubicBezTo>
                <a:cubicBezTo>
                  <a:pt x="8688" y="298"/>
                  <a:pt x="8687" y="290"/>
                  <a:pt x="8685" y="283"/>
                </a:cubicBezTo>
                <a:cubicBezTo>
                  <a:pt x="8672" y="282"/>
                  <a:pt x="8659" y="281"/>
                  <a:pt x="8647" y="279"/>
                </a:cubicBezTo>
                <a:cubicBezTo>
                  <a:pt x="8635" y="277"/>
                  <a:pt x="8624" y="274"/>
                  <a:pt x="8613" y="269"/>
                </a:cubicBezTo>
                <a:close/>
                <a:moveTo>
                  <a:pt x="5118" y="294"/>
                </a:moveTo>
                <a:cubicBezTo>
                  <a:pt x="5113" y="294"/>
                  <a:pt x="5108" y="296"/>
                  <a:pt x="5104" y="297"/>
                </a:cubicBezTo>
                <a:cubicBezTo>
                  <a:pt x="5094" y="300"/>
                  <a:pt x="5085" y="305"/>
                  <a:pt x="5077" y="312"/>
                </a:cubicBezTo>
                <a:cubicBezTo>
                  <a:pt x="5067" y="321"/>
                  <a:pt x="5059" y="334"/>
                  <a:pt x="5051" y="350"/>
                </a:cubicBezTo>
                <a:cubicBezTo>
                  <a:pt x="5058" y="359"/>
                  <a:pt x="5067" y="366"/>
                  <a:pt x="5077" y="366"/>
                </a:cubicBezTo>
                <a:cubicBezTo>
                  <a:pt x="5100" y="366"/>
                  <a:pt x="5118" y="335"/>
                  <a:pt x="5118" y="297"/>
                </a:cubicBezTo>
                <a:cubicBezTo>
                  <a:pt x="5118" y="296"/>
                  <a:pt x="5118" y="295"/>
                  <a:pt x="5118" y="294"/>
                </a:cubicBezTo>
                <a:close/>
                <a:moveTo>
                  <a:pt x="7218" y="294"/>
                </a:moveTo>
                <a:cubicBezTo>
                  <a:pt x="7210" y="295"/>
                  <a:pt x="7203" y="298"/>
                  <a:pt x="7197" y="302"/>
                </a:cubicBezTo>
                <a:cubicBezTo>
                  <a:pt x="7186" y="308"/>
                  <a:pt x="7178" y="319"/>
                  <a:pt x="7178" y="341"/>
                </a:cubicBezTo>
                <a:cubicBezTo>
                  <a:pt x="7178" y="351"/>
                  <a:pt x="7179" y="360"/>
                  <a:pt x="7181" y="369"/>
                </a:cubicBezTo>
                <a:cubicBezTo>
                  <a:pt x="7202" y="366"/>
                  <a:pt x="7219" y="337"/>
                  <a:pt x="7219" y="302"/>
                </a:cubicBezTo>
                <a:cubicBezTo>
                  <a:pt x="7219" y="299"/>
                  <a:pt x="7218" y="297"/>
                  <a:pt x="7218" y="294"/>
                </a:cubicBezTo>
                <a:close/>
                <a:moveTo>
                  <a:pt x="5184" y="410"/>
                </a:moveTo>
                <a:cubicBezTo>
                  <a:pt x="5162" y="410"/>
                  <a:pt x="5143" y="440"/>
                  <a:pt x="5143" y="478"/>
                </a:cubicBezTo>
                <a:cubicBezTo>
                  <a:pt x="5143" y="516"/>
                  <a:pt x="5162" y="546"/>
                  <a:pt x="5184" y="546"/>
                </a:cubicBezTo>
                <a:cubicBezTo>
                  <a:pt x="5207" y="546"/>
                  <a:pt x="5225" y="516"/>
                  <a:pt x="5225" y="478"/>
                </a:cubicBezTo>
                <a:cubicBezTo>
                  <a:pt x="5225" y="440"/>
                  <a:pt x="5207" y="410"/>
                  <a:pt x="5184" y="410"/>
                </a:cubicBezTo>
                <a:close/>
                <a:moveTo>
                  <a:pt x="5392" y="410"/>
                </a:moveTo>
                <a:cubicBezTo>
                  <a:pt x="5369" y="410"/>
                  <a:pt x="5351" y="440"/>
                  <a:pt x="5351" y="478"/>
                </a:cubicBezTo>
                <a:cubicBezTo>
                  <a:pt x="5351" y="516"/>
                  <a:pt x="5369" y="546"/>
                  <a:pt x="5392" y="546"/>
                </a:cubicBezTo>
                <a:cubicBezTo>
                  <a:pt x="5414" y="546"/>
                  <a:pt x="5433" y="516"/>
                  <a:pt x="5433" y="478"/>
                </a:cubicBezTo>
                <a:cubicBezTo>
                  <a:pt x="5433" y="440"/>
                  <a:pt x="5414" y="410"/>
                  <a:pt x="5392" y="410"/>
                </a:cubicBezTo>
                <a:close/>
                <a:moveTo>
                  <a:pt x="5607" y="410"/>
                </a:moveTo>
                <a:cubicBezTo>
                  <a:pt x="5584" y="410"/>
                  <a:pt x="5566" y="440"/>
                  <a:pt x="5566" y="478"/>
                </a:cubicBezTo>
                <a:cubicBezTo>
                  <a:pt x="5566" y="516"/>
                  <a:pt x="5584" y="546"/>
                  <a:pt x="5607" y="546"/>
                </a:cubicBezTo>
                <a:cubicBezTo>
                  <a:pt x="5629" y="546"/>
                  <a:pt x="5648" y="516"/>
                  <a:pt x="5648" y="478"/>
                </a:cubicBezTo>
                <a:cubicBezTo>
                  <a:pt x="5648" y="440"/>
                  <a:pt x="5629" y="410"/>
                  <a:pt x="5607" y="410"/>
                </a:cubicBezTo>
                <a:close/>
                <a:moveTo>
                  <a:pt x="5814" y="410"/>
                </a:moveTo>
                <a:cubicBezTo>
                  <a:pt x="5791" y="410"/>
                  <a:pt x="5773" y="440"/>
                  <a:pt x="5773" y="478"/>
                </a:cubicBezTo>
                <a:cubicBezTo>
                  <a:pt x="5773" y="516"/>
                  <a:pt x="5791" y="546"/>
                  <a:pt x="5814" y="546"/>
                </a:cubicBezTo>
                <a:cubicBezTo>
                  <a:pt x="5837" y="546"/>
                  <a:pt x="5855" y="516"/>
                  <a:pt x="5855" y="478"/>
                </a:cubicBezTo>
                <a:cubicBezTo>
                  <a:pt x="5855" y="440"/>
                  <a:pt x="5837" y="410"/>
                  <a:pt x="5814" y="410"/>
                </a:cubicBezTo>
                <a:close/>
                <a:moveTo>
                  <a:pt x="6021" y="410"/>
                </a:moveTo>
                <a:cubicBezTo>
                  <a:pt x="5999" y="410"/>
                  <a:pt x="5980" y="440"/>
                  <a:pt x="5980" y="478"/>
                </a:cubicBezTo>
                <a:cubicBezTo>
                  <a:pt x="5980" y="516"/>
                  <a:pt x="5999" y="546"/>
                  <a:pt x="6021" y="546"/>
                </a:cubicBezTo>
                <a:cubicBezTo>
                  <a:pt x="6044" y="546"/>
                  <a:pt x="6062" y="516"/>
                  <a:pt x="6062" y="478"/>
                </a:cubicBezTo>
                <a:cubicBezTo>
                  <a:pt x="6062" y="440"/>
                  <a:pt x="6044" y="410"/>
                  <a:pt x="6021" y="410"/>
                </a:cubicBezTo>
                <a:close/>
                <a:moveTo>
                  <a:pt x="6236" y="410"/>
                </a:moveTo>
                <a:cubicBezTo>
                  <a:pt x="6214" y="410"/>
                  <a:pt x="6195" y="440"/>
                  <a:pt x="6195" y="478"/>
                </a:cubicBezTo>
                <a:cubicBezTo>
                  <a:pt x="6195" y="516"/>
                  <a:pt x="6214" y="546"/>
                  <a:pt x="6236" y="546"/>
                </a:cubicBezTo>
                <a:cubicBezTo>
                  <a:pt x="6259" y="546"/>
                  <a:pt x="6277" y="516"/>
                  <a:pt x="6277" y="478"/>
                </a:cubicBezTo>
                <a:cubicBezTo>
                  <a:pt x="6277" y="440"/>
                  <a:pt x="6259" y="410"/>
                  <a:pt x="6236" y="410"/>
                </a:cubicBezTo>
                <a:close/>
                <a:moveTo>
                  <a:pt x="7073" y="410"/>
                </a:moveTo>
                <a:cubicBezTo>
                  <a:pt x="7050" y="410"/>
                  <a:pt x="7032" y="440"/>
                  <a:pt x="7032" y="478"/>
                </a:cubicBezTo>
                <a:cubicBezTo>
                  <a:pt x="7032" y="516"/>
                  <a:pt x="7050" y="546"/>
                  <a:pt x="7073" y="546"/>
                </a:cubicBezTo>
                <a:cubicBezTo>
                  <a:pt x="7096" y="546"/>
                  <a:pt x="7114" y="516"/>
                  <a:pt x="7114" y="478"/>
                </a:cubicBezTo>
                <a:cubicBezTo>
                  <a:pt x="7114" y="440"/>
                  <a:pt x="7096" y="410"/>
                  <a:pt x="7073" y="410"/>
                </a:cubicBezTo>
                <a:close/>
                <a:moveTo>
                  <a:pt x="7287" y="410"/>
                </a:moveTo>
                <a:cubicBezTo>
                  <a:pt x="7267" y="410"/>
                  <a:pt x="7251" y="432"/>
                  <a:pt x="7247" y="463"/>
                </a:cubicBezTo>
                <a:cubicBezTo>
                  <a:pt x="7268" y="483"/>
                  <a:pt x="7290" y="500"/>
                  <a:pt x="7303" y="513"/>
                </a:cubicBezTo>
                <a:lnTo>
                  <a:pt x="7252" y="513"/>
                </a:lnTo>
                <a:cubicBezTo>
                  <a:pt x="7259" y="533"/>
                  <a:pt x="7272" y="546"/>
                  <a:pt x="7287" y="546"/>
                </a:cubicBezTo>
                <a:cubicBezTo>
                  <a:pt x="7309" y="546"/>
                  <a:pt x="7328" y="516"/>
                  <a:pt x="7328" y="478"/>
                </a:cubicBezTo>
                <a:cubicBezTo>
                  <a:pt x="7328" y="440"/>
                  <a:pt x="7309" y="410"/>
                  <a:pt x="7287" y="410"/>
                </a:cubicBezTo>
                <a:close/>
                <a:moveTo>
                  <a:pt x="7495" y="410"/>
                </a:moveTo>
                <a:cubicBezTo>
                  <a:pt x="7473" y="410"/>
                  <a:pt x="7454" y="440"/>
                  <a:pt x="7454" y="478"/>
                </a:cubicBezTo>
                <a:cubicBezTo>
                  <a:pt x="7454" y="516"/>
                  <a:pt x="7473" y="546"/>
                  <a:pt x="7495" y="546"/>
                </a:cubicBezTo>
                <a:cubicBezTo>
                  <a:pt x="7518" y="546"/>
                  <a:pt x="7536" y="516"/>
                  <a:pt x="7536" y="478"/>
                </a:cubicBezTo>
                <a:cubicBezTo>
                  <a:pt x="7536" y="440"/>
                  <a:pt x="7518" y="410"/>
                  <a:pt x="7495" y="410"/>
                </a:cubicBezTo>
                <a:close/>
                <a:moveTo>
                  <a:pt x="7702" y="410"/>
                </a:moveTo>
                <a:cubicBezTo>
                  <a:pt x="7680" y="410"/>
                  <a:pt x="7661" y="440"/>
                  <a:pt x="7661" y="478"/>
                </a:cubicBezTo>
                <a:cubicBezTo>
                  <a:pt x="7661" y="516"/>
                  <a:pt x="7680" y="546"/>
                  <a:pt x="7702" y="546"/>
                </a:cubicBezTo>
                <a:cubicBezTo>
                  <a:pt x="7725" y="546"/>
                  <a:pt x="7743" y="516"/>
                  <a:pt x="7743" y="478"/>
                </a:cubicBezTo>
                <a:cubicBezTo>
                  <a:pt x="7743" y="440"/>
                  <a:pt x="7725" y="410"/>
                  <a:pt x="7702" y="410"/>
                </a:cubicBezTo>
                <a:close/>
                <a:moveTo>
                  <a:pt x="7910" y="410"/>
                </a:moveTo>
                <a:cubicBezTo>
                  <a:pt x="7887" y="410"/>
                  <a:pt x="7869" y="440"/>
                  <a:pt x="7869" y="478"/>
                </a:cubicBezTo>
                <a:cubicBezTo>
                  <a:pt x="7869" y="516"/>
                  <a:pt x="7887" y="546"/>
                  <a:pt x="7910" y="546"/>
                </a:cubicBezTo>
                <a:cubicBezTo>
                  <a:pt x="7932" y="546"/>
                  <a:pt x="7951" y="516"/>
                  <a:pt x="7951" y="478"/>
                </a:cubicBezTo>
                <a:cubicBezTo>
                  <a:pt x="7951" y="440"/>
                  <a:pt x="7932" y="410"/>
                  <a:pt x="7910" y="410"/>
                </a:cubicBezTo>
                <a:close/>
                <a:moveTo>
                  <a:pt x="8125" y="410"/>
                </a:moveTo>
                <a:cubicBezTo>
                  <a:pt x="8102" y="410"/>
                  <a:pt x="8084" y="440"/>
                  <a:pt x="8084" y="478"/>
                </a:cubicBezTo>
                <a:cubicBezTo>
                  <a:pt x="8084" y="516"/>
                  <a:pt x="8102" y="546"/>
                  <a:pt x="8125" y="546"/>
                </a:cubicBezTo>
                <a:cubicBezTo>
                  <a:pt x="8134" y="546"/>
                  <a:pt x="8143" y="541"/>
                  <a:pt x="8150" y="532"/>
                </a:cubicBezTo>
                <a:cubicBezTo>
                  <a:pt x="8121" y="530"/>
                  <a:pt x="8100" y="524"/>
                  <a:pt x="8093" y="513"/>
                </a:cubicBezTo>
                <a:lnTo>
                  <a:pt x="8162" y="506"/>
                </a:lnTo>
                <a:cubicBezTo>
                  <a:pt x="8164" y="497"/>
                  <a:pt x="8166" y="488"/>
                  <a:pt x="8166" y="478"/>
                </a:cubicBezTo>
                <a:cubicBezTo>
                  <a:pt x="8166" y="440"/>
                  <a:pt x="8147" y="410"/>
                  <a:pt x="8125" y="410"/>
                </a:cubicBezTo>
                <a:close/>
                <a:moveTo>
                  <a:pt x="8332" y="410"/>
                </a:moveTo>
                <a:cubicBezTo>
                  <a:pt x="8309" y="410"/>
                  <a:pt x="8291" y="440"/>
                  <a:pt x="8291" y="478"/>
                </a:cubicBezTo>
                <a:cubicBezTo>
                  <a:pt x="8291" y="483"/>
                  <a:pt x="8291" y="487"/>
                  <a:pt x="8292" y="492"/>
                </a:cubicBezTo>
                <a:lnTo>
                  <a:pt x="8373" y="483"/>
                </a:lnTo>
                <a:cubicBezTo>
                  <a:pt x="8373" y="481"/>
                  <a:pt x="8373" y="480"/>
                  <a:pt x="8373" y="478"/>
                </a:cubicBezTo>
                <a:cubicBezTo>
                  <a:pt x="8373" y="440"/>
                  <a:pt x="8355" y="410"/>
                  <a:pt x="8332" y="410"/>
                </a:cubicBezTo>
                <a:close/>
                <a:moveTo>
                  <a:pt x="8546" y="410"/>
                </a:moveTo>
                <a:cubicBezTo>
                  <a:pt x="8526" y="410"/>
                  <a:pt x="8509" y="435"/>
                  <a:pt x="8506" y="469"/>
                </a:cubicBezTo>
                <a:lnTo>
                  <a:pt x="8564" y="462"/>
                </a:lnTo>
                <a:cubicBezTo>
                  <a:pt x="8570" y="458"/>
                  <a:pt x="8577" y="454"/>
                  <a:pt x="8584" y="451"/>
                </a:cubicBezTo>
                <a:cubicBezTo>
                  <a:pt x="8578" y="427"/>
                  <a:pt x="8563" y="410"/>
                  <a:pt x="8546" y="410"/>
                </a:cubicBezTo>
                <a:close/>
                <a:moveTo>
                  <a:pt x="6679" y="422"/>
                </a:moveTo>
                <a:cubicBezTo>
                  <a:pt x="6656" y="438"/>
                  <a:pt x="6634" y="459"/>
                  <a:pt x="6610" y="478"/>
                </a:cubicBezTo>
                <a:cubicBezTo>
                  <a:pt x="6612" y="512"/>
                  <a:pt x="6629" y="540"/>
                  <a:pt x="6650" y="540"/>
                </a:cubicBezTo>
                <a:cubicBezTo>
                  <a:pt x="6673" y="540"/>
                  <a:pt x="6691" y="509"/>
                  <a:pt x="6691" y="472"/>
                </a:cubicBezTo>
                <a:cubicBezTo>
                  <a:pt x="6691" y="452"/>
                  <a:pt x="6686" y="435"/>
                  <a:pt x="6679" y="422"/>
                </a:cubicBezTo>
                <a:close/>
                <a:moveTo>
                  <a:pt x="6847" y="422"/>
                </a:moveTo>
                <a:cubicBezTo>
                  <a:pt x="6834" y="434"/>
                  <a:pt x="6825" y="456"/>
                  <a:pt x="6825" y="483"/>
                </a:cubicBezTo>
                <a:cubicBezTo>
                  <a:pt x="6825" y="483"/>
                  <a:pt x="6825" y="484"/>
                  <a:pt x="6825" y="484"/>
                </a:cubicBezTo>
                <a:cubicBezTo>
                  <a:pt x="6827" y="496"/>
                  <a:pt x="6829" y="506"/>
                  <a:pt x="6831" y="518"/>
                </a:cubicBezTo>
                <a:cubicBezTo>
                  <a:pt x="6838" y="537"/>
                  <a:pt x="6851" y="551"/>
                  <a:pt x="6866" y="551"/>
                </a:cubicBezTo>
                <a:cubicBezTo>
                  <a:pt x="6886" y="551"/>
                  <a:pt x="6903" y="526"/>
                  <a:pt x="6906" y="494"/>
                </a:cubicBezTo>
                <a:cubicBezTo>
                  <a:pt x="6882" y="481"/>
                  <a:pt x="6862" y="467"/>
                  <a:pt x="6847" y="422"/>
                </a:cubicBezTo>
                <a:close/>
                <a:moveTo>
                  <a:pt x="4946" y="435"/>
                </a:moveTo>
                <a:cubicBezTo>
                  <a:pt x="4940" y="447"/>
                  <a:pt x="4936" y="462"/>
                  <a:pt x="4936" y="478"/>
                </a:cubicBezTo>
                <a:cubicBezTo>
                  <a:pt x="4936" y="516"/>
                  <a:pt x="4955" y="547"/>
                  <a:pt x="4977" y="547"/>
                </a:cubicBezTo>
                <a:cubicBezTo>
                  <a:pt x="4997" y="547"/>
                  <a:pt x="5013" y="524"/>
                  <a:pt x="5017" y="493"/>
                </a:cubicBezTo>
                <a:cubicBezTo>
                  <a:pt x="5007" y="486"/>
                  <a:pt x="4977" y="458"/>
                  <a:pt x="4946" y="435"/>
                </a:cubicBezTo>
                <a:close/>
                <a:moveTo>
                  <a:pt x="4806" y="486"/>
                </a:moveTo>
                <a:cubicBezTo>
                  <a:pt x="4800" y="488"/>
                  <a:pt x="4794" y="490"/>
                  <a:pt x="4787" y="490"/>
                </a:cubicBezTo>
                <a:cubicBezTo>
                  <a:pt x="4787" y="507"/>
                  <a:pt x="4778" y="524"/>
                  <a:pt x="4770" y="524"/>
                </a:cubicBezTo>
                <a:lnTo>
                  <a:pt x="4737" y="524"/>
                </a:lnTo>
                <a:cubicBezTo>
                  <a:pt x="4744" y="536"/>
                  <a:pt x="4754" y="544"/>
                  <a:pt x="4765" y="544"/>
                </a:cubicBezTo>
                <a:cubicBezTo>
                  <a:pt x="4786" y="544"/>
                  <a:pt x="4802" y="519"/>
                  <a:pt x="4806" y="486"/>
                </a:cubicBezTo>
                <a:close/>
                <a:moveTo>
                  <a:pt x="8713" y="486"/>
                </a:moveTo>
                <a:cubicBezTo>
                  <a:pt x="8716" y="512"/>
                  <a:pt x="8727" y="533"/>
                  <a:pt x="8742" y="540"/>
                </a:cubicBezTo>
                <a:cubicBezTo>
                  <a:pt x="8737" y="515"/>
                  <a:pt x="8727" y="495"/>
                  <a:pt x="8713" y="486"/>
                </a:cubicBezTo>
                <a:close/>
                <a:moveTo>
                  <a:pt x="9210" y="486"/>
                </a:moveTo>
                <a:cubicBezTo>
                  <a:pt x="9192" y="487"/>
                  <a:pt x="9180" y="495"/>
                  <a:pt x="9174" y="540"/>
                </a:cubicBezTo>
                <a:cubicBezTo>
                  <a:pt x="9192" y="537"/>
                  <a:pt x="9207" y="515"/>
                  <a:pt x="9210" y="486"/>
                </a:cubicBezTo>
                <a:close/>
                <a:moveTo>
                  <a:pt x="8363" y="512"/>
                </a:moveTo>
                <a:cubicBezTo>
                  <a:pt x="8342" y="514"/>
                  <a:pt x="8320" y="517"/>
                  <a:pt x="8299" y="519"/>
                </a:cubicBezTo>
                <a:cubicBezTo>
                  <a:pt x="8306" y="533"/>
                  <a:pt x="8317" y="542"/>
                  <a:pt x="8329" y="542"/>
                </a:cubicBezTo>
                <a:cubicBezTo>
                  <a:pt x="8343" y="542"/>
                  <a:pt x="8355" y="530"/>
                  <a:pt x="8363" y="512"/>
                </a:cubicBezTo>
                <a:close/>
                <a:moveTo>
                  <a:pt x="8506" y="512"/>
                </a:moveTo>
                <a:cubicBezTo>
                  <a:pt x="8509" y="522"/>
                  <a:pt x="8513" y="530"/>
                  <a:pt x="8518" y="537"/>
                </a:cubicBezTo>
                <a:cubicBezTo>
                  <a:pt x="8521" y="528"/>
                  <a:pt x="8523" y="522"/>
                  <a:pt x="8524" y="517"/>
                </a:cubicBezTo>
                <a:cubicBezTo>
                  <a:pt x="8520" y="515"/>
                  <a:pt x="8514" y="513"/>
                  <a:pt x="8506" y="512"/>
                </a:cubicBezTo>
                <a:close/>
                <a:moveTo>
                  <a:pt x="6465" y="538"/>
                </a:moveTo>
                <a:cubicBezTo>
                  <a:pt x="6460" y="542"/>
                  <a:pt x="6454" y="545"/>
                  <a:pt x="6448" y="545"/>
                </a:cubicBezTo>
                <a:cubicBezTo>
                  <a:pt x="6454" y="543"/>
                  <a:pt x="6460" y="540"/>
                  <a:pt x="6465" y="538"/>
                </a:cubicBezTo>
                <a:close/>
                <a:moveTo>
                  <a:pt x="4662" y="589"/>
                </a:moveTo>
                <a:cubicBezTo>
                  <a:pt x="4640" y="589"/>
                  <a:pt x="4621" y="619"/>
                  <a:pt x="4621" y="657"/>
                </a:cubicBezTo>
                <a:cubicBezTo>
                  <a:pt x="4621" y="658"/>
                  <a:pt x="4621" y="658"/>
                  <a:pt x="4621" y="658"/>
                </a:cubicBezTo>
                <a:lnTo>
                  <a:pt x="4654" y="658"/>
                </a:lnTo>
                <a:cubicBezTo>
                  <a:pt x="4642" y="667"/>
                  <a:pt x="4633" y="674"/>
                  <a:pt x="4625" y="684"/>
                </a:cubicBezTo>
                <a:cubicBezTo>
                  <a:pt x="4631" y="708"/>
                  <a:pt x="4645" y="726"/>
                  <a:pt x="4662" y="726"/>
                </a:cubicBezTo>
                <a:cubicBezTo>
                  <a:pt x="4668" y="726"/>
                  <a:pt x="4674" y="723"/>
                  <a:pt x="4679" y="720"/>
                </a:cubicBezTo>
                <a:cubicBezTo>
                  <a:pt x="4684" y="712"/>
                  <a:pt x="4689" y="704"/>
                  <a:pt x="4695" y="699"/>
                </a:cubicBezTo>
                <a:cubicBezTo>
                  <a:pt x="4700" y="687"/>
                  <a:pt x="4703" y="673"/>
                  <a:pt x="4703" y="657"/>
                </a:cubicBezTo>
                <a:cubicBezTo>
                  <a:pt x="4703" y="619"/>
                  <a:pt x="4685" y="589"/>
                  <a:pt x="4662" y="589"/>
                </a:cubicBezTo>
                <a:close/>
                <a:moveTo>
                  <a:pt x="4870" y="589"/>
                </a:moveTo>
                <a:cubicBezTo>
                  <a:pt x="4847" y="589"/>
                  <a:pt x="4829" y="619"/>
                  <a:pt x="4829" y="657"/>
                </a:cubicBezTo>
                <a:cubicBezTo>
                  <a:pt x="4829" y="695"/>
                  <a:pt x="4847" y="726"/>
                  <a:pt x="4870" y="726"/>
                </a:cubicBezTo>
                <a:cubicBezTo>
                  <a:pt x="4892" y="726"/>
                  <a:pt x="4911" y="695"/>
                  <a:pt x="4911" y="657"/>
                </a:cubicBezTo>
                <a:cubicBezTo>
                  <a:pt x="4911" y="619"/>
                  <a:pt x="4892" y="589"/>
                  <a:pt x="4870" y="589"/>
                </a:cubicBezTo>
                <a:close/>
                <a:moveTo>
                  <a:pt x="5077" y="589"/>
                </a:moveTo>
                <a:cubicBezTo>
                  <a:pt x="5054" y="589"/>
                  <a:pt x="5036" y="619"/>
                  <a:pt x="5036" y="657"/>
                </a:cubicBezTo>
                <a:cubicBezTo>
                  <a:pt x="5036" y="695"/>
                  <a:pt x="5054" y="726"/>
                  <a:pt x="5077" y="726"/>
                </a:cubicBezTo>
                <a:cubicBezTo>
                  <a:pt x="5100" y="726"/>
                  <a:pt x="5118" y="695"/>
                  <a:pt x="5118" y="657"/>
                </a:cubicBezTo>
                <a:cubicBezTo>
                  <a:pt x="5118" y="619"/>
                  <a:pt x="5100" y="589"/>
                  <a:pt x="5077" y="589"/>
                </a:cubicBezTo>
                <a:close/>
                <a:moveTo>
                  <a:pt x="5292" y="589"/>
                </a:moveTo>
                <a:cubicBezTo>
                  <a:pt x="5269" y="589"/>
                  <a:pt x="5251" y="619"/>
                  <a:pt x="5251" y="657"/>
                </a:cubicBezTo>
                <a:cubicBezTo>
                  <a:pt x="5251" y="695"/>
                  <a:pt x="5269" y="726"/>
                  <a:pt x="5292" y="726"/>
                </a:cubicBezTo>
                <a:cubicBezTo>
                  <a:pt x="5315" y="726"/>
                  <a:pt x="5333" y="695"/>
                  <a:pt x="5333" y="657"/>
                </a:cubicBezTo>
                <a:cubicBezTo>
                  <a:pt x="5333" y="619"/>
                  <a:pt x="5315" y="589"/>
                  <a:pt x="5292" y="589"/>
                </a:cubicBezTo>
                <a:close/>
                <a:moveTo>
                  <a:pt x="5499" y="589"/>
                </a:moveTo>
                <a:cubicBezTo>
                  <a:pt x="5477" y="589"/>
                  <a:pt x="5458" y="619"/>
                  <a:pt x="5458" y="657"/>
                </a:cubicBezTo>
                <a:cubicBezTo>
                  <a:pt x="5458" y="695"/>
                  <a:pt x="5477" y="726"/>
                  <a:pt x="5499" y="726"/>
                </a:cubicBezTo>
                <a:cubicBezTo>
                  <a:pt x="5522" y="726"/>
                  <a:pt x="5540" y="695"/>
                  <a:pt x="5540" y="657"/>
                </a:cubicBezTo>
                <a:cubicBezTo>
                  <a:pt x="5540" y="619"/>
                  <a:pt x="5522" y="589"/>
                  <a:pt x="5499" y="589"/>
                </a:cubicBezTo>
                <a:close/>
                <a:moveTo>
                  <a:pt x="5706" y="589"/>
                </a:moveTo>
                <a:cubicBezTo>
                  <a:pt x="5684" y="589"/>
                  <a:pt x="5665" y="619"/>
                  <a:pt x="5665" y="657"/>
                </a:cubicBezTo>
                <a:cubicBezTo>
                  <a:pt x="5665" y="695"/>
                  <a:pt x="5684" y="726"/>
                  <a:pt x="5706" y="726"/>
                </a:cubicBezTo>
                <a:cubicBezTo>
                  <a:pt x="5729" y="726"/>
                  <a:pt x="5747" y="695"/>
                  <a:pt x="5747" y="657"/>
                </a:cubicBezTo>
                <a:cubicBezTo>
                  <a:pt x="5747" y="619"/>
                  <a:pt x="5729" y="589"/>
                  <a:pt x="5706" y="589"/>
                </a:cubicBezTo>
                <a:close/>
                <a:moveTo>
                  <a:pt x="5921" y="589"/>
                </a:moveTo>
                <a:cubicBezTo>
                  <a:pt x="5899" y="589"/>
                  <a:pt x="5880" y="619"/>
                  <a:pt x="5880" y="657"/>
                </a:cubicBezTo>
                <a:cubicBezTo>
                  <a:pt x="5880" y="695"/>
                  <a:pt x="5899" y="726"/>
                  <a:pt x="5921" y="726"/>
                </a:cubicBezTo>
                <a:cubicBezTo>
                  <a:pt x="5944" y="726"/>
                  <a:pt x="5962" y="695"/>
                  <a:pt x="5962" y="657"/>
                </a:cubicBezTo>
                <a:cubicBezTo>
                  <a:pt x="5962" y="619"/>
                  <a:pt x="5944" y="589"/>
                  <a:pt x="5921" y="589"/>
                </a:cubicBezTo>
                <a:close/>
                <a:moveTo>
                  <a:pt x="6126" y="589"/>
                </a:moveTo>
                <a:cubicBezTo>
                  <a:pt x="6108" y="589"/>
                  <a:pt x="6093" y="607"/>
                  <a:pt x="6088" y="633"/>
                </a:cubicBezTo>
                <a:cubicBezTo>
                  <a:pt x="6101" y="627"/>
                  <a:pt x="6113" y="623"/>
                  <a:pt x="6126" y="619"/>
                </a:cubicBezTo>
                <a:cubicBezTo>
                  <a:pt x="6136" y="616"/>
                  <a:pt x="6146" y="613"/>
                  <a:pt x="6156" y="611"/>
                </a:cubicBezTo>
                <a:cubicBezTo>
                  <a:pt x="6149" y="598"/>
                  <a:pt x="6138" y="589"/>
                  <a:pt x="6126" y="589"/>
                </a:cubicBezTo>
                <a:close/>
                <a:moveTo>
                  <a:pt x="6360" y="589"/>
                </a:moveTo>
                <a:cubicBezTo>
                  <a:pt x="6352" y="605"/>
                  <a:pt x="6349" y="626"/>
                  <a:pt x="6347" y="650"/>
                </a:cubicBezTo>
                <a:cubicBezTo>
                  <a:pt x="6345" y="670"/>
                  <a:pt x="6344" y="691"/>
                  <a:pt x="6342" y="710"/>
                </a:cubicBezTo>
                <a:cubicBezTo>
                  <a:pt x="6342" y="713"/>
                  <a:pt x="6341" y="715"/>
                  <a:pt x="6341" y="718"/>
                </a:cubicBezTo>
                <a:cubicBezTo>
                  <a:pt x="6341" y="718"/>
                  <a:pt x="6342" y="718"/>
                  <a:pt x="6342" y="718"/>
                </a:cubicBezTo>
                <a:cubicBezTo>
                  <a:pt x="6365" y="718"/>
                  <a:pt x="6383" y="688"/>
                  <a:pt x="6383" y="650"/>
                </a:cubicBezTo>
                <a:cubicBezTo>
                  <a:pt x="6383" y="623"/>
                  <a:pt x="6373" y="600"/>
                  <a:pt x="6360" y="589"/>
                </a:cubicBezTo>
                <a:close/>
                <a:moveTo>
                  <a:pt x="6551" y="589"/>
                </a:moveTo>
                <a:cubicBezTo>
                  <a:pt x="6528" y="589"/>
                  <a:pt x="6510" y="619"/>
                  <a:pt x="6510" y="657"/>
                </a:cubicBezTo>
                <a:cubicBezTo>
                  <a:pt x="6510" y="695"/>
                  <a:pt x="6528" y="726"/>
                  <a:pt x="6551" y="726"/>
                </a:cubicBezTo>
                <a:cubicBezTo>
                  <a:pt x="6574" y="726"/>
                  <a:pt x="6592" y="695"/>
                  <a:pt x="6592" y="657"/>
                </a:cubicBezTo>
                <a:cubicBezTo>
                  <a:pt x="6592" y="619"/>
                  <a:pt x="6574" y="589"/>
                  <a:pt x="6551" y="589"/>
                </a:cubicBezTo>
                <a:close/>
                <a:moveTo>
                  <a:pt x="6758" y="589"/>
                </a:moveTo>
                <a:cubicBezTo>
                  <a:pt x="6736" y="589"/>
                  <a:pt x="6717" y="619"/>
                  <a:pt x="6717" y="657"/>
                </a:cubicBezTo>
                <a:cubicBezTo>
                  <a:pt x="6717" y="695"/>
                  <a:pt x="6736" y="726"/>
                  <a:pt x="6758" y="726"/>
                </a:cubicBezTo>
                <a:cubicBezTo>
                  <a:pt x="6781" y="726"/>
                  <a:pt x="6799" y="695"/>
                  <a:pt x="6799" y="657"/>
                </a:cubicBezTo>
                <a:cubicBezTo>
                  <a:pt x="6799" y="619"/>
                  <a:pt x="6781" y="589"/>
                  <a:pt x="6758" y="589"/>
                </a:cubicBezTo>
                <a:close/>
                <a:moveTo>
                  <a:pt x="6965" y="589"/>
                </a:moveTo>
                <a:cubicBezTo>
                  <a:pt x="6943" y="589"/>
                  <a:pt x="6924" y="619"/>
                  <a:pt x="6924" y="657"/>
                </a:cubicBezTo>
                <a:cubicBezTo>
                  <a:pt x="6924" y="695"/>
                  <a:pt x="6943" y="726"/>
                  <a:pt x="6965" y="726"/>
                </a:cubicBezTo>
                <a:cubicBezTo>
                  <a:pt x="6988" y="726"/>
                  <a:pt x="7006" y="695"/>
                  <a:pt x="7006" y="657"/>
                </a:cubicBezTo>
                <a:cubicBezTo>
                  <a:pt x="7006" y="619"/>
                  <a:pt x="6988" y="589"/>
                  <a:pt x="6965" y="589"/>
                </a:cubicBezTo>
                <a:close/>
                <a:moveTo>
                  <a:pt x="7180" y="589"/>
                </a:moveTo>
                <a:cubicBezTo>
                  <a:pt x="7158" y="589"/>
                  <a:pt x="7139" y="619"/>
                  <a:pt x="7139" y="657"/>
                </a:cubicBezTo>
                <a:cubicBezTo>
                  <a:pt x="7139" y="695"/>
                  <a:pt x="7158" y="726"/>
                  <a:pt x="7180" y="726"/>
                </a:cubicBezTo>
                <a:cubicBezTo>
                  <a:pt x="7203" y="726"/>
                  <a:pt x="7221" y="695"/>
                  <a:pt x="7221" y="657"/>
                </a:cubicBezTo>
                <a:cubicBezTo>
                  <a:pt x="7221" y="619"/>
                  <a:pt x="7203" y="589"/>
                  <a:pt x="7180" y="589"/>
                </a:cubicBezTo>
                <a:close/>
                <a:moveTo>
                  <a:pt x="7388" y="589"/>
                </a:moveTo>
                <a:cubicBezTo>
                  <a:pt x="7365" y="589"/>
                  <a:pt x="7347" y="619"/>
                  <a:pt x="7347" y="657"/>
                </a:cubicBezTo>
                <a:cubicBezTo>
                  <a:pt x="7347" y="695"/>
                  <a:pt x="7365" y="726"/>
                  <a:pt x="7388" y="726"/>
                </a:cubicBezTo>
                <a:cubicBezTo>
                  <a:pt x="7410" y="726"/>
                  <a:pt x="7429" y="695"/>
                  <a:pt x="7429" y="657"/>
                </a:cubicBezTo>
                <a:cubicBezTo>
                  <a:pt x="7429" y="619"/>
                  <a:pt x="7410" y="589"/>
                  <a:pt x="7388" y="589"/>
                </a:cubicBezTo>
                <a:close/>
                <a:moveTo>
                  <a:pt x="7595" y="589"/>
                </a:moveTo>
                <a:cubicBezTo>
                  <a:pt x="7572" y="589"/>
                  <a:pt x="7554" y="619"/>
                  <a:pt x="7554" y="657"/>
                </a:cubicBezTo>
                <a:cubicBezTo>
                  <a:pt x="7554" y="695"/>
                  <a:pt x="7572" y="726"/>
                  <a:pt x="7595" y="726"/>
                </a:cubicBezTo>
                <a:cubicBezTo>
                  <a:pt x="7618" y="726"/>
                  <a:pt x="7636" y="695"/>
                  <a:pt x="7636" y="657"/>
                </a:cubicBezTo>
                <a:cubicBezTo>
                  <a:pt x="7636" y="619"/>
                  <a:pt x="7618" y="589"/>
                  <a:pt x="7595" y="589"/>
                </a:cubicBezTo>
                <a:close/>
                <a:moveTo>
                  <a:pt x="7810" y="589"/>
                </a:moveTo>
                <a:cubicBezTo>
                  <a:pt x="7787" y="589"/>
                  <a:pt x="7769" y="619"/>
                  <a:pt x="7769" y="657"/>
                </a:cubicBezTo>
                <a:cubicBezTo>
                  <a:pt x="7769" y="695"/>
                  <a:pt x="7787" y="726"/>
                  <a:pt x="7810" y="726"/>
                </a:cubicBezTo>
                <a:cubicBezTo>
                  <a:pt x="7833" y="726"/>
                  <a:pt x="7851" y="695"/>
                  <a:pt x="7851" y="657"/>
                </a:cubicBezTo>
                <a:cubicBezTo>
                  <a:pt x="7851" y="619"/>
                  <a:pt x="7833" y="589"/>
                  <a:pt x="7810" y="589"/>
                </a:cubicBezTo>
                <a:close/>
                <a:moveTo>
                  <a:pt x="8017" y="589"/>
                </a:moveTo>
                <a:cubicBezTo>
                  <a:pt x="7995" y="589"/>
                  <a:pt x="7976" y="619"/>
                  <a:pt x="7976" y="657"/>
                </a:cubicBezTo>
                <a:cubicBezTo>
                  <a:pt x="7976" y="695"/>
                  <a:pt x="7995" y="726"/>
                  <a:pt x="8017" y="726"/>
                </a:cubicBezTo>
                <a:cubicBezTo>
                  <a:pt x="8040" y="726"/>
                  <a:pt x="8058" y="695"/>
                  <a:pt x="8058" y="657"/>
                </a:cubicBezTo>
                <a:cubicBezTo>
                  <a:pt x="8058" y="619"/>
                  <a:pt x="8040" y="589"/>
                  <a:pt x="8017" y="589"/>
                </a:cubicBezTo>
                <a:close/>
                <a:moveTo>
                  <a:pt x="8224" y="589"/>
                </a:moveTo>
                <a:cubicBezTo>
                  <a:pt x="8202" y="589"/>
                  <a:pt x="8183" y="619"/>
                  <a:pt x="8183" y="657"/>
                </a:cubicBezTo>
                <a:cubicBezTo>
                  <a:pt x="8183" y="695"/>
                  <a:pt x="8202" y="726"/>
                  <a:pt x="8224" y="726"/>
                </a:cubicBezTo>
                <a:cubicBezTo>
                  <a:pt x="8247" y="726"/>
                  <a:pt x="8265" y="695"/>
                  <a:pt x="8265" y="657"/>
                </a:cubicBezTo>
                <a:cubicBezTo>
                  <a:pt x="8265" y="619"/>
                  <a:pt x="8247" y="589"/>
                  <a:pt x="8224" y="589"/>
                </a:cubicBezTo>
                <a:close/>
                <a:moveTo>
                  <a:pt x="8439" y="589"/>
                </a:moveTo>
                <a:cubicBezTo>
                  <a:pt x="8417" y="589"/>
                  <a:pt x="8398" y="619"/>
                  <a:pt x="8398" y="657"/>
                </a:cubicBezTo>
                <a:cubicBezTo>
                  <a:pt x="8398" y="695"/>
                  <a:pt x="8417" y="726"/>
                  <a:pt x="8439" y="726"/>
                </a:cubicBezTo>
                <a:cubicBezTo>
                  <a:pt x="8441" y="726"/>
                  <a:pt x="8442" y="725"/>
                  <a:pt x="8444" y="725"/>
                </a:cubicBezTo>
                <a:cubicBezTo>
                  <a:pt x="8445" y="713"/>
                  <a:pt x="8456" y="687"/>
                  <a:pt x="8469" y="657"/>
                </a:cubicBezTo>
                <a:cubicBezTo>
                  <a:pt x="8472" y="650"/>
                  <a:pt x="8475" y="643"/>
                  <a:pt x="8478" y="636"/>
                </a:cubicBezTo>
                <a:cubicBezTo>
                  <a:pt x="8473" y="608"/>
                  <a:pt x="8458" y="589"/>
                  <a:pt x="8439" y="589"/>
                </a:cubicBezTo>
                <a:close/>
                <a:moveTo>
                  <a:pt x="8647" y="589"/>
                </a:moveTo>
                <a:cubicBezTo>
                  <a:pt x="8624" y="589"/>
                  <a:pt x="8606" y="619"/>
                  <a:pt x="8606" y="657"/>
                </a:cubicBezTo>
                <a:cubicBezTo>
                  <a:pt x="8606" y="695"/>
                  <a:pt x="8624" y="726"/>
                  <a:pt x="8647" y="726"/>
                </a:cubicBezTo>
                <a:cubicBezTo>
                  <a:pt x="8669" y="726"/>
                  <a:pt x="8688" y="695"/>
                  <a:pt x="8688" y="657"/>
                </a:cubicBezTo>
                <a:cubicBezTo>
                  <a:pt x="8688" y="619"/>
                  <a:pt x="8669" y="589"/>
                  <a:pt x="8647" y="589"/>
                </a:cubicBezTo>
                <a:close/>
                <a:moveTo>
                  <a:pt x="9069" y="589"/>
                </a:moveTo>
                <a:cubicBezTo>
                  <a:pt x="9046" y="589"/>
                  <a:pt x="9028" y="619"/>
                  <a:pt x="9028" y="657"/>
                </a:cubicBezTo>
                <a:cubicBezTo>
                  <a:pt x="9028" y="695"/>
                  <a:pt x="9046" y="726"/>
                  <a:pt x="9069" y="726"/>
                </a:cubicBezTo>
                <a:cubicBezTo>
                  <a:pt x="9092" y="726"/>
                  <a:pt x="9110" y="695"/>
                  <a:pt x="9110" y="657"/>
                </a:cubicBezTo>
                <a:cubicBezTo>
                  <a:pt x="9110" y="619"/>
                  <a:pt x="9092" y="589"/>
                  <a:pt x="9069" y="589"/>
                </a:cubicBezTo>
                <a:close/>
                <a:moveTo>
                  <a:pt x="9276" y="589"/>
                </a:moveTo>
                <a:cubicBezTo>
                  <a:pt x="9254" y="589"/>
                  <a:pt x="9235" y="619"/>
                  <a:pt x="9235" y="657"/>
                </a:cubicBezTo>
                <a:cubicBezTo>
                  <a:pt x="9235" y="695"/>
                  <a:pt x="9254" y="726"/>
                  <a:pt x="9276" y="726"/>
                </a:cubicBezTo>
                <a:cubicBezTo>
                  <a:pt x="9299" y="726"/>
                  <a:pt x="9317" y="695"/>
                  <a:pt x="9317" y="657"/>
                </a:cubicBezTo>
                <a:cubicBezTo>
                  <a:pt x="9317" y="619"/>
                  <a:pt x="9299" y="589"/>
                  <a:pt x="9276" y="589"/>
                </a:cubicBezTo>
                <a:close/>
                <a:moveTo>
                  <a:pt x="8818" y="614"/>
                </a:moveTo>
                <a:cubicBezTo>
                  <a:pt x="8815" y="624"/>
                  <a:pt x="8813" y="635"/>
                  <a:pt x="8813" y="647"/>
                </a:cubicBezTo>
                <a:cubicBezTo>
                  <a:pt x="8813" y="685"/>
                  <a:pt x="8831" y="715"/>
                  <a:pt x="8854" y="715"/>
                </a:cubicBezTo>
                <a:cubicBezTo>
                  <a:pt x="8877" y="715"/>
                  <a:pt x="8895" y="685"/>
                  <a:pt x="8895" y="647"/>
                </a:cubicBezTo>
                <a:cubicBezTo>
                  <a:pt x="8895" y="635"/>
                  <a:pt x="8893" y="624"/>
                  <a:pt x="8890" y="614"/>
                </a:cubicBezTo>
                <a:cubicBezTo>
                  <a:pt x="8890" y="614"/>
                  <a:pt x="8854" y="614"/>
                  <a:pt x="8854" y="614"/>
                </a:cubicBezTo>
                <a:lnTo>
                  <a:pt x="8818" y="614"/>
                </a:lnTo>
                <a:close/>
                <a:moveTo>
                  <a:pt x="6162" y="691"/>
                </a:moveTo>
                <a:cubicBezTo>
                  <a:pt x="6151" y="692"/>
                  <a:pt x="6139" y="693"/>
                  <a:pt x="6127" y="695"/>
                </a:cubicBezTo>
                <a:cubicBezTo>
                  <a:pt x="6116" y="696"/>
                  <a:pt x="6106" y="698"/>
                  <a:pt x="6095" y="699"/>
                </a:cubicBezTo>
                <a:cubicBezTo>
                  <a:pt x="6103" y="714"/>
                  <a:pt x="6114" y="724"/>
                  <a:pt x="6127" y="724"/>
                </a:cubicBezTo>
                <a:cubicBezTo>
                  <a:pt x="6142" y="724"/>
                  <a:pt x="6155" y="711"/>
                  <a:pt x="6162" y="691"/>
                </a:cubicBezTo>
                <a:close/>
                <a:moveTo>
                  <a:pt x="4762" y="755"/>
                </a:moveTo>
                <a:cubicBezTo>
                  <a:pt x="4740" y="755"/>
                  <a:pt x="4722" y="784"/>
                  <a:pt x="4721" y="821"/>
                </a:cubicBezTo>
                <a:cubicBezTo>
                  <a:pt x="4722" y="821"/>
                  <a:pt x="4723" y="821"/>
                  <a:pt x="4724" y="821"/>
                </a:cubicBezTo>
                <a:cubicBezTo>
                  <a:pt x="4723" y="821"/>
                  <a:pt x="4722" y="821"/>
                  <a:pt x="4721" y="822"/>
                </a:cubicBezTo>
                <a:cubicBezTo>
                  <a:pt x="4721" y="822"/>
                  <a:pt x="4721" y="823"/>
                  <a:pt x="4721" y="824"/>
                </a:cubicBezTo>
                <a:cubicBezTo>
                  <a:pt x="4721" y="861"/>
                  <a:pt x="4740" y="892"/>
                  <a:pt x="4762" y="892"/>
                </a:cubicBezTo>
                <a:cubicBezTo>
                  <a:pt x="4785" y="892"/>
                  <a:pt x="4803" y="861"/>
                  <a:pt x="4803" y="824"/>
                </a:cubicBezTo>
                <a:cubicBezTo>
                  <a:pt x="4803" y="786"/>
                  <a:pt x="4785" y="755"/>
                  <a:pt x="4762" y="755"/>
                </a:cubicBezTo>
                <a:close/>
                <a:moveTo>
                  <a:pt x="4977" y="755"/>
                </a:moveTo>
                <a:cubicBezTo>
                  <a:pt x="4955" y="755"/>
                  <a:pt x="4936" y="786"/>
                  <a:pt x="4936" y="824"/>
                </a:cubicBezTo>
                <a:cubicBezTo>
                  <a:pt x="4936" y="861"/>
                  <a:pt x="4955" y="892"/>
                  <a:pt x="4977" y="892"/>
                </a:cubicBezTo>
                <a:cubicBezTo>
                  <a:pt x="5000" y="892"/>
                  <a:pt x="5018" y="861"/>
                  <a:pt x="5018" y="824"/>
                </a:cubicBezTo>
                <a:cubicBezTo>
                  <a:pt x="5018" y="786"/>
                  <a:pt x="5000" y="755"/>
                  <a:pt x="4977" y="755"/>
                </a:cubicBezTo>
                <a:close/>
                <a:moveTo>
                  <a:pt x="5184" y="755"/>
                </a:moveTo>
                <a:cubicBezTo>
                  <a:pt x="5162" y="755"/>
                  <a:pt x="5143" y="786"/>
                  <a:pt x="5143" y="824"/>
                </a:cubicBezTo>
                <a:cubicBezTo>
                  <a:pt x="5143" y="861"/>
                  <a:pt x="5162" y="892"/>
                  <a:pt x="5184" y="892"/>
                </a:cubicBezTo>
                <a:cubicBezTo>
                  <a:pt x="5207" y="892"/>
                  <a:pt x="5225" y="861"/>
                  <a:pt x="5225" y="824"/>
                </a:cubicBezTo>
                <a:cubicBezTo>
                  <a:pt x="5225" y="786"/>
                  <a:pt x="5207" y="755"/>
                  <a:pt x="5184" y="755"/>
                </a:cubicBezTo>
                <a:close/>
                <a:moveTo>
                  <a:pt x="5392" y="755"/>
                </a:moveTo>
                <a:cubicBezTo>
                  <a:pt x="5369" y="755"/>
                  <a:pt x="5351" y="786"/>
                  <a:pt x="5351" y="824"/>
                </a:cubicBezTo>
                <a:cubicBezTo>
                  <a:pt x="5351" y="861"/>
                  <a:pt x="5369" y="892"/>
                  <a:pt x="5392" y="892"/>
                </a:cubicBezTo>
                <a:cubicBezTo>
                  <a:pt x="5414" y="892"/>
                  <a:pt x="5433" y="861"/>
                  <a:pt x="5433" y="824"/>
                </a:cubicBezTo>
                <a:cubicBezTo>
                  <a:pt x="5433" y="786"/>
                  <a:pt x="5414" y="755"/>
                  <a:pt x="5392" y="755"/>
                </a:cubicBezTo>
                <a:close/>
                <a:moveTo>
                  <a:pt x="5607" y="755"/>
                </a:moveTo>
                <a:cubicBezTo>
                  <a:pt x="5584" y="755"/>
                  <a:pt x="5566" y="786"/>
                  <a:pt x="5566" y="824"/>
                </a:cubicBezTo>
                <a:cubicBezTo>
                  <a:pt x="5566" y="861"/>
                  <a:pt x="5584" y="892"/>
                  <a:pt x="5607" y="892"/>
                </a:cubicBezTo>
                <a:cubicBezTo>
                  <a:pt x="5629" y="892"/>
                  <a:pt x="5648" y="861"/>
                  <a:pt x="5648" y="824"/>
                </a:cubicBezTo>
                <a:cubicBezTo>
                  <a:pt x="5648" y="786"/>
                  <a:pt x="5629" y="755"/>
                  <a:pt x="5607" y="755"/>
                </a:cubicBezTo>
                <a:close/>
                <a:moveTo>
                  <a:pt x="5814" y="755"/>
                </a:moveTo>
                <a:cubicBezTo>
                  <a:pt x="5791" y="755"/>
                  <a:pt x="5773" y="786"/>
                  <a:pt x="5773" y="824"/>
                </a:cubicBezTo>
                <a:cubicBezTo>
                  <a:pt x="5773" y="861"/>
                  <a:pt x="5791" y="892"/>
                  <a:pt x="5814" y="892"/>
                </a:cubicBezTo>
                <a:cubicBezTo>
                  <a:pt x="5837" y="892"/>
                  <a:pt x="5855" y="861"/>
                  <a:pt x="5855" y="824"/>
                </a:cubicBezTo>
                <a:cubicBezTo>
                  <a:pt x="5855" y="786"/>
                  <a:pt x="5837" y="755"/>
                  <a:pt x="5814" y="755"/>
                </a:cubicBezTo>
                <a:close/>
                <a:moveTo>
                  <a:pt x="6021" y="755"/>
                </a:moveTo>
                <a:cubicBezTo>
                  <a:pt x="5999" y="755"/>
                  <a:pt x="5980" y="786"/>
                  <a:pt x="5980" y="824"/>
                </a:cubicBezTo>
                <a:cubicBezTo>
                  <a:pt x="5980" y="838"/>
                  <a:pt x="5983" y="850"/>
                  <a:pt x="5987" y="861"/>
                </a:cubicBezTo>
                <a:cubicBezTo>
                  <a:pt x="6011" y="846"/>
                  <a:pt x="6037" y="830"/>
                  <a:pt x="6062" y="812"/>
                </a:cubicBezTo>
                <a:cubicBezTo>
                  <a:pt x="6058" y="780"/>
                  <a:pt x="6042" y="755"/>
                  <a:pt x="6021" y="755"/>
                </a:cubicBezTo>
                <a:close/>
                <a:moveTo>
                  <a:pt x="6237" y="755"/>
                </a:moveTo>
                <a:cubicBezTo>
                  <a:pt x="6225" y="776"/>
                  <a:pt x="6211" y="797"/>
                  <a:pt x="6195" y="818"/>
                </a:cubicBezTo>
                <a:cubicBezTo>
                  <a:pt x="6195" y="820"/>
                  <a:pt x="6195" y="822"/>
                  <a:pt x="6195" y="824"/>
                </a:cubicBezTo>
                <a:cubicBezTo>
                  <a:pt x="6195" y="861"/>
                  <a:pt x="6214" y="892"/>
                  <a:pt x="6236" y="892"/>
                </a:cubicBezTo>
                <a:cubicBezTo>
                  <a:pt x="6259" y="892"/>
                  <a:pt x="6277" y="861"/>
                  <a:pt x="6277" y="824"/>
                </a:cubicBezTo>
                <a:cubicBezTo>
                  <a:pt x="6277" y="786"/>
                  <a:pt x="6259" y="756"/>
                  <a:pt x="6237" y="755"/>
                </a:cubicBezTo>
                <a:close/>
                <a:moveTo>
                  <a:pt x="6443" y="755"/>
                </a:moveTo>
                <a:cubicBezTo>
                  <a:pt x="6421" y="755"/>
                  <a:pt x="6402" y="786"/>
                  <a:pt x="6402" y="824"/>
                </a:cubicBezTo>
                <a:cubicBezTo>
                  <a:pt x="6402" y="861"/>
                  <a:pt x="6421" y="892"/>
                  <a:pt x="6443" y="892"/>
                </a:cubicBezTo>
                <a:cubicBezTo>
                  <a:pt x="6466" y="892"/>
                  <a:pt x="6484" y="861"/>
                  <a:pt x="6484" y="824"/>
                </a:cubicBezTo>
                <a:cubicBezTo>
                  <a:pt x="6484" y="786"/>
                  <a:pt x="6466" y="755"/>
                  <a:pt x="6443" y="755"/>
                </a:cubicBezTo>
                <a:close/>
                <a:moveTo>
                  <a:pt x="6651" y="755"/>
                </a:moveTo>
                <a:cubicBezTo>
                  <a:pt x="6628" y="755"/>
                  <a:pt x="6610" y="786"/>
                  <a:pt x="6610" y="824"/>
                </a:cubicBezTo>
                <a:cubicBezTo>
                  <a:pt x="6610" y="861"/>
                  <a:pt x="6628" y="892"/>
                  <a:pt x="6651" y="892"/>
                </a:cubicBezTo>
                <a:cubicBezTo>
                  <a:pt x="6673" y="892"/>
                  <a:pt x="6692" y="861"/>
                  <a:pt x="6692" y="824"/>
                </a:cubicBezTo>
                <a:cubicBezTo>
                  <a:pt x="6692" y="786"/>
                  <a:pt x="6673" y="755"/>
                  <a:pt x="6651" y="755"/>
                </a:cubicBezTo>
                <a:close/>
                <a:moveTo>
                  <a:pt x="6866" y="755"/>
                </a:moveTo>
                <a:cubicBezTo>
                  <a:pt x="6843" y="755"/>
                  <a:pt x="6825" y="786"/>
                  <a:pt x="6825" y="824"/>
                </a:cubicBezTo>
                <a:cubicBezTo>
                  <a:pt x="6825" y="861"/>
                  <a:pt x="6843" y="892"/>
                  <a:pt x="6866" y="892"/>
                </a:cubicBezTo>
                <a:cubicBezTo>
                  <a:pt x="6888" y="892"/>
                  <a:pt x="6907" y="861"/>
                  <a:pt x="6907" y="824"/>
                </a:cubicBezTo>
                <a:cubicBezTo>
                  <a:pt x="6907" y="786"/>
                  <a:pt x="6888" y="755"/>
                  <a:pt x="6866" y="755"/>
                </a:cubicBezTo>
                <a:close/>
                <a:moveTo>
                  <a:pt x="7073" y="755"/>
                </a:moveTo>
                <a:cubicBezTo>
                  <a:pt x="7050" y="755"/>
                  <a:pt x="7032" y="786"/>
                  <a:pt x="7032" y="824"/>
                </a:cubicBezTo>
                <a:cubicBezTo>
                  <a:pt x="7032" y="861"/>
                  <a:pt x="7050" y="892"/>
                  <a:pt x="7073" y="892"/>
                </a:cubicBezTo>
                <a:cubicBezTo>
                  <a:pt x="7096" y="892"/>
                  <a:pt x="7114" y="861"/>
                  <a:pt x="7114" y="824"/>
                </a:cubicBezTo>
                <a:cubicBezTo>
                  <a:pt x="7114" y="786"/>
                  <a:pt x="7096" y="755"/>
                  <a:pt x="7073" y="755"/>
                </a:cubicBezTo>
                <a:close/>
                <a:moveTo>
                  <a:pt x="7280" y="755"/>
                </a:moveTo>
                <a:cubicBezTo>
                  <a:pt x="7258" y="755"/>
                  <a:pt x="7239" y="786"/>
                  <a:pt x="7239" y="824"/>
                </a:cubicBezTo>
                <a:cubicBezTo>
                  <a:pt x="7239" y="861"/>
                  <a:pt x="7258" y="892"/>
                  <a:pt x="7280" y="892"/>
                </a:cubicBezTo>
                <a:cubicBezTo>
                  <a:pt x="7303" y="892"/>
                  <a:pt x="7321" y="861"/>
                  <a:pt x="7321" y="824"/>
                </a:cubicBezTo>
                <a:cubicBezTo>
                  <a:pt x="7321" y="786"/>
                  <a:pt x="7303" y="755"/>
                  <a:pt x="7280" y="755"/>
                </a:cubicBezTo>
                <a:close/>
                <a:moveTo>
                  <a:pt x="7495" y="755"/>
                </a:moveTo>
                <a:cubicBezTo>
                  <a:pt x="7473" y="755"/>
                  <a:pt x="7454" y="786"/>
                  <a:pt x="7454" y="824"/>
                </a:cubicBezTo>
                <a:cubicBezTo>
                  <a:pt x="7454" y="861"/>
                  <a:pt x="7473" y="892"/>
                  <a:pt x="7495" y="892"/>
                </a:cubicBezTo>
                <a:cubicBezTo>
                  <a:pt x="7518" y="892"/>
                  <a:pt x="7536" y="861"/>
                  <a:pt x="7536" y="824"/>
                </a:cubicBezTo>
                <a:cubicBezTo>
                  <a:pt x="7536" y="786"/>
                  <a:pt x="7518" y="755"/>
                  <a:pt x="7495" y="755"/>
                </a:cubicBezTo>
                <a:close/>
                <a:moveTo>
                  <a:pt x="7702" y="755"/>
                </a:moveTo>
                <a:cubicBezTo>
                  <a:pt x="7680" y="755"/>
                  <a:pt x="7661" y="786"/>
                  <a:pt x="7661" y="824"/>
                </a:cubicBezTo>
                <a:cubicBezTo>
                  <a:pt x="7661" y="861"/>
                  <a:pt x="7680" y="892"/>
                  <a:pt x="7702" y="892"/>
                </a:cubicBezTo>
                <a:cubicBezTo>
                  <a:pt x="7725" y="892"/>
                  <a:pt x="7743" y="861"/>
                  <a:pt x="7743" y="824"/>
                </a:cubicBezTo>
                <a:cubicBezTo>
                  <a:pt x="7743" y="786"/>
                  <a:pt x="7725" y="755"/>
                  <a:pt x="7702" y="755"/>
                </a:cubicBezTo>
                <a:close/>
                <a:moveTo>
                  <a:pt x="7910" y="755"/>
                </a:moveTo>
                <a:cubicBezTo>
                  <a:pt x="7887" y="755"/>
                  <a:pt x="7869" y="786"/>
                  <a:pt x="7869" y="824"/>
                </a:cubicBezTo>
                <a:cubicBezTo>
                  <a:pt x="7869" y="861"/>
                  <a:pt x="7887" y="892"/>
                  <a:pt x="7910" y="892"/>
                </a:cubicBezTo>
                <a:cubicBezTo>
                  <a:pt x="7932" y="892"/>
                  <a:pt x="7951" y="861"/>
                  <a:pt x="7951" y="824"/>
                </a:cubicBezTo>
                <a:cubicBezTo>
                  <a:pt x="7951" y="786"/>
                  <a:pt x="7932" y="755"/>
                  <a:pt x="7910" y="755"/>
                </a:cubicBezTo>
                <a:close/>
                <a:moveTo>
                  <a:pt x="8125" y="755"/>
                </a:moveTo>
                <a:cubicBezTo>
                  <a:pt x="8102" y="755"/>
                  <a:pt x="8084" y="786"/>
                  <a:pt x="8084" y="824"/>
                </a:cubicBezTo>
                <a:cubicBezTo>
                  <a:pt x="8084" y="861"/>
                  <a:pt x="8102" y="892"/>
                  <a:pt x="8125" y="892"/>
                </a:cubicBezTo>
                <a:cubicBezTo>
                  <a:pt x="8147" y="892"/>
                  <a:pt x="8166" y="861"/>
                  <a:pt x="8166" y="824"/>
                </a:cubicBezTo>
                <a:cubicBezTo>
                  <a:pt x="8166" y="786"/>
                  <a:pt x="8147" y="755"/>
                  <a:pt x="8125" y="755"/>
                </a:cubicBezTo>
                <a:close/>
                <a:moveTo>
                  <a:pt x="8332" y="755"/>
                </a:moveTo>
                <a:cubicBezTo>
                  <a:pt x="8309" y="755"/>
                  <a:pt x="8291" y="786"/>
                  <a:pt x="8291" y="824"/>
                </a:cubicBezTo>
                <a:cubicBezTo>
                  <a:pt x="8291" y="861"/>
                  <a:pt x="8309" y="892"/>
                  <a:pt x="8332" y="892"/>
                </a:cubicBezTo>
                <a:cubicBezTo>
                  <a:pt x="8355" y="892"/>
                  <a:pt x="8373" y="861"/>
                  <a:pt x="8373" y="824"/>
                </a:cubicBezTo>
                <a:cubicBezTo>
                  <a:pt x="8373" y="786"/>
                  <a:pt x="8355" y="755"/>
                  <a:pt x="8332" y="755"/>
                </a:cubicBezTo>
                <a:close/>
                <a:moveTo>
                  <a:pt x="8539" y="755"/>
                </a:moveTo>
                <a:cubicBezTo>
                  <a:pt x="8517" y="755"/>
                  <a:pt x="8498" y="786"/>
                  <a:pt x="8498" y="824"/>
                </a:cubicBezTo>
                <a:cubicBezTo>
                  <a:pt x="8498" y="861"/>
                  <a:pt x="8517" y="892"/>
                  <a:pt x="8539" y="892"/>
                </a:cubicBezTo>
                <a:cubicBezTo>
                  <a:pt x="8562" y="892"/>
                  <a:pt x="8580" y="861"/>
                  <a:pt x="8580" y="824"/>
                </a:cubicBezTo>
                <a:cubicBezTo>
                  <a:pt x="8580" y="786"/>
                  <a:pt x="8562" y="755"/>
                  <a:pt x="8539" y="755"/>
                </a:cubicBezTo>
                <a:close/>
                <a:moveTo>
                  <a:pt x="8754" y="755"/>
                </a:moveTo>
                <a:cubicBezTo>
                  <a:pt x="8744" y="755"/>
                  <a:pt x="8736" y="761"/>
                  <a:pt x="8729" y="770"/>
                </a:cubicBezTo>
                <a:cubicBezTo>
                  <a:pt x="8725" y="779"/>
                  <a:pt x="8721" y="787"/>
                  <a:pt x="8717" y="796"/>
                </a:cubicBezTo>
                <a:cubicBezTo>
                  <a:pt x="8714" y="804"/>
                  <a:pt x="8713" y="814"/>
                  <a:pt x="8713" y="824"/>
                </a:cubicBezTo>
                <a:cubicBezTo>
                  <a:pt x="8713" y="861"/>
                  <a:pt x="8732" y="892"/>
                  <a:pt x="8754" y="892"/>
                </a:cubicBezTo>
                <a:cubicBezTo>
                  <a:pt x="8777" y="892"/>
                  <a:pt x="8795" y="861"/>
                  <a:pt x="8795" y="824"/>
                </a:cubicBezTo>
                <a:cubicBezTo>
                  <a:pt x="8795" y="786"/>
                  <a:pt x="8777" y="755"/>
                  <a:pt x="8754" y="755"/>
                </a:cubicBezTo>
                <a:close/>
                <a:moveTo>
                  <a:pt x="8961" y="755"/>
                </a:moveTo>
                <a:cubicBezTo>
                  <a:pt x="8939" y="755"/>
                  <a:pt x="8920" y="786"/>
                  <a:pt x="8920" y="824"/>
                </a:cubicBezTo>
                <a:cubicBezTo>
                  <a:pt x="8920" y="861"/>
                  <a:pt x="8939" y="892"/>
                  <a:pt x="8961" y="892"/>
                </a:cubicBezTo>
                <a:cubicBezTo>
                  <a:pt x="8984" y="892"/>
                  <a:pt x="9002" y="861"/>
                  <a:pt x="9002" y="824"/>
                </a:cubicBezTo>
                <a:cubicBezTo>
                  <a:pt x="9002" y="786"/>
                  <a:pt x="8984" y="755"/>
                  <a:pt x="8961" y="755"/>
                </a:cubicBezTo>
                <a:close/>
                <a:moveTo>
                  <a:pt x="9169" y="755"/>
                </a:moveTo>
                <a:cubicBezTo>
                  <a:pt x="9146" y="755"/>
                  <a:pt x="9128" y="786"/>
                  <a:pt x="9128" y="824"/>
                </a:cubicBezTo>
                <a:cubicBezTo>
                  <a:pt x="9128" y="848"/>
                  <a:pt x="9136" y="870"/>
                  <a:pt x="9147" y="882"/>
                </a:cubicBezTo>
                <a:cubicBezTo>
                  <a:pt x="9170" y="865"/>
                  <a:pt x="9190" y="843"/>
                  <a:pt x="9209" y="819"/>
                </a:cubicBezTo>
                <a:cubicBezTo>
                  <a:pt x="9208" y="784"/>
                  <a:pt x="9190" y="755"/>
                  <a:pt x="9169" y="755"/>
                </a:cubicBezTo>
                <a:close/>
                <a:moveTo>
                  <a:pt x="13997" y="755"/>
                </a:moveTo>
                <a:cubicBezTo>
                  <a:pt x="13975" y="755"/>
                  <a:pt x="13956" y="786"/>
                  <a:pt x="13956" y="824"/>
                </a:cubicBezTo>
                <a:cubicBezTo>
                  <a:pt x="13956" y="830"/>
                  <a:pt x="13957" y="836"/>
                  <a:pt x="13958" y="842"/>
                </a:cubicBezTo>
                <a:cubicBezTo>
                  <a:pt x="13984" y="833"/>
                  <a:pt x="14020" y="816"/>
                  <a:pt x="14036" y="802"/>
                </a:cubicBezTo>
                <a:cubicBezTo>
                  <a:pt x="14031" y="775"/>
                  <a:pt x="14015" y="755"/>
                  <a:pt x="13997" y="755"/>
                </a:cubicBezTo>
                <a:close/>
                <a:moveTo>
                  <a:pt x="15894" y="755"/>
                </a:moveTo>
                <a:cubicBezTo>
                  <a:pt x="15871" y="755"/>
                  <a:pt x="15853" y="786"/>
                  <a:pt x="15853" y="824"/>
                </a:cubicBezTo>
                <a:cubicBezTo>
                  <a:pt x="15853" y="861"/>
                  <a:pt x="15871" y="892"/>
                  <a:pt x="15894" y="892"/>
                </a:cubicBezTo>
                <a:cubicBezTo>
                  <a:pt x="15916" y="892"/>
                  <a:pt x="15935" y="861"/>
                  <a:pt x="15935" y="824"/>
                </a:cubicBezTo>
                <a:cubicBezTo>
                  <a:pt x="15935" y="786"/>
                  <a:pt x="15916" y="755"/>
                  <a:pt x="15894" y="755"/>
                </a:cubicBezTo>
                <a:close/>
                <a:moveTo>
                  <a:pt x="13548" y="794"/>
                </a:moveTo>
                <a:cubicBezTo>
                  <a:pt x="13544" y="804"/>
                  <a:pt x="13542" y="815"/>
                  <a:pt x="13542" y="828"/>
                </a:cubicBezTo>
                <a:cubicBezTo>
                  <a:pt x="13542" y="849"/>
                  <a:pt x="13548" y="867"/>
                  <a:pt x="13556" y="880"/>
                </a:cubicBezTo>
                <a:cubicBezTo>
                  <a:pt x="13566" y="873"/>
                  <a:pt x="13574" y="868"/>
                  <a:pt x="13582" y="868"/>
                </a:cubicBezTo>
                <a:cubicBezTo>
                  <a:pt x="13594" y="868"/>
                  <a:pt x="13605" y="870"/>
                  <a:pt x="13615" y="869"/>
                </a:cubicBezTo>
                <a:cubicBezTo>
                  <a:pt x="13620" y="859"/>
                  <a:pt x="13623" y="846"/>
                  <a:pt x="13624" y="832"/>
                </a:cubicBezTo>
                <a:cubicBezTo>
                  <a:pt x="13598" y="813"/>
                  <a:pt x="13580" y="804"/>
                  <a:pt x="13548" y="794"/>
                </a:cubicBezTo>
                <a:close/>
                <a:moveTo>
                  <a:pt x="13756" y="794"/>
                </a:moveTo>
                <a:cubicBezTo>
                  <a:pt x="13752" y="804"/>
                  <a:pt x="13749" y="817"/>
                  <a:pt x="13749" y="830"/>
                </a:cubicBezTo>
                <a:cubicBezTo>
                  <a:pt x="13749" y="868"/>
                  <a:pt x="13767" y="899"/>
                  <a:pt x="13790" y="899"/>
                </a:cubicBezTo>
                <a:cubicBezTo>
                  <a:pt x="13812" y="899"/>
                  <a:pt x="13830" y="869"/>
                  <a:pt x="13831" y="832"/>
                </a:cubicBezTo>
                <a:cubicBezTo>
                  <a:pt x="13814" y="833"/>
                  <a:pt x="13797" y="830"/>
                  <a:pt x="13789" y="828"/>
                </a:cubicBezTo>
                <a:cubicBezTo>
                  <a:pt x="13794" y="828"/>
                  <a:pt x="13806" y="815"/>
                  <a:pt x="13810" y="794"/>
                </a:cubicBezTo>
                <a:lnTo>
                  <a:pt x="13756" y="794"/>
                </a:lnTo>
                <a:close/>
                <a:moveTo>
                  <a:pt x="4517" y="806"/>
                </a:moveTo>
                <a:cubicBezTo>
                  <a:pt x="4515" y="815"/>
                  <a:pt x="4514" y="824"/>
                  <a:pt x="4514" y="833"/>
                </a:cubicBezTo>
                <a:cubicBezTo>
                  <a:pt x="4514" y="867"/>
                  <a:pt x="4529" y="895"/>
                  <a:pt x="4548" y="900"/>
                </a:cubicBezTo>
                <a:cubicBezTo>
                  <a:pt x="4541" y="865"/>
                  <a:pt x="4534" y="828"/>
                  <a:pt x="4517" y="806"/>
                </a:cubicBezTo>
                <a:close/>
                <a:moveTo>
                  <a:pt x="13409" y="806"/>
                </a:moveTo>
                <a:cubicBezTo>
                  <a:pt x="13403" y="817"/>
                  <a:pt x="13398" y="826"/>
                  <a:pt x="13388" y="842"/>
                </a:cubicBezTo>
                <a:cubicBezTo>
                  <a:pt x="13389" y="843"/>
                  <a:pt x="13397" y="850"/>
                  <a:pt x="13408" y="860"/>
                </a:cubicBezTo>
                <a:cubicBezTo>
                  <a:pt x="13410" y="851"/>
                  <a:pt x="13412" y="842"/>
                  <a:pt x="13412" y="832"/>
                </a:cubicBezTo>
                <a:cubicBezTo>
                  <a:pt x="13412" y="823"/>
                  <a:pt x="13411" y="814"/>
                  <a:pt x="13409" y="806"/>
                </a:cubicBezTo>
                <a:close/>
                <a:moveTo>
                  <a:pt x="12941" y="832"/>
                </a:moveTo>
                <a:cubicBezTo>
                  <a:pt x="12933" y="832"/>
                  <a:pt x="12923" y="832"/>
                  <a:pt x="12912" y="834"/>
                </a:cubicBezTo>
                <a:cubicBezTo>
                  <a:pt x="12913" y="850"/>
                  <a:pt x="12918" y="865"/>
                  <a:pt x="12925" y="876"/>
                </a:cubicBezTo>
                <a:cubicBezTo>
                  <a:pt x="12934" y="878"/>
                  <a:pt x="12942" y="885"/>
                  <a:pt x="12949" y="894"/>
                </a:cubicBezTo>
                <a:cubicBezTo>
                  <a:pt x="12950" y="894"/>
                  <a:pt x="12952" y="895"/>
                  <a:pt x="12953" y="895"/>
                </a:cubicBezTo>
                <a:cubicBezTo>
                  <a:pt x="12971" y="895"/>
                  <a:pt x="12986" y="875"/>
                  <a:pt x="12991" y="848"/>
                </a:cubicBezTo>
                <a:cubicBezTo>
                  <a:pt x="12977" y="839"/>
                  <a:pt x="12961" y="832"/>
                  <a:pt x="12941" y="832"/>
                </a:cubicBezTo>
                <a:close/>
                <a:moveTo>
                  <a:pt x="13141" y="832"/>
                </a:moveTo>
                <a:cubicBezTo>
                  <a:pt x="13133" y="832"/>
                  <a:pt x="13126" y="835"/>
                  <a:pt x="13120" y="841"/>
                </a:cubicBezTo>
                <a:cubicBezTo>
                  <a:pt x="13124" y="872"/>
                  <a:pt x="13140" y="895"/>
                  <a:pt x="13160" y="895"/>
                </a:cubicBezTo>
                <a:cubicBezTo>
                  <a:pt x="13174" y="895"/>
                  <a:pt x="13186" y="883"/>
                  <a:pt x="13194" y="864"/>
                </a:cubicBezTo>
                <a:cubicBezTo>
                  <a:pt x="13180" y="851"/>
                  <a:pt x="13160" y="832"/>
                  <a:pt x="13141" y="832"/>
                </a:cubicBezTo>
                <a:close/>
                <a:moveTo>
                  <a:pt x="4387" y="832"/>
                </a:moveTo>
                <a:cubicBezTo>
                  <a:pt x="4359" y="828"/>
                  <a:pt x="4344" y="850"/>
                  <a:pt x="4322" y="876"/>
                </a:cubicBezTo>
                <a:cubicBezTo>
                  <a:pt x="4322" y="877"/>
                  <a:pt x="4324" y="883"/>
                  <a:pt x="4326" y="890"/>
                </a:cubicBezTo>
                <a:cubicBezTo>
                  <a:pt x="4332" y="896"/>
                  <a:pt x="4339" y="900"/>
                  <a:pt x="4346" y="900"/>
                </a:cubicBezTo>
                <a:cubicBezTo>
                  <a:pt x="4369" y="900"/>
                  <a:pt x="4387" y="870"/>
                  <a:pt x="4387" y="832"/>
                </a:cubicBezTo>
                <a:close/>
                <a:moveTo>
                  <a:pt x="4447" y="934"/>
                </a:moveTo>
                <a:cubicBezTo>
                  <a:pt x="4425" y="934"/>
                  <a:pt x="4406" y="965"/>
                  <a:pt x="4406" y="1003"/>
                </a:cubicBezTo>
                <a:cubicBezTo>
                  <a:pt x="4406" y="1041"/>
                  <a:pt x="4425" y="1071"/>
                  <a:pt x="4447" y="1071"/>
                </a:cubicBezTo>
                <a:cubicBezTo>
                  <a:pt x="4470" y="1071"/>
                  <a:pt x="4489" y="1041"/>
                  <a:pt x="4489" y="1003"/>
                </a:cubicBezTo>
                <a:cubicBezTo>
                  <a:pt x="4489" y="965"/>
                  <a:pt x="4470" y="934"/>
                  <a:pt x="4447" y="934"/>
                </a:cubicBezTo>
                <a:close/>
                <a:moveTo>
                  <a:pt x="4870" y="934"/>
                </a:moveTo>
                <a:cubicBezTo>
                  <a:pt x="4866" y="934"/>
                  <a:pt x="4863" y="935"/>
                  <a:pt x="4859" y="937"/>
                </a:cubicBezTo>
                <a:cubicBezTo>
                  <a:pt x="4860" y="949"/>
                  <a:pt x="4864" y="959"/>
                  <a:pt x="4870" y="968"/>
                </a:cubicBezTo>
                <a:cubicBezTo>
                  <a:pt x="4879" y="981"/>
                  <a:pt x="4894" y="991"/>
                  <a:pt x="4910" y="997"/>
                </a:cubicBezTo>
                <a:cubicBezTo>
                  <a:pt x="4909" y="962"/>
                  <a:pt x="4891" y="934"/>
                  <a:pt x="4870" y="934"/>
                </a:cubicBezTo>
                <a:close/>
                <a:moveTo>
                  <a:pt x="5076" y="934"/>
                </a:moveTo>
                <a:cubicBezTo>
                  <a:pt x="5056" y="934"/>
                  <a:pt x="5039" y="959"/>
                  <a:pt x="5036" y="991"/>
                </a:cubicBezTo>
                <a:cubicBezTo>
                  <a:pt x="5043" y="994"/>
                  <a:pt x="5051" y="996"/>
                  <a:pt x="5061" y="996"/>
                </a:cubicBezTo>
                <a:cubicBezTo>
                  <a:pt x="5066" y="996"/>
                  <a:pt x="5071" y="995"/>
                  <a:pt x="5076" y="995"/>
                </a:cubicBezTo>
                <a:cubicBezTo>
                  <a:pt x="5090" y="994"/>
                  <a:pt x="5104" y="991"/>
                  <a:pt x="5116" y="987"/>
                </a:cubicBezTo>
                <a:cubicBezTo>
                  <a:pt x="5112" y="957"/>
                  <a:pt x="5096" y="934"/>
                  <a:pt x="5076" y="934"/>
                </a:cubicBezTo>
                <a:close/>
                <a:moveTo>
                  <a:pt x="5292" y="934"/>
                </a:moveTo>
                <a:cubicBezTo>
                  <a:pt x="5269" y="934"/>
                  <a:pt x="5251" y="965"/>
                  <a:pt x="5251" y="1003"/>
                </a:cubicBezTo>
                <a:cubicBezTo>
                  <a:pt x="5251" y="1041"/>
                  <a:pt x="5269" y="1071"/>
                  <a:pt x="5292" y="1071"/>
                </a:cubicBezTo>
                <a:cubicBezTo>
                  <a:pt x="5315" y="1071"/>
                  <a:pt x="5333" y="1041"/>
                  <a:pt x="5333" y="1003"/>
                </a:cubicBezTo>
                <a:cubicBezTo>
                  <a:pt x="5333" y="965"/>
                  <a:pt x="5315" y="934"/>
                  <a:pt x="5292" y="934"/>
                </a:cubicBezTo>
                <a:close/>
                <a:moveTo>
                  <a:pt x="5499" y="934"/>
                </a:moveTo>
                <a:cubicBezTo>
                  <a:pt x="5477" y="934"/>
                  <a:pt x="5458" y="965"/>
                  <a:pt x="5458" y="1003"/>
                </a:cubicBezTo>
                <a:cubicBezTo>
                  <a:pt x="5458" y="1041"/>
                  <a:pt x="5477" y="1071"/>
                  <a:pt x="5499" y="1071"/>
                </a:cubicBezTo>
                <a:cubicBezTo>
                  <a:pt x="5522" y="1071"/>
                  <a:pt x="5540" y="1041"/>
                  <a:pt x="5540" y="1003"/>
                </a:cubicBezTo>
                <a:cubicBezTo>
                  <a:pt x="5540" y="965"/>
                  <a:pt x="5522" y="934"/>
                  <a:pt x="5499" y="934"/>
                </a:cubicBezTo>
                <a:close/>
                <a:moveTo>
                  <a:pt x="5706" y="934"/>
                </a:moveTo>
                <a:cubicBezTo>
                  <a:pt x="5684" y="934"/>
                  <a:pt x="5665" y="965"/>
                  <a:pt x="5665" y="1003"/>
                </a:cubicBezTo>
                <a:cubicBezTo>
                  <a:pt x="5665" y="1041"/>
                  <a:pt x="5684" y="1071"/>
                  <a:pt x="5706" y="1071"/>
                </a:cubicBezTo>
                <a:cubicBezTo>
                  <a:pt x="5729" y="1071"/>
                  <a:pt x="5747" y="1041"/>
                  <a:pt x="5747" y="1003"/>
                </a:cubicBezTo>
                <a:cubicBezTo>
                  <a:pt x="5747" y="965"/>
                  <a:pt x="5729" y="934"/>
                  <a:pt x="5706" y="934"/>
                </a:cubicBezTo>
                <a:close/>
                <a:moveTo>
                  <a:pt x="6129" y="934"/>
                </a:moveTo>
                <a:cubicBezTo>
                  <a:pt x="6106" y="934"/>
                  <a:pt x="6088" y="965"/>
                  <a:pt x="6088" y="1003"/>
                </a:cubicBezTo>
                <a:cubicBezTo>
                  <a:pt x="6088" y="1041"/>
                  <a:pt x="6106" y="1071"/>
                  <a:pt x="6129" y="1071"/>
                </a:cubicBezTo>
                <a:cubicBezTo>
                  <a:pt x="6151" y="1071"/>
                  <a:pt x="6170" y="1041"/>
                  <a:pt x="6170" y="1003"/>
                </a:cubicBezTo>
                <a:cubicBezTo>
                  <a:pt x="6170" y="965"/>
                  <a:pt x="6151" y="934"/>
                  <a:pt x="6129" y="934"/>
                </a:cubicBezTo>
                <a:close/>
                <a:moveTo>
                  <a:pt x="6336" y="934"/>
                </a:moveTo>
                <a:cubicBezTo>
                  <a:pt x="6313" y="934"/>
                  <a:pt x="6295" y="965"/>
                  <a:pt x="6295" y="1003"/>
                </a:cubicBezTo>
                <a:cubicBezTo>
                  <a:pt x="6295" y="1041"/>
                  <a:pt x="6313" y="1071"/>
                  <a:pt x="6336" y="1071"/>
                </a:cubicBezTo>
                <a:cubicBezTo>
                  <a:pt x="6359" y="1071"/>
                  <a:pt x="6377" y="1041"/>
                  <a:pt x="6377" y="1003"/>
                </a:cubicBezTo>
                <a:cubicBezTo>
                  <a:pt x="6377" y="965"/>
                  <a:pt x="6359" y="934"/>
                  <a:pt x="6336" y="934"/>
                </a:cubicBezTo>
                <a:close/>
                <a:moveTo>
                  <a:pt x="6551" y="934"/>
                </a:moveTo>
                <a:cubicBezTo>
                  <a:pt x="6528" y="934"/>
                  <a:pt x="6510" y="965"/>
                  <a:pt x="6510" y="1003"/>
                </a:cubicBezTo>
                <a:cubicBezTo>
                  <a:pt x="6510" y="1041"/>
                  <a:pt x="6528" y="1071"/>
                  <a:pt x="6551" y="1071"/>
                </a:cubicBezTo>
                <a:cubicBezTo>
                  <a:pt x="6574" y="1071"/>
                  <a:pt x="6592" y="1041"/>
                  <a:pt x="6592" y="1003"/>
                </a:cubicBezTo>
                <a:cubicBezTo>
                  <a:pt x="6592" y="965"/>
                  <a:pt x="6574" y="934"/>
                  <a:pt x="6551" y="934"/>
                </a:cubicBezTo>
                <a:close/>
                <a:moveTo>
                  <a:pt x="6758" y="934"/>
                </a:moveTo>
                <a:cubicBezTo>
                  <a:pt x="6736" y="934"/>
                  <a:pt x="6717" y="965"/>
                  <a:pt x="6717" y="1003"/>
                </a:cubicBezTo>
                <a:cubicBezTo>
                  <a:pt x="6717" y="1041"/>
                  <a:pt x="6736" y="1071"/>
                  <a:pt x="6758" y="1071"/>
                </a:cubicBezTo>
                <a:cubicBezTo>
                  <a:pt x="6781" y="1071"/>
                  <a:pt x="6799" y="1041"/>
                  <a:pt x="6799" y="1003"/>
                </a:cubicBezTo>
                <a:cubicBezTo>
                  <a:pt x="6799" y="965"/>
                  <a:pt x="6781" y="934"/>
                  <a:pt x="6758" y="934"/>
                </a:cubicBezTo>
                <a:close/>
                <a:moveTo>
                  <a:pt x="6965" y="934"/>
                </a:moveTo>
                <a:cubicBezTo>
                  <a:pt x="6943" y="934"/>
                  <a:pt x="6924" y="965"/>
                  <a:pt x="6924" y="1003"/>
                </a:cubicBezTo>
                <a:cubicBezTo>
                  <a:pt x="6924" y="1041"/>
                  <a:pt x="6943" y="1071"/>
                  <a:pt x="6965" y="1071"/>
                </a:cubicBezTo>
                <a:cubicBezTo>
                  <a:pt x="6988" y="1071"/>
                  <a:pt x="7006" y="1041"/>
                  <a:pt x="7006" y="1003"/>
                </a:cubicBezTo>
                <a:cubicBezTo>
                  <a:pt x="7006" y="965"/>
                  <a:pt x="6988" y="934"/>
                  <a:pt x="6965" y="934"/>
                </a:cubicBezTo>
                <a:close/>
                <a:moveTo>
                  <a:pt x="7180" y="934"/>
                </a:moveTo>
                <a:cubicBezTo>
                  <a:pt x="7158" y="934"/>
                  <a:pt x="7139" y="965"/>
                  <a:pt x="7139" y="1003"/>
                </a:cubicBezTo>
                <a:cubicBezTo>
                  <a:pt x="7139" y="1041"/>
                  <a:pt x="7158" y="1071"/>
                  <a:pt x="7180" y="1071"/>
                </a:cubicBezTo>
                <a:cubicBezTo>
                  <a:pt x="7203" y="1071"/>
                  <a:pt x="7221" y="1041"/>
                  <a:pt x="7221" y="1003"/>
                </a:cubicBezTo>
                <a:cubicBezTo>
                  <a:pt x="7221" y="965"/>
                  <a:pt x="7203" y="934"/>
                  <a:pt x="7180" y="934"/>
                </a:cubicBezTo>
                <a:close/>
                <a:moveTo>
                  <a:pt x="7388" y="934"/>
                </a:moveTo>
                <a:cubicBezTo>
                  <a:pt x="7365" y="934"/>
                  <a:pt x="7347" y="965"/>
                  <a:pt x="7347" y="1003"/>
                </a:cubicBezTo>
                <a:cubicBezTo>
                  <a:pt x="7347" y="1041"/>
                  <a:pt x="7365" y="1071"/>
                  <a:pt x="7388" y="1071"/>
                </a:cubicBezTo>
                <a:cubicBezTo>
                  <a:pt x="7410" y="1071"/>
                  <a:pt x="7429" y="1041"/>
                  <a:pt x="7429" y="1003"/>
                </a:cubicBezTo>
                <a:cubicBezTo>
                  <a:pt x="7429" y="965"/>
                  <a:pt x="7410" y="934"/>
                  <a:pt x="7388" y="934"/>
                </a:cubicBezTo>
                <a:close/>
                <a:moveTo>
                  <a:pt x="7595" y="934"/>
                </a:moveTo>
                <a:cubicBezTo>
                  <a:pt x="7572" y="934"/>
                  <a:pt x="7554" y="965"/>
                  <a:pt x="7554" y="1003"/>
                </a:cubicBezTo>
                <a:cubicBezTo>
                  <a:pt x="7554" y="1041"/>
                  <a:pt x="7572" y="1071"/>
                  <a:pt x="7595" y="1071"/>
                </a:cubicBezTo>
                <a:cubicBezTo>
                  <a:pt x="7618" y="1071"/>
                  <a:pt x="7636" y="1041"/>
                  <a:pt x="7636" y="1003"/>
                </a:cubicBezTo>
                <a:cubicBezTo>
                  <a:pt x="7636" y="965"/>
                  <a:pt x="7618" y="934"/>
                  <a:pt x="7595" y="934"/>
                </a:cubicBezTo>
                <a:close/>
                <a:moveTo>
                  <a:pt x="7810" y="934"/>
                </a:moveTo>
                <a:cubicBezTo>
                  <a:pt x="7787" y="934"/>
                  <a:pt x="7769" y="965"/>
                  <a:pt x="7769" y="1003"/>
                </a:cubicBezTo>
                <a:cubicBezTo>
                  <a:pt x="7769" y="1041"/>
                  <a:pt x="7787" y="1071"/>
                  <a:pt x="7810" y="1071"/>
                </a:cubicBezTo>
                <a:cubicBezTo>
                  <a:pt x="7833" y="1071"/>
                  <a:pt x="7851" y="1041"/>
                  <a:pt x="7851" y="1003"/>
                </a:cubicBezTo>
                <a:cubicBezTo>
                  <a:pt x="7851" y="965"/>
                  <a:pt x="7833" y="934"/>
                  <a:pt x="7810" y="934"/>
                </a:cubicBezTo>
                <a:close/>
                <a:moveTo>
                  <a:pt x="8017" y="934"/>
                </a:moveTo>
                <a:cubicBezTo>
                  <a:pt x="7995" y="934"/>
                  <a:pt x="7976" y="965"/>
                  <a:pt x="7976" y="1003"/>
                </a:cubicBezTo>
                <a:cubicBezTo>
                  <a:pt x="7976" y="1041"/>
                  <a:pt x="7995" y="1071"/>
                  <a:pt x="8017" y="1071"/>
                </a:cubicBezTo>
                <a:cubicBezTo>
                  <a:pt x="8040" y="1071"/>
                  <a:pt x="8058" y="1041"/>
                  <a:pt x="8058" y="1003"/>
                </a:cubicBezTo>
                <a:cubicBezTo>
                  <a:pt x="8058" y="965"/>
                  <a:pt x="8040" y="934"/>
                  <a:pt x="8017" y="934"/>
                </a:cubicBezTo>
                <a:close/>
                <a:moveTo>
                  <a:pt x="8224" y="934"/>
                </a:moveTo>
                <a:cubicBezTo>
                  <a:pt x="8202" y="934"/>
                  <a:pt x="8183" y="965"/>
                  <a:pt x="8183" y="1003"/>
                </a:cubicBezTo>
                <a:cubicBezTo>
                  <a:pt x="8183" y="1041"/>
                  <a:pt x="8202" y="1071"/>
                  <a:pt x="8224" y="1071"/>
                </a:cubicBezTo>
                <a:cubicBezTo>
                  <a:pt x="8247" y="1071"/>
                  <a:pt x="8265" y="1041"/>
                  <a:pt x="8265" y="1003"/>
                </a:cubicBezTo>
                <a:cubicBezTo>
                  <a:pt x="8265" y="965"/>
                  <a:pt x="8247" y="934"/>
                  <a:pt x="8224" y="934"/>
                </a:cubicBezTo>
                <a:close/>
                <a:moveTo>
                  <a:pt x="8439" y="934"/>
                </a:moveTo>
                <a:cubicBezTo>
                  <a:pt x="8417" y="934"/>
                  <a:pt x="8398" y="965"/>
                  <a:pt x="8398" y="1003"/>
                </a:cubicBezTo>
                <a:cubicBezTo>
                  <a:pt x="8398" y="1041"/>
                  <a:pt x="8417" y="1071"/>
                  <a:pt x="8439" y="1071"/>
                </a:cubicBezTo>
                <a:cubicBezTo>
                  <a:pt x="8462" y="1071"/>
                  <a:pt x="8480" y="1041"/>
                  <a:pt x="8480" y="1003"/>
                </a:cubicBezTo>
                <a:cubicBezTo>
                  <a:pt x="8480" y="965"/>
                  <a:pt x="8462" y="934"/>
                  <a:pt x="8439" y="934"/>
                </a:cubicBezTo>
                <a:close/>
                <a:moveTo>
                  <a:pt x="8647" y="934"/>
                </a:moveTo>
                <a:cubicBezTo>
                  <a:pt x="8646" y="934"/>
                  <a:pt x="8645" y="935"/>
                  <a:pt x="8644" y="935"/>
                </a:cubicBezTo>
                <a:cubicBezTo>
                  <a:pt x="8631" y="955"/>
                  <a:pt x="8619" y="970"/>
                  <a:pt x="8609" y="978"/>
                </a:cubicBezTo>
                <a:cubicBezTo>
                  <a:pt x="8607" y="986"/>
                  <a:pt x="8606" y="994"/>
                  <a:pt x="8606" y="1003"/>
                </a:cubicBezTo>
                <a:cubicBezTo>
                  <a:pt x="8606" y="1041"/>
                  <a:pt x="8624" y="1071"/>
                  <a:pt x="8647" y="1071"/>
                </a:cubicBezTo>
                <a:cubicBezTo>
                  <a:pt x="8669" y="1071"/>
                  <a:pt x="8688" y="1041"/>
                  <a:pt x="8688" y="1003"/>
                </a:cubicBezTo>
                <a:cubicBezTo>
                  <a:pt x="8688" y="965"/>
                  <a:pt x="8669" y="934"/>
                  <a:pt x="8647" y="934"/>
                </a:cubicBezTo>
                <a:close/>
                <a:moveTo>
                  <a:pt x="8854" y="934"/>
                </a:moveTo>
                <a:cubicBezTo>
                  <a:pt x="8831" y="934"/>
                  <a:pt x="8813" y="965"/>
                  <a:pt x="8813" y="1003"/>
                </a:cubicBezTo>
                <a:cubicBezTo>
                  <a:pt x="8813" y="1041"/>
                  <a:pt x="8831" y="1071"/>
                  <a:pt x="8854" y="1071"/>
                </a:cubicBezTo>
                <a:cubicBezTo>
                  <a:pt x="8877" y="1071"/>
                  <a:pt x="8895" y="1041"/>
                  <a:pt x="8895" y="1003"/>
                </a:cubicBezTo>
                <a:cubicBezTo>
                  <a:pt x="8895" y="965"/>
                  <a:pt x="8877" y="934"/>
                  <a:pt x="8854" y="934"/>
                </a:cubicBezTo>
                <a:close/>
                <a:moveTo>
                  <a:pt x="9069" y="934"/>
                </a:moveTo>
                <a:cubicBezTo>
                  <a:pt x="9046" y="934"/>
                  <a:pt x="9028" y="965"/>
                  <a:pt x="9028" y="1003"/>
                </a:cubicBezTo>
                <a:cubicBezTo>
                  <a:pt x="9028" y="1019"/>
                  <a:pt x="9031" y="1033"/>
                  <a:pt x="9037" y="1045"/>
                </a:cubicBezTo>
                <a:cubicBezTo>
                  <a:pt x="9047" y="1041"/>
                  <a:pt x="9058" y="1037"/>
                  <a:pt x="9069" y="1032"/>
                </a:cubicBezTo>
                <a:cubicBezTo>
                  <a:pt x="9083" y="1026"/>
                  <a:pt x="9096" y="1018"/>
                  <a:pt x="9106" y="1003"/>
                </a:cubicBezTo>
                <a:cubicBezTo>
                  <a:pt x="9107" y="1001"/>
                  <a:pt x="9108" y="999"/>
                  <a:pt x="9109" y="997"/>
                </a:cubicBezTo>
                <a:cubicBezTo>
                  <a:pt x="9108" y="962"/>
                  <a:pt x="9090" y="934"/>
                  <a:pt x="9069" y="934"/>
                </a:cubicBezTo>
                <a:close/>
                <a:moveTo>
                  <a:pt x="13053" y="934"/>
                </a:moveTo>
                <a:cubicBezTo>
                  <a:pt x="13030" y="934"/>
                  <a:pt x="13012" y="965"/>
                  <a:pt x="13012" y="1003"/>
                </a:cubicBezTo>
                <a:cubicBezTo>
                  <a:pt x="13012" y="1024"/>
                  <a:pt x="13018" y="1043"/>
                  <a:pt x="13027" y="1056"/>
                </a:cubicBezTo>
                <a:cubicBezTo>
                  <a:pt x="13033" y="1037"/>
                  <a:pt x="13038" y="1016"/>
                  <a:pt x="13045" y="1003"/>
                </a:cubicBezTo>
                <a:cubicBezTo>
                  <a:pt x="13047" y="1000"/>
                  <a:pt x="13048" y="997"/>
                  <a:pt x="13050" y="996"/>
                </a:cubicBezTo>
                <a:cubicBezTo>
                  <a:pt x="13051" y="994"/>
                  <a:pt x="13052" y="994"/>
                  <a:pt x="13053" y="993"/>
                </a:cubicBezTo>
                <a:cubicBezTo>
                  <a:pt x="13068" y="978"/>
                  <a:pt x="13080" y="981"/>
                  <a:pt x="13092" y="984"/>
                </a:cubicBezTo>
                <a:cubicBezTo>
                  <a:pt x="13088" y="955"/>
                  <a:pt x="13072" y="934"/>
                  <a:pt x="13053" y="934"/>
                </a:cubicBezTo>
                <a:close/>
                <a:moveTo>
                  <a:pt x="13696" y="934"/>
                </a:moveTo>
                <a:cubicBezTo>
                  <a:pt x="13696" y="942"/>
                  <a:pt x="13695" y="949"/>
                  <a:pt x="13695" y="958"/>
                </a:cubicBezTo>
                <a:cubicBezTo>
                  <a:pt x="13695" y="964"/>
                  <a:pt x="13705" y="968"/>
                  <a:pt x="13720" y="970"/>
                </a:cubicBezTo>
                <a:cubicBezTo>
                  <a:pt x="13715" y="953"/>
                  <a:pt x="13707" y="940"/>
                  <a:pt x="13696" y="934"/>
                </a:cubicBezTo>
                <a:close/>
                <a:moveTo>
                  <a:pt x="15786" y="934"/>
                </a:moveTo>
                <a:cubicBezTo>
                  <a:pt x="15763" y="934"/>
                  <a:pt x="15745" y="965"/>
                  <a:pt x="15745" y="1003"/>
                </a:cubicBezTo>
                <a:cubicBezTo>
                  <a:pt x="15745" y="1011"/>
                  <a:pt x="15746" y="1019"/>
                  <a:pt x="15748" y="1027"/>
                </a:cubicBezTo>
                <a:cubicBezTo>
                  <a:pt x="15760" y="1034"/>
                  <a:pt x="15773" y="1039"/>
                  <a:pt x="15786" y="1042"/>
                </a:cubicBezTo>
                <a:cubicBezTo>
                  <a:pt x="15796" y="1045"/>
                  <a:pt x="15806" y="1047"/>
                  <a:pt x="15817" y="1047"/>
                </a:cubicBezTo>
                <a:cubicBezTo>
                  <a:pt x="15823" y="1035"/>
                  <a:pt x="15827" y="1020"/>
                  <a:pt x="15827" y="1003"/>
                </a:cubicBezTo>
                <a:cubicBezTo>
                  <a:pt x="15827" y="965"/>
                  <a:pt x="15809" y="934"/>
                  <a:pt x="15786" y="934"/>
                </a:cubicBezTo>
                <a:close/>
                <a:moveTo>
                  <a:pt x="15989" y="934"/>
                </a:moveTo>
                <a:cubicBezTo>
                  <a:pt x="15969" y="938"/>
                  <a:pt x="15952" y="967"/>
                  <a:pt x="15952" y="1002"/>
                </a:cubicBezTo>
                <a:cubicBezTo>
                  <a:pt x="15952" y="1012"/>
                  <a:pt x="15953" y="1021"/>
                  <a:pt x="15956" y="1029"/>
                </a:cubicBezTo>
                <a:cubicBezTo>
                  <a:pt x="15962" y="1021"/>
                  <a:pt x="15969" y="1012"/>
                  <a:pt x="15975" y="1002"/>
                </a:cubicBezTo>
                <a:cubicBezTo>
                  <a:pt x="15983" y="988"/>
                  <a:pt x="15989" y="973"/>
                  <a:pt x="15989" y="961"/>
                </a:cubicBezTo>
                <a:cubicBezTo>
                  <a:pt x="15989" y="952"/>
                  <a:pt x="15989" y="944"/>
                  <a:pt x="15989" y="934"/>
                </a:cubicBezTo>
                <a:close/>
                <a:moveTo>
                  <a:pt x="11349" y="960"/>
                </a:moveTo>
                <a:cubicBezTo>
                  <a:pt x="11343" y="972"/>
                  <a:pt x="11339" y="988"/>
                  <a:pt x="11339" y="1006"/>
                </a:cubicBezTo>
                <a:cubicBezTo>
                  <a:pt x="11339" y="1043"/>
                  <a:pt x="11357" y="1074"/>
                  <a:pt x="11380" y="1074"/>
                </a:cubicBezTo>
                <a:cubicBezTo>
                  <a:pt x="11397" y="1074"/>
                  <a:pt x="11411" y="1057"/>
                  <a:pt x="11417" y="1032"/>
                </a:cubicBezTo>
                <a:cubicBezTo>
                  <a:pt x="11409" y="1026"/>
                  <a:pt x="11399" y="1016"/>
                  <a:pt x="11388" y="1006"/>
                </a:cubicBezTo>
                <a:cubicBezTo>
                  <a:pt x="11385" y="1003"/>
                  <a:pt x="11382" y="1000"/>
                  <a:pt x="11380" y="997"/>
                </a:cubicBezTo>
                <a:cubicBezTo>
                  <a:pt x="11367" y="984"/>
                  <a:pt x="11355" y="970"/>
                  <a:pt x="11349" y="960"/>
                </a:cubicBezTo>
                <a:close/>
                <a:moveTo>
                  <a:pt x="4643" y="973"/>
                </a:moveTo>
                <a:cubicBezTo>
                  <a:pt x="4636" y="973"/>
                  <a:pt x="4630" y="974"/>
                  <a:pt x="4624" y="976"/>
                </a:cubicBezTo>
                <a:cubicBezTo>
                  <a:pt x="4622" y="984"/>
                  <a:pt x="4621" y="992"/>
                  <a:pt x="4621" y="1001"/>
                </a:cubicBezTo>
                <a:cubicBezTo>
                  <a:pt x="4621" y="1039"/>
                  <a:pt x="4640" y="1070"/>
                  <a:pt x="4662" y="1070"/>
                </a:cubicBezTo>
                <a:cubicBezTo>
                  <a:pt x="4674" y="1070"/>
                  <a:pt x="4684" y="1062"/>
                  <a:pt x="4691" y="1050"/>
                </a:cubicBezTo>
                <a:cubicBezTo>
                  <a:pt x="4689" y="1032"/>
                  <a:pt x="4686" y="1015"/>
                  <a:pt x="4680" y="1001"/>
                </a:cubicBezTo>
                <a:cubicBezTo>
                  <a:pt x="4676" y="994"/>
                  <a:pt x="4672" y="986"/>
                  <a:pt x="4665" y="981"/>
                </a:cubicBezTo>
                <a:cubicBezTo>
                  <a:pt x="4664" y="980"/>
                  <a:pt x="4663" y="980"/>
                  <a:pt x="4662" y="980"/>
                </a:cubicBezTo>
                <a:cubicBezTo>
                  <a:pt x="4655" y="975"/>
                  <a:pt x="4649" y="973"/>
                  <a:pt x="4643" y="973"/>
                </a:cubicBezTo>
                <a:close/>
                <a:moveTo>
                  <a:pt x="4277" y="986"/>
                </a:moveTo>
                <a:cubicBezTo>
                  <a:pt x="4277" y="989"/>
                  <a:pt x="4276" y="994"/>
                  <a:pt x="4276" y="998"/>
                </a:cubicBezTo>
                <a:cubicBezTo>
                  <a:pt x="4276" y="1001"/>
                  <a:pt x="4277" y="1003"/>
                  <a:pt x="4277" y="1005"/>
                </a:cubicBezTo>
                <a:cubicBezTo>
                  <a:pt x="4278" y="1008"/>
                  <a:pt x="4278" y="1011"/>
                  <a:pt x="4279" y="1013"/>
                </a:cubicBezTo>
                <a:cubicBezTo>
                  <a:pt x="4279" y="1011"/>
                  <a:pt x="4279" y="1008"/>
                  <a:pt x="4279" y="1005"/>
                </a:cubicBezTo>
                <a:cubicBezTo>
                  <a:pt x="4279" y="998"/>
                  <a:pt x="4278" y="992"/>
                  <a:pt x="4277" y="986"/>
                </a:cubicBezTo>
                <a:close/>
                <a:moveTo>
                  <a:pt x="13519" y="986"/>
                </a:moveTo>
                <a:cubicBezTo>
                  <a:pt x="13511" y="991"/>
                  <a:pt x="13505" y="997"/>
                  <a:pt x="13500" y="1005"/>
                </a:cubicBezTo>
                <a:cubicBezTo>
                  <a:pt x="13493" y="1015"/>
                  <a:pt x="13488" y="1027"/>
                  <a:pt x="13488" y="1041"/>
                </a:cubicBezTo>
                <a:cubicBezTo>
                  <a:pt x="13488" y="1051"/>
                  <a:pt x="13492" y="1060"/>
                  <a:pt x="13498" y="1065"/>
                </a:cubicBezTo>
                <a:cubicBezTo>
                  <a:pt x="13511" y="1054"/>
                  <a:pt x="13520" y="1031"/>
                  <a:pt x="13520" y="1005"/>
                </a:cubicBezTo>
                <a:cubicBezTo>
                  <a:pt x="13520" y="998"/>
                  <a:pt x="13520" y="992"/>
                  <a:pt x="13519" y="986"/>
                </a:cubicBezTo>
                <a:close/>
                <a:moveTo>
                  <a:pt x="11185" y="998"/>
                </a:moveTo>
                <a:cubicBezTo>
                  <a:pt x="11186" y="1017"/>
                  <a:pt x="11189" y="1034"/>
                  <a:pt x="11194" y="1050"/>
                </a:cubicBezTo>
                <a:cubicBezTo>
                  <a:pt x="11203" y="1038"/>
                  <a:pt x="11209" y="1019"/>
                  <a:pt x="11209" y="998"/>
                </a:cubicBezTo>
                <a:lnTo>
                  <a:pt x="11185" y="998"/>
                </a:lnTo>
                <a:close/>
                <a:moveTo>
                  <a:pt x="11572" y="998"/>
                </a:moveTo>
                <a:cubicBezTo>
                  <a:pt x="11562" y="998"/>
                  <a:pt x="11553" y="1003"/>
                  <a:pt x="11546" y="1010"/>
                </a:cubicBezTo>
                <a:cubicBezTo>
                  <a:pt x="11549" y="1041"/>
                  <a:pt x="11566" y="1066"/>
                  <a:pt x="11586" y="1066"/>
                </a:cubicBezTo>
                <a:cubicBezTo>
                  <a:pt x="11609" y="1066"/>
                  <a:pt x="11626" y="1036"/>
                  <a:pt x="11627" y="998"/>
                </a:cubicBezTo>
                <a:lnTo>
                  <a:pt x="11586" y="998"/>
                </a:lnTo>
                <a:lnTo>
                  <a:pt x="11572" y="998"/>
                </a:lnTo>
                <a:close/>
                <a:moveTo>
                  <a:pt x="13642" y="998"/>
                </a:moveTo>
                <a:cubicBezTo>
                  <a:pt x="13642" y="1002"/>
                  <a:pt x="13642" y="1005"/>
                  <a:pt x="13642" y="1009"/>
                </a:cubicBezTo>
                <a:cubicBezTo>
                  <a:pt x="13642" y="1010"/>
                  <a:pt x="13642" y="1010"/>
                  <a:pt x="13642" y="1011"/>
                </a:cubicBezTo>
                <a:cubicBezTo>
                  <a:pt x="13644" y="1011"/>
                  <a:pt x="13646" y="1010"/>
                  <a:pt x="13648" y="1010"/>
                </a:cubicBezTo>
                <a:cubicBezTo>
                  <a:pt x="13648" y="1009"/>
                  <a:pt x="13647" y="1009"/>
                  <a:pt x="13647" y="1009"/>
                </a:cubicBezTo>
                <a:cubicBezTo>
                  <a:pt x="13646" y="1005"/>
                  <a:pt x="13644" y="1002"/>
                  <a:pt x="13642" y="998"/>
                </a:cubicBezTo>
                <a:close/>
                <a:moveTo>
                  <a:pt x="5049" y="1011"/>
                </a:moveTo>
                <a:cubicBezTo>
                  <a:pt x="5048" y="1015"/>
                  <a:pt x="5046" y="1019"/>
                  <a:pt x="5044" y="1023"/>
                </a:cubicBezTo>
                <a:cubicBezTo>
                  <a:pt x="5050" y="1048"/>
                  <a:pt x="5064" y="1066"/>
                  <a:pt x="5082" y="1066"/>
                </a:cubicBezTo>
                <a:cubicBezTo>
                  <a:pt x="5101" y="1066"/>
                  <a:pt x="5118" y="1042"/>
                  <a:pt x="5122" y="1011"/>
                </a:cubicBezTo>
                <a:lnTo>
                  <a:pt x="5082" y="1011"/>
                </a:lnTo>
                <a:cubicBezTo>
                  <a:pt x="5082" y="1011"/>
                  <a:pt x="5049" y="1011"/>
                  <a:pt x="5049" y="1011"/>
                </a:cubicBezTo>
                <a:close/>
                <a:moveTo>
                  <a:pt x="4908" y="1037"/>
                </a:moveTo>
                <a:cubicBezTo>
                  <a:pt x="4894" y="1038"/>
                  <a:pt x="4881" y="1041"/>
                  <a:pt x="4871" y="1041"/>
                </a:cubicBezTo>
                <a:cubicBezTo>
                  <a:pt x="4870" y="1041"/>
                  <a:pt x="4868" y="1042"/>
                  <a:pt x="4867" y="1042"/>
                </a:cubicBezTo>
                <a:cubicBezTo>
                  <a:pt x="4857" y="1042"/>
                  <a:pt x="4847" y="1034"/>
                  <a:pt x="4836" y="1041"/>
                </a:cubicBezTo>
                <a:cubicBezTo>
                  <a:pt x="4844" y="1061"/>
                  <a:pt x="4856" y="1074"/>
                  <a:pt x="4871" y="1074"/>
                </a:cubicBezTo>
                <a:cubicBezTo>
                  <a:pt x="4887" y="1074"/>
                  <a:pt x="4901" y="1059"/>
                  <a:pt x="4908" y="1037"/>
                </a:cubicBezTo>
                <a:close/>
                <a:moveTo>
                  <a:pt x="15960" y="1038"/>
                </a:moveTo>
                <a:cubicBezTo>
                  <a:pt x="15967" y="1060"/>
                  <a:pt x="15980" y="1074"/>
                  <a:pt x="15996" y="1074"/>
                </a:cubicBezTo>
                <a:cubicBezTo>
                  <a:pt x="16006" y="1074"/>
                  <a:pt x="16015" y="1068"/>
                  <a:pt x="16023" y="1058"/>
                </a:cubicBezTo>
                <a:cubicBezTo>
                  <a:pt x="16015" y="1050"/>
                  <a:pt x="16006" y="1042"/>
                  <a:pt x="15996" y="1042"/>
                </a:cubicBezTo>
                <a:cubicBezTo>
                  <a:pt x="15996" y="1042"/>
                  <a:pt x="15995" y="1042"/>
                  <a:pt x="15995" y="1042"/>
                </a:cubicBezTo>
                <a:cubicBezTo>
                  <a:pt x="15981" y="1042"/>
                  <a:pt x="15974" y="1034"/>
                  <a:pt x="15960" y="1038"/>
                </a:cubicBezTo>
                <a:close/>
                <a:moveTo>
                  <a:pt x="4364" y="1114"/>
                </a:moveTo>
                <a:cubicBezTo>
                  <a:pt x="4361" y="1119"/>
                  <a:pt x="4358" y="1122"/>
                  <a:pt x="4355" y="1122"/>
                </a:cubicBezTo>
                <a:cubicBezTo>
                  <a:pt x="4348" y="1122"/>
                  <a:pt x="4340" y="1119"/>
                  <a:pt x="4331" y="1114"/>
                </a:cubicBezTo>
                <a:cubicBezTo>
                  <a:pt x="4317" y="1125"/>
                  <a:pt x="4307" y="1149"/>
                  <a:pt x="4307" y="1176"/>
                </a:cubicBezTo>
                <a:cubicBezTo>
                  <a:pt x="4307" y="1186"/>
                  <a:pt x="4308" y="1195"/>
                  <a:pt x="4310" y="1203"/>
                </a:cubicBezTo>
                <a:cubicBezTo>
                  <a:pt x="4329" y="1213"/>
                  <a:pt x="4353" y="1215"/>
                  <a:pt x="4381" y="1216"/>
                </a:cubicBezTo>
                <a:cubicBezTo>
                  <a:pt x="4386" y="1204"/>
                  <a:pt x="4389" y="1191"/>
                  <a:pt x="4389" y="1176"/>
                </a:cubicBezTo>
                <a:cubicBezTo>
                  <a:pt x="4389" y="1148"/>
                  <a:pt x="4379" y="1124"/>
                  <a:pt x="4364" y="1114"/>
                </a:cubicBezTo>
                <a:close/>
                <a:moveTo>
                  <a:pt x="4555" y="1114"/>
                </a:moveTo>
                <a:cubicBezTo>
                  <a:pt x="4532" y="1114"/>
                  <a:pt x="4514" y="1144"/>
                  <a:pt x="4514" y="1182"/>
                </a:cubicBezTo>
                <a:cubicBezTo>
                  <a:pt x="4514" y="1220"/>
                  <a:pt x="4532" y="1250"/>
                  <a:pt x="4555" y="1250"/>
                </a:cubicBezTo>
                <a:cubicBezTo>
                  <a:pt x="4578" y="1250"/>
                  <a:pt x="4596" y="1220"/>
                  <a:pt x="4596" y="1182"/>
                </a:cubicBezTo>
                <a:cubicBezTo>
                  <a:pt x="4596" y="1144"/>
                  <a:pt x="4578" y="1114"/>
                  <a:pt x="4555" y="1114"/>
                </a:cubicBezTo>
                <a:close/>
                <a:moveTo>
                  <a:pt x="4762" y="1114"/>
                </a:moveTo>
                <a:cubicBezTo>
                  <a:pt x="4740" y="1114"/>
                  <a:pt x="4721" y="1144"/>
                  <a:pt x="4721" y="1182"/>
                </a:cubicBezTo>
                <a:cubicBezTo>
                  <a:pt x="4721" y="1220"/>
                  <a:pt x="4740" y="1250"/>
                  <a:pt x="4762" y="1250"/>
                </a:cubicBezTo>
                <a:cubicBezTo>
                  <a:pt x="4771" y="1250"/>
                  <a:pt x="4779" y="1246"/>
                  <a:pt x="4786" y="1238"/>
                </a:cubicBezTo>
                <a:cubicBezTo>
                  <a:pt x="4779" y="1240"/>
                  <a:pt x="4773" y="1238"/>
                  <a:pt x="4773" y="1222"/>
                </a:cubicBezTo>
                <a:cubicBezTo>
                  <a:pt x="4773" y="1196"/>
                  <a:pt x="4788" y="1187"/>
                  <a:pt x="4788" y="1158"/>
                </a:cubicBezTo>
                <a:cubicBezTo>
                  <a:pt x="4788" y="1137"/>
                  <a:pt x="4775" y="1128"/>
                  <a:pt x="4768" y="1114"/>
                </a:cubicBezTo>
                <a:cubicBezTo>
                  <a:pt x="4766" y="1114"/>
                  <a:pt x="4764" y="1114"/>
                  <a:pt x="4762" y="1114"/>
                </a:cubicBezTo>
                <a:close/>
                <a:moveTo>
                  <a:pt x="4977" y="1114"/>
                </a:moveTo>
                <a:cubicBezTo>
                  <a:pt x="4955" y="1114"/>
                  <a:pt x="4936" y="1144"/>
                  <a:pt x="4936" y="1182"/>
                </a:cubicBezTo>
                <a:cubicBezTo>
                  <a:pt x="4936" y="1220"/>
                  <a:pt x="4955" y="1250"/>
                  <a:pt x="4977" y="1250"/>
                </a:cubicBezTo>
                <a:cubicBezTo>
                  <a:pt x="5000" y="1250"/>
                  <a:pt x="5018" y="1220"/>
                  <a:pt x="5018" y="1182"/>
                </a:cubicBezTo>
                <a:cubicBezTo>
                  <a:pt x="5018" y="1144"/>
                  <a:pt x="5000" y="1114"/>
                  <a:pt x="4977" y="1114"/>
                </a:cubicBezTo>
                <a:close/>
                <a:moveTo>
                  <a:pt x="5184" y="1114"/>
                </a:moveTo>
                <a:cubicBezTo>
                  <a:pt x="5162" y="1114"/>
                  <a:pt x="5143" y="1144"/>
                  <a:pt x="5143" y="1182"/>
                </a:cubicBezTo>
                <a:cubicBezTo>
                  <a:pt x="5143" y="1220"/>
                  <a:pt x="5162" y="1250"/>
                  <a:pt x="5184" y="1250"/>
                </a:cubicBezTo>
                <a:cubicBezTo>
                  <a:pt x="5207" y="1250"/>
                  <a:pt x="5225" y="1220"/>
                  <a:pt x="5225" y="1182"/>
                </a:cubicBezTo>
                <a:cubicBezTo>
                  <a:pt x="5225" y="1144"/>
                  <a:pt x="5207" y="1114"/>
                  <a:pt x="5184" y="1114"/>
                </a:cubicBezTo>
                <a:close/>
                <a:moveTo>
                  <a:pt x="5392" y="1114"/>
                </a:moveTo>
                <a:cubicBezTo>
                  <a:pt x="5369" y="1114"/>
                  <a:pt x="5351" y="1144"/>
                  <a:pt x="5351" y="1182"/>
                </a:cubicBezTo>
                <a:cubicBezTo>
                  <a:pt x="5351" y="1220"/>
                  <a:pt x="5369" y="1250"/>
                  <a:pt x="5392" y="1250"/>
                </a:cubicBezTo>
                <a:cubicBezTo>
                  <a:pt x="5414" y="1250"/>
                  <a:pt x="5433" y="1220"/>
                  <a:pt x="5433" y="1182"/>
                </a:cubicBezTo>
                <a:cubicBezTo>
                  <a:pt x="5433" y="1144"/>
                  <a:pt x="5414" y="1114"/>
                  <a:pt x="5392" y="1114"/>
                </a:cubicBezTo>
                <a:close/>
                <a:moveTo>
                  <a:pt x="5607" y="1114"/>
                </a:moveTo>
                <a:cubicBezTo>
                  <a:pt x="5584" y="1114"/>
                  <a:pt x="5566" y="1144"/>
                  <a:pt x="5566" y="1182"/>
                </a:cubicBezTo>
                <a:cubicBezTo>
                  <a:pt x="5566" y="1218"/>
                  <a:pt x="5583" y="1248"/>
                  <a:pt x="5604" y="1250"/>
                </a:cubicBezTo>
                <a:cubicBezTo>
                  <a:pt x="5614" y="1245"/>
                  <a:pt x="5623" y="1240"/>
                  <a:pt x="5632" y="1234"/>
                </a:cubicBezTo>
                <a:cubicBezTo>
                  <a:pt x="5632" y="1234"/>
                  <a:pt x="5633" y="1234"/>
                  <a:pt x="5633" y="1234"/>
                </a:cubicBezTo>
                <a:cubicBezTo>
                  <a:pt x="5642" y="1222"/>
                  <a:pt x="5648" y="1203"/>
                  <a:pt x="5648" y="1182"/>
                </a:cubicBezTo>
                <a:cubicBezTo>
                  <a:pt x="5648" y="1144"/>
                  <a:pt x="5629" y="1114"/>
                  <a:pt x="5607" y="1114"/>
                </a:cubicBezTo>
                <a:close/>
                <a:moveTo>
                  <a:pt x="5795" y="1114"/>
                </a:moveTo>
                <a:cubicBezTo>
                  <a:pt x="5784" y="1122"/>
                  <a:pt x="5776" y="1137"/>
                  <a:pt x="5773" y="1156"/>
                </a:cubicBezTo>
                <a:cubicBezTo>
                  <a:pt x="5780" y="1142"/>
                  <a:pt x="5787" y="1128"/>
                  <a:pt x="5795" y="1114"/>
                </a:cubicBezTo>
                <a:close/>
                <a:moveTo>
                  <a:pt x="6236" y="1114"/>
                </a:moveTo>
                <a:cubicBezTo>
                  <a:pt x="6214" y="1114"/>
                  <a:pt x="6195" y="1144"/>
                  <a:pt x="6195" y="1182"/>
                </a:cubicBezTo>
                <a:cubicBezTo>
                  <a:pt x="6195" y="1220"/>
                  <a:pt x="6214" y="1250"/>
                  <a:pt x="6236" y="1250"/>
                </a:cubicBezTo>
                <a:cubicBezTo>
                  <a:pt x="6259" y="1250"/>
                  <a:pt x="6277" y="1220"/>
                  <a:pt x="6277" y="1182"/>
                </a:cubicBezTo>
                <a:cubicBezTo>
                  <a:pt x="6277" y="1144"/>
                  <a:pt x="6259" y="1114"/>
                  <a:pt x="6236" y="1114"/>
                </a:cubicBezTo>
                <a:close/>
                <a:moveTo>
                  <a:pt x="6443" y="1114"/>
                </a:moveTo>
                <a:cubicBezTo>
                  <a:pt x="6421" y="1114"/>
                  <a:pt x="6402" y="1144"/>
                  <a:pt x="6402" y="1182"/>
                </a:cubicBezTo>
                <a:cubicBezTo>
                  <a:pt x="6402" y="1220"/>
                  <a:pt x="6421" y="1250"/>
                  <a:pt x="6443" y="1250"/>
                </a:cubicBezTo>
                <a:cubicBezTo>
                  <a:pt x="6466" y="1250"/>
                  <a:pt x="6484" y="1220"/>
                  <a:pt x="6484" y="1182"/>
                </a:cubicBezTo>
                <a:cubicBezTo>
                  <a:pt x="6484" y="1144"/>
                  <a:pt x="6466" y="1114"/>
                  <a:pt x="6443" y="1114"/>
                </a:cubicBezTo>
                <a:close/>
                <a:moveTo>
                  <a:pt x="6651" y="1114"/>
                </a:moveTo>
                <a:cubicBezTo>
                  <a:pt x="6628" y="1114"/>
                  <a:pt x="6610" y="1144"/>
                  <a:pt x="6610" y="1182"/>
                </a:cubicBezTo>
                <a:cubicBezTo>
                  <a:pt x="6610" y="1220"/>
                  <a:pt x="6628" y="1250"/>
                  <a:pt x="6651" y="1250"/>
                </a:cubicBezTo>
                <a:cubicBezTo>
                  <a:pt x="6673" y="1250"/>
                  <a:pt x="6692" y="1220"/>
                  <a:pt x="6692" y="1182"/>
                </a:cubicBezTo>
                <a:cubicBezTo>
                  <a:pt x="6692" y="1144"/>
                  <a:pt x="6673" y="1114"/>
                  <a:pt x="6651" y="1114"/>
                </a:cubicBezTo>
                <a:close/>
                <a:moveTo>
                  <a:pt x="6866" y="1114"/>
                </a:moveTo>
                <a:cubicBezTo>
                  <a:pt x="6843" y="1114"/>
                  <a:pt x="6825" y="1144"/>
                  <a:pt x="6825" y="1182"/>
                </a:cubicBezTo>
                <a:cubicBezTo>
                  <a:pt x="6825" y="1220"/>
                  <a:pt x="6843" y="1250"/>
                  <a:pt x="6866" y="1250"/>
                </a:cubicBezTo>
                <a:cubicBezTo>
                  <a:pt x="6888" y="1250"/>
                  <a:pt x="6907" y="1220"/>
                  <a:pt x="6907" y="1182"/>
                </a:cubicBezTo>
                <a:cubicBezTo>
                  <a:pt x="6907" y="1144"/>
                  <a:pt x="6888" y="1114"/>
                  <a:pt x="6866" y="1114"/>
                </a:cubicBezTo>
                <a:close/>
                <a:moveTo>
                  <a:pt x="7073" y="1114"/>
                </a:moveTo>
                <a:cubicBezTo>
                  <a:pt x="7050" y="1114"/>
                  <a:pt x="7032" y="1144"/>
                  <a:pt x="7032" y="1182"/>
                </a:cubicBezTo>
                <a:cubicBezTo>
                  <a:pt x="7032" y="1220"/>
                  <a:pt x="7050" y="1250"/>
                  <a:pt x="7073" y="1250"/>
                </a:cubicBezTo>
                <a:cubicBezTo>
                  <a:pt x="7096" y="1250"/>
                  <a:pt x="7114" y="1220"/>
                  <a:pt x="7114" y="1182"/>
                </a:cubicBezTo>
                <a:cubicBezTo>
                  <a:pt x="7114" y="1144"/>
                  <a:pt x="7096" y="1114"/>
                  <a:pt x="7073" y="1114"/>
                </a:cubicBezTo>
                <a:close/>
                <a:moveTo>
                  <a:pt x="7280" y="1114"/>
                </a:moveTo>
                <a:cubicBezTo>
                  <a:pt x="7258" y="1114"/>
                  <a:pt x="7239" y="1144"/>
                  <a:pt x="7239" y="1182"/>
                </a:cubicBezTo>
                <a:cubicBezTo>
                  <a:pt x="7239" y="1220"/>
                  <a:pt x="7258" y="1250"/>
                  <a:pt x="7280" y="1250"/>
                </a:cubicBezTo>
                <a:cubicBezTo>
                  <a:pt x="7303" y="1250"/>
                  <a:pt x="7321" y="1220"/>
                  <a:pt x="7321" y="1182"/>
                </a:cubicBezTo>
                <a:cubicBezTo>
                  <a:pt x="7321" y="1144"/>
                  <a:pt x="7303" y="1114"/>
                  <a:pt x="7280" y="1114"/>
                </a:cubicBezTo>
                <a:close/>
                <a:moveTo>
                  <a:pt x="7495" y="1114"/>
                </a:moveTo>
                <a:cubicBezTo>
                  <a:pt x="7473" y="1114"/>
                  <a:pt x="7454" y="1144"/>
                  <a:pt x="7454" y="1182"/>
                </a:cubicBezTo>
                <a:cubicBezTo>
                  <a:pt x="7454" y="1220"/>
                  <a:pt x="7473" y="1250"/>
                  <a:pt x="7495" y="1250"/>
                </a:cubicBezTo>
                <a:cubicBezTo>
                  <a:pt x="7518" y="1250"/>
                  <a:pt x="7536" y="1220"/>
                  <a:pt x="7536" y="1182"/>
                </a:cubicBezTo>
                <a:cubicBezTo>
                  <a:pt x="7536" y="1144"/>
                  <a:pt x="7518" y="1114"/>
                  <a:pt x="7495" y="1114"/>
                </a:cubicBezTo>
                <a:close/>
                <a:moveTo>
                  <a:pt x="7702" y="1114"/>
                </a:moveTo>
                <a:cubicBezTo>
                  <a:pt x="7680" y="1114"/>
                  <a:pt x="7661" y="1144"/>
                  <a:pt x="7661" y="1182"/>
                </a:cubicBezTo>
                <a:cubicBezTo>
                  <a:pt x="7661" y="1220"/>
                  <a:pt x="7680" y="1250"/>
                  <a:pt x="7702" y="1250"/>
                </a:cubicBezTo>
                <a:cubicBezTo>
                  <a:pt x="7725" y="1250"/>
                  <a:pt x="7743" y="1220"/>
                  <a:pt x="7743" y="1182"/>
                </a:cubicBezTo>
                <a:cubicBezTo>
                  <a:pt x="7743" y="1144"/>
                  <a:pt x="7725" y="1114"/>
                  <a:pt x="7702" y="1114"/>
                </a:cubicBezTo>
                <a:close/>
                <a:moveTo>
                  <a:pt x="7910" y="1114"/>
                </a:moveTo>
                <a:cubicBezTo>
                  <a:pt x="7887" y="1114"/>
                  <a:pt x="7869" y="1144"/>
                  <a:pt x="7869" y="1182"/>
                </a:cubicBezTo>
                <a:cubicBezTo>
                  <a:pt x="7869" y="1220"/>
                  <a:pt x="7887" y="1250"/>
                  <a:pt x="7910" y="1250"/>
                </a:cubicBezTo>
                <a:cubicBezTo>
                  <a:pt x="7932" y="1250"/>
                  <a:pt x="7951" y="1220"/>
                  <a:pt x="7951" y="1182"/>
                </a:cubicBezTo>
                <a:cubicBezTo>
                  <a:pt x="7951" y="1144"/>
                  <a:pt x="7932" y="1114"/>
                  <a:pt x="7910" y="1114"/>
                </a:cubicBezTo>
                <a:close/>
                <a:moveTo>
                  <a:pt x="8125" y="1114"/>
                </a:moveTo>
                <a:cubicBezTo>
                  <a:pt x="8102" y="1114"/>
                  <a:pt x="8084" y="1144"/>
                  <a:pt x="8084" y="1182"/>
                </a:cubicBezTo>
                <a:cubicBezTo>
                  <a:pt x="8084" y="1220"/>
                  <a:pt x="8102" y="1250"/>
                  <a:pt x="8125" y="1250"/>
                </a:cubicBezTo>
                <a:cubicBezTo>
                  <a:pt x="8147" y="1250"/>
                  <a:pt x="8166" y="1220"/>
                  <a:pt x="8166" y="1182"/>
                </a:cubicBezTo>
                <a:cubicBezTo>
                  <a:pt x="8166" y="1144"/>
                  <a:pt x="8147" y="1114"/>
                  <a:pt x="8125" y="1114"/>
                </a:cubicBezTo>
                <a:close/>
                <a:moveTo>
                  <a:pt x="8332" y="1114"/>
                </a:moveTo>
                <a:cubicBezTo>
                  <a:pt x="8309" y="1114"/>
                  <a:pt x="8291" y="1144"/>
                  <a:pt x="8291" y="1182"/>
                </a:cubicBezTo>
                <a:cubicBezTo>
                  <a:pt x="8291" y="1220"/>
                  <a:pt x="8309" y="1250"/>
                  <a:pt x="8332" y="1250"/>
                </a:cubicBezTo>
                <a:cubicBezTo>
                  <a:pt x="8355" y="1250"/>
                  <a:pt x="8373" y="1220"/>
                  <a:pt x="8373" y="1182"/>
                </a:cubicBezTo>
                <a:cubicBezTo>
                  <a:pt x="8373" y="1144"/>
                  <a:pt x="8355" y="1114"/>
                  <a:pt x="8332" y="1114"/>
                </a:cubicBezTo>
                <a:close/>
                <a:moveTo>
                  <a:pt x="8539" y="1114"/>
                </a:moveTo>
                <a:cubicBezTo>
                  <a:pt x="8517" y="1114"/>
                  <a:pt x="8498" y="1144"/>
                  <a:pt x="8498" y="1182"/>
                </a:cubicBezTo>
                <a:cubicBezTo>
                  <a:pt x="8498" y="1220"/>
                  <a:pt x="8517" y="1250"/>
                  <a:pt x="8539" y="1250"/>
                </a:cubicBezTo>
                <a:cubicBezTo>
                  <a:pt x="8562" y="1250"/>
                  <a:pt x="8580" y="1220"/>
                  <a:pt x="8580" y="1182"/>
                </a:cubicBezTo>
                <a:cubicBezTo>
                  <a:pt x="8580" y="1144"/>
                  <a:pt x="8562" y="1114"/>
                  <a:pt x="8539" y="1114"/>
                </a:cubicBezTo>
                <a:close/>
                <a:moveTo>
                  <a:pt x="8754" y="1114"/>
                </a:moveTo>
                <a:cubicBezTo>
                  <a:pt x="8732" y="1114"/>
                  <a:pt x="8713" y="1144"/>
                  <a:pt x="8713" y="1182"/>
                </a:cubicBezTo>
                <a:cubicBezTo>
                  <a:pt x="8713" y="1220"/>
                  <a:pt x="8732" y="1250"/>
                  <a:pt x="8754" y="1250"/>
                </a:cubicBezTo>
                <a:cubicBezTo>
                  <a:pt x="8777" y="1250"/>
                  <a:pt x="8795" y="1220"/>
                  <a:pt x="8795" y="1182"/>
                </a:cubicBezTo>
                <a:cubicBezTo>
                  <a:pt x="8795" y="1144"/>
                  <a:pt x="8777" y="1114"/>
                  <a:pt x="8754" y="1114"/>
                </a:cubicBezTo>
                <a:close/>
                <a:moveTo>
                  <a:pt x="8961" y="1114"/>
                </a:moveTo>
                <a:cubicBezTo>
                  <a:pt x="8939" y="1114"/>
                  <a:pt x="8920" y="1144"/>
                  <a:pt x="8920" y="1182"/>
                </a:cubicBezTo>
                <a:cubicBezTo>
                  <a:pt x="8920" y="1202"/>
                  <a:pt x="8925" y="1219"/>
                  <a:pt x="8934" y="1232"/>
                </a:cubicBezTo>
                <a:cubicBezTo>
                  <a:pt x="8933" y="1227"/>
                  <a:pt x="8933" y="1221"/>
                  <a:pt x="8933" y="1213"/>
                </a:cubicBezTo>
                <a:cubicBezTo>
                  <a:pt x="8955" y="1201"/>
                  <a:pt x="8982" y="1191"/>
                  <a:pt x="9002" y="1172"/>
                </a:cubicBezTo>
                <a:cubicBezTo>
                  <a:pt x="8999" y="1139"/>
                  <a:pt x="8982" y="1114"/>
                  <a:pt x="8961" y="1114"/>
                </a:cubicBezTo>
                <a:close/>
                <a:moveTo>
                  <a:pt x="11064" y="1114"/>
                </a:moveTo>
                <a:cubicBezTo>
                  <a:pt x="11058" y="1114"/>
                  <a:pt x="11053" y="1115"/>
                  <a:pt x="11049" y="1118"/>
                </a:cubicBezTo>
                <a:cubicBezTo>
                  <a:pt x="11048" y="1127"/>
                  <a:pt x="11047" y="1136"/>
                  <a:pt x="11047" y="1149"/>
                </a:cubicBezTo>
                <a:cubicBezTo>
                  <a:pt x="11047" y="1190"/>
                  <a:pt x="11050" y="1220"/>
                  <a:pt x="11055" y="1249"/>
                </a:cubicBezTo>
                <a:cubicBezTo>
                  <a:pt x="11058" y="1250"/>
                  <a:pt x="11061" y="1250"/>
                  <a:pt x="11064" y="1250"/>
                </a:cubicBezTo>
                <a:cubicBezTo>
                  <a:pt x="11086" y="1250"/>
                  <a:pt x="11105" y="1220"/>
                  <a:pt x="11105" y="1182"/>
                </a:cubicBezTo>
                <a:cubicBezTo>
                  <a:pt x="11105" y="1144"/>
                  <a:pt x="11086" y="1114"/>
                  <a:pt x="11064" y="1114"/>
                </a:cubicBezTo>
                <a:close/>
                <a:moveTo>
                  <a:pt x="11271" y="1114"/>
                </a:moveTo>
                <a:cubicBezTo>
                  <a:pt x="11251" y="1114"/>
                  <a:pt x="11234" y="1138"/>
                  <a:pt x="11231" y="1170"/>
                </a:cubicBezTo>
                <a:cubicBezTo>
                  <a:pt x="11246" y="1174"/>
                  <a:pt x="11269" y="1158"/>
                  <a:pt x="11290" y="1158"/>
                </a:cubicBezTo>
                <a:cubicBezTo>
                  <a:pt x="11291" y="1158"/>
                  <a:pt x="11299" y="1158"/>
                  <a:pt x="11310" y="1160"/>
                </a:cubicBezTo>
                <a:cubicBezTo>
                  <a:pt x="11305" y="1133"/>
                  <a:pt x="11289" y="1114"/>
                  <a:pt x="11271" y="1114"/>
                </a:cubicBezTo>
                <a:close/>
                <a:moveTo>
                  <a:pt x="11479" y="1114"/>
                </a:moveTo>
                <a:cubicBezTo>
                  <a:pt x="11457" y="1114"/>
                  <a:pt x="11438" y="1144"/>
                  <a:pt x="11438" y="1182"/>
                </a:cubicBezTo>
                <a:cubicBezTo>
                  <a:pt x="11438" y="1220"/>
                  <a:pt x="11457" y="1250"/>
                  <a:pt x="11479" y="1250"/>
                </a:cubicBezTo>
                <a:cubicBezTo>
                  <a:pt x="11502" y="1250"/>
                  <a:pt x="11520" y="1220"/>
                  <a:pt x="11520" y="1182"/>
                </a:cubicBezTo>
                <a:cubicBezTo>
                  <a:pt x="11520" y="1144"/>
                  <a:pt x="11502" y="1114"/>
                  <a:pt x="11479" y="1114"/>
                </a:cubicBezTo>
                <a:close/>
                <a:moveTo>
                  <a:pt x="11694" y="1114"/>
                </a:moveTo>
                <a:cubicBezTo>
                  <a:pt x="11672" y="1114"/>
                  <a:pt x="11653" y="1144"/>
                  <a:pt x="11653" y="1182"/>
                </a:cubicBezTo>
                <a:cubicBezTo>
                  <a:pt x="11653" y="1199"/>
                  <a:pt x="11657" y="1214"/>
                  <a:pt x="11663" y="1226"/>
                </a:cubicBezTo>
                <a:cubicBezTo>
                  <a:pt x="11687" y="1197"/>
                  <a:pt x="11710" y="1167"/>
                  <a:pt x="11728" y="1142"/>
                </a:cubicBezTo>
                <a:cubicBezTo>
                  <a:pt x="11720" y="1125"/>
                  <a:pt x="11708" y="1114"/>
                  <a:pt x="11694" y="1114"/>
                </a:cubicBezTo>
                <a:close/>
                <a:moveTo>
                  <a:pt x="15684" y="1114"/>
                </a:moveTo>
                <a:cubicBezTo>
                  <a:pt x="15666" y="1114"/>
                  <a:pt x="15651" y="1132"/>
                  <a:pt x="15645" y="1158"/>
                </a:cubicBezTo>
                <a:cubicBezTo>
                  <a:pt x="15652" y="1171"/>
                  <a:pt x="15658" y="1179"/>
                  <a:pt x="15663" y="1179"/>
                </a:cubicBezTo>
                <a:cubicBezTo>
                  <a:pt x="15676" y="1179"/>
                  <a:pt x="15701" y="1176"/>
                  <a:pt x="15723" y="1164"/>
                </a:cubicBezTo>
                <a:cubicBezTo>
                  <a:pt x="15718" y="1135"/>
                  <a:pt x="15702" y="1114"/>
                  <a:pt x="15684" y="1114"/>
                </a:cubicBezTo>
                <a:close/>
                <a:moveTo>
                  <a:pt x="15894" y="1114"/>
                </a:moveTo>
                <a:cubicBezTo>
                  <a:pt x="15871" y="1114"/>
                  <a:pt x="15853" y="1144"/>
                  <a:pt x="15853" y="1182"/>
                </a:cubicBezTo>
                <a:cubicBezTo>
                  <a:pt x="15853" y="1220"/>
                  <a:pt x="15871" y="1250"/>
                  <a:pt x="15894" y="1250"/>
                </a:cubicBezTo>
                <a:cubicBezTo>
                  <a:pt x="15916" y="1250"/>
                  <a:pt x="15935" y="1220"/>
                  <a:pt x="15935" y="1182"/>
                </a:cubicBezTo>
                <a:cubicBezTo>
                  <a:pt x="15935" y="1144"/>
                  <a:pt x="15916" y="1114"/>
                  <a:pt x="15894" y="1114"/>
                </a:cubicBezTo>
                <a:close/>
                <a:moveTo>
                  <a:pt x="16101" y="1114"/>
                </a:moveTo>
                <a:cubicBezTo>
                  <a:pt x="16078" y="1114"/>
                  <a:pt x="16060" y="1144"/>
                  <a:pt x="16060" y="1182"/>
                </a:cubicBezTo>
                <a:cubicBezTo>
                  <a:pt x="16060" y="1220"/>
                  <a:pt x="16078" y="1250"/>
                  <a:pt x="16101" y="1250"/>
                </a:cubicBezTo>
                <a:cubicBezTo>
                  <a:pt x="16123" y="1250"/>
                  <a:pt x="16142" y="1220"/>
                  <a:pt x="16142" y="1182"/>
                </a:cubicBezTo>
                <a:cubicBezTo>
                  <a:pt x="16142" y="1144"/>
                  <a:pt x="16123" y="1114"/>
                  <a:pt x="16101" y="1114"/>
                </a:cubicBezTo>
                <a:close/>
                <a:moveTo>
                  <a:pt x="4108" y="1126"/>
                </a:moveTo>
                <a:cubicBezTo>
                  <a:pt x="4098" y="1139"/>
                  <a:pt x="4092" y="1159"/>
                  <a:pt x="4092" y="1181"/>
                </a:cubicBezTo>
                <a:cubicBezTo>
                  <a:pt x="4092" y="1192"/>
                  <a:pt x="4094" y="1203"/>
                  <a:pt x="4097" y="1212"/>
                </a:cubicBezTo>
                <a:cubicBezTo>
                  <a:pt x="4097" y="1212"/>
                  <a:pt x="4115" y="1212"/>
                  <a:pt x="4115" y="1212"/>
                </a:cubicBezTo>
                <a:lnTo>
                  <a:pt x="4115" y="1127"/>
                </a:lnTo>
                <a:cubicBezTo>
                  <a:pt x="4113" y="1127"/>
                  <a:pt x="4111" y="1126"/>
                  <a:pt x="4108" y="1126"/>
                </a:cubicBezTo>
                <a:close/>
                <a:moveTo>
                  <a:pt x="10819" y="1126"/>
                </a:moveTo>
                <a:cubicBezTo>
                  <a:pt x="10813" y="1138"/>
                  <a:pt x="10809" y="1154"/>
                  <a:pt x="10809" y="1172"/>
                </a:cubicBezTo>
                <a:cubicBezTo>
                  <a:pt x="10809" y="1209"/>
                  <a:pt x="10827" y="1240"/>
                  <a:pt x="10850" y="1240"/>
                </a:cubicBezTo>
                <a:cubicBezTo>
                  <a:pt x="10873" y="1240"/>
                  <a:pt x="10891" y="1209"/>
                  <a:pt x="10891" y="1172"/>
                </a:cubicBezTo>
                <a:cubicBezTo>
                  <a:pt x="10891" y="1157"/>
                  <a:pt x="10888" y="1144"/>
                  <a:pt x="10883" y="1133"/>
                </a:cubicBezTo>
                <a:cubicBezTo>
                  <a:pt x="10859" y="1127"/>
                  <a:pt x="10841" y="1126"/>
                  <a:pt x="10819" y="1126"/>
                </a:cubicBezTo>
                <a:close/>
                <a:moveTo>
                  <a:pt x="11310" y="1190"/>
                </a:moveTo>
                <a:cubicBezTo>
                  <a:pt x="11304" y="1191"/>
                  <a:pt x="11298" y="1192"/>
                  <a:pt x="11293" y="1194"/>
                </a:cubicBezTo>
                <a:cubicBezTo>
                  <a:pt x="11293" y="1207"/>
                  <a:pt x="11295" y="1218"/>
                  <a:pt x="11298" y="1228"/>
                </a:cubicBezTo>
                <a:cubicBezTo>
                  <a:pt x="11304" y="1218"/>
                  <a:pt x="11308" y="1205"/>
                  <a:pt x="11310" y="1190"/>
                </a:cubicBezTo>
                <a:close/>
                <a:moveTo>
                  <a:pt x="16323" y="1229"/>
                </a:moveTo>
                <a:cubicBezTo>
                  <a:pt x="16311" y="1229"/>
                  <a:pt x="16300" y="1233"/>
                  <a:pt x="16290" y="1238"/>
                </a:cubicBezTo>
                <a:cubicBezTo>
                  <a:pt x="16295" y="1242"/>
                  <a:pt x="16301" y="1245"/>
                  <a:pt x="16307" y="1245"/>
                </a:cubicBezTo>
                <a:cubicBezTo>
                  <a:pt x="16317" y="1245"/>
                  <a:pt x="16326" y="1239"/>
                  <a:pt x="16333" y="1229"/>
                </a:cubicBezTo>
                <a:lnTo>
                  <a:pt x="16323" y="1229"/>
                </a:lnTo>
                <a:close/>
                <a:moveTo>
                  <a:pt x="4445" y="1280"/>
                </a:moveTo>
                <a:cubicBezTo>
                  <a:pt x="4427" y="1280"/>
                  <a:pt x="4412" y="1300"/>
                  <a:pt x="4406" y="1328"/>
                </a:cubicBezTo>
                <a:cubicBezTo>
                  <a:pt x="4410" y="1331"/>
                  <a:pt x="4414" y="1333"/>
                  <a:pt x="4419" y="1333"/>
                </a:cubicBezTo>
                <a:cubicBezTo>
                  <a:pt x="4430" y="1333"/>
                  <a:pt x="4438" y="1326"/>
                  <a:pt x="4445" y="1318"/>
                </a:cubicBezTo>
                <a:cubicBezTo>
                  <a:pt x="4453" y="1311"/>
                  <a:pt x="4462" y="1302"/>
                  <a:pt x="4474" y="1300"/>
                </a:cubicBezTo>
                <a:cubicBezTo>
                  <a:pt x="4467" y="1287"/>
                  <a:pt x="4457" y="1280"/>
                  <a:pt x="4445" y="1280"/>
                </a:cubicBezTo>
                <a:close/>
                <a:moveTo>
                  <a:pt x="4662" y="1280"/>
                </a:moveTo>
                <a:cubicBezTo>
                  <a:pt x="4640" y="1280"/>
                  <a:pt x="4621" y="1311"/>
                  <a:pt x="4621" y="1348"/>
                </a:cubicBezTo>
                <a:cubicBezTo>
                  <a:pt x="4621" y="1386"/>
                  <a:pt x="4640" y="1417"/>
                  <a:pt x="4662" y="1417"/>
                </a:cubicBezTo>
                <a:cubicBezTo>
                  <a:pt x="4685" y="1417"/>
                  <a:pt x="4703" y="1386"/>
                  <a:pt x="4703" y="1348"/>
                </a:cubicBezTo>
                <a:cubicBezTo>
                  <a:pt x="4703" y="1311"/>
                  <a:pt x="4685" y="1280"/>
                  <a:pt x="4662" y="1280"/>
                </a:cubicBezTo>
                <a:close/>
                <a:moveTo>
                  <a:pt x="4870" y="1280"/>
                </a:moveTo>
                <a:cubicBezTo>
                  <a:pt x="4847" y="1280"/>
                  <a:pt x="4829" y="1311"/>
                  <a:pt x="4829" y="1348"/>
                </a:cubicBezTo>
                <a:cubicBezTo>
                  <a:pt x="4829" y="1360"/>
                  <a:pt x="4831" y="1371"/>
                  <a:pt x="4834" y="1381"/>
                </a:cubicBezTo>
                <a:cubicBezTo>
                  <a:pt x="4844" y="1367"/>
                  <a:pt x="4854" y="1356"/>
                  <a:pt x="4865" y="1354"/>
                </a:cubicBezTo>
                <a:cubicBezTo>
                  <a:pt x="4867" y="1354"/>
                  <a:pt x="4868" y="1353"/>
                  <a:pt x="4870" y="1353"/>
                </a:cubicBezTo>
                <a:cubicBezTo>
                  <a:pt x="4880" y="1352"/>
                  <a:pt x="4892" y="1353"/>
                  <a:pt x="4902" y="1348"/>
                </a:cubicBezTo>
                <a:cubicBezTo>
                  <a:pt x="4905" y="1347"/>
                  <a:pt x="4908" y="1345"/>
                  <a:pt x="4910" y="1341"/>
                </a:cubicBezTo>
                <a:cubicBezTo>
                  <a:pt x="4908" y="1307"/>
                  <a:pt x="4891" y="1280"/>
                  <a:pt x="4870" y="1280"/>
                </a:cubicBezTo>
                <a:close/>
                <a:moveTo>
                  <a:pt x="5077" y="1280"/>
                </a:moveTo>
                <a:cubicBezTo>
                  <a:pt x="5054" y="1280"/>
                  <a:pt x="5036" y="1311"/>
                  <a:pt x="5036" y="1348"/>
                </a:cubicBezTo>
                <a:cubicBezTo>
                  <a:pt x="5036" y="1386"/>
                  <a:pt x="5054" y="1417"/>
                  <a:pt x="5077" y="1417"/>
                </a:cubicBezTo>
                <a:cubicBezTo>
                  <a:pt x="5100" y="1417"/>
                  <a:pt x="5118" y="1386"/>
                  <a:pt x="5118" y="1348"/>
                </a:cubicBezTo>
                <a:cubicBezTo>
                  <a:pt x="5118" y="1311"/>
                  <a:pt x="5100" y="1280"/>
                  <a:pt x="5077" y="1280"/>
                </a:cubicBezTo>
                <a:close/>
                <a:moveTo>
                  <a:pt x="5292" y="1280"/>
                </a:moveTo>
                <a:cubicBezTo>
                  <a:pt x="5269" y="1280"/>
                  <a:pt x="5251" y="1311"/>
                  <a:pt x="5251" y="1348"/>
                </a:cubicBezTo>
                <a:cubicBezTo>
                  <a:pt x="5251" y="1386"/>
                  <a:pt x="5269" y="1417"/>
                  <a:pt x="5292" y="1417"/>
                </a:cubicBezTo>
                <a:cubicBezTo>
                  <a:pt x="5315" y="1417"/>
                  <a:pt x="5333" y="1386"/>
                  <a:pt x="5333" y="1348"/>
                </a:cubicBezTo>
                <a:cubicBezTo>
                  <a:pt x="5333" y="1311"/>
                  <a:pt x="5315" y="1280"/>
                  <a:pt x="5292" y="1280"/>
                </a:cubicBezTo>
                <a:close/>
                <a:moveTo>
                  <a:pt x="5499" y="1280"/>
                </a:moveTo>
                <a:cubicBezTo>
                  <a:pt x="5477" y="1280"/>
                  <a:pt x="5458" y="1311"/>
                  <a:pt x="5458" y="1348"/>
                </a:cubicBezTo>
                <a:cubicBezTo>
                  <a:pt x="5458" y="1386"/>
                  <a:pt x="5477" y="1417"/>
                  <a:pt x="5499" y="1417"/>
                </a:cubicBezTo>
                <a:cubicBezTo>
                  <a:pt x="5503" y="1417"/>
                  <a:pt x="5507" y="1415"/>
                  <a:pt x="5510" y="1414"/>
                </a:cubicBezTo>
                <a:cubicBezTo>
                  <a:pt x="5507" y="1410"/>
                  <a:pt x="5503" y="1406"/>
                  <a:pt x="5499" y="1403"/>
                </a:cubicBezTo>
                <a:cubicBezTo>
                  <a:pt x="5497" y="1401"/>
                  <a:pt x="5495" y="1399"/>
                  <a:pt x="5493" y="1397"/>
                </a:cubicBezTo>
                <a:cubicBezTo>
                  <a:pt x="5495" y="1397"/>
                  <a:pt x="5497" y="1398"/>
                  <a:pt x="5499" y="1398"/>
                </a:cubicBezTo>
                <a:cubicBezTo>
                  <a:pt x="5509" y="1400"/>
                  <a:pt x="5517" y="1401"/>
                  <a:pt x="5525" y="1401"/>
                </a:cubicBezTo>
                <a:cubicBezTo>
                  <a:pt x="5534" y="1389"/>
                  <a:pt x="5540" y="1370"/>
                  <a:pt x="5540" y="1348"/>
                </a:cubicBezTo>
                <a:cubicBezTo>
                  <a:pt x="5540" y="1338"/>
                  <a:pt x="5539" y="1329"/>
                  <a:pt x="5536" y="1320"/>
                </a:cubicBezTo>
                <a:cubicBezTo>
                  <a:pt x="5536" y="1320"/>
                  <a:pt x="5499" y="1320"/>
                  <a:pt x="5499" y="1320"/>
                </a:cubicBezTo>
                <a:lnTo>
                  <a:pt x="5495" y="1320"/>
                </a:lnTo>
                <a:cubicBezTo>
                  <a:pt x="5496" y="1318"/>
                  <a:pt x="5498" y="1316"/>
                  <a:pt x="5499" y="1314"/>
                </a:cubicBezTo>
                <a:cubicBezTo>
                  <a:pt x="5506" y="1305"/>
                  <a:pt x="5513" y="1296"/>
                  <a:pt x="5520" y="1290"/>
                </a:cubicBezTo>
                <a:cubicBezTo>
                  <a:pt x="5514" y="1283"/>
                  <a:pt x="5507" y="1280"/>
                  <a:pt x="5499" y="1280"/>
                </a:cubicBezTo>
                <a:close/>
                <a:moveTo>
                  <a:pt x="6128" y="1280"/>
                </a:moveTo>
                <a:cubicBezTo>
                  <a:pt x="6127" y="1280"/>
                  <a:pt x="6126" y="1280"/>
                  <a:pt x="6125" y="1280"/>
                </a:cubicBezTo>
                <a:cubicBezTo>
                  <a:pt x="6117" y="1308"/>
                  <a:pt x="6105" y="1331"/>
                  <a:pt x="6092" y="1348"/>
                </a:cubicBezTo>
                <a:cubicBezTo>
                  <a:pt x="6091" y="1350"/>
                  <a:pt x="6090" y="1352"/>
                  <a:pt x="6088" y="1354"/>
                </a:cubicBezTo>
                <a:cubicBezTo>
                  <a:pt x="6088" y="1354"/>
                  <a:pt x="6088" y="1354"/>
                  <a:pt x="6088" y="1355"/>
                </a:cubicBezTo>
                <a:cubicBezTo>
                  <a:pt x="6090" y="1390"/>
                  <a:pt x="6107" y="1417"/>
                  <a:pt x="6128" y="1417"/>
                </a:cubicBezTo>
                <a:cubicBezTo>
                  <a:pt x="6151" y="1417"/>
                  <a:pt x="6169" y="1386"/>
                  <a:pt x="6169" y="1348"/>
                </a:cubicBezTo>
                <a:cubicBezTo>
                  <a:pt x="6169" y="1311"/>
                  <a:pt x="6151" y="1280"/>
                  <a:pt x="6128" y="1280"/>
                </a:cubicBezTo>
                <a:close/>
                <a:moveTo>
                  <a:pt x="6336" y="1280"/>
                </a:moveTo>
                <a:cubicBezTo>
                  <a:pt x="6313" y="1280"/>
                  <a:pt x="6295" y="1311"/>
                  <a:pt x="6295" y="1348"/>
                </a:cubicBezTo>
                <a:cubicBezTo>
                  <a:pt x="6295" y="1386"/>
                  <a:pt x="6313" y="1417"/>
                  <a:pt x="6336" y="1417"/>
                </a:cubicBezTo>
                <a:cubicBezTo>
                  <a:pt x="6359" y="1417"/>
                  <a:pt x="6377" y="1386"/>
                  <a:pt x="6377" y="1348"/>
                </a:cubicBezTo>
                <a:cubicBezTo>
                  <a:pt x="6377" y="1311"/>
                  <a:pt x="6359" y="1280"/>
                  <a:pt x="6336" y="1280"/>
                </a:cubicBezTo>
                <a:close/>
                <a:moveTo>
                  <a:pt x="6551" y="1280"/>
                </a:moveTo>
                <a:cubicBezTo>
                  <a:pt x="6528" y="1280"/>
                  <a:pt x="6510" y="1311"/>
                  <a:pt x="6510" y="1348"/>
                </a:cubicBezTo>
                <a:cubicBezTo>
                  <a:pt x="6510" y="1386"/>
                  <a:pt x="6528" y="1417"/>
                  <a:pt x="6551" y="1417"/>
                </a:cubicBezTo>
                <a:cubicBezTo>
                  <a:pt x="6574" y="1417"/>
                  <a:pt x="6592" y="1386"/>
                  <a:pt x="6592" y="1348"/>
                </a:cubicBezTo>
                <a:cubicBezTo>
                  <a:pt x="6592" y="1311"/>
                  <a:pt x="6574" y="1280"/>
                  <a:pt x="6551" y="1280"/>
                </a:cubicBezTo>
                <a:close/>
                <a:moveTo>
                  <a:pt x="6758" y="1280"/>
                </a:moveTo>
                <a:cubicBezTo>
                  <a:pt x="6736" y="1280"/>
                  <a:pt x="6717" y="1311"/>
                  <a:pt x="6717" y="1348"/>
                </a:cubicBezTo>
                <a:cubicBezTo>
                  <a:pt x="6717" y="1386"/>
                  <a:pt x="6736" y="1417"/>
                  <a:pt x="6758" y="1417"/>
                </a:cubicBezTo>
                <a:cubicBezTo>
                  <a:pt x="6781" y="1417"/>
                  <a:pt x="6799" y="1386"/>
                  <a:pt x="6799" y="1348"/>
                </a:cubicBezTo>
                <a:cubicBezTo>
                  <a:pt x="6799" y="1311"/>
                  <a:pt x="6781" y="1280"/>
                  <a:pt x="6758" y="1280"/>
                </a:cubicBezTo>
                <a:close/>
                <a:moveTo>
                  <a:pt x="6965" y="1280"/>
                </a:moveTo>
                <a:cubicBezTo>
                  <a:pt x="6943" y="1280"/>
                  <a:pt x="6924" y="1311"/>
                  <a:pt x="6924" y="1348"/>
                </a:cubicBezTo>
                <a:cubicBezTo>
                  <a:pt x="6924" y="1386"/>
                  <a:pt x="6943" y="1417"/>
                  <a:pt x="6965" y="1417"/>
                </a:cubicBezTo>
                <a:cubicBezTo>
                  <a:pt x="6988" y="1417"/>
                  <a:pt x="7006" y="1386"/>
                  <a:pt x="7006" y="1348"/>
                </a:cubicBezTo>
                <a:cubicBezTo>
                  <a:pt x="7006" y="1311"/>
                  <a:pt x="6988" y="1280"/>
                  <a:pt x="6965" y="1280"/>
                </a:cubicBezTo>
                <a:close/>
                <a:moveTo>
                  <a:pt x="7180" y="1280"/>
                </a:moveTo>
                <a:cubicBezTo>
                  <a:pt x="7158" y="1280"/>
                  <a:pt x="7139" y="1311"/>
                  <a:pt x="7139" y="1348"/>
                </a:cubicBezTo>
                <a:cubicBezTo>
                  <a:pt x="7139" y="1386"/>
                  <a:pt x="7158" y="1417"/>
                  <a:pt x="7180" y="1417"/>
                </a:cubicBezTo>
                <a:cubicBezTo>
                  <a:pt x="7203" y="1417"/>
                  <a:pt x="7221" y="1386"/>
                  <a:pt x="7221" y="1348"/>
                </a:cubicBezTo>
                <a:cubicBezTo>
                  <a:pt x="7221" y="1311"/>
                  <a:pt x="7203" y="1280"/>
                  <a:pt x="7180" y="1280"/>
                </a:cubicBezTo>
                <a:close/>
                <a:moveTo>
                  <a:pt x="7388" y="1280"/>
                </a:moveTo>
                <a:cubicBezTo>
                  <a:pt x="7365" y="1280"/>
                  <a:pt x="7347" y="1311"/>
                  <a:pt x="7347" y="1348"/>
                </a:cubicBezTo>
                <a:cubicBezTo>
                  <a:pt x="7347" y="1386"/>
                  <a:pt x="7365" y="1417"/>
                  <a:pt x="7388" y="1417"/>
                </a:cubicBezTo>
                <a:cubicBezTo>
                  <a:pt x="7410" y="1417"/>
                  <a:pt x="7429" y="1386"/>
                  <a:pt x="7429" y="1348"/>
                </a:cubicBezTo>
                <a:cubicBezTo>
                  <a:pt x="7429" y="1311"/>
                  <a:pt x="7410" y="1280"/>
                  <a:pt x="7388" y="1280"/>
                </a:cubicBezTo>
                <a:close/>
                <a:moveTo>
                  <a:pt x="7595" y="1280"/>
                </a:moveTo>
                <a:cubicBezTo>
                  <a:pt x="7572" y="1280"/>
                  <a:pt x="7554" y="1311"/>
                  <a:pt x="7554" y="1348"/>
                </a:cubicBezTo>
                <a:cubicBezTo>
                  <a:pt x="7554" y="1386"/>
                  <a:pt x="7572" y="1417"/>
                  <a:pt x="7595" y="1417"/>
                </a:cubicBezTo>
                <a:cubicBezTo>
                  <a:pt x="7618" y="1417"/>
                  <a:pt x="7636" y="1386"/>
                  <a:pt x="7636" y="1348"/>
                </a:cubicBezTo>
                <a:cubicBezTo>
                  <a:pt x="7636" y="1311"/>
                  <a:pt x="7618" y="1280"/>
                  <a:pt x="7595" y="1280"/>
                </a:cubicBezTo>
                <a:close/>
                <a:moveTo>
                  <a:pt x="7810" y="1280"/>
                </a:moveTo>
                <a:cubicBezTo>
                  <a:pt x="7787" y="1280"/>
                  <a:pt x="7769" y="1311"/>
                  <a:pt x="7769" y="1348"/>
                </a:cubicBezTo>
                <a:cubicBezTo>
                  <a:pt x="7769" y="1386"/>
                  <a:pt x="7787" y="1417"/>
                  <a:pt x="7810" y="1417"/>
                </a:cubicBezTo>
                <a:cubicBezTo>
                  <a:pt x="7833" y="1417"/>
                  <a:pt x="7851" y="1386"/>
                  <a:pt x="7851" y="1348"/>
                </a:cubicBezTo>
                <a:cubicBezTo>
                  <a:pt x="7851" y="1311"/>
                  <a:pt x="7833" y="1280"/>
                  <a:pt x="7810" y="1280"/>
                </a:cubicBezTo>
                <a:close/>
                <a:moveTo>
                  <a:pt x="8017" y="1280"/>
                </a:moveTo>
                <a:cubicBezTo>
                  <a:pt x="7995" y="1280"/>
                  <a:pt x="7976" y="1311"/>
                  <a:pt x="7976" y="1348"/>
                </a:cubicBezTo>
                <a:cubicBezTo>
                  <a:pt x="7976" y="1386"/>
                  <a:pt x="7995" y="1417"/>
                  <a:pt x="8017" y="1417"/>
                </a:cubicBezTo>
                <a:cubicBezTo>
                  <a:pt x="8040" y="1417"/>
                  <a:pt x="8058" y="1386"/>
                  <a:pt x="8058" y="1348"/>
                </a:cubicBezTo>
                <a:cubicBezTo>
                  <a:pt x="8058" y="1311"/>
                  <a:pt x="8040" y="1280"/>
                  <a:pt x="8017" y="1280"/>
                </a:cubicBezTo>
                <a:close/>
                <a:moveTo>
                  <a:pt x="8224" y="1280"/>
                </a:moveTo>
                <a:cubicBezTo>
                  <a:pt x="8202" y="1280"/>
                  <a:pt x="8183" y="1311"/>
                  <a:pt x="8183" y="1348"/>
                </a:cubicBezTo>
                <a:cubicBezTo>
                  <a:pt x="8183" y="1386"/>
                  <a:pt x="8202" y="1417"/>
                  <a:pt x="8224" y="1417"/>
                </a:cubicBezTo>
                <a:cubicBezTo>
                  <a:pt x="8247" y="1417"/>
                  <a:pt x="8265" y="1386"/>
                  <a:pt x="8265" y="1348"/>
                </a:cubicBezTo>
                <a:cubicBezTo>
                  <a:pt x="8265" y="1311"/>
                  <a:pt x="8247" y="1280"/>
                  <a:pt x="8224" y="1280"/>
                </a:cubicBezTo>
                <a:close/>
                <a:moveTo>
                  <a:pt x="8439" y="1280"/>
                </a:moveTo>
                <a:cubicBezTo>
                  <a:pt x="8417" y="1280"/>
                  <a:pt x="8398" y="1311"/>
                  <a:pt x="8398" y="1348"/>
                </a:cubicBezTo>
                <a:cubicBezTo>
                  <a:pt x="8398" y="1386"/>
                  <a:pt x="8417" y="1417"/>
                  <a:pt x="8439" y="1417"/>
                </a:cubicBezTo>
                <a:cubicBezTo>
                  <a:pt x="8462" y="1417"/>
                  <a:pt x="8480" y="1386"/>
                  <a:pt x="8480" y="1348"/>
                </a:cubicBezTo>
                <a:cubicBezTo>
                  <a:pt x="8480" y="1311"/>
                  <a:pt x="8462" y="1280"/>
                  <a:pt x="8439" y="1280"/>
                </a:cubicBezTo>
                <a:close/>
                <a:moveTo>
                  <a:pt x="8647" y="1280"/>
                </a:moveTo>
                <a:cubicBezTo>
                  <a:pt x="8624" y="1280"/>
                  <a:pt x="8606" y="1311"/>
                  <a:pt x="8606" y="1348"/>
                </a:cubicBezTo>
                <a:cubicBezTo>
                  <a:pt x="8606" y="1386"/>
                  <a:pt x="8624" y="1417"/>
                  <a:pt x="8647" y="1417"/>
                </a:cubicBezTo>
                <a:cubicBezTo>
                  <a:pt x="8669" y="1417"/>
                  <a:pt x="8688" y="1386"/>
                  <a:pt x="8688" y="1348"/>
                </a:cubicBezTo>
                <a:cubicBezTo>
                  <a:pt x="8688" y="1311"/>
                  <a:pt x="8669" y="1280"/>
                  <a:pt x="8647" y="1280"/>
                </a:cubicBezTo>
                <a:close/>
                <a:moveTo>
                  <a:pt x="8854" y="1280"/>
                </a:moveTo>
                <a:cubicBezTo>
                  <a:pt x="8831" y="1280"/>
                  <a:pt x="8813" y="1311"/>
                  <a:pt x="8813" y="1348"/>
                </a:cubicBezTo>
                <a:cubicBezTo>
                  <a:pt x="8813" y="1386"/>
                  <a:pt x="8831" y="1417"/>
                  <a:pt x="8854" y="1417"/>
                </a:cubicBezTo>
                <a:cubicBezTo>
                  <a:pt x="8877" y="1417"/>
                  <a:pt x="8895" y="1386"/>
                  <a:pt x="8895" y="1348"/>
                </a:cubicBezTo>
                <a:cubicBezTo>
                  <a:pt x="8895" y="1311"/>
                  <a:pt x="8877" y="1280"/>
                  <a:pt x="8854" y="1280"/>
                </a:cubicBezTo>
                <a:close/>
                <a:moveTo>
                  <a:pt x="10957" y="1280"/>
                </a:moveTo>
                <a:cubicBezTo>
                  <a:pt x="10935" y="1280"/>
                  <a:pt x="10916" y="1311"/>
                  <a:pt x="10916" y="1348"/>
                </a:cubicBezTo>
                <a:cubicBezTo>
                  <a:pt x="10916" y="1386"/>
                  <a:pt x="10935" y="1417"/>
                  <a:pt x="10957" y="1417"/>
                </a:cubicBezTo>
                <a:cubicBezTo>
                  <a:pt x="10980" y="1417"/>
                  <a:pt x="10998" y="1386"/>
                  <a:pt x="10998" y="1348"/>
                </a:cubicBezTo>
                <a:cubicBezTo>
                  <a:pt x="10998" y="1311"/>
                  <a:pt x="10980" y="1280"/>
                  <a:pt x="10957" y="1280"/>
                </a:cubicBezTo>
                <a:close/>
                <a:moveTo>
                  <a:pt x="11165" y="1280"/>
                </a:moveTo>
                <a:cubicBezTo>
                  <a:pt x="11142" y="1280"/>
                  <a:pt x="11124" y="1311"/>
                  <a:pt x="11124" y="1348"/>
                </a:cubicBezTo>
                <a:cubicBezTo>
                  <a:pt x="11124" y="1386"/>
                  <a:pt x="11142" y="1417"/>
                  <a:pt x="11165" y="1417"/>
                </a:cubicBezTo>
                <a:cubicBezTo>
                  <a:pt x="11187" y="1417"/>
                  <a:pt x="11206" y="1386"/>
                  <a:pt x="11206" y="1348"/>
                </a:cubicBezTo>
                <a:cubicBezTo>
                  <a:pt x="11206" y="1311"/>
                  <a:pt x="11187" y="1280"/>
                  <a:pt x="11165" y="1280"/>
                </a:cubicBezTo>
                <a:close/>
                <a:moveTo>
                  <a:pt x="11584" y="1280"/>
                </a:moveTo>
                <a:cubicBezTo>
                  <a:pt x="11567" y="1280"/>
                  <a:pt x="11552" y="1298"/>
                  <a:pt x="11546" y="1324"/>
                </a:cubicBezTo>
                <a:cubicBezTo>
                  <a:pt x="11558" y="1317"/>
                  <a:pt x="11571" y="1308"/>
                  <a:pt x="11584" y="1296"/>
                </a:cubicBezTo>
                <a:cubicBezTo>
                  <a:pt x="11588" y="1292"/>
                  <a:pt x="11593" y="1288"/>
                  <a:pt x="11597" y="1284"/>
                </a:cubicBezTo>
                <a:cubicBezTo>
                  <a:pt x="11593" y="1282"/>
                  <a:pt x="11589" y="1280"/>
                  <a:pt x="11584" y="1280"/>
                </a:cubicBezTo>
                <a:close/>
                <a:moveTo>
                  <a:pt x="15993" y="1280"/>
                </a:moveTo>
                <a:cubicBezTo>
                  <a:pt x="15971" y="1280"/>
                  <a:pt x="15952" y="1311"/>
                  <a:pt x="15952" y="1348"/>
                </a:cubicBezTo>
                <a:cubicBezTo>
                  <a:pt x="15952" y="1356"/>
                  <a:pt x="15953" y="1363"/>
                  <a:pt x="15955" y="1370"/>
                </a:cubicBezTo>
                <a:cubicBezTo>
                  <a:pt x="15967" y="1376"/>
                  <a:pt x="15980" y="1383"/>
                  <a:pt x="15993" y="1389"/>
                </a:cubicBezTo>
                <a:cubicBezTo>
                  <a:pt x="16002" y="1393"/>
                  <a:pt x="16011" y="1397"/>
                  <a:pt x="16020" y="1400"/>
                </a:cubicBezTo>
                <a:cubicBezTo>
                  <a:pt x="16029" y="1388"/>
                  <a:pt x="16034" y="1369"/>
                  <a:pt x="16034" y="1348"/>
                </a:cubicBezTo>
                <a:cubicBezTo>
                  <a:pt x="16034" y="1311"/>
                  <a:pt x="16016" y="1280"/>
                  <a:pt x="15993" y="1280"/>
                </a:cubicBezTo>
                <a:close/>
                <a:moveTo>
                  <a:pt x="10763" y="1293"/>
                </a:moveTo>
                <a:cubicBezTo>
                  <a:pt x="10771" y="1311"/>
                  <a:pt x="10779" y="1328"/>
                  <a:pt x="10786" y="1336"/>
                </a:cubicBezTo>
                <a:cubicBezTo>
                  <a:pt x="10782" y="1316"/>
                  <a:pt x="10774" y="1301"/>
                  <a:pt x="10763" y="1293"/>
                </a:cubicBezTo>
                <a:close/>
                <a:moveTo>
                  <a:pt x="16402" y="1293"/>
                </a:moveTo>
                <a:cubicBezTo>
                  <a:pt x="16386" y="1302"/>
                  <a:pt x="16375" y="1327"/>
                  <a:pt x="16375" y="1357"/>
                </a:cubicBezTo>
                <a:cubicBezTo>
                  <a:pt x="16375" y="1395"/>
                  <a:pt x="16393" y="1426"/>
                  <a:pt x="16416" y="1426"/>
                </a:cubicBezTo>
                <a:cubicBezTo>
                  <a:pt x="16438" y="1426"/>
                  <a:pt x="16457" y="1395"/>
                  <a:pt x="16457" y="1357"/>
                </a:cubicBezTo>
                <a:cubicBezTo>
                  <a:pt x="16457" y="1354"/>
                  <a:pt x="16456" y="1352"/>
                  <a:pt x="16456" y="1349"/>
                </a:cubicBezTo>
                <a:cubicBezTo>
                  <a:pt x="16443" y="1330"/>
                  <a:pt x="16428" y="1315"/>
                  <a:pt x="16416" y="1303"/>
                </a:cubicBezTo>
                <a:cubicBezTo>
                  <a:pt x="16411" y="1299"/>
                  <a:pt x="16406" y="1295"/>
                  <a:pt x="16402" y="1293"/>
                </a:cubicBezTo>
                <a:close/>
                <a:moveTo>
                  <a:pt x="16237" y="1318"/>
                </a:moveTo>
                <a:cubicBezTo>
                  <a:pt x="16232" y="1331"/>
                  <a:pt x="16227" y="1344"/>
                  <a:pt x="16222" y="1358"/>
                </a:cubicBezTo>
                <a:cubicBezTo>
                  <a:pt x="16216" y="1374"/>
                  <a:pt x="16210" y="1391"/>
                  <a:pt x="16204" y="1408"/>
                </a:cubicBezTo>
                <a:cubicBezTo>
                  <a:pt x="16202" y="1414"/>
                  <a:pt x="16200" y="1419"/>
                  <a:pt x="16198" y="1425"/>
                </a:cubicBezTo>
                <a:cubicBezTo>
                  <a:pt x="16200" y="1425"/>
                  <a:pt x="16202" y="1426"/>
                  <a:pt x="16204" y="1426"/>
                </a:cubicBezTo>
                <a:cubicBezTo>
                  <a:pt x="16226" y="1426"/>
                  <a:pt x="16245" y="1395"/>
                  <a:pt x="16245" y="1358"/>
                </a:cubicBezTo>
                <a:cubicBezTo>
                  <a:pt x="16245" y="1343"/>
                  <a:pt x="16242" y="1329"/>
                  <a:pt x="16237" y="1318"/>
                </a:cubicBezTo>
                <a:close/>
                <a:moveTo>
                  <a:pt x="3778" y="1344"/>
                </a:moveTo>
                <a:cubicBezTo>
                  <a:pt x="3777" y="1348"/>
                  <a:pt x="3777" y="1352"/>
                  <a:pt x="3777" y="1357"/>
                </a:cubicBezTo>
                <a:cubicBezTo>
                  <a:pt x="3777" y="1395"/>
                  <a:pt x="3795" y="1425"/>
                  <a:pt x="3818" y="1425"/>
                </a:cubicBezTo>
                <a:cubicBezTo>
                  <a:pt x="3841" y="1425"/>
                  <a:pt x="3859" y="1395"/>
                  <a:pt x="3859" y="1357"/>
                </a:cubicBezTo>
                <a:cubicBezTo>
                  <a:pt x="3859" y="1355"/>
                  <a:pt x="3859" y="1353"/>
                  <a:pt x="3859" y="1351"/>
                </a:cubicBezTo>
                <a:cubicBezTo>
                  <a:pt x="3857" y="1351"/>
                  <a:pt x="3856" y="1350"/>
                  <a:pt x="3855" y="1350"/>
                </a:cubicBezTo>
                <a:cubicBezTo>
                  <a:pt x="3850" y="1350"/>
                  <a:pt x="3845" y="1353"/>
                  <a:pt x="3841" y="1357"/>
                </a:cubicBezTo>
                <a:cubicBezTo>
                  <a:pt x="3834" y="1365"/>
                  <a:pt x="3827" y="1378"/>
                  <a:pt x="3818" y="1382"/>
                </a:cubicBezTo>
                <a:cubicBezTo>
                  <a:pt x="3816" y="1383"/>
                  <a:pt x="3814" y="1384"/>
                  <a:pt x="3812" y="1384"/>
                </a:cubicBezTo>
                <a:cubicBezTo>
                  <a:pt x="3802" y="1384"/>
                  <a:pt x="3794" y="1371"/>
                  <a:pt x="3785" y="1357"/>
                </a:cubicBezTo>
                <a:cubicBezTo>
                  <a:pt x="3783" y="1353"/>
                  <a:pt x="3780" y="1348"/>
                  <a:pt x="3778" y="1344"/>
                </a:cubicBezTo>
                <a:close/>
                <a:moveTo>
                  <a:pt x="4487" y="1357"/>
                </a:moveTo>
                <a:cubicBezTo>
                  <a:pt x="4486" y="1357"/>
                  <a:pt x="4485" y="1357"/>
                  <a:pt x="4483" y="1358"/>
                </a:cubicBezTo>
                <a:cubicBezTo>
                  <a:pt x="4470" y="1361"/>
                  <a:pt x="4457" y="1365"/>
                  <a:pt x="4446" y="1371"/>
                </a:cubicBezTo>
                <a:cubicBezTo>
                  <a:pt x="4432" y="1378"/>
                  <a:pt x="4421" y="1387"/>
                  <a:pt x="4414" y="1400"/>
                </a:cubicBezTo>
                <a:cubicBezTo>
                  <a:pt x="4422" y="1416"/>
                  <a:pt x="4433" y="1426"/>
                  <a:pt x="4446" y="1426"/>
                </a:cubicBezTo>
                <a:cubicBezTo>
                  <a:pt x="4468" y="1426"/>
                  <a:pt x="4487" y="1395"/>
                  <a:pt x="4487" y="1358"/>
                </a:cubicBezTo>
                <a:cubicBezTo>
                  <a:pt x="4487" y="1357"/>
                  <a:pt x="4487" y="1357"/>
                  <a:pt x="4487" y="1357"/>
                </a:cubicBezTo>
                <a:close/>
                <a:moveTo>
                  <a:pt x="5955" y="1370"/>
                </a:moveTo>
                <a:cubicBezTo>
                  <a:pt x="5942" y="1369"/>
                  <a:pt x="5929" y="1372"/>
                  <a:pt x="5917" y="1377"/>
                </a:cubicBezTo>
                <a:cubicBezTo>
                  <a:pt x="5913" y="1379"/>
                  <a:pt x="5909" y="1380"/>
                  <a:pt x="5905" y="1382"/>
                </a:cubicBezTo>
                <a:cubicBezTo>
                  <a:pt x="5899" y="1386"/>
                  <a:pt x="5894" y="1392"/>
                  <a:pt x="5888" y="1396"/>
                </a:cubicBezTo>
                <a:cubicBezTo>
                  <a:pt x="5895" y="1408"/>
                  <a:pt x="5906" y="1416"/>
                  <a:pt x="5917" y="1416"/>
                </a:cubicBezTo>
                <a:cubicBezTo>
                  <a:pt x="5935" y="1416"/>
                  <a:pt x="5949" y="1396"/>
                  <a:pt x="5955" y="1370"/>
                </a:cubicBezTo>
                <a:close/>
                <a:moveTo>
                  <a:pt x="11339" y="1370"/>
                </a:moveTo>
                <a:cubicBezTo>
                  <a:pt x="11342" y="1401"/>
                  <a:pt x="11359" y="1424"/>
                  <a:pt x="11379" y="1424"/>
                </a:cubicBezTo>
                <a:cubicBezTo>
                  <a:pt x="11381" y="1424"/>
                  <a:pt x="11383" y="1424"/>
                  <a:pt x="11385" y="1424"/>
                </a:cubicBezTo>
                <a:cubicBezTo>
                  <a:pt x="11383" y="1421"/>
                  <a:pt x="11381" y="1418"/>
                  <a:pt x="11379" y="1416"/>
                </a:cubicBezTo>
                <a:cubicBezTo>
                  <a:pt x="11366" y="1400"/>
                  <a:pt x="11353" y="1384"/>
                  <a:pt x="11339" y="1370"/>
                </a:cubicBezTo>
                <a:close/>
                <a:moveTo>
                  <a:pt x="10740" y="1382"/>
                </a:moveTo>
                <a:cubicBezTo>
                  <a:pt x="10740" y="1384"/>
                  <a:pt x="10741" y="1385"/>
                  <a:pt x="10741" y="1386"/>
                </a:cubicBezTo>
                <a:cubicBezTo>
                  <a:pt x="10741" y="1387"/>
                  <a:pt x="10740" y="1387"/>
                  <a:pt x="10740" y="1388"/>
                </a:cubicBezTo>
                <a:lnTo>
                  <a:pt x="10743" y="1395"/>
                </a:lnTo>
                <a:cubicBezTo>
                  <a:pt x="10743" y="1395"/>
                  <a:pt x="10743" y="1382"/>
                  <a:pt x="10743" y="1382"/>
                </a:cubicBezTo>
                <a:cubicBezTo>
                  <a:pt x="10742" y="1383"/>
                  <a:pt x="10742" y="1384"/>
                  <a:pt x="10741" y="1386"/>
                </a:cubicBezTo>
                <a:cubicBezTo>
                  <a:pt x="10741" y="1384"/>
                  <a:pt x="10740" y="1382"/>
                  <a:pt x="10740" y="1382"/>
                </a:cubicBezTo>
                <a:close/>
                <a:moveTo>
                  <a:pt x="10740" y="1395"/>
                </a:moveTo>
                <a:cubicBezTo>
                  <a:pt x="10735" y="1401"/>
                  <a:pt x="10733" y="1409"/>
                  <a:pt x="10732" y="1418"/>
                </a:cubicBezTo>
                <a:cubicBezTo>
                  <a:pt x="10736" y="1421"/>
                  <a:pt x="10741" y="1422"/>
                  <a:pt x="10746" y="1422"/>
                </a:cubicBezTo>
                <a:cubicBezTo>
                  <a:pt x="10748" y="1422"/>
                  <a:pt x="10750" y="1422"/>
                  <a:pt x="10752" y="1421"/>
                </a:cubicBezTo>
                <a:cubicBezTo>
                  <a:pt x="10750" y="1417"/>
                  <a:pt x="10748" y="1412"/>
                  <a:pt x="10746" y="1407"/>
                </a:cubicBezTo>
                <a:cubicBezTo>
                  <a:pt x="10744" y="1403"/>
                  <a:pt x="10742" y="1399"/>
                  <a:pt x="10740" y="1395"/>
                </a:cubicBezTo>
                <a:close/>
                <a:moveTo>
                  <a:pt x="3925" y="1459"/>
                </a:moveTo>
                <a:cubicBezTo>
                  <a:pt x="3903" y="1459"/>
                  <a:pt x="3884" y="1490"/>
                  <a:pt x="3884" y="1528"/>
                </a:cubicBezTo>
                <a:cubicBezTo>
                  <a:pt x="3884" y="1565"/>
                  <a:pt x="3903" y="1596"/>
                  <a:pt x="3925" y="1596"/>
                </a:cubicBezTo>
                <a:cubicBezTo>
                  <a:pt x="3948" y="1596"/>
                  <a:pt x="3966" y="1565"/>
                  <a:pt x="3966" y="1528"/>
                </a:cubicBezTo>
                <a:cubicBezTo>
                  <a:pt x="3966" y="1490"/>
                  <a:pt x="3948" y="1459"/>
                  <a:pt x="3925" y="1459"/>
                </a:cubicBezTo>
                <a:close/>
                <a:moveTo>
                  <a:pt x="4132" y="1459"/>
                </a:moveTo>
                <a:cubicBezTo>
                  <a:pt x="4126" y="1459"/>
                  <a:pt x="4121" y="1461"/>
                  <a:pt x="4115" y="1465"/>
                </a:cubicBezTo>
                <a:cubicBezTo>
                  <a:pt x="4115" y="1468"/>
                  <a:pt x="4115" y="1470"/>
                  <a:pt x="4115" y="1473"/>
                </a:cubicBezTo>
                <a:cubicBezTo>
                  <a:pt x="4115" y="1528"/>
                  <a:pt x="4133" y="1558"/>
                  <a:pt x="4153" y="1586"/>
                </a:cubicBezTo>
                <a:cubicBezTo>
                  <a:pt x="4165" y="1574"/>
                  <a:pt x="4173" y="1553"/>
                  <a:pt x="4173" y="1528"/>
                </a:cubicBezTo>
                <a:cubicBezTo>
                  <a:pt x="4173" y="1490"/>
                  <a:pt x="4155" y="1459"/>
                  <a:pt x="4132" y="1459"/>
                </a:cubicBezTo>
                <a:close/>
                <a:moveTo>
                  <a:pt x="4555" y="1459"/>
                </a:moveTo>
                <a:cubicBezTo>
                  <a:pt x="4532" y="1459"/>
                  <a:pt x="4514" y="1490"/>
                  <a:pt x="4514" y="1528"/>
                </a:cubicBezTo>
                <a:cubicBezTo>
                  <a:pt x="4514" y="1565"/>
                  <a:pt x="4532" y="1596"/>
                  <a:pt x="4555" y="1596"/>
                </a:cubicBezTo>
                <a:cubicBezTo>
                  <a:pt x="4578" y="1596"/>
                  <a:pt x="4596" y="1565"/>
                  <a:pt x="4596" y="1528"/>
                </a:cubicBezTo>
                <a:cubicBezTo>
                  <a:pt x="4596" y="1490"/>
                  <a:pt x="4578" y="1459"/>
                  <a:pt x="4555" y="1459"/>
                </a:cubicBezTo>
                <a:close/>
                <a:moveTo>
                  <a:pt x="4761" y="1459"/>
                </a:moveTo>
                <a:cubicBezTo>
                  <a:pt x="4752" y="1459"/>
                  <a:pt x="4743" y="1464"/>
                  <a:pt x="4737" y="1472"/>
                </a:cubicBezTo>
                <a:cubicBezTo>
                  <a:pt x="4741" y="1486"/>
                  <a:pt x="4748" y="1495"/>
                  <a:pt x="4761" y="1495"/>
                </a:cubicBezTo>
                <a:cubicBezTo>
                  <a:pt x="4768" y="1495"/>
                  <a:pt x="4776" y="1485"/>
                  <a:pt x="4784" y="1472"/>
                </a:cubicBezTo>
                <a:cubicBezTo>
                  <a:pt x="4777" y="1464"/>
                  <a:pt x="4769" y="1459"/>
                  <a:pt x="4761" y="1459"/>
                </a:cubicBezTo>
                <a:close/>
                <a:moveTo>
                  <a:pt x="4977" y="1459"/>
                </a:moveTo>
                <a:cubicBezTo>
                  <a:pt x="4955" y="1459"/>
                  <a:pt x="4936" y="1490"/>
                  <a:pt x="4936" y="1528"/>
                </a:cubicBezTo>
                <a:cubicBezTo>
                  <a:pt x="4936" y="1565"/>
                  <a:pt x="4955" y="1596"/>
                  <a:pt x="4977" y="1596"/>
                </a:cubicBezTo>
                <a:cubicBezTo>
                  <a:pt x="5000" y="1596"/>
                  <a:pt x="5018" y="1565"/>
                  <a:pt x="5018" y="1528"/>
                </a:cubicBezTo>
                <a:cubicBezTo>
                  <a:pt x="5018" y="1490"/>
                  <a:pt x="5000" y="1459"/>
                  <a:pt x="4977" y="1459"/>
                </a:cubicBezTo>
                <a:close/>
                <a:moveTo>
                  <a:pt x="5184" y="1459"/>
                </a:moveTo>
                <a:cubicBezTo>
                  <a:pt x="5162" y="1459"/>
                  <a:pt x="5143" y="1490"/>
                  <a:pt x="5143" y="1528"/>
                </a:cubicBezTo>
                <a:cubicBezTo>
                  <a:pt x="5143" y="1565"/>
                  <a:pt x="5162" y="1596"/>
                  <a:pt x="5184" y="1596"/>
                </a:cubicBezTo>
                <a:cubicBezTo>
                  <a:pt x="5207" y="1596"/>
                  <a:pt x="5225" y="1565"/>
                  <a:pt x="5225" y="1528"/>
                </a:cubicBezTo>
                <a:cubicBezTo>
                  <a:pt x="5225" y="1490"/>
                  <a:pt x="5207" y="1459"/>
                  <a:pt x="5184" y="1459"/>
                </a:cubicBezTo>
                <a:close/>
                <a:moveTo>
                  <a:pt x="5392" y="1459"/>
                </a:moveTo>
                <a:cubicBezTo>
                  <a:pt x="5369" y="1459"/>
                  <a:pt x="5351" y="1490"/>
                  <a:pt x="5351" y="1528"/>
                </a:cubicBezTo>
                <a:cubicBezTo>
                  <a:pt x="5351" y="1565"/>
                  <a:pt x="5369" y="1596"/>
                  <a:pt x="5392" y="1596"/>
                </a:cubicBezTo>
                <a:cubicBezTo>
                  <a:pt x="5414" y="1596"/>
                  <a:pt x="5433" y="1565"/>
                  <a:pt x="5433" y="1528"/>
                </a:cubicBezTo>
                <a:cubicBezTo>
                  <a:pt x="5433" y="1490"/>
                  <a:pt x="5414" y="1459"/>
                  <a:pt x="5392" y="1459"/>
                </a:cubicBezTo>
                <a:close/>
                <a:moveTo>
                  <a:pt x="5830" y="1459"/>
                </a:moveTo>
                <a:cubicBezTo>
                  <a:pt x="5822" y="1467"/>
                  <a:pt x="5814" y="1475"/>
                  <a:pt x="5805" y="1481"/>
                </a:cubicBezTo>
                <a:cubicBezTo>
                  <a:pt x="5796" y="1486"/>
                  <a:pt x="5787" y="1489"/>
                  <a:pt x="5778" y="1491"/>
                </a:cubicBezTo>
                <a:cubicBezTo>
                  <a:pt x="5775" y="1500"/>
                  <a:pt x="5773" y="1511"/>
                  <a:pt x="5773" y="1522"/>
                </a:cubicBezTo>
                <a:cubicBezTo>
                  <a:pt x="5773" y="1560"/>
                  <a:pt x="5791" y="1590"/>
                  <a:pt x="5814" y="1590"/>
                </a:cubicBezTo>
                <a:cubicBezTo>
                  <a:pt x="5837" y="1590"/>
                  <a:pt x="5855" y="1560"/>
                  <a:pt x="5855" y="1522"/>
                </a:cubicBezTo>
                <a:cubicBezTo>
                  <a:pt x="5855" y="1494"/>
                  <a:pt x="5845" y="1470"/>
                  <a:pt x="5830" y="1459"/>
                </a:cubicBezTo>
                <a:close/>
                <a:moveTo>
                  <a:pt x="6021" y="1459"/>
                </a:moveTo>
                <a:cubicBezTo>
                  <a:pt x="5999" y="1459"/>
                  <a:pt x="5980" y="1490"/>
                  <a:pt x="5980" y="1528"/>
                </a:cubicBezTo>
                <a:cubicBezTo>
                  <a:pt x="5980" y="1565"/>
                  <a:pt x="5999" y="1596"/>
                  <a:pt x="6021" y="1596"/>
                </a:cubicBezTo>
                <a:cubicBezTo>
                  <a:pt x="6044" y="1596"/>
                  <a:pt x="6062" y="1565"/>
                  <a:pt x="6062" y="1528"/>
                </a:cubicBezTo>
                <a:cubicBezTo>
                  <a:pt x="6062" y="1490"/>
                  <a:pt x="6044" y="1459"/>
                  <a:pt x="6021" y="1459"/>
                </a:cubicBezTo>
                <a:close/>
                <a:moveTo>
                  <a:pt x="6236" y="1459"/>
                </a:moveTo>
                <a:cubicBezTo>
                  <a:pt x="6214" y="1459"/>
                  <a:pt x="6195" y="1490"/>
                  <a:pt x="6195" y="1528"/>
                </a:cubicBezTo>
                <a:cubicBezTo>
                  <a:pt x="6195" y="1565"/>
                  <a:pt x="6214" y="1596"/>
                  <a:pt x="6236" y="1596"/>
                </a:cubicBezTo>
                <a:cubicBezTo>
                  <a:pt x="6259" y="1596"/>
                  <a:pt x="6277" y="1565"/>
                  <a:pt x="6277" y="1528"/>
                </a:cubicBezTo>
                <a:cubicBezTo>
                  <a:pt x="6277" y="1490"/>
                  <a:pt x="6259" y="1459"/>
                  <a:pt x="6236" y="1459"/>
                </a:cubicBezTo>
                <a:close/>
                <a:moveTo>
                  <a:pt x="6443" y="1459"/>
                </a:moveTo>
                <a:cubicBezTo>
                  <a:pt x="6421" y="1459"/>
                  <a:pt x="6402" y="1490"/>
                  <a:pt x="6402" y="1528"/>
                </a:cubicBezTo>
                <a:cubicBezTo>
                  <a:pt x="6402" y="1565"/>
                  <a:pt x="6421" y="1596"/>
                  <a:pt x="6443" y="1596"/>
                </a:cubicBezTo>
                <a:cubicBezTo>
                  <a:pt x="6466" y="1596"/>
                  <a:pt x="6484" y="1565"/>
                  <a:pt x="6484" y="1528"/>
                </a:cubicBezTo>
                <a:cubicBezTo>
                  <a:pt x="6484" y="1490"/>
                  <a:pt x="6466" y="1459"/>
                  <a:pt x="6443" y="1459"/>
                </a:cubicBezTo>
                <a:close/>
                <a:moveTo>
                  <a:pt x="6651" y="1459"/>
                </a:moveTo>
                <a:cubicBezTo>
                  <a:pt x="6628" y="1459"/>
                  <a:pt x="6610" y="1490"/>
                  <a:pt x="6610" y="1528"/>
                </a:cubicBezTo>
                <a:cubicBezTo>
                  <a:pt x="6610" y="1565"/>
                  <a:pt x="6628" y="1596"/>
                  <a:pt x="6651" y="1596"/>
                </a:cubicBezTo>
                <a:cubicBezTo>
                  <a:pt x="6673" y="1596"/>
                  <a:pt x="6692" y="1565"/>
                  <a:pt x="6692" y="1528"/>
                </a:cubicBezTo>
                <a:cubicBezTo>
                  <a:pt x="6692" y="1490"/>
                  <a:pt x="6673" y="1459"/>
                  <a:pt x="6651" y="1459"/>
                </a:cubicBezTo>
                <a:close/>
                <a:moveTo>
                  <a:pt x="6866" y="1459"/>
                </a:moveTo>
                <a:cubicBezTo>
                  <a:pt x="6843" y="1459"/>
                  <a:pt x="6825" y="1490"/>
                  <a:pt x="6825" y="1528"/>
                </a:cubicBezTo>
                <a:cubicBezTo>
                  <a:pt x="6825" y="1565"/>
                  <a:pt x="6843" y="1596"/>
                  <a:pt x="6866" y="1596"/>
                </a:cubicBezTo>
                <a:cubicBezTo>
                  <a:pt x="6888" y="1596"/>
                  <a:pt x="6907" y="1565"/>
                  <a:pt x="6907" y="1528"/>
                </a:cubicBezTo>
                <a:cubicBezTo>
                  <a:pt x="6907" y="1490"/>
                  <a:pt x="6888" y="1459"/>
                  <a:pt x="6866" y="1459"/>
                </a:cubicBezTo>
                <a:close/>
                <a:moveTo>
                  <a:pt x="7073" y="1459"/>
                </a:moveTo>
                <a:cubicBezTo>
                  <a:pt x="7050" y="1459"/>
                  <a:pt x="7032" y="1490"/>
                  <a:pt x="7032" y="1528"/>
                </a:cubicBezTo>
                <a:cubicBezTo>
                  <a:pt x="7032" y="1565"/>
                  <a:pt x="7050" y="1596"/>
                  <a:pt x="7073" y="1596"/>
                </a:cubicBezTo>
                <a:cubicBezTo>
                  <a:pt x="7096" y="1596"/>
                  <a:pt x="7114" y="1565"/>
                  <a:pt x="7114" y="1528"/>
                </a:cubicBezTo>
                <a:cubicBezTo>
                  <a:pt x="7114" y="1490"/>
                  <a:pt x="7096" y="1459"/>
                  <a:pt x="7073" y="1459"/>
                </a:cubicBezTo>
                <a:close/>
                <a:moveTo>
                  <a:pt x="7280" y="1459"/>
                </a:moveTo>
                <a:cubicBezTo>
                  <a:pt x="7258" y="1459"/>
                  <a:pt x="7239" y="1490"/>
                  <a:pt x="7239" y="1528"/>
                </a:cubicBezTo>
                <a:cubicBezTo>
                  <a:pt x="7239" y="1565"/>
                  <a:pt x="7258" y="1596"/>
                  <a:pt x="7280" y="1596"/>
                </a:cubicBezTo>
                <a:cubicBezTo>
                  <a:pt x="7303" y="1596"/>
                  <a:pt x="7321" y="1565"/>
                  <a:pt x="7321" y="1528"/>
                </a:cubicBezTo>
                <a:cubicBezTo>
                  <a:pt x="7321" y="1490"/>
                  <a:pt x="7303" y="1459"/>
                  <a:pt x="7280" y="1459"/>
                </a:cubicBezTo>
                <a:close/>
                <a:moveTo>
                  <a:pt x="7495" y="1459"/>
                </a:moveTo>
                <a:cubicBezTo>
                  <a:pt x="7473" y="1459"/>
                  <a:pt x="7454" y="1490"/>
                  <a:pt x="7454" y="1528"/>
                </a:cubicBezTo>
                <a:cubicBezTo>
                  <a:pt x="7454" y="1565"/>
                  <a:pt x="7473" y="1596"/>
                  <a:pt x="7495" y="1596"/>
                </a:cubicBezTo>
                <a:cubicBezTo>
                  <a:pt x="7518" y="1596"/>
                  <a:pt x="7536" y="1565"/>
                  <a:pt x="7536" y="1528"/>
                </a:cubicBezTo>
                <a:cubicBezTo>
                  <a:pt x="7536" y="1490"/>
                  <a:pt x="7518" y="1459"/>
                  <a:pt x="7495" y="1459"/>
                </a:cubicBezTo>
                <a:close/>
                <a:moveTo>
                  <a:pt x="7702" y="1459"/>
                </a:moveTo>
                <a:cubicBezTo>
                  <a:pt x="7680" y="1459"/>
                  <a:pt x="7661" y="1490"/>
                  <a:pt x="7661" y="1528"/>
                </a:cubicBezTo>
                <a:cubicBezTo>
                  <a:pt x="7661" y="1565"/>
                  <a:pt x="7680" y="1596"/>
                  <a:pt x="7702" y="1596"/>
                </a:cubicBezTo>
                <a:cubicBezTo>
                  <a:pt x="7725" y="1596"/>
                  <a:pt x="7743" y="1565"/>
                  <a:pt x="7743" y="1528"/>
                </a:cubicBezTo>
                <a:cubicBezTo>
                  <a:pt x="7743" y="1490"/>
                  <a:pt x="7725" y="1459"/>
                  <a:pt x="7702" y="1459"/>
                </a:cubicBezTo>
                <a:close/>
                <a:moveTo>
                  <a:pt x="7910" y="1459"/>
                </a:moveTo>
                <a:cubicBezTo>
                  <a:pt x="7887" y="1459"/>
                  <a:pt x="7869" y="1490"/>
                  <a:pt x="7869" y="1528"/>
                </a:cubicBezTo>
                <a:cubicBezTo>
                  <a:pt x="7869" y="1565"/>
                  <a:pt x="7887" y="1596"/>
                  <a:pt x="7910" y="1596"/>
                </a:cubicBezTo>
                <a:cubicBezTo>
                  <a:pt x="7932" y="1596"/>
                  <a:pt x="7951" y="1565"/>
                  <a:pt x="7951" y="1528"/>
                </a:cubicBezTo>
                <a:cubicBezTo>
                  <a:pt x="7951" y="1490"/>
                  <a:pt x="7932" y="1459"/>
                  <a:pt x="7910" y="1459"/>
                </a:cubicBezTo>
                <a:close/>
                <a:moveTo>
                  <a:pt x="8125" y="1459"/>
                </a:moveTo>
                <a:cubicBezTo>
                  <a:pt x="8102" y="1459"/>
                  <a:pt x="8084" y="1490"/>
                  <a:pt x="8084" y="1528"/>
                </a:cubicBezTo>
                <a:cubicBezTo>
                  <a:pt x="8084" y="1565"/>
                  <a:pt x="8102" y="1596"/>
                  <a:pt x="8125" y="1596"/>
                </a:cubicBezTo>
                <a:cubicBezTo>
                  <a:pt x="8147" y="1596"/>
                  <a:pt x="8166" y="1565"/>
                  <a:pt x="8166" y="1528"/>
                </a:cubicBezTo>
                <a:cubicBezTo>
                  <a:pt x="8166" y="1490"/>
                  <a:pt x="8147" y="1459"/>
                  <a:pt x="8125" y="1459"/>
                </a:cubicBezTo>
                <a:close/>
                <a:moveTo>
                  <a:pt x="8332" y="1459"/>
                </a:moveTo>
                <a:cubicBezTo>
                  <a:pt x="8309" y="1459"/>
                  <a:pt x="8291" y="1490"/>
                  <a:pt x="8291" y="1528"/>
                </a:cubicBezTo>
                <a:cubicBezTo>
                  <a:pt x="8291" y="1565"/>
                  <a:pt x="8309" y="1596"/>
                  <a:pt x="8332" y="1596"/>
                </a:cubicBezTo>
                <a:cubicBezTo>
                  <a:pt x="8355" y="1596"/>
                  <a:pt x="8373" y="1565"/>
                  <a:pt x="8373" y="1528"/>
                </a:cubicBezTo>
                <a:cubicBezTo>
                  <a:pt x="8373" y="1490"/>
                  <a:pt x="8355" y="1459"/>
                  <a:pt x="8332" y="1459"/>
                </a:cubicBezTo>
                <a:close/>
                <a:moveTo>
                  <a:pt x="8539" y="1459"/>
                </a:moveTo>
                <a:cubicBezTo>
                  <a:pt x="8517" y="1459"/>
                  <a:pt x="8498" y="1490"/>
                  <a:pt x="8498" y="1528"/>
                </a:cubicBezTo>
                <a:cubicBezTo>
                  <a:pt x="8498" y="1565"/>
                  <a:pt x="8517" y="1596"/>
                  <a:pt x="8539" y="1596"/>
                </a:cubicBezTo>
                <a:cubicBezTo>
                  <a:pt x="8562" y="1596"/>
                  <a:pt x="8580" y="1565"/>
                  <a:pt x="8580" y="1528"/>
                </a:cubicBezTo>
                <a:cubicBezTo>
                  <a:pt x="8580" y="1490"/>
                  <a:pt x="8562" y="1459"/>
                  <a:pt x="8539" y="1459"/>
                </a:cubicBezTo>
                <a:close/>
                <a:moveTo>
                  <a:pt x="8754" y="1459"/>
                </a:moveTo>
                <a:cubicBezTo>
                  <a:pt x="8732" y="1459"/>
                  <a:pt x="8713" y="1490"/>
                  <a:pt x="8713" y="1528"/>
                </a:cubicBezTo>
                <a:cubicBezTo>
                  <a:pt x="8713" y="1565"/>
                  <a:pt x="8732" y="1596"/>
                  <a:pt x="8754" y="1596"/>
                </a:cubicBezTo>
                <a:cubicBezTo>
                  <a:pt x="8777" y="1596"/>
                  <a:pt x="8795" y="1565"/>
                  <a:pt x="8795" y="1528"/>
                </a:cubicBezTo>
                <a:cubicBezTo>
                  <a:pt x="8795" y="1490"/>
                  <a:pt x="8777" y="1459"/>
                  <a:pt x="8754" y="1459"/>
                </a:cubicBezTo>
                <a:close/>
                <a:moveTo>
                  <a:pt x="10851" y="1459"/>
                </a:moveTo>
                <a:cubicBezTo>
                  <a:pt x="10847" y="1459"/>
                  <a:pt x="10843" y="1460"/>
                  <a:pt x="10840" y="1462"/>
                </a:cubicBezTo>
                <a:cubicBezTo>
                  <a:pt x="10848" y="1473"/>
                  <a:pt x="10858" y="1484"/>
                  <a:pt x="10869" y="1495"/>
                </a:cubicBezTo>
                <a:cubicBezTo>
                  <a:pt x="10862" y="1495"/>
                  <a:pt x="10858" y="1499"/>
                  <a:pt x="10852" y="1504"/>
                </a:cubicBezTo>
                <a:cubicBezTo>
                  <a:pt x="10858" y="1530"/>
                  <a:pt x="10870" y="1549"/>
                  <a:pt x="10887" y="1560"/>
                </a:cubicBezTo>
                <a:cubicBezTo>
                  <a:pt x="10890" y="1550"/>
                  <a:pt x="10892" y="1539"/>
                  <a:pt x="10892" y="1528"/>
                </a:cubicBezTo>
                <a:cubicBezTo>
                  <a:pt x="10892" y="1490"/>
                  <a:pt x="10873" y="1459"/>
                  <a:pt x="10851" y="1459"/>
                </a:cubicBezTo>
                <a:close/>
                <a:moveTo>
                  <a:pt x="11058" y="1459"/>
                </a:moveTo>
                <a:cubicBezTo>
                  <a:pt x="11044" y="1459"/>
                  <a:pt x="11031" y="1471"/>
                  <a:pt x="11024" y="1490"/>
                </a:cubicBezTo>
                <a:cubicBezTo>
                  <a:pt x="11027" y="1493"/>
                  <a:pt x="11029" y="1495"/>
                  <a:pt x="11031" y="1495"/>
                </a:cubicBezTo>
                <a:lnTo>
                  <a:pt x="11086" y="1495"/>
                </a:lnTo>
                <a:cubicBezTo>
                  <a:pt x="11072" y="1517"/>
                  <a:pt x="11048" y="1543"/>
                  <a:pt x="11024" y="1565"/>
                </a:cubicBezTo>
                <a:cubicBezTo>
                  <a:pt x="11031" y="1584"/>
                  <a:pt x="11044" y="1596"/>
                  <a:pt x="11058" y="1596"/>
                </a:cubicBezTo>
                <a:cubicBezTo>
                  <a:pt x="11081" y="1596"/>
                  <a:pt x="11099" y="1565"/>
                  <a:pt x="11099" y="1528"/>
                </a:cubicBezTo>
                <a:cubicBezTo>
                  <a:pt x="11099" y="1490"/>
                  <a:pt x="11081" y="1459"/>
                  <a:pt x="11058" y="1459"/>
                </a:cubicBezTo>
                <a:close/>
                <a:moveTo>
                  <a:pt x="11272" y="1459"/>
                </a:moveTo>
                <a:cubicBezTo>
                  <a:pt x="11249" y="1459"/>
                  <a:pt x="11231" y="1490"/>
                  <a:pt x="11231" y="1528"/>
                </a:cubicBezTo>
                <a:cubicBezTo>
                  <a:pt x="11231" y="1547"/>
                  <a:pt x="11236" y="1565"/>
                  <a:pt x="11245" y="1578"/>
                </a:cubicBezTo>
                <a:cubicBezTo>
                  <a:pt x="11257" y="1531"/>
                  <a:pt x="11272" y="1490"/>
                  <a:pt x="11293" y="1469"/>
                </a:cubicBezTo>
                <a:cubicBezTo>
                  <a:pt x="11287" y="1463"/>
                  <a:pt x="11280" y="1459"/>
                  <a:pt x="11272" y="1459"/>
                </a:cubicBezTo>
                <a:close/>
                <a:moveTo>
                  <a:pt x="16308" y="1459"/>
                </a:moveTo>
                <a:cubicBezTo>
                  <a:pt x="16285" y="1459"/>
                  <a:pt x="16267" y="1490"/>
                  <a:pt x="16267" y="1528"/>
                </a:cubicBezTo>
                <a:cubicBezTo>
                  <a:pt x="16267" y="1548"/>
                  <a:pt x="16272" y="1566"/>
                  <a:pt x="16281" y="1579"/>
                </a:cubicBezTo>
                <a:cubicBezTo>
                  <a:pt x="16293" y="1575"/>
                  <a:pt x="16328" y="1564"/>
                  <a:pt x="16344" y="1560"/>
                </a:cubicBezTo>
                <a:cubicBezTo>
                  <a:pt x="16347" y="1550"/>
                  <a:pt x="16349" y="1539"/>
                  <a:pt x="16349" y="1528"/>
                </a:cubicBezTo>
                <a:cubicBezTo>
                  <a:pt x="16349" y="1490"/>
                  <a:pt x="16331" y="1459"/>
                  <a:pt x="16308" y="1459"/>
                </a:cubicBezTo>
                <a:close/>
                <a:moveTo>
                  <a:pt x="3318" y="1472"/>
                </a:moveTo>
                <a:cubicBezTo>
                  <a:pt x="3302" y="1479"/>
                  <a:pt x="3279" y="1494"/>
                  <a:pt x="3257" y="1512"/>
                </a:cubicBezTo>
                <a:cubicBezTo>
                  <a:pt x="3256" y="1518"/>
                  <a:pt x="3255" y="1523"/>
                  <a:pt x="3255" y="1530"/>
                </a:cubicBezTo>
                <a:cubicBezTo>
                  <a:pt x="3255" y="1567"/>
                  <a:pt x="3273" y="1598"/>
                  <a:pt x="3296" y="1598"/>
                </a:cubicBezTo>
                <a:cubicBezTo>
                  <a:pt x="3319" y="1598"/>
                  <a:pt x="3337" y="1567"/>
                  <a:pt x="3337" y="1530"/>
                </a:cubicBezTo>
                <a:cubicBezTo>
                  <a:pt x="3337" y="1505"/>
                  <a:pt x="3329" y="1484"/>
                  <a:pt x="3318" y="1472"/>
                </a:cubicBezTo>
                <a:close/>
                <a:moveTo>
                  <a:pt x="16505" y="1472"/>
                </a:moveTo>
                <a:cubicBezTo>
                  <a:pt x="16492" y="1482"/>
                  <a:pt x="16483" y="1502"/>
                  <a:pt x="16482" y="1526"/>
                </a:cubicBezTo>
                <a:cubicBezTo>
                  <a:pt x="16494" y="1512"/>
                  <a:pt x="16502" y="1495"/>
                  <a:pt x="16505" y="1472"/>
                </a:cubicBezTo>
                <a:close/>
                <a:moveTo>
                  <a:pt x="3748" y="1498"/>
                </a:moveTo>
                <a:cubicBezTo>
                  <a:pt x="3727" y="1509"/>
                  <a:pt x="3710" y="1510"/>
                  <a:pt x="3693" y="1544"/>
                </a:cubicBezTo>
                <a:cubicBezTo>
                  <a:pt x="3708" y="1576"/>
                  <a:pt x="3717" y="1578"/>
                  <a:pt x="3737" y="1578"/>
                </a:cubicBezTo>
                <a:cubicBezTo>
                  <a:pt x="3746" y="1565"/>
                  <a:pt x="3752" y="1547"/>
                  <a:pt x="3752" y="1526"/>
                </a:cubicBezTo>
                <a:cubicBezTo>
                  <a:pt x="3752" y="1516"/>
                  <a:pt x="3750" y="1506"/>
                  <a:pt x="3748" y="1498"/>
                </a:cubicBezTo>
                <a:close/>
                <a:moveTo>
                  <a:pt x="4802" y="1498"/>
                </a:moveTo>
                <a:cubicBezTo>
                  <a:pt x="4792" y="1521"/>
                  <a:pt x="4784" y="1552"/>
                  <a:pt x="4775" y="1589"/>
                </a:cubicBezTo>
                <a:cubicBezTo>
                  <a:pt x="4792" y="1581"/>
                  <a:pt x="4805" y="1555"/>
                  <a:pt x="4805" y="1523"/>
                </a:cubicBezTo>
                <a:cubicBezTo>
                  <a:pt x="4805" y="1514"/>
                  <a:pt x="4804" y="1505"/>
                  <a:pt x="4802" y="1498"/>
                </a:cubicBezTo>
                <a:close/>
                <a:moveTo>
                  <a:pt x="11441" y="1510"/>
                </a:moveTo>
                <a:cubicBezTo>
                  <a:pt x="11439" y="1517"/>
                  <a:pt x="11438" y="1525"/>
                  <a:pt x="11438" y="1532"/>
                </a:cubicBezTo>
                <a:cubicBezTo>
                  <a:pt x="11438" y="1538"/>
                  <a:pt x="11439" y="1543"/>
                  <a:pt x="11440" y="1548"/>
                </a:cubicBezTo>
                <a:cubicBezTo>
                  <a:pt x="11442" y="1536"/>
                  <a:pt x="11442" y="1524"/>
                  <a:pt x="11441" y="1510"/>
                </a:cubicBezTo>
                <a:close/>
                <a:moveTo>
                  <a:pt x="4721" y="1523"/>
                </a:moveTo>
                <a:cubicBezTo>
                  <a:pt x="4721" y="1524"/>
                  <a:pt x="4721" y="1524"/>
                  <a:pt x="4721" y="1525"/>
                </a:cubicBezTo>
                <a:cubicBezTo>
                  <a:pt x="4721" y="1536"/>
                  <a:pt x="4723" y="1546"/>
                  <a:pt x="4726" y="1556"/>
                </a:cubicBezTo>
                <a:cubicBezTo>
                  <a:pt x="4726" y="1556"/>
                  <a:pt x="4730" y="1556"/>
                  <a:pt x="4730" y="1556"/>
                </a:cubicBezTo>
                <a:cubicBezTo>
                  <a:pt x="4728" y="1542"/>
                  <a:pt x="4725" y="1532"/>
                  <a:pt x="4721" y="1523"/>
                </a:cubicBezTo>
                <a:close/>
                <a:moveTo>
                  <a:pt x="4307" y="1536"/>
                </a:moveTo>
                <a:cubicBezTo>
                  <a:pt x="4307" y="1553"/>
                  <a:pt x="4312" y="1568"/>
                  <a:pt x="4319" y="1580"/>
                </a:cubicBezTo>
                <a:cubicBezTo>
                  <a:pt x="4319" y="1578"/>
                  <a:pt x="4319" y="1577"/>
                  <a:pt x="4319" y="1575"/>
                </a:cubicBezTo>
                <a:cubicBezTo>
                  <a:pt x="4319" y="1552"/>
                  <a:pt x="4314" y="1541"/>
                  <a:pt x="4307" y="1536"/>
                </a:cubicBezTo>
                <a:close/>
                <a:moveTo>
                  <a:pt x="16143" y="1536"/>
                </a:moveTo>
                <a:cubicBezTo>
                  <a:pt x="16140" y="1544"/>
                  <a:pt x="16138" y="1555"/>
                  <a:pt x="16137" y="1570"/>
                </a:cubicBezTo>
                <a:cubicBezTo>
                  <a:pt x="16140" y="1560"/>
                  <a:pt x="16143" y="1548"/>
                  <a:pt x="16143" y="1536"/>
                </a:cubicBezTo>
                <a:close/>
                <a:moveTo>
                  <a:pt x="11446" y="1549"/>
                </a:moveTo>
                <a:cubicBezTo>
                  <a:pt x="11452" y="1575"/>
                  <a:pt x="11467" y="1594"/>
                  <a:pt x="11485" y="1594"/>
                </a:cubicBezTo>
                <a:cubicBezTo>
                  <a:pt x="11495" y="1594"/>
                  <a:pt x="11505" y="1587"/>
                  <a:pt x="11512" y="1576"/>
                </a:cubicBezTo>
                <a:cubicBezTo>
                  <a:pt x="11512" y="1568"/>
                  <a:pt x="11511" y="1559"/>
                  <a:pt x="11511" y="1549"/>
                </a:cubicBezTo>
                <a:lnTo>
                  <a:pt x="11446" y="1549"/>
                </a:lnTo>
                <a:close/>
                <a:moveTo>
                  <a:pt x="3374" y="1638"/>
                </a:moveTo>
                <a:cubicBezTo>
                  <a:pt x="3363" y="1650"/>
                  <a:pt x="3355" y="1672"/>
                  <a:pt x="3355" y="1696"/>
                </a:cubicBezTo>
                <a:cubicBezTo>
                  <a:pt x="3355" y="1700"/>
                  <a:pt x="3355" y="1704"/>
                  <a:pt x="3355" y="1708"/>
                </a:cubicBezTo>
                <a:cubicBezTo>
                  <a:pt x="3361" y="1705"/>
                  <a:pt x="3367" y="1701"/>
                  <a:pt x="3373" y="1696"/>
                </a:cubicBezTo>
                <a:cubicBezTo>
                  <a:pt x="3380" y="1690"/>
                  <a:pt x="3387" y="1682"/>
                  <a:pt x="3393" y="1672"/>
                </a:cubicBezTo>
                <a:cubicBezTo>
                  <a:pt x="3389" y="1661"/>
                  <a:pt x="3384" y="1647"/>
                  <a:pt x="3374" y="1638"/>
                </a:cubicBezTo>
                <a:close/>
                <a:moveTo>
                  <a:pt x="4033" y="1638"/>
                </a:moveTo>
                <a:cubicBezTo>
                  <a:pt x="4011" y="1638"/>
                  <a:pt x="3993" y="1667"/>
                  <a:pt x="3992" y="1704"/>
                </a:cubicBezTo>
                <a:cubicBezTo>
                  <a:pt x="3992" y="1705"/>
                  <a:pt x="3993" y="1706"/>
                  <a:pt x="3993" y="1707"/>
                </a:cubicBezTo>
                <a:cubicBezTo>
                  <a:pt x="4001" y="1718"/>
                  <a:pt x="4011" y="1725"/>
                  <a:pt x="4024" y="1725"/>
                </a:cubicBezTo>
                <a:cubicBezTo>
                  <a:pt x="4027" y="1725"/>
                  <a:pt x="4030" y="1725"/>
                  <a:pt x="4033" y="1724"/>
                </a:cubicBezTo>
                <a:cubicBezTo>
                  <a:pt x="4041" y="1722"/>
                  <a:pt x="4049" y="1717"/>
                  <a:pt x="4055" y="1707"/>
                </a:cubicBezTo>
                <a:cubicBezTo>
                  <a:pt x="4060" y="1698"/>
                  <a:pt x="4063" y="1686"/>
                  <a:pt x="4063" y="1670"/>
                </a:cubicBezTo>
                <a:cubicBezTo>
                  <a:pt x="4063" y="1666"/>
                  <a:pt x="4062" y="1662"/>
                  <a:pt x="4061" y="1658"/>
                </a:cubicBezTo>
                <a:cubicBezTo>
                  <a:pt x="4054" y="1646"/>
                  <a:pt x="4044" y="1638"/>
                  <a:pt x="4033" y="1638"/>
                </a:cubicBezTo>
                <a:close/>
                <a:moveTo>
                  <a:pt x="4240" y="1638"/>
                </a:moveTo>
                <a:cubicBezTo>
                  <a:pt x="4218" y="1638"/>
                  <a:pt x="4199" y="1669"/>
                  <a:pt x="4199" y="1707"/>
                </a:cubicBezTo>
                <a:cubicBezTo>
                  <a:pt x="4199" y="1709"/>
                  <a:pt x="4199" y="1712"/>
                  <a:pt x="4200" y="1714"/>
                </a:cubicBezTo>
                <a:cubicBezTo>
                  <a:pt x="4211" y="1715"/>
                  <a:pt x="4225" y="1714"/>
                  <a:pt x="4240" y="1710"/>
                </a:cubicBezTo>
                <a:cubicBezTo>
                  <a:pt x="4244" y="1709"/>
                  <a:pt x="4248" y="1708"/>
                  <a:pt x="4252" y="1707"/>
                </a:cubicBezTo>
                <a:cubicBezTo>
                  <a:pt x="4261" y="1704"/>
                  <a:pt x="4271" y="1701"/>
                  <a:pt x="4281" y="1697"/>
                </a:cubicBezTo>
                <a:cubicBezTo>
                  <a:pt x="4278" y="1664"/>
                  <a:pt x="4261" y="1638"/>
                  <a:pt x="4240" y="1638"/>
                </a:cubicBezTo>
                <a:close/>
                <a:moveTo>
                  <a:pt x="4866" y="1638"/>
                </a:moveTo>
                <a:cubicBezTo>
                  <a:pt x="4864" y="1638"/>
                  <a:pt x="4862" y="1639"/>
                  <a:pt x="4859" y="1640"/>
                </a:cubicBezTo>
                <a:cubicBezTo>
                  <a:pt x="4861" y="1653"/>
                  <a:pt x="4863" y="1666"/>
                  <a:pt x="4866" y="1678"/>
                </a:cubicBezTo>
                <a:cubicBezTo>
                  <a:pt x="4869" y="1688"/>
                  <a:pt x="4873" y="1698"/>
                  <a:pt x="4877" y="1707"/>
                </a:cubicBezTo>
                <a:cubicBezTo>
                  <a:pt x="4883" y="1721"/>
                  <a:pt x="4891" y="1735"/>
                  <a:pt x="4899" y="1748"/>
                </a:cubicBezTo>
                <a:cubicBezTo>
                  <a:pt x="4904" y="1736"/>
                  <a:pt x="4907" y="1722"/>
                  <a:pt x="4907" y="1707"/>
                </a:cubicBezTo>
                <a:cubicBezTo>
                  <a:pt x="4907" y="1669"/>
                  <a:pt x="4889" y="1638"/>
                  <a:pt x="4866" y="1638"/>
                </a:cubicBezTo>
                <a:close/>
                <a:moveTo>
                  <a:pt x="5077" y="1638"/>
                </a:moveTo>
                <a:cubicBezTo>
                  <a:pt x="5054" y="1638"/>
                  <a:pt x="5036" y="1669"/>
                  <a:pt x="5036" y="1707"/>
                </a:cubicBezTo>
                <a:cubicBezTo>
                  <a:pt x="5036" y="1745"/>
                  <a:pt x="5054" y="1775"/>
                  <a:pt x="5077" y="1775"/>
                </a:cubicBezTo>
                <a:cubicBezTo>
                  <a:pt x="5100" y="1775"/>
                  <a:pt x="5118" y="1745"/>
                  <a:pt x="5118" y="1707"/>
                </a:cubicBezTo>
                <a:cubicBezTo>
                  <a:pt x="5118" y="1669"/>
                  <a:pt x="5100" y="1638"/>
                  <a:pt x="5077" y="1638"/>
                </a:cubicBezTo>
                <a:close/>
                <a:moveTo>
                  <a:pt x="5292" y="1638"/>
                </a:moveTo>
                <a:cubicBezTo>
                  <a:pt x="5269" y="1638"/>
                  <a:pt x="5251" y="1669"/>
                  <a:pt x="5251" y="1707"/>
                </a:cubicBezTo>
                <a:cubicBezTo>
                  <a:pt x="5251" y="1745"/>
                  <a:pt x="5269" y="1775"/>
                  <a:pt x="5292" y="1775"/>
                </a:cubicBezTo>
                <a:cubicBezTo>
                  <a:pt x="5315" y="1775"/>
                  <a:pt x="5333" y="1745"/>
                  <a:pt x="5333" y="1707"/>
                </a:cubicBezTo>
                <a:cubicBezTo>
                  <a:pt x="5333" y="1669"/>
                  <a:pt x="5315" y="1638"/>
                  <a:pt x="5292" y="1638"/>
                </a:cubicBezTo>
                <a:close/>
                <a:moveTo>
                  <a:pt x="5489" y="1638"/>
                </a:moveTo>
                <a:cubicBezTo>
                  <a:pt x="5472" y="1645"/>
                  <a:pt x="5459" y="1671"/>
                  <a:pt x="5458" y="1702"/>
                </a:cubicBezTo>
                <a:lnTo>
                  <a:pt x="5459" y="1702"/>
                </a:lnTo>
                <a:cubicBezTo>
                  <a:pt x="5471" y="1685"/>
                  <a:pt x="5480" y="1662"/>
                  <a:pt x="5489" y="1638"/>
                </a:cubicBezTo>
                <a:close/>
                <a:moveTo>
                  <a:pt x="5708" y="1638"/>
                </a:moveTo>
                <a:cubicBezTo>
                  <a:pt x="5704" y="1638"/>
                  <a:pt x="5700" y="1640"/>
                  <a:pt x="5696" y="1642"/>
                </a:cubicBezTo>
                <a:cubicBezTo>
                  <a:pt x="5700" y="1646"/>
                  <a:pt x="5703" y="1651"/>
                  <a:pt x="5708" y="1656"/>
                </a:cubicBezTo>
                <a:cubicBezTo>
                  <a:pt x="5719" y="1669"/>
                  <a:pt x="5732" y="1682"/>
                  <a:pt x="5748" y="1694"/>
                </a:cubicBezTo>
                <a:cubicBezTo>
                  <a:pt x="5744" y="1662"/>
                  <a:pt x="5728" y="1638"/>
                  <a:pt x="5708" y="1638"/>
                </a:cubicBezTo>
                <a:close/>
                <a:moveTo>
                  <a:pt x="5921" y="1638"/>
                </a:moveTo>
                <a:cubicBezTo>
                  <a:pt x="5899" y="1638"/>
                  <a:pt x="5880" y="1669"/>
                  <a:pt x="5880" y="1707"/>
                </a:cubicBezTo>
                <a:cubicBezTo>
                  <a:pt x="5880" y="1745"/>
                  <a:pt x="5899" y="1775"/>
                  <a:pt x="5921" y="1775"/>
                </a:cubicBezTo>
                <a:cubicBezTo>
                  <a:pt x="5944" y="1775"/>
                  <a:pt x="5962" y="1745"/>
                  <a:pt x="5962" y="1707"/>
                </a:cubicBezTo>
                <a:cubicBezTo>
                  <a:pt x="5962" y="1669"/>
                  <a:pt x="5944" y="1638"/>
                  <a:pt x="5921" y="1638"/>
                </a:cubicBezTo>
                <a:close/>
                <a:moveTo>
                  <a:pt x="6129" y="1638"/>
                </a:moveTo>
                <a:cubicBezTo>
                  <a:pt x="6106" y="1638"/>
                  <a:pt x="6088" y="1669"/>
                  <a:pt x="6088" y="1707"/>
                </a:cubicBezTo>
                <a:cubicBezTo>
                  <a:pt x="6088" y="1745"/>
                  <a:pt x="6106" y="1775"/>
                  <a:pt x="6129" y="1775"/>
                </a:cubicBezTo>
                <a:cubicBezTo>
                  <a:pt x="6151" y="1775"/>
                  <a:pt x="6170" y="1745"/>
                  <a:pt x="6170" y="1707"/>
                </a:cubicBezTo>
                <a:cubicBezTo>
                  <a:pt x="6170" y="1669"/>
                  <a:pt x="6151" y="1638"/>
                  <a:pt x="6129" y="1638"/>
                </a:cubicBezTo>
                <a:close/>
                <a:moveTo>
                  <a:pt x="6336" y="1638"/>
                </a:moveTo>
                <a:cubicBezTo>
                  <a:pt x="6313" y="1638"/>
                  <a:pt x="6295" y="1669"/>
                  <a:pt x="6295" y="1707"/>
                </a:cubicBezTo>
                <a:cubicBezTo>
                  <a:pt x="6295" y="1745"/>
                  <a:pt x="6313" y="1775"/>
                  <a:pt x="6336" y="1775"/>
                </a:cubicBezTo>
                <a:cubicBezTo>
                  <a:pt x="6359" y="1775"/>
                  <a:pt x="6377" y="1745"/>
                  <a:pt x="6377" y="1707"/>
                </a:cubicBezTo>
                <a:cubicBezTo>
                  <a:pt x="6377" y="1669"/>
                  <a:pt x="6359" y="1638"/>
                  <a:pt x="6336" y="1638"/>
                </a:cubicBezTo>
                <a:close/>
                <a:moveTo>
                  <a:pt x="6551" y="1638"/>
                </a:moveTo>
                <a:cubicBezTo>
                  <a:pt x="6528" y="1638"/>
                  <a:pt x="6510" y="1669"/>
                  <a:pt x="6510" y="1707"/>
                </a:cubicBezTo>
                <a:cubicBezTo>
                  <a:pt x="6510" y="1745"/>
                  <a:pt x="6528" y="1775"/>
                  <a:pt x="6551" y="1775"/>
                </a:cubicBezTo>
                <a:cubicBezTo>
                  <a:pt x="6574" y="1775"/>
                  <a:pt x="6592" y="1745"/>
                  <a:pt x="6592" y="1707"/>
                </a:cubicBezTo>
                <a:cubicBezTo>
                  <a:pt x="6592" y="1669"/>
                  <a:pt x="6574" y="1638"/>
                  <a:pt x="6551" y="1638"/>
                </a:cubicBezTo>
                <a:close/>
                <a:moveTo>
                  <a:pt x="6758" y="1638"/>
                </a:moveTo>
                <a:cubicBezTo>
                  <a:pt x="6736" y="1638"/>
                  <a:pt x="6717" y="1669"/>
                  <a:pt x="6717" y="1707"/>
                </a:cubicBezTo>
                <a:cubicBezTo>
                  <a:pt x="6717" y="1745"/>
                  <a:pt x="6736" y="1775"/>
                  <a:pt x="6758" y="1775"/>
                </a:cubicBezTo>
                <a:cubicBezTo>
                  <a:pt x="6781" y="1775"/>
                  <a:pt x="6799" y="1745"/>
                  <a:pt x="6799" y="1707"/>
                </a:cubicBezTo>
                <a:cubicBezTo>
                  <a:pt x="6799" y="1669"/>
                  <a:pt x="6781" y="1638"/>
                  <a:pt x="6758" y="1638"/>
                </a:cubicBezTo>
                <a:close/>
                <a:moveTo>
                  <a:pt x="6965" y="1638"/>
                </a:moveTo>
                <a:cubicBezTo>
                  <a:pt x="6943" y="1638"/>
                  <a:pt x="6924" y="1669"/>
                  <a:pt x="6924" y="1707"/>
                </a:cubicBezTo>
                <a:cubicBezTo>
                  <a:pt x="6924" y="1745"/>
                  <a:pt x="6943" y="1775"/>
                  <a:pt x="6965" y="1775"/>
                </a:cubicBezTo>
                <a:cubicBezTo>
                  <a:pt x="6988" y="1775"/>
                  <a:pt x="7006" y="1745"/>
                  <a:pt x="7006" y="1707"/>
                </a:cubicBezTo>
                <a:cubicBezTo>
                  <a:pt x="7006" y="1669"/>
                  <a:pt x="6988" y="1638"/>
                  <a:pt x="6965" y="1638"/>
                </a:cubicBezTo>
                <a:close/>
                <a:moveTo>
                  <a:pt x="7180" y="1638"/>
                </a:moveTo>
                <a:cubicBezTo>
                  <a:pt x="7158" y="1638"/>
                  <a:pt x="7139" y="1669"/>
                  <a:pt x="7139" y="1707"/>
                </a:cubicBezTo>
                <a:cubicBezTo>
                  <a:pt x="7139" y="1745"/>
                  <a:pt x="7158" y="1775"/>
                  <a:pt x="7180" y="1775"/>
                </a:cubicBezTo>
                <a:cubicBezTo>
                  <a:pt x="7203" y="1775"/>
                  <a:pt x="7221" y="1745"/>
                  <a:pt x="7221" y="1707"/>
                </a:cubicBezTo>
                <a:cubicBezTo>
                  <a:pt x="7221" y="1669"/>
                  <a:pt x="7203" y="1638"/>
                  <a:pt x="7180" y="1638"/>
                </a:cubicBezTo>
                <a:close/>
                <a:moveTo>
                  <a:pt x="7388" y="1638"/>
                </a:moveTo>
                <a:cubicBezTo>
                  <a:pt x="7365" y="1638"/>
                  <a:pt x="7347" y="1669"/>
                  <a:pt x="7347" y="1707"/>
                </a:cubicBezTo>
                <a:cubicBezTo>
                  <a:pt x="7347" y="1745"/>
                  <a:pt x="7365" y="1775"/>
                  <a:pt x="7388" y="1775"/>
                </a:cubicBezTo>
                <a:cubicBezTo>
                  <a:pt x="7410" y="1775"/>
                  <a:pt x="7429" y="1745"/>
                  <a:pt x="7429" y="1707"/>
                </a:cubicBezTo>
                <a:cubicBezTo>
                  <a:pt x="7429" y="1669"/>
                  <a:pt x="7410" y="1638"/>
                  <a:pt x="7388" y="1638"/>
                </a:cubicBezTo>
                <a:close/>
                <a:moveTo>
                  <a:pt x="7595" y="1638"/>
                </a:moveTo>
                <a:cubicBezTo>
                  <a:pt x="7572" y="1638"/>
                  <a:pt x="7554" y="1669"/>
                  <a:pt x="7554" y="1707"/>
                </a:cubicBezTo>
                <a:cubicBezTo>
                  <a:pt x="7554" y="1745"/>
                  <a:pt x="7572" y="1775"/>
                  <a:pt x="7595" y="1775"/>
                </a:cubicBezTo>
                <a:cubicBezTo>
                  <a:pt x="7618" y="1775"/>
                  <a:pt x="7636" y="1745"/>
                  <a:pt x="7636" y="1707"/>
                </a:cubicBezTo>
                <a:cubicBezTo>
                  <a:pt x="7636" y="1669"/>
                  <a:pt x="7618" y="1638"/>
                  <a:pt x="7595" y="1638"/>
                </a:cubicBezTo>
                <a:close/>
                <a:moveTo>
                  <a:pt x="7810" y="1638"/>
                </a:moveTo>
                <a:cubicBezTo>
                  <a:pt x="7787" y="1638"/>
                  <a:pt x="7769" y="1669"/>
                  <a:pt x="7769" y="1707"/>
                </a:cubicBezTo>
                <a:cubicBezTo>
                  <a:pt x="7769" y="1745"/>
                  <a:pt x="7787" y="1775"/>
                  <a:pt x="7810" y="1775"/>
                </a:cubicBezTo>
                <a:cubicBezTo>
                  <a:pt x="7833" y="1775"/>
                  <a:pt x="7851" y="1745"/>
                  <a:pt x="7851" y="1707"/>
                </a:cubicBezTo>
                <a:cubicBezTo>
                  <a:pt x="7851" y="1669"/>
                  <a:pt x="7833" y="1638"/>
                  <a:pt x="7810" y="1638"/>
                </a:cubicBezTo>
                <a:close/>
                <a:moveTo>
                  <a:pt x="8017" y="1638"/>
                </a:moveTo>
                <a:cubicBezTo>
                  <a:pt x="7995" y="1638"/>
                  <a:pt x="7976" y="1669"/>
                  <a:pt x="7976" y="1707"/>
                </a:cubicBezTo>
                <a:cubicBezTo>
                  <a:pt x="7976" y="1745"/>
                  <a:pt x="7995" y="1775"/>
                  <a:pt x="8017" y="1775"/>
                </a:cubicBezTo>
                <a:cubicBezTo>
                  <a:pt x="8040" y="1775"/>
                  <a:pt x="8058" y="1745"/>
                  <a:pt x="8058" y="1707"/>
                </a:cubicBezTo>
                <a:cubicBezTo>
                  <a:pt x="8058" y="1669"/>
                  <a:pt x="8040" y="1638"/>
                  <a:pt x="8017" y="1638"/>
                </a:cubicBezTo>
                <a:close/>
                <a:moveTo>
                  <a:pt x="8224" y="1638"/>
                </a:moveTo>
                <a:cubicBezTo>
                  <a:pt x="8202" y="1638"/>
                  <a:pt x="8183" y="1669"/>
                  <a:pt x="8183" y="1707"/>
                </a:cubicBezTo>
                <a:cubicBezTo>
                  <a:pt x="8183" y="1745"/>
                  <a:pt x="8202" y="1775"/>
                  <a:pt x="8224" y="1775"/>
                </a:cubicBezTo>
                <a:cubicBezTo>
                  <a:pt x="8247" y="1775"/>
                  <a:pt x="8265" y="1745"/>
                  <a:pt x="8265" y="1707"/>
                </a:cubicBezTo>
                <a:cubicBezTo>
                  <a:pt x="8265" y="1669"/>
                  <a:pt x="8247" y="1638"/>
                  <a:pt x="8224" y="1638"/>
                </a:cubicBezTo>
                <a:close/>
                <a:moveTo>
                  <a:pt x="8439" y="1638"/>
                </a:moveTo>
                <a:cubicBezTo>
                  <a:pt x="8417" y="1638"/>
                  <a:pt x="8398" y="1669"/>
                  <a:pt x="8398" y="1707"/>
                </a:cubicBezTo>
                <a:cubicBezTo>
                  <a:pt x="8398" y="1745"/>
                  <a:pt x="8417" y="1775"/>
                  <a:pt x="8439" y="1775"/>
                </a:cubicBezTo>
                <a:cubicBezTo>
                  <a:pt x="8462" y="1775"/>
                  <a:pt x="8480" y="1745"/>
                  <a:pt x="8480" y="1707"/>
                </a:cubicBezTo>
                <a:cubicBezTo>
                  <a:pt x="8480" y="1669"/>
                  <a:pt x="8462" y="1638"/>
                  <a:pt x="8439" y="1638"/>
                </a:cubicBezTo>
                <a:close/>
                <a:moveTo>
                  <a:pt x="8647" y="1638"/>
                </a:moveTo>
                <a:cubicBezTo>
                  <a:pt x="8624" y="1638"/>
                  <a:pt x="8606" y="1669"/>
                  <a:pt x="8606" y="1707"/>
                </a:cubicBezTo>
                <a:cubicBezTo>
                  <a:pt x="8606" y="1745"/>
                  <a:pt x="8624" y="1775"/>
                  <a:pt x="8647" y="1775"/>
                </a:cubicBezTo>
                <a:cubicBezTo>
                  <a:pt x="8669" y="1775"/>
                  <a:pt x="8688" y="1745"/>
                  <a:pt x="8688" y="1707"/>
                </a:cubicBezTo>
                <a:cubicBezTo>
                  <a:pt x="8688" y="1669"/>
                  <a:pt x="8669" y="1638"/>
                  <a:pt x="8647" y="1638"/>
                </a:cubicBezTo>
                <a:close/>
                <a:moveTo>
                  <a:pt x="8864" y="1638"/>
                </a:moveTo>
                <a:cubicBezTo>
                  <a:pt x="8861" y="1639"/>
                  <a:pt x="8857" y="1640"/>
                  <a:pt x="8854" y="1641"/>
                </a:cubicBezTo>
                <a:cubicBezTo>
                  <a:pt x="8847" y="1644"/>
                  <a:pt x="8839" y="1646"/>
                  <a:pt x="8832" y="1647"/>
                </a:cubicBezTo>
                <a:cubicBezTo>
                  <a:pt x="8821" y="1659"/>
                  <a:pt x="8813" y="1680"/>
                  <a:pt x="8813" y="1704"/>
                </a:cubicBezTo>
                <a:cubicBezTo>
                  <a:pt x="8813" y="1742"/>
                  <a:pt x="8831" y="1773"/>
                  <a:pt x="8854" y="1773"/>
                </a:cubicBezTo>
                <a:cubicBezTo>
                  <a:pt x="8877" y="1773"/>
                  <a:pt x="8895" y="1742"/>
                  <a:pt x="8895" y="1704"/>
                </a:cubicBezTo>
                <a:cubicBezTo>
                  <a:pt x="8895" y="1672"/>
                  <a:pt x="8882" y="1646"/>
                  <a:pt x="8864" y="1638"/>
                </a:cubicBezTo>
                <a:close/>
                <a:moveTo>
                  <a:pt x="10959" y="1638"/>
                </a:moveTo>
                <a:cubicBezTo>
                  <a:pt x="10944" y="1638"/>
                  <a:pt x="10931" y="1651"/>
                  <a:pt x="10924" y="1671"/>
                </a:cubicBezTo>
                <a:cubicBezTo>
                  <a:pt x="10926" y="1689"/>
                  <a:pt x="10931" y="1700"/>
                  <a:pt x="10937" y="1707"/>
                </a:cubicBezTo>
                <a:cubicBezTo>
                  <a:pt x="10943" y="1713"/>
                  <a:pt x="10951" y="1715"/>
                  <a:pt x="10959" y="1714"/>
                </a:cubicBezTo>
                <a:cubicBezTo>
                  <a:pt x="10969" y="1714"/>
                  <a:pt x="10979" y="1710"/>
                  <a:pt x="10989" y="1707"/>
                </a:cubicBezTo>
                <a:cubicBezTo>
                  <a:pt x="10993" y="1706"/>
                  <a:pt x="10996" y="1704"/>
                  <a:pt x="11000" y="1704"/>
                </a:cubicBezTo>
                <a:cubicBezTo>
                  <a:pt x="10999" y="1667"/>
                  <a:pt x="10981" y="1638"/>
                  <a:pt x="10959" y="1638"/>
                </a:cubicBezTo>
                <a:close/>
                <a:moveTo>
                  <a:pt x="11165" y="1638"/>
                </a:moveTo>
                <a:cubicBezTo>
                  <a:pt x="11142" y="1638"/>
                  <a:pt x="11124" y="1669"/>
                  <a:pt x="11124" y="1707"/>
                </a:cubicBezTo>
                <a:cubicBezTo>
                  <a:pt x="11124" y="1745"/>
                  <a:pt x="11142" y="1775"/>
                  <a:pt x="11165" y="1775"/>
                </a:cubicBezTo>
                <a:cubicBezTo>
                  <a:pt x="11187" y="1775"/>
                  <a:pt x="11206" y="1745"/>
                  <a:pt x="11206" y="1707"/>
                </a:cubicBezTo>
                <a:cubicBezTo>
                  <a:pt x="11206" y="1669"/>
                  <a:pt x="11187" y="1638"/>
                  <a:pt x="11165" y="1638"/>
                </a:cubicBezTo>
                <a:close/>
                <a:moveTo>
                  <a:pt x="11387" y="1638"/>
                </a:moveTo>
                <a:cubicBezTo>
                  <a:pt x="11389" y="1642"/>
                  <a:pt x="11391" y="1646"/>
                  <a:pt x="11394" y="1647"/>
                </a:cubicBezTo>
                <a:cubicBezTo>
                  <a:pt x="11392" y="1676"/>
                  <a:pt x="11386" y="1688"/>
                  <a:pt x="11379" y="1699"/>
                </a:cubicBezTo>
                <a:cubicBezTo>
                  <a:pt x="11378" y="1701"/>
                  <a:pt x="11377" y="1703"/>
                  <a:pt x="11376" y="1706"/>
                </a:cubicBezTo>
                <a:cubicBezTo>
                  <a:pt x="11369" y="1717"/>
                  <a:pt x="11364" y="1731"/>
                  <a:pt x="11362" y="1766"/>
                </a:cubicBezTo>
                <a:cubicBezTo>
                  <a:pt x="11367" y="1767"/>
                  <a:pt x="11373" y="1768"/>
                  <a:pt x="11379" y="1768"/>
                </a:cubicBezTo>
                <a:cubicBezTo>
                  <a:pt x="11384" y="1769"/>
                  <a:pt x="11389" y="1769"/>
                  <a:pt x="11395" y="1769"/>
                </a:cubicBezTo>
                <a:cubicBezTo>
                  <a:pt x="11410" y="1759"/>
                  <a:pt x="11420" y="1734"/>
                  <a:pt x="11420" y="1706"/>
                </a:cubicBezTo>
                <a:cubicBezTo>
                  <a:pt x="11420" y="1672"/>
                  <a:pt x="11406" y="1644"/>
                  <a:pt x="11387" y="1638"/>
                </a:cubicBezTo>
                <a:close/>
                <a:moveTo>
                  <a:pt x="3227" y="1664"/>
                </a:moveTo>
                <a:cubicBezTo>
                  <a:pt x="3214" y="1673"/>
                  <a:pt x="3202" y="1685"/>
                  <a:pt x="3195" y="1700"/>
                </a:cubicBezTo>
                <a:cubicBezTo>
                  <a:pt x="3194" y="1701"/>
                  <a:pt x="3193" y="1703"/>
                  <a:pt x="3192" y="1705"/>
                </a:cubicBezTo>
                <a:cubicBezTo>
                  <a:pt x="3188" y="1715"/>
                  <a:pt x="3186" y="1726"/>
                  <a:pt x="3186" y="1739"/>
                </a:cubicBezTo>
                <a:cubicBezTo>
                  <a:pt x="3186" y="1747"/>
                  <a:pt x="3188" y="1757"/>
                  <a:pt x="3191" y="1768"/>
                </a:cubicBezTo>
                <a:cubicBezTo>
                  <a:pt x="3191" y="1768"/>
                  <a:pt x="3192" y="1768"/>
                  <a:pt x="3192" y="1768"/>
                </a:cubicBezTo>
                <a:cubicBezTo>
                  <a:pt x="3215" y="1768"/>
                  <a:pt x="3233" y="1737"/>
                  <a:pt x="3233" y="1700"/>
                </a:cubicBezTo>
                <a:cubicBezTo>
                  <a:pt x="3233" y="1687"/>
                  <a:pt x="3231" y="1674"/>
                  <a:pt x="3227" y="1664"/>
                </a:cubicBezTo>
                <a:close/>
                <a:moveTo>
                  <a:pt x="11553" y="1664"/>
                </a:moveTo>
                <a:cubicBezTo>
                  <a:pt x="11549" y="1675"/>
                  <a:pt x="11546" y="1688"/>
                  <a:pt x="11546" y="1703"/>
                </a:cubicBezTo>
                <a:cubicBezTo>
                  <a:pt x="11546" y="1716"/>
                  <a:pt x="11548" y="1728"/>
                  <a:pt x="11552" y="1738"/>
                </a:cubicBezTo>
                <a:cubicBezTo>
                  <a:pt x="11562" y="1726"/>
                  <a:pt x="11574" y="1716"/>
                  <a:pt x="11587" y="1706"/>
                </a:cubicBezTo>
                <a:cubicBezTo>
                  <a:pt x="11588" y="1706"/>
                  <a:pt x="11589" y="1705"/>
                  <a:pt x="11590" y="1704"/>
                </a:cubicBezTo>
                <a:cubicBezTo>
                  <a:pt x="11590" y="1703"/>
                  <a:pt x="11589" y="1703"/>
                  <a:pt x="11589" y="1703"/>
                </a:cubicBezTo>
                <a:cubicBezTo>
                  <a:pt x="11589" y="1701"/>
                  <a:pt x="11588" y="1699"/>
                  <a:pt x="11587" y="1697"/>
                </a:cubicBezTo>
                <a:cubicBezTo>
                  <a:pt x="11579" y="1680"/>
                  <a:pt x="11566" y="1673"/>
                  <a:pt x="11553" y="1664"/>
                </a:cubicBezTo>
                <a:close/>
                <a:moveTo>
                  <a:pt x="3861" y="1690"/>
                </a:moveTo>
                <a:cubicBezTo>
                  <a:pt x="3857" y="1695"/>
                  <a:pt x="3853" y="1702"/>
                  <a:pt x="3850" y="1708"/>
                </a:cubicBezTo>
                <a:cubicBezTo>
                  <a:pt x="3844" y="1722"/>
                  <a:pt x="3844" y="1734"/>
                  <a:pt x="3859" y="1734"/>
                </a:cubicBezTo>
                <a:cubicBezTo>
                  <a:pt x="3861" y="1726"/>
                  <a:pt x="3862" y="1717"/>
                  <a:pt x="3862" y="1708"/>
                </a:cubicBezTo>
                <a:cubicBezTo>
                  <a:pt x="3862" y="1702"/>
                  <a:pt x="3862" y="1695"/>
                  <a:pt x="3861" y="1690"/>
                </a:cubicBezTo>
                <a:close/>
                <a:moveTo>
                  <a:pt x="3147" y="1715"/>
                </a:moveTo>
                <a:cubicBezTo>
                  <a:pt x="3148" y="1719"/>
                  <a:pt x="3149" y="1723"/>
                  <a:pt x="3149" y="1726"/>
                </a:cubicBezTo>
                <a:cubicBezTo>
                  <a:pt x="3150" y="1724"/>
                  <a:pt x="3151" y="1722"/>
                  <a:pt x="3152" y="1720"/>
                </a:cubicBezTo>
                <a:cubicBezTo>
                  <a:pt x="3151" y="1719"/>
                  <a:pt x="3149" y="1717"/>
                  <a:pt x="3147" y="1715"/>
                </a:cubicBezTo>
                <a:close/>
                <a:moveTo>
                  <a:pt x="4829" y="1715"/>
                </a:moveTo>
                <a:cubicBezTo>
                  <a:pt x="4833" y="1744"/>
                  <a:pt x="4849" y="1766"/>
                  <a:pt x="4868" y="1766"/>
                </a:cubicBezTo>
                <a:cubicBezTo>
                  <a:pt x="4871" y="1766"/>
                  <a:pt x="4873" y="1765"/>
                  <a:pt x="4876" y="1764"/>
                </a:cubicBezTo>
                <a:cubicBezTo>
                  <a:pt x="4873" y="1761"/>
                  <a:pt x="4871" y="1758"/>
                  <a:pt x="4868" y="1754"/>
                </a:cubicBezTo>
                <a:cubicBezTo>
                  <a:pt x="4856" y="1739"/>
                  <a:pt x="4844" y="1724"/>
                  <a:pt x="4829" y="1715"/>
                </a:cubicBezTo>
                <a:close/>
                <a:moveTo>
                  <a:pt x="16435" y="1715"/>
                </a:moveTo>
                <a:cubicBezTo>
                  <a:pt x="16429" y="1715"/>
                  <a:pt x="16424" y="1716"/>
                  <a:pt x="16418" y="1717"/>
                </a:cubicBezTo>
                <a:cubicBezTo>
                  <a:pt x="16405" y="1719"/>
                  <a:pt x="16393" y="1724"/>
                  <a:pt x="16382" y="1730"/>
                </a:cubicBezTo>
                <a:cubicBezTo>
                  <a:pt x="16389" y="1751"/>
                  <a:pt x="16402" y="1765"/>
                  <a:pt x="16418" y="1765"/>
                </a:cubicBezTo>
                <a:cubicBezTo>
                  <a:pt x="16436" y="1765"/>
                  <a:pt x="16451" y="1745"/>
                  <a:pt x="16457" y="1718"/>
                </a:cubicBezTo>
                <a:cubicBezTo>
                  <a:pt x="16450" y="1717"/>
                  <a:pt x="16443" y="1715"/>
                  <a:pt x="16435" y="1715"/>
                </a:cubicBezTo>
                <a:close/>
                <a:moveTo>
                  <a:pt x="3362" y="1728"/>
                </a:moveTo>
                <a:cubicBezTo>
                  <a:pt x="3363" y="1731"/>
                  <a:pt x="3364" y="1734"/>
                  <a:pt x="3366" y="1738"/>
                </a:cubicBezTo>
                <a:cubicBezTo>
                  <a:pt x="3366" y="1734"/>
                  <a:pt x="3366" y="1731"/>
                  <a:pt x="3366" y="1728"/>
                </a:cubicBezTo>
                <a:lnTo>
                  <a:pt x="3362" y="1728"/>
                </a:lnTo>
                <a:close/>
                <a:moveTo>
                  <a:pt x="3639" y="1728"/>
                </a:moveTo>
                <a:cubicBezTo>
                  <a:pt x="3639" y="1734"/>
                  <a:pt x="3640" y="1742"/>
                  <a:pt x="3641" y="1750"/>
                </a:cubicBezTo>
                <a:cubicBezTo>
                  <a:pt x="3644" y="1744"/>
                  <a:pt x="3647" y="1737"/>
                  <a:pt x="3649" y="1730"/>
                </a:cubicBezTo>
                <a:cubicBezTo>
                  <a:pt x="3646" y="1729"/>
                  <a:pt x="3643" y="1728"/>
                  <a:pt x="3639" y="1728"/>
                </a:cubicBezTo>
                <a:close/>
                <a:moveTo>
                  <a:pt x="4414" y="1728"/>
                </a:moveTo>
                <a:cubicBezTo>
                  <a:pt x="4414" y="1728"/>
                  <a:pt x="4414" y="1728"/>
                  <a:pt x="4414" y="1729"/>
                </a:cubicBezTo>
                <a:cubicBezTo>
                  <a:pt x="4414" y="1729"/>
                  <a:pt x="4414" y="1728"/>
                  <a:pt x="4414" y="1728"/>
                </a:cubicBezTo>
                <a:cubicBezTo>
                  <a:pt x="4414" y="1728"/>
                  <a:pt x="4414" y="1728"/>
                  <a:pt x="4414" y="1728"/>
                </a:cubicBezTo>
                <a:close/>
                <a:moveTo>
                  <a:pt x="10985" y="1754"/>
                </a:moveTo>
                <a:cubicBezTo>
                  <a:pt x="10975" y="1753"/>
                  <a:pt x="10965" y="1753"/>
                  <a:pt x="10955" y="1755"/>
                </a:cubicBezTo>
                <a:cubicBezTo>
                  <a:pt x="10952" y="1755"/>
                  <a:pt x="10950" y="1756"/>
                  <a:pt x="10947" y="1756"/>
                </a:cubicBezTo>
                <a:cubicBezTo>
                  <a:pt x="10947" y="1763"/>
                  <a:pt x="10948" y="1769"/>
                  <a:pt x="10948" y="1775"/>
                </a:cubicBezTo>
                <a:cubicBezTo>
                  <a:pt x="10950" y="1776"/>
                  <a:pt x="10953" y="1776"/>
                  <a:pt x="10955" y="1776"/>
                </a:cubicBezTo>
                <a:cubicBezTo>
                  <a:pt x="10967" y="1776"/>
                  <a:pt x="10978" y="1768"/>
                  <a:pt x="10985" y="1754"/>
                </a:cubicBezTo>
                <a:close/>
                <a:moveTo>
                  <a:pt x="3294" y="1805"/>
                </a:moveTo>
                <a:cubicBezTo>
                  <a:pt x="3276" y="1805"/>
                  <a:pt x="3260" y="1825"/>
                  <a:pt x="3255" y="1853"/>
                </a:cubicBezTo>
                <a:cubicBezTo>
                  <a:pt x="3276" y="1852"/>
                  <a:pt x="3302" y="1843"/>
                  <a:pt x="3323" y="1826"/>
                </a:cubicBezTo>
                <a:cubicBezTo>
                  <a:pt x="3316" y="1813"/>
                  <a:pt x="3305" y="1805"/>
                  <a:pt x="3294" y="1805"/>
                </a:cubicBezTo>
                <a:close/>
                <a:moveTo>
                  <a:pt x="3711" y="1805"/>
                </a:moveTo>
                <a:cubicBezTo>
                  <a:pt x="3695" y="1808"/>
                  <a:pt x="3682" y="1827"/>
                  <a:pt x="3677" y="1852"/>
                </a:cubicBezTo>
                <a:cubicBezTo>
                  <a:pt x="3690" y="1877"/>
                  <a:pt x="3704" y="1895"/>
                  <a:pt x="3713" y="1895"/>
                </a:cubicBezTo>
                <a:cubicBezTo>
                  <a:pt x="3728" y="1895"/>
                  <a:pt x="3741" y="1873"/>
                  <a:pt x="3743" y="1844"/>
                </a:cubicBezTo>
                <a:cubicBezTo>
                  <a:pt x="3729" y="1835"/>
                  <a:pt x="3720" y="1820"/>
                  <a:pt x="3711" y="1805"/>
                </a:cubicBezTo>
                <a:close/>
                <a:moveTo>
                  <a:pt x="4342" y="1805"/>
                </a:moveTo>
                <a:cubicBezTo>
                  <a:pt x="4337" y="1805"/>
                  <a:pt x="4334" y="1806"/>
                  <a:pt x="4330" y="1808"/>
                </a:cubicBezTo>
                <a:cubicBezTo>
                  <a:pt x="4345" y="1813"/>
                  <a:pt x="4359" y="1818"/>
                  <a:pt x="4368" y="1821"/>
                </a:cubicBezTo>
                <a:cubicBezTo>
                  <a:pt x="4361" y="1811"/>
                  <a:pt x="4352" y="1805"/>
                  <a:pt x="4342" y="1805"/>
                </a:cubicBezTo>
                <a:close/>
                <a:moveTo>
                  <a:pt x="4762" y="1805"/>
                </a:moveTo>
                <a:cubicBezTo>
                  <a:pt x="4757" y="1805"/>
                  <a:pt x="4751" y="1807"/>
                  <a:pt x="4746" y="1810"/>
                </a:cubicBezTo>
                <a:cubicBezTo>
                  <a:pt x="4761" y="1836"/>
                  <a:pt x="4785" y="1850"/>
                  <a:pt x="4801" y="1874"/>
                </a:cubicBezTo>
                <a:cubicBezTo>
                  <a:pt x="4784" y="1899"/>
                  <a:pt x="4756" y="1905"/>
                  <a:pt x="4729" y="1912"/>
                </a:cubicBezTo>
                <a:cubicBezTo>
                  <a:pt x="4736" y="1930"/>
                  <a:pt x="4749" y="1942"/>
                  <a:pt x="4762" y="1942"/>
                </a:cubicBezTo>
                <a:cubicBezTo>
                  <a:pt x="4785" y="1942"/>
                  <a:pt x="4803" y="1911"/>
                  <a:pt x="4803" y="1873"/>
                </a:cubicBezTo>
                <a:cubicBezTo>
                  <a:pt x="4803" y="1835"/>
                  <a:pt x="4785" y="1805"/>
                  <a:pt x="4762" y="1805"/>
                </a:cubicBezTo>
                <a:close/>
                <a:moveTo>
                  <a:pt x="4977" y="1805"/>
                </a:moveTo>
                <a:cubicBezTo>
                  <a:pt x="4969" y="1805"/>
                  <a:pt x="4962" y="1809"/>
                  <a:pt x="4955" y="1816"/>
                </a:cubicBezTo>
                <a:cubicBezTo>
                  <a:pt x="4957" y="1818"/>
                  <a:pt x="4958" y="1821"/>
                  <a:pt x="4960" y="1823"/>
                </a:cubicBezTo>
                <a:lnTo>
                  <a:pt x="4949" y="1823"/>
                </a:lnTo>
                <a:cubicBezTo>
                  <a:pt x="4941" y="1836"/>
                  <a:pt x="4936" y="1853"/>
                  <a:pt x="4936" y="1873"/>
                </a:cubicBezTo>
                <a:cubicBezTo>
                  <a:pt x="4936" y="1911"/>
                  <a:pt x="4955" y="1942"/>
                  <a:pt x="4977" y="1942"/>
                </a:cubicBezTo>
                <a:cubicBezTo>
                  <a:pt x="5000" y="1942"/>
                  <a:pt x="5018" y="1911"/>
                  <a:pt x="5018" y="1873"/>
                </a:cubicBezTo>
                <a:cubicBezTo>
                  <a:pt x="5018" y="1835"/>
                  <a:pt x="5000" y="1805"/>
                  <a:pt x="4977" y="1805"/>
                </a:cubicBezTo>
                <a:close/>
                <a:moveTo>
                  <a:pt x="5184" y="1805"/>
                </a:moveTo>
                <a:cubicBezTo>
                  <a:pt x="5162" y="1805"/>
                  <a:pt x="5143" y="1835"/>
                  <a:pt x="5143" y="1873"/>
                </a:cubicBezTo>
                <a:cubicBezTo>
                  <a:pt x="5143" y="1911"/>
                  <a:pt x="5162" y="1942"/>
                  <a:pt x="5184" y="1942"/>
                </a:cubicBezTo>
                <a:cubicBezTo>
                  <a:pt x="5207" y="1942"/>
                  <a:pt x="5225" y="1911"/>
                  <a:pt x="5225" y="1873"/>
                </a:cubicBezTo>
                <a:cubicBezTo>
                  <a:pt x="5225" y="1835"/>
                  <a:pt x="5207" y="1805"/>
                  <a:pt x="5184" y="1805"/>
                </a:cubicBezTo>
                <a:close/>
                <a:moveTo>
                  <a:pt x="6236" y="1805"/>
                </a:moveTo>
                <a:cubicBezTo>
                  <a:pt x="6214" y="1805"/>
                  <a:pt x="6195" y="1835"/>
                  <a:pt x="6195" y="1873"/>
                </a:cubicBezTo>
                <a:cubicBezTo>
                  <a:pt x="6195" y="1911"/>
                  <a:pt x="6214" y="1942"/>
                  <a:pt x="6236" y="1942"/>
                </a:cubicBezTo>
                <a:cubicBezTo>
                  <a:pt x="6259" y="1942"/>
                  <a:pt x="6277" y="1911"/>
                  <a:pt x="6277" y="1873"/>
                </a:cubicBezTo>
                <a:cubicBezTo>
                  <a:pt x="6277" y="1835"/>
                  <a:pt x="6259" y="1805"/>
                  <a:pt x="6236" y="1805"/>
                </a:cubicBezTo>
                <a:close/>
                <a:moveTo>
                  <a:pt x="6443" y="1805"/>
                </a:moveTo>
                <a:cubicBezTo>
                  <a:pt x="6421" y="1805"/>
                  <a:pt x="6402" y="1835"/>
                  <a:pt x="6402" y="1873"/>
                </a:cubicBezTo>
                <a:cubicBezTo>
                  <a:pt x="6402" y="1911"/>
                  <a:pt x="6421" y="1942"/>
                  <a:pt x="6443" y="1942"/>
                </a:cubicBezTo>
                <a:cubicBezTo>
                  <a:pt x="6466" y="1942"/>
                  <a:pt x="6484" y="1911"/>
                  <a:pt x="6484" y="1873"/>
                </a:cubicBezTo>
                <a:cubicBezTo>
                  <a:pt x="6484" y="1835"/>
                  <a:pt x="6466" y="1805"/>
                  <a:pt x="6443" y="1805"/>
                </a:cubicBezTo>
                <a:close/>
                <a:moveTo>
                  <a:pt x="6651" y="1805"/>
                </a:moveTo>
                <a:cubicBezTo>
                  <a:pt x="6628" y="1805"/>
                  <a:pt x="6610" y="1835"/>
                  <a:pt x="6610" y="1873"/>
                </a:cubicBezTo>
                <a:cubicBezTo>
                  <a:pt x="6610" y="1911"/>
                  <a:pt x="6628" y="1942"/>
                  <a:pt x="6651" y="1942"/>
                </a:cubicBezTo>
                <a:cubicBezTo>
                  <a:pt x="6673" y="1942"/>
                  <a:pt x="6692" y="1911"/>
                  <a:pt x="6692" y="1873"/>
                </a:cubicBezTo>
                <a:cubicBezTo>
                  <a:pt x="6692" y="1835"/>
                  <a:pt x="6673" y="1805"/>
                  <a:pt x="6651" y="1805"/>
                </a:cubicBezTo>
                <a:close/>
                <a:moveTo>
                  <a:pt x="6866" y="1805"/>
                </a:moveTo>
                <a:cubicBezTo>
                  <a:pt x="6843" y="1805"/>
                  <a:pt x="6825" y="1835"/>
                  <a:pt x="6825" y="1873"/>
                </a:cubicBezTo>
                <a:cubicBezTo>
                  <a:pt x="6825" y="1911"/>
                  <a:pt x="6843" y="1942"/>
                  <a:pt x="6866" y="1942"/>
                </a:cubicBezTo>
                <a:cubicBezTo>
                  <a:pt x="6888" y="1942"/>
                  <a:pt x="6907" y="1911"/>
                  <a:pt x="6907" y="1873"/>
                </a:cubicBezTo>
                <a:cubicBezTo>
                  <a:pt x="6907" y="1835"/>
                  <a:pt x="6888" y="1805"/>
                  <a:pt x="6866" y="1805"/>
                </a:cubicBezTo>
                <a:close/>
                <a:moveTo>
                  <a:pt x="7073" y="1805"/>
                </a:moveTo>
                <a:cubicBezTo>
                  <a:pt x="7050" y="1805"/>
                  <a:pt x="7032" y="1835"/>
                  <a:pt x="7032" y="1873"/>
                </a:cubicBezTo>
                <a:cubicBezTo>
                  <a:pt x="7032" y="1911"/>
                  <a:pt x="7050" y="1942"/>
                  <a:pt x="7073" y="1942"/>
                </a:cubicBezTo>
                <a:cubicBezTo>
                  <a:pt x="7096" y="1942"/>
                  <a:pt x="7114" y="1911"/>
                  <a:pt x="7114" y="1873"/>
                </a:cubicBezTo>
                <a:cubicBezTo>
                  <a:pt x="7114" y="1835"/>
                  <a:pt x="7096" y="1805"/>
                  <a:pt x="7073" y="1805"/>
                </a:cubicBezTo>
                <a:close/>
                <a:moveTo>
                  <a:pt x="7280" y="1805"/>
                </a:moveTo>
                <a:cubicBezTo>
                  <a:pt x="7258" y="1805"/>
                  <a:pt x="7239" y="1835"/>
                  <a:pt x="7239" y="1873"/>
                </a:cubicBezTo>
                <a:cubicBezTo>
                  <a:pt x="7239" y="1911"/>
                  <a:pt x="7258" y="1942"/>
                  <a:pt x="7280" y="1942"/>
                </a:cubicBezTo>
                <a:cubicBezTo>
                  <a:pt x="7303" y="1942"/>
                  <a:pt x="7321" y="1911"/>
                  <a:pt x="7321" y="1873"/>
                </a:cubicBezTo>
                <a:cubicBezTo>
                  <a:pt x="7321" y="1835"/>
                  <a:pt x="7303" y="1805"/>
                  <a:pt x="7280" y="1805"/>
                </a:cubicBezTo>
                <a:close/>
                <a:moveTo>
                  <a:pt x="7495" y="1805"/>
                </a:moveTo>
                <a:cubicBezTo>
                  <a:pt x="7473" y="1805"/>
                  <a:pt x="7454" y="1835"/>
                  <a:pt x="7454" y="1873"/>
                </a:cubicBezTo>
                <a:cubicBezTo>
                  <a:pt x="7454" y="1911"/>
                  <a:pt x="7473" y="1942"/>
                  <a:pt x="7495" y="1942"/>
                </a:cubicBezTo>
                <a:cubicBezTo>
                  <a:pt x="7518" y="1942"/>
                  <a:pt x="7536" y="1911"/>
                  <a:pt x="7536" y="1873"/>
                </a:cubicBezTo>
                <a:cubicBezTo>
                  <a:pt x="7536" y="1835"/>
                  <a:pt x="7518" y="1805"/>
                  <a:pt x="7495" y="1805"/>
                </a:cubicBezTo>
                <a:close/>
                <a:moveTo>
                  <a:pt x="7702" y="1805"/>
                </a:moveTo>
                <a:cubicBezTo>
                  <a:pt x="7680" y="1805"/>
                  <a:pt x="7661" y="1835"/>
                  <a:pt x="7661" y="1873"/>
                </a:cubicBezTo>
                <a:cubicBezTo>
                  <a:pt x="7661" y="1911"/>
                  <a:pt x="7680" y="1942"/>
                  <a:pt x="7702" y="1942"/>
                </a:cubicBezTo>
                <a:cubicBezTo>
                  <a:pt x="7725" y="1942"/>
                  <a:pt x="7743" y="1911"/>
                  <a:pt x="7743" y="1873"/>
                </a:cubicBezTo>
                <a:cubicBezTo>
                  <a:pt x="7743" y="1835"/>
                  <a:pt x="7725" y="1805"/>
                  <a:pt x="7702" y="1805"/>
                </a:cubicBezTo>
                <a:close/>
                <a:moveTo>
                  <a:pt x="7910" y="1805"/>
                </a:moveTo>
                <a:cubicBezTo>
                  <a:pt x="7887" y="1805"/>
                  <a:pt x="7869" y="1835"/>
                  <a:pt x="7869" y="1873"/>
                </a:cubicBezTo>
                <a:cubicBezTo>
                  <a:pt x="7869" y="1911"/>
                  <a:pt x="7887" y="1942"/>
                  <a:pt x="7910" y="1942"/>
                </a:cubicBezTo>
                <a:cubicBezTo>
                  <a:pt x="7932" y="1942"/>
                  <a:pt x="7951" y="1911"/>
                  <a:pt x="7951" y="1873"/>
                </a:cubicBezTo>
                <a:cubicBezTo>
                  <a:pt x="7951" y="1835"/>
                  <a:pt x="7932" y="1805"/>
                  <a:pt x="7910" y="1805"/>
                </a:cubicBezTo>
                <a:close/>
                <a:moveTo>
                  <a:pt x="8125" y="1805"/>
                </a:moveTo>
                <a:cubicBezTo>
                  <a:pt x="8102" y="1805"/>
                  <a:pt x="8084" y="1835"/>
                  <a:pt x="8084" y="1873"/>
                </a:cubicBezTo>
                <a:cubicBezTo>
                  <a:pt x="8084" y="1911"/>
                  <a:pt x="8102" y="1942"/>
                  <a:pt x="8125" y="1942"/>
                </a:cubicBezTo>
                <a:cubicBezTo>
                  <a:pt x="8147" y="1942"/>
                  <a:pt x="8166" y="1911"/>
                  <a:pt x="8166" y="1873"/>
                </a:cubicBezTo>
                <a:cubicBezTo>
                  <a:pt x="8166" y="1835"/>
                  <a:pt x="8147" y="1805"/>
                  <a:pt x="8125" y="1805"/>
                </a:cubicBezTo>
                <a:close/>
                <a:moveTo>
                  <a:pt x="8332" y="1805"/>
                </a:moveTo>
                <a:cubicBezTo>
                  <a:pt x="8309" y="1805"/>
                  <a:pt x="8291" y="1835"/>
                  <a:pt x="8291" y="1873"/>
                </a:cubicBezTo>
                <a:cubicBezTo>
                  <a:pt x="8291" y="1911"/>
                  <a:pt x="8309" y="1942"/>
                  <a:pt x="8332" y="1942"/>
                </a:cubicBezTo>
                <a:cubicBezTo>
                  <a:pt x="8355" y="1942"/>
                  <a:pt x="8373" y="1911"/>
                  <a:pt x="8373" y="1873"/>
                </a:cubicBezTo>
                <a:cubicBezTo>
                  <a:pt x="8373" y="1835"/>
                  <a:pt x="8355" y="1805"/>
                  <a:pt x="8332" y="1805"/>
                </a:cubicBezTo>
                <a:close/>
                <a:moveTo>
                  <a:pt x="8539" y="1805"/>
                </a:moveTo>
                <a:cubicBezTo>
                  <a:pt x="8517" y="1805"/>
                  <a:pt x="8498" y="1835"/>
                  <a:pt x="8498" y="1873"/>
                </a:cubicBezTo>
                <a:cubicBezTo>
                  <a:pt x="8498" y="1911"/>
                  <a:pt x="8517" y="1942"/>
                  <a:pt x="8539" y="1942"/>
                </a:cubicBezTo>
                <a:cubicBezTo>
                  <a:pt x="8562" y="1942"/>
                  <a:pt x="8580" y="1911"/>
                  <a:pt x="8580" y="1873"/>
                </a:cubicBezTo>
                <a:cubicBezTo>
                  <a:pt x="8580" y="1835"/>
                  <a:pt x="8562" y="1805"/>
                  <a:pt x="8539" y="1805"/>
                </a:cubicBezTo>
                <a:close/>
                <a:moveTo>
                  <a:pt x="8754" y="1805"/>
                </a:moveTo>
                <a:cubicBezTo>
                  <a:pt x="8732" y="1805"/>
                  <a:pt x="8713" y="1835"/>
                  <a:pt x="8713" y="1873"/>
                </a:cubicBezTo>
                <a:cubicBezTo>
                  <a:pt x="8713" y="1911"/>
                  <a:pt x="8732" y="1942"/>
                  <a:pt x="8754" y="1942"/>
                </a:cubicBezTo>
                <a:cubicBezTo>
                  <a:pt x="8777" y="1942"/>
                  <a:pt x="8795" y="1911"/>
                  <a:pt x="8795" y="1873"/>
                </a:cubicBezTo>
                <a:cubicBezTo>
                  <a:pt x="8795" y="1835"/>
                  <a:pt x="8777" y="1805"/>
                  <a:pt x="8754" y="1805"/>
                </a:cubicBezTo>
                <a:close/>
                <a:moveTo>
                  <a:pt x="8961" y="1805"/>
                </a:moveTo>
                <a:cubicBezTo>
                  <a:pt x="8939" y="1805"/>
                  <a:pt x="8920" y="1835"/>
                  <a:pt x="8920" y="1873"/>
                </a:cubicBezTo>
                <a:cubicBezTo>
                  <a:pt x="8920" y="1911"/>
                  <a:pt x="8939" y="1942"/>
                  <a:pt x="8961" y="1942"/>
                </a:cubicBezTo>
                <a:cubicBezTo>
                  <a:pt x="8984" y="1942"/>
                  <a:pt x="9002" y="1911"/>
                  <a:pt x="9002" y="1873"/>
                </a:cubicBezTo>
                <a:cubicBezTo>
                  <a:pt x="9002" y="1835"/>
                  <a:pt x="8984" y="1805"/>
                  <a:pt x="8961" y="1805"/>
                </a:cubicBezTo>
                <a:close/>
                <a:moveTo>
                  <a:pt x="11065" y="1805"/>
                </a:moveTo>
                <a:cubicBezTo>
                  <a:pt x="11042" y="1805"/>
                  <a:pt x="11024" y="1835"/>
                  <a:pt x="11024" y="1873"/>
                </a:cubicBezTo>
                <a:cubicBezTo>
                  <a:pt x="11024" y="1911"/>
                  <a:pt x="11042" y="1942"/>
                  <a:pt x="11065" y="1942"/>
                </a:cubicBezTo>
                <a:cubicBezTo>
                  <a:pt x="11087" y="1942"/>
                  <a:pt x="11106" y="1911"/>
                  <a:pt x="11106" y="1873"/>
                </a:cubicBezTo>
                <a:cubicBezTo>
                  <a:pt x="11106" y="1835"/>
                  <a:pt x="11087" y="1805"/>
                  <a:pt x="11065" y="1805"/>
                </a:cubicBezTo>
                <a:close/>
                <a:moveTo>
                  <a:pt x="11483" y="1805"/>
                </a:moveTo>
                <a:cubicBezTo>
                  <a:pt x="11471" y="1805"/>
                  <a:pt x="11461" y="1812"/>
                  <a:pt x="11454" y="1824"/>
                </a:cubicBezTo>
                <a:cubicBezTo>
                  <a:pt x="11454" y="1831"/>
                  <a:pt x="11455" y="1837"/>
                  <a:pt x="11456" y="1844"/>
                </a:cubicBezTo>
                <a:cubicBezTo>
                  <a:pt x="11471" y="1835"/>
                  <a:pt x="11483" y="1822"/>
                  <a:pt x="11495" y="1808"/>
                </a:cubicBezTo>
                <a:cubicBezTo>
                  <a:pt x="11491" y="1806"/>
                  <a:pt x="11487" y="1805"/>
                  <a:pt x="11483" y="1805"/>
                </a:cubicBezTo>
                <a:close/>
                <a:moveTo>
                  <a:pt x="16307" y="1805"/>
                </a:moveTo>
                <a:cubicBezTo>
                  <a:pt x="16293" y="1828"/>
                  <a:pt x="16280" y="1853"/>
                  <a:pt x="16267" y="1878"/>
                </a:cubicBezTo>
                <a:cubicBezTo>
                  <a:pt x="16269" y="1913"/>
                  <a:pt x="16286" y="1942"/>
                  <a:pt x="16308" y="1942"/>
                </a:cubicBezTo>
                <a:cubicBezTo>
                  <a:pt x="16330" y="1942"/>
                  <a:pt x="16349" y="1911"/>
                  <a:pt x="16349" y="1873"/>
                </a:cubicBezTo>
                <a:cubicBezTo>
                  <a:pt x="16349" y="1835"/>
                  <a:pt x="16330" y="1805"/>
                  <a:pt x="16308" y="1805"/>
                </a:cubicBezTo>
                <a:cubicBezTo>
                  <a:pt x="16308" y="1805"/>
                  <a:pt x="16308" y="1805"/>
                  <a:pt x="16307" y="1805"/>
                </a:cubicBezTo>
                <a:close/>
                <a:moveTo>
                  <a:pt x="16523" y="1805"/>
                </a:moveTo>
                <a:cubicBezTo>
                  <a:pt x="16500" y="1805"/>
                  <a:pt x="16482" y="1835"/>
                  <a:pt x="16482" y="1873"/>
                </a:cubicBezTo>
                <a:cubicBezTo>
                  <a:pt x="16482" y="1911"/>
                  <a:pt x="16500" y="1942"/>
                  <a:pt x="16523" y="1942"/>
                </a:cubicBezTo>
                <a:cubicBezTo>
                  <a:pt x="16546" y="1942"/>
                  <a:pt x="16564" y="1911"/>
                  <a:pt x="16564" y="1873"/>
                </a:cubicBezTo>
                <a:cubicBezTo>
                  <a:pt x="16564" y="1835"/>
                  <a:pt x="16546" y="1805"/>
                  <a:pt x="16523" y="1805"/>
                </a:cubicBezTo>
                <a:close/>
                <a:moveTo>
                  <a:pt x="2866" y="1830"/>
                </a:moveTo>
                <a:cubicBezTo>
                  <a:pt x="2857" y="1830"/>
                  <a:pt x="2849" y="1834"/>
                  <a:pt x="2841" y="1839"/>
                </a:cubicBezTo>
                <a:cubicBezTo>
                  <a:pt x="2836" y="1850"/>
                  <a:pt x="2833" y="1865"/>
                  <a:pt x="2833" y="1880"/>
                </a:cubicBezTo>
                <a:cubicBezTo>
                  <a:pt x="2833" y="1918"/>
                  <a:pt x="2851" y="1949"/>
                  <a:pt x="2874" y="1949"/>
                </a:cubicBezTo>
                <a:cubicBezTo>
                  <a:pt x="2896" y="1949"/>
                  <a:pt x="2915" y="1918"/>
                  <a:pt x="2915" y="1880"/>
                </a:cubicBezTo>
                <a:cubicBezTo>
                  <a:pt x="2915" y="1864"/>
                  <a:pt x="2911" y="1850"/>
                  <a:pt x="2906" y="1838"/>
                </a:cubicBezTo>
                <a:cubicBezTo>
                  <a:pt x="2905" y="1839"/>
                  <a:pt x="2905" y="1839"/>
                  <a:pt x="2905" y="1839"/>
                </a:cubicBezTo>
                <a:cubicBezTo>
                  <a:pt x="2886" y="1834"/>
                  <a:pt x="2883" y="1830"/>
                  <a:pt x="2866" y="1830"/>
                </a:cubicBezTo>
                <a:close/>
                <a:moveTo>
                  <a:pt x="6051" y="1830"/>
                </a:moveTo>
                <a:cubicBezTo>
                  <a:pt x="6050" y="1832"/>
                  <a:pt x="6049" y="1833"/>
                  <a:pt x="6048" y="1835"/>
                </a:cubicBezTo>
                <a:lnTo>
                  <a:pt x="5989" y="1835"/>
                </a:lnTo>
                <a:cubicBezTo>
                  <a:pt x="5984" y="1847"/>
                  <a:pt x="5980" y="1861"/>
                  <a:pt x="5980" y="1877"/>
                </a:cubicBezTo>
                <a:cubicBezTo>
                  <a:pt x="5980" y="1915"/>
                  <a:pt x="5999" y="1945"/>
                  <a:pt x="6021" y="1945"/>
                </a:cubicBezTo>
                <a:cubicBezTo>
                  <a:pt x="6044" y="1945"/>
                  <a:pt x="6062" y="1915"/>
                  <a:pt x="6062" y="1877"/>
                </a:cubicBezTo>
                <a:cubicBezTo>
                  <a:pt x="6062" y="1859"/>
                  <a:pt x="6058" y="1843"/>
                  <a:pt x="6051" y="1830"/>
                </a:cubicBezTo>
                <a:close/>
                <a:moveTo>
                  <a:pt x="15915" y="1830"/>
                </a:moveTo>
                <a:cubicBezTo>
                  <a:pt x="15907" y="1843"/>
                  <a:pt x="15896" y="1860"/>
                  <a:pt x="15883" y="1873"/>
                </a:cubicBezTo>
                <a:cubicBezTo>
                  <a:pt x="15885" y="1894"/>
                  <a:pt x="15894" y="1916"/>
                  <a:pt x="15905" y="1916"/>
                </a:cubicBezTo>
                <a:cubicBezTo>
                  <a:pt x="15912" y="1916"/>
                  <a:pt x="15919" y="1913"/>
                  <a:pt x="15925" y="1908"/>
                </a:cubicBezTo>
                <a:cubicBezTo>
                  <a:pt x="15929" y="1897"/>
                  <a:pt x="15931" y="1885"/>
                  <a:pt x="15931" y="1872"/>
                </a:cubicBezTo>
                <a:cubicBezTo>
                  <a:pt x="15931" y="1856"/>
                  <a:pt x="15928" y="1842"/>
                  <a:pt x="15922" y="1830"/>
                </a:cubicBezTo>
                <a:cubicBezTo>
                  <a:pt x="15922" y="1830"/>
                  <a:pt x="15915" y="1830"/>
                  <a:pt x="15915" y="1830"/>
                </a:cubicBezTo>
                <a:close/>
                <a:moveTo>
                  <a:pt x="5836" y="1869"/>
                </a:moveTo>
                <a:cubicBezTo>
                  <a:pt x="5823" y="1869"/>
                  <a:pt x="5795" y="1884"/>
                  <a:pt x="5781" y="1917"/>
                </a:cubicBezTo>
                <a:cubicBezTo>
                  <a:pt x="5788" y="1933"/>
                  <a:pt x="5800" y="1944"/>
                  <a:pt x="5813" y="1944"/>
                </a:cubicBezTo>
                <a:cubicBezTo>
                  <a:pt x="5836" y="1944"/>
                  <a:pt x="5854" y="1914"/>
                  <a:pt x="5854" y="1876"/>
                </a:cubicBezTo>
                <a:cubicBezTo>
                  <a:pt x="5854" y="1873"/>
                  <a:pt x="5854" y="1871"/>
                  <a:pt x="5854" y="1869"/>
                </a:cubicBezTo>
                <a:cubicBezTo>
                  <a:pt x="5854" y="1869"/>
                  <a:pt x="5836" y="1869"/>
                  <a:pt x="5836" y="1869"/>
                </a:cubicBezTo>
                <a:close/>
                <a:moveTo>
                  <a:pt x="14202" y="1869"/>
                </a:moveTo>
                <a:cubicBezTo>
                  <a:pt x="14192" y="1869"/>
                  <a:pt x="14181" y="1872"/>
                  <a:pt x="14171" y="1876"/>
                </a:cubicBezTo>
                <a:cubicBezTo>
                  <a:pt x="14171" y="1876"/>
                  <a:pt x="14171" y="1876"/>
                  <a:pt x="14171" y="1876"/>
                </a:cubicBezTo>
                <a:cubicBezTo>
                  <a:pt x="14171" y="1914"/>
                  <a:pt x="14190" y="1945"/>
                  <a:pt x="14212" y="1945"/>
                </a:cubicBezTo>
                <a:cubicBezTo>
                  <a:pt x="14230" y="1945"/>
                  <a:pt x="14245" y="1926"/>
                  <a:pt x="14250" y="1901"/>
                </a:cubicBezTo>
                <a:cubicBezTo>
                  <a:pt x="14233" y="1882"/>
                  <a:pt x="14214" y="1869"/>
                  <a:pt x="14202" y="1869"/>
                </a:cubicBezTo>
                <a:close/>
                <a:moveTo>
                  <a:pt x="4314" y="1920"/>
                </a:moveTo>
                <a:cubicBezTo>
                  <a:pt x="4321" y="1932"/>
                  <a:pt x="4331" y="1940"/>
                  <a:pt x="4342" y="1942"/>
                </a:cubicBezTo>
                <a:cubicBezTo>
                  <a:pt x="4334" y="1933"/>
                  <a:pt x="4324" y="1926"/>
                  <a:pt x="4314" y="1920"/>
                </a:cubicBezTo>
                <a:close/>
                <a:moveTo>
                  <a:pt x="2766" y="1984"/>
                </a:moveTo>
                <a:cubicBezTo>
                  <a:pt x="2744" y="1984"/>
                  <a:pt x="2725" y="2015"/>
                  <a:pt x="2725" y="2052"/>
                </a:cubicBezTo>
                <a:cubicBezTo>
                  <a:pt x="2725" y="2090"/>
                  <a:pt x="2744" y="2121"/>
                  <a:pt x="2766" y="2121"/>
                </a:cubicBezTo>
                <a:cubicBezTo>
                  <a:pt x="2789" y="2121"/>
                  <a:pt x="2807" y="2090"/>
                  <a:pt x="2807" y="2052"/>
                </a:cubicBezTo>
                <a:cubicBezTo>
                  <a:pt x="2807" y="2015"/>
                  <a:pt x="2789" y="1984"/>
                  <a:pt x="2766" y="1984"/>
                </a:cubicBezTo>
                <a:close/>
                <a:moveTo>
                  <a:pt x="2981" y="1984"/>
                </a:moveTo>
                <a:cubicBezTo>
                  <a:pt x="2959" y="1984"/>
                  <a:pt x="2940" y="2015"/>
                  <a:pt x="2940" y="2052"/>
                </a:cubicBezTo>
                <a:cubicBezTo>
                  <a:pt x="2940" y="2073"/>
                  <a:pt x="2946" y="2091"/>
                  <a:pt x="2954" y="2103"/>
                </a:cubicBezTo>
                <a:cubicBezTo>
                  <a:pt x="2954" y="2103"/>
                  <a:pt x="2981" y="2063"/>
                  <a:pt x="2981" y="2063"/>
                </a:cubicBezTo>
                <a:lnTo>
                  <a:pt x="2988" y="2052"/>
                </a:lnTo>
                <a:lnTo>
                  <a:pt x="3015" y="2013"/>
                </a:lnTo>
                <a:cubicBezTo>
                  <a:pt x="3007" y="1995"/>
                  <a:pt x="2995" y="1984"/>
                  <a:pt x="2981" y="1984"/>
                </a:cubicBezTo>
                <a:close/>
                <a:moveTo>
                  <a:pt x="4238" y="1984"/>
                </a:moveTo>
                <a:cubicBezTo>
                  <a:pt x="4229" y="1984"/>
                  <a:pt x="4221" y="1989"/>
                  <a:pt x="4215" y="1996"/>
                </a:cubicBezTo>
                <a:cubicBezTo>
                  <a:pt x="4220" y="2006"/>
                  <a:pt x="4228" y="2016"/>
                  <a:pt x="4238" y="2028"/>
                </a:cubicBezTo>
                <a:cubicBezTo>
                  <a:pt x="4245" y="2036"/>
                  <a:pt x="4253" y="2044"/>
                  <a:pt x="4262" y="2052"/>
                </a:cubicBezTo>
                <a:cubicBezTo>
                  <a:pt x="4267" y="2058"/>
                  <a:pt x="4272" y="2062"/>
                  <a:pt x="4278" y="2068"/>
                </a:cubicBezTo>
                <a:cubicBezTo>
                  <a:pt x="4279" y="2063"/>
                  <a:pt x="4279" y="2058"/>
                  <a:pt x="4279" y="2052"/>
                </a:cubicBezTo>
                <a:cubicBezTo>
                  <a:pt x="4279" y="2015"/>
                  <a:pt x="4261" y="1984"/>
                  <a:pt x="4238" y="1984"/>
                </a:cubicBezTo>
                <a:close/>
                <a:moveTo>
                  <a:pt x="4657" y="1984"/>
                </a:moveTo>
                <a:cubicBezTo>
                  <a:pt x="4655" y="1984"/>
                  <a:pt x="4654" y="1984"/>
                  <a:pt x="4652" y="1985"/>
                </a:cubicBezTo>
                <a:cubicBezTo>
                  <a:pt x="4647" y="2001"/>
                  <a:pt x="4644" y="2022"/>
                  <a:pt x="4644" y="2050"/>
                </a:cubicBezTo>
                <a:cubicBezTo>
                  <a:pt x="4644" y="2050"/>
                  <a:pt x="4645" y="2051"/>
                  <a:pt x="4645" y="2052"/>
                </a:cubicBezTo>
                <a:cubicBezTo>
                  <a:pt x="4645" y="2062"/>
                  <a:pt x="4649" y="2074"/>
                  <a:pt x="4657" y="2080"/>
                </a:cubicBezTo>
                <a:cubicBezTo>
                  <a:pt x="4659" y="2082"/>
                  <a:pt x="4662" y="2084"/>
                  <a:pt x="4666" y="2084"/>
                </a:cubicBezTo>
                <a:cubicBezTo>
                  <a:pt x="4675" y="2084"/>
                  <a:pt x="4682" y="2069"/>
                  <a:pt x="4688" y="2052"/>
                </a:cubicBezTo>
                <a:cubicBezTo>
                  <a:pt x="4689" y="2049"/>
                  <a:pt x="4690" y="2045"/>
                  <a:pt x="4691" y="2041"/>
                </a:cubicBezTo>
                <a:cubicBezTo>
                  <a:pt x="4693" y="2042"/>
                  <a:pt x="4695" y="2043"/>
                  <a:pt x="4697" y="2044"/>
                </a:cubicBezTo>
                <a:cubicBezTo>
                  <a:pt x="4695" y="2010"/>
                  <a:pt x="4678" y="1984"/>
                  <a:pt x="4657" y="1984"/>
                </a:cubicBezTo>
                <a:close/>
                <a:moveTo>
                  <a:pt x="4870" y="1984"/>
                </a:moveTo>
                <a:cubicBezTo>
                  <a:pt x="4847" y="1984"/>
                  <a:pt x="4829" y="2015"/>
                  <a:pt x="4829" y="2052"/>
                </a:cubicBezTo>
                <a:cubicBezTo>
                  <a:pt x="4829" y="2090"/>
                  <a:pt x="4847" y="2121"/>
                  <a:pt x="4870" y="2121"/>
                </a:cubicBezTo>
                <a:cubicBezTo>
                  <a:pt x="4892" y="2121"/>
                  <a:pt x="4911" y="2090"/>
                  <a:pt x="4911" y="2052"/>
                </a:cubicBezTo>
                <a:cubicBezTo>
                  <a:pt x="4911" y="2015"/>
                  <a:pt x="4892" y="1984"/>
                  <a:pt x="4870" y="1984"/>
                </a:cubicBezTo>
                <a:close/>
                <a:moveTo>
                  <a:pt x="5077" y="1984"/>
                </a:moveTo>
                <a:cubicBezTo>
                  <a:pt x="5054" y="1984"/>
                  <a:pt x="5036" y="2015"/>
                  <a:pt x="5036" y="2052"/>
                </a:cubicBezTo>
                <a:cubicBezTo>
                  <a:pt x="5036" y="2064"/>
                  <a:pt x="5038" y="2074"/>
                  <a:pt x="5041" y="2084"/>
                </a:cubicBezTo>
                <a:lnTo>
                  <a:pt x="5077" y="2084"/>
                </a:lnTo>
                <a:lnTo>
                  <a:pt x="5113" y="2084"/>
                </a:lnTo>
                <a:cubicBezTo>
                  <a:pt x="5116" y="2074"/>
                  <a:pt x="5118" y="2064"/>
                  <a:pt x="5118" y="2052"/>
                </a:cubicBezTo>
                <a:cubicBezTo>
                  <a:pt x="5118" y="2015"/>
                  <a:pt x="5100" y="1984"/>
                  <a:pt x="5077" y="1984"/>
                </a:cubicBezTo>
                <a:close/>
                <a:moveTo>
                  <a:pt x="5292" y="1984"/>
                </a:moveTo>
                <a:cubicBezTo>
                  <a:pt x="5269" y="1984"/>
                  <a:pt x="5251" y="2015"/>
                  <a:pt x="5251" y="2052"/>
                </a:cubicBezTo>
                <a:cubicBezTo>
                  <a:pt x="5251" y="2081"/>
                  <a:pt x="5261" y="2105"/>
                  <a:pt x="5276" y="2116"/>
                </a:cubicBezTo>
                <a:cubicBezTo>
                  <a:pt x="5282" y="2112"/>
                  <a:pt x="5287" y="2109"/>
                  <a:pt x="5292" y="2105"/>
                </a:cubicBezTo>
                <a:cubicBezTo>
                  <a:pt x="5306" y="2094"/>
                  <a:pt x="5320" y="2082"/>
                  <a:pt x="5332" y="2070"/>
                </a:cubicBezTo>
                <a:cubicBezTo>
                  <a:pt x="5332" y="2064"/>
                  <a:pt x="5333" y="2058"/>
                  <a:pt x="5333" y="2052"/>
                </a:cubicBezTo>
                <a:cubicBezTo>
                  <a:pt x="5333" y="2015"/>
                  <a:pt x="5315" y="1984"/>
                  <a:pt x="5292" y="1984"/>
                </a:cubicBezTo>
                <a:close/>
                <a:moveTo>
                  <a:pt x="5917" y="1984"/>
                </a:moveTo>
                <a:cubicBezTo>
                  <a:pt x="5909" y="1984"/>
                  <a:pt x="5902" y="1988"/>
                  <a:pt x="5896" y="1994"/>
                </a:cubicBezTo>
                <a:cubicBezTo>
                  <a:pt x="5902" y="2001"/>
                  <a:pt x="5909" y="2009"/>
                  <a:pt x="5917" y="2016"/>
                </a:cubicBezTo>
                <a:cubicBezTo>
                  <a:pt x="5921" y="2020"/>
                  <a:pt x="5926" y="2024"/>
                  <a:pt x="5931" y="2028"/>
                </a:cubicBezTo>
                <a:cubicBezTo>
                  <a:pt x="5928" y="2038"/>
                  <a:pt x="5926" y="2046"/>
                  <a:pt x="5922" y="2052"/>
                </a:cubicBezTo>
                <a:cubicBezTo>
                  <a:pt x="5921" y="2056"/>
                  <a:pt x="5919" y="2059"/>
                  <a:pt x="5917" y="2062"/>
                </a:cubicBezTo>
                <a:cubicBezTo>
                  <a:pt x="5909" y="2074"/>
                  <a:pt x="5899" y="2081"/>
                  <a:pt x="5888" y="2096"/>
                </a:cubicBezTo>
                <a:cubicBezTo>
                  <a:pt x="5890" y="2101"/>
                  <a:pt x="5893" y="2106"/>
                  <a:pt x="5895" y="2110"/>
                </a:cubicBezTo>
                <a:cubicBezTo>
                  <a:pt x="5902" y="2117"/>
                  <a:pt x="5909" y="2121"/>
                  <a:pt x="5917" y="2121"/>
                </a:cubicBezTo>
                <a:cubicBezTo>
                  <a:pt x="5939" y="2121"/>
                  <a:pt x="5958" y="2090"/>
                  <a:pt x="5958" y="2052"/>
                </a:cubicBezTo>
                <a:cubicBezTo>
                  <a:pt x="5958" y="2015"/>
                  <a:pt x="5939" y="1984"/>
                  <a:pt x="5917" y="1984"/>
                </a:cubicBezTo>
                <a:close/>
                <a:moveTo>
                  <a:pt x="6129" y="1984"/>
                </a:moveTo>
                <a:cubicBezTo>
                  <a:pt x="6106" y="1984"/>
                  <a:pt x="6088" y="2015"/>
                  <a:pt x="6088" y="2052"/>
                </a:cubicBezTo>
                <a:cubicBezTo>
                  <a:pt x="6088" y="2090"/>
                  <a:pt x="6106" y="2121"/>
                  <a:pt x="6129" y="2121"/>
                </a:cubicBezTo>
                <a:cubicBezTo>
                  <a:pt x="6151" y="2121"/>
                  <a:pt x="6170" y="2090"/>
                  <a:pt x="6170" y="2052"/>
                </a:cubicBezTo>
                <a:cubicBezTo>
                  <a:pt x="6170" y="2015"/>
                  <a:pt x="6151" y="1984"/>
                  <a:pt x="6129" y="1984"/>
                </a:cubicBezTo>
                <a:close/>
                <a:moveTo>
                  <a:pt x="6336" y="1984"/>
                </a:moveTo>
                <a:cubicBezTo>
                  <a:pt x="6313" y="1984"/>
                  <a:pt x="6295" y="2015"/>
                  <a:pt x="6295" y="2052"/>
                </a:cubicBezTo>
                <a:cubicBezTo>
                  <a:pt x="6295" y="2090"/>
                  <a:pt x="6313" y="2121"/>
                  <a:pt x="6336" y="2121"/>
                </a:cubicBezTo>
                <a:cubicBezTo>
                  <a:pt x="6359" y="2121"/>
                  <a:pt x="6377" y="2090"/>
                  <a:pt x="6377" y="2052"/>
                </a:cubicBezTo>
                <a:cubicBezTo>
                  <a:pt x="6377" y="2015"/>
                  <a:pt x="6359" y="1984"/>
                  <a:pt x="6336" y="1984"/>
                </a:cubicBezTo>
                <a:close/>
                <a:moveTo>
                  <a:pt x="6551" y="1984"/>
                </a:moveTo>
                <a:cubicBezTo>
                  <a:pt x="6528" y="1984"/>
                  <a:pt x="6510" y="2015"/>
                  <a:pt x="6510" y="2052"/>
                </a:cubicBezTo>
                <a:cubicBezTo>
                  <a:pt x="6510" y="2090"/>
                  <a:pt x="6528" y="2121"/>
                  <a:pt x="6551" y="2121"/>
                </a:cubicBezTo>
                <a:cubicBezTo>
                  <a:pt x="6574" y="2121"/>
                  <a:pt x="6592" y="2090"/>
                  <a:pt x="6592" y="2052"/>
                </a:cubicBezTo>
                <a:cubicBezTo>
                  <a:pt x="6592" y="2015"/>
                  <a:pt x="6574" y="1984"/>
                  <a:pt x="6551" y="1984"/>
                </a:cubicBezTo>
                <a:close/>
                <a:moveTo>
                  <a:pt x="6758" y="1984"/>
                </a:moveTo>
                <a:cubicBezTo>
                  <a:pt x="6736" y="1984"/>
                  <a:pt x="6717" y="2015"/>
                  <a:pt x="6717" y="2052"/>
                </a:cubicBezTo>
                <a:cubicBezTo>
                  <a:pt x="6717" y="2090"/>
                  <a:pt x="6736" y="2121"/>
                  <a:pt x="6758" y="2121"/>
                </a:cubicBezTo>
                <a:cubicBezTo>
                  <a:pt x="6781" y="2121"/>
                  <a:pt x="6799" y="2090"/>
                  <a:pt x="6799" y="2052"/>
                </a:cubicBezTo>
                <a:cubicBezTo>
                  <a:pt x="6799" y="2015"/>
                  <a:pt x="6781" y="1984"/>
                  <a:pt x="6758" y="1984"/>
                </a:cubicBezTo>
                <a:close/>
                <a:moveTo>
                  <a:pt x="6965" y="1984"/>
                </a:moveTo>
                <a:cubicBezTo>
                  <a:pt x="6943" y="1984"/>
                  <a:pt x="6924" y="2015"/>
                  <a:pt x="6924" y="2052"/>
                </a:cubicBezTo>
                <a:cubicBezTo>
                  <a:pt x="6924" y="2090"/>
                  <a:pt x="6943" y="2121"/>
                  <a:pt x="6965" y="2121"/>
                </a:cubicBezTo>
                <a:cubicBezTo>
                  <a:pt x="6988" y="2121"/>
                  <a:pt x="7006" y="2090"/>
                  <a:pt x="7006" y="2052"/>
                </a:cubicBezTo>
                <a:cubicBezTo>
                  <a:pt x="7006" y="2015"/>
                  <a:pt x="6988" y="1984"/>
                  <a:pt x="6965" y="1984"/>
                </a:cubicBezTo>
                <a:close/>
                <a:moveTo>
                  <a:pt x="7180" y="1984"/>
                </a:moveTo>
                <a:cubicBezTo>
                  <a:pt x="7158" y="1984"/>
                  <a:pt x="7139" y="2015"/>
                  <a:pt x="7139" y="2052"/>
                </a:cubicBezTo>
                <a:cubicBezTo>
                  <a:pt x="7139" y="2090"/>
                  <a:pt x="7158" y="2121"/>
                  <a:pt x="7180" y="2121"/>
                </a:cubicBezTo>
                <a:cubicBezTo>
                  <a:pt x="7203" y="2121"/>
                  <a:pt x="7221" y="2090"/>
                  <a:pt x="7221" y="2052"/>
                </a:cubicBezTo>
                <a:cubicBezTo>
                  <a:pt x="7221" y="2015"/>
                  <a:pt x="7203" y="1984"/>
                  <a:pt x="7180" y="1984"/>
                </a:cubicBezTo>
                <a:close/>
                <a:moveTo>
                  <a:pt x="7388" y="1984"/>
                </a:moveTo>
                <a:cubicBezTo>
                  <a:pt x="7365" y="1984"/>
                  <a:pt x="7347" y="2015"/>
                  <a:pt x="7347" y="2052"/>
                </a:cubicBezTo>
                <a:cubicBezTo>
                  <a:pt x="7347" y="2090"/>
                  <a:pt x="7365" y="2121"/>
                  <a:pt x="7388" y="2121"/>
                </a:cubicBezTo>
                <a:cubicBezTo>
                  <a:pt x="7410" y="2121"/>
                  <a:pt x="7429" y="2090"/>
                  <a:pt x="7429" y="2052"/>
                </a:cubicBezTo>
                <a:cubicBezTo>
                  <a:pt x="7429" y="2015"/>
                  <a:pt x="7410" y="1984"/>
                  <a:pt x="7388" y="1984"/>
                </a:cubicBezTo>
                <a:close/>
                <a:moveTo>
                  <a:pt x="7595" y="1984"/>
                </a:moveTo>
                <a:cubicBezTo>
                  <a:pt x="7572" y="1984"/>
                  <a:pt x="7554" y="2015"/>
                  <a:pt x="7554" y="2052"/>
                </a:cubicBezTo>
                <a:cubicBezTo>
                  <a:pt x="7554" y="2090"/>
                  <a:pt x="7572" y="2121"/>
                  <a:pt x="7595" y="2121"/>
                </a:cubicBezTo>
                <a:cubicBezTo>
                  <a:pt x="7618" y="2121"/>
                  <a:pt x="7636" y="2090"/>
                  <a:pt x="7636" y="2052"/>
                </a:cubicBezTo>
                <a:cubicBezTo>
                  <a:pt x="7636" y="2015"/>
                  <a:pt x="7618" y="1984"/>
                  <a:pt x="7595" y="1984"/>
                </a:cubicBezTo>
                <a:close/>
                <a:moveTo>
                  <a:pt x="7810" y="1984"/>
                </a:moveTo>
                <a:cubicBezTo>
                  <a:pt x="7787" y="1984"/>
                  <a:pt x="7769" y="2015"/>
                  <a:pt x="7769" y="2052"/>
                </a:cubicBezTo>
                <a:cubicBezTo>
                  <a:pt x="7769" y="2090"/>
                  <a:pt x="7787" y="2121"/>
                  <a:pt x="7810" y="2121"/>
                </a:cubicBezTo>
                <a:cubicBezTo>
                  <a:pt x="7833" y="2121"/>
                  <a:pt x="7851" y="2090"/>
                  <a:pt x="7851" y="2052"/>
                </a:cubicBezTo>
                <a:cubicBezTo>
                  <a:pt x="7851" y="2015"/>
                  <a:pt x="7833" y="1984"/>
                  <a:pt x="7810" y="1984"/>
                </a:cubicBezTo>
                <a:close/>
                <a:moveTo>
                  <a:pt x="8017" y="1984"/>
                </a:moveTo>
                <a:cubicBezTo>
                  <a:pt x="7995" y="1984"/>
                  <a:pt x="7976" y="2015"/>
                  <a:pt x="7976" y="2052"/>
                </a:cubicBezTo>
                <a:cubicBezTo>
                  <a:pt x="7976" y="2090"/>
                  <a:pt x="7995" y="2121"/>
                  <a:pt x="8017" y="2121"/>
                </a:cubicBezTo>
                <a:cubicBezTo>
                  <a:pt x="8040" y="2121"/>
                  <a:pt x="8058" y="2090"/>
                  <a:pt x="8058" y="2052"/>
                </a:cubicBezTo>
                <a:cubicBezTo>
                  <a:pt x="8058" y="2015"/>
                  <a:pt x="8040" y="1984"/>
                  <a:pt x="8017" y="1984"/>
                </a:cubicBezTo>
                <a:close/>
                <a:moveTo>
                  <a:pt x="8224" y="1984"/>
                </a:moveTo>
                <a:cubicBezTo>
                  <a:pt x="8202" y="1984"/>
                  <a:pt x="8183" y="2015"/>
                  <a:pt x="8183" y="2052"/>
                </a:cubicBezTo>
                <a:cubicBezTo>
                  <a:pt x="8183" y="2090"/>
                  <a:pt x="8202" y="2121"/>
                  <a:pt x="8224" y="2121"/>
                </a:cubicBezTo>
                <a:cubicBezTo>
                  <a:pt x="8247" y="2121"/>
                  <a:pt x="8265" y="2090"/>
                  <a:pt x="8265" y="2052"/>
                </a:cubicBezTo>
                <a:cubicBezTo>
                  <a:pt x="8265" y="2015"/>
                  <a:pt x="8247" y="1984"/>
                  <a:pt x="8224" y="1984"/>
                </a:cubicBezTo>
                <a:close/>
                <a:moveTo>
                  <a:pt x="8439" y="1984"/>
                </a:moveTo>
                <a:cubicBezTo>
                  <a:pt x="8417" y="1984"/>
                  <a:pt x="8398" y="2015"/>
                  <a:pt x="8398" y="2052"/>
                </a:cubicBezTo>
                <a:cubicBezTo>
                  <a:pt x="8398" y="2090"/>
                  <a:pt x="8417" y="2121"/>
                  <a:pt x="8439" y="2121"/>
                </a:cubicBezTo>
                <a:cubicBezTo>
                  <a:pt x="8462" y="2121"/>
                  <a:pt x="8480" y="2090"/>
                  <a:pt x="8480" y="2052"/>
                </a:cubicBezTo>
                <a:cubicBezTo>
                  <a:pt x="8480" y="2015"/>
                  <a:pt x="8462" y="1984"/>
                  <a:pt x="8439" y="1984"/>
                </a:cubicBezTo>
                <a:close/>
                <a:moveTo>
                  <a:pt x="8647" y="1984"/>
                </a:moveTo>
                <a:cubicBezTo>
                  <a:pt x="8624" y="1984"/>
                  <a:pt x="8606" y="2015"/>
                  <a:pt x="8606" y="2052"/>
                </a:cubicBezTo>
                <a:cubicBezTo>
                  <a:pt x="8606" y="2090"/>
                  <a:pt x="8624" y="2121"/>
                  <a:pt x="8647" y="2121"/>
                </a:cubicBezTo>
                <a:cubicBezTo>
                  <a:pt x="8669" y="2121"/>
                  <a:pt x="8688" y="2090"/>
                  <a:pt x="8688" y="2052"/>
                </a:cubicBezTo>
                <a:cubicBezTo>
                  <a:pt x="8688" y="2015"/>
                  <a:pt x="8669" y="1984"/>
                  <a:pt x="8647" y="1984"/>
                </a:cubicBezTo>
                <a:close/>
                <a:moveTo>
                  <a:pt x="14105" y="1984"/>
                </a:moveTo>
                <a:cubicBezTo>
                  <a:pt x="14082" y="1984"/>
                  <a:pt x="14064" y="2015"/>
                  <a:pt x="14064" y="2052"/>
                </a:cubicBezTo>
                <a:cubicBezTo>
                  <a:pt x="14064" y="2090"/>
                  <a:pt x="14082" y="2121"/>
                  <a:pt x="14105" y="2121"/>
                </a:cubicBezTo>
                <a:cubicBezTo>
                  <a:pt x="14127" y="2121"/>
                  <a:pt x="14146" y="2090"/>
                  <a:pt x="14146" y="2052"/>
                </a:cubicBezTo>
                <a:cubicBezTo>
                  <a:pt x="14146" y="2015"/>
                  <a:pt x="14127" y="1984"/>
                  <a:pt x="14105" y="1984"/>
                </a:cubicBezTo>
                <a:close/>
                <a:moveTo>
                  <a:pt x="16216" y="1984"/>
                </a:moveTo>
                <a:cubicBezTo>
                  <a:pt x="16213" y="1987"/>
                  <a:pt x="16211" y="1990"/>
                  <a:pt x="16208" y="1993"/>
                </a:cubicBezTo>
                <a:cubicBezTo>
                  <a:pt x="16198" y="2004"/>
                  <a:pt x="16185" y="2018"/>
                  <a:pt x="16169" y="2032"/>
                </a:cubicBezTo>
                <a:cubicBezTo>
                  <a:pt x="16168" y="2038"/>
                  <a:pt x="16167" y="2044"/>
                  <a:pt x="16167" y="2051"/>
                </a:cubicBezTo>
                <a:cubicBezTo>
                  <a:pt x="16167" y="2089"/>
                  <a:pt x="16186" y="2120"/>
                  <a:pt x="16208" y="2120"/>
                </a:cubicBezTo>
                <a:cubicBezTo>
                  <a:pt x="16231" y="2120"/>
                  <a:pt x="16249" y="2089"/>
                  <a:pt x="16249" y="2051"/>
                </a:cubicBezTo>
                <a:cubicBezTo>
                  <a:pt x="16249" y="2018"/>
                  <a:pt x="16235" y="1990"/>
                  <a:pt x="16216" y="1984"/>
                </a:cubicBezTo>
                <a:close/>
                <a:moveTo>
                  <a:pt x="16416" y="1984"/>
                </a:moveTo>
                <a:cubicBezTo>
                  <a:pt x="16393" y="1984"/>
                  <a:pt x="16375" y="2015"/>
                  <a:pt x="16375" y="2052"/>
                </a:cubicBezTo>
                <a:cubicBezTo>
                  <a:pt x="16375" y="2090"/>
                  <a:pt x="16393" y="2121"/>
                  <a:pt x="16416" y="2121"/>
                </a:cubicBezTo>
                <a:cubicBezTo>
                  <a:pt x="16438" y="2121"/>
                  <a:pt x="16457" y="2090"/>
                  <a:pt x="16457" y="2052"/>
                </a:cubicBezTo>
                <a:cubicBezTo>
                  <a:pt x="16457" y="2015"/>
                  <a:pt x="16438" y="1984"/>
                  <a:pt x="16416" y="1984"/>
                </a:cubicBezTo>
                <a:close/>
                <a:moveTo>
                  <a:pt x="16623" y="1984"/>
                </a:moveTo>
                <a:cubicBezTo>
                  <a:pt x="16600" y="1984"/>
                  <a:pt x="16582" y="2015"/>
                  <a:pt x="16582" y="2052"/>
                </a:cubicBezTo>
                <a:cubicBezTo>
                  <a:pt x="16582" y="2090"/>
                  <a:pt x="16600" y="2121"/>
                  <a:pt x="16623" y="2121"/>
                </a:cubicBezTo>
                <a:cubicBezTo>
                  <a:pt x="16645" y="2121"/>
                  <a:pt x="16664" y="2090"/>
                  <a:pt x="16664" y="2052"/>
                </a:cubicBezTo>
                <a:cubicBezTo>
                  <a:pt x="16664" y="2015"/>
                  <a:pt x="16645" y="1984"/>
                  <a:pt x="16623" y="1984"/>
                </a:cubicBezTo>
                <a:close/>
                <a:moveTo>
                  <a:pt x="16838" y="1984"/>
                </a:moveTo>
                <a:cubicBezTo>
                  <a:pt x="16815" y="1984"/>
                  <a:pt x="16797" y="2015"/>
                  <a:pt x="16797" y="2052"/>
                </a:cubicBezTo>
                <a:cubicBezTo>
                  <a:pt x="16797" y="2090"/>
                  <a:pt x="16815" y="2121"/>
                  <a:pt x="16838" y="2121"/>
                </a:cubicBezTo>
                <a:cubicBezTo>
                  <a:pt x="16860" y="2121"/>
                  <a:pt x="16879" y="2090"/>
                  <a:pt x="16879" y="2052"/>
                </a:cubicBezTo>
                <a:cubicBezTo>
                  <a:pt x="16879" y="2015"/>
                  <a:pt x="16860" y="1984"/>
                  <a:pt x="16838" y="1984"/>
                </a:cubicBezTo>
                <a:close/>
                <a:moveTo>
                  <a:pt x="3168" y="1997"/>
                </a:moveTo>
                <a:cubicBezTo>
                  <a:pt x="3162" y="2003"/>
                  <a:pt x="3158" y="2011"/>
                  <a:pt x="3155" y="2020"/>
                </a:cubicBezTo>
                <a:lnTo>
                  <a:pt x="3168" y="2020"/>
                </a:lnTo>
                <a:cubicBezTo>
                  <a:pt x="3168" y="2020"/>
                  <a:pt x="3168" y="1997"/>
                  <a:pt x="3168" y="1997"/>
                </a:cubicBezTo>
                <a:close/>
                <a:moveTo>
                  <a:pt x="3418" y="1997"/>
                </a:moveTo>
                <a:cubicBezTo>
                  <a:pt x="3412" y="2003"/>
                  <a:pt x="3406" y="2010"/>
                  <a:pt x="3400" y="2017"/>
                </a:cubicBezTo>
                <a:cubicBezTo>
                  <a:pt x="3391" y="2029"/>
                  <a:pt x="3383" y="2043"/>
                  <a:pt x="3377" y="2058"/>
                </a:cubicBezTo>
                <a:cubicBezTo>
                  <a:pt x="3373" y="2070"/>
                  <a:pt x="3370" y="2083"/>
                  <a:pt x="3370" y="2098"/>
                </a:cubicBezTo>
                <a:cubicBezTo>
                  <a:pt x="3370" y="2101"/>
                  <a:pt x="3371" y="2104"/>
                  <a:pt x="3371" y="2106"/>
                </a:cubicBezTo>
                <a:cubicBezTo>
                  <a:pt x="3378" y="2119"/>
                  <a:pt x="3389" y="2127"/>
                  <a:pt x="3400" y="2127"/>
                </a:cubicBezTo>
                <a:cubicBezTo>
                  <a:pt x="3423" y="2127"/>
                  <a:pt x="3441" y="2096"/>
                  <a:pt x="3441" y="2058"/>
                </a:cubicBezTo>
                <a:cubicBezTo>
                  <a:pt x="3441" y="2031"/>
                  <a:pt x="3432" y="2008"/>
                  <a:pt x="3418" y="1997"/>
                </a:cubicBezTo>
                <a:close/>
                <a:moveTo>
                  <a:pt x="8820" y="2010"/>
                </a:moveTo>
                <a:cubicBezTo>
                  <a:pt x="8815" y="2020"/>
                  <a:pt x="8813" y="2033"/>
                  <a:pt x="8813" y="2048"/>
                </a:cubicBezTo>
                <a:cubicBezTo>
                  <a:pt x="8813" y="2085"/>
                  <a:pt x="8831" y="2116"/>
                  <a:pt x="8854" y="2116"/>
                </a:cubicBezTo>
                <a:cubicBezTo>
                  <a:pt x="8868" y="2116"/>
                  <a:pt x="8880" y="2105"/>
                  <a:pt x="8887" y="2088"/>
                </a:cubicBezTo>
                <a:cubicBezTo>
                  <a:pt x="8876" y="2088"/>
                  <a:pt x="8865" y="2087"/>
                  <a:pt x="8854" y="2084"/>
                </a:cubicBezTo>
                <a:cubicBezTo>
                  <a:pt x="8841" y="2080"/>
                  <a:pt x="8829" y="2069"/>
                  <a:pt x="8823" y="2048"/>
                </a:cubicBezTo>
                <a:cubicBezTo>
                  <a:pt x="8821" y="2039"/>
                  <a:pt x="8819" y="2028"/>
                  <a:pt x="8819" y="2015"/>
                </a:cubicBezTo>
                <a:cubicBezTo>
                  <a:pt x="8819" y="2013"/>
                  <a:pt x="8820" y="2011"/>
                  <a:pt x="8820" y="2010"/>
                </a:cubicBezTo>
                <a:close/>
                <a:moveTo>
                  <a:pt x="3779" y="2035"/>
                </a:moveTo>
                <a:cubicBezTo>
                  <a:pt x="3778" y="2041"/>
                  <a:pt x="3777" y="2048"/>
                  <a:pt x="3777" y="2054"/>
                </a:cubicBezTo>
                <a:cubicBezTo>
                  <a:pt x="3777" y="2092"/>
                  <a:pt x="3795" y="2123"/>
                  <a:pt x="3818" y="2123"/>
                </a:cubicBezTo>
                <a:cubicBezTo>
                  <a:pt x="3824" y="2123"/>
                  <a:pt x="3829" y="2121"/>
                  <a:pt x="3834" y="2118"/>
                </a:cubicBezTo>
                <a:cubicBezTo>
                  <a:pt x="3828" y="2107"/>
                  <a:pt x="3823" y="2096"/>
                  <a:pt x="3818" y="2086"/>
                </a:cubicBezTo>
                <a:cubicBezTo>
                  <a:pt x="3812" y="2074"/>
                  <a:pt x="3805" y="2063"/>
                  <a:pt x="3799" y="2054"/>
                </a:cubicBezTo>
                <a:cubicBezTo>
                  <a:pt x="3792" y="2046"/>
                  <a:pt x="3786" y="2039"/>
                  <a:pt x="3779" y="2035"/>
                </a:cubicBezTo>
                <a:close/>
                <a:moveTo>
                  <a:pt x="3995" y="2035"/>
                </a:moveTo>
                <a:cubicBezTo>
                  <a:pt x="3993" y="2043"/>
                  <a:pt x="3992" y="2050"/>
                  <a:pt x="3992" y="2059"/>
                </a:cubicBezTo>
                <a:cubicBezTo>
                  <a:pt x="3992" y="2070"/>
                  <a:pt x="3994" y="2081"/>
                  <a:pt x="3997" y="2090"/>
                </a:cubicBezTo>
                <a:cubicBezTo>
                  <a:pt x="3999" y="2090"/>
                  <a:pt x="4001" y="2090"/>
                  <a:pt x="4003" y="2090"/>
                </a:cubicBezTo>
                <a:lnTo>
                  <a:pt x="4003" y="2105"/>
                </a:lnTo>
                <a:cubicBezTo>
                  <a:pt x="4010" y="2119"/>
                  <a:pt x="4021" y="2127"/>
                  <a:pt x="4033" y="2127"/>
                </a:cubicBezTo>
                <a:cubicBezTo>
                  <a:pt x="4055" y="2127"/>
                  <a:pt x="4072" y="2099"/>
                  <a:pt x="4074" y="2064"/>
                </a:cubicBezTo>
                <a:cubicBezTo>
                  <a:pt x="4070" y="2066"/>
                  <a:pt x="4067" y="2068"/>
                  <a:pt x="4063" y="2068"/>
                </a:cubicBezTo>
                <a:cubicBezTo>
                  <a:pt x="4052" y="2068"/>
                  <a:pt x="4042" y="2065"/>
                  <a:pt x="4033" y="2060"/>
                </a:cubicBezTo>
                <a:cubicBezTo>
                  <a:pt x="4032" y="2060"/>
                  <a:pt x="4031" y="2059"/>
                  <a:pt x="4030" y="2059"/>
                </a:cubicBezTo>
                <a:cubicBezTo>
                  <a:pt x="4018" y="2052"/>
                  <a:pt x="4006" y="2042"/>
                  <a:pt x="3995" y="2035"/>
                </a:cubicBezTo>
                <a:close/>
                <a:moveTo>
                  <a:pt x="4408" y="2035"/>
                </a:moveTo>
                <a:cubicBezTo>
                  <a:pt x="4407" y="2041"/>
                  <a:pt x="4406" y="2046"/>
                  <a:pt x="4406" y="2052"/>
                </a:cubicBezTo>
                <a:cubicBezTo>
                  <a:pt x="4406" y="2090"/>
                  <a:pt x="4425" y="2121"/>
                  <a:pt x="4447" y="2121"/>
                </a:cubicBezTo>
                <a:cubicBezTo>
                  <a:pt x="4470" y="2121"/>
                  <a:pt x="4489" y="2090"/>
                  <a:pt x="4489" y="2052"/>
                </a:cubicBezTo>
                <a:cubicBezTo>
                  <a:pt x="4489" y="2051"/>
                  <a:pt x="4488" y="2050"/>
                  <a:pt x="4488" y="2049"/>
                </a:cubicBezTo>
                <a:cubicBezTo>
                  <a:pt x="4487" y="2050"/>
                  <a:pt x="4486" y="2051"/>
                  <a:pt x="4485" y="2052"/>
                </a:cubicBezTo>
                <a:cubicBezTo>
                  <a:pt x="4478" y="2059"/>
                  <a:pt x="4469" y="2062"/>
                  <a:pt x="4457" y="2062"/>
                </a:cubicBezTo>
                <a:cubicBezTo>
                  <a:pt x="4454" y="2062"/>
                  <a:pt x="4451" y="2061"/>
                  <a:pt x="4447" y="2061"/>
                </a:cubicBezTo>
                <a:cubicBezTo>
                  <a:pt x="4440" y="2059"/>
                  <a:pt x="4434" y="2056"/>
                  <a:pt x="4427" y="2052"/>
                </a:cubicBezTo>
                <a:cubicBezTo>
                  <a:pt x="4420" y="2048"/>
                  <a:pt x="4414" y="2042"/>
                  <a:pt x="4408" y="2035"/>
                </a:cubicBezTo>
                <a:close/>
                <a:moveTo>
                  <a:pt x="18530" y="2061"/>
                </a:moveTo>
                <a:cubicBezTo>
                  <a:pt x="18524" y="2061"/>
                  <a:pt x="18517" y="2062"/>
                  <a:pt x="18511" y="2065"/>
                </a:cubicBezTo>
                <a:cubicBezTo>
                  <a:pt x="18500" y="2069"/>
                  <a:pt x="18488" y="2078"/>
                  <a:pt x="18478" y="2091"/>
                </a:cubicBezTo>
                <a:cubicBezTo>
                  <a:pt x="18485" y="2108"/>
                  <a:pt x="18498" y="2120"/>
                  <a:pt x="18511" y="2120"/>
                </a:cubicBezTo>
                <a:cubicBezTo>
                  <a:pt x="18531" y="2120"/>
                  <a:pt x="18547" y="2097"/>
                  <a:pt x="18551" y="2066"/>
                </a:cubicBezTo>
                <a:cubicBezTo>
                  <a:pt x="18545" y="2063"/>
                  <a:pt x="18538" y="2061"/>
                  <a:pt x="18530" y="2061"/>
                </a:cubicBezTo>
                <a:close/>
                <a:moveTo>
                  <a:pt x="18694" y="2086"/>
                </a:moveTo>
                <a:cubicBezTo>
                  <a:pt x="18691" y="2086"/>
                  <a:pt x="18688" y="2087"/>
                  <a:pt x="18685" y="2089"/>
                </a:cubicBezTo>
                <a:cubicBezTo>
                  <a:pt x="18692" y="2109"/>
                  <a:pt x="18705" y="2124"/>
                  <a:pt x="18721" y="2124"/>
                </a:cubicBezTo>
                <a:cubicBezTo>
                  <a:pt x="18731" y="2124"/>
                  <a:pt x="18740" y="2117"/>
                  <a:pt x="18748" y="2107"/>
                </a:cubicBezTo>
                <a:cubicBezTo>
                  <a:pt x="18738" y="2102"/>
                  <a:pt x="18729" y="2097"/>
                  <a:pt x="18721" y="2094"/>
                </a:cubicBezTo>
                <a:cubicBezTo>
                  <a:pt x="18710" y="2089"/>
                  <a:pt x="18700" y="2086"/>
                  <a:pt x="18694" y="2086"/>
                </a:cubicBezTo>
                <a:close/>
                <a:moveTo>
                  <a:pt x="13927" y="2099"/>
                </a:moveTo>
                <a:cubicBezTo>
                  <a:pt x="13918" y="2104"/>
                  <a:pt x="13908" y="2107"/>
                  <a:pt x="13899" y="2109"/>
                </a:cubicBezTo>
                <a:cubicBezTo>
                  <a:pt x="13893" y="2110"/>
                  <a:pt x="13888" y="2112"/>
                  <a:pt x="13882" y="2112"/>
                </a:cubicBezTo>
                <a:cubicBezTo>
                  <a:pt x="13881" y="2112"/>
                  <a:pt x="13880" y="2111"/>
                  <a:pt x="13880" y="2111"/>
                </a:cubicBezTo>
                <a:cubicBezTo>
                  <a:pt x="13885" y="2116"/>
                  <a:pt x="13892" y="2119"/>
                  <a:pt x="13899" y="2119"/>
                </a:cubicBezTo>
                <a:cubicBezTo>
                  <a:pt x="13910" y="2119"/>
                  <a:pt x="13920" y="2111"/>
                  <a:pt x="13927" y="2099"/>
                </a:cubicBezTo>
                <a:close/>
                <a:moveTo>
                  <a:pt x="15810" y="2112"/>
                </a:moveTo>
                <a:cubicBezTo>
                  <a:pt x="15802" y="2115"/>
                  <a:pt x="15794" y="2118"/>
                  <a:pt x="15785" y="2122"/>
                </a:cubicBezTo>
                <a:cubicBezTo>
                  <a:pt x="15782" y="2123"/>
                  <a:pt x="15779" y="2123"/>
                  <a:pt x="15776" y="2125"/>
                </a:cubicBezTo>
                <a:cubicBezTo>
                  <a:pt x="15779" y="2126"/>
                  <a:pt x="15782" y="2127"/>
                  <a:pt x="15785" y="2127"/>
                </a:cubicBezTo>
                <a:cubicBezTo>
                  <a:pt x="15795" y="2127"/>
                  <a:pt x="15803" y="2121"/>
                  <a:pt x="15810" y="2112"/>
                </a:cubicBezTo>
                <a:close/>
                <a:moveTo>
                  <a:pt x="2664" y="2163"/>
                </a:moveTo>
                <a:cubicBezTo>
                  <a:pt x="2646" y="2163"/>
                  <a:pt x="2631" y="2183"/>
                  <a:pt x="2625" y="2209"/>
                </a:cubicBezTo>
                <a:cubicBezTo>
                  <a:pt x="2626" y="2211"/>
                  <a:pt x="2627" y="2213"/>
                  <a:pt x="2627" y="2216"/>
                </a:cubicBezTo>
                <a:cubicBezTo>
                  <a:pt x="2644" y="2211"/>
                  <a:pt x="2650" y="2182"/>
                  <a:pt x="2663" y="2182"/>
                </a:cubicBezTo>
                <a:cubicBezTo>
                  <a:pt x="2676" y="2182"/>
                  <a:pt x="2686" y="2191"/>
                  <a:pt x="2698" y="2192"/>
                </a:cubicBezTo>
                <a:cubicBezTo>
                  <a:pt x="2690" y="2175"/>
                  <a:pt x="2678" y="2163"/>
                  <a:pt x="2664" y="2163"/>
                </a:cubicBezTo>
                <a:close/>
                <a:moveTo>
                  <a:pt x="3081" y="2163"/>
                </a:moveTo>
                <a:cubicBezTo>
                  <a:pt x="3058" y="2163"/>
                  <a:pt x="3040" y="2194"/>
                  <a:pt x="3040" y="2232"/>
                </a:cubicBezTo>
                <a:cubicBezTo>
                  <a:pt x="3040" y="2269"/>
                  <a:pt x="3058" y="2300"/>
                  <a:pt x="3081" y="2300"/>
                </a:cubicBezTo>
                <a:cubicBezTo>
                  <a:pt x="3104" y="2300"/>
                  <a:pt x="3122" y="2269"/>
                  <a:pt x="3122" y="2232"/>
                </a:cubicBezTo>
                <a:cubicBezTo>
                  <a:pt x="3122" y="2194"/>
                  <a:pt x="3104" y="2163"/>
                  <a:pt x="3081" y="2163"/>
                </a:cubicBezTo>
                <a:close/>
                <a:moveTo>
                  <a:pt x="3503" y="2163"/>
                </a:moveTo>
                <a:cubicBezTo>
                  <a:pt x="3481" y="2163"/>
                  <a:pt x="3462" y="2194"/>
                  <a:pt x="3462" y="2232"/>
                </a:cubicBezTo>
                <a:cubicBezTo>
                  <a:pt x="3462" y="2269"/>
                  <a:pt x="3481" y="2300"/>
                  <a:pt x="3503" y="2300"/>
                </a:cubicBezTo>
                <a:cubicBezTo>
                  <a:pt x="3526" y="2300"/>
                  <a:pt x="3544" y="2269"/>
                  <a:pt x="3544" y="2232"/>
                </a:cubicBezTo>
                <a:cubicBezTo>
                  <a:pt x="3544" y="2194"/>
                  <a:pt x="3526" y="2163"/>
                  <a:pt x="3503" y="2163"/>
                </a:cubicBezTo>
                <a:close/>
                <a:moveTo>
                  <a:pt x="3925" y="2163"/>
                </a:moveTo>
                <a:cubicBezTo>
                  <a:pt x="3917" y="2163"/>
                  <a:pt x="3908" y="2168"/>
                  <a:pt x="3902" y="2176"/>
                </a:cubicBezTo>
                <a:cubicBezTo>
                  <a:pt x="3909" y="2188"/>
                  <a:pt x="3917" y="2201"/>
                  <a:pt x="3926" y="2212"/>
                </a:cubicBezTo>
                <a:cubicBezTo>
                  <a:pt x="3912" y="2220"/>
                  <a:pt x="3899" y="2216"/>
                  <a:pt x="3888" y="2205"/>
                </a:cubicBezTo>
                <a:cubicBezTo>
                  <a:pt x="3886" y="2213"/>
                  <a:pt x="3884" y="2222"/>
                  <a:pt x="3884" y="2232"/>
                </a:cubicBezTo>
                <a:cubicBezTo>
                  <a:pt x="3884" y="2251"/>
                  <a:pt x="3890" y="2269"/>
                  <a:pt x="3898" y="2282"/>
                </a:cubicBezTo>
                <a:cubicBezTo>
                  <a:pt x="3919" y="2275"/>
                  <a:pt x="3942" y="2266"/>
                  <a:pt x="3963" y="2259"/>
                </a:cubicBezTo>
                <a:cubicBezTo>
                  <a:pt x="3965" y="2250"/>
                  <a:pt x="3966" y="2241"/>
                  <a:pt x="3966" y="2232"/>
                </a:cubicBezTo>
                <a:cubicBezTo>
                  <a:pt x="3966" y="2194"/>
                  <a:pt x="3948" y="2163"/>
                  <a:pt x="3925" y="2163"/>
                </a:cubicBezTo>
                <a:close/>
                <a:moveTo>
                  <a:pt x="4133" y="2163"/>
                </a:moveTo>
                <a:cubicBezTo>
                  <a:pt x="4110" y="2163"/>
                  <a:pt x="4092" y="2194"/>
                  <a:pt x="4092" y="2232"/>
                </a:cubicBezTo>
                <a:cubicBezTo>
                  <a:pt x="4092" y="2266"/>
                  <a:pt x="4107" y="2295"/>
                  <a:pt x="4127" y="2299"/>
                </a:cubicBezTo>
                <a:cubicBezTo>
                  <a:pt x="4132" y="2253"/>
                  <a:pt x="4140" y="2214"/>
                  <a:pt x="4142" y="2165"/>
                </a:cubicBezTo>
                <a:cubicBezTo>
                  <a:pt x="4139" y="2164"/>
                  <a:pt x="4136" y="2163"/>
                  <a:pt x="4133" y="2163"/>
                </a:cubicBezTo>
                <a:close/>
                <a:moveTo>
                  <a:pt x="4555" y="2163"/>
                </a:moveTo>
                <a:cubicBezTo>
                  <a:pt x="4532" y="2163"/>
                  <a:pt x="4514" y="2194"/>
                  <a:pt x="4514" y="2232"/>
                </a:cubicBezTo>
                <a:cubicBezTo>
                  <a:pt x="4514" y="2269"/>
                  <a:pt x="4532" y="2300"/>
                  <a:pt x="4555" y="2300"/>
                </a:cubicBezTo>
                <a:cubicBezTo>
                  <a:pt x="4577" y="2300"/>
                  <a:pt x="4595" y="2271"/>
                  <a:pt x="4596" y="2234"/>
                </a:cubicBezTo>
                <a:cubicBezTo>
                  <a:pt x="4578" y="2230"/>
                  <a:pt x="4563" y="2216"/>
                  <a:pt x="4556" y="2163"/>
                </a:cubicBezTo>
                <a:cubicBezTo>
                  <a:pt x="4556" y="2163"/>
                  <a:pt x="4555" y="2163"/>
                  <a:pt x="4555" y="2163"/>
                </a:cubicBezTo>
                <a:close/>
                <a:moveTo>
                  <a:pt x="6022" y="2163"/>
                </a:moveTo>
                <a:cubicBezTo>
                  <a:pt x="6008" y="2163"/>
                  <a:pt x="5995" y="2176"/>
                  <a:pt x="5988" y="2195"/>
                </a:cubicBezTo>
                <a:cubicBezTo>
                  <a:pt x="6002" y="2200"/>
                  <a:pt x="6015" y="2203"/>
                  <a:pt x="6027" y="2203"/>
                </a:cubicBezTo>
                <a:cubicBezTo>
                  <a:pt x="6044" y="2203"/>
                  <a:pt x="6043" y="2215"/>
                  <a:pt x="6055" y="2191"/>
                </a:cubicBezTo>
                <a:cubicBezTo>
                  <a:pt x="6055" y="2190"/>
                  <a:pt x="6054" y="2190"/>
                  <a:pt x="6054" y="2189"/>
                </a:cubicBezTo>
                <a:cubicBezTo>
                  <a:pt x="6051" y="2186"/>
                  <a:pt x="6047" y="2180"/>
                  <a:pt x="6043" y="2173"/>
                </a:cubicBezTo>
                <a:cubicBezTo>
                  <a:pt x="6037" y="2167"/>
                  <a:pt x="6030" y="2163"/>
                  <a:pt x="6022" y="2163"/>
                </a:cubicBezTo>
                <a:close/>
                <a:moveTo>
                  <a:pt x="6445" y="2163"/>
                </a:moveTo>
                <a:cubicBezTo>
                  <a:pt x="6438" y="2163"/>
                  <a:pt x="6431" y="2166"/>
                  <a:pt x="6425" y="2172"/>
                </a:cubicBezTo>
                <a:cubicBezTo>
                  <a:pt x="6447" y="2187"/>
                  <a:pt x="6467" y="2207"/>
                  <a:pt x="6486" y="2229"/>
                </a:cubicBezTo>
                <a:cubicBezTo>
                  <a:pt x="6485" y="2192"/>
                  <a:pt x="6467" y="2163"/>
                  <a:pt x="6445" y="2163"/>
                </a:cubicBezTo>
                <a:close/>
                <a:moveTo>
                  <a:pt x="6651" y="2163"/>
                </a:moveTo>
                <a:cubicBezTo>
                  <a:pt x="6628" y="2163"/>
                  <a:pt x="6610" y="2194"/>
                  <a:pt x="6610" y="2232"/>
                </a:cubicBezTo>
                <a:cubicBezTo>
                  <a:pt x="6610" y="2269"/>
                  <a:pt x="6628" y="2300"/>
                  <a:pt x="6651" y="2300"/>
                </a:cubicBezTo>
                <a:cubicBezTo>
                  <a:pt x="6673" y="2300"/>
                  <a:pt x="6692" y="2269"/>
                  <a:pt x="6692" y="2232"/>
                </a:cubicBezTo>
                <a:cubicBezTo>
                  <a:pt x="6692" y="2194"/>
                  <a:pt x="6673" y="2163"/>
                  <a:pt x="6651" y="2163"/>
                </a:cubicBezTo>
                <a:close/>
                <a:moveTo>
                  <a:pt x="6866" y="2163"/>
                </a:moveTo>
                <a:cubicBezTo>
                  <a:pt x="6843" y="2163"/>
                  <a:pt x="6825" y="2194"/>
                  <a:pt x="6825" y="2232"/>
                </a:cubicBezTo>
                <a:cubicBezTo>
                  <a:pt x="6825" y="2269"/>
                  <a:pt x="6843" y="2300"/>
                  <a:pt x="6866" y="2300"/>
                </a:cubicBezTo>
                <a:cubicBezTo>
                  <a:pt x="6888" y="2300"/>
                  <a:pt x="6907" y="2269"/>
                  <a:pt x="6907" y="2232"/>
                </a:cubicBezTo>
                <a:cubicBezTo>
                  <a:pt x="6907" y="2194"/>
                  <a:pt x="6888" y="2163"/>
                  <a:pt x="6866" y="2163"/>
                </a:cubicBezTo>
                <a:close/>
                <a:moveTo>
                  <a:pt x="7073" y="2163"/>
                </a:moveTo>
                <a:cubicBezTo>
                  <a:pt x="7050" y="2163"/>
                  <a:pt x="7032" y="2194"/>
                  <a:pt x="7032" y="2232"/>
                </a:cubicBezTo>
                <a:cubicBezTo>
                  <a:pt x="7032" y="2269"/>
                  <a:pt x="7050" y="2300"/>
                  <a:pt x="7073" y="2300"/>
                </a:cubicBezTo>
                <a:cubicBezTo>
                  <a:pt x="7096" y="2300"/>
                  <a:pt x="7114" y="2269"/>
                  <a:pt x="7114" y="2232"/>
                </a:cubicBezTo>
                <a:cubicBezTo>
                  <a:pt x="7114" y="2194"/>
                  <a:pt x="7096" y="2163"/>
                  <a:pt x="7073" y="2163"/>
                </a:cubicBezTo>
                <a:close/>
                <a:moveTo>
                  <a:pt x="7280" y="2163"/>
                </a:moveTo>
                <a:cubicBezTo>
                  <a:pt x="7258" y="2163"/>
                  <a:pt x="7239" y="2194"/>
                  <a:pt x="7239" y="2232"/>
                </a:cubicBezTo>
                <a:cubicBezTo>
                  <a:pt x="7239" y="2269"/>
                  <a:pt x="7258" y="2300"/>
                  <a:pt x="7280" y="2300"/>
                </a:cubicBezTo>
                <a:cubicBezTo>
                  <a:pt x="7303" y="2300"/>
                  <a:pt x="7321" y="2269"/>
                  <a:pt x="7321" y="2232"/>
                </a:cubicBezTo>
                <a:cubicBezTo>
                  <a:pt x="7321" y="2194"/>
                  <a:pt x="7303" y="2163"/>
                  <a:pt x="7280" y="2163"/>
                </a:cubicBezTo>
                <a:close/>
                <a:moveTo>
                  <a:pt x="7495" y="2163"/>
                </a:moveTo>
                <a:cubicBezTo>
                  <a:pt x="7473" y="2163"/>
                  <a:pt x="7454" y="2194"/>
                  <a:pt x="7454" y="2232"/>
                </a:cubicBezTo>
                <a:cubicBezTo>
                  <a:pt x="7454" y="2269"/>
                  <a:pt x="7473" y="2300"/>
                  <a:pt x="7495" y="2300"/>
                </a:cubicBezTo>
                <a:cubicBezTo>
                  <a:pt x="7518" y="2300"/>
                  <a:pt x="7536" y="2269"/>
                  <a:pt x="7536" y="2232"/>
                </a:cubicBezTo>
                <a:cubicBezTo>
                  <a:pt x="7536" y="2194"/>
                  <a:pt x="7518" y="2163"/>
                  <a:pt x="7495" y="2163"/>
                </a:cubicBezTo>
                <a:close/>
                <a:moveTo>
                  <a:pt x="7702" y="2163"/>
                </a:moveTo>
                <a:cubicBezTo>
                  <a:pt x="7680" y="2163"/>
                  <a:pt x="7661" y="2194"/>
                  <a:pt x="7661" y="2232"/>
                </a:cubicBezTo>
                <a:cubicBezTo>
                  <a:pt x="7661" y="2269"/>
                  <a:pt x="7680" y="2300"/>
                  <a:pt x="7702" y="2300"/>
                </a:cubicBezTo>
                <a:cubicBezTo>
                  <a:pt x="7725" y="2300"/>
                  <a:pt x="7743" y="2269"/>
                  <a:pt x="7743" y="2232"/>
                </a:cubicBezTo>
                <a:cubicBezTo>
                  <a:pt x="7743" y="2194"/>
                  <a:pt x="7725" y="2163"/>
                  <a:pt x="7702" y="2163"/>
                </a:cubicBezTo>
                <a:close/>
                <a:moveTo>
                  <a:pt x="7910" y="2163"/>
                </a:moveTo>
                <a:cubicBezTo>
                  <a:pt x="7887" y="2163"/>
                  <a:pt x="7869" y="2194"/>
                  <a:pt x="7869" y="2232"/>
                </a:cubicBezTo>
                <a:cubicBezTo>
                  <a:pt x="7869" y="2269"/>
                  <a:pt x="7887" y="2300"/>
                  <a:pt x="7910" y="2300"/>
                </a:cubicBezTo>
                <a:cubicBezTo>
                  <a:pt x="7932" y="2300"/>
                  <a:pt x="7951" y="2269"/>
                  <a:pt x="7951" y="2232"/>
                </a:cubicBezTo>
                <a:cubicBezTo>
                  <a:pt x="7951" y="2194"/>
                  <a:pt x="7932" y="2163"/>
                  <a:pt x="7910" y="2163"/>
                </a:cubicBezTo>
                <a:close/>
                <a:moveTo>
                  <a:pt x="8125" y="2163"/>
                </a:moveTo>
                <a:cubicBezTo>
                  <a:pt x="8102" y="2163"/>
                  <a:pt x="8084" y="2194"/>
                  <a:pt x="8084" y="2232"/>
                </a:cubicBezTo>
                <a:cubicBezTo>
                  <a:pt x="8084" y="2269"/>
                  <a:pt x="8102" y="2300"/>
                  <a:pt x="8125" y="2300"/>
                </a:cubicBezTo>
                <a:cubicBezTo>
                  <a:pt x="8147" y="2300"/>
                  <a:pt x="8166" y="2269"/>
                  <a:pt x="8166" y="2232"/>
                </a:cubicBezTo>
                <a:cubicBezTo>
                  <a:pt x="8166" y="2194"/>
                  <a:pt x="8147" y="2163"/>
                  <a:pt x="8125" y="2163"/>
                </a:cubicBezTo>
                <a:close/>
                <a:moveTo>
                  <a:pt x="8332" y="2163"/>
                </a:moveTo>
                <a:cubicBezTo>
                  <a:pt x="8309" y="2163"/>
                  <a:pt x="8291" y="2194"/>
                  <a:pt x="8291" y="2232"/>
                </a:cubicBezTo>
                <a:cubicBezTo>
                  <a:pt x="8291" y="2269"/>
                  <a:pt x="8309" y="2300"/>
                  <a:pt x="8332" y="2300"/>
                </a:cubicBezTo>
                <a:cubicBezTo>
                  <a:pt x="8355" y="2300"/>
                  <a:pt x="8373" y="2269"/>
                  <a:pt x="8373" y="2232"/>
                </a:cubicBezTo>
                <a:cubicBezTo>
                  <a:pt x="8373" y="2194"/>
                  <a:pt x="8355" y="2163"/>
                  <a:pt x="8332" y="2163"/>
                </a:cubicBezTo>
                <a:close/>
                <a:moveTo>
                  <a:pt x="8539" y="2163"/>
                </a:moveTo>
                <a:cubicBezTo>
                  <a:pt x="8517" y="2163"/>
                  <a:pt x="8498" y="2194"/>
                  <a:pt x="8498" y="2232"/>
                </a:cubicBezTo>
                <a:cubicBezTo>
                  <a:pt x="8498" y="2269"/>
                  <a:pt x="8517" y="2300"/>
                  <a:pt x="8539" y="2300"/>
                </a:cubicBezTo>
                <a:cubicBezTo>
                  <a:pt x="8562" y="2300"/>
                  <a:pt x="8580" y="2269"/>
                  <a:pt x="8580" y="2232"/>
                </a:cubicBezTo>
                <a:cubicBezTo>
                  <a:pt x="8580" y="2194"/>
                  <a:pt x="8562" y="2163"/>
                  <a:pt x="8539" y="2163"/>
                </a:cubicBezTo>
                <a:close/>
                <a:moveTo>
                  <a:pt x="8754" y="2163"/>
                </a:moveTo>
                <a:cubicBezTo>
                  <a:pt x="8732" y="2163"/>
                  <a:pt x="8713" y="2194"/>
                  <a:pt x="8713" y="2232"/>
                </a:cubicBezTo>
                <a:cubicBezTo>
                  <a:pt x="8713" y="2269"/>
                  <a:pt x="8732" y="2300"/>
                  <a:pt x="8754" y="2300"/>
                </a:cubicBezTo>
                <a:cubicBezTo>
                  <a:pt x="8777" y="2300"/>
                  <a:pt x="8795" y="2269"/>
                  <a:pt x="8795" y="2232"/>
                </a:cubicBezTo>
                <a:cubicBezTo>
                  <a:pt x="8795" y="2194"/>
                  <a:pt x="8777" y="2163"/>
                  <a:pt x="8754" y="2163"/>
                </a:cubicBezTo>
                <a:close/>
                <a:moveTo>
                  <a:pt x="13790" y="2163"/>
                </a:moveTo>
                <a:cubicBezTo>
                  <a:pt x="13767" y="2163"/>
                  <a:pt x="13749" y="2194"/>
                  <a:pt x="13749" y="2232"/>
                </a:cubicBezTo>
                <a:cubicBezTo>
                  <a:pt x="13749" y="2269"/>
                  <a:pt x="13767" y="2300"/>
                  <a:pt x="13790" y="2300"/>
                </a:cubicBezTo>
                <a:cubicBezTo>
                  <a:pt x="13813" y="2300"/>
                  <a:pt x="13831" y="2269"/>
                  <a:pt x="13831" y="2232"/>
                </a:cubicBezTo>
                <a:cubicBezTo>
                  <a:pt x="13831" y="2194"/>
                  <a:pt x="13813" y="2163"/>
                  <a:pt x="13790" y="2163"/>
                </a:cubicBezTo>
                <a:close/>
                <a:moveTo>
                  <a:pt x="13997" y="2163"/>
                </a:moveTo>
                <a:cubicBezTo>
                  <a:pt x="13975" y="2163"/>
                  <a:pt x="13956" y="2194"/>
                  <a:pt x="13956" y="2232"/>
                </a:cubicBezTo>
                <a:cubicBezTo>
                  <a:pt x="13956" y="2241"/>
                  <a:pt x="13958" y="2250"/>
                  <a:pt x="13960" y="2259"/>
                </a:cubicBezTo>
                <a:cubicBezTo>
                  <a:pt x="13985" y="2252"/>
                  <a:pt x="14010" y="2244"/>
                  <a:pt x="14038" y="2225"/>
                </a:cubicBezTo>
                <a:cubicBezTo>
                  <a:pt x="14036" y="2190"/>
                  <a:pt x="14019" y="2163"/>
                  <a:pt x="13997" y="2163"/>
                </a:cubicBezTo>
                <a:close/>
                <a:moveTo>
                  <a:pt x="15682" y="2163"/>
                </a:moveTo>
                <a:cubicBezTo>
                  <a:pt x="15672" y="2168"/>
                  <a:pt x="15663" y="2173"/>
                  <a:pt x="15653" y="2178"/>
                </a:cubicBezTo>
                <a:cubicBezTo>
                  <a:pt x="15644" y="2191"/>
                  <a:pt x="15638" y="2210"/>
                  <a:pt x="15638" y="2231"/>
                </a:cubicBezTo>
                <a:cubicBezTo>
                  <a:pt x="15638" y="2269"/>
                  <a:pt x="15656" y="2299"/>
                  <a:pt x="15679" y="2299"/>
                </a:cubicBezTo>
                <a:cubicBezTo>
                  <a:pt x="15701" y="2299"/>
                  <a:pt x="15720" y="2269"/>
                  <a:pt x="15720" y="2231"/>
                </a:cubicBezTo>
                <a:cubicBezTo>
                  <a:pt x="15720" y="2195"/>
                  <a:pt x="15703" y="2166"/>
                  <a:pt x="15682" y="2163"/>
                </a:cubicBezTo>
                <a:close/>
                <a:moveTo>
                  <a:pt x="15894" y="2163"/>
                </a:moveTo>
                <a:cubicBezTo>
                  <a:pt x="15871" y="2163"/>
                  <a:pt x="15853" y="2194"/>
                  <a:pt x="15853" y="2232"/>
                </a:cubicBezTo>
                <a:cubicBezTo>
                  <a:pt x="15853" y="2269"/>
                  <a:pt x="15871" y="2300"/>
                  <a:pt x="15894" y="2300"/>
                </a:cubicBezTo>
                <a:cubicBezTo>
                  <a:pt x="15916" y="2300"/>
                  <a:pt x="15935" y="2269"/>
                  <a:pt x="15935" y="2232"/>
                </a:cubicBezTo>
                <a:cubicBezTo>
                  <a:pt x="15935" y="2194"/>
                  <a:pt x="15916" y="2163"/>
                  <a:pt x="15894" y="2163"/>
                </a:cubicBezTo>
                <a:close/>
                <a:moveTo>
                  <a:pt x="16101" y="2163"/>
                </a:moveTo>
                <a:cubicBezTo>
                  <a:pt x="16078" y="2163"/>
                  <a:pt x="16060" y="2194"/>
                  <a:pt x="16060" y="2232"/>
                </a:cubicBezTo>
                <a:cubicBezTo>
                  <a:pt x="16060" y="2269"/>
                  <a:pt x="16078" y="2300"/>
                  <a:pt x="16101" y="2300"/>
                </a:cubicBezTo>
                <a:cubicBezTo>
                  <a:pt x="16123" y="2300"/>
                  <a:pt x="16142" y="2269"/>
                  <a:pt x="16142" y="2232"/>
                </a:cubicBezTo>
                <a:cubicBezTo>
                  <a:pt x="16142" y="2194"/>
                  <a:pt x="16123" y="2163"/>
                  <a:pt x="16101" y="2163"/>
                </a:cubicBezTo>
                <a:close/>
                <a:moveTo>
                  <a:pt x="16308" y="2163"/>
                </a:moveTo>
                <a:cubicBezTo>
                  <a:pt x="16285" y="2163"/>
                  <a:pt x="16267" y="2194"/>
                  <a:pt x="16267" y="2232"/>
                </a:cubicBezTo>
                <a:cubicBezTo>
                  <a:pt x="16267" y="2269"/>
                  <a:pt x="16285" y="2300"/>
                  <a:pt x="16308" y="2300"/>
                </a:cubicBezTo>
                <a:cubicBezTo>
                  <a:pt x="16331" y="2300"/>
                  <a:pt x="16349" y="2269"/>
                  <a:pt x="16349" y="2232"/>
                </a:cubicBezTo>
                <a:cubicBezTo>
                  <a:pt x="16349" y="2194"/>
                  <a:pt x="16331" y="2163"/>
                  <a:pt x="16308" y="2163"/>
                </a:cubicBezTo>
                <a:close/>
                <a:moveTo>
                  <a:pt x="16523" y="2163"/>
                </a:moveTo>
                <a:cubicBezTo>
                  <a:pt x="16500" y="2163"/>
                  <a:pt x="16482" y="2194"/>
                  <a:pt x="16482" y="2232"/>
                </a:cubicBezTo>
                <a:cubicBezTo>
                  <a:pt x="16482" y="2269"/>
                  <a:pt x="16500" y="2300"/>
                  <a:pt x="16523" y="2300"/>
                </a:cubicBezTo>
                <a:cubicBezTo>
                  <a:pt x="16546" y="2300"/>
                  <a:pt x="16564" y="2269"/>
                  <a:pt x="16564" y="2232"/>
                </a:cubicBezTo>
                <a:cubicBezTo>
                  <a:pt x="16564" y="2194"/>
                  <a:pt x="16546" y="2163"/>
                  <a:pt x="16523" y="2163"/>
                </a:cubicBezTo>
                <a:close/>
                <a:moveTo>
                  <a:pt x="16730" y="2163"/>
                </a:moveTo>
                <a:cubicBezTo>
                  <a:pt x="16708" y="2163"/>
                  <a:pt x="16689" y="2194"/>
                  <a:pt x="16689" y="2232"/>
                </a:cubicBezTo>
                <a:cubicBezTo>
                  <a:pt x="16689" y="2269"/>
                  <a:pt x="16708" y="2300"/>
                  <a:pt x="16730" y="2300"/>
                </a:cubicBezTo>
                <a:cubicBezTo>
                  <a:pt x="16753" y="2300"/>
                  <a:pt x="16771" y="2269"/>
                  <a:pt x="16771" y="2232"/>
                </a:cubicBezTo>
                <a:cubicBezTo>
                  <a:pt x="16771" y="2194"/>
                  <a:pt x="16753" y="2163"/>
                  <a:pt x="16730" y="2163"/>
                </a:cubicBezTo>
                <a:close/>
                <a:moveTo>
                  <a:pt x="16938" y="2163"/>
                </a:moveTo>
                <a:cubicBezTo>
                  <a:pt x="16915" y="2163"/>
                  <a:pt x="16897" y="2194"/>
                  <a:pt x="16897" y="2232"/>
                </a:cubicBezTo>
                <a:cubicBezTo>
                  <a:pt x="16897" y="2269"/>
                  <a:pt x="16915" y="2300"/>
                  <a:pt x="16938" y="2300"/>
                </a:cubicBezTo>
                <a:cubicBezTo>
                  <a:pt x="16960" y="2300"/>
                  <a:pt x="16979" y="2269"/>
                  <a:pt x="16979" y="2232"/>
                </a:cubicBezTo>
                <a:cubicBezTo>
                  <a:pt x="16979" y="2194"/>
                  <a:pt x="16960" y="2163"/>
                  <a:pt x="16938" y="2163"/>
                </a:cubicBezTo>
                <a:close/>
                <a:moveTo>
                  <a:pt x="18614" y="2163"/>
                </a:moveTo>
                <a:cubicBezTo>
                  <a:pt x="18594" y="2167"/>
                  <a:pt x="18578" y="2196"/>
                  <a:pt x="18578" y="2231"/>
                </a:cubicBezTo>
                <a:cubicBezTo>
                  <a:pt x="18578" y="2269"/>
                  <a:pt x="18596" y="2299"/>
                  <a:pt x="18619" y="2299"/>
                </a:cubicBezTo>
                <a:cubicBezTo>
                  <a:pt x="18641" y="2299"/>
                  <a:pt x="18660" y="2269"/>
                  <a:pt x="18660" y="2231"/>
                </a:cubicBezTo>
                <a:cubicBezTo>
                  <a:pt x="18660" y="2220"/>
                  <a:pt x="18658" y="2210"/>
                  <a:pt x="18655" y="2201"/>
                </a:cubicBezTo>
                <a:cubicBezTo>
                  <a:pt x="18638" y="2199"/>
                  <a:pt x="18625" y="2183"/>
                  <a:pt x="18614" y="2163"/>
                </a:cubicBezTo>
                <a:close/>
                <a:moveTo>
                  <a:pt x="18826" y="2163"/>
                </a:moveTo>
                <a:cubicBezTo>
                  <a:pt x="18803" y="2163"/>
                  <a:pt x="18785" y="2194"/>
                  <a:pt x="18785" y="2232"/>
                </a:cubicBezTo>
                <a:cubicBezTo>
                  <a:pt x="18785" y="2269"/>
                  <a:pt x="18803" y="2300"/>
                  <a:pt x="18826" y="2300"/>
                </a:cubicBezTo>
                <a:cubicBezTo>
                  <a:pt x="18849" y="2300"/>
                  <a:pt x="18867" y="2269"/>
                  <a:pt x="18867" y="2232"/>
                </a:cubicBezTo>
                <a:cubicBezTo>
                  <a:pt x="18867" y="2194"/>
                  <a:pt x="18849" y="2163"/>
                  <a:pt x="18826" y="2163"/>
                </a:cubicBezTo>
                <a:close/>
                <a:moveTo>
                  <a:pt x="2903" y="2176"/>
                </a:moveTo>
                <a:cubicBezTo>
                  <a:pt x="2881" y="2181"/>
                  <a:pt x="2850" y="2198"/>
                  <a:pt x="2833" y="2226"/>
                </a:cubicBezTo>
                <a:cubicBezTo>
                  <a:pt x="2833" y="2263"/>
                  <a:pt x="2851" y="2293"/>
                  <a:pt x="2874" y="2293"/>
                </a:cubicBezTo>
                <a:cubicBezTo>
                  <a:pt x="2879" y="2293"/>
                  <a:pt x="2884" y="2291"/>
                  <a:pt x="2889" y="2288"/>
                </a:cubicBezTo>
                <a:cubicBezTo>
                  <a:pt x="2899" y="2267"/>
                  <a:pt x="2908" y="2239"/>
                  <a:pt x="2914" y="2212"/>
                </a:cubicBezTo>
                <a:cubicBezTo>
                  <a:pt x="2912" y="2198"/>
                  <a:pt x="2908" y="2185"/>
                  <a:pt x="2903" y="2176"/>
                </a:cubicBezTo>
                <a:close/>
                <a:moveTo>
                  <a:pt x="3263" y="2189"/>
                </a:moveTo>
                <a:cubicBezTo>
                  <a:pt x="3258" y="2200"/>
                  <a:pt x="3255" y="2214"/>
                  <a:pt x="3255" y="2230"/>
                </a:cubicBezTo>
                <a:cubicBezTo>
                  <a:pt x="3255" y="2267"/>
                  <a:pt x="3273" y="2298"/>
                  <a:pt x="3296" y="2298"/>
                </a:cubicBezTo>
                <a:cubicBezTo>
                  <a:pt x="3310" y="2298"/>
                  <a:pt x="3322" y="2286"/>
                  <a:pt x="3330" y="2268"/>
                </a:cubicBezTo>
                <a:cubicBezTo>
                  <a:pt x="3305" y="2246"/>
                  <a:pt x="3284" y="2215"/>
                  <a:pt x="3263" y="2189"/>
                </a:cubicBezTo>
                <a:close/>
                <a:moveTo>
                  <a:pt x="18444" y="2189"/>
                </a:moveTo>
                <a:cubicBezTo>
                  <a:pt x="18442" y="2204"/>
                  <a:pt x="18440" y="2219"/>
                  <a:pt x="18440" y="2236"/>
                </a:cubicBezTo>
                <a:cubicBezTo>
                  <a:pt x="18440" y="2250"/>
                  <a:pt x="18441" y="2264"/>
                  <a:pt x="18442" y="2278"/>
                </a:cubicBezTo>
                <a:cubicBezTo>
                  <a:pt x="18449" y="2265"/>
                  <a:pt x="18453" y="2249"/>
                  <a:pt x="18453" y="2231"/>
                </a:cubicBezTo>
                <a:cubicBezTo>
                  <a:pt x="18453" y="2215"/>
                  <a:pt x="18450" y="2200"/>
                  <a:pt x="18444" y="2189"/>
                </a:cubicBezTo>
                <a:close/>
                <a:moveTo>
                  <a:pt x="19008" y="2214"/>
                </a:moveTo>
                <a:lnTo>
                  <a:pt x="19029" y="2248"/>
                </a:lnTo>
                <a:cubicBezTo>
                  <a:pt x="19029" y="2263"/>
                  <a:pt x="19031" y="2276"/>
                  <a:pt x="19035" y="2289"/>
                </a:cubicBezTo>
                <a:cubicBezTo>
                  <a:pt x="19036" y="2289"/>
                  <a:pt x="19038" y="2290"/>
                  <a:pt x="19040" y="2290"/>
                </a:cubicBezTo>
                <a:cubicBezTo>
                  <a:pt x="19057" y="2290"/>
                  <a:pt x="19071" y="2273"/>
                  <a:pt x="19078" y="2249"/>
                </a:cubicBezTo>
                <a:cubicBezTo>
                  <a:pt x="19042" y="2236"/>
                  <a:pt x="19014" y="2224"/>
                  <a:pt x="19008" y="2214"/>
                </a:cubicBezTo>
                <a:close/>
                <a:moveTo>
                  <a:pt x="5143" y="2240"/>
                </a:moveTo>
                <a:cubicBezTo>
                  <a:pt x="5148" y="2269"/>
                  <a:pt x="5164" y="2291"/>
                  <a:pt x="5183" y="2291"/>
                </a:cubicBezTo>
                <a:cubicBezTo>
                  <a:pt x="5194" y="2291"/>
                  <a:pt x="5204" y="2284"/>
                  <a:pt x="5212" y="2272"/>
                </a:cubicBezTo>
                <a:cubicBezTo>
                  <a:pt x="5193" y="2253"/>
                  <a:pt x="5170" y="2244"/>
                  <a:pt x="5143" y="2240"/>
                </a:cubicBezTo>
                <a:close/>
                <a:moveTo>
                  <a:pt x="13617" y="2253"/>
                </a:moveTo>
                <a:cubicBezTo>
                  <a:pt x="13607" y="2269"/>
                  <a:pt x="13597" y="2283"/>
                  <a:pt x="13588" y="2294"/>
                </a:cubicBezTo>
                <a:cubicBezTo>
                  <a:pt x="13601" y="2289"/>
                  <a:pt x="13612" y="2274"/>
                  <a:pt x="13617" y="2253"/>
                </a:cubicBezTo>
                <a:close/>
                <a:moveTo>
                  <a:pt x="4312" y="2266"/>
                </a:moveTo>
                <a:cubicBezTo>
                  <a:pt x="4310" y="2266"/>
                  <a:pt x="4309" y="2267"/>
                  <a:pt x="4307" y="2267"/>
                </a:cubicBezTo>
                <a:cubicBezTo>
                  <a:pt x="4314" y="2286"/>
                  <a:pt x="4327" y="2298"/>
                  <a:pt x="4341" y="2298"/>
                </a:cubicBezTo>
                <a:cubicBezTo>
                  <a:pt x="4346" y="2298"/>
                  <a:pt x="4351" y="2297"/>
                  <a:pt x="4356" y="2294"/>
                </a:cubicBezTo>
                <a:cubicBezTo>
                  <a:pt x="4342" y="2277"/>
                  <a:pt x="4326" y="2266"/>
                  <a:pt x="4312" y="2266"/>
                </a:cubicBezTo>
                <a:close/>
                <a:moveTo>
                  <a:pt x="5010" y="2266"/>
                </a:moveTo>
                <a:cubicBezTo>
                  <a:pt x="4992" y="2274"/>
                  <a:pt x="4976" y="2286"/>
                  <a:pt x="4959" y="2297"/>
                </a:cubicBezTo>
                <a:cubicBezTo>
                  <a:pt x="4964" y="2300"/>
                  <a:pt x="4969" y="2302"/>
                  <a:pt x="4974" y="2302"/>
                </a:cubicBezTo>
                <a:cubicBezTo>
                  <a:pt x="4990" y="2302"/>
                  <a:pt x="5003" y="2287"/>
                  <a:pt x="5010" y="2266"/>
                </a:cubicBezTo>
                <a:close/>
                <a:moveTo>
                  <a:pt x="2981" y="2330"/>
                </a:moveTo>
                <a:cubicBezTo>
                  <a:pt x="2959" y="2330"/>
                  <a:pt x="2940" y="2360"/>
                  <a:pt x="2940" y="2398"/>
                </a:cubicBezTo>
                <a:cubicBezTo>
                  <a:pt x="2940" y="2400"/>
                  <a:pt x="2941" y="2402"/>
                  <a:pt x="2941" y="2405"/>
                </a:cubicBezTo>
                <a:cubicBezTo>
                  <a:pt x="2946" y="2414"/>
                  <a:pt x="2953" y="2421"/>
                  <a:pt x="2961" y="2421"/>
                </a:cubicBezTo>
                <a:cubicBezTo>
                  <a:pt x="2966" y="2421"/>
                  <a:pt x="2973" y="2424"/>
                  <a:pt x="2981" y="2429"/>
                </a:cubicBezTo>
                <a:cubicBezTo>
                  <a:pt x="2990" y="2434"/>
                  <a:pt x="3000" y="2439"/>
                  <a:pt x="3011" y="2444"/>
                </a:cubicBezTo>
                <a:cubicBezTo>
                  <a:pt x="3018" y="2432"/>
                  <a:pt x="3022" y="2416"/>
                  <a:pt x="3022" y="2398"/>
                </a:cubicBezTo>
                <a:cubicBezTo>
                  <a:pt x="3022" y="2360"/>
                  <a:pt x="3004" y="2330"/>
                  <a:pt x="2981" y="2330"/>
                </a:cubicBezTo>
                <a:close/>
                <a:moveTo>
                  <a:pt x="3187" y="2330"/>
                </a:moveTo>
                <a:cubicBezTo>
                  <a:pt x="3168" y="2330"/>
                  <a:pt x="3152" y="2351"/>
                  <a:pt x="3147" y="2380"/>
                </a:cubicBezTo>
                <a:cubicBezTo>
                  <a:pt x="3149" y="2386"/>
                  <a:pt x="3150" y="2393"/>
                  <a:pt x="3152" y="2398"/>
                </a:cubicBezTo>
                <a:cubicBezTo>
                  <a:pt x="3160" y="2421"/>
                  <a:pt x="3172" y="2439"/>
                  <a:pt x="3181" y="2463"/>
                </a:cubicBezTo>
                <a:cubicBezTo>
                  <a:pt x="3179" y="2463"/>
                  <a:pt x="3177" y="2463"/>
                  <a:pt x="3175" y="2463"/>
                </a:cubicBezTo>
                <a:cubicBezTo>
                  <a:pt x="3179" y="2465"/>
                  <a:pt x="3183" y="2466"/>
                  <a:pt x="3187" y="2466"/>
                </a:cubicBezTo>
                <a:cubicBezTo>
                  <a:pt x="3209" y="2466"/>
                  <a:pt x="3228" y="2436"/>
                  <a:pt x="3228" y="2398"/>
                </a:cubicBezTo>
                <a:cubicBezTo>
                  <a:pt x="3228" y="2360"/>
                  <a:pt x="3209" y="2330"/>
                  <a:pt x="3187" y="2330"/>
                </a:cubicBezTo>
                <a:close/>
                <a:moveTo>
                  <a:pt x="3396" y="2330"/>
                </a:moveTo>
                <a:cubicBezTo>
                  <a:pt x="3373" y="2330"/>
                  <a:pt x="3355" y="2360"/>
                  <a:pt x="3355" y="2398"/>
                </a:cubicBezTo>
                <a:cubicBezTo>
                  <a:pt x="3355" y="2436"/>
                  <a:pt x="3373" y="2466"/>
                  <a:pt x="3396" y="2466"/>
                </a:cubicBezTo>
                <a:cubicBezTo>
                  <a:pt x="3418" y="2466"/>
                  <a:pt x="3437" y="2436"/>
                  <a:pt x="3437" y="2398"/>
                </a:cubicBezTo>
                <a:cubicBezTo>
                  <a:pt x="3437" y="2360"/>
                  <a:pt x="3418" y="2330"/>
                  <a:pt x="3396" y="2330"/>
                </a:cubicBezTo>
                <a:close/>
                <a:moveTo>
                  <a:pt x="3611" y="2330"/>
                </a:moveTo>
                <a:cubicBezTo>
                  <a:pt x="3588" y="2330"/>
                  <a:pt x="3570" y="2360"/>
                  <a:pt x="3570" y="2398"/>
                </a:cubicBezTo>
                <a:cubicBezTo>
                  <a:pt x="3570" y="2420"/>
                  <a:pt x="3576" y="2439"/>
                  <a:pt x="3585" y="2451"/>
                </a:cubicBezTo>
                <a:cubicBezTo>
                  <a:pt x="3595" y="2452"/>
                  <a:pt x="3603" y="2452"/>
                  <a:pt x="3605" y="2450"/>
                </a:cubicBezTo>
                <a:cubicBezTo>
                  <a:pt x="3607" y="2449"/>
                  <a:pt x="3609" y="2446"/>
                  <a:pt x="3611" y="2444"/>
                </a:cubicBezTo>
                <a:cubicBezTo>
                  <a:pt x="3618" y="2435"/>
                  <a:pt x="3626" y="2419"/>
                  <a:pt x="3636" y="2398"/>
                </a:cubicBezTo>
                <a:cubicBezTo>
                  <a:pt x="3640" y="2389"/>
                  <a:pt x="3644" y="2379"/>
                  <a:pt x="3647" y="2368"/>
                </a:cubicBezTo>
                <a:cubicBezTo>
                  <a:pt x="3641" y="2345"/>
                  <a:pt x="3627" y="2330"/>
                  <a:pt x="3611" y="2330"/>
                </a:cubicBezTo>
                <a:close/>
                <a:moveTo>
                  <a:pt x="4033" y="2330"/>
                </a:moveTo>
                <a:cubicBezTo>
                  <a:pt x="4010" y="2330"/>
                  <a:pt x="3992" y="2360"/>
                  <a:pt x="3992" y="2398"/>
                </a:cubicBezTo>
                <a:cubicBezTo>
                  <a:pt x="3992" y="2407"/>
                  <a:pt x="3993" y="2415"/>
                  <a:pt x="3995" y="2422"/>
                </a:cubicBezTo>
                <a:cubicBezTo>
                  <a:pt x="4007" y="2426"/>
                  <a:pt x="4022" y="2424"/>
                  <a:pt x="4033" y="2422"/>
                </a:cubicBezTo>
                <a:cubicBezTo>
                  <a:pt x="4038" y="2421"/>
                  <a:pt x="4043" y="2421"/>
                  <a:pt x="4046" y="2421"/>
                </a:cubicBezTo>
                <a:cubicBezTo>
                  <a:pt x="4048" y="2421"/>
                  <a:pt x="4059" y="2420"/>
                  <a:pt x="4072" y="2419"/>
                </a:cubicBezTo>
                <a:cubicBezTo>
                  <a:pt x="4073" y="2412"/>
                  <a:pt x="4074" y="2405"/>
                  <a:pt x="4074" y="2398"/>
                </a:cubicBezTo>
                <a:cubicBezTo>
                  <a:pt x="4074" y="2360"/>
                  <a:pt x="4056" y="2330"/>
                  <a:pt x="4033" y="2330"/>
                </a:cubicBezTo>
                <a:close/>
                <a:moveTo>
                  <a:pt x="4662" y="2330"/>
                </a:moveTo>
                <a:cubicBezTo>
                  <a:pt x="4640" y="2330"/>
                  <a:pt x="4621" y="2360"/>
                  <a:pt x="4621" y="2398"/>
                </a:cubicBezTo>
                <a:cubicBezTo>
                  <a:pt x="4621" y="2436"/>
                  <a:pt x="4640" y="2466"/>
                  <a:pt x="4662" y="2466"/>
                </a:cubicBezTo>
                <a:cubicBezTo>
                  <a:pt x="4685" y="2466"/>
                  <a:pt x="4703" y="2436"/>
                  <a:pt x="4703" y="2398"/>
                </a:cubicBezTo>
                <a:cubicBezTo>
                  <a:pt x="4703" y="2360"/>
                  <a:pt x="4685" y="2330"/>
                  <a:pt x="4662" y="2330"/>
                </a:cubicBezTo>
                <a:close/>
                <a:moveTo>
                  <a:pt x="5077" y="2330"/>
                </a:moveTo>
                <a:cubicBezTo>
                  <a:pt x="5054" y="2330"/>
                  <a:pt x="5036" y="2360"/>
                  <a:pt x="5036" y="2398"/>
                </a:cubicBezTo>
                <a:cubicBezTo>
                  <a:pt x="5036" y="2436"/>
                  <a:pt x="5054" y="2466"/>
                  <a:pt x="5077" y="2466"/>
                </a:cubicBezTo>
                <a:cubicBezTo>
                  <a:pt x="5100" y="2466"/>
                  <a:pt x="5118" y="2436"/>
                  <a:pt x="5118" y="2398"/>
                </a:cubicBezTo>
                <a:cubicBezTo>
                  <a:pt x="5118" y="2360"/>
                  <a:pt x="5100" y="2330"/>
                  <a:pt x="5077" y="2330"/>
                </a:cubicBezTo>
                <a:close/>
                <a:moveTo>
                  <a:pt x="6758" y="2330"/>
                </a:moveTo>
                <a:cubicBezTo>
                  <a:pt x="6736" y="2330"/>
                  <a:pt x="6717" y="2360"/>
                  <a:pt x="6717" y="2398"/>
                </a:cubicBezTo>
                <a:cubicBezTo>
                  <a:pt x="6717" y="2436"/>
                  <a:pt x="6736" y="2466"/>
                  <a:pt x="6758" y="2466"/>
                </a:cubicBezTo>
                <a:cubicBezTo>
                  <a:pt x="6781" y="2466"/>
                  <a:pt x="6799" y="2436"/>
                  <a:pt x="6799" y="2398"/>
                </a:cubicBezTo>
                <a:cubicBezTo>
                  <a:pt x="6799" y="2360"/>
                  <a:pt x="6781" y="2330"/>
                  <a:pt x="6758" y="2330"/>
                </a:cubicBezTo>
                <a:close/>
                <a:moveTo>
                  <a:pt x="6965" y="2330"/>
                </a:moveTo>
                <a:cubicBezTo>
                  <a:pt x="6943" y="2330"/>
                  <a:pt x="6924" y="2360"/>
                  <a:pt x="6924" y="2398"/>
                </a:cubicBezTo>
                <a:cubicBezTo>
                  <a:pt x="6924" y="2436"/>
                  <a:pt x="6943" y="2466"/>
                  <a:pt x="6965" y="2466"/>
                </a:cubicBezTo>
                <a:cubicBezTo>
                  <a:pt x="6988" y="2466"/>
                  <a:pt x="7006" y="2436"/>
                  <a:pt x="7006" y="2398"/>
                </a:cubicBezTo>
                <a:cubicBezTo>
                  <a:pt x="7006" y="2360"/>
                  <a:pt x="6988" y="2330"/>
                  <a:pt x="6965" y="2330"/>
                </a:cubicBezTo>
                <a:close/>
                <a:moveTo>
                  <a:pt x="7180" y="2330"/>
                </a:moveTo>
                <a:cubicBezTo>
                  <a:pt x="7158" y="2330"/>
                  <a:pt x="7139" y="2360"/>
                  <a:pt x="7139" y="2398"/>
                </a:cubicBezTo>
                <a:cubicBezTo>
                  <a:pt x="7139" y="2436"/>
                  <a:pt x="7158" y="2466"/>
                  <a:pt x="7180" y="2466"/>
                </a:cubicBezTo>
                <a:cubicBezTo>
                  <a:pt x="7203" y="2466"/>
                  <a:pt x="7221" y="2436"/>
                  <a:pt x="7221" y="2398"/>
                </a:cubicBezTo>
                <a:cubicBezTo>
                  <a:pt x="7221" y="2360"/>
                  <a:pt x="7203" y="2330"/>
                  <a:pt x="7180" y="2330"/>
                </a:cubicBezTo>
                <a:close/>
                <a:moveTo>
                  <a:pt x="7388" y="2330"/>
                </a:moveTo>
                <a:cubicBezTo>
                  <a:pt x="7365" y="2330"/>
                  <a:pt x="7347" y="2360"/>
                  <a:pt x="7347" y="2398"/>
                </a:cubicBezTo>
                <a:cubicBezTo>
                  <a:pt x="7347" y="2436"/>
                  <a:pt x="7365" y="2466"/>
                  <a:pt x="7388" y="2466"/>
                </a:cubicBezTo>
                <a:cubicBezTo>
                  <a:pt x="7410" y="2466"/>
                  <a:pt x="7429" y="2436"/>
                  <a:pt x="7429" y="2398"/>
                </a:cubicBezTo>
                <a:cubicBezTo>
                  <a:pt x="7429" y="2360"/>
                  <a:pt x="7410" y="2330"/>
                  <a:pt x="7388" y="2330"/>
                </a:cubicBezTo>
                <a:close/>
                <a:moveTo>
                  <a:pt x="7595" y="2330"/>
                </a:moveTo>
                <a:cubicBezTo>
                  <a:pt x="7572" y="2330"/>
                  <a:pt x="7554" y="2360"/>
                  <a:pt x="7554" y="2398"/>
                </a:cubicBezTo>
                <a:cubicBezTo>
                  <a:pt x="7554" y="2436"/>
                  <a:pt x="7572" y="2466"/>
                  <a:pt x="7595" y="2466"/>
                </a:cubicBezTo>
                <a:cubicBezTo>
                  <a:pt x="7618" y="2466"/>
                  <a:pt x="7636" y="2436"/>
                  <a:pt x="7636" y="2398"/>
                </a:cubicBezTo>
                <a:cubicBezTo>
                  <a:pt x="7636" y="2360"/>
                  <a:pt x="7618" y="2330"/>
                  <a:pt x="7595" y="2330"/>
                </a:cubicBezTo>
                <a:close/>
                <a:moveTo>
                  <a:pt x="7810" y="2330"/>
                </a:moveTo>
                <a:cubicBezTo>
                  <a:pt x="7787" y="2330"/>
                  <a:pt x="7769" y="2360"/>
                  <a:pt x="7769" y="2398"/>
                </a:cubicBezTo>
                <a:cubicBezTo>
                  <a:pt x="7769" y="2436"/>
                  <a:pt x="7787" y="2466"/>
                  <a:pt x="7810" y="2466"/>
                </a:cubicBezTo>
                <a:cubicBezTo>
                  <a:pt x="7833" y="2466"/>
                  <a:pt x="7851" y="2436"/>
                  <a:pt x="7851" y="2398"/>
                </a:cubicBezTo>
                <a:cubicBezTo>
                  <a:pt x="7851" y="2360"/>
                  <a:pt x="7833" y="2330"/>
                  <a:pt x="7810" y="2330"/>
                </a:cubicBezTo>
                <a:close/>
                <a:moveTo>
                  <a:pt x="8017" y="2330"/>
                </a:moveTo>
                <a:cubicBezTo>
                  <a:pt x="7995" y="2330"/>
                  <a:pt x="7976" y="2360"/>
                  <a:pt x="7976" y="2398"/>
                </a:cubicBezTo>
                <a:cubicBezTo>
                  <a:pt x="7976" y="2436"/>
                  <a:pt x="7995" y="2466"/>
                  <a:pt x="8017" y="2466"/>
                </a:cubicBezTo>
                <a:cubicBezTo>
                  <a:pt x="8040" y="2466"/>
                  <a:pt x="8058" y="2436"/>
                  <a:pt x="8058" y="2398"/>
                </a:cubicBezTo>
                <a:cubicBezTo>
                  <a:pt x="8058" y="2360"/>
                  <a:pt x="8040" y="2330"/>
                  <a:pt x="8017" y="2330"/>
                </a:cubicBezTo>
                <a:close/>
                <a:moveTo>
                  <a:pt x="8224" y="2330"/>
                </a:moveTo>
                <a:cubicBezTo>
                  <a:pt x="8202" y="2330"/>
                  <a:pt x="8183" y="2360"/>
                  <a:pt x="8183" y="2398"/>
                </a:cubicBezTo>
                <a:cubicBezTo>
                  <a:pt x="8183" y="2436"/>
                  <a:pt x="8202" y="2466"/>
                  <a:pt x="8224" y="2466"/>
                </a:cubicBezTo>
                <a:cubicBezTo>
                  <a:pt x="8247" y="2466"/>
                  <a:pt x="8265" y="2436"/>
                  <a:pt x="8265" y="2398"/>
                </a:cubicBezTo>
                <a:cubicBezTo>
                  <a:pt x="8265" y="2360"/>
                  <a:pt x="8247" y="2330"/>
                  <a:pt x="8224" y="2330"/>
                </a:cubicBezTo>
                <a:close/>
                <a:moveTo>
                  <a:pt x="8439" y="2330"/>
                </a:moveTo>
                <a:cubicBezTo>
                  <a:pt x="8417" y="2330"/>
                  <a:pt x="8398" y="2360"/>
                  <a:pt x="8398" y="2398"/>
                </a:cubicBezTo>
                <a:cubicBezTo>
                  <a:pt x="8398" y="2436"/>
                  <a:pt x="8417" y="2466"/>
                  <a:pt x="8439" y="2466"/>
                </a:cubicBezTo>
                <a:cubicBezTo>
                  <a:pt x="8462" y="2466"/>
                  <a:pt x="8480" y="2436"/>
                  <a:pt x="8480" y="2398"/>
                </a:cubicBezTo>
                <a:cubicBezTo>
                  <a:pt x="8480" y="2360"/>
                  <a:pt x="8462" y="2330"/>
                  <a:pt x="8439" y="2330"/>
                </a:cubicBezTo>
                <a:close/>
                <a:moveTo>
                  <a:pt x="8647" y="2330"/>
                </a:moveTo>
                <a:cubicBezTo>
                  <a:pt x="8624" y="2330"/>
                  <a:pt x="8606" y="2360"/>
                  <a:pt x="8606" y="2398"/>
                </a:cubicBezTo>
                <a:cubicBezTo>
                  <a:pt x="8606" y="2436"/>
                  <a:pt x="8624" y="2466"/>
                  <a:pt x="8647" y="2466"/>
                </a:cubicBezTo>
                <a:cubicBezTo>
                  <a:pt x="8669" y="2466"/>
                  <a:pt x="8688" y="2436"/>
                  <a:pt x="8688" y="2398"/>
                </a:cubicBezTo>
                <a:cubicBezTo>
                  <a:pt x="8688" y="2360"/>
                  <a:pt x="8669" y="2330"/>
                  <a:pt x="8647" y="2330"/>
                </a:cubicBezTo>
                <a:close/>
                <a:moveTo>
                  <a:pt x="8854" y="2330"/>
                </a:moveTo>
                <a:cubicBezTo>
                  <a:pt x="8831" y="2330"/>
                  <a:pt x="8813" y="2360"/>
                  <a:pt x="8813" y="2398"/>
                </a:cubicBezTo>
                <a:cubicBezTo>
                  <a:pt x="8813" y="2436"/>
                  <a:pt x="8831" y="2466"/>
                  <a:pt x="8854" y="2466"/>
                </a:cubicBezTo>
                <a:cubicBezTo>
                  <a:pt x="8857" y="2466"/>
                  <a:pt x="8860" y="2465"/>
                  <a:pt x="8863" y="2464"/>
                </a:cubicBezTo>
                <a:cubicBezTo>
                  <a:pt x="8859" y="2458"/>
                  <a:pt x="8856" y="2452"/>
                  <a:pt x="8854" y="2443"/>
                </a:cubicBezTo>
                <a:cubicBezTo>
                  <a:pt x="8852" y="2437"/>
                  <a:pt x="8852" y="2429"/>
                  <a:pt x="8852" y="2421"/>
                </a:cubicBezTo>
                <a:cubicBezTo>
                  <a:pt x="8852" y="2412"/>
                  <a:pt x="8852" y="2405"/>
                  <a:pt x="8854" y="2399"/>
                </a:cubicBezTo>
                <a:cubicBezTo>
                  <a:pt x="8854" y="2399"/>
                  <a:pt x="8854" y="2398"/>
                  <a:pt x="8854" y="2398"/>
                </a:cubicBezTo>
                <a:cubicBezTo>
                  <a:pt x="8860" y="2377"/>
                  <a:pt x="8873" y="2369"/>
                  <a:pt x="8890" y="2366"/>
                </a:cubicBezTo>
                <a:cubicBezTo>
                  <a:pt x="8883" y="2344"/>
                  <a:pt x="8870" y="2330"/>
                  <a:pt x="8854" y="2330"/>
                </a:cubicBezTo>
                <a:close/>
                <a:moveTo>
                  <a:pt x="13683" y="2330"/>
                </a:moveTo>
                <a:cubicBezTo>
                  <a:pt x="13660" y="2330"/>
                  <a:pt x="13642" y="2360"/>
                  <a:pt x="13642" y="2398"/>
                </a:cubicBezTo>
                <a:cubicBezTo>
                  <a:pt x="13642" y="2436"/>
                  <a:pt x="13660" y="2466"/>
                  <a:pt x="13683" y="2466"/>
                </a:cubicBezTo>
                <a:cubicBezTo>
                  <a:pt x="13705" y="2466"/>
                  <a:pt x="13724" y="2436"/>
                  <a:pt x="13724" y="2398"/>
                </a:cubicBezTo>
                <a:cubicBezTo>
                  <a:pt x="13724" y="2360"/>
                  <a:pt x="13705" y="2330"/>
                  <a:pt x="13683" y="2330"/>
                </a:cubicBezTo>
                <a:close/>
                <a:moveTo>
                  <a:pt x="15579" y="2330"/>
                </a:moveTo>
                <a:cubicBezTo>
                  <a:pt x="15556" y="2330"/>
                  <a:pt x="15538" y="2360"/>
                  <a:pt x="15538" y="2398"/>
                </a:cubicBezTo>
                <a:cubicBezTo>
                  <a:pt x="15538" y="2436"/>
                  <a:pt x="15556" y="2466"/>
                  <a:pt x="15579" y="2466"/>
                </a:cubicBezTo>
                <a:cubicBezTo>
                  <a:pt x="15601" y="2466"/>
                  <a:pt x="15620" y="2436"/>
                  <a:pt x="15620" y="2398"/>
                </a:cubicBezTo>
                <a:cubicBezTo>
                  <a:pt x="15620" y="2360"/>
                  <a:pt x="15601" y="2330"/>
                  <a:pt x="15579" y="2330"/>
                </a:cubicBezTo>
                <a:close/>
                <a:moveTo>
                  <a:pt x="15786" y="2330"/>
                </a:moveTo>
                <a:cubicBezTo>
                  <a:pt x="15763" y="2330"/>
                  <a:pt x="15745" y="2360"/>
                  <a:pt x="15745" y="2398"/>
                </a:cubicBezTo>
                <a:cubicBezTo>
                  <a:pt x="15745" y="2436"/>
                  <a:pt x="15763" y="2466"/>
                  <a:pt x="15786" y="2466"/>
                </a:cubicBezTo>
                <a:cubicBezTo>
                  <a:pt x="15809" y="2466"/>
                  <a:pt x="15827" y="2436"/>
                  <a:pt x="15827" y="2398"/>
                </a:cubicBezTo>
                <a:cubicBezTo>
                  <a:pt x="15827" y="2360"/>
                  <a:pt x="15809" y="2330"/>
                  <a:pt x="15786" y="2330"/>
                </a:cubicBezTo>
                <a:close/>
                <a:moveTo>
                  <a:pt x="15993" y="2330"/>
                </a:moveTo>
                <a:cubicBezTo>
                  <a:pt x="15971" y="2330"/>
                  <a:pt x="15952" y="2360"/>
                  <a:pt x="15952" y="2398"/>
                </a:cubicBezTo>
                <a:cubicBezTo>
                  <a:pt x="15952" y="2436"/>
                  <a:pt x="15971" y="2466"/>
                  <a:pt x="15993" y="2466"/>
                </a:cubicBezTo>
                <a:cubicBezTo>
                  <a:pt x="16016" y="2466"/>
                  <a:pt x="16034" y="2436"/>
                  <a:pt x="16034" y="2398"/>
                </a:cubicBezTo>
                <a:cubicBezTo>
                  <a:pt x="16034" y="2360"/>
                  <a:pt x="16016" y="2330"/>
                  <a:pt x="15993" y="2330"/>
                </a:cubicBezTo>
                <a:close/>
                <a:moveTo>
                  <a:pt x="16208" y="2330"/>
                </a:moveTo>
                <a:cubicBezTo>
                  <a:pt x="16186" y="2330"/>
                  <a:pt x="16167" y="2360"/>
                  <a:pt x="16167" y="2398"/>
                </a:cubicBezTo>
                <a:cubicBezTo>
                  <a:pt x="16167" y="2436"/>
                  <a:pt x="16186" y="2466"/>
                  <a:pt x="16208" y="2466"/>
                </a:cubicBezTo>
                <a:cubicBezTo>
                  <a:pt x="16231" y="2466"/>
                  <a:pt x="16249" y="2436"/>
                  <a:pt x="16249" y="2398"/>
                </a:cubicBezTo>
                <a:cubicBezTo>
                  <a:pt x="16249" y="2360"/>
                  <a:pt x="16231" y="2330"/>
                  <a:pt x="16208" y="2330"/>
                </a:cubicBezTo>
                <a:close/>
                <a:moveTo>
                  <a:pt x="16416" y="2330"/>
                </a:moveTo>
                <a:cubicBezTo>
                  <a:pt x="16393" y="2330"/>
                  <a:pt x="16375" y="2360"/>
                  <a:pt x="16375" y="2398"/>
                </a:cubicBezTo>
                <a:cubicBezTo>
                  <a:pt x="16375" y="2436"/>
                  <a:pt x="16393" y="2466"/>
                  <a:pt x="16416" y="2466"/>
                </a:cubicBezTo>
                <a:cubicBezTo>
                  <a:pt x="16438" y="2466"/>
                  <a:pt x="16457" y="2436"/>
                  <a:pt x="16457" y="2398"/>
                </a:cubicBezTo>
                <a:cubicBezTo>
                  <a:pt x="16457" y="2360"/>
                  <a:pt x="16438" y="2330"/>
                  <a:pt x="16416" y="2330"/>
                </a:cubicBezTo>
                <a:close/>
                <a:moveTo>
                  <a:pt x="16623" y="2330"/>
                </a:moveTo>
                <a:cubicBezTo>
                  <a:pt x="16600" y="2330"/>
                  <a:pt x="16582" y="2360"/>
                  <a:pt x="16582" y="2398"/>
                </a:cubicBezTo>
                <a:cubicBezTo>
                  <a:pt x="16582" y="2436"/>
                  <a:pt x="16600" y="2466"/>
                  <a:pt x="16623" y="2466"/>
                </a:cubicBezTo>
                <a:cubicBezTo>
                  <a:pt x="16645" y="2466"/>
                  <a:pt x="16664" y="2436"/>
                  <a:pt x="16664" y="2398"/>
                </a:cubicBezTo>
                <a:cubicBezTo>
                  <a:pt x="16664" y="2360"/>
                  <a:pt x="16645" y="2330"/>
                  <a:pt x="16623" y="2330"/>
                </a:cubicBezTo>
                <a:close/>
                <a:moveTo>
                  <a:pt x="16838" y="2330"/>
                </a:moveTo>
                <a:cubicBezTo>
                  <a:pt x="16815" y="2330"/>
                  <a:pt x="16797" y="2360"/>
                  <a:pt x="16797" y="2398"/>
                </a:cubicBezTo>
                <a:cubicBezTo>
                  <a:pt x="16797" y="2436"/>
                  <a:pt x="16815" y="2466"/>
                  <a:pt x="16838" y="2466"/>
                </a:cubicBezTo>
                <a:cubicBezTo>
                  <a:pt x="16860" y="2466"/>
                  <a:pt x="16879" y="2436"/>
                  <a:pt x="16879" y="2398"/>
                </a:cubicBezTo>
                <a:cubicBezTo>
                  <a:pt x="16879" y="2360"/>
                  <a:pt x="16860" y="2330"/>
                  <a:pt x="16838" y="2330"/>
                </a:cubicBezTo>
                <a:close/>
                <a:moveTo>
                  <a:pt x="18516" y="2330"/>
                </a:moveTo>
                <a:cubicBezTo>
                  <a:pt x="18499" y="2330"/>
                  <a:pt x="18484" y="2348"/>
                  <a:pt x="18478" y="2374"/>
                </a:cubicBezTo>
                <a:cubicBezTo>
                  <a:pt x="18484" y="2383"/>
                  <a:pt x="18491" y="2391"/>
                  <a:pt x="18498" y="2398"/>
                </a:cubicBezTo>
                <a:cubicBezTo>
                  <a:pt x="18504" y="2404"/>
                  <a:pt x="18510" y="2408"/>
                  <a:pt x="18516" y="2412"/>
                </a:cubicBezTo>
                <a:cubicBezTo>
                  <a:pt x="18525" y="2417"/>
                  <a:pt x="18535" y="2421"/>
                  <a:pt x="18545" y="2421"/>
                </a:cubicBezTo>
                <a:cubicBezTo>
                  <a:pt x="18549" y="2421"/>
                  <a:pt x="18552" y="2419"/>
                  <a:pt x="18555" y="2417"/>
                </a:cubicBezTo>
                <a:cubicBezTo>
                  <a:pt x="18557" y="2411"/>
                  <a:pt x="18557" y="2405"/>
                  <a:pt x="18557" y="2398"/>
                </a:cubicBezTo>
                <a:cubicBezTo>
                  <a:pt x="18557" y="2360"/>
                  <a:pt x="18539" y="2330"/>
                  <a:pt x="18516" y="2330"/>
                </a:cubicBezTo>
                <a:close/>
                <a:moveTo>
                  <a:pt x="18724" y="2330"/>
                </a:moveTo>
                <a:cubicBezTo>
                  <a:pt x="18712" y="2330"/>
                  <a:pt x="18700" y="2339"/>
                  <a:pt x="18693" y="2354"/>
                </a:cubicBezTo>
                <a:cubicBezTo>
                  <a:pt x="18701" y="2346"/>
                  <a:pt x="18708" y="2335"/>
                  <a:pt x="18718" y="2335"/>
                </a:cubicBezTo>
                <a:cubicBezTo>
                  <a:pt x="18720" y="2335"/>
                  <a:pt x="18722" y="2336"/>
                  <a:pt x="18724" y="2337"/>
                </a:cubicBezTo>
                <a:cubicBezTo>
                  <a:pt x="18736" y="2346"/>
                  <a:pt x="18744" y="2378"/>
                  <a:pt x="18757" y="2378"/>
                </a:cubicBezTo>
                <a:cubicBezTo>
                  <a:pt x="18759" y="2378"/>
                  <a:pt x="18761" y="2377"/>
                  <a:pt x="18763" y="2376"/>
                </a:cubicBezTo>
                <a:cubicBezTo>
                  <a:pt x="18758" y="2349"/>
                  <a:pt x="18742" y="2330"/>
                  <a:pt x="18724" y="2330"/>
                </a:cubicBezTo>
                <a:close/>
                <a:moveTo>
                  <a:pt x="19147" y="2330"/>
                </a:moveTo>
                <a:cubicBezTo>
                  <a:pt x="19128" y="2330"/>
                  <a:pt x="19112" y="2352"/>
                  <a:pt x="19107" y="2382"/>
                </a:cubicBezTo>
                <a:cubicBezTo>
                  <a:pt x="19118" y="2389"/>
                  <a:pt x="19129" y="2394"/>
                  <a:pt x="19140" y="2398"/>
                </a:cubicBezTo>
                <a:cubicBezTo>
                  <a:pt x="19142" y="2399"/>
                  <a:pt x="19145" y="2400"/>
                  <a:pt x="19147" y="2400"/>
                </a:cubicBezTo>
                <a:cubicBezTo>
                  <a:pt x="19162" y="2405"/>
                  <a:pt x="19175" y="2407"/>
                  <a:pt x="19187" y="2407"/>
                </a:cubicBezTo>
                <a:cubicBezTo>
                  <a:pt x="19187" y="2407"/>
                  <a:pt x="19187" y="2407"/>
                  <a:pt x="19188" y="2407"/>
                </a:cubicBezTo>
                <a:cubicBezTo>
                  <a:pt x="19188" y="2404"/>
                  <a:pt x="19188" y="2401"/>
                  <a:pt x="19188" y="2398"/>
                </a:cubicBezTo>
                <a:cubicBezTo>
                  <a:pt x="19188" y="2360"/>
                  <a:pt x="19170" y="2330"/>
                  <a:pt x="19147" y="2330"/>
                </a:cubicBezTo>
                <a:close/>
                <a:moveTo>
                  <a:pt x="4262" y="2342"/>
                </a:moveTo>
                <a:cubicBezTo>
                  <a:pt x="4259" y="2350"/>
                  <a:pt x="4255" y="2356"/>
                  <a:pt x="4250" y="2356"/>
                </a:cubicBezTo>
                <a:cubicBezTo>
                  <a:pt x="4248" y="2356"/>
                  <a:pt x="4243" y="2360"/>
                  <a:pt x="4238" y="2367"/>
                </a:cubicBezTo>
                <a:cubicBezTo>
                  <a:pt x="4233" y="2374"/>
                  <a:pt x="4228" y="2384"/>
                  <a:pt x="4225" y="2397"/>
                </a:cubicBezTo>
                <a:cubicBezTo>
                  <a:pt x="4223" y="2404"/>
                  <a:pt x="4222" y="2411"/>
                  <a:pt x="4222" y="2420"/>
                </a:cubicBezTo>
                <a:cubicBezTo>
                  <a:pt x="4222" y="2420"/>
                  <a:pt x="4228" y="2425"/>
                  <a:pt x="4238" y="2434"/>
                </a:cubicBezTo>
                <a:cubicBezTo>
                  <a:pt x="4244" y="2440"/>
                  <a:pt x="4252" y="2447"/>
                  <a:pt x="4260" y="2454"/>
                </a:cubicBezTo>
                <a:cubicBezTo>
                  <a:pt x="4271" y="2442"/>
                  <a:pt x="4279" y="2421"/>
                  <a:pt x="4279" y="2397"/>
                </a:cubicBezTo>
                <a:cubicBezTo>
                  <a:pt x="4279" y="2375"/>
                  <a:pt x="4272" y="2355"/>
                  <a:pt x="4262" y="2342"/>
                </a:cubicBezTo>
                <a:close/>
                <a:moveTo>
                  <a:pt x="4472" y="2342"/>
                </a:moveTo>
                <a:cubicBezTo>
                  <a:pt x="4470" y="2351"/>
                  <a:pt x="4468" y="2360"/>
                  <a:pt x="4468" y="2369"/>
                </a:cubicBezTo>
                <a:cubicBezTo>
                  <a:pt x="4468" y="2379"/>
                  <a:pt x="4470" y="2390"/>
                  <a:pt x="4473" y="2402"/>
                </a:cubicBezTo>
                <a:cubicBezTo>
                  <a:pt x="4476" y="2413"/>
                  <a:pt x="4481" y="2425"/>
                  <a:pt x="4487" y="2437"/>
                </a:cubicBezTo>
                <a:cubicBezTo>
                  <a:pt x="4491" y="2427"/>
                  <a:pt x="4493" y="2415"/>
                  <a:pt x="4493" y="2402"/>
                </a:cubicBezTo>
                <a:cubicBezTo>
                  <a:pt x="4493" y="2376"/>
                  <a:pt x="4485" y="2354"/>
                  <a:pt x="4472" y="2342"/>
                </a:cubicBezTo>
                <a:close/>
                <a:moveTo>
                  <a:pt x="4881" y="2342"/>
                </a:moveTo>
                <a:cubicBezTo>
                  <a:pt x="4877" y="2344"/>
                  <a:pt x="4873" y="2345"/>
                  <a:pt x="4870" y="2346"/>
                </a:cubicBezTo>
                <a:cubicBezTo>
                  <a:pt x="4862" y="2348"/>
                  <a:pt x="4855" y="2350"/>
                  <a:pt x="4847" y="2351"/>
                </a:cubicBezTo>
                <a:cubicBezTo>
                  <a:pt x="4836" y="2363"/>
                  <a:pt x="4829" y="2384"/>
                  <a:pt x="4829" y="2408"/>
                </a:cubicBezTo>
                <a:cubicBezTo>
                  <a:pt x="4829" y="2446"/>
                  <a:pt x="4847" y="2476"/>
                  <a:pt x="4870" y="2476"/>
                </a:cubicBezTo>
                <a:cubicBezTo>
                  <a:pt x="4892" y="2476"/>
                  <a:pt x="4911" y="2446"/>
                  <a:pt x="4911" y="2408"/>
                </a:cubicBezTo>
                <a:cubicBezTo>
                  <a:pt x="4911" y="2376"/>
                  <a:pt x="4898" y="2350"/>
                  <a:pt x="4881" y="2342"/>
                </a:cubicBezTo>
                <a:close/>
                <a:moveTo>
                  <a:pt x="6564" y="2342"/>
                </a:moveTo>
                <a:cubicBezTo>
                  <a:pt x="6573" y="2359"/>
                  <a:pt x="6582" y="2376"/>
                  <a:pt x="6590" y="2394"/>
                </a:cubicBezTo>
                <a:cubicBezTo>
                  <a:pt x="6587" y="2370"/>
                  <a:pt x="6577" y="2350"/>
                  <a:pt x="6564" y="2342"/>
                </a:cubicBezTo>
                <a:close/>
                <a:moveTo>
                  <a:pt x="13496" y="2342"/>
                </a:moveTo>
                <a:cubicBezTo>
                  <a:pt x="13490" y="2345"/>
                  <a:pt x="13484" y="2346"/>
                  <a:pt x="13477" y="2347"/>
                </a:cubicBezTo>
                <a:cubicBezTo>
                  <a:pt x="13475" y="2347"/>
                  <a:pt x="13473" y="2348"/>
                  <a:pt x="13471" y="2348"/>
                </a:cubicBezTo>
                <a:cubicBezTo>
                  <a:pt x="13456" y="2348"/>
                  <a:pt x="13450" y="2374"/>
                  <a:pt x="13450" y="2392"/>
                </a:cubicBezTo>
                <a:cubicBezTo>
                  <a:pt x="13450" y="2396"/>
                  <a:pt x="13450" y="2399"/>
                  <a:pt x="13451" y="2403"/>
                </a:cubicBezTo>
                <a:cubicBezTo>
                  <a:pt x="13454" y="2422"/>
                  <a:pt x="13464" y="2439"/>
                  <a:pt x="13465" y="2468"/>
                </a:cubicBezTo>
                <a:cubicBezTo>
                  <a:pt x="13469" y="2470"/>
                  <a:pt x="13473" y="2471"/>
                  <a:pt x="13477" y="2471"/>
                </a:cubicBezTo>
                <a:cubicBezTo>
                  <a:pt x="13500" y="2471"/>
                  <a:pt x="13518" y="2441"/>
                  <a:pt x="13518" y="2403"/>
                </a:cubicBezTo>
                <a:cubicBezTo>
                  <a:pt x="13518" y="2376"/>
                  <a:pt x="13509" y="2354"/>
                  <a:pt x="13496" y="2342"/>
                </a:cubicBezTo>
                <a:close/>
                <a:moveTo>
                  <a:pt x="5258" y="2406"/>
                </a:moveTo>
                <a:cubicBezTo>
                  <a:pt x="5258" y="2406"/>
                  <a:pt x="5255" y="2407"/>
                  <a:pt x="5251" y="2408"/>
                </a:cubicBezTo>
                <a:cubicBezTo>
                  <a:pt x="5252" y="2416"/>
                  <a:pt x="5253" y="2424"/>
                  <a:pt x="5256" y="2431"/>
                </a:cubicBezTo>
                <a:cubicBezTo>
                  <a:pt x="5257" y="2423"/>
                  <a:pt x="5257" y="2415"/>
                  <a:pt x="5258" y="2406"/>
                </a:cubicBezTo>
                <a:close/>
                <a:moveTo>
                  <a:pt x="15409" y="2406"/>
                </a:moveTo>
                <a:cubicBezTo>
                  <a:pt x="15406" y="2411"/>
                  <a:pt x="15403" y="2416"/>
                  <a:pt x="15400" y="2421"/>
                </a:cubicBezTo>
                <a:cubicBezTo>
                  <a:pt x="15394" y="2431"/>
                  <a:pt x="15389" y="2446"/>
                  <a:pt x="15384" y="2462"/>
                </a:cubicBezTo>
                <a:cubicBezTo>
                  <a:pt x="15398" y="2453"/>
                  <a:pt x="15407" y="2431"/>
                  <a:pt x="15409" y="2406"/>
                </a:cubicBezTo>
                <a:close/>
                <a:moveTo>
                  <a:pt x="3295" y="2509"/>
                </a:moveTo>
                <a:cubicBezTo>
                  <a:pt x="3275" y="2509"/>
                  <a:pt x="3259" y="2533"/>
                  <a:pt x="3255" y="2564"/>
                </a:cubicBezTo>
                <a:cubicBezTo>
                  <a:pt x="3277" y="2553"/>
                  <a:pt x="3298" y="2538"/>
                  <a:pt x="3319" y="2522"/>
                </a:cubicBezTo>
                <a:cubicBezTo>
                  <a:pt x="3312" y="2514"/>
                  <a:pt x="3304" y="2509"/>
                  <a:pt x="3295" y="2509"/>
                </a:cubicBezTo>
                <a:close/>
                <a:moveTo>
                  <a:pt x="4347" y="2509"/>
                </a:moveTo>
                <a:cubicBezTo>
                  <a:pt x="4341" y="2509"/>
                  <a:pt x="4335" y="2511"/>
                  <a:pt x="4330" y="2516"/>
                </a:cubicBezTo>
                <a:cubicBezTo>
                  <a:pt x="4347" y="2530"/>
                  <a:pt x="4361" y="2540"/>
                  <a:pt x="4366" y="2540"/>
                </a:cubicBezTo>
                <a:cubicBezTo>
                  <a:pt x="4371" y="2540"/>
                  <a:pt x="4375" y="2538"/>
                  <a:pt x="4379" y="2534"/>
                </a:cubicBezTo>
                <a:cubicBezTo>
                  <a:pt x="4371" y="2519"/>
                  <a:pt x="4360" y="2509"/>
                  <a:pt x="4347" y="2509"/>
                </a:cubicBezTo>
                <a:close/>
                <a:moveTo>
                  <a:pt x="4551" y="2509"/>
                </a:moveTo>
                <a:cubicBezTo>
                  <a:pt x="4546" y="2509"/>
                  <a:pt x="4541" y="2510"/>
                  <a:pt x="4537" y="2513"/>
                </a:cubicBezTo>
                <a:cubicBezTo>
                  <a:pt x="4555" y="2531"/>
                  <a:pt x="4573" y="2545"/>
                  <a:pt x="4590" y="2553"/>
                </a:cubicBezTo>
                <a:cubicBezTo>
                  <a:pt x="4584" y="2527"/>
                  <a:pt x="4569" y="2509"/>
                  <a:pt x="4551" y="2509"/>
                </a:cubicBezTo>
                <a:close/>
                <a:moveTo>
                  <a:pt x="4766" y="2509"/>
                </a:moveTo>
                <a:cubicBezTo>
                  <a:pt x="4749" y="2509"/>
                  <a:pt x="4735" y="2525"/>
                  <a:pt x="4729" y="2548"/>
                </a:cubicBezTo>
                <a:cubicBezTo>
                  <a:pt x="4749" y="2564"/>
                  <a:pt x="4779" y="2565"/>
                  <a:pt x="4804" y="2556"/>
                </a:cubicBezTo>
                <a:cubicBezTo>
                  <a:pt x="4799" y="2528"/>
                  <a:pt x="4784" y="2509"/>
                  <a:pt x="4766" y="2509"/>
                </a:cubicBezTo>
                <a:close/>
                <a:moveTo>
                  <a:pt x="4974" y="2509"/>
                </a:moveTo>
                <a:cubicBezTo>
                  <a:pt x="4957" y="2509"/>
                  <a:pt x="4942" y="2527"/>
                  <a:pt x="4936" y="2553"/>
                </a:cubicBezTo>
                <a:lnTo>
                  <a:pt x="4982" y="2553"/>
                </a:lnTo>
                <a:cubicBezTo>
                  <a:pt x="4990" y="2543"/>
                  <a:pt x="4995" y="2533"/>
                  <a:pt x="5001" y="2525"/>
                </a:cubicBezTo>
                <a:cubicBezTo>
                  <a:pt x="4994" y="2515"/>
                  <a:pt x="4984" y="2509"/>
                  <a:pt x="4974" y="2509"/>
                </a:cubicBezTo>
                <a:close/>
                <a:moveTo>
                  <a:pt x="5183" y="2509"/>
                </a:moveTo>
                <a:cubicBezTo>
                  <a:pt x="5164" y="2509"/>
                  <a:pt x="5149" y="2529"/>
                  <a:pt x="5143" y="2558"/>
                </a:cubicBezTo>
                <a:cubicBezTo>
                  <a:pt x="5168" y="2554"/>
                  <a:pt x="5192" y="2545"/>
                  <a:pt x="5211" y="2528"/>
                </a:cubicBezTo>
                <a:cubicBezTo>
                  <a:pt x="5203" y="2516"/>
                  <a:pt x="5194" y="2509"/>
                  <a:pt x="5183" y="2509"/>
                </a:cubicBezTo>
                <a:close/>
                <a:moveTo>
                  <a:pt x="6655" y="2509"/>
                </a:moveTo>
                <a:cubicBezTo>
                  <a:pt x="6650" y="2509"/>
                  <a:pt x="6645" y="2510"/>
                  <a:pt x="6640" y="2513"/>
                </a:cubicBezTo>
                <a:cubicBezTo>
                  <a:pt x="6654" y="2552"/>
                  <a:pt x="6666" y="2593"/>
                  <a:pt x="6678" y="2634"/>
                </a:cubicBezTo>
                <a:cubicBezTo>
                  <a:pt x="6689" y="2622"/>
                  <a:pt x="6696" y="2601"/>
                  <a:pt x="6696" y="2577"/>
                </a:cubicBezTo>
                <a:cubicBezTo>
                  <a:pt x="6696" y="2539"/>
                  <a:pt x="6677" y="2509"/>
                  <a:pt x="6655" y="2509"/>
                </a:cubicBezTo>
                <a:close/>
                <a:moveTo>
                  <a:pt x="6866" y="2509"/>
                </a:moveTo>
                <a:cubicBezTo>
                  <a:pt x="6843" y="2509"/>
                  <a:pt x="6825" y="2539"/>
                  <a:pt x="6825" y="2577"/>
                </a:cubicBezTo>
                <a:cubicBezTo>
                  <a:pt x="6825" y="2615"/>
                  <a:pt x="6843" y="2646"/>
                  <a:pt x="6866" y="2646"/>
                </a:cubicBezTo>
                <a:cubicBezTo>
                  <a:pt x="6888" y="2646"/>
                  <a:pt x="6907" y="2615"/>
                  <a:pt x="6907" y="2577"/>
                </a:cubicBezTo>
                <a:cubicBezTo>
                  <a:pt x="6907" y="2539"/>
                  <a:pt x="6888" y="2509"/>
                  <a:pt x="6866" y="2509"/>
                </a:cubicBezTo>
                <a:close/>
                <a:moveTo>
                  <a:pt x="7073" y="2509"/>
                </a:moveTo>
                <a:cubicBezTo>
                  <a:pt x="7050" y="2509"/>
                  <a:pt x="7032" y="2539"/>
                  <a:pt x="7032" y="2577"/>
                </a:cubicBezTo>
                <a:cubicBezTo>
                  <a:pt x="7032" y="2615"/>
                  <a:pt x="7050" y="2646"/>
                  <a:pt x="7073" y="2646"/>
                </a:cubicBezTo>
                <a:cubicBezTo>
                  <a:pt x="7096" y="2646"/>
                  <a:pt x="7114" y="2615"/>
                  <a:pt x="7114" y="2577"/>
                </a:cubicBezTo>
                <a:cubicBezTo>
                  <a:pt x="7114" y="2539"/>
                  <a:pt x="7096" y="2509"/>
                  <a:pt x="7073" y="2509"/>
                </a:cubicBezTo>
                <a:close/>
                <a:moveTo>
                  <a:pt x="7280" y="2509"/>
                </a:moveTo>
                <a:cubicBezTo>
                  <a:pt x="7258" y="2509"/>
                  <a:pt x="7239" y="2539"/>
                  <a:pt x="7239" y="2577"/>
                </a:cubicBezTo>
                <a:cubicBezTo>
                  <a:pt x="7239" y="2615"/>
                  <a:pt x="7258" y="2646"/>
                  <a:pt x="7280" y="2646"/>
                </a:cubicBezTo>
                <a:cubicBezTo>
                  <a:pt x="7303" y="2646"/>
                  <a:pt x="7321" y="2615"/>
                  <a:pt x="7321" y="2577"/>
                </a:cubicBezTo>
                <a:cubicBezTo>
                  <a:pt x="7321" y="2539"/>
                  <a:pt x="7303" y="2509"/>
                  <a:pt x="7280" y="2509"/>
                </a:cubicBezTo>
                <a:close/>
                <a:moveTo>
                  <a:pt x="7495" y="2509"/>
                </a:moveTo>
                <a:cubicBezTo>
                  <a:pt x="7473" y="2509"/>
                  <a:pt x="7454" y="2539"/>
                  <a:pt x="7454" y="2577"/>
                </a:cubicBezTo>
                <a:cubicBezTo>
                  <a:pt x="7454" y="2615"/>
                  <a:pt x="7473" y="2646"/>
                  <a:pt x="7495" y="2646"/>
                </a:cubicBezTo>
                <a:cubicBezTo>
                  <a:pt x="7518" y="2646"/>
                  <a:pt x="7536" y="2615"/>
                  <a:pt x="7536" y="2577"/>
                </a:cubicBezTo>
                <a:cubicBezTo>
                  <a:pt x="7536" y="2539"/>
                  <a:pt x="7518" y="2509"/>
                  <a:pt x="7495" y="2509"/>
                </a:cubicBezTo>
                <a:close/>
                <a:moveTo>
                  <a:pt x="7702" y="2509"/>
                </a:moveTo>
                <a:cubicBezTo>
                  <a:pt x="7680" y="2509"/>
                  <a:pt x="7661" y="2539"/>
                  <a:pt x="7661" y="2577"/>
                </a:cubicBezTo>
                <a:cubicBezTo>
                  <a:pt x="7661" y="2615"/>
                  <a:pt x="7680" y="2646"/>
                  <a:pt x="7702" y="2646"/>
                </a:cubicBezTo>
                <a:cubicBezTo>
                  <a:pt x="7725" y="2646"/>
                  <a:pt x="7743" y="2615"/>
                  <a:pt x="7743" y="2577"/>
                </a:cubicBezTo>
                <a:cubicBezTo>
                  <a:pt x="7743" y="2539"/>
                  <a:pt x="7725" y="2509"/>
                  <a:pt x="7702" y="2509"/>
                </a:cubicBezTo>
                <a:close/>
                <a:moveTo>
                  <a:pt x="7910" y="2509"/>
                </a:moveTo>
                <a:cubicBezTo>
                  <a:pt x="7887" y="2509"/>
                  <a:pt x="7869" y="2539"/>
                  <a:pt x="7869" y="2577"/>
                </a:cubicBezTo>
                <a:cubicBezTo>
                  <a:pt x="7869" y="2615"/>
                  <a:pt x="7887" y="2646"/>
                  <a:pt x="7910" y="2646"/>
                </a:cubicBezTo>
                <a:cubicBezTo>
                  <a:pt x="7932" y="2646"/>
                  <a:pt x="7951" y="2615"/>
                  <a:pt x="7951" y="2577"/>
                </a:cubicBezTo>
                <a:cubicBezTo>
                  <a:pt x="7951" y="2539"/>
                  <a:pt x="7932" y="2509"/>
                  <a:pt x="7910" y="2509"/>
                </a:cubicBezTo>
                <a:close/>
                <a:moveTo>
                  <a:pt x="8125" y="2509"/>
                </a:moveTo>
                <a:cubicBezTo>
                  <a:pt x="8102" y="2509"/>
                  <a:pt x="8084" y="2539"/>
                  <a:pt x="8084" y="2577"/>
                </a:cubicBezTo>
                <a:cubicBezTo>
                  <a:pt x="8084" y="2615"/>
                  <a:pt x="8102" y="2646"/>
                  <a:pt x="8125" y="2646"/>
                </a:cubicBezTo>
                <a:cubicBezTo>
                  <a:pt x="8147" y="2646"/>
                  <a:pt x="8166" y="2615"/>
                  <a:pt x="8166" y="2577"/>
                </a:cubicBezTo>
                <a:cubicBezTo>
                  <a:pt x="8166" y="2539"/>
                  <a:pt x="8147" y="2509"/>
                  <a:pt x="8125" y="2509"/>
                </a:cubicBezTo>
                <a:close/>
                <a:moveTo>
                  <a:pt x="8332" y="2509"/>
                </a:moveTo>
                <a:cubicBezTo>
                  <a:pt x="8309" y="2509"/>
                  <a:pt x="8291" y="2539"/>
                  <a:pt x="8291" y="2577"/>
                </a:cubicBezTo>
                <a:cubicBezTo>
                  <a:pt x="8291" y="2615"/>
                  <a:pt x="8309" y="2646"/>
                  <a:pt x="8332" y="2646"/>
                </a:cubicBezTo>
                <a:cubicBezTo>
                  <a:pt x="8355" y="2646"/>
                  <a:pt x="8373" y="2615"/>
                  <a:pt x="8373" y="2577"/>
                </a:cubicBezTo>
                <a:cubicBezTo>
                  <a:pt x="8373" y="2539"/>
                  <a:pt x="8355" y="2509"/>
                  <a:pt x="8332" y="2509"/>
                </a:cubicBezTo>
                <a:close/>
                <a:moveTo>
                  <a:pt x="8539" y="2509"/>
                </a:moveTo>
                <a:cubicBezTo>
                  <a:pt x="8517" y="2509"/>
                  <a:pt x="8498" y="2539"/>
                  <a:pt x="8498" y="2577"/>
                </a:cubicBezTo>
                <a:cubicBezTo>
                  <a:pt x="8498" y="2615"/>
                  <a:pt x="8517" y="2646"/>
                  <a:pt x="8539" y="2646"/>
                </a:cubicBezTo>
                <a:cubicBezTo>
                  <a:pt x="8562" y="2646"/>
                  <a:pt x="8580" y="2615"/>
                  <a:pt x="8580" y="2577"/>
                </a:cubicBezTo>
                <a:cubicBezTo>
                  <a:pt x="8580" y="2539"/>
                  <a:pt x="8562" y="2509"/>
                  <a:pt x="8539" y="2509"/>
                </a:cubicBezTo>
                <a:close/>
                <a:moveTo>
                  <a:pt x="8754" y="2509"/>
                </a:moveTo>
                <a:cubicBezTo>
                  <a:pt x="8732" y="2509"/>
                  <a:pt x="8713" y="2539"/>
                  <a:pt x="8713" y="2577"/>
                </a:cubicBezTo>
                <a:cubicBezTo>
                  <a:pt x="8713" y="2615"/>
                  <a:pt x="8732" y="2646"/>
                  <a:pt x="8754" y="2646"/>
                </a:cubicBezTo>
                <a:cubicBezTo>
                  <a:pt x="8777" y="2646"/>
                  <a:pt x="8795" y="2615"/>
                  <a:pt x="8795" y="2577"/>
                </a:cubicBezTo>
                <a:cubicBezTo>
                  <a:pt x="8795" y="2539"/>
                  <a:pt x="8777" y="2509"/>
                  <a:pt x="8754" y="2509"/>
                </a:cubicBezTo>
                <a:close/>
                <a:moveTo>
                  <a:pt x="13583" y="2509"/>
                </a:moveTo>
                <a:cubicBezTo>
                  <a:pt x="13560" y="2509"/>
                  <a:pt x="13542" y="2539"/>
                  <a:pt x="13542" y="2577"/>
                </a:cubicBezTo>
                <a:cubicBezTo>
                  <a:pt x="13542" y="2615"/>
                  <a:pt x="13560" y="2646"/>
                  <a:pt x="13583" y="2646"/>
                </a:cubicBezTo>
                <a:cubicBezTo>
                  <a:pt x="13605" y="2646"/>
                  <a:pt x="13624" y="2615"/>
                  <a:pt x="13624" y="2577"/>
                </a:cubicBezTo>
                <a:cubicBezTo>
                  <a:pt x="13624" y="2539"/>
                  <a:pt x="13605" y="2509"/>
                  <a:pt x="13583" y="2509"/>
                </a:cubicBezTo>
                <a:close/>
                <a:moveTo>
                  <a:pt x="15471" y="2509"/>
                </a:moveTo>
                <a:cubicBezTo>
                  <a:pt x="15449" y="2509"/>
                  <a:pt x="15430" y="2539"/>
                  <a:pt x="15430" y="2577"/>
                </a:cubicBezTo>
                <a:cubicBezTo>
                  <a:pt x="15430" y="2615"/>
                  <a:pt x="15449" y="2646"/>
                  <a:pt x="15471" y="2646"/>
                </a:cubicBezTo>
                <a:cubicBezTo>
                  <a:pt x="15494" y="2646"/>
                  <a:pt x="15512" y="2615"/>
                  <a:pt x="15512" y="2577"/>
                </a:cubicBezTo>
                <a:cubicBezTo>
                  <a:pt x="15512" y="2539"/>
                  <a:pt x="15494" y="2509"/>
                  <a:pt x="15471" y="2509"/>
                </a:cubicBezTo>
                <a:close/>
                <a:moveTo>
                  <a:pt x="15679" y="2509"/>
                </a:moveTo>
                <a:cubicBezTo>
                  <a:pt x="15656" y="2509"/>
                  <a:pt x="15638" y="2539"/>
                  <a:pt x="15638" y="2577"/>
                </a:cubicBezTo>
                <a:cubicBezTo>
                  <a:pt x="15638" y="2615"/>
                  <a:pt x="15656" y="2646"/>
                  <a:pt x="15679" y="2646"/>
                </a:cubicBezTo>
                <a:cubicBezTo>
                  <a:pt x="15701" y="2646"/>
                  <a:pt x="15720" y="2615"/>
                  <a:pt x="15720" y="2577"/>
                </a:cubicBezTo>
                <a:cubicBezTo>
                  <a:pt x="15720" y="2539"/>
                  <a:pt x="15701" y="2509"/>
                  <a:pt x="15679" y="2509"/>
                </a:cubicBezTo>
                <a:close/>
                <a:moveTo>
                  <a:pt x="15894" y="2509"/>
                </a:moveTo>
                <a:cubicBezTo>
                  <a:pt x="15871" y="2509"/>
                  <a:pt x="15853" y="2539"/>
                  <a:pt x="15853" y="2577"/>
                </a:cubicBezTo>
                <a:cubicBezTo>
                  <a:pt x="15853" y="2615"/>
                  <a:pt x="15871" y="2646"/>
                  <a:pt x="15894" y="2646"/>
                </a:cubicBezTo>
                <a:cubicBezTo>
                  <a:pt x="15916" y="2646"/>
                  <a:pt x="15935" y="2615"/>
                  <a:pt x="15935" y="2577"/>
                </a:cubicBezTo>
                <a:cubicBezTo>
                  <a:pt x="15935" y="2539"/>
                  <a:pt x="15916" y="2509"/>
                  <a:pt x="15894" y="2509"/>
                </a:cubicBezTo>
                <a:close/>
                <a:moveTo>
                  <a:pt x="16101" y="2509"/>
                </a:moveTo>
                <a:cubicBezTo>
                  <a:pt x="16078" y="2509"/>
                  <a:pt x="16060" y="2539"/>
                  <a:pt x="16060" y="2577"/>
                </a:cubicBezTo>
                <a:cubicBezTo>
                  <a:pt x="16060" y="2615"/>
                  <a:pt x="16078" y="2646"/>
                  <a:pt x="16101" y="2646"/>
                </a:cubicBezTo>
                <a:cubicBezTo>
                  <a:pt x="16123" y="2646"/>
                  <a:pt x="16142" y="2615"/>
                  <a:pt x="16142" y="2577"/>
                </a:cubicBezTo>
                <a:cubicBezTo>
                  <a:pt x="16142" y="2539"/>
                  <a:pt x="16123" y="2509"/>
                  <a:pt x="16101" y="2509"/>
                </a:cubicBezTo>
                <a:close/>
                <a:moveTo>
                  <a:pt x="16308" y="2509"/>
                </a:moveTo>
                <a:cubicBezTo>
                  <a:pt x="16285" y="2509"/>
                  <a:pt x="16267" y="2539"/>
                  <a:pt x="16267" y="2577"/>
                </a:cubicBezTo>
                <a:cubicBezTo>
                  <a:pt x="16267" y="2615"/>
                  <a:pt x="16285" y="2646"/>
                  <a:pt x="16308" y="2646"/>
                </a:cubicBezTo>
                <a:cubicBezTo>
                  <a:pt x="16331" y="2646"/>
                  <a:pt x="16349" y="2615"/>
                  <a:pt x="16349" y="2577"/>
                </a:cubicBezTo>
                <a:cubicBezTo>
                  <a:pt x="16349" y="2539"/>
                  <a:pt x="16331" y="2509"/>
                  <a:pt x="16308" y="2509"/>
                </a:cubicBezTo>
                <a:close/>
                <a:moveTo>
                  <a:pt x="16523" y="2509"/>
                </a:moveTo>
                <a:cubicBezTo>
                  <a:pt x="16500" y="2509"/>
                  <a:pt x="16482" y="2539"/>
                  <a:pt x="16482" y="2577"/>
                </a:cubicBezTo>
                <a:cubicBezTo>
                  <a:pt x="16482" y="2615"/>
                  <a:pt x="16500" y="2646"/>
                  <a:pt x="16523" y="2646"/>
                </a:cubicBezTo>
                <a:cubicBezTo>
                  <a:pt x="16546" y="2646"/>
                  <a:pt x="16564" y="2615"/>
                  <a:pt x="16564" y="2577"/>
                </a:cubicBezTo>
                <a:cubicBezTo>
                  <a:pt x="16564" y="2539"/>
                  <a:pt x="16546" y="2509"/>
                  <a:pt x="16523" y="2509"/>
                </a:cubicBezTo>
                <a:close/>
                <a:moveTo>
                  <a:pt x="16730" y="2509"/>
                </a:moveTo>
                <a:cubicBezTo>
                  <a:pt x="16708" y="2509"/>
                  <a:pt x="16689" y="2539"/>
                  <a:pt x="16689" y="2577"/>
                </a:cubicBezTo>
                <a:cubicBezTo>
                  <a:pt x="16689" y="2599"/>
                  <a:pt x="16696" y="2618"/>
                  <a:pt x="16705" y="2631"/>
                </a:cubicBezTo>
                <a:cubicBezTo>
                  <a:pt x="16725" y="2610"/>
                  <a:pt x="16747" y="2588"/>
                  <a:pt x="16771" y="2565"/>
                </a:cubicBezTo>
                <a:cubicBezTo>
                  <a:pt x="16767" y="2533"/>
                  <a:pt x="16750" y="2509"/>
                  <a:pt x="16730" y="2509"/>
                </a:cubicBezTo>
                <a:close/>
                <a:moveTo>
                  <a:pt x="16937" y="2509"/>
                </a:moveTo>
                <a:cubicBezTo>
                  <a:pt x="16916" y="2509"/>
                  <a:pt x="16899" y="2535"/>
                  <a:pt x="16897" y="2568"/>
                </a:cubicBezTo>
                <a:cubicBezTo>
                  <a:pt x="16906" y="2578"/>
                  <a:pt x="16919" y="2583"/>
                  <a:pt x="16932" y="2583"/>
                </a:cubicBezTo>
                <a:cubicBezTo>
                  <a:pt x="16949" y="2583"/>
                  <a:pt x="16962" y="2571"/>
                  <a:pt x="16976" y="2557"/>
                </a:cubicBezTo>
                <a:cubicBezTo>
                  <a:pt x="16971" y="2529"/>
                  <a:pt x="16956" y="2509"/>
                  <a:pt x="16937" y="2509"/>
                </a:cubicBezTo>
                <a:close/>
                <a:moveTo>
                  <a:pt x="8935" y="2522"/>
                </a:moveTo>
                <a:cubicBezTo>
                  <a:pt x="8928" y="2531"/>
                  <a:pt x="8923" y="2543"/>
                  <a:pt x="8920" y="2558"/>
                </a:cubicBezTo>
                <a:cubicBezTo>
                  <a:pt x="8926" y="2547"/>
                  <a:pt x="8931" y="2535"/>
                  <a:pt x="8935" y="2522"/>
                </a:cubicBezTo>
                <a:close/>
                <a:moveTo>
                  <a:pt x="18634" y="2522"/>
                </a:moveTo>
                <a:cubicBezTo>
                  <a:pt x="18624" y="2527"/>
                  <a:pt x="18616" y="2541"/>
                  <a:pt x="18616" y="2567"/>
                </a:cubicBezTo>
                <a:cubicBezTo>
                  <a:pt x="18616" y="2606"/>
                  <a:pt x="18618" y="2623"/>
                  <a:pt x="18642" y="2623"/>
                </a:cubicBezTo>
                <a:cubicBezTo>
                  <a:pt x="18645" y="2623"/>
                  <a:pt x="18648" y="2622"/>
                  <a:pt x="18652" y="2620"/>
                </a:cubicBezTo>
                <a:cubicBezTo>
                  <a:pt x="18656" y="2609"/>
                  <a:pt x="18658" y="2597"/>
                  <a:pt x="18658" y="2584"/>
                </a:cubicBezTo>
                <a:cubicBezTo>
                  <a:pt x="18658" y="2556"/>
                  <a:pt x="18648" y="2532"/>
                  <a:pt x="18634" y="2522"/>
                </a:cubicBezTo>
                <a:close/>
                <a:moveTo>
                  <a:pt x="2703" y="2547"/>
                </a:moveTo>
                <a:cubicBezTo>
                  <a:pt x="2674" y="2545"/>
                  <a:pt x="2655" y="2582"/>
                  <a:pt x="2633" y="2582"/>
                </a:cubicBezTo>
                <a:cubicBezTo>
                  <a:pt x="2631" y="2582"/>
                  <a:pt x="2628" y="2581"/>
                  <a:pt x="2625" y="2581"/>
                </a:cubicBezTo>
                <a:cubicBezTo>
                  <a:pt x="2627" y="2617"/>
                  <a:pt x="2645" y="2645"/>
                  <a:pt x="2666" y="2645"/>
                </a:cubicBezTo>
                <a:cubicBezTo>
                  <a:pt x="2689" y="2645"/>
                  <a:pt x="2707" y="2614"/>
                  <a:pt x="2707" y="2576"/>
                </a:cubicBezTo>
                <a:cubicBezTo>
                  <a:pt x="2707" y="2566"/>
                  <a:pt x="2706" y="2556"/>
                  <a:pt x="2703" y="2547"/>
                </a:cubicBezTo>
                <a:close/>
                <a:moveTo>
                  <a:pt x="16978" y="2560"/>
                </a:moveTo>
                <a:cubicBezTo>
                  <a:pt x="16974" y="2570"/>
                  <a:pt x="16969" y="2577"/>
                  <a:pt x="16966" y="2585"/>
                </a:cubicBezTo>
                <a:lnTo>
                  <a:pt x="16978" y="2563"/>
                </a:lnTo>
                <a:cubicBezTo>
                  <a:pt x="16978" y="2562"/>
                  <a:pt x="16978" y="2561"/>
                  <a:pt x="16978" y="2560"/>
                </a:cubicBezTo>
                <a:close/>
                <a:moveTo>
                  <a:pt x="2906" y="2624"/>
                </a:moveTo>
                <a:cubicBezTo>
                  <a:pt x="2894" y="2625"/>
                  <a:pt x="2882" y="2635"/>
                  <a:pt x="2871" y="2643"/>
                </a:cubicBezTo>
                <a:cubicBezTo>
                  <a:pt x="2873" y="2643"/>
                  <a:pt x="2875" y="2644"/>
                  <a:pt x="2877" y="2644"/>
                </a:cubicBezTo>
                <a:cubicBezTo>
                  <a:pt x="2889" y="2644"/>
                  <a:pt x="2899" y="2636"/>
                  <a:pt x="2906" y="2624"/>
                </a:cubicBezTo>
                <a:close/>
                <a:moveTo>
                  <a:pt x="2556" y="2688"/>
                </a:moveTo>
                <a:cubicBezTo>
                  <a:pt x="2545" y="2688"/>
                  <a:pt x="2535" y="2695"/>
                  <a:pt x="2528" y="2707"/>
                </a:cubicBezTo>
                <a:cubicBezTo>
                  <a:pt x="2530" y="2718"/>
                  <a:pt x="2532" y="2728"/>
                  <a:pt x="2532" y="2736"/>
                </a:cubicBezTo>
                <a:cubicBezTo>
                  <a:pt x="2532" y="2743"/>
                  <a:pt x="2532" y="2750"/>
                  <a:pt x="2531" y="2756"/>
                </a:cubicBezTo>
                <a:cubicBezTo>
                  <a:pt x="2530" y="2772"/>
                  <a:pt x="2528" y="2787"/>
                  <a:pt x="2526" y="2802"/>
                </a:cubicBezTo>
                <a:cubicBezTo>
                  <a:pt x="2533" y="2816"/>
                  <a:pt x="2544" y="2825"/>
                  <a:pt x="2556" y="2825"/>
                </a:cubicBezTo>
                <a:cubicBezTo>
                  <a:pt x="2579" y="2825"/>
                  <a:pt x="2597" y="2794"/>
                  <a:pt x="2597" y="2756"/>
                </a:cubicBezTo>
                <a:cubicBezTo>
                  <a:pt x="2597" y="2719"/>
                  <a:pt x="2579" y="2688"/>
                  <a:pt x="2556" y="2688"/>
                </a:cubicBezTo>
                <a:close/>
                <a:moveTo>
                  <a:pt x="2766" y="2688"/>
                </a:moveTo>
                <a:cubicBezTo>
                  <a:pt x="2744" y="2688"/>
                  <a:pt x="2725" y="2719"/>
                  <a:pt x="2725" y="2756"/>
                </a:cubicBezTo>
                <a:cubicBezTo>
                  <a:pt x="2725" y="2794"/>
                  <a:pt x="2744" y="2825"/>
                  <a:pt x="2766" y="2825"/>
                </a:cubicBezTo>
                <a:cubicBezTo>
                  <a:pt x="2789" y="2825"/>
                  <a:pt x="2807" y="2794"/>
                  <a:pt x="2807" y="2756"/>
                </a:cubicBezTo>
                <a:cubicBezTo>
                  <a:pt x="2807" y="2719"/>
                  <a:pt x="2789" y="2688"/>
                  <a:pt x="2766" y="2688"/>
                </a:cubicBezTo>
                <a:close/>
                <a:moveTo>
                  <a:pt x="2981" y="2688"/>
                </a:moveTo>
                <a:cubicBezTo>
                  <a:pt x="2959" y="2688"/>
                  <a:pt x="2940" y="2719"/>
                  <a:pt x="2940" y="2756"/>
                </a:cubicBezTo>
                <a:cubicBezTo>
                  <a:pt x="2940" y="2794"/>
                  <a:pt x="2959" y="2825"/>
                  <a:pt x="2981" y="2825"/>
                </a:cubicBezTo>
                <a:cubicBezTo>
                  <a:pt x="3004" y="2825"/>
                  <a:pt x="3022" y="2794"/>
                  <a:pt x="3022" y="2756"/>
                </a:cubicBezTo>
                <a:cubicBezTo>
                  <a:pt x="3022" y="2719"/>
                  <a:pt x="3004" y="2688"/>
                  <a:pt x="2981" y="2688"/>
                </a:cubicBezTo>
                <a:close/>
                <a:moveTo>
                  <a:pt x="4447" y="2688"/>
                </a:moveTo>
                <a:cubicBezTo>
                  <a:pt x="4425" y="2688"/>
                  <a:pt x="4406" y="2719"/>
                  <a:pt x="4406" y="2756"/>
                </a:cubicBezTo>
                <a:cubicBezTo>
                  <a:pt x="4406" y="2794"/>
                  <a:pt x="4425" y="2825"/>
                  <a:pt x="4447" y="2825"/>
                </a:cubicBezTo>
                <a:cubicBezTo>
                  <a:pt x="4470" y="2825"/>
                  <a:pt x="4489" y="2794"/>
                  <a:pt x="4489" y="2756"/>
                </a:cubicBezTo>
                <a:cubicBezTo>
                  <a:pt x="4489" y="2719"/>
                  <a:pt x="4470" y="2688"/>
                  <a:pt x="4447" y="2688"/>
                </a:cubicBezTo>
                <a:close/>
                <a:moveTo>
                  <a:pt x="6758" y="2688"/>
                </a:moveTo>
                <a:cubicBezTo>
                  <a:pt x="6736" y="2688"/>
                  <a:pt x="6717" y="2719"/>
                  <a:pt x="6717" y="2756"/>
                </a:cubicBezTo>
                <a:cubicBezTo>
                  <a:pt x="6717" y="2794"/>
                  <a:pt x="6736" y="2825"/>
                  <a:pt x="6758" y="2825"/>
                </a:cubicBezTo>
                <a:cubicBezTo>
                  <a:pt x="6781" y="2825"/>
                  <a:pt x="6799" y="2794"/>
                  <a:pt x="6799" y="2756"/>
                </a:cubicBezTo>
                <a:cubicBezTo>
                  <a:pt x="6799" y="2719"/>
                  <a:pt x="6781" y="2688"/>
                  <a:pt x="6758" y="2688"/>
                </a:cubicBezTo>
                <a:close/>
                <a:moveTo>
                  <a:pt x="6965" y="2688"/>
                </a:moveTo>
                <a:cubicBezTo>
                  <a:pt x="6943" y="2688"/>
                  <a:pt x="6924" y="2719"/>
                  <a:pt x="6924" y="2756"/>
                </a:cubicBezTo>
                <a:cubicBezTo>
                  <a:pt x="6924" y="2794"/>
                  <a:pt x="6943" y="2825"/>
                  <a:pt x="6965" y="2825"/>
                </a:cubicBezTo>
                <a:cubicBezTo>
                  <a:pt x="6988" y="2825"/>
                  <a:pt x="7006" y="2794"/>
                  <a:pt x="7006" y="2756"/>
                </a:cubicBezTo>
                <a:cubicBezTo>
                  <a:pt x="7006" y="2719"/>
                  <a:pt x="6988" y="2688"/>
                  <a:pt x="6965" y="2688"/>
                </a:cubicBezTo>
                <a:close/>
                <a:moveTo>
                  <a:pt x="7180" y="2688"/>
                </a:moveTo>
                <a:cubicBezTo>
                  <a:pt x="7158" y="2688"/>
                  <a:pt x="7139" y="2719"/>
                  <a:pt x="7139" y="2756"/>
                </a:cubicBezTo>
                <a:cubicBezTo>
                  <a:pt x="7139" y="2794"/>
                  <a:pt x="7158" y="2825"/>
                  <a:pt x="7180" y="2825"/>
                </a:cubicBezTo>
                <a:cubicBezTo>
                  <a:pt x="7203" y="2825"/>
                  <a:pt x="7221" y="2794"/>
                  <a:pt x="7221" y="2756"/>
                </a:cubicBezTo>
                <a:cubicBezTo>
                  <a:pt x="7221" y="2719"/>
                  <a:pt x="7203" y="2688"/>
                  <a:pt x="7180" y="2688"/>
                </a:cubicBezTo>
                <a:close/>
                <a:moveTo>
                  <a:pt x="7388" y="2688"/>
                </a:moveTo>
                <a:cubicBezTo>
                  <a:pt x="7365" y="2688"/>
                  <a:pt x="7347" y="2719"/>
                  <a:pt x="7347" y="2756"/>
                </a:cubicBezTo>
                <a:cubicBezTo>
                  <a:pt x="7347" y="2794"/>
                  <a:pt x="7365" y="2825"/>
                  <a:pt x="7388" y="2825"/>
                </a:cubicBezTo>
                <a:cubicBezTo>
                  <a:pt x="7410" y="2825"/>
                  <a:pt x="7429" y="2794"/>
                  <a:pt x="7429" y="2756"/>
                </a:cubicBezTo>
                <a:cubicBezTo>
                  <a:pt x="7429" y="2719"/>
                  <a:pt x="7410" y="2688"/>
                  <a:pt x="7388" y="2688"/>
                </a:cubicBezTo>
                <a:close/>
                <a:moveTo>
                  <a:pt x="7595" y="2688"/>
                </a:moveTo>
                <a:cubicBezTo>
                  <a:pt x="7572" y="2688"/>
                  <a:pt x="7554" y="2719"/>
                  <a:pt x="7554" y="2756"/>
                </a:cubicBezTo>
                <a:cubicBezTo>
                  <a:pt x="7554" y="2794"/>
                  <a:pt x="7572" y="2825"/>
                  <a:pt x="7595" y="2825"/>
                </a:cubicBezTo>
                <a:cubicBezTo>
                  <a:pt x="7618" y="2825"/>
                  <a:pt x="7636" y="2794"/>
                  <a:pt x="7636" y="2756"/>
                </a:cubicBezTo>
                <a:cubicBezTo>
                  <a:pt x="7636" y="2719"/>
                  <a:pt x="7618" y="2688"/>
                  <a:pt x="7595" y="2688"/>
                </a:cubicBezTo>
                <a:close/>
                <a:moveTo>
                  <a:pt x="7810" y="2688"/>
                </a:moveTo>
                <a:cubicBezTo>
                  <a:pt x="7787" y="2688"/>
                  <a:pt x="7769" y="2719"/>
                  <a:pt x="7769" y="2756"/>
                </a:cubicBezTo>
                <a:cubicBezTo>
                  <a:pt x="7769" y="2794"/>
                  <a:pt x="7787" y="2825"/>
                  <a:pt x="7810" y="2825"/>
                </a:cubicBezTo>
                <a:cubicBezTo>
                  <a:pt x="7833" y="2825"/>
                  <a:pt x="7851" y="2794"/>
                  <a:pt x="7851" y="2756"/>
                </a:cubicBezTo>
                <a:cubicBezTo>
                  <a:pt x="7851" y="2719"/>
                  <a:pt x="7833" y="2688"/>
                  <a:pt x="7810" y="2688"/>
                </a:cubicBezTo>
                <a:close/>
                <a:moveTo>
                  <a:pt x="8017" y="2688"/>
                </a:moveTo>
                <a:cubicBezTo>
                  <a:pt x="7995" y="2688"/>
                  <a:pt x="7976" y="2719"/>
                  <a:pt x="7976" y="2756"/>
                </a:cubicBezTo>
                <a:cubicBezTo>
                  <a:pt x="7976" y="2794"/>
                  <a:pt x="7995" y="2825"/>
                  <a:pt x="8017" y="2825"/>
                </a:cubicBezTo>
                <a:cubicBezTo>
                  <a:pt x="8040" y="2825"/>
                  <a:pt x="8058" y="2794"/>
                  <a:pt x="8058" y="2756"/>
                </a:cubicBezTo>
                <a:cubicBezTo>
                  <a:pt x="8058" y="2719"/>
                  <a:pt x="8040" y="2688"/>
                  <a:pt x="8017" y="2688"/>
                </a:cubicBezTo>
                <a:close/>
                <a:moveTo>
                  <a:pt x="8224" y="2688"/>
                </a:moveTo>
                <a:cubicBezTo>
                  <a:pt x="8202" y="2688"/>
                  <a:pt x="8183" y="2719"/>
                  <a:pt x="8183" y="2756"/>
                </a:cubicBezTo>
                <a:cubicBezTo>
                  <a:pt x="8183" y="2794"/>
                  <a:pt x="8202" y="2825"/>
                  <a:pt x="8224" y="2825"/>
                </a:cubicBezTo>
                <a:cubicBezTo>
                  <a:pt x="8247" y="2825"/>
                  <a:pt x="8265" y="2794"/>
                  <a:pt x="8265" y="2756"/>
                </a:cubicBezTo>
                <a:cubicBezTo>
                  <a:pt x="8265" y="2719"/>
                  <a:pt x="8247" y="2688"/>
                  <a:pt x="8224" y="2688"/>
                </a:cubicBezTo>
                <a:close/>
                <a:moveTo>
                  <a:pt x="8439" y="2688"/>
                </a:moveTo>
                <a:cubicBezTo>
                  <a:pt x="8417" y="2688"/>
                  <a:pt x="8398" y="2719"/>
                  <a:pt x="8398" y="2756"/>
                </a:cubicBezTo>
                <a:cubicBezTo>
                  <a:pt x="8398" y="2794"/>
                  <a:pt x="8417" y="2825"/>
                  <a:pt x="8439" y="2825"/>
                </a:cubicBezTo>
                <a:cubicBezTo>
                  <a:pt x="8462" y="2825"/>
                  <a:pt x="8480" y="2794"/>
                  <a:pt x="8480" y="2756"/>
                </a:cubicBezTo>
                <a:cubicBezTo>
                  <a:pt x="8480" y="2719"/>
                  <a:pt x="8462" y="2688"/>
                  <a:pt x="8439" y="2688"/>
                </a:cubicBezTo>
                <a:close/>
                <a:moveTo>
                  <a:pt x="8647" y="2688"/>
                </a:moveTo>
                <a:cubicBezTo>
                  <a:pt x="8624" y="2688"/>
                  <a:pt x="8606" y="2719"/>
                  <a:pt x="8606" y="2756"/>
                </a:cubicBezTo>
                <a:cubicBezTo>
                  <a:pt x="8606" y="2794"/>
                  <a:pt x="8624" y="2825"/>
                  <a:pt x="8647" y="2825"/>
                </a:cubicBezTo>
                <a:cubicBezTo>
                  <a:pt x="8656" y="2825"/>
                  <a:pt x="8665" y="2819"/>
                  <a:pt x="8672" y="2810"/>
                </a:cubicBezTo>
                <a:cubicBezTo>
                  <a:pt x="8663" y="2797"/>
                  <a:pt x="8656" y="2780"/>
                  <a:pt x="8651" y="2757"/>
                </a:cubicBezTo>
                <a:lnTo>
                  <a:pt x="8683" y="2757"/>
                </a:lnTo>
                <a:cubicBezTo>
                  <a:pt x="8684" y="2761"/>
                  <a:pt x="8686" y="2763"/>
                  <a:pt x="8687" y="2766"/>
                </a:cubicBezTo>
                <a:cubicBezTo>
                  <a:pt x="8687" y="2763"/>
                  <a:pt x="8688" y="2760"/>
                  <a:pt x="8688" y="2756"/>
                </a:cubicBezTo>
                <a:cubicBezTo>
                  <a:pt x="8688" y="2719"/>
                  <a:pt x="8669" y="2688"/>
                  <a:pt x="8647" y="2688"/>
                </a:cubicBezTo>
                <a:close/>
                <a:moveTo>
                  <a:pt x="8854" y="2688"/>
                </a:moveTo>
                <a:cubicBezTo>
                  <a:pt x="8831" y="2688"/>
                  <a:pt x="8813" y="2719"/>
                  <a:pt x="8813" y="2756"/>
                </a:cubicBezTo>
                <a:cubicBezTo>
                  <a:pt x="8813" y="2765"/>
                  <a:pt x="8814" y="2774"/>
                  <a:pt x="8816" y="2782"/>
                </a:cubicBezTo>
                <a:cubicBezTo>
                  <a:pt x="8826" y="2776"/>
                  <a:pt x="8834" y="2768"/>
                  <a:pt x="8842" y="2756"/>
                </a:cubicBezTo>
                <a:cubicBezTo>
                  <a:pt x="8847" y="2750"/>
                  <a:pt x="8851" y="2742"/>
                  <a:pt x="8854" y="2732"/>
                </a:cubicBezTo>
                <a:cubicBezTo>
                  <a:pt x="8857" y="2721"/>
                  <a:pt x="8860" y="2709"/>
                  <a:pt x="8862" y="2694"/>
                </a:cubicBezTo>
                <a:cubicBezTo>
                  <a:pt x="8861" y="2692"/>
                  <a:pt x="8859" y="2690"/>
                  <a:pt x="8858" y="2689"/>
                </a:cubicBezTo>
                <a:cubicBezTo>
                  <a:pt x="8857" y="2688"/>
                  <a:pt x="8855" y="2688"/>
                  <a:pt x="8854" y="2688"/>
                </a:cubicBezTo>
                <a:close/>
                <a:moveTo>
                  <a:pt x="13475" y="2688"/>
                </a:moveTo>
                <a:cubicBezTo>
                  <a:pt x="13453" y="2688"/>
                  <a:pt x="13434" y="2719"/>
                  <a:pt x="13434" y="2756"/>
                </a:cubicBezTo>
                <a:cubicBezTo>
                  <a:pt x="13434" y="2794"/>
                  <a:pt x="13453" y="2825"/>
                  <a:pt x="13475" y="2825"/>
                </a:cubicBezTo>
                <a:cubicBezTo>
                  <a:pt x="13498" y="2825"/>
                  <a:pt x="13516" y="2794"/>
                  <a:pt x="13516" y="2756"/>
                </a:cubicBezTo>
                <a:cubicBezTo>
                  <a:pt x="13516" y="2719"/>
                  <a:pt x="13498" y="2688"/>
                  <a:pt x="13475" y="2688"/>
                </a:cubicBezTo>
                <a:close/>
                <a:moveTo>
                  <a:pt x="15157" y="2688"/>
                </a:moveTo>
                <a:cubicBezTo>
                  <a:pt x="15134" y="2688"/>
                  <a:pt x="15116" y="2719"/>
                  <a:pt x="15116" y="2756"/>
                </a:cubicBezTo>
                <a:cubicBezTo>
                  <a:pt x="15116" y="2794"/>
                  <a:pt x="15134" y="2825"/>
                  <a:pt x="15157" y="2825"/>
                </a:cubicBezTo>
                <a:cubicBezTo>
                  <a:pt x="15179" y="2825"/>
                  <a:pt x="15198" y="2794"/>
                  <a:pt x="15198" y="2756"/>
                </a:cubicBezTo>
                <a:cubicBezTo>
                  <a:pt x="15198" y="2719"/>
                  <a:pt x="15179" y="2688"/>
                  <a:pt x="15157" y="2688"/>
                </a:cubicBezTo>
                <a:close/>
                <a:moveTo>
                  <a:pt x="15364" y="2688"/>
                </a:moveTo>
                <a:cubicBezTo>
                  <a:pt x="15341" y="2688"/>
                  <a:pt x="15323" y="2719"/>
                  <a:pt x="15323" y="2756"/>
                </a:cubicBezTo>
                <a:cubicBezTo>
                  <a:pt x="15323" y="2794"/>
                  <a:pt x="15341" y="2825"/>
                  <a:pt x="15364" y="2825"/>
                </a:cubicBezTo>
                <a:cubicBezTo>
                  <a:pt x="15386" y="2825"/>
                  <a:pt x="15405" y="2794"/>
                  <a:pt x="15405" y="2756"/>
                </a:cubicBezTo>
                <a:cubicBezTo>
                  <a:pt x="15405" y="2719"/>
                  <a:pt x="15386" y="2688"/>
                  <a:pt x="15364" y="2688"/>
                </a:cubicBezTo>
                <a:close/>
                <a:moveTo>
                  <a:pt x="15579" y="2688"/>
                </a:moveTo>
                <a:cubicBezTo>
                  <a:pt x="15556" y="2688"/>
                  <a:pt x="15538" y="2719"/>
                  <a:pt x="15538" y="2756"/>
                </a:cubicBezTo>
                <a:cubicBezTo>
                  <a:pt x="15538" y="2794"/>
                  <a:pt x="15556" y="2825"/>
                  <a:pt x="15579" y="2825"/>
                </a:cubicBezTo>
                <a:cubicBezTo>
                  <a:pt x="15601" y="2825"/>
                  <a:pt x="15620" y="2794"/>
                  <a:pt x="15620" y="2756"/>
                </a:cubicBezTo>
                <a:cubicBezTo>
                  <a:pt x="15620" y="2719"/>
                  <a:pt x="15601" y="2688"/>
                  <a:pt x="15579" y="2688"/>
                </a:cubicBezTo>
                <a:close/>
                <a:moveTo>
                  <a:pt x="15786" y="2688"/>
                </a:moveTo>
                <a:cubicBezTo>
                  <a:pt x="15763" y="2688"/>
                  <a:pt x="15745" y="2719"/>
                  <a:pt x="15745" y="2756"/>
                </a:cubicBezTo>
                <a:cubicBezTo>
                  <a:pt x="15745" y="2794"/>
                  <a:pt x="15763" y="2825"/>
                  <a:pt x="15786" y="2825"/>
                </a:cubicBezTo>
                <a:cubicBezTo>
                  <a:pt x="15809" y="2825"/>
                  <a:pt x="15827" y="2794"/>
                  <a:pt x="15827" y="2756"/>
                </a:cubicBezTo>
                <a:cubicBezTo>
                  <a:pt x="15827" y="2719"/>
                  <a:pt x="15809" y="2688"/>
                  <a:pt x="15786" y="2688"/>
                </a:cubicBezTo>
                <a:close/>
                <a:moveTo>
                  <a:pt x="15993" y="2688"/>
                </a:moveTo>
                <a:cubicBezTo>
                  <a:pt x="15971" y="2688"/>
                  <a:pt x="15952" y="2719"/>
                  <a:pt x="15952" y="2756"/>
                </a:cubicBezTo>
                <a:cubicBezTo>
                  <a:pt x="15952" y="2794"/>
                  <a:pt x="15971" y="2825"/>
                  <a:pt x="15993" y="2825"/>
                </a:cubicBezTo>
                <a:cubicBezTo>
                  <a:pt x="16016" y="2825"/>
                  <a:pt x="16034" y="2794"/>
                  <a:pt x="16034" y="2756"/>
                </a:cubicBezTo>
                <a:cubicBezTo>
                  <a:pt x="16034" y="2719"/>
                  <a:pt x="16016" y="2688"/>
                  <a:pt x="15993" y="2688"/>
                </a:cubicBezTo>
                <a:close/>
                <a:moveTo>
                  <a:pt x="16208" y="2688"/>
                </a:moveTo>
                <a:cubicBezTo>
                  <a:pt x="16186" y="2688"/>
                  <a:pt x="16167" y="2719"/>
                  <a:pt x="16167" y="2756"/>
                </a:cubicBezTo>
                <a:cubicBezTo>
                  <a:pt x="16167" y="2794"/>
                  <a:pt x="16186" y="2825"/>
                  <a:pt x="16208" y="2825"/>
                </a:cubicBezTo>
                <a:cubicBezTo>
                  <a:pt x="16231" y="2825"/>
                  <a:pt x="16249" y="2794"/>
                  <a:pt x="16249" y="2756"/>
                </a:cubicBezTo>
                <a:cubicBezTo>
                  <a:pt x="16249" y="2719"/>
                  <a:pt x="16231" y="2688"/>
                  <a:pt x="16208" y="2688"/>
                </a:cubicBezTo>
                <a:close/>
                <a:moveTo>
                  <a:pt x="16416" y="2688"/>
                </a:moveTo>
                <a:cubicBezTo>
                  <a:pt x="16393" y="2688"/>
                  <a:pt x="16375" y="2719"/>
                  <a:pt x="16375" y="2756"/>
                </a:cubicBezTo>
                <a:cubicBezTo>
                  <a:pt x="16375" y="2794"/>
                  <a:pt x="16393" y="2825"/>
                  <a:pt x="16416" y="2825"/>
                </a:cubicBezTo>
                <a:cubicBezTo>
                  <a:pt x="16438" y="2825"/>
                  <a:pt x="16457" y="2794"/>
                  <a:pt x="16457" y="2756"/>
                </a:cubicBezTo>
                <a:cubicBezTo>
                  <a:pt x="16457" y="2719"/>
                  <a:pt x="16438" y="2688"/>
                  <a:pt x="16416" y="2688"/>
                </a:cubicBezTo>
                <a:close/>
                <a:moveTo>
                  <a:pt x="16623" y="2688"/>
                </a:moveTo>
                <a:cubicBezTo>
                  <a:pt x="16600" y="2688"/>
                  <a:pt x="16582" y="2719"/>
                  <a:pt x="16582" y="2756"/>
                </a:cubicBezTo>
                <a:cubicBezTo>
                  <a:pt x="16582" y="2794"/>
                  <a:pt x="16600" y="2825"/>
                  <a:pt x="16623" y="2825"/>
                </a:cubicBezTo>
                <a:cubicBezTo>
                  <a:pt x="16630" y="2825"/>
                  <a:pt x="16637" y="2821"/>
                  <a:pt x="16643" y="2815"/>
                </a:cubicBezTo>
                <a:cubicBezTo>
                  <a:pt x="16626" y="2813"/>
                  <a:pt x="16626" y="2781"/>
                  <a:pt x="16629" y="2756"/>
                </a:cubicBezTo>
                <a:cubicBezTo>
                  <a:pt x="16631" y="2740"/>
                  <a:pt x="16633" y="2727"/>
                  <a:pt x="16633" y="2727"/>
                </a:cubicBezTo>
                <a:cubicBezTo>
                  <a:pt x="16637" y="2719"/>
                  <a:pt x="16641" y="2711"/>
                  <a:pt x="16647" y="2701"/>
                </a:cubicBezTo>
                <a:cubicBezTo>
                  <a:pt x="16640" y="2693"/>
                  <a:pt x="16632" y="2688"/>
                  <a:pt x="16623" y="2688"/>
                </a:cubicBezTo>
                <a:close/>
                <a:moveTo>
                  <a:pt x="16838" y="2688"/>
                </a:moveTo>
                <a:cubicBezTo>
                  <a:pt x="16815" y="2688"/>
                  <a:pt x="16797" y="2719"/>
                  <a:pt x="16797" y="2756"/>
                </a:cubicBezTo>
                <a:cubicBezTo>
                  <a:pt x="16797" y="2794"/>
                  <a:pt x="16815" y="2825"/>
                  <a:pt x="16838" y="2825"/>
                </a:cubicBezTo>
                <a:cubicBezTo>
                  <a:pt x="16860" y="2825"/>
                  <a:pt x="16879" y="2794"/>
                  <a:pt x="16879" y="2756"/>
                </a:cubicBezTo>
                <a:cubicBezTo>
                  <a:pt x="16879" y="2719"/>
                  <a:pt x="16860" y="2688"/>
                  <a:pt x="16838" y="2688"/>
                </a:cubicBezTo>
                <a:close/>
                <a:moveTo>
                  <a:pt x="17675" y="2688"/>
                </a:moveTo>
                <a:cubicBezTo>
                  <a:pt x="17652" y="2688"/>
                  <a:pt x="17634" y="2719"/>
                  <a:pt x="17634" y="2756"/>
                </a:cubicBezTo>
                <a:cubicBezTo>
                  <a:pt x="17634" y="2794"/>
                  <a:pt x="17652" y="2825"/>
                  <a:pt x="17675" y="2825"/>
                </a:cubicBezTo>
                <a:cubicBezTo>
                  <a:pt x="17697" y="2825"/>
                  <a:pt x="17716" y="2794"/>
                  <a:pt x="17716" y="2756"/>
                </a:cubicBezTo>
                <a:cubicBezTo>
                  <a:pt x="17716" y="2719"/>
                  <a:pt x="17697" y="2688"/>
                  <a:pt x="17675" y="2688"/>
                </a:cubicBezTo>
                <a:close/>
                <a:moveTo>
                  <a:pt x="18726" y="2688"/>
                </a:moveTo>
                <a:cubicBezTo>
                  <a:pt x="18704" y="2688"/>
                  <a:pt x="18687" y="2715"/>
                  <a:pt x="18685" y="2750"/>
                </a:cubicBezTo>
                <a:cubicBezTo>
                  <a:pt x="18692" y="2752"/>
                  <a:pt x="18698" y="2754"/>
                  <a:pt x="18704" y="2756"/>
                </a:cubicBezTo>
                <a:cubicBezTo>
                  <a:pt x="18712" y="2759"/>
                  <a:pt x="18719" y="2761"/>
                  <a:pt x="18726" y="2765"/>
                </a:cubicBezTo>
                <a:cubicBezTo>
                  <a:pt x="18738" y="2770"/>
                  <a:pt x="18750" y="2778"/>
                  <a:pt x="18761" y="2790"/>
                </a:cubicBezTo>
                <a:cubicBezTo>
                  <a:pt x="18765" y="2780"/>
                  <a:pt x="18767" y="2769"/>
                  <a:pt x="18767" y="2756"/>
                </a:cubicBezTo>
                <a:cubicBezTo>
                  <a:pt x="18767" y="2719"/>
                  <a:pt x="18748" y="2688"/>
                  <a:pt x="18726" y="2688"/>
                </a:cubicBezTo>
                <a:close/>
                <a:moveTo>
                  <a:pt x="17017" y="2701"/>
                </a:moveTo>
                <a:cubicBezTo>
                  <a:pt x="17009" y="2713"/>
                  <a:pt x="17004" y="2731"/>
                  <a:pt x="17004" y="2751"/>
                </a:cubicBezTo>
                <a:cubicBezTo>
                  <a:pt x="17004" y="2789"/>
                  <a:pt x="17022" y="2819"/>
                  <a:pt x="17045" y="2819"/>
                </a:cubicBezTo>
                <a:cubicBezTo>
                  <a:pt x="17068" y="2819"/>
                  <a:pt x="17086" y="2789"/>
                  <a:pt x="17086" y="2751"/>
                </a:cubicBezTo>
                <a:cubicBezTo>
                  <a:pt x="17086" y="2744"/>
                  <a:pt x="17085" y="2738"/>
                  <a:pt x="17084" y="2731"/>
                </a:cubicBezTo>
                <a:cubicBezTo>
                  <a:pt x="17071" y="2726"/>
                  <a:pt x="17058" y="2720"/>
                  <a:pt x="17045" y="2714"/>
                </a:cubicBezTo>
                <a:cubicBezTo>
                  <a:pt x="17036" y="2710"/>
                  <a:pt x="17026" y="2705"/>
                  <a:pt x="17017" y="2701"/>
                </a:cubicBezTo>
                <a:close/>
                <a:moveTo>
                  <a:pt x="17848" y="2713"/>
                </a:moveTo>
                <a:cubicBezTo>
                  <a:pt x="17843" y="2724"/>
                  <a:pt x="17841" y="2737"/>
                  <a:pt x="17841" y="2751"/>
                </a:cubicBezTo>
                <a:cubicBezTo>
                  <a:pt x="17841" y="2789"/>
                  <a:pt x="17859" y="2820"/>
                  <a:pt x="17882" y="2820"/>
                </a:cubicBezTo>
                <a:cubicBezTo>
                  <a:pt x="17901" y="2820"/>
                  <a:pt x="17918" y="2797"/>
                  <a:pt x="17922" y="2766"/>
                </a:cubicBezTo>
                <a:cubicBezTo>
                  <a:pt x="17917" y="2761"/>
                  <a:pt x="17912" y="2756"/>
                  <a:pt x="17906" y="2751"/>
                </a:cubicBezTo>
                <a:cubicBezTo>
                  <a:pt x="17899" y="2745"/>
                  <a:pt x="17891" y="2739"/>
                  <a:pt x="17882" y="2733"/>
                </a:cubicBezTo>
                <a:cubicBezTo>
                  <a:pt x="17872" y="2726"/>
                  <a:pt x="17860" y="2720"/>
                  <a:pt x="17848" y="2713"/>
                </a:cubicBezTo>
                <a:close/>
                <a:moveTo>
                  <a:pt x="3646" y="2726"/>
                </a:moveTo>
                <a:cubicBezTo>
                  <a:pt x="3631" y="2729"/>
                  <a:pt x="3618" y="2737"/>
                  <a:pt x="3609" y="2750"/>
                </a:cubicBezTo>
                <a:cubicBezTo>
                  <a:pt x="3608" y="2751"/>
                  <a:pt x="3607" y="2752"/>
                  <a:pt x="3606" y="2754"/>
                </a:cubicBezTo>
                <a:cubicBezTo>
                  <a:pt x="3598" y="2766"/>
                  <a:pt x="3593" y="2781"/>
                  <a:pt x="3593" y="2798"/>
                </a:cubicBezTo>
                <a:cubicBezTo>
                  <a:pt x="3593" y="2804"/>
                  <a:pt x="3593" y="2810"/>
                  <a:pt x="3593" y="2817"/>
                </a:cubicBezTo>
                <a:cubicBezTo>
                  <a:pt x="3598" y="2820"/>
                  <a:pt x="3603" y="2822"/>
                  <a:pt x="3609" y="2822"/>
                </a:cubicBezTo>
                <a:cubicBezTo>
                  <a:pt x="3631" y="2822"/>
                  <a:pt x="3650" y="2792"/>
                  <a:pt x="3650" y="2754"/>
                </a:cubicBezTo>
                <a:cubicBezTo>
                  <a:pt x="3650" y="2744"/>
                  <a:pt x="3648" y="2735"/>
                  <a:pt x="3646" y="2726"/>
                </a:cubicBezTo>
                <a:close/>
                <a:moveTo>
                  <a:pt x="4033" y="2726"/>
                </a:moveTo>
                <a:cubicBezTo>
                  <a:pt x="4019" y="2726"/>
                  <a:pt x="4006" y="2728"/>
                  <a:pt x="3993" y="2733"/>
                </a:cubicBezTo>
                <a:cubicBezTo>
                  <a:pt x="3992" y="2738"/>
                  <a:pt x="3992" y="2743"/>
                  <a:pt x="3992" y="2748"/>
                </a:cubicBezTo>
                <a:cubicBezTo>
                  <a:pt x="3992" y="2786"/>
                  <a:pt x="4010" y="2817"/>
                  <a:pt x="4033" y="2817"/>
                </a:cubicBezTo>
                <a:cubicBezTo>
                  <a:pt x="4056" y="2817"/>
                  <a:pt x="4074" y="2786"/>
                  <a:pt x="4074" y="2748"/>
                </a:cubicBezTo>
                <a:cubicBezTo>
                  <a:pt x="4074" y="2741"/>
                  <a:pt x="4073" y="2734"/>
                  <a:pt x="4072" y="2728"/>
                </a:cubicBezTo>
                <a:cubicBezTo>
                  <a:pt x="4059" y="2728"/>
                  <a:pt x="4046" y="2726"/>
                  <a:pt x="4033" y="2726"/>
                </a:cubicBezTo>
                <a:close/>
                <a:moveTo>
                  <a:pt x="4844" y="2726"/>
                </a:moveTo>
                <a:cubicBezTo>
                  <a:pt x="4840" y="2726"/>
                  <a:pt x="4836" y="2727"/>
                  <a:pt x="4832" y="2728"/>
                </a:cubicBezTo>
                <a:cubicBezTo>
                  <a:pt x="4830" y="2736"/>
                  <a:pt x="4829" y="2745"/>
                  <a:pt x="4829" y="2755"/>
                </a:cubicBezTo>
                <a:cubicBezTo>
                  <a:pt x="4829" y="2793"/>
                  <a:pt x="4847" y="2823"/>
                  <a:pt x="4870" y="2823"/>
                </a:cubicBezTo>
                <a:cubicBezTo>
                  <a:pt x="4890" y="2823"/>
                  <a:pt x="4907" y="2799"/>
                  <a:pt x="4910" y="2767"/>
                </a:cubicBezTo>
                <a:cubicBezTo>
                  <a:pt x="4906" y="2764"/>
                  <a:pt x="4899" y="2760"/>
                  <a:pt x="4890" y="2755"/>
                </a:cubicBezTo>
                <a:cubicBezTo>
                  <a:pt x="4884" y="2751"/>
                  <a:pt x="4876" y="2746"/>
                  <a:pt x="4870" y="2742"/>
                </a:cubicBezTo>
                <a:cubicBezTo>
                  <a:pt x="4856" y="2734"/>
                  <a:pt x="4844" y="2726"/>
                  <a:pt x="4844" y="2726"/>
                </a:cubicBezTo>
                <a:close/>
                <a:moveTo>
                  <a:pt x="4276" y="2739"/>
                </a:moveTo>
                <a:lnTo>
                  <a:pt x="4276" y="2747"/>
                </a:lnTo>
                <a:lnTo>
                  <a:pt x="4276" y="2772"/>
                </a:lnTo>
                <a:cubicBezTo>
                  <a:pt x="4278" y="2764"/>
                  <a:pt x="4279" y="2756"/>
                  <a:pt x="4279" y="2747"/>
                </a:cubicBezTo>
                <a:cubicBezTo>
                  <a:pt x="4279" y="2744"/>
                  <a:pt x="4279" y="2742"/>
                  <a:pt x="4279" y="2739"/>
                </a:cubicBezTo>
                <a:cubicBezTo>
                  <a:pt x="4279" y="2739"/>
                  <a:pt x="4276" y="2739"/>
                  <a:pt x="4276" y="2739"/>
                </a:cubicBezTo>
                <a:close/>
                <a:moveTo>
                  <a:pt x="5252" y="2739"/>
                </a:moveTo>
                <a:cubicBezTo>
                  <a:pt x="5251" y="2744"/>
                  <a:pt x="5251" y="2748"/>
                  <a:pt x="5251" y="2753"/>
                </a:cubicBezTo>
                <a:cubicBezTo>
                  <a:pt x="5251" y="2791"/>
                  <a:pt x="5269" y="2821"/>
                  <a:pt x="5292" y="2821"/>
                </a:cubicBezTo>
                <a:cubicBezTo>
                  <a:pt x="5311" y="2821"/>
                  <a:pt x="5328" y="2799"/>
                  <a:pt x="5332" y="2768"/>
                </a:cubicBezTo>
                <a:cubicBezTo>
                  <a:pt x="5330" y="2768"/>
                  <a:pt x="5329" y="2768"/>
                  <a:pt x="5327" y="2767"/>
                </a:cubicBezTo>
                <a:cubicBezTo>
                  <a:pt x="5313" y="2767"/>
                  <a:pt x="5302" y="2764"/>
                  <a:pt x="5292" y="2759"/>
                </a:cubicBezTo>
                <a:cubicBezTo>
                  <a:pt x="5288" y="2757"/>
                  <a:pt x="5284" y="2755"/>
                  <a:pt x="5280" y="2753"/>
                </a:cubicBezTo>
                <a:cubicBezTo>
                  <a:pt x="5271" y="2748"/>
                  <a:pt x="5262" y="2743"/>
                  <a:pt x="5252" y="2739"/>
                </a:cubicBezTo>
                <a:close/>
                <a:moveTo>
                  <a:pt x="5113" y="2765"/>
                </a:moveTo>
                <a:cubicBezTo>
                  <a:pt x="5103" y="2765"/>
                  <a:pt x="5093" y="2765"/>
                  <a:pt x="5082" y="2767"/>
                </a:cubicBezTo>
                <a:cubicBezTo>
                  <a:pt x="5069" y="2768"/>
                  <a:pt x="5057" y="2771"/>
                  <a:pt x="5044" y="2775"/>
                </a:cubicBezTo>
                <a:cubicBezTo>
                  <a:pt x="5049" y="2801"/>
                  <a:pt x="5064" y="2819"/>
                  <a:pt x="5082" y="2819"/>
                </a:cubicBezTo>
                <a:cubicBezTo>
                  <a:pt x="5101" y="2819"/>
                  <a:pt x="5118" y="2797"/>
                  <a:pt x="5122" y="2766"/>
                </a:cubicBezTo>
                <a:cubicBezTo>
                  <a:pt x="5119" y="2766"/>
                  <a:pt x="5116" y="2765"/>
                  <a:pt x="5113" y="2765"/>
                </a:cubicBezTo>
                <a:close/>
                <a:moveTo>
                  <a:pt x="14989" y="2765"/>
                </a:moveTo>
                <a:cubicBezTo>
                  <a:pt x="14984" y="2776"/>
                  <a:pt x="14980" y="2789"/>
                  <a:pt x="14977" y="2803"/>
                </a:cubicBezTo>
                <a:cubicBezTo>
                  <a:pt x="14984" y="2793"/>
                  <a:pt x="14988" y="2780"/>
                  <a:pt x="14989" y="2765"/>
                </a:cubicBezTo>
                <a:close/>
                <a:moveTo>
                  <a:pt x="17219" y="2790"/>
                </a:moveTo>
                <a:cubicBezTo>
                  <a:pt x="17226" y="2812"/>
                  <a:pt x="17239" y="2827"/>
                  <a:pt x="17255" y="2827"/>
                </a:cubicBezTo>
                <a:cubicBezTo>
                  <a:pt x="17265" y="2827"/>
                  <a:pt x="17273" y="2821"/>
                  <a:pt x="17280" y="2812"/>
                </a:cubicBezTo>
                <a:cubicBezTo>
                  <a:pt x="17272" y="2809"/>
                  <a:pt x="17264" y="2806"/>
                  <a:pt x="17255" y="2803"/>
                </a:cubicBezTo>
                <a:cubicBezTo>
                  <a:pt x="17244" y="2799"/>
                  <a:pt x="17232" y="2795"/>
                  <a:pt x="17219" y="2790"/>
                </a:cubicBezTo>
                <a:close/>
                <a:moveTo>
                  <a:pt x="2666" y="2854"/>
                </a:moveTo>
                <a:cubicBezTo>
                  <a:pt x="2644" y="2854"/>
                  <a:pt x="2625" y="2885"/>
                  <a:pt x="2625" y="2923"/>
                </a:cubicBezTo>
                <a:cubicBezTo>
                  <a:pt x="2625" y="2960"/>
                  <a:pt x="2644" y="2991"/>
                  <a:pt x="2666" y="2991"/>
                </a:cubicBezTo>
                <a:cubicBezTo>
                  <a:pt x="2689" y="2991"/>
                  <a:pt x="2707" y="2960"/>
                  <a:pt x="2707" y="2923"/>
                </a:cubicBezTo>
                <a:cubicBezTo>
                  <a:pt x="2707" y="2885"/>
                  <a:pt x="2689" y="2854"/>
                  <a:pt x="2666" y="2854"/>
                </a:cubicBezTo>
                <a:close/>
                <a:moveTo>
                  <a:pt x="2874" y="2854"/>
                </a:moveTo>
                <a:cubicBezTo>
                  <a:pt x="2851" y="2854"/>
                  <a:pt x="2833" y="2885"/>
                  <a:pt x="2833" y="2923"/>
                </a:cubicBezTo>
                <a:cubicBezTo>
                  <a:pt x="2833" y="2945"/>
                  <a:pt x="2839" y="2965"/>
                  <a:pt x="2849" y="2977"/>
                </a:cubicBezTo>
                <a:cubicBezTo>
                  <a:pt x="2870" y="2945"/>
                  <a:pt x="2893" y="2918"/>
                  <a:pt x="2913" y="2903"/>
                </a:cubicBezTo>
                <a:cubicBezTo>
                  <a:pt x="2908" y="2875"/>
                  <a:pt x="2892" y="2854"/>
                  <a:pt x="2874" y="2854"/>
                </a:cubicBezTo>
                <a:close/>
                <a:moveTo>
                  <a:pt x="3081" y="2854"/>
                </a:moveTo>
                <a:cubicBezTo>
                  <a:pt x="3058" y="2854"/>
                  <a:pt x="3040" y="2885"/>
                  <a:pt x="3040" y="2923"/>
                </a:cubicBezTo>
                <a:cubicBezTo>
                  <a:pt x="3040" y="2960"/>
                  <a:pt x="3058" y="2991"/>
                  <a:pt x="3081" y="2991"/>
                </a:cubicBezTo>
                <a:cubicBezTo>
                  <a:pt x="3104" y="2991"/>
                  <a:pt x="3122" y="2960"/>
                  <a:pt x="3122" y="2923"/>
                </a:cubicBezTo>
                <a:cubicBezTo>
                  <a:pt x="3122" y="2885"/>
                  <a:pt x="3104" y="2854"/>
                  <a:pt x="3081" y="2854"/>
                </a:cubicBezTo>
                <a:close/>
                <a:moveTo>
                  <a:pt x="3510" y="2854"/>
                </a:moveTo>
                <a:cubicBezTo>
                  <a:pt x="3504" y="2863"/>
                  <a:pt x="3501" y="2875"/>
                  <a:pt x="3501" y="2889"/>
                </a:cubicBezTo>
                <a:cubicBezTo>
                  <a:pt x="3501" y="2904"/>
                  <a:pt x="3505" y="2944"/>
                  <a:pt x="3512" y="2990"/>
                </a:cubicBezTo>
                <a:cubicBezTo>
                  <a:pt x="3533" y="2986"/>
                  <a:pt x="3549" y="2957"/>
                  <a:pt x="3549" y="2922"/>
                </a:cubicBezTo>
                <a:cubicBezTo>
                  <a:pt x="3549" y="2886"/>
                  <a:pt x="3531" y="2856"/>
                  <a:pt x="3510" y="2854"/>
                </a:cubicBezTo>
                <a:close/>
                <a:moveTo>
                  <a:pt x="3711" y="2854"/>
                </a:moveTo>
                <a:cubicBezTo>
                  <a:pt x="3688" y="2854"/>
                  <a:pt x="3669" y="2885"/>
                  <a:pt x="3669" y="2923"/>
                </a:cubicBezTo>
                <a:cubicBezTo>
                  <a:pt x="3669" y="2942"/>
                  <a:pt x="3675" y="2960"/>
                  <a:pt x="3682" y="2972"/>
                </a:cubicBezTo>
                <a:cubicBezTo>
                  <a:pt x="3682" y="2966"/>
                  <a:pt x="3681" y="2960"/>
                  <a:pt x="3681" y="2953"/>
                </a:cubicBezTo>
                <a:cubicBezTo>
                  <a:pt x="3681" y="2925"/>
                  <a:pt x="3708" y="2896"/>
                  <a:pt x="3721" y="2857"/>
                </a:cubicBezTo>
                <a:cubicBezTo>
                  <a:pt x="3717" y="2855"/>
                  <a:pt x="3714" y="2854"/>
                  <a:pt x="3711" y="2854"/>
                </a:cubicBezTo>
                <a:close/>
                <a:moveTo>
                  <a:pt x="4133" y="2854"/>
                </a:moveTo>
                <a:cubicBezTo>
                  <a:pt x="4110" y="2854"/>
                  <a:pt x="4092" y="2885"/>
                  <a:pt x="4092" y="2923"/>
                </a:cubicBezTo>
                <a:cubicBezTo>
                  <a:pt x="4092" y="2960"/>
                  <a:pt x="4110" y="2991"/>
                  <a:pt x="4133" y="2991"/>
                </a:cubicBezTo>
                <a:cubicBezTo>
                  <a:pt x="4155" y="2991"/>
                  <a:pt x="4174" y="2960"/>
                  <a:pt x="4174" y="2923"/>
                </a:cubicBezTo>
                <a:cubicBezTo>
                  <a:pt x="4174" y="2918"/>
                  <a:pt x="4174" y="2914"/>
                  <a:pt x="4173" y="2910"/>
                </a:cubicBezTo>
                <a:cubicBezTo>
                  <a:pt x="4153" y="2908"/>
                  <a:pt x="4122" y="2925"/>
                  <a:pt x="4111" y="2928"/>
                </a:cubicBezTo>
                <a:cubicBezTo>
                  <a:pt x="4119" y="2908"/>
                  <a:pt x="4137" y="2889"/>
                  <a:pt x="4153" y="2863"/>
                </a:cubicBezTo>
                <a:cubicBezTo>
                  <a:pt x="4147" y="2858"/>
                  <a:pt x="4140" y="2854"/>
                  <a:pt x="4133" y="2854"/>
                </a:cubicBezTo>
                <a:close/>
                <a:moveTo>
                  <a:pt x="4348" y="2854"/>
                </a:moveTo>
                <a:cubicBezTo>
                  <a:pt x="4325" y="2854"/>
                  <a:pt x="4307" y="2885"/>
                  <a:pt x="4307" y="2923"/>
                </a:cubicBezTo>
                <a:cubicBezTo>
                  <a:pt x="4307" y="2960"/>
                  <a:pt x="4325" y="2991"/>
                  <a:pt x="4348" y="2991"/>
                </a:cubicBezTo>
                <a:cubicBezTo>
                  <a:pt x="4370" y="2991"/>
                  <a:pt x="4389" y="2960"/>
                  <a:pt x="4389" y="2923"/>
                </a:cubicBezTo>
                <a:cubicBezTo>
                  <a:pt x="4389" y="2885"/>
                  <a:pt x="4370" y="2854"/>
                  <a:pt x="4348" y="2854"/>
                </a:cubicBezTo>
                <a:close/>
                <a:moveTo>
                  <a:pt x="4762" y="2854"/>
                </a:moveTo>
                <a:cubicBezTo>
                  <a:pt x="4740" y="2854"/>
                  <a:pt x="4721" y="2885"/>
                  <a:pt x="4721" y="2923"/>
                </a:cubicBezTo>
                <a:cubicBezTo>
                  <a:pt x="4721" y="2960"/>
                  <a:pt x="4740" y="2991"/>
                  <a:pt x="4762" y="2991"/>
                </a:cubicBezTo>
                <a:cubicBezTo>
                  <a:pt x="4785" y="2991"/>
                  <a:pt x="4803" y="2960"/>
                  <a:pt x="4803" y="2923"/>
                </a:cubicBezTo>
                <a:cubicBezTo>
                  <a:pt x="4803" y="2885"/>
                  <a:pt x="4785" y="2854"/>
                  <a:pt x="4762" y="2854"/>
                </a:cubicBezTo>
                <a:close/>
                <a:moveTo>
                  <a:pt x="4977" y="2854"/>
                </a:moveTo>
                <a:cubicBezTo>
                  <a:pt x="4955" y="2854"/>
                  <a:pt x="4936" y="2885"/>
                  <a:pt x="4936" y="2923"/>
                </a:cubicBezTo>
                <a:cubicBezTo>
                  <a:pt x="4936" y="2960"/>
                  <a:pt x="4955" y="2991"/>
                  <a:pt x="4977" y="2991"/>
                </a:cubicBezTo>
                <a:cubicBezTo>
                  <a:pt x="5000" y="2991"/>
                  <a:pt x="5018" y="2960"/>
                  <a:pt x="5018" y="2923"/>
                </a:cubicBezTo>
                <a:cubicBezTo>
                  <a:pt x="5018" y="2885"/>
                  <a:pt x="5000" y="2854"/>
                  <a:pt x="4977" y="2854"/>
                </a:cubicBezTo>
                <a:close/>
                <a:moveTo>
                  <a:pt x="5176" y="2854"/>
                </a:moveTo>
                <a:cubicBezTo>
                  <a:pt x="5157" y="2861"/>
                  <a:pt x="5143" y="2888"/>
                  <a:pt x="5143" y="2921"/>
                </a:cubicBezTo>
                <a:cubicBezTo>
                  <a:pt x="5143" y="2959"/>
                  <a:pt x="5162" y="2989"/>
                  <a:pt x="5184" y="2989"/>
                </a:cubicBezTo>
                <a:cubicBezTo>
                  <a:pt x="5188" y="2989"/>
                  <a:pt x="5192" y="2988"/>
                  <a:pt x="5196" y="2987"/>
                </a:cubicBezTo>
                <a:cubicBezTo>
                  <a:pt x="5195" y="2945"/>
                  <a:pt x="5188" y="2896"/>
                  <a:pt x="5176" y="2854"/>
                </a:cubicBezTo>
                <a:close/>
                <a:moveTo>
                  <a:pt x="5392" y="2854"/>
                </a:moveTo>
                <a:cubicBezTo>
                  <a:pt x="5369" y="2854"/>
                  <a:pt x="5351" y="2885"/>
                  <a:pt x="5351" y="2923"/>
                </a:cubicBezTo>
                <a:cubicBezTo>
                  <a:pt x="5351" y="2927"/>
                  <a:pt x="5351" y="2932"/>
                  <a:pt x="5352" y="2937"/>
                </a:cubicBezTo>
                <a:cubicBezTo>
                  <a:pt x="5356" y="2934"/>
                  <a:pt x="5360" y="2932"/>
                  <a:pt x="5364" y="2932"/>
                </a:cubicBezTo>
                <a:cubicBezTo>
                  <a:pt x="5387" y="2932"/>
                  <a:pt x="5400" y="2959"/>
                  <a:pt x="5426" y="2961"/>
                </a:cubicBezTo>
                <a:cubicBezTo>
                  <a:pt x="5430" y="2950"/>
                  <a:pt x="5433" y="2937"/>
                  <a:pt x="5433" y="2923"/>
                </a:cubicBezTo>
                <a:cubicBezTo>
                  <a:pt x="5433" y="2885"/>
                  <a:pt x="5414" y="2854"/>
                  <a:pt x="5392" y="2854"/>
                </a:cubicBezTo>
                <a:close/>
                <a:moveTo>
                  <a:pt x="6866" y="2854"/>
                </a:moveTo>
                <a:cubicBezTo>
                  <a:pt x="6843" y="2854"/>
                  <a:pt x="6825" y="2885"/>
                  <a:pt x="6825" y="2923"/>
                </a:cubicBezTo>
                <a:cubicBezTo>
                  <a:pt x="6825" y="2960"/>
                  <a:pt x="6843" y="2991"/>
                  <a:pt x="6866" y="2991"/>
                </a:cubicBezTo>
                <a:cubicBezTo>
                  <a:pt x="6888" y="2991"/>
                  <a:pt x="6907" y="2960"/>
                  <a:pt x="6907" y="2923"/>
                </a:cubicBezTo>
                <a:cubicBezTo>
                  <a:pt x="6907" y="2885"/>
                  <a:pt x="6888" y="2854"/>
                  <a:pt x="6866" y="2854"/>
                </a:cubicBezTo>
                <a:close/>
                <a:moveTo>
                  <a:pt x="7073" y="2854"/>
                </a:moveTo>
                <a:cubicBezTo>
                  <a:pt x="7050" y="2854"/>
                  <a:pt x="7032" y="2885"/>
                  <a:pt x="7032" y="2923"/>
                </a:cubicBezTo>
                <a:cubicBezTo>
                  <a:pt x="7032" y="2960"/>
                  <a:pt x="7050" y="2991"/>
                  <a:pt x="7073" y="2991"/>
                </a:cubicBezTo>
                <a:cubicBezTo>
                  <a:pt x="7096" y="2991"/>
                  <a:pt x="7114" y="2960"/>
                  <a:pt x="7114" y="2923"/>
                </a:cubicBezTo>
                <a:cubicBezTo>
                  <a:pt x="7114" y="2885"/>
                  <a:pt x="7096" y="2854"/>
                  <a:pt x="7073" y="2854"/>
                </a:cubicBezTo>
                <a:close/>
                <a:moveTo>
                  <a:pt x="7280" y="2854"/>
                </a:moveTo>
                <a:cubicBezTo>
                  <a:pt x="7258" y="2854"/>
                  <a:pt x="7239" y="2885"/>
                  <a:pt x="7239" y="2923"/>
                </a:cubicBezTo>
                <a:cubicBezTo>
                  <a:pt x="7239" y="2960"/>
                  <a:pt x="7258" y="2991"/>
                  <a:pt x="7280" y="2991"/>
                </a:cubicBezTo>
                <a:cubicBezTo>
                  <a:pt x="7303" y="2991"/>
                  <a:pt x="7321" y="2960"/>
                  <a:pt x="7321" y="2923"/>
                </a:cubicBezTo>
                <a:cubicBezTo>
                  <a:pt x="7321" y="2885"/>
                  <a:pt x="7303" y="2854"/>
                  <a:pt x="7280" y="2854"/>
                </a:cubicBezTo>
                <a:close/>
                <a:moveTo>
                  <a:pt x="7495" y="2854"/>
                </a:moveTo>
                <a:cubicBezTo>
                  <a:pt x="7473" y="2854"/>
                  <a:pt x="7454" y="2885"/>
                  <a:pt x="7454" y="2923"/>
                </a:cubicBezTo>
                <a:cubicBezTo>
                  <a:pt x="7454" y="2960"/>
                  <a:pt x="7473" y="2991"/>
                  <a:pt x="7495" y="2991"/>
                </a:cubicBezTo>
                <a:cubicBezTo>
                  <a:pt x="7518" y="2991"/>
                  <a:pt x="7536" y="2960"/>
                  <a:pt x="7536" y="2923"/>
                </a:cubicBezTo>
                <a:cubicBezTo>
                  <a:pt x="7536" y="2885"/>
                  <a:pt x="7518" y="2854"/>
                  <a:pt x="7495" y="2854"/>
                </a:cubicBezTo>
                <a:close/>
                <a:moveTo>
                  <a:pt x="7702" y="2854"/>
                </a:moveTo>
                <a:cubicBezTo>
                  <a:pt x="7680" y="2854"/>
                  <a:pt x="7661" y="2885"/>
                  <a:pt x="7661" y="2923"/>
                </a:cubicBezTo>
                <a:cubicBezTo>
                  <a:pt x="7661" y="2960"/>
                  <a:pt x="7680" y="2991"/>
                  <a:pt x="7702" y="2991"/>
                </a:cubicBezTo>
                <a:cubicBezTo>
                  <a:pt x="7725" y="2991"/>
                  <a:pt x="7743" y="2960"/>
                  <a:pt x="7743" y="2923"/>
                </a:cubicBezTo>
                <a:cubicBezTo>
                  <a:pt x="7743" y="2885"/>
                  <a:pt x="7725" y="2854"/>
                  <a:pt x="7702" y="2854"/>
                </a:cubicBezTo>
                <a:close/>
                <a:moveTo>
                  <a:pt x="7910" y="2854"/>
                </a:moveTo>
                <a:cubicBezTo>
                  <a:pt x="7887" y="2854"/>
                  <a:pt x="7869" y="2885"/>
                  <a:pt x="7869" y="2923"/>
                </a:cubicBezTo>
                <a:cubicBezTo>
                  <a:pt x="7869" y="2960"/>
                  <a:pt x="7887" y="2991"/>
                  <a:pt x="7910" y="2991"/>
                </a:cubicBezTo>
                <a:cubicBezTo>
                  <a:pt x="7932" y="2991"/>
                  <a:pt x="7951" y="2960"/>
                  <a:pt x="7951" y="2923"/>
                </a:cubicBezTo>
                <a:cubicBezTo>
                  <a:pt x="7951" y="2885"/>
                  <a:pt x="7932" y="2854"/>
                  <a:pt x="7910" y="2854"/>
                </a:cubicBezTo>
                <a:close/>
                <a:moveTo>
                  <a:pt x="8125" y="2854"/>
                </a:moveTo>
                <a:cubicBezTo>
                  <a:pt x="8102" y="2854"/>
                  <a:pt x="8084" y="2885"/>
                  <a:pt x="8084" y="2923"/>
                </a:cubicBezTo>
                <a:cubicBezTo>
                  <a:pt x="8084" y="2960"/>
                  <a:pt x="8102" y="2991"/>
                  <a:pt x="8125" y="2991"/>
                </a:cubicBezTo>
                <a:cubicBezTo>
                  <a:pt x="8147" y="2991"/>
                  <a:pt x="8166" y="2960"/>
                  <a:pt x="8166" y="2923"/>
                </a:cubicBezTo>
                <a:cubicBezTo>
                  <a:pt x="8166" y="2885"/>
                  <a:pt x="8147" y="2854"/>
                  <a:pt x="8125" y="2854"/>
                </a:cubicBezTo>
                <a:close/>
                <a:moveTo>
                  <a:pt x="8332" y="2854"/>
                </a:moveTo>
                <a:cubicBezTo>
                  <a:pt x="8309" y="2854"/>
                  <a:pt x="8291" y="2885"/>
                  <a:pt x="8291" y="2923"/>
                </a:cubicBezTo>
                <a:cubicBezTo>
                  <a:pt x="8291" y="2960"/>
                  <a:pt x="8309" y="2991"/>
                  <a:pt x="8332" y="2991"/>
                </a:cubicBezTo>
                <a:cubicBezTo>
                  <a:pt x="8355" y="2991"/>
                  <a:pt x="8373" y="2960"/>
                  <a:pt x="8373" y="2923"/>
                </a:cubicBezTo>
                <a:cubicBezTo>
                  <a:pt x="8373" y="2885"/>
                  <a:pt x="8355" y="2854"/>
                  <a:pt x="8332" y="2854"/>
                </a:cubicBezTo>
                <a:close/>
                <a:moveTo>
                  <a:pt x="8539" y="2854"/>
                </a:moveTo>
                <a:cubicBezTo>
                  <a:pt x="8517" y="2854"/>
                  <a:pt x="8498" y="2885"/>
                  <a:pt x="8498" y="2923"/>
                </a:cubicBezTo>
                <a:cubicBezTo>
                  <a:pt x="8498" y="2960"/>
                  <a:pt x="8517" y="2991"/>
                  <a:pt x="8539" y="2991"/>
                </a:cubicBezTo>
                <a:cubicBezTo>
                  <a:pt x="8562" y="2991"/>
                  <a:pt x="8580" y="2960"/>
                  <a:pt x="8580" y="2923"/>
                </a:cubicBezTo>
                <a:cubicBezTo>
                  <a:pt x="8580" y="2885"/>
                  <a:pt x="8562" y="2854"/>
                  <a:pt x="8539" y="2854"/>
                </a:cubicBezTo>
                <a:close/>
                <a:moveTo>
                  <a:pt x="13368" y="2854"/>
                </a:moveTo>
                <a:cubicBezTo>
                  <a:pt x="13345" y="2854"/>
                  <a:pt x="13327" y="2885"/>
                  <a:pt x="13327" y="2923"/>
                </a:cubicBezTo>
                <a:cubicBezTo>
                  <a:pt x="13327" y="2960"/>
                  <a:pt x="13345" y="2991"/>
                  <a:pt x="13368" y="2991"/>
                </a:cubicBezTo>
                <a:cubicBezTo>
                  <a:pt x="13391" y="2991"/>
                  <a:pt x="13409" y="2960"/>
                  <a:pt x="13409" y="2923"/>
                </a:cubicBezTo>
                <a:cubicBezTo>
                  <a:pt x="13409" y="2885"/>
                  <a:pt x="13391" y="2854"/>
                  <a:pt x="13368" y="2854"/>
                </a:cubicBezTo>
                <a:close/>
                <a:moveTo>
                  <a:pt x="15049" y="2854"/>
                </a:moveTo>
                <a:cubicBezTo>
                  <a:pt x="15026" y="2854"/>
                  <a:pt x="15008" y="2885"/>
                  <a:pt x="15008" y="2923"/>
                </a:cubicBezTo>
                <a:cubicBezTo>
                  <a:pt x="15008" y="2960"/>
                  <a:pt x="15026" y="2991"/>
                  <a:pt x="15049" y="2991"/>
                </a:cubicBezTo>
                <a:cubicBezTo>
                  <a:pt x="15072" y="2991"/>
                  <a:pt x="15090" y="2960"/>
                  <a:pt x="15090" y="2923"/>
                </a:cubicBezTo>
                <a:cubicBezTo>
                  <a:pt x="15090" y="2885"/>
                  <a:pt x="15072" y="2854"/>
                  <a:pt x="15049" y="2854"/>
                </a:cubicBezTo>
                <a:close/>
                <a:moveTo>
                  <a:pt x="15256" y="2854"/>
                </a:moveTo>
                <a:cubicBezTo>
                  <a:pt x="15234" y="2854"/>
                  <a:pt x="15215" y="2885"/>
                  <a:pt x="15215" y="2923"/>
                </a:cubicBezTo>
                <a:cubicBezTo>
                  <a:pt x="15215" y="2960"/>
                  <a:pt x="15234" y="2991"/>
                  <a:pt x="15256" y="2991"/>
                </a:cubicBezTo>
                <a:cubicBezTo>
                  <a:pt x="15279" y="2991"/>
                  <a:pt x="15297" y="2960"/>
                  <a:pt x="15297" y="2923"/>
                </a:cubicBezTo>
                <a:cubicBezTo>
                  <a:pt x="15297" y="2885"/>
                  <a:pt x="15279" y="2854"/>
                  <a:pt x="15256" y="2854"/>
                </a:cubicBezTo>
                <a:close/>
                <a:moveTo>
                  <a:pt x="15471" y="2854"/>
                </a:moveTo>
                <a:cubicBezTo>
                  <a:pt x="15449" y="2854"/>
                  <a:pt x="15430" y="2885"/>
                  <a:pt x="15430" y="2923"/>
                </a:cubicBezTo>
                <a:cubicBezTo>
                  <a:pt x="15430" y="2960"/>
                  <a:pt x="15449" y="2991"/>
                  <a:pt x="15471" y="2991"/>
                </a:cubicBezTo>
                <a:cubicBezTo>
                  <a:pt x="15494" y="2991"/>
                  <a:pt x="15512" y="2960"/>
                  <a:pt x="15512" y="2923"/>
                </a:cubicBezTo>
                <a:cubicBezTo>
                  <a:pt x="15512" y="2885"/>
                  <a:pt x="15494" y="2854"/>
                  <a:pt x="15471" y="2854"/>
                </a:cubicBezTo>
                <a:close/>
                <a:moveTo>
                  <a:pt x="15679" y="2854"/>
                </a:moveTo>
                <a:cubicBezTo>
                  <a:pt x="15656" y="2854"/>
                  <a:pt x="15638" y="2885"/>
                  <a:pt x="15638" y="2923"/>
                </a:cubicBezTo>
                <a:cubicBezTo>
                  <a:pt x="15638" y="2960"/>
                  <a:pt x="15656" y="2991"/>
                  <a:pt x="15679" y="2991"/>
                </a:cubicBezTo>
                <a:cubicBezTo>
                  <a:pt x="15701" y="2991"/>
                  <a:pt x="15720" y="2960"/>
                  <a:pt x="15720" y="2923"/>
                </a:cubicBezTo>
                <a:cubicBezTo>
                  <a:pt x="15720" y="2885"/>
                  <a:pt x="15701" y="2854"/>
                  <a:pt x="15679" y="2854"/>
                </a:cubicBezTo>
                <a:close/>
                <a:moveTo>
                  <a:pt x="15894" y="2854"/>
                </a:moveTo>
                <a:cubicBezTo>
                  <a:pt x="15871" y="2854"/>
                  <a:pt x="15853" y="2885"/>
                  <a:pt x="15853" y="2923"/>
                </a:cubicBezTo>
                <a:cubicBezTo>
                  <a:pt x="15853" y="2960"/>
                  <a:pt x="15871" y="2991"/>
                  <a:pt x="15894" y="2991"/>
                </a:cubicBezTo>
                <a:cubicBezTo>
                  <a:pt x="15916" y="2991"/>
                  <a:pt x="15935" y="2960"/>
                  <a:pt x="15935" y="2923"/>
                </a:cubicBezTo>
                <a:cubicBezTo>
                  <a:pt x="15935" y="2885"/>
                  <a:pt x="15916" y="2854"/>
                  <a:pt x="15894" y="2854"/>
                </a:cubicBezTo>
                <a:close/>
                <a:moveTo>
                  <a:pt x="16101" y="2854"/>
                </a:moveTo>
                <a:cubicBezTo>
                  <a:pt x="16078" y="2854"/>
                  <a:pt x="16060" y="2885"/>
                  <a:pt x="16060" y="2923"/>
                </a:cubicBezTo>
                <a:cubicBezTo>
                  <a:pt x="16060" y="2960"/>
                  <a:pt x="16078" y="2991"/>
                  <a:pt x="16101" y="2991"/>
                </a:cubicBezTo>
                <a:cubicBezTo>
                  <a:pt x="16123" y="2991"/>
                  <a:pt x="16142" y="2960"/>
                  <a:pt x="16142" y="2923"/>
                </a:cubicBezTo>
                <a:cubicBezTo>
                  <a:pt x="16142" y="2885"/>
                  <a:pt x="16123" y="2854"/>
                  <a:pt x="16101" y="2854"/>
                </a:cubicBezTo>
                <a:close/>
                <a:moveTo>
                  <a:pt x="16308" y="2854"/>
                </a:moveTo>
                <a:cubicBezTo>
                  <a:pt x="16285" y="2854"/>
                  <a:pt x="16267" y="2885"/>
                  <a:pt x="16267" y="2923"/>
                </a:cubicBezTo>
                <a:cubicBezTo>
                  <a:pt x="16267" y="2960"/>
                  <a:pt x="16285" y="2991"/>
                  <a:pt x="16308" y="2991"/>
                </a:cubicBezTo>
                <a:cubicBezTo>
                  <a:pt x="16331" y="2991"/>
                  <a:pt x="16349" y="2960"/>
                  <a:pt x="16349" y="2923"/>
                </a:cubicBezTo>
                <a:cubicBezTo>
                  <a:pt x="16349" y="2885"/>
                  <a:pt x="16331" y="2854"/>
                  <a:pt x="16308" y="2854"/>
                </a:cubicBezTo>
                <a:close/>
                <a:moveTo>
                  <a:pt x="16523" y="2854"/>
                </a:moveTo>
                <a:cubicBezTo>
                  <a:pt x="16500" y="2854"/>
                  <a:pt x="16482" y="2885"/>
                  <a:pt x="16482" y="2923"/>
                </a:cubicBezTo>
                <a:cubicBezTo>
                  <a:pt x="16482" y="2960"/>
                  <a:pt x="16500" y="2991"/>
                  <a:pt x="16523" y="2991"/>
                </a:cubicBezTo>
                <a:cubicBezTo>
                  <a:pt x="16546" y="2991"/>
                  <a:pt x="16564" y="2960"/>
                  <a:pt x="16564" y="2923"/>
                </a:cubicBezTo>
                <a:cubicBezTo>
                  <a:pt x="16564" y="2885"/>
                  <a:pt x="16546" y="2854"/>
                  <a:pt x="16523" y="2854"/>
                </a:cubicBezTo>
                <a:close/>
                <a:moveTo>
                  <a:pt x="16730" y="2854"/>
                </a:moveTo>
                <a:cubicBezTo>
                  <a:pt x="16708" y="2854"/>
                  <a:pt x="16689" y="2885"/>
                  <a:pt x="16689" y="2923"/>
                </a:cubicBezTo>
                <a:cubicBezTo>
                  <a:pt x="16689" y="2960"/>
                  <a:pt x="16708" y="2991"/>
                  <a:pt x="16730" y="2991"/>
                </a:cubicBezTo>
                <a:cubicBezTo>
                  <a:pt x="16753" y="2991"/>
                  <a:pt x="16771" y="2960"/>
                  <a:pt x="16771" y="2923"/>
                </a:cubicBezTo>
                <a:cubicBezTo>
                  <a:pt x="16771" y="2885"/>
                  <a:pt x="16753" y="2854"/>
                  <a:pt x="16730" y="2854"/>
                </a:cubicBezTo>
                <a:close/>
                <a:moveTo>
                  <a:pt x="16938" y="2854"/>
                </a:moveTo>
                <a:cubicBezTo>
                  <a:pt x="16915" y="2854"/>
                  <a:pt x="16897" y="2885"/>
                  <a:pt x="16897" y="2923"/>
                </a:cubicBezTo>
                <a:cubicBezTo>
                  <a:pt x="16897" y="2960"/>
                  <a:pt x="16915" y="2991"/>
                  <a:pt x="16938" y="2991"/>
                </a:cubicBezTo>
                <a:cubicBezTo>
                  <a:pt x="16960" y="2991"/>
                  <a:pt x="16979" y="2960"/>
                  <a:pt x="16979" y="2923"/>
                </a:cubicBezTo>
                <a:cubicBezTo>
                  <a:pt x="16979" y="2885"/>
                  <a:pt x="16960" y="2854"/>
                  <a:pt x="16938" y="2854"/>
                </a:cubicBezTo>
                <a:close/>
                <a:moveTo>
                  <a:pt x="17153" y="2854"/>
                </a:moveTo>
                <a:cubicBezTo>
                  <a:pt x="17130" y="2854"/>
                  <a:pt x="17111" y="2885"/>
                  <a:pt x="17111" y="2923"/>
                </a:cubicBezTo>
                <a:cubicBezTo>
                  <a:pt x="17111" y="2960"/>
                  <a:pt x="17130" y="2991"/>
                  <a:pt x="17153" y="2991"/>
                </a:cubicBezTo>
                <a:cubicBezTo>
                  <a:pt x="17175" y="2991"/>
                  <a:pt x="17194" y="2960"/>
                  <a:pt x="17194" y="2923"/>
                </a:cubicBezTo>
                <a:cubicBezTo>
                  <a:pt x="17194" y="2885"/>
                  <a:pt x="17175" y="2854"/>
                  <a:pt x="17153" y="2854"/>
                </a:cubicBezTo>
                <a:close/>
                <a:moveTo>
                  <a:pt x="17360" y="2854"/>
                </a:moveTo>
                <a:cubicBezTo>
                  <a:pt x="17337" y="2854"/>
                  <a:pt x="17319" y="2885"/>
                  <a:pt x="17319" y="2923"/>
                </a:cubicBezTo>
                <a:cubicBezTo>
                  <a:pt x="17319" y="2960"/>
                  <a:pt x="17337" y="2991"/>
                  <a:pt x="17360" y="2991"/>
                </a:cubicBezTo>
                <a:cubicBezTo>
                  <a:pt x="17382" y="2991"/>
                  <a:pt x="17401" y="2960"/>
                  <a:pt x="17401" y="2923"/>
                </a:cubicBezTo>
                <a:cubicBezTo>
                  <a:pt x="17401" y="2885"/>
                  <a:pt x="17382" y="2854"/>
                  <a:pt x="17360" y="2854"/>
                </a:cubicBezTo>
                <a:close/>
                <a:moveTo>
                  <a:pt x="17567" y="2854"/>
                </a:moveTo>
                <a:cubicBezTo>
                  <a:pt x="17544" y="2854"/>
                  <a:pt x="17526" y="2885"/>
                  <a:pt x="17526" y="2923"/>
                </a:cubicBezTo>
                <a:cubicBezTo>
                  <a:pt x="17526" y="2960"/>
                  <a:pt x="17544" y="2991"/>
                  <a:pt x="17567" y="2991"/>
                </a:cubicBezTo>
                <a:cubicBezTo>
                  <a:pt x="17590" y="2991"/>
                  <a:pt x="17608" y="2960"/>
                  <a:pt x="17608" y="2923"/>
                </a:cubicBezTo>
                <a:cubicBezTo>
                  <a:pt x="17608" y="2885"/>
                  <a:pt x="17590" y="2854"/>
                  <a:pt x="17567" y="2854"/>
                </a:cubicBezTo>
                <a:close/>
                <a:moveTo>
                  <a:pt x="17782" y="2854"/>
                </a:moveTo>
                <a:cubicBezTo>
                  <a:pt x="17759" y="2854"/>
                  <a:pt x="17741" y="2885"/>
                  <a:pt x="17741" y="2923"/>
                </a:cubicBezTo>
                <a:cubicBezTo>
                  <a:pt x="17741" y="2960"/>
                  <a:pt x="17759" y="2991"/>
                  <a:pt x="17782" y="2991"/>
                </a:cubicBezTo>
                <a:cubicBezTo>
                  <a:pt x="17805" y="2991"/>
                  <a:pt x="17823" y="2960"/>
                  <a:pt x="17823" y="2923"/>
                </a:cubicBezTo>
                <a:cubicBezTo>
                  <a:pt x="17823" y="2885"/>
                  <a:pt x="17805" y="2854"/>
                  <a:pt x="17782" y="2854"/>
                </a:cubicBezTo>
                <a:close/>
                <a:moveTo>
                  <a:pt x="4532" y="2867"/>
                </a:moveTo>
                <a:cubicBezTo>
                  <a:pt x="4523" y="2876"/>
                  <a:pt x="4517" y="2890"/>
                  <a:pt x="4514" y="2907"/>
                </a:cubicBezTo>
                <a:cubicBezTo>
                  <a:pt x="4520" y="2894"/>
                  <a:pt x="4526" y="2881"/>
                  <a:pt x="4532" y="2867"/>
                </a:cubicBezTo>
                <a:close/>
                <a:moveTo>
                  <a:pt x="8739" y="2867"/>
                </a:moveTo>
                <a:cubicBezTo>
                  <a:pt x="8724" y="2877"/>
                  <a:pt x="8713" y="2902"/>
                  <a:pt x="8713" y="2931"/>
                </a:cubicBezTo>
                <a:cubicBezTo>
                  <a:pt x="8713" y="2968"/>
                  <a:pt x="8732" y="2999"/>
                  <a:pt x="8754" y="2999"/>
                </a:cubicBezTo>
                <a:cubicBezTo>
                  <a:pt x="8760" y="2999"/>
                  <a:pt x="8765" y="2997"/>
                  <a:pt x="8769" y="2994"/>
                </a:cubicBezTo>
                <a:cubicBezTo>
                  <a:pt x="8771" y="2979"/>
                  <a:pt x="8771" y="2963"/>
                  <a:pt x="8771" y="2949"/>
                </a:cubicBezTo>
                <a:cubicBezTo>
                  <a:pt x="8771" y="2905"/>
                  <a:pt x="8757" y="2883"/>
                  <a:pt x="8739" y="2867"/>
                </a:cubicBezTo>
                <a:close/>
                <a:moveTo>
                  <a:pt x="17960" y="2880"/>
                </a:moveTo>
                <a:cubicBezTo>
                  <a:pt x="17953" y="2892"/>
                  <a:pt x="17948" y="2908"/>
                  <a:pt x="17948" y="2926"/>
                </a:cubicBezTo>
                <a:cubicBezTo>
                  <a:pt x="17953" y="2912"/>
                  <a:pt x="17958" y="2897"/>
                  <a:pt x="17960" y="2880"/>
                </a:cubicBezTo>
                <a:close/>
                <a:moveTo>
                  <a:pt x="14642" y="2893"/>
                </a:moveTo>
                <a:cubicBezTo>
                  <a:pt x="14639" y="2932"/>
                  <a:pt x="14632" y="2965"/>
                  <a:pt x="14624" y="2993"/>
                </a:cubicBezTo>
                <a:cubicBezTo>
                  <a:pt x="14626" y="2994"/>
                  <a:pt x="14628" y="2994"/>
                  <a:pt x="14630" y="2994"/>
                </a:cubicBezTo>
                <a:cubicBezTo>
                  <a:pt x="14641" y="2994"/>
                  <a:pt x="14650" y="2987"/>
                  <a:pt x="14657" y="2976"/>
                </a:cubicBezTo>
                <a:cubicBezTo>
                  <a:pt x="14653" y="2941"/>
                  <a:pt x="14648" y="2909"/>
                  <a:pt x="14642" y="2893"/>
                </a:cubicBezTo>
                <a:close/>
                <a:moveTo>
                  <a:pt x="18790" y="2893"/>
                </a:moveTo>
                <a:cubicBezTo>
                  <a:pt x="18787" y="2902"/>
                  <a:pt x="18785" y="2914"/>
                  <a:pt x="18785" y="2925"/>
                </a:cubicBezTo>
                <a:cubicBezTo>
                  <a:pt x="18785" y="2963"/>
                  <a:pt x="18803" y="2994"/>
                  <a:pt x="18826" y="2994"/>
                </a:cubicBezTo>
                <a:cubicBezTo>
                  <a:pt x="18849" y="2994"/>
                  <a:pt x="18867" y="2963"/>
                  <a:pt x="18867" y="2925"/>
                </a:cubicBezTo>
                <a:cubicBezTo>
                  <a:pt x="18867" y="2915"/>
                  <a:pt x="18866" y="2906"/>
                  <a:pt x="18863" y="2897"/>
                </a:cubicBezTo>
                <a:cubicBezTo>
                  <a:pt x="18839" y="2894"/>
                  <a:pt x="18815" y="2893"/>
                  <a:pt x="18790" y="2893"/>
                </a:cubicBezTo>
                <a:close/>
                <a:moveTo>
                  <a:pt x="14384" y="2894"/>
                </a:moveTo>
                <a:cubicBezTo>
                  <a:pt x="14381" y="2904"/>
                  <a:pt x="14379" y="2916"/>
                  <a:pt x="14379" y="2928"/>
                </a:cubicBezTo>
                <a:cubicBezTo>
                  <a:pt x="14379" y="2966"/>
                  <a:pt x="14397" y="2996"/>
                  <a:pt x="14420" y="2996"/>
                </a:cubicBezTo>
                <a:cubicBezTo>
                  <a:pt x="14442" y="2996"/>
                  <a:pt x="14461" y="2966"/>
                  <a:pt x="14461" y="2928"/>
                </a:cubicBezTo>
                <a:cubicBezTo>
                  <a:pt x="14461" y="2925"/>
                  <a:pt x="14460" y="2921"/>
                  <a:pt x="14460" y="2917"/>
                </a:cubicBezTo>
                <a:cubicBezTo>
                  <a:pt x="14447" y="2910"/>
                  <a:pt x="14431" y="2903"/>
                  <a:pt x="14413" y="2895"/>
                </a:cubicBezTo>
                <a:cubicBezTo>
                  <a:pt x="14404" y="2892"/>
                  <a:pt x="14394" y="2892"/>
                  <a:pt x="14384" y="2894"/>
                </a:cubicBezTo>
                <a:close/>
                <a:moveTo>
                  <a:pt x="5221" y="2905"/>
                </a:moveTo>
                <a:cubicBezTo>
                  <a:pt x="5219" y="2922"/>
                  <a:pt x="5220" y="2935"/>
                  <a:pt x="5224" y="2946"/>
                </a:cubicBezTo>
                <a:cubicBezTo>
                  <a:pt x="5224" y="2941"/>
                  <a:pt x="5225" y="2937"/>
                  <a:pt x="5225" y="2932"/>
                </a:cubicBezTo>
                <a:cubicBezTo>
                  <a:pt x="5225" y="2923"/>
                  <a:pt x="5223" y="2914"/>
                  <a:pt x="5221" y="2905"/>
                </a:cubicBezTo>
                <a:close/>
                <a:moveTo>
                  <a:pt x="2496" y="2918"/>
                </a:moveTo>
                <a:cubicBezTo>
                  <a:pt x="2485" y="2946"/>
                  <a:pt x="2474" y="2973"/>
                  <a:pt x="2464" y="3000"/>
                </a:cubicBezTo>
                <a:cubicBezTo>
                  <a:pt x="2483" y="2994"/>
                  <a:pt x="2497" y="2966"/>
                  <a:pt x="2497" y="2933"/>
                </a:cubicBezTo>
                <a:cubicBezTo>
                  <a:pt x="2497" y="2928"/>
                  <a:pt x="2497" y="2923"/>
                  <a:pt x="2496" y="2918"/>
                </a:cubicBezTo>
                <a:close/>
                <a:moveTo>
                  <a:pt x="3255" y="2931"/>
                </a:moveTo>
                <a:cubicBezTo>
                  <a:pt x="3257" y="2966"/>
                  <a:pt x="3274" y="2993"/>
                  <a:pt x="3295" y="2993"/>
                </a:cubicBezTo>
                <a:cubicBezTo>
                  <a:pt x="3296" y="2993"/>
                  <a:pt x="3297" y="2993"/>
                  <a:pt x="3298" y="2993"/>
                </a:cubicBezTo>
                <a:cubicBezTo>
                  <a:pt x="3288" y="2964"/>
                  <a:pt x="3275" y="2943"/>
                  <a:pt x="3255" y="2931"/>
                </a:cubicBezTo>
                <a:close/>
                <a:moveTo>
                  <a:pt x="19000" y="2931"/>
                </a:moveTo>
                <a:cubicBezTo>
                  <a:pt x="19000" y="2969"/>
                  <a:pt x="19019" y="2999"/>
                  <a:pt x="19041" y="2999"/>
                </a:cubicBezTo>
                <a:cubicBezTo>
                  <a:pt x="19057" y="2999"/>
                  <a:pt x="19071" y="2983"/>
                  <a:pt x="19077" y="2961"/>
                </a:cubicBezTo>
                <a:cubicBezTo>
                  <a:pt x="19052" y="2949"/>
                  <a:pt x="19026" y="2940"/>
                  <a:pt x="19000" y="2931"/>
                </a:cubicBezTo>
                <a:close/>
                <a:moveTo>
                  <a:pt x="3884" y="2944"/>
                </a:moveTo>
                <a:cubicBezTo>
                  <a:pt x="3888" y="2975"/>
                  <a:pt x="3905" y="2999"/>
                  <a:pt x="3925" y="2999"/>
                </a:cubicBezTo>
                <a:cubicBezTo>
                  <a:pt x="3933" y="2999"/>
                  <a:pt x="3941" y="2994"/>
                  <a:pt x="3948" y="2987"/>
                </a:cubicBezTo>
                <a:cubicBezTo>
                  <a:pt x="3925" y="2976"/>
                  <a:pt x="3904" y="2953"/>
                  <a:pt x="3884" y="2944"/>
                </a:cubicBezTo>
                <a:close/>
                <a:moveTo>
                  <a:pt x="5374" y="2982"/>
                </a:moveTo>
                <a:cubicBezTo>
                  <a:pt x="5379" y="2987"/>
                  <a:pt x="5385" y="2989"/>
                  <a:pt x="5392" y="2989"/>
                </a:cubicBezTo>
                <a:cubicBezTo>
                  <a:pt x="5396" y="2989"/>
                  <a:pt x="5400" y="2988"/>
                  <a:pt x="5404" y="2986"/>
                </a:cubicBezTo>
                <a:cubicBezTo>
                  <a:pt x="5393" y="2984"/>
                  <a:pt x="5382" y="2982"/>
                  <a:pt x="5374" y="2982"/>
                </a:cubicBezTo>
                <a:close/>
                <a:moveTo>
                  <a:pt x="2559" y="3033"/>
                </a:moveTo>
                <a:cubicBezTo>
                  <a:pt x="2536" y="3033"/>
                  <a:pt x="2518" y="3064"/>
                  <a:pt x="2518" y="3102"/>
                </a:cubicBezTo>
                <a:cubicBezTo>
                  <a:pt x="2518" y="3140"/>
                  <a:pt x="2536" y="3170"/>
                  <a:pt x="2559" y="3170"/>
                </a:cubicBezTo>
                <a:cubicBezTo>
                  <a:pt x="2582" y="3170"/>
                  <a:pt x="2600" y="3140"/>
                  <a:pt x="2600" y="3102"/>
                </a:cubicBezTo>
                <a:cubicBezTo>
                  <a:pt x="2600" y="3064"/>
                  <a:pt x="2582" y="3033"/>
                  <a:pt x="2559" y="3033"/>
                </a:cubicBezTo>
                <a:close/>
                <a:moveTo>
                  <a:pt x="2766" y="3033"/>
                </a:moveTo>
                <a:cubicBezTo>
                  <a:pt x="2744" y="3033"/>
                  <a:pt x="2725" y="3064"/>
                  <a:pt x="2725" y="3102"/>
                </a:cubicBezTo>
                <a:cubicBezTo>
                  <a:pt x="2725" y="3138"/>
                  <a:pt x="2742" y="3168"/>
                  <a:pt x="2764" y="3170"/>
                </a:cubicBezTo>
                <a:cubicBezTo>
                  <a:pt x="2764" y="3166"/>
                  <a:pt x="2765" y="3162"/>
                  <a:pt x="2766" y="3159"/>
                </a:cubicBezTo>
                <a:cubicBezTo>
                  <a:pt x="2771" y="3140"/>
                  <a:pt x="2777" y="3121"/>
                  <a:pt x="2785" y="3102"/>
                </a:cubicBezTo>
                <a:cubicBezTo>
                  <a:pt x="2790" y="3090"/>
                  <a:pt x="2795" y="3077"/>
                  <a:pt x="2801" y="3065"/>
                </a:cubicBezTo>
                <a:cubicBezTo>
                  <a:pt x="2793" y="3046"/>
                  <a:pt x="2781" y="3033"/>
                  <a:pt x="2766" y="3033"/>
                </a:cubicBezTo>
                <a:close/>
                <a:moveTo>
                  <a:pt x="2981" y="3033"/>
                </a:moveTo>
                <a:cubicBezTo>
                  <a:pt x="2959" y="3033"/>
                  <a:pt x="2940" y="3064"/>
                  <a:pt x="2940" y="3102"/>
                </a:cubicBezTo>
                <a:cubicBezTo>
                  <a:pt x="2940" y="3140"/>
                  <a:pt x="2959" y="3170"/>
                  <a:pt x="2981" y="3170"/>
                </a:cubicBezTo>
                <a:cubicBezTo>
                  <a:pt x="3004" y="3170"/>
                  <a:pt x="3022" y="3140"/>
                  <a:pt x="3022" y="3102"/>
                </a:cubicBezTo>
                <a:cubicBezTo>
                  <a:pt x="3022" y="3064"/>
                  <a:pt x="3004" y="3033"/>
                  <a:pt x="2981" y="3033"/>
                </a:cubicBezTo>
                <a:close/>
                <a:moveTo>
                  <a:pt x="3188" y="3033"/>
                </a:moveTo>
                <a:cubicBezTo>
                  <a:pt x="3166" y="3033"/>
                  <a:pt x="3147" y="3064"/>
                  <a:pt x="3147" y="3102"/>
                </a:cubicBezTo>
                <a:cubicBezTo>
                  <a:pt x="3147" y="3140"/>
                  <a:pt x="3166" y="3170"/>
                  <a:pt x="3188" y="3170"/>
                </a:cubicBezTo>
                <a:cubicBezTo>
                  <a:pt x="3211" y="3170"/>
                  <a:pt x="3230" y="3140"/>
                  <a:pt x="3230" y="3102"/>
                </a:cubicBezTo>
                <a:cubicBezTo>
                  <a:pt x="3230" y="3064"/>
                  <a:pt x="3211" y="3033"/>
                  <a:pt x="3188" y="3033"/>
                </a:cubicBezTo>
                <a:close/>
                <a:moveTo>
                  <a:pt x="3396" y="3033"/>
                </a:moveTo>
                <a:cubicBezTo>
                  <a:pt x="3373" y="3033"/>
                  <a:pt x="3355" y="3064"/>
                  <a:pt x="3355" y="3102"/>
                </a:cubicBezTo>
                <a:cubicBezTo>
                  <a:pt x="3355" y="3140"/>
                  <a:pt x="3373" y="3170"/>
                  <a:pt x="3396" y="3170"/>
                </a:cubicBezTo>
                <a:cubicBezTo>
                  <a:pt x="3418" y="3170"/>
                  <a:pt x="3437" y="3140"/>
                  <a:pt x="3437" y="3102"/>
                </a:cubicBezTo>
                <a:cubicBezTo>
                  <a:pt x="3437" y="3064"/>
                  <a:pt x="3418" y="3033"/>
                  <a:pt x="3396" y="3033"/>
                </a:cubicBezTo>
                <a:close/>
                <a:moveTo>
                  <a:pt x="3611" y="3033"/>
                </a:moveTo>
                <a:cubicBezTo>
                  <a:pt x="3588" y="3033"/>
                  <a:pt x="3570" y="3064"/>
                  <a:pt x="3570" y="3102"/>
                </a:cubicBezTo>
                <a:cubicBezTo>
                  <a:pt x="3570" y="3140"/>
                  <a:pt x="3588" y="3170"/>
                  <a:pt x="3611" y="3170"/>
                </a:cubicBezTo>
                <a:cubicBezTo>
                  <a:pt x="3633" y="3170"/>
                  <a:pt x="3652" y="3140"/>
                  <a:pt x="3652" y="3102"/>
                </a:cubicBezTo>
                <a:cubicBezTo>
                  <a:pt x="3652" y="3064"/>
                  <a:pt x="3633" y="3033"/>
                  <a:pt x="3611" y="3033"/>
                </a:cubicBezTo>
                <a:close/>
                <a:moveTo>
                  <a:pt x="4033" y="3033"/>
                </a:moveTo>
                <a:cubicBezTo>
                  <a:pt x="4010" y="3033"/>
                  <a:pt x="3992" y="3064"/>
                  <a:pt x="3992" y="3102"/>
                </a:cubicBezTo>
                <a:cubicBezTo>
                  <a:pt x="3992" y="3140"/>
                  <a:pt x="4010" y="3170"/>
                  <a:pt x="4033" y="3170"/>
                </a:cubicBezTo>
                <a:cubicBezTo>
                  <a:pt x="4056" y="3170"/>
                  <a:pt x="4074" y="3140"/>
                  <a:pt x="4074" y="3102"/>
                </a:cubicBezTo>
                <a:cubicBezTo>
                  <a:pt x="4074" y="3064"/>
                  <a:pt x="4056" y="3033"/>
                  <a:pt x="4033" y="3033"/>
                </a:cubicBezTo>
                <a:close/>
                <a:moveTo>
                  <a:pt x="4235" y="3033"/>
                </a:moveTo>
                <a:cubicBezTo>
                  <a:pt x="4215" y="3038"/>
                  <a:pt x="4199" y="3066"/>
                  <a:pt x="4199" y="3101"/>
                </a:cubicBezTo>
                <a:cubicBezTo>
                  <a:pt x="4199" y="3130"/>
                  <a:pt x="4210" y="3154"/>
                  <a:pt x="4225" y="3164"/>
                </a:cubicBezTo>
                <a:cubicBezTo>
                  <a:pt x="4227" y="3149"/>
                  <a:pt x="4229" y="3128"/>
                  <a:pt x="4231" y="3101"/>
                </a:cubicBezTo>
                <a:cubicBezTo>
                  <a:pt x="4232" y="3082"/>
                  <a:pt x="4233" y="3060"/>
                  <a:pt x="4235" y="3033"/>
                </a:cubicBezTo>
                <a:close/>
                <a:moveTo>
                  <a:pt x="4662" y="3033"/>
                </a:moveTo>
                <a:cubicBezTo>
                  <a:pt x="4649" y="3033"/>
                  <a:pt x="4637" y="3044"/>
                  <a:pt x="4630" y="3060"/>
                </a:cubicBezTo>
                <a:cubicBezTo>
                  <a:pt x="4626" y="3072"/>
                  <a:pt x="4624" y="3086"/>
                  <a:pt x="4622" y="3102"/>
                </a:cubicBezTo>
                <a:cubicBezTo>
                  <a:pt x="4622" y="3103"/>
                  <a:pt x="4622" y="3104"/>
                  <a:pt x="4621" y="3105"/>
                </a:cubicBezTo>
                <a:cubicBezTo>
                  <a:pt x="4622" y="3141"/>
                  <a:pt x="4640" y="3170"/>
                  <a:pt x="4662" y="3170"/>
                </a:cubicBezTo>
                <a:cubicBezTo>
                  <a:pt x="4685" y="3170"/>
                  <a:pt x="4703" y="3140"/>
                  <a:pt x="4703" y="3102"/>
                </a:cubicBezTo>
                <a:cubicBezTo>
                  <a:pt x="4703" y="3064"/>
                  <a:pt x="4685" y="3033"/>
                  <a:pt x="4662" y="3033"/>
                </a:cubicBezTo>
                <a:close/>
                <a:moveTo>
                  <a:pt x="5077" y="3033"/>
                </a:moveTo>
                <a:cubicBezTo>
                  <a:pt x="5054" y="3033"/>
                  <a:pt x="5036" y="3064"/>
                  <a:pt x="5036" y="3102"/>
                </a:cubicBezTo>
                <a:cubicBezTo>
                  <a:pt x="5036" y="3140"/>
                  <a:pt x="5054" y="3170"/>
                  <a:pt x="5077" y="3170"/>
                </a:cubicBezTo>
                <a:cubicBezTo>
                  <a:pt x="5100" y="3170"/>
                  <a:pt x="5118" y="3140"/>
                  <a:pt x="5118" y="3102"/>
                </a:cubicBezTo>
                <a:cubicBezTo>
                  <a:pt x="5118" y="3064"/>
                  <a:pt x="5100" y="3033"/>
                  <a:pt x="5077" y="3033"/>
                </a:cubicBezTo>
                <a:close/>
                <a:moveTo>
                  <a:pt x="5499" y="3033"/>
                </a:moveTo>
                <a:cubicBezTo>
                  <a:pt x="5477" y="3033"/>
                  <a:pt x="5458" y="3064"/>
                  <a:pt x="5458" y="3102"/>
                </a:cubicBezTo>
                <a:cubicBezTo>
                  <a:pt x="5458" y="3140"/>
                  <a:pt x="5477" y="3170"/>
                  <a:pt x="5499" y="3170"/>
                </a:cubicBezTo>
                <a:cubicBezTo>
                  <a:pt x="5522" y="3170"/>
                  <a:pt x="5540" y="3140"/>
                  <a:pt x="5540" y="3102"/>
                </a:cubicBezTo>
                <a:cubicBezTo>
                  <a:pt x="5540" y="3064"/>
                  <a:pt x="5522" y="3033"/>
                  <a:pt x="5499" y="3033"/>
                </a:cubicBezTo>
                <a:close/>
                <a:moveTo>
                  <a:pt x="6772" y="3033"/>
                </a:moveTo>
                <a:cubicBezTo>
                  <a:pt x="6769" y="3047"/>
                  <a:pt x="6765" y="3058"/>
                  <a:pt x="6760" y="3067"/>
                </a:cubicBezTo>
                <a:cubicBezTo>
                  <a:pt x="6755" y="3077"/>
                  <a:pt x="6749" y="3087"/>
                  <a:pt x="6745" y="3098"/>
                </a:cubicBezTo>
                <a:cubicBezTo>
                  <a:pt x="6739" y="3111"/>
                  <a:pt x="6734" y="3127"/>
                  <a:pt x="6733" y="3149"/>
                </a:cubicBezTo>
                <a:cubicBezTo>
                  <a:pt x="6740" y="3160"/>
                  <a:pt x="6749" y="3167"/>
                  <a:pt x="6760" y="3167"/>
                </a:cubicBezTo>
                <a:cubicBezTo>
                  <a:pt x="6783" y="3167"/>
                  <a:pt x="6801" y="3136"/>
                  <a:pt x="6801" y="3098"/>
                </a:cubicBezTo>
                <a:cubicBezTo>
                  <a:pt x="6801" y="3068"/>
                  <a:pt x="6789" y="3042"/>
                  <a:pt x="6772" y="3033"/>
                </a:cubicBezTo>
                <a:close/>
                <a:moveTo>
                  <a:pt x="6965" y="3033"/>
                </a:moveTo>
                <a:cubicBezTo>
                  <a:pt x="6943" y="3033"/>
                  <a:pt x="6924" y="3064"/>
                  <a:pt x="6924" y="3102"/>
                </a:cubicBezTo>
                <a:cubicBezTo>
                  <a:pt x="6924" y="3140"/>
                  <a:pt x="6943" y="3170"/>
                  <a:pt x="6965" y="3170"/>
                </a:cubicBezTo>
                <a:cubicBezTo>
                  <a:pt x="6988" y="3170"/>
                  <a:pt x="7006" y="3140"/>
                  <a:pt x="7006" y="3102"/>
                </a:cubicBezTo>
                <a:cubicBezTo>
                  <a:pt x="7006" y="3064"/>
                  <a:pt x="6988" y="3033"/>
                  <a:pt x="6965" y="3033"/>
                </a:cubicBezTo>
                <a:close/>
                <a:moveTo>
                  <a:pt x="7180" y="3033"/>
                </a:moveTo>
                <a:cubicBezTo>
                  <a:pt x="7158" y="3033"/>
                  <a:pt x="7139" y="3064"/>
                  <a:pt x="7139" y="3102"/>
                </a:cubicBezTo>
                <a:cubicBezTo>
                  <a:pt x="7139" y="3140"/>
                  <a:pt x="7158" y="3170"/>
                  <a:pt x="7180" y="3170"/>
                </a:cubicBezTo>
                <a:cubicBezTo>
                  <a:pt x="7203" y="3170"/>
                  <a:pt x="7221" y="3140"/>
                  <a:pt x="7221" y="3102"/>
                </a:cubicBezTo>
                <a:cubicBezTo>
                  <a:pt x="7221" y="3064"/>
                  <a:pt x="7203" y="3033"/>
                  <a:pt x="7180" y="3033"/>
                </a:cubicBezTo>
                <a:close/>
                <a:moveTo>
                  <a:pt x="7388" y="3033"/>
                </a:moveTo>
                <a:cubicBezTo>
                  <a:pt x="7365" y="3033"/>
                  <a:pt x="7347" y="3064"/>
                  <a:pt x="7347" y="3102"/>
                </a:cubicBezTo>
                <a:cubicBezTo>
                  <a:pt x="7347" y="3140"/>
                  <a:pt x="7365" y="3170"/>
                  <a:pt x="7388" y="3170"/>
                </a:cubicBezTo>
                <a:cubicBezTo>
                  <a:pt x="7410" y="3170"/>
                  <a:pt x="7429" y="3140"/>
                  <a:pt x="7429" y="3102"/>
                </a:cubicBezTo>
                <a:cubicBezTo>
                  <a:pt x="7429" y="3064"/>
                  <a:pt x="7410" y="3033"/>
                  <a:pt x="7388" y="3033"/>
                </a:cubicBezTo>
                <a:close/>
                <a:moveTo>
                  <a:pt x="7595" y="3033"/>
                </a:moveTo>
                <a:cubicBezTo>
                  <a:pt x="7572" y="3033"/>
                  <a:pt x="7554" y="3064"/>
                  <a:pt x="7554" y="3102"/>
                </a:cubicBezTo>
                <a:cubicBezTo>
                  <a:pt x="7554" y="3140"/>
                  <a:pt x="7572" y="3170"/>
                  <a:pt x="7595" y="3170"/>
                </a:cubicBezTo>
                <a:cubicBezTo>
                  <a:pt x="7618" y="3170"/>
                  <a:pt x="7636" y="3140"/>
                  <a:pt x="7636" y="3102"/>
                </a:cubicBezTo>
                <a:cubicBezTo>
                  <a:pt x="7636" y="3064"/>
                  <a:pt x="7618" y="3033"/>
                  <a:pt x="7595" y="3033"/>
                </a:cubicBezTo>
                <a:close/>
                <a:moveTo>
                  <a:pt x="7810" y="3033"/>
                </a:moveTo>
                <a:cubicBezTo>
                  <a:pt x="7787" y="3033"/>
                  <a:pt x="7769" y="3064"/>
                  <a:pt x="7769" y="3102"/>
                </a:cubicBezTo>
                <a:cubicBezTo>
                  <a:pt x="7769" y="3140"/>
                  <a:pt x="7787" y="3170"/>
                  <a:pt x="7810" y="3170"/>
                </a:cubicBezTo>
                <a:cubicBezTo>
                  <a:pt x="7833" y="3170"/>
                  <a:pt x="7851" y="3140"/>
                  <a:pt x="7851" y="3102"/>
                </a:cubicBezTo>
                <a:cubicBezTo>
                  <a:pt x="7851" y="3064"/>
                  <a:pt x="7833" y="3033"/>
                  <a:pt x="7810" y="3033"/>
                </a:cubicBezTo>
                <a:close/>
                <a:moveTo>
                  <a:pt x="8017" y="3033"/>
                </a:moveTo>
                <a:cubicBezTo>
                  <a:pt x="7995" y="3033"/>
                  <a:pt x="7976" y="3064"/>
                  <a:pt x="7976" y="3102"/>
                </a:cubicBezTo>
                <a:cubicBezTo>
                  <a:pt x="7976" y="3140"/>
                  <a:pt x="7995" y="3170"/>
                  <a:pt x="8017" y="3170"/>
                </a:cubicBezTo>
                <a:cubicBezTo>
                  <a:pt x="8040" y="3170"/>
                  <a:pt x="8058" y="3140"/>
                  <a:pt x="8058" y="3102"/>
                </a:cubicBezTo>
                <a:cubicBezTo>
                  <a:pt x="8058" y="3064"/>
                  <a:pt x="8040" y="3033"/>
                  <a:pt x="8017" y="3033"/>
                </a:cubicBezTo>
                <a:close/>
                <a:moveTo>
                  <a:pt x="8224" y="3033"/>
                </a:moveTo>
                <a:cubicBezTo>
                  <a:pt x="8202" y="3033"/>
                  <a:pt x="8183" y="3064"/>
                  <a:pt x="8183" y="3102"/>
                </a:cubicBezTo>
                <a:cubicBezTo>
                  <a:pt x="8183" y="3140"/>
                  <a:pt x="8202" y="3170"/>
                  <a:pt x="8224" y="3170"/>
                </a:cubicBezTo>
                <a:cubicBezTo>
                  <a:pt x="8247" y="3170"/>
                  <a:pt x="8265" y="3140"/>
                  <a:pt x="8265" y="3102"/>
                </a:cubicBezTo>
                <a:cubicBezTo>
                  <a:pt x="8265" y="3064"/>
                  <a:pt x="8247" y="3033"/>
                  <a:pt x="8224" y="3033"/>
                </a:cubicBezTo>
                <a:close/>
                <a:moveTo>
                  <a:pt x="8439" y="3033"/>
                </a:moveTo>
                <a:cubicBezTo>
                  <a:pt x="8417" y="3033"/>
                  <a:pt x="8398" y="3064"/>
                  <a:pt x="8398" y="3102"/>
                </a:cubicBezTo>
                <a:cubicBezTo>
                  <a:pt x="8398" y="3140"/>
                  <a:pt x="8417" y="3170"/>
                  <a:pt x="8439" y="3170"/>
                </a:cubicBezTo>
                <a:cubicBezTo>
                  <a:pt x="8462" y="3170"/>
                  <a:pt x="8480" y="3140"/>
                  <a:pt x="8480" y="3102"/>
                </a:cubicBezTo>
                <a:cubicBezTo>
                  <a:pt x="8480" y="3064"/>
                  <a:pt x="8462" y="3033"/>
                  <a:pt x="8439" y="3033"/>
                </a:cubicBezTo>
                <a:close/>
                <a:moveTo>
                  <a:pt x="8647" y="3033"/>
                </a:moveTo>
                <a:cubicBezTo>
                  <a:pt x="8624" y="3033"/>
                  <a:pt x="8606" y="3064"/>
                  <a:pt x="8606" y="3102"/>
                </a:cubicBezTo>
                <a:cubicBezTo>
                  <a:pt x="8606" y="3140"/>
                  <a:pt x="8624" y="3170"/>
                  <a:pt x="8647" y="3170"/>
                </a:cubicBezTo>
                <a:cubicBezTo>
                  <a:pt x="8669" y="3170"/>
                  <a:pt x="8688" y="3140"/>
                  <a:pt x="8688" y="3102"/>
                </a:cubicBezTo>
                <a:cubicBezTo>
                  <a:pt x="8688" y="3093"/>
                  <a:pt x="8687" y="3085"/>
                  <a:pt x="8685" y="3078"/>
                </a:cubicBezTo>
                <a:cubicBezTo>
                  <a:pt x="8674" y="3064"/>
                  <a:pt x="8664" y="3049"/>
                  <a:pt x="8653" y="3035"/>
                </a:cubicBezTo>
                <a:cubicBezTo>
                  <a:pt x="8651" y="3034"/>
                  <a:pt x="8649" y="3033"/>
                  <a:pt x="8647" y="3033"/>
                </a:cubicBezTo>
                <a:close/>
                <a:moveTo>
                  <a:pt x="13276" y="3033"/>
                </a:moveTo>
                <a:cubicBezTo>
                  <a:pt x="13273" y="3040"/>
                  <a:pt x="13270" y="3046"/>
                  <a:pt x="13267" y="3052"/>
                </a:cubicBezTo>
                <a:cubicBezTo>
                  <a:pt x="13257" y="3068"/>
                  <a:pt x="13244" y="3081"/>
                  <a:pt x="13234" y="3100"/>
                </a:cubicBezTo>
                <a:cubicBezTo>
                  <a:pt x="13231" y="3104"/>
                  <a:pt x="13229" y="3110"/>
                  <a:pt x="13227" y="3115"/>
                </a:cubicBezTo>
                <a:cubicBezTo>
                  <a:pt x="13231" y="3146"/>
                  <a:pt x="13247" y="3168"/>
                  <a:pt x="13267" y="3168"/>
                </a:cubicBezTo>
                <a:cubicBezTo>
                  <a:pt x="13290" y="3168"/>
                  <a:pt x="13308" y="3138"/>
                  <a:pt x="13308" y="3100"/>
                </a:cubicBezTo>
                <a:cubicBezTo>
                  <a:pt x="13308" y="3067"/>
                  <a:pt x="13294" y="3040"/>
                  <a:pt x="13276" y="3033"/>
                </a:cubicBezTo>
                <a:close/>
                <a:moveTo>
                  <a:pt x="13469" y="3033"/>
                </a:moveTo>
                <a:cubicBezTo>
                  <a:pt x="13449" y="3039"/>
                  <a:pt x="13434" y="3066"/>
                  <a:pt x="13434" y="3101"/>
                </a:cubicBezTo>
                <a:cubicBezTo>
                  <a:pt x="13434" y="3132"/>
                  <a:pt x="13447" y="3158"/>
                  <a:pt x="13464" y="3166"/>
                </a:cubicBezTo>
                <a:cubicBezTo>
                  <a:pt x="13464" y="3156"/>
                  <a:pt x="13462" y="3147"/>
                  <a:pt x="13462" y="3136"/>
                </a:cubicBezTo>
                <a:cubicBezTo>
                  <a:pt x="13462" y="3124"/>
                  <a:pt x="13463" y="3112"/>
                  <a:pt x="13464" y="3101"/>
                </a:cubicBezTo>
                <a:cubicBezTo>
                  <a:pt x="13465" y="3078"/>
                  <a:pt x="13466" y="3056"/>
                  <a:pt x="13469" y="3033"/>
                </a:cubicBezTo>
                <a:close/>
                <a:moveTo>
                  <a:pt x="14312" y="3033"/>
                </a:moveTo>
                <a:cubicBezTo>
                  <a:pt x="14289" y="3033"/>
                  <a:pt x="14271" y="3064"/>
                  <a:pt x="14271" y="3102"/>
                </a:cubicBezTo>
                <a:cubicBezTo>
                  <a:pt x="14271" y="3140"/>
                  <a:pt x="14289" y="3170"/>
                  <a:pt x="14312" y="3170"/>
                </a:cubicBezTo>
                <a:cubicBezTo>
                  <a:pt x="14335" y="3170"/>
                  <a:pt x="14353" y="3140"/>
                  <a:pt x="14353" y="3102"/>
                </a:cubicBezTo>
                <a:cubicBezTo>
                  <a:pt x="14353" y="3064"/>
                  <a:pt x="14335" y="3033"/>
                  <a:pt x="14312" y="3033"/>
                </a:cubicBezTo>
                <a:close/>
                <a:moveTo>
                  <a:pt x="15157" y="3033"/>
                </a:moveTo>
                <a:cubicBezTo>
                  <a:pt x="15134" y="3033"/>
                  <a:pt x="15116" y="3064"/>
                  <a:pt x="15116" y="3102"/>
                </a:cubicBezTo>
                <a:cubicBezTo>
                  <a:pt x="15116" y="3140"/>
                  <a:pt x="15134" y="3170"/>
                  <a:pt x="15157" y="3170"/>
                </a:cubicBezTo>
                <a:cubicBezTo>
                  <a:pt x="15179" y="3170"/>
                  <a:pt x="15198" y="3140"/>
                  <a:pt x="15198" y="3102"/>
                </a:cubicBezTo>
                <a:cubicBezTo>
                  <a:pt x="15198" y="3064"/>
                  <a:pt x="15179" y="3033"/>
                  <a:pt x="15157" y="3033"/>
                </a:cubicBezTo>
                <a:close/>
                <a:moveTo>
                  <a:pt x="15364" y="3033"/>
                </a:moveTo>
                <a:cubicBezTo>
                  <a:pt x="15341" y="3033"/>
                  <a:pt x="15323" y="3064"/>
                  <a:pt x="15323" y="3102"/>
                </a:cubicBezTo>
                <a:cubicBezTo>
                  <a:pt x="15323" y="3140"/>
                  <a:pt x="15341" y="3170"/>
                  <a:pt x="15364" y="3170"/>
                </a:cubicBezTo>
                <a:cubicBezTo>
                  <a:pt x="15386" y="3170"/>
                  <a:pt x="15405" y="3140"/>
                  <a:pt x="15405" y="3102"/>
                </a:cubicBezTo>
                <a:cubicBezTo>
                  <a:pt x="15405" y="3064"/>
                  <a:pt x="15386" y="3033"/>
                  <a:pt x="15364" y="3033"/>
                </a:cubicBezTo>
                <a:close/>
                <a:moveTo>
                  <a:pt x="15579" y="3033"/>
                </a:moveTo>
                <a:cubicBezTo>
                  <a:pt x="15556" y="3033"/>
                  <a:pt x="15538" y="3064"/>
                  <a:pt x="15538" y="3102"/>
                </a:cubicBezTo>
                <a:cubicBezTo>
                  <a:pt x="15538" y="3140"/>
                  <a:pt x="15556" y="3170"/>
                  <a:pt x="15579" y="3170"/>
                </a:cubicBezTo>
                <a:cubicBezTo>
                  <a:pt x="15601" y="3170"/>
                  <a:pt x="15620" y="3140"/>
                  <a:pt x="15620" y="3102"/>
                </a:cubicBezTo>
                <a:cubicBezTo>
                  <a:pt x="15620" y="3064"/>
                  <a:pt x="15601" y="3033"/>
                  <a:pt x="15579" y="3033"/>
                </a:cubicBezTo>
                <a:close/>
                <a:moveTo>
                  <a:pt x="15786" y="3033"/>
                </a:moveTo>
                <a:cubicBezTo>
                  <a:pt x="15763" y="3033"/>
                  <a:pt x="15745" y="3064"/>
                  <a:pt x="15745" y="3102"/>
                </a:cubicBezTo>
                <a:cubicBezTo>
                  <a:pt x="15745" y="3140"/>
                  <a:pt x="15763" y="3170"/>
                  <a:pt x="15786" y="3170"/>
                </a:cubicBezTo>
                <a:cubicBezTo>
                  <a:pt x="15809" y="3170"/>
                  <a:pt x="15827" y="3140"/>
                  <a:pt x="15827" y="3102"/>
                </a:cubicBezTo>
                <a:cubicBezTo>
                  <a:pt x="15827" y="3064"/>
                  <a:pt x="15809" y="3033"/>
                  <a:pt x="15786" y="3033"/>
                </a:cubicBezTo>
                <a:close/>
                <a:moveTo>
                  <a:pt x="15993" y="3033"/>
                </a:moveTo>
                <a:cubicBezTo>
                  <a:pt x="15971" y="3033"/>
                  <a:pt x="15952" y="3064"/>
                  <a:pt x="15952" y="3102"/>
                </a:cubicBezTo>
                <a:cubicBezTo>
                  <a:pt x="15952" y="3140"/>
                  <a:pt x="15971" y="3170"/>
                  <a:pt x="15993" y="3170"/>
                </a:cubicBezTo>
                <a:cubicBezTo>
                  <a:pt x="16016" y="3170"/>
                  <a:pt x="16034" y="3140"/>
                  <a:pt x="16034" y="3102"/>
                </a:cubicBezTo>
                <a:cubicBezTo>
                  <a:pt x="16034" y="3064"/>
                  <a:pt x="16016" y="3033"/>
                  <a:pt x="15993" y="3033"/>
                </a:cubicBezTo>
                <a:close/>
                <a:moveTo>
                  <a:pt x="16208" y="3033"/>
                </a:moveTo>
                <a:cubicBezTo>
                  <a:pt x="16186" y="3033"/>
                  <a:pt x="16167" y="3064"/>
                  <a:pt x="16167" y="3102"/>
                </a:cubicBezTo>
                <a:cubicBezTo>
                  <a:pt x="16167" y="3140"/>
                  <a:pt x="16186" y="3170"/>
                  <a:pt x="16208" y="3170"/>
                </a:cubicBezTo>
                <a:cubicBezTo>
                  <a:pt x="16231" y="3170"/>
                  <a:pt x="16249" y="3140"/>
                  <a:pt x="16249" y="3102"/>
                </a:cubicBezTo>
                <a:cubicBezTo>
                  <a:pt x="16249" y="3064"/>
                  <a:pt x="16231" y="3033"/>
                  <a:pt x="16208" y="3033"/>
                </a:cubicBezTo>
                <a:close/>
                <a:moveTo>
                  <a:pt x="16416" y="3033"/>
                </a:moveTo>
                <a:cubicBezTo>
                  <a:pt x="16393" y="3033"/>
                  <a:pt x="16375" y="3064"/>
                  <a:pt x="16375" y="3102"/>
                </a:cubicBezTo>
                <a:cubicBezTo>
                  <a:pt x="16375" y="3140"/>
                  <a:pt x="16393" y="3170"/>
                  <a:pt x="16416" y="3170"/>
                </a:cubicBezTo>
                <a:cubicBezTo>
                  <a:pt x="16438" y="3170"/>
                  <a:pt x="16457" y="3140"/>
                  <a:pt x="16457" y="3102"/>
                </a:cubicBezTo>
                <a:cubicBezTo>
                  <a:pt x="16457" y="3064"/>
                  <a:pt x="16438" y="3033"/>
                  <a:pt x="16416" y="3033"/>
                </a:cubicBezTo>
                <a:close/>
                <a:moveTo>
                  <a:pt x="16623" y="3033"/>
                </a:moveTo>
                <a:cubicBezTo>
                  <a:pt x="16600" y="3033"/>
                  <a:pt x="16582" y="3064"/>
                  <a:pt x="16582" y="3102"/>
                </a:cubicBezTo>
                <a:cubicBezTo>
                  <a:pt x="16582" y="3140"/>
                  <a:pt x="16600" y="3170"/>
                  <a:pt x="16623" y="3170"/>
                </a:cubicBezTo>
                <a:cubicBezTo>
                  <a:pt x="16645" y="3170"/>
                  <a:pt x="16664" y="3140"/>
                  <a:pt x="16664" y="3102"/>
                </a:cubicBezTo>
                <a:cubicBezTo>
                  <a:pt x="16664" y="3064"/>
                  <a:pt x="16645" y="3033"/>
                  <a:pt x="16623" y="3033"/>
                </a:cubicBezTo>
                <a:close/>
                <a:moveTo>
                  <a:pt x="16838" y="3033"/>
                </a:moveTo>
                <a:cubicBezTo>
                  <a:pt x="16815" y="3033"/>
                  <a:pt x="16797" y="3064"/>
                  <a:pt x="16797" y="3102"/>
                </a:cubicBezTo>
                <a:cubicBezTo>
                  <a:pt x="16797" y="3140"/>
                  <a:pt x="16815" y="3170"/>
                  <a:pt x="16838" y="3170"/>
                </a:cubicBezTo>
                <a:cubicBezTo>
                  <a:pt x="16860" y="3170"/>
                  <a:pt x="16879" y="3140"/>
                  <a:pt x="16879" y="3102"/>
                </a:cubicBezTo>
                <a:cubicBezTo>
                  <a:pt x="16879" y="3064"/>
                  <a:pt x="16860" y="3033"/>
                  <a:pt x="16838" y="3033"/>
                </a:cubicBezTo>
                <a:close/>
                <a:moveTo>
                  <a:pt x="17045" y="3033"/>
                </a:moveTo>
                <a:cubicBezTo>
                  <a:pt x="17022" y="3033"/>
                  <a:pt x="17004" y="3064"/>
                  <a:pt x="17004" y="3102"/>
                </a:cubicBezTo>
                <a:cubicBezTo>
                  <a:pt x="17004" y="3140"/>
                  <a:pt x="17022" y="3170"/>
                  <a:pt x="17045" y="3170"/>
                </a:cubicBezTo>
                <a:cubicBezTo>
                  <a:pt x="17068" y="3170"/>
                  <a:pt x="17086" y="3140"/>
                  <a:pt x="17086" y="3102"/>
                </a:cubicBezTo>
                <a:cubicBezTo>
                  <a:pt x="17086" y="3064"/>
                  <a:pt x="17068" y="3033"/>
                  <a:pt x="17045" y="3033"/>
                </a:cubicBezTo>
                <a:close/>
                <a:moveTo>
                  <a:pt x="17252" y="3033"/>
                </a:moveTo>
                <a:cubicBezTo>
                  <a:pt x="17230" y="3033"/>
                  <a:pt x="17211" y="3064"/>
                  <a:pt x="17211" y="3102"/>
                </a:cubicBezTo>
                <a:cubicBezTo>
                  <a:pt x="17211" y="3140"/>
                  <a:pt x="17230" y="3170"/>
                  <a:pt x="17252" y="3170"/>
                </a:cubicBezTo>
                <a:cubicBezTo>
                  <a:pt x="17275" y="3170"/>
                  <a:pt x="17293" y="3140"/>
                  <a:pt x="17293" y="3102"/>
                </a:cubicBezTo>
                <a:cubicBezTo>
                  <a:pt x="17293" y="3064"/>
                  <a:pt x="17275" y="3033"/>
                  <a:pt x="17252" y="3033"/>
                </a:cubicBezTo>
                <a:close/>
                <a:moveTo>
                  <a:pt x="17467" y="3033"/>
                </a:moveTo>
                <a:cubicBezTo>
                  <a:pt x="17445" y="3033"/>
                  <a:pt x="17426" y="3064"/>
                  <a:pt x="17426" y="3102"/>
                </a:cubicBezTo>
                <a:cubicBezTo>
                  <a:pt x="17426" y="3140"/>
                  <a:pt x="17445" y="3170"/>
                  <a:pt x="17467" y="3170"/>
                </a:cubicBezTo>
                <a:cubicBezTo>
                  <a:pt x="17490" y="3170"/>
                  <a:pt x="17508" y="3140"/>
                  <a:pt x="17508" y="3102"/>
                </a:cubicBezTo>
                <a:cubicBezTo>
                  <a:pt x="17508" y="3064"/>
                  <a:pt x="17490" y="3033"/>
                  <a:pt x="17467" y="3033"/>
                </a:cubicBezTo>
                <a:close/>
                <a:moveTo>
                  <a:pt x="17675" y="3033"/>
                </a:moveTo>
                <a:cubicBezTo>
                  <a:pt x="17652" y="3033"/>
                  <a:pt x="17634" y="3064"/>
                  <a:pt x="17634" y="3102"/>
                </a:cubicBezTo>
                <a:cubicBezTo>
                  <a:pt x="17634" y="3140"/>
                  <a:pt x="17652" y="3170"/>
                  <a:pt x="17675" y="3170"/>
                </a:cubicBezTo>
                <a:cubicBezTo>
                  <a:pt x="17697" y="3170"/>
                  <a:pt x="17716" y="3140"/>
                  <a:pt x="17716" y="3102"/>
                </a:cubicBezTo>
                <a:cubicBezTo>
                  <a:pt x="17716" y="3064"/>
                  <a:pt x="17697" y="3033"/>
                  <a:pt x="17675" y="3033"/>
                </a:cubicBezTo>
                <a:close/>
                <a:moveTo>
                  <a:pt x="17882" y="3033"/>
                </a:moveTo>
                <a:cubicBezTo>
                  <a:pt x="17859" y="3033"/>
                  <a:pt x="17841" y="3064"/>
                  <a:pt x="17841" y="3102"/>
                </a:cubicBezTo>
                <a:cubicBezTo>
                  <a:pt x="17841" y="3140"/>
                  <a:pt x="17859" y="3170"/>
                  <a:pt x="17882" y="3170"/>
                </a:cubicBezTo>
                <a:cubicBezTo>
                  <a:pt x="17904" y="3170"/>
                  <a:pt x="17923" y="3140"/>
                  <a:pt x="17923" y="3102"/>
                </a:cubicBezTo>
                <a:cubicBezTo>
                  <a:pt x="17923" y="3064"/>
                  <a:pt x="17904" y="3033"/>
                  <a:pt x="17882" y="3033"/>
                </a:cubicBezTo>
                <a:close/>
                <a:moveTo>
                  <a:pt x="18726" y="3033"/>
                </a:moveTo>
                <a:cubicBezTo>
                  <a:pt x="18704" y="3033"/>
                  <a:pt x="18685" y="3064"/>
                  <a:pt x="18685" y="3102"/>
                </a:cubicBezTo>
                <a:cubicBezTo>
                  <a:pt x="18685" y="3140"/>
                  <a:pt x="18704" y="3170"/>
                  <a:pt x="18726" y="3170"/>
                </a:cubicBezTo>
                <a:cubicBezTo>
                  <a:pt x="18749" y="3170"/>
                  <a:pt x="18767" y="3140"/>
                  <a:pt x="18767" y="3102"/>
                </a:cubicBezTo>
                <a:cubicBezTo>
                  <a:pt x="18767" y="3064"/>
                  <a:pt x="18749" y="3033"/>
                  <a:pt x="18726" y="3033"/>
                </a:cubicBezTo>
                <a:close/>
                <a:moveTo>
                  <a:pt x="18934" y="3033"/>
                </a:moveTo>
                <a:cubicBezTo>
                  <a:pt x="18911" y="3033"/>
                  <a:pt x="18892" y="3064"/>
                  <a:pt x="18892" y="3102"/>
                </a:cubicBezTo>
                <a:cubicBezTo>
                  <a:pt x="18892" y="3140"/>
                  <a:pt x="18911" y="3170"/>
                  <a:pt x="18934" y="3170"/>
                </a:cubicBezTo>
                <a:cubicBezTo>
                  <a:pt x="18956" y="3170"/>
                  <a:pt x="18975" y="3140"/>
                  <a:pt x="18975" y="3102"/>
                </a:cubicBezTo>
                <a:cubicBezTo>
                  <a:pt x="18975" y="3064"/>
                  <a:pt x="18956" y="3033"/>
                  <a:pt x="18934" y="3033"/>
                </a:cubicBezTo>
                <a:close/>
                <a:moveTo>
                  <a:pt x="19141" y="3033"/>
                </a:moveTo>
                <a:cubicBezTo>
                  <a:pt x="19118" y="3033"/>
                  <a:pt x="19100" y="3064"/>
                  <a:pt x="19100" y="3102"/>
                </a:cubicBezTo>
                <a:cubicBezTo>
                  <a:pt x="19100" y="3140"/>
                  <a:pt x="19118" y="3170"/>
                  <a:pt x="19141" y="3170"/>
                </a:cubicBezTo>
                <a:cubicBezTo>
                  <a:pt x="19163" y="3170"/>
                  <a:pt x="19182" y="3140"/>
                  <a:pt x="19182" y="3102"/>
                </a:cubicBezTo>
                <a:cubicBezTo>
                  <a:pt x="19182" y="3064"/>
                  <a:pt x="19163" y="3033"/>
                  <a:pt x="19141" y="3033"/>
                </a:cubicBezTo>
                <a:close/>
                <a:moveTo>
                  <a:pt x="4897" y="3046"/>
                </a:moveTo>
                <a:cubicBezTo>
                  <a:pt x="4901" y="3060"/>
                  <a:pt x="4904" y="3074"/>
                  <a:pt x="4904" y="3089"/>
                </a:cubicBezTo>
                <a:cubicBezTo>
                  <a:pt x="4904" y="3091"/>
                  <a:pt x="4903" y="3094"/>
                  <a:pt x="4903" y="3097"/>
                </a:cubicBezTo>
                <a:cubicBezTo>
                  <a:pt x="4900" y="3121"/>
                  <a:pt x="4887" y="3149"/>
                  <a:pt x="4875" y="3164"/>
                </a:cubicBezTo>
                <a:cubicBezTo>
                  <a:pt x="4895" y="3160"/>
                  <a:pt x="4911" y="3132"/>
                  <a:pt x="4911" y="3097"/>
                </a:cubicBezTo>
                <a:cubicBezTo>
                  <a:pt x="4911" y="3077"/>
                  <a:pt x="4906" y="3059"/>
                  <a:pt x="4897" y="3046"/>
                </a:cubicBezTo>
                <a:close/>
                <a:moveTo>
                  <a:pt x="14505" y="3046"/>
                </a:moveTo>
                <a:cubicBezTo>
                  <a:pt x="14494" y="3058"/>
                  <a:pt x="14486" y="3080"/>
                  <a:pt x="14486" y="3104"/>
                </a:cubicBezTo>
                <a:cubicBezTo>
                  <a:pt x="14486" y="3106"/>
                  <a:pt x="14486" y="3109"/>
                  <a:pt x="14487" y="3111"/>
                </a:cubicBezTo>
                <a:cubicBezTo>
                  <a:pt x="14487" y="3109"/>
                  <a:pt x="14487" y="3106"/>
                  <a:pt x="14488" y="3104"/>
                </a:cubicBezTo>
                <a:cubicBezTo>
                  <a:pt x="14493" y="3083"/>
                  <a:pt x="14500" y="3064"/>
                  <a:pt x="14505" y="3046"/>
                </a:cubicBezTo>
                <a:close/>
                <a:moveTo>
                  <a:pt x="14922" y="3046"/>
                </a:moveTo>
                <a:cubicBezTo>
                  <a:pt x="14909" y="3058"/>
                  <a:pt x="14901" y="3080"/>
                  <a:pt x="14901" y="3106"/>
                </a:cubicBezTo>
                <a:cubicBezTo>
                  <a:pt x="14901" y="3144"/>
                  <a:pt x="14919" y="3174"/>
                  <a:pt x="14942" y="3174"/>
                </a:cubicBezTo>
                <a:cubicBezTo>
                  <a:pt x="14964" y="3174"/>
                  <a:pt x="14983" y="3144"/>
                  <a:pt x="14983" y="3106"/>
                </a:cubicBezTo>
                <a:cubicBezTo>
                  <a:pt x="14983" y="3083"/>
                  <a:pt x="14976" y="3063"/>
                  <a:pt x="14966" y="3051"/>
                </a:cubicBezTo>
                <a:cubicBezTo>
                  <a:pt x="14958" y="3053"/>
                  <a:pt x="14951" y="3053"/>
                  <a:pt x="14942" y="3051"/>
                </a:cubicBezTo>
                <a:cubicBezTo>
                  <a:pt x="14936" y="3050"/>
                  <a:pt x="14929" y="3048"/>
                  <a:pt x="14922" y="3046"/>
                </a:cubicBezTo>
                <a:close/>
                <a:moveTo>
                  <a:pt x="4838" y="3059"/>
                </a:moveTo>
                <a:cubicBezTo>
                  <a:pt x="4832" y="3071"/>
                  <a:pt x="4829" y="3085"/>
                  <a:pt x="4829" y="3101"/>
                </a:cubicBezTo>
                <a:cubicBezTo>
                  <a:pt x="4829" y="3120"/>
                  <a:pt x="4833" y="3136"/>
                  <a:pt x="4840" y="3149"/>
                </a:cubicBezTo>
                <a:cubicBezTo>
                  <a:pt x="4839" y="3136"/>
                  <a:pt x="4840" y="3121"/>
                  <a:pt x="4840" y="3107"/>
                </a:cubicBezTo>
                <a:cubicBezTo>
                  <a:pt x="4840" y="3107"/>
                  <a:pt x="4839" y="3105"/>
                  <a:pt x="4839" y="3101"/>
                </a:cubicBezTo>
                <a:cubicBezTo>
                  <a:pt x="4839" y="3093"/>
                  <a:pt x="4838" y="3077"/>
                  <a:pt x="4838" y="3059"/>
                </a:cubicBezTo>
                <a:close/>
                <a:moveTo>
                  <a:pt x="5324" y="3059"/>
                </a:moveTo>
                <a:cubicBezTo>
                  <a:pt x="5315" y="3078"/>
                  <a:pt x="5305" y="3092"/>
                  <a:pt x="5292" y="3093"/>
                </a:cubicBezTo>
                <a:cubicBezTo>
                  <a:pt x="5291" y="3094"/>
                  <a:pt x="5291" y="3094"/>
                  <a:pt x="5291" y="3094"/>
                </a:cubicBezTo>
                <a:cubicBezTo>
                  <a:pt x="5277" y="3094"/>
                  <a:pt x="5270" y="3074"/>
                  <a:pt x="5259" y="3061"/>
                </a:cubicBezTo>
                <a:cubicBezTo>
                  <a:pt x="5254" y="3072"/>
                  <a:pt x="5251" y="3086"/>
                  <a:pt x="5251" y="3101"/>
                </a:cubicBezTo>
                <a:cubicBezTo>
                  <a:pt x="5251" y="3139"/>
                  <a:pt x="5269" y="3169"/>
                  <a:pt x="5292" y="3169"/>
                </a:cubicBezTo>
                <a:cubicBezTo>
                  <a:pt x="5315" y="3169"/>
                  <a:pt x="5333" y="3139"/>
                  <a:pt x="5333" y="3101"/>
                </a:cubicBezTo>
                <a:cubicBezTo>
                  <a:pt x="5333" y="3085"/>
                  <a:pt x="5329" y="3071"/>
                  <a:pt x="5324" y="3059"/>
                </a:cubicBezTo>
                <a:close/>
                <a:moveTo>
                  <a:pt x="14767" y="3072"/>
                </a:moveTo>
                <a:cubicBezTo>
                  <a:pt x="14761" y="3086"/>
                  <a:pt x="14756" y="3098"/>
                  <a:pt x="14751" y="3108"/>
                </a:cubicBezTo>
                <a:cubicBezTo>
                  <a:pt x="14744" y="3121"/>
                  <a:pt x="14738" y="3132"/>
                  <a:pt x="14732" y="3141"/>
                </a:cubicBezTo>
                <a:cubicBezTo>
                  <a:pt x="14723" y="3154"/>
                  <a:pt x="14716" y="3161"/>
                  <a:pt x="14709" y="3163"/>
                </a:cubicBezTo>
                <a:cubicBezTo>
                  <a:pt x="14715" y="3172"/>
                  <a:pt x="14724" y="3176"/>
                  <a:pt x="14732" y="3176"/>
                </a:cubicBezTo>
                <a:cubicBezTo>
                  <a:pt x="14755" y="3176"/>
                  <a:pt x="14773" y="3146"/>
                  <a:pt x="14773" y="3108"/>
                </a:cubicBezTo>
                <a:cubicBezTo>
                  <a:pt x="14773" y="3095"/>
                  <a:pt x="14771" y="3082"/>
                  <a:pt x="14767" y="3072"/>
                </a:cubicBezTo>
                <a:close/>
                <a:moveTo>
                  <a:pt x="14567" y="3110"/>
                </a:moveTo>
                <a:cubicBezTo>
                  <a:pt x="14556" y="3124"/>
                  <a:pt x="14544" y="3138"/>
                  <a:pt x="14532" y="3151"/>
                </a:cubicBezTo>
                <a:cubicBezTo>
                  <a:pt x="14533" y="3157"/>
                  <a:pt x="14534" y="3163"/>
                  <a:pt x="14535" y="3169"/>
                </a:cubicBezTo>
                <a:cubicBezTo>
                  <a:pt x="14552" y="3163"/>
                  <a:pt x="14565" y="3139"/>
                  <a:pt x="14567" y="3110"/>
                </a:cubicBezTo>
                <a:close/>
                <a:moveTo>
                  <a:pt x="18106" y="3123"/>
                </a:moveTo>
                <a:cubicBezTo>
                  <a:pt x="18105" y="3134"/>
                  <a:pt x="18104" y="3147"/>
                  <a:pt x="18102" y="3162"/>
                </a:cubicBezTo>
                <a:cubicBezTo>
                  <a:pt x="18113" y="3157"/>
                  <a:pt x="18121" y="3145"/>
                  <a:pt x="18127" y="3129"/>
                </a:cubicBezTo>
                <a:cubicBezTo>
                  <a:pt x="18120" y="3126"/>
                  <a:pt x="18114" y="3124"/>
                  <a:pt x="18106" y="3123"/>
                </a:cubicBezTo>
                <a:close/>
                <a:moveTo>
                  <a:pt x="21053" y="3161"/>
                </a:moveTo>
                <a:cubicBezTo>
                  <a:pt x="21046" y="3162"/>
                  <a:pt x="21038" y="3165"/>
                  <a:pt x="21030" y="3170"/>
                </a:cubicBezTo>
                <a:cubicBezTo>
                  <a:pt x="21029" y="3171"/>
                  <a:pt x="21028" y="3171"/>
                  <a:pt x="21027" y="3172"/>
                </a:cubicBezTo>
                <a:cubicBezTo>
                  <a:pt x="21028" y="3172"/>
                  <a:pt x="21029" y="3173"/>
                  <a:pt x="21030" y="3173"/>
                </a:cubicBezTo>
                <a:cubicBezTo>
                  <a:pt x="21038" y="3173"/>
                  <a:pt x="21046" y="3169"/>
                  <a:pt x="21053" y="3161"/>
                </a:cubicBezTo>
                <a:close/>
                <a:moveTo>
                  <a:pt x="2666" y="3213"/>
                </a:moveTo>
                <a:cubicBezTo>
                  <a:pt x="2644" y="3213"/>
                  <a:pt x="2625" y="3243"/>
                  <a:pt x="2625" y="3281"/>
                </a:cubicBezTo>
                <a:cubicBezTo>
                  <a:pt x="2625" y="3306"/>
                  <a:pt x="2634" y="3328"/>
                  <a:pt x="2646" y="3340"/>
                </a:cubicBezTo>
                <a:cubicBezTo>
                  <a:pt x="2665" y="3326"/>
                  <a:pt x="2687" y="3310"/>
                  <a:pt x="2707" y="3293"/>
                </a:cubicBezTo>
                <a:cubicBezTo>
                  <a:pt x="2707" y="3289"/>
                  <a:pt x="2707" y="3285"/>
                  <a:pt x="2707" y="3281"/>
                </a:cubicBezTo>
                <a:cubicBezTo>
                  <a:pt x="2707" y="3243"/>
                  <a:pt x="2689" y="3213"/>
                  <a:pt x="2666" y="3213"/>
                </a:cubicBezTo>
                <a:close/>
                <a:moveTo>
                  <a:pt x="2877" y="3213"/>
                </a:moveTo>
                <a:cubicBezTo>
                  <a:pt x="2866" y="3213"/>
                  <a:pt x="2856" y="3221"/>
                  <a:pt x="2848" y="3233"/>
                </a:cubicBezTo>
                <a:cubicBezTo>
                  <a:pt x="2859" y="3261"/>
                  <a:pt x="2889" y="3303"/>
                  <a:pt x="2908" y="3303"/>
                </a:cubicBezTo>
                <a:cubicBezTo>
                  <a:pt x="2911" y="3303"/>
                  <a:pt x="2913" y="3303"/>
                  <a:pt x="2916" y="3303"/>
                </a:cubicBezTo>
                <a:cubicBezTo>
                  <a:pt x="2917" y="3296"/>
                  <a:pt x="2918" y="3289"/>
                  <a:pt x="2918" y="3281"/>
                </a:cubicBezTo>
                <a:cubicBezTo>
                  <a:pt x="2918" y="3243"/>
                  <a:pt x="2900" y="3213"/>
                  <a:pt x="2877" y="3213"/>
                </a:cubicBezTo>
                <a:close/>
                <a:moveTo>
                  <a:pt x="3081" y="3213"/>
                </a:moveTo>
                <a:cubicBezTo>
                  <a:pt x="3058" y="3213"/>
                  <a:pt x="3040" y="3243"/>
                  <a:pt x="3040" y="3281"/>
                </a:cubicBezTo>
                <a:cubicBezTo>
                  <a:pt x="3040" y="3319"/>
                  <a:pt x="3058" y="3349"/>
                  <a:pt x="3081" y="3349"/>
                </a:cubicBezTo>
                <a:cubicBezTo>
                  <a:pt x="3104" y="3349"/>
                  <a:pt x="3122" y="3319"/>
                  <a:pt x="3122" y="3281"/>
                </a:cubicBezTo>
                <a:cubicBezTo>
                  <a:pt x="3122" y="3243"/>
                  <a:pt x="3104" y="3213"/>
                  <a:pt x="3081" y="3213"/>
                </a:cubicBezTo>
                <a:close/>
                <a:moveTo>
                  <a:pt x="3296" y="3213"/>
                </a:moveTo>
                <a:cubicBezTo>
                  <a:pt x="3273" y="3213"/>
                  <a:pt x="3255" y="3243"/>
                  <a:pt x="3255" y="3281"/>
                </a:cubicBezTo>
                <a:cubicBezTo>
                  <a:pt x="3255" y="3319"/>
                  <a:pt x="3273" y="3349"/>
                  <a:pt x="3296" y="3349"/>
                </a:cubicBezTo>
                <a:cubicBezTo>
                  <a:pt x="3319" y="3349"/>
                  <a:pt x="3337" y="3319"/>
                  <a:pt x="3337" y="3281"/>
                </a:cubicBezTo>
                <a:cubicBezTo>
                  <a:pt x="3337" y="3243"/>
                  <a:pt x="3319" y="3213"/>
                  <a:pt x="3296" y="3213"/>
                </a:cubicBezTo>
                <a:close/>
                <a:moveTo>
                  <a:pt x="3500" y="3213"/>
                </a:moveTo>
                <a:cubicBezTo>
                  <a:pt x="3479" y="3216"/>
                  <a:pt x="3462" y="3245"/>
                  <a:pt x="3462" y="3281"/>
                </a:cubicBezTo>
                <a:cubicBezTo>
                  <a:pt x="3462" y="3318"/>
                  <a:pt x="3481" y="3349"/>
                  <a:pt x="3503" y="3349"/>
                </a:cubicBezTo>
                <a:cubicBezTo>
                  <a:pt x="3526" y="3349"/>
                  <a:pt x="3544" y="3318"/>
                  <a:pt x="3544" y="3281"/>
                </a:cubicBezTo>
                <a:cubicBezTo>
                  <a:pt x="3544" y="3257"/>
                  <a:pt x="3537" y="3236"/>
                  <a:pt x="3526" y="3223"/>
                </a:cubicBezTo>
                <a:cubicBezTo>
                  <a:pt x="3523" y="3225"/>
                  <a:pt x="3521" y="3226"/>
                  <a:pt x="3517" y="3226"/>
                </a:cubicBezTo>
                <a:cubicBezTo>
                  <a:pt x="3509" y="3226"/>
                  <a:pt x="3504" y="3221"/>
                  <a:pt x="3500" y="3213"/>
                </a:cubicBezTo>
                <a:close/>
                <a:moveTo>
                  <a:pt x="3711" y="3213"/>
                </a:moveTo>
                <a:cubicBezTo>
                  <a:pt x="3688" y="3213"/>
                  <a:pt x="3669" y="3243"/>
                  <a:pt x="3669" y="3281"/>
                </a:cubicBezTo>
                <a:cubicBezTo>
                  <a:pt x="3669" y="3319"/>
                  <a:pt x="3688" y="3349"/>
                  <a:pt x="3711" y="3349"/>
                </a:cubicBezTo>
                <a:cubicBezTo>
                  <a:pt x="3722" y="3349"/>
                  <a:pt x="3732" y="3342"/>
                  <a:pt x="3740" y="3329"/>
                </a:cubicBezTo>
                <a:cubicBezTo>
                  <a:pt x="3739" y="3328"/>
                  <a:pt x="3739" y="3327"/>
                  <a:pt x="3739" y="3325"/>
                </a:cubicBezTo>
                <a:cubicBezTo>
                  <a:pt x="3739" y="3289"/>
                  <a:pt x="3733" y="3253"/>
                  <a:pt x="3724" y="3217"/>
                </a:cubicBezTo>
                <a:cubicBezTo>
                  <a:pt x="3720" y="3214"/>
                  <a:pt x="3715" y="3213"/>
                  <a:pt x="3711" y="3213"/>
                </a:cubicBezTo>
                <a:close/>
                <a:moveTo>
                  <a:pt x="4133" y="3213"/>
                </a:moveTo>
                <a:cubicBezTo>
                  <a:pt x="4110" y="3213"/>
                  <a:pt x="4092" y="3243"/>
                  <a:pt x="4092" y="3281"/>
                </a:cubicBezTo>
                <a:cubicBezTo>
                  <a:pt x="4092" y="3292"/>
                  <a:pt x="4093" y="3301"/>
                  <a:pt x="4096" y="3310"/>
                </a:cubicBezTo>
                <a:cubicBezTo>
                  <a:pt x="4099" y="3311"/>
                  <a:pt x="4101" y="3312"/>
                  <a:pt x="4105" y="3312"/>
                </a:cubicBezTo>
                <a:cubicBezTo>
                  <a:pt x="4124" y="3312"/>
                  <a:pt x="4128" y="3261"/>
                  <a:pt x="4147" y="3248"/>
                </a:cubicBezTo>
                <a:cubicBezTo>
                  <a:pt x="4153" y="3243"/>
                  <a:pt x="4159" y="3240"/>
                  <a:pt x="4164" y="3237"/>
                </a:cubicBezTo>
                <a:cubicBezTo>
                  <a:pt x="4156" y="3222"/>
                  <a:pt x="4145" y="3213"/>
                  <a:pt x="4133" y="3213"/>
                </a:cubicBezTo>
                <a:close/>
                <a:moveTo>
                  <a:pt x="4348" y="3213"/>
                </a:moveTo>
                <a:cubicBezTo>
                  <a:pt x="4325" y="3213"/>
                  <a:pt x="4307" y="3243"/>
                  <a:pt x="4307" y="3281"/>
                </a:cubicBezTo>
                <a:cubicBezTo>
                  <a:pt x="4307" y="3319"/>
                  <a:pt x="4325" y="3349"/>
                  <a:pt x="4348" y="3349"/>
                </a:cubicBezTo>
                <a:cubicBezTo>
                  <a:pt x="4370" y="3349"/>
                  <a:pt x="4389" y="3319"/>
                  <a:pt x="4389" y="3281"/>
                </a:cubicBezTo>
                <a:cubicBezTo>
                  <a:pt x="4389" y="3243"/>
                  <a:pt x="4370" y="3213"/>
                  <a:pt x="4348" y="3213"/>
                </a:cubicBezTo>
                <a:close/>
                <a:moveTo>
                  <a:pt x="4762" y="3213"/>
                </a:moveTo>
                <a:cubicBezTo>
                  <a:pt x="4740" y="3213"/>
                  <a:pt x="4721" y="3243"/>
                  <a:pt x="4721" y="3281"/>
                </a:cubicBezTo>
                <a:cubicBezTo>
                  <a:pt x="4721" y="3306"/>
                  <a:pt x="4730" y="3328"/>
                  <a:pt x="4742" y="3340"/>
                </a:cubicBezTo>
                <a:cubicBezTo>
                  <a:pt x="4747" y="3343"/>
                  <a:pt x="4752" y="3345"/>
                  <a:pt x="4756" y="3348"/>
                </a:cubicBezTo>
                <a:cubicBezTo>
                  <a:pt x="4758" y="3349"/>
                  <a:pt x="4760" y="3349"/>
                  <a:pt x="4762" y="3349"/>
                </a:cubicBezTo>
                <a:cubicBezTo>
                  <a:pt x="4785" y="3349"/>
                  <a:pt x="4803" y="3319"/>
                  <a:pt x="4803" y="3281"/>
                </a:cubicBezTo>
                <a:cubicBezTo>
                  <a:pt x="4803" y="3243"/>
                  <a:pt x="4785" y="3213"/>
                  <a:pt x="4762" y="3213"/>
                </a:cubicBezTo>
                <a:close/>
                <a:moveTo>
                  <a:pt x="4977" y="3213"/>
                </a:moveTo>
                <a:cubicBezTo>
                  <a:pt x="4955" y="3213"/>
                  <a:pt x="4936" y="3243"/>
                  <a:pt x="4936" y="3281"/>
                </a:cubicBezTo>
                <a:cubicBezTo>
                  <a:pt x="4936" y="3319"/>
                  <a:pt x="4955" y="3349"/>
                  <a:pt x="4977" y="3349"/>
                </a:cubicBezTo>
                <a:cubicBezTo>
                  <a:pt x="5000" y="3349"/>
                  <a:pt x="5018" y="3319"/>
                  <a:pt x="5018" y="3281"/>
                </a:cubicBezTo>
                <a:cubicBezTo>
                  <a:pt x="5018" y="3243"/>
                  <a:pt x="5000" y="3213"/>
                  <a:pt x="4977" y="3213"/>
                </a:cubicBezTo>
                <a:close/>
                <a:moveTo>
                  <a:pt x="5184" y="3213"/>
                </a:moveTo>
                <a:cubicBezTo>
                  <a:pt x="5162" y="3213"/>
                  <a:pt x="5143" y="3243"/>
                  <a:pt x="5143" y="3281"/>
                </a:cubicBezTo>
                <a:cubicBezTo>
                  <a:pt x="5143" y="3319"/>
                  <a:pt x="5162" y="3349"/>
                  <a:pt x="5184" y="3349"/>
                </a:cubicBezTo>
                <a:cubicBezTo>
                  <a:pt x="5207" y="3349"/>
                  <a:pt x="5225" y="3319"/>
                  <a:pt x="5225" y="3281"/>
                </a:cubicBezTo>
                <a:cubicBezTo>
                  <a:pt x="5225" y="3243"/>
                  <a:pt x="5207" y="3213"/>
                  <a:pt x="5184" y="3213"/>
                </a:cubicBezTo>
                <a:close/>
                <a:moveTo>
                  <a:pt x="5392" y="3213"/>
                </a:moveTo>
                <a:cubicBezTo>
                  <a:pt x="5369" y="3213"/>
                  <a:pt x="5351" y="3243"/>
                  <a:pt x="5351" y="3281"/>
                </a:cubicBezTo>
                <a:cubicBezTo>
                  <a:pt x="5351" y="3319"/>
                  <a:pt x="5369" y="3349"/>
                  <a:pt x="5392" y="3349"/>
                </a:cubicBezTo>
                <a:cubicBezTo>
                  <a:pt x="5414" y="3349"/>
                  <a:pt x="5433" y="3319"/>
                  <a:pt x="5433" y="3281"/>
                </a:cubicBezTo>
                <a:cubicBezTo>
                  <a:pt x="5433" y="3243"/>
                  <a:pt x="5414" y="3213"/>
                  <a:pt x="5392" y="3213"/>
                </a:cubicBezTo>
                <a:close/>
                <a:moveTo>
                  <a:pt x="5605" y="3213"/>
                </a:moveTo>
                <a:cubicBezTo>
                  <a:pt x="5583" y="3214"/>
                  <a:pt x="5566" y="3244"/>
                  <a:pt x="5566" y="3281"/>
                </a:cubicBezTo>
                <a:cubicBezTo>
                  <a:pt x="5566" y="3318"/>
                  <a:pt x="5584" y="3349"/>
                  <a:pt x="5607" y="3349"/>
                </a:cubicBezTo>
                <a:cubicBezTo>
                  <a:pt x="5629" y="3349"/>
                  <a:pt x="5648" y="3318"/>
                  <a:pt x="5648" y="3281"/>
                </a:cubicBezTo>
                <a:cubicBezTo>
                  <a:pt x="5648" y="3275"/>
                  <a:pt x="5647" y="3269"/>
                  <a:pt x="5646" y="3263"/>
                </a:cubicBezTo>
                <a:cubicBezTo>
                  <a:pt x="5629" y="3254"/>
                  <a:pt x="5616" y="3236"/>
                  <a:pt x="5605" y="3213"/>
                </a:cubicBezTo>
                <a:close/>
                <a:moveTo>
                  <a:pt x="7073" y="3213"/>
                </a:moveTo>
                <a:cubicBezTo>
                  <a:pt x="7050" y="3213"/>
                  <a:pt x="7032" y="3243"/>
                  <a:pt x="7032" y="3281"/>
                </a:cubicBezTo>
                <a:cubicBezTo>
                  <a:pt x="7032" y="3319"/>
                  <a:pt x="7050" y="3349"/>
                  <a:pt x="7073" y="3349"/>
                </a:cubicBezTo>
                <a:cubicBezTo>
                  <a:pt x="7096" y="3349"/>
                  <a:pt x="7114" y="3319"/>
                  <a:pt x="7114" y="3281"/>
                </a:cubicBezTo>
                <a:cubicBezTo>
                  <a:pt x="7114" y="3243"/>
                  <a:pt x="7096" y="3213"/>
                  <a:pt x="7073" y="3213"/>
                </a:cubicBezTo>
                <a:close/>
                <a:moveTo>
                  <a:pt x="7280" y="3213"/>
                </a:moveTo>
                <a:cubicBezTo>
                  <a:pt x="7258" y="3213"/>
                  <a:pt x="7239" y="3243"/>
                  <a:pt x="7239" y="3281"/>
                </a:cubicBezTo>
                <a:cubicBezTo>
                  <a:pt x="7239" y="3319"/>
                  <a:pt x="7258" y="3349"/>
                  <a:pt x="7280" y="3349"/>
                </a:cubicBezTo>
                <a:cubicBezTo>
                  <a:pt x="7303" y="3349"/>
                  <a:pt x="7321" y="3319"/>
                  <a:pt x="7321" y="3281"/>
                </a:cubicBezTo>
                <a:cubicBezTo>
                  <a:pt x="7321" y="3243"/>
                  <a:pt x="7303" y="3213"/>
                  <a:pt x="7280" y="3213"/>
                </a:cubicBezTo>
                <a:close/>
                <a:moveTo>
                  <a:pt x="7495" y="3213"/>
                </a:moveTo>
                <a:cubicBezTo>
                  <a:pt x="7473" y="3213"/>
                  <a:pt x="7454" y="3243"/>
                  <a:pt x="7454" y="3281"/>
                </a:cubicBezTo>
                <a:cubicBezTo>
                  <a:pt x="7454" y="3319"/>
                  <a:pt x="7473" y="3349"/>
                  <a:pt x="7495" y="3349"/>
                </a:cubicBezTo>
                <a:cubicBezTo>
                  <a:pt x="7518" y="3349"/>
                  <a:pt x="7536" y="3319"/>
                  <a:pt x="7536" y="3281"/>
                </a:cubicBezTo>
                <a:cubicBezTo>
                  <a:pt x="7536" y="3243"/>
                  <a:pt x="7518" y="3213"/>
                  <a:pt x="7495" y="3213"/>
                </a:cubicBezTo>
                <a:close/>
                <a:moveTo>
                  <a:pt x="7702" y="3213"/>
                </a:moveTo>
                <a:cubicBezTo>
                  <a:pt x="7680" y="3213"/>
                  <a:pt x="7661" y="3243"/>
                  <a:pt x="7661" y="3281"/>
                </a:cubicBezTo>
                <a:cubicBezTo>
                  <a:pt x="7661" y="3319"/>
                  <a:pt x="7680" y="3349"/>
                  <a:pt x="7702" y="3349"/>
                </a:cubicBezTo>
                <a:cubicBezTo>
                  <a:pt x="7725" y="3349"/>
                  <a:pt x="7743" y="3319"/>
                  <a:pt x="7743" y="3281"/>
                </a:cubicBezTo>
                <a:cubicBezTo>
                  <a:pt x="7743" y="3243"/>
                  <a:pt x="7725" y="3213"/>
                  <a:pt x="7702" y="3213"/>
                </a:cubicBezTo>
                <a:close/>
                <a:moveTo>
                  <a:pt x="7910" y="3213"/>
                </a:moveTo>
                <a:cubicBezTo>
                  <a:pt x="7887" y="3213"/>
                  <a:pt x="7869" y="3243"/>
                  <a:pt x="7869" y="3281"/>
                </a:cubicBezTo>
                <a:cubicBezTo>
                  <a:pt x="7869" y="3319"/>
                  <a:pt x="7887" y="3349"/>
                  <a:pt x="7910" y="3349"/>
                </a:cubicBezTo>
                <a:cubicBezTo>
                  <a:pt x="7932" y="3349"/>
                  <a:pt x="7951" y="3319"/>
                  <a:pt x="7951" y="3281"/>
                </a:cubicBezTo>
                <a:cubicBezTo>
                  <a:pt x="7951" y="3243"/>
                  <a:pt x="7932" y="3213"/>
                  <a:pt x="7910" y="3213"/>
                </a:cubicBezTo>
                <a:close/>
                <a:moveTo>
                  <a:pt x="8125" y="3213"/>
                </a:moveTo>
                <a:cubicBezTo>
                  <a:pt x="8102" y="3213"/>
                  <a:pt x="8084" y="3243"/>
                  <a:pt x="8084" y="3281"/>
                </a:cubicBezTo>
                <a:cubicBezTo>
                  <a:pt x="8084" y="3319"/>
                  <a:pt x="8102" y="3349"/>
                  <a:pt x="8125" y="3349"/>
                </a:cubicBezTo>
                <a:cubicBezTo>
                  <a:pt x="8147" y="3349"/>
                  <a:pt x="8166" y="3319"/>
                  <a:pt x="8166" y="3281"/>
                </a:cubicBezTo>
                <a:cubicBezTo>
                  <a:pt x="8166" y="3243"/>
                  <a:pt x="8147" y="3213"/>
                  <a:pt x="8125" y="3213"/>
                </a:cubicBezTo>
                <a:close/>
                <a:moveTo>
                  <a:pt x="8332" y="3213"/>
                </a:moveTo>
                <a:cubicBezTo>
                  <a:pt x="8309" y="3213"/>
                  <a:pt x="8291" y="3243"/>
                  <a:pt x="8291" y="3281"/>
                </a:cubicBezTo>
                <a:cubicBezTo>
                  <a:pt x="8291" y="3319"/>
                  <a:pt x="8309" y="3349"/>
                  <a:pt x="8332" y="3349"/>
                </a:cubicBezTo>
                <a:cubicBezTo>
                  <a:pt x="8355" y="3349"/>
                  <a:pt x="8373" y="3319"/>
                  <a:pt x="8373" y="3281"/>
                </a:cubicBezTo>
                <a:cubicBezTo>
                  <a:pt x="8373" y="3243"/>
                  <a:pt x="8355" y="3213"/>
                  <a:pt x="8332" y="3213"/>
                </a:cubicBezTo>
                <a:close/>
                <a:moveTo>
                  <a:pt x="8539" y="3213"/>
                </a:moveTo>
                <a:cubicBezTo>
                  <a:pt x="8517" y="3213"/>
                  <a:pt x="8498" y="3243"/>
                  <a:pt x="8498" y="3281"/>
                </a:cubicBezTo>
                <a:cubicBezTo>
                  <a:pt x="8498" y="3319"/>
                  <a:pt x="8517" y="3349"/>
                  <a:pt x="8539" y="3349"/>
                </a:cubicBezTo>
                <a:cubicBezTo>
                  <a:pt x="8549" y="3349"/>
                  <a:pt x="8558" y="3344"/>
                  <a:pt x="8565" y="3334"/>
                </a:cubicBezTo>
                <a:cubicBezTo>
                  <a:pt x="8559" y="3313"/>
                  <a:pt x="8546" y="3294"/>
                  <a:pt x="8546" y="3248"/>
                </a:cubicBezTo>
                <a:cubicBezTo>
                  <a:pt x="8556" y="3260"/>
                  <a:pt x="8565" y="3251"/>
                  <a:pt x="8575" y="3249"/>
                </a:cubicBezTo>
                <a:cubicBezTo>
                  <a:pt x="8568" y="3227"/>
                  <a:pt x="8555" y="3213"/>
                  <a:pt x="8539" y="3213"/>
                </a:cubicBezTo>
                <a:close/>
                <a:moveTo>
                  <a:pt x="8754" y="3213"/>
                </a:moveTo>
                <a:cubicBezTo>
                  <a:pt x="8732" y="3213"/>
                  <a:pt x="8713" y="3243"/>
                  <a:pt x="8713" y="3281"/>
                </a:cubicBezTo>
                <a:cubicBezTo>
                  <a:pt x="8713" y="3319"/>
                  <a:pt x="8732" y="3349"/>
                  <a:pt x="8754" y="3349"/>
                </a:cubicBezTo>
                <a:cubicBezTo>
                  <a:pt x="8775" y="3349"/>
                  <a:pt x="8792" y="3324"/>
                  <a:pt x="8794" y="3290"/>
                </a:cubicBezTo>
                <a:cubicBezTo>
                  <a:pt x="8788" y="3264"/>
                  <a:pt x="8781" y="3241"/>
                  <a:pt x="8771" y="3219"/>
                </a:cubicBezTo>
                <a:cubicBezTo>
                  <a:pt x="8766" y="3215"/>
                  <a:pt x="8760" y="3213"/>
                  <a:pt x="8754" y="3213"/>
                </a:cubicBezTo>
                <a:close/>
                <a:moveTo>
                  <a:pt x="13367" y="3213"/>
                </a:moveTo>
                <a:cubicBezTo>
                  <a:pt x="13347" y="3213"/>
                  <a:pt x="13330" y="3238"/>
                  <a:pt x="13327" y="3270"/>
                </a:cubicBezTo>
                <a:cubicBezTo>
                  <a:pt x="13338" y="3285"/>
                  <a:pt x="13340" y="3307"/>
                  <a:pt x="13341" y="3333"/>
                </a:cubicBezTo>
                <a:cubicBezTo>
                  <a:pt x="13348" y="3343"/>
                  <a:pt x="13357" y="3349"/>
                  <a:pt x="13367" y="3349"/>
                </a:cubicBezTo>
                <a:cubicBezTo>
                  <a:pt x="13390" y="3349"/>
                  <a:pt x="13408" y="3319"/>
                  <a:pt x="13408" y="3281"/>
                </a:cubicBezTo>
                <a:cubicBezTo>
                  <a:pt x="13408" y="3243"/>
                  <a:pt x="13390" y="3213"/>
                  <a:pt x="13367" y="3213"/>
                </a:cubicBezTo>
                <a:close/>
                <a:moveTo>
                  <a:pt x="14212" y="3213"/>
                </a:moveTo>
                <a:cubicBezTo>
                  <a:pt x="14190" y="3213"/>
                  <a:pt x="14171" y="3243"/>
                  <a:pt x="14171" y="3281"/>
                </a:cubicBezTo>
                <a:cubicBezTo>
                  <a:pt x="14171" y="3319"/>
                  <a:pt x="14190" y="3349"/>
                  <a:pt x="14212" y="3349"/>
                </a:cubicBezTo>
                <a:cubicBezTo>
                  <a:pt x="14235" y="3349"/>
                  <a:pt x="14253" y="3319"/>
                  <a:pt x="14253" y="3281"/>
                </a:cubicBezTo>
                <a:cubicBezTo>
                  <a:pt x="14253" y="3243"/>
                  <a:pt x="14235" y="3213"/>
                  <a:pt x="14212" y="3213"/>
                </a:cubicBezTo>
                <a:close/>
                <a:moveTo>
                  <a:pt x="14420" y="3213"/>
                </a:moveTo>
                <a:cubicBezTo>
                  <a:pt x="14397" y="3213"/>
                  <a:pt x="14379" y="3243"/>
                  <a:pt x="14379" y="3281"/>
                </a:cubicBezTo>
                <a:cubicBezTo>
                  <a:pt x="14379" y="3319"/>
                  <a:pt x="14397" y="3349"/>
                  <a:pt x="14420" y="3349"/>
                </a:cubicBezTo>
                <a:cubicBezTo>
                  <a:pt x="14442" y="3349"/>
                  <a:pt x="14461" y="3319"/>
                  <a:pt x="14461" y="3281"/>
                </a:cubicBezTo>
                <a:cubicBezTo>
                  <a:pt x="14461" y="3243"/>
                  <a:pt x="14442" y="3213"/>
                  <a:pt x="14420" y="3213"/>
                </a:cubicBezTo>
                <a:close/>
                <a:moveTo>
                  <a:pt x="14627" y="3213"/>
                </a:moveTo>
                <a:cubicBezTo>
                  <a:pt x="14604" y="3213"/>
                  <a:pt x="14586" y="3243"/>
                  <a:pt x="14586" y="3281"/>
                </a:cubicBezTo>
                <a:cubicBezTo>
                  <a:pt x="14586" y="3319"/>
                  <a:pt x="14604" y="3349"/>
                  <a:pt x="14627" y="3349"/>
                </a:cubicBezTo>
                <a:cubicBezTo>
                  <a:pt x="14649" y="3349"/>
                  <a:pt x="14668" y="3319"/>
                  <a:pt x="14668" y="3281"/>
                </a:cubicBezTo>
                <a:cubicBezTo>
                  <a:pt x="14668" y="3243"/>
                  <a:pt x="14649" y="3213"/>
                  <a:pt x="14627" y="3213"/>
                </a:cubicBezTo>
                <a:close/>
                <a:moveTo>
                  <a:pt x="14842" y="3213"/>
                </a:moveTo>
                <a:cubicBezTo>
                  <a:pt x="14819" y="3213"/>
                  <a:pt x="14801" y="3243"/>
                  <a:pt x="14801" y="3281"/>
                </a:cubicBezTo>
                <a:cubicBezTo>
                  <a:pt x="14801" y="3319"/>
                  <a:pt x="14819" y="3349"/>
                  <a:pt x="14842" y="3349"/>
                </a:cubicBezTo>
                <a:cubicBezTo>
                  <a:pt x="14864" y="3349"/>
                  <a:pt x="14883" y="3319"/>
                  <a:pt x="14883" y="3281"/>
                </a:cubicBezTo>
                <a:cubicBezTo>
                  <a:pt x="14883" y="3243"/>
                  <a:pt x="14864" y="3213"/>
                  <a:pt x="14842" y="3213"/>
                </a:cubicBezTo>
                <a:close/>
                <a:moveTo>
                  <a:pt x="15049" y="3213"/>
                </a:moveTo>
                <a:cubicBezTo>
                  <a:pt x="15026" y="3213"/>
                  <a:pt x="15008" y="3243"/>
                  <a:pt x="15008" y="3281"/>
                </a:cubicBezTo>
                <a:cubicBezTo>
                  <a:pt x="15008" y="3319"/>
                  <a:pt x="15026" y="3349"/>
                  <a:pt x="15049" y="3349"/>
                </a:cubicBezTo>
                <a:cubicBezTo>
                  <a:pt x="15072" y="3349"/>
                  <a:pt x="15090" y="3319"/>
                  <a:pt x="15090" y="3281"/>
                </a:cubicBezTo>
                <a:cubicBezTo>
                  <a:pt x="15090" y="3243"/>
                  <a:pt x="15072" y="3213"/>
                  <a:pt x="15049" y="3213"/>
                </a:cubicBezTo>
                <a:close/>
                <a:moveTo>
                  <a:pt x="15256" y="3213"/>
                </a:moveTo>
                <a:cubicBezTo>
                  <a:pt x="15234" y="3213"/>
                  <a:pt x="15215" y="3243"/>
                  <a:pt x="15215" y="3281"/>
                </a:cubicBezTo>
                <a:cubicBezTo>
                  <a:pt x="15215" y="3319"/>
                  <a:pt x="15234" y="3349"/>
                  <a:pt x="15256" y="3349"/>
                </a:cubicBezTo>
                <a:cubicBezTo>
                  <a:pt x="15279" y="3349"/>
                  <a:pt x="15297" y="3319"/>
                  <a:pt x="15297" y="3281"/>
                </a:cubicBezTo>
                <a:cubicBezTo>
                  <a:pt x="15297" y="3243"/>
                  <a:pt x="15279" y="3213"/>
                  <a:pt x="15256" y="3213"/>
                </a:cubicBezTo>
                <a:close/>
                <a:moveTo>
                  <a:pt x="15471" y="3213"/>
                </a:moveTo>
                <a:cubicBezTo>
                  <a:pt x="15449" y="3213"/>
                  <a:pt x="15430" y="3243"/>
                  <a:pt x="15430" y="3281"/>
                </a:cubicBezTo>
                <a:cubicBezTo>
                  <a:pt x="15430" y="3319"/>
                  <a:pt x="15449" y="3349"/>
                  <a:pt x="15471" y="3349"/>
                </a:cubicBezTo>
                <a:cubicBezTo>
                  <a:pt x="15494" y="3349"/>
                  <a:pt x="15512" y="3319"/>
                  <a:pt x="15512" y="3281"/>
                </a:cubicBezTo>
                <a:cubicBezTo>
                  <a:pt x="15512" y="3243"/>
                  <a:pt x="15494" y="3213"/>
                  <a:pt x="15471" y="3213"/>
                </a:cubicBezTo>
                <a:close/>
                <a:moveTo>
                  <a:pt x="15679" y="3213"/>
                </a:moveTo>
                <a:cubicBezTo>
                  <a:pt x="15656" y="3213"/>
                  <a:pt x="15638" y="3243"/>
                  <a:pt x="15638" y="3281"/>
                </a:cubicBezTo>
                <a:cubicBezTo>
                  <a:pt x="15638" y="3319"/>
                  <a:pt x="15656" y="3349"/>
                  <a:pt x="15679" y="3349"/>
                </a:cubicBezTo>
                <a:cubicBezTo>
                  <a:pt x="15701" y="3349"/>
                  <a:pt x="15720" y="3319"/>
                  <a:pt x="15720" y="3281"/>
                </a:cubicBezTo>
                <a:cubicBezTo>
                  <a:pt x="15720" y="3243"/>
                  <a:pt x="15701" y="3213"/>
                  <a:pt x="15679" y="3213"/>
                </a:cubicBezTo>
                <a:close/>
                <a:moveTo>
                  <a:pt x="15894" y="3213"/>
                </a:moveTo>
                <a:cubicBezTo>
                  <a:pt x="15871" y="3213"/>
                  <a:pt x="15853" y="3243"/>
                  <a:pt x="15853" y="3281"/>
                </a:cubicBezTo>
                <a:cubicBezTo>
                  <a:pt x="15853" y="3319"/>
                  <a:pt x="15871" y="3349"/>
                  <a:pt x="15894" y="3349"/>
                </a:cubicBezTo>
                <a:cubicBezTo>
                  <a:pt x="15916" y="3349"/>
                  <a:pt x="15935" y="3319"/>
                  <a:pt x="15935" y="3281"/>
                </a:cubicBezTo>
                <a:cubicBezTo>
                  <a:pt x="15935" y="3243"/>
                  <a:pt x="15916" y="3213"/>
                  <a:pt x="15894" y="3213"/>
                </a:cubicBezTo>
                <a:close/>
                <a:moveTo>
                  <a:pt x="16101" y="3213"/>
                </a:moveTo>
                <a:cubicBezTo>
                  <a:pt x="16078" y="3213"/>
                  <a:pt x="16060" y="3243"/>
                  <a:pt x="16060" y="3281"/>
                </a:cubicBezTo>
                <a:cubicBezTo>
                  <a:pt x="16060" y="3319"/>
                  <a:pt x="16078" y="3349"/>
                  <a:pt x="16101" y="3349"/>
                </a:cubicBezTo>
                <a:cubicBezTo>
                  <a:pt x="16123" y="3349"/>
                  <a:pt x="16142" y="3319"/>
                  <a:pt x="16142" y="3281"/>
                </a:cubicBezTo>
                <a:cubicBezTo>
                  <a:pt x="16142" y="3243"/>
                  <a:pt x="16123" y="3213"/>
                  <a:pt x="16101" y="3213"/>
                </a:cubicBezTo>
                <a:close/>
                <a:moveTo>
                  <a:pt x="16308" y="3213"/>
                </a:moveTo>
                <a:cubicBezTo>
                  <a:pt x="16285" y="3213"/>
                  <a:pt x="16267" y="3243"/>
                  <a:pt x="16267" y="3281"/>
                </a:cubicBezTo>
                <a:cubicBezTo>
                  <a:pt x="16267" y="3319"/>
                  <a:pt x="16285" y="3349"/>
                  <a:pt x="16308" y="3349"/>
                </a:cubicBezTo>
                <a:cubicBezTo>
                  <a:pt x="16331" y="3349"/>
                  <a:pt x="16349" y="3319"/>
                  <a:pt x="16349" y="3281"/>
                </a:cubicBezTo>
                <a:cubicBezTo>
                  <a:pt x="16349" y="3243"/>
                  <a:pt x="16331" y="3213"/>
                  <a:pt x="16308" y="3213"/>
                </a:cubicBezTo>
                <a:close/>
                <a:moveTo>
                  <a:pt x="16523" y="3213"/>
                </a:moveTo>
                <a:cubicBezTo>
                  <a:pt x="16500" y="3213"/>
                  <a:pt x="16482" y="3243"/>
                  <a:pt x="16482" y="3281"/>
                </a:cubicBezTo>
                <a:cubicBezTo>
                  <a:pt x="16482" y="3319"/>
                  <a:pt x="16500" y="3349"/>
                  <a:pt x="16523" y="3349"/>
                </a:cubicBezTo>
                <a:cubicBezTo>
                  <a:pt x="16546" y="3349"/>
                  <a:pt x="16564" y="3319"/>
                  <a:pt x="16564" y="3281"/>
                </a:cubicBezTo>
                <a:cubicBezTo>
                  <a:pt x="16564" y="3243"/>
                  <a:pt x="16546" y="3213"/>
                  <a:pt x="16523" y="3213"/>
                </a:cubicBezTo>
                <a:close/>
                <a:moveTo>
                  <a:pt x="16730" y="3213"/>
                </a:moveTo>
                <a:cubicBezTo>
                  <a:pt x="16708" y="3213"/>
                  <a:pt x="16689" y="3243"/>
                  <a:pt x="16689" y="3281"/>
                </a:cubicBezTo>
                <a:cubicBezTo>
                  <a:pt x="16689" y="3319"/>
                  <a:pt x="16708" y="3349"/>
                  <a:pt x="16730" y="3349"/>
                </a:cubicBezTo>
                <a:cubicBezTo>
                  <a:pt x="16753" y="3349"/>
                  <a:pt x="16771" y="3319"/>
                  <a:pt x="16771" y="3281"/>
                </a:cubicBezTo>
                <a:cubicBezTo>
                  <a:pt x="16771" y="3243"/>
                  <a:pt x="16753" y="3213"/>
                  <a:pt x="16730" y="3213"/>
                </a:cubicBezTo>
                <a:close/>
                <a:moveTo>
                  <a:pt x="16938" y="3213"/>
                </a:moveTo>
                <a:cubicBezTo>
                  <a:pt x="16915" y="3213"/>
                  <a:pt x="16897" y="3243"/>
                  <a:pt x="16897" y="3281"/>
                </a:cubicBezTo>
                <a:cubicBezTo>
                  <a:pt x="16897" y="3319"/>
                  <a:pt x="16915" y="3349"/>
                  <a:pt x="16938" y="3349"/>
                </a:cubicBezTo>
                <a:cubicBezTo>
                  <a:pt x="16960" y="3349"/>
                  <a:pt x="16979" y="3319"/>
                  <a:pt x="16979" y="3281"/>
                </a:cubicBezTo>
                <a:cubicBezTo>
                  <a:pt x="16979" y="3243"/>
                  <a:pt x="16960" y="3213"/>
                  <a:pt x="16938" y="3213"/>
                </a:cubicBezTo>
                <a:close/>
                <a:moveTo>
                  <a:pt x="17153" y="3213"/>
                </a:moveTo>
                <a:cubicBezTo>
                  <a:pt x="17130" y="3213"/>
                  <a:pt x="17111" y="3243"/>
                  <a:pt x="17111" y="3281"/>
                </a:cubicBezTo>
                <a:cubicBezTo>
                  <a:pt x="17111" y="3319"/>
                  <a:pt x="17130" y="3349"/>
                  <a:pt x="17153" y="3349"/>
                </a:cubicBezTo>
                <a:cubicBezTo>
                  <a:pt x="17175" y="3349"/>
                  <a:pt x="17194" y="3319"/>
                  <a:pt x="17194" y="3281"/>
                </a:cubicBezTo>
                <a:cubicBezTo>
                  <a:pt x="17194" y="3243"/>
                  <a:pt x="17175" y="3213"/>
                  <a:pt x="17153" y="3213"/>
                </a:cubicBezTo>
                <a:close/>
                <a:moveTo>
                  <a:pt x="17360" y="3213"/>
                </a:moveTo>
                <a:cubicBezTo>
                  <a:pt x="17337" y="3213"/>
                  <a:pt x="17319" y="3243"/>
                  <a:pt x="17319" y="3281"/>
                </a:cubicBezTo>
                <a:cubicBezTo>
                  <a:pt x="17319" y="3319"/>
                  <a:pt x="17337" y="3349"/>
                  <a:pt x="17360" y="3349"/>
                </a:cubicBezTo>
                <a:cubicBezTo>
                  <a:pt x="17382" y="3349"/>
                  <a:pt x="17401" y="3319"/>
                  <a:pt x="17401" y="3281"/>
                </a:cubicBezTo>
                <a:cubicBezTo>
                  <a:pt x="17401" y="3243"/>
                  <a:pt x="17382" y="3213"/>
                  <a:pt x="17360" y="3213"/>
                </a:cubicBezTo>
                <a:close/>
                <a:moveTo>
                  <a:pt x="17567" y="3213"/>
                </a:moveTo>
                <a:cubicBezTo>
                  <a:pt x="17544" y="3213"/>
                  <a:pt x="17526" y="3243"/>
                  <a:pt x="17526" y="3281"/>
                </a:cubicBezTo>
                <a:cubicBezTo>
                  <a:pt x="17526" y="3319"/>
                  <a:pt x="17544" y="3349"/>
                  <a:pt x="17567" y="3349"/>
                </a:cubicBezTo>
                <a:cubicBezTo>
                  <a:pt x="17590" y="3349"/>
                  <a:pt x="17608" y="3319"/>
                  <a:pt x="17608" y="3281"/>
                </a:cubicBezTo>
                <a:cubicBezTo>
                  <a:pt x="17608" y="3243"/>
                  <a:pt x="17590" y="3213"/>
                  <a:pt x="17567" y="3213"/>
                </a:cubicBezTo>
                <a:close/>
                <a:moveTo>
                  <a:pt x="17782" y="3213"/>
                </a:moveTo>
                <a:cubicBezTo>
                  <a:pt x="17759" y="3213"/>
                  <a:pt x="17741" y="3243"/>
                  <a:pt x="17741" y="3281"/>
                </a:cubicBezTo>
                <a:cubicBezTo>
                  <a:pt x="17741" y="3319"/>
                  <a:pt x="17759" y="3349"/>
                  <a:pt x="17782" y="3349"/>
                </a:cubicBezTo>
                <a:cubicBezTo>
                  <a:pt x="17805" y="3349"/>
                  <a:pt x="17823" y="3319"/>
                  <a:pt x="17823" y="3281"/>
                </a:cubicBezTo>
                <a:cubicBezTo>
                  <a:pt x="17823" y="3243"/>
                  <a:pt x="17805" y="3213"/>
                  <a:pt x="17782" y="3213"/>
                </a:cubicBezTo>
                <a:close/>
                <a:moveTo>
                  <a:pt x="18197" y="3213"/>
                </a:moveTo>
                <a:cubicBezTo>
                  <a:pt x="18174" y="3213"/>
                  <a:pt x="18156" y="3243"/>
                  <a:pt x="18156" y="3281"/>
                </a:cubicBezTo>
                <a:cubicBezTo>
                  <a:pt x="18156" y="3319"/>
                  <a:pt x="18174" y="3349"/>
                  <a:pt x="18197" y="3349"/>
                </a:cubicBezTo>
                <a:cubicBezTo>
                  <a:pt x="18219" y="3349"/>
                  <a:pt x="18238" y="3319"/>
                  <a:pt x="18238" y="3281"/>
                </a:cubicBezTo>
                <a:cubicBezTo>
                  <a:pt x="18238" y="3264"/>
                  <a:pt x="18234" y="3248"/>
                  <a:pt x="18227" y="3235"/>
                </a:cubicBezTo>
                <a:cubicBezTo>
                  <a:pt x="18216" y="3231"/>
                  <a:pt x="18207" y="3223"/>
                  <a:pt x="18198" y="3213"/>
                </a:cubicBezTo>
                <a:cubicBezTo>
                  <a:pt x="18198" y="3213"/>
                  <a:pt x="18197" y="3213"/>
                  <a:pt x="18197" y="3213"/>
                </a:cubicBezTo>
                <a:close/>
                <a:moveTo>
                  <a:pt x="18619" y="3213"/>
                </a:moveTo>
                <a:cubicBezTo>
                  <a:pt x="18608" y="3213"/>
                  <a:pt x="18598" y="3220"/>
                  <a:pt x="18590" y="3232"/>
                </a:cubicBezTo>
                <a:cubicBezTo>
                  <a:pt x="18590" y="3235"/>
                  <a:pt x="18590" y="3237"/>
                  <a:pt x="18590" y="3239"/>
                </a:cubicBezTo>
                <a:lnTo>
                  <a:pt x="18586" y="3239"/>
                </a:lnTo>
                <a:cubicBezTo>
                  <a:pt x="18581" y="3251"/>
                  <a:pt x="18578" y="3265"/>
                  <a:pt x="18578" y="3281"/>
                </a:cubicBezTo>
                <a:cubicBezTo>
                  <a:pt x="18578" y="3319"/>
                  <a:pt x="18596" y="3349"/>
                  <a:pt x="18619" y="3349"/>
                </a:cubicBezTo>
                <a:cubicBezTo>
                  <a:pt x="18641" y="3349"/>
                  <a:pt x="18660" y="3319"/>
                  <a:pt x="18660" y="3281"/>
                </a:cubicBezTo>
                <a:cubicBezTo>
                  <a:pt x="18660" y="3243"/>
                  <a:pt x="18641" y="3213"/>
                  <a:pt x="18619" y="3213"/>
                </a:cubicBezTo>
                <a:close/>
                <a:moveTo>
                  <a:pt x="18826" y="3213"/>
                </a:moveTo>
                <a:cubicBezTo>
                  <a:pt x="18803" y="3213"/>
                  <a:pt x="18785" y="3243"/>
                  <a:pt x="18785" y="3281"/>
                </a:cubicBezTo>
                <a:cubicBezTo>
                  <a:pt x="18785" y="3319"/>
                  <a:pt x="18803" y="3349"/>
                  <a:pt x="18826" y="3349"/>
                </a:cubicBezTo>
                <a:cubicBezTo>
                  <a:pt x="18849" y="3349"/>
                  <a:pt x="18867" y="3319"/>
                  <a:pt x="18867" y="3281"/>
                </a:cubicBezTo>
                <a:cubicBezTo>
                  <a:pt x="18867" y="3243"/>
                  <a:pt x="18849" y="3213"/>
                  <a:pt x="18826" y="3213"/>
                </a:cubicBezTo>
                <a:close/>
                <a:moveTo>
                  <a:pt x="19041" y="3213"/>
                </a:moveTo>
                <a:cubicBezTo>
                  <a:pt x="19018" y="3213"/>
                  <a:pt x="19000" y="3243"/>
                  <a:pt x="19000" y="3281"/>
                </a:cubicBezTo>
                <a:cubicBezTo>
                  <a:pt x="19000" y="3319"/>
                  <a:pt x="19018" y="3349"/>
                  <a:pt x="19041" y="3349"/>
                </a:cubicBezTo>
                <a:cubicBezTo>
                  <a:pt x="19064" y="3349"/>
                  <a:pt x="19082" y="3319"/>
                  <a:pt x="19082" y="3281"/>
                </a:cubicBezTo>
                <a:cubicBezTo>
                  <a:pt x="19082" y="3243"/>
                  <a:pt x="19064" y="3213"/>
                  <a:pt x="19041" y="3213"/>
                </a:cubicBezTo>
                <a:close/>
                <a:moveTo>
                  <a:pt x="19248" y="3213"/>
                </a:moveTo>
                <a:cubicBezTo>
                  <a:pt x="19226" y="3213"/>
                  <a:pt x="19207" y="3243"/>
                  <a:pt x="19207" y="3281"/>
                </a:cubicBezTo>
                <a:cubicBezTo>
                  <a:pt x="19207" y="3319"/>
                  <a:pt x="19226" y="3349"/>
                  <a:pt x="19248" y="3349"/>
                </a:cubicBezTo>
                <a:cubicBezTo>
                  <a:pt x="19271" y="3349"/>
                  <a:pt x="19289" y="3319"/>
                  <a:pt x="19289" y="3281"/>
                </a:cubicBezTo>
                <a:cubicBezTo>
                  <a:pt x="19289" y="3243"/>
                  <a:pt x="19271" y="3213"/>
                  <a:pt x="19248" y="3213"/>
                </a:cubicBezTo>
                <a:close/>
                <a:moveTo>
                  <a:pt x="21137" y="3213"/>
                </a:moveTo>
                <a:cubicBezTo>
                  <a:pt x="21114" y="3213"/>
                  <a:pt x="21096" y="3243"/>
                  <a:pt x="21096" y="3281"/>
                </a:cubicBezTo>
                <a:cubicBezTo>
                  <a:pt x="21096" y="3296"/>
                  <a:pt x="21099" y="3310"/>
                  <a:pt x="21104" y="3322"/>
                </a:cubicBezTo>
                <a:cubicBezTo>
                  <a:pt x="21140" y="3310"/>
                  <a:pt x="21169" y="3292"/>
                  <a:pt x="21169" y="3269"/>
                </a:cubicBezTo>
                <a:cubicBezTo>
                  <a:pt x="21169" y="3249"/>
                  <a:pt x="21161" y="3231"/>
                  <a:pt x="21149" y="3216"/>
                </a:cubicBezTo>
                <a:cubicBezTo>
                  <a:pt x="21145" y="3214"/>
                  <a:pt x="21141" y="3213"/>
                  <a:pt x="21137" y="3213"/>
                </a:cubicBezTo>
                <a:close/>
                <a:moveTo>
                  <a:pt x="17966" y="3225"/>
                </a:moveTo>
                <a:cubicBezTo>
                  <a:pt x="17956" y="3238"/>
                  <a:pt x="17948" y="3259"/>
                  <a:pt x="17948" y="3282"/>
                </a:cubicBezTo>
                <a:cubicBezTo>
                  <a:pt x="17948" y="3320"/>
                  <a:pt x="17967" y="3351"/>
                  <a:pt x="17989" y="3351"/>
                </a:cubicBezTo>
                <a:cubicBezTo>
                  <a:pt x="18004" y="3351"/>
                  <a:pt x="18017" y="3337"/>
                  <a:pt x="18025" y="3316"/>
                </a:cubicBezTo>
                <a:cubicBezTo>
                  <a:pt x="18000" y="3300"/>
                  <a:pt x="17981" y="3267"/>
                  <a:pt x="17966" y="3225"/>
                </a:cubicBezTo>
                <a:close/>
                <a:moveTo>
                  <a:pt x="18379" y="3238"/>
                </a:moveTo>
                <a:cubicBezTo>
                  <a:pt x="18374" y="3250"/>
                  <a:pt x="18370" y="3264"/>
                  <a:pt x="18370" y="3280"/>
                </a:cubicBezTo>
                <a:cubicBezTo>
                  <a:pt x="18370" y="3318"/>
                  <a:pt x="18389" y="3348"/>
                  <a:pt x="18412" y="3348"/>
                </a:cubicBezTo>
                <a:cubicBezTo>
                  <a:pt x="18434" y="3348"/>
                  <a:pt x="18453" y="3318"/>
                  <a:pt x="18453" y="3280"/>
                </a:cubicBezTo>
                <a:cubicBezTo>
                  <a:pt x="18453" y="3264"/>
                  <a:pt x="18449" y="3250"/>
                  <a:pt x="18444" y="3238"/>
                </a:cubicBezTo>
                <a:cubicBezTo>
                  <a:pt x="18444" y="3238"/>
                  <a:pt x="18379" y="3238"/>
                  <a:pt x="18379" y="3238"/>
                </a:cubicBezTo>
                <a:close/>
                <a:moveTo>
                  <a:pt x="20967" y="3251"/>
                </a:moveTo>
                <a:cubicBezTo>
                  <a:pt x="20961" y="3266"/>
                  <a:pt x="20958" y="3282"/>
                  <a:pt x="20958" y="3297"/>
                </a:cubicBezTo>
                <a:cubicBezTo>
                  <a:pt x="20958" y="3304"/>
                  <a:pt x="20959" y="3310"/>
                  <a:pt x="20960" y="3317"/>
                </a:cubicBezTo>
                <a:cubicBezTo>
                  <a:pt x="20966" y="3305"/>
                  <a:pt x="20970" y="3290"/>
                  <a:pt x="20970" y="3274"/>
                </a:cubicBezTo>
                <a:cubicBezTo>
                  <a:pt x="20970" y="3266"/>
                  <a:pt x="20969" y="3258"/>
                  <a:pt x="20967" y="3251"/>
                </a:cubicBezTo>
                <a:close/>
                <a:moveTo>
                  <a:pt x="19629" y="3277"/>
                </a:moveTo>
                <a:cubicBezTo>
                  <a:pt x="19631" y="3313"/>
                  <a:pt x="19648" y="3341"/>
                  <a:pt x="19670" y="3341"/>
                </a:cubicBezTo>
                <a:cubicBezTo>
                  <a:pt x="19687" y="3341"/>
                  <a:pt x="19700" y="3325"/>
                  <a:pt x="19707" y="3302"/>
                </a:cubicBezTo>
                <a:cubicBezTo>
                  <a:pt x="19684" y="3289"/>
                  <a:pt x="19659" y="3281"/>
                  <a:pt x="19629" y="3277"/>
                </a:cubicBezTo>
                <a:close/>
                <a:moveTo>
                  <a:pt x="5773" y="3289"/>
                </a:moveTo>
                <a:cubicBezTo>
                  <a:pt x="5775" y="3307"/>
                  <a:pt x="5781" y="3322"/>
                  <a:pt x="5789" y="3333"/>
                </a:cubicBezTo>
                <a:cubicBezTo>
                  <a:pt x="5788" y="3313"/>
                  <a:pt x="5781" y="3299"/>
                  <a:pt x="5773" y="3289"/>
                </a:cubicBezTo>
                <a:close/>
                <a:moveTo>
                  <a:pt x="19501" y="3289"/>
                </a:moveTo>
                <a:cubicBezTo>
                  <a:pt x="19474" y="3295"/>
                  <a:pt x="19447" y="3299"/>
                  <a:pt x="19422" y="3299"/>
                </a:cubicBezTo>
                <a:cubicBezTo>
                  <a:pt x="19428" y="3326"/>
                  <a:pt x="19443" y="3345"/>
                  <a:pt x="19461" y="3345"/>
                </a:cubicBezTo>
                <a:cubicBezTo>
                  <a:pt x="19481" y="3345"/>
                  <a:pt x="19498" y="3321"/>
                  <a:pt x="19501" y="3289"/>
                </a:cubicBezTo>
                <a:close/>
                <a:moveTo>
                  <a:pt x="576" y="3328"/>
                </a:moveTo>
                <a:cubicBezTo>
                  <a:pt x="567" y="3328"/>
                  <a:pt x="560" y="3333"/>
                  <a:pt x="553" y="3341"/>
                </a:cubicBezTo>
                <a:cubicBezTo>
                  <a:pt x="556" y="3343"/>
                  <a:pt x="560" y="3344"/>
                  <a:pt x="564" y="3344"/>
                </a:cubicBezTo>
                <a:cubicBezTo>
                  <a:pt x="573" y="3344"/>
                  <a:pt x="581" y="3339"/>
                  <a:pt x="588" y="3331"/>
                </a:cubicBezTo>
                <a:cubicBezTo>
                  <a:pt x="584" y="3329"/>
                  <a:pt x="580" y="3328"/>
                  <a:pt x="576" y="3328"/>
                </a:cubicBezTo>
                <a:close/>
                <a:moveTo>
                  <a:pt x="2981" y="3379"/>
                </a:moveTo>
                <a:cubicBezTo>
                  <a:pt x="2959" y="3379"/>
                  <a:pt x="2940" y="3410"/>
                  <a:pt x="2940" y="3447"/>
                </a:cubicBezTo>
                <a:cubicBezTo>
                  <a:pt x="2940" y="3455"/>
                  <a:pt x="2941" y="3461"/>
                  <a:pt x="2942" y="3467"/>
                </a:cubicBezTo>
                <a:cubicBezTo>
                  <a:pt x="2954" y="3471"/>
                  <a:pt x="2968" y="3473"/>
                  <a:pt x="2981" y="3473"/>
                </a:cubicBezTo>
                <a:cubicBezTo>
                  <a:pt x="2994" y="3473"/>
                  <a:pt x="3007" y="3471"/>
                  <a:pt x="3020" y="3470"/>
                </a:cubicBezTo>
                <a:cubicBezTo>
                  <a:pt x="3021" y="3463"/>
                  <a:pt x="3022" y="3455"/>
                  <a:pt x="3022" y="3447"/>
                </a:cubicBezTo>
                <a:cubicBezTo>
                  <a:pt x="3022" y="3410"/>
                  <a:pt x="3004" y="3379"/>
                  <a:pt x="2981" y="3379"/>
                </a:cubicBezTo>
                <a:close/>
                <a:moveTo>
                  <a:pt x="3188" y="3379"/>
                </a:moveTo>
                <a:cubicBezTo>
                  <a:pt x="3166" y="3379"/>
                  <a:pt x="3147" y="3410"/>
                  <a:pt x="3147" y="3447"/>
                </a:cubicBezTo>
                <a:cubicBezTo>
                  <a:pt x="3147" y="3454"/>
                  <a:pt x="3148" y="3460"/>
                  <a:pt x="3149" y="3465"/>
                </a:cubicBezTo>
                <a:lnTo>
                  <a:pt x="3171" y="3465"/>
                </a:lnTo>
                <a:cubicBezTo>
                  <a:pt x="3177" y="3465"/>
                  <a:pt x="3183" y="3468"/>
                  <a:pt x="3188" y="3471"/>
                </a:cubicBezTo>
                <a:cubicBezTo>
                  <a:pt x="3199" y="3477"/>
                  <a:pt x="3208" y="3488"/>
                  <a:pt x="3216" y="3498"/>
                </a:cubicBezTo>
                <a:cubicBezTo>
                  <a:pt x="3224" y="3485"/>
                  <a:pt x="3230" y="3467"/>
                  <a:pt x="3230" y="3447"/>
                </a:cubicBezTo>
                <a:cubicBezTo>
                  <a:pt x="3230" y="3410"/>
                  <a:pt x="3211" y="3379"/>
                  <a:pt x="3188" y="3379"/>
                </a:cubicBezTo>
                <a:close/>
                <a:moveTo>
                  <a:pt x="3396" y="3379"/>
                </a:moveTo>
                <a:cubicBezTo>
                  <a:pt x="3373" y="3379"/>
                  <a:pt x="3355" y="3410"/>
                  <a:pt x="3355" y="3447"/>
                </a:cubicBezTo>
                <a:cubicBezTo>
                  <a:pt x="3355" y="3485"/>
                  <a:pt x="3373" y="3516"/>
                  <a:pt x="3396" y="3516"/>
                </a:cubicBezTo>
                <a:cubicBezTo>
                  <a:pt x="3418" y="3516"/>
                  <a:pt x="3437" y="3485"/>
                  <a:pt x="3437" y="3447"/>
                </a:cubicBezTo>
                <a:cubicBezTo>
                  <a:pt x="3437" y="3410"/>
                  <a:pt x="3418" y="3379"/>
                  <a:pt x="3396" y="3379"/>
                </a:cubicBezTo>
                <a:close/>
                <a:moveTo>
                  <a:pt x="3611" y="3379"/>
                </a:moveTo>
                <a:cubicBezTo>
                  <a:pt x="3588" y="3379"/>
                  <a:pt x="3570" y="3410"/>
                  <a:pt x="3570" y="3447"/>
                </a:cubicBezTo>
                <a:cubicBezTo>
                  <a:pt x="3570" y="3485"/>
                  <a:pt x="3588" y="3516"/>
                  <a:pt x="3611" y="3516"/>
                </a:cubicBezTo>
                <a:cubicBezTo>
                  <a:pt x="3633" y="3516"/>
                  <a:pt x="3652" y="3485"/>
                  <a:pt x="3652" y="3447"/>
                </a:cubicBezTo>
                <a:cubicBezTo>
                  <a:pt x="3652" y="3410"/>
                  <a:pt x="3633" y="3379"/>
                  <a:pt x="3611" y="3379"/>
                </a:cubicBezTo>
                <a:close/>
                <a:moveTo>
                  <a:pt x="4239" y="3379"/>
                </a:moveTo>
                <a:cubicBezTo>
                  <a:pt x="4239" y="3381"/>
                  <a:pt x="4240" y="3382"/>
                  <a:pt x="4240" y="3384"/>
                </a:cubicBezTo>
                <a:cubicBezTo>
                  <a:pt x="4245" y="3404"/>
                  <a:pt x="4251" y="3422"/>
                  <a:pt x="4252" y="3447"/>
                </a:cubicBezTo>
                <a:cubicBezTo>
                  <a:pt x="4252" y="3449"/>
                  <a:pt x="4252" y="3451"/>
                  <a:pt x="4252" y="3453"/>
                </a:cubicBezTo>
                <a:cubicBezTo>
                  <a:pt x="4252" y="3472"/>
                  <a:pt x="4246" y="3482"/>
                  <a:pt x="4240" y="3493"/>
                </a:cubicBezTo>
                <a:cubicBezTo>
                  <a:pt x="4236" y="3499"/>
                  <a:pt x="4233" y="3505"/>
                  <a:pt x="4230" y="3513"/>
                </a:cubicBezTo>
                <a:cubicBezTo>
                  <a:pt x="4233" y="3515"/>
                  <a:pt x="4236" y="3516"/>
                  <a:pt x="4240" y="3516"/>
                </a:cubicBezTo>
                <a:cubicBezTo>
                  <a:pt x="4263" y="3516"/>
                  <a:pt x="4281" y="3485"/>
                  <a:pt x="4281" y="3447"/>
                </a:cubicBezTo>
                <a:cubicBezTo>
                  <a:pt x="4281" y="3410"/>
                  <a:pt x="4263" y="3379"/>
                  <a:pt x="4240" y="3379"/>
                </a:cubicBezTo>
                <a:cubicBezTo>
                  <a:pt x="4240" y="3379"/>
                  <a:pt x="4239" y="3379"/>
                  <a:pt x="4239" y="3379"/>
                </a:cubicBezTo>
                <a:close/>
                <a:moveTo>
                  <a:pt x="4444" y="3379"/>
                </a:moveTo>
                <a:cubicBezTo>
                  <a:pt x="4423" y="3382"/>
                  <a:pt x="4406" y="3411"/>
                  <a:pt x="4406" y="3447"/>
                </a:cubicBezTo>
                <a:cubicBezTo>
                  <a:pt x="4406" y="3485"/>
                  <a:pt x="4425" y="3515"/>
                  <a:pt x="4447" y="3515"/>
                </a:cubicBezTo>
                <a:cubicBezTo>
                  <a:pt x="4463" y="3515"/>
                  <a:pt x="4477" y="3500"/>
                  <a:pt x="4483" y="3479"/>
                </a:cubicBezTo>
                <a:cubicBezTo>
                  <a:pt x="4474" y="3468"/>
                  <a:pt x="4464" y="3459"/>
                  <a:pt x="4457" y="3447"/>
                </a:cubicBezTo>
                <a:cubicBezTo>
                  <a:pt x="4452" y="3439"/>
                  <a:pt x="4449" y="3429"/>
                  <a:pt x="4447" y="3418"/>
                </a:cubicBezTo>
                <a:cubicBezTo>
                  <a:pt x="4447" y="3415"/>
                  <a:pt x="4446" y="3413"/>
                  <a:pt x="4446" y="3409"/>
                </a:cubicBezTo>
                <a:cubicBezTo>
                  <a:pt x="4446" y="3399"/>
                  <a:pt x="4445" y="3389"/>
                  <a:pt x="4444" y="3379"/>
                </a:cubicBezTo>
                <a:close/>
                <a:moveTo>
                  <a:pt x="4870" y="3379"/>
                </a:moveTo>
                <a:cubicBezTo>
                  <a:pt x="4847" y="3379"/>
                  <a:pt x="4829" y="3410"/>
                  <a:pt x="4829" y="3447"/>
                </a:cubicBezTo>
                <a:cubicBezTo>
                  <a:pt x="4829" y="3485"/>
                  <a:pt x="4847" y="3516"/>
                  <a:pt x="4870" y="3516"/>
                </a:cubicBezTo>
                <a:cubicBezTo>
                  <a:pt x="4892" y="3516"/>
                  <a:pt x="4911" y="3485"/>
                  <a:pt x="4911" y="3447"/>
                </a:cubicBezTo>
                <a:cubicBezTo>
                  <a:pt x="4911" y="3410"/>
                  <a:pt x="4892" y="3379"/>
                  <a:pt x="4870" y="3379"/>
                </a:cubicBezTo>
                <a:close/>
                <a:moveTo>
                  <a:pt x="5077" y="3379"/>
                </a:moveTo>
                <a:cubicBezTo>
                  <a:pt x="5054" y="3379"/>
                  <a:pt x="5036" y="3410"/>
                  <a:pt x="5036" y="3447"/>
                </a:cubicBezTo>
                <a:cubicBezTo>
                  <a:pt x="5036" y="3485"/>
                  <a:pt x="5054" y="3516"/>
                  <a:pt x="5077" y="3516"/>
                </a:cubicBezTo>
                <a:cubicBezTo>
                  <a:pt x="5100" y="3516"/>
                  <a:pt x="5118" y="3485"/>
                  <a:pt x="5118" y="3447"/>
                </a:cubicBezTo>
                <a:cubicBezTo>
                  <a:pt x="5118" y="3410"/>
                  <a:pt x="5100" y="3379"/>
                  <a:pt x="5077" y="3379"/>
                </a:cubicBezTo>
                <a:close/>
                <a:moveTo>
                  <a:pt x="5292" y="3379"/>
                </a:moveTo>
                <a:cubicBezTo>
                  <a:pt x="5269" y="3379"/>
                  <a:pt x="5251" y="3410"/>
                  <a:pt x="5251" y="3447"/>
                </a:cubicBezTo>
                <a:cubicBezTo>
                  <a:pt x="5251" y="3485"/>
                  <a:pt x="5269" y="3516"/>
                  <a:pt x="5292" y="3516"/>
                </a:cubicBezTo>
                <a:cubicBezTo>
                  <a:pt x="5315" y="3516"/>
                  <a:pt x="5333" y="3485"/>
                  <a:pt x="5333" y="3447"/>
                </a:cubicBezTo>
                <a:cubicBezTo>
                  <a:pt x="5333" y="3410"/>
                  <a:pt x="5315" y="3379"/>
                  <a:pt x="5292" y="3379"/>
                </a:cubicBezTo>
                <a:close/>
                <a:moveTo>
                  <a:pt x="5499" y="3379"/>
                </a:moveTo>
                <a:cubicBezTo>
                  <a:pt x="5477" y="3379"/>
                  <a:pt x="5458" y="3410"/>
                  <a:pt x="5458" y="3447"/>
                </a:cubicBezTo>
                <a:cubicBezTo>
                  <a:pt x="5458" y="3485"/>
                  <a:pt x="5477" y="3516"/>
                  <a:pt x="5499" y="3516"/>
                </a:cubicBezTo>
                <a:cubicBezTo>
                  <a:pt x="5522" y="3516"/>
                  <a:pt x="5540" y="3485"/>
                  <a:pt x="5540" y="3447"/>
                </a:cubicBezTo>
                <a:cubicBezTo>
                  <a:pt x="5540" y="3410"/>
                  <a:pt x="5522" y="3379"/>
                  <a:pt x="5499" y="3379"/>
                </a:cubicBezTo>
                <a:close/>
                <a:moveTo>
                  <a:pt x="5706" y="3379"/>
                </a:moveTo>
                <a:cubicBezTo>
                  <a:pt x="5684" y="3379"/>
                  <a:pt x="5665" y="3410"/>
                  <a:pt x="5665" y="3447"/>
                </a:cubicBezTo>
                <a:cubicBezTo>
                  <a:pt x="5665" y="3485"/>
                  <a:pt x="5684" y="3516"/>
                  <a:pt x="5706" y="3516"/>
                </a:cubicBezTo>
                <a:cubicBezTo>
                  <a:pt x="5729" y="3516"/>
                  <a:pt x="5747" y="3485"/>
                  <a:pt x="5747" y="3447"/>
                </a:cubicBezTo>
                <a:cubicBezTo>
                  <a:pt x="5747" y="3410"/>
                  <a:pt x="5729" y="3379"/>
                  <a:pt x="5706" y="3379"/>
                </a:cubicBezTo>
                <a:close/>
                <a:moveTo>
                  <a:pt x="6965" y="3379"/>
                </a:moveTo>
                <a:cubicBezTo>
                  <a:pt x="6974" y="3392"/>
                  <a:pt x="6983" y="3403"/>
                  <a:pt x="6993" y="3410"/>
                </a:cubicBezTo>
                <a:cubicBezTo>
                  <a:pt x="6992" y="3422"/>
                  <a:pt x="6992" y="3435"/>
                  <a:pt x="6990" y="3447"/>
                </a:cubicBezTo>
                <a:cubicBezTo>
                  <a:pt x="6988" y="3462"/>
                  <a:pt x="6984" y="3474"/>
                  <a:pt x="6972" y="3474"/>
                </a:cubicBezTo>
                <a:cubicBezTo>
                  <a:pt x="6969" y="3474"/>
                  <a:pt x="6967" y="3473"/>
                  <a:pt x="6965" y="3473"/>
                </a:cubicBezTo>
                <a:cubicBezTo>
                  <a:pt x="6950" y="3471"/>
                  <a:pt x="6937" y="3465"/>
                  <a:pt x="6924" y="3456"/>
                </a:cubicBezTo>
                <a:cubicBezTo>
                  <a:pt x="6927" y="3490"/>
                  <a:pt x="6944" y="3516"/>
                  <a:pt x="6965" y="3516"/>
                </a:cubicBezTo>
                <a:cubicBezTo>
                  <a:pt x="6988" y="3516"/>
                  <a:pt x="7006" y="3485"/>
                  <a:pt x="7006" y="3447"/>
                </a:cubicBezTo>
                <a:cubicBezTo>
                  <a:pt x="7006" y="3410"/>
                  <a:pt x="6988" y="3379"/>
                  <a:pt x="6965" y="3379"/>
                </a:cubicBezTo>
                <a:close/>
                <a:moveTo>
                  <a:pt x="7180" y="3379"/>
                </a:moveTo>
                <a:cubicBezTo>
                  <a:pt x="7158" y="3379"/>
                  <a:pt x="7139" y="3410"/>
                  <a:pt x="7139" y="3447"/>
                </a:cubicBezTo>
                <a:cubicBezTo>
                  <a:pt x="7139" y="3485"/>
                  <a:pt x="7158" y="3516"/>
                  <a:pt x="7180" y="3516"/>
                </a:cubicBezTo>
                <a:cubicBezTo>
                  <a:pt x="7203" y="3516"/>
                  <a:pt x="7221" y="3485"/>
                  <a:pt x="7221" y="3447"/>
                </a:cubicBezTo>
                <a:cubicBezTo>
                  <a:pt x="7221" y="3410"/>
                  <a:pt x="7203" y="3379"/>
                  <a:pt x="7180" y="3379"/>
                </a:cubicBezTo>
                <a:close/>
                <a:moveTo>
                  <a:pt x="7388" y="3379"/>
                </a:moveTo>
                <a:cubicBezTo>
                  <a:pt x="7365" y="3379"/>
                  <a:pt x="7347" y="3410"/>
                  <a:pt x="7347" y="3447"/>
                </a:cubicBezTo>
                <a:cubicBezTo>
                  <a:pt x="7347" y="3485"/>
                  <a:pt x="7365" y="3516"/>
                  <a:pt x="7388" y="3516"/>
                </a:cubicBezTo>
                <a:cubicBezTo>
                  <a:pt x="7410" y="3516"/>
                  <a:pt x="7429" y="3485"/>
                  <a:pt x="7429" y="3447"/>
                </a:cubicBezTo>
                <a:cubicBezTo>
                  <a:pt x="7429" y="3410"/>
                  <a:pt x="7410" y="3379"/>
                  <a:pt x="7388" y="3379"/>
                </a:cubicBezTo>
                <a:close/>
                <a:moveTo>
                  <a:pt x="7595" y="3379"/>
                </a:moveTo>
                <a:cubicBezTo>
                  <a:pt x="7572" y="3379"/>
                  <a:pt x="7554" y="3410"/>
                  <a:pt x="7554" y="3447"/>
                </a:cubicBezTo>
                <a:cubicBezTo>
                  <a:pt x="7554" y="3485"/>
                  <a:pt x="7572" y="3516"/>
                  <a:pt x="7595" y="3516"/>
                </a:cubicBezTo>
                <a:cubicBezTo>
                  <a:pt x="7618" y="3516"/>
                  <a:pt x="7636" y="3485"/>
                  <a:pt x="7636" y="3447"/>
                </a:cubicBezTo>
                <a:cubicBezTo>
                  <a:pt x="7636" y="3410"/>
                  <a:pt x="7618" y="3379"/>
                  <a:pt x="7595" y="3379"/>
                </a:cubicBezTo>
                <a:close/>
                <a:moveTo>
                  <a:pt x="7810" y="3379"/>
                </a:moveTo>
                <a:cubicBezTo>
                  <a:pt x="7787" y="3379"/>
                  <a:pt x="7769" y="3410"/>
                  <a:pt x="7769" y="3447"/>
                </a:cubicBezTo>
                <a:cubicBezTo>
                  <a:pt x="7769" y="3485"/>
                  <a:pt x="7787" y="3516"/>
                  <a:pt x="7810" y="3516"/>
                </a:cubicBezTo>
                <a:cubicBezTo>
                  <a:pt x="7833" y="3516"/>
                  <a:pt x="7851" y="3485"/>
                  <a:pt x="7851" y="3447"/>
                </a:cubicBezTo>
                <a:cubicBezTo>
                  <a:pt x="7851" y="3410"/>
                  <a:pt x="7833" y="3379"/>
                  <a:pt x="7810" y="3379"/>
                </a:cubicBezTo>
                <a:close/>
                <a:moveTo>
                  <a:pt x="8017" y="3379"/>
                </a:moveTo>
                <a:cubicBezTo>
                  <a:pt x="7995" y="3379"/>
                  <a:pt x="7976" y="3410"/>
                  <a:pt x="7976" y="3447"/>
                </a:cubicBezTo>
                <a:cubicBezTo>
                  <a:pt x="7976" y="3485"/>
                  <a:pt x="7995" y="3516"/>
                  <a:pt x="8017" y="3516"/>
                </a:cubicBezTo>
                <a:cubicBezTo>
                  <a:pt x="8040" y="3516"/>
                  <a:pt x="8058" y="3485"/>
                  <a:pt x="8058" y="3447"/>
                </a:cubicBezTo>
                <a:cubicBezTo>
                  <a:pt x="8058" y="3410"/>
                  <a:pt x="8040" y="3379"/>
                  <a:pt x="8017" y="3379"/>
                </a:cubicBezTo>
                <a:close/>
                <a:moveTo>
                  <a:pt x="8224" y="3379"/>
                </a:moveTo>
                <a:cubicBezTo>
                  <a:pt x="8202" y="3379"/>
                  <a:pt x="8183" y="3410"/>
                  <a:pt x="8183" y="3447"/>
                </a:cubicBezTo>
                <a:cubicBezTo>
                  <a:pt x="8183" y="3485"/>
                  <a:pt x="8202" y="3516"/>
                  <a:pt x="8224" y="3516"/>
                </a:cubicBezTo>
                <a:cubicBezTo>
                  <a:pt x="8247" y="3516"/>
                  <a:pt x="8265" y="3485"/>
                  <a:pt x="8265" y="3447"/>
                </a:cubicBezTo>
                <a:cubicBezTo>
                  <a:pt x="8265" y="3410"/>
                  <a:pt x="8247" y="3379"/>
                  <a:pt x="8224" y="3379"/>
                </a:cubicBezTo>
                <a:close/>
                <a:moveTo>
                  <a:pt x="8439" y="3379"/>
                </a:moveTo>
                <a:cubicBezTo>
                  <a:pt x="8417" y="3379"/>
                  <a:pt x="8398" y="3410"/>
                  <a:pt x="8398" y="3447"/>
                </a:cubicBezTo>
                <a:cubicBezTo>
                  <a:pt x="8398" y="3485"/>
                  <a:pt x="8417" y="3516"/>
                  <a:pt x="8439" y="3516"/>
                </a:cubicBezTo>
                <a:cubicBezTo>
                  <a:pt x="8462" y="3516"/>
                  <a:pt x="8480" y="3485"/>
                  <a:pt x="8480" y="3447"/>
                </a:cubicBezTo>
                <a:cubicBezTo>
                  <a:pt x="8480" y="3410"/>
                  <a:pt x="8462" y="3379"/>
                  <a:pt x="8439" y="3379"/>
                </a:cubicBezTo>
                <a:close/>
                <a:moveTo>
                  <a:pt x="11590" y="3379"/>
                </a:moveTo>
                <a:cubicBezTo>
                  <a:pt x="11589" y="3380"/>
                  <a:pt x="11588" y="3381"/>
                  <a:pt x="11587" y="3381"/>
                </a:cubicBezTo>
                <a:cubicBezTo>
                  <a:pt x="11576" y="3391"/>
                  <a:pt x="11564" y="3400"/>
                  <a:pt x="11555" y="3405"/>
                </a:cubicBezTo>
                <a:cubicBezTo>
                  <a:pt x="11549" y="3416"/>
                  <a:pt x="11546" y="3431"/>
                  <a:pt x="11546" y="3447"/>
                </a:cubicBezTo>
                <a:cubicBezTo>
                  <a:pt x="11546" y="3485"/>
                  <a:pt x="11564" y="3515"/>
                  <a:pt x="11587" y="3515"/>
                </a:cubicBezTo>
                <a:cubicBezTo>
                  <a:pt x="11599" y="3515"/>
                  <a:pt x="11609" y="3507"/>
                  <a:pt x="11616" y="3494"/>
                </a:cubicBezTo>
                <a:cubicBezTo>
                  <a:pt x="11614" y="3495"/>
                  <a:pt x="11612" y="3495"/>
                  <a:pt x="11609" y="3495"/>
                </a:cubicBezTo>
                <a:cubicBezTo>
                  <a:pt x="11612" y="3475"/>
                  <a:pt x="11618" y="3461"/>
                  <a:pt x="11624" y="3447"/>
                </a:cubicBezTo>
                <a:cubicBezTo>
                  <a:pt x="11625" y="3445"/>
                  <a:pt x="11626" y="3442"/>
                  <a:pt x="11627" y="3440"/>
                </a:cubicBezTo>
                <a:cubicBezTo>
                  <a:pt x="11626" y="3407"/>
                  <a:pt x="11610" y="3382"/>
                  <a:pt x="11590" y="3379"/>
                </a:cubicBezTo>
                <a:close/>
                <a:moveTo>
                  <a:pt x="11791" y="3379"/>
                </a:moveTo>
                <a:cubicBezTo>
                  <a:pt x="11770" y="3381"/>
                  <a:pt x="11753" y="3411"/>
                  <a:pt x="11753" y="3447"/>
                </a:cubicBezTo>
                <a:cubicBezTo>
                  <a:pt x="11753" y="3485"/>
                  <a:pt x="11771" y="3515"/>
                  <a:pt x="11794" y="3515"/>
                </a:cubicBezTo>
                <a:cubicBezTo>
                  <a:pt x="11817" y="3515"/>
                  <a:pt x="11835" y="3485"/>
                  <a:pt x="11835" y="3447"/>
                </a:cubicBezTo>
                <a:cubicBezTo>
                  <a:pt x="11835" y="3425"/>
                  <a:pt x="11829" y="3405"/>
                  <a:pt x="11819" y="3393"/>
                </a:cubicBezTo>
                <a:cubicBezTo>
                  <a:pt x="11816" y="3402"/>
                  <a:pt x="11813" y="3412"/>
                  <a:pt x="11811" y="3423"/>
                </a:cubicBezTo>
                <a:cubicBezTo>
                  <a:pt x="11802" y="3421"/>
                  <a:pt x="11797" y="3412"/>
                  <a:pt x="11794" y="3400"/>
                </a:cubicBezTo>
                <a:cubicBezTo>
                  <a:pt x="11793" y="3394"/>
                  <a:pt x="11792" y="3387"/>
                  <a:pt x="11791" y="3379"/>
                </a:cubicBezTo>
                <a:close/>
                <a:moveTo>
                  <a:pt x="13474" y="3379"/>
                </a:moveTo>
                <a:cubicBezTo>
                  <a:pt x="13455" y="3379"/>
                  <a:pt x="13439" y="3401"/>
                  <a:pt x="13434" y="3431"/>
                </a:cubicBezTo>
                <a:lnTo>
                  <a:pt x="13474" y="3431"/>
                </a:lnTo>
                <a:lnTo>
                  <a:pt x="13514" y="3431"/>
                </a:lnTo>
                <a:cubicBezTo>
                  <a:pt x="13510" y="3401"/>
                  <a:pt x="13493" y="3379"/>
                  <a:pt x="13474" y="3379"/>
                </a:cubicBezTo>
                <a:close/>
                <a:moveTo>
                  <a:pt x="14312" y="3379"/>
                </a:moveTo>
                <a:cubicBezTo>
                  <a:pt x="14289" y="3379"/>
                  <a:pt x="14271" y="3410"/>
                  <a:pt x="14271" y="3447"/>
                </a:cubicBezTo>
                <a:cubicBezTo>
                  <a:pt x="14271" y="3485"/>
                  <a:pt x="14289" y="3516"/>
                  <a:pt x="14312" y="3516"/>
                </a:cubicBezTo>
                <a:cubicBezTo>
                  <a:pt x="14335" y="3516"/>
                  <a:pt x="14353" y="3485"/>
                  <a:pt x="14353" y="3447"/>
                </a:cubicBezTo>
                <a:cubicBezTo>
                  <a:pt x="14353" y="3410"/>
                  <a:pt x="14335" y="3379"/>
                  <a:pt x="14312" y="3379"/>
                </a:cubicBezTo>
                <a:close/>
                <a:moveTo>
                  <a:pt x="14734" y="3379"/>
                </a:moveTo>
                <a:cubicBezTo>
                  <a:pt x="14712" y="3379"/>
                  <a:pt x="14693" y="3410"/>
                  <a:pt x="14693" y="3447"/>
                </a:cubicBezTo>
                <a:cubicBezTo>
                  <a:pt x="14693" y="3485"/>
                  <a:pt x="14712" y="3516"/>
                  <a:pt x="14734" y="3516"/>
                </a:cubicBezTo>
                <a:cubicBezTo>
                  <a:pt x="14757" y="3516"/>
                  <a:pt x="14775" y="3485"/>
                  <a:pt x="14775" y="3447"/>
                </a:cubicBezTo>
                <a:cubicBezTo>
                  <a:pt x="14775" y="3410"/>
                  <a:pt x="14757" y="3379"/>
                  <a:pt x="14734" y="3379"/>
                </a:cubicBezTo>
                <a:close/>
                <a:moveTo>
                  <a:pt x="14942" y="3379"/>
                </a:moveTo>
                <a:cubicBezTo>
                  <a:pt x="14919" y="3379"/>
                  <a:pt x="14901" y="3410"/>
                  <a:pt x="14901" y="3447"/>
                </a:cubicBezTo>
                <a:cubicBezTo>
                  <a:pt x="14901" y="3485"/>
                  <a:pt x="14919" y="3516"/>
                  <a:pt x="14942" y="3516"/>
                </a:cubicBezTo>
                <a:cubicBezTo>
                  <a:pt x="14964" y="3516"/>
                  <a:pt x="14983" y="3485"/>
                  <a:pt x="14983" y="3447"/>
                </a:cubicBezTo>
                <a:cubicBezTo>
                  <a:pt x="14983" y="3410"/>
                  <a:pt x="14964" y="3379"/>
                  <a:pt x="14942" y="3379"/>
                </a:cubicBezTo>
                <a:close/>
                <a:moveTo>
                  <a:pt x="15157" y="3379"/>
                </a:moveTo>
                <a:cubicBezTo>
                  <a:pt x="15134" y="3379"/>
                  <a:pt x="15116" y="3410"/>
                  <a:pt x="15116" y="3447"/>
                </a:cubicBezTo>
                <a:cubicBezTo>
                  <a:pt x="15116" y="3485"/>
                  <a:pt x="15134" y="3516"/>
                  <a:pt x="15157" y="3516"/>
                </a:cubicBezTo>
                <a:cubicBezTo>
                  <a:pt x="15179" y="3516"/>
                  <a:pt x="15198" y="3485"/>
                  <a:pt x="15198" y="3447"/>
                </a:cubicBezTo>
                <a:cubicBezTo>
                  <a:pt x="15198" y="3410"/>
                  <a:pt x="15179" y="3379"/>
                  <a:pt x="15157" y="3379"/>
                </a:cubicBezTo>
                <a:close/>
                <a:moveTo>
                  <a:pt x="15364" y="3379"/>
                </a:moveTo>
                <a:cubicBezTo>
                  <a:pt x="15341" y="3379"/>
                  <a:pt x="15323" y="3410"/>
                  <a:pt x="15323" y="3447"/>
                </a:cubicBezTo>
                <a:cubicBezTo>
                  <a:pt x="15323" y="3485"/>
                  <a:pt x="15341" y="3516"/>
                  <a:pt x="15364" y="3516"/>
                </a:cubicBezTo>
                <a:cubicBezTo>
                  <a:pt x="15386" y="3516"/>
                  <a:pt x="15405" y="3485"/>
                  <a:pt x="15405" y="3447"/>
                </a:cubicBezTo>
                <a:cubicBezTo>
                  <a:pt x="15405" y="3410"/>
                  <a:pt x="15386" y="3379"/>
                  <a:pt x="15364" y="3379"/>
                </a:cubicBezTo>
                <a:close/>
                <a:moveTo>
                  <a:pt x="15579" y="3379"/>
                </a:moveTo>
                <a:cubicBezTo>
                  <a:pt x="15556" y="3379"/>
                  <a:pt x="15538" y="3410"/>
                  <a:pt x="15538" y="3447"/>
                </a:cubicBezTo>
                <a:cubicBezTo>
                  <a:pt x="15538" y="3485"/>
                  <a:pt x="15556" y="3516"/>
                  <a:pt x="15579" y="3516"/>
                </a:cubicBezTo>
                <a:cubicBezTo>
                  <a:pt x="15601" y="3516"/>
                  <a:pt x="15620" y="3485"/>
                  <a:pt x="15620" y="3447"/>
                </a:cubicBezTo>
                <a:cubicBezTo>
                  <a:pt x="15620" y="3410"/>
                  <a:pt x="15601" y="3379"/>
                  <a:pt x="15579" y="3379"/>
                </a:cubicBezTo>
                <a:close/>
                <a:moveTo>
                  <a:pt x="15786" y="3379"/>
                </a:moveTo>
                <a:cubicBezTo>
                  <a:pt x="15763" y="3379"/>
                  <a:pt x="15745" y="3410"/>
                  <a:pt x="15745" y="3447"/>
                </a:cubicBezTo>
                <a:cubicBezTo>
                  <a:pt x="15745" y="3485"/>
                  <a:pt x="15763" y="3516"/>
                  <a:pt x="15786" y="3516"/>
                </a:cubicBezTo>
                <a:cubicBezTo>
                  <a:pt x="15809" y="3516"/>
                  <a:pt x="15827" y="3485"/>
                  <a:pt x="15827" y="3447"/>
                </a:cubicBezTo>
                <a:cubicBezTo>
                  <a:pt x="15827" y="3410"/>
                  <a:pt x="15809" y="3379"/>
                  <a:pt x="15786" y="3379"/>
                </a:cubicBezTo>
                <a:close/>
                <a:moveTo>
                  <a:pt x="15993" y="3379"/>
                </a:moveTo>
                <a:cubicBezTo>
                  <a:pt x="15971" y="3379"/>
                  <a:pt x="15952" y="3410"/>
                  <a:pt x="15952" y="3447"/>
                </a:cubicBezTo>
                <a:cubicBezTo>
                  <a:pt x="15952" y="3485"/>
                  <a:pt x="15971" y="3516"/>
                  <a:pt x="15993" y="3516"/>
                </a:cubicBezTo>
                <a:cubicBezTo>
                  <a:pt x="16016" y="3516"/>
                  <a:pt x="16034" y="3485"/>
                  <a:pt x="16034" y="3447"/>
                </a:cubicBezTo>
                <a:cubicBezTo>
                  <a:pt x="16034" y="3410"/>
                  <a:pt x="16016" y="3379"/>
                  <a:pt x="15993" y="3379"/>
                </a:cubicBezTo>
                <a:close/>
                <a:moveTo>
                  <a:pt x="16208" y="3379"/>
                </a:moveTo>
                <a:cubicBezTo>
                  <a:pt x="16186" y="3379"/>
                  <a:pt x="16167" y="3410"/>
                  <a:pt x="16167" y="3447"/>
                </a:cubicBezTo>
                <a:cubicBezTo>
                  <a:pt x="16167" y="3485"/>
                  <a:pt x="16186" y="3516"/>
                  <a:pt x="16208" y="3516"/>
                </a:cubicBezTo>
                <a:cubicBezTo>
                  <a:pt x="16231" y="3516"/>
                  <a:pt x="16249" y="3485"/>
                  <a:pt x="16249" y="3447"/>
                </a:cubicBezTo>
                <a:cubicBezTo>
                  <a:pt x="16249" y="3410"/>
                  <a:pt x="16231" y="3379"/>
                  <a:pt x="16208" y="3379"/>
                </a:cubicBezTo>
                <a:close/>
                <a:moveTo>
                  <a:pt x="16416" y="3379"/>
                </a:moveTo>
                <a:cubicBezTo>
                  <a:pt x="16393" y="3379"/>
                  <a:pt x="16375" y="3410"/>
                  <a:pt x="16375" y="3447"/>
                </a:cubicBezTo>
                <a:cubicBezTo>
                  <a:pt x="16375" y="3485"/>
                  <a:pt x="16393" y="3516"/>
                  <a:pt x="16416" y="3516"/>
                </a:cubicBezTo>
                <a:cubicBezTo>
                  <a:pt x="16438" y="3516"/>
                  <a:pt x="16457" y="3485"/>
                  <a:pt x="16457" y="3447"/>
                </a:cubicBezTo>
                <a:cubicBezTo>
                  <a:pt x="16457" y="3410"/>
                  <a:pt x="16438" y="3379"/>
                  <a:pt x="16416" y="3379"/>
                </a:cubicBezTo>
                <a:close/>
                <a:moveTo>
                  <a:pt x="16623" y="3379"/>
                </a:moveTo>
                <a:cubicBezTo>
                  <a:pt x="16600" y="3379"/>
                  <a:pt x="16582" y="3410"/>
                  <a:pt x="16582" y="3447"/>
                </a:cubicBezTo>
                <a:cubicBezTo>
                  <a:pt x="16582" y="3485"/>
                  <a:pt x="16600" y="3516"/>
                  <a:pt x="16623" y="3516"/>
                </a:cubicBezTo>
                <a:cubicBezTo>
                  <a:pt x="16645" y="3516"/>
                  <a:pt x="16664" y="3485"/>
                  <a:pt x="16664" y="3447"/>
                </a:cubicBezTo>
                <a:cubicBezTo>
                  <a:pt x="16664" y="3410"/>
                  <a:pt x="16645" y="3379"/>
                  <a:pt x="16623" y="3379"/>
                </a:cubicBezTo>
                <a:close/>
                <a:moveTo>
                  <a:pt x="16838" y="3379"/>
                </a:moveTo>
                <a:cubicBezTo>
                  <a:pt x="16815" y="3379"/>
                  <a:pt x="16797" y="3410"/>
                  <a:pt x="16797" y="3447"/>
                </a:cubicBezTo>
                <a:cubicBezTo>
                  <a:pt x="16797" y="3485"/>
                  <a:pt x="16815" y="3516"/>
                  <a:pt x="16838" y="3516"/>
                </a:cubicBezTo>
                <a:cubicBezTo>
                  <a:pt x="16860" y="3516"/>
                  <a:pt x="16879" y="3485"/>
                  <a:pt x="16879" y="3447"/>
                </a:cubicBezTo>
                <a:cubicBezTo>
                  <a:pt x="16879" y="3410"/>
                  <a:pt x="16860" y="3379"/>
                  <a:pt x="16838" y="3379"/>
                </a:cubicBezTo>
                <a:close/>
                <a:moveTo>
                  <a:pt x="17045" y="3379"/>
                </a:moveTo>
                <a:cubicBezTo>
                  <a:pt x="17022" y="3379"/>
                  <a:pt x="17004" y="3410"/>
                  <a:pt x="17004" y="3447"/>
                </a:cubicBezTo>
                <a:cubicBezTo>
                  <a:pt x="17004" y="3485"/>
                  <a:pt x="17022" y="3516"/>
                  <a:pt x="17045" y="3516"/>
                </a:cubicBezTo>
                <a:cubicBezTo>
                  <a:pt x="17068" y="3516"/>
                  <a:pt x="17086" y="3485"/>
                  <a:pt x="17086" y="3447"/>
                </a:cubicBezTo>
                <a:cubicBezTo>
                  <a:pt x="17086" y="3410"/>
                  <a:pt x="17068" y="3379"/>
                  <a:pt x="17045" y="3379"/>
                </a:cubicBezTo>
                <a:close/>
                <a:moveTo>
                  <a:pt x="17252" y="3379"/>
                </a:moveTo>
                <a:cubicBezTo>
                  <a:pt x="17230" y="3379"/>
                  <a:pt x="17211" y="3410"/>
                  <a:pt x="17211" y="3447"/>
                </a:cubicBezTo>
                <a:cubicBezTo>
                  <a:pt x="17211" y="3485"/>
                  <a:pt x="17230" y="3516"/>
                  <a:pt x="17252" y="3516"/>
                </a:cubicBezTo>
                <a:cubicBezTo>
                  <a:pt x="17275" y="3516"/>
                  <a:pt x="17293" y="3485"/>
                  <a:pt x="17293" y="3447"/>
                </a:cubicBezTo>
                <a:cubicBezTo>
                  <a:pt x="17293" y="3410"/>
                  <a:pt x="17275" y="3379"/>
                  <a:pt x="17252" y="3379"/>
                </a:cubicBezTo>
                <a:close/>
                <a:moveTo>
                  <a:pt x="17467" y="3379"/>
                </a:moveTo>
                <a:cubicBezTo>
                  <a:pt x="17445" y="3379"/>
                  <a:pt x="17426" y="3410"/>
                  <a:pt x="17426" y="3447"/>
                </a:cubicBezTo>
                <a:cubicBezTo>
                  <a:pt x="17426" y="3485"/>
                  <a:pt x="17445" y="3516"/>
                  <a:pt x="17467" y="3516"/>
                </a:cubicBezTo>
                <a:cubicBezTo>
                  <a:pt x="17490" y="3516"/>
                  <a:pt x="17508" y="3485"/>
                  <a:pt x="17508" y="3447"/>
                </a:cubicBezTo>
                <a:cubicBezTo>
                  <a:pt x="17508" y="3410"/>
                  <a:pt x="17490" y="3379"/>
                  <a:pt x="17467" y="3379"/>
                </a:cubicBezTo>
                <a:close/>
                <a:moveTo>
                  <a:pt x="17675" y="3379"/>
                </a:moveTo>
                <a:cubicBezTo>
                  <a:pt x="17652" y="3379"/>
                  <a:pt x="17634" y="3410"/>
                  <a:pt x="17634" y="3447"/>
                </a:cubicBezTo>
                <a:cubicBezTo>
                  <a:pt x="17634" y="3485"/>
                  <a:pt x="17652" y="3516"/>
                  <a:pt x="17675" y="3516"/>
                </a:cubicBezTo>
                <a:cubicBezTo>
                  <a:pt x="17697" y="3516"/>
                  <a:pt x="17716" y="3485"/>
                  <a:pt x="17716" y="3447"/>
                </a:cubicBezTo>
                <a:cubicBezTo>
                  <a:pt x="17716" y="3410"/>
                  <a:pt x="17697" y="3379"/>
                  <a:pt x="17675" y="3379"/>
                </a:cubicBezTo>
                <a:close/>
                <a:moveTo>
                  <a:pt x="17882" y="3379"/>
                </a:moveTo>
                <a:cubicBezTo>
                  <a:pt x="17859" y="3379"/>
                  <a:pt x="17841" y="3410"/>
                  <a:pt x="17841" y="3447"/>
                </a:cubicBezTo>
                <a:cubicBezTo>
                  <a:pt x="17841" y="3485"/>
                  <a:pt x="17859" y="3516"/>
                  <a:pt x="17882" y="3516"/>
                </a:cubicBezTo>
                <a:cubicBezTo>
                  <a:pt x="17904" y="3516"/>
                  <a:pt x="17923" y="3485"/>
                  <a:pt x="17923" y="3447"/>
                </a:cubicBezTo>
                <a:cubicBezTo>
                  <a:pt x="17923" y="3410"/>
                  <a:pt x="17904" y="3379"/>
                  <a:pt x="17882" y="3379"/>
                </a:cubicBezTo>
                <a:close/>
                <a:moveTo>
                  <a:pt x="18097" y="3379"/>
                </a:moveTo>
                <a:cubicBezTo>
                  <a:pt x="18074" y="3379"/>
                  <a:pt x="18056" y="3410"/>
                  <a:pt x="18056" y="3447"/>
                </a:cubicBezTo>
                <a:cubicBezTo>
                  <a:pt x="18056" y="3485"/>
                  <a:pt x="18074" y="3516"/>
                  <a:pt x="18097" y="3516"/>
                </a:cubicBezTo>
                <a:cubicBezTo>
                  <a:pt x="18119" y="3516"/>
                  <a:pt x="18138" y="3485"/>
                  <a:pt x="18138" y="3447"/>
                </a:cubicBezTo>
                <a:cubicBezTo>
                  <a:pt x="18138" y="3410"/>
                  <a:pt x="18119" y="3379"/>
                  <a:pt x="18097" y="3379"/>
                </a:cubicBezTo>
                <a:close/>
                <a:moveTo>
                  <a:pt x="18304" y="3379"/>
                </a:moveTo>
                <a:cubicBezTo>
                  <a:pt x="18281" y="3379"/>
                  <a:pt x="18263" y="3410"/>
                  <a:pt x="18263" y="3447"/>
                </a:cubicBezTo>
                <a:cubicBezTo>
                  <a:pt x="18263" y="3485"/>
                  <a:pt x="18281" y="3516"/>
                  <a:pt x="18304" y="3516"/>
                </a:cubicBezTo>
                <a:cubicBezTo>
                  <a:pt x="18327" y="3516"/>
                  <a:pt x="18345" y="3485"/>
                  <a:pt x="18345" y="3447"/>
                </a:cubicBezTo>
                <a:cubicBezTo>
                  <a:pt x="18345" y="3410"/>
                  <a:pt x="18327" y="3379"/>
                  <a:pt x="18304" y="3379"/>
                </a:cubicBezTo>
                <a:close/>
                <a:moveTo>
                  <a:pt x="18511" y="3379"/>
                </a:moveTo>
                <a:cubicBezTo>
                  <a:pt x="18489" y="3379"/>
                  <a:pt x="18470" y="3410"/>
                  <a:pt x="18470" y="3447"/>
                </a:cubicBezTo>
                <a:cubicBezTo>
                  <a:pt x="18470" y="3485"/>
                  <a:pt x="18489" y="3516"/>
                  <a:pt x="18511" y="3516"/>
                </a:cubicBezTo>
                <a:cubicBezTo>
                  <a:pt x="18534" y="3516"/>
                  <a:pt x="18552" y="3485"/>
                  <a:pt x="18552" y="3447"/>
                </a:cubicBezTo>
                <a:cubicBezTo>
                  <a:pt x="18552" y="3410"/>
                  <a:pt x="18534" y="3379"/>
                  <a:pt x="18511" y="3379"/>
                </a:cubicBezTo>
                <a:close/>
                <a:moveTo>
                  <a:pt x="18726" y="3379"/>
                </a:moveTo>
                <a:cubicBezTo>
                  <a:pt x="18704" y="3379"/>
                  <a:pt x="18685" y="3410"/>
                  <a:pt x="18685" y="3447"/>
                </a:cubicBezTo>
                <a:cubicBezTo>
                  <a:pt x="18685" y="3485"/>
                  <a:pt x="18704" y="3516"/>
                  <a:pt x="18726" y="3516"/>
                </a:cubicBezTo>
                <a:cubicBezTo>
                  <a:pt x="18749" y="3516"/>
                  <a:pt x="18767" y="3485"/>
                  <a:pt x="18767" y="3447"/>
                </a:cubicBezTo>
                <a:cubicBezTo>
                  <a:pt x="18767" y="3410"/>
                  <a:pt x="18749" y="3379"/>
                  <a:pt x="18726" y="3379"/>
                </a:cubicBezTo>
                <a:close/>
                <a:moveTo>
                  <a:pt x="18934" y="3379"/>
                </a:moveTo>
                <a:cubicBezTo>
                  <a:pt x="18911" y="3379"/>
                  <a:pt x="18892" y="3410"/>
                  <a:pt x="18892" y="3447"/>
                </a:cubicBezTo>
                <a:cubicBezTo>
                  <a:pt x="18892" y="3485"/>
                  <a:pt x="18911" y="3516"/>
                  <a:pt x="18934" y="3516"/>
                </a:cubicBezTo>
                <a:cubicBezTo>
                  <a:pt x="18956" y="3516"/>
                  <a:pt x="18975" y="3485"/>
                  <a:pt x="18975" y="3447"/>
                </a:cubicBezTo>
                <a:cubicBezTo>
                  <a:pt x="18975" y="3410"/>
                  <a:pt x="18956" y="3379"/>
                  <a:pt x="18934" y="3379"/>
                </a:cubicBezTo>
                <a:close/>
                <a:moveTo>
                  <a:pt x="19141" y="3379"/>
                </a:moveTo>
                <a:cubicBezTo>
                  <a:pt x="19118" y="3379"/>
                  <a:pt x="19100" y="3410"/>
                  <a:pt x="19100" y="3447"/>
                </a:cubicBezTo>
                <a:cubicBezTo>
                  <a:pt x="19100" y="3485"/>
                  <a:pt x="19118" y="3516"/>
                  <a:pt x="19141" y="3516"/>
                </a:cubicBezTo>
                <a:cubicBezTo>
                  <a:pt x="19163" y="3516"/>
                  <a:pt x="19182" y="3485"/>
                  <a:pt x="19182" y="3447"/>
                </a:cubicBezTo>
                <a:cubicBezTo>
                  <a:pt x="19182" y="3410"/>
                  <a:pt x="19163" y="3379"/>
                  <a:pt x="19141" y="3379"/>
                </a:cubicBezTo>
                <a:close/>
                <a:moveTo>
                  <a:pt x="19356" y="3379"/>
                </a:moveTo>
                <a:cubicBezTo>
                  <a:pt x="19333" y="3379"/>
                  <a:pt x="19315" y="3410"/>
                  <a:pt x="19315" y="3447"/>
                </a:cubicBezTo>
                <a:cubicBezTo>
                  <a:pt x="19315" y="3485"/>
                  <a:pt x="19333" y="3516"/>
                  <a:pt x="19356" y="3516"/>
                </a:cubicBezTo>
                <a:cubicBezTo>
                  <a:pt x="19378" y="3516"/>
                  <a:pt x="19397" y="3485"/>
                  <a:pt x="19397" y="3447"/>
                </a:cubicBezTo>
                <a:cubicBezTo>
                  <a:pt x="19397" y="3410"/>
                  <a:pt x="19378" y="3379"/>
                  <a:pt x="19356" y="3379"/>
                </a:cubicBezTo>
                <a:close/>
                <a:moveTo>
                  <a:pt x="19563" y="3379"/>
                </a:moveTo>
                <a:cubicBezTo>
                  <a:pt x="19540" y="3379"/>
                  <a:pt x="19522" y="3410"/>
                  <a:pt x="19522" y="3447"/>
                </a:cubicBezTo>
                <a:cubicBezTo>
                  <a:pt x="19522" y="3485"/>
                  <a:pt x="19540" y="3516"/>
                  <a:pt x="19563" y="3516"/>
                </a:cubicBezTo>
                <a:cubicBezTo>
                  <a:pt x="19586" y="3516"/>
                  <a:pt x="19604" y="3485"/>
                  <a:pt x="19604" y="3447"/>
                </a:cubicBezTo>
                <a:cubicBezTo>
                  <a:pt x="19604" y="3410"/>
                  <a:pt x="19586" y="3379"/>
                  <a:pt x="19563" y="3379"/>
                </a:cubicBezTo>
                <a:close/>
                <a:moveTo>
                  <a:pt x="19770" y="3379"/>
                </a:moveTo>
                <a:cubicBezTo>
                  <a:pt x="19748" y="3379"/>
                  <a:pt x="19729" y="3410"/>
                  <a:pt x="19729" y="3447"/>
                </a:cubicBezTo>
                <a:cubicBezTo>
                  <a:pt x="19729" y="3485"/>
                  <a:pt x="19748" y="3516"/>
                  <a:pt x="19770" y="3516"/>
                </a:cubicBezTo>
                <a:cubicBezTo>
                  <a:pt x="19787" y="3516"/>
                  <a:pt x="19802" y="3499"/>
                  <a:pt x="19808" y="3474"/>
                </a:cubicBezTo>
                <a:cubicBezTo>
                  <a:pt x="19806" y="3465"/>
                  <a:pt x="19803" y="3456"/>
                  <a:pt x="19801" y="3447"/>
                </a:cubicBezTo>
                <a:cubicBezTo>
                  <a:pt x="19793" y="3422"/>
                  <a:pt x="19784" y="3399"/>
                  <a:pt x="19774" y="3379"/>
                </a:cubicBezTo>
                <a:cubicBezTo>
                  <a:pt x="19773" y="3379"/>
                  <a:pt x="19771" y="3379"/>
                  <a:pt x="19770" y="3379"/>
                </a:cubicBezTo>
                <a:close/>
                <a:moveTo>
                  <a:pt x="677" y="3392"/>
                </a:moveTo>
                <a:cubicBezTo>
                  <a:pt x="676" y="3398"/>
                  <a:pt x="673" y="3404"/>
                  <a:pt x="671" y="3410"/>
                </a:cubicBezTo>
                <a:cubicBezTo>
                  <a:pt x="660" y="3433"/>
                  <a:pt x="645" y="3450"/>
                  <a:pt x="630" y="3448"/>
                </a:cubicBezTo>
                <a:cubicBezTo>
                  <a:pt x="630" y="3449"/>
                  <a:pt x="629" y="3450"/>
                  <a:pt x="629" y="3451"/>
                </a:cubicBezTo>
                <a:cubicBezTo>
                  <a:pt x="629" y="3488"/>
                  <a:pt x="648" y="3519"/>
                  <a:pt x="671" y="3519"/>
                </a:cubicBezTo>
                <a:cubicBezTo>
                  <a:pt x="693" y="3519"/>
                  <a:pt x="712" y="3488"/>
                  <a:pt x="712" y="3451"/>
                </a:cubicBezTo>
                <a:cubicBezTo>
                  <a:pt x="712" y="3438"/>
                  <a:pt x="709" y="3427"/>
                  <a:pt x="706" y="3417"/>
                </a:cubicBezTo>
                <a:cubicBezTo>
                  <a:pt x="698" y="3409"/>
                  <a:pt x="691" y="3401"/>
                  <a:pt x="677" y="3392"/>
                </a:cubicBezTo>
                <a:close/>
                <a:moveTo>
                  <a:pt x="4675" y="3392"/>
                </a:moveTo>
                <a:cubicBezTo>
                  <a:pt x="4672" y="3393"/>
                  <a:pt x="4670" y="3394"/>
                  <a:pt x="4667" y="3396"/>
                </a:cubicBezTo>
                <a:cubicBezTo>
                  <a:pt x="4669" y="3423"/>
                  <a:pt x="4677" y="3439"/>
                  <a:pt x="4686" y="3455"/>
                </a:cubicBezTo>
                <a:cubicBezTo>
                  <a:pt x="4690" y="3461"/>
                  <a:pt x="4694" y="3468"/>
                  <a:pt x="4697" y="3475"/>
                </a:cubicBezTo>
                <a:cubicBezTo>
                  <a:pt x="4699" y="3469"/>
                  <a:pt x="4700" y="3462"/>
                  <a:pt x="4700" y="3455"/>
                </a:cubicBezTo>
                <a:cubicBezTo>
                  <a:pt x="4700" y="3427"/>
                  <a:pt x="4689" y="3402"/>
                  <a:pt x="4675" y="3392"/>
                </a:cubicBezTo>
                <a:close/>
                <a:moveTo>
                  <a:pt x="502" y="3430"/>
                </a:moveTo>
                <a:cubicBezTo>
                  <a:pt x="498" y="3437"/>
                  <a:pt x="493" y="3442"/>
                  <a:pt x="488" y="3446"/>
                </a:cubicBezTo>
                <a:cubicBezTo>
                  <a:pt x="486" y="3448"/>
                  <a:pt x="484" y="3448"/>
                  <a:pt x="481" y="3449"/>
                </a:cubicBezTo>
                <a:cubicBezTo>
                  <a:pt x="475" y="3453"/>
                  <a:pt x="469" y="3454"/>
                  <a:pt x="463" y="3454"/>
                </a:cubicBezTo>
                <a:cubicBezTo>
                  <a:pt x="453" y="3454"/>
                  <a:pt x="442" y="3450"/>
                  <a:pt x="432" y="3449"/>
                </a:cubicBezTo>
                <a:cubicBezTo>
                  <a:pt x="430" y="3449"/>
                  <a:pt x="429" y="3449"/>
                  <a:pt x="427" y="3449"/>
                </a:cubicBezTo>
                <a:cubicBezTo>
                  <a:pt x="426" y="3450"/>
                  <a:pt x="424" y="3450"/>
                  <a:pt x="422" y="3450"/>
                </a:cubicBezTo>
                <a:cubicBezTo>
                  <a:pt x="422" y="3488"/>
                  <a:pt x="441" y="3518"/>
                  <a:pt x="463" y="3518"/>
                </a:cubicBezTo>
                <a:cubicBezTo>
                  <a:pt x="486" y="3518"/>
                  <a:pt x="504" y="3487"/>
                  <a:pt x="504" y="3449"/>
                </a:cubicBezTo>
                <a:cubicBezTo>
                  <a:pt x="504" y="3443"/>
                  <a:pt x="503" y="3436"/>
                  <a:pt x="502" y="3430"/>
                </a:cubicBezTo>
                <a:close/>
                <a:moveTo>
                  <a:pt x="3780" y="3430"/>
                </a:moveTo>
                <a:cubicBezTo>
                  <a:pt x="3778" y="3437"/>
                  <a:pt x="3777" y="3445"/>
                  <a:pt x="3777" y="3453"/>
                </a:cubicBezTo>
                <a:cubicBezTo>
                  <a:pt x="3777" y="3491"/>
                  <a:pt x="3795" y="3521"/>
                  <a:pt x="3818" y="3521"/>
                </a:cubicBezTo>
                <a:cubicBezTo>
                  <a:pt x="3828" y="3521"/>
                  <a:pt x="3838" y="3515"/>
                  <a:pt x="3845" y="3504"/>
                </a:cubicBezTo>
                <a:cubicBezTo>
                  <a:pt x="3836" y="3496"/>
                  <a:pt x="3827" y="3487"/>
                  <a:pt x="3818" y="3477"/>
                </a:cubicBezTo>
                <a:cubicBezTo>
                  <a:pt x="3811" y="3470"/>
                  <a:pt x="3803" y="3461"/>
                  <a:pt x="3797" y="3453"/>
                </a:cubicBezTo>
                <a:cubicBezTo>
                  <a:pt x="3791" y="3446"/>
                  <a:pt x="3785" y="3438"/>
                  <a:pt x="3780" y="3430"/>
                </a:cubicBezTo>
                <a:close/>
                <a:moveTo>
                  <a:pt x="5882" y="3430"/>
                </a:moveTo>
                <a:cubicBezTo>
                  <a:pt x="5881" y="3436"/>
                  <a:pt x="5880" y="3442"/>
                  <a:pt x="5880" y="3447"/>
                </a:cubicBezTo>
                <a:cubicBezTo>
                  <a:pt x="5880" y="3485"/>
                  <a:pt x="5899" y="3515"/>
                  <a:pt x="5921" y="3515"/>
                </a:cubicBezTo>
                <a:cubicBezTo>
                  <a:pt x="5929" y="3515"/>
                  <a:pt x="5936" y="3512"/>
                  <a:pt x="5942" y="3506"/>
                </a:cubicBezTo>
                <a:lnTo>
                  <a:pt x="5942" y="3465"/>
                </a:lnTo>
                <a:cubicBezTo>
                  <a:pt x="5935" y="3464"/>
                  <a:pt x="5928" y="3461"/>
                  <a:pt x="5921" y="3458"/>
                </a:cubicBezTo>
                <a:cubicBezTo>
                  <a:pt x="5915" y="3455"/>
                  <a:pt x="5909" y="3452"/>
                  <a:pt x="5903" y="3447"/>
                </a:cubicBezTo>
                <a:cubicBezTo>
                  <a:pt x="5896" y="3442"/>
                  <a:pt x="5889" y="3437"/>
                  <a:pt x="5882" y="3430"/>
                </a:cubicBezTo>
                <a:close/>
                <a:moveTo>
                  <a:pt x="14488" y="3430"/>
                </a:moveTo>
                <a:cubicBezTo>
                  <a:pt x="14487" y="3437"/>
                  <a:pt x="14486" y="3445"/>
                  <a:pt x="14486" y="3453"/>
                </a:cubicBezTo>
                <a:cubicBezTo>
                  <a:pt x="14486" y="3466"/>
                  <a:pt x="14488" y="3479"/>
                  <a:pt x="14492" y="3489"/>
                </a:cubicBezTo>
                <a:cubicBezTo>
                  <a:pt x="14491" y="3477"/>
                  <a:pt x="14491" y="3465"/>
                  <a:pt x="14490" y="3453"/>
                </a:cubicBezTo>
                <a:cubicBezTo>
                  <a:pt x="14489" y="3445"/>
                  <a:pt x="14489" y="3438"/>
                  <a:pt x="14488" y="3430"/>
                </a:cubicBezTo>
                <a:close/>
                <a:moveTo>
                  <a:pt x="837" y="3443"/>
                </a:moveTo>
                <a:cubicBezTo>
                  <a:pt x="837" y="3445"/>
                  <a:pt x="837" y="3448"/>
                  <a:pt x="837" y="3450"/>
                </a:cubicBezTo>
                <a:cubicBezTo>
                  <a:pt x="837" y="3488"/>
                  <a:pt x="855" y="3519"/>
                  <a:pt x="878" y="3519"/>
                </a:cubicBezTo>
                <a:cubicBezTo>
                  <a:pt x="882" y="3519"/>
                  <a:pt x="886" y="3517"/>
                  <a:pt x="891" y="3515"/>
                </a:cubicBezTo>
                <a:cubicBezTo>
                  <a:pt x="886" y="3510"/>
                  <a:pt x="882" y="3505"/>
                  <a:pt x="878" y="3501"/>
                </a:cubicBezTo>
                <a:cubicBezTo>
                  <a:pt x="864" y="3484"/>
                  <a:pt x="855" y="3469"/>
                  <a:pt x="842" y="3450"/>
                </a:cubicBezTo>
                <a:cubicBezTo>
                  <a:pt x="841" y="3448"/>
                  <a:pt x="839" y="3445"/>
                  <a:pt x="837" y="3443"/>
                </a:cubicBezTo>
                <a:close/>
                <a:moveTo>
                  <a:pt x="13664" y="3481"/>
                </a:moveTo>
                <a:cubicBezTo>
                  <a:pt x="13658" y="3482"/>
                  <a:pt x="13653" y="3485"/>
                  <a:pt x="13649" y="3490"/>
                </a:cubicBezTo>
                <a:cubicBezTo>
                  <a:pt x="13656" y="3511"/>
                  <a:pt x="13669" y="3524"/>
                  <a:pt x="13685" y="3524"/>
                </a:cubicBezTo>
                <a:cubicBezTo>
                  <a:pt x="13694" y="3524"/>
                  <a:pt x="13702" y="3519"/>
                  <a:pt x="13709" y="3510"/>
                </a:cubicBezTo>
                <a:cubicBezTo>
                  <a:pt x="13701" y="3501"/>
                  <a:pt x="13693" y="3493"/>
                  <a:pt x="13685" y="3488"/>
                </a:cubicBezTo>
                <a:cubicBezTo>
                  <a:pt x="13677" y="3484"/>
                  <a:pt x="13670" y="3481"/>
                  <a:pt x="13664" y="3481"/>
                </a:cubicBezTo>
                <a:close/>
                <a:moveTo>
                  <a:pt x="11383" y="3507"/>
                </a:moveTo>
                <a:cubicBezTo>
                  <a:pt x="11382" y="3507"/>
                  <a:pt x="11381" y="3508"/>
                  <a:pt x="11379" y="3508"/>
                </a:cubicBezTo>
                <a:cubicBezTo>
                  <a:pt x="11376" y="3509"/>
                  <a:pt x="11372" y="3510"/>
                  <a:pt x="11369" y="3512"/>
                </a:cubicBezTo>
                <a:cubicBezTo>
                  <a:pt x="11373" y="3514"/>
                  <a:pt x="11376" y="3515"/>
                  <a:pt x="11379" y="3515"/>
                </a:cubicBezTo>
                <a:cubicBezTo>
                  <a:pt x="11381" y="3515"/>
                  <a:pt x="11382" y="3514"/>
                  <a:pt x="11383" y="3514"/>
                </a:cubicBezTo>
                <a:lnTo>
                  <a:pt x="11383" y="3507"/>
                </a:lnTo>
                <a:close/>
                <a:moveTo>
                  <a:pt x="3201" y="3520"/>
                </a:moveTo>
                <a:cubicBezTo>
                  <a:pt x="3197" y="3521"/>
                  <a:pt x="3194" y="3521"/>
                  <a:pt x="3190" y="3522"/>
                </a:cubicBezTo>
                <a:cubicBezTo>
                  <a:pt x="3188" y="3522"/>
                  <a:pt x="3187" y="3522"/>
                  <a:pt x="3186" y="3522"/>
                </a:cubicBezTo>
                <a:cubicBezTo>
                  <a:pt x="3187" y="3522"/>
                  <a:pt x="3188" y="3523"/>
                  <a:pt x="3190" y="3523"/>
                </a:cubicBezTo>
                <a:cubicBezTo>
                  <a:pt x="3194" y="3523"/>
                  <a:pt x="3198" y="3522"/>
                  <a:pt x="3201" y="3520"/>
                </a:cubicBezTo>
                <a:close/>
                <a:moveTo>
                  <a:pt x="8629" y="3520"/>
                </a:moveTo>
                <a:cubicBezTo>
                  <a:pt x="8633" y="3523"/>
                  <a:pt x="8638" y="3525"/>
                  <a:pt x="8644" y="3525"/>
                </a:cubicBezTo>
                <a:cubicBezTo>
                  <a:pt x="8644" y="3525"/>
                  <a:pt x="8645" y="3524"/>
                  <a:pt x="8646" y="3524"/>
                </a:cubicBezTo>
                <a:cubicBezTo>
                  <a:pt x="8645" y="3524"/>
                  <a:pt x="8644" y="3524"/>
                  <a:pt x="8644" y="3523"/>
                </a:cubicBezTo>
                <a:cubicBezTo>
                  <a:pt x="8639" y="3522"/>
                  <a:pt x="8634" y="3521"/>
                  <a:pt x="8629" y="3520"/>
                </a:cubicBezTo>
                <a:close/>
                <a:moveTo>
                  <a:pt x="20597" y="3520"/>
                </a:moveTo>
                <a:cubicBezTo>
                  <a:pt x="20602" y="3524"/>
                  <a:pt x="20607" y="3526"/>
                  <a:pt x="20613" y="3526"/>
                </a:cubicBezTo>
                <a:cubicBezTo>
                  <a:pt x="20617" y="3526"/>
                  <a:pt x="20621" y="3525"/>
                  <a:pt x="20625" y="3523"/>
                </a:cubicBezTo>
                <a:cubicBezTo>
                  <a:pt x="20621" y="3522"/>
                  <a:pt x="20617" y="3521"/>
                  <a:pt x="20613" y="3521"/>
                </a:cubicBezTo>
                <a:cubicBezTo>
                  <a:pt x="20608" y="3520"/>
                  <a:pt x="20602" y="3520"/>
                  <a:pt x="20597" y="3520"/>
                </a:cubicBezTo>
                <a:close/>
                <a:moveTo>
                  <a:pt x="356" y="3558"/>
                </a:moveTo>
                <a:cubicBezTo>
                  <a:pt x="333" y="3558"/>
                  <a:pt x="315" y="3589"/>
                  <a:pt x="315" y="3627"/>
                </a:cubicBezTo>
                <a:cubicBezTo>
                  <a:pt x="315" y="3664"/>
                  <a:pt x="333" y="3695"/>
                  <a:pt x="356" y="3695"/>
                </a:cubicBezTo>
                <a:cubicBezTo>
                  <a:pt x="378" y="3695"/>
                  <a:pt x="397" y="3664"/>
                  <a:pt x="397" y="3627"/>
                </a:cubicBezTo>
                <a:cubicBezTo>
                  <a:pt x="397" y="3589"/>
                  <a:pt x="378" y="3558"/>
                  <a:pt x="356" y="3558"/>
                </a:cubicBezTo>
                <a:close/>
                <a:moveTo>
                  <a:pt x="563" y="3558"/>
                </a:moveTo>
                <a:cubicBezTo>
                  <a:pt x="540" y="3558"/>
                  <a:pt x="522" y="3589"/>
                  <a:pt x="522" y="3627"/>
                </a:cubicBezTo>
                <a:cubicBezTo>
                  <a:pt x="522" y="3664"/>
                  <a:pt x="540" y="3695"/>
                  <a:pt x="563" y="3695"/>
                </a:cubicBezTo>
                <a:cubicBezTo>
                  <a:pt x="586" y="3695"/>
                  <a:pt x="604" y="3664"/>
                  <a:pt x="604" y="3627"/>
                </a:cubicBezTo>
                <a:cubicBezTo>
                  <a:pt x="604" y="3589"/>
                  <a:pt x="586" y="3558"/>
                  <a:pt x="563" y="3558"/>
                </a:cubicBezTo>
                <a:close/>
                <a:moveTo>
                  <a:pt x="778" y="3558"/>
                </a:moveTo>
                <a:cubicBezTo>
                  <a:pt x="755" y="3558"/>
                  <a:pt x="737" y="3589"/>
                  <a:pt x="737" y="3627"/>
                </a:cubicBezTo>
                <a:cubicBezTo>
                  <a:pt x="737" y="3664"/>
                  <a:pt x="755" y="3695"/>
                  <a:pt x="778" y="3695"/>
                </a:cubicBezTo>
                <a:cubicBezTo>
                  <a:pt x="801" y="3695"/>
                  <a:pt x="819" y="3664"/>
                  <a:pt x="819" y="3627"/>
                </a:cubicBezTo>
                <a:cubicBezTo>
                  <a:pt x="819" y="3589"/>
                  <a:pt x="801" y="3558"/>
                  <a:pt x="778" y="3558"/>
                </a:cubicBezTo>
                <a:close/>
                <a:moveTo>
                  <a:pt x="985" y="3558"/>
                </a:moveTo>
                <a:cubicBezTo>
                  <a:pt x="963" y="3558"/>
                  <a:pt x="944" y="3589"/>
                  <a:pt x="944" y="3627"/>
                </a:cubicBezTo>
                <a:cubicBezTo>
                  <a:pt x="944" y="3664"/>
                  <a:pt x="963" y="3695"/>
                  <a:pt x="985" y="3695"/>
                </a:cubicBezTo>
                <a:cubicBezTo>
                  <a:pt x="1008" y="3695"/>
                  <a:pt x="1026" y="3664"/>
                  <a:pt x="1026" y="3627"/>
                </a:cubicBezTo>
                <a:cubicBezTo>
                  <a:pt x="1026" y="3589"/>
                  <a:pt x="1008" y="3558"/>
                  <a:pt x="985" y="3558"/>
                </a:cubicBezTo>
                <a:close/>
                <a:moveTo>
                  <a:pt x="3081" y="3558"/>
                </a:moveTo>
                <a:cubicBezTo>
                  <a:pt x="3058" y="3558"/>
                  <a:pt x="3040" y="3589"/>
                  <a:pt x="3040" y="3627"/>
                </a:cubicBezTo>
                <a:cubicBezTo>
                  <a:pt x="3040" y="3664"/>
                  <a:pt x="3058" y="3695"/>
                  <a:pt x="3081" y="3695"/>
                </a:cubicBezTo>
                <a:cubicBezTo>
                  <a:pt x="3104" y="3695"/>
                  <a:pt x="3122" y="3664"/>
                  <a:pt x="3122" y="3627"/>
                </a:cubicBezTo>
                <a:cubicBezTo>
                  <a:pt x="3122" y="3589"/>
                  <a:pt x="3104" y="3558"/>
                  <a:pt x="3081" y="3558"/>
                </a:cubicBezTo>
                <a:close/>
                <a:moveTo>
                  <a:pt x="3296" y="3558"/>
                </a:moveTo>
                <a:cubicBezTo>
                  <a:pt x="3273" y="3558"/>
                  <a:pt x="3255" y="3589"/>
                  <a:pt x="3255" y="3627"/>
                </a:cubicBezTo>
                <a:cubicBezTo>
                  <a:pt x="3255" y="3664"/>
                  <a:pt x="3273" y="3695"/>
                  <a:pt x="3296" y="3695"/>
                </a:cubicBezTo>
                <a:cubicBezTo>
                  <a:pt x="3319" y="3695"/>
                  <a:pt x="3337" y="3664"/>
                  <a:pt x="3337" y="3627"/>
                </a:cubicBezTo>
                <a:cubicBezTo>
                  <a:pt x="3337" y="3589"/>
                  <a:pt x="3319" y="3558"/>
                  <a:pt x="3296" y="3558"/>
                </a:cubicBezTo>
                <a:close/>
                <a:moveTo>
                  <a:pt x="3503" y="3558"/>
                </a:moveTo>
                <a:cubicBezTo>
                  <a:pt x="3481" y="3558"/>
                  <a:pt x="3462" y="3589"/>
                  <a:pt x="3462" y="3627"/>
                </a:cubicBezTo>
                <a:cubicBezTo>
                  <a:pt x="3462" y="3664"/>
                  <a:pt x="3481" y="3695"/>
                  <a:pt x="3503" y="3695"/>
                </a:cubicBezTo>
                <a:cubicBezTo>
                  <a:pt x="3526" y="3695"/>
                  <a:pt x="3544" y="3664"/>
                  <a:pt x="3544" y="3627"/>
                </a:cubicBezTo>
                <a:cubicBezTo>
                  <a:pt x="3544" y="3589"/>
                  <a:pt x="3526" y="3558"/>
                  <a:pt x="3503" y="3558"/>
                </a:cubicBezTo>
                <a:close/>
                <a:moveTo>
                  <a:pt x="3711" y="3558"/>
                </a:moveTo>
                <a:cubicBezTo>
                  <a:pt x="3688" y="3558"/>
                  <a:pt x="3669" y="3589"/>
                  <a:pt x="3669" y="3627"/>
                </a:cubicBezTo>
                <a:cubicBezTo>
                  <a:pt x="3669" y="3664"/>
                  <a:pt x="3688" y="3695"/>
                  <a:pt x="3711" y="3695"/>
                </a:cubicBezTo>
                <a:cubicBezTo>
                  <a:pt x="3733" y="3695"/>
                  <a:pt x="3752" y="3664"/>
                  <a:pt x="3752" y="3627"/>
                </a:cubicBezTo>
                <a:cubicBezTo>
                  <a:pt x="3752" y="3589"/>
                  <a:pt x="3733" y="3558"/>
                  <a:pt x="3711" y="3558"/>
                </a:cubicBezTo>
                <a:close/>
                <a:moveTo>
                  <a:pt x="3913" y="3558"/>
                </a:moveTo>
                <a:cubicBezTo>
                  <a:pt x="3897" y="3567"/>
                  <a:pt x="3884" y="3593"/>
                  <a:pt x="3884" y="3623"/>
                </a:cubicBezTo>
                <a:cubicBezTo>
                  <a:pt x="3884" y="3631"/>
                  <a:pt x="3885" y="3639"/>
                  <a:pt x="3887" y="3646"/>
                </a:cubicBezTo>
                <a:cubicBezTo>
                  <a:pt x="3918" y="3648"/>
                  <a:pt x="3929" y="3658"/>
                  <a:pt x="3964" y="3611"/>
                </a:cubicBezTo>
                <a:cubicBezTo>
                  <a:pt x="3954" y="3596"/>
                  <a:pt x="3936" y="3578"/>
                  <a:pt x="3913" y="3558"/>
                </a:cubicBezTo>
                <a:close/>
                <a:moveTo>
                  <a:pt x="4348" y="3558"/>
                </a:moveTo>
                <a:cubicBezTo>
                  <a:pt x="4325" y="3558"/>
                  <a:pt x="4307" y="3589"/>
                  <a:pt x="4307" y="3627"/>
                </a:cubicBezTo>
                <a:cubicBezTo>
                  <a:pt x="4307" y="3638"/>
                  <a:pt x="4309" y="3649"/>
                  <a:pt x="4312" y="3659"/>
                </a:cubicBezTo>
                <a:cubicBezTo>
                  <a:pt x="4329" y="3666"/>
                  <a:pt x="4346" y="3676"/>
                  <a:pt x="4357" y="3693"/>
                </a:cubicBezTo>
                <a:cubicBezTo>
                  <a:pt x="4375" y="3686"/>
                  <a:pt x="4389" y="3659"/>
                  <a:pt x="4389" y="3627"/>
                </a:cubicBezTo>
                <a:cubicBezTo>
                  <a:pt x="4389" y="3589"/>
                  <a:pt x="4370" y="3558"/>
                  <a:pt x="4348" y="3558"/>
                </a:cubicBezTo>
                <a:close/>
                <a:moveTo>
                  <a:pt x="4975" y="3558"/>
                </a:moveTo>
                <a:cubicBezTo>
                  <a:pt x="4957" y="3558"/>
                  <a:pt x="4942" y="3578"/>
                  <a:pt x="4936" y="3605"/>
                </a:cubicBezTo>
                <a:cubicBezTo>
                  <a:pt x="4961" y="3605"/>
                  <a:pt x="4987" y="3604"/>
                  <a:pt x="5013" y="3603"/>
                </a:cubicBezTo>
                <a:cubicBezTo>
                  <a:pt x="5007" y="3577"/>
                  <a:pt x="4993" y="3558"/>
                  <a:pt x="4975" y="3558"/>
                </a:cubicBezTo>
                <a:close/>
                <a:moveTo>
                  <a:pt x="5181" y="3558"/>
                </a:moveTo>
                <a:cubicBezTo>
                  <a:pt x="5164" y="3558"/>
                  <a:pt x="5149" y="3576"/>
                  <a:pt x="5143" y="3601"/>
                </a:cubicBezTo>
                <a:cubicBezTo>
                  <a:pt x="5167" y="3602"/>
                  <a:pt x="5188" y="3603"/>
                  <a:pt x="5204" y="3606"/>
                </a:cubicBezTo>
                <a:cubicBezTo>
                  <a:pt x="5202" y="3626"/>
                  <a:pt x="5199" y="3661"/>
                  <a:pt x="5204" y="3684"/>
                </a:cubicBezTo>
                <a:cubicBezTo>
                  <a:pt x="5215" y="3672"/>
                  <a:pt x="5222" y="3651"/>
                  <a:pt x="5222" y="3627"/>
                </a:cubicBezTo>
                <a:cubicBezTo>
                  <a:pt x="5222" y="3589"/>
                  <a:pt x="5204" y="3558"/>
                  <a:pt x="5181" y="3558"/>
                </a:cubicBezTo>
                <a:close/>
                <a:moveTo>
                  <a:pt x="5397" y="3558"/>
                </a:moveTo>
                <a:cubicBezTo>
                  <a:pt x="5385" y="3558"/>
                  <a:pt x="5374" y="3568"/>
                  <a:pt x="5366" y="3583"/>
                </a:cubicBezTo>
                <a:cubicBezTo>
                  <a:pt x="5384" y="3608"/>
                  <a:pt x="5406" y="3642"/>
                  <a:pt x="5426" y="3675"/>
                </a:cubicBezTo>
                <a:cubicBezTo>
                  <a:pt x="5434" y="3662"/>
                  <a:pt x="5438" y="3645"/>
                  <a:pt x="5438" y="3627"/>
                </a:cubicBezTo>
                <a:cubicBezTo>
                  <a:pt x="5438" y="3589"/>
                  <a:pt x="5420" y="3558"/>
                  <a:pt x="5397" y="3558"/>
                </a:cubicBezTo>
                <a:close/>
                <a:moveTo>
                  <a:pt x="5607" y="3558"/>
                </a:moveTo>
                <a:cubicBezTo>
                  <a:pt x="5584" y="3558"/>
                  <a:pt x="5566" y="3589"/>
                  <a:pt x="5566" y="3627"/>
                </a:cubicBezTo>
                <a:cubicBezTo>
                  <a:pt x="5566" y="3664"/>
                  <a:pt x="5584" y="3695"/>
                  <a:pt x="5607" y="3695"/>
                </a:cubicBezTo>
                <a:cubicBezTo>
                  <a:pt x="5629" y="3695"/>
                  <a:pt x="5648" y="3664"/>
                  <a:pt x="5648" y="3627"/>
                </a:cubicBezTo>
                <a:cubicBezTo>
                  <a:pt x="5648" y="3589"/>
                  <a:pt x="5629" y="3558"/>
                  <a:pt x="5607" y="3558"/>
                </a:cubicBezTo>
                <a:close/>
                <a:moveTo>
                  <a:pt x="5814" y="3558"/>
                </a:moveTo>
                <a:cubicBezTo>
                  <a:pt x="5791" y="3558"/>
                  <a:pt x="5773" y="3589"/>
                  <a:pt x="5773" y="3627"/>
                </a:cubicBezTo>
                <a:cubicBezTo>
                  <a:pt x="5773" y="3664"/>
                  <a:pt x="5791" y="3695"/>
                  <a:pt x="5814" y="3695"/>
                </a:cubicBezTo>
                <a:cubicBezTo>
                  <a:pt x="5837" y="3695"/>
                  <a:pt x="5855" y="3664"/>
                  <a:pt x="5855" y="3627"/>
                </a:cubicBezTo>
                <a:cubicBezTo>
                  <a:pt x="5855" y="3589"/>
                  <a:pt x="5837" y="3558"/>
                  <a:pt x="5814" y="3558"/>
                </a:cubicBezTo>
                <a:close/>
                <a:moveTo>
                  <a:pt x="6866" y="3558"/>
                </a:moveTo>
                <a:cubicBezTo>
                  <a:pt x="6843" y="3558"/>
                  <a:pt x="6825" y="3589"/>
                  <a:pt x="6825" y="3627"/>
                </a:cubicBezTo>
                <a:cubicBezTo>
                  <a:pt x="6825" y="3664"/>
                  <a:pt x="6843" y="3695"/>
                  <a:pt x="6866" y="3695"/>
                </a:cubicBezTo>
                <a:cubicBezTo>
                  <a:pt x="6888" y="3695"/>
                  <a:pt x="6907" y="3664"/>
                  <a:pt x="6907" y="3627"/>
                </a:cubicBezTo>
                <a:cubicBezTo>
                  <a:pt x="6907" y="3589"/>
                  <a:pt x="6888" y="3558"/>
                  <a:pt x="6866" y="3558"/>
                </a:cubicBezTo>
                <a:close/>
                <a:moveTo>
                  <a:pt x="7072" y="3558"/>
                </a:moveTo>
                <a:cubicBezTo>
                  <a:pt x="7056" y="3558"/>
                  <a:pt x="7043" y="3574"/>
                  <a:pt x="7036" y="3596"/>
                </a:cubicBezTo>
                <a:cubicBezTo>
                  <a:pt x="7037" y="3597"/>
                  <a:pt x="7038" y="3597"/>
                  <a:pt x="7039" y="3597"/>
                </a:cubicBezTo>
                <a:cubicBezTo>
                  <a:pt x="7037" y="3610"/>
                  <a:pt x="7034" y="3622"/>
                  <a:pt x="7032" y="3633"/>
                </a:cubicBezTo>
                <a:cubicBezTo>
                  <a:pt x="7034" y="3668"/>
                  <a:pt x="7051" y="3695"/>
                  <a:pt x="7072" y="3695"/>
                </a:cubicBezTo>
                <a:cubicBezTo>
                  <a:pt x="7095" y="3695"/>
                  <a:pt x="7113" y="3664"/>
                  <a:pt x="7113" y="3627"/>
                </a:cubicBezTo>
                <a:cubicBezTo>
                  <a:pt x="7113" y="3589"/>
                  <a:pt x="7095" y="3558"/>
                  <a:pt x="7072" y="3558"/>
                </a:cubicBezTo>
                <a:close/>
                <a:moveTo>
                  <a:pt x="7280" y="3558"/>
                </a:moveTo>
                <a:cubicBezTo>
                  <a:pt x="7258" y="3558"/>
                  <a:pt x="7239" y="3589"/>
                  <a:pt x="7239" y="3627"/>
                </a:cubicBezTo>
                <a:cubicBezTo>
                  <a:pt x="7239" y="3664"/>
                  <a:pt x="7258" y="3695"/>
                  <a:pt x="7280" y="3695"/>
                </a:cubicBezTo>
                <a:cubicBezTo>
                  <a:pt x="7303" y="3695"/>
                  <a:pt x="7321" y="3664"/>
                  <a:pt x="7321" y="3627"/>
                </a:cubicBezTo>
                <a:cubicBezTo>
                  <a:pt x="7321" y="3589"/>
                  <a:pt x="7303" y="3558"/>
                  <a:pt x="7280" y="3558"/>
                </a:cubicBezTo>
                <a:close/>
                <a:moveTo>
                  <a:pt x="7495" y="3558"/>
                </a:moveTo>
                <a:cubicBezTo>
                  <a:pt x="7473" y="3558"/>
                  <a:pt x="7454" y="3589"/>
                  <a:pt x="7454" y="3627"/>
                </a:cubicBezTo>
                <a:cubicBezTo>
                  <a:pt x="7454" y="3664"/>
                  <a:pt x="7473" y="3695"/>
                  <a:pt x="7495" y="3695"/>
                </a:cubicBezTo>
                <a:cubicBezTo>
                  <a:pt x="7518" y="3695"/>
                  <a:pt x="7536" y="3664"/>
                  <a:pt x="7536" y="3627"/>
                </a:cubicBezTo>
                <a:cubicBezTo>
                  <a:pt x="7536" y="3589"/>
                  <a:pt x="7518" y="3558"/>
                  <a:pt x="7495" y="3558"/>
                </a:cubicBezTo>
                <a:close/>
                <a:moveTo>
                  <a:pt x="7702" y="3558"/>
                </a:moveTo>
                <a:cubicBezTo>
                  <a:pt x="7680" y="3558"/>
                  <a:pt x="7661" y="3589"/>
                  <a:pt x="7661" y="3627"/>
                </a:cubicBezTo>
                <a:cubicBezTo>
                  <a:pt x="7661" y="3664"/>
                  <a:pt x="7680" y="3695"/>
                  <a:pt x="7702" y="3695"/>
                </a:cubicBezTo>
                <a:cubicBezTo>
                  <a:pt x="7725" y="3695"/>
                  <a:pt x="7743" y="3664"/>
                  <a:pt x="7743" y="3627"/>
                </a:cubicBezTo>
                <a:cubicBezTo>
                  <a:pt x="7743" y="3589"/>
                  <a:pt x="7725" y="3558"/>
                  <a:pt x="7702" y="3558"/>
                </a:cubicBezTo>
                <a:close/>
                <a:moveTo>
                  <a:pt x="7910" y="3558"/>
                </a:moveTo>
                <a:cubicBezTo>
                  <a:pt x="7887" y="3558"/>
                  <a:pt x="7869" y="3589"/>
                  <a:pt x="7869" y="3627"/>
                </a:cubicBezTo>
                <a:cubicBezTo>
                  <a:pt x="7869" y="3664"/>
                  <a:pt x="7887" y="3695"/>
                  <a:pt x="7910" y="3695"/>
                </a:cubicBezTo>
                <a:cubicBezTo>
                  <a:pt x="7932" y="3695"/>
                  <a:pt x="7951" y="3664"/>
                  <a:pt x="7951" y="3627"/>
                </a:cubicBezTo>
                <a:cubicBezTo>
                  <a:pt x="7951" y="3589"/>
                  <a:pt x="7932" y="3558"/>
                  <a:pt x="7910" y="3558"/>
                </a:cubicBezTo>
                <a:close/>
                <a:moveTo>
                  <a:pt x="8125" y="3558"/>
                </a:moveTo>
                <a:cubicBezTo>
                  <a:pt x="8102" y="3558"/>
                  <a:pt x="8084" y="3589"/>
                  <a:pt x="8084" y="3627"/>
                </a:cubicBezTo>
                <a:cubicBezTo>
                  <a:pt x="8084" y="3664"/>
                  <a:pt x="8102" y="3695"/>
                  <a:pt x="8125" y="3695"/>
                </a:cubicBezTo>
                <a:cubicBezTo>
                  <a:pt x="8147" y="3695"/>
                  <a:pt x="8166" y="3664"/>
                  <a:pt x="8166" y="3627"/>
                </a:cubicBezTo>
                <a:cubicBezTo>
                  <a:pt x="8166" y="3589"/>
                  <a:pt x="8147" y="3558"/>
                  <a:pt x="8125" y="3558"/>
                </a:cubicBezTo>
                <a:close/>
                <a:moveTo>
                  <a:pt x="8332" y="3558"/>
                </a:moveTo>
                <a:cubicBezTo>
                  <a:pt x="8309" y="3558"/>
                  <a:pt x="8291" y="3589"/>
                  <a:pt x="8291" y="3627"/>
                </a:cubicBezTo>
                <a:cubicBezTo>
                  <a:pt x="8291" y="3664"/>
                  <a:pt x="8309" y="3695"/>
                  <a:pt x="8332" y="3695"/>
                </a:cubicBezTo>
                <a:cubicBezTo>
                  <a:pt x="8355" y="3695"/>
                  <a:pt x="8373" y="3664"/>
                  <a:pt x="8373" y="3627"/>
                </a:cubicBezTo>
                <a:cubicBezTo>
                  <a:pt x="8373" y="3589"/>
                  <a:pt x="8355" y="3558"/>
                  <a:pt x="8332" y="3558"/>
                </a:cubicBezTo>
                <a:close/>
                <a:moveTo>
                  <a:pt x="8539" y="3558"/>
                </a:moveTo>
                <a:cubicBezTo>
                  <a:pt x="8517" y="3558"/>
                  <a:pt x="8498" y="3589"/>
                  <a:pt x="8498" y="3627"/>
                </a:cubicBezTo>
                <a:cubicBezTo>
                  <a:pt x="8498" y="3664"/>
                  <a:pt x="8517" y="3695"/>
                  <a:pt x="8539" y="3695"/>
                </a:cubicBezTo>
                <a:cubicBezTo>
                  <a:pt x="8562" y="3695"/>
                  <a:pt x="8580" y="3664"/>
                  <a:pt x="8580" y="3627"/>
                </a:cubicBezTo>
                <a:cubicBezTo>
                  <a:pt x="8580" y="3589"/>
                  <a:pt x="8562" y="3558"/>
                  <a:pt x="8539" y="3558"/>
                </a:cubicBezTo>
                <a:close/>
                <a:moveTo>
                  <a:pt x="8748" y="3558"/>
                </a:moveTo>
                <a:cubicBezTo>
                  <a:pt x="8733" y="3559"/>
                  <a:pt x="8720" y="3574"/>
                  <a:pt x="8713" y="3596"/>
                </a:cubicBezTo>
                <a:cubicBezTo>
                  <a:pt x="8725" y="3587"/>
                  <a:pt x="8736" y="3576"/>
                  <a:pt x="8748" y="3558"/>
                </a:cubicBezTo>
                <a:close/>
                <a:moveTo>
                  <a:pt x="11479" y="3558"/>
                </a:moveTo>
                <a:cubicBezTo>
                  <a:pt x="11457" y="3558"/>
                  <a:pt x="11438" y="3589"/>
                  <a:pt x="11438" y="3627"/>
                </a:cubicBezTo>
                <a:cubicBezTo>
                  <a:pt x="11438" y="3664"/>
                  <a:pt x="11457" y="3695"/>
                  <a:pt x="11479" y="3695"/>
                </a:cubicBezTo>
                <a:cubicBezTo>
                  <a:pt x="11502" y="3695"/>
                  <a:pt x="11520" y="3664"/>
                  <a:pt x="11520" y="3627"/>
                </a:cubicBezTo>
                <a:cubicBezTo>
                  <a:pt x="11520" y="3589"/>
                  <a:pt x="11502" y="3558"/>
                  <a:pt x="11479" y="3558"/>
                </a:cubicBezTo>
                <a:close/>
                <a:moveTo>
                  <a:pt x="11694" y="3558"/>
                </a:moveTo>
                <a:cubicBezTo>
                  <a:pt x="11672" y="3558"/>
                  <a:pt x="11653" y="3589"/>
                  <a:pt x="11653" y="3627"/>
                </a:cubicBezTo>
                <a:cubicBezTo>
                  <a:pt x="11653" y="3664"/>
                  <a:pt x="11672" y="3695"/>
                  <a:pt x="11694" y="3695"/>
                </a:cubicBezTo>
                <a:cubicBezTo>
                  <a:pt x="11717" y="3695"/>
                  <a:pt x="11735" y="3664"/>
                  <a:pt x="11735" y="3627"/>
                </a:cubicBezTo>
                <a:cubicBezTo>
                  <a:pt x="11735" y="3589"/>
                  <a:pt x="11717" y="3558"/>
                  <a:pt x="11694" y="3558"/>
                </a:cubicBezTo>
                <a:close/>
                <a:moveTo>
                  <a:pt x="14210" y="3558"/>
                </a:moveTo>
                <a:cubicBezTo>
                  <a:pt x="14198" y="3558"/>
                  <a:pt x="14186" y="3568"/>
                  <a:pt x="14179" y="3583"/>
                </a:cubicBezTo>
                <a:cubicBezTo>
                  <a:pt x="14190" y="3623"/>
                  <a:pt x="14203" y="3660"/>
                  <a:pt x="14218" y="3694"/>
                </a:cubicBezTo>
                <a:cubicBezTo>
                  <a:pt x="14237" y="3688"/>
                  <a:pt x="14251" y="3660"/>
                  <a:pt x="14251" y="3627"/>
                </a:cubicBezTo>
                <a:cubicBezTo>
                  <a:pt x="14251" y="3589"/>
                  <a:pt x="14233" y="3558"/>
                  <a:pt x="14210" y="3558"/>
                </a:cubicBezTo>
                <a:close/>
                <a:moveTo>
                  <a:pt x="14420" y="3558"/>
                </a:moveTo>
                <a:cubicBezTo>
                  <a:pt x="14397" y="3558"/>
                  <a:pt x="14379" y="3589"/>
                  <a:pt x="14379" y="3627"/>
                </a:cubicBezTo>
                <a:cubicBezTo>
                  <a:pt x="14379" y="3664"/>
                  <a:pt x="14397" y="3695"/>
                  <a:pt x="14420" y="3695"/>
                </a:cubicBezTo>
                <a:cubicBezTo>
                  <a:pt x="14442" y="3695"/>
                  <a:pt x="14461" y="3664"/>
                  <a:pt x="14461" y="3627"/>
                </a:cubicBezTo>
                <a:cubicBezTo>
                  <a:pt x="14461" y="3589"/>
                  <a:pt x="14442" y="3558"/>
                  <a:pt x="14420" y="3558"/>
                </a:cubicBezTo>
                <a:close/>
                <a:moveTo>
                  <a:pt x="14627" y="3558"/>
                </a:moveTo>
                <a:cubicBezTo>
                  <a:pt x="14604" y="3558"/>
                  <a:pt x="14586" y="3589"/>
                  <a:pt x="14586" y="3627"/>
                </a:cubicBezTo>
                <a:cubicBezTo>
                  <a:pt x="14586" y="3664"/>
                  <a:pt x="14604" y="3695"/>
                  <a:pt x="14627" y="3695"/>
                </a:cubicBezTo>
                <a:cubicBezTo>
                  <a:pt x="14649" y="3695"/>
                  <a:pt x="14668" y="3664"/>
                  <a:pt x="14668" y="3627"/>
                </a:cubicBezTo>
                <a:cubicBezTo>
                  <a:pt x="14668" y="3589"/>
                  <a:pt x="14649" y="3558"/>
                  <a:pt x="14627" y="3558"/>
                </a:cubicBezTo>
                <a:close/>
                <a:moveTo>
                  <a:pt x="14842" y="3558"/>
                </a:moveTo>
                <a:cubicBezTo>
                  <a:pt x="14819" y="3558"/>
                  <a:pt x="14801" y="3589"/>
                  <a:pt x="14801" y="3627"/>
                </a:cubicBezTo>
                <a:cubicBezTo>
                  <a:pt x="14801" y="3664"/>
                  <a:pt x="14819" y="3695"/>
                  <a:pt x="14842" y="3695"/>
                </a:cubicBezTo>
                <a:cubicBezTo>
                  <a:pt x="14864" y="3695"/>
                  <a:pt x="14883" y="3664"/>
                  <a:pt x="14883" y="3627"/>
                </a:cubicBezTo>
                <a:cubicBezTo>
                  <a:pt x="14883" y="3589"/>
                  <a:pt x="14864" y="3558"/>
                  <a:pt x="14842" y="3558"/>
                </a:cubicBezTo>
                <a:close/>
                <a:moveTo>
                  <a:pt x="15049" y="3558"/>
                </a:moveTo>
                <a:cubicBezTo>
                  <a:pt x="15026" y="3558"/>
                  <a:pt x="15008" y="3589"/>
                  <a:pt x="15008" y="3627"/>
                </a:cubicBezTo>
                <a:cubicBezTo>
                  <a:pt x="15008" y="3664"/>
                  <a:pt x="15026" y="3695"/>
                  <a:pt x="15049" y="3695"/>
                </a:cubicBezTo>
                <a:cubicBezTo>
                  <a:pt x="15072" y="3695"/>
                  <a:pt x="15090" y="3664"/>
                  <a:pt x="15090" y="3627"/>
                </a:cubicBezTo>
                <a:cubicBezTo>
                  <a:pt x="15090" y="3589"/>
                  <a:pt x="15072" y="3558"/>
                  <a:pt x="15049" y="3558"/>
                </a:cubicBezTo>
                <a:close/>
                <a:moveTo>
                  <a:pt x="15256" y="3558"/>
                </a:moveTo>
                <a:cubicBezTo>
                  <a:pt x="15234" y="3558"/>
                  <a:pt x="15215" y="3589"/>
                  <a:pt x="15215" y="3627"/>
                </a:cubicBezTo>
                <a:cubicBezTo>
                  <a:pt x="15215" y="3664"/>
                  <a:pt x="15234" y="3695"/>
                  <a:pt x="15256" y="3695"/>
                </a:cubicBezTo>
                <a:cubicBezTo>
                  <a:pt x="15279" y="3695"/>
                  <a:pt x="15297" y="3664"/>
                  <a:pt x="15297" y="3627"/>
                </a:cubicBezTo>
                <a:cubicBezTo>
                  <a:pt x="15297" y="3589"/>
                  <a:pt x="15279" y="3558"/>
                  <a:pt x="15256" y="3558"/>
                </a:cubicBezTo>
                <a:close/>
                <a:moveTo>
                  <a:pt x="15471" y="3558"/>
                </a:moveTo>
                <a:cubicBezTo>
                  <a:pt x="15449" y="3558"/>
                  <a:pt x="15430" y="3589"/>
                  <a:pt x="15430" y="3627"/>
                </a:cubicBezTo>
                <a:cubicBezTo>
                  <a:pt x="15430" y="3664"/>
                  <a:pt x="15449" y="3695"/>
                  <a:pt x="15471" y="3695"/>
                </a:cubicBezTo>
                <a:cubicBezTo>
                  <a:pt x="15494" y="3695"/>
                  <a:pt x="15512" y="3664"/>
                  <a:pt x="15512" y="3627"/>
                </a:cubicBezTo>
                <a:cubicBezTo>
                  <a:pt x="15512" y="3589"/>
                  <a:pt x="15494" y="3558"/>
                  <a:pt x="15471" y="3558"/>
                </a:cubicBezTo>
                <a:close/>
                <a:moveTo>
                  <a:pt x="15679" y="3558"/>
                </a:moveTo>
                <a:cubicBezTo>
                  <a:pt x="15656" y="3558"/>
                  <a:pt x="15638" y="3589"/>
                  <a:pt x="15638" y="3627"/>
                </a:cubicBezTo>
                <a:cubicBezTo>
                  <a:pt x="15638" y="3664"/>
                  <a:pt x="15656" y="3695"/>
                  <a:pt x="15679" y="3695"/>
                </a:cubicBezTo>
                <a:cubicBezTo>
                  <a:pt x="15701" y="3695"/>
                  <a:pt x="15720" y="3664"/>
                  <a:pt x="15720" y="3627"/>
                </a:cubicBezTo>
                <a:cubicBezTo>
                  <a:pt x="15720" y="3589"/>
                  <a:pt x="15701" y="3558"/>
                  <a:pt x="15679" y="3558"/>
                </a:cubicBezTo>
                <a:close/>
                <a:moveTo>
                  <a:pt x="15894" y="3558"/>
                </a:moveTo>
                <a:cubicBezTo>
                  <a:pt x="15871" y="3558"/>
                  <a:pt x="15853" y="3589"/>
                  <a:pt x="15853" y="3627"/>
                </a:cubicBezTo>
                <a:cubicBezTo>
                  <a:pt x="15853" y="3664"/>
                  <a:pt x="15871" y="3695"/>
                  <a:pt x="15894" y="3695"/>
                </a:cubicBezTo>
                <a:cubicBezTo>
                  <a:pt x="15916" y="3695"/>
                  <a:pt x="15935" y="3664"/>
                  <a:pt x="15935" y="3627"/>
                </a:cubicBezTo>
                <a:cubicBezTo>
                  <a:pt x="15935" y="3589"/>
                  <a:pt x="15916" y="3558"/>
                  <a:pt x="15894" y="3558"/>
                </a:cubicBezTo>
                <a:close/>
                <a:moveTo>
                  <a:pt x="16101" y="3558"/>
                </a:moveTo>
                <a:cubicBezTo>
                  <a:pt x="16078" y="3558"/>
                  <a:pt x="16060" y="3589"/>
                  <a:pt x="16060" y="3627"/>
                </a:cubicBezTo>
                <a:cubicBezTo>
                  <a:pt x="16060" y="3664"/>
                  <a:pt x="16078" y="3695"/>
                  <a:pt x="16101" y="3695"/>
                </a:cubicBezTo>
                <a:cubicBezTo>
                  <a:pt x="16123" y="3695"/>
                  <a:pt x="16142" y="3664"/>
                  <a:pt x="16142" y="3627"/>
                </a:cubicBezTo>
                <a:cubicBezTo>
                  <a:pt x="16142" y="3589"/>
                  <a:pt x="16123" y="3558"/>
                  <a:pt x="16101" y="3558"/>
                </a:cubicBezTo>
                <a:close/>
                <a:moveTo>
                  <a:pt x="16308" y="3558"/>
                </a:moveTo>
                <a:cubicBezTo>
                  <a:pt x="16285" y="3558"/>
                  <a:pt x="16267" y="3589"/>
                  <a:pt x="16267" y="3627"/>
                </a:cubicBezTo>
                <a:cubicBezTo>
                  <a:pt x="16267" y="3664"/>
                  <a:pt x="16285" y="3695"/>
                  <a:pt x="16308" y="3695"/>
                </a:cubicBezTo>
                <a:cubicBezTo>
                  <a:pt x="16331" y="3695"/>
                  <a:pt x="16349" y="3664"/>
                  <a:pt x="16349" y="3627"/>
                </a:cubicBezTo>
                <a:cubicBezTo>
                  <a:pt x="16349" y="3589"/>
                  <a:pt x="16331" y="3558"/>
                  <a:pt x="16308" y="3558"/>
                </a:cubicBezTo>
                <a:close/>
                <a:moveTo>
                  <a:pt x="16523" y="3558"/>
                </a:moveTo>
                <a:cubicBezTo>
                  <a:pt x="16500" y="3558"/>
                  <a:pt x="16482" y="3589"/>
                  <a:pt x="16482" y="3627"/>
                </a:cubicBezTo>
                <a:cubicBezTo>
                  <a:pt x="16482" y="3664"/>
                  <a:pt x="16500" y="3695"/>
                  <a:pt x="16523" y="3695"/>
                </a:cubicBezTo>
                <a:cubicBezTo>
                  <a:pt x="16546" y="3695"/>
                  <a:pt x="16564" y="3664"/>
                  <a:pt x="16564" y="3627"/>
                </a:cubicBezTo>
                <a:cubicBezTo>
                  <a:pt x="16564" y="3589"/>
                  <a:pt x="16546" y="3558"/>
                  <a:pt x="16523" y="3558"/>
                </a:cubicBezTo>
                <a:close/>
                <a:moveTo>
                  <a:pt x="16730" y="3558"/>
                </a:moveTo>
                <a:cubicBezTo>
                  <a:pt x="16708" y="3558"/>
                  <a:pt x="16689" y="3589"/>
                  <a:pt x="16689" y="3627"/>
                </a:cubicBezTo>
                <a:cubicBezTo>
                  <a:pt x="16689" y="3664"/>
                  <a:pt x="16708" y="3695"/>
                  <a:pt x="16730" y="3695"/>
                </a:cubicBezTo>
                <a:cubicBezTo>
                  <a:pt x="16753" y="3695"/>
                  <a:pt x="16771" y="3664"/>
                  <a:pt x="16771" y="3627"/>
                </a:cubicBezTo>
                <a:cubicBezTo>
                  <a:pt x="16771" y="3589"/>
                  <a:pt x="16753" y="3558"/>
                  <a:pt x="16730" y="3558"/>
                </a:cubicBezTo>
                <a:close/>
                <a:moveTo>
                  <a:pt x="16938" y="3558"/>
                </a:moveTo>
                <a:cubicBezTo>
                  <a:pt x="16915" y="3558"/>
                  <a:pt x="16897" y="3589"/>
                  <a:pt x="16897" y="3627"/>
                </a:cubicBezTo>
                <a:cubicBezTo>
                  <a:pt x="16897" y="3664"/>
                  <a:pt x="16915" y="3695"/>
                  <a:pt x="16938" y="3695"/>
                </a:cubicBezTo>
                <a:cubicBezTo>
                  <a:pt x="16960" y="3695"/>
                  <a:pt x="16979" y="3664"/>
                  <a:pt x="16979" y="3627"/>
                </a:cubicBezTo>
                <a:cubicBezTo>
                  <a:pt x="16979" y="3589"/>
                  <a:pt x="16960" y="3558"/>
                  <a:pt x="16938" y="3558"/>
                </a:cubicBezTo>
                <a:close/>
                <a:moveTo>
                  <a:pt x="17153" y="3558"/>
                </a:moveTo>
                <a:cubicBezTo>
                  <a:pt x="17130" y="3558"/>
                  <a:pt x="17111" y="3589"/>
                  <a:pt x="17111" y="3627"/>
                </a:cubicBezTo>
                <a:cubicBezTo>
                  <a:pt x="17111" y="3664"/>
                  <a:pt x="17130" y="3695"/>
                  <a:pt x="17153" y="3695"/>
                </a:cubicBezTo>
                <a:cubicBezTo>
                  <a:pt x="17175" y="3695"/>
                  <a:pt x="17194" y="3664"/>
                  <a:pt x="17194" y="3627"/>
                </a:cubicBezTo>
                <a:cubicBezTo>
                  <a:pt x="17194" y="3589"/>
                  <a:pt x="17175" y="3558"/>
                  <a:pt x="17153" y="3558"/>
                </a:cubicBezTo>
                <a:close/>
                <a:moveTo>
                  <a:pt x="17360" y="3558"/>
                </a:moveTo>
                <a:cubicBezTo>
                  <a:pt x="17337" y="3558"/>
                  <a:pt x="17319" y="3589"/>
                  <a:pt x="17319" y="3627"/>
                </a:cubicBezTo>
                <a:cubicBezTo>
                  <a:pt x="17319" y="3664"/>
                  <a:pt x="17337" y="3695"/>
                  <a:pt x="17360" y="3695"/>
                </a:cubicBezTo>
                <a:cubicBezTo>
                  <a:pt x="17382" y="3695"/>
                  <a:pt x="17401" y="3664"/>
                  <a:pt x="17401" y="3627"/>
                </a:cubicBezTo>
                <a:cubicBezTo>
                  <a:pt x="17401" y="3589"/>
                  <a:pt x="17382" y="3558"/>
                  <a:pt x="17360" y="3558"/>
                </a:cubicBezTo>
                <a:close/>
                <a:moveTo>
                  <a:pt x="17567" y="3558"/>
                </a:moveTo>
                <a:cubicBezTo>
                  <a:pt x="17544" y="3558"/>
                  <a:pt x="17526" y="3589"/>
                  <a:pt x="17526" y="3627"/>
                </a:cubicBezTo>
                <a:cubicBezTo>
                  <a:pt x="17526" y="3664"/>
                  <a:pt x="17544" y="3695"/>
                  <a:pt x="17567" y="3695"/>
                </a:cubicBezTo>
                <a:cubicBezTo>
                  <a:pt x="17590" y="3695"/>
                  <a:pt x="17608" y="3664"/>
                  <a:pt x="17608" y="3627"/>
                </a:cubicBezTo>
                <a:cubicBezTo>
                  <a:pt x="17608" y="3589"/>
                  <a:pt x="17590" y="3558"/>
                  <a:pt x="17567" y="3558"/>
                </a:cubicBezTo>
                <a:close/>
                <a:moveTo>
                  <a:pt x="17782" y="3558"/>
                </a:moveTo>
                <a:cubicBezTo>
                  <a:pt x="17759" y="3558"/>
                  <a:pt x="17741" y="3589"/>
                  <a:pt x="17741" y="3627"/>
                </a:cubicBezTo>
                <a:cubicBezTo>
                  <a:pt x="17741" y="3664"/>
                  <a:pt x="17759" y="3695"/>
                  <a:pt x="17782" y="3695"/>
                </a:cubicBezTo>
                <a:cubicBezTo>
                  <a:pt x="17805" y="3695"/>
                  <a:pt x="17823" y="3664"/>
                  <a:pt x="17823" y="3627"/>
                </a:cubicBezTo>
                <a:cubicBezTo>
                  <a:pt x="17823" y="3589"/>
                  <a:pt x="17805" y="3558"/>
                  <a:pt x="17782" y="3558"/>
                </a:cubicBezTo>
                <a:close/>
                <a:moveTo>
                  <a:pt x="17989" y="3558"/>
                </a:moveTo>
                <a:cubicBezTo>
                  <a:pt x="17967" y="3558"/>
                  <a:pt x="17948" y="3589"/>
                  <a:pt x="17948" y="3627"/>
                </a:cubicBezTo>
                <a:cubicBezTo>
                  <a:pt x="17948" y="3664"/>
                  <a:pt x="17967" y="3695"/>
                  <a:pt x="17989" y="3695"/>
                </a:cubicBezTo>
                <a:cubicBezTo>
                  <a:pt x="18012" y="3695"/>
                  <a:pt x="18030" y="3664"/>
                  <a:pt x="18030" y="3627"/>
                </a:cubicBezTo>
                <a:cubicBezTo>
                  <a:pt x="18030" y="3589"/>
                  <a:pt x="18012" y="3558"/>
                  <a:pt x="17989" y="3558"/>
                </a:cubicBezTo>
                <a:close/>
                <a:moveTo>
                  <a:pt x="18197" y="3558"/>
                </a:moveTo>
                <a:cubicBezTo>
                  <a:pt x="18174" y="3558"/>
                  <a:pt x="18156" y="3589"/>
                  <a:pt x="18156" y="3627"/>
                </a:cubicBezTo>
                <a:cubicBezTo>
                  <a:pt x="18156" y="3664"/>
                  <a:pt x="18174" y="3695"/>
                  <a:pt x="18197" y="3695"/>
                </a:cubicBezTo>
                <a:cubicBezTo>
                  <a:pt x="18219" y="3695"/>
                  <a:pt x="18238" y="3664"/>
                  <a:pt x="18238" y="3627"/>
                </a:cubicBezTo>
                <a:cubicBezTo>
                  <a:pt x="18238" y="3589"/>
                  <a:pt x="18219" y="3558"/>
                  <a:pt x="18197" y="3558"/>
                </a:cubicBezTo>
                <a:close/>
                <a:moveTo>
                  <a:pt x="18412" y="3558"/>
                </a:moveTo>
                <a:cubicBezTo>
                  <a:pt x="18389" y="3558"/>
                  <a:pt x="18370" y="3589"/>
                  <a:pt x="18370" y="3627"/>
                </a:cubicBezTo>
                <a:cubicBezTo>
                  <a:pt x="18370" y="3664"/>
                  <a:pt x="18389" y="3695"/>
                  <a:pt x="18412" y="3695"/>
                </a:cubicBezTo>
                <a:cubicBezTo>
                  <a:pt x="18434" y="3695"/>
                  <a:pt x="18453" y="3664"/>
                  <a:pt x="18453" y="3627"/>
                </a:cubicBezTo>
                <a:cubicBezTo>
                  <a:pt x="18453" y="3589"/>
                  <a:pt x="18434" y="3558"/>
                  <a:pt x="18412" y="3558"/>
                </a:cubicBezTo>
                <a:close/>
                <a:moveTo>
                  <a:pt x="18619" y="3558"/>
                </a:moveTo>
                <a:cubicBezTo>
                  <a:pt x="18596" y="3558"/>
                  <a:pt x="18578" y="3589"/>
                  <a:pt x="18578" y="3627"/>
                </a:cubicBezTo>
                <a:cubicBezTo>
                  <a:pt x="18578" y="3664"/>
                  <a:pt x="18596" y="3695"/>
                  <a:pt x="18619" y="3695"/>
                </a:cubicBezTo>
                <a:cubicBezTo>
                  <a:pt x="18641" y="3695"/>
                  <a:pt x="18660" y="3664"/>
                  <a:pt x="18660" y="3627"/>
                </a:cubicBezTo>
                <a:cubicBezTo>
                  <a:pt x="18660" y="3589"/>
                  <a:pt x="18641" y="3558"/>
                  <a:pt x="18619" y="3558"/>
                </a:cubicBezTo>
                <a:close/>
                <a:moveTo>
                  <a:pt x="18826" y="3558"/>
                </a:moveTo>
                <a:cubicBezTo>
                  <a:pt x="18803" y="3558"/>
                  <a:pt x="18785" y="3589"/>
                  <a:pt x="18785" y="3627"/>
                </a:cubicBezTo>
                <a:cubicBezTo>
                  <a:pt x="18785" y="3664"/>
                  <a:pt x="18803" y="3695"/>
                  <a:pt x="18826" y="3695"/>
                </a:cubicBezTo>
                <a:cubicBezTo>
                  <a:pt x="18849" y="3695"/>
                  <a:pt x="18867" y="3664"/>
                  <a:pt x="18867" y="3627"/>
                </a:cubicBezTo>
                <a:cubicBezTo>
                  <a:pt x="18867" y="3589"/>
                  <a:pt x="18849" y="3558"/>
                  <a:pt x="18826" y="3558"/>
                </a:cubicBezTo>
                <a:close/>
                <a:moveTo>
                  <a:pt x="19041" y="3558"/>
                </a:moveTo>
                <a:cubicBezTo>
                  <a:pt x="19018" y="3558"/>
                  <a:pt x="19000" y="3589"/>
                  <a:pt x="19000" y="3627"/>
                </a:cubicBezTo>
                <a:cubicBezTo>
                  <a:pt x="19000" y="3664"/>
                  <a:pt x="19018" y="3695"/>
                  <a:pt x="19041" y="3695"/>
                </a:cubicBezTo>
                <a:cubicBezTo>
                  <a:pt x="19064" y="3695"/>
                  <a:pt x="19082" y="3664"/>
                  <a:pt x="19082" y="3627"/>
                </a:cubicBezTo>
                <a:cubicBezTo>
                  <a:pt x="19082" y="3589"/>
                  <a:pt x="19064" y="3558"/>
                  <a:pt x="19041" y="3558"/>
                </a:cubicBezTo>
                <a:close/>
                <a:moveTo>
                  <a:pt x="19248" y="3558"/>
                </a:moveTo>
                <a:cubicBezTo>
                  <a:pt x="19226" y="3558"/>
                  <a:pt x="19207" y="3589"/>
                  <a:pt x="19207" y="3627"/>
                </a:cubicBezTo>
                <a:cubicBezTo>
                  <a:pt x="19207" y="3664"/>
                  <a:pt x="19226" y="3695"/>
                  <a:pt x="19248" y="3695"/>
                </a:cubicBezTo>
                <a:cubicBezTo>
                  <a:pt x="19271" y="3695"/>
                  <a:pt x="19289" y="3664"/>
                  <a:pt x="19289" y="3627"/>
                </a:cubicBezTo>
                <a:cubicBezTo>
                  <a:pt x="19289" y="3589"/>
                  <a:pt x="19271" y="3558"/>
                  <a:pt x="19248" y="3558"/>
                </a:cubicBezTo>
                <a:close/>
                <a:moveTo>
                  <a:pt x="19456" y="3558"/>
                </a:moveTo>
                <a:cubicBezTo>
                  <a:pt x="19433" y="3558"/>
                  <a:pt x="19415" y="3589"/>
                  <a:pt x="19415" y="3627"/>
                </a:cubicBezTo>
                <a:cubicBezTo>
                  <a:pt x="19415" y="3664"/>
                  <a:pt x="19433" y="3695"/>
                  <a:pt x="19456" y="3695"/>
                </a:cubicBezTo>
                <a:cubicBezTo>
                  <a:pt x="19478" y="3695"/>
                  <a:pt x="19497" y="3664"/>
                  <a:pt x="19497" y="3627"/>
                </a:cubicBezTo>
                <a:cubicBezTo>
                  <a:pt x="19497" y="3589"/>
                  <a:pt x="19478" y="3558"/>
                  <a:pt x="19456" y="3558"/>
                </a:cubicBezTo>
                <a:close/>
                <a:moveTo>
                  <a:pt x="19670" y="3558"/>
                </a:moveTo>
                <a:cubicBezTo>
                  <a:pt x="19648" y="3558"/>
                  <a:pt x="19629" y="3589"/>
                  <a:pt x="19629" y="3627"/>
                </a:cubicBezTo>
                <a:cubicBezTo>
                  <a:pt x="19629" y="3664"/>
                  <a:pt x="19648" y="3695"/>
                  <a:pt x="19670" y="3695"/>
                </a:cubicBezTo>
                <a:cubicBezTo>
                  <a:pt x="19693" y="3695"/>
                  <a:pt x="19712" y="3664"/>
                  <a:pt x="19712" y="3627"/>
                </a:cubicBezTo>
                <a:cubicBezTo>
                  <a:pt x="19712" y="3589"/>
                  <a:pt x="19693" y="3558"/>
                  <a:pt x="19670" y="3558"/>
                </a:cubicBezTo>
                <a:close/>
                <a:moveTo>
                  <a:pt x="20507" y="3558"/>
                </a:moveTo>
                <a:cubicBezTo>
                  <a:pt x="20485" y="3558"/>
                  <a:pt x="20466" y="3589"/>
                  <a:pt x="20466" y="3627"/>
                </a:cubicBezTo>
                <a:cubicBezTo>
                  <a:pt x="20466" y="3664"/>
                  <a:pt x="20485" y="3695"/>
                  <a:pt x="20507" y="3695"/>
                </a:cubicBezTo>
                <a:cubicBezTo>
                  <a:pt x="20530" y="3695"/>
                  <a:pt x="20548" y="3664"/>
                  <a:pt x="20548" y="3627"/>
                </a:cubicBezTo>
                <a:cubicBezTo>
                  <a:pt x="20548" y="3589"/>
                  <a:pt x="20530" y="3558"/>
                  <a:pt x="20507" y="3558"/>
                </a:cubicBezTo>
                <a:close/>
                <a:moveTo>
                  <a:pt x="20715" y="3558"/>
                </a:moveTo>
                <a:cubicBezTo>
                  <a:pt x="20692" y="3558"/>
                  <a:pt x="20674" y="3589"/>
                  <a:pt x="20674" y="3627"/>
                </a:cubicBezTo>
                <a:cubicBezTo>
                  <a:pt x="20674" y="3664"/>
                  <a:pt x="20692" y="3695"/>
                  <a:pt x="20715" y="3695"/>
                </a:cubicBezTo>
                <a:cubicBezTo>
                  <a:pt x="20737" y="3695"/>
                  <a:pt x="20756" y="3664"/>
                  <a:pt x="20756" y="3627"/>
                </a:cubicBezTo>
                <a:cubicBezTo>
                  <a:pt x="20756" y="3589"/>
                  <a:pt x="20737" y="3558"/>
                  <a:pt x="20715" y="3558"/>
                </a:cubicBezTo>
                <a:close/>
                <a:moveTo>
                  <a:pt x="6005" y="3571"/>
                </a:moveTo>
                <a:cubicBezTo>
                  <a:pt x="5990" y="3582"/>
                  <a:pt x="5980" y="3606"/>
                  <a:pt x="5980" y="3634"/>
                </a:cubicBezTo>
                <a:cubicBezTo>
                  <a:pt x="5980" y="3647"/>
                  <a:pt x="5982" y="3659"/>
                  <a:pt x="5986" y="3670"/>
                </a:cubicBezTo>
                <a:cubicBezTo>
                  <a:pt x="6000" y="3661"/>
                  <a:pt x="6016" y="3659"/>
                  <a:pt x="6033" y="3652"/>
                </a:cubicBezTo>
                <a:cubicBezTo>
                  <a:pt x="6026" y="3618"/>
                  <a:pt x="6017" y="3589"/>
                  <a:pt x="6005" y="3571"/>
                </a:cubicBezTo>
                <a:close/>
                <a:moveTo>
                  <a:pt x="11300" y="3584"/>
                </a:moveTo>
                <a:cubicBezTo>
                  <a:pt x="11279" y="3592"/>
                  <a:pt x="11254" y="3593"/>
                  <a:pt x="11234" y="3606"/>
                </a:cubicBezTo>
                <a:cubicBezTo>
                  <a:pt x="11232" y="3615"/>
                  <a:pt x="11231" y="3624"/>
                  <a:pt x="11231" y="3633"/>
                </a:cubicBezTo>
                <a:cubicBezTo>
                  <a:pt x="11231" y="3671"/>
                  <a:pt x="11249" y="3702"/>
                  <a:pt x="11272" y="3702"/>
                </a:cubicBezTo>
                <a:cubicBezTo>
                  <a:pt x="11295" y="3702"/>
                  <a:pt x="11313" y="3671"/>
                  <a:pt x="11313" y="3633"/>
                </a:cubicBezTo>
                <a:cubicBezTo>
                  <a:pt x="11313" y="3630"/>
                  <a:pt x="11313" y="3627"/>
                  <a:pt x="11312" y="3623"/>
                </a:cubicBezTo>
                <a:cubicBezTo>
                  <a:pt x="11309" y="3628"/>
                  <a:pt x="11306" y="3632"/>
                  <a:pt x="11302" y="3634"/>
                </a:cubicBezTo>
                <a:lnTo>
                  <a:pt x="11302" y="3586"/>
                </a:lnTo>
                <a:cubicBezTo>
                  <a:pt x="11301" y="3585"/>
                  <a:pt x="11301" y="3585"/>
                  <a:pt x="11300" y="3584"/>
                </a:cubicBezTo>
                <a:close/>
                <a:moveTo>
                  <a:pt x="11869" y="3584"/>
                </a:moveTo>
                <a:cubicBezTo>
                  <a:pt x="11864" y="3595"/>
                  <a:pt x="11861" y="3610"/>
                  <a:pt x="11861" y="3626"/>
                </a:cubicBezTo>
                <a:cubicBezTo>
                  <a:pt x="11861" y="3664"/>
                  <a:pt x="11879" y="3694"/>
                  <a:pt x="11902" y="3694"/>
                </a:cubicBezTo>
                <a:cubicBezTo>
                  <a:pt x="11924" y="3694"/>
                  <a:pt x="11943" y="3664"/>
                  <a:pt x="11943" y="3626"/>
                </a:cubicBezTo>
                <a:cubicBezTo>
                  <a:pt x="11943" y="3622"/>
                  <a:pt x="11942" y="3618"/>
                  <a:pt x="11942" y="3614"/>
                </a:cubicBezTo>
                <a:cubicBezTo>
                  <a:pt x="11935" y="3614"/>
                  <a:pt x="11891" y="3601"/>
                  <a:pt x="11872" y="3597"/>
                </a:cubicBezTo>
                <a:cubicBezTo>
                  <a:pt x="11872" y="3592"/>
                  <a:pt x="11871" y="3588"/>
                  <a:pt x="11869" y="3584"/>
                </a:cubicBezTo>
                <a:close/>
                <a:moveTo>
                  <a:pt x="19849" y="3584"/>
                </a:moveTo>
                <a:cubicBezTo>
                  <a:pt x="19842" y="3596"/>
                  <a:pt x="19837" y="3614"/>
                  <a:pt x="19837" y="3633"/>
                </a:cubicBezTo>
                <a:cubicBezTo>
                  <a:pt x="19837" y="3671"/>
                  <a:pt x="19855" y="3701"/>
                  <a:pt x="19878" y="3701"/>
                </a:cubicBezTo>
                <a:cubicBezTo>
                  <a:pt x="19900" y="3701"/>
                  <a:pt x="19919" y="3671"/>
                  <a:pt x="19919" y="3633"/>
                </a:cubicBezTo>
                <a:cubicBezTo>
                  <a:pt x="19919" y="3615"/>
                  <a:pt x="19914" y="3598"/>
                  <a:pt x="19908" y="3586"/>
                </a:cubicBezTo>
                <a:cubicBezTo>
                  <a:pt x="19908" y="3586"/>
                  <a:pt x="19849" y="3584"/>
                  <a:pt x="19849" y="3584"/>
                </a:cubicBezTo>
                <a:close/>
                <a:moveTo>
                  <a:pt x="20052" y="3584"/>
                </a:moveTo>
                <a:cubicBezTo>
                  <a:pt x="20047" y="3595"/>
                  <a:pt x="20044" y="3609"/>
                  <a:pt x="20044" y="3624"/>
                </a:cubicBezTo>
                <a:cubicBezTo>
                  <a:pt x="20044" y="3662"/>
                  <a:pt x="20062" y="3693"/>
                  <a:pt x="20085" y="3693"/>
                </a:cubicBezTo>
                <a:cubicBezTo>
                  <a:pt x="20108" y="3693"/>
                  <a:pt x="20126" y="3662"/>
                  <a:pt x="20126" y="3624"/>
                </a:cubicBezTo>
                <a:cubicBezTo>
                  <a:pt x="20126" y="3610"/>
                  <a:pt x="20124" y="3597"/>
                  <a:pt x="20119" y="3587"/>
                </a:cubicBezTo>
                <a:cubicBezTo>
                  <a:pt x="20119" y="3587"/>
                  <a:pt x="20052" y="3584"/>
                  <a:pt x="20052" y="3584"/>
                </a:cubicBezTo>
                <a:close/>
                <a:moveTo>
                  <a:pt x="1155" y="3597"/>
                </a:moveTo>
                <a:cubicBezTo>
                  <a:pt x="1153" y="3605"/>
                  <a:pt x="1152" y="3614"/>
                  <a:pt x="1152" y="3623"/>
                </a:cubicBezTo>
                <a:cubicBezTo>
                  <a:pt x="1152" y="3661"/>
                  <a:pt x="1170" y="3691"/>
                  <a:pt x="1193" y="3691"/>
                </a:cubicBezTo>
                <a:cubicBezTo>
                  <a:pt x="1215" y="3691"/>
                  <a:pt x="1234" y="3661"/>
                  <a:pt x="1234" y="3623"/>
                </a:cubicBezTo>
                <a:cubicBezTo>
                  <a:pt x="1234" y="3621"/>
                  <a:pt x="1233" y="3620"/>
                  <a:pt x="1233" y="3618"/>
                </a:cubicBezTo>
                <a:cubicBezTo>
                  <a:pt x="1208" y="3614"/>
                  <a:pt x="1180" y="3607"/>
                  <a:pt x="1155" y="3597"/>
                </a:cubicBezTo>
                <a:close/>
                <a:moveTo>
                  <a:pt x="1406" y="3597"/>
                </a:moveTo>
                <a:cubicBezTo>
                  <a:pt x="1392" y="3597"/>
                  <a:pt x="1380" y="3601"/>
                  <a:pt x="1368" y="3606"/>
                </a:cubicBezTo>
                <a:cubicBezTo>
                  <a:pt x="1367" y="3612"/>
                  <a:pt x="1366" y="3619"/>
                  <a:pt x="1366" y="3625"/>
                </a:cubicBezTo>
                <a:cubicBezTo>
                  <a:pt x="1366" y="3663"/>
                  <a:pt x="1385" y="3694"/>
                  <a:pt x="1407" y="3694"/>
                </a:cubicBezTo>
                <a:cubicBezTo>
                  <a:pt x="1430" y="3694"/>
                  <a:pt x="1449" y="3663"/>
                  <a:pt x="1449" y="3625"/>
                </a:cubicBezTo>
                <a:cubicBezTo>
                  <a:pt x="1449" y="3618"/>
                  <a:pt x="1448" y="3612"/>
                  <a:pt x="1447" y="3605"/>
                </a:cubicBezTo>
                <a:cubicBezTo>
                  <a:pt x="1435" y="3600"/>
                  <a:pt x="1422" y="3597"/>
                  <a:pt x="1406" y="3597"/>
                </a:cubicBezTo>
                <a:close/>
                <a:moveTo>
                  <a:pt x="2279" y="3597"/>
                </a:moveTo>
                <a:cubicBezTo>
                  <a:pt x="2273" y="3623"/>
                  <a:pt x="2264" y="3646"/>
                  <a:pt x="2245" y="3646"/>
                </a:cubicBezTo>
                <a:cubicBezTo>
                  <a:pt x="2230" y="3646"/>
                  <a:pt x="2217" y="3626"/>
                  <a:pt x="2209" y="3598"/>
                </a:cubicBezTo>
                <a:cubicBezTo>
                  <a:pt x="2206" y="3608"/>
                  <a:pt x="2203" y="3620"/>
                  <a:pt x="2203" y="3633"/>
                </a:cubicBezTo>
                <a:cubicBezTo>
                  <a:pt x="2203" y="3670"/>
                  <a:pt x="2222" y="3701"/>
                  <a:pt x="2244" y="3701"/>
                </a:cubicBezTo>
                <a:cubicBezTo>
                  <a:pt x="2267" y="3701"/>
                  <a:pt x="2285" y="3670"/>
                  <a:pt x="2285" y="3633"/>
                </a:cubicBezTo>
                <a:cubicBezTo>
                  <a:pt x="2285" y="3619"/>
                  <a:pt x="2283" y="3607"/>
                  <a:pt x="2279" y="3597"/>
                </a:cubicBezTo>
                <a:close/>
                <a:moveTo>
                  <a:pt x="20264" y="3597"/>
                </a:moveTo>
                <a:cubicBezTo>
                  <a:pt x="20261" y="3606"/>
                  <a:pt x="20259" y="3617"/>
                  <a:pt x="20259" y="3628"/>
                </a:cubicBezTo>
                <a:cubicBezTo>
                  <a:pt x="20259" y="3666"/>
                  <a:pt x="20277" y="3697"/>
                  <a:pt x="20300" y="3697"/>
                </a:cubicBezTo>
                <a:cubicBezTo>
                  <a:pt x="20323" y="3697"/>
                  <a:pt x="20341" y="3666"/>
                  <a:pt x="20341" y="3628"/>
                </a:cubicBezTo>
                <a:cubicBezTo>
                  <a:pt x="20341" y="3623"/>
                  <a:pt x="20341" y="3617"/>
                  <a:pt x="20340" y="3612"/>
                </a:cubicBezTo>
                <a:cubicBezTo>
                  <a:pt x="20333" y="3604"/>
                  <a:pt x="20326" y="3599"/>
                  <a:pt x="20322" y="3599"/>
                </a:cubicBezTo>
                <a:lnTo>
                  <a:pt x="20264" y="3597"/>
                </a:lnTo>
                <a:close/>
                <a:moveTo>
                  <a:pt x="13824" y="3598"/>
                </a:moveTo>
                <a:cubicBezTo>
                  <a:pt x="13753" y="3588"/>
                  <a:pt x="13752" y="3637"/>
                  <a:pt x="13760" y="3679"/>
                </a:cubicBezTo>
                <a:cubicBezTo>
                  <a:pt x="13767" y="3691"/>
                  <a:pt x="13778" y="3699"/>
                  <a:pt x="13789" y="3699"/>
                </a:cubicBezTo>
                <a:cubicBezTo>
                  <a:pt x="13811" y="3699"/>
                  <a:pt x="13830" y="3668"/>
                  <a:pt x="13830" y="3630"/>
                </a:cubicBezTo>
                <a:cubicBezTo>
                  <a:pt x="13830" y="3619"/>
                  <a:pt x="13828" y="3608"/>
                  <a:pt x="13824" y="3598"/>
                </a:cubicBezTo>
                <a:close/>
                <a:moveTo>
                  <a:pt x="2498" y="3609"/>
                </a:moveTo>
                <a:cubicBezTo>
                  <a:pt x="2481" y="3632"/>
                  <a:pt x="2473" y="3670"/>
                  <a:pt x="2457" y="3691"/>
                </a:cubicBezTo>
                <a:cubicBezTo>
                  <a:pt x="2457" y="3691"/>
                  <a:pt x="2457" y="3691"/>
                  <a:pt x="2458" y="3691"/>
                </a:cubicBezTo>
                <a:cubicBezTo>
                  <a:pt x="2480" y="3691"/>
                  <a:pt x="2499" y="3661"/>
                  <a:pt x="2499" y="3623"/>
                </a:cubicBezTo>
                <a:cubicBezTo>
                  <a:pt x="2499" y="3618"/>
                  <a:pt x="2499" y="3614"/>
                  <a:pt x="2498" y="3609"/>
                </a:cubicBezTo>
                <a:close/>
                <a:moveTo>
                  <a:pt x="20889" y="3622"/>
                </a:moveTo>
                <a:cubicBezTo>
                  <a:pt x="20889" y="3624"/>
                  <a:pt x="20888" y="3625"/>
                  <a:pt x="20888" y="3627"/>
                </a:cubicBezTo>
                <a:cubicBezTo>
                  <a:pt x="20888" y="3664"/>
                  <a:pt x="20907" y="3695"/>
                  <a:pt x="20929" y="3695"/>
                </a:cubicBezTo>
                <a:cubicBezTo>
                  <a:pt x="20941" y="3695"/>
                  <a:pt x="20952" y="3686"/>
                  <a:pt x="20959" y="3673"/>
                </a:cubicBezTo>
                <a:cubicBezTo>
                  <a:pt x="20936" y="3655"/>
                  <a:pt x="20913" y="3638"/>
                  <a:pt x="20889" y="3622"/>
                </a:cubicBezTo>
                <a:close/>
                <a:moveTo>
                  <a:pt x="4156" y="3635"/>
                </a:moveTo>
                <a:cubicBezTo>
                  <a:pt x="4137" y="3635"/>
                  <a:pt x="4129" y="3659"/>
                  <a:pt x="4122" y="3686"/>
                </a:cubicBezTo>
                <a:cubicBezTo>
                  <a:pt x="4126" y="3688"/>
                  <a:pt x="4131" y="3690"/>
                  <a:pt x="4135" y="3690"/>
                </a:cubicBezTo>
                <a:cubicBezTo>
                  <a:pt x="4153" y="3690"/>
                  <a:pt x="4168" y="3671"/>
                  <a:pt x="4174" y="3645"/>
                </a:cubicBezTo>
                <a:cubicBezTo>
                  <a:pt x="4167" y="3639"/>
                  <a:pt x="4161" y="3635"/>
                  <a:pt x="4156" y="3635"/>
                </a:cubicBezTo>
                <a:close/>
                <a:moveTo>
                  <a:pt x="4957" y="3635"/>
                </a:moveTo>
                <a:cubicBezTo>
                  <a:pt x="4950" y="3635"/>
                  <a:pt x="4943" y="3638"/>
                  <a:pt x="4936" y="3643"/>
                </a:cubicBezTo>
                <a:cubicBezTo>
                  <a:pt x="4942" y="3670"/>
                  <a:pt x="4957" y="3690"/>
                  <a:pt x="4975" y="3690"/>
                </a:cubicBezTo>
                <a:cubicBezTo>
                  <a:pt x="4988" y="3690"/>
                  <a:pt x="5000" y="3680"/>
                  <a:pt x="5007" y="3663"/>
                </a:cubicBezTo>
                <a:cubicBezTo>
                  <a:pt x="4990" y="3657"/>
                  <a:pt x="4975" y="3635"/>
                  <a:pt x="4957" y="3635"/>
                </a:cubicBezTo>
                <a:close/>
                <a:moveTo>
                  <a:pt x="13964" y="3648"/>
                </a:moveTo>
                <a:cubicBezTo>
                  <a:pt x="13969" y="3677"/>
                  <a:pt x="13985" y="3699"/>
                  <a:pt x="14004" y="3699"/>
                </a:cubicBezTo>
                <a:cubicBezTo>
                  <a:pt x="14011" y="3699"/>
                  <a:pt x="14017" y="3695"/>
                  <a:pt x="14023" y="3690"/>
                </a:cubicBezTo>
                <a:cubicBezTo>
                  <a:pt x="14005" y="3673"/>
                  <a:pt x="13988" y="3660"/>
                  <a:pt x="13975" y="3653"/>
                </a:cubicBezTo>
                <a:cubicBezTo>
                  <a:pt x="13971" y="3651"/>
                  <a:pt x="13968" y="3650"/>
                  <a:pt x="13964" y="3648"/>
                </a:cubicBezTo>
                <a:close/>
                <a:moveTo>
                  <a:pt x="2074" y="3661"/>
                </a:moveTo>
                <a:cubicBezTo>
                  <a:pt x="2069" y="3664"/>
                  <a:pt x="2065" y="3668"/>
                  <a:pt x="2059" y="3672"/>
                </a:cubicBezTo>
                <a:cubicBezTo>
                  <a:pt x="2051" y="3675"/>
                  <a:pt x="2039" y="3686"/>
                  <a:pt x="2027" y="3699"/>
                </a:cubicBezTo>
                <a:cubicBezTo>
                  <a:pt x="2030" y="3700"/>
                  <a:pt x="2033" y="3701"/>
                  <a:pt x="2037" y="3701"/>
                </a:cubicBezTo>
                <a:cubicBezTo>
                  <a:pt x="2053" y="3701"/>
                  <a:pt x="2067" y="3684"/>
                  <a:pt x="2074" y="3661"/>
                </a:cubicBezTo>
                <a:close/>
                <a:moveTo>
                  <a:pt x="2658" y="3661"/>
                </a:moveTo>
                <a:cubicBezTo>
                  <a:pt x="2648" y="3661"/>
                  <a:pt x="2641" y="3664"/>
                  <a:pt x="2633" y="3668"/>
                </a:cubicBezTo>
                <a:cubicBezTo>
                  <a:pt x="2641" y="3686"/>
                  <a:pt x="2653" y="3698"/>
                  <a:pt x="2667" y="3698"/>
                </a:cubicBezTo>
                <a:cubicBezTo>
                  <a:pt x="2681" y="3698"/>
                  <a:pt x="2693" y="3686"/>
                  <a:pt x="2701" y="3669"/>
                </a:cubicBezTo>
                <a:cubicBezTo>
                  <a:pt x="2687" y="3664"/>
                  <a:pt x="2673" y="3661"/>
                  <a:pt x="2658" y="3661"/>
                </a:cubicBezTo>
                <a:close/>
                <a:moveTo>
                  <a:pt x="12076" y="3661"/>
                </a:moveTo>
                <a:cubicBezTo>
                  <a:pt x="12082" y="3685"/>
                  <a:pt x="12096" y="3702"/>
                  <a:pt x="12113" y="3702"/>
                </a:cubicBezTo>
                <a:cubicBezTo>
                  <a:pt x="12118" y="3702"/>
                  <a:pt x="12122" y="3700"/>
                  <a:pt x="12127" y="3698"/>
                </a:cubicBezTo>
                <a:cubicBezTo>
                  <a:pt x="12109" y="3684"/>
                  <a:pt x="12091" y="3671"/>
                  <a:pt x="12076" y="3661"/>
                </a:cubicBezTo>
                <a:close/>
                <a:moveTo>
                  <a:pt x="248" y="3737"/>
                </a:moveTo>
                <a:cubicBezTo>
                  <a:pt x="226" y="3737"/>
                  <a:pt x="207" y="3768"/>
                  <a:pt x="207" y="3806"/>
                </a:cubicBezTo>
                <a:cubicBezTo>
                  <a:pt x="207" y="3844"/>
                  <a:pt x="226" y="3874"/>
                  <a:pt x="248" y="3874"/>
                </a:cubicBezTo>
                <a:cubicBezTo>
                  <a:pt x="271" y="3874"/>
                  <a:pt x="289" y="3844"/>
                  <a:pt x="289" y="3806"/>
                </a:cubicBezTo>
                <a:cubicBezTo>
                  <a:pt x="289" y="3768"/>
                  <a:pt x="271" y="3737"/>
                  <a:pt x="248" y="3737"/>
                </a:cubicBezTo>
                <a:close/>
                <a:moveTo>
                  <a:pt x="463" y="3737"/>
                </a:moveTo>
                <a:cubicBezTo>
                  <a:pt x="441" y="3737"/>
                  <a:pt x="422" y="3768"/>
                  <a:pt x="422" y="3806"/>
                </a:cubicBezTo>
                <a:cubicBezTo>
                  <a:pt x="422" y="3844"/>
                  <a:pt x="441" y="3874"/>
                  <a:pt x="463" y="3874"/>
                </a:cubicBezTo>
                <a:cubicBezTo>
                  <a:pt x="486" y="3874"/>
                  <a:pt x="504" y="3844"/>
                  <a:pt x="504" y="3806"/>
                </a:cubicBezTo>
                <a:cubicBezTo>
                  <a:pt x="504" y="3768"/>
                  <a:pt x="486" y="3737"/>
                  <a:pt x="463" y="3737"/>
                </a:cubicBezTo>
                <a:close/>
                <a:moveTo>
                  <a:pt x="671" y="3737"/>
                </a:moveTo>
                <a:cubicBezTo>
                  <a:pt x="648" y="3737"/>
                  <a:pt x="629" y="3768"/>
                  <a:pt x="629" y="3806"/>
                </a:cubicBezTo>
                <a:cubicBezTo>
                  <a:pt x="629" y="3844"/>
                  <a:pt x="648" y="3874"/>
                  <a:pt x="671" y="3874"/>
                </a:cubicBezTo>
                <a:cubicBezTo>
                  <a:pt x="693" y="3874"/>
                  <a:pt x="712" y="3844"/>
                  <a:pt x="712" y="3806"/>
                </a:cubicBezTo>
                <a:cubicBezTo>
                  <a:pt x="712" y="3768"/>
                  <a:pt x="693" y="3737"/>
                  <a:pt x="671" y="3737"/>
                </a:cubicBezTo>
                <a:close/>
                <a:moveTo>
                  <a:pt x="878" y="3737"/>
                </a:moveTo>
                <a:cubicBezTo>
                  <a:pt x="855" y="3737"/>
                  <a:pt x="837" y="3768"/>
                  <a:pt x="837" y="3806"/>
                </a:cubicBezTo>
                <a:cubicBezTo>
                  <a:pt x="837" y="3844"/>
                  <a:pt x="855" y="3874"/>
                  <a:pt x="878" y="3874"/>
                </a:cubicBezTo>
                <a:cubicBezTo>
                  <a:pt x="900" y="3874"/>
                  <a:pt x="919" y="3844"/>
                  <a:pt x="919" y="3806"/>
                </a:cubicBezTo>
                <a:cubicBezTo>
                  <a:pt x="919" y="3768"/>
                  <a:pt x="900" y="3737"/>
                  <a:pt x="878" y="3737"/>
                </a:cubicBezTo>
                <a:close/>
                <a:moveTo>
                  <a:pt x="1093" y="3737"/>
                </a:moveTo>
                <a:cubicBezTo>
                  <a:pt x="1070" y="3737"/>
                  <a:pt x="1052" y="3768"/>
                  <a:pt x="1052" y="3806"/>
                </a:cubicBezTo>
                <a:cubicBezTo>
                  <a:pt x="1052" y="3844"/>
                  <a:pt x="1070" y="3874"/>
                  <a:pt x="1093" y="3874"/>
                </a:cubicBezTo>
                <a:cubicBezTo>
                  <a:pt x="1115" y="3874"/>
                  <a:pt x="1134" y="3844"/>
                  <a:pt x="1134" y="3806"/>
                </a:cubicBezTo>
                <a:cubicBezTo>
                  <a:pt x="1134" y="3768"/>
                  <a:pt x="1115" y="3737"/>
                  <a:pt x="1093" y="3737"/>
                </a:cubicBezTo>
                <a:close/>
                <a:moveTo>
                  <a:pt x="1300" y="3737"/>
                </a:moveTo>
                <a:cubicBezTo>
                  <a:pt x="1277" y="3737"/>
                  <a:pt x="1259" y="3768"/>
                  <a:pt x="1259" y="3806"/>
                </a:cubicBezTo>
                <a:cubicBezTo>
                  <a:pt x="1259" y="3844"/>
                  <a:pt x="1277" y="3874"/>
                  <a:pt x="1300" y="3874"/>
                </a:cubicBezTo>
                <a:cubicBezTo>
                  <a:pt x="1323" y="3874"/>
                  <a:pt x="1341" y="3844"/>
                  <a:pt x="1341" y="3806"/>
                </a:cubicBezTo>
                <a:cubicBezTo>
                  <a:pt x="1341" y="3768"/>
                  <a:pt x="1323" y="3737"/>
                  <a:pt x="1300" y="3737"/>
                </a:cubicBezTo>
                <a:close/>
                <a:moveTo>
                  <a:pt x="1507" y="3737"/>
                </a:moveTo>
                <a:cubicBezTo>
                  <a:pt x="1485" y="3737"/>
                  <a:pt x="1466" y="3768"/>
                  <a:pt x="1466" y="3806"/>
                </a:cubicBezTo>
                <a:cubicBezTo>
                  <a:pt x="1466" y="3844"/>
                  <a:pt x="1485" y="3874"/>
                  <a:pt x="1507" y="3874"/>
                </a:cubicBezTo>
                <a:cubicBezTo>
                  <a:pt x="1530" y="3874"/>
                  <a:pt x="1548" y="3844"/>
                  <a:pt x="1548" y="3806"/>
                </a:cubicBezTo>
                <a:cubicBezTo>
                  <a:pt x="1548" y="3768"/>
                  <a:pt x="1530" y="3737"/>
                  <a:pt x="1507" y="3737"/>
                </a:cubicBezTo>
                <a:close/>
                <a:moveTo>
                  <a:pt x="1930" y="3737"/>
                </a:moveTo>
                <a:cubicBezTo>
                  <a:pt x="1907" y="3737"/>
                  <a:pt x="1888" y="3768"/>
                  <a:pt x="1888" y="3806"/>
                </a:cubicBezTo>
                <a:cubicBezTo>
                  <a:pt x="1888" y="3844"/>
                  <a:pt x="1907" y="3874"/>
                  <a:pt x="1930" y="3874"/>
                </a:cubicBezTo>
                <a:cubicBezTo>
                  <a:pt x="1952" y="3874"/>
                  <a:pt x="1971" y="3844"/>
                  <a:pt x="1971" y="3806"/>
                </a:cubicBezTo>
                <a:cubicBezTo>
                  <a:pt x="1971" y="3768"/>
                  <a:pt x="1952" y="3737"/>
                  <a:pt x="1930" y="3737"/>
                </a:cubicBezTo>
                <a:close/>
                <a:moveTo>
                  <a:pt x="2137" y="3737"/>
                </a:moveTo>
                <a:cubicBezTo>
                  <a:pt x="2114" y="3737"/>
                  <a:pt x="2096" y="3768"/>
                  <a:pt x="2096" y="3806"/>
                </a:cubicBezTo>
                <a:cubicBezTo>
                  <a:pt x="2096" y="3844"/>
                  <a:pt x="2114" y="3874"/>
                  <a:pt x="2137" y="3874"/>
                </a:cubicBezTo>
                <a:cubicBezTo>
                  <a:pt x="2159" y="3874"/>
                  <a:pt x="2178" y="3844"/>
                  <a:pt x="2178" y="3806"/>
                </a:cubicBezTo>
                <a:cubicBezTo>
                  <a:pt x="2178" y="3768"/>
                  <a:pt x="2159" y="3737"/>
                  <a:pt x="2137" y="3737"/>
                </a:cubicBezTo>
                <a:close/>
                <a:moveTo>
                  <a:pt x="2352" y="3737"/>
                </a:moveTo>
                <a:cubicBezTo>
                  <a:pt x="2329" y="3737"/>
                  <a:pt x="2311" y="3768"/>
                  <a:pt x="2311" y="3806"/>
                </a:cubicBezTo>
                <a:cubicBezTo>
                  <a:pt x="2311" y="3844"/>
                  <a:pt x="2329" y="3874"/>
                  <a:pt x="2352" y="3874"/>
                </a:cubicBezTo>
                <a:cubicBezTo>
                  <a:pt x="2374" y="3874"/>
                  <a:pt x="2393" y="3844"/>
                  <a:pt x="2393" y="3806"/>
                </a:cubicBezTo>
                <a:cubicBezTo>
                  <a:pt x="2393" y="3768"/>
                  <a:pt x="2374" y="3737"/>
                  <a:pt x="2352" y="3737"/>
                </a:cubicBezTo>
                <a:close/>
                <a:moveTo>
                  <a:pt x="2559" y="3737"/>
                </a:moveTo>
                <a:cubicBezTo>
                  <a:pt x="2536" y="3737"/>
                  <a:pt x="2518" y="3768"/>
                  <a:pt x="2518" y="3806"/>
                </a:cubicBezTo>
                <a:cubicBezTo>
                  <a:pt x="2518" y="3844"/>
                  <a:pt x="2536" y="3874"/>
                  <a:pt x="2559" y="3874"/>
                </a:cubicBezTo>
                <a:cubicBezTo>
                  <a:pt x="2582" y="3874"/>
                  <a:pt x="2600" y="3844"/>
                  <a:pt x="2600" y="3806"/>
                </a:cubicBezTo>
                <a:cubicBezTo>
                  <a:pt x="2600" y="3768"/>
                  <a:pt x="2582" y="3737"/>
                  <a:pt x="2559" y="3737"/>
                </a:cubicBezTo>
                <a:close/>
                <a:moveTo>
                  <a:pt x="2766" y="3737"/>
                </a:moveTo>
                <a:cubicBezTo>
                  <a:pt x="2744" y="3737"/>
                  <a:pt x="2725" y="3768"/>
                  <a:pt x="2725" y="3806"/>
                </a:cubicBezTo>
                <a:cubicBezTo>
                  <a:pt x="2725" y="3844"/>
                  <a:pt x="2744" y="3874"/>
                  <a:pt x="2766" y="3874"/>
                </a:cubicBezTo>
                <a:cubicBezTo>
                  <a:pt x="2789" y="3874"/>
                  <a:pt x="2807" y="3844"/>
                  <a:pt x="2807" y="3806"/>
                </a:cubicBezTo>
                <a:cubicBezTo>
                  <a:pt x="2807" y="3768"/>
                  <a:pt x="2789" y="3737"/>
                  <a:pt x="2766" y="3737"/>
                </a:cubicBezTo>
                <a:close/>
                <a:moveTo>
                  <a:pt x="3193" y="3737"/>
                </a:moveTo>
                <a:cubicBezTo>
                  <a:pt x="3176" y="3737"/>
                  <a:pt x="3161" y="3756"/>
                  <a:pt x="3155" y="3781"/>
                </a:cubicBezTo>
                <a:cubicBezTo>
                  <a:pt x="3161" y="3784"/>
                  <a:pt x="3166" y="3788"/>
                  <a:pt x="3170" y="3794"/>
                </a:cubicBezTo>
                <a:cubicBezTo>
                  <a:pt x="3172" y="3798"/>
                  <a:pt x="3174" y="3802"/>
                  <a:pt x="3176" y="3806"/>
                </a:cubicBezTo>
                <a:cubicBezTo>
                  <a:pt x="3184" y="3827"/>
                  <a:pt x="3184" y="3853"/>
                  <a:pt x="3187" y="3873"/>
                </a:cubicBezTo>
                <a:cubicBezTo>
                  <a:pt x="3189" y="3874"/>
                  <a:pt x="3191" y="3874"/>
                  <a:pt x="3193" y="3874"/>
                </a:cubicBezTo>
                <a:cubicBezTo>
                  <a:pt x="3216" y="3874"/>
                  <a:pt x="3234" y="3844"/>
                  <a:pt x="3234" y="3806"/>
                </a:cubicBezTo>
                <a:cubicBezTo>
                  <a:pt x="3234" y="3768"/>
                  <a:pt x="3216" y="3737"/>
                  <a:pt x="3193" y="3737"/>
                </a:cubicBezTo>
                <a:close/>
                <a:moveTo>
                  <a:pt x="3396" y="3737"/>
                </a:moveTo>
                <a:cubicBezTo>
                  <a:pt x="3373" y="3737"/>
                  <a:pt x="3355" y="3768"/>
                  <a:pt x="3355" y="3806"/>
                </a:cubicBezTo>
                <a:cubicBezTo>
                  <a:pt x="3355" y="3844"/>
                  <a:pt x="3373" y="3874"/>
                  <a:pt x="3396" y="3874"/>
                </a:cubicBezTo>
                <a:cubicBezTo>
                  <a:pt x="3418" y="3874"/>
                  <a:pt x="3437" y="3844"/>
                  <a:pt x="3437" y="3806"/>
                </a:cubicBezTo>
                <a:cubicBezTo>
                  <a:pt x="3437" y="3768"/>
                  <a:pt x="3418" y="3737"/>
                  <a:pt x="3396" y="3737"/>
                </a:cubicBezTo>
                <a:close/>
                <a:moveTo>
                  <a:pt x="3610" y="3737"/>
                </a:moveTo>
                <a:cubicBezTo>
                  <a:pt x="3607" y="3737"/>
                  <a:pt x="3604" y="3738"/>
                  <a:pt x="3600" y="3740"/>
                </a:cubicBezTo>
                <a:cubicBezTo>
                  <a:pt x="3603" y="3739"/>
                  <a:pt x="3605" y="3739"/>
                  <a:pt x="3607" y="3739"/>
                </a:cubicBezTo>
                <a:cubicBezTo>
                  <a:pt x="3608" y="3739"/>
                  <a:pt x="3609" y="3739"/>
                  <a:pt x="3610" y="3739"/>
                </a:cubicBezTo>
                <a:cubicBezTo>
                  <a:pt x="3616" y="3739"/>
                  <a:pt x="3622" y="3741"/>
                  <a:pt x="3627" y="3743"/>
                </a:cubicBezTo>
                <a:cubicBezTo>
                  <a:pt x="3622" y="3740"/>
                  <a:pt x="3616" y="3737"/>
                  <a:pt x="3610" y="3737"/>
                </a:cubicBezTo>
                <a:close/>
                <a:moveTo>
                  <a:pt x="3818" y="3737"/>
                </a:moveTo>
                <a:cubicBezTo>
                  <a:pt x="3795" y="3737"/>
                  <a:pt x="3777" y="3768"/>
                  <a:pt x="3777" y="3806"/>
                </a:cubicBezTo>
                <a:cubicBezTo>
                  <a:pt x="3777" y="3833"/>
                  <a:pt x="3786" y="3855"/>
                  <a:pt x="3800" y="3867"/>
                </a:cubicBezTo>
                <a:cubicBezTo>
                  <a:pt x="3806" y="3867"/>
                  <a:pt x="3812" y="3866"/>
                  <a:pt x="3818" y="3866"/>
                </a:cubicBezTo>
                <a:cubicBezTo>
                  <a:pt x="3826" y="3865"/>
                  <a:pt x="3834" y="3864"/>
                  <a:pt x="3841" y="3862"/>
                </a:cubicBezTo>
                <a:cubicBezTo>
                  <a:pt x="3852" y="3850"/>
                  <a:pt x="3859" y="3829"/>
                  <a:pt x="3859" y="3806"/>
                </a:cubicBezTo>
                <a:cubicBezTo>
                  <a:pt x="3859" y="3768"/>
                  <a:pt x="3841" y="3737"/>
                  <a:pt x="3818" y="3737"/>
                </a:cubicBezTo>
                <a:close/>
                <a:moveTo>
                  <a:pt x="4234" y="3737"/>
                </a:moveTo>
                <a:cubicBezTo>
                  <a:pt x="4214" y="3742"/>
                  <a:pt x="4199" y="3770"/>
                  <a:pt x="4199" y="3805"/>
                </a:cubicBezTo>
                <a:cubicBezTo>
                  <a:pt x="4199" y="3842"/>
                  <a:pt x="4218" y="3873"/>
                  <a:pt x="4240" y="3873"/>
                </a:cubicBezTo>
                <a:cubicBezTo>
                  <a:pt x="4258" y="3873"/>
                  <a:pt x="4273" y="3855"/>
                  <a:pt x="4278" y="3829"/>
                </a:cubicBezTo>
                <a:cubicBezTo>
                  <a:pt x="4275" y="3821"/>
                  <a:pt x="4272" y="3813"/>
                  <a:pt x="4269" y="3805"/>
                </a:cubicBezTo>
                <a:cubicBezTo>
                  <a:pt x="4260" y="3787"/>
                  <a:pt x="4251" y="3767"/>
                  <a:pt x="4240" y="3748"/>
                </a:cubicBezTo>
                <a:cubicBezTo>
                  <a:pt x="4238" y="3745"/>
                  <a:pt x="4236" y="3741"/>
                  <a:pt x="4234" y="3737"/>
                </a:cubicBezTo>
                <a:close/>
                <a:moveTo>
                  <a:pt x="4447" y="3737"/>
                </a:moveTo>
                <a:cubicBezTo>
                  <a:pt x="4425" y="3737"/>
                  <a:pt x="4406" y="3768"/>
                  <a:pt x="4406" y="3806"/>
                </a:cubicBezTo>
                <a:cubicBezTo>
                  <a:pt x="4406" y="3844"/>
                  <a:pt x="4425" y="3874"/>
                  <a:pt x="4447" y="3874"/>
                </a:cubicBezTo>
                <a:cubicBezTo>
                  <a:pt x="4470" y="3874"/>
                  <a:pt x="4489" y="3844"/>
                  <a:pt x="4489" y="3806"/>
                </a:cubicBezTo>
                <a:cubicBezTo>
                  <a:pt x="4489" y="3768"/>
                  <a:pt x="4470" y="3737"/>
                  <a:pt x="4447" y="3737"/>
                </a:cubicBezTo>
                <a:close/>
                <a:moveTo>
                  <a:pt x="5077" y="3737"/>
                </a:moveTo>
                <a:cubicBezTo>
                  <a:pt x="5054" y="3737"/>
                  <a:pt x="5036" y="3768"/>
                  <a:pt x="5036" y="3806"/>
                </a:cubicBezTo>
                <a:cubicBezTo>
                  <a:pt x="5036" y="3844"/>
                  <a:pt x="5054" y="3874"/>
                  <a:pt x="5077" y="3874"/>
                </a:cubicBezTo>
                <a:cubicBezTo>
                  <a:pt x="5100" y="3874"/>
                  <a:pt x="5118" y="3844"/>
                  <a:pt x="5118" y="3806"/>
                </a:cubicBezTo>
                <a:cubicBezTo>
                  <a:pt x="5118" y="3791"/>
                  <a:pt x="5115" y="3777"/>
                  <a:pt x="5110" y="3766"/>
                </a:cubicBezTo>
                <a:cubicBezTo>
                  <a:pt x="5104" y="3760"/>
                  <a:pt x="5098" y="3752"/>
                  <a:pt x="5093" y="3743"/>
                </a:cubicBezTo>
                <a:cubicBezTo>
                  <a:pt x="5088" y="3739"/>
                  <a:pt x="5083" y="3737"/>
                  <a:pt x="5077" y="3737"/>
                </a:cubicBezTo>
                <a:close/>
                <a:moveTo>
                  <a:pt x="5499" y="3737"/>
                </a:moveTo>
                <a:cubicBezTo>
                  <a:pt x="5488" y="3737"/>
                  <a:pt x="5477" y="3746"/>
                  <a:pt x="5470" y="3758"/>
                </a:cubicBezTo>
                <a:cubicBezTo>
                  <a:pt x="5475" y="3768"/>
                  <a:pt x="5480" y="3776"/>
                  <a:pt x="5482" y="3781"/>
                </a:cubicBezTo>
                <a:cubicBezTo>
                  <a:pt x="5477" y="3783"/>
                  <a:pt x="5468" y="3786"/>
                  <a:pt x="5459" y="3790"/>
                </a:cubicBezTo>
                <a:cubicBezTo>
                  <a:pt x="5459" y="3795"/>
                  <a:pt x="5458" y="3800"/>
                  <a:pt x="5458" y="3806"/>
                </a:cubicBezTo>
                <a:cubicBezTo>
                  <a:pt x="5458" y="3832"/>
                  <a:pt x="5467" y="3854"/>
                  <a:pt x="5480" y="3865"/>
                </a:cubicBezTo>
                <a:cubicBezTo>
                  <a:pt x="5486" y="3858"/>
                  <a:pt x="5492" y="3850"/>
                  <a:pt x="5499" y="3844"/>
                </a:cubicBezTo>
                <a:cubicBezTo>
                  <a:pt x="5504" y="3840"/>
                  <a:pt x="5510" y="3837"/>
                  <a:pt x="5516" y="3837"/>
                </a:cubicBezTo>
                <a:cubicBezTo>
                  <a:pt x="5521" y="3837"/>
                  <a:pt x="5527" y="3839"/>
                  <a:pt x="5533" y="3843"/>
                </a:cubicBezTo>
                <a:cubicBezTo>
                  <a:pt x="5538" y="3833"/>
                  <a:pt x="5540" y="3820"/>
                  <a:pt x="5540" y="3806"/>
                </a:cubicBezTo>
                <a:cubicBezTo>
                  <a:pt x="5540" y="3768"/>
                  <a:pt x="5522" y="3737"/>
                  <a:pt x="5499" y="3737"/>
                </a:cubicBezTo>
                <a:close/>
                <a:moveTo>
                  <a:pt x="5706" y="3737"/>
                </a:moveTo>
                <a:cubicBezTo>
                  <a:pt x="5684" y="3737"/>
                  <a:pt x="5665" y="3768"/>
                  <a:pt x="5665" y="3806"/>
                </a:cubicBezTo>
                <a:cubicBezTo>
                  <a:pt x="5665" y="3844"/>
                  <a:pt x="5684" y="3874"/>
                  <a:pt x="5706" y="3874"/>
                </a:cubicBezTo>
                <a:cubicBezTo>
                  <a:pt x="5729" y="3874"/>
                  <a:pt x="5747" y="3844"/>
                  <a:pt x="5747" y="3806"/>
                </a:cubicBezTo>
                <a:cubicBezTo>
                  <a:pt x="5747" y="3768"/>
                  <a:pt x="5729" y="3737"/>
                  <a:pt x="5706" y="3737"/>
                </a:cubicBezTo>
                <a:close/>
                <a:moveTo>
                  <a:pt x="5921" y="3737"/>
                </a:moveTo>
                <a:cubicBezTo>
                  <a:pt x="5899" y="3737"/>
                  <a:pt x="5880" y="3768"/>
                  <a:pt x="5880" y="3806"/>
                </a:cubicBezTo>
                <a:cubicBezTo>
                  <a:pt x="5880" y="3844"/>
                  <a:pt x="5899" y="3874"/>
                  <a:pt x="5921" y="3874"/>
                </a:cubicBezTo>
                <a:cubicBezTo>
                  <a:pt x="5944" y="3874"/>
                  <a:pt x="5962" y="3844"/>
                  <a:pt x="5962" y="3806"/>
                </a:cubicBezTo>
                <a:cubicBezTo>
                  <a:pt x="5962" y="3768"/>
                  <a:pt x="5944" y="3737"/>
                  <a:pt x="5921" y="3737"/>
                </a:cubicBezTo>
                <a:close/>
                <a:moveTo>
                  <a:pt x="7180" y="3737"/>
                </a:moveTo>
                <a:cubicBezTo>
                  <a:pt x="7158" y="3737"/>
                  <a:pt x="7139" y="3768"/>
                  <a:pt x="7139" y="3806"/>
                </a:cubicBezTo>
                <a:cubicBezTo>
                  <a:pt x="7139" y="3844"/>
                  <a:pt x="7158" y="3874"/>
                  <a:pt x="7180" y="3874"/>
                </a:cubicBezTo>
                <a:cubicBezTo>
                  <a:pt x="7203" y="3874"/>
                  <a:pt x="7221" y="3844"/>
                  <a:pt x="7221" y="3806"/>
                </a:cubicBezTo>
                <a:cubicBezTo>
                  <a:pt x="7221" y="3768"/>
                  <a:pt x="7203" y="3737"/>
                  <a:pt x="7180" y="3737"/>
                </a:cubicBezTo>
                <a:close/>
                <a:moveTo>
                  <a:pt x="7388" y="3737"/>
                </a:moveTo>
                <a:cubicBezTo>
                  <a:pt x="7365" y="3737"/>
                  <a:pt x="7347" y="3768"/>
                  <a:pt x="7347" y="3806"/>
                </a:cubicBezTo>
                <a:cubicBezTo>
                  <a:pt x="7347" y="3844"/>
                  <a:pt x="7365" y="3874"/>
                  <a:pt x="7388" y="3874"/>
                </a:cubicBezTo>
                <a:cubicBezTo>
                  <a:pt x="7410" y="3874"/>
                  <a:pt x="7429" y="3844"/>
                  <a:pt x="7429" y="3806"/>
                </a:cubicBezTo>
                <a:cubicBezTo>
                  <a:pt x="7429" y="3768"/>
                  <a:pt x="7410" y="3737"/>
                  <a:pt x="7388" y="3737"/>
                </a:cubicBezTo>
                <a:close/>
                <a:moveTo>
                  <a:pt x="7595" y="3737"/>
                </a:moveTo>
                <a:cubicBezTo>
                  <a:pt x="7572" y="3737"/>
                  <a:pt x="7554" y="3768"/>
                  <a:pt x="7554" y="3806"/>
                </a:cubicBezTo>
                <a:cubicBezTo>
                  <a:pt x="7554" y="3844"/>
                  <a:pt x="7572" y="3874"/>
                  <a:pt x="7595" y="3874"/>
                </a:cubicBezTo>
                <a:cubicBezTo>
                  <a:pt x="7618" y="3874"/>
                  <a:pt x="7636" y="3844"/>
                  <a:pt x="7636" y="3806"/>
                </a:cubicBezTo>
                <a:cubicBezTo>
                  <a:pt x="7636" y="3768"/>
                  <a:pt x="7618" y="3737"/>
                  <a:pt x="7595" y="3737"/>
                </a:cubicBezTo>
                <a:close/>
                <a:moveTo>
                  <a:pt x="7810" y="3737"/>
                </a:moveTo>
                <a:cubicBezTo>
                  <a:pt x="7787" y="3737"/>
                  <a:pt x="7769" y="3768"/>
                  <a:pt x="7769" y="3806"/>
                </a:cubicBezTo>
                <a:cubicBezTo>
                  <a:pt x="7769" y="3844"/>
                  <a:pt x="7787" y="3874"/>
                  <a:pt x="7810" y="3874"/>
                </a:cubicBezTo>
                <a:cubicBezTo>
                  <a:pt x="7833" y="3874"/>
                  <a:pt x="7851" y="3844"/>
                  <a:pt x="7851" y="3806"/>
                </a:cubicBezTo>
                <a:cubicBezTo>
                  <a:pt x="7851" y="3768"/>
                  <a:pt x="7833" y="3737"/>
                  <a:pt x="7810" y="3737"/>
                </a:cubicBezTo>
                <a:close/>
                <a:moveTo>
                  <a:pt x="8017" y="3737"/>
                </a:moveTo>
                <a:cubicBezTo>
                  <a:pt x="7995" y="3737"/>
                  <a:pt x="7976" y="3768"/>
                  <a:pt x="7976" y="3806"/>
                </a:cubicBezTo>
                <a:cubicBezTo>
                  <a:pt x="7976" y="3844"/>
                  <a:pt x="7995" y="3874"/>
                  <a:pt x="8017" y="3874"/>
                </a:cubicBezTo>
                <a:cubicBezTo>
                  <a:pt x="8040" y="3874"/>
                  <a:pt x="8058" y="3844"/>
                  <a:pt x="8058" y="3806"/>
                </a:cubicBezTo>
                <a:cubicBezTo>
                  <a:pt x="8058" y="3768"/>
                  <a:pt x="8040" y="3737"/>
                  <a:pt x="8017" y="3737"/>
                </a:cubicBezTo>
                <a:close/>
                <a:moveTo>
                  <a:pt x="8224" y="3737"/>
                </a:moveTo>
                <a:cubicBezTo>
                  <a:pt x="8202" y="3737"/>
                  <a:pt x="8183" y="3768"/>
                  <a:pt x="8183" y="3806"/>
                </a:cubicBezTo>
                <a:cubicBezTo>
                  <a:pt x="8183" y="3844"/>
                  <a:pt x="8202" y="3874"/>
                  <a:pt x="8224" y="3874"/>
                </a:cubicBezTo>
                <a:cubicBezTo>
                  <a:pt x="8247" y="3874"/>
                  <a:pt x="8265" y="3844"/>
                  <a:pt x="8265" y="3806"/>
                </a:cubicBezTo>
                <a:cubicBezTo>
                  <a:pt x="8265" y="3768"/>
                  <a:pt x="8247" y="3737"/>
                  <a:pt x="8224" y="3737"/>
                </a:cubicBezTo>
                <a:close/>
                <a:moveTo>
                  <a:pt x="8439" y="3737"/>
                </a:moveTo>
                <a:cubicBezTo>
                  <a:pt x="8417" y="3737"/>
                  <a:pt x="8398" y="3768"/>
                  <a:pt x="8398" y="3806"/>
                </a:cubicBezTo>
                <a:cubicBezTo>
                  <a:pt x="8398" y="3842"/>
                  <a:pt x="8415" y="3871"/>
                  <a:pt x="8436" y="3874"/>
                </a:cubicBezTo>
                <a:cubicBezTo>
                  <a:pt x="8437" y="3874"/>
                  <a:pt x="8438" y="3873"/>
                  <a:pt x="8439" y="3873"/>
                </a:cubicBezTo>
                <a:cubicBezTo>
                  <a:pt x="8446" y="3870"/>
                  <a:pt x="8452" y="3868"/>
                  <a:pt x="8459" y="3865"/>
                </a:cubicBezTo>
                <a:cubicBezTo>
                  <a:pt x="8472" y="3854"/>
                  <a:pt x="8480" y="3832"/>
                  <a:pt x="8480" y="3806"/>
                </a:cubicBezTo>
                <a:cubicBezTo>
                  <a:pt x="8480" y="3768"/>
                  <a:pt x="8462" y="3737"/>
                  <a:pt x="8439" y="3737"/>
                </a:cubicBezTo>
                <a:close/>
                <a:moveTo>
                  <a:pt x="11170" y="3737"/>
                </a:moveTo>
                <a:cubicBezTo>
                  <a:pt x="11165" y="3737"/>
                  <a:pt x="11160" y="3739"/>
                  <a:pt x="11155" y="3742"/>
                </a:cubicBezTo>
                <a:cubicBezTo>
                  <a:pt x="11160" y="3744"/>
                  <a:pt x="11163" y="3746"/>
                  <a:pt x="11170" y="3750"/>
                </a:cubicBezTo>
                <a:cubicBezTo>
                  <a:pt x="11170" y="3751"/>
                  <a:pt x="11171" y="3751"/>
                  <a:pt x="11172" y="3751"/>
                </a:cubicBezTo>
                <a:cubicBezTo>
                  <a:pt x="11171" y="3752"/>
                  <a:pt x="11170" y="3754"/>
                  <a:pt x="11170" y="3756"/>
                </a:cubicBezTo>
                <a:cubicBezTo>
                  <a:pt x="11167" y="3765"/>
                  <a:pt x="11161" y="3785"/>
                  <a:pt x="11155" y="3806"/>
                </a:cubicBezTo>
                <a:cubicBezTo>
                  <a:pt x="11150" y="3824"/>
                  <a:pt x="11144" y="3841"/>
                  <a:pt x="11139" y="3851"/>
                </a:cubicBezTo>
                <a:cubicBezTo>
                  <a:pt x="11146" y="3865"/>
                  <a:pt x="11157" y="3874"/>
                  <a:pt x="11170" y="3874"/>
                </a:cubicBezTo>
                <a:cubicBezTo>
                  <a:pt x="11192" y="3874"/>
                  <a:pt x="11211" y="3844"/>
                  <a:pt x="11211" y="3806"/>
                </a:cubicBezTo>
                <a:cubicBezTo>
                  <a:pt x="11211" y="3768"/>
                  <a:pt x="11192" y="3737"/>
                  <a:pt x="11170" y="3737"/>
                </a:cubicBezTo>
                <a:close/>
                <a:moveTo>
                  <a:pt x="11380" y="3737"/>
                </a:moveTo>
                <a:cubicBezTo>
                  <a:pt x="11357" y="3737"/>
                  <a:pt x="11339" y="3768"/>
                  <a:pt x="11339" y="3806"/>
                </a:cubicBezTo>
                <a:cubicBezTo>
                  <a:pt x="11339" y="3844"/>
                  <a:pt x="11357" y="3874"/>
                  <a:pt x="11380" y="3874"/>
                </a:cubicBezTo>
                <a:cubicBezTo>
                  <a:pt x="11402" y="3874"/>
                  <a:pt x="11421" y="3844"/>
                  <a:pt x="11421" y="3806"/>
                </a:cubicBezTo>
                <a:cubicBezTo>
                  <a:pt x="11421" y="3768"/>
                  <a:pt x="11402" y="3737"/>
                  <a:pt x="11380" y="3737"/>
                </a:cubicBezTo>
                <a:close/>
                <a:moveTo>
                  <a:pt x="11587" y="3737"/>
                </a:moveTo>
                <a:cubicBezTo>
                  <a:pt x="11564" y="3737"/>
                  <a:pt x="11546" y="3768"/>
                  <a:pt x="11546" y="3806"/>
                </a:cubicBezTo>
                <a:cubicBezTo>
                  <a:pt x="11546" y="3844"/>
                  <a:pt x="11564" y="3874"/>
                  <a:pt x="11587" y="3874"/>
                </a:cubicBezTo>
                <a:cubicBezTo>
                  <a:pt x="11610" y="3874"/>
                  <a:pt x="11628" y="3844"/>
                  <a:pt x="11628" y="3806"/>
                </a:cubicBezTo>
                <a:cubicBezTo>
                  <a:pt x="11628" y="3768"/>
                  <a:pt x="11610" y="3737"/>
                  <a:pt x="11587" y="3737"/>
                </a:cubicBezTo>
                <a:close/>
                <a:moveTo>
                  <a:pt x="11794" y="3737"/>
                </a:moveTo>
                <a:cubicBezTo>
                  <a:pt x="11771" y="3737"/>
                  <a:pt x="11753" y="3768"/>
                  <a:pt x="11753" y="3806"/>
                </a:cubicBezTo>
                <a:cubicBezTo>
                  <a:pt x="11753" y="3844"/>
                  <a:pt x="11771" y="3874"/>
                  <a:pt x="11794" y="3874"/>
                </a:cubicBezTo>
                <a:cubicBezTo>
                  <a:pt x="11817" y="3874"/>
                  <a:pt x="11835" y="3844"/>
                  <a:pt x="11835" y="3806"/>
                </a:cubicBezTo>
                <a:cubicBezTo>
                  <a:pt x="11835" y="3768"/>
                  <a:pt x="11817" y="3737"/>
                  <a:pt x="11794" y="3737"/>
                </a:cubicBezTo>
                <a:close/>
                <a:moveTo>
                  <a:pt x="12009" y="3737"/>
                </a:moveTo>
                <a:cubicBezTo>
                  <a:pt x="11986" y="3737"/>
                  <a:pt x="11968" y="3768"/>
                  <a:pt x="11968" y="3806"/>
                </a:cubicBezTo>
                <a:cubicBezTo>
                  <a:pt x="11968" y="3844"/>
                  <a:pt x="11986" y="3874"/>
                  <a:pt x="12009" y="3874"/>
                </a:cubicBezTo>
                <a:cubicBezTo>
                  <a:pt x="12032" y="3874"/>
                  <a:pt x="12050" y="3844"/>
                  <a:pt x="12050" y="3806"/>
                </a:cubicBezTo>
                <a:cubicBezTo>
                  <a:pt x="12050" y="3768"/>
                  <a:pt x="12032" y="3737"/>
                  <a:pt x="12009" y="3737"/>
                </a:cubicBezTo>
                <a:close/>
                <a:moveTo>
                  <a:pt x="13053" y="3737"/>
                </a:moveTo>
                <a:cubicBezTo>
                  <a:pt x="13030" y="3737"/>
                  <a:pt x="13012" y="3768"/>
                  <a:pt x="13012" y="3806"/>
                </a:cubicBezTo>
                <a:cubicBezTo>
                  <a:pt x="13012" y="3819"/>
                  <a:pt x="13014" y="3831"/>
                  <a:pt x="13018" y="3841"/>
                </a:cubicBezTo>
                <a:cubicBezTo>
                  <a:pt x="13024" y="3844"/>
                  <a:pt x="13031" y="3845"/>
                  <a:pt x="13039" y="3845"/>
                </a:cubicBezTo>
                <a:cubicBezTo>
                  <a:pt x="13044" y="3845"/>
                  <a:pt x="13049" y="3844"/>
                  <a:pt x="13053" y="3843"/>
                </a:cubicBezTo>
                <a:cubicBezTo>
                  <a:pt x="13068" y="3839"/>
                  <a:pt x="13081" y="3827"/>
                  <a:pt x="13094" y="3813"/>
                </a:cubicBezTo>
                <a:cubicBezTo>
                  <a:pt x="13094" y="3811"/>
                  <a:pt x="13094" y="3808"/>
                  <a:pt x="13094" y="3806"/>
                </a:cubicBezTo>
                <a:cubicBezTo>
                  <a:pt x="13094" y="3768"/>
                  <a:pt x="13076" y="3737"/>
                  <a:pt x="13053" y="3737"/>
                </a:cubicBezTo>
                <a:close/>
                <a:moveTo>
                  <a:pt x="13898" y="3737"/>
                </a:moveTo>
                <a:cubicBezTo>
                  <a:pt x="13875" y="3737"/>
                  <a:pt x="13857" y="3768"/>
                  <a:pt x="13857" y="3806"/>
                </a:cubicBezTo>
                <a:cubicBezTo>
                  <a:pt x="13857" y="3844"/>
                  <a:pt x="13875" y="3874"/>
                  <a:pt x="13898" y="3874"/>
                </a:cubicBezTo>
                <a:cubicBezTo>
                  <a:pt x="13920" y="3874"/>
                  <a:pt x="13939" y="3844"/>
                  <a:pt x="13939" y="3806"/>
                </a:cubicBezTo>
                <a:cubicBezTo>
                  <a:pt x="13939" y="3768"/>
                  <a:pt x="13920" y="3737"/>
                  <a:pt x="13898" y="3737"/>
                </a:cubicBezTo>
                <a:close/>
                <a:moveTo>
                  <a:pt x="14312" y="3737"/>
                </a:moveTo>
                <a:cubicBezTo>
                  <a:pt x="14289" y="3737"/>
                  <a:pt x="14271" y="3768"/>
                  <a:pt x="14271" y="3806"/>
                </a:cubicBezTo>
                <a:cubicBezTo>
                  <a:pt x="14271" y="3844"/>
                  <a:pt x="14289" y="3874"/>
                  <a:pt x="14312" y="3874"/>
                </a:cubicBezTo>
                <a:cubicBezTo>
                  <a:pt x="14335" y="3874"/>
                  <a:pt x="14353" y="3844"/>
                  <a:pt x="14353" y="3806"/>
                </a:cubicBezTo>
                <a:cubicBezTo>
                  <a:pt x="14353" y="3768"/>
                  <a:pt x="14335" y="3737"/>
                  <a:pt x="14312" y="3737"/>
                </a:cubicBezTo>
                <a:close/>
                <a:moveTo>
                  <a:pt x="14517" y="3737"/>
                </a:moveTo>
                <a:cubicBezTo>
                  <a:pt x="14499" y="3745"/>
                  <a:pt x="14486" y="3771"/>
                  <a:pt x="14486" y="3803"/>
                </a:cubicBezTo>
                <a:cubicBezTo>
                  <a:pt x="14486" y="3841"/>
                  <a:pt x="14504" y="3872"/>
                  <a:pt x="14527" y="3872"/>
                </a:cubicBezTo>
                <a:cubicBezTo>
                  <a:pt x="14532" y="3872"/>
                  <a:pt x="14537" y="3870"/>
                  <a:pt x="14542" y="3867"/>
                </a:cubicBezTo>
                <a:cubicBezTo>
                  <a:pt x="14537" y="3848"/>
                  <a:pt x="14532" y="3827"/>
                  <a:pt x="14528" y="3803"/>
                </a:cubicBezTo>
                <a:cubicBezTo>
                  <a:pt x="14528" y="3802"/>
                  <a:pt x="14527" y="3800"/>
                  <a:pt x="14527" y="3798"/>
                </a:cubicBezTo>
                <a:cubicBezTo>
                  <a:pt x="14524" y="3779"/>
                  <a:pt x="14520" y="3759"/>
                  <a:pt x="14517" y="3737"/>
                </a:cubicBezTo>
                <a:close/>
                <a:moveTo>
                  <a:pt x="14734" y="3737"/>
                </a:moveTo>
                <a:cubicBezTo>
                  <a:pt x="14712" y="3737"/>
                  <a:pt x="14693" y="3768"/>
                  <a:pt x="14693" y="3806"/>
                </a:cubicBezTo>
                <a:cubicBezTo>
                  <a:pt x="14693" y="3844"/>
                  <a:pt x="14712" y="3874"/>
                  <a:pt x="14734" y="3874"/>
                </a:cubicBezTo>
                <a:cubicBezTo>
                  <a:pt x="14757" y="3874"/>
                  <a:pt x="14775" y="3844"/>
                  <a:pt x="14775" y="3806"/>
                </a:cubicBezTo>
                <a:cubicBezTo>
                  <a:pt x="14775" y="3768"/>
                  <a:pt x="14757" y="3737"/>
                  <a:pt x="14734" y="3737"/>
                </a:cubicBezTo>
                <a:close/>
                <a:moveTo>
                  <a:pt x="14942" y="3737"/>
                </a:moveTo>
                <a:cubicBezTo>
                  <a:pt x="14919" y="3737"/>
                  <a:pt x="14901" y="3768"/>
                  <a:pt x="14901" y="3806"/>
                </a:cubicBezTo>
                <a:cubicBezTo>
                  <a:pt x="14901" y="3844"/>
                  <a:pt x="14919" y="3874"/>
                  <a:pt x="14942" y="3874"/>
                </a:cubicBezTo>
                <a:cubicBezTo>
                  <a:pt x="14964" y="3874"/>
                  <a:pt x="14983" y="3844"/>
                  <a:pt x="14983" y="3806"/>
                </a:cubicBezTo>
                <a:cubicBezTo>
                  <a:pt x="14983" y="3768"/>
                  <a:pt x="14964" y="3737"/>
                  <a:pt x="14942" y="3737"/>
                </a:cubicBezTo>
                <a:close/>
                <a:moveTo>
                  <a:pt x="15157" y="3737"/>
                </a:moveTo>
                <a:cubicBezTo>
                  <a:pt x="15134" y="3737"/>
                  <a:pt x="15116" y="3768"/>
                  <a:pt x="15116" y="3806"/>
                </a:cubicBezTo>
                <a:cubicBezTo>
                  <a:pt x="15116" y="3844"/>
                  <a:pt x="15134" y="3874"/>
                  <a:pt x="15157" y="3874"/>
                </a:cubicBezTo>
                <a:cubicBezTo>
                  <a:pt x="15179" y="3874"/>
                  <a:pt x="15198" y="3844"/>
                  <a:pt x="15198" y="3806"/>
                </a:cubicBezTo>
                <a:cubicBezTo>
                  <a:pt x="15198" y="3768"/>
                  <a:pt x="15179" y="3737"/>
                  <a:pt x="15157" y="3737"/>
                </a:cubicBezTo>
                <a:close/>
                <a:moveTo>
                  <a:pt x="15364" y="3737"/>
                </a:moveTo>
                <a:cubicBezTo>
                  <a:pt x="15341" y="3737"/>
                  <a:pt x="15323" y="3768"/>
                  <a:pt x="15323" y="3806"/>
                </a:cubicBezTo>
                <a:cubicBezTo>
                  <a:pt x="15323" y="3844"/>
                  <a:pt x="15341" y="3874"/>
                  <a:pt x="15364" y="3874"/>
                </a:cubicBezTo>
                <a:cubicBezTo>
                  <a:pt x="15386" y="3874"/>
                  <a:pt x="15405" y="3844"/>
                  <a:pt x="15405" y="3806"/>
                </a:cubicBezTo>
                <a:cubicBezTo>
                  <a:pt x="15405" y="3768"/>
                  <a:pt x="15386" y="3737"/>
                  <a:pt x="15364" y="3737"/>
                </a:cubicBezTo>
                <a:close/>
                <a:moveTo>
                  <a:pt x="15579" y="3737"/>
                </a:moveTo>
                <a:cubicBezTo>
                  <a:pt x="15556" y="3737"/>
                  <a:pt x="15538" y="3768"/>
                  <a:pt x="15538" y="3806"/>
                </a:cubicBezTo>
                <a:cubicBezTo>
                  <a:pt x="15538" y="3844"/>
                  <a:pt x="15556" y="3874"/>
                  <a:pt x="15579" y="3874"/>
                </a:cubicBezTo>
                <a:cubicBezTo>
                  <a:pt x="15601" y="3874"/>
                  <a:pt x="15620" y="3844"/>
                  <a:pt x="15620" y="3806"/>
                </a:cubicBezTo>
                <a:cubicBezTo>
                  <a:pt x="15620" y="3768"/>
                  <a:pt x="15601" y="3737"/>
                  <a:pt x="15579" y="3737"/>
                </a:cubicBezTo>
                <a:close/>
                <a:moveTo>
                  <a:pt x="15786" y="3737"/>
                </a:moveTo>
                <a:cubicBezTo>
                  <a:pt x="15763" y="3737"/>
                  <a:pt x="15745" y="3768"/>
                  <a:pt x="15745" y="3806"/>
                </a:cubicBezTo>
                <a:cubicBezTo>
                  <a:pt x="15745" y="3844"/>
                  <a:pt x="15763" y="3874"/>
                  <a:pt x="15786" y="3874"/>
                </a:cubicBezTo>
                <a:cubicBezTo>
                  <a:pt x="15809" y="3874"/>
                  <a:pt x="15827" y="3844"/>
                  <a:pt x="15827" y="3806"/>
                </a:cubicBezTo>
                <a:cubicBezTo>
                  <a:pt x="15827" y="3768"/>
                  <a:pt x="15809" y="3737"/>
                  <a:pt x="15786" y="3737"/>
                </a:cubicBezTo>
                <a:close/>
                <a:moveTo>
                  <a:pt x="15993" y="3737"/>
                </a:moveTo>
                <a:cubicBezTo>
                  <a:pt x="15971" y="3737"/>
                  <a:pt x="15952" y="3768"/>
                  <a:pt x="15952" y="3806"/>
                </a:cubicBezTo>
                <a:cubicBezTo>
                  <a:pt x="15952" y="3844"/>
                  <a:pt x="15971" y="3874"/>
                  <a:pt x="15993" y="3874"/>
                </a:cubicBezTo>
                <a:cubicBezTo>
                  <a:pt x="16016" y="3874"/>
                  <a:pt x="16034" y="3844"/>
                  <a:pt x="16034" y="3806"/>
                </a:cubicBezTo>
                <a:cubicBezTo>
                  <a:pt x="16034" y="3768"/>
                  <a:pt x="16016" y="3737"/>
                  <a:pt x="15993" y="3737"/>
                </a:cubicBezTo>
                <a:close/>
                <a:moveTo>
                  <a:pt x="16208" y="3737"/>
                </a:moveTo>
                <a:cubicBezTo>
                  <a:pt x="16186" y="3737"/>
                  <a:pt x="16167" y="3768"/>
                  <a:pt x="16167" y="3806"/>
                </a:cubicBezTo>
                <a:cubicBezTo>
                  <a:pt x="16167" y="3844"/>
                  <a:pt x="16186" y="3874"/>
                  <a:pt x="16208" y="3874"/>
                </a:cubicBezTo>
                <a:cubicBezTo>
                  <a:pt x="16231" y="3874"/>
                  <a:pt x="16249" y="3844"/>
                  <a:pt x="16249" y="3806"/>
                </a:cubicBezTo>
                <a:cubicBezTo>
                  <a:pt x="16249" y="3768"/>
                  <a:pt x="16231" y="3737"/>
                  <a:pt x="16208" y="3737"/>
                </a:cubicBezTo>
                <a:close/>
                <a:moveTo>
                  <a:pt x="16416" y="3737"/>
                </a:moveTo>
                <a:cubicBezTo>
                  <a:pt x="16393" y="3737"/>
                  <a:pt x="16375" y="3768"/>
                  <a:pt x="16375" y="3806"/>
                </a:cubicBezTo>
                <a:cubicBezTo>
                  <a:pt x="16375" y="3844"/>
                  <a:pt x="16393" y="3874"/>
                  <a:pt x="16416" y="3874"/>
                </a:cubicBezTo>
                <a:cubicBezTo>
                  <a:pt x="16438" y="3874"/>
                  <a:pt x="16457" y="3844"/>
                  <a:pt x="16457" y="3806"/>
                </a:cubicBezTo>
                <a:cubicBezTo>
                  <a:pt x="16457" y="3768"/>
                  <a:pt x="16438" y="3737"/>
                  <a:pt x="16416" y="3737"/>
                </a:cubicBezTo>
                <a:close/>
                <a:moveTo>
                  <a:pt x="16623" y="3737"/>
                </a:moveTo>
                <a:cubicBezTo>
                  <a:pt x="16600" y="3737"/>
                  <a:pt x="16582" y="3768"/>
                  <a:pt x="16582" y="3806"/>
                </a:cubicBezTo>
                <a:cubicBezTo>
                  <a:pt x="16582" y="3844"/>
                  <a:pt x="16600" y="3874"/>
                  <a:pt x="16623" y="3874"/>
                </a:cubicBezTo>
                <a:cubicBezTo>
                  <a:pt x="16645" y="3874"/>
                  <a:pt x="16664" y="3844"/>
                  <a:pt x="16664" y="3806"/>
                </a:cubicBezTo>
                <a:cubicBezTo>
                  <a:pt x="16664" y="3768"/>
                  <a:pt x="16645" y="3737"/>
                  <a:pt x="16623" y="3737"/>
                </a:cubicBezTo>
                <a:close/>
                <a:moveTo>
                  <a:pt x="16838" y="3737"/>
                </a:moveTo>
                <a:cubicBezTo>
                  <a:pt x="16815" y="3737"/>
                  <a:pt x="16797" y="3768"/>
                  <a:pt x="16797" y="3806"/>
                </a:cubicBezTo>
                <a:cubicBezTo>
                  <a:pt x="16797" y="3844"/>
                  <a:pt x="16815" y="3874"/>
                  <a:pt x="16838" y="3874"/>
                </a:cubicBezTo>
                <a:cubicBezTo>
                  <a:pt x="16860" y="3874"/>
                  <a:pt x="16879" y="3844"/>
                  <a:pt x="16879" y="3806"/>
                </a:cubicBezTo>
                <a:cubicBezTo>
                  <a:pt x="16879" y="3768"/>
                  <a:pt x="16860" y="3737"/>
                  <a:pt x="16838" y="3737"/>
                </a:cubicBezTo>
                <a:close/>
                <a:moveTo>
                  <a:pt x="17045" y="3737"/>
                </a:moveTo>
                <a:cubicBezTo>
                  <a:pt x="17022" y="3737"/>
                  <a:pt x="17004" y="3768"/>
                  <a:pt x="17004" y="3806"/>
                </a:cubicBezTo>
                <a:cubicBezTo>
                  <a:pt x="17004" y="3844"/>
                  <a:pt x="17022" y="3874"/>
                  <a:pt x="17045" y="3874"/>
                </a:cubicBezTo>
                <a:cubicBezTo>
                  <a:pt x="17068" y="3874"/>
                  <a:pt x="17086" y="3844"/>
                  <a:pt x="17086" y="3806"/>
                </a:cubicBezTo>
                <a:cubicBezTo>
                  <a:pt x="17086" y="3768"/>
                  <a:pt x="17068" y="3737"/>
                  <a:pt x="17045" y="3737"/>
                </a:cubicBezTo>
                <a:close/>
                <a:moveTo>
                  <a:pt x="17252" y="3737"/>
                </a:moveTo>
                <a:cubicBezTo>
                  <a:pt x="17230" y="3737"/>
                  <a:pt x="17211" y="3768"/>
                  <a:pt x="17211" y="3806"/>
                </a:cubicBezTo>
                <a:cubicBezTo>
                  <a:pt x="17211" y="3844"/>
                  <a:pt x="17230" y="3874"/>
                  <a:pt x="17252" y="3874"/>
                </a:cubicBezTo>
                <a:cubicBezTo>
                  <a:pt x="17275" y="3874"/>
                  <a:pt x="17293" y="3844"/>
                  <a:pt x="17293" y="3806"/>
                </a:cubicBezTo>
                <a:cubicBezTo>
                  <a:pt x="17293" y="3768"/>
                  <a:pt x="17275" y="3737"/>
                  <a:pt x="17252" y="3737"/>
                </a:cubicBezTo>
                <a:close/>
                <a:moveTo>
                  <a:pt x="17467" y="3737"/>
                </a:moveTo>
                <a:cubicBezTo>
                  <a:pt x="17445" y="3737"/>
                  <a:pt x="17426" y="3768"/>
                  <a:pt x="17426" y="3806"/>
                </a:cubicBezTo>
                <a:cubicBezTo>
                  <a:pt x="17426" y="3844"/>
                  <a:pt x="17445" y="3874"/>
                  <a:pt x="17467" y="3874"/>
                </a:cubicBezTo>
                <a:cubicBezTo>
                  <a:pt x="17490" y="3874"/>
                  <a:pt x="17508" y="3844"/>
                  <a:pt x="17508" y="3806"/>
                </a:cubicBezTo>
                <a:cubicBezTo>
                  <a:pt x="17508" y="3768"/>
                  <a:pt x="17490" y="3737"/>
                  <a:pt x="17467" y="3737"/>
                </a:cubicBezTo>
                <a:close/>
                <a:moveTo>
                  <a:pt x="17675" y="3737"/>
                </a:moveTo>
                <a:cubicBezTo>
                  <a:pt x="17652" y="3737"/>
                  <a:pt x="17634" y="3768"/>
                  <a:pt x="17634" y="3806"/>
                </a:cubicBezTo>
                <a:cubicBezTo>
                  <a:pt x="17634" y="3844"/>
                  <a:pt x="17652" y="3874"/>
                  <a:pt x="17675" y="3874"/>
                </a:cubicBezTo>
                <a:cubicBezTo>
                  <a:pt x="17697" y="3874"/>
                  <a:pt x="17716" y="3844"/>
                  <a:pt x="17716" y="3806"/>
                </a:cubicBezTo>
                <a:cubicBezTo>
                  <a:pt x="17716" y="3768"/>
                  <a:pt x="17697" y="3737"/>
                  <a:pt x="17675" y="3737"/>
                </a:cubicBezTo>
                <a:close/>
                <a:moveTo>
                  <a:pt x="17882" y="3737"/>
                </a:moveTo>
                <a:cubicBezTo>
                  <a:pt x="17859" y="3737"/>
                  <a:pt x="17841" y="3768"/>
                  <a:pt x="17841" y="3806"/>
                </a:cubicBezTo>
                <a:cubicBezTo>
                  <a:pt x="17841" y="3844"/>
                  <a:pt x="17859" y="3874"/>
                  <a:pt x="17882" y="3874"/>
                </a:cubicBezTo>
                <a:cubicBezTo>
                  <a:pt x="17904" y="3874"/>
                  <a:pt x="17923" y="3844"/>
                  <a:pt x="17923" y="3806"/>
                </a:cubicBezTo>
                <a:cubicBezTo>
                  <a:pt x="17923" y="3768"/>
                  <a:pt x="17904" y="3737"/>
                  <a:pt x="17882" y="3737"/>
                </a:cubicBezTo>
                <a:close/>
                <a:moveTo>
                  <a:pt x="18097" y="3737"/>
                </a:moveTo>
                <a:cubicBezTo>
                  <a:pt x="18074" y="3737"/>
                  <a:pt x="18056" y="3768"/>
                  <a:pt x="18056" y="3806"/>
                </a:cubicBezTo>
                <a:cubicBezTo>
                  <a:pt x="18056" y="3844"/>
                  <a:pt x="18074" y="3874"/>
                  <a:pt x="18097" y="3874"/>
                </a:cubicBezTo>
                <a:cubicBezTo>
                  <a:pt x="18119" y="3874"/>
                  <a:pt x="18138" y="3844"/>
                  <a:pt x="18138" y="3806"/>
                </a:cubicBezTo>
                <a:cubicBezTo>
                  <a:pt x="18138" y="3768"/>
                  <a:pt x="18119" y="3737"/>
                  <a:pt x="18097" y="3737"/>
                </a:cubicBezTo>
                <a:close/>
                <a:moveTo>
                  <a:pt x="18304" y="3737"/>
                </a:moveTo>
                <a:cubicBezTo>
                  <a:pt x="18281" y="3737"/>
                  <a:pt x="18263" y="3768"/>
                  <a:pt x="18263" y="3806"/>
                </a:cubicBezTo>
                <a:cubicBezTo>
                  <a:pt x="18263" y="3844"/>
                  <a:pt x="18281" y="3874"/>
                  <a:pt x="18304" y="3874"/>
                </a:cubicBezTo>
                <a:cubicBezTo>
                  <a:pt x="18327" y="3874"/>
                  <a:pt x="18345" y="3844"/>
                  <a:pt x="18345" y="3806"/>
                </a:cubicBezTo>
                <a:cubicBezTo>
                  <a:pt x="18345" y="3768"/>
                  <a:pt x="18327" y="3737"/>
                  <a:pt x="18304" y="3737"/>
                </a:cubicBezTo>
                <a:close/>
                <a:moveTo>
                  <a:pt x="18511" y="3737"/>
                </a:moveTo>
                <a:cubicBezTo>
                  <a:pt x="18489" y="3737"/>
                  <a:pt x="18470" y="3768"/>
                  <a:pt x="18470" y="3806"/>
                </a:cubicBezTo>
                <a:cubicBezTo>
                  <a:pt x="18470" y="3844"/>
                  <a:pt x="18489" y="3874"/>
                  <a:pt x="18511" y="3874"/>
                </a:cubicBezTo>
                <a:cubicBezTo>
                  <a:pt x="18534" y="3874"/>
                  <a:pt x="18552" y="3844"/>
                  <a:pt x="18552" y="3806"/>
                </a:cubicBezTo>
                <a:cubicBezTo>
                  <a:pt x="18552" y="3768"/>
                  <a:pt x="18534" y="3737"/>
                  <a:pt x="18511" y="3737"/>
                </a:cubicBezTo>
                <a:close/>
                <a:moveTo>
                  <a:pt x="18726" y="3737"/>
                </a:moveTo>
                <a:cubicBezTo>
                  <a:pt x="18704" y="3737"/>
                  <a:pt x="18685" y="3768"/>
                  <a:pt x="18685" y="3806"/>
                </a:cubicBezTo>
                <a:cubicBezTo>
                  <a:pt x="18685" y="3844"/>
                  <a:pt x="18704" y="3874"/>
                  <a:pt x="18726" y="3874"/>
                </a:cubicBezTo>
                <a:cubicBezTo>
                  <a:pt x="18749" y="3874"/>
                  <a:pt x="18767" y="3844"/>
                  <a:pt x="18767" y="3806"/>
                </a:cubicBezTo>
                <a:cubicBezTo>
                  <a:pt x="18767" y="3768"/>
                  <a:pt x="18749" y="3737"/>
                  <a:pt x="18726" y="3737"/>
                </a:cubicBezTo>
                <a:close/>
                <a:moveTo>
                  <a:pt x="18934" y="3737"/>
                </a:moveTo>
                <a:cubicBezTo>
                  <a:pt x="18911" y="3737"/>
                  <a:pt x="18892" y="3768"/>
                  <a:pt x="18892" y="3806"/>
                </a:cubicBezTo>
                <a:cubicBezTo>
                  <a:pt x="18892" y="3844"/>
                  <a:pt x="18911" y="3874"/>
                  <a:pt x="18934" y="3874"/>
                </a:cubicBezTo>
                <a:cubicBezTo>
                  <a:pt x="18956" y="3874"/>
                  <a:pt x="18975" y="3844"/>
                  <a:pt x="18975" y="3806"/>
                </a:cubicBezTo>
                <a:cubicBezTo>
                  <a:pt x="18975" y="3768"/>
                  <a:pt x="18956" y="3737"/>
                  <a:pt x="18934" y="3737"/>
                </a:cubicBezTo>
                <a:close/>
                <a:moveTo>
                  <a:pt x="19141" y="3737"/>
                </a:moveTo>
                <a:cubicBezTo>
                  <a:pt x="19118" y="3737"/>
                  <a:pt x="19100" y="3768"/>
                  <a:pt x="19100" y="3806"/>
                </a:cubicBezTo>
                <a:cubicBezTo>
                  <a:pt x="19100" y="3844"/>
                  <a:pt x="19118" y="3874"/>
                  <a:pt x="19141" y="3874"/>
                </a:cubicBezTo>
                <a:cubicBezTo>
                  <a:pt x="19163" y="3874"/>
                  <a:pt x="19182" y="3844"/>
                  <a:pt x="19182" y="3806"/>
                </a:cubicBezTo>
                <a:cubicBezTo>
                  <a:pt x="19182" y="3768"/>
                  <a:pt x="19163" y="3737"/>
                  <a:pt x="19141" y="3737"/>
                </a:cubicBezTo>
                <a:close/>
                <a:moveTo>
                  <a:pt x="19356" y="3737"/>
                </a:moveTo>
                <a:cubicBezTo>
                  <a:pt x="19333" y="3737"/>
                  <a:pt x="19315" y="3768"/>
                  <a:pt x="19315" y="3806"/>
                </a:cubicBezTo>
                <a:cubicBezTo>
                  <a:pt x="19315" y="3844"/>
                  <a:pt x="19333" y="3874"/>
                  <a:pt x="19356" y="3874"/>
                </a:cubicBezTo>
                <a:cubicBezTo>
                  <a:pt x="19378" y="3874"/>
                  <a:pt x="19397" y="3844"/>
                  <a:pt x="19397" y="3806"/>
                </a:cubicBezTo>
                <a:cubicBezTo>
                  <a:pt x="19397" y="3768"/>
                  <a:pt x="19378" y="3737"/>
                  <a:pt x="19356" y="3737"/>
                </a:cubicBezTo>
                <a:close/>
                <a:moveTo>
                  <a:pt x="19563" y="3737"/>
                </a:moveTo>
                <a:cubicBezTo>
                  <a:pt x="19540" y="3737"/>
                  <a:pt x="19522" y="3768"/>
                  <a:pt x="19522" y="3806"/>
                </a:cubicBezTo>
                <a:cubicBezTo>
                  <a:pt x="19522" y="3844"/>
                  <a:pt x="19540" y="3874"/>
                  <a:pt x="19563" y="3874"/>
                </a:cubicBezTo>
                <a:cubicBezTo>
                  <a:pt x="19586" y="3874"/>
                  <a:pt x="19604" y="3844"/>
                  <a:pt x="19604" y="3806"/>
                </a:cubicBezTo>
                <a:cubicBezTo>
                  <a:pt x="19604" y="3768"/>
                  <a:pt x="19586" y="3737"/>
                  <a:pt x="19563" y="3737"/>
                </a:cubicBezTo>
                <a:close/>
                <a:moveTo>
                  <a:pt x="19770" y="3737"/>
                </a:moveTo>
                <a:cubicBezTo>
                  <a:pt x="19748" y="3737"/>
                  <a:pt x="19729" y="3768"/>
                  <a:pt x="19729" y="3806"/>
                </a:cubicBezTo>
                <a:cubicBezTo>
                  <a:pt x="19729" y="3844"/>
                  <a:pt x="19748" y="3874"/>
                  <a:pt x="19770" y="3874"/>
                </a:cubicBezTo>
                <a:cubicBezTo>
                  <a:pt x="19793" y="3874"/>
                  <a:pt x="19811" y="3844"/>
                  <a:pt x="19811" y="3806"/>
                </a:cubicBezTo>
                <a:cubicBezTo>
                  <a:pt x="19811" y="3768"/>
                  <a:pt x="19793" y="3737"/>
                  <a:pt x="19770" y="3737"/>
                </a:cubicBezTo>
                <a:close/>
                <a:moveTo>
                  <a:pt x="19985" y="3737"/>
                </a:moveTo>
                <a:cubicBezTo>
                  <a:pt x="19963" y="3737"/>
                  <a:pt x="19944" y="3768"/>
                  <a:pt x="19944" y="3806"/>
                </a:cubicBezTo>
                <a:cubicBezTo>
                  <a:pt x="19944" y="3844"/>
                  <a:pt x="19963" y="3874"/>
                  <a:pt x="19985" y="3874"/>
                </a:cubicBezTo>
                <a:cubicBezTo>
                  <a:pt x="20008" y="3874"/>
                  <a:pt x="20026" y="3844"/>
                  <a:pt x="20026" y="3806"/>
                </a:cubicBezTo>
                <a:cubicBezTo>
                  <a:pt x="20026" y="3768"/>
                  <a:pt x="20008" y="3737"/>
                  <a:pt x="19985" y="3737"/>
                </a:cubicBezTo>
                <a:close/>
                <a:moveTo>
                  <a:pt x="20193" y="3737"/>
                </a:moveTo>
                <a:cubicBezTo>
                  <a:pt x="20170" y="3737"/>
                  <a:pt x="20151" y="3768"/>
                  <a:pt x="20151" y="3806"/>
                </a:cubicBezTo>
                <a:cubicBezTo>
                  <a:pt x="20151" y="3844"/>
                  <a:pt x="20170" y="3874"/>
                  <a:pt x="20193" y="3874"/>
                </a:cubicBezTo>
                <a:cubicBezTo>
                  <a:pt x="20215" y="3874"/>
                  <a:pt x="20234" y="3844"/>
                  <a:pt x="20234" y="3806"/>
                </a:cubicBezTo>
                <a:cubicBezTo>
                  <a:pt x="20234" y="3768"/>
                  <a:pt x="20215" y="3737"/>
                  <a:pt x="20193" y="3737"/>
                </a:cubicBezTo>
                <a:close/>
                <a:moveTo>
                  <a:pt x="20400" y="3737"/>
                </a:moveTo>
                <a:cubicBezTo>
                  <a:pt x="20377" y="3737"/>
                  <a:pt x="20359" y="3768"/>
                  <a:pt x="20359" y="3806"/>
                </a:cubicBezTo>
                <a:cubicBezTo>
                  <a:pt x="20359" y="3844"/>
                  <a:pt x="20377" y="3874"/>
                  <a:pt x="20400" y="3874"/>
                </a:cubicBezTo>
                <a:cubicBezTo>
                  <a:pt x="20422" y="3874"/>
                  <a:pt x="20441" y="3844"/>
                  <a:pt x="20441" y="3806"/>
                </a:cubicBezTo>
                <a:cubicBezTo>
                  <a:pt x="20441" y="3789"/>
                  <a:pt x="20437" y="3774"/>
                  <a:pt x="20431" y="3762"/>
                </a:cubicBezTo>
                <a:cubicBezTo>
                  <a:pt x="20427" y="3757"/>
                  <a:pt x="20424" y="3752"/>
                  <a:pt x="20420" y="3746"/>
                </a:cubicBezTo>
                <a:cubicBezTo>
                  <a:pt x="20414" y="3741"/>
                  <a:pt x="20407" y="3737"/>
                  <a:pt x="20400" y="3737"/>
                </a:cubicBezTo>
                <a:close/>
                <a:moveTo>
                  <a:pt x="20615" y="3737"/>
                </a:moveTo>
                <a:cubicBezTo>
                  <a:pt x="20592" y="3737"/>
                  <a:pt x="20574" y="3768"/>
                  <a:pt x="20574" y="3806"/>
                </a:cubicBezTo>
                <a:cubicBezTo>
                  <a:pt x="20574" y="3844"/>
                  <a:pt x="20592" y="3874"/>
                  <a:pt x="20615" y="3874"/>
                </a:cubicBezTo>
                <a:cubicBezTo>
                  <a:pt x="20637" y="3874"/>
                  <a:pt x="20656" y="3844"/>
                  <a:pt x="20656" y="3806"/>
                </a:cubicBezTo>
                <a:cubicBezTo>
                  <a:pt x="20656" y="3768"/>
                  <a:pt x="20637" y="3737"/>
                  <a:pt x="20615" y="3737"/>
                </a:cubicBezTo>
                <a:close/>
                <a:moveTo>
                  <a:pt x="20822" y="3737"/>
                </a:moveTo>
                <a:cubicBezTo>
                  <a:pt x="20799" y="3737"/>
                  <a:pt x="20781" y="3768"/>
                  <a:pt x="20781" y="3806"/>
                </a:cubicBezTo>
                <a:cubicBezTo>
                  <a:pt x="20781" y="3844"/>
                  <a:pt x="20799" y="3874"/>
                  <a:pt x="20822" y="3874"/>
                </a:cubicBezTo>
                <a:cubicBezTo>
                  <a:pt x="20845" y="3874"/>
                  <a:pt x="20863" y="3844"/>
                  <a:pt x="20863" y="3806"/>
                </a:cubicBezTo>
                <a:cubicBezTo>
                  <a:pt x="20863" y="3768"/>
                  <a:pt x="20845" y="3737"/>
                  <a:pt x="20822" y="3737"/>
                </a:cubicBezTo>
                <a:close/>
                <a:moveTo>
                  <a:pt x="21026" y="3737"/>
                </a:moveTo>
                <a:cubicBezTo>
                  <a:pt x="21005" y="3740"/>
                  <a:pt x="20988" y="3770"/>
                  <a:pt x="20988" y="3805"/>
                </a:cubicBezTo>
                <a:cubicBezTo>
                  <a:pt x="20988" y="3843"/>
                  <a:pt x="21007" y="3873"/>
                  <a:pt x="21029" y="3873"/>
                </a:cubicBezTo>
                <a:cubicBezTo>
                  <a:pt x="21052" y="3873"/>
                  <a:pt x="21070" y="3843"/>
                  <a:pt x="21070" y="3805"/>
                </a:cubicBezTo>
                <a:cubicBezTo>
                  <a:pt x="21070" y="3794"/>
                  <a:pt x="21069" y="3784"/>
                  <a:pt x="21066" y="3775"/>
                </a:cubicBezTo>
                <a:cubicBezTo>
                  <a:pt x="21054" y="3763"/>
                  <a:pt x="21042" y="3752"/>
                  <a:pt x="21029" y="3740"/>
                </a:cubicBezTo>
                <a:cubicBezTo>
                  <a:pt x="21028" y="3739"/>
                  <a:pt x="21027" y="3738"/>
                  <a:pt x="21026" y="3737"/>
                </a:cubicBezTo>
                <a:close/>
                <a:moveTo>
                  <a:pt x="4679" y="3750"/>
                </a:moveTo>
                <a:cubicBezTo>
                  <a:pt x="4671" y="3750"/>
                  <a:pt x="4665" y="3754"/>
                  <a:pt x="4660" y="3759"/>
                </a:cubicBezTo>
                <a:cubicBezTo>
                  <a:pt x="4652" y="3768"/>
                  <a:pt x="4648" y="3781"/>
                  <a:pt x="4645" y="3796"/>
                </a:cubicBezTo>
                <a:cubicBezTo>
                  <a:pt x="4641" y="3814"/>
                  <a:pt x="4639" y="3834"/>
                  <a:pt x="4637" y="3853"/>
                </a:cubicBezTo>
                <a:cubicBezTo>
                  <a:pt x="4643" y="3860"/>
                  <a:pt x="4651" y="3865"/>
                  <a:pt x="4660" y="3865"/>
                </a:cubicBezTo>
                <a:cubicBezTo>
                  <a:pt x="4682" y="3865"/>
                  <a:pt x="4701" y="3834"/>
                  <a:pt x="4701" y="3796"/>
                </a:cubicBezTo>
                <a:cubicBezTo>
                  <a:pt x="4701" y="3785"/>
                  <a:pt x="4699" y="3775"/>
                  <a:pt x="4696" y="3766"/>
                </a:cubicBezTo>
                <a:cubicBezTo>
                  <a:pt x="4689" y="3757"/>
                  <a:pt x="4683" y="3750"/>
                  <a:pt x="4679" y="3750"/>
                </a:cubicBezTo>
                <a:close/>
                <a:moveTo>
                  <a:pt x="5316" y="3750"/>
                </a:moveTo>
                <a:cubicBezTo>
                  <a:pt x="5306" y="3759"/>
                  <a:pt x="5297" y="3773"/>
                  <a:pt x="5289" y="3787"/>
                </a:cubicBezTo>
                <a:cubicBezTo>
                  <a:pt x="5286" y="3792"/>
                  <a:pt x="5284" y="3797"/>
                  <a:pt x="5282" y="3801"/>
                </a:cubicBezTo>
                <a:cubicBezTo>
                  <a:pt x="5273" y="3822"/>
                  <a:pt x="5270" y="3841"/>
                  <a:pt x="5281" y="3841"/>
                </a:cubicBezTo>
                <a:cubicBezTo>
                  <a:pt x="5284" y="3841"/>
                  <a:pt x="5286" y="3840"/>
                  <a:pt x="5289" y="3839"/>
                </a:cubicBezTo>
                <a:cubicBezTo>
                  <a:pt x="5300" y="3835"/>
                  <a:pt x="5310" y="3820"/>
                  <a:pt x="5317" y="3801"/>
                </a:cubicBezTo>
                <a:cubicBezTo>
                  <a:pt x="5320" y="3792"/>
                  <a:pt x="5323" y="3782"/>
                  <a:pt x="5325" y="3771"/>
                </a:cubicBezTo>
                <a:cubicBezTo>
                  <a:pt x="5323" y="3763"/>
                  <a:pt x="5320" y="3756"/>
                  <a:pt x="5316" y="3750"/>
                </a:cubicBezTo>
                <a:close/>
                <a:moveTo>
                  <a:pt x="12193" y="3750"/>
                </a:moveTo>
                <a:cubicBezTo>
                  <a:pt x="12182" y="3763"/>
                  <a:pt x="12175" y="3783"/>
                  <a:pt x="12175" y="3806"/>
                </a:cubicBezTo>
                <a:cubicBezTo>
                  <a:pt x="12175" y="3844"/>
                  <a:pt x="12194" y="3874"/>
                  <a:pt x="12216" y="3874"/>
                </a:cubicBezTo>
                <a:cubicBezTo>
                  <a:pt x="12239" y="3874"/>
                  <a:pt x="12257" y="3844"/>
                  <a:pt x="12257" y="3806"/>
                </a:cubicBezTo>
                <a:cubicBezTo>
                  <a:pt x="12257" y="3805"/>
                  <a:pt x="12257" y="3805"/>
                  <a:pt x="12257" y="3805"/>
                </a:cubicBezTo>
                <a:cubicBezTo>
                  <a:pt x="12244" y="3793"/>
                  <a:pt x="12230" y="3782"/>
                  <a:pt x="12216" y="3770"/>
                </a:cubicBezTo>
                <a:cubicBezTo>
                  <a:pt x="12208" y="3764"/>
                  <a:pt x="12200" y="3757"/>
                  <a:pt x="12193" y="3750"/>
                </a:cubicBezTo>
                <a:close/>
                <a:moveTo>
                  <a:pt x="14081" y="3750"/>
                </a:moveTo>
                <a:cubicBezTo>
                  <a:pt x="14071" y="3763"/>
                  <a:pt x="14064" y="3783"/>
                  <a:pt x="14064" y="3805"/>
                </a:cubicBezTo>
                <a:cubicBezTo>
                  <a:pt x="14064" y="3843"/>
                  <a:pt x="14082" y="3874"/>
                  <a:pt x="14105" y="3874"/>
                </a:cubicBezTo>
                <a:cubicBezTo>
                  <a:pt x="14125" y="3874"/>
                  <a:pt x="14142" y="3849"/>
                  <a:pt x="14145" y="3817"/>
                </a:cubicBezTo>
                <a:cubicBezTo>
                  <a:pt x="14141" y="3813"/>
                  <a:pt x="14138" y="3809"/>
                  <a:pt x="14134" y="3805"/>
                </a:cubicBezTo>
                <a:cubicBezTo>
                  <a:pt x="14124" y="3796"/>
                  <a:pt x="14115" y="3785"/>
                  <a:pt x="14105" y="3775"/>
                </a:cubicBezTo>
                <a:cubicBezTo>
                  <a:pt x="14097" y="3767"/>
                  <a:pt x="14089" y="3758"/>
                  <a:pt x="14081" y="3750"/>
                </a:cubicBezTo>
                <a:close/>
                <a:moveTo>
                  <a:pt x="7000" y="3763"/>
                </a:moveTo>
                <a:cubicBezTo>
                  <a:pt x="6996" y="3777"/>
                  <a:pt x="6993" y="3791"/>
                  <a:pt x="6989" y="3807"/>
                </a:cubicBezTo>
                <a:cubicBezTo>
                  <a:pt x="6985" y="3826"/>
                  <a:pt x="6981" y="3848"/>
                  <a:pt x="6978" y="3873"/>
                </a:cubicBezTo>
                <a:cubicBezTo>
                  <a:pt x="6996" y="3865"/>
                  <a:pt x="7010" y="3839"/>
                  <a:pt x="7010" y="3807"/>
                </a:cubicBezTo>
                <a:cubicBezTo>
                  <a:pt x="7010" y="3790"/>
                  <a:pt x="7006" y="3775"/>
                  <a:pt x="7000" y="3763"/>
                </a:cubicBezTo>
                <a:close/>
                <a:moveTo>
                  <a:pt x="4064" y="3776"/>
                </a:moveTo>
                <a:cubicBezTo>
                  <a:pt x="4054" y="3777"/>
                  <a:pt x="4046" y="3781"/>
                  <a:pt x="4046" y="3797"/>
                </a:cubicBezTo>
                <a:cubicBezTo>
                  <a:pt x="4046" y="3798"/>
                  <a:pt x="4046" y="3799"/>
                  <a:pt x="4047" y="3801"/>
                </a:cubicBezTo>
                <a:cubicBezTo>
                  <a:pt x="4050" y="3805"/>
                  <a:pt x="4057" y="3811"/>
                  <a:pt x="4066" y="3819"/>
                </a:cubicBezTo>
                <a:cubicBezTo>
                  <a:pt x="4067" y="3813"/>
                  <a:pt x="4067" y="3807"/>
                  <a:pt x="4067" y="3801"/>
                </a:cubicBezTo>
                <a:cubicBezTo>
                  <a:pt x="4067" y="3792"/>
                  <a:pt x="4066" y="3784"/>
                  <a:pt x="4064" y="3776"/>
                </a:cubicBezTo>
                <a:close/>
                <a:moveTo>
                  <a:pt x="10998" y="3789"/>
                </a:moveTo>
                <a:cubicBezTo>
                  <a:pt x="10997" y="3791"/>
                  <a:pt x="10996" y="3794"/>
                  <a:pt x="10995" y="3797"/>
                </a:cubicBezTo>
                <a:cubicBezTo>
                  <a:pt x="10991" y="3808"/>
                  <a:pt x="10987" y="3822"/>
                  <a:pt x="10985" y="3840"/>
                </a:cubicBezTo>
                <a:cubicBezTo>
                  <a:pt x="10985" y="3840"/>
                  <a:pt x="10987" y="3841"/>
                  <a:pt x="10988" y="3842"/>
                </a:cubicBezTo>
                <a:cubicBezTo>
                  <a:pt x="10994" y="3830"/>
                  <a:pt x="10998" y="3814"/>
                  <a:pt x="10998" y="3797"/>
                </a:cubicBezTo>
                <a:cubicBezTo>
                  <a:pt x="10998" y="3794"/>
                  <a:pt x="10998" y="3791"/>
                  <a:pt x="10998" y="3789"/>
                </a:cubicBezTo>
                <a:close/>
                <a:moveTo>
                  <a:pt x="13652" y="3789"/>
                </a:moveTo>
                <a:cubicBezTo>
                  <a:pt x="13649" y="3789"/>
                  <a:pt x="13646" y="3790"/>
                  <a:pt x="13642" y="3790"/>
                </a:cubicBezTo>
                <a:cubicBezTo>
                  <a:pt x="13642" y="3794"/>
                  <a:pt x="13642" y="3797"/>
                  <a:pt x="13642" y="3800"/>
                </a:cubicBezTo>
                <a:cubicBezTo>
                  <a:pt x="13642" y="3838"/>
                  <a:pt x="13660" y="3869"/>
                  <a:pt x="13683" y="3869"/>
                </a:cubicBezTo>
                <a:cubicBezTo>
                  <a:pt x="13691" y="3869"/>
                  <a:pt x="13699" y="3865"/>
                  <a:pt x="13705" y="3857"/>
                </a:cubicBezTo>
                <a:cubicBezTo>
                  <a:pt x="13698" y="3846"/>
                  <a:pt x="13690" y="3832"/>
                  <a:pt x="13683" y="3821"/>
                </a:cubicBezTo>
                <a:cubicBezTo>
                  <a:pt x="13678" y="3813"/>
                  <a:pt x="13673" y="3806"/>
                  <a:pt x="13668" y="3800"/>
                </a:cubicBezTo>
                <a:cubicBezTo>
                  <a:pt x="13663" y="3793"/>
                  <a:pt x="13657" y="3789"/>
                  <a:pt x="13652" y="3789"/>
                </a:cubicBezTo>
                <a:close/>
                <a:moveTo>
                  <a:pt x="1681" y="3814"/>
                </a:moveTo>
                <a:cubicBezTo>
                  <a:pt x="1684" y="3847"/>
                  <a:pt x="1701" y="3872"/>
                  <a:pt x="1722" y="3872"/>
                </a:cubicBezTo>
                <a:cubicBezTo>
                  <a:pt x="1733" y="3872"/>
                  <a:pt x="1744" y="3863"/>
                  <a:pt x="1751" y="3850"/>
                </a:cubicBezTo>
                <a:cubicBezTo>
                  <a:pt x="1742" y="3847"/>
                  <a:pt x="1732" y="3842"/>
                  <a:pt x="1722" y="3837"/>
                </a:cubicBezTo>
                <a:cubicBezTo>
                  <a:pt x="1708" y="3831"/>
                  <a:pt x="1695" y="3823"/>
                  <a:pt x="1681" y="3814"/>
                </a:cubicBezTo>
                <a:close/>
                <a:moveTo>
                  <a:pt x="13306" y="3814"/>
                </a:moveTo>
                <a:cubicBezTo>
                  <a:pt x="13294" y="3814"/>
                  <a:pt x="13280" y="3819"/>
                  <a:pt x="13265" y="3827"/>
                </a:cubicBezTo>
                <a:cubicBezTo>
                  <a:pt x="13256" y="3833"/>
                  <a:pt x="13245" y="3841"/>
                  <a:pt x="13235" y="3849"/>
                </a:cubicBezTo>
                <a:cubicBezTo>
                  <a:pt x="13242" y="3864"/>
                  <a:pt x="13253" y="3873"/>
                  <a:pt x="13265" y="3873"/>
                </a:cubicBezTo>
                <a:cubicBezTo>
                  <a:pt x="13286" y="3873"/>
                  <a:pt x="13303" y="3847"/>
                  <a:pt x="13306" y="3814"/>
                </a:cubicBezTo>
                <a:close/>
                <a:moveTo>
                  <a:pt x="3644" y="3827"/>
                </a:moveTo>
                <a:cubicBezTo>
                  <a:pt x="3636" y="3831"/>
                  <a:pt x="3624" y="3835"/>
                  <a:pt x="3611" y="3839"/>
                </a:cubicBezTo>
                <a:cubicBezTo>
                  <a:pt x="3600" y="3842"/>
                  <a:pt x="3589" y="3845"/>
                  <a:pt x="3577" y="3848"/>
                </a:cubicBezTo>
                <a:cubicBezTo>
                  <a:pt x="3585" y="3866"/>
                  <a:pt x="3597" y="3877"/>
                  <a:pt x="3611" y="3877"/>
                </a:cubicBezTo>
                <a:cubicBezTo>
                  <a:pt x="3626" y="3877"/>
                  <a:pt x="3640" y="3862"/>
                  <a:pt x="3647" y="3841"/>
                </a:cubicBezTo>
                <a:cubicBezTo>
                  <a:pt x="3646" y="3836"/>
                  <a:pt x="3645" y="3832"/>
                  <a:pt x="3644" y="3827"/>
                </a:cubicBezTo>
                <a:close/>
                <a:moveTo>
                  <a:pt x="12829" y="3827"/>
                </a:moveTo>
                <a:cubicBezTo>
                  <a:pt x="12824" y="3828"/>
                  <a:pt x="12819" y="3834"/>
                  <a:pt x="12813" y="3845"/>
                </a:cubicBezTo>
                <a:cubicBezTo>
                  <a:pt x="12820" y="3859"/>
                  <a:pt x="12831" y="3868"/>
                  <a:pt x="12843" y="3868"/>
                </a:cubicBezTo>
                <a:cubicBezTo>
                  <a:pt x="12846" y="3868"/>
                  <a:pt x="12849" y="3867"/>
                  <a:pt x="12852" y="3866"/>
                </a:cubicBezTo>
                <a:cubicBezTo>
                  <a:pt x="12850" y="3854"/>
                  <a:pt x="12846" y="3845"/>
                  <a:pt x="12843" y="3838"/>
                </a:cubicBezTo>
                <a:cubicBezTo>
                  <a:pt x="12839" y="3830"/>
                  <a:pt x="12834" y="3826"/>
                  <a:pt x="12829" y="3827"/>
                </a:cubicBezTo>
                <a:close/>
                <a:moveTo>
                  <a:pt x="3009" y="3840"/>
                </a:moveTo>
                <a:cubicBezTo>
                  <a:pt x="2999" y="3842"/>
                  <a:pt x="2989" y="3844"/>
                  <a:pt x="2978" y="3845"/>
                </a:cubicBezTo>
                <a:cubicBezTo>
                  <a:pt x="2977" y="3845"/>
                  <a:pt x="2977" y="3845"/>
                  <a:pt x="2977" y="3845"/>
                </a:cubicBezTo>
                <a:cubicBezTo>
                  <a:pt x="2967" y="3847"/>
                  <a:pt x="2957" y="3847"/>
                  <a:pt x="2948" y="3845"/>
                </a:cubicBezTo>
                <a:cubicBezTo>
                  <a:pt x="2955" y="3858"/>
                  <a:pt x="2966" y="3866"/>
                  <a:pt x="2977" y="3866"/>
                </a:cubicBezTo>
                <a:cubicBezTo>
                  <a:pt x="2990" y="3866"/>
                  <a:pt x="3001" y="3855"/>
                  <a:pt x="3009" y="3840"/>
                </a:cubicBezTo>
                <a:close/>
                <a:moveTo>
                  <a:pt x="23" y="3865"/>
                </a:moveTo>
                <a:cubicBezTo>
                  <a:pt x="29" y="3870"/>
                  <a:pt x="35" y="3873"/>
                  <a:pt x="42" y="3873"/>
                </a:cubicBezTo>
                <a:cubicBezTo>
                  <a:pt x="48" y="3873"/>
                  <a:pt x="54" y="3870"/>
                  <a:pt x="60" y="3865"/>
                </a:cubicBezTo>
                <a:lnTo>
                  <a:pt x="42" y="3865"/>
                </a:lnTo>
                <a:lnTo>
                  <a:pt x="23" y="3865"/>
                </a:lnTo>
                <a:close/>
                <a:moveTo>
                  <a:pt x="148" y="3904"/>
                </a:moveTo>
                <a:cubicBezTo>
                  <a:pt x="126" y="3904"/>
                  <a:pt x="107" y="3935"/>
                  <a:pt x="107" y="3972"/>
                </a:cubicBezTo>
                <a:cubicBezTo>
                  <a:pt x="107" y="4010"/>
                  <a:pt x="126" y="4041"/>
                  <a:pt x="148" y="4041"/>
                </a:cubicBezTo>
                <a:cubicBezTo>
                  <a:pt x="171" y="4041"/>
                  <a:pt x="190" y="4010"/>
                  <a:pt x="190" y="3972"/>
                </a:cubicBezTo>
                <a:cubicBezTo>
                  <a:pt x="190" y="3935"/>
                  <a:pt x="171" y="3904"/>
                  <a:pt x="148" y="3904"/>
                </a:cubicBezTo>
                <a:close/>
                <a:moveTo>
                  <a:pt x="356" y="3904"/>
                </a:moveTo>
                <a:cubicBezTo>
                  <a:pt x="333" y="3904"/>
                  <a:pt x="315" y="3935"/>
                  <a:pt x="315" y="3972"/>
                </a:cubicBezTo>
                <a:cubicBezTo>
                  <a:pt x="315" y="4010"/>
                  <a:pt x="333" y="4041"/>
                  <a:pt x="356" y="4041"/>
                </a:cubicBezTo>
                <a:cubicBezTo>
                  <a:pt x="378" y="4041"/>
                  <a:pt x="397" y="4010"/>
                  <a:pt x="397" y="3972"/>
                </a:cubicBezTo>
                <a:cubicBezTo>
                  <a:pt x="397" y="3935"/>
                  <a:pt x="378" y="3904"/>
                  <a:pt x="356" y="3904"/>
                </a:cubicBezTo>
                <a:close/>
                <a:moveTo>
                  <a:pt x="563" y="3904"/>
                </a:moveTo>
                <a:cubicBezTo>
                  <a:pt x="540" y="3904"/>
                  <a:pt x="522" y="3935"/>
                  <a:pt x="522" y="3972"/>
                </a:cubicBezTo>
                <a:cubicBezTo>
                  <a:pt x="522" y="4010"/>
                  <a:pt x="540" y="4041"/>
                  <a:pt x="563" y="4041"/>
                </a:cubicBezTo>
                <a:cubicBezTo>
                  <a:pt x="586" y="4041"/>
                  <a:pt x="604" y="4010"/>
                  <a:pt x="604" y="3972"/>
                </a:cubicBezTo>
                <a:cubicBezTo>
                  <a:pt x="604" y="3935"/>
                  <a:pt x="586" y="3904"/>
                  <a:pt x="563" y="3904"/>
                </a:cubicBezTo>
                <a:close/>
                <a:moveTo>
                  <a:pt x="778" y="3904"/>
                </a:moveTo>
                <a:cubicBezTo>
                  <a:pt x="755" y="3904"/>
                  <a:pt x="737" y="3935"/>
                  <a:pt x="737" y="3972"/>
                </a:cubicBezTo>
                <a:cubicBezTo>
                  <a:pt x="737" y="4010"/>
                  <a:pt x="755" y="4041"/>
                  <a:pt x="778" y="4041"/>
                </a:cubicBezTo>
                <a:cubicBezTo>
                  <a:pt x="801" y="4041"/>
                  <a:pt x="819" y="4010"/>
                  <a:pt x="819" y="3972"/>
                </a:cubicBezTo>
                <a:cubicBezTo>
                  <a:pt x="819" y="3935"/>
                  <a:pt x="801" y="3904"/>
                  <a:pt x="778" y="3904"/>
                </a:cubicBezTo>
                <a:close/>
                <a:moveTo>
                  <a:pt x="985" y="3904"/>
                </a:moveTo>
                <a:cubicBezTo>
                  <a:pt x="963" y="3904"/>
                  <a:pt x="944" y="3935"/>
                  <a:pt x="944" y="3972"/>
                </a:cubicBezTo>
                <a:cubicBezTo>
                  <a:pt x="944" y="4010"/>
                  <a:pt x="963" y="4041"/>
                  <a:pt x="985" y="4041"/>
                </a:cubicBezTo>
                <a:cubicBezTo>
                  <a:pt x="1008" y="4041"/>
                  <a:pt x="1026" y="4010"/>
                  <a:pt x="1026" y="3972"/>
                </a:cubicBezTo>
                <a:cubicBezTo>
                  <a:pt x="1026" y="3935"/>
                  <a:pt x="1008" y="3904"/>
                  <a:pt x="985" y="3904"/>
                </a:cubicBezTo>
                <a:close/>
                <a:moveTo>
                  <a:pt x="1193" y="3904"/>
                </a:moveTo>
                <a:cubicBezTo>
                  <a:pt x="1170" y="3904"/>
                  <a:pt x="1152" y="3935"/>
                  <a:pt x="1152" y="3972"/>
                </a:cubicBezTo>
                <a:cubicBezTo>
                  <a:pt x="1152" y="4010"/>
                  <a:pt x="1170" y="4041"/>
                  <a:pt x="1193" y="4041"/>
                </a:cubicBezTo>
                <a:cubicBezTo>
                  <a:pt x="1215" y="4041"/>
                  <a:pt x="1234" y="4010"/>
                  <a:pt x="1234" y="3972"/>
                </a:cubicBezTo>
                <a:cubicBezTo>
                  <a:pt x="1234" y="3935"/>
                  <a:pt x="1215" y="3904"/>
                  <a:pt x="1193" y="3904"/>
                </a:cubicBezTo>
                <a:close/>
                <a:moveTo>
                  <a:pt x="1407" y="3904"/>
                </a:moveTo>
                <a:cubicBezTo>
                  <a:pt x="1385" y="3904"/>
                  <a:pt x="1366" y="3935"/>
                  <a:pt x="1366" y="3972"/>
                </a:cubicBezTo>
                <a:cubicBezTo>
                  <a:pt x="1366" y="4010"/>
                  <a:pt x="1385" y="4041"/>
                  <a:pt x="1407" y="4041"/>
                </a:cubicBezTo>
                <a:cubicBezTo>
                  <a:pt x="1430" y="4041"/>
                  <a:pt x="1449" y="4010"/>
                  <a:pt x="1449" y="3972"/>
                </a:cubicBezTo>
                <a:cubicBezTo>
                  <a:pt x="1449" y="3935"/>
                  <a:pt x="1430" y="3904"/>
                  <a:pt x="1407" y="3904"/>
                </a:cubicBezTo>
                <a:close/>
                <a:moveTo>
                  <a:pt x="1615" y="3904"/>
                </a:moveTo>
                <a:cubicBezTo>
                  <a:pt x="1592" y="3904"/>
                  <a:pt x="1574" y="3935"/>
                  <a:pt x="1574" y="3972"/>
                </a:cubicBezTo>
                <a:cubicBezTo>
                  <a:pt x="1574" y="4010"/>
                  <a:pt x="1592" y="4041"/>
                  <a:pt x="1615" y="4041"/>
                </a:cubicBezTo>
                <a:cubicBezTo>
                  <a:pt x="1637" y="4041"/>
                  <a:pt x="1656" y="4010"/>
                  <a:pt x="1656" y="3972"/>
                </a:cubicBezTo>
                <a:cubicBezTo>
                  <a:pt x="1656" y="3935"/>
                  <a:pt x="1637" y="3904"/>
                  <a:pt x="1615" y="3904"/>
                </a:cubicBezTo>
                <a:close/>
                <a:moveTo>
                  <a:pt x="1822" y="3904"/>
                </a:moveTo>
                <a:cubicBezTo>
                  <a:pt x="1799" y="3904"/>
                  <a:pt x="1781" y="3935"/>
                  <a:pt x="1781" y="3972"/>
                </a:cubicBezTo>
                <a:cubicBezTo>
                  <a:pt x="1781" y="4010"/>
                  <a:pt x="1799" y="4041"/>
                  <a:pt x="1822" y="4041"/>
                </a:cubicBezTo>
                <a:cubicBezTo>
                  <a:pt x="1845" y="4041"/>
                  <a:pt x="1863" y="4010"/>
                  <a:pt x="1863" y="3972"/>
                </a:cubicBezTo>
                <a:cubicBezTo>
                  <a:pt x="1863" y="3935"/>
                  <a:pt x="1845" y="3904"/>
                  <a:pt x="1822" y="3904"/>
                </a:cubicBezTo>
                <a:close/>
                <a:moveTo>
                  <a:pt x="2037" y="3904"/>
                </a:moveTo>
                <a:cubicBezTo>
                  <a:pt x="2014" y="3904"/>
                  <a:pt x="1996" y="3935"/>
                  <a:pt x="1996" y="3972"/>
                </a:cubicBezTo>
                <a:cubicBezTo>
                  <a:pt x="1996" y="4010"/>
                  <a:pt x="2014" y="4041"/>
                  <a:pt x="2037" y="4041"/>
                </a:cubicBezTo>
                <a:cubicBezTo>
                  <a:pt x="2060" y="4041"/>
                  <a:pt x="2078" y="4010"/>
                  <a:pt x="2078" y="3972"/>
                </a:cubicBezTo>
                <a:cubicBezTo>
                  <a:pt x="2078" y="3935"/>
                  <a:pt x="2060" y="3904"/>
                  <a:pt x="2037" y="3904"/>
                </a:cubicBezTo>
                <a:close/>
                <a:moveTo>
                  <a:pt x="2244" y="3904"/>
                </a:moveTo>
                <a:cubicBezTo>
                  <a:pt x="2222" y="3904"/>
                  <a:pt x="2203" y="3935"/>
                  <a:pt x="2203" y="3972"/>
                </a:cubicBezTo>
                <a:cubicBezTo>
                  <a:pt x="2203" y="4010"/>
                  <a:pt x="2222" y="4041"/>
                  <a:pt x="2244" y="4041"/>
                </a:cubicBezTo>
                <a:cubicBezTo>
                  <a:pt x="2267" y="4041"/>
                  <a:pt x="2285" y="4010"/>
                  <a:pt x="2285" y="3972"/>
                </a:cubicBezTo>
                <a:cubicBezTo>
                  <a:pt x="2285" y="3935"/>
                  <a:pt x="2267" y="3904"/>
                  <a:pt x="2244" y="3904"/>
                </a:cubicBezTo>
                <a:close/>
                <a:moveTo>
                  <a:pt x="2452" y="3904"/>
                </a:moveTo>
                <a:cubicBezTo>
                  <a:pt x="2429" y="3904"/>
                  <a:pt x="2411" y="3935"/>
                  <a:pt x="2411" y="3972"/>
                </a:cubicBezTo>
                <a:cubicBezTo>
                  <a:pt x="2411" y="4010"/>
                  <a:pt x="2429" y="4041"/>
                  <a:pt x="2452" y="4041"/>
                </a:cubicBezTo>
                <a:cubicBezTo>
                  <a:pt x="2474" y="4041"/>
                  <a:pt x="2493" y="4010"/>
                  <a:pt x="2493" y="3972"/>
                </a:cubicBezTo>
                <a:cubicBezTo>
                  <a:pt x="2493" y="3935"/>
                  <a:pt x="2474" y="3904"/>
                  <a:pt x="2452" y="3904"/>
                </a:cubicBezTo>
                <a:close/>
                <a:moveTo>
                  <a:pt x="2666" y="3904"/>
                </a:moveTo>
                <a:cubicBezTo>
                  <a:pt x="2644" y="3904"/>
                  <a:pt x="2625" y="3935"/>
                  <a:pt x="2625" y="3972"/>
                </a:cubicBezTo>
                <a:cubicBezTo>
                  <a:pt x="2625" y="4010"/>
                  <a:pt x="2644" y="4041"/>
                  <a:pt x="2666" y="4041"/>
                </a:cubicBezTo>
                <a:cubicBezTo>
                  <a:pt x="2689" y="4041"/>
                  <a:pt x="2707" y="4010"/>
                  <a:pt x="2707" y="3972"/>
                </a:cubicBezTo>
                <a:cubicBezTo>
                  <a:pt x="2707" y="3935"/>
                  <a:pt x="2689" y="3904"/>
                  <a:pt x="2666" y="3904"/>
                </a:cubicBezTo>
                <a:close/>
                <a:moveTo>
                  <a:pt x="2874" y="3904"/>
                </a:moveTo>
                <a:cubicBezTo>
                  <a:pt x="2851" y="3904"/>
                  <a:pt x="2833" y="3935"/>
                  <a:pt x="2833" y="3972"/>
                </a:cubicBezTo>
                <a:cubicBezTo>
                  <a:pt x="2833" y="4010"/>
                  <a:pt x="2851" y="4041"/>
                  <a:pt x="2874" y="4041"/>
                </a:cubicBezTo>
                <a:cubicBezTo>
                  <a:pt x="2896" y="4041"/>
                  <a:pt x="2915" y="4010"/>
                  <a:pt x="2915" y="3972"/>
                </a:cubicBezTo>
                <a:cubicBezTo>
                  <a:pt x="2915" y="3935"/>
                  <a:pt x="2896" y="3904"/>
                  <a:pt x="2874" y="3904"/>
                </a:cubicBezTo>
                <a:close/>
                <a:moveTo>
                  <a:pt x="3081" y="3904"/>
                </a:moveTo>
                <a:cubicBezTo>
                  <a:pt x="3058" y="3904"/>
                  <a:pt x="3040" y="3935"/>
                  <a:pt x="3040" y="3972"/>
                </a:cubicBezTo>
                <a:cubicBezTo>
                  <a:pt x="3040" y="4006"/>
                  <a:pt x="3054" y="4033"/>
                  <a:pt x="3073" y="4039"/>
                </a:cubicBezTo>
                <a:cubicBezTo>
                  <a:pt x="3069" y="4028"/>
                  <a:pt x="3070" y="4017"/>
                  <a:pt x="3070" y="4013"/>
                </a:cubicBezTo>
                <a:cubicBezTo>
                  <a:pt x="3070" y="3987"/>
                  <a:pt x="3098" y="3986"/>
                  <a:pt x="3122" y="3980"/>
                </a:cubicBezTo>
                <a:cubicBezTo>
                  <a:pt x="3122" y="3977"/>
                  <a:pt x="3122" y="3975"/>
                  <a:pt x="3122" y="3972"/>
                </a:cubicBezTo>
                <a:cubicBezTo>
                  <a:pt x="3122" y="3935"/>
                  <a:pt x="3104" y="3904"/>
                  <a:pt x="3081" y="3904"/>
                </a:cubicBezTo>
                <a:close/>
                <a:moveTo>
                  <a:pt x="3506" y="3904"/>
                </a:moveTo>
                <a:cubicBezTo>
                  <a:pt x="3496" y="3904"/>
                  <a:pt x="3486" y="3911"/>
                  <a:pt x="3479" y="3922"/>
                </a:cubicBezTo>
                <a:cubicBezTo>
                  <a:pt x="3478" y="3926"/>
                  <a:pt x="3478" y="3930"/>
                  <a:pt x="3478" y="3935"/>
                </a:cubicBezTo>
                <a:cubicBezTo>
                  <a:pt x="3478" y="3964"/>
                  <a:pt x="3488" y="3981"/>
                  <a:pt x="3505" y="3981"/>
                </a:cubicBezTo>
                <a:cubicBezTo>
                  <a:pt x="3517" y="3981"/>
                  <a:pt x="3532" y="3977"/>
                  <a:pt x="3547" y="3970"/>
                </a:cubicBezTo>
                <a:cubicBezTo>
                  <a:pt x="3546" y="3933"/>
                  <a:pt x="3528" y="3904"/>
                  <a:pt x="3506" y="3904"/>
                </a:cubicBezTo>
                <a:close/>
                <a:moveTo>
                  <a:pt x="4555" y="3904"/>
                </a:moveTo>
                <a:cubicBezTo>
                  <a:pt x="4532" y="3904"/>
                  <a:pt x="4514" y="3935"/>
                  <a:pt x="4514" y="3972"/>
                </a:cubicBezTo>
                <a:cubicBezTo>
                  <a:pt x="4514" y="4010"/>
                  <a:pt x="4532" y="4041"/>
                  <a:pt x="4555" y="4041"/>
                </a:cubicBezTo>
                <a:cubicBezTo>
                  <a:pt x="4578" y="4041"/>
                  <a:pt x="4596" y="4010"/>
                  <a:pt x="4596" y="3972"/>
                </a:cubicBezTo>
                <a:cubicBezTo>
                  <a:pt x="4596" y="3935"/>
                  <a:pt x="4578" y="3904"/>
                  <a:pt x="4555" y="3904"/>
                </a:cubicBezTo>
                <a:close/>
                <a:moveTo>
                  <a:pt x="4977" y="3904"/>
                </a:moveTo>
                <a:cubicBezTo>
                  <a:pt x="4955" y="3904"/>
                  <a:pt x="4936" y="3935"/>
                  <a:pt x="4936" y="3972"/>
                </a:cubicBezTo>
                <a:cubicBezTo>
                  <a:pt x="4936" y="4010"/>
                  <a:pt x="4955" y="4041"/>
                  <a:pt x="4977" y="4041"/>
                </a:cubicBezTo>
                <a:cubicBezTo>
                  <a:pt x="5000" y="4041"/>
                  <a:pt x="5018" y="4010"/>
                  <a:pt x="5018" y="3972"/>
                </a:cubicBezTo>
                <a:cubicBezTo>
                  <a:pt x="5018" y="3935"/>
                  <a:pt x="5000" y="3904"/>
                  <a:pt x="4977" y="3904"/>
                </a:cubicBezTo>
                <a:close/>
                <a:moveTo>
                  <a:pt x="5604" y="3904"/>
                </a:moveTo>
                <a:cubicBezTo>
                  <a:pt x="5601" y="3904"/>
                  <a:pt x="5599" y="3904"/>
                  <a:pt x="5596" y="3905"/>
                </a:cubicBezTo>
                <a:cubicBezTo>
                  <a:pt x="5613" y="3928"/>
                  <a:pt x="5629" y="3955"/>
                  <a:pt x="5644" y="3983"/>
                </a:cubicBezTo>
                <a:cubicBezTo>
                  <a:pt x="5644" y="3980"/>
                  <a:pt x="5645" y="3976"/>
                  <a:pt x="5645" y="3972"/>
                </a:cubicBezTo>
                <a:cubicBezTo>
                  <a:pt x="5645" y="3935"/>
                  <a:pt x="5626" y="3904"/>
                  <a:pt x="5604" y="3904"/>
                </a:cubicBezTo>
                <a:close/>
                <a:moveTo>
                  <a:pt x="5814" y="3904"/>
                </a:moveTo>
                <a:cubicBezTo>
                  <a:pt x="5791" y="3904"/>
                  <a:pt x="5773" y="3935"/>
                  <a:pt x="5773" y="3972"/>
                </a:cubicBezTo>
                <a:cubicBezTo>
                  <a:pt x="5773" y="4010"/>
                  <a:pt x="5791" y="4041"/>
                  <a:pt x="5814" y="4041"/>
                </a:cubicBezTo>
                <a:cubicBezTo>
                  <a:pt x="5837" y="4041"/>
                  <a:pt x="5855" y="4010"/>
                  <a:pt x="5855" y="3972"/>
                </a:cubicBezTo>
                <a:cubicBezTo>
                  <a:pt x="5855" y="3935"/>
                  <a:pt x="5837" y="3904"/>
                  <a:pt x="5814" y="3904"/>
                </a:cubicBezTo>
                <a:close/>
                <a:moveTo>
                  <a:pt x="6021" y="3904"/>
                </a:moveTo>
                <a:cubicBezTo>
                  <a:pt x="5999" y="3904"/>
                  <a:pt x="5980" y="3935"/>
                  <a:pt x="5980" y="3972"/>
                </a:cubicBezTo>
                <a:cubicBezTo>
                  <a:pt x="5980" y="4010"/>
                  <a:pt x="5999" y="4041"/>
                  <a:pt x="6021" y="4041"/>
                </a:cubicBezTo>
                <a:cubicBezTo>
                  <a:pt x="6044" y="4041"/>
                  <a:pt x="6062" y="4010"/>
                  <a:pt x="6062" y="3972"/>
                </a:cubicBezTo>
                <a:cubicBezTo>
                  <a:pt x="6062" y="3965"/>
                  <a:pt x="6061" y="3959"/>
                  <a:pt x="6060" y="3952"/>
                </a:cubicBezTo>
                <a:cubicBezTo>
                  <a:pt x="6056" y="3944"/>
                  <a:pt x="6053" y="3935"/>
                  <a:pt x="6051" y="3925"/>
                </a:cubicBezTo>
                <a:cubicBezTo>
                  <a:pt x="6043" y="3912"/>
                  <a:pt x="6033" y="3904"/>
                  <a:pt x="6021" y="3904"/>
                </a:cubicBezTo>
                <a:close/>
                <a:moveTo>
                  <a:pt x="7073" y="3904"/>
                </a:moveTo>
                <a:cubicBezTo>
                  <a:pt x="7050" y="3904"/>
                  <a:pt x="7032" y="3935"/>
                  <a:pt x="7032" y="3972"/>
                </a:cubicBezTo>
                <a:cubicBezTo>
                  <a:pt x="7032" y="4010"/>
                  <a:pt x="7050" y="4041"/>
                  <a:pt x="7073" y="4041"/>
                </a:cubicBezTo>
                <a:cubicBezTo>
                  <a:pt x="7096" y="4041"/>
                  <a:pt x="7114" y="4010"/>
                  <a:pt x="7114" y="3972"/>
                </a:cubicBezTo>
                <a:cubicBezTo>
                  <a:pt x="7114" y="3935"/>
                  <a:pt x="7096" y="3904"/>
                  <a:pt x="7073" y="3904"/>
                </a:cubicBezTo>
                <a:close/>
                <a:moveTo>
                  <a:pt x="7280" y="3904"/>
                </a:moveTo>
                <a:cubicBezTo>
                  <a:pt x="7258" y="3904"/>
                  <a:pt x="7239" y="3935"/>
                  <a:pt x="7239" y="3972"/>
                </a:cubicBezTo>
                <a:cubicBezTo>
                  <a:pt x="7239" y="4010"/>
                  <a:pt x="7258" y="4041"/>
                  <a:pt x="7280" y="4041"/>
                </a:cubicBezTo>
                <a:cubicBezTo>
                  <a:pt x="7303" y="4041"/>
                  <a:pt x="7321" y="4010"/>
                  <a:pt x="7321" y="3972"/>
                </a:cubicBezTo>
                <a:cubicBezTo>
                  <a:pt x="7321" y="3935"/>
                  <a:pt x="7303" y="3904"/>
                  <a:pt x="7280" y="3904"/>
                </a:cubicBezTo>
                <a:close/>
                <a:moveTo>
                  <a:pt x="7495" y="3904"/>
                </a:moveTo>
                <a:cubicBezTo>
                  <a:pt x="7473" y="3904"/>
                  <a:pt x="7454" y="3935"/>
                  <a:pt x="7454" y="3972"/>
                </a:cubicBezTo>
                <a:cubicBezTo>
                  <a:pt x="7454" y="4010"/>
                  <a:pt x="7473" y="4041"/>
                  <a:pt x="7495" y="4041"/>
                </a:cubicBezTo>
                <a:cubicBezTo>
                  <a:pt x="7518" y="4041"/>
                  <a:pt x="7536" y="4010"/>
                  <a:pt x="7536" y="3972"/>
                </a:cubicBezTo>
                <a:cubicBezTo>
                  <a:pt x="7536" y="3935"/>
                  <a:pt x="7518" y="3904"/>
                  <a:pt x="7495" y="3904"/>
                </a:cubicBezTo>
                <a:close/>
                <a:moveTo>
                  <a:pt x="7702" y="3904"/>
                </a:moveTo>
                <a:cubicBezTo>
                  <a:pt x="7680" y="3904"/>
                  <a:pt x="7661" y="3935"/>
                  <a:pt x="7661" y="3972"/>
                </a:cubicBezTo>
                <a:cubicBezTo>
                  <a:pt x="7661" y="4010"/>
                  <a:pt x="7680" y="4041"/>
                  <a:pt x="7702" y="4041"/>
                </a:cubicBezTo>
                <a:cubicBezTo>
                  <a:pt x="7725" y="4041"/>
                  <a:pt x="7743" y="4010"/>
                  <a:pt x="7743" y="3972"/>
                </a:cubicBezTo>
                <a:cubicBezTo>
                  <a:pt x="7743" y="3935"/>
                  <a:pt x="7725" y="3904"/>
                  <a:pt x="7702" y="3904"/>
                </a:cubicBezTo>
                <a:close/>
                <a:moveTo>
                  <a:pt x="7910" y="3904"/>
                </a:moveTo>
                <a:cubicBezTo>
                  <a:pt x="7887" y="3904"/>
                  <a:pt x="7869" y="3935"/>
                  <a:pt x="7869" y="3972"/>
                </a:cubicBezTo>
                <a:cubicBezTo>
                  <a:pt x="7869" y="4010"/>
                  <a:pt x="7887" y="4041"/>
                  <a:pt x="7910" y="4041"/>
                </a:cubicBezTo>
                <a:cubicBezTo>
                  <a:pt x="7932" y="4041"/>
                  <a:pt x="7951" y="4010"/>
                  <a:pt x="7951" y="3972"/>
                </a:cubicBezTo>
                <a:cubicBezTo>
                  <a:pt x="7951" y="3935"/>
                  <a:pt x="7932" y="3904"/>
                  <a:pt x="7910" y="3904"/>
                </a:cubicBezTo>
                <a:close/>
                <a:moveTo>
                  <a:pt x="8125" y="3904"/>
                </a:moveTo>
                <a:cubicBezTo>
                  <a:pt x="8102" y="3904"/>
                  <a:pt x="8084" y="3935"/>
                  <a:pt x="8084" y="3972"/>
                </a:cubicBezTo>
                <a:cubicBezTo>
                  <a:pt x="8084" y="4010"/>
                  <a:pt x="8102" y="4041"/>
                  <a:pt x="8125" y="4041"/>
                </a:cubicBezTo>
                <a:cubicBezTo>
                  <a:pt x="8126" y="4041"/>
                  <a:pt x="8128" y="4040"/>
                  <a:pt x="8129" y="4040"/>
                </a:cubicBezTo>
                <a:lnTo>
                  <a:pt x="8152" y="4007"/>
                </a:lnTo>
                <a:cubicBezTo>
                  <a:pt x="8152" y="3990"/>
                  <a:pt x="8157" y="3978"/>
                  <a:pt x="8165" y="3968"/>
                </a:cubicBezTo>
                <a:cubicBezTo>
                  <a:pt x="8164" y="3932"/>
                  <a:pt x="8146" y="3904"/>
                  <a:pt x="8125" y="3904"/>
                </a:cubicBezTo>
                <a:close/>
                <a:moveTo>
                  <a:pt x="8330" y="3904"/>
                </a:moveTo>
                <a:cubicBezTo>
                  <a:pt x="8317" y="3904"/>
                  <a:pt x="8306" y="3914"/>
                  <a:pt x="8299" y="3929"/>
                </a:cubicBezTo>
                <a:cubicBezTo>
                  <a:pt x="8311" y="3919"/>
                  <a:pt x="8323" y="3911"/>
                  <a:pt x="8334" y="3905"/>
                </a:cubicBezTo>
                <a:cubicBezTo>
                  <a:pt x="8333" y="3904"/>
                  <a:pt x="8331" y="3904"/>
                  <a:pt x="8330" y="3904"/>
                </a:cubicBezTo>
                <a:close/>
                <a:moveTo>
                  <a:pt x="11272" y="3904"/>
                </a:moveTo>
                <a:cubicBezTo>
                  <a:pt x="11249" y="3904"/>
                  <a:pt x="11231" y="3935"/>
                  <a:pt x="11231" y="3972"/>
                </a:cubicBezTo>
                <a:cubicBezTo>
                  <a:pt x="11231" y="4010"/>
                  <a:pt x="11249" y="4041"/>
                  <a:pt x="11272" y="4041"/>
                </a:cubicBezTo>
                <a:cubicBezTo>
                  <a:pt x="11295" y="4041"/>
                  <a:pt x="11313" y="4010"/>
                  <a:pt x="11313" y="3972"/>
                </a:cubicBezTo>
                <a:cubicBezTo>
                  <a:pt x="11313" y="3935"/>
                  <a:pt x="11295" y="3904"/>
                  <a:pt x="11272" y="3904"/>
                </a:cubicBezTo>
                <a:close/>
                <a:moveTo>
                  <a:pt x="11479" y="3904"/>
                </a:moveTo>
                <a:cubicBezTo>
                  <a:pt x="11457" y="3904"/>
                  <a:pt x="11438" y="3935"/>
                  <a:pt x="11438" y="3972"/>
                </a:cubicBezTo>
                <a:cubicBezTo>
                  <a:pt x="11438" y="4010"/>
                  <a:pt x="11457" y="4041"/>
                  <a:pt x="11479" y="4041"/>
                </a:cubicBezTo>
                <a:cubicBezTo>
                  <a:pt x="11502" y="4041"/>
                  <a:pt x="11520" y="4010"/>
                  <a:pt x="11520" y="3972"/>
                </a:cubicBezTo>
                <a:cubicBezTo>
                  <a:pt x="11520" y="3935"/>
                  <a:pt x="11502" y="3904"/>
                  <a:pt x="11479" y="3904"/>
                </a:cubicBezTo>
                <a:close/>
                <a:moveTo>
                  <a:pt x="11694" y="3904"/>
                </a:moveTo>
                <a:cubicBezTo>
                  <a:pt x="11672" y="3904"/>
                  <a:pt x="11653" y="3935"/>
                  <a:pt x="11653" y="3972"/>
                </a:cubicBezTo>
                <a:cubicBezTo>
                  <a:pt x="11653" y="4010"/>
                  <a:pt x="11672" y="4041"/>
                  <a:pt x="11694" y="4041"/>
                </a:cubicBezTo>
                <a:cubicBezTo>
                  <a:pt x="11717" y="4041"/>
                  <a:pt x="11735" y="4010"/>
                  <a:pt x="11735" y="3972"/>
                </a:cubicBezTo>
                <a:cubicBezTo>
                  <a:pt x="11735" y="3935"/>
                  <a:pt x="11717" y="3904"/>
                  <a:pt x="11694" y="3904"/>
                </a:cubicBezTo>
                <a:close/>
                <a:moveTo>
                  <a:pt x="11902" y="3904"/>
                </a:moveTo>
                <a:cubicBezTo>
                  <a:pt x="11879" y="3904"/>
                  <a:pt x="11861" y="3935"/>
                  <a:pt x="11861" y="3972"/>
                </a:cubicBezTo>
                <a:cubicBezTo>
                  <a:pt x="11861" y="4010"/>
                  <a:pt x="11879" y="4041"/>
                  <a:pt x="11902" y="4041"/>
                </a:cubicBezTo>
                <a:cubicBezTo>
                  <a:pt x="11924" y="4041"/>
                  <a:pt x="11943" y="4010"/>
                  <a:pt x="11943" y="3972"/>
                </a:cubicBezTo>
                <a:cubicBezTo>
                  <a:pt x="11943" y="3935"/>
                  <a:pt x="11924" y="3904"/>
                  <a:pt x="11902" y="3904"/>
                </a:cubicBezTo>
                <a:close/>
                <a:moveTo>
                  <a:pt x="12109" y="3904"/>
                </a:moveTo>
                <a:cubicBezTo>
                  <a:pt x="12086" y="3904"/>
                  <a:pt x="12068" y="3935"/>
                  <a:pt x="12068" y="3972"/>
                </a:cubicBezTo>
                <a:cubicBezTo>
                  <a:pt x="12068" y="4010"/>
                  <a:pt x="12086" y="4041"/>
                  <a:pt x="12109" y="4041"/>
                </a:cubicBezTo>
                <a:cubicBezTo>
                  <a:pt x="12132" y="4041"/>
                  <a:pt x="12150" y="4010"/>
                  <a:pt x="12150" y="3972"/>
                </a:cubicBezTo>
                <a:cubicBezTo>
                  <a:pt x="12150" y="3935"/>
                  <a:pt x="12132" y="3904"/>
                  <a:pt x="12109" y="3904"/>
                </a:cubicBezTo>
                <a:close/>
                <a:moveTo>
                  <a:pt x="12324" y="3904"/>
                </a:moveTo>
                <a:cubicBezTo>
                  <a:pt x="12301" y="3904"/>
                  <a:pt x="12283" y="3935"/>
                  <a:pt x="12283" y="3972"/>
                </a:cubicBezTo>
                <a:cubicBezTo>
                  <a:pt x="12283" y="4010"/>
                  <a:pt x="12301" y="4041"/>
                  <a:pt x="12324" y="4041"/>
                </a:cubicBezTo>
                <a:cubicBezTo>
                  <a:pt x="12346" y="4041"/>
                  <a:pt x="12365" y="4010"/>
                  <a:pt x="12365" y="3972"/>
                </a:cubicBezTo>
                <a:cubicBezTo>
                  <a:pt x="12365" y="3935"/>
                  <a:pt x="12346" y="3904"/>
                  <a:pt x="12324" y="3904"/>
                </a:cubicBezTo>
                <a:close/>
                <a:moveTo>
                  <a:pt x="13368" y="3904"/>
                </a:moveTo>
                <a:cubicBezTo>
                  <a:pt x="13345" y="3904"/>
                  <a:pt x="13327" y="3935"/>
                  <a:pt x="13327" y="3972"/>
                </a:cubicBezTo>
                <a:cubicBezTo>
                  <a:pt x="13327" y="4010"/>
                  <a:pt x="13345" y="4041"/>
                  <a:pt x="13368" y="4041"/>
                </a:cubicBezTo>
                <a:cubicBezTo>
                  <a:pt x="13391" y="4041"/>
                  <a:pt x="13409" y="4010"/>
                  <a:pt x="13409" y="3972"/>
                </a:cubicBezTo>
                <a:cubicBezTo>
                  <a:pt x="13409" y="3935"/>
                  <a:pt x="13391" y="3904"/>
                  <a:pt x="13368" y="3904"/>
                </a:cubicBezTo>
                <a:close/>
                <a:moveTo>
                  <a:pt x="13583" y="3904"/>
                </a:moveTo>
                <a:cubicBezTo>
                  <a:pt x="13560" y="3904"/>
                  <a:pt x="13542" y="3935"/>
                  <a:pt x="13542" y="3972"/>
                </a:cubicBezTo>
                <a:cubicBezTo>
                  <a:pt x="13542" y="4010"/>
                  <a:pt x="13560" y="4041"/>
                  <a:pt x="13583" y="4041"/>
                </a:cubicBezTo>
                <a:cubicBezTo>
                  <a:pt x="13605" y="4041"/>
                  <a:pt x="13624" y="4010"/>
                  <a:pt x="13624" y="3972"/>
                </a:cubicBezTo>
                <a:cubicBezTo>
                  <a:pt x="13624" y="3935"/>
                  <a:pt x="13605" y="3904"/>
                  <a:pt x="13583" y="3904"/>
                </a:cubicBezTo>
                <a:close/>
                <a:moveTo>
                  <a:pt x="13790" y="3904"/>
                </a:moveTo>
                <a:cubicBezTo>
                  <a:pt x="13767" y="3904"/>
                  <a:pt x="13749" y="3935"/>
                  <a:pt x="13749" y="3972"/>
                </a:cubicBezTo>
                <a:cubicBezTo>
                  <a:pt x="13749" y="4010"/>
                  <a:pt x="13767" y="4041"/>
                  <a:pt x="13790" y="4041"/>
                </a:cubicBezTo>
                <a:cubicBezTo>
                  <a:pt x="13813" y="4041"/>
                  <a:pt x="13831" y="4010"/>
                  <a:pt x="13831" y="3972"/>
                </a:cubicBezTo>
                <a:cubicBezTo>
                  <a:pt x="13831" y="3935"/>
                  <a:pt x="13813" y="3904"/>
                  <a:pt x="13790" y="3904"/>
                </a:cubicBezTo>
                <a:close/>
                <a:moveTo>
                  <a:pt x="13997" y="3904"/>
                </a:moveTo>
                <a:cubicBezTo>
                  <a:pt x="13975" y="3904"/>
                  <a:pt x="13956" y="3935"/>
                  <a:pt x="13956" y="3972"/>
                </a:cubicBezTo>
                <a:cubicBezTo>
                  <a:pt x="13956" y="4010"/>
                  <a:pt x="13975" y="4041"/>
                  <a:pt x="13997" y="4041"/>
                </a:cubicBezTo>
                <a:cubicBezTo>
                  <a:pt x="14020" y="4041"/>
                  <a:pt x="14038" y="4010"/>
                  <a:pt x="14038" y="3972"/>
                </a:cubicBezTo>
                <a:cubicBezTo>
                  <a:pt x="14038" y="3935"/>
                  <a:pt x="14020" y="3904"/>
                  <a:pt x="13997" y="3904"/>
                </a:cubicBezTo>
                <a:close/>
                <a:moveTo>
                  <a:pt x="14212" y="3904"/>
                </a:moveTo>
                <a:cubicBezTo>
                  <a:pt x="14190" y="3904"/>
                  <a:pt x="14171" y="3935"/>
                  <a:pt x="14171" y="3972"/>
                </a:cubicBezTo>
                <a:cubicBezTo>
                  <a:pt x="14171" y="4010"/>
                  <a:pt x="14190" y="4041"/>
                  <a:pt x="14212" y="4041"/>
                </a:cubicBezTo>
                <a:cubicBezTo>
                  <a:pt x="14235" y="4041"/>
                  <a:pt x="14253" y="4010"/>
                  <a:pt x="14253" y="3972"/>
                </a:cubicBezTo>
                <a:cubicBezTo>
                  <a:pt x="14253" y="3935"/>
                  <a:pt x="14235" y="3904"/>
                  <a:pt x="14212" y="3904"/>
                </a:cubicBezTo>
                <a:close/>
                <a:moveTo>
                  <a:pt x="14420" y="3904"/>
                </a:moveTo>
                <a:cubicBezTo>
                  <a:pt x="14397" y="3904"/>
                  <a:pt x="14379" y="3935"/>
                  <a:pt x="14379" y="3972"/>
                </a:cubicBezTo>
                <a:cubicBezTo>
                  <a:pt x="14379" y="4010"/>
                  <a:pt x="14397" y="4041"/>
                  <a:pt x="14420" y="4041"/>
                </a:cubicBezTo>
                <a:cubicBezTo>
                  <a:pt x="14442" y="4041"/>
                  <a:pt x="14461" y="4010"/>
                  <a:pt x="14461" y="3972"/>
                </a:cubicBezTo>
                <a:cubicBezTo>
                  <a:pt x="14461" y="3935"/>
                  <a:pt x="14442" y="3904"/>
                  <a:pt x="14420" y="3904"/>
                </a:cubicBezTo>
                <a:close/>
                <a:moveTo>
                  <a:pt x="14627" y="3904"/>
                </a:moveTo>
                <a:cubicBezTo>
                  <a:pt x="14620" y="3904"/>
                  <a:pt x="14614" y="3907"/>
                  <a:pt x="14608" y="3912"/>
                </a:cubicBezTo>
                <a:cubicBezTo>
                  <a:pt x="14607" y="3930"/>
                  <a:pt x="14601" y="3941"/>
                  <a:pt x="14590" y="3943"/>
                </a:cubicBezTo>
                <a:cubicBezTo>
                  <a:pt x="14587" y="3952"/>
                  <a:pt x="14586" y="3962"/>
                  <a:pt x="14586" y="3972"/>
                </a:cubicBezTo>
                <a:cubicBezTo>
                  <a:pt x="14586" y="4010"/>
                  <a:pt x="14604" y="4041"/>
                  <a:pt x="14627" y="4041"/>
                </a:cubicBezTo>
                <a:cubicBezTo>
                  <a:pt x="14649" y="4041"/>
                  <a:pt x="14668" y="4010"/>
                  <a:pt x="14668" y="3972"/>
                </a:cubicBezTo>
                <a:cubicBezTo>
                  <a:pt x="14668" y="3935"/>
                  <a:pt x="14649" y="3904"/>
                  <a:pt x="14627" y="3904"/>
                </a:cubicBezTo>
                <a:close/>
                <a:moveTo>
                  <a:pt x="14842" y="3904"/>
                </a:moveTo>
                <a:cubicBezTo>
                  <a:pt x="14819" y="3904"/>
                  <a:pt x="14801" y="3935"/>
                  <a:pt x="14801" y="3972"/>
                </a:cubicBezTo>
                <a:cubicBezTo>
                  <a:pt x="14801" y="4010"/>
                  <a:pt x="14819" y="4041"/>
                  <a:pt x="14842" y="4041"/>
                </a:cubicBezTo>
                <a:cubicBezTo>
                  <a:pt x="14864" y="4041"/>
                  <a:pt x="14883" y="4010"/>
                  <a:pt x="14883" y="3972"/>
                </a:cubicBezTo>
                <a:cubicBezTo>
                  <a:pt x="14883" y="3935"/>
                  <a:pt x="14864" y="3904"/>
                  <a:pt x="14842" y="3904"/>
                </a:cubicBezTo>
                <a:close/>
                <a:moveTo>
                  <a:pt x="15049" y="3904"/>
                </a:moveTo>
                <a:cubicBezTo>
                  <a:pt x="15026" y="3904"/>
                  <a:pt x="15008" y="3935"/>
                  <a:pt x="15008" y="3972"/>
                </a:cubicBezTo>
                <a:cubicBezTo>
                  <a:pt x="15008" y="4010"/>
                  <a:pt x="15026" y="4041"/>
                  <a:pt x="15049" y="4041"/>
                </a:cubicBezTo>
                <a:cubicBezTo>
                  <a:pt x="15072" y="4041"/>
                  <a:pt x="15090" y="4010"/>
                  <a:pt x="15090" y="3972"/>
                </a:cubicBezTo>
                <a:cubicBezTo>
                  <a:pt x="15090" y="3935"/>
                  <a:pt x="15072" y="3904"/>
                  <a:pt x="15049" y="3904"/>
                </a:cubicBezTo>
                <a:close/>
                <a:moveTo>
                  <a:pt x="15256" y="3904"/>
                </a:moveTo>
                <a:cubicBezTo>
                  <a:pt x="15234" y="3904"/>
                  <a:pt x="15215" y="3935"/>
                  <a:pt x="15215" y="3972"/>
                </a:cubicBezTo>
                <a:cubicBezTo>
                  <a:pt x="15215" y="4010"/>
                  <a:pt x="15234" y="4041"/>
                  <a:pt x="15256" y="4041"/>
                </a:cubicBezTo>
                <a:cubicBezTo>
                  <a:pt x="15279" y="4041"/>
                  <a:pt x="15297" y="4010"/>
                  <a:pt x="15297" y="3972"/>
                </a:cubicBezTo>
                <a:cubicBezTo>
                  <a:pt x="15297" y="3935"/>
                  <a:pt x="15279" y="3904"/>
                  <a:pt x="15256" y="3904"/>
                </a:cubicBezTo>
                <a:close/>
                <a:moveTo>
                  <a:pt x="15471" y="3904"/>
                </a:moveTo>
                <a:cubicBezTo>
                  <a:pt x="15449" y="3904"/>
                  <a:pt x="15430" y="3935"/>
                  <a:pt x="15430" y="3972"/>
                </a:cubicBezTo>
                <a:cubicBezTo>
                  <a:pt x="15430" y="4010"/>
                  <a:pt x="15449" y="4041"/>
                  <a:pt x="15471" y="4041"/>
                </a:cubicBezTo>
                <a:cubicBezTo>
                  <a:pt x="15494" y="4041"/>
                  <a:pt x="15512" y="4010"/>
                  <a:pt x="15512" y="3972"/>
                </a:cubicBezTo>
                <a:cubicBezTo>
                  <a:pt x="15512" y="3935"/>
                  <a:pt x="15494" y="3904"/>
                  <a:pt x="15471" y="3904"/>
                </a:cubicBezTo>
                <a:close/>
                <a:moveTo>
                  <a:pt x="15679" y="3904"/>
                </a:moveTo>
                <a:cubicBezTo>
                  <a:pt x="15656" y="3904"/>
                  <a:pt x="15638" y="3935"/>
                  <a:pt x="15638" y="3972"/>
                </a:cubicBezTo>
                <a:cubicBezTo>
                  <a:pt x="15638" y="4010"/>
                  <a:pt x="15656" y="4041"/>
                  <a:pt x="15679" y="4041"/>
                </a:cubicBezTo>
                <a:cubicBezTo>
                  <a:pt x="15701" y="4041"/>
                  <a:pt x="15720" y="4010"/>
                  <a:pt x="15720" y="3972"/>
                </a:cubicBezTo>
                <a:cubicBezTo>
                  <a:pt x="15720" y="3935"/>
                  <a:pt x="15701" y="3904"/>
                  <a:pt x="15679" y="3904"/>
                </a:cubicBezTo>
                <a:close/>
                <a:moveTo>
                  <a:pt x="15894" y="3904"/>
                </a:moveTo>
                <a:cubicBezTo>
                  <a:pt x="15871" y="3904"/>
                  <a:pt x="15853" y="3935"/>
                  <a:pt x="15853" y="3972"/>
                </a:cubicBezTo>
                <a:cubicBezTo>
                  <a:pt x="15853" y="4010"/>
                  <a:pt x="15871" y="4041"/>
                  <a:pt x="15894" y="4041"/>
                </a:cubicBezTo>
                <a:cubicBezTo>
                  <a:pt x="15916" y="4041"/>
                  <a:pt x="15935" y="4010"/>
                  <a:pt x="15935" y="3972"/>
                </a:cubicBezTo>
                <a:cubicBezTo>
                  <a:pt x="15935" y="3935"/>
                  <a:pt x="15916" y="3904"/>
                  <a:pt x="15894" y="3904"/>
                </a:cubicBezTo>
                <a:close/>
                <a:moveTo>
                  <a:pt x="16101" y="3904"/>
                </a:moveTo>
                <a:cubicBezTo>
                  <a:pt x="16078" y="3904"/>
                  <a:pt x="16060" y="3935"/>
                  <a:pt x="16060" y="3972"/>
                </a:cubicBezTo>
                <a:cubicBezTo>
                  <a:pt x="16060" y="4010"/>
                  <a:pt x="16078" y="4041"/>
                  <a:pt x="16101" y="4041"/>
                </a:cubicBezTo>
                <a:cubicBezTo>
                  <a:pt x="16123" y="4041"/>
                  <a:pt x="16142" y="4010"/>
                  <a:pt x="16142" y="3972"/>
                </a:cubicBezTo>
                <a:cubicBezTo>
                  <a:pt x="16142" y="3935"/>
                  <a:pt x="16123" y="3904"/>
                  <a:pt x="16101" y="3904"/>
                </a:cubicBezTo>
                <a:close/>
                <a:moveTo>
                  <a:pt x="16308" y="3904"/>
                </a:moveTo>
                <a:cubicBezTo>
                  <a:pt x="16285" y="3904"/>
                  <a:pt x="16267" y="3935"/>
                  <a:pt x="16267" y="3972"/>
                </a:cubicBezTo>
                <a:cubicBezTo>
                  <a:pt x="16267" y="4010"/>
                  <a:pt x="16285" y="4041"/>
                  <a:pt x="16308" y="4041"/>
                </a:cubicBezTo>
                <a:cubicBezTo>
                  <a:pt x="16331" y="4041"/>
                  <a:pt x="16349" y="4010"/>
                  <a:pt x="16349" y="3972"/>
                </a:cubicBezTo>
                <a:cubicBezTo>
                  <a:pt x="16349" y="3935"/>
                  <a:pt x="16331" y="3904"/>
                  <a:pt x="16308" y="3904"/>
                </a:cubicBezTo>
                <a:close/>
                <a:moveTo>
                  <a:pt x="16523" y="3904"/>
                </a:moveTo>
                <a:cubicBezTo>
                  <a:pt x="16500" y="3904"/>
                  <a:pt x="16482" y="3935"/>
                  <a:pt x="16482" y="3972"/>
                </a:cubicBezTo>
                <a:cubicBezTo>
                  <a:pt x="16482" y="4010"/>
                  <a:pt x="16500" y="4041"/>
                  <a:pt x="16523" y="4041"/>
                </a:cubicBezTo>
                <a:cubicBezTo>
                  <a:pt x="16546" y="4041"/>
                  <a:pt x="16564" y="4010"/>
                  <a:pt x="16564" y="3972"/>
                </a:cubicBezTo>
                <a:cubicBezTo>
                  <a:pt x="16564" y="3935"/>
                  <a:pt x="16546" y="3904"/>
                  <a:pt x="16523" y="3904"/>
                </a:cubicBezTo>
                <a:close/>
                <a:moveTo>
                  <a:pt x="16730" y="3904"/>
                </a:moveTo>
                <a:cubicBezTo>
                  <a:pt x="16708" y="3904"/>
                  <a:pt x="16689" y="3935"/>
                  <a:pt x="16689" y="3972"/>
                </a:cubicBezTo>
                <a:cubicBezTo>
                  <a:pt x="16689" y="4010"/>
                  <a:pt x="16708" y="4041"/>
                  <a:pt x="16730" y="4041"/>
                </a:cubicBezTo>
                <a:cubicBezTo>
                  <a:pt x="16753" y="4041"/>
                  <a:pt x="16771" y="4010"/>
                  <a:pt x="16771" y="3972"/>
                </a:cubicBezTo>
                <a:cubicBezTo>
                  <a:pt x="16771" y="3935"/>
                  <a:pt x="16753" y="3904"/>
                  <a:pt x="16730" y="3904"/>
                </a:cubicBezTo>
                <a:close/>
                <a:moveTo>
                  <a:pt x="16938" y="3904"/>
                </a:moveTo>
                <a:cubicBezTo>
                  <a:pt x="16915" y="3904"/>
                  <a:pt x="16897" y="3935"/>
                  <a:pt x="16897" y="3972"/>
                </a:cubicBezTo>
                <a:cubicBezTo>
                  <a:pt x="16897" y="4010"/>
                  <a:pt x="16915" y="4041"/>
                  <a:pt x="16938" y="4041"/>
                </a:cubicBezTo>
                <a:cubicBezTo>
                  <a:pt x="16960" y="4041"/>
                  <a:pt x="16979" y="4010"/>
                  <a:pt x="16979" y="3972"/>
                </a:cubicBezTo>
                <a:cubicBezTo>
                  <a:pt x="16979" y="3935"/>
                  <a:pt x="16960" y="3904"/>
                  <a:pt x="16938" y="3904"/>
                </a:cubicBezTo>
                <a:close/>
                <a:moveTo>
                  <a:pt x="17153" y="3904"/>
                </a:moveTo>
                <a:cubicBezTo>
                  <a:pt x="17130" y="3904"/>
                  <a:pt x="17111" y="3935"/>
                  <a:pt x="17111" y="3972"/>
                </a:cubicBezTo>
                <a:cubicBezTo>
                  <a:pt x="17111" y="4010"/>
                  <a:pt x="17130" y="4041"/>
                  <a:pt x="17153" y="4041"/>
                </a:cubicBezTo>
                <a:cubicBezTo>
                  <a:pt x="17175" y="4041"/>
                  <a:pt x="17194" y="4010"/>
                  <a:pt x="17194" y="3972"/>
                </a:cubicBezTo>
                <a:cubicBezTo>
                  <a:pt x="17194" y="3935"/>
                  <a:pt x="17175" y="3904"/>
                  <a:pt x="17153" y="3904"/>
                </a:cubicBezTo>
                <a:close/>
                <a:moveTo>
                  <a:pt x="17360" y="3904"/>
                </a:moveTo>
                <a:cubicBezTo>
                  <a:pt x="17337" y="3904"/>
                  <a:pt x="17319" y="3935"/>
                  <a:pt x="17319" y="3972"/>
                </a:cubicBezTo>
                <a:cubicBezTo>
                  <a:pt x="17319" y="4010"/>
                  <a:pt x="17337" y="4041"/>
                  <a:pt x="17360" y="4041"/>
                </a:cubicBezTo>
                <a:cubicBezTo>
                  <a:pt x="17382" y="4041"/>
                  <a:pt x="17401" y="4010"/>
                  <a:pt x="17401" y="3972"/>
                </a:cubicBezTo>
                <a:cubicBezTo>
                  <a:pt x="17401" y="3935"/>
                  <a:pt x="17382" y="3904"/>
                  <a:pt x="17360" y="3904"/>
                </a:cubicBezTo>
                <a:close/>
                <a:moveTo>
                  <a:pt x="17567" y="3904"/>
                </a:moveTo>
                <a:cubicBezTo>
                  <a:pt x="17544" y="3904"/>
                  <a:pt x="17526" y="3935"/>
                  <a:pt x="17526" y="3972"/>
                </a:cubicBezTo>
                <a:cubicBezTo>
                  <a:pt x="17526" y="4010"/>
                  <a:pt x="17544" y="4041"/>
                  <a:pt x="17567" y="4041"/>
                </a:cubicBezTo>
                <a:cubicBezTo>
                  <a:pt x="17590" y="4041"/>
                  <a:pt x="17608" y="4010"/>
                  <a:pt x="17608" y="3972"/>
                </a:cubicBezTo>
                <a:cubicBezTo>
                  <a:pt x="17608" y="3935"/>
                  <a:pt x="17590" y="3904"/>
                  <a:pt x="17567" y="3904"/>
                </a:cubicBezTo>
                <a:close/>
                <a:moveTo>
                  <a:pt x="17782" y="3904"/>
                </a:moveTo>
                <a:cubicBezTo>
                  <a:pt x="17759" y="3904"/>
                  <a:pt x="17741" y="3935"/>
                  <a:pt x="17741" y="3972"/>
                </a:cubicBezTo>
                <a:cubicBezTo>
                  <a:pt x="17741" y="4010"/>
                  <a:pt x="17759" y="4041"/>
                  <a:pt x="17782" y="4041"/>
                </a:cubicBezTo>
                <a:cubicBezTo>
                  <a:pt x="17805" y="4041"/>
                  <a:pt x="17823" y="4010"/>
                  <a:pt x="17823" y="3972"/>
                </a:cubicBezTo>
                <a:cubicBezTo>
                  <a:pt x="17823" y="3935"/>
                  <a:pt x="17805" y="3904"/>
                  <a:pt x="17782" y="3904"/>
                </a:cubicBezTo>
                <a:close/>
                <a:moveTo>
                  <a:pt x="17989" y="3904"/>
                </a:moveTo>
                <a:cubicBezTo>
                  <a:pt x="17967" y="3904"/>
                  <a:pt x="17948" y="3935"/>
                  <a:pt x="17948" y="3972"/>
                </a:cubicBezTo>
                <a:cubicBezTo>
                  <a:pt x="17948" y="4010"/>
                  <a:pt x="17967" y="4041"/>
                  <a:pt x="17989" y="4041"/>
                </a:cubicBezTo>
                <a:cubicBezTo>
                  <a:pt x="18012" y="4041"/>
                  <a:pt x="18030" y="4010"/>
                  <a:pt x="18030" y="3972"/>
                </a:cubicBezTo>
                <a:cubicBezTo>
                  <a:pt x="18030" y="3935"/>
                  <a:pt x="18012" y="3904"/>
                  <a:pt x="17989" y="3904"/>
                </a:cubicBezTo>
                <a:close/>
                <a:moveTo>
                  <a:pt x="18197" y="3904"/>
                </a:moveTo>
                <a:cubicBezTo>
                  <a:pt x="18174" y="3904"/>
                  <a:pt x="18156" y="3935"/>
                  <a:pt x="18156" y="3972"/>
                </a:cubicBezTo>
                <a:cubicBezTo>
                  <a:pt x="18156" y="4010"/>
                  <a:pt x="18174" y="4041"/>
                  <a:pt x="18197" y="4041"/>
                </a:cubicBezTo>
                <a:cubicBezTo>
                  <a:pt x="18219" y="4041"/>
                  <a:pt x="18238" y="4010"/>
                  <a:pt x="18238" y="3972"/>
                </a:cubicBezTo>
                <a:cubicBezTo>
                  <a:pt x="18238" y="3935"/>
                  <a:pt x="18219" y="3904"/>
                  <a:pt x="18197" y="3904"/>
                </a:cubicBezTo>
                <a:close/>
                <a:moveTo>
                  <a:pt x="18412" y="3904"/>
                </a:moveTo>
                <a:cubicBezTo>
                  <a:pt x="18389" y="3904"/>
                  <a:pt x="18370" y="3935"/>
                  <a:pt x="18370" y="3972"/>
                </a:cubicBezTo>
                <a:cubicBezTo>
                  <a:pt x="18370" y="4010"/>
                  <a:pt x="18389" y="4041"/>
                  <a:pt x="18412" y="4041"/>
                </a:cubicBezTo>
                <a:cubicBezTo>
                  <a:pt x="18434" y="4041"/>
                  <a:pt x="18453" y="4010"/>
                  <a:pt x="18453" y="3972"/>
                </a:cubicBezTo>
                <a:cubicBezTo>
                  <a:pt x="18453" y="3935"/>
                  <a:pt x="18434" y="3904"/>
                  <a:pt x="18412" y="3904"/>
                </a:cubicBezTo>
                <a:close/>
                <a:moveTo>
                  <a:pt x="18619" y="3904"/>
                </a:moveTo>
                <a:cubicBezTo>
                  <a:pt x="18596" y="3904"/>
                  <a:pt x="18578" y="3935"/>
                  <a:pt x="18578" y="3972"/>
                </a:cubicBezTo>
                <a:cubicBezTo>
                  <a:pt x="18578" y="4010"/>
                  <a:pt x="18596" y="4041"/>
                  <a:pt x="18619" y="4041"/>
                </a:cubicBezTo>
                <a:cubicBezTo>
                  <a:pt x="18641" y="4041"/>
                  <a:pt x="18660" y="4010"/>
                  <a:pt x="18660" y="3972"/>
                </a:cubicBezTo>
                <a:cubicBezTo>
                  <a:pt x="18660" y="3935"/>
                  <a:pt x="18641" y="3904"/>
                  <a:pt x="18619" y="3904"/>
                </a:cubicBezTo>
                <a:close/>
                <a:moveTo>
                  <a:pt x="18826" y="3904"/>
                </a:moveTo>
                <a:cubicBezTo>
                  <a:pt x="18803" y="3904"/>
                  <a:pt x="18785" y="3935"/>
                  <a:pt x="18785" y="3972"/>
                </a:cubicBezTo>
                <a:cubicBezTo>
                  <a:pt x="18785" y="4010"/>
                  <a:pt x="18803" y="4041"/>
                  <a:pt x="18826" y="4041"/>
                </a:cubicBezTo>
                <a:cubicBezTo>
                  <a:pt x="18849" y="4041"/>
                  <a:pt x="18867" y="4010"/>
                  <a:pt x="18867" y="3972"/>
                </a:cubicBezTo>
                <a:cubicBezTo>
                  <a:pt x="18867" y="3935"/>
                  <a:pt x="18849" y="3904"/>
                  <a:pt x="18826" y="3904"/>
                </a:cubicBezTo>
                <a:close/>
                <a:moveTo>
                  <a:pt x="19041" y="3904"/>
                </a:moveTo>
                <a:cubicBezTo>
                  <a:pt x="19018" y="3904"/>
                  <a:pt x="19000" y="3935"/>
                  <a:pt x="19000" y="3972"/>
                </a:cubicBezTo>
                <a:cubicBezTo>
                  <a:pt x="19000" y="4010"/>
                  <a:pt x="19018" y="4041"/>
                  <a:pt x="19041" y="4041"/>
                </a:cubicBezTo>
                <a:cubicBezTo>
                  <a:pt x="19064" y="4041"/>
                  <a:pt x="19082" y="4010"/>
                  <a:pt x="19082" y="3972"/>
                </a:cubicBezTo>
                <a:cubicBezTo>
                  <a:pt x="19082" y="3935"/>
                  <a:pt x="19064" y="3904"/>
                  <a:pt x="19041" y="3904"/>
                </a:cubicBezTo>
                <a:close/>
                <a:moveTo>
                  <a:pt x="19248" y="3904"/>
                </a:moveTo>
                <a:cubicBezTo>
                  <a:pt x="19226" y="3904"/>
                  <a:pt x="19207" y="3935"/>
                  <a:pt x="19207" y="3972"/>
                </a:cubicBezTo>
                <a:cubicBezTo>
                  <a:pt x="19207" y="4010"/>
                  <a:pt x="19226" y="4041"/>
                  <a:pt x="19248" y="4041"/>
                </a:cubicBezTo>
                <a:cubicBezTo>
                  <a:pt x="19271" y="4041"/>
                  <a:pt x="19289" y="4010"/>
                  <a:pt x="19289" y="3972"/>
                </a:cubicBezTo>
                <a:cubicBezTo>
                  <a:pt x="19289" y="3935"/>
                  <a:pt x="19271" y="3904"/>
                  <a:pt x="19248" y="3904"/>
                </a:cubicBezTo>
                <a:close/>
                <a:moveTo>
                  <a:pt x="19456" y="3904"/>
                </a:moveTo>
                <a:cubicBezTo>
                  <a:pt x="19433" y="3904"/>
                  <a:pt x="19415" y="3935"/>
                  <a:pt x="19415" y="3972"/>
                </a:cubicBezTo>
                <a:cubicBezTo>
                  <a:pt x="19415" y="4010"/>
                  <a:pt x="19433" y="4041"/>
                  <a:pt x="19456" y="4041"/>
                </a:cubicBezTo>
                <a:cubicBezTo>
                  <a:pt x="19478" y="4041"/>
                  <a:pt x="19497" y="4010"/>
                  <a:pt x="19497" y="3972"/>
                </a:cubicBezTo>
                <a:cubicBezTo>
                  <a:pt x="19497" y="3935"/>
                  <a:pt x="19478" y="3904"/>
                  <a:pt x="19456" y="3904"/>
                </a:cubicBezTo>
                <a:close/>
                <a:moveTo>
                  <a:pt x="19670" y="3904"/>
                </a:moveTo>
                <a:cubicBezTo>
                  <a:pt x="19648" y="3904"/>
                  <a:pt x="19629" y="3935"/>
                  <a:pt x="19629" y="3972"/>
                </a:cubicBezTo>
                <a:cubicBezTo>
                  <a:pt x="19629" y="4010"/>
                  <a:pt x="19648" y="4041"/>
                  <a:pt x="19670" y="4041"/>
                </a:cubicBezTo>
                <a:cubicBezTo>
                  <a:pt x="19693" y="4041"/>
                  <a:pt x="19712" y="4010"/>
                  <a:pt x="19712" y="3972"/>
                </a:cubicBezTo>
                <a:cubicBezTo>
                  <a:pt x="19712" y="3935"/>
                  <a:pt x="19693" y="3904"/>
                  <a:pt x="19670" y="3904"/>
                </a:cubicBezTo>
                <a:close/>
                <a:moveTo>
                  <a:pt x="19878" y="3904"/>
                </a:moveTo>
                <a:cubicBezTo>
                  <a:pt x="19855" y="3904"/>
                  <a:pt x="19837" y="3935"/>
                  <a:pt x="19837" y="3972"/>
                </a:cubicBezTo>
                <a:cubicBezTo>
                  <a:pt x="19837" y="4010"/>
                  <a:pt x="19855" y="4041"/>
                  <a:pt x="19878" y="4041"/>
                </a:cubicBezTo>
                <a:cubicBezTo>
                  <a:pt x="19900" y="4041"/>
                  <a:pt x="19919" y="4010"/>
                  <a:pt x="19919" y="3972"/>
                </a:cubicBezTo>
                <a:cubicBezTo>
                  <a:pt x="19919" y="3935"/>
                  <a:pt x="19900" y="3904"/>
                  <a:pt x="19878" y="3904"/>
                </a:cubicBezTo>
                <a:close/>
                <a:moveTo>
                  <a:pt x="20085" y="3904"/>
                </a:moveTo>
                <a:cubicBezTo>
                  <a:pt x="20062" y="3904"/>
                  <a:pt x="20044" y="3935"/>
                  <a:pt x="20044" y="3972"/>
                </a:cubicBezTo>
                <a:cubicBezTo>
                  <a:pt x="20044" y="4010"/>
                  <a:pt x="20062" y="4041"/>
                  <a:pt x="20085" y="4041"/>
                </a:cubicBezTo>
                <a:cubicBezTo>
                  <a:pt x="20108" y="4041"/>
                  <a:pt x="20126" y="4010"/>
                  <a:pt x="20126" y="3972"/>
                </a:cubicBezTo>
                <a:cubicBezTo>
                  <a:pt x="20126" y="3935"/>
                  <a:pt x="20108" y="3904"/>
                  <a:pt x="20085" y="3904"/>
                </a:cubicBezTo>
                <a:close/>
                <a:moveTo>
                  <a:pt x="20300" y="3904"/>
                </a:moveTo>
                <a:cubicBezTo>
                  <a:pt x="20277" y="3904"/>
                  <a:pt x="20259" y="3935"/>
                  <a:pt x="20259" y="3972"/>
                </a:cubicBezTo>
                <a:cubicBezTo>
                  <a:pt x="20259" y="4010"/>
                  <a:pt x="20277" y="4041"/>
                  <a:pt x="20300" y="4041"/>
                </a:cubicBezTo>
                <a:cubicBezTo>
                  <a:pt x="20323" y="4041"/>
                  <a:pt x="20341" y="4010"/>
                  <a:pt x="20341" y="3972"/>
                </a:cubicBezTo>
                <a:cubicBezTo>
                  <a:pt x="20341" y="3935"/>
                  <a:pt x="20323" y="3904"/>
                  <a:pt x="20300" y="3904"/>
                </a:cubicBezTo>
                <a:close/>
                <a:moveTo>
                  <a:pt x="20507" y="3904"/>
                </a:moveTo>
                <a:cubicBezTo>
                  <a:pt x="20485" y="3904"/>
                  <a:pt x="20466" y="3935"/>
                  <a:pt x="20466" y="3972"/>
                </a:cubicBezTo>
                <a:cubicBezTo>
                  <a:pt x="20466" y="4010"/>
                  <a:pt x="20485" y="4041"/>
                  <a:pt x="20507" y="4041"/>
                </a:cubicBezTo>
                <a:cubicBezTo>
                  <a:pt x="20530" y="4041"/>
                  <a:pt x="20548" y="4010"/>
                  <a:pt x="20548" y="3972"/>
                </a:cubicBezTo>
                <a:cubicBezTo>
                  <a:pt x="20548" y="3935"/>
                  <a:pt x="20530" y="3904"/>
                  <a:pt x="20507" y="3904"/>
                </a:cubicBezTo>
                <a:close/>
                <a:moveTo>
                  <a:pt x="20715" y="3904"/>
                </a:moveTo>
                <a:cubicBezTo>
                  <a:pt x="20692" y="3904"/>
                  <a:pt x="20674" y="3935"/>
                  <a:pt x="20674" y="3972"/>
                </a:cubicBezTo>
                <a:cubicBezTo>
                  <a:pt x="20674" y="4010"/>
                  <a:pt x="20692" y="4041"/>
                  <a:pt x="20715" y="4041"/>
                </a:cubicBezTo>
                <a:cubicBezTo>
                  <a:pt x="20737" y="4041"/>
                  <a:pt x="20756" y="4010"/>
                  <a:pt x="20756" y="3972"/>
                </a:cubicBezTo>
                <a:cubicBezTo>
                  <a:pt x="20756" y="3935"/>
                  <a:pt x="20737" y="3904"/>
                  <a:pt x="20715" y="3904"/>
                </a:cubicBezTo>
                <a:close/>
                <a:moveTo>
                  <a:pt x="20929" y="3904"/>
                </a:moveTo>
                <a:cubicBezTo>
                  <a:pt x="20907" y="3904"/>
                  <a:pt x="20888" y="3935"/>
                  <a:pt x="20888" y="3972"/>
                </a:cubicBezTo>
                <a:cubicBezTo>
                  <a:pt x="20888" y="4010"/>
                  <a:pt x="20907" y="4041"/>
                  <a:pt x="20929" y="4041"/>
                </a:cubicBezTo>
                <a:cubicBezTo>
                  <a:pt x="20952" y="4041"/>
                  <a:pt x="20970" y="4010"/>
                  <a:pt x="20971" y="3972"/>
                </a:cubicBezTo>
                <a:cubicBezTo>
                  <a:pt x="20971" y="3935"/>
                  <a:pt x="20952" y="3904"/>
                  <a:pt x="20929" y="3904"/>
                </a:cubicBezTo>
                <a:close/>
                <a:moveTo>
                  <a:pt x="21137" y="3904"/>
                </a:moveTo>
                <a:cubicBezTo>
                  <a:pt x="21114" y="3904"/>
                  <a:pt x="21096" y="3935"/>
                  <a:pt x="21096" y="3972"/>
                </a:cubicBezTo>
                <a:cubicBezTo>
                  <a:pt x="21096" y="4010"/>
                  <a:pt x="21114" y="4041"/>
                  <a:pt x="21137" y="4041"/>
                </a:cubicBezTo>
                <a:cubicBezTo>
                  <a:pt x="21159" y="4041"/>
                  <a:pt x="21178" y="4010"/>
                  <a:pt x="21178" y="3972"/>
                </a:cubicBezTo>
                <a:cubicBezTo>
                  <a:pt x="21178" y="3935"/>
                  <a:pt x="21159" y="3904"/>
                  <a:pt x="21137" y="3904"/>
                </a:cubicBezTo>
                <a:close/>
                <a:moveTo>
                  <a:pt x="4756" y="3917"/>
                </a:moveTo>
                <a:cubicBezTo>
                  <a:pt x="4736" y="3922"/>
                  <a:pt x="4721" y="3950"/>
                  <a:pt x="4721" y="3984"/>
                </a:cubicBezTo>
                <a:cubicBezTo>
                  <a:pt x="4721" y="3989"/>
                  <a:pt x="4722" y="3994"/>
                  <a:pt x="4722" y="3998"/>
                </a:cubicBezTo>
                <a:cubicBezTo>
                  <a:pt x="4730" y="3967"/>
                  <a:pt x="4754" y="3966"/>
                  <a:pt x="4756" y="3917"/>
                </a:cubicBezTo>
                <a:close/>
                <a:moveTo>
                  <a:pt x="11084" y="3917"/>
                </a:moveTo>
                <a:cubicBezTo>
                  <a:pt x="11072" y="3956"/>
                  <a:pt x="11056" y="3997"/>
                  <a:pt x="11039" y="4031"/>
                </a:cubicBezTo>
                <a:cubicBezTo>
                  <a:pt x="11046" y="4039"/>
                  <a:pt x="11054" y="4043"/>
                  <a:pt x="11062" y="4043"/>
                </a:cubicBezTo>
                <a:cubicBezTo>
                  <a:pt x="11085" y="4043"/>
                  <a:pt x="11103" y="4012"/>
                  <a:pt x="11103" y="3975"/>
                </a:cubicBezTo>
                <a:cubicBezTo>
                  <a:pt x="11103" y="3950"/>
                  <a:pt x="11096" y="3929"/>
                  <a:pt x="11084" y="3917"/>
                </a:cubicBezTo>
                <a:close/>
                <a:moveTo>
                  <a:pt x="13170" y="3917"/>
                </a:moveTo>
                <a:cubicBezTo>
                  <a:pt x="13154" y="3935"/>
                  <a:pt x="13137" y="3954"/>
                  <a:pt x="13120" y="3974"/>
                </a:cubicBezTo>
                <a:cubicBezTo>
                  <a:pt x="13120" y="3977"/>
                  <a:pt x="13120" y="3980"/>
                  <a:pt x="13120" y="3983"/>
                </a:cubicBezTo>
                <a:cubicBezTo>
                  <a:pt x="13120" y="4021"/>
                  <a:pt x="13138" y="4051"/>
                  <a:pt x="13161" y="4051"/>
                </a:cubicBezTo>
                <a:cubicBezTo>
                  <a:pt x="13183" y="4051"/>
                  <a:pt x="13202" y="4021"/>
                  <a:pt x="13202" y="3983"/>
                </a:cubicBezTo>
                <a:cubicBezTo>
                  <a:pt x="13202" y="3951"/>
                  <a:pt x="13188" y="3924"/>
                  <a:pt x="13170" y="3917"/>
                </a:cubicBezTo>
                <a:close/>
                <a:moveTo>
                  <a:pt x="3678" y="3929"/>
                </a:moveTo>
                <a:cubicBezTo>
                  <a:pt x="3673" y="3941"/>
                  <a:pt x="3669" y="3955"/>
                  <a:pt x="3669" y="3971"/>
                </a:cubicBezTo>
                <a:cubicBezTo>
                  <a:pt x="3669" y="4009"/>
                  <a:pt x="3688" y="4039"/>
                  <a:pt x="3711" y="4039"/>
                </a:cubicBezTo>
                <a:cubicBezTo>
                  <a:pt x="3725" y="4039"/>
                  <a:pt x="3738" y="4027"/>
                  <a:pt x="3745" y="4008"/>
                </a:cubicBezTo>
                <a:cubicBezTo>
                  <a:pt x="3719" y="3987"/>
                  <a:pt x="3697" y="3961"/>
                  <a:pt x="3678" y="3929"/>
                </a:cubicBezTo>
                <a:close/>
                <a:moveTo>
                  <a:pt x="4158" y="3942"/>
                </a:moveTo>
                <a:cubicBezTo>
                  <a:pt x="4128" y="3942"/>
                  <a:pt x="4113" y="3971"/>
                  <a:pt x="4107" y="4026"/>
                </a:cubicBezTo>
                <a:cubicBezTo>
                  <a:pt x="4115" y="4040"/>
                  <a:pt x="4125" y="4048"/>
                  <a:pt x="4137" y="4048"/>
                </a:cubicBezTo>
                <a:cubicBezTo>
                  <a:pt x="4159" y="4048"/>
                  <a:pt x="4178" y="4018"/>
                  <a:pt x="4178" y="3980"/>
                </a:cubicBezTo>
                <a:cubicBezTo>
                  <a:pt x="4178" y="3967"/>
                  <a:pt x="4176" y="3954"/>
                  <a:pt x="4172" y="3944"/>
                </a:cubicBezTo>
                <a:cubicBezTo>
                  <a:pt x="4167" y="3943"/>
                  <a:pt x="4162" y="3942"/>
                  <a:pt x="4158" y="3942"/>
                </a:cubicBezTo>
                <a:close/>
                <a:moveTo>
                  <a:pt x="4384" y="3942"/>
                </a:moveTo>
                <a:cubicBezTo>
                  <a:pt x="4365" y="3967"/>
                  <a:pt x="4336" y="3981"/>
                  <a:pt x="4314" y="4013"/>
                </a:cubicBezTo>
                <a:cubicBezTo>
                  <a:pt x="4322" y="4029"/>
                  <a:pt x="4333" y="4039"/>
                  <a:pt x="4346" y="4039"/>
                </a:cubicBezTo>
                <a:cubicBezTo>
                  <a:pt x="4369" y="4039"/>
                  <a:pt x="4388" y="4009"/>
                  <a:pt x="4388" y="3971"/>
                </a:cubicBezTo>
                <a:cubicBezTo>
                  <a:pt x="4388" y="3961"/>
                  <a:pt x="4386" y="3951"/>
                  <a:pt x="4384" y="3942"/>
                </a:cubicBezTo>
                <a:close/>
                <a:moveTo>
                  <a:pt x="6901" y="3942"/>
                </a:moveTo>
                <a:cubicBezTo>
                  <a:pt x="6885" y="3975"/>
                  <a:pt x="6874" y="4011"/>
                  <a:pt x="6863" y="4048"/>
                </a:cubicBezTo>
                <a:cubicBezTo>
                  <a:pt x="6864" y="4048"/>
                  <a:pt x="6865" y="4049"/>
                  <a:pt x="6866" y="4049"/>
                </a:cubicBezTo>
                <a:cubicBezTo>
                  <a:pt x="6889" y="4049"/>
                  <a:pt x="6907" y="4018"/>
                  <a:pt x="6907" y="3980"/>
                </a:cubicBezTo>
                <a:cubicBezTo>
                  <a:pt x="6907" y="3966"/>
                  <a:pt x="6905" y="3953"/>
                  <a:pt x="6901" y="3942"/>
                </a:cubicBezTo>
                <a:close/>
                <a:moveTo>
                  <a:pt x="12782" y="3955"/>
                </a:moveTo>
                <a:cubicBezTo>
                  <a:pt x="12777" y="3977"/>
                  <a:pt x="12772" y="4001"/>
                  <a:pt x="12766" y="4029"/>
                </a:cubicBezTo>
                <a:cubicBezTo>
                  <a:pt x="12777" y="4017"/>
                  <a:pt x="12784" y="3997"/>
                  <a:pt x="12784" y="3974"/>
                </a:cubicBezTo>
                <a:cubicBezTo>
                  <a:pt x="12784" y="3967"/>
                  <a:pt x="12783" y="3961"/>
                  <a:pt x="12782" y="3955"/>
                </a:cubicBezTo>
                <a:close/>
                <a:moveTo>
                  <a:pt x="12490" y="3981"/>
                </a:moveTo>
                <a:cubicBezTo>
                  <a:pt x="12492" y="4015"/>
                  <a:pt x="12509" y="4043"/>
                  <a:pt x="12531" y="4043"/>
                </a:cubicBezTo>
                <a:cubicBezTo>
                  <a:pt x="12535" y="4043"/>
                  <a:pt x="12539" y="4041"/>
                  <a:pt x="12543" y="4039"/>
                </a:cubicBezTo>
                <a:cubicBezTo>
                  <a:pt x="12528" y="4020"/>
                  <a:pt x="12511" y="4000"/>
                  <a:pt x="12490" y="3981"/>
                </a:cubicBezTo>
                <a:close/>
                <a:moveTo>
                  <a:pt x="5436" y="3993"/>
                </a:moveTo>
                <a:cubicBezTo>
                  <a:pt x="5426" y="4004"/>
                  <a:pt x="5417" y="4022"/>
                  <a:pt x="5412" y="4046"/>
                </a:cubicBezTo>
                <a:cubicBezTo>
                  <a:pt x="5425" y="4037"/>
                  <a:pt x="5434" y="4017"/>
                  <a:pt x="5436" y="3993"/>
                </a:cubicBezTo>
                <a:close/>
                <a:moveTo>
                  <a:pt x="5584" y="3993"/>
                </a:moveTo>
                <a:cubicBezTo>
                  <a:pt x="5581" y="3993"/>
                  <a:pt x="5573" y="4003"/>
                  <a:pt x="5566" y="4014"/>
                </a:cubicBezTo>
                <a:cubicBezTo>
                  <a:pt x="5573" y="4035"/>
                  <a:pt x="5586" y="4048"/>
                  <a:pt x="5601" y="4048"/>
                </a:cubicBezTo>
                <a:cubicBezTo>
                  <a:pt x="5607" y="4048"/>
                  <a:pt x="5613" y="4045"/>
                  <a:pt x="5619" y="4041"/>
                </a:cubicBezTo>
                <a:cubicBezTo>
                  <a:pt x="5610" y="4020"/>
                  <a:pt x="5598" y="3993"/>
                  <a:pt x="5584" y="3993"/>
                </a:cubicBezTo>
                <a:close/>
                <a:moveTo>
                  <a:pt x="21318" y="4019"/>
                </a:moveTo>
                <a:cubicBezTo>
                  <a:pt x="21326" y="4035"/>
                  <a:pt x="21337" y="4045"/>
                  <a:pt x="21350" y="4045"/>
                </a:cubicBezTo>
                <a:cubicBezTo>
                  <a:pt x="21339" y="4036"/>
                  <a:pt x="21329" y="4028"/>
                  <a:pt x="21318" y="4019"/>
                </a:cubicBezTo>
                <a:close/>
                <a:moveTo>
                  <a:pt x="248" y="4083"/>
                </a:moveTo>
                <a:cubicBezTo>
                  <a:pt x="226" y="4083"/>
                  <a:pt x="207" y="4114"/>
                  <a:pt x="207" y="4151"/>
                </a:cubicBezTo>
                <a:cubicBezTo>
                  <a:pt x="207" y="4189"/>
                  <a:pt x="226" y="4220"/>
                  <a:pt x="248" y="4220"/>
                </a:cubicBezTo>
                <a:cubicBezTo>
                  <a:pt x="271" y="4220"/>
                  <a:pt x="289" y="4189"/>
                  <a:pt x="289" y="4151"/>
                </a:cubicBezTo>
                <a:cubicBezTo>
                  <a:pt x="289" y="4114"/>
                  <a:pt x="271" y="4083"/>
                  <a:pt x="248" y="4083"/>
                </a:cubicBezTo>
                <a:close/>
                <a:moveTo>
                  <a:pt x="463" y="4083"/>
                </a:moveTo>
                <a:cubicBezTo>
                  <a:pt x="441" y="4083"/>
                  <a:pt x="422" y="4114"/>
                  <a:pt x="422" y="4151"/>
                </a:cubicBezTo>
                <a:cubicBezTo>
                  <a:pt x="422" y="4189"/>
                  <a:pt x="441" y="4220"/>
                  <a:pt x="463" y="4220"/>
                </a:cubicBezTo>
                <a:cubicBezTo>
                  <a:pt x="486" y="4220"/>
                  <a:pt x="504" y="4189"/>
                  <a:pt x="504" y="4151"/>
                </a:cubicBezTo>
                <a:cubicBezTo>
                  <a:pt x="504" y="4114"/>
                  <a:pt x="486" y="4083"/>
                  <a:pt x="463" y="4083"/>
                </a:cubicBezTo>
                <a:close/>
                <a:moveTo>
                  <a:pt x="671" y="4083"/>
                </a:moveTo>
                <a:cubicBezTo>
                  <a:pt x="648" y="4083"/>
                  <a:pt x="629" y="4114"/>
                  <a:pt x="629" y="4151"/>
                </a:cubicBezTo>
                <a:cubicBezTo>
                  <a:pt x="629" y="4189"/>
                  <a:pt x="648" y="4220"/>
                  <a:pt x="671" y="4220"/>
                </a:cubicBezTo>
                <a:cubicBezTo>
                  <a:pt x="693" y="4220"/>
                  <a:pt x="712" y="4189"/>
                  <a:pt x="712" y="4151"/>
                </a:cubicBezTo>
                <a:cubicBezTo>
                  <a:pt x="712" y="4114"/>
                  <a:pt x="693" y="4083"/>
                  <a:pt x="671" y="4083"/>
                </a:cubicBezTo>
                <a:close/>
                <a:moveTo>
                  <a:pt x="878" y="4083"/>
                </a:moveTo>
                <a:cubicBezTo>
                  <a:pt x="855" y="4083"/>
                  <a:pt x="837" y="4114"/>
                  <a:pt x="837" y="4151"/>
                </a:cubicBezTo>
                <a:cubicBezTo>
                  <a:pt x="837" y="4189"/>
                  <a:pt x="855" y="4220"/>
                  <a:pt x="878" y="4220"/>
                </a:cubicBezTo>
                <a:cubicBezTo>
                  <a:pt x="900" y="4220"/>
                  <a:pt x="919" y="4189"/>
                  <a:pt x="919" y="4151"/>
                </a:cubicBezTo>
                <a:cubicBezTo>
                  <a:pt x="919" y="4114"/>
                  <a:pt x="900" y="4083"/>
                  <a:pt x="878" y="4083"/>
                </a:cubicBezTo>
                <a:close/>
                <a:moveTo>
                  <a:pt x="1093" y="4083"/>
                </a:moveTo>
                <a:cubicBezTo>
                  <a:pt x="1070" y="4083"/>
                  <a:pt x="1052" y="4114"/>
                  <a:pt x="1052" y="4151"/>
                </a:cubicBezTo>
                <a:cubicBezTo>
                  <a:pt x="1052" y="4189"/>
                  <a:pt x="1070" y="4220"/>
                  <a:pt x="1093" y="4220"/>
                </a:cubicBezTo>
                <a:cubicBezTo>
                  <a:pt x="1115" y="4220"/>
                  <a:pt x="1134" y="4189"/>
                  <a:pt x="1134" y="4151"/>
                </a:cubicBezTo>
                <a:cubicBezTo>
                  <a:pt x="1134" y="4114"/>
                  <a:pt x="1115" y="4083"/>
                  <a:pt x="1093" y="4083"/>
                </a:cubicBezTo>
                <a:close/>
                <a:moveTo>
                  <a:pt x="1300" y="4083"/>
                </a:moveTo>
                <a:cubicBezTo>
                  <a:pt x="1277" y="4083"/>
                  <a:pt x="1259" y="4114"/>
                  <a:pt x="1259" y="4151"/>
                </a:cubicBezTo>
                <a:cubicBezTo>
                  <a:pt x="1259" y="4189"/>
                  <a:pt x="1277" y="4220"/>
                  <a:pt x="1300" y="4220"/>
                </a:cubicBezTo>
                <a:cubicBezTo>
                  <a:pt x="1323" y="4220"/>
                  <a:pt x="1341" y="4189"/>
                  <a:pt x="1341" y="4151"/>
                </a:cubicBezTo>
                <a:cubicBezTo>
                  <a:pt x="1341" y="4114"/>
                  <a:pt x="1323" y="4083"/>
                  <a:pt x="1300" y="4083"/>
                </a:cubicBezTo>
                <a:close/>
                <a:moveTo>
                  <a:pt x="1507" y="4083"/>
                </a:moveTo>
                <a:cubicBezTo>
                  <a:pt x="1485" y="4083"/>
                  <a:pt x="1466" y="4114"/>
                  <a:pt x="1466" y="4151"/>
                </a:cubicBezTo>
                <a:cubicBezTo>
                  <a:pt x="1466" y="4189"/>
                  <a:pt x="1485" y="4220"/>
                  <a:pt x="1507" y="4220"/>
                </a:cubicBezTo>
                <a:cubicBezTo>
                  <a:pt x="1530" y="4220"/>
                  <a:pt x="1548" y="4189"/>
                  <a:pt x="1548" y="4151"/>
                </a:cubicBezTo>
                <a:cubicBezTo>
                  <a:pt x="1548" y="4114"/>
                  <a:pt x="1530" y="4083"/>
                  <a:pt x="1507" y="4083"/>
                </a:cubicBezTo>
                <a:close/>
                <a:moveTo>
                  <a:pt x="1722" y="4083"/>
                </a:moveTo>
                <a:cubicBezTo>
                  <a:pt x="1700" y="4083"/>
                  <a:pt x="1681" y="4114"/>
                  <a:pt x="1681" y="4151"/>
                </a:cubicBezTo>
                <a:cubicBezTo>
                  <a:pt x="1681" y="4189"/>
                  <a:pt x="1700" y="4220"/>
                  <a:pt x="1722" y="4220"/>
                </a:cubicBezTo>
                <a:cubicBezTo>
                  <a:pt x="1745" y="4220"/>
                  <a:pt x="1763" y="4189"/>
                  <a:pt x="1763" y="4151"/>
                </a:cubicBezTo>
                <a:cubicBezTo>
                  <a:pt x="1763" y="4114"/>
                  <a:pt x="1745" y="4083"/>
                  <a:pt x="1722" y="4083"/>
                </a:cubicBezTo>
                <a:close/>
                <a:moveTo>
                  <a:pt x="1930" y="4083"/>
                </a:moveTo>
                <a:cubicBezTo>
                  <a:pt x="1907" y="4083"/>
                  <a:pt x="1888" y="4114"/>
                  <a:pt x="1888" y="4151"/>
                </a:cubicBezTo>
                <a:cubicBezTo>
                  <a:pt x="1888" y="4189"/>
                  <a:pt x="1907" y="4220"/>
                  <a:pt x="1930" y="4220"/>
                </a:cubicBezTo>
                <a:cubicBezTo>
                  <a:pt x="1952" y="4220"/>
                  <a:pt x="1971" y="4189"/>
                  <a:pt x="1971" y="4151"/>
                </a:cubicBezTo>
                <a:cubicBezTo>
                  <a:pt x="1971" y="4114"/>
                  <a:pt x="1952" y="4083"/>
                  <a:pt x="1930" y="4083"/>
                </a:cubicBezTo>
                <a:close/>
                <a:moveTo>
                  <a:pt x="2137" y="4083"/>
                </a:moveTo>
                <a:cubicBezTo>
                  <a:pt x="2114" y="4083"/>
                  <a:pt x="2096" y="4114"/>
                  <a:pt x="2096" y="4151"/>
                </a:cubicBezTo>
                <a:cubicBezTo>
                  <a:pt x="2096" y="4189"/>
                  <a:pt x="2114" y="4220"/>
                  <a:pt x="2137" y="4220"/>
                </a:cubicBezTo>
                <a:cubicBezTo>
                  <a:pt x="2159" y="4220"/>
                  <a:pt x="2178" y="4189"/>
                  <a:pt x="2178" y="4151"/>
                </a:cubicBezTo>
                <a:cubicBezTo>
                  <a:pt x="2178" y="4114"/>
                  <a:pt x="2159" y="4083"/>
                  <a:pt x="2137" y="4083"/>
                </a:cubicBezTo>
                <a:close/>
                <a:moveTo>
                  <a:pt x="2352" y="4083"/>
                </a:moveTo>
                <a:cubicBezTo>
                  <a:pt x="2329" y="4083"/>
                  <a:pt x="2311" y="4114"/>
                  <a:pt x="2311" y="4151"/>
                </a:cubicBezTo>
                <a:cubicBezTo>
                  <a:pt x="2311" y="4189"/>
                  <a:pt x="2329" y="4220"/>
                  <a:pt x="2352" y="4220"/>
                </a:cubicBezTo>
                <a:cubicBezTo>
                  <a:pt x="2374" y="4220"/>
                  <a:pt x="2393" y="4189"/>
                  <a:pt x="2393" y="4151"/>
                </a:cubicBezTo>
                <a:cubicBezTo>
                  <a:pt x="2393" y="4114"/>
                  <a:pt x="2374" y="4083"/>
                  <a:pt x="2352" y="4083"/>
                </a:cubicBezTo>
                <a:close/>
                <a:moveTo>
                  <a:pt x="2559" y="4083"/>
                </a:moveTo>
                <a:cubicBezTo>
                  <a:pt x="2536" y="4083"/>
                  <a:pt x="2518" y="4114"/>
                  <a:pt x="2518" y="4151"/>
                </a:cubicBezTo>
                <a:cubicBezTo>
                  <a:pt x="2518" y="4189"/>
                  <a:pt x="2536" y="4220"/>
                  <a:pt x="2559" y="4220"/>
                </a:cubicBezTo>
                <a:cubicBezTo>
                  <a:pt x="2582" y="4220"/>
                  <a:pt x="2600" y="4189"/>
                  <a:pt x="2600" y="4151"/>
                </a:cubicBezTo>
                <a:cubicBezTo>
                  <a:pt x="2600" y="4114"/>
                  <a:pt x="2582" y="4083"/>
                  <a:pt x="2559" y="4083"/>
                </a:cubicBezTo>
                <a:close/>
                <a:moveTo>
                  <a:pt x="2766" y="4083"/>
                </a:moveTo>
                <a:cubicBezTo>
                  <a:pt x="2744" y="4083"/>
                  <a:pt x="2725" y="4114"/>
                  <a:pt x="2725" y="4151"/>
                </a:cubicBezTo>
                <a:cubicBezTo>
                  <a:pt x="2725" y="4189"/>
                  <a:pt x="2744" y="4220"/>
                  <a:pt x="2766" y="4220"/>
                </a:cubicBezTo>
                <a:cubicBezTo>
                  <a:pt x="2789" y="4220"/>
                  <a:pt x="2807" y="4189"/>
                  <a:pt x="2807" y="4151"/>
                </a:cubicBezTo>
                <a:cubicBezTo>
                  <a:pt x="2807" y="4114"/>
                  <a:pt x="2789" y="4083"/>
                  <a:pt x="2766" y="4083"/>
                </a:cubicBezTo>
                <a:close/>
                <a:moveTo>
                  <a:pt x="2981" y="4083"/>
                </a:moveTo>
                <a:cubicBezTo>
                  <a:pt x="2959" y="4083"/>
                  <a:pt x="2940" y="4114"/>
                  <a:pt x="2940" y="4151"/>
                </a:cubicBezTo>
                <a:cubicBezTo>
                  <a:pt x="2940" y="4189"/>
                  <a:pt x="2959" y="4220"/>
                  <a:pt x="2981" y="4220"/>
                </a:cubicBezTo>
                <a:cubicBezTo>
                  <a:pt x="3004" y="4220"/>
                  <a:pt x="3022" y="4189"/>
                  <a:pt x="3022" y="4151"/>
                </a:cubicBezTo>
                <a:cubicBezTo>
                  <a:pt x="3022" y="4114"/>
                  <a:pt x="3004" y="4083"/>
                  <a:pt x="2981" y="4083"/>
                </a:cubicBezTo>
                <a:close/>
                <a:moveTo>
                  <a:pt x="3188" y="4083"/>
                </a:moveTo>
                <a:cubicBezTo>
                  <a:pt x="3166" y="4083"/>
                  <a:pt x="3147" y="4114"/>
                  <a:pt x="3147" y="4151"/>
                </a:cubicBezTo>
                <a:cubicBezTo>
                  <a:pt x="3147" y="4189"/>
                  <a:pt x="3166" y="4220"/>
                  <a:pt x="3188" y="4220"/>
                </a:cubicBezTo>
                <a:cubicBezTo>
                  <a:pt x="3211" y="4220"/>
                  <a:pt x="3230" y="4189"/>
                  <a:pt x="3230" y="4151"/>
                </a:cubicBezTo>
                <a:cubicBezTo>
                  <a:pt x="3230" y="4114"/>
                  <a:pt x="3211" y="4083"/>
                  <a:pt x="3188" y="4083"/>
                </a:cubicBezTo>
                <a:close/>
                <a:moveTo>
                  <a:pt x="3396" y="4083"/>
                </a:moveTo>
                <a:cubicBezTo>
                  <a:pt x="3373" y="4083"/>
                  <a:pt x="3355" y="4114"/>
                  <a:pt x="3355" y="4151"/>
                </a:cubicBezTo>
                <a:cubicBezTo>
                  <a:pt x="3355" y="4189"/>
                  <a:pt x="3373" y="4220"/>
                  <a:pt x="3396" y="4220"/>
                </a:cubicBezTo>
                <a:cubicBezTo>
                  <a:pt x="3418" y="4220"/>
                  <a:pt x="3437" y="4189"/>
                  <a:pt x="3437" y="4151"/>
                </a:cubicBezTo>
                <a:cubicBezTo>
                  <a:pt x="3437" y="4114"/>
                  <a:pt x="3418" y="4083"/>
                  <a:pt x="3396" y="4083"/>
                </a:cubicBezTo>
                <a:close/>
                <a:moveTo>
                  <a:pt x="3611" y="4083"/>
                </a:moveTo>
                <a:cubicBezTo>
                  <a:pt x="3588" y="4083"/>
                  <a:pt x="3570" y="4114"/>
                  <a:pt x="3570" y="4151"/>
                </a:cubicBezTo>
                <a:cubicBezTo>
                  <a:pt x="3570" y="4189"/>
                  <a:pt x="3588" y="4220"/>
                  <a:pt x="3611" y="4220"/>
                </a:cubicBezTo>
                <a:cubicBezTo>
                  <a:pt x="3633" y="4220"/>
                  <a:pt x="3652" y="4189"/>
                  <a:pt x="3652" y="4151"/>
                </a:cubicBezTo>
                <a:cubicBezTo>
                  <a:pt x="3652" y="4114"/>
                  <a:pt x="3633" y="4083"/>
                  <a:pt x="3611" y="4083"/>
                </a:cubicBezTo>
                <a:close/>
                <a:moveTo>
                  <a:pt x="3818" y="4083"/>
                </a:moveTo>
                <a:cubicBezTo>
                  <a:pt x="3795" y="4083"/>
                  <a:pt x="3777" y="4114"/>
                  <a:pt x="3777" y="4151"/>
                </a:cubicBezTo>
                <a:cubicBezTo>
                  <a:pt x="3777" y="4189"/>
                  <a:pt x="3795" y="4220"/>
                  <a:pt x="3818" y="4220"/>
                </a:cubicBezTo>
                <a:cubicBezTo>
                  <a:pt x="3841" y="4220"/>
                  <a:pt x="3859" y="4189"/>
                  <a:pt x="3859" y="4151"/>
                </a:cubicBezTo>
                <a:cubicBezTo>
                  <a:pt x="3859" y="4114"/>
                  <a:pt x="3841" y="4083"/>
                  <a:pt x="3818" y="4083"/>
                </a:cubicBezTo>
                <a:close/>
                <a:moveTo>
                  <a:pt x="4033" y="4083"/>
                </a:moveTo>
                <a:cubicBezTo>
                  <a:pt x="4010" y="4083"/>
                  <a:pt x="3992" y="4114"/>
                  <a:pt x="3992" y="4151"/>
                </a:cubicBezTo>
                <a:cubicBezTo>
                  <a:pt x="3992" y="4189"/>
                  <a:pt x="4010" y="4220"/>
                  <a:pt x="4033" y="4220"/>
                </a:cubicBezTo>
                <a:cubicBezTo>
                  <a:pt x="4056" y="4220"/>
                  <a:pt x="4074" y="4189"/>
                  <a:pt x="4074" y="4151"/>
                </a:cubicBezTo>
                <a:cubicBezTo>
                  <a:pt x="4074" y="4114"/>
                  <a:pt x="4056" y="4083"/>
                  <a:pt x="4033" y="4083"/>
                </a:cubicBezTo>
                <a:close/>
                <a:moveTo>
                  <a:pt x="4240" y="4083"/>
                </a:moveTo>
                <a:cubicBezTo>
                  <a:pt x="4218" y="4083"/>
                  <a:pt x="4199" y="4114"/>
                  <a:pt x="4199" y="4151"/>
                </a:cubicBezTo>
                <a:cubicBezTo>
                  <a:pt x="4199" y="4189"/>
                  <a:pt x="4218" y="4220"/>
                  <a:pt x="4240" y="4220"/>
                </a:cubicBezTo>
                <a:cubicBezTo>
                  <a:pt x="4263" y="4220"/>
                  <a:pt x="4281" y="4189"/>
                  <a:pt x="4281" y="4151"/>
                </a:cubicBezTo>
                <a:cubicBezTo>
                  <a:pt x="4281" y="4148"/>
                  <a:pt x="4281" y="4144"/>
                  <a:pt x="4281" y="4141"/>
                </a:cubicBezTo>
                <a:cubicBezTo>
                  <a:pt x="4246" y="4157"/>
                  <a:pt x="4245" y="4125"/>
                  <a:pt x="4250" y="4085"/>
                </a:cubicBezTo>
                <a:cubicBezTo>
                  <a:pt x="4247" y="4084"/>
                  <a:pt x="4243" y="4083"/>
                  <a:pt x="4240" y="4083"/>
                </a:cubicBezTo>
                <a:close/>
                <a:moveTo>
                  <a:pt x="4447" y="4083"/>
                </a:moveTo>
                <a:cubicBezTo>
                  <a:pt x="4425" y="4083"/>
                  <a:pt x="4406" y="4114"/>
                  <a:pt x="4406" y="4151"/>
                </a:cubicBezTo>
                <a:cubicBezTo>
                  <a:pt x="4406" y="4189"/>
                  <a:pt x="4425" y="4220"/>
                  <a:pt x="4447" y="4220"/>
                </a:cubicBezTo>
                <a:cubicBezTo>
                  <a:pt x="4470" y="4220"/>
                  <a:pt x="4489" y="4189"/>
                  <a:pt x="4489" y="4151"/>
                </a:cubicBezTo>
                <a:cubicBezTo>
                  <a:pt x="4489" y="4114"/>
                  <a:pt x="4470" y="4083"/>
                  <a:pt x="4447" y="4083"/>
                </a:cubicBezTo>
                <a:close/>
                <a:moveTo>
                  <a:pt x="4662" y="4083"/>
                </a:moveTo>
                <a:cubicBezTo>
                  <a:pt x="4640" y="4083"/>
                  <a:pt x="4621" y="4114"/>
                  <a:pt x="4621" y="4151"/>
                </a:cubicBezTo>
                <a:cubicBezTo>
                  <a:pt x="4621" y="4189"/>
                  <a:pt x="4640" y="4220"/>
                  <a:pt x="4662" y="4220"/>
                </a:cubicBezTo>
                <a:cubicBezTo>
                  <a:pt x="4685" y="4220"/>
                  <a:pt x="4703" y="4189"/>
                  <a:pt x="4703" y="4151"/>
                </a:cubicBezTo>
                <a:cubicBezTo>
                  <a:pt x="4703" y="4114"/>
                  <a:pt x="4685" y="4083"/>
                  <a:pt x="4662" y="4083"/>
                </a:cubicBezTo>
                <a:close/>
                <a:moveTo>
                  <a:pt x="4870" y="4083"/>
                </a:moveTo>
                <a:cubicBezTo>
                  <a:pt x="4861" y="4083"/>
                  <a:pt x="4853" y="4087"/>
                  <a:pt x="4847" y="4095"/>
                </a:cubicBezTo>
                <a:cubicBezTo>
                  <a:pt x="4843" y="4107"/>
                  <a:pt x="4839" y="4121"/>
                  <a:pt x="4834" y="4135"/>
                </a:cubicBezTo>
                <a:cubicBezTo>
                  <a:pt x="4832" y="4138"/>
                  <a:pt x="4831" y="4141"/>
                  <a:pt x="4829" y="4144"/>
                </a:cubicBezTo>
                <a:cubicBezTo>
                  <a:pt x="4829" y="4147"/>
                  <a:pt x="4829" y="4149"/>
                  <a:pt x="4829" y="4151"/>
                </a:cubicBezTo>
                <a:cubicBezTo>
                  <a:pt x="4829" y="4189"/>
                  <a:pt x="4847" y="4220"/>
                  <a:pt x="4870" y="4220"/>
                </a:cubicBezTo>
                <a:cubicBezTo>
                  <a:pt x="4892" y="4220"/>
                  <a:pt x="4911" y="4189"/>
                  <a:pt x="4911" y="4151"/>
                </a:cubicBezTo>
                <a:cubicBezTo>
                  <a:pt x="4911" y="4114"/>
                  <a:pt x="4892" y="4083"/>
                  <a:pt x="4870" y="4083"/>
                </a:cubicBezTo>
                <a:close/>
                <a:moveTo>
                  <a:pt x="5077" y="4083"/>
                </a:moveTo>
                <a:cubicBezTo>
                  <a:pt x="5054" y="4083"/>
                  <a:pt x="5036" y="4114"/>
                  <a:pt x="5036" y="4151"/>
                </a:cubicBezTo>
                <a:cubicBezTo>
                  <a:pt x="5036" y="4189"/>
                  <a:pt x="5054" y="4220"/>
                  <a:pt x="5077" y="4220"/>
                </a:cubicBezTo>
                <a:cubicBezTo>
                  <a:pt x="5100" y="4220"/>
                  <a:pt x="5118" y="4189"/>
                  <a:pt x="5118" y="4151"/>
                </a:cubicBezTo>
                <a:cubicBezTo>
                  <a:pt x="5118" y="4114"/>
                  <a:pt x="5100" y="4083"/>
                  <a:pt x="5077" y="4083"/>
                </a:cubicBezTo>
                <a:close/>
                <a:moveTo>
                  <a:pt x="5499" y="4083"/>
                </a:moveTo>
                <a:cubicBezTo>
                  <a:pt x="5477" y="4083"/>
                  <a:pt x="5458" y="4114"/>
                  <a:pt x="5458" y="4151"/>
                </a:cubicBezTo>
                <a:cubicBezTo>
                  <a:pt x="5458" y="4162"/>
                  <a:pt x="5460" y="4173"/>
                  <a:pt x="5462" y="4182"/>
                </a:cubicBezTo>
                <a:cubicBezTo>
                  <a:pt x="5473" y="4181"/>
                  <a:pt x="5486" y="4174"/>
                  <a:pt x="5499" y="4164"/>
                </a:cubicBezTo>
                <a:cubicBezTo>
                  <a:pt x="5504" y="4160"/>
                  <a:pt x="5508" y="4156"/>
                  <a:pt x="5512" y="4151"/>
                </a:cubicBezTo>
                <a:cubicBezTo>
                  <a:pt x="5521" y="4141"/>
                  <a:pt x="5529" y="4129"/>
                  <a:pt x="5534" y="4114"/>
                </a:cubicBezTo>
                <a:cubicBezTo>
                  <a:pt x="5526" y="4096"/>
                  <a:pt x="5514" y="4083"/>
                  <a:pt x="5499" y="4083"/>
                </a:cubicBezTo>
                <a:close/>
                <a:moveTo>
                  <a:pt x="5709" y="4083"/>
                </a:moveTo>
                <a:cubicBezTo>
                  <a:pt x="5702" y="4083"/>
                  <a:pt x="5695" y="4087"/>
                  <a:pt x="5688" y="4093"/>
                </a:cubicBezTo>
                <a:cubicBezTo>
                  <a:pt x="5694" y="4114"/>
                  <a:pt x="5698" y="4134"/>
                  <a:pt x="5698" y="4151"/>
                </a:cubicBezTo>
                <a:cubicBezTo>
                  <a:pt x="5698" y="4152"/>
                  <a:pt x="5698" y="4152"/>
                  <a:pt x="5698" y="4153"/>
                </a:cubicBezTo>
                <a:cubicBezTo>
                  <a:pt x="5698" y="4170"/>
                  <a:pt x="5694" y="4190"/>
                  <a:pt x="5689" y="4210"/>
                </a:cubicBezTo>
                <a:cubicBezTo>
                  <a:pt x="5695" y="4216"/>
                  <a:pt x="5702" y="4220"/>
                  <a:pt x="5709" y="4220"/>
                </a:cubicBezTo>
                <a:cubicBezTo>
                  <a:pt x="5732" y="4220"/>
                  <a:pt x="5750" y="4189"/>
                  <a:pt x="5750" y="4151"/>
                </a:cubicBezTo>
                <a:cubicBezTo>
                  <a:pt x="5750" y="4114"/>
                  <a:pt x="5732" y="4083"/>
                  <a:pt x="5709" y="4083"/>
                </a:cubicBezTo>
                <a:close/>
                <a:moveTo>
                  <a:pt x="5921" y="4083"/>
                </a:moveTo>
                <a:cubicBezTo>
                  <a:pt x="5899" y="4083"/>
                  <a:pt x="5880" y="4114"/>
                  <a:pt x="5880" y="4151"/>
                </a:cubicBezTo>
                <a:cubicBezTo>
                  <a:pt x="5880" y="4189"/>
                  <a:pt x="5899" y="4220"/>
                  <a:pt x="5921" y="4220"/>
                </a:cubicBezTo>
                <a:cubicBezTo>
                  <a:pt x="5944" y="4220"/>
                  <a:pt x="5962" y="4189"/>
                  <a:pt x="5962" y="4151"/>
                </a:cubicBezTo>
                <a:cubicBezTo>
                  <a:pt x="5962" y="4114"/>
                  <a:pt x="5944" y="4083"/>
                  <a:pt x="5921" y="4083"/>
                </a:cubicBezTo>
                <a:close/>
                <a:moveTo>
                  <a:pt x="6129" y="4083"/>
                </a:moveTo>
                <a:cubicBezTo>
                  <a:pt x="6106" y="4083"/>
                  <a:pt x="6088" y="4114"/>
                  <a:pt x="6088" y="4151"/>
                </a:cubicBezTo>
                <a:cubicBezTo>
                  <a:pt x="6088" y="4189"/>
                  <a:pt x="6106" y="4220"/>
                  <a:pt x="6129" y="4220"/>
                </a:cubicBezTo>
                <a:cubicBezTo>
                  <a:pt x="6151" y="4220"/>
                  <a:pt x="6170" y="4189"/>
                  <a:pt x="6170" y="4151"/>
                </a:cubicBezTo>
                <a:cubicBezTo>
                  <a:pt x="6170" y="4150"/>
                  <a:pt x="6170" y="4148"/>
                  <a:pt x="6169" y="4147"/>
                </a:cubicBezTo>
                <a:cubicBezTo>
                  <a:pt x="6166" y="4136"/>
                  <a:pt x="6163" y="4123"/>
                  <a:pt x="6160" y="4109"/>
                </a:cubicBezTo>
                <a:cubicBezTo>
                  <a:pt x="6153" y="4093"/>
                  <a:pt x="6142" y="4083"/>
                  <a:pt x="6129" y="4083"/>
                </a:cubicBezTo>
                <a:close/>
                <a:moveTo>
                  <a:pt x="6965" y="4083"/>
                </a:moveTo>
                <a:cubicBezTo>
                  <a:pt x="6943" y="4083"/>
                  <a:pt x="6924" y="4114"/>
                  <a:pt x="6924" y="4151"/>
                </a:cubicBezTo>
                <a:cubicBezTo>
                  <a:pt x="6924" y="4189"/>
                  <a:pt x="6943" y="4220"/>
                  <a:pt x="6965" y="4220"/>
                </a:cubicBezTo>
                <a:cubicBezTo>
                  <a:pt x="6988" y="4220"/>
                  <a:pt x="7006" y="4189"/>
                  <a:pt x="7006" y="4151"/>
                </a:cubicBezTo>
                <a:cubicBezTo>
                  <a:pt x="7006" y="4114"/>
                  <a:pt x="6988" y="4083"/>
                  <a:pt x="6965" y="4083"/>
                </a:cubicBezTo>
                <a:close/>
                <a:moveTo>
                  <a:pt x="7180" y="4083"/>
                </a:moveTo>
                <a:cubicBezTo>
                  <a:pt x="7158" y="4083"/>
                  <a:pt x="7139" y="4114"/>
                  <a:pt x="7139" y="4151"/>
                </a:cubicBezTo>
                <a:cubicBezTo>
                  <a:pt x="7139" y="4189"/>
                  <a:pt x="7158" y="4220"/>
                  <a:pt x="7180" y="4220"/>
                </a:cubicBezTo>
                <a:cubicBezTo>
                  <a:pt x="7203" y="4220"/>
                  <a:pt x="7221" y="4189"/>
                  <a:pt x="7221" y="4151"/>
                </a:cubicBezTo>
                <a:cubicBezTo>
                  <a:pt x="7221" y="4114"/>
                  <a:pt x="7203" y="4083"/>
                  <a:pt x="7180" y="4083"/>
                </a:cubicBezTo>
                <a:close/>
                <a:moveTo>
                  <a:pt x="7388" y="4083"/>
                </a:moveTo>
                <a:cubicBezTo>
                  <a:pt x="7365" y="4083"/>
                  <a:pt x="7347" y="4114"/>
                  <a:pt x="7347" y="4151"/>
                </a:cubicBezTo>
                <a:cubicBezTo>
                  <a:pt x="7347" y="4189"/>
                  <a:pt x="7365" y="4220"/>
                  <a:pt x="7388" y="4220"/>
                </a:cubicBezTo>
                <a:cubicBezTo>
                  <a:pt x="7410" y="4220"/>
                  <a:pt x="7429" y="4189"/>
                  <a:pt x="7429" y="4151"/>
                </a:cubicBezTo>
                <a:cubicBezTo>
                  <a:pt x="7429" y="4114"/>
                  <a:pt x="7410" y="4083"/>
                  <a:pt x="7388" y="4083"/>
                </a:cubicBezTo>
                <a:close/>
                <a:moveTo>
                  <a:pt x="7595" y="4083"/>
                </a:moveTo>
                <a:cubicBezTo>
                  <a:pt x="7572" y="4083"/>
                  <a:pt x="7554" y="4114"/>
                  <a:pt x="7554" y="4151"/>
                </a:cubicBezTo>
                <a:cubicBezTo>
                  <a:pt x="7554" y="4189"/>
                  <a:pt x="7572" y="4220"/>
                  <a:pt x="7595" y="4220"/>
                </a:cubicBezTo>
                <a:cubicBezTo>
                  <a:pt x="7618" y="4220"/>
                  <a:pt x="7636" y="4189"/>
                  <a:pt x="7636" y="4151"/>
                </a:cubicBezTo>
                <a:cubicBezTo>
                  <a:pt x="7636" y="4114"/>
                  <a:pt x="7618" y="4083"/>
                  <a:pt x="7595" y="4083"/>
                </a:cubicBezTo>
                <a:close/>
                <a:moveTo>
                  <a:pt x="7810" y="4083"/>
                </a:moveTo>
                <a:cubicBezTo>
                  <a:pt x="7787" y="4083"/>
                  <a:pt x="7769" y="4114"/>
                  <a:pt x="7769" y="4151"/>
                </a:cubicBezTo>
                <a:cubicBezTo>
                  <a:pt x="7769" y="4189"/>
                  <a:pt x="7787" y="4220"/>
                  <a:pt x="7810" y="4220"/>
                </a:cubicBezTo>
                <a:cubicBezTo>
                  <a:pt x="7833" y="4220"/>
                  <a:pt x="7851" y="4189"/>
                  <a:pt x="7851" y="4151"/>
                </a:cubicBezTo>
                <a:cubicBezTo>
                  <a:pt x="7851" y="4114"/>
                  <a:pt x="7833" y="4083"/>
                  <a:pt x="7810" y="4083"/>
                </a:cubicBezTo>
                <a:close/>
                <a:moveTo>
                  <a:pt x="8017" y="4083"/>
                </a:moveTo>
                <a:cubicBezTo>
                  <a:pt x="7995" y="4083"/>
                  <a:pt x="7976" y="4114"/>
                  <a:pt x="7976" y="4151"/>
                </a:cubicBezTo>
                <a:cubicBezTo>
                  <a:pt x="7976" y="4189"/>
                  <a:pt x="7995" y="4220"/>
                  <a:pt x="8017" y="4220"/>
                </a:cubicBezTo>
                <a:cubicBezTo>
                  <a:pt x="8040" y="4220"/>
                  <a:pt x="8058" y="4189"/>
                  <a:pt x="8058" y="4151"/>
                </a:cubicBezTo>
                <a:cubicBezTo>
                  <a:pt x="8058" y="4114"/>
                  <a:pt x="8040" y="4083"/>
                  <a:pt x="8017" y="4083"/>
                </a:cubicBezTo>
                <a:close/>
                <a:moveTo>
                  <a:pt x="11165" y="4083"/>
                </a:moveTo>
                <a:cubicBezTo>
                  <a:pt x="11142" y="4083"/>
                  <a:pt x="11124" y="4114"/>
                  <a:pt x="11124" y="4151"/>
                </a:cubicBezTo>
                <a:cubicBezTo>
                  <a:pt x="11124" y="4189"/>
                  <a:pt x="11142" y="4220"/>
                  <a:pt x="11165" y="4220"/>
                </a:cubicBezTo>
                <a:cubicBezTo>
                  <a:pt x="11187" y="4220"/>
                  <a:pt x="11206" y="4189"/>
                  <a:pt x="11206" y="4151"/>
                </a:cubicBezTo>
                <a:cubicBezTo>
                  <a:pt x="11206" y="4114"/>
                  <a:pt x="11187" y="4083"/>
                  <a:pt x="11165" y="4083"/>
                </a:cubicBezTo>
                <a:close/>
                <a:moveTo>
                  <a:pt x="11380" y="4083"/>
                </a:moveTo>
                <a:cubicBezTo>
                  <a:pt x="11357" y="4083"/>
                  <a:pt x="11339" y="4114"/>
                  <a:pt x="11339" y="4151"/>
                </a:cubicBezTo>
                <a:cubicBezTo>
                  <a:pt x="11339" y="4189"/>
                  <a:pt x="11357" y="4220"/>
                  <a:pt x="11380" y="4220"/>
                </a:cubicBezTo>
                <a:cubicBezTo>
                  <a:pt x="11402" y="4220"/>
                  <a:pt x="11421" y="4189"/>
                  <a:pt x="11421" y="4151"/>
                </a:cubicBezTo>
                <a:cubicBezTo>
                  <a:pt x="11421" y="4114"/>
                  <a:pt x="11402" y="4083"/>
                  <a:pt x="11380" y="4083"/>
                </a:cubicBezTo>
                <a:close/>
                <a:moveTo>
                  <a:pt x="11587" y="4083"/>
                </a:moveTo>
                <a:cubicBezTo>
                  <a:pt x="11564" y="4083"/>
                  <a:pt x="11546" y="4114"/>
                  <a:pt x="11546" y="4151"/>
                </a:cubicBezTo>
                <a:cubicBezTo>
                  <a:pt x="11546" y="4189"/>
                  <a:pt x="11564" y="4220"/>
                  <a:pt x="11587" y="4220"/>
                </a:cubicBezTo>
                <a:cubicBezTo>
                  <a:pt x="11610" y="4220"/>
                  <a:pt x="11628" y="4189"/>
                  <a:pt x="11628" y="4151"/>
                </a:cubicBezTo>
                <a:cubicBezTo>
                  <a:pt x="11628" y="4114"/>
                  <a:pt x="11610" y="4083"/>
                  <a:pt x="11587" y="4083"/>
                </a:cubicBezTo>
                <a:close/>
                <a:moveTo>
                  <a:pt x="11794" y="4083"/>
                </a:moveTo>
                <a:cubicBezTo>
                  <a:pt x="11771" y="4083"/>
                  <a:pt x="11753" y="4114"/>
                  <a:pt x="11753" y="4151"/>
                </a:cubicBezTo>
                <a:cubicBezTo>
                  <a:pt x="11753" y="4189"/>
                  <a:pt x="11771" y="4220"/>
                  <a:pt x="11794" y="4220"/>
                </a:cubicBezTo>
                <a:cubicBezTo>
                  <a:pt x="11817" y="4220"/>
                  <a:pt x="11835" y="4189"/>
                  <a:pt x="11835" y="4151"/>
                </a:cubicBezTo>
                <a:cubicBezTo>
                  <a:pt x="11835" y="4114"/>
                  <a:pt x="11817" y="4083"/>
                  <a:pt x="11794" y="4083"/>
                </a:cubicBezTo>
                <a:close/>
                <a:moveTo>
                  <a:pt x="12009" y="4083"/>
                </a:moveTo>
                <a:cubicBezTo>
                  <a:pt x="11986" y="4083"/>
                  <a:pt x="11968" y="4114"/>
                  <a:pt x="11968" y="4151"/>
                </a:cubicBezTo>
                <a:cubicBezTo>
                  <a:pt x="11968" y="4189"/>
                  <a:pt x="11986" y="4220"/>
                  <a:pt x="12009" y="4220"/>
                </a:cubicBezTo>
                <a:cubicBezTo>
                  <a:pt x="12032" y="4220"/>
                  <a:pt x="12050" y="4189"/>
                  <a:pt x="12050" y="4151"/>
                </a:cubicBezTo>
                <a:cubicBezTo>
                  <a:pt x="12050" y="4114"/>
                  <a:pt x="12032" y="4083"/>
                  <a:pt x="12009" y="4083"/>
                </a:cubicBezTo>
                <a:close/>
                <a:moveTo>
                  <a:pt x="12216" y="4083"/>
                </a:moveTo>
                <a:cubicBezTo>
                  <a:pt x="12194" y="4083"/>
                  <a:pt x="12175" y="4114"/>
                  <a:pt x="12175" y="4151"/>
                </a:cubicBezTo>
                <a:cubicBezTo>
                  <a:pt x="12175" y="4189"/>
                  <a:pt x="12194" y="4220"/>
                  <a:pt x="12216" y="4220"/>
                </a:cubicBezTo>
                <a:cubicBezTo>
                  <a:pt x="12239" y="4220"/>
                  <a:pt x="12257" y="4189"/>
                  <a:pt x="12257" y="4151"/>
                </a:cubicBezTo>
                <a:cubicBezTo>
                  <a:pt x="12257" y="4114"/>
                  <a:pt x="12239" y="4083"/>
                  <a:pt x="12216" y="4083"/>
                </a:cubicBezTo>
                <a:close/>
                <a:moveTo>
                  <a:pt x="12424" y="4083"/>
                </a:moveTo>
                <a:cubicBezTo>
                  <a:pt x="12401" y="4083"/>
                  <a:pt x="12383" y="4114"/>
                  <a:pt x="12383" y="4151"/>
                </a:cubicBezTo>
                <a:cubicBezTo>
                  <a:pt x="12383" y="4189"/>
                  <a:pt x="12401" y="4220"/>
                  <a:pt x="12424" y="4220"/>
                </a:cubicBezTo>
                <a:cubicBezTo>
                  <a:pt x="12446" y="4220"/>
                  <a:pt x="12465" y="4189"/>
                  <a:pt x="12465" y="4151"/>
                </a:cubicBezTo>
                <a:cubicBezTo>
                  <a:pt x="12465" y="4114"/>
                  <a:pt x="12446" y="4083"/>
                  <a:pt x="12424" y="4083"/>
                </a:cubicBezTo>
                <a:close/>
                <a:moveTo>
                  <a:pt x="12846" y="4083"/>
                </a:moveTo>
                <a:cubicBezTo>
                  <a:pt x="12823" y="4083"/>
                  <a:pt x="12805" y="4114"/>
                  <a:pt x="12805" y="4151"/>
                </a:cubicBezTo>
                <a:cubicBezTo>
                  <a:pt x="12805" y="4189"/>
                  <a:pt x="12823" y="4220"/>
                  <a:pt x="12846" y="4220"/>
                </a:cubicBezTo>
                <a:cubicBezTo>
                  <a:pt x="12861" y="4220"/>
                  <a:pt x="12875" y="4205"/>
                  <a:pt x="12882" y="4184"/>
                </a:cubicBezTo>
                <a:cubicBezTo>
                  <a:pt x="12872" y="4177"/>
                  <a:pt x="12863" y="4165"/>
                  <a:pt x="12858" y="4151"/>
                </a:cubicBezTo>
                <a:cubicBezTo>
                  <a:pt x="12853" y="4139"/>
                  <a:pt x="12851" y="4125"/>
                  <a:pt x="12854" y="4110"/>
                </a:cubicBezTo>
                <a:cubicBezTo>
                  <a:pt x="12855" y="4102"/>
                  <a:pt x="12857" y="4094"/>
                  <a:pt x="12858" y="4086"/>
                </a:cubicBezTo>
                <a:cubicBezTo>
                  <a:pt x="12854" y="4084"/>
                  <a:pt x="12850" y="4083"/>
                  <a:pt x="12846" y="4083"/>
                </a:cubicBezTo>
                <a:close/>
                <a:moveTo>
                  <a:pt x="13053" y="4083"/>
                </a:moveTo>
                <a:cubicBezTo>
                  <a:pt x="13030" y="4083"/>
                  <a:pt x="13012" y="4114"/>
                  <a:pt x="13012" y="4151"/>
                </a:cubicBezTo>
                <a:cubicBezTo>
                  <a:pt x="13012" y="4189"/>
                  <a:pt x="13030" y="4220"/>
                  <a:pt x="13053" y="4220"/>
                </a:cubicBezTo>
                <a:cubicBezTo>
                  <a:pt x="13076" y="4220"/>
                  <a:pt x="13094" y="4189"/>
                  <a:pt x="13094" y="4151"/>
                </a:cubicBezTo>
                <a:cubicBezTo>
                  <a:pt x="13094" y="4114"/>
                  <a:pt x="13076" y="4083"/>
                  <a:pt x="13053" y="4083"/>
                </a:cubicBezTo>
                <a:close/>
                <a:moveTo>
                  <a:pt x="13268" y="4083"/>
                </a:moveTo>
                <a:cubicBezTo>
                  <a:pt x="13245" y="4083"/>
                  <a:pt x="13227" y="4114"/>
                  <a:pt x="13227" y="4151"/>
                </a:cubicBezTo>
                <a:cubicBezTo>
                  <a:pt x="13227" y="4189"/>
                  <a:pt x="13245" y="4220"/>
                  <a:pt x="13268" y="4220"/>
                </a:cubicBezTo>
                <a:cubicBezTo>
                  <a:pt x="13291" y="4220"/>
                  <a:pt x="13309" y="4189"/>
                  <a:pt x="13309" y="4151"/>
                </a:cubicBezTo>
                <a:cubicBezTo>
                  <a:pt x="13309" y="4114"/>
                  <a:pt x="13291" y="4083"/>
                  <a:pt x="13268" y="4083"/>
                </a:cubicBezTo>
                <a:close/>
                <a:moveTo>
                  <a:pt x="13475" y="4083"/>
                </a:moveTo>
                <a:cubicBezTo>
                  <a:pt x="13453" y="4083"/>
                  <a:pt x="13434" y="4114"/>
                  <a:pt x="13434" y="4151"/>
                </a:cubicBezTo>
                <a:cubicBezTo>
                  <a:pt x="13434" y="4189"/>
                  <a:pt x="13453" y="4220"/>
                  <a:pt x="13475" y="4220"/>
                </a:cubicBezTo>
                <a:cubicBezTo>
                  <a:pt x="13498" y="4220"/>
                  <a:pt x="13516" y="4189"/>
                  <a:pt x="13516" y="4151"/>
                </a:cubicBezTo>
                <a:cubicBezTo>
                  <a:pt x="13516" y="4114"/>
                  <a:pt x="13498" y="4083"/>
                  <a:pt x="13475" y="4083"/>
                </a:cubicBezTo>
                <a:close/>
                <a:moveTo>
                  <a:pt x="13683" y="4083"/>
                </a:moveTo>
                <a:cubicBezTo>
                  <a:pt x="13660" y="4083"/>
                  <a:pt x="13642" y="4114"/>
                  <a:pt x="13642" y="4151"/>
                </a:cubicBezTo>
                <a:cubicBezTo>
                  <a:pt x="13642" y="4189"/>
                  <a:pt x="13660" y="4220"/>
                  <a:pt x="13683" y="4220"/>
                </a:cubicBezTo>
                <a:cubicBezTo>
                  <a:pt x="13705" y="4220"/>
                  <a:pt x="13724" y="4189"/>
                  <a:pt x="13724" y="4151"/>
                </a:cubicBezTo>
                <a:cubicBezTo>
                  <a:pt x="13724" y="4114"/>
                  <a:pt x="13705" y="4083"/>
                  <a:pt x="13683" y="4083"/>
                </a:cubicBezTo>
                <a:close/>
                <a:moveTo>
                  <a:pt x="13898" y="4083"/>
                </a:moveTo>
                <a:cubicBezTo>
                  <a:pt x="13875" y="4083"/>
                  <a:pt x="13857" y="4114"/>
                  <a:pt x="13857" y="4151"/>
                </a:cubicBezTo>
                <a:cubicBezTo>
                  <a:pt x="13857" y="4189"/>
                  <a:pt x="13875" y="4220"/>
                  <a:pt x="13898" y="4220"/>
                </a:cubicBezTo>
                <a:cubicBezTo>
                  <a:pt x="13920" y="4220"/>
                  <a:pt x="13939" y="4189"/>
                  <a:pt x="13939" y="4151"/>
                </a:cubicBezTo>
                <a:cubicBezTo>
                  <a:pt x="13939" y="4114"/>
                  <a:pt x="13920" y="4083"/>
                  <a:pt x="13898" y="4083"/>
                </a:cubicBezTo>
                <a:close/>
                <a:moveTo>
                  <a:pt x="14105" y="4083"/>
                </a:moveTo>
                <a:cubicBezTo>
                  <a:pt x="14082" y="4083"/>
                  <a:pt x="14064" y="4114"/>
                  <a:pt x="14064" y="4151"/>
                </a:cubicBezTo>
                <a:cubicBezTo>
                  <a:pt x="14064" y="4189"/>
                  <a:pt x="14082" y="4220"/>
                  <a:pt x="14105" y="4220"/>
                </a:cubicBezTo>
                <a:cubicBezTo>
                  <a:pt x="14127" y="4220"/>
                  <a:pt x="14146" y="4189"/>
                  <a:pt x="14146" y="4151"/>
                </a:cubicBezTo>
                <a:cubicBezTo>
                  <a:pt x="14146" y="4114"/>
                  <a:pt x="14127" y="4083"/>
                  <a:pt x="14105" y="4083"/>
                </a:cubicBezTo>
                <a:close/>
                <a:moveTo>
                  <a:pt x="14312" y="4083"/>
                </a:moveTo>
                <a:cubicBezTo>
                  <a:pt x="14289" y="4083"/>
                  <a:pt x="14271" y="4114"/>
                  <a:pt x="14271" y="4151"/>
                </a:cubicBezTo>
                <a:cubicBezTo>
                  <a:pt x="14271" y="4189"/>
                  <a:pt x="14289" y="4220"/>
                  <a:pt x="14312" y="4220"/>
                </a:cubicBezTo>
                <a:cubicBezTo>
                  <a:pt x="14335" y="4220"/>
                  <a:pt x="14353" y="4189"/>
                  <a:pt x="14353" y="4151"/>
                </a:cubicBezTo>
                <a:cubicBezTo>
                  <a:pt x="14353" y="4114"/>
                  <a:pt x="14335" y="4083"/>
                  <a:pt x="14312" y="4083"/>
                </a:cubicBezTo>
                <a:close/>
                <a:moveTo>
                  <a:pt x="14527" y="4083"/>
                </a:moveTo>
                <a:cubicBezTo>
                  <a:pt x="14504" y="4083"/>
                  <a:pt x="14486" y="4114"/>
                  <a:pt x="14486" y="4151"/>
                </a:cubicBezTo>
                <a:cubicBezTo>
                  <a:pt x="14486" y="4189"/>
                  <a:pt x="14504" y="4220"/>
                  <a:pt x="14527" y="4220"/>
                </a:cubicBezTo>
                <a:cubicBezTo>
                  <a:pt x="14550" y="4220"/>
                  <a:pt x="14568" y="4189"/>
                  <a:pt x="14568" y="4151"/>
                </a:cubicBezTo>
                <a:cubicBezTo>
                  <a:pt x="14568" y="4114"/>
                  <a:pt x="14550" y="4083"/>
                  <a:pt x="14527" y="4083"/>
                </a:cubicBezTo>
                <a:close/>
                <a:moveTo>
                  <a:pt x="14734" y="4083"/>
                </a:moveTo>
                <a:cubicBezTo>
                  <a:pt x="14712" y="4083"/>
                  <a:pt x="14693" y="4114"/>
                  <a:pt x="14693" y="4151"/>
                </a:cubicBezTo>
                <a:cubicBezTo>
                  <a:pt x="14693" y="4189"/>
                  <a:pt x="14712" y="4220"/>
                  <a:pt x="14734" y="4220"/>
                </a:cubicBezTo>
                <a:cubicBezTo>
                  <a:pt x="14757" y="4220"/>
                  <a:pt x="14775" y="4189"/>
                  <a:pt x="14775" y="4151"/>
                </a:cubicBezTo>
                <a:cubicBezTo>
                  <a:pt x="14775" y="4114"/>
                  <a:pt x="14757" y="4083"/>
                  <a:pt x="14734" y="4083"/>
                </a:cubicBezTo>
                <a:close/>
                <a:moveTo>
                  <a:pt x="14942" y="4083"/>
                </a:moveTo>
                <a:cubicBezTo>
                  <a:pt x="14919" y="4083"/>
                  <a:pt x="14901" y="4114"/>
                  <a:pt x="14901" y="4151"/>
                </a:cubicBezTo>
                <a:cubicBezTo>
                  <a:pt x="14901" y="4189"/>
                  <a:pt x="14919" y="4220"/>
                  <a:pt x="14942" y="4220"/>
                </a:cubicBezTo>
                <a:cubicBezTo>
                  <a:pt x="14964" y="4220"/>
                  <a:pt x="14983" y="4189"/>
                  <a:pt x="14983" y="4151"/>
                </a:cubicBezTo>
                <a:cubicBezTo>
                  <a:pt x="14983" y="4114"/>
                  <a:pt x="14964" y="4083"/>
                  <a:pt x="14942" y="4083"/>
                </a:cubicBezTo>
                <a:close/>
                <a:moveTo>
                  <a:pt x="15157" y="4083"/>
                </a:moveTo>
                <a:cubicBezTo>
                  <a:pt x="15134" y="4083"/>
                  <a:pt x="15116" y="4114"/>
                  <a:pt x="15116" y="4151"/>
                </a:cubicBezTo>
                <a:cubicBezTo>
                  <a:pt x="15116" y="4189"/>
                  <a:pt x="15134" y="4220"/>
                  <a:pt x="15157" y="4220"/>
                </a:cubicBezTo>
                <a:cubicBezTo>
                  <a:pt x="15179" y="4220"/>
                  <a:pt x="15198" y="4189"/>
                  <a:pt x="15198" y="4151"/>
                </a:cubicBezTo>
                <a:cubicBezTo>
                  <a:pt x="15198" y="4114"/>
                  <a:pt x="15179" y="4083"/>
                  <a:pt x="15157" y="4083"/>
                </a:cubicBezTo>
                <a:close/>
                <a:moveTo>
                  <a:pt x="15364" y="4083"/>
                </a:moveTo>
                <a:cubicBezTo>
                  <a:pt x="15341" y="4083"/>
                  <a:pt x="15323" y="4114"/>
                  <a:pt x="15323" y="4151"/>
                </a:cubicBezTo>
                <a:cubicBezTo>
                  <a:pt x="15323" y="4189"/>
                  <a:pt x="15341" y="4220"/>
                  <a:pt x="15364" y="4220"/>
                </a:cubicBezTo>
                <a:cubicBezTo>
                  <a:pt x="15386" y="4220"/>
                  <a:pt x="15405" y="4189"/>
                  <a:pt x="15405" y="4151"/>
                </a:cubicBezTo>
                <a:cubicBezTo>
                  <a:pt x="15405" y="4114"/>
                  <a:pt x="15386" y="4083"/>
                  <a:pt x="15364" y="4083"/>
                </a:cubicBezTo>
                <a:close/>
                <a:moveTo>
                  <a:pt x="15579" y="4083"/>
                </a:moveTo>
                <a:cubicBezTo>
                  <a:pt x="15556" y="4083"/>
                  <a:pt x="15538" y="4114"/>
                  <a:pt x="15538" y="4151"/>
                </a:cubicBezTo>
                <a:cubicBezTo>
                  <a:pt x="15538" y="4189"/>
                  <a:pt x="15556" y="4220"/>
                  <a:pt x="15579" y="4220"/>
                </a:cubicBezTo>
                <a:cubicBezTo>
                  <a:pt x="15601" y="4220"/>
                  <a:pt x="15620" y="4189"/>
                  <a:pt x="15620" y="4151"/>
                </a:cubicBezTo>
                <a:cubicBezTo>
                  <a:pt x="15620" y="4114"/>
                  <a:pt x="15601" y="4083"/>
                  <a:pt x="15579" y="4083"/>
                </a:cubicBezTo>
                <a:close/>
                <a:moveTo>
                  <a:pt x="15786" y="4083"/>
                </a:moveTo>
                <a:cubicBezTo>
                  <a:pt x="15763" y="4083"/>
                  <a:pt x="15745" y="4114"/>
                  <a:pt x="15745" y="4151"/>
                </a:cubicBezTo>
                <a:cubicBezTo>
                  <a:pt x="15745" y="4189"/>
                  <a:pt x="15763" y="4220"/>
                  <a:pt x="15786" y="4220"/>
                </a:cubicBezTo>
                <a:cubicBezTo>
                  <a:pt x="15809" y="4220"/>
                  <a:pt x="15827" y="4189"/>
                  <a:pt x="15827" y="4151"/>
                </a:cubicBezTo>
                <a:cubicBezTo>
                  <a:pt x="15827" y="4114"/>
                  <a:pt x="15809" y="4083"/>
                  <a:pt x="15786" y="4083"/>
                </a:cubicBezTo>
                <a:close/>
                <a:moveTo>
                  <a:pt x="15993" y="4083"/>
                </a:moveTo>
                <a:cubicBezTo>
                  <a:pt x="15971" y="4083"/>
                  <a:pt x="15952" y="4114"/>
                  <a:pt x="15952" y="4151"/>
                </a:cubicBezTo>
                <a:cubicBezTo>
                  <a:pt x="15952" y="4189"/>
                  <a:pt x="15971" y="4220"/>
                  <a:pt x="15993" y="4220"/>
                </a:cubicBezTo>
                <a:cubicBezTo>
                  <a:pt x="16016" y="4220"/>
                  <a:pt x="16034" y="4189"/>
                  <a:pt x="16034" y="4151"/>
                </a:cubicBezTo>
                <a:cubicBezTo>
                  <a:pt x="16034" y="4114"/>
                  <a:pt x="16016" y="4083"/>
                  <a:pt x="15993" y="4083"/>
                </a:cubicBezTo>
                <a:close/>
                <a:moveTo>
                  <a:pt x="16208" y="4083"/>
                </a:moveTo>
                <a:cubicBezTo>
                  <a:pt x="16186" y="4083"/>
                  <a:pt x="16167" y="4114"/>
                  <a:pt x="16167" y="4151"/>
                </a:cubicBezTo>
                <a:cubicBezTo>
                  <a:pt x="16167" y="4189"/>
                  <a:pt x="16186" y="4220"/>
                  <a:pt x="16208" y="4220"/>
                </a:cubicBezTo>
                <a:cubicBezTo>
                  <a:pt x="16231" y="4220"/>
                  <a:pt x="16249" y="4189"/>
                  <a:pt x="16249" y="4151"/>
                </a:cubicBezTo>
                <a:cubicBezTo>
                  <a:pt x="16249" y="4114"/>
                  <a:pt x="16231" y="4083"/>
                  <a:pt x="16208" y="4083"/>
                </a:cubicBezTo>
                <a:close/>
                <a:moveTo>
                  <a:pt x="16416" y="4083"/>
                </a:moveTo>
                <a:cubicBezTo>
                  <a:pt x="16393" y="4083"/>
                  <a:pt x="16375" y="4114"/>
                  <a:pt x="16375" y="4151"/>
                </a:cubicBezTo>
                <a:cubicBezTo>
                  <a:pt x="16375" y="4189"/>
                  <a:pt x="16393" y="4220"/>
                  <a:pt x="16416" y="4220"/>
                </a:cubicBezTo>
                <a:cubicBezTo>
                  <a:pt x="16438" y="4220"/>
                  <a:pt x="16457" y="4189"/>
                  <a:pt x="16457" y="4151"/>
                </a:cubicBezTo>
                <a:cubicBezTo>
                  <a:pt x="16457" y="4114"/>
                  <a:pt x="16438" y="4083"/>
                  <a:pt x="16416" y="4083"/>
                </a:cubicBezTo>
                <a:close/>
                <a:moveTo>
                  <a:pt x="16623" y="4083"/>
                </a:moveTo>
                <a:cubicBezTo>
                  <a:pt x="16600" y="4083"/>
                  <a:pt x="16582" y="4114"/>
                  <a:pt x="16582" y="4151"/>
                </a:cubicBezTo>
                <a:cubicBezTo>
                  <a:pt x="16582" y="4189"/>
                  <a:pt x="16600" y="4220"/>
                  <a:pt x="16623" y="4220"/>
                </a:cubicBezTo>
                <a:cubicBezTo>
                  <a:pt x="16645" y="4220"/>
                  <a:pt x="16664" y="4189"/>
                  <a:pt x="16664" y="4151"/>
                </a:cubicBezTo>
                <a:cubicBezTo>
                  <a:pt x="16664" y="4114"/>
                  <a:pt x="16645" y="4083"/>
                  <a:pt x="16623" y="4083"/>
                </a:cubicBezTo>
                <a:close/>
                <a:moveTo>
                  <a:pt x="16838" y="4083"/>
                </a:moveTo>
                <a:cubicBezTo>
                  <a:pt x="16815" y="4083"/>
                  <a:pt x="16797" y="4114"/>
                  <a:pt x="16797" y="4151"/>
                </a:cubicBezTo>
                <a:cubicBezTo>
                  <a:pt x="16797" y="4189"/>
                  <a:pt x="16815" y="4220"/>
                  <a:pt x="16838" y="4220"/>
                </a:cubicBezTo>
                <a:cubicBezTo>
                  <a:pt x="16860" y="4220"/>
                  <a:pt x="16879" y="4189"/>
                  <a:pt x="16879" y="4151"/>
                </a:cubicBezTo>
                <a:cubicBezTo>
                  <a:pt x="16879" y="4114"/>
                  <a:pt x="16860" y="4083"/>
                  <a:pt x="16838" y="4083"/>
                </a:cubicBezTo>
                <a:close/>
                <a:moveTo>
                  <a:pt x="17045" y="4083"/>
                </a:moveTo>
                <a:cubicBezTo>
                  <a:pt x="17022" y="4083"/>
                  <a:pt x="17004" y="4114"/>
                  <a:pt x="17004" y="4151"/>
                </a:cubicBezTo>
                <a:cubicBezTo>
                  <a:pt x="17004" y="4189"/>
                  <a:pt x="17022" y="4220"/>
                  <a:pt x="17045" y="4220"/>
                </a:cubicBezTo>
                <a:cubicBezTo>
                  <a:pt x="17068" y="4220"/>
                  <a:pt x="17086" y="4189"/>
                  <a:pt x="17086" y="4151"/>
                </a:cubicBezTo>
                <a:cubicBezTo>
                  <a:pt x="17086" y="4114"/>
                  <a:pt x="17068" y="4083"/>
                  <a:pt x="17045" y="4083"/>
                </a:cubicBezTo>
                <a:close/>
                <a:moveTo>
                  <a:pt x="17252" y="4083"/>
                </a:moveTo>
                <a:cubicBezTo>
                  <a:pt x="17230" y="4083"/>
                  <a:pt x="17211" y="4114"/>
                  <a:pt x="17211" y="4151"/>
                </a:cubicBezTo>
                <a:cubicBezTo>
                  <a:pt x="17211" y="4189"/>
                  <a:pt x="17230" y="4220"/>
                  <a:pt x="17252" y="4220"/>
                </a:cubicBezTo>
                <a:cubicBezTo>
                  <a:pt x="17275" y="4220"/>
                  <a:pt x="17293" y="4189"/>
                  <a:pt x="17293" y="4151"/>
                </a:cubicBezTo>
                <a:cubicBezTo>
                  <a:pt x="17293" y="4114"/>
                  <a:pt x="17275" y="4083"/>
                  <a:pt x="17252" y="4083"/>
                </a:cubicBezTo>
                <a:close/>
                <a:moveTo>
                  <a:pt x="17467" y="4083"/>
                </a:moveTo>
                <a:cubicBezTo>
                  <a:pt x="17445" y="4083"/>
                  <a:pt x="17426" y="4114"/>
                  <a:pt x="17426" y="4151"/>
                </a:cubicBezTo>
                <a:cubicBezTo>
                  <a:pt x="17426" y="4189"/>
                  <a:pt x="17445" y="4220"/>
                  <a:pt x="17467" y="4220"/>
                </a:cubicBezTo>
                <a:cubicBezTo>
                  <a:pt x="17490" y="4220"/>
                  <a:pt x="17508" y="4189"/>
                  <a:pt x="17508" y="4151"/>
                </a:cubicBezTo>
                <a:cubicBezTo>
                  <a:pt x="17508" y="4114"/>
                  <a:pt x="17490" y="4083"/>
                  <a:pt x="17467" y="4083"/>
                </a:cubicBezTo>
                <a:close/>
                <a:moveTo>
                  <a:pt x="17675" y="4083"/>
                </a:moveTo>
                <a:cubicBezTo>
                  <a:pt x="17652" y="4083"/>
                  <a:pt x="17634" y="4114"/>
                  <a:pt x="17634" y="4151"/>
                </a:cubicBezTo>
                <a:cubicBezTo>
                  <a:pt x="17634" y="4189"/>
                  <a:pt x="17652" y="4220"/>
                  <a:pt x="17675" y="4220"/>
                </a:cubicBezTo>
                <a:cubicBezTo>
                  <a:pt x="17697" y="4220"/>
                  <a:pt x="17716" y="4189"/>
                  <a:pt x="17716" y="4151"/>
                </a:cubicBezTo>
                <a:cubicBezTo>
                  <a:pt x="17716" y="4114"/>
                  <a:pt x="17697" y="4083"/>
                  <a:pt x="17675" y="4083"/>
                </a:cubicBezTo>
                <a:close/>
                <a:moveTo>
                  <a:pt x="17882" y="4083"/>
                </a:moveTo>
                <a:cubicBezTo>
                  <a:pt x="17859" y="4083"/>
                  <a:pt x="17841" y="4114"/>
                  <a:pt x="17841" y="4151"/>
                </a:cubicBezTo>
                <a:cubicBezTo>
                  <a:pt x="17841" y="4189"/>
                  <a:pt x="17859" y="4220"/>
                  <a:pt x="17882" y="4220"/>
                </a:cubicBezTo>
                <a:cubicBezTo>
                  <a:pt x="17904" y="4220"/>
                  <a:pt x="17923" y="4189"/>
                  <a:pt x="17923" y="4151"/>
                </a:cubicBezTo>
                <a:cubicBezTo>
                  <a:pt x="17923" y="4114"/>
                  <a:pt x="17904" y="4083"/>
                  <a:pt x="17882" y="4083"/>
                </a:cubicBezTo>
                <a:close/>
                <a:moveTo>
                  <a:pt x="18097" y="4083"/>
                </a:moveTo>
                <a:cubicBezTo>
                  <a:pt x="18074" y="4083"/>
                  <a:pt x="18056" y="4114"/>
                  <a:pt x="18056" y="4151"/>
                </a:cubicBezTo>
                <a:cubicBezTo>
                  <a:pt x="18056" y="4189"/>
                  <a:pt x="18074" y="4220"/>
                  <a:pt x="18097" y="4220"/>
                </a:cubicBezTo>
                <a:cubicBezTo>
                  <a:pt x="18119" y="4220"/>
                  <a:pt x="18138" y="4189"/>
                  <a:pt x="18138" y="4151"/>
                </a:cubicBezTo>
                <a:cubicBezTo>
                  <a:pt x="18138" y="4114"/>
                  <a:pt x="18119" y="4083"/>
                  <a:pt x="18097" y="4083"/>
                </a:cubicBezTo>
                <a:close/>
                <a:moveTo>
                  <a:pt x="18304" y="4083"/>
                </a:moveTo>
                <a:cubicBezTo>
                  <a:pt x="18281" y="4083"/>
                  <a:pt x="18263" y="4114"/>
                  <a:pt x="18263" y="4151"/>
                </a:cubicBezTo>
                <a:cubicBezTo>
                  <a:pt x="18263" y="4189"/>
                  <a:pt x="18281" y="4220"/>
                  <a:pt x="18304" y="4220"/>
                </a:cubicBezTo>
                <a:cubicBezTo>
                  <a:pt x="18327" y="4220"/>
                  <a:pt x="18345" y="4189"/>
                  <a:pt x="18345" y="4151"/>
                </a:cubicBezTo>
                <a:cubicBezTo>
                  <a:pt x="18345" y="4114"/>
                  <a:pt x="18327" y="4083"/>
                  <a:pt x="18304" y="4083"/>
                </a:cubicBezTo>
                <a:close/>
                <a:moveTo>
                  <a:pt x="18511" y="4083"/>
                </a:moveTo>
                <a:cubicBezTo>
                  <a:pt x="18489" y="4083"/>
                  <a:pt x="18470" y="4114"/>
                  <a:pt x="18470" y="4151"/>
                </a:cubicBezTo>
                <a:cubicBezTo>
                  <a:pt x="18470" y="4189"/>
                  <a:pt x="18489" y="4220"/>
                  <a:pt x="18511" y="4220"/>
                </a:cubicBezTo>
                <a:cubicBezTo>
                  <a:pt x="18534" y="4220"/>
                  <a:pt x="18552" y="4189"/>
                  <a:pt x="18552" y="4151"/>
                </a:cubicBezTo>
                <a:cubicBezTo>
                  <a:pt x="18552" y="4114"/>
                  <a:pt x="18534" y="4083"/>
                  <a:pt x="18511" y="4083"/>
                </a:cubicBezTo>
                <a:close/>
                <a:moveTo>
                  <a:pt x="18726" y="4083"/>
                </a:moveTo>
                <a:cubicBezTo>
                  <a:pt x="18704" y="4083"/>
                  <a:pt x="18685" y="4114"/>
                  <a:pt x="18685" y="4151"/>
                </a:cubicBezTo>
                <a:cubicBezTo>
                  <a:pt x="18685" y="4189"/>
                  <a:pt x="18704" y="4220"/>
                  <a:pt x="18726" y="4220"/>
                </a:cubicBezTo>
                <a:cubicBezTo>
                  <a:pt x="18749" y="4220"/>
                  <a:pt x="18767" y="4189"/>
                  <a:pt x="18767" y="4151"/>
                </a:cubicBezTo>
                <a:cubicBezTo>
                  <a:pt x="18767" y="4114"/>
                  <a:pt x="18749" y="4083"/>
                  <a:pt x="18726" y="4083"/>
                </a:cubicBezTo>
                <a:close/>
                <a:moveTo>
                  <a:pt x="18934" y="4083"/>
                </a:moveTo>
                <a:cubicBezTo>
                  <a:pt x="18911" y="4083"/>
                  <a:pt x="18892" y="4114"/>
                  <a:pt x="18892" y="4151"/>
                </a:cubicBezTo>
                <a:cubicBezTo>
                  <a:pt x="18892" y="4189"/>
                  <a:pt x="18911" y="4220"/>
                  <a:pt x="18934" y="4220"/>
                </a:cubicBezTo>
                <a:cubicBezTo>
                  <a:pt x="18956" y="4220"/>
                  <a:pt x="18975" y="4189"/>
                  <a:pt x="18975" y="4151"/>
                </a:cubicBezTo>
                <a:cubicBezTo>
                  <a:pt x="18975" y="4114"/>
                  <a:pt x="18956" y="4083"/>
                  <a:pt x="18934" y="4083"/>
                </a:cubicBezTo>
                <a:close/>
                <a:moveTo>
                  <a:pt x="19141" y="4083"/>
                </a:moveTo>
                <a:cubicBezTo>
                  <a:pt x="19118" y="4083"/>
                  <a:pt x="19100" y="4114"/>
                  <a:pt x="19100" y="4151"/>
                </a:cubicBezTo>
                <a:cubicBezTo>
                  <a:pt x="19100" y="4189"/>
                  <a:pt x="19118" y="4220"/>
                  <a:pt x="19141" y="4220"/>
                </a:cubicBezTo>
                <a:cubicBezTo>
                  <a:pt x="19163" y="4220"/>
                  <a:pt x="19182" y="4189"/>
                  <a:pt x="19182" y="4151"/>
                </a:cubicBezTo>
                <a:cubicBezTo>
                  <a:pt x="19182" y="4114"/>
                  <a:pt x="19163" y="4083"/>
                  <a:pt x="19141" y="4083"/>
                </a:cubicBezTo>
                <a:close/>
                <a:moveTo>
                  <a:pt x="19356" y="4083"/>
                </a:moveTo>
                <a:cubicBezTo>
                  <a:pt x="19333" y="4083"/>
                  <a:pt x="19315" y="4114"/>
                  <a:pt x="19315" y="4151"/>
                </a:cubicBezTo>
                <a:cubicBezTo>
                  <a:pt x="19315" y="4189"/>
                  <a:pt x="19333" y="4220"/>
                  <a:pt x="19356" y="4220"/>
                </a:cubicBezTo>
                <a:cubicBezTo>
                  <a:pt x="19378" y="4220"/>
                  <a:pt x="19397" y="4189"/>
                  <a:pt x="19397" y="4151"/>
                </a:cubicBezTo>
                <a:cubicBezTo>
                  <a:pt x="19397" y="4114"/>
                  <a:pt x="19378" y="4083"/>
                  <a:pt x="19356" y="4083"/>
                </a:cubicBezTo>
                <a:close/>
                <a:moveTo>
                  <a:pt x="19563" y="4083"/>
                </a:moveTo>
                <a:cubicBezTo>
                  <a:pt x="19540" y="4083"/>
                  <a:pt x="19522" y="4114"/>
                  <a:pt x="19522" y="4151"/>
                </a:cubicBezTo>
                <a:cubicBezTo>
                  <a:pt x="19522" y="4189"/>
                  <a:pt x="19540" y="4220"/>
                  <a:pt x="19563" y="4220"/>
                </a:cubicBezTo>
                <a:cubicBezTo>
                  <a:pt x="19586" y="4220"/>
                  <a:pt x="19604" y="4189"/>
                  <a:pt x="19604" y="4151"/>
                </a:cubicBezTo>
                <a:cubicBezTo>
                  <a:pt x="19604" y="4114"/>
                  <a:pt x="19586" y="4083"/>
                  <a:pt x="19563" y="4083"/>
                </a:cubicBezTo>
                <a:close/>
                <a:moveTo>
                  <a:pt x="19770" y="4083"/>
                </a:moveTo>
                <a:cubicBezTo>
                  <a:pt x="19748" y="4083"/>
                  <a:pt x="19729" y="4114"/>
                  <a:pt x="19729" y="4151"/>
                </a:cubicBezTo>
                <a:cubicBezTo>
                  <a:pt x="19729" y="4189"/>
                  <a:pt x="19748" y="4220"/>
                  <a:pt x="19770" y="4220"/>
                </a:cubicBezTo>
                <a:cubicBezTo>
                  <a:pt x="19793" y="4220"/>
                  <a:pt x="19811" y="4189"/>
                  <a:pt x="19811" y="4151"/>
                </a:cubicBezTo>
                <a:cubicBezTo>
                  <a:pt x="19811" y="4114"/>
                  <a:pt x="19793" y="4083"/>
                  <a:pt x="19770" y="4083"/>
                </a:cubicBezTo>
                <a:close/>
                <a:moveTo>
                  <a:pt x="19985" y="4083"/>
                </a:moveTo>
                <a:cubicBezTo>
                  <a:pt x="19963" y="4083"/>
                  <a:pt x="19944" y="4114"/>
                  <a:pt x="19944" y="4151"/>
                </a:cubicBezTo>
                <a:cubicBezTo>
                  <a:pt x="19944" y="4189"/>
                  <a:pt x="19963" y="4220"/>
                  <a:pt x="19985" y="4220"/>
                </a:cubicBezTo>
                <a:cubicBezTo>
                  <a:pt x="20008" y="4220"/>
                  <a:pt x="20026" y="4189"/>
                  <a:pt x="20026" y="4151"/>
                </a:cubicBezTo>
                <a:cubicBezTo>
                  <a:pt x="20026" y="4114"/>
                  <a:pt x="20008" y="4083"/>
                  <a:pt x="19985" y="4083"/>
                </a:cubicBezTo>
                <a:close/>
                <a:moveTo>
                  <a:pt x="20193" y="4083"/>
                </a:moveTo>
                <a:cubicBezTo>
                  <a:pt x="20170" y="4083"/>
                  <a:pt x="20151" y="4114"/>
                  <a:pt x="20151" y="4151"/>
                </a:cubicBezTo>
                <a:cubicBezTo>
                  <a:pt x="20151" y="4189"/>
                  <a:pt x="20170" y="4220"/>
                  <a:pt x="20193" y="4220"/>
                </a:cubicBezTo>
                <a:cubicBezTo>
                  <a:pt x="20215" y="4220"/>
                  <a:pt x="20234" y="4189"/>
                  <a:pt x="20234" y="4151"/>
                </a:cubicBezTo>
                <a:cubicBezTo>
                  <a:pt x="20234" y="4114"/>
                  <a:pt x="20215" y="4083"/>
                  <a:pt x="20193" y="4083"/>
                </a:cubicBezTo>
                <a:close/>
                <a:moveTo>
                  <a:pt x="20400" y="4083"/>
                </a:moveTo>
                <a:cubicBezTo>
                  <a:pt x="20377" y="4083"/>
                  <a:pt x="20359" y="4114"/>
                  <a:pt x="20359" y="4151"/>
                </a:cubicBezTo>
                <a:cubicBezTo>
                  <a:pt x="20359" y="4189"/>
                  <a:pt x="20377" y="4220"/>
                  <a:pt x="20400" y="4220"/>
                </a:cubicBezTo>
                <a:cubicBezTo>
                  <a:pt x="20422" y="4220"/>
                  <a:pt x="20441" y="4189"/>
                  <a:pt x="20441" y="4151"/>
                </a:cubicBezTo>
                <a:cubicBezTo>
                  <a:pt x="20441" y="4114"/>
                  <a:pt x="20422" y="4083"/>
                  <a:pt x="20400" y="4083"/>
                </a:cubicBezTo>
                <a:close/>
                <a:moveTo>
                  <a:pt x="20615" y="4083"/>
                </a:moveTo>
                <a:cubicBezTo>
                  <a:pt x="20592" y="4083"/>
                  <a:pt x="20574" y="4114"/>
                  <a:pt x="20574" y="4151"/>
                </a:cubicBezTo>
                <a:cubicBezTo>
                  <a:pt x="20574" y="4189"/>
                  <a:pt x="20592" y="4220"/>
                  <a:pt x="20615" y="4220"/>
                </a:cubicBezTo>
                <a:cubicBezTo>
                  <a:pt x="20637" y="4220"/>
                  <a:pt x="20656" y="4189"/>
                  <a:pt x="20656" y="4151"/>
                </a:cubicBezTo>
                <a:cubicBezTo>
                  <a:pt x="20656" y="4114"/>
                  <a:pt x="20637" y="4083"/>
                  <a:pt x="20615" y="4083"/>
                </a:cubicBezTo>
                <a:close/>
                <a:moveTo>
                  <a:pt x="20822" y="4083"/>
                </a:moveTo>
                <a:cubicBezTo>
                  <a:pt x="20799" y="4083"/>
                  <a:pt x="20781" y="4114"/>
                  <a:pt x="20781" y="4151"/>
                </a:cubicBezTo>
                <a:cubicBezTo>
                  <a:pt x="20781" y="4189"/>
                  <a:pt x="20799" y="4220"/>
                  <a:pt x="20822" y="4220"/>
                </a:cubicBezTo>
                <a:cubicBezTo>
                  <a:pt x="20845" y="4220"/>
                  <a:pt x="20863" y="4189"/>
                  <a:pt x="20863" y="4151"/>
                </a:cubicBezTo>
                <a:cubicBezTo>
                  <a:pt x="20863" y="4114"/>
                  <a:pt x="20845" y="4083"/>
                  <a:pt x="20822" y="4083"/>
                </a:cubicBezTo>
                <a:close/>
                <a:moveTo>
                  <a:pt x="21029" y="4083"/>
                </a:moveTo>
                <a:cubicBezTo>
                  <a:pt x="21007" y="4083"/>
                  <a:pt x="20988" y="4114"/>
                  <a:pt x="20988" y="4151"/>
                </a:cubicBezTo>
                <a:cubicBezTo>
                  <a:pt x="20988" y="4189"/>
                  <a:pt x="21007" y="4220"/>
                  <a:pt x="21029" y="4220"/>
                </a:cubicBezTo>
                <a:cubicBezTo>
                  <a:pt x="21052" y="4220"/>
                  <a:pt x="21070" y="4189"/>
                  <a:pt x="21070" y="4151"/>
                </a:cubicBezTo>
                <a:cubicBezTo>
                  <a:pt x="21070" y="4114"/>
                  <a:pt x="21052" y="4083"/>
                  <a:pt x="21029" y="4083"/>
                </a:cubicBezTo>
                <a:close/>
                <a:moveTo>
                  <a:pt x="21244" y="4083"/>
                </a:moveTo>
                <a:cubicBezTo>
                  <a:pt x="21222" y="4083"/>
                  <a:pt x="21203" y="4114"/>
                  <a:pt x="21203" y="4151"/>
                </a:cubicBezTo>
                <a:cubicBezTo>
                  <a:pt x="21203" y="4189"/>
                  <a:pt x="21222" y="4220"/>
                  <a:pt x="21244" y="4220"/>
                </a:cubicBezTo>
                <a:cubicBezTo>
                  <a:pt x="21267" y="4220"/>
                  <a:pt x="21285" y="4189"/>
                  <a:pt x="21285" y="4151"/>
                </a:cubicBezTo>
                <a:cubicBezTo>
                  <a:pt x="21285" y="4114"/>
                  <a:pt x="21267" y="4083"/>
                  <a:pt x="21244" y="4083"/>
                </a:cubicBezTo>
                <a:close/>
                <a:moveTo>
                  <a:pt x="10989" y="4109"/>
                </a:moveTo>
                <a:cubicBezTo>
                  <a:pt x="10988" y="4109"/>
                  <a:pt x="10987" y="4111"/>
                  <a:pt x="10986" y="4111"/>
                </a:cubicBezTo>
                <a:cubicBezTo>
                  <a:pt x="10976" y="4119"/>
                  <a:pt x="10967" y="4129"/>
                  <a:pt x="10958" y="4139"/>
                </a:cubicBezTo>
                <a:cubicBezTo>
                  <a:pt x="10954" y="4143"/>
                  <a:pt x="10951" y="4148"/>
                  <a:pt x="10948" y="4153"/>
                </a:cubicBezTo>
                <a:cubicBezTo>
                  <a:pt x="10939" y="4165"/>
                  <a:pt x="10931" y="4178"/>
                  <a:pt x="10924" y="4192"/>
                </a:cubicBezTo>
                <a:cubicBezTo>
                  <a:pt x="10931" y="4210"/>
                  <a:pt x="10944" y="4221"/>
                  <a:pt x="10958" y="4221"/>
                </a:cubicBezTo>
                <a:cubicBezTo>
                  <a:pt x="10980" y="4221"/>
                  <a:pt x="10999" y="4191"/>
                  <a:pt x="10999" y="4153"/>
                </a:cubicBezTo>
                <a:cubicBezTo>
                  <a:pt x="10999" y="4136"/>
                  <a:pt x="10995" y="4121"/>
                  <a:pt x="10989" y="4109"/>
                </a:cubicBezTo>
                <a:close/>
                <a:moveTo>
                  <a:pt x="21422" y="4109"/>
                </a:moveTo>
                <a:cubicBezTo>
                  <a:pt x="21415" y="4121"/>
                  <a:pt x="21410" y="4137"/>
                  <a:pt x="21410" y="4156"/>
                </a:cubicBezTo>
                <a:cubicBezTo>
                  <a:pt x="21410" y="4194"/>
                  <a:pt x="21429" y="4224"/>
                  <a:pt x="21451" y="4224"/>
                </a:cubicBezTo>
                <a:cubicBezTo>
                  <a:pt x="21472" y="4224"/>
                  <a:pt x="21489" y="4200"/>
                  <a:pt x="21492" y="4167"/>
                </a:cubicBezTo>
                <a:cubicBezTo>
                  <a:pt x="21488" y="4164"/>
                  <a:pt x="21483" y="4160"/>
                  <a:pt x="21479" y="4156"/>
                </a:cubicBezTo>
                <a:cubicBezTo>
                  <a:pt x="21470" y="4148"/>
                  <a:pt x="21461" y="4140"/>
                  <a:pt x="21451" y="4133"/>
                </a:cubicBezTo>
                <a:cubicBezTo>
                  <a:pt x="21442" y="4125"/>
                  <a:pt x="21432" y="4117"/>
                  <a:pt x="21422" y="4109"/>
                </a:cubicBezTo>
                <a:close/>
                <a:moveTo>
                  <a:pt x="356" y="4262"/>
                </a:moveTo>
                <a:cubicBezTo>
                  <a:pt x="333" y="4262"/>
                  <a:pt x="315" y="4293"/>
                  <a:pt x="315" y="4331"/>
                </a:cubicBezTo>
                <a:cubicBezTo>
                  <a:pt x="315" y="4368"/>
                  <a:pt x="333" y="4399"/>
                  <a:pt x="356" y="4399"/>
                </a:cubicBezTo>
                <a:cubicBezTo>
                  <a:pt x="378" y="4399"/>
                  <a:pt x="397" y="4368"/>
                  <a:pt x="397" y="4331"/>
                </a:cubicBezTo>
                <a:cubicBezTo>
                  <a:pt x="397" y="4293"/>
                  <a:pt x="378" y="4262"/>
                  <a:pt x="356" y="4262"/>
                </a:cubicBezTo>
                <a:close/>
                <a:moveTo>
                  <a:pt x="563" y="4262"/>
                </a:moveTo>
                <a:cubicBezTo>
                  <a:pt x="540" y="4262"/>
                  <a:pt x="522" y="4293"/>
                  <a:pt x="522" y="4331"/>
                </a:cubicBezTo>
                <a:cubicBezTo>
                  <a:pt x="522" y="4368"/>
                  <a:pt x="540" y="4399"/>
                  <a:pt x="563" y="4399"/>
                </a:cubicBezTo>
                <a:cubicBezTo>
                  <a:pt x="586" y="4399"/>
                  <a:pt x="604" y="4368"/>
                  <a:pt x="604" y="4331"/>
                </a:cubicBezTo>
                <a:cubicBezTo>
                  <a:pt x="604" y="4293"/>
                  <a:pt x="586" y="4262"/>
                  <a:pt x="563" y="4262"/>
                </a:cubicBezTo>
                <a:close/>
                <a:moveTo>
                  <a:pt x="778" y="4262"/>
                </a:moveTo>
                <a:cubicBezTo>
                  <a:pt x="755" y="4262"/>
                  <a:pt x="737" y="4293"/>
                  <a:pt x="737" y="4331"/>
                </a:cubicBezTo>
                <a:cubicBezTo>
                  <a:pt x="737" y="4368"/>
                  <a:pt x="755" y="4399"/>
                  <a:pt x="778" y="4399"/>
                </a:cubicBezTo>
                <a:cubicBezTo>
                  <a:pt x="801" y="4399"/>
                  <a:pt x="819" y="4368"/>
                  <a:pt x="819" y="4331"/>
                </a:cubicBezTo>
                <a:cubicBezTo>
                  <a:pt x="819" y="4293"/>
                  <a:pt x="801" y="4262"/>
                  <a:pt x="778" y="4262"/>
                </a:cubicBezTo>
                <a:close/>
                <a:moveTo>
                  <a:pt x="985" y="4262"/>
                </a:moveTo>
                <a:cubicBezTo>
                  <a:pt x="963" y="4262"/>
                  <a:pt x="944" y="4293"/>
                  <a:pt x="944" y="4331"/>
                </a:cubicBezTo>
                <a:cubicBezTo>
                  <a:pt x="944" y="4368"/>
                  <a:pt x="963" y="4399"/>
                  <a:pt x="985" y="4399"/>
                </a:cubicBezTo>
                <a:cubicBezTo>
                  <a:pt x="1008" y="4399"/>
                  <a:pt x="1026" y="4368"/>
                  <a:pt x="1026" y="4331"/>
                </a:cubicBezTo>
                <a:cubicBezTo>
                  <a:pt x="1026" y="4293"/>
                  <a:pt x="1008" y="4262"/>
                  <a:pt x="985" y="4262"/>
                </a:cubicBezTo>
                <a:close/>
                <a:moveTo>
                  <a:pt x="1193" y="4262"/>
                </a:moveTo>
                <a:cubicBezTo>
                  <a:pt x="1170" y="4262"/>
                  <a:pt x="1152" y="4293"/>
                  <a:pt x="1152" y="4331"/>
                </a:cubicBezTo>
                <a:cubicBezTo>
                  <a:pt x="1152" y="4368"/>
                  <a:pt x="1170" y="4399"/>
                  <a:pt x="1193" y="4399"/>
                </a:cubicBezTo>
                <a:cubicBezTo>
                  <a:pt x="1215" y="4399"/>
                  <a:pt x="1234" y="4368"/>
                  <a:pt x="1234" y="4331"/>
                </a:cubicBezTo>
                <a:cubicBezTo>
                  <a:pt x="1234" y="4293"/>
                  <a:pt x="1215" y="4262"/>
                  <a:pt x="1193" y="4262"/>
                </a:cubicBezTo>
                <a:close/>
                <a:moveTo>
                  <a:pt x="1407" y="4262"/>
                </a:moveTo>
                <a:cubicBezTo>
                  <a:pt x="1385" y="4262"/>
                  <a:pt x="1366" y="4293"/>
                  <a:pt x="1366" y="4331"/>
                </a:cubicBezTo>
                <a:cubicBezTo>
                  <a:pt x="1366" y="4368"/>
                  <a:pt x="1385" y="4399"/>
                  <a:pt x="1407" y="4399"/>
                </a:cubicBezTo>
                <a:cubicBezTo>
                  <a:pt x="1430" y="4399"/>
                  <a:pt x="1449" y="4368"/>
                  <a:pt x="1449" y="4331"/>
                </a:cubicBezTo>
                <a:cubicBezTo>
                  <a:pt x="1449" y="4293"/>
                  <a:pt x="1430" y="4262"/>
                  <a:pt x="1407" y="4262"/>
                </a:cubicBezTo>
                <a:close/>
                <a:moveTo>
                  <a:pt x="1615" y="4262"/>
                </a:moveTo>
                <a:cubicBezTo>
                  <a:pt x="1592" y="4262"/>
                  <a:pt x="1574" y="4293"/>
                  <a:pt x="1574" y="4331"/>
                </a:cubicBezTo>
                <a:cubicBezTo>
                  <a:pt x="1574" y="4368"/>
                  <a:pt x="1592" y="4399"/>
                  <a:pt x="1615" y="4399"/>
                </a:cubicBezTo>
                <a:cubicBezTo>
                  <a:pt x="1637" y="4399"/>
                  <a:pt x="1656" y="4368"/>
                  <a:pt x="1656" y="4331"/>
                </a:cubicBezTo>
                <a:cubicBezTo>
                  <a:pt x="1656" y="4293"/>
                  <a:pt x="1637" y="4262"/>
                  <a:pt x="1615" y="4262"/>
                </a:cubicBezTo>
                <a:close/>
                <a:moveTo>
                  <a:pt x="1822" y="4262"/>
                </a:moveTo>
                <a:cubicBezTo>
                  <a:pt x="1799" y="4262"/>
                  <a:pt x="1781" y="4293"/>
                  <a:pt x="1781" y="4331"/>
                </a:cubicBezTo>
                <a:cubicBezTo>
                  <a:pt x="1781" y="4368"/>
                  <a:pt x="1799" y="4399"/>
                  <a:pt x="1822" y="4399"/>
                </a:cubicBezTo>
                <a:cubicBezTo>
                  <a:pt x="1845" y="4399"/>
                  <a:pt x="1863" y="4368"/>
                  <a:pt x="1863" y="4331"/>
                </a:cubicBezTo>
                <a:cubicBezTo>
                  <a:pt x="1863" y="4293"/>
                  <a:pt x="1845" y="4262"/>
                  <a:pt x="1822" y="4262"/>
                </a:cubicBezTo>
                <a:close/>
                <a:moveTo>
                  <a:pt x="2037" y="4262"/>
                </a:moveTo>
                <a:cubicBezTo>
                  <a:pt x="2014" y="4262"/>
                  <a:pt x="1996" y="4293"/>
                  <a:pt x="1996" y="4331"/>
                </a:cubicBezTo>
                <a:cubicBezTo>
                  <a:pt x="1996" y="4368"/>
                  <a:pt x="2014" y="4399"/>
                  <a:pt x="2037" y="4399"/>
                </a:cubicBezTo>
                <a:cubicBezTo>
                  <a:pt x="2060" y="4399"/>
                  <a:pt x="2078" y="4368"/>
                  <a:pt x="2078" y="4331"/>
                </a:cubicBezTo>
                <a:cubicBezTo>
                  <a:pt x="2078" y="4293"/>
                  <a:pt x="2060" y="4262"/>
                  <a:pt x="2037" y="4262"/>
                </a:cubicBezTo>
                <a:close/>
                <a:moveTo>
                  <a:pt x="2244" y="4262"/>
                </a:moveTo>
                <a:cubicBezTo>
                  <a:pt x="2222" y="4262"/>
                  <a:pt x="2203" y="4293"/>
                  <a:pt x="2203" y="4331"/>
                </a:cubicBezTo>
                <a:cubicBezTo>
                  <a:pt x="2203" y="4368"/>
                  <a:pt x="2222" y="4399"/>
                  <a:pt x="2244" y="4399"/>
                </a:cubicBezTo>
                <a:cubicBezTo>
                  <a:pt x="2267" y="4399"/>
                  <a:pt x="2285" y="4368"/>
                  <a:pt x="2285" y="4331"/>
                </a:cubicBezTo>
                <a:cubicBezTo>
                  <a:pt x="2285" y="4293"/>
                  <a:pt x="2267" y="4262"/>
                  <a:pt x="2244" y="4262"/>
                </a:cubicBezTo>
                <a:close/>
                <a:moveTo>
                  <a:pt x="2452" y="4262"/>
                </a:moveTo>
                <a:cubicBezTo>
                  <a:pt x="2429" y="4262"/>
                  <a:pt x="2411" y="4293"/>
                  <a:pt x="2411" y="4331"/>
                </a:cubicBezTo>
                <a:cubicBezTo>
                  <a:pt x="2411" y="4368"/>
                  <a:pt x="2429" y="4399"/>
                  <a:pt x="2452" y="4399"/>
                </a:cubicBezTo>
                <a:cubicBezTo>
                  <a:pt x="2474" y="4399"/>
                  <a:pt x="2493" y="4368"/>
                  <a:pt x="2493" y="4331"/>
                </a:cubicBezTo>
                <a:cubicBezTo>
                  <a:pt x="2493" y="4293"/>
                  <a:pt x="2474" y="4262"/>
                  <a:pt x="2452" y="4262"/>
                </a:cubicBezTo>
                <a:close/>
                <a:moveTo>
                  <a:pt x="2666" y="4262"/>
                </a:moveTo>
                <a:cubicBezTo>
                  <a:pt x="2644" y="4262"/>
                  <a:pt x="2625" y="4293"/>
                  <a:pt x="2625" y="4331"/>
                </a:cubicBezTo>
                <a:cubicBezTo>
                  <a:pt x="2625" y="4368"/>
                  <a:pt x="2644" y="4399"/>
                  <a:pt x="2666" y="4399"/>
                </a:cubicBezTo>
                <a:cubicBezTo>
                  <a:pt x="2689" y="4399"/>
                  <a:pt x="2707" y="4368"/>
                  <a:pt x="2707" y="4331"/>
                </a:cubicBezTo>
                <a:cubicBezTo>
                  <a:pt x="2707" y="4293"/>
                  <a:pt x="2689" y="4262"/>
                  <a:pt x="2666" y="4262"/>
                </a:cubicBezTo>
                <a:close/>
                <a:moveTo>
                  <a:pt x="2874" y="4262"/>
                </a:moveTo>
                <a:cubicBezTo>
                  <a:pt x="2851" y="4262"/>
                  <a:pt x="2833" y="4293"/>
                  <a:pt x="2833" y="4331"/>
                </a:cubicBezTo>
                <a:cubicBezTo>
                  <a:pt x="2833" y="4368"/>
                  <a:pt x="2851" y="4399"/>
                  <a:pt x="2874" y="4399"/>
                </a:cubicBezTo>
                <a:cubicBezTo>
                  <a:pt x="2896" y="4399"/>
                  <a:pt x="2915" y="4368"/>
                  <a:pt x="2915" y="4331"/>
                </a:cubicBezTo>
                <a:cubicBezTo>
                  <a:pt x="2915" y="4293"/>
                  <a:pt x="2896" y="4262"/>
                  <a:pt x="2874" y="4262"/>
                </a:cubicBezTo>
                <a:close/>
                <a:moveTo>
                  <a:pt x="3081" y="4262"/>
                </a:moveTo>
                <a:cubicBezTo>
                  <a:pt x="3058" y="4262"/>
                  <a:pt x="3040" y="4293"/>
                  <a:pt x="3040" y="4331"/>
                </a:cubicBezTo>
                <a:cubicBezTo>
                  <a:pt x="3040" y="4368"/>
                  <a:pt x="3058" y="4399"/>
                  <a:pt x="3081" y="4399"/>
                </a:cubicBezTo>
                <a:cubicBezTo>
                  <a:pt x="3104" y="4399"/>
                  <a:pt x="3122" y="4368"/>
                  <a:pt x="3122" y="4331"/>
                </a:cubicBezTo>
                <a:cubicBezTo>
                  <a:pt x="3122" y="4293"/>
                  <a:pt x="3104" y="4262"/>
                  <a:pt x="3081" y="4262"/>
                </a:cubicBezTo>
                <a:close/>
                <a:moveTo>
                  <a:pt x="3296" y="4262"/>
                </a:moveTo>
                <a:cubicBezTo>
                  <a:pt x="3273" y="4262"/>
                  <a:pt x="3255" y="4293"/>
                  <a:pt x="3255" y="4331"/>
                </a:cubicBezTo>
                <a:cubicBezTo>
                  <a:pt x="3255" y="4368"/>
                  <a:pt x="3273" y="4399"/>
                  <a:pt x="3296" y="4399"/>
                </a:cubicBezTo>
                <a:cubicBezTo>
                  <a:pt x="3319" y="4399"/>
                  <a:pt x="3337" y="4368"/>
                  <a:pt x="3337" y="4331"/>
                </a:cubicBezTo>
                <a:cubicBezTo>
                  <a:pt x="3337" y="4293"/>
                  <a:pt x="3319" y="4262"/>
                  <a:pt x="3296" y="4262"/>
                </a:cubicBezTo>
                <a:close/>
                <a:moveTo>
                  <a:pt x="3503" y="4262"/>
                </a:moveTo>
                <a:cubicBezTo>
                  <a:pt x="3481" y="4262"/>
                  <a:pt x="3462" y="4293"/>
                  <a:pt x="3462" y="4331"/>
                </a:cubicBezTo>
                <a:cubicBezTo>
                  <a:pt x="3462" y="4368"/>
                  <a:pt x="3481" y="4399"/>
                  <a:pt x="3503" y="4399"/>
                </a:cubicBezTo>
                <a:cubicBezTo>
                  <a:pt x="3526" y="4399"/>
                  <a:pt x="3544" y="4368"/>
                  <a:pt x="3544" y="4331"/>
                </a:cubicBezTo>
                <a:cubicBezTo>
                  <a:pt x="3544" y="4293"/>
                  <a:pt x="3526" y="4262"/>
                  <a:pt x="3503" y="4262"/>
                </a:cubicBezTo>
                <a:close/>
                <a:moveTo>
                  <a:pt x="3711" y="4262"/>
                </a:moveTo>
                <a:cubicBezTo>
                  <a:pt x="3688" y="4262"/>
                  <a:pt x="3669" y="4293"/>
                  <a:pt x="3669" y="4331"/>
                </a:cubicBezTo>
                <a:cubicBezTo>
                  <a:pt x="3669" y="4368"/>
                  <a:pt x="3688" y="4399"/>
                  <a:pt x="3711" y="4399"/>
                </a:cubicBezTo>
                <a:cubicBezTo>
                  <a:pt x="3733" y="4399"/>
                  <a:pt x="3752" y="4368"/>
                  <a:pt x="3752" y="4331"/>
                </a:cubicBezTo>
                <a:cubicBezTo>
                  <a:pt x="3752" y="4293"/>
                  <a:pt x="3733" y="4262"/>
                  <a:pt x="3711" y="4262"/>
                </a:cubicBezTo>
                <a:close/>
                <a:moveTo>
                  <a:pt x="3925" y="4262"/>
                </a:moveTo>
                <a:cubicBezTo>
                  <a:pt x="3903" y="4262"/>
                  <a:pt x="3884" y="4293"/>
                  <a:pt x="3884" y="4331"/>
                </a:cubicBezTo>
                <a:cubicBezTo>
                  <a:pt x="3884" y="4368"/>
                  <a:pt x="3903" y="4399"/>
                  <a:pt x="3925" y="4399"/>
                </a:cubicBezTo>
                <a:cubicBezTo>
                  <a:pt x="3948" y="4399"/>
                  <a:pt x="3966" y="4368"/>
                  <a:pt x="3966" y="4331"/>
                </a:cubicBezTo>
                <a:cubicBezTo>
                  <a:pt x="3966" y="4293"/>
                  <a:pt x="3948" y="4262"/>
                  <a:pt x="3925" y="4262"/>
                </a:cubicBezTo>
                <a:close/>
                <a:moveTo>
                  <a:pt x="4133" y="4262"/>
                </a:moveTo>
                <a:cubicBezTo>
                  <a:pt x="4110" y="4262"/>
                  <a:pt x="4092" y="4293"/>
                  <a:pt x="4092" y="4331"/>
                </a:cubicBezTo>
                <a:cubicBezTo>
                  <a:pt x="4092" y="4368"/>
                  <a:pt x="4110" y="4399"/>
                  <a:pt x="4133" y="4399"/>
                </a:cubicBezTo>
                <a:cubicBezTo>
                  <a:pt x="4155" y="4399"/>
                  <a:pt x="4174" y="4368"/>
                  <a:pt x="4174" y="4331"/>
                </a:cubicBezTo>
                <a:cubicBezTo>
                  <a:pt x="4174" y="4293"/>
                  <a:pt x="4155" y="4262"/>
                  <a:pt x="4133" y="4262"/>
                </a:cubicBezTo>
                <a:close/>
                <a:moveTo>
                  <a:pt x="4348" y="4262"/>
                </a:moveTo>
                <a:cubicBezTo>
                  <a:pt x="4325" y="4262"/>
                  <a:pt x="4307" y="4293"/>
                  <a:pt x="4307" y="4331"/>
                </a:cubicBezTo>
                <a:cubicBezTo>
                  <a:pt x="4307" y="4368"/>
                  <a:pt x="4325" y="4399"/>
                  <a:pt x="4348" y="4399"/>
                </a:cubicBezTo>
                <a:cubicBezTo>
                  <a:pt x="4370" y="4399"/>
                  <a:pt x="4389" y="4368"/>
                  <a:pt x="4389" y="4331"/>
                </a:cubicBezTo>
                <a:cubicBezTo>
                  <a:pt x="4389" y="4293"/>
                  <a:pt x="4370" y="4262"/>
                  <a:pt x="4348" y="4262"/>
                </a:cubicBezTo>
                <a:close/>
                <a:moveTo>
                  <a:pt x="4555" y="4262"/>
                </a:moveTo>
                <a:cubicBezTo>
                  <a:pt x="4532" y="4262"/>
                  <a:pt x="4514" y="4293"/>
                  <a:pt x="4514" y="4331"/>
                </a:cubicBezTo>
                <a:cubicBezTo>
                  <a:pt x="4514" y="4368"/>
                  <a:pt x="4532" y="4399"/>
                  <a:pt x="4555" y="4399"/>
                </a:cubicBezTo>
                <a:cubicBezTo>
                  <a:pt x="4578" y="4399"/>
                  <a:pt x="4596" y="4368"/>
                  <a:pt x="4596" y="4331"/>
                </a:cubicBezTo>
                <a:cubicBezTo>
                  <a:pt x="4596" y="4293"/>
                  <a:pt x="4578" y="4262"/>
                  <a:pt x="4555" y="4262"/>
                </a:cubicBezTo>
                <a:close/>
                <a:moveTo>
                  <a:pt x="4762" y="4262"/>
                </a:moveTo>
                <a:cubicBezTo>
                  <a:pt x="4740" y="4262"/>
                  <a:pt x="4721" y="4293"/>
                  <a:pt x="4721" y="4331"/>
                </a:cubicBezTo>
                <a:cubicBezTo>
                  <a:pt x="4721" y="4368"/>
                  <a:pt x="4740" y="4399"/>
                  <a:pt x="4762" y="4399"/>
                </a:cubicBezTo>
                <a:cubicBezTo>
                  <a:pt x="4785" y="4399"/>
                  <a:pt x="4803" y="4368"/>
                  <a:pt x="4803" y="4331"/>
                </a:cubicBezTo>
                <a:cubicBezTo>
                  <a:pt x="4803" y="4293"/>
                  <a:pt x="4785" y="4262"/>
                  <a:pt x="4762" y="4262"/>
                </a:cubicBezTo>
                <a:close/>
                <a:moveTo>
                  <a:pt x="4977" y="4262"/>
                </a:moveTo>
                <a:cubicBezTo>
                  <a:pt x="4955" y="4262"/>
                  <a:pt x="4936" y="4293"/>
                  <a:pt x="4936" y="4331"/>
                </a:cubicBezTo>
                <a:cubicBezTo>
                  <a:pt x="4936" y="4363"/>
                  <a:pt x="4950" y="4391"/>
                  <a:pt x="4969" y="4397"/>
                </a:cubicBezTo>
                <a:cubicBezTo>
                  <a:pt x="4978" y="4389"/>
                  <a:pt x="4990" y="4381"/>
                  <a:pt x="5006" y="4379"/>
                </a:cubicBezTo>
                <a:cubicBezTo>
                  <a:pt x="5008" y="4376"/>
                  <a:pt x="5009" y="4374"/>
                  <a:pt x="5011" y="4370"/>
                </a:cubicBezTo>
                <a:cubicBezTo>
                  <a:pt x="5007" y="4352"/>
                  <a:pt x="5009" y="4323"/>
                  <a:pt x="5018" y="4322"/>
                </a:cubicBezTo>
                <a:cubicBezTo>
                  <a:pt x="5015" y="4288"/>
                  <a:pt x="4998" y="4262"/>
                  <a:pt x="4977" y="4262"/>
                </a:cubicBezTo>
                <a:close/>
                <a:moveTo>
                  <a:pt x="5814" y="4262"/>
                </a:moveTo>
                <a:cubicBezTo>
                  <a:pt x="5791" y="4262"/>
                  <a:pt x="5773" y="4293"/>
                  <a:pt x="5773" y="4331"/>
                </a:cubicBezTo>
                <a:cubicBezTo>
                  <a:pt x="5773" y="4368"/>
                  <a:pt x="5791" y="4399"/>
                  <a:pt x="5814" y="4399"/>
                </a:cubicBezTo>
                <a:cubicBezTo>
                  <a:pt x="5837" y="4399"/>
                  <a:pt x="5855" y="4368"/>
                  <a:pt x="5855" y="4331"/>
                </a:cubicBezTo>
                <a:cubicBezTo>
                  <a:pt x="5855" y="4293"/>
                  <a:pt x="5837" y="4262"/>
                  <a:pt x="5814" y="4262"/>
                </a:cubicBezTo>
                <a:close/>
                <a:moveTo>
                  <a:pt x="6021" y="4262"/>
                </a:moveTo>
                <a:cubicBezTo>
                  <a:pt x="5999" y="4262"/>
                  <a:pt x="5980" y="4293"/>
                  <a:pt x="5980" y="4331"/>
                </a:cubicBezTo>
                <a:cubicBezTo>
                  <a:pt x="5980" y="4343"/>
                  <a:pt x="5982" y="4355"/>
                  <a:pt x="5986" y="4365"/>
                </a:cubicBezTo>
                <a:cubicBezTo>
                  <a:pt x="5996" y="4352"/>
                  <a:pt x="6008" y="4336"/>
                  <a:pt x="6016" y="4336"/>
                </a:cubicBezTo>
                <a:cubicBezTo>
                  <a:pt x="6033" y="4336"/>
                  <a:pt x="6046" y="4344"/>
                  <a:pt x="6059" y="4357"/>
                </a:cubicBezTo>
                <a:cubicBezTo>
                  <a:pt x="6061" y="4349"/>
                  <a:pt x="6062" y="4340"/>
                  <a:pt x="6062" y="4331"/>
                </a:cubicBezTo>
                <a:cubicBezTo>
                  <a:pt x="6062" y="4293"/>
                  <a:pt x="6044" y="4262"/>
                  <a:pt x="6021" y="4262"/>
                </a:cubicBezTo>
                <a:close/>
                <a:moveTo>
                  <a:pt x="6236" y="4262"/>
                </a:moveTo>
                <a:cubicBezTo>
                  <a:pt x="6214" y="4262"/>
                  <a:pt x="6195" y="4293"/>
                  <a:pt x="6195" y="4331"/>
                </a:cubicBezTo>
                <a:cubicBezTo>
                  <a:pt x="6195" y="4368"/>
                  <a:pt x="6214" y="4399"/>
                  <a:pt x="6236" y="4399"/>
                </a:cubicBezTo>
                <a:cubicBezTo>
                  <a:pt x="6259" y="4399"/>
                  <a:pt x="6277" y="4368"/>
                  <a:pt x="6277" y="4331"/>
                </a:cubicBezTo>
                <a:cubicBezTo>
                  <a:pt x="6277" y="4293"/>
                  <a:pt x="6259" y="4262"/>
                  <a:pt x="6236" y="4262"/>
                </a:cubicBezTo>
                <a:close/>
                <a:moveTo>
                  <a:pt x="6865" y="4262"/>
                </a:moveTo>
                <a:cubicBezTo>
                  <a:pt x="6858" y="4292"/>
                  <a:pt x="6848" y="4313"/>
                  <a:pt x="6848" y="4348"/>
                </a:cubicBezTo>
                <a:cubicBezTo>
                  <a:pt x="6848" y="4366"/>
                  <a:pt x="6850" y="4382"/>
                  <a:pt x="6852" y="4397"/>
                </a:cubicBezTo>
                <a:cubicBezTo>
                  <a:pt x="6855" y="4397"/>
                  <a:pt x="6857" y="4398"/>
                  <a:pt x="6860" y="4398"/>
                </a:cubicBezTo>
                <a:cubicBezTo>
                  <a:pt x="6882" y="4398"/>
                  <a:pt x="6901" y="4368"/>
                  <a:pt x="6901" y="4330"/>
                </a:cubicBezTo>
                <a:cubicBezTo>
                  <a:pt x="6901" y="4295"/>
                  <a:pt x="6885" y="4266"/>
                  <a:pt x="6865" y="4262"/>
                </a:cubicBezTo>
                <a:close/>
                <a:moveTo>
                  <a:pt x="7073" y="4262"/>
                </a:moveTo>
                <a:cubicBezTo>
                  <a:pt x="7050" y="4262"/>
                  <a:pt x="7032" y="4293"/>
                  <a:pt x="7032" y="4331"/>
                </a:cubicBezTo>
                <a:cubicBezTo>
                  <a:pt x="7032" y="4368"/>
                  <a:pt x="7050" y="4399"/>
                  <a:pt x="7073" y="4399"/>
                </a:cubicBezTo>
                <a:cubicBezTo>
                  <a:pt x="7096" y="4399"/>
                  <a:pt x="7114" y="4368"/>
                  <a:pt x="7114" y="4331"/>
                </a:cubicBezTo>
                <a:cubicBezTo>
                  <a:pt x="7114" y="4293"/>
                  <a:pt x="7096" y="4262"/>
                  <a:pt x="7073" y="4262"/>
                </a:cubicBezTo>
                <a:close/>
                <a:moveTo>
                  <a:pt x="7280" y="4262"/>
                </a:moveTo>
                <a:cubicBezTo>
                  <a:pt x="7258" y="4262"/>
                  <a:pt x="7239" y="4293"/>
                  <a:pt x="7239" y="4331"/>
                </a:cubicBezTo>
                <a:cubicBezTo>
                  <a:pt x="7239" y="4368"/>
                  <a:pt x="7258" y="4399"/>
                  <a:pt x="7280" y="4399"/>
                </a:cubicBezTo>
                <a:cubicBezTo>
                  <a:pt x="7303" y="4399"/>
                  <a:pt x="7321" y="4368"/>
                  <a:pt x="7321" y="4331"/>
                </a:cubicBezTo>
                <a:cubicBezTo>
                  <a:pt x="7321" y="4293"/>
                  <a:pt x="7303" y="4262"/>
                  <a:pt x="7280" y="4262"/>
                </a:cubicBezTo>
                <a:close/>
                <a:moveTo>
                  <a:pt x="7495" y="4262"/>
                </a:moveTo>
                <a:cubicBezTo>
                  <a:pt x="7473" y="4262"/>
                  <a:pt x="7454" y="4293"/>
                  <a:pt x="7454" y="4331"/>
                </a:cubicBezTo>
                <a:cubicBezTo>
                  <a:pt x="7454" y="4368"/>
                  <a:pt x="7473" y="4399"/>
                  <a:pt x="7495" y="4399"/>
                </a:cubicBezTo>
                <a:cubicBezTo>
                  <a:pt x="7518" y="4399"/>
                  <a:pt x="7536" y="4368"/>
                  <a:pt x="7536" y="4331"/>
                </a:cubicBezTo>
                <a:cubicBezTo>
                  <a:pt x="7536" y="4293"/>
                  <a:pt x="7518" y="4262"/>
                  <a:pt x="7495" y="4262"/>
                </a:cubicBezTo>
                <a:close/>
                <a:moveTo>
                  <a:pt x="7702" y="4262"/>
                </a:moveTo>
                <a:cubicBezTo>
                  <a:pt x="7680" y="4262"/>
                  <a:pt x="7661" y="4293"/>
                  <a:pt x="7661" y="4331"/>
                </a:cubicBezTo>
                <a:cubicBezTo>
                  <a:pt x="7661" y="4368"/>
                  <a:pt x="7680" y="4399"/>
                  <a:pt x="7702" y="4399"/>
                </a:cubicBezTo>
                <a:cubicBezTo>
                  <a:pt x="7725" y="4399"/>
                  <a:pt x="7743" y="4368"/>
                  <a:pt x="7743" y="4331"/>
                </a:cubicBezTo>
                <a:cubicBezTo>
                  <a:pt x="7743" y="4293"/>
                  <a:pt x="7725" y="4262"/>
                  <a:pt x="7702" y="4262"/>
                </a:cubicBezTo>
                <a:close/>
                <a:moveTo>
                  <a:pt x="7910" y="4262"/>
                </a:moveTo>
                <a:cubicBezTo>
                  <a:pt x="7887" y="4262"/>
                  <a:pt x="7869" y="4293"/>
                  <a:pt x="7869" y="4331"/>
                </a:cubicBezTo>
                <a:cubicBezTo>
                  <a:pt x="7869" y="4363"/>
                  <a:pt x="7882" y="4390"/>
                  <a:pt x="7900" y="4397"/>
                </a:cubicBezTo>
                <a:cubicBezTo>
                  <a:pt x="7913" y="4390"/>
                  <a:pt x="7926" y="4384"/>
                  <a:pt x="7939" y="4378"/>
                </a:cubicBezTo>
                <a:cubicBezTo>
                  <a:pt x="7946" y="4366"/>
                  <a:pt x="7951" y="4349"/>
                  <a:pt x="7951" y="4331"/>
                </a:cubicBezTo>
                <a:cubicBezTo>
                  <a:pt x="7951" y="4293"/>
                  <a:pt x="7932" y="4262"/>
                  <a:pt x="7910" y="4262"/>
                </a:cubicBezTo>
                <a:close/>
                <a:moveTo>
                  <a:pt x="11065" y="4262"/>
                </a:moveTo>
                <a:cubicBezTo>
                  <a:pt x="11042" y="4262"/>
                  <a:pt x="11024" y="4293"/>
                  <a:pt x="11024" y="4331"/>
                </a:cubicBezTo>
                <a:cubicBezTo>
                  <a:pt x="11024" y="4368"/>
                  <a:pt x="11042" y="4399"/>
                  <a:pt x="11065" y="4399"/>
                </a:cubicBezTo>
                <a:cubicBezTo>
                  <a:pt x="11087" y="4399"/>
                  <a:pt x="11106" y="4368"/>
                  <a:pt x="11106" y="4331"/>
                </a:cubicBezTo>
                <a:cubicBezTo>
                  <a:pt x="11106" y="4293"/>
                  <a:pt x="11087" y="4262"/>
                  <a:pt x="11065" y="4262"/>
                </a:cubicBezTo>
                <a:close/>
                <a:moveTo>
                  <a:pt x="11272" y="4262"/>
                </a:moveTo>
                <a:cubicBezTo>
                  <a:pt x="11249" y="4262"/>
                  <a:pt x="11231" y="4293"/>
                  <a:pt x="11231" y="4331"/>
                </a:cubicBezTo>
                <a:cubicBezTo>
                  <a:pt x="11231" y="4368"/>
                  <a:pt x="11249" y="4399"/>
                  <a:pt x="11272" y="4399"/>
                </a:cubicBezTo>
                <a:cubicBezTo>
                  <a:pt x="11295" y="4399"/>
                  <a:pt x="11313" y="4368"/>
                  <a:pt x="11313" y="4331"/>
                </a:cubicBezTo>
                <a:cubicBezTo>
                  <a:pt x="11313" y="4293"/>
                  <a:pt x="11295" y="4262"/>
                  <a:pt x="11272" y="4262"/>
                </a:cubicBezTo>
                <a:close/>
                <a:moveTo>
                  <a:pt x="11479" y="4262"/>
                </a:moveTo>
                <a:cubicBezTo>
                  <a:pt x="11457" y="4262"/>
                  <a:pt x="11438" y="4293"/>
                  <a:pt x="11438" y="4331"/>
                </a:cubicBezTo>
                <a:cubicBezTo>
                  <a:pt x="11438" y="4368"/>
                  <a:pt x="11457" y="4399"/>
                  <a:pt x="11479" y="4399"/>
                </a:cubicBezTo>
                <a:cubicBezTo>
                  <a:pt x="11502" y="4399"/>
                  <a:pt x="11520" y="4368"/>
                  <a:pt x="11520" y="4331"/>
                </a:cubicBezTo>
                <a:cubicBezTo>
                  <a:pt x="11520" y="4293"/>
                  <a:pt x="11502" y="4262"/>
                  <a:pt x="11479" y="4262"/>
                </a:cubicBezTo>
                <a:close/>
                <a:moveTo>
                  <a:pt x="11694" y="4262"/>
                </a:moveTo>
                <a:cubicBezTo>
                  <a:pt x="11672" y="4262"/>
                  <a:pt x="11653" y="4293"/>
                  <a:pt x="11653" y="4331"/>
                </a:cubicBezTo>
                <a:cubicBezTo>
                  <a:pt x="11653" y="4368"/>
                  <a:pt x="11672" y="4399"/>
                  <a:pt x="11694" y="4399"/>
                </a:cubicBezTo>
                <a:cubicBezTo>
                  <a:pt x="11717" y="4399"/>
                  <a:pt x="11735" y="4368"/>
                  <a:pt x="11735" y="4331"/>
                </a:cubicBezTo>
                <a:cubicBezTo>
                  <a:pt x="11735" y="4293"/>
                  <a:pt x="11717" y="4262"/>
                  <a:pt x="11694" y="4262"/>
                </a:cubicBezTo>
                <a:close/>
                <a:moveTo>
                  <a:pt x="11902" y="4262"/>
                </a:moveTo>
                <a:cubicBezTo>
                  <a:pt x="11879" y="4262"/>
                  <a:pt x="11861" y="4293"/>
                  <a:pt x="11861" y="4331"/>
                </a:cubicBezTo>
                <a:cubicBezTo>
                  <a:pt x="11861" y="4368"/>
                  <a:pt x="11879" y="4399"/>
                  <a:pt x="11902" y="4399"/>
                </a:cubicBezTo>
                <a:cubicBezTo>
                  <a:pt x="11924" y="4399"/>
                  <a:pt x="11943" y="4368"/>
                  <a:pt x="11943" y="4331"/>
                </a:cubicBezTo>
                <a:cubicBezTo>
                  <a:pt x="11943" y="4293"/>
                  <a:pt x="11924" y="4262"/>
                  <a:pt x="11902" y="4262"/>
                </a:cubicBezTo>
                <a:close/>
                <a:moveTo>
                  <a:pt x="12109" y="4262"/>
                </a:moveTo>
                <a:cubicBezTo>
                  <a:pt x="12086" y="4262"/>
                  <a:pt x="12068" y="4293"/>
                  <a:pt x="12068" y="4331"/>
                </a:cubicBezTo>
                <a:cubicBezTo>
                  <a:pt x="12068" y="4368"/>
                  <a:pt x="12086" y="4399"/>
                  <a:pt x="12109" y="4399"/>
                </a:cubicBezTo>
                <a:cubicBezTo>
                  <a:pt x="12132" y="4399"/>
                  <a:pt x="12150" y="4368"/>
                  <a:pt x="12150" y="4331"/>
                </a:cubicBezTo>
                <a:cubicBezTo>
                  <a:pt x="12150" y="4293"/>
                  <a:pt x="12132" y="4262"/>
                  <a:pt x="12109" y="4262"/>
                </a:cubicBezTo>
                <a:close/>
                <a:moveTo>
                  <a:pt x="12324" y="4262"/>
                </a:moveTo>
                <a:cubicBezTo>
                  <a:pt x="12301" y="4262"/>
                  <a:pt x="12283" y="4293"/>
                  <a:pt x="12283" y="4331"/>
                </a:cubicBezTo>
                <a:cubicBezTo>
                  <a:pt x="12283" y="4337"/>
                  <a:pt x="12284" y="4344"/>
                  <a:pt x="12285" y="4350"/>
                </a:cubicBezTo>
                <a:cubicBezTo>
                  <a:pt x="12309" y="4352"/>
                  <a:pt x="12333" y="4356"/>
                  <a:pt x="12359" y="4365"/>
                </a:cubicBezTo>
                <a:cubicBezTo>
                  <a:pt x="12363" y="4355"/>
                  <a:pt x="12365" y="4343"/>
                  <a:pt x="12365" y="4331"/>
                </a:cubicBezTo>
                <a:cubicBezTo>
                  <a:pt x="12365" y="4293"/>
                  <a:pt x="12346" y="4262"/>
                  <a:pt x="12324" y="4262"/>
                </a:cubicBezTo>
                <a:close/>
                <a:moveTo>
                  <a:pt x="12531" y="4262"/>
                </a:moveTo>
                <a:cubicBezTo>
                  <a:pt x="12508" y="4262"/>
                  <a:pt x="12490" y="4293"/>
                  <a:pt x="12490" y="4331"/>
                </a:cubicBezTo>
                <a:cubicBezTo>
                  <a:pt x="12490" y="4351"/>
                  <a:pt x="12495" y="4368"/>
                  <a:pt x="12504" y="4381"/>
                </a:cubicBezTo>
                <a:cubicBezTo>
                  <a:pt x="12529" y="4366"/>
                  <a:pt x="12553" y="4342"/>
                  <a:pt x="12570" y="4311"/>
                </a:cubicBezTo>
                <a:cubicBezTo>
                  <a:pt x="12565" y="4283"/>
                  <a:pt x="12550" y="4262"/>
                  <a:pt x="12531" y="4262"/>
                </a:cubicBezTo>
                <a:close/>
                <a:moveTo>
                  <a:pt x="12953" y="4262"/>
                </a:moveTo>
                <a:cubicBezTo>
                  <a:pt x="12931" y="4262"/>
                  <a:pt x="12912" y="4293"/>
                  <a:pt x="12912" y="4331"/>
                </a:cubicBezTo>
                <a:cubicBezTo>
                  <a:pt x="12912" y="4368"/>
                  <a:pt x="12931" y="4399"/>
                  <a:pt x="12953" y="4399"/>
                </a:cubicBezTo>
                <a:cubicBezTo>
                  <a:pt x="12976" y="4399"/>
                  <a:pt x="12994" y="4368"/>
                  <a:pt x="12994" y="4331"/>
                </a:cubicBezTo>
                <a:cubicBezTo>
                  <a:pt x="12994" y="4293"/>
                  <a:pt x="12976" y="4262"/>
                  <a:pt x="12953" y="4262"/>
                </a:cubicBezTo>
                <a:close/>
                <a:moveTo>
                  <a:pt x="13161" y="4262"/>
                </a:moveTo>
                <a:cubicBezTo>
                  <a:pt x="13138" y="4262"/>
                  <a:pt x="13120" y="4293"/>
                  <a:pt x="13120" y="4331"/>
                </a:cubicBezTo>
                <a:cubicBezTo>
                  <a:pt x="13120" y="4368"/>
                  <a:pt x="13138" y="4399"/>
                  <a:pt x="13161" y="4399"/>
                </a:cubicBezTo>
                <a:cubicBezTo>
                  <a:pt x="13183" y="4399"/>
                  <a:pt x="13202" y="4368"/>
                  <a:pt x="13202" y="4331"/>
                </a:cubicBezTo>
                <a:cubicBezTo>
                  <a:pt x="13202" y="4293"/>
                  <a:pt x="13183" y="4262"/>
                  <a:pt x="13161" y="4262"/>
                </a:cubicBezTo>
                <a:close/>
                <a:moveTo>
                  <a:pt x="13368" y="4262"/>
                </a:moveTo>
                <a:cubicBezTo>
                  <a:pt x="13345" y="4262"/>
                  <a:pt x="13327" y="4293"/>
                  <a:pt x="13327" y="4331"/>
                </a:cubicBezTo>
                <a:cubicBezTo>
                  <a:pt x="13327" y="4368"/>
                  <a:pt x="13345" y="4399"/>
                  <a:pt x="13368" y="4399"/>
                </a:cubicBezTo>
                <a:cubicBezTo>
                  <a:pt x="13391" y="4399"/>
                  <a:pt x="13409" y="4368"/>
                  <a:pt x="13409" y="4331"/>
                </a:cubicBezTo>
                <a:cubicBezTo>
                  <a:pt x="13409" y="4293"/>
                  <a:pt x="13391" y="4262"/>
                  <a:pt x="13368" y="4262"/>
                </a:cubicBezTo>
                <a:close/>
                <a:moveTo>
                  <a:pt x="13583" y="4262"/>
                </a:moveTo>
                <a:cubicBezTo>
                  <a:pt x="13560" y="4262"/>
                  <a:pt x="13542" y="4293"/>
                  <a:pt x="13542" y="4331"/>
                </a:cubicBezTo>
                <a:cubicBezTo>
                  <a:pt x="13542" y="4368"/>
                  <a:pt x="13560" y="4399"/>
                  <a:pt x="13583" y="4399"/>
                </a:cubicBezTo>
                <a:cubicBezTo>
                  <a:pt x="13605" y="4399"/>
                  <a:pt x="13624" y="4368"/>
                  <a:pt x="13624" y="4331"/>
                </a:cubicBezTo>
                <a:cubicBezTo>
                  <a:pt x="13624" y="4293"/>
                  <a:pt x="13605" y="4262"/>
                  <a:pt x="13583" y="4262"/>
                </a:cubicBezTo>
                <a:close/>
                <a:moveTo>
                  <a:pt x="13790" y="4262"/>
                </a:moveTo>
                <a:cubicBezTo>
                  <a:pt x="13767" y="4262"/>
                  <a:pt x="13749" y="4293"/>
                  <a:pt x="13749" y="4331"/>
                </a:cubicBezTo>
                <a:cubicBezTo>
                  <a:pt x="13749" y="4368"/>
                  <a:pt x="13767" y="4399"/>
                  <a:pt x="13790" y="4399"/>
                </a:cubicBezTo>
                <a:cubicBezTo>
                  <a:pt x="13813" y="4399"/>
                  <a:pt x="13831" y="4368"/>
                  <a:pt x="13831" y="4331"/>
                </a:cubicBezTo>
                <a:cubicBezTo>
                  <a:pt x="13831" y="4293"/>
                  <a:pt x="13813" y="4262"/>
                  <a:pt x="13790" y="4262"/>
                </a:cubicBezTo>
                <a:close/>
                <a:moveTo>
                  <a:pt x="13997" y="4262"/>
                </a:moveTo>
                <a:cubicBezTo>
                  <a:pt x="13975" y="4262"/>
                  <a:pt x="13956" y="4293"/>
                  <a:pt x="13956" y="4331"/>
                </a:cubicBezTo>
                <a:cubicBezTo>
                  <a:pt x="13956" y="4368"/>
                  <a:pt x="13975" y="4399"/>
                  <a:pt x="13997" y="4399"/>
                </a:cubicBezTo>
                <a:cubicBezTo>
                  <a:pt x="14020" y="4399"/>
                  <a:pt x="14038" y="4368"/>
                  <a:pt x="14038" y="4331"/>
                </a:cubicBezTo>
                <a:cubicBezTo>
                  <a:pt x="14038" y="4293"/>
                  <a:pt x="14020" y="4262"/>
                  <a:pt x="13997" y="4262"/>
                </a:cubicBezTo>
                <a:close/>
                <a:moveTo>
                  <a:pt x="14212" y="4262"/>
                </a:moveTo>
                <a:cubicBezTo>
                  <a:pt x="14190" y="4262"/>
                  <a:pt x="14171" y="4293"/>
                  <a:pt x="14171" y="4331"/>
                </a:cubicBezTo>
                <a:cubicBezTo>
                  <a:pt x="14171" y="4368"/>
                  <a:pt x="14190" y="4399"/>
                  <a:pt x="14212" y="4399"/>
                </a:cubicBezTo>
                <a:cubicBezTo>
                  <a:pt x="14235" y="4399"/>
                  <a:pt x="14253" y="4368"/>
                  <a:pt x="14253" y="4331"/>
                </a:cubicBezTo>
                <a:cubicBezTo>
                  <a:pt x="14253" y="4293"/>
                  <a:pt x="14235" y="4262"/>
                  <a:pt x="14212" y="4262"/>
                </a:cubicBezTo>
                <a:close/>
                <a:moveTo>
                  <a:pt x="14420" y="4262"/>
                </a:moveTo>
                <a:cubicBezTo>
                  <a:pt x="14397" y="4262"/>
                  <a:pt x="14379" y="4293"/>
                  <a:pt x="14379" y="4331"/>
                </a:cubicBezTo>
                <a:cubicBezTo>
                  <a:pt x="14379" y="4368"/>
                  <a:pt x="14397" y="4399"/>
                  <a:pt x="14420" y="4399"/>
                </a:cubicBezTo>
                <a:cubicBezTo>
                  <a:pt x="14442" y="4399"/>
                  <a:pt x="14461" y="4368"/>
                  <a:pt x="14461" y="4331"/>
                </a:cubicBezTo>
                <a:cubicBezTo>
                  <a:pt x="14461" y="4293"/>
                  <a:pt x="14442" y="4262"/>
                  <a:pt x="14420" y="4262"/>
                </a:cubicBezTo>
                <a:close/>
                <a:moveTo>
                  <a:pt x="14627" y="4262"/>
                </a:moveTo>
                <a:cubicBezTo>
                  <a:pt x="14604" y="4262"/>
                  <a:pt x="14586" y="4293"/>
                  <a:pt x="14586" y="4331"/>
                </a:cubicBezTo>
                <a:cubicBezTo>
                  <a:pt x="14586" y="4368"/>
                  <a:pt x="14604" y="4399"/>
                  <a:pt x="14627" y="4399"/>
                </a:cubicBezTo>
                <a:cubicBezTo>
                  <a:pt x="14649" y="4399"/>
                  <a:pt x="14668" y="4368"/>
                  <a:pt x="14668" y="4331"/>
                </a:cubicBezTo>
                <a:cubicBezTo>
                  <a:pt x="14668" y="4293"/>
                  <a:pt x="14649" y="4262"/>
                  <a:pt x="14627" y="4262"/>
                </a:cubicBezTo>
                <a:close/>
                <a:moveTo>
                  <a:pt x="14842" y="4262"/>
                </a:moveTo>
                <a:cubicBezTo>
                  <a:pt x="14819" y="4262"/>
                  <a:pt x="14801" y="4293"/>
                  <a:pt x="14801" y="4331"/>
                </a:cubicBezTo>
                <a:cubicBezTo>
                  <a:pt x="14801" y="4368"/>
                  <a:pt x="14819" y="4399"/>
                  <a:pt x="14842" y="4399"/>
                </a:cubicBezTo>
                <a:cubicBezTo>
                  <a:pt x="14864" y="4399"/>
                  <a:pt x="14883" y="4368"/>
                  <a:pt x="14883" y="4331"/>
                </a:cubicBezTo>
                <a:cubicBezTo>
                  <a:pt x="14883" y="4293"/>
                  <a:pt x="14864" y="4262"/>
                  <a:pt x="14842" y="4262"/>
                </a:cubicBezTo>
                <a:close/>
                <a:moveTo>
                  <a:pt x="15049" y="4262"/>
                </a:moveTo>
                <a:cubicBezTo>
                  <a:pt x="15026" y="4262"/>
                  <a:pt x="15008" y="4293"/>
                  <a:pt x="15008" y="4331"/>
                </a:cubicBezTo>
                <a:cubicBezTo>
                  <a:pt x="15008" y="4368"/>
                  <a:pt x="15026" y="4399"/>
                  <a:pt x="15049" y="4399"/>
                </a:cubicBezTo>
                <a:cubicBezTo>
                  <a:pt x="15072" y="4399"/>
                  <a:pt x="15090" y="4368"/>
                  <a:pt x="15090" y="4331"/>
                </a:cubicBezTo>
                <a:cubicBezTo>
                  <a:pt x="15090" y="4293"/>
                  <a:pt x="15072" y="4262"/>
                  <a:pt x="15049" y="4262"/>
                </a:cubicBezTo>
                <a:close/>
                <a:moveTo>
                  <a:pt x="15256" y="4262"/>
                </a:moveTo>
                <a:cubicBezTo>
                  <a:pt x="15234" y="4262"/>
                  <a:pt x="15215" y="4293"/>
                  <a:pt x="15215" y="4331"/>
                </a:cubicBezTo>
                <a:cubicBezTo>
                  <a:pt x="15215" y="4368"/>
                  <a:pt x="15234" y="4399"/>
                  <a:pt x="15256" y="4399"/>
                </a:cubicBezTo>
                <a:cubicBezTo>
                  <a:pt x="15279" y="4399"/>
                  <a:pt x="15297" y="4368"/>
                  <a:pt x="15297" y="4331"/>
                </a:cubicBezTo>
                <a:cubicBezTo>
                  <a:pt x="15297" y="4293"/>
                  <a:pt x="15279" y="4262"/>
                  <a:pt x="15256" y="4262"/>
                </a:cubicBezTo>
                <a:close/>
                <a:moveTo>
                  <a:pt x="15471" y="4262"/>
                </a:moveTo>
                <a:cubicBezTo>
                  <a:pt x="15449" y="4262"/>
                  <a:pt x="15430" y="4293"/>
                  <a:pt x="15430" y="4331"/>
                </a:cubicBezTo>
                <a:cubicBezTo>
                  <a:pt x="15430" y="4368"/>
                  <a:pt x="15449" y="4399"/>
                  <a:pt x="15471" y="4399"/>
                </a:cubicBezTo>
                <a:cubicBezTo>
                  <a:pt x="15494" y="4399"/>
                  <a:pt x="15512" y="4368"/>
                  <a:pt x="15512" y="4331"/>
                </a:cubicBezTo>
                <a:cubicBezTo>
                  <a:pt x="15512" y="4293"/>
                  <a:pt x="15494" y="4262"/>
                  <a:pt x="15471" y="4262"/>
                </a:cubicBezTo>
                <a:close/>
                <a:moveTo>
                  <a:pt x="15679" y="4262"/>
                </a:moveTo>
                <a:cubicBezTo>
                  <a:pt x="15656" y="4262"/>
                  <a:pt x="15638" y="4293"/>
                  <a:pt x="15638" y="4331"/>
                </a:cubicBezTo>
                <a:cubicBezTo>
                  <a:pt x="15638" y="4368"/>
                  <a:pt x="15656" y="4399"/>
                  <a:pt x="15679" y="4399"/>
                </a:cubicBezTo>
                <a:cubicBezTo>
                  <a:pt x="15701" y="4399"/>
                  <a:pt x="15720" y="4368"/>
                  <a:pt x="15720" y="4331"/>
                </a:cubicBezTo>
                <a:cubicBezTo>
                  <a:pt x="15720" y="4293"/>
                  <a:pt x="15701" y="4262"/>
                  <a:pt x="15679" y="4262"/>
                </a:cubicBezTo>
                <a:close/>
                <a:moveTo>
                  <a:pt x="15894" y="4262"/>
                </a:moveTo>
                <a:cubicBezTo>
                  <a:pt x="15871" y="4262"/>
                  <a:pt x="15853" y="4293"/>
                  <a:pt x="15853" y="4331"/>
                </a:cubicBezTo>
                <a:cubicBezTo>
                  <a:pt x="15853" y="4368"/>
                  <a:pt x="15871" y="4399"/>
                  <a:pt x="15894" y="4399"/>
                </a:cubicBezTo>
                <a:cubicBezTo>
                  <a:pt x="15916" y="4399"/>
                  <a:pt x="15935" y="4368"/>
                  <a:pt x="15935" y="4331"/>
                </a:cubicBezTo>
                <a:cubicBezTo>
                  <a:pt x="15935" y="4293"/>
                  <a:pt x="15916" y="4262"/>
                  <a:pt x="15894" y="4262"/>
                </a:cubicBezTo>
                <a:close/>
                <a:moveTo>
                  <a:pt x="16101" y="4262"/>
                </a:moveTo>
                <a:cubicBezTo>
                  <a:pt x="16078" y="4262"/>
                  <a:pt x="16060" y="4293"/>
                  <a:pt x="16060" y="4331"/>
                </a:cubicBezTo>
                <a:cubicBezTo>
                  <a:pt x="16060" y="4368"/>
                  <a:pt x="16078" y="4399"/>
                  <a:pt x="16101" y="4399"/>
                </a:cubicBezTo>
                <a:cubicBezTo>
                  <a:pt x="16123" y="4399"/>
                  <a:pt x="16142" y="4368"/>
                  <a:pt x="16142" y="4331"/>
                </a:cubicBezTo>
                <a:cubicBezTo>
                  <a:pt x="16142" y="4293"/>
                  <a:pt x="16123" y="4262"/>
                  <a:pt x="16101" y="4262"/>
                </a:cubicBezTo>
                <a:close/>
                <a:moveTo>
                  <a:pt x="16308" y="4262"/>
                </a:moveTo>
                <a:cubicBezTo>
                  <a:pt x="16285" y="4262"/>
                  <a:pt x="16267" y="4293"/>
                  <a:pt x="16267" y="4331"/>
                </a:cubicBezTo>
                <a:cubicBezTo>
                  <a:pt x="16267" y="4368"/>
                  <a:pt x="16285" y="4399"/>
                  <a:pt x="16308" y="4399"/>
                </a:cubicBezTo>
                <a:cubicBezTo>
                  <a:pt x="16331" y="4399"/>
                  <a:pt x="16349" y="4368"/>
                  <a:pt x="16349" y="4331"/>
                </a:cubicBezTo>
                <a:cubicBezTo>
                  <a:pt x="16349" y="4293"/>
                  <a:pt x="16331" y="4262"/>
                  <a:pt x="16308" y="4262"/>
                </a:cubicBezTo>
                <a:close/>
                <a:moveTo>
                  <a:pt x="16523" y="4262"/>
                </a:moveTo>
                <a:cubicBezTo>
                  <a:pt x="16500" y="4262"/>
                  <a:pt x="16482" y="4293"/>
                  <a:pt x="16482" y="4331"/>
                </a:cubicBezTo>
                <a:cubicBezTo>
                  <a:pt x="16482" y="4368"/>
                  <a:pt x="16500" y="4399"/>
                  <a:pt x="16523" y="4399"/>
                </a:cubicBezTo>
                <a:cubicBezTo>
                  <a:pt x="16546" y="4399"/>
                  <a:pt x="16564" y="4368"/>
                  <a:pt x="16564" y="4331"/>
                </a:cubicBezTo>
                <a:cubicBezTo>
                  <a:pt x="16564" y="4293"/>
                  <a:pt x="16546" y="4262"/>
                  <a:pt x="16523" y="4262"/>
                </a:cubicBezTo>
                <a:close/>
                <a:moveTo>
                  <a:pt x="16730" y="4262"/>
                </a:moveTo>
                <a:cubicBezTo>
                  <a:pt x="16708" y="4262"/>
                  <a:pt x="16689" y="4293"/>
                  <a:pt x="16689" y="4331"/>
                </a:cubicBezTo>
                <a:cubicBezTo>
                  <a:pt x="16689" y="4368"/>
                  <a:pt x="16708" y="4399"/>
                  <a:pt x="16730" y="4399"/>
                </a:cubicBezTo>
                <a:cubicBezTo>
                  <a:pt x="16753" y="4399"/>
                  <a:pt x="16771" y="4368"/>
                  <a:pt x="16771" y="4331"/>
                </a:cubicBezTo>
                <a:cubicBezTo>
                  <a:pt x="16771" y="4293"/>
                  <a:pt x="16753" y="4262"/>
                  <a:pt x="16730" y="4262"/>
                </a:cubicBezTo>
                <a:close/>
                <a:moveTo>
                  <a:pt x="16938" y="4262"/>
                </a:moveTo>
                <a:cubicBezTo>
                  <a:pt x="16915" y="4262"/>
                  <a:pt x="16897" y="4293"/>
                  <a:pt x="16897" y="4331"/>
                </a:cubicBezTo>
                <a:cubicBezTo>
                  <a:pt x="16897" y="4368"/>
                  <a:pt x="16915" y="4399"/>
                  <a:pt x="16938" y="4399"/>
                </a:cubicBezTo>
                <a:cubicBezTo>
                  <a:pt x="16960" y="4399"/>
                  <a:pt x="16979" y="4368"/>
                  <a:pt x="16979" y="4331"/>
                </a:cubicBezTo>
                <a:cubicBezTo>
                  <a:pt x="16979" y="4293"/>
                  <a:pt x="16960" y="4262"/>
                  <a:pt x="16938" y="4262"/>
                </a:cubicBezTo>
                <a:close/>
                <a:moveTo>
                  <a:pt x="17153" y="4262"/>
                </a:moveTo>
                <a:cubicBezTo>
                  <a:pt x="17130" y="4262"/>
                  <a:pt x="17111" y="4293"/>
                  <a:pt x="17111" y="4331"/>
                </a:cubicBezTo>
                <a:cubicBezTo>
                  <a:pt x="17111" y="4368"/>
                  <a:pt x="17130" y="4399"/>
                  <a:pt x="17153" y="4399"/>
                </a:cubicBezTo>
                <a:cubicBezTo>
                  <a:pt x="17175" y="4399"/>
                  <a:pt x="17194" y="4368"/>
                  <a:pt x="17194" y="4331"/>
                </a:cubicBezTo>
                <a:cubicBezTo>
                  <a:pt x="17194" y="4293"/>
                  <a:pt x="17175" y="4262"/>
                  <a:pt x="17153" y="4262"/>
                </a:cubicBezTo>
                <a:close/>
                <a:moveTo>
                  <a:pt x="17360" y="4262"/>
                </a:moveTo>
                <a:cubicBezTo>
                  <a:pt x="17337" y="4262"/>
                  <a:pt x="17319" y="4293"/>
                  <a:pt x="17319" y="4331"/>
                </a:cubicBezTo>
                <a:cubicBezTo>
                  <a:pt x="17319" y="4368"/>
                  <a:pt x="17337" y="4399"/>
                  <a:pt x="17360" y="4399"/>
                </a:cubicBezTo>
                <a:cubicBezTo>
                  <a:pt x="17382" y="4399"/>
                  <a:pt x="17401" y="4368"/>
                  <a:pt x="17401" y="4331"/>
                </a:cubicBezTo>
                <a:cubicBezTo>
                  <a:pt x="17401" y="4293"/>
                  <a:pt x="17382" y="4262"/>
                  <a:pt x="17360" y="4262"/>
                </a:cubicBezTo>
                <a:close/>
                <a:moveTo>
                  <a:pt x="17567" y="4262"/>
                </a:moveTo>
                <a:cubicBezTo>
                  <a:pt x="17544" y="4262"/>
                  <a:pt x="17526" y="4293"/>
                  <a:pt x="17526" y="4331"/>
                </a:cubicBezTo>
                <a:cubicBezTo>
                  <a:pt x="17526" y="4368"/>
                  <a:pt x="17544" y="4399"/>
                  <a:pt x="17567" y="4399"/>
                </a:cubicBezTo>
                <a:cubicBezTo>
                  <a:pt x="17590" y="4399"/>
                  <a:pt x="17608" y="4368"/>
                  <a:pt x="17608" y="4331"/>
                </a:cubicBezTo>
                <a:cubicBezTo>
                  <a:pt x="17608" y="4293"/>
                  <a:pt x="17590" y="4262"/>
                  <a:pt x="17567" y="4262"/>
                </a:cubicBezTo>
                <a:close/>
                <a:moveTo>
                  <a:pt x="17782" y="4262"/>
                </a:moveTo>
                <a:cubicBezTo>
                  <a:pt x="17759" y="4262"/>
                  <a:pt x="17741" y="4293"/>
                  <a:pt x="17741" y="4331"/>
                </a:cubicBezTo>
                <a:cubicBezTo>
                  <a:pt x="17741" y="4368"/>
                  <a:pt x="17759" y="4399"/>
                  <a:pt x="17782" y="4399"/>
                </a:cubicBezTo>
                <a:cubicBezTo>
                  <a:pt x="17805" y="4399"/>
                  <a:pt x="17823" y="4368"/>
                  <a:pt x="17823" y="4331"/>
                </a:cubicBezTo>
                <a:cubicBezTo>
                  <a:pt x="17823" y="4293"/>
                  <a:pt x="17805" y="4262"/>
                  <a:pt x="17782" y="4262"/>
                </a:cubicBezTo>
                <a:close/>
                <a:moveTo>
                  <a:pt x="17989" y="4262"/>
                </a:moveTo>
                <a:cubicBezTo>
                  <a:pt x="17967" y="4262"/>
                  <a:pt x="17948" y="4293"/>
                  <a:pt x="17948" y="4331"/>
                </a:cubicBezTo>
                <a:cubicBezTo>
                  <a:pt x="17948" y="4368"/>
                  <a:pt x="17967" y="4399"/>
                  <a:pt x="17989" y="4399"/>
                </a:cubicBezTo>
                <a:cubicBezTo>
                  <a:pt x="18012" y="4399"/>
                  <a:pt x="18030" y="4368"/>
                  <a:pt x="18030" y="4331"/>
                </a:cubicBezTo>
                <a:cubicBezTo>
                  <a:pt x="18030" y="4293"/>
                  <a:pt x="18012" y="4262"/>
                  <a:pt x="17989" y="4262"/>
                </a:cubicBezTo>
                <a:close/>
                <a:moveTo>
                  <a:pt x="18197" y="4262"/>
                </a:moveTo>
                <a:cubicBezTo>
                  <a:pt x="18174" y="4262"/>
                  <a:pt x="18156" y="4293"/>
                  <a:pt x="18156" y="4331"/>
                </a:cubicBezTo>
                <a:cubicBezTo>
                  <a:pt x="18156" y="4368"/>
                  <a:pt x="18174" y="4399"/>
                  <a:pt x="18197" y="4399"/>
                </a:cubicBezTo>
                <a:cubicBezTo>
                  <a:pt x="18219" y="4399"/>
                  <a:pt x="18238" y="4368"/>
                  <a:pt x="18238" y="4331"/>
                </a:cubicBezTo>
                <a:cubicBezTo>
                  <a:pt x="18238" y="4293"/>
                  <a:pt x="18219" y="4262"/>
                  <a:pt x="18197" y="4262"/>
                </a:cubicBezTo>
                <a:close/>
                <a:moveTo>
                  <a:pt x="18412" y="4262"/>
                </a:moveTo>
                <a:cubicBezTo>
                  <a:pt x="18389" y="4262"/>
                  <a:pt x="18370" y="4293"/>
                  <a:pt x="18370" y="4331"/>
                </a:cubicBezTo>
                <a:cubicBezTo>
                  <a:pt x="18370" y="4368"/>
                  <a:pt x="18389" y="4399"/>
                  <a:pt x="18412" y="4399"/>
                </a:cubicBezTo>
                <a:cubicBezTo>
                  <a:pt x="18434" y="4399"/>
                  <a:pt x="18453" y="4368"/>
                  <a:pt x="18453" y="4331"/>
                </a:cubicBezTo>
                <a:cubicBezTo>
                  <a:pt x="18453" y="4293"/>
                  <a:pt x="18434" y="4262"/>
                  <a:pt x="18412" y="4262"/>
                </a:cubicBezTo>
                <a:close/>
                <a:moveTo>
                  <a:pt x="18619" y="4262"/>
                </a:moveTo>
                <a:cubicBezTo>
                  <a:pt x="18596" y="4262"/>
                  <a:pt x="18578" y="4293"/>
                  <a:pt x="18578" y="4331"/>
                </a:cubicBezTo>
                <a:cubicBezTo>
                  <a:pt x="18578" y="4368"/>
                  <a:pt x="18596" y="4399"/>
                  <a:pt x="18619" y="4399"/>
                </a:cubicBezTo>
                <a:cubicBezTo>
                  <a:pt x="18641" y="4399"/>
                  <a:pt x="18660" y="4368"/>
                  <a:pt x="18660" y="4331"/>
                </a:cubicBezTo>
                <a:cubicBezTo>
                  <a:pt x="18660" y="4293"/>
                  <a:pt x="18641" y="4262"/>
                  <a:pt x="18619" y="4262"/>
                </a:cubicBezTo>
                <a:close/>
                <a:moveTo>
                  <a:pt x="18826" y="4262"/>
                </a:moveTo>
                <a:cubicBezTo>
                  <a:pt x="18803" y="4262"/>
                  <a:pt x="18785" y="4293"/>
                  <a:pt x="18785" y="4331"/>
                </a:cubicBezTo>
                <a:cubicBezTo>
                  <a:pt x="18785" y="4368"/>
                  <a:pt x="18803" y="4399"/>
                  <a:pt x="18826" y="4399"/>
                </a:cubicBezTo>
                <a:cubicBezTo>
                  <a:pt x="18849" y="4399"/>
                  <a:pt x="18867" y="4368"/>
                  <a:pt x="18867" y="4331"/>
                </a:cubicBezTo>
                <a:cubicBezTo>
                  <a:pt x="18867" y="4293"/>
                  <a:pt x="18849" y="4262"/>
                  <a:pt x="18826" y="4262"/>
                </a:cubicBezTo>
                <a:close/>
                <a:moveTo>
                  <a:pt x="19041" y="4262"/>
                </a:moveTo>
                <a:cubicBezTo>
                  <a:pt x="19018" y="4262"/>
                  <a:pt x="19000" y="4293"/>
                  <a:pt x="19000" y="4331"/>
                </a:cubicBezTo>
                <a:cubicBezTo>
                  <a:pt x="19000" y="4368"/>
                  <a:pt x="19018" y="4399"/>
                  <a:pt x="19041" y="4399"/>
                </a:cubicBezTo>
                <a:cubicBezTo>
                  <a:pt x="19064" y="4399"/>
                  <a:pt x="19082" y="4368"/>
                  <a:pt x="19082" y="4331"/>
                </a:cubicBezTo>
                <a:cubicBezTo>
                  <a:pt x="19082" y="4293"/>
                  <a:pt x="19064" y="4262"/>
                  <a:pt x="19041" y="4262"/>
                </a:cubicBezTo>
                <a:close/>
                <a:moveTo>
                  <a:pt x="19248" y="4262"/>
                </a:moveTo>
                <a:cubicBezTo>
                  <a:pt x="19226" y="4262"/>
                  <a:pt x="19207" y="4293"/>
                  <a:pt x="19207" y="4331"/>
                </a:cubicBezTo>
                <a:cubicBezTo>
                  <a:pt x="19207" y="4368"/>
                  <a:pt x="19226" y="4399"/>
                  <a:pt x="19248" y="4399"/>
                </a:cubicBezTo>
                <a:cubicBezTo>
                  <a:pt x="19271" y="4399"/>
                  <a:pt x="19289" y="4368"/>
                  <a:pt x="19289" y="4331"/>
                </a:cubicBezTo>
                <a:cubicBezTo>
                  <a:pt x="19289" y="4293"/>
                  <a:pt x="19271" y="4262"/>
                  <a:pt x="19248" y="4262"/>
                </a:cubicBezTo>
                <a:close/>
                <a:moveTo>
                  <a:pt x="19456" y="4262"/>
                </a:moveTo>
                <a:cubicBezTo>
                  <a:pt x="19433" y="4262"/>
                  <a:pt x="19415" y="4293"/>
                  <a:pt x="19415" y="4331"/>
                </a:cubicBezTo>
                <a:cubicBezTo>
                  <a:pt x="19415" y="4368"/>
                  <a:pt x="19433" y="4399"/>
                  <a:pt x="19456" y="4399"/>
                </a:cubicBezTo>
                <a:cubicBezTo>
                  <a:pt x="19478" y="4399"/>
                  <a:pt x="19497" y="4368"/>
                  <a:pt x="19497" y="4331"/>
                </a:cubicBezTo>
                <a:cubicBezTo>
                  <a:pt x="19497" y="4293"/>
                  <a:pt x="19478" y="4262"/>
                  <a:pt x="19456" y="4262"/>
                </a:cubicBezTo>
                <a:close/>
                <a:moveTo>
                  <a:pt x="19670" y="4262"/>
                </a:moveTo>
                <a:cubicBezTo>
                  <a:pt x="19648" y="4262"/>
                  <a:pt x="19629" y="4293"/>
                  <a:pt x="19629" y="4331"/>
                </a:cubicBezTo>
                <a:cubicBezTo>
                  <a:pt x="19629" y="4368"/>
                  <a:pt x="19648" y="4399"/>
                  <a:pt x="19670" y="4399"/>
                </a:cubicBezTo>
                <a:cubicBezTo>
                  <a:pt x="19693" y="4399"/>
                  <a:pt x="19712" y="4368"/>
                  <a:pt x="19712" y="4331"/>
                </a:cubicBezTo>
                <a:cubicBezTo>
                  <a:pt x="19712" y="4293"/>
                  <a:pt x="19693" y="4262"/>
                  <a:pt x="19670" y="4262"/>
                </a:cubicBezTo>
                <a:close/>
                <a:moveTo>
                  <a:pt x="19878" y="4262"/>
                </a:moveTo>
                <a:cubicBezTo>
                  <a:pt x="19855" y="4262"/>
                  <a:pt x="19837" y="4293"/>
                  <a:pt x="19837" y="4331"/>
                </a:cubicBezTo>
                <a:cubicBezTo>
                  <a:pt x="19837" y="4368"/>
                  <a:pt x="19855" y="4399"/>
                  <a:pt x="19878" y="4399"/>
                </a:cubicBezTo>
                <a:cubicBezTo>
                  <a:pt x="19900" y="4399"/>
                  <a:pt x="19919" y="4368"/>
                  <a:pt x="19919" y="4331"/>
                </a:cubicBezTo>
                <a:cubicBezTo>
                  <a:pt x="19919" y="4293"/>
                  <a:pt x="19900" y="4262"/>
                  <a:pt x="19878" y="4262"/>
                </a:cubicBezTo>
                <a:close/>
                <a:moveTo>
                  <a:pt x="20085" y="4262"/>
                </a:moveTo>
                <a:cubicBezTo>
                  <a:pt x="20062" y="4262"/>
                  <a:pt x="20044" y="4293"/>
                  <a:pt x="20044" y="4331"/>
                </a:cubicBezTo>
                <a:cubicBezTo>
                  <a:pt x="20044" y="4368"/>
                  <a:pt x="20062" y="4399"/>
                  <a:pt x="20085" y="4399"/>
                </a:cubicBezTo>
                <a:cubicBezTo>
                  <a:pt x="20108" y="4399"/>
                  <a:pt x="20126" y="4368"/>
                  <a:pt x="20126" y="4331"/>
                </a:cubicBezTo>
                <a:cubicBezTo>
                  <a:pt x="20126" y="4293"/>
                  <a:pt x="20108" y="4262"/>
                  <a:pt x="20085" y="4262"/>
                </a:cubicBezTo>
                <a:close/>
                <a:moveTo>
                  <a:pt x="20300" y="4262"/>
                </a:moveTo>
                <a:cubicBezTo>
                  <a:pt x="20277" y="4262"/>
                  <a:pt x="20259" y="4293"/>
                  <a:pt x="20259" y="4331"/>
                </a:cubicBezTo>
                <a:cubicBezTo>
                  <a:pt x="20259" y="4368"/>
                  <a:pt x="20277" y="4399"/>
                  <a:pt x="20300" y="4399"/>
                </a:cubicBezTo>
                <a:cubicBezTo>
                  <a:pt x="20323" y="4399"/>
                  <a:pt x="20341" y="4368"/>
                  <a:pt x="20341" y="4331"/>
                </a:cubicBezTo>
                <a:cubicBezTo>
                  <a:pt x="20341" y="4293"/>
                  <a:pt x="20323" y="4262"/>
                  <a:pt x="20300" y="4262"/>
                </a:cubicBezTo>
                <a:close/>
                <a:moveTo>
                  <a:pt x="20507" y="4262"/>
                </a:moveTo>
                <a:cubicBezTo>
                  <a:pt x="20485" y="4262"/>
                  <a:pt x="20466" y="4293"/>
                  <a:pt x="20466" y="4331"/>
                </a:cubicBezTo>
                <a:cubicBezTo>
                  <a:pt x="20466" y="4368"/>
                  <a:pt x="20485" y="4399"/>
                  <a:pt x="20507" y="4399"/>
                </a:cubicBezTo>
                <a:cubicBezTo>
                  <a:pt x="20530" y="4399"/>
                  <a:pt x="20548" y="4368"/>
                  <a:pt x="20548" y="4331"/>
                </a:cubicBezTo>
                <a:cubicBezTo>
                  <a:pt x="20548" y="4293"/>
                  <a:pt x="20530" y="4262"/>
                  <a:pt x="20507" y="4262"/>
                </a:cubicBezTo>
                <a:close/>
                <a:moveTo>
                  <a:pt x="20715" y="4262"/>
                </a:moveTo>
                <a:cubicBezTo>
                  <a:pt x="20692" y="4262"/>
                  <a:pt x="20674" y="4293"/>
                  <a:pt x="20674" y="4331"/>
                </a:cubicBezTo>
                <a:cubicBezTo>
                  <a:pt x="20674" y="4368"/>
                  <a:pt x="20692" y="4399"/>
                  <a:pt x="20715" y="4399"/>
                </a:cubicBezTo>
                <a:cubicBezTo>
                  <a:pt x="20737" y="4399"/>
                  <a:pt x="20756" y="4368"/>
                  <a:pt x="20756" y="4331"/>
                </a:cubicBezTo>
                <a:cubicBezTo>
                  <a:pt x="20756" y="4293"/>
                  <a:pt x="20737" y="4262"/>
                  <a:pt x="20715" y="4262"/>
                </a:cubicBezTo>
                <a:close/>
                <a:moveTo>
                  <a:pt x="20929" y="4262"/>
                </a:moveTo>
                <a:cubicBezTo>
                  <a:pt x="20907" y="4262"/>
                  <a:pt x="20888" y="4293"/>
                  <a:pt x="20888" y="4331"/>
                </a:cubicBezTo>
                <a:cubicBezTo>
                  <a:pt x="20888" y="4368"/>
                  <a:pt x="20907" y="4399"/>
                  <a:pt x="20929" y="4399"/>
                </a:cubicBezTo>
                <a:cubicBezTo>
                  <a:pt x="20952" y="4399"/>
                  <a:pt x="20970" y="4368"/>
                  <a:pt x="20971" y="4331"/>
                </a:cubicBezTo>
                <a:cubicBezTo>
                  <a:pt x="20971" y="4293"/>
                  <a:pt x="20952" y="4262"/>
                  <a:pt x="20929" y="4262"/>
                </a:cubicBezTo>
                <a:close/>
                <a:moveTo>
                  <a:pt x="21137" y="4262"/>
                </a:moveTo>
                <a:cubicBezTo>
                  <a:pt x="21114" y="4262"/>
                  <a:pt x="21096" y="4293"/>
                  <a:pt x="21096" y="4331"/>
                </a:cubicBezTo>
                <a:cubicBezTo>
                  <a:pt x="21096" y="4338"/>
                  <a:pt x="21097" y="4346"/>
                  <a:pt x="21098" y="4353"/>
                </a:cubicBezTo>
                <a:cubicBezTo>
                  <a:pt x="21101" y="4350"/>
                  <a:pt x="21105" y="4349"/>
                  <a:pt x="21109" y="4349"/>
                </a:cubicBezTo>
                <a:cubicBezTo>
                  <a:pt x="21130" y="4349"/>
                  <a:pt x="21150" y="4358"/>
                  <a:pt x="21169" y="4372"/>
                </a:cubicBezTo>
                <a:cubicBezTo>
                  <a:pt x="21174" y="4360"/>
                  <a:pt x="21178" y="4346"/>
                  <a:pt x="21178" y="4331"/>
                </a:cubicBezTo>
                <a:cubicBezTo>
                  <a:pt x="21178" y="4293"/>
                  <a:pt x="21159" y="4262"/>
                  <a:pt x="21137" y="4262"/>
                </a:cubicBezTo>
                <a:close/>
                <a:moveTo>
                  <a:pt x="21344" y="4262"/>
                </a:moveTo>
                <a:cubicBezTo>
                  <a:pt x="21321" y="4262"/>
                  <a:pt x="21303" y="4293"/>
                  <a:pt x="21303" y="4331"/>
                </a:cubicBezTo>
                <a:cubicBezTo>
                  <a:pt x="21303" y="4368"/>
                  <a:pt x="21321" y="4399"/>
                  <a:pt x="21344" y="4399"/>
                </a:cubicBezTo>
                <a:cubicBezTo>
                  <a:pt x="21367" y="4399"/>
                  <a:pt x="21385" y="4368"/>
                  <a:pt x="21385" y="4331"/>
                </a:cubicBezTo>
                <a:cubicBezTo>
                  <a:pt x="21385" y="4293"/>
                  <a:pt x="21367" y="4262"/>
                  <a:pt x="21344" y="4262"/>
                </a:cubicBezTo>
                <a:close/>
                <a:moveTo>
                  <a:pt x="21559" y="4262"/>
                </a:moveTo>
                <a:cubicBezTo>
                  <a:pt x="21536" y="4262"/>
                  <a:pt x="21518" y="4293"/>
                  <a:pt x="21518" y="4331"/>
                </a:cubicBezTo>
                <a:cubicBezTo>
                  <a:pt x="21518" y="4368"/>
                  <a:pt x="21536" y="4399"/>
                  <a:pt x="21559" y="4399"/>
                </a:cubicBezTo>
                <a:cubicBezTo>
                  <a:pt x="21582" y="4399"/>
                  <a:pt x="21600" y="4368"/>
                  <a:pt x="21600" y="4331"/>
                </a:cubicBezTo>
                <a:cubicBezTo>
                  <a:pt x="21600" y="4293"/>
                  <a:pt x="21582" y="4262"/>
                  <a:pt x="21559" y="4262"/>
                </a:cubicBezTo>
                <a:close/>
                <a:moveTo>
                  <a:pt x="10883" y="4288"/>
                </a:moveTo>
                <a:cubicBezTo>
                  <a:pt x="10883" y="4289"/>
                  <a:pt x="10882" y="4289"/>
                  <a:pt x="10882" y="4290"/>
                </a:cubicBezTo>
                <a:cubicBezTo>
                  <a:pt x="10882" y="4294"/>
                  <a:pt x="10861" y="4388"/>
                  <a:pt x="10861" y="4388"/>
                </a:cubicBezTo>
                <a:cubicBezTo>
                  <a:pt x="10859" y="4388"/>
                  <a:pt x="10857" y="4391"/>
                  <a:pt x="10855" y="4395"/>
                </a:cubicBezTo>
                <a:cubicBezTo>
                  <a:pt x="10875" y="4391"/>
                  <a:pt x="10890" y="4362"/>
                  <a:pt x="10890" y="4327"/>
                </a:cubicBezTo>
                <a:cubicBezTo>
                  <a:pt x="10890" y="4313"/>
                  <a:pt x="10888" y="4299"/>
                  <a:pt x="10883" y="4288"/>
                </a:cubicBezTo>
                <a:close/>
                <a:moveTo>
                  <a:pt x="12773" y="4288"/>
                </a:moveTo>
                <a:cubicBezTo>
                  <a:pt x="12764" y="4340"/>
                  <a:pt x="12733" y="4342"/>
                  <a:pt x="12697" y="4337"/>
                </a:cubicBezTo>
                <a:cubicBezTo>
                  <a:pt x="12702" y="4367"/>
                  <a:pt x="12718" y="4390"/>
                  <a:pt x="12737" y="4390"/>
                </a:cubicBezTo>
                <a:cubicBezTo>
                  <a:pt x="12760" y="4390"/>
                  <a:pt x="12778" y="4360"/>
                  <a:pt x="12778" y="4322"/>
                </a:cubicBezTo>
                <a:cubicBezTo>
                  <a:pt x="12778" y="4309"/>
                  <a:pt x="12776" y="4298"/>
                  <a:pt x="12773" y="4288"/>
                </a:cubicBezTo>
                <a:close/>
                <a:moveTo>
                  <a:pt x="8743" y="4313"/>
                </a:moveTo>
                <a:cubicBezTo>
                  <a:pt x="8729" y="4313"/>
                  <a:pt x="8724" y="4344"/>
                  <a:pt x="8713" y="4356"/>
                </a:cubicBezTo>
                <a:cubicBezTo>
                  <a:pt x="8719" y="4383"/>
                  <a:pt x="8734" y="4402"/>
                  <a:pt x="8752" y="4402"/>
                </a:cubicBezTo>
                <a:cubicBezTo>
                  <a:pt x="8760" y="4402"/>
                  <a:pt x="8767" y="4398"/>
                  <a:pt x="8774" y="4392"/>
                </a:cubicBezTo>
                <a:cubicBezTo>
                  <a:pt x="8773" y="4387"/>
                  <a:pt x="8773" y="4382"/>
                  <a:pt x="8773" y="4377"/>
                </a:cubicBezTo>
                <a:cubicBezTo>
                  <a:pt x="8771" y="4352"/>
                  <a:pt x="8762" y="4339"/>
                  <a:pt x="8760" y="4313"/>
                </a:cubicBezTo>
                <a:lnTo>
                  <a:pt x="8743" y="4313"/>
                </a:lnTo>
                <a:close/>
                <a:moveTo>
                  <a:pt x="5643" y="4326"/>
                </a:moveTo>
                <a:cubicBezTo>
                  <a:pt x="5639" y="4335"/>
                  <a:pt x="5635" y="4343"/>
                  <a:pt x="5632" y="4349"/>
                </a:cubicBezTo>
                <a:cubicBezTo>
                  <a:pt x="5619" y="4374"/>
                  <a:pt x="5589" y="4350"/>
                  <a:pt x="5581" y="4389"/>
                </a:cubicBezTo>
                <a:cubicBezTo>
                  <a:pt x="5587" y="4395"/>
                  <a:pt x="5595" y="4399"/>
                  <a:pt x="5602" y="4399"/>
                </a:cubicBezTo>
                <a:cubicBezTo>
                  <a:pt x="5625" y="4399"/>
                  <a:pt x="5643" y="4368"/>
                  <a:pt x="5643" y="4331"/>
                </a:cubicBezTo>
                <a:cubicBezTo>
                  <a:pt x="5643" y="4329"/>
                  <a:pt x="5643" y="4328"/>
                  <a:pt x="5643" y="4326"/>
                </a:cubicBezTo>
                <a:close/>
                <a:moveTo>
                  <a:pt x="110" y="4352"/>
                </a:moveTo>
                <a:cubicBezTo>
                  <a:pt x="109" y="4353"/>
                  <a:pt x="108" y="4354"/>
                  <a:pt x="107" y="4355"/>
                </a:cubicBezTo>
                <a:cubicBezTo>
                  <a:pt x="114" y="4377"/>
                  <a:pt x="128" y="4393"/>
                  <a:pt x="144" y="4393"/>
                </a:cubicBezTo>
                <a:cubicBezTo>
                  <a:pt x="146" y="4393"/>
                  <a:pt x="148" y="4393"/>
                  <a:pt x="150" y="4393"/>
                </a:cubicBezTo>
                <a:cubicBezTo>
                  <a:pt x="149" y="4381"/>
                  <a:pt x="148" y="4368"/>
                  <a:pt x="148" y="4352"/>
                </a:cubicBezTo>
                <a:lnTo>
                  <a:pt x="110" y="4352"/>
                </a:lnTo>
                <a:close/>
                <a:moveTo>
                  <a:pt x="9212" y="4352"/>
                </a:moveTo>
                <a:cubicBezTo>
                  <a:pt x="9196" y="4355"/>
                  <a:pt x="9183" y="4372"/>
                  <a:pt x="9166" y="4372"/>
                </a:cubicBezTo>
                <a:cubicBezTo>
                  <a:pt x="9153" y="4372"/>
                  <a:pt x="9142" y="4371"/>
                  <a:pt x="9135" y="4359"/>
                </a:cubicBezTo>
                <a:cubicBezTo>
                  <a:pt x="9142" y="4384"/>
                  <a:pt x="9156" y="4401"/>
                  <a:pt x="9173" y="4401"/>
                </a:cubicBezTo>
                <a:cubicBezTo>
                  <a:pt x="9188" y="4401"/>
                  <a:pt x="9201" y="4389"/>
                  <a:pt x="9208" y="4369"/>
                </a:cubicBezTo>
                <a:cubicBezTo>
                  <a:pt x="9208" y="4369"/>
                  <a:pt x="9208" y="4368"/>
                  <a:pt x="9208" y="4368"/>
                </a:cubicBezTo>
                <a:cubicBezTo>
                  <a:pt x="9210" y="4363"/>
                  <a:pt x="9211" y="4358"/>
                  <a:pt x="9212" y="4352"/>
                </a:cubicBezTo>
                <a:close/>
                <a:moveTo>
                  <a:pt x="8952" y="4377"/>
                </a:moveTo>
                <a:cubicBezTo>
                  <a:pt x="8952" y="4383"/>
                  <a:pt x="8951" y="4389"/>
                  <a:pt x="8951" y="4396"/>
                </a:cubicBezTo>
                <a:cubicBezTo>
                  <a:pt x="8954" y="4397"/>
                  <a:pt x="8958" y="4398"/>
                  <a:pt x="8961" y="4398"/>
                </a:cubicBezTo>
                <a:cubicBezTo>
                  <a:pt x="8971" y="4398"/>
                  <a:pt x="8980" y="4392"/>
                  <a:pt x="8987" y="4383"/>
                </a:cubicBezTo>
                <a:cubicBezTo>
                  <a:pt x="8977" y="4380"/>
                  <a:pt x="8966" y="4377"/>
                  <a:pt x="8952" y="4377"/>
                </a:cubicBezTo>
                <a:close/>
                <a:moveTo>
                  <a:pt x="6019" y="4390"/>
                </a:moveTo>
                <a:cubicBezTo>
                  <a:pt x="6016" y="4392"/>
                  <a:pt x="6013" y="4393"/>
                  <a:pt x="6011" y="4394"/>
                </a:cubicBezTo>
                <a:cubicBezTo>
                  <a:pt x="6014" y="4395"/>
                  <a:pt x="6016" y="4396"/>
                  <a:pt x="6019" y="4397"/>
                </a:cubicBezTo>
                <a:lnTo>
                  <a:pt x="6019" y="4390"/>
                </a:lnTo>
                <a:close/>
                <a:moveTo>
                  <a:pt x="41" y="4429"/>
                </a:moveTo>
                <a:cubicBezTo>
                  <a:pt x="38" y="4429"/>
                  <a:pt x="35" y="4429"/>
                  <a:pt x="31" y="4431"/>
                </a:cubicBezTo>
                <a:cubicBezTo>
                  <a:pt x="26" y="4436"/>
                  <a:pt x="20" y="4441"/>
                  <a:pt x="14" y="4446"/>
                </a:cubicBezTo>
                <a:cubicBezTo>
                  <a:pt x="6" y="4459"/>
                  <a:pt x="0" y="4477"/>
                  <a:pt x="0" y="4497"/>
                </a:cubicBezTo>
                <a:cubicBezTo>
                  <a:pt x="0" y="4535"/>
                  <a:pt x="18" y="4565"/>
                  <a:pt x="41" y="4565"/>
                </a:cubicBezTo>
                <a:cubicBezTo>
                  <a:pt x="64" y="4565"/>
                  <a:pt x="82" y="4535"/>
                  <a:pt x="82" y="4497"/>
                </a:cubicBezTo>
                <a:cubicBezTo>
                  <a:pt x="82" y="4459"/>
                  <a:pt x="64" y="4429"/>
                  <a:pt x="41" y="4429"/>
                </a:cubicBezTo>
                <a:close/>
                <a:moveTo>
                  <a:pt x="463" y="4429"/>
                </a:moveTo>
                <a:cubicBezTo>
                  <a:pt x="441" y="4429"/>
                  <a:pt x="422" y="4459"/>
                  <a:pt x="422" y="4497"/>
                </a:cubicBezTo>
                <a:cubicBezTo>
                  <a:pt x="422" y="4535"/>
                  <a:pt x="441" y="4565"/>
                  <a:pt x="463" y="4565"/>
                </a:cubicBezTo>
                <a:cubicBezTo>
                  <a:pt x="486" y="4565"/>
                  <a:pt x="504" y="4535"/>
                  <a:pt x="504" y="4497"/>
                </a:cubicBezTo>
                <a:cubicBezTo>
                  <a:pt x="504" y="4459"/>
                  <a:pt x="486" y="4429"/>
                  <a:pt x="463" y="4429"/>
                </a:cubicBezTo>
                <a:close/>
                <a:moveTo>
                  <a:pt x="671" y="4429"/>
                </a:moveTo>
                <a:cubicBezTo>
                  <a:pt x="648" y="4429"/>
                  <a:pt x="629" y="4459"/>
                  <a:pt x="629" y="4497"/>
                </a:cubicBezTo>
                <a:cubicBezTo>
                  <a:pt x="629" y="4535"/>
                  <a:pt x="648" y="4565"/>
                  <a:pt x="671" y="4565"/>
                </a:cubicBezTo>
                <a:cubicBezTo>
                  <a:pt x="693" y="4565"/>
                  <a:pt x="712" y="4535"/>
                  <a:pt x="712" y="4497"/>
                </a:cubicBezTo>
                <a:cubicBezTo>
                  <a:pt x="712" y="4459"/>
                  <a:pt x="693" y="4429"/>
                  <a:pt x="671" y="4429"/>
                </a:cubicBezTo>
                <a:close/>
                <a:moveTo>
                  <a:pt x="878" y="4429"/>
                </a:moveTo>
                <a:cubicBezTo>
                  <a:pt x="855" y="4429"/>
                  <a:pt x="837" y="4459"/>
                  <a:pt x="837" y="4497"/>
                </a:cubicBezTo>
                <a:cubicBezTo>
                  <a:pt x="837" y="4535"/>
                  <a:pt x="855" y="4565"/>
                  <a:pt x="878" y="4565"/>
                </a:cubicBezTo>
                <a:cubicBezTo>
                  <a:pt x="900" y="4565"/>
                  <a:pt x="919" y="4535"/>
                  <a:pt x="919" y="4497"/>
                </a:cubicBezTo>
                <a:cubicBezTo>
                  <a:pt x="919" y="4459"/>
                  <a:pt x="900" y="4429"/>
                  <a:pt x="878" y="4429"/>
                </a:cubicBezTo>
                <a:close/>
                <a:moveTo>
                  <a:pt x="1093" y="4429"/>
                </a:moveTo>
                <a:cubicBezTo>
                  <a:pt x="1070" y="4429"/>
                  <a:pt x="1052" y="4459"/>
                  <a:pt x="1052" y="4497"/>
                </a:cubicBezTo>
                <a:cubicBezTo>
                  <a:pt x="1052" y="4535"/>
                  <a:pt x="1070" y="4565"/>
                  <a:pt x="1093" y="4565"/>
                </a:cubicBezTo>
                <a:cubicBezTo>
                  <a:pt x="1115" y="4565"/>
                  <a:pt x="1134" y="4535"/>
                  <a:pt x="1134" y="4497"/>
                </a:cubicBezTo>
                <a:cubicBezTo>
                  <a:pt x="1134" y="4459"/>
                  <a:pt x="1115" y="4429"/>
                  <a:pt x="1093" y="4429"/>
                </a:cubicBezTo>
                <a:close/>
                <a:moveTo>
                  <a:pt x="1300" y="4429"/>
                </a:moveTo>
                <a:cubicBezTo>
                  <a:pt x="1277" y="4429"/>
                  <a:pt x="1259" y="4459"/>
                  <a:pt x="1259" y="4497"/>
                </a:cubicBezTo>
                <a:cubicBezTo>
                  <a:pt x="1259" y="4535"/>
                  <a:pt x="1277" y="4565"/>
                  <a:pt x="1300" y="4565"/>
                </a:cubicBezTo>
                <a:cubicBezTo>
                  <a:pt x="1323" y="4565"/>
                  <a:pt x="1341" y="4535"/>
                  <a:pt x="1341" y="4497"/>
                </a:cubicBezTo>
                <a:cubicBezTo>
                  <a:pt x="1341" y="4459"/>
                  <a:pt x="1323" y="4429"/>
                  <a:pt x="1300" y="4429"/>
                </a:cubicBezTo>
                <a:close/>
                <a:moveTo>
                  <a:pt x="1507" y="4429"/>
                </a:moveTo>
                <a:cubicBezTo>
                  <a:pt x="1485" y="4429"/>
                  <a:pt x="1466" y="4459"/>
                  <a:pt x="1466" y="4497"/>
                </a:cubicBezTo>
                <a:cubicBezTo>
                  <a:pt x="1466" y="4535"/>
                  <a:pt x="1485" y="4565"/>
                  <a:pt x="1507" y="4565"/>
                </a:cubicBezTo>
                <a:cubicBezTo>
                  <a:pt x="1530" y="4565"/>
                  <a:pt x="1548" y="4535"/>
                  <a:pt x="1548" y="4497"/>
                </a:cubicBezTo>
                <a:cubicBezTo>
                  <a:pt x="1548" y="4459"/>
                  <a:pt x="1530" y="4429"/>
                  <a:pt x="1507" y="4429"/>
                </a:cubicBezTo>
                <a:close/>
                <a:moveTo>
                  <a:pt x="1722" y="4429"/>
                </a:moveTo>
                <a:cubicBezTo>
                  <a:pt x="1700" y="4429"/>
                  <a:pt x="1681" y="4459"/>
                  <a:pt x="1681" y="4497"/>
                </a:cubicBezTo>
                <a:cubicBezTo>
                  <a:pt x="1681" y="4535"/>
                  <a:pt x="1700" y="4565"/>
                  <a:pt x="1722" y="4565"/>
                </a:cubicBezTo>
                <a:cubicBezTo>
                  <a:pt x="1745" y="4565"/>
                  <a:pt x="1763" y="4535"/>
                  <a:pt x="1763" y="4497"/>
                </a:cubicBezTo>
                <a:cubicBezTo>
                  <a:pt x="1763" y="4459"/>
                  <a:pt x="1745" y="4429"/>
                  <a:pt x="1722" y="4429"/>
                </a:cubicBezTo>
                <a:close/>
                <a:moveTo>
                  <a:pt x="1930" y="4429"/>
                </a:moveTo>
                <a:cubicBezTo>
                  <a:pt x="1907" y="4429"/>
                  <a:pt x="1888" y="4459"/>
                  <a:pt x="1888" y="4497"/>
                </a:cubicBezTo>
                <a:cubicBezTo>
                  <a:pt x="1888" y="4535"/>
                  <a:pt x="1907" y="4565"/>
                  <a:pt x="1930" y="4565"/>
                </a:cubicBezTo>
                <a:cubicBezTo>
                  <a:pt x="1952" y="4565"/>
                  <a:pt x="1971" y="4535"/>
                  <a:pt x="1971" y="4497"/>
                </a:cubicBezTo>
                <a:cubicBezTo>
                  <a:pt x="1971" y="4459"/>
                  <a:pt x="1952" y="4429"/>
                  <a:pt x="1930" y="4429"/>
                </a:cubicBezTo>
                <a:close/>
                <a:moveTo>
                  <a:pt x="2137" y="4429"/>
                </a:moveTo>
                <a:cubicBezTo>
                  <a:pt x="2114" y="4429"/>
                  <a:pt x="2096" y="4459"/>
                  <a:pt x="2096" y="4497"/>
                </a:cubicBezTo>
                <a:cubicBezTo>
                  <a:pt x="2096" y="4535"/>
                  <a:pt x="2114" y="4565"/>
                  <a:pt x="2137" y="4565"/>
                </a:cubicBezTo>
                <a:cubicBezTo>
                  <a:pt x="2159" y="4565"/>
                  <a:pt x="2178" y="4535"/>
                  <a:pt x="2178" y="4497"/>
                </a:cubicBezTo>
                <a:cubicBezTo>
                  <a:pt x="2178" y="4459"/>
                  <a:pt x="2159" y="4429"/>
                  <a:pt x="2137" y="4429"/>
                </a:cubicBezTo>
                <a:close/>
                <a:moveTo>
                  <a:pt x="2352" y="4429"/>
                </a:moveTo>
                <a:cubicBezTo>
                  <a:pt x="2329" y="4429"/>
                  <a:pt x="2311" y="4459"/>
                  <a:pt x="2311" y="4497"/>
                </a:cubicBezTo>
                <a:cubicBezTo>
                  <a:pt x="2311" y="4535"/>
                  <a:pt x="2329" y="4565"/>
                  <a:pt x="2352" y="4565"/>
                </a:cubicBezTo>
                <a:cubicBezTo>
                  <a:pt x="2374" y="4565"/>
                  <a:pt x="2393" y="4535"/>
                  <a:pt x="2393" y="4497"/>
                </a:cubicBezTo>
                <a:cubicBezTo>
                  <a:pt x="2393" y="4459"/>
                  <a:pt x="2374" y="4429"/>
                  <a:pt x="2352" y="4429"/>
                </a:cubicBezTo>
                <a:close/>
                <a:moveTo>
                  <a:pt x="2559" y="4429"/>
                </a:moveTo>
                <a:cubicBezTo>
                  <a:pt x="2536" y="4429"/>
                  <a:pt x="2518" y="4459"/>
                  <a:pt x="2518" y="4497"/>
                </a:cubicBezTo>
                <a:cubicBezTo>
                  <a:pt x="2518" y="4535"/>
                  <a:pt x="2536" y="4565"/>
                  <a:pt x="2559" y="4565"/>
                </a:cubicBezTo>
                <a:cubicBezTo>
                  <a:pt x="2582" y="4565"/>
                  <a:pt x="2600" y="4535"/>
                  <a:pt x="2600" y="4497"/>
                </a:cubicBezTo>
                <a:cubicBezTo>
                  <a:pt x="2600" y="4459"/>
                  <a:pt x="2582" y="4429"/>
                  <a:pt x="2559" y="4429"/>
                </a:cubicBezTo>
                <a:close/>
                <a:moveTo>
                  <a:pt x="2766" y="4429"/>
                </a:moveTo>
                <a:cubicBezTo>
                  <a:pt x="2744" y="4429"/>
                  <a:pt x="2725" y="4459"/>
                  <a:pt x="2725" y="4497"/>
                </a:cubicBezTo>
                <a:cubicBezTo>
                  <a:pt x="2725" y="4535"/>
                  <a:pt x="2744" y="4565"/>
                  <a:pt x="2766" y="4565"/>
                </a:cubicBezTo>
                <a:cubicBezTo>
                  <a:pt x="2789" y="4565"/>
                  <a:pt x="2807" y="4535"/>
                  <a:pt x="2807" y="4497"/>
                </a:cubicBezTo>
                <a:cubicBezTo>
                  <a:pt x="2807" y="4459"/>
                  <a:pt x="2789" y="4429"/>
                  <a:pt x="2766" y="4429"/>
                </a:cubicBezTo>
                <a:close/>
                <a:moveTo>
                  <a:pt x="2981" y="4429"/>
                </a:moveTo>
                <a:cubicBezTo>
                  <a:pt x="2959" y="4429"/>
                  <a:pt x="2940" y="4459"/>
                  <a:pt x="2940" y="4497"/>
                </a:cubicBezTo>
                <a:cubicBezTo>
                  <a:pt x="2940" y="4535"/>
                  <a:pt x="2959" y="4565"/>
                  <a:pt x="2981" y="4565"/>
                </a:cubicBezTo>
                <a:cubicBezTo>
                  <a:pt x="3004" y="4565"/>
                  <a:pt x="3022" y="4535"/>
                  <a:pt x="3022" y="4497"/>
                </a:cubicBezTo>
                <a:cubicBezTo>
                  <a:pt x="3022" y="4459"/>
                  <a:pt x="3004" y="4429"/>
                  <a:pt x="2981" y="4429"/>
                </a:cubicBezTo>
                <a:close/>
                <a:moveTo>
                  <a:pt x="3188" y="4429"/>
                </a:moveTo>
                <a:cubicBezTo>
                  <a:pt x="3166" y="4429"/>
                  <a:pt x="3147" y="4459"/>
                  <a:pt x="3147" y="4497"/>
                </a:cubicBezTo>
                <a:cubicBezTo>
                  <a:pt x="3147" y="4535"/>
                  <a:pt x="3166" y="4565"/>
                  <a:pt x="3188" y="4565"/>
                </a:cubicBezTo>
                <a:cubicBezTo>
                  <a:pt x="3211" y="4565"/>
                  <a:pt x="3230" y="4535"/>
                  <a:pt x="3230" y="4497"/>
                </a:cubicBezTo>
                <a:cubicBezTo>
                  <a:pt x="3230" y="4459"/>
                  <a:pt x="3211" y="4429"/>
                  <a:pt x="3188" y="4429"/>
                </a:cubicBezTo>
                <a:close/>
                <a:moveTo>
                  <a:pt x="3396" y="4429"/>
                </a:moveTo>
                <a:cubicBezTo>
                  <a:pt x="3373" y="4429"/>
                  <a:pt x="3355" y="4459"/>
                  <a:pt x="3355" y="4497"/>
                </a:cubicBezTo>
                <a:cubicBezTo>
                  <a:pt x="3355" y="4535"/>
                  <a:pt x="3373" y="4565"/>
                  <a:pt x="3396" y="4565"/>
                </a:cubicBezTo>
                <a:cubicBezTo>
                  <a:pt x="3418" y="4565"/>
                  <a:pt x="3437" y="4535"/>
                  <a:pt x="3437" y="4497"/>
                </a:cubicBezTo>
                <a:cubicBezTo>
                  <a:pt x="3437" y="4459"/>
                  <a:pt x="3418" y="4429"/>
                  <a:pt x="3396" y="4429"/>
                </a:cubicBezTo>
                <a:close/>
                <a:moveTo>
                  <a:pt x="3611" y="4429"/>
                </a:moveTo>
                <a:cubicBezTo>
                  <a:pt x="3588" y="4429"/>
                  <a:pt x="3570" y="4459"/>
                  <a:pt x="3570" y="4497"/>
                </a:cubicBezTo>
                <a:cubicBezTo>
                  <a:pt x="3570" y="4535"/>
                  <a:pt x="3588" y="4565"/>
                  <a:pt x="3611" y="4565"/>
                </a:cubicBezTo>
                <a:cubicBezTo>
                  <a:pt x="3633" y="4565"/>
                  <a:pt x="3652" y="4535"/>
                  <a:pt x="3652" y="4497"/>
                </a:cubicBezTo>
                <a:cubicBezTo>
                  <a:pt x="3652" y="4459"/>
                  <a:pt x="3633" y="4429"/>
                  <a:pt x="3611" y="4429"/>
                </a:cubicBezTo>
                <a:close/>
                <a:moveTo>
                  <a:pt x="3818" y="4429"/>
                </a:moveTo>
                <a:cubicBezTo>
                  <a:pt x="3795" y="4429"/>
                  <a:pt x="3777" y="4459"/>
                  <a:pt x="3777" y="4497"/>
                </a:cubicBezTo>
                <a:cubicBezTo>
                  <a:pt x="3777" y="4535"/>
                  <a:pt x="3795" y="4565"/>
                  <a:pt x="3818" y="4565"/>
                </a:cubicBezTo>
                <a:cubicBezTo>
                  <a:pt x="3841" y="4565"/>
                  <a:pt x="3859" y="4535"/>
                  <a:pt x="3859" y="4497"/>
                </a:cubicBezTo>
                <a:cubicBezTo>
                  <a:pt x="3859" y="4459"/>
                  <a:pt x="3841" y="4429"/>
                  <a:pt x="3818" y="4429"/>
                </a:cubicBezTo>
                <a:close/>
                <a:moveTo>
                  <a:pt x="4033" y="4429"/>
                </a:moveTo>
                <a:cubicBezTo>
                  <a:pt x="4010" y="4429"/>
                  <a:pt x="3992" y="4459"/>
                  <a:pt x="3992" y="4497"/>
                </a:cubicBezTo>
                <a:cubicBezTo>
                  <a:pt x="3992" y="4535"/>
                  <a:pt x="4010" y="4565"/>
                  <a:pt x="4033" y="4565"/>
                </a:cubicBezTo>
                <a:cubicBezTo>
                  <a:pt x="4056" y="4565"/>
                  <a:pt x="4074" y="4535"/>
                  <a:pt x="4074" y="4497"/>
                </a:cubicBezTo>
                <a:cubicBezTo>
                  <a:pt x="4074" y="4459"/>
                  <a:pt x="4056" y="4429"/>
                  <a:pt x="4033" y="4429"/>
                </a:cubicBezTo>
                <a:close/>
                <a:moveTo>
                  <a:pt x="4240" y="4429"/>
                </a:moveTo>
                <a:cubicBezTo>
                  <a:pt x="4218" y="4429"/>
                  <a:pt x="4199" y="4459"/>
                  <a:pt x="4199" y="4497"/>
                </a:cubicBezTo>
                <a:cubicBezTo>
                  <a:pt x="4199" y="4535"/>
                  <a:pt x="4218" y="4565"/>
                  <a:pt x="4240" y="4565"/>
                </a:cubicBezTo>
                <a:cubicBezTo>
                  <a:pt x="4263" y="4565"/>
                  <a:pt x="4281" y="4535"/>
                  <a:pt x="4281" y="4497"/>
                </a:cubicBezTo>
                <a:cubicBezTo>
                  <a:pt x="4281" y="4459"/>
                  <a:pt x="4263" y="4429"/>
                  <a:pt x="4240" y="4429"/>
                </a:cubicBezTo>
                <a:close/>
                <a:moveTo>
                  <a:pt x="4447" y="4429"/>
                </a:moveTo>
                <a:cubicBezTo>
                  <a:pt x="4425" y="4429"/>
                  <a:pt x="4406" y="4459"/>
                  <a:pt x="4406" y="4497"/>
                </a:cubicBezTo>
                <a:cubicBezTo>
                  <a:pt x="4406" y="4535"/>
                  <a:pt x="4425" y="4565"/>
                  <a:pt x="4447" y="4565"/>
                </a:cubicBezTo>
                <a:cubicBezTo>
                  <a:pt x="4470" y="4565"/>
                  <a:pt x="4489" y="4535"/>
                  <a:pt x="4489" y="4497"/>
                </a:cubicBezTo>
                <a:cubicBezTo>
                  <a:pt x="4489" y="4459"/>
                  <a:pt x="4470" y="4429"/>
                  <a:pt x="4447" y="4429"/>
                </a:cubicBezTo>
                <a:close/>
                <a:moveTo>
                  <a:pt x="4662" y="4429"/>
                </a:moveTo>
                <a:cubicBezTo>
                  <a:pt x="4640" y="4429"/>
                  <a:pt x="4621" y="4459"/>
                  <a:pt x="4621" y="4497"/>
                </a:cubicBezTo>
                <a:cubicBezTo>
                  <a:pt x="4621" y="4535"/>
                  <a:pt x="4640" y="4565"/>
                  <a:pt x="4662" y="4565"/>
                </a:cubicBezTo>
                <a:cubicBezTo>
                  <a:pt x="4672" y="4565"/>
                  <a:pt x="4681" y="4559"/>
                  <a:pt x="4688" y="4550"/>
                </a:cubicBezTo>
                <a:cubicBezTo>
                  <a:pt x="4679" y="4543"/>
                  <a:pt x="4670" y="4535"/>
                  <a:pt x="4662" y="4524"/>
                </a:cubicBezTo>
                <a:cubicBezTo>
                  <a:pt x="4657" y="4517"/>
                  <a:pt x="4652" y="4508"/>
                  <a:pt x="4647" y="4497"/>
                </a:cubicBezTo>
                <a:cubicBezTo>
                  <a:pt x="4642" y="4485"/>
                  <a:pt x="4637" y="4471"/>
                  <a:pt x="4633" y="4455"/>
                </a:cubicBezTo>
                <a:lnTo>
                  <a:pt x="4662" y="4455"/>
                </a:lnTo>
                <a:lnTo>
                  <a:pt x="4672" y="4455"/>
                </a:lnTo>
                <a:cubicBezTo>
                  <a:pt x="4681" y="4467"/>
                  <a:pt x="4691" y="4482"/>
                  <a:pt x="4701" y="4497"/>
                </a:cubicBezTo>
                <a:cubicBezTo>
                  <a:pt x="4701" y="4498"/>
                  <a:pt x="4702" y="4500"/>
                  <a:pt x="4703" y="4501"/>
                </a:cubicBezTo>
                <a:cubicBezTo>
                  <a:pt x="4703" y="4500"/>
                  <a:pt x="4703" y="4498"/>
                  <a:pt x="4703" y="4497"/>
                </a:cubicBezTo>
                <a:cubicBezTo>
                  <a:pt x="4703" y="4459"/>
                  <a:pt x="4685" y="4429"/>
                  <a:pt x="4662" y="4429"/>
                </a:cubicBezTo>
                <a:close/>
                <a:moveTo>
                  <a:pt x="5706" y="4429"/>
                </a:moveTo>
                <a:cubicBezTo>
                  <a:pt x="5684" y="4429"/>
                  <a:pt x="5665" y="4459"/>
                  <a:pt x="5665" y="4497"/>
                </a:cubicBezTo>
                <a:cubicBezTo>
                  <a:pt x="5665" y="4535"/>
                  <a:pt x="5684" y="4565"/>
                  <a:pt x="5706" y="4565"/>
                </a:cubicBezTo>
                <a:cubicBezTo>
                  <a:pt x="5729" y="4565"/>
                  <a:pt x="5747" y="4535"/>
                  <a:pt x="5747" y="4497"/>
                </a:cubicBezTo>
                <a:cubicBezTo>
                  <a:pt x="5747" y="4459"/>
                  <a:pt x="5729" y="4429"/>
                  <a:pt x="5706" y="4429"/>
                </a:cubicBezTo>
                <a:close/>
                <a:moveTo>
                  <a:pt x="5921" y="4429"/>
                </a:moveTo>
                <a:cubicBezTo>
                  <a:pt x="5899" y="4429"/>
                  <a:pt x="5880" y="4459"/>
                  <a:pt x="5880" y="4497"/>
                </a:cubicBezTo>
                <a:cubicBezTo>
                  <a:pt x="5880" y="4535"/>
                  <a:pt x="5899" y="4565"/>
                  <a:pt x="5921" y="4565"/>
                </a:cubicBezTo>
                <a:cubicBezTo>
                  <a:pt x="5944" y="4565"/>
                  <a:pt x="5962" y="4535"/>
                  <a:pt x="5962" y="4497"/>
                </a:cubicBezTo>
                <a:cubicBezTo>
                  <a:pt x="5962" y="4459"/>
                  <a:pt x="5944" y="4429"/>
                  <a:pt x="5921" y="4429"/>
                </a:cubicBezTo>
                <a:close/>
                <a:moveTo>
                  <a:pt x="6130" y="4429"/>
                </a:moveTo>
                <a:cubicBezTo>
                  <a:pt x="6123" y="4429"/>
                  <a:pt x="6116" y="4432"/>
                  <a:pt x="6111" y="4437"/>
                </a:cubicBezTo>
                <a:cubicBezTo>
                  <a:pt x="6117" y="4453"/>
                  <a:pt x="6123" y="4469"/>
                  <a:pt x="6130" y="4486"/>
                </a:cubicBezTo>
                <a:cubicBezTo>
                  <a:pt x="6131" y="4490"/>
                  <a:pt x="6132" y="4493"/>
                  <a:pt x="6134" y="4497"/>
                </a:cubicBezTo>
                <a:cubicBezTo>
                  <a:pt x="6141" y="4515"/>
                  <a:pt x="6148" y="4533"/>
                  <a:pt x="6156" y="4549"/>
                </a:cubicBezTo>
                <a:cubicBezTo>
                  <a:pt x="6165" y="4537"/>
                  <a:pt x="6171" y="4518"/>
                  <a:pt x="6171" y="4497"/>
                </a:cubicBezTo>
                <a:cubicBezTo>
                  <a:pt x="6171" y="4459"/>
                  <a:pt x="6152" y="4429"/>
                  <a:pt x="6130" y="4429"/>
                </a:cubicBezTo>
                <a:close/>
                <a:moveTo>
                  <a:pt x="6965" y="4429"/>
                </a:moveTo>
                <a:cubicBezTo>
                  <a:pt x="6943" y="4429"/>
                  <a:pt x="6924" y="4459"/>
                  <a:pt x="6924" y="4497"/>
                </a:cubicBezTo>
                <a:cubicBezTo>
                  <a:pt x="6924" y="4535"/>
                  <a:pt x="6943" y="4565"/>
                  <a:pt x="6965" y="4565"/>
                </a:cubicBezTo>
                <a:cubicBezTo>
                  <a:pt x="6988" y="4565"/>
                  <a:pt x="7006" y="4535"/>
                  <a:pt x="7006" y="4497"/>
                </a:cubicBezTo>
                <a:cubicBezTo>
                  <a:pt x="7006" y="4459"/>
                  <a:pt x="6988" y="4429"/>
                  <a:pt x="6965" y="4429"/>
                </a:cubicBezTo>
                <a:close/>
                <a:moveTo>
                  <a:pt x="7180" y="4429"/>
                </a:moveTo>
                <a:cubicBezTo>
                  <a:pt x="7158" y="4429"/>
                  <a:pt x="7139" y="4459"/>
                  <a:pt x="7139" y="4497"/>
                </a:cubicBezTo>
                <a:cubicBezTo>
                  <a:pt x="7139" y="4535"/>
                  <a:pt x="7158" y="4565"/>
                  <a:pt x="7180" y="4565"/>
                </a:cubicBezTo>
                <a:cubicBezTo>
                  <a:pt x="7203" y="4565"/>
                  <a:pt x="7221" y="4535"/>
                  <a:pt x="7221" y="4497"/>
                </a:cubicBezTo>
                <a:cubicBezTo>
                  <a:pt x="7221" y="4459"/>
                  <a:pt x="7203" y="4429"/>
                  <a:pt x="7180" y="4429"/>
                </a:cubicBezTo>
                <a:close/>
                <a:moveTo>
                  <a:pt x="7388" y="4429"/>
                </a:moveTo>
                <a:cubicBezTo>
                  <a:pt x="7365" y="4429"/>
                  <a:pt x="7347" y="4459"/>
                  <a:pt x="7347" y="4497"/>
                </a:cubicBezTo>
                <a:cubicBezTo>
                  <a:pt x="7347" y="4535"/>
                  <a:pt x="7365" y="4565"/>
                  <a:pt x="7388" y="4565"/>
                </a:cubicBezTo>
                <a:cubicBezTo>
                  <a:pt x="7410" y="4565"/>
                  <a:pt x="7429" y="4535"/>
                  <a:pt x="7429" y="4497"/>
                </a:cubicBezTo>
                <a:cubicBezTo>
                  <a:pt x="7429" y="4459"/>
                  <a:pt x="7410" y="4429"/>
                  <a:pt x="7388" y="4429"/>
                </a:cubicBezTo>
                <a:close/>
                <a:moveTo>
                  <a:pt x="7595" y="4429"/>
                </a:moveTo>
                <a:cubicBezTo>
                  <a:pt x="7572" y="4429"/>
                  <a:pt x="7554" y="4459"/>
                  <a:pt x="7554" y="4497"/>
                </a:cubicBezTo>
                <a:cubicBezTo>
                  <a:pt x="7554" y="4535"/>
                  <a:pt x="7572" y="4565"/>
                  <a:pt x="7595" y="4565"/>
                </a:cubicBezTo>
                <a:cubicBezTo>
                  <a:pt x="7618" y="4565"/>
                  <a:pt x="7636" y="4535"/>
                  <a:pt x="7636" y="4497"/>
                </a:cubicBezTo>
                <a:cubicBezTo>
                  <a:pt x="7636" y="4459"/>
                  <a:pt x="7618" y="4429"/>
                  <a:pt x="7595" y="4429"/>
                </a:cubicBezTo>
                <a:close/>
                <a:moveTo>
                  <a:pt x="8854" y="4429"/>
                </a:moveTo>
                <a:cubicBezTo>
                  <a:pt x="8831" y="4429"/>
                  <a:pt x="8813" y="4459"/>
                  <a:pt x="8813" y="4497"/>
                </a:cubicBezTo>
                <a:cubicBezTo>
                  <a:pt x="8813" y="4535"/>
                  <a:pt x="8831" y="4565"/>
                  <a:pt x="8854" y="4565"/>
                </a:cubicBezTo>
                <a:cubicBezTo>
                  <a:pt x="8877" y="4565"/>
                  <a:pt x="8895" y="4535"/>
                  <a:pt x="8895" y="4497"/>
                </a:cubicBezTo>
                <a:cubicBezTo>
                  <a:pt x="8895" y="4459"/>
                  <a:pt x="8877" y="4429"/>
                  <a:pt x="8854" y="4429"/>
                </a:cubicBezTo>
                <a:close/>
                <a:moveTo>
                  <a:pt x="9069" y="4429"/>
                </a:moveTo>
                <a:cubicBezTo>
                  <a:pt x="9046" y="4429"/>
                  <a:pt x="9028" y="4459"/>
                  <a:pt x="9028" y="4497"/>
                </a:cubicBezTo>
                <a:cubicBezTo>
                  <a:pt x="9028" y="4535"/>
                  <a:pt x="9046" y="4565"/>
                  <a:pt x="9069" y="4565"/>
                </a:cubicBezTo>
                <a:cubicBezTo>
                  <a:pt x="9092" y="4565"/>
                  <a:pt x="9110" y="4535"/>
                  <a:pt x="9110" y="4497"/>
                </a:cubicBezTo>
                <a:cubicBezTo>
                  <a:pt x="9110" y="4459"/>
                  <a:pt x="9092" y="4429"/>
                  <a:pt x="9069" y="4429"/>
                </a:cubicBezTo>
                <a:close/>
                <a:moveTo>
                  <a:pt x="10957" y="4429"/>
                </a:moveTo>
                <a:cubicBezTo>
                  <a:pt x="10935" y="4429"/>
                  <a:pt x="10916" y="4459"/>
                  <a:pt x="10916" y="4497"/>
                </a:cubicBezTo>
                <a:cubicBezTo>
                  <a:pt x="10916" y="4535"/>
                  <a:pt x="10935" y="4565"/>
                  <a:pt x="10957" y="4565"/>
                </a:cubicBezTo>
                <a:cubicBezTo>
                  <a:pt x="10980" y="4565"/>
                  <a:pt x="10998" y="4535"/>
                  <a:pt x="10998" y="4497"/>
                </a:cubicBezTo>
                <a:cubicBezTo>
                  <a:pt x="10998" y="4459"/>
                  <a:pt x="10980" y="4429"/>
                  <a:pt x="10957" y="4429"/>
                </a:cubicBezTo>
                <a:close/>
                <a:moveTo>
                  <a:pt x="11165" y="4429"/>
                </a:moveTo>
                <a:cubicBezTo>
                  <a:pt x="11142" y="4429"/>
                  <a:pt x="11124" y="4459"/>
                  <a:pt x="11124" y="4497"/>
                </a:cubicBezTo>
                <a:cubicBezTo>
                  <a:pt x="11124" y="4535"/>
                  <a:pt x="11142" y="4565"/>
                  <a:pt x="11165" y="4565"/>
                </a:cubicBezTo>
                <a:cubicBezTo>
                  <a:pt x="11187" y="4565"/>
                  <a:pt x="11206" y="4535"/>
                  <a:pt x="11206" y="4497"/>
                </a:cubicBezTo>
                <a:cubicBezTo>
                  <a:pt x="11206" y="4459"/>
                  <a:pt x="11187" y="4429"/>
                  <a:pt x="11165" y="4429"/>
                </a:cubicBezTo>
                <a:close/>
                <a:moveTo>
                  <a:pt x="11380" y="4429"/>
                </a:moveTo>
                <a:cubicBezTo>
                  <a:pt x="11357" y="4429"/>
                  <a:pt x="11339" y="4459"/>
                  <a:pt x="11339" y="4497"/>
                </a:cubicBezTo>
                <a:cubicBezTo>
                  <a:pt x="11339" y="4535"/>
                  <a:pt x="11357" y="4565"/>
                  <a:pt x="11380" y="4565"/>
                </a:cubicBezTo>
                <a:cubicBezTo>
                  <a:pt x="11386" y="4565"/>
                  <a:pt x="11392" y="4563"/>
                  <a:pt x="11397" y="4558"/>
                </a:cubicBezTo>
                <a:cubicBezTo>
                  <a:pt x="11401" y="4534"/>
                  <a:pt x="11407" y="4514"/>
                  <a:pt x="11416" y="4497"/>
                </a:cubicBezTo>
                <a:cubicBezTo>
                  <a:pt x="11417" y="4495"/>
                  <a:pt x="11419" y="4493"/>
                  <a:pt x="11420" y="4491"/>
                </a:cubicBezTo>
                <a:cubicBezTo>
                  <a:pt x="11418" y="4456"/>
                  <a:pt x="11401" y="4429"/>
                  <a:pt x="11380" y="4429"/>
                </a:cubicBezTo>
                <a:close/>
                <a:moveTo>
                  <a:pt x="11584" y="4429"/>
                </a:moveTo>
                <a:cubicBezTo>
                  <a:pt x="11575" y="4429"/>
                  <a:pt x="11568" y="4433"/>
                  <a:pt x="11561" y="4440"/>
                </a:cubicBezTo>
                <a:cubicBezTo>
                  <a:pt x="11569" y="4442"/>
                  <a:pt x="11576" y="4445"/>
                  <a:pt x="11584" y="4449"/>
                </a:cubicBezTo>
                <a:cubicBezTo>
                  <a:pt x="11600" y="4458"/>
                  <a:pt x="11614" y="4471"/>
                  <a:pt x="11624" y="4490"/>
                </a:cubicBezTo>
                <a:cubicBezTo>
                  <a:pt x="11622" y="4456"/>
                  <a:pt x="11605" y="4429"/>
                  <a:pt x="11584" y="4429"/>
                </a:cubicBezTo>
                <a:close/>
                <a:moveTo>
                  <a:pt x="11794" y="4429"/>
                </a:moveTo>
                <a:cubicBezTo>
                  <a:pt x="11771" y="4429"/>
                  <a:pt x="11753" y="4459"/>
                  <a:pt x="11753" y="4497"/>
                </a:cubicBezTo>
                <a:cubicBezTo>
                  <a:pt x="11753" y="4535"/>
                  <a:pt x="11771" y="4565"/>
                  <a:pt x="11794" y="4565"/>
                </a:cubicBezTo>
                <a:cubicBezTo>
                  <a:pt x="11817" y="4565"/>
                  <a:pt x="11835" y="4535"/>
                  <a:pt x="11835" y="4497"/>
                </a:cubicBezTo>
                <a:cubicBezTo>
                  <a:pt x="11835" y="4459"/>
                  <a:pt x="11817" y="4429"/>
                  <a:pt x="11794" y="4429"/>
                </a:cubicBezTo>
                <a:close/>
                <a:moveTo>
                  <a:pt x="12009" y="4429"/>
                </a:moveTo>
                <a:cubicBezTo>
                  <a:pt x="11986" y="4429"/>
                  <a:pt x="11968" y="4459"/>
                  <a:pt x="11968" y="4497"/>
                </a:cubicBezTo>
                <a:cubicBezTo>
                  <a:pt x="11968" y="4535"/>
                  <a:pt x="11986" y="4565"/>
                  <a:pt x="12009" y="4565"/>
                </a:cubicBezTo>
                <a:cubicBezTo>
                  <a:pt x="12032" y="4565"/>
                  <a:pt x="12050" y="4535"/>
                  <a:pt x="12050" y="4497"/>
                </a:cubicBezTo>
                <a:cubicBezTo>
                  <a:pt x="12050" y="4459"/>
                  <a:pt x="12032" y="4429"/>
                  <a:pt x="12009" y="4429"/>
                </a:cubicBezTo>
                <a:close/>
                <a:moveTo>
                  <a:pt x="12639" y="4429"/>
                </a:moveTo>
                <a:cubicBezTo>
                  <a:pt x="12616" y="4429"/>
                  <a:pt x="12598" y="4459"/>
                  <a:pt x="12598" y="4497"/>
                </a:cubicBezTo>
                <a:cubicBezTo>
                  <a:pt x="12598" y="4535"/>
                  <a:pt x="12616" y="4565"/>
                  <a:pt x="12639" y="4565"/>
                </a:cubicBezTo>
                <a:cubicBezTo>
                  <a:pt x="12661" y="4565"/>
                  <a:pt x="12680" y="4535"/>
                  <a:pt x="12680" y="4497"/>
                </a:cubicBezTo>
                <a:cubicBezTo>
                  <a:pt x="12680" y="4459"/>
                  <a:pt x="12661" y="4429"/>
                  <a:pt x="12639" y="4429"/>
                </a:cubicBezTo>
                <a:close/>
                <a:moveTo>
                  <a:pt x="12846" y="4429"/>
                </a:moveTo>
                <a:cubicBezTo>
                  <a:pt x="12823" y="4429"/>
                  <a:pt x="12805" y="4459"/>
                  <a:pt x="12805" y="4497"/>
                </a:cubicBezTo>
                <a:cubicBezTo>
                  <a:pt x="12805" y="4535"/>
                  <a:pt x="12823" y="4565"/>
                  <a:pt x="12846" y="4565"/>
                </a:cubicBezTo>
                <a:cubicBezTo>
                  <a:pt x="12868" y="4565"/>
                  <a:pt x="12887" y="4535"/>
                  <a:pt x="12887" y="4497"/>
                </a:cubicBezTo>
                <a:cubicBezTo>
                  <a:pt x="12887" y="4459"/>
                  <a:pt x="12868" y="4429"/>
                  <a:pt x="12846" y="4429"/>
                </a:cubicBezTo>
                <a:close/>
                <a:moveTo>
                  <a:pt x="13053" y="4429"/>
                </a:moveTo>
                <a:cubicBezTo>
                  <a:pt x="13030" y="4429"/>
                  <a:pt x="13012" y="4459"/>
                  <a:pt x="13012" y="4497"/>
                </a:cubicBezTo>
                <a:cubicBezTo>
                  <a:pt x="13012" y="4535"/>
                  <a:pt x="13030" y="4565"/>
                  <a:pt x="13053" y="4565"/>
                </a:cubicBezTo>
                <a:cubicBezTo>
                  <a:pt x="13076" y="4565"/>
                  <a:pt x="13094" y="4535"/>
                  <a:pt x="13094" y="4497"/>
                </a:cubicBezTo>
                <a:cubicBezTo>
                  <a:pt x="13094" y="4459"/>
                  <a:pt x="13076" y="4429"/>
                  <a:pt x="13053" y="4429"/>
                </a:cubicBezTo>
                <a:close/>
                <a:moveTo>
                  <a:pt x="13268" y="4429"/>
                </a:moveTo>
                <a:cubicBezTo>
                  <a:pt x="13245" y="4429"/>
                  <a:pt x="13227" y="4459"/>
                  <a:pt x="13227" y="4497"/>
                </a:cubicBezTo>
                <a:cubicBezTo>
                  <a:pt x="13227" y="4535"/>
                  <a:pt x="13245" y="4565"/>
                  <a:pt x="13268" y="4565"/>
                </a:cubicBezTo>
                <a:cubicBezTo>
                  <a:pt x="13291" y="4565"/>
                  <a:pt x="13309" y="4535"/>
                  <a:pt x="13309" y="4497"/>
                </a:cubicBezTo>
                <a:cubicBezTo>
                  <a:pt x="13309" y="4459"/>
                  <a:pt x="13291" y="4429"/>
                  <a:pt x="13268" y="4429"/>
                </a:cubicBezTo>
                <a:close/>
                <a:moveTo>
                  <a:pt x="13475" y="4429"/>
                </a:moveTo>
                <a:cubicBezTo>
                  <a:pt x="13453" y="4429"/>
                  <a:pt x="13434" y="4459"/>
                  <a:pt x="13434" y="4497"/>
                </a:cubicBezTo>
                <a:cubicBezTo>
                  <a:pt x="13434" y="4535"/>
                  <a:pt x="13453" y="4565"/>
                  <a:pt x="13475" y="4565"/>
                </a:cubicBezTo>
                <a:cubicBezTo>
                  <a:pt x="13498" y="4565"/>
                  <a:pt x="13516" y="4535"/>
                  <a:pt x="13516" y="4497"/>
                </a:cubicBezTo>
                <a:cubicBezTo>
                  <a:pt x="13516" y="4459"/>
                  <a:pt x="13498" y="4429"/>
                  <a:pt x="13475" y="4429"/>
                </a:cubicBezTo>
                <a:close/>
                <a:moveTo>
                  <a:pt x="13683" y="4429"/>
                </a:moveTo>
                <a:cubicBezTo>
                  <a:pt x="13660" y="4429"/>
                  <a:pt x="13642" y="4459"/>
                  <a:pt x="13642" y="4497"/>
                </a:cubicBezTo>
                <a:cubicBezTo>
                  <a:pt x="13642" y="4535"/>
                  <a:pt x="13660" y="4565"/>
                  <a:pt x="13683" y="4565"/>
                </a:cubicBezTo>
                <a:cubicBezTo>
                  <a:pt x="13705" y="4565"/>
                  <a:pt x="13724" y="4535"/>
                  <a:pt x="13724" y="4497"/>
                </a:cubicBezTo>
                <a:cubicBezTo>
                  <a:pt x="13724" y="4459"/>
                  <a:pt x="13705" y="4429"/>
                  <a:pt x="13683" y="4429"/>
                </a:cubicBezTo>
                <a:close/>
                <a:moveTo>
                  <a:pt x="13898" y="4429"/>
                </a:moveTo>
                <a:cubicBezTo>
                  <a:pt x="13875" y="4429"/>
                  <a:pt x="13857" y="4459"/>
                  <a:pt x="13857" y="4497"/>
                </a:cubicBezTo>
                <a:cubicBezTo>
                  <a:pt x="13857" y="4535"/>
                  <a:pt x="13875" y="4565"/>
                  <a:pt x="13898" y="4565"/>
                </a:cubicBezTo>
                <a:cubicBezTo>
                  <a:pt x="13920" y="4565"/>
                  <a:pt x="13939" y="4535"/>
                  <a:pt x="13939" y="4497"/>
                </a:cubicBezTo>
                <a:cubicBezTo>
                  <a:pt x="13939" y="4459"/>
                  <a:pt x="13920" y="4429"/>
                  <a:pt x="13898" y="4429"/>
                </a:cubicBezTo>
                <a:close/>
                <a:moveTo>
                  <a:pt x="14105" y="4429"/>
                </a:moveTo>
                <a:cubicBezTo>
                  <a:pt x="14082" y="4429"/>
                  <a:pt x="14064" y="4459"/>
                  <a:pt x="14064" y="4497"/>
                </a:cubicBezTo>
                <a:cubicBezTo>
                  <a:pt x="14064" y="4535"/>
                  <a:pt x="14082" y="4565"/>
                  <a:pt x="14105" y="4565"/>
                </a:cubicBezTo>
                <a:cubicBezTo>
                  <a:pt x="14127" y="4565"/>
                  <a:pt x="14146" y="4535"/>
                  <a:pt x="14146" y="4497"/>
                </a:cubicBezTo>
                <a:cubicBezTo>
                  <a:pt x="14146" y="4459"/>
                  <a:pt x="14127" y="4429"/>
                  <a:pt x="14105" y="4429"/>
                </a:cubicBezTo>
                <a:close/>
                <a:moveTo>
                  <a:pt x="14312" y="4429"/>
                </a:moveTo>
                <a:cubicBezTo>
                  <a:pt x="14289" y="4429"/>
                  <a:pt x="14271" y="4459"/>
                  <a:pt x="14271" y="4497"/>
                </a:cubicBezTo>
                <a:cubicBezTo>
                  <a:pt x="14271" y="4535"/>
                  <a:pt x="14289" y="4565"/>
                  <a:pt x="14312" y="4565"/>
                </a:cubicBezTo>
                <a:cubicBezTo>
                  <a:pt x="14335" y="4565"/>
                  <a:pt x="14353" y="4535"/>
                  <a:pt x="14353" y="4497"/>
                </a:cubicBezTo>
                <a:cubicBezTo>
                  <a:pt x="14353" y="4459"/>
                  <a:pt x="14335" y="4429"/>
                  <a:pt x="14312" y="4429"/>
                </a:cubicBezTo>
                <a:close/>
                <a:moveTo>
                  <a:pt x="14527" y="4429"/>
                </a:moveTo>
                <a:cubicBezTo>
                  <a:pt x="14504" y="4429"/>
                  <a:pt x="14486" y="4459"/>
                  <a:pt x="14486" y="4497"/>
                </a:cubicBezTo>
                <a:cubicBezTo>
                  <a:pt x="14486" y="4535"/>
                  <a:pt x="14504" y="4565"/>
                  <a:pt x="14527" y="4565"/>
                </a:cubicBezTo>
                <a:cubicBezTo>
                  <a:pt x="14550" y="4565"/>
                  <a:pt x="14568" y="4535"/>
                  <a:pt x="14568" y="4497"/>
                </a:cubicBezTo>
                <a:cubicBezTo>
                  <a:pt x="14568" y="4459"/>
                  <a:pt x="14550" y="4429"/>
                  <a:pt x="14527" y="4429"/>
                </a:cubicBezTo>
                <a:close/>
                <a:moveTo>
                  <a:pt x="14734" y="4429"/>
                </a:moveTo>
                <a:cubicBezTo>
                  <a:pt x="14712" y="4429"/>
                  <a:pt x="14693" y="4459"/>
                  <a:pt x="14693" y="4497"/>
                </a:cubicBezTo>
                <a:cubicBezTo>
                  <a:pt x="14693" y="4535"/>
                  <a:pt x="14712" y="4565"/>
                  <a:pt x="14734" y="4565"/>
                </a:cubicBezTo>
                <a:cubicBezTo>
                  <a:pt x="14757" y="4565"/>
                  <a:pt x="14775" y="4535"/>
                  <a:pt x="14775" y="4497"/>
                </a:cubicBezTo>
                <a:cubicBezTo>
                  <a:pt x="14775" y="4459"/>
                  <a:pt x="14757" y="4429"/>
                  <a:pt x="14734" y="4429"/>
                </a:cubicBezTo>
                <a:close/>
                <a:moveTo>
                  <a:pt x="14942" y="4429"/>
                </a:moveTo>
                <a:cubicBezTo>
                  <a:pt x="14919" y="4429"/>
                  <a:pt x="14901" y="4459"/>
                  <a:pt x="14901" y="4497"/>
                </a:cubicBezTo>
                <a:cubicBezTo>
                  <a:pt x="14901" y="4535"/>
                  <a:pt x="14919" y="4565"/>
                  <a:pt x="14942" y="4565"/>
                </a:cubicBezTo>
                <a:cubicBezTo>
                  <a:pt x="14964" y="4565"/>
                  <a:pt x="14983" y="4535"/>
                  <a:pt x="14983" y="4497"/>
                </a:cubicBezTo>
                <a:cubicBezTo>
                  <a:pt x="14983" y="4459"/>
                  <a:pt x="14964" y="4429"/>
                  <a:pt x="14942" y="4429"/>
                </a:cubicBezTo>
                <a:close/>
                <a:moveTo>
                  <a:pt x="15157" y="4429"/>
                </a:moveTo>
                <a:cubicBezTo>
                  <a:pt x="15134" y="4429"/>
                  <a:pt x="15116" y="4459"/>
                  <a:pt x="15116" y="4497"/>
                </a:cubicBezTo>
                <a:cubicBezTo>
                  <a:pt x="15116" y="4535"/>
                  <a:pt x="15134" y="4565"/>
                  <a:pt x="15157" y="4565"/>
                </a:cubicBezTo>
                <a:cubicBezTo>
                  <a:pt x="15179" y="4565"/>
                  <a:pt x="15198" y="4535"/>
                  <a:pt x="15198" y="4497"/>
                </a:cubicBezTo>
                <a:cubicBezTo>
                  <a:pt x="15198" y="4459"/>
                  <a:pt x="15179" y="4429"/>
                  <a:pt x="15157" y="4429"/>
                </a:cubicBezTo>
                <a:close/>
                <a:moveTo>
                  <a:pt x="15364" y="4429"/>
                </a:moveTo>
                <a:cubicBezTo>
                  <a:pt x="15341" y="4429"/>
                  <a:pt x="15323" y="4459"/>
                  <a:pt x="15323" y="4497"/>
                </a:cubicBezTo>
                <a:cubicBezTo>
                  <a:pt x="15323" y="4535"/>
                  <a:pt x="15341" y="4565"/>
                  <a:pt x="15364" y="4565"/>
                </a:cubicBezTo>
                <a:cubicBezTo>
                  <a:pt x="15386" y="4565"/>
                  <a:pt x="15405" y="4535"/>
                  <a:pt x="15405" y="4497"/>
                </a:cubicBezTo>
                <a:cubicBezTo>
                  <a:pt x="15405" y="4459"/>
                  <a:pt x="15386" y="4429"/>
                  <a:pt x="15364" y="4429"/>
                </a:cubicBezTo>
                <a:close/>
                <a:moveTo>
                  <a:pt x="15579" y="4429"/>
                </a:moveTo>
                <a:cubicBezTo>
                  <a:pt x="15556" y="4429"/>
                  <a:pt x="15538" y="4459"/>
                  <a:pt x="15538" y="4497"/>
                </a:cubicBezTo>
                <a:cubicBezTo>
                  <a:pt x="15538" y="4535"/>
                  <a:pt x="15556" y="4565"/>
                  <a:pt x="15579" y="4565"/>
                </a:cubicBezTo>
                <a:cubicBezTo>
                  <a:pt x="15601" y="4565"/>
                  <a:pt x="15620" y="4535"/>
                  <a:pt x="15620" y="4497"/>
                </a:cubicBezTo>
                <a:cubicBezTo>
                  <a:pt x="15620" y="4459"/>
                  <a:pt x="15601" y="4429"/>
                  <a:pt x="15579" y="4429"/>
                </a:cubicBezTo>
                <a:close/>
                <a:moveTo>
                  <a:pt x="15786" y="4429"/>
                </a:moveTo>
                <a:cubicBezTo>
                  <a:pt x="15763" y="4429"/>
                  <a:pt x="15745" y="4459"/>
                  <a:pt x="15745" y="4497"/>
                </a:cubicBezTo>
                <a:cubicBezTo>
                  <a:pt x="15745" y="4535"/>
                  <a:pt x="15763" y="4565"/>
                  <a:pt x="15786" y="4565"/>
                </a:cubicBezTo>
                <a:cubicBezTo>
                  <a:pt x="15809" y="4565"/>
                  <a:pt x="15827" y="4535"/>
                  <a:pt x="15827" y="4497"/>
                </a:cubicBezTo>
                <a:cubicBezTo>
                  <a:pt x="15827" y="4459"/>
                  <a:pt x="15809" y="4429"/>
                  <a:pt x="15786" y="4429"/>
                </a:cubicBezTo>
                <a:close/>
                <a:moveTo>
                  <a:pt x="15993" y="4429"/>
                </a:moveTo>
                <a:cubicBezTo>
                  <a:pt x="15971" y="4429"/>
                  <a:pt x="15952" y="4459"/>
                  <a:pt x="15952" y="4497"/>
                </a:cubicBezTo>
                <a:cubicBezTo>
                  <a:pt x="15952" y="4535"/>
                  <a:pt x="15971" y="4565"/>
                  <a:pt x="15993" y="4565"/>
                </a:cubicBezTo>
                <a:cubicBezTo>
                  <a:pt x="16016" y="4565"/>
                  <a:pt x="16034" y="4535"/>
                  <a:pt x="16034" y="4497"/>
                </a:cubicBezTo>
                <a:cubicBezTo>
                  <a:pt x="16034" y="4459"/>
                  <a:pt x="16016" y="4429"/>
                  <a:pt x="15993" y="4429"/>
                </a:cubicBezTo>
                <a:close/>
                <a:moveTo>
                  <a:pt x="16208" y="4429"/>
                </a:moveTo>
                <a:cubicBezTo>
                  <a:pt x="16186" y="4429"/>
                  <a:pt x="16167" y="4459"/>
                  <a:pt x="16167" y="4497"/>
                </a:cubicBezTo>
                <a:cubicBezTo>
                  <a:pt x="16167" y="4535"/>
                  <a:pt x="16186" y="4565"/>
                  <a:pt x="16208" y="4565"/>
                </a:cubicBezTo>
                <a:cubicBezTo>
                  <a:pt x="16231" y="4565"/>
                  <a:pt x="16249" y="4535"/>
                  <a:pt x="16249" y="4497"/>
                </a:cubicBezTo>
                <a:cubicBezTo>
                  <a:pt x="16249" y="4459"/>
                  <a:pt x="16231" y="4429"/>
                  <a:pt x="16208" y="4429"/>
                </a:cubicBezTo>
                <a:close/>
                <a:moveTo>
                  <a:pt x="16416" y="4429"/>
                </a:moveTo>
                <a:cubicBezTo>
                  <a:pt x="16393" y="4429"/>
                  <a:pt x="16375" y="4459"/>
                  <a:pt x="16375" y="4497"/>
                </a:cubicBezTo>
                <a:cubicBezTo>
                  <a:pt x="16375" y="4535"/>
                  <a:pt x="16393" y="4565"/>
                  <a:pt x="16416" y="4565"/>
                </a:cubicBezTo>
                <a:cubicBezTo>
                  <a:pt x="16438" y="4565"/>
                  <a:pt x="16457" y="4535"/>
                  <a:pt x="16457" y="4497"/>
                </a:cubicBezTo>
                <a:cubicBezTo>
                  <a:pt x="16457" y="4459"/>
                  <a:pt x="16438" y="4429"/>
                  <a:pt x="16416" y="4429"/>
                </a:cubicBezTo>
                <a:close/>
                <a:moveTo>
                  <a:pt x="16623" y="4429"/>
                </a:moveTo>
                <a:cubicBezTo>
                  <a:pt x="16600" y="4429"/>
                  <a:pt x="16582" y="4459"/>
                  <a:pt x="16582" y="4497"/>
                </a:cubicBezTo>
                <a:cubicBezTo>
                  <a:pt x="16582" y="4535"/>
                  <a:pt x="16600" y="4565"/>
                  <a:pt x="16623" y="4565"/>
                </a:cubicBezTo>
                <a:cubicBezTo>
                  <a:pt x="16645" y="4565"/>
                  <a:pt x="16664" y="4535"/>
                  <a:pt x="16664" y="4497"/>
                </a:cubicBezTo>
                <a:cubicBezTo>
                  <a:pt x="16664" y="4459"/>
                  <a:pt x="16645" y="4429"/>
                  <a:pt x="16623" y="4429"/>
                </a:cubicBezTo>
                <a:close/>
                <a:moveTo>
                  <a:pt x="16838" y="4429"/>
                </a:moveTo>
                <a:cubicBezTo>
                  <a:pt x="16815" y="4429"/>
                  <a:pt x="16797" y="4459"/>
                  <a:pt x="16797" y="4497"/>
                </a:cubicBezTo>
                <a:cubicBezTo>
                  <a:pt x="16797" y="4535"/>
                  <a:pt x="16815" y="4565"/>
                  <a:pt x="16838" y="4565"/>
                </a:cubicBezTo>
                <a:cubicBezTo>
                  <a:pt x="16860" y="4565"/>
                  <a:pt x="16879" y="4535"/>
                  <a:pt x="16879" y="4497"/>
                </a:cubicBezTo>
                <a:cubicBezTo>
                  <a:pt x="16879" y="4459"/>
                  <a:pt x="16860" y="4429"/>
                  <a:pt x="16838" y="4429"/>
                </a:cubicBezTo>
                <a:close/>
                <a:moveTo>
                  <a:pt x="17045" y="4429"/>
                </a:moveTo>
                <a:cubicBezTo>
                  <a:pt x="17022" y="4429"/>
                  <a:pt x="17004" y="4459"/>
                  <a:pt x="17004" y="4497"/>
                </a:cubicBezTo>
                <a:cubicBezTo>
                  <a:pt x="17004" y="4535"/>
                  <a:pt x="17022" y="4565"/>
                  <a:pt x="17045" y="4565"/>
                </a:cubicBezTo>
                <a:cubicBezTo>
                  <a:pt x="17068" y="4565"/>
                  <a:pt x="17086" y="4535"/>
                  <a:pt x="17086" y="4497"/>
                </a:cubicBezTo>
                <a:cubicBezTo>
                  <a:pt x="17086" y="4459"/>
                  <a:pt x="17068" y="4429"/>
                  <a:pt x="17045" y="4429"/>
                </a:cubicBezTo>
                <a:close/>
                <a:moveTo>
                  <a:pt x="17252" y="4429"/>
                </a:moveTo>
                <a:cubicBezTo>
                  <a:pt x="17230" y="4429"/>
                  <a:pt x="17211" y="4459"/>
                  <a:pt x="17211" y="4497"/>
                </a:cubicBezTo>
                <a:cubicBezTo>
                  <a:pt x="17211" y="4535"/>
                  <a:pt x="17230" y="4565"/>
                  <a:pt x="17252" y="4565"/>
                </a:cubicBezTo>
                <a:cubicBezTo>
                  <a:pt x="17275" y="4565"/>
                  <a:pt x="17293" y="4535"/>
                  <a:pt x="17293" y="4497"/>
                </a:cubicBezTo>
                <a:cubicBezTo>
                  <a:pt x="17293" y="4459"/>
                  <a:pt x="17275" y="4429"/>
                  <a:pt x="17252" y="4429"/>
                </a:cubicBezTo>
                <a:close/>
                <a:moveTo>
                  <a:pt x="17467" y="4429"/>
                </a:moveTo>
                <a:cubicBezTo>
                  <a:pt x="17445" y="4429"/>
                  <a:pt x="17426" y="4459"/>
                  <a:pt x="17426" y="4497"/>
                </a:cubicBezTo>
                <a:cubicBezTo>
                  <a:pt x="17426" y="4535"/>
                  <a:pt x="17445" y="4565"/>
                  <a:pt x="17467" y="4565"/>
                </a:cubicBezTo>
                <a:cubicBezTo>
                  <a:pt x="17490" y="4565"/>
                  <a:pt x="17508" y="4535"/>
                  <a:pt x="17508" y="4497"/>
                </a:cubicBezTo>
                <a:cubicBezTo>
                  <a:pt x="17508" y="4459"/>
                  <a:pt x="17490" y="4429"/>
                  <a:pt x="17467" y="4429"/>
                </a:cubicBezTo>
                <a:close/>
                <a:moveTo>
                  <a:pt x="17675" y="4429"/>
                </a:moveTo>
                <a:cubicBezTo>
                  <a:pt x="17652" y="4429"/>
                  <a:pt x="17634" y="4459"/>
                  <a:pt x="17634" y="4497"/>
                </a:cubicBezTo>
                <a:cubicBezTo>
                  <a:pt x="17634" y="4535"/>
                  <a:pt x="17652" y="4565"/>
                  <a:pt x="17675" y="4565"/>
                </a:cubicBezTo>
                <a:cubicBezTo>
                  <a:pt x="17697" y="4565"/>
                  <a:pt x="17716" y="4535"/>
                  <a:pt x="17716" y="4497"/>
                </a:cubicBezTo>
                <a:cubicBezTo>
                  <a:pt x="17716" y="4459"/>
                  <a:pt x="17697" y="4429"/>
                  <a:pt x="17675" y="4429"/>
                </a:cubicBezTo>
                <a:close/>
                <a:moveTo>
                  <a:pt x="17882" y="4429"/>
                </a:moveTo>
                <a:cubicBezTo>
                  <a:pt x="17859" y="4429"/>
                  <a:pt x="17841" y="4459"/>
                  <a:pt x="17841" y="4497"/>
                </a:cubicBezTo>
                <a:cubicBezTo>
                  <a:pt x="17841" y="4535"/>
                  <a:pt x="17859" y="4565"/>
                  <a:pt x="17882" y="4565"/>
                </a:cubicBezTo>
                <a:cubicBezTo>
                  <a:pt x="17904" y="4565"/>
                  <a:pt x="17923" y="4535"/>
                  <a:pt x="17923" y="4497"/>
                </a:cubicBezTo>
                <a:cubicBezTo>
                  <a:pt x="17923" y="4459"/>
                  <a:pt x="17904" y="4429"/>
                  <a:pt x="17882" y="4429"/>
                </a:cubicBezTo>
                <a:close/>
                <a:moveTo>
                  <a:pt x="18097" y="4429"/>
                </a:moveTo>
                <a:cubicBezTo>
                  <a:pt x="18074" y="4429"/>
                  <a:pt x="18056" y="4459"/>
                  <a:pt x="18056" y="4497"/>
                </a:cubicBezTo>
                <a:cubicBezTo>
                  <a:pt x="18056" y="4535"/>
                  <a:pt x="18074" y="4565"/>
                  <a:pt x="18097" y="4565"/>
                </a:cubicBezTo>
                <a:cubicBezTo>
                  <a:pt x="18119" y="4565"/>
                  <a:pt x="18138" y="4535"/>
                  <a:pt x="18138" y="4497"/>
                </a:cubicBezTo>
                <a:cubicBezTo>
                  <a:pt x="18138" y="4459"/>
                  <a:pt x="18119" y="4429"/>
                  <a:pt x="18097" y="4429"/>
                </a:cubicBezTo>
                <a:close/>
                <a:moveTo>
                  <a:pt x="18304" y="4429"/>
                </a:moveTo>
                <a:cubicBezTo>
                  <a:pt x="18281" y="4429"/>
                  <a:pt x="18263" y="4459"/>
                  <a:pt x="18263" y="4497"/>
                </a:cubicBezTo>
                <a:cubicBezTo>
                  <a:pt x="18263" y="4535"/>
                  <a:pt x="18281" y="4565"/>
                  <a:pt x="18304" y="4565"/>
                </a:cubicBezTo>
                <a:cubicBezTo>
                  <a:pt x="18327" y="4565"/>
                  <a:pt x="18345" y="4535"/>
                  <a:pt x="18345" y="4497"/>
                </a:cubicBezTo>
                <a:cubicBezTo>
                  <a:pt x="18345" y="4459"/>
                  <a:pt x="18327" y="4429"/>
                  <a:pt x="18304" y="4429"/>
                </a:cubicBezTo>
                <a:close/>
                <a:moveTo>
                  <a:pt x="18511" y="4429"/>
                </a:moveTo>
                <a:cubicBezTo>
                  <a:pt x="18489" y="4429"/>
                  <a:pt x="18470" y="4459"/>
                  <a:pt x="18470" y="4497"/>
                </a:cubicBezTo>
                <a:cubicBezTo>
                  <a:pt x="18470" y="4535"/>
                  <a:pt x="18489" y="4565"/>
                  <a:pt x="18511" y="4565"/>
                </a:cubicBezTo>
                <a:cubicBezTo>
                  <a:pt x="18534" y="4565"/>
                  <a:pt x="18552" y="4535"/>
                  <a:pt x="18552" y="4497"/>
                </a:cubicBezTo>
                <a:cubicBezTo>
                  <a:pt x="18552" y="4459"/>
                  <a:pt x="18534" y="4429"/>
                  <a:pt x="18511" y="4429"/>
                </a:cubicBezTo>
                <a:close/>
                <a:moveTo>
                  <a:pt x="18726" y="4429"/>
                </a:moveTo>
                <a:cubicBezTo>
                  <a:pt x="18704" y="4429"/>
                  <a:pt x="18685" y="4459"/>
                  <a:pt x="18685" y="4497"/>
                </a:cubicBezTo>
                <a:cubicBezTo>
                  <a:pt x="18685" y="4535"/>
                  <a:pt x="18704" y="4565"/>
                  <a:pt x="18726" y="4565"/>
                </a:cubicBezTo>
                <a:cubicBezTo>
                  <a:pt x="18749" y="4565"/>
                  <a:pt x="18767" y="4535"/>
                  <a:pt x="18767" y="4497"/>
                </a:cubicBezTo>
                <a:cubicBezTo>
                  <a:pt x="18767" y="4459"/>
                  <a:pt x="18749" y="4429"/>
                  <a:pt x="18726" y="4429"/>
                </a:cubicBezTo>
                <a:close/>
                <a:moveTo>
                  <a:pt x="18934" y="4429"/>
                </a:moveTo>
                <a:cubicBezTo>
                  <a:pt x="18911" y="4429"/>
                  <a:pt x="18892" y="4459"/>
                  <a:pt x="18892" y="4497"/>
                </a:cubicBezTo>
                <a:cubicBezTo>
                  <a:pt x="18892" y="4535"/>
                  <a:pt x="18911" y="4565"/>
                  <a:pt x="18934" y="4565"/>
                </a:cubicBezTo>
                <a:cubicBezTo>
                  <a:pt x="18956" y="4565"/>
                  <a:pt x="18975" y="4535"/>
                  <a:pt x="18975" y="4497"/>
                </a:cubicBezTo>
                <a:cubicBezTo>
                  <a:pt x="18975" y="4459"/>
                  <a:pt x="18956" y="4429"/>
                  <a:pt x="18934" y="4429"/>
                </a:cubicBezTo>
                <a:close/>
                <a:moveTo>
                  <a:pt x="19141" y="4429"/>
                </a:moveTo>
                <a:cubicBezTo>
                  <a:pt x="19118" y="4429"/>
                  <a:pt x="19100" y="4459"/>
                  <a:pt x="19100" y="4497"/>
                </a:cubicBezTo>
                <a:cubicBezTo>
                  <a:pt x="19100" y="4535"/>
                  <a:pt x="19118" y="4565"/>
                  <a:pt x="19141" y="4565"/>
                </a:cubicBezTo>
                <a:cubicBezTo>
                  <a:pt x="19163" y="4565"/>
                  <a:pt x="19182" y="4535"/>
                  <a:pt x="19182" y="4497"/>
                </a:cubicBezTo>
                <a:cubicBezTo>
                  <a:pt x="19182" y="4459"/>
                  <a:pt x="19163" y="4429"/>
                  <a:pt x="19141" y="4429"/>
                </a:cubicBezTo>
                <a:close/>
                <a:moveTo>
                  <a:pt x="19356" y="4429"/>
                </a:moveTo>
                <a:cubicBezTo>
                  <a:pt x="19333" y="4429"/>
                  <a:pt x="19315" y="4459"/>
                  <a:pt x="19315" y="4497"/>
                </a:cubicBezTo>
                <a:cubicBezTo>
                  <a:pt x="19315" y="4535"/>
                  <a:pt x="19333" y="4565"/>
                  <a:pt x="19356" y="4565"/>
                </a:cubicBezTo>
                <a:cubicBezTo>
                  <a:pt x="19378" y="4565"/>
                  <a:pt x="19397" y="4535"/>
                  <a:pt x="19397" y="4497"/>
                </a:cubicBezTo>
                <a:cubicBezTo>
                  <a:pt x="19397" y="4459"/>
                  <a:pt x="19378" y="4429"/>
                  <a:pt x="19356" y="4429"/>
                </a:cubicBezTo>
                <a:close/>
                <a:moveTo>
                  <a:pt x="19563" y="4429"/>
                </a:moveTo>
                <a:cubicBezTo>
                  <a:pt x="19540" y="4429"/>
                  <a:pt x="19522" y="4459"/>
                  <a:pt x="19522" y="4497"/>
                </a:cubicBezTo>
                <a:cubicBezTo>
                  <a:pt x="19522" y="4535"/>
                  <a:pt x="19540" y="4565"/>
                  <a:pt x="19563" y="4565"/>
                </a:cubicBezTo>
                <a:cubicBezTo>
                  <a:pt x="19586" y="4565"/>
                  <a:pt x="19604" y="4535"/>
                  <a:pt x="19604" y="4497"/>
                </a:cubicBezTo>
                <a:cubicBezTo>
                  <a:pt x="19604" y="4459"/>
                  <a:pt x="19586" y="4429"/>
                  <a:pt x="19563" y="4429"/>
                </a:cubicBezTo>
                <a:close/>
                <a:moveTo>
                  <a:pt x="19770" y="4429"/>
                </a:moveTo>
                <a:cubicBezTo>
                  <a:pt x="19748" y="4429"/>
                  <a:pt x="19729" y="4459"/>
                  <a:pt x="19729" y="4497"/>
                </a:cubicBezTo>
                <a:cubicBezTo>
                  <a:pt x="19729" y="4535"/>
                  <a:pt x="19748" y="4565"/>
                  <a:pt x="19770" y="4565"/>
                </a:cubicBezTo>
                <a:cubicBezTo>
                  <a:pt x="19793" y="4565"/>
                  <a:pt x="19811" y="4535"/>
                  <a:pt x="19811" y="4497"/>
                </a:cubicBezTo>
                <a:cubicBezTo>
                  <a:pt x="19811" y="4459"/>
                  <a:pt x="19793" y="4429"/>
                  <a:pt x="19770" y="4429"/>
                </a:cubicBezTo>
                <a:close/>
                <a:moveTo>
                  <a:pt x="19985" y="4429"/>
                </a:moveTo>
                <a:cubicBezTo>
                  <a:pt x="19963" y="4429"/>
                  <a:pt x="19944" y="4459"/>
                  <a:pt x="19944" y="4497"/>
                </a:cubicBezTo>
                <a:cubicBezTo>
                  <a:pt x="19944" y="4535"/>
                  <a:pt x="19963" y="4565"/>
                  <a:pt x="19985" y="4565"/>
                </a:cubicBezTo>
                <a:cubicBezTo>
                  <a:pt x="20008" y="4565"/>
                  <a:pt x="20026" y="4535"/>
                  <a:pt x="20026" y="4497"/>
                </a:cubicBezTo>
                <a:cubicBezTo>
                  <a:pt x="20026" y="4459"/>
                  <a:pt x="20008" y="4429"/>
                  <a:pt x="19985" y="4429"/>
                </a:cubicBezTo>
                <a:close/>
                <a:moveTo>
                  <a:pt x="20193" y="4429"/>
                </a:moveTo>
                <a:cubicBezTo>
                  <a:pt x="20170" y="4429"/>
                  <a:pt x="20151" y="4459"/>
                  <a:pt x="20151" y="4497"/>
                </a:cubicBezTo>
                <a:cubicBezTo>
                  <a:pt x="20151" y="4535"/>
                  <a:pt x="20170" y="4565"/>
                  <a:pt x="20193" y="4565"/>
                </a:cubicBezTo>
                <a:cubicBezTo>
                  <a:pt x="20215" y="4565"/>
                  <a:pt x="20234" y="4535"/>
                  <a:pt x="20234" y="4497"/>
                </a:cubicBezTo>
                <a:cubicBezTo>
                  <a:pt x="20234" y="4459"/>
                  <a:pt x="20215" y="4429"/>
                  <a:pt x="20193" y="4429"/>
                </a:cubicBezTo>
                <a:close/>
                <a:moveTo>
                  <a:pt x="20400" y="4429"/>
                </a:moveTo>
                <a:cubicBezTo>
                  <a:pt x="20377" y="4429"/>
                  <a:pt x="20359" y="4459"/>
                  <a:pt x="20359" y="4497"/>
                </a:cubicBezTo>
                <a:cubicBezTo>
                  <a:pt x="20359" y="4535"/>
                  <a:pt x="20377" y="4565"/>
                  <a:pt x="20400" y="4565"/>
                </a:cubicBezTo>
                <a:cubicBezTo>
                  <a:pt x="20422" y="4565"/>
                  <a:pt x="20441" y="4535"/>
                  <a:pt x="20441" y="4497"/>
                </a:cubicBezTo>
                <a:cubicBezTo>
                  <a:pt x="20441" y="4459"/>
                  <a:pt x="20422" y="4429"/>
                  <a:pt x="20400" y="4429"/>
                </a:cubicBezTo>
                <a:close/>
                <a:moveTo>
                  <a:pt x="20615" y="4429"/>
                </a:moveTo>
                <a:cubicBezTo>
                  <a:pt x="20592" y="4429"/>
                  <a:pt x="20574" y="4459"/>
                  <a:pt x="20574" y="4497"/>
                </a:cubicBezTo>
                <a:cubicBezTo>
                  <a:pt x="20574" y="4535"/>
                  <a:pt x="20592" y="4565"/>
                  <a:pt x="20615" y="4565"/>
                </a:cubicBezTo>
                <a:cubicBezTo>
                  <a:pt x="20637" y="4565"/>
                  <a:pt x="20656" y="4535"/>
                  <a:pt x="20656" y="4497"/>
                </a:cubicBezTo>
                <a:cubicBezTo>
                  <a:pt x="20656" y="4459"/>
                  <a:pt x="20637" y="4429"/>
                  <a:pt x="20615" y="4429"/>
                </a:cubicBezTo>
                <a:close/>
                <a:moveTo>
                  <a:pt x="20822" y="4429"/>
                </a:moveTo>
                <a:cubicBezTo>
                  <a:pt x="20799" y="4429"/>
                  <a:pt x="20781" y="4459"/>
                  <a:pt x="20781" y="4497"/>
                </a:cubicBezTo>
                <a:cubicBezTo>
                  <a:pt x="20781" y="4535"/>
                  <a:pt x="20799" y="4565"/>
                  <a:pt x="20822" y="4565"/>
                </a:cubicBezTo>
                <a:cubicBezTo>
                  <a:pt x="20845" y="4565"/>
                  <a:pt x="20863" y="4535"/>
                  <a:pt x="20863" y="4497"/>
                </a:cubicBezTo>
                <a:cubicBezTo>
                  <a:pt x="20863" y="4459"/>
                  <a:pt x="20845" y="4429"/>
                  <a:pt x="20822" y="4429"/>
                </a:cubicBezTo>
                <a:close/>
                <a:moveTo>
                  <a:pt x="21029" y="4429"/>
                </a:moveTo>
                <a:cubicBezTo>
                  <a:pt x="21007" y="4429"/>
                  <a:pt x="20988" y="4459"/>
                  <a:pt x="20988" y="4497"/>
                </a:cubicBezTo>
                <a:cubicBezTo>
                  <a:pt x="20988" y="4530"/>
                  <a:pt x="21002" y="4557"/>
                  <a:pt x="21020" y="4564"/>
                </a:cubicBezTo>
                <a:cubicBezTo>
                  <a:pt x="21023" y="4562"/>
                  <a:pt x="21026" y="4559"/>
                  <a:pt x="21029" y="4557"/>
                </a:cubicBezTo>
                <a:cubicBezTo>
                  <a:pt x="21046" y="4543"/>
                  <a:pt x="21061" y="4527"/>
                  <a:pt x="21070" y="4505"/>
                </a:cubicBezTo>
                <a:cubicBezTo>
                  <a:pt x="21070" y="4502"/>
                  <a:pt x="21070" y="4500"/>
                  <a:pt x="21070" y="4497"/>
                </a:cubicBezTo>
                <a:cubicBezTo>
                  <a:pt x="21070" y="4459"/>
                  <a:pt x="21052" y="4429"/>
                  <a:pt x="21029" y="4429"/>
                </a:cubicBezTo>
                <a:close/>
                <a:moveTo>
                  <a:pt x="21242" y="4429"/>
                </a:moveTo>
                <a:cubicBezTo>
                  <a:pt x="21239" y="4429"/>
                  <a:pt x="21237" y="4429"/>
                  <a:pt x="21234" y="4430"/>
                </a:cubicBezTo>
                <a:cubicBezTo>
                  <a:pt x="21237" y="4434"/>
                  <a:pt x="21240" y="4438"/>
                  <a:pt x="21242" y="4441"/>
                </a:cubicBezTo>
                <a:cubicBezTo>
                  <a:pt x="21255" y="4459"/>
                  <a:pt x="21267" y="4478"/>
                  <a:pt x="21280" y="4497"/>
                </a:cubicBezTo>
                <a:cubicBezTo>
                  <a:pt x="21281" y="4499"/>
                  <a:pt x="21282" y="4500"/>
                  <a:pt x="21283" y="4502"/>
                </a:cubicBezTo>
                <a:cubicBezTo>
                  <a:pt x="21283" y="4500"/>
                  <a:pt x="21283" y="4499"/>
                  <a:pt x="21283" y="4497"/>
                </a:cubicBezTo>
                <a:cubicBezTo>
                  <a:pt x="21283" y="4459"/>
                  <a:pt x="21265" y="4429"/>
                  <a:pt x="21242" y="4429"/>
                </a:cubicBezTo>
                <a:close/>
                <a:moveTo>
                  <a:pt x="21451" y="4429"/>
                </a:moveTo>
                <a:cubicBezTo>
                  <a:pt x="21429" y="4429"/>
                  <a:pt x="21410" y="4459"/>
                  <a:pt x="21410" y="4497"/>
                </a:cubicBezTo>
                <a:cubicBezTo>
                  <a:pt x="21410" y="4535"/>
                  <a:pt x="21429" y="4565"/>
                  <a:pt x="21451" y="4565"/>
                </a:cubicBezTo>
                <a:cubicBezTo>
                  <a:pt x="21474" y="4565"/>
                  <a:pt x="21493" y="4535"/>
                  <a:pt x="21493" y="4497"/>
                </a:cubicBezTo>
                <a:cubicBezTo>
                  <a:pt x="21493" y="4459"/>
                  <a:pt x="21474" y="4429"/>
                  <a:pt x="21451" y="4429"/>
                </a:cubicBezTo>
                <a:close/>
                <a:moveTo>
                  <a:pt x="4859" y="4441"/>
                </a:moveTo>
                <a:cubicBezTo>
                  <a:pt x="4841" y="4450"/>
                  <a:pt x="4829" y="4476"/>
                  <a:pt x="4829" y="4507"/>
                </a:cubicBezTo>
                <a:cubicBezTo>
                  <a:pt x="4829" y="4507"/>
                  <a:pt x="4829" y="4507"/>
                  <a:pt x="4829" y="4507"/>
                </a:cubicBezTo>
                <a:cubicBezTo>
                  <a:pt x="4843" y="4486"/>
                  <a:pt x="4854" y="4462"/>
                  <a:pt x="4859" y="4441"/>
                </a:cubicBezTo>
                <a:close/>
                <a:moveTo>
                  <a:pt x="7791" y="4441"/>
                </a:moveTo>
                <a:cubicBezTo>
                  <a:pt x="7781" y="4448"/>
                  <a:pt x="7773" y="4462"/>
                  <a:pt x="7769" y="4479"/>
                </a:cubicBezTo>
                <a:cubicBezTo>
                  <a:pt x="7775" y="4472"/>
                  <a:pt x="7781" y="4464"/>
                  <a:pt x="7786" y="4454"/>
                </a:cubicBezTo>
                <a:cubicBezTo>
                  <a:pt x="7788" y="4450"/>
                  <a:pt x="7790" y="4446"/>
                  <a:pt x="7791" y="4441"/>
                </a:cubicBezTo>
                <a:close/>
                <a:moveTo>
                  <a:pt x="12202" y="4441"/>
                </a:moveTo>
                <a:cubicBezTo>
                  <a:pt x="12187" y="4451"/>
                  <a:pt x="12175" y="4476"/>
                  <a:pt x="12175" y="4505"/>
                </a:cubicBezTo>
                <a:cubicBezTo>
                  <a:pt x="12175" y="4543"/>
                  <a:pt x="12194" y="4574"/>
                  <a:pt x="12216" y="4574"/>
                </a:cubicBezTo>
                <a:cubicBezTo>
                  <a:pt x="12219" y="4574"/>
                  <a:pt x="12221" y="4573"/>
                  <a:pt x="12223" y="4573"/>
                </a:cubicBezTo>
                <a:cubicBezTo>
                  <a:pt x="12221" y="4559"/>
                  <a:pt x="12219" y="4546"/>
                  <a:pt x="12216" y="4532"/>
                </a:cubicBezTo>
                <a:cubicBezTo>
                  <a:pt x="12215" y="4523"/>
                  <a:pt x="12214" y="4514"/>
                  <a:pt x="12212" y="4505"/>
                </a:cubicBezTo>
                <a:cubicBezTo>
                  <a:pt x="12209" y="4484"/>
                  <a:pt x="12206" y="4462"/>
                  <a:pt x="12202" y="4441"/>
                </a:cubicBezTo>
                <a:close/>
                <a:moveTo>
                  <a:pt x="226" y="4454"/>
                </a:moveTo>
                <a:cubicBezTo>
                  <a:pt x="224" y="4454"/>
                  <a:pt x="222" y="4454"/>
                  <a:pt x="220" y="4455"/>
                </a:cubicBezTo>
                <a:cubicBezTo>
                  <a:pt x="212" y="4467"/>
                  <a:pt x="207" y="4485"/>
                  <a:pt x="207" y="4505"/>
                </a:cubicBezTo>
                <a:cubicBezTo>
                  <a:pt x="207" y="4542"/>
                  <a:pt x="226" y="4573"/>
                  <a:pt x="248" y="4573"/>
                </a:cubicBezTo>
                <a:cubicBezTo>
                  <a:pt x="271" y="4573"/>
                  <a:pt x="289" y="4542"/>
                  <a:pt x="289" y="4505"/>
                </a:cubicBezTo>
                <a:cubicBezTo>
                  <a:pt x="289" y="4486"/>
                  <a:pt x="285" y="4470"/>
                  <a:pt x="278" y="4458"/>
                </a:cubicBezTo>
                <a:cubicBezTo>
                  <a:pt x="266" y="4462"/>
                  <a:pt x="259" y="4459"/>
                  <a:pt x="248" y="4457"/>
                </a:cubicBezTo>
                <a:cubicBezTo>
                  <a:pt x="243" y="4455"/>
                  <a:pt x="236" y="4454"/>
                  <a:pt x="226" y="4454"/>
                </a:cubicBezTo>
                <a:close/>
                <a:moveTo>
                  <a:pt x="4907" y="4467"/>
                </a:moveTo>
                <a:cubicBezTo>
                  <a:pt x="4895" y="4474"/>
                  <a:pt x="4886" y="4487"/>
                  <a:pt x="4878" y="4505"/>
                </a:cubicBezTo>
                <a:cubicBezTo>
                  <a:pt x="4876" y="4509"/>
                  <a:pt x="4874" y="4514"/>
                  <a:pt x="4873" y="4519"/>
                </a:cubicBezTo>
                <a:cubicBezTo>
                  <a:pt x="4867" y="4534"/>
                  <a:pt x="4863" y="4551"/>
                  <a:pt x="4859" y="4569"/>
                </a:cubicBezTo>
                <a:cubicBezTo>
                  <a:pt x="4864" y="4571"/>
                  <a:pt x="4868" y="4573"/>
                  <a:pt x="4873" y="4573"/>
                </a:cubicBezTo>
                <a:cubicBezTo>
                  <a:pt x="4895" y="4573"/>
                  <a:pt x="4914" y="4542"/>
                  <a:pt x="4914" y="4505"/>
                </a:cubicBezTo>
                <a:cubicBezTo>
                  <a:pt x="4914" y="4491"/>
                  <a:pt x="4911" y="4478"/>
                  <a:pt x="4907" y="4467"/>
                </a:cubicBezTo>
                <a:close/>
                <a:moveTo>
                  <a:pt x="9236" y="4493"/>
                </a:moveTo>
                <a:cubicBezTo>
                  <a:pt x="9236" y="4498"/>
                  <a:pt x="9235" y="4503"/>
                  <a:pt x="9235" y="4509"/>
                </a:cubicBezTo>
                <a:cubicBezTo>
                  <a:pt x="9235" y="4547"/>
                  <a:pt x="9254" y="4577"/>
                  <a:pt x="9276" y="4577"/>
                </a:cubicBezTo>
                <a:cubicBezTo>
                  <a:pt x="9277" y="4577"/>
                  <a:pt x="9278" y="4577"/>
                  <a:pt x="9279" y="4577"/>
                </a:cubicBezTo>
                <a:cubicBezTo>
                  <a:pt x="9278" y="4570"/>
                  <a:pt x="9277" y="4564"/>
                  <a:pt x="9276" y="4559"/>
                </a:cubicBezTo>
                <a:cubicBezTo>
                  <a:pt x="9271" y="4537"/>
                  <a:pt x="9261" y="4522"/>
                  <a:pt x="9250" y="4509"/>
                </a:cubicBezTo>
                <a:cubicBezTo>
                  <a:pt x="9246" y="4504"/>
                  <a:pt x="9241" y="4498"/>
                  <a:pt x="9236" y="4493"/>
                </a:cubicBezTo>
                <a:close/>
                <a:moveTo>
                  <a:pt x="8677" y="4544"/>
                </a:moveTo>
                <a:cubicBezTo>
                  <a:pt x="8674" y="4544"/>
                  <a:pt x="8670" y="4545"/>
                  <a:pt x="8667" y="4545"/>
                </a:cubicBezTo>
                <a:cubicBezTo>
                  <a:pt x="8669" y="4548"/>
                  <a:pt x="8671" y="4550"/>
                  <a:pt x="8673" y="4552"/>
                </a:cubicBezTo>
                <a:cubicBezTo>
                  <a:pt x="8674" y="4550"/>
                  <a:pt x="8676" y="4547"/>
                  <a:pt x="8677" y="4544"/>
                </a:cubicBezTo>
                <a:close/>
                <a:moveTo>
                  <a:pt x="5474" y="4557"/>
                </a:moveTo>
                <a:cubicBezTo>
                  <a:pt x="5480" y="4564"/>
                  <a:pt x="5488" y="4569"/>
                  <a:pt x="5497" y="4569"/>
                </a:cubicBezTo>
                <a:cubicBezTo>
                  <a:pt x="5505" y="4569"/>
                  <a:pt x="5513" y="4564"/>
                  <a:pt x="5520" y="4557"/>
                </a:cubicBezTo>
                <a:lnTo>
                  <a:pt x="5497" y="4557"/>
                </a:lnTo>
                <a:cubicBezTo>
                  <a:pt x="5497" y="4557"/>
                  <a:pt x="5474" y="4557"/>
                  <a:pt x="5474" y="4557"/>
                </a:cubicBezTo>
                <a:close/>
                <a:moveTo>
                  <a:pt x="148" y="4608"/>
                </a:moveTo>
                <a:cubicBezTo>
                  <a:pt x="126" y="4608"/>
                  <a:pt x="107" y="4639"/>
                  <a:pt x="107" y="4676"/>
                </a:cubicBezTo>
                <a:cubicBezTo>
                  <a:pt x="107" y="4714"/>
                  <a:pt x="126" y="4745"/>
                  <a:pt x="148" y="4745"/>
                </a:cubicBezTo>
                <a:cubicBezTo>
                  <a:pt x="171" y="4745"/>
                  <a:pt x="190" y="4714"/>
                  <a:pt x="190" y="4676"/>
                </a:cubicBezTo>
                <a:cubicBezTo>
                  <a:pt x="190" y="4639"/>
                  <a:pt x="171" y="4608"/>
                  <a:pt x="148" y="4608"/>
                </a:cubicBezTo>
                <a:close/>
                <a:moveTo>
                  <a:pt x="356" y="4608"/>
                </a:moveTo>
                <a:cubicBezTo>
                  <a:pt x="333" y="4608"/>
                  <a:pt x="315" y="4639"/>
                  <a:pt x="315" y="4676"/>
                </a:cubicBezTo>
                <a:cubicBezTo>
                  <a:pt x="315" y="4697"/>
                  <a:pt x="320" y="4715"/>
                  <a:pt x="329" y="4728"/>
                </a:cubicBezTo>
                <a:cubicBezTo>
                  <a:pt x="330" y="4728"/>
                  <a:pt x="331" y="4728"/>
                  <a:pt x="332" y="4728"/>
                </a:cubicBezTo>
                <a:lnTo>
                  <a:pt x="332" y="4731"/>
                </a:lnTo>
                <a:cubicBezTo>
                  <a:pt x="338" y="4739"/>
                  <a:pt x="347" y="4745"/>
                  <a:pt x="356" y="4745"/>
                </a:cubicBezTo>
                <a:cubicBezTo>
                  <a:pt x="378" y="4745"/>
                  <a:pt x="397" y="4714"/>
                  <a:pt x="397" y="4676"/>
                </a:cubicBezTo>
                <a:cubicBezTo>
                  <a:pt x="397" y="4639"/>
                  <a:pt x="378" y="4608"/>
                  <a:pt x="356" y="4608"/>
                </a:cubicBezTo>
                <a:close/>
                <a:moveTo>
                  <a:pt x="563" y="4608"/>
                </a:moveTo>
                <a:cubicBezTo>
                  <a:pt x="540" y="4608"/>
                  <a:pt x="522" y="4639"/>
                  <a:pt x="522" y="4676"/>
                </a:cubicBezTo>
                <a:cubicBezTo>
                  <a:pt x="522" y="4714"/>
                  <a:pt x="540" y="4745"/>
                  <a:pt x="563" y="4745"/>
                </a:cubicBezTo>
                <a:cubicBezTo>
                  <a:pt x="586" y="4745"/>
                  <a:pt x="604" y="4714"/>
                  <a:pt x="604" y="4676"/>
                </a:cubicBezTo>
                <a:cubicBezTo>
                  <a:pt x="604" y="4639"/>
                  <a:pt x="586" y="4608"/>
                  <a:pt x="563" y="4608"/>
                </a:cubicBezTo>
                <a:close/>
                <a:moveTo>
                  <a:pt x="778" y="4608"/>
                </a:moveTo>
                <a:cubicBezTo>
                  <a:pt x="755" y="4608"/>
                  <a:pt x="737" y="4639"/>
                  <a:pt x="737" y="4676"/>
                </a:cubicBezTo>
                <a:cubicBezTo>
                  <a:pt x="737" y="4714"/>
                  <a:pt x="755" y="4745"/>
                  <a:pt x="778" y="4745"/>
                </a:cubicBezTo>
                <a:cubicBezTo>
                  <a:pt x="801" y="4745"/>
                  <a:pt x="819" y="4714"/>
                  <a:pt x="819" y="4676"/>
                </a:cubicBezTo>
                <a:cubicBezTo>
                  <a:pt x="819" y="4639"/>
                  <a:pt x="801" y="4608"/>
                  <a:pt x="778" y="4608"/>
                </a:cubicBezTo>
                <a:close/>
                <a:moveTo>
                  <a:pt x="985" y="4608"/>
                </a:moveTo>
                <a:cubicBezTo>
                  <a:pt x="963" y="4608"/>
                  <a:pt x="944" y="4639"/>
                  <a:pt x="944" y="4676"/>
                </a:cubicBezTo>
                <a:cubicBezTo>
                  <a:pt x="944" y="4714"/>
                  <a:pt x="963" y="4745"/>
                  <a:pt x="985" y="4745"/>
                </a:cubicBezTo>
                <a:cubicBezTo>
                  <a:pt x="1008" y="4745"/>
                  <a:pt x="1026" y="4714"/>
                  <a:pt x="1026" y="4676"/>
                </a:cubicBezTo>
                <a:cubicBezTo>
                  <a:pt x="1026" y="4639"/>
                  <a:pt x="1008" y="4608"/>
                  <a:pt x="985" y="4608"/>
                </a:cubicBezTo>
                <a:close/>
                <a:moveTo>
                  <a:pt x="1193" y="4608"/>
                </a:moveTo>
                <a:cubicBezTo>
                  <a:pt x="1170" y="4608"/>
                  <a:pt x="1152" y="4639"/>
                  <a:pt x="1152" y="4676"/>
                </a:cubicBezTo>
                <a:cubicBezTo>
                  <a:pt x="1152" y="4714"/>
                  <a:pt x="1170" y="4745"/>
                  <a:pt x="1193" y="4745"/>
                </a:cubicBezTo>
                <a:cubicBezTo>
                  <a:pt x="1215" y="4745"/>
                  <a:pt x="1234" y="4714"/>
                  <a:pt x="1234" y="4676"/>
                </a:cubicBezTo>
                <a:cubicBezTo>
                  <a:pt x="1234" y="4639"/>
                  <a:pt x="1215" y="4608"/>
                  <a:pt x="1193" y="4608"/>
                </a:cubicBezTo>
                <a:close/>
                <a:moveTo>
                  <a:pt x="1407" y="4608"/>
                </a:moveTo>
                <a:cubicBezTo>
                  <a:pt x="1385" y="4608"/>
                  <a:pt x="1366" y="4639"/>
                  <a:pt x="1366" y="4676"/>
                </a:cubicBezTo>
                <a:cubicBezTo>
                  <a:pt x="1366" y="4714"/>
                  <a:pt x="1385" y="4745"/>
                  <a:pt x="1407" y="4745"/>
                </a:cubicBezTo>
                <a:cubicBezTo>
                  <a:pt x="1430" y="4745"/>
                  <a:pt x="1449" y="4714"/>
                  <a:pt x="1449" y="4676"/>
                </a:cubicBezTo>
                <a:cubicBezTo>
                  <a:pt x="1449" y="4639"/>
                  <a:pt x="1430" y="4608"/>
                  <a:pt x="1407" y="4608"/>
                </a:cubicBezTo>
                <a:close/>
                <a:moveTo>
                  <a:pt x="1615" y="4608"/>
                </a:moveTo>
                <a:cubicBezTo>
                  <a:pt x="1592" y="4608"/>
                  <a:pt x="1574" y="4639"/>
                  <a:pt x="1574" y="4676"/>
                </a:cubicBezTo>
                <a:cubicBezTo>
                  <a:pt x="1574" y="4714"/>
                  <a:pt x="1592" y="4745"/>
                  <a:pt x="1615" y="4745"/>
                </a:cubicBezTo>
                <a:cubicBezTo>
                  <a:pt x="1637" y="4745"/>
                  <a:pt x="1656" y="4714"/>
                  <a:pt x="1656" y="4676"/>
                </a:cubicBezTo>
                <a:cubicBezTo>
                  <a:pt x="1656" y="4639"/>
                  <a:pt x="1637" y="4608"/>
                  <a:pt x="1615" y="4608"/>
                </a:cubicBezTo>
                <a:close/>
                <a:moveTo>
                  <a:pt x="1822" y="4608"/>
                </a:moveTo>
                <a:cubicBezTo>
                  <a:pt x="1799" y="4608"/>
                  <a:pt x="1781" y="4639"/>
                  <a:pt x="1781" y="4676"/>
                </a:cubicBezTo>
                <a:cubicBezTo>
                  <a:pt x="1781" y="4714"/>
                  <a:pt x="1799" y="4745"/>
                  <a:pt x="1822" y="4745"/>
                </a:cubicBezTo>
                <a:cubicBezTo>
                  <a:pt x="1845" y="4745"/>
                  <a:pt x="1863" y="4714"/>
                  <a:pt x="1863" y="4676"/>
                </a:cubicBezTo>
                <a:cubicBezTo>
                  <a:pt x="1863" y="4639"/>
                  <a:pt x="1845" y="4608"/>
                  <a:pt x="1822" y="4608"/>
                </a:cubicBezTo>
                <a:close/>
                <a:moveTo>
                  <a:pt x="2037" y="4608"/>
                </a:moveTo>
                <a:cubicBezTo>
                  <a:pt x="2014" y="4608"/>
                  <a:pt x="1996" y="4639"/>
                  <a:pt x="1996" y="4676"/>
                </a:cubicBezTo>
                <a:cubicBezTo>
                  <a:pt x="1996" y="4714"/>
                  <a:pt x="2014" y="4745"/>
                  <a:pt x="2037" y="4745"/>
                </a:cubicBezTo>
                <a:cubicBezTo>
                  <a:pt x="2060" y="4745"/>
                  <a:pt x="2078" y="4714"/>
                  <a:pt x="2078" y="4676"/>
                </a:cubicBezTo>
                <a:cubicBezTo>
                  <a:pt x="2078" y="4639"/>
                  <a:pt x="2060" y="4608"/>
                  <a:pt x="2037" y="4608"/>
                </a:cubicBezTo>
                <a:close/>
                <a:moveTo>
                  <a:pt x="2244" y="4608"/>
                </a:moveTo>
                <a:cubicBezTo>
                  <a:pt x="2222" y="4608"/>
                  <a:pt x="2203" y="4639"/>
                  <a:pt x="2203" y="4676"/>
                </a:cubicBezTo>
                <a:cubicBezTo>
                  <a:pt x="2203" y="4714"/>
                  <a:pt x="2222" y="4745"/>
                  <a:pt x="2244" y="4745"/>
                </a:cubicBezTo>
                <a:cubicBezTo>
                  <a:pt x="2267" y="4745"/>
                  <a:pt x="2285" y="4714"/>
                  <a:pt x="2285" y="4676"/>
                </a:cubicBezTo>
                <a:cubicBezTo>
                  <a:pt x="2285" y="4639"/>
                  <a:pt x="2267" y="4608"/>
                  <a:pt x="2244" y="4608"/>
                </a:cubicBezTo>
                <a:close/>
                <a:moveTo>
                  <a:pt x="2452" y="4608"/>
                </a:moveTo>
                <a:cubicBezTo>
                  <a:pt x="2429" y="4608"/>
                  <a:pt x="2411" y="4639"/>
                  <a:pt x="2411" y="4676"/>
                </a:cubicBezTo>
                <a:cubicBezTo>
                  <a:pt x="2411" y="4714"/>
                  <a:pt x="2429" y="4745"/>
                  <a:pt x="2452" y="4745"/>
                </a:cubicBezTo>
                <a:cubicBezTo>
                  <a:pt x="2474" y="4745"/>
                  <a:pt x="2493" y="4714"/>
                  <a:pt x="2493" y="4676"/>
                </a:cubicBezTo>
                <a:cubicBezTo>
                  <a:pt x="2493" y="4639"/>
                  <a:pt x="2474" y="4608"/>
                  <a:pt x="2452" y="4608"/>
                </a:cubicBezTo>
                <a:close/>
                <a:moveTo>
                  <a:pt x="2666" y="4608"/>
                </a:moveTo>
                <a:cubicBezTo>
                  <a:pt x="2644" y="4608"/>
                  <a:pt x="2625" y="4639"/>
                  <a:pt x="2625" y="4676"/>
                </a:cubicBezTo>
                <a:cubicBezTo>
                  <a:pt x="2625" y="4714"/>
                  <a:pt x="2644" y="4745"/>
                  <a:pt x="2666" y="4745"/>
                </a:cubicBezTo>
                <a:cubicBezTo>
                  <a:pt x="2689" y="4745"/>
                  <a:pt x="2707" y="4714"/>
                  <a:pt x="2707" y="4676"/>
                </a:cubicBezTo>
                <a:cubicBezTo>
                  <a:pt x="2707" y="4639"/>
                  <a:pt x="2689" y="4608"/>
                  <a:pt x="2666" y="4608"/>
                </a:cubicBezTo>
                <a:close/>
                <a:moveTo>
                  <a:pt x="2874" y="4608"/>
                </a:moveTo>
                <a:cubicBezTo>
                  <a:pt x="2851" y="4608"/>
                  <a:pt x="2833" y="4639"/>
                  <a:pt x="2833" y="4676"/>
                </a:cubicBezTo>
                <a:cubicBezTo>
                  <a:pt x="2833" y="4714"/>
                  <a:pt x="2851" y="4745"/>
                  <a:pt x="2874" y="4745"/>
                </a:cubicBezTo>
                <a:cubicBezTo>
                  <a:pt x="2896" y="4745"/>
                  <a:pt x="2915" y="4714"/>
                  <a:pt x="2915" y="4676"/>
                </a:cubicBezTo>
                <a:cubicBezTo>
                  <a:pt x="2915" y="4639"/>
                  <a:pt x="2896" y="4608"/>
                  <a:pt x="2874" y="4608"/>
                </a:cubicBezTo>
                <a:close/>
                <a:moveTo>
                  <a:pt x="3081" y="4608"/>
                </a:moveTo>
                <a:cubicBezTo>
                  <a:pt x="3058" y="4608"/>
                  <a:pt x="3040" y="4639"/>
                  <a:pt x="3040" y="4676"/>
                </a:cubicBezTo>
                <a:cubicBezTo>
                  <a:pt x="3040" y="4714"/>
                  <a:pt x="3058" y="4745"/>
                  <a:pt x="3081" y="4745"/>
                </a:cubicBezTo>
                <a:cubicBezTo>
                  <a:pt x="3104" y="4745"/>
                  <a:pt x="3122" y="4714"/>
                  <a:pt x="3122" y="4676"/>
                </a:cubicBezTo>
                <a:cubicBezTo>
                  <a:pt x="3122" y="4639"/>
                  <a:pt x="3104" y="4608"/>
                  <a:pt x="3081" y="4608"/>
                </a:cubicBezTo>
                <a:close/>
                <a:moveTo>
                  <a:pt x="3296" y="4608"/>
                </a:moveTo>
                <a:cubicBezTo>
                  <a:pt x="3273" y="4608"/>
                  <a:pt x="3255" y="4639"/>
                  <a:pt x="3255" y="4676"/>
                </a:cubicBezTo>
                <a:cubicBezTo>
                  <a:pt x="3255" y="4714"/>
                  <a:pt x="3273" y="4745"/>
                  <a:pt x="3296" y="4745"/>
                </a:cubicBezTo>
                <a:cubicBezTo>
                  <a:pt x="3319" y="4745"/>
                  <a:pt x="3337" y="4714"/>
                  <a:pt x="3337" y="4676"/>
                </a:cubicBezTo>
                <a:cubicBezTo>
                  <a:pt x="3337" y="4639"/>
                  <a:pt x="3319" y="4608"/>
                  <a:pt x="3296" y="4608"/>
                </a:cubicBezTo>
                <a:close/>
                <a:moveTo>
                  <a:pt x="3503" y="4608"/>
                </a:moveTo>
                <a:cubicBezTo>
                  <a:pt x="3481" y="4608"/>
                  <a:pt x="3462" y="4639"/>
                  <a:pt x="3462" y="4676"/>
                </a:cubicBezTo>
                <a:cubicBezTo>
                  <a:pt x="3462" y="4714"/>
                  <a:pt x="3481" y="4745"/>
                  <a:pt x="3503" y="4745"/>
                </a:cubicBezTo>
                <a:cubicBezTo>
                  <a:pt x="3526" y="4745"/>
                  <a:pt x="3544" y="4714"/>
                  <a:pt x="3544" y="4676"/>
                </a:cubicBezTo>
                <a:cubicBezTo>
                  <a:pt x="3544" y="4639"/>
                  <a:pt x="3526" y="4608"/>
                  <a:pt x="3503" y="4608"/>
                </a:cubicBezTo>
                <a:close/>
                <a:moveTo>
                  <a:pt x="3711" y="4608"/>
                </a:moveTo>
                <a:cubicBezTo>
                  <a:pt x="3688" y="4608"/>
                  <a:pt x="3669" y="4639"/>
                  <a:pt x="3669" y="4676"/>
                </a:cubicBezTo>
                <a:cubicBezTo>
                  <a:pt x="3669" y="4714"/>
                  <a:pt x="3688" y="4745"/>
                  <a:pt x="3711" y="4745"/>
                </a:cubicBezTo>
                <a:cubicBezTo>
                  <a:pt x="3733" y="4745"/>
                  <a:pt x="3752" y="4714"/>
                  <a:pt x="3752" y="4676"/>
                </a:cubicBezTo>
                <a:cubicBezTo>
                  <a:pt x="3752" y="4639"/>
                  <a:pt x="3733" y="4608"/>
                  <a:pt x="3711" y="4608"/>
                </a:cubicBezTo>
                <a:close/>
                <a:moveTo>
                  <a:pt x="3925" y="4608"/>
                </a:moveTo>
                <a:cubicBezTo>
                  <a:pt x="3903" y="4608"/>
                  <a:pt x="3884" y="4639"/>
                  <a:pt x="3884" y="4676"/>
                </a:cubicBezTo>
                <a:cubicBezTo>
                  <a:pt x="3884" y="4714"/>
                  <a:pt x="3903" y="4745"/>
                  <a:pt x="3925" y="4745"/>
                </a:cubicBezTo>
                <a:cubicBezTo>
                  <a:pt x="3948" y="4745"/>
                  <a:pt x="3966" y="4714"/>
                  <a:pt x="3966" y="4676"/>
                </a:cubicBezTo>
                <a:cubicBezTo>
                  <a:pt x="3966" y="4639"/>
                  <a:pt x="3948" y="4608"/>
                  <a:pt x="3925" y="4608"/>
                </a:cubicBezTo>
                <a:close/>
                <a:moveTo>
                  <a:pt x="4133" y="4608"/>
                </a:moveTo>
                <a:cubicBezTo>
                  <a:pt x="4110" y="4608"/>
                  <a:pt x="4092" y="4639"/>
                  <a:pt x="4092" y="4676"/>
                </a:cubicBezTo>
                <a:cubicBezTo>
                  <a:pt x="4092" y="4714"/>
                  <a:pt x="4110" y="4745"/>
                  <a:pt x="4133" y="4745"/>
                </a:cubicBezTo>
                <a:cubicBezTo>
                  <a:pt x="4155" y="4745"/>
                  <a:pt x="4174" y="4714"/>
                  <a:pt x="4174" y="4676"/>
                </a:cubicBezTo>
                <a:cubicBezTo>
                  <a:pt x="4174" y="4639"/>
                  <a:pt x="4155" y="4608"/>
                  <a:pt x="4133" y="4608"/>
                </a:cubicBezTo>
                <a:close/>
                <a:moveTo>
                  <a:pt x="4348" y="4608"/>
                </a:moveTo>
                <a:cubicBezTo>
                  <a:pt x="4325" y="4608"/>
                  <a:pt x="4307" y="4639"/>
                  <a:pt x="4307" y="4676"/>
                </a:cubicBezTo>
                <a:cubicBezTo>
                  <a:pt x="4307" y="4714"/>
                  <a:pt x="4325" y="4745"/>
                  <a:pt x="4348" y="4745"/>
                </a:cubicBezTo>
                <a:cubicBezTo>
                  <a:pt x="4370" y="4745"/>
                  <a:pt x="4389" y="4714"/>
                  <a:pt x="4389" y="4676"/>
                </a:cubicBezTo>
                <a:cubicBezTo>
                  <a:pt x="4389" y="4639"/>
                  <a:pt x="4370" y="4608"/>
                  <a:pt x="4348" y="4608"/>
                </a:cubicBezTo>
                <a:close/>
                <a:moveTo>
                  <a:pt x="4555" y="4608"/>
                </a:moveTo>
                <a:cubicBezTo>
                  <a:pt x="4532" y="4608"/>
                  <a:pt x="4514" y="4639"/>
                  <a:pt x="4514" y="4676"/>
                </a:cubicBezTo>
                <a:cubicBezTo>
                  <a:pt x="4514" y="4714"/>
                  <a:pt x="4532" y="4745"/>
                  <a:pt x="4555" y="4745"/>
                </a:cubicBezTo>
                <a:cubicBezTo>
                  <a:pt x="4578" y="4745"/>
                  <a:pt x="4596" y="4714"/>
                  <a:pt x="4596" y="4676"/>
                </a:cubicBezTo>
                <a:cubicBezTo>
                  <a:pt x="4596" y="4639"/>
                  <a:pt x="4578" y="4608"/>
                  <a:pt x="4555" y="4608"/>
                </a:cubicBezTo>
                <a:close/>
                <a:moveTo>
                  <a:pt x="4762" y="4608"/>
                </a:moveTo>
                <a:cubicBezTo>
                  <a:pt x="4740" y="4608"/>
                  <a:pt x="4721" y="4639"/>
                  <a:pt x="4721" y="4676"/>
                </a:cubicBezTo>
                <a:cubicBezTo>
                  <a:pt x="4721" y="4714"/>
                  <a:pt x="4740" y="4745"/>
                  <a:pt x="4762" y="4745"/>
                </a:cubicBezTo>
                <a:cubicBezTo>
                  <a:pt x="4763" y="4745"/>
                  <a:pt x="4763" y="4744"/>
                  <a:pt x="4764" y="4744"/>
                </a:cubicBezTo>
                <a:cubicBezTo>
                  <a:pt x="4777" y="4717"/>
                  <a:pt x="4790" y="4689"/>
                  <a:pt x="4803" y="4668"/>
                </a:cubicBezTo>
                <a:cubicBezTo>
                  <a:pt x="4800" y="4634"/>
                  <a:pt x="4783" y="4608"/>
                  <a:pt x="4762" y="4608"/>
                </a:cubicBezTo>
                <a:close/>
                <a:moveTo>
                  <a:pt x="4977" y="4608"/>
                </a:moveTo>
                <a:cubicBezTo>
                  <a:pt x="4955" y="4608"/>
                  <a:pt x="4936" y="4639"/>
                  <a:pt x="4936" y="4676"/>
                </a:cubicBezTo>
                <a:cubicBezTo>
                  <a:pt x="4936" y="4714"/>
                  <a:pt x="4955" y="4745"/>
                  <a:pt x="4977" y="4745"/>
                </a:cubicBezTo>
                <a:cubicBezTo>
                  <a:pt x="5000" y="4745"/>
                  <a:pt x="5018" y="4714"/>
                  <a:pt x="5018" y="4676"/>
                </a:cubicBezTo>
                <a:cubicBezTo>
                  <a:pt x="5018" y="4639"/>
                  <a:pt x="5000" y="4608"/>
                  <a:pt x="4977" y="4608"/>
                </a:cubicBezTo>
                <a:close/>
                <a:moveTo>
                  <a:pt x="5392" y="4608"/>
                </a:moveTo>
                <a:cubicBezTo>
                  <a:pt x="5369" y="4608"/>
                  <a:pt x="5351" y="4639"/>
                  <a:pt x="5351" y="4676"/>
                </a:cubicBezTo>
                <a:cubicBezTo>
                  <a:pt x="5351" y="4714"/>
                  <a:pt x="5369" y="4745"/>
                  <a:pt x="5392" y="4745"/>
                </a:cubicBezTo>
                <a:cubicBezTo>
                  <a:pt x="5414" y="4745"/>
                  <a:pt x="5433" y="4714"/>
                  <a:pt x="5433" y="4676"/>
                </a:cubicBezTo>
                <a:cubicBezTo>
                  <a:pt x="5433" y="4639"/>
                  <a:pt x="5414" y="4608"/>
                  <a:pt x="5392" y="4608"/>
                </a:cubicBezTo>
                <a:close/>
                <a:moveTo>
                  <a:pt x="5607" y="4608"/>
                </a:moveTo>
                <a:cubicBezTo>
                  <a:pt x="5584" y="4608"/>
                  <a:pt x="5566" y="4639"/>
                  <a:pt x="5566" y="4676"/>
                </a:cubicBezTo>
                <a:cubicBezTo>
                  <a:pt x="5566" y="4692"/>
                  <a:pt x="5569" y="4706"/>
                  <a:pt x="5574" y="4718"/>
                </a:cubicBezTo>
                <a:cubicBezTo>
                  <a:pt x="5577" y="4710"/>
                  <a:pt x="5580" y="4702"/>
                  <a:pt x="5583" y="4694"/>
                </a:cubicBezTo>
                <a:cubicBezTo>
                  <a:pt x="5596" y="4709"/>
                  <a:pt x="5608" y="4725"/>
                  <a:pt x="5619" y="4741"/>
                </a:cubicBezTo>
                <a:cubicBezTo>
                  <a:pt x="5636" y="4732"/>
                  <a:pt x="5648" y="4707"/>
                  <a:pt x="5648" y="4676"/>
                </a:cubicBezTo>
                <a:cubicBezTo>
                  <a:pt x="5648" y="4639"/>
                  <a:pt x="5629" y="4608"/>
                  <a:pt x="5607" y="4608"/>
                </a:cubicBezTo>
                <a:close/>
                <a:moveTo>
                  <a:pt x="5814" y="4608"/>
                </a:moveTo>
                <a:cubicBezTo>
                  <a:pt x="5791" y="4608"/>
                  <a:pt x="5773" y="4639"/>
                  <a:pt x="5773" y="4676"/>
                </a:cubicBezTo>
                <a:cubicBezTo>
                  <a:pt x="5773" y="4714"/>
                  <a:pt x="5791" y="4745"/>
                  <a:pt x="5814" y="4745"/>
                </a:cubicBezTo>
                <a:cubicBezTo>
                  <a:pt x="5837" y="4745"/>
                  <a:pt x="5855" y="4714"/>
                  <a:pt x="5855" y="4676"/>
                </a:cubicBezTo>
                <a:cubicBezTo>
                  <a:pt x="5855" y="4639"/>
                  <a:pt x="5837" y="4608"/>
                  <a:pt x="5814" y="4608"/>
                </a:cubicBezTo>
                <a:close/>
                <a:moveTo>
                  <a:pt x="6021" y="4608"/>
                </a:moveTo>
                <a:cubicBezTo>
                  <a:pt x="5999" y="4608"/>
                  <a:pt x="5980" y="4639"/>
                  <a:pt x="5980" y="4676"/>
                </a:cubicBezTo>
                <a:cubicBezTo>
                  <a:pt x="5980" y="4714"/>
                  <a:pt x="5999" y="4745"/>
                  <a:pt x="6021" y="4745"/>
                </a:cubicBezTo>
                <a:cubicBezTo>
                  <a:pt x="6044" y="4745"/>
                  <a:pt x="6062" y="4714"/>
                  <a:pt x="6062" y="4676"/>
                </a:cubicBezTo>
                <a:cubicBezTo>
                  <a:pt x="6062" y="4673"/>
                  <a:pt x="6062" y="4669"/>
                  <a:pt x="6062" y="4666"/>
                </a:cubicBezTo>
                <a:cubicBezTo>
                  <a:pt x="6061" y="4666"/>
                  <a:pt x="6060" y="4665"/>
                  <a:pt x="6059" y="4664"/>
                </a:cubicBezTo>
                <a:cubicBezTo>
                  <a:pt x="6051" y="4659"/>
                  <a:pt x="6042" y="4638"/>
                  <a:pt x="6034" y="4611"/>
                </a:cubicBezTo>
                <a:cubicBezTo>
                  <a:pt x="6030" y="4609"/>
                  <a:pt x="6026" y="4608"/>
                  <a:pt x="6021" y="4608"/>
                </a:cubicBezTo>
                <a:close/>
                <a:moveTo>
                  <a:pt x="6232" y="4608"/>
                </a:moveTo>
                <a:cubicBezTo>
                  <a:pt x="6224" y="4608"/>
                  <a:pt x="6217" y="4611"/>
                  <a:pt x="6210" y="4618"/>
                </a:cubicBezTo>
                <a:cubicBezTo>
                  <a:pt x="6217" y="4620"/>
                  <a:pt x="6223" y="4621"/>
                  <a:pt x="6230" y="4621"/>
                </a:cubicBezTo>
                <a:cubicBezTo>
                  <a:pt x="6235" y="4621"/>
                  <a:pt x="6240" y="4618"/>
                  <a:pt x="6243" y="4611"/>
                </a:cubicBezTo>
                <a:cubicBezTo>
                  <a:pt x="6240" y="4609"/>
                  <a:pt x="6236" y="4608"/>
                  <a:pt x="6232" y="4608"/>
                </a:cubicBezTo>
                <a:close/>
                <a:moveTo>
                  <a:pt x="7073" y="4608"/>
                </a:moveTo>
                <a:cubicBezTo>
                  <a:pt x="7050" y="4608"/>
                  <a:pt x="7032" y="4639"/>
                  <a:pt x="7032" y="4676"/>
                </a:cubicBezTo>
                <a:cubicBezTo>
                  <a:pt x="7032" y="4714"/>
                  <a:pt x="7050" y="4745"/>
                  <a:pt x="7073" y="4745"/>
                </a:cubicBezTo>
                <a:cubicBezTo>
                  <a:pt x="7096" y="4745"/>
                  <a:pt x="7114" y="4714"/>
                  <a:pt x="7114" y="4676"/>
                </a:cubicBezTo>
                <a:cubicBezTo>
                  <a:pt x="7114" y="4639"/>
                  <a:pt x="7096" y="4608"/>
                  <a:pt x="7073" y="4608"/>
                </a:cubicBezTo>
                <a:close/>
                <a:moveTo>
                  <a:pt x="7280" y="4608"/>
                </a:moveTo>
                <a:cubicBezTo>
                  <a:pt x="7258" y="4608"/>
                  <a:pt x="7239" y="4639"/>
                  <a:pt x="7239" y="4676"/>
                </a:cubicBezTo>
                <a:cubicBezTo>
                  <a:pt x="7239" y="4714"/>
                  <a:pt x="7258" y="4745"/>
                  <a:pt x="7280" y="4745"/>
                </a:cubicBezTo>
                <a:cubicBezTo>
                  <a:pt x="7303" y="4745"/>
                  <a:pt x="7321" y="4714"/>
                  <a:pt x="7321" y="4676"/>
                </a:cubicBezTo>
                <a:cubicBezTo>
                  <a:pt x="7321" y="4639"/>
                  <a:pt x="7303" y="4608"/>
                  <a:pt x="7280" y="4608"/>
                </a:cubicBezTo>
                <a:close/>
                <a:moveTo>
                  <a:pt x="7495" y="4608"/>
                </a:moveTo>
                <a:cubicBezTo>
                  <a:pt x="7473" y="4608"/>
                  <a:pt x="7454" y="4639"/>
                  <a:pt x="7454" y="4676"/>
                </a:cubicBezTo>
                <a:cubicBezTo>
                  <a:pt x="7454" y="4714"/>
                  <a:pt x="7473" y="4745"/>
                  <a:pt x="7495" y="4745"/>
                </a:cubicBezTo>
                <a:cubicBezTo>
                  <a:pt x="7518" y="4745"/>
                  <a:pt x="7536" y="4714"/>
                  <a:pt x="7536" y="4676"/>
                </a:cubicBezTo>
                <a:cubicBezTo>
                  <a:pt x="7536" y="4639"/>
                  <a:pt x="7518" y="4608"/>
                  <a:pt x="7495" y="4608"/>
                </a:cubicBezTo>
                <a:close/>
                <a:moveTo>
                  <a:pt x="8753" y="4608"/>
                </a:moveTo>
                <a:cubicBezTo>
                  <a:pt x="8750" y="4632"/>
                  <a:pt x="8748" y="4655"/>
                  <a:pt x="8748" y="4689"/>
                </a:cubicBezTo>
                <a:cubicBezTo>
                  <a:pt x="8741" y="4689"/>
                  <a:pt x="8735" y="4702"/>
                  <a:pt x="8728" y="4710"/>
                </a:cubicBezTo>
                <a:cubicBezTo>
                  <a:pt x="8747" y="4710"/>
                  <a:pt x="8761" y="4720"/>
                  <a:pt x="8773" y="4732"/>
                </a:cubicBezTo>
                <a:cubicBezTo>
                  <a:pt x="8784" y="4720"/>
                  <a:pt x="8791" y="4699"/>
                  <a:pt x="8791" y="4676"/>
                </a:cubicBezTo>
                <a:cubicBezTo>
                  <a:pt x="8791" y="4640"/>
                  <a:pt x="8774" y="4611"/>
                  <a:pt x="8753" y="4608"/>
                </a:cubicBezTo>
                <a:close/>
                <a:moveTo>
                  <a:pt x="8961" y="4608"/>
                </a:moveTo>
                <a:cubicBezTo>
                  <a:pt x="8939" y="4608"/>
                  <a:pt x="8920" y="4639"/>
                  <a:pt x="8920" y="4676"/>
                </a:cubicBezTo>
                <a:cubicBezTo>
                  <a:pt x="8920" y="4714"/>
                  <a:pt x="8939" y="4745"/>
                  <a:pt x="8961" y="4745"/>
                </a:cubicBezTo>
                <a:cubicBezTo>
                  <a:pt x="8984" y="4745"/>
                  <a:pt x="9002" y="4714"/>
                  <a:pt x="9002" y="4676"/>
                </a:cubicBezTo>
                <a:cubicBezTo>
                  <a:pt x="9002" y="4639"/>
                  <a:pt x="8984" y="4608"/>
                  <a:pt x="8961" y="4608"/>
                </a:cubicBezTo>
                <a:close/>
                <a:moveTo>
                  <a:pt x="9169" y="4608"/>
                </a:moveTo>
                <a:cubicBezTo>
                  <a:pt x="9146" y="4608"/>
                  <a:pt x="9128" y="4639"/>
                  <a:pt x="9128" y="4676"/>
                </a:cubicBezTo>
                <a:cubicBezTo>
                  <a:pt x="9128" y="4714"/>
                  <a:pt x="9146" y="4745"/>
                  <a:pt x="9169" y="4745"/>
                </a:cubicBezTo>
                <a:cubicBezTo>
                  <a:pt x="9191" y="4745"/>
                  <a:pt x="9210" y="4714"/>
                  <a:pt x="9210" y="4676"/>
                </a:cubicBezTo>
                <a:cubicBezTo>
                  <a:pt x="9210" y="4639"/>
                  <a:pt x="9191" y="4608"/>
                  <a:pt x="9169" y="4608"/>
                </a:cubicBezTo>
                <a:close/>
                <a:moveTo>
                  <a:pt x="10850" y="4608"/>
                </a:moveTo>
                <a:cubicBezTo>
                  <a:pt x="10827" y="4608"/>
                  <a:pt x="10809" y="4639"/>
                  <a:pt x="10809" y="4676"/>
                </a:cubicBezTo>
                <a:cubicBezTo>
                  <a:pt x="10809" y="4714"/>
                  <a:pt x="10827" y="4745"/>
                  <a:pt x="10850" y="4745"/>
                </a:cubicBezTo>
                <a:cubicBezTo>
                  <a:pt x="10873" y="4745"/>
                  <a:pt x="10891" y="4714"/>
                  <a:pt x="10891" y="4676"/>
                </a:cubicBezTo>
                <a:cubicBezTo>
                  <a:pt x="10891" y="4639"/>
                  <a:pt x="10873" y="4608"/>
                  <a:pt x="10850" y="4608"/>
                </a:cubicBezTo>
                <a:close/>
                <a:moveTo>
                  <a:pt x="11065" y="4608"/>
                </a:moveTo>
                <a:cubicBezTo>
                  <a:pt x="11042" y="4608"/>
                  <a:pt x="11024" y="4639"/>
                  <a:pt x="11024" y="4676"/>
                </a:cubicBezTo>
                <a:cubicBezTo>
                  <a:pt x="11024" y="4714"/>
                  <a:pt x="11042" y="4745"/>
                  <a:pt x="11065" y="4745"/>
                </a:cubicBezTo>
                <a:cubicBezTo>
                  <a:pt x="11087" y="4745"/>
                  <a:pt x="11106" y="4714"/>
                  <a:pt x="11106" y="4676"/>
                </a:cubicBezTo>
                <a:cubicBezTo>
                  <a:pt x="11106" y="4639"/>
                  <a:pt x="11087" y="4608"/>
                  <a:pt x="11065" y="4608"/>
                </a:cubicBezTo>
                <a:close/>
                <a:moveTo>
                  <a:pt x="11694" y="4608"/>
                </a:moveTo>
                <a:cubicBezTo>
                  <a:pt x="11672" y="4608"/>
                  <a:pt x="11653" y="4639"/>
                  <a:pt x="11653" y="4676"/>
                </a:cubicBezTo>
                <a:cubicBezTo>
                  <a:pt x="11653" y="4714"/>
                  <a:pt x="11672" y="4745"/>
                  <a:pt x="11694" y="4745"/>
                </a:cubicBezTo>
                <a:cubicBezTo>
                  <a:pt x="11717" y="4745"/>
                  <a:pt x="11735" y="4714"/>
                  <a:pt x="11735" y="4676"/>
                </a:cubicBezTo>
                <a:cubicBezTo>
                  <a:pt x="11735" y="4639"/>
                  <a:pt x="11717" y="4608"/>
                  <a:pt x="11694" y="4608"/>
                </a:cubicBezTo>
                <a:close/>
                <a:moveTo>
                  <a:pt x="11902" y="4608"/>
                </a:moveTo>
                <a:cubicBezTo>
                  <a:pt x="11879" y="4608"/>
                  <a:pt x="11861" y="4639"/>
                  <a:pt x="11861" y="4676"/>
                </a:cubicBezTo>
                <a:cubicBezTo>
                  <a:pt x="11861" y="4714"/>
                  <a:pt x="11879" y="4745"/>
                  <a:pt x="11902" y="4745"/>
                </a:cubicBezTo>
                <a:cubicBezTo>
                  <a:pt x="11924" y="4745"/>
                  <a:pt x="11943" y="4714"/>
                  <a:pt x="11943" y="4676"/>
                </a:cubicBezTo>
                <a:cubicBezTo>
                  <a:pt x="11943" y="4639"/>
                  <a:pt x="11924" y="4608"/>
                  <a:pt x="11902" y="4608"/>
                </a:cubicBezTo>
                <a:close/>
                <a:moveTo>
                  <a:pt x="12109" y="4608"/>
                </a:moveTo>
                <a:cubicBezTo>
                  <a:pt x="12086" y="4608"/>
                  <a:pt x="12068" y="4639"/>
                  <a:pt x="12068" y="4676"/>
                </a:cubicBezTo>
                <a:cubicBezTo>
                  <a:pt x="12068" y="4714"/>
                  <a:pt x="12086" y="4745"/>
                  <a:pt x="12109" y="4745"/>
                </a:cubicBezTo>
                <a:cubicBezTo>
                  <a:pt x="12132" y="4745"/>
                  <a:pt x="12150" y="4714"/>
                  <a:pt x="12150" y="4676"/>
                </a:cubicBezTo>
                <a:cubicBezTo>
                  <a:pt x="12150" y="4639"/>
                  <a:pt x="12132" y="4608"/>
                  <a:pt x="12109" y="4608"/>
                </a:cubicBezTo>
                <a:close/>
                <a:moveTo>
                  <a:pt x="12329" y="4608"/>
                </a:moveTo>
                <a:lnTo>
                  <a:pt x="12329" y="4741"/>
                </a:lnTo>
                <a:cubicBezTo>
                  <a:pt x="12347" y="4733"/>
                  <a:pt x="12360" y="4707"/>
                  <a:pt x="12360" y="4674"/>
                </a:cubicBezTo>
                <a:cubicBezTo>
                  <a:pt x="12360" y="4642"/>
                  <a:pt x="12347" y="4615"/>
                  <a:pt x="12329" y="4608"/>
                </a:cubicBezTo>
                <a:close/>
                <a:moveTo>
                  <a:pt x="12531" y="4608"/>
                </a:moveTo>
                <a:cubicBezTo>
                  <a:pt x="12508" y="4608"/>
                  <a:pt x="12490" y="4639"/>
                  <a:pt x="12490" y="4676"/>
                </a:cubicBezTo>
                <a:cubicBezTo>
                  <a:pt x="12490" y="4714"/>
                  <a:pt x="12508" y="4745"/>
                  <a:pt x="12531" y="4745"/>
                </a:cubicBezTo>
                <a:cubicBezTo>
                  <a:pt x="12554" y="4745"/>
                  <a:pt x="12572" y="4714"/>
                  <a:pt x="12572" y="4676"/>
                </a:cubicBezTo>
                <a:cubicBezTo>
                  <a:pt x="12572" y="4639"/>
                  <a:pt x="12554" y="4608"/>
                  <a:pt x="12531" y="4608"/>
                </a:cubicBezTo>
                <a:close/>
                <a:moveTo>
                  <a:pt x="12738" y="4608"/>
                </a:moveTo>
                <a:cubicBezTo>
                  <a:pt x="12716" y="4608"/>
                  <a:pt x="12697" y="4639"/>
                  <a:pt x="12697" y="4676"/>
                </a:cubicBezTo>
                <a:cubicBezTo>
                  <a:pt x="12697" y="4714"/>
                  <a:pt x="12716" y="4745"/>
                  <a:pt x="12738" y="4745"/>
                </a:cubicBezTo>
                <a:cubicBezTo>
                  <a:pt x="12761" y="4745"/>
                  <a:pt x="12779" y="4714"/>
                  <a:pt x="12779" y="4676"/>
                </a:cubicBezTo>
                <a:cubicBezTo>
                  <a:pt x="12779" y="4639"/>
                  <a:pt x="12761" y="4608"/>
                  <a:pt x="12738" y="4608"/>
                </a:cubicBezTo>
                <a:close/>
                <a:moveTo>
                  <a:pt x="12953" y="4608"/>
                </a:moveTo>
                <a:cubicBezTo>
                  <a:pt x="12931" y="4608"/>
                  <a:pt x="12912" y="4639"/>
                  <a:pt x="12912" y="4676"/>
                </a:cubicBezTo>
                <a:cubicBezTo>
                  <a:pt x="12912" y="4714"/>
                  <a:pt x="12931" y="4745"/>
                  <a:pt x="12953" y="4745"/>
                </a:cubicBezTo>
                <a:cubicBezTo>
                  <a:pt x="12976" y="4745"/>
                  <a:pt x="12994" y="4714"/>
                  <a:pt x="12994" y="4676"/>
                </a:cubicBezTo>
                <a:cubicBezTo>
                  <a:pt x="12994" y="4639"/>
                  <a:pt x="12976" y="4608"/>
                  <a:pt x="12953" y="4608"/>
                </a:cubicBezTo>
                <a:close/>
                <a:moveTo>
                  <a:pt x="13161" y="4608"/>
                </a:moveTo>
                <a:cubicBezTo>
                  <a:pt x="13138" y="4608"/>
                  <a:pt x="13120" y="4639"/>
                  <a:pt x="13120" y="4676"/>
                </a:cubicBezTo>
                <a:cubicBezTo>
                  <a:pt x="13120" y="4714"/>
                  <a:pt x="13138" y="4745"/>
                  <a:pt x="13161" y="4745"/>
                </a:cubicBezTo>
                <a:cubicBezTo>
                  <a:pt x="13183" y="4745"/>
                  <a:pt x="13202" y="4714"/>
                  <a:pt x="13202" y="4676"/>
                </a:cubicBezTo>
                <a:cubicBezTo>
                  <a:pt x="13202" y="4639"/>
                  <a:pt x="13183" y="4608"/>
                  <a:pt x="13161" y="4608"/>
                </a:cubicBezTo>
                <a:close/>
                <a:moveTo>
                  <a:pt x="13368" y="4608"/>
                </a:moveTo>
                <a:cubicBezTo>
                  <a:pt x="13345" y="4608"/>
                  <a:pt x="13327" y="4639"/>
                  <a:pt x="13327" y="4676"/>
                </a:cubicBezTo>
                <a:cubicBezTo>
                  <a:pt x="13327" y="4714"/>
                  <a:pt x="13345" y="4745"/>
                  <a:pt x="13368" y="4745"/>
                </a:cubicBezTo>
                <a:cubicBezTo>
                  <a:pt x="13391" y="4745"/>
                  <a:pt x="13409" y="4714"/>
                  <a:pt x="13409" y="4676"/>
                </a:cubicBezTo>
                <a:cubicBezTo>
                  <a:pt x="13409" y="4639"/>
                  <a:pt x="13391" y="4608"/>
                  <a:pt x="13368" y="4608"/>
                </a:cubicBezTo>
                <a:close/>
                <a:moveTo>
                  <a:pt x="13583" y="4608"/>
                </a:moveTo>
                <a:cubicBezTo>
                  <a:pt x="13560" y="4608"/>
                  <a:pt x="13542" y="4639"/>
                  <a:pt x="13542" y="4676"/>
                </a:cubicBezTo>
                <a:cubicBezTo>
                  <a:pt x="13542" y="4714"/>
                  <a:pt x="13560" y="4745"/>
                  <a:pt x="13583" y="4745"/>
                </a:cubicBezTo>
                <a:cubicBezTo>
                  <a:pt x="13605" y="4745"/>
                  <a:pt x="13624" y="4714"/>
                  <a:pt x="13624" y="4676"/>
                </a:cubicBezTo>
                <a:cubicBezTo>
                  <a:pt x="13624" y="4639"/>
                  <a:pt x="13605" y="4608"/>
                  <a:pt x="13583" y="4608"/>
                </a:cubicBezTo>
                <a:close/>
                <a:moveTo>
                  <a:pt x="13790" y="4608"/>
                </a:moveTo>
                <a:cubicBezTo>
                  <a:pt x="13767" y="4608"/>
                  <a:pt x="13749" y="4639"/>
                  <a:pt x="13749" y="4676"/>
                </a:cubicBezTo>
                <a:cubicBezTo>
                  <a:pt x="13749" y="4714"/>
                  <a:pt x="13767" y="4745"/>
                  <a:pt x="13790" y="4745"/>
                </a:cubicBezTo>
                <a:cubicBezTo>
                  <a:pt x="13813" y="4745"/>
                  <a:pt x="13831" y="4714"/>
                  <a:pt x="13831" y="4676"/>
                </a:cubicBezTo>
                <a:cubicBezTo>
                  <a:pt x="13831" y="4639"/>
                  <a:pt x="13813" y="4608"/>
                  <a:pt x="13790" y="4608"/>
                </a:cubicBezTo>
                <a:close/>
                <a:moveTo>
                  <a:pt x="13997" y="4608"/>
                </a:moveTo>
                <a:cubicBezTo>
                  <a:pt x="13975" y="4608"/>
                  <a:pt x="13956" y="4639"/>
                  <a:pt x="13956" y="4676"/>
                </a:cubicBezTo>
                <a:cubicBezTo>
                  <a:pt x="13956" y="4714"/>
                  <a:pt x="13975" y="4745"/>
                  <a:pt x="13997" y="4745"/>
                </a:cubicBezTo>
                <a:cubicBezTo>
                  <a:pt x="14020" y="4745"/>
                  <a:pt x="14038" y="4714"/>
                  <a:pt x="14038" y="4676"/>
                </a:cubicBezTo>
                <a:cubicBezTo>
                  <a:pt x="14038" y="4639"/>
                  <a:pt x="14020" y="4608"/>
                  <a:pt x="13997" y="4608"/>
                </a:cubicBezTo>
                <a:close/>
                <a:moveTo>
                  <a:pt x="14212" y="4608"/>
                </a:moveTo>
                <a:cubicBezTo>
                  <a:pt x="14190" y="4608"/>
                  <a:pt x="14171" y="4639"/>
                  <a:pt x="14171" y="4676"/>
                </a:cubicBezTo>
                <a:cubicBezTo>
                  <a:pt x="14171" y="4714"/>
                  <a:pt x="14190" y="4745"/>
                  <a:pt x="14212" y="4745"/>
                </a:cubicBezTo>
                <a:cubicBezTo>
                  <a:pt x="14235" y="4745"/>
                  <a:pt x="14253" y="4714"/>
                  <a:pt x="14253" y="4676"/>
                </a:cubicBezTo>
                <a:cubicBezTo>
                  <a:pt x="14253" y="4639"/>
                  <a:pt x="14235" y="4608"/>
                  <a:pt x="14212" y="4608"/>
                </a:cubicBezTo>
                <a:close/>
                <a:moveTo>
                  <a:pt x="14420" y="4608"/>
                </a:moveTo>
                <a:cubicBezTo>
                  <a:pt x="14397" y="4608"/>
                  <a:pt x="14379" y="4639"/>
                  <a:pt x="14379" y="4676"/>
                </a:cubicBezTo>
                <a:cubicBezTo>
                  <a:pt x="14379" y="4714"/>
                  <a:pt x="14397" y="4745"/>
                  <a:pt x="14420" y="4745"/>
                </a:cubicBezTo>
                <a:cubicBezTo>
                  <a:pt x="14442" y="4745"/>
                  <a:pt x="14461" y="4714"/>
                  <a:pt x="14461" y="4676"/>
                </a:cubicBezTo>
                <a:cubicBezTo>
                  <a:pt x="14461" y="4639"/>
                  <a:pt x="14442" y="4608"/>
                  <a:pt x="14420" y="4608"/>
                </a:cubicBezTo>
                <a:close/>
                <a:moveTo>
                  <a:pt x="14627" y="4608"/>
                </a:moveTo>
                <a:cubicBezTo>
                  <a:pt x="14604" y="4608"/>
                  <a:pt x="14586" y="4639"/>
                  <a:pt x="14586" y="4676"/>
                </a:cubicBezTo>
                <a:cubicBezTo>
                  <a:pt x="14586" y="4714"/>
                  <a:pt x="14604" y="4745"/>
                  <a:pt x="14627" y="4745"/>
                </a:cubicBezTo>
                <a:cubicBezTo>
                  <a:pt x="14649" y="4745"/>
                  <a:pt x="14668" y="4714"/>
                  <a:pt x="14668" y="4676"/>
                </a:cubicBezTo>
                <a:cubicBezTo>
                  <a:pt x="14668" y="4639"/>
                  <a:pt x="14649" y="4608"/>
                  <a:pt x="14627" y="4608"/>
                </a:cubicBezTo>
                <a:close/>
                <a:moveTo>
                  <a:pt x="14842" y="4608"/>
                </a:moveTo>
                <a:cubicBezTo>
                  <a:pt x="14819" y="4608"/>
                  <a:pt x="14801" y="4639"/>
                  <a:pt x="14801" y="4676"/>
                </a:cubicBezTo>
                <a:cubicBezTo>
                  <a:pt x="14801" y="4714"/>
                  <a:pt x="14819" y="4745"/>
                  <a:pt x="14842" y="4745"/>
                </a:cubicBezTo>
                <a:cubicBezTo>
                  <a:pt x="14864" y="4745"/>
                  <a:pt x="14883" y="4714"/>
                  <a:pt x="14883" y="4676"/>
                </a:cubicBezTo>
                <a:cubicBezTo>
                  <a:pt x="14883" y="4639"/>
                  <a:pt x="14864" y="4608"/>
                  <a:pt x="14842" y="4608"/>
                </a:cubicBezTo>
                <a:close/>
                <a:moveTo>
                  <a:pt x="15049" y="4608"/>
                </a:moveTo>
                <a:cubicBezTo>
                  <a:pt x="15026" y="4608"/>
                  <a:pt x="15008" y="4639"/>
                  <a:pt x="15008" y="4676"/>
                </a:cubicBezTo>
                <a:cubicBezTo>
                  <a:pt x="15008" y="4714"/>
                  <a:pt x="15026" y="4745"/>
                  <a:pt x="15049" y="4745"/>
                </a:cubicBezTo>
                <a:cubicBezTo>
                  <a:pt x="15072" y="4745"/>
                  <a:pt x="15090" y="4714"/>
                  <a:pt x="15090" y="4676"/>
                </a:cubicBezTo>
                <a:cubicBezTo>
                  <a:pt x="15090" y="4639"/>
                  <a:pt x="15072" y="4608"/>
                  <a:pt x="15049" y="4608"/>
                </a:cubicBezTo>
                <a:close/>
                <a:moveTo>
                  <a:pt x="15256" y="4608"/>
                </a:moveTo>
                <a:cubicBezTo>
                  <a:pt x="15234" y="4608"/>
                  <a:pt x="15215" y="4639"/>
                  <a:pt x="15215" y="4676"/>
                </a:cubicBezTo>
                <a:cubicBezTo>
                  <a:pt x="15215" y="4714"/>
                  <a:pt x="15234" y="4745"/>
                  <a:pt x="15256" y="4745"/>
                </a:cubicBezTo>
                <a:cubicBezTo>
                  <a:pt x="15279" y="4745"/>
                  <a:pt x="15297" y="4714"/>
                  <a:pt x="15297" y="4676"/>
                </a:cubicBezTo>
                <a:cubicBezTo>
                  <a:pt x="15297" y="4639"/>
                  <a:pt x="15279" y="4608"/>
                  <a:pt x="15256" y="4608"/>
                </a:cubicBezTo>
                <a:close/>
                <a:moveTo>
                  <a:pt x="15471" y="4608"/>
                </a:moveTo>
                <a:cubicBezTo>
                  <a:pt x="15449" y="4608"/>
                  <a:pt x="15430" y="4639"/>
                  <a:pt x="15430" y="4676"/>
                </a:cubicBezTo>
                <a:cubicBezTo>
                  <a:pt x="15430" y="4714"/>
                  <a:pt x="15449" y="4745"/>
                  <a:pt x="15471" y="4745"/>
                </a:cubicBezTo>
                <a:cubicBezTo>
                  <a:pt x="15494" y="4745"/>
                  <a:pt x="15512" y="4714"/>
                  <a:pt x="15512" y="4676"/>
                </a:cubicBezTo>
                <a:cubicBezTo>
                  <a:pt x="15512" y="4639"/>
                  <a:pt x="15494" y="4608"/>
                  <a:pt x="15471" y="4608"/>
                </a:cubicBezTo>
                <a:close/>
                <a:moveTo>
                  <a:pt x="15679" y="4608"/>
                </a:moveTo>
                <a:cubicBezTo>
                  <a:pt x="15656" y="4608"/>
                  <a:pt x="15638" y="4639"/>
                  <a:pt x="15638" y="4676"/>
                </a:cubicBezTo>
                <a:cubicBezTo>
                  <a:pt x="15638" y="4714"/>
                  <a:pt x="15656" y="4745"/>
                  <a:pt x="15679" y="4745"/>
                </a:cubicBezTo>
                <a:cubicBezTo>
                  <a:pt x="15701" y="4745"/>
                  <a:pt x="15720" y="4714"/>
                  <a:pt x="15720" y="4676"/>
                </a:cubicBezTo>
                <a:cubicBezTo>
                  <a:pt x="15720" y="4639"/>
                  <a:pt x="15701" y="4608"/>
                  <a:pt x="15679" y="4608"/>
                </a:cubicBezTo>
                <a:close/>
                <a:moveTo>
                  <a:pt x="15894" y="4608"/>
                </a:moveTo>
                <a:cubicBezTo>
                  <a:pt x="15871" y="4608"/>
                  <a:pt x="15853" y="4639"/>
                  <a:pt x="15853" y="4676"/>
                </a:cubicBezTo>
                <a:cubicBezTo>
                  <a:pt x="15853" y="4714"/>
                  <a:pt x="15871" y="4745"/>
                  <a:pt x="15894" y="4745"/>
                </a:cubicBezTo>
                <a:cubicBezTo>
                  <a:pt x="15916" y="4745"/>
                  <a:pt x="15935" y="4714"/>
                  <a:pt x="15935" y="4676"/>
                </a:cubicBezTo>
                <a:cubicBezTo>
                  <a:pt x="15935" y="4639"/>
                  <a:pt x="15916" y="4608"/>
                  <a:pt x="15894" y="4608"/>
                </a:cubicBezTo>
                <a:close/>
                <a:moveTo>
                  <a:pt x="16101" y="4608"/>
                </a:moveTo>
                <a:cubicBezTo>
                  <a:pt x="16078" y="4608"/>
                  <a:pt x="16060" y="4639"/>
                  <a:pt x="16060" y="4676"/>
                </a:cubicBezTo>
                <a:cubicBezTo>
                  <a:pt x="16060" y="4714"/>
                  <a:pt x="16078" y="4745"/>
                  <a:pt x="16101" y="4745"/>
                </a:cubicBezTo>
                <a:cubicBezTo>
                  <a:pt x="16123" y="4745"/>
                  <a:pt x="16142" y="4714"/>
                  <a:pt x="16142" y="4676"/>
                </a:cubicBezTo>
                <a:cubicBezTo>
                  <a:pt x="16142" y="4639"/>
                  <a:pt x="16123" y="4608"/>
                  <a:pt x="16101" y="4608"/>
                </a:cubicBezTo>
                <a:close/>
                <a:moveTo>
                  <a:pt x="16308" y="4608"/>
                </a:moveTo>
                <a:cubicBezTo>
                  <a:pt x="16285" y="4608"/>
                  <a:pt x="16267" y="4639"/>
                  <a:pt x="16267" y="4676"/>
                </a:cubicBezTo>
                <a:cubicBezTo>
                  <a:pt x="16267" y="4714"/>
                  <a:pt x="16285" y="4745"/>
                  <a:pt x="16308" y="4745"/>
                </a:cubicBezTo>
                <a:cubicBezTo>
                  <a:pt x="16331" y="4745"/>
                  <a:pt x="16349" y="4714"/>
                  <a:pt x="16349" y="4676"/>
                </a:cubicBezTo>
                <a:cubicBezTo>
                  <a:pt x="16349" y="4639"/>
                  <a:pt x="16331" y="4608"/>
                  <a:pt x="16308" y="4608"/>
                </a:cubicBezTo>
                <a:close/>
                <a:moveTo>
                  <a:pt x="16523" y="4608"/>
                </a:moveTo>
                <a:cubicBezTo>
                  <a:pt x="16500" y="4608"/>
                  <a:pt x="16482" y="4639"/>
                  <a:pt x="16482" y="4676"/>
                </a:cubicBezTo>
                <a:cubicBezTo>
                  <a:pt x="16482" y="4714"/>
                  <a:pt x="16500" y="4745"/>
                  <a:pt x="16523" y="4745"/>
                </a:cubicBezTo>
                <a:cubicBezTo>
                  <a:pt x="16546" y="4745"/>
                  <a:pt x="16564" y="4714"/>
                  <a:pt x="16564" y="4676"/>
                </a:cubicBezTo>
                <a:cubicBezTo>
                  <a:pt x="16564" y="4639"/>
                  <a:pt x="16546" y="4608"/>
                  <a:pt x="16523" y="4608"/>
                </a:cubicBezTo>
                <a:close/>
                <a:moveTo>
                  <a:pt x="16730" y="4608"/>
                </a:moveTo>
                <a:cubicBezTo>
                  <a:pt x="16708" y="4608"/>
                  <a:pt x="16689" y="4639"/>
                  <a:pt x="16689" y="4676"/>
                </a:cubicBezTo>
                <a:cubicBezTo>
                  <a:pt x="16689" y="4714"/>
                  <a:pt x="16708" y="4745"/>
                  <a:pt x="16730" y="4745"/>
                </a:cubicBezTo>
                <a:cubicBezTo>
                  <a:pt x="16753" y="4745"/>
                  <a:pt x="16771" y="4714"/>
                  <a:pt x="16771" y="4676"/>
                </a:cubicBezTo>
                <a:cubicBezTo>
                  <a:pt x="16771" y="4639"/>
                  <a:pt x="16753" y="4608"/>
                  <a:pt x="16730" y="4608"/>
                </a:cubicBezTo>
                <a:close/>
                <a:moveTo>
                  <a:pt x="16938" y="4608"/>
                </a:moveTo>
                <a:cubicBezTo>
                  <a:pt x="16915" y="4608"/>
                  <a:pt x="16897" y="4639"/>
                  <a:pt x="16897" y="4676"/>
                </a:cubicBezTo>
                <a:cubicBezTo>
                  <a:pt x="16897" y="4714"/>
                  <a:pt x="16915" y="4745"/>
                  <a:pt x="16938" y="4745"/>
                </a:cubicBezTo>
                <a:cubicBezTo>
                  <a:pt x="16960" y="4745"/>
                  <a:pt x="16979" y="4714"/>
                  <a:pt x="16979" y="4676"/>
                </a:cubicBezTo>
                <a:cubicBezTo>
                  <a:pt x="16979" y="4639"/>
                  <a:pt x="16960" y="4608"/>
                  <a:pt x="16938" y="4608"/>
                </a:cubicBezTo>
                <a:close/>
                <a:moveTo>
                  <a:pt x="17153" y="4608"/>
                </a:moveTo>
                <a:cubicBezTo>
                  <a:pt x="17130" y="4608"/>
                  <a:pt x="17111" y="4639"/>
                  <a:pt x="17111" y="4676"/>
                </a:cubicBezTo>
                <a:cubicBezTo>
                  <a:pt x="17111" y="4714"/>
                  <a:pt x="17130" y="4745"/>
                  <a:pt x="17153" y="4745"/>
                </a:cubicBezTo>
                <a:cubicBezTo>
                  <a:pt x="17175" y="4745"/>
                  <a:pt x="17194" y="4714"/>
                  <a:pt x="17194" y="4676"/>
                </a:cubicBezTo>
                <a:cubicBezTo>
                  <a:pt x="17194" y="4639"/>
                  <a:pt x="17175" y="4608"/>
                  <a:pt x="17153" y="4608"/>
                </a:cubicBezTo>
                <a:close/>
                <a:moveTo>
                  <a:pt x="17360" y="4608"/>
                </a:moveTo>
                <a:cubicBezTo>
                  <a:pt x="17337" y="4608"/>
                  <a:pt x="17319" y="4639"/>
                  <a:pt x="17319" y="4676"/>
                </a:cubicBezTo>
                <a:cubicBezTo>
                  <a:pt x="17319" y="4714"/>
                  <a:pt x="17337" y="4745"/>
                  <a:pt x="17360" y="4745"/>
                </a:cubicBezTo>
                <a:cubicBezTo>
                  <a:pt x="17382" y="4745"/>
                  <a:pt x="17401" y="4714"/>
                  <a:pt x="17401" y="4676"/>
                </a:cubicBezTo>
                <a:cubicBezTo>
                  <a:pt x="17401" y="4639"/>
                  <a:pt x="17382" y="4608"/>
                  <a:pt x="17360" y="4608"/>
                </a:cubicBezTo>
                <a:close/>
                <a:moveTo>
                  <a:pt x="17567" y="4608"/>
                </a:moveTo>
                <a:cubicBezTo>
                  <a:pt x="17544" y="4608"/>
                  <a:pt x="17526" y="4639"/>
                  <a:pt x="17526" y="4676"/>
                </a:cubicBezTo>
                <a:cubicBezTo>
                  <a:pt x="17526" y="4714"/>
                  <a:pt x="17544" y="4745"/>
                  <a:pt x="17567" y="4745"/>
                </a:cubicBezTo>
                <a:cubicBezTo>
                  <a:pt x="17590" y="4745"/>
                  <a:pt x="17608" y="4714"/>
                  <a:pt x="17608" y="4676"/>
                </a:cubicBezTo>
                <a:cubicBezTo>
                  <a:pt x="17608" y="4639"/>
                  <a:pt x="17590" y="4608"/>
                  <a:pt x="17567" y="4608"/>
                </a:cubicBezTo>
                <a:close/>
                <a:moveTo>
                  <a:pt x="17782" y="4608"/>
                </a:moveTo>
                <a:cubicBezTo>
                  <a:pt x="17759" y="4608"/>
                  <a:pt x="17741" y="4639"/>
                  <a:pt x="17741" y="4676"/>
                </a:cubicBezTo>
                <a:cubicBezTo>
                  <a:pt x="17741" y="4714"/>
                  <a:pt x="17759" y="4745"/>
                  <a:pt x="17782" y="4745"/>
                </a:cubicBezTo>
                <a:cubicBezTo>
                  <a:pt x="17805" y="4745"/>
                  <a:pt x="17823" y="4714"/>
                  <a:pt x="17823" y="4676"/>
                </a:cubicBezTo>
                <a:cubicBezTo>
                  <a:pt x="17823" y="4639"/>
                  <a:pt x="17805" y="4608"/>
                  <a:pt x="17782" y="4608"/>
                </a:cubicBezTo>
                <a:close/>
                <a:moveTo>
                  <a:pt x="17989" y="4608"/>
                </a:moveTo>
                <a:cubicBezTo>
                  <a:pt x="17967" y="4608"/>
                  <a:pt x="17948" y="4639"/>
                  <a:pt x="17948" y="4676"/>
                </a:cubicBezTo>
                <a:cubicBezTo>
                  <a:pt x="17948" y="4714"/>
                  <a:pt x="17967" y="4745"/>
                  <a:pt x="17989" y="4745"/>
                </a:cubicBezTo>
                <a:cubicBezTo>
                  <a:pt x="18012" y="4745"/>
                  <a:pt x="18030" y="4714"/>
                  <a:pt x="18030" y="4676"/>
                </a:cubicBezTo>
                <a:cubicBezTo>
                  <a:pt x="18030" y="4639"/>
                  <a:pt x="18012" y="4608"/>
                  <a:pt x="17989" y="4608"/>
                </a:cubicBezTo>
                <a:close/>
                <a:moveTo>
                  <a:pt x="18197" y="4608"/>
                </a:moveTo>
                <a:cubicBezTo>
                  <a:pt x="18174" y="4608"/>
                  <a:pt x="18156" y="4639"/>
                  <a:pt x="18156" y="4676"/>
                </a:cubicBezTo>
                <a:cubicBezTo>
                  <a:pt x="18156" y="4714"/>
                  <a:pt x="18174" y="4745"/>
                  <a:pt x="18197" y="4745"/>
                </a:cubicBezTo>
                <a:cubicBezTo>
                  <a:pt x="18219" y="4745"/>
                  <a:pt x="18238" y="4714"/>
                  <a:pt x="18238" y="4676"/>
                </a:cubicBezTo>
                <a:cubicBezTo>
                  <a:pt x="18238" y="4639"/>
                  <a:pt x="18219" y="4608"/>
                  <a:pt x="18197" y="4608"/>
                </a:cubicBezTo>
                <a:close/>
                <a:moveTo>
                  <a:pt x="18412" y="4608"/>
                </a:moveTo>
                <a:cubicBezTo>
                  <a:pt x="18389" y="4608"/>
                  <a:pt x="18370" y="4639"/>
                  <a:pt x="18370" y="4676"/>
                </a:cubicBezTo>
                <a:cubicBezTo>
                  <a:pt x="18370" y="4714"/>
                  <a:pt x="18389" y="4745"/>
                  <a:pt x="18412" y="4745"/>
                </a:cubicBezTo>
                <a:cubicBezTo>
                  <a:pt x="18434" y="4745"/>
                  <a:pt x="18453" y="4714"/>
                  <a:pt x="18453" y="4676"/>
                </a:cubicBezTo>
                <a:cubicBezTo>
                  <a:pt x="18453" y="4639"/>
                  <a:pt x="18434" y="4608"/>
                  <a:pt x="18412" y="4608"/>
                </a:cubicBezTo>
                <a:close/>
                <a:moveTo>
                  <a:pt x="18619" y="4608"/>
                </a:moveTo>
                <a:cubicBezTo>
                  <a:pt x="18596" y="4608"/>
                  <a:pt x="18578" y="4639"/>
                  <a:pt x="18578" y="4676"/>
                </a:cubicBezTo>
                <a:cubicBezTo>
                  <a:pt x="18578" y="4714"/>
                  <a:pt x="18596" y="4745"/>
                  <a:pt x="18619" y="4745"/>
                </a:cubicBezTo>
                <a:cubicBezTo>
                  <a:pt x="18641" y="4745"/>
                  <a:pt x="18660" y="4714"/>
                  <a:pt x="18660" y="4676"/>
                </a:cubicBezTo>
                <a:cubicBezTo>
                  <a:pt x="18660" y="4639"/>
                  <a:pt x="18641" y="4608"/>
                  <a:pt x="18619" y="4608"/>
                </a:cubicBezTo>
                <a:close/>
                <a:moveTo>
                  <a:pt x="18826" y="4608"/>
                </a:moveTo>
                <a:cubicBezTo>
                  <a:pt x="18803" y="4608"/>
                  <a:pt x="18785" y="4639"/>
                  <a:pt x="18785" y="4676"/>
                </a:cubicBezTo>
                <a:cubicBezTo>
                  <a:pt x="18785" y="4714"/>
                  <a:pt x="18803" y="4745"/>
                  <a:pt x="18826" y="4745"/>
                </a:cubicBezTo>
                <a:cubicBezTo>
                  <a:pt x="18849" y="4745"/>
                  <a:pt x="18867" y="4714"/>
                  <a:pt x="18867" y="4676"/>
                </a:cubicBezTo>
                <a:cubicBezTo>
                  <a:pt x="18867" y="4639"/>
                  <a:pt x="18849" y="4608"/>
                  <a:pt x="18826" y="4608"/>
                </a:cubicBezTo>
                <a:close/>
                <a:moveTo>
                  <a:pt x="19041" y="4608"/>
                </a:moveTo>
                <a:cubicBezTo>
                  <a:pt x="19018" y="4608"/>
                  <a:pt x="19000" y="4639"/>
                  <a:pt x="19000" y="4676"/>
                </a:cubicBezTo>
                <a:cubicBezTo>
                  <a:pt x="19000" y="4714"/>
                  <a:pt x="19018" y="4745"/>
                  <a:pt x="19041" y="4745"/>
                </a:cubicBezTo>
                <a:cubicBezTo>
                  <a:pt x="19064" y="4745"/>
                  <a:pt x="19082" y="4714"/>
                  <a:pt x="19082" y="4676"/>
                </a:cubicBezTo>
                <a:cubicBezTo>
                  <a:pt x="19082" y="4639"/>
                  <a:pt x="19064" y="4608"/>
                  <a:pt x="19041" y="4608"/>
                </a:cubicBezTo>
                <a:close/>
                <a:moveTo>
                  <a:pt x="19248" y="4608"/>
                </a:moveTo>
                <a:cubicBezTo>
                  <a:pt x="19226" y="4608"/>
                  <a:pt x="19207" y="4639"/>
                  <a:pt x="19207" y="4676"/>
                </a:cubicBezTo>
                <a:cubicBezTo>
                  <a:pt x="19207" y="4714"/>
                  <a:pt x="19226" y="4745"/>
                  <a:pt x="19248" y="4745"/>
                </a:cubicBezTo>
                <a:cubicBezTo>
                  <a:pt x="19271" y="4745"/>
                  <a:pt x="19289" y="4714"/>
                  <a:pt x="19289" y="4676"/>
                </a:cubicBezTo>
                <a:cubicBezTo>
                  <a:pt x="19289" y="4639"/>
                  <a:pt x="19271" y="4608"/>
                  <a:pt x="19248" y="4608"/>
                </a:cubicBezTo>
                <a:close/>
                <a:moveTo>
                  <a:pt x="19456" y="4608"/>
                </a:moveTo>
                <a:cubicBezTo>
                  <a:pt x="19433" y="4608"/>
                  <a:pt x="19415" y="4639"/>
                  <a:pt x="19415" y="4676"/>
                </a:cubicBezTo>
                <a:cubicBezTo>
                  <a:pt x="19415" y="4714"/>
                  <a:pt x="19433" y="4745"/>
                  <a:pt x="19456" y="4745"/>
                </a:cubicBezTo>
                <a:cubicBezTo>
                  <a:pt x="19478" y="4745"/>
                  <a:pt x="19497" y="4714"/>
                  <a:pt x="19497" y="4676"/>
                </a:cubicBezTo>
                <a:cubicBezTo>
                  <a:pt x="19497" y="4639"/>
                  <a:pt x="19478" y="4608"/>
                  <a:pt x="19456" y="4608"/>
                </a:cubicBezTo>
                <a:close/>
                <a:moveTo>
                  <a:pt x="19670" y="4608"/>
                </a:moveTo>
                <a:cubicBezTo>
                  <a:pt x="19648" y="4608"/>
                  <a:pt x="19629" y="4639"/>
                  <a:pt x="19629" y="4676"/>
                </a:cubicBezTo>
                <a:cubicBezTo>
                  <a:pt x="19629" y="4714"/>
                  <a:pt x="19648" y="4745"/>
                  <a:pt x="19670" y="4745"/>
                </a:cubicBezTo>
                <a:cubicBezTo>
                  <a:pt x="19693" y="4745"/>
                  <a:pt x="19712" y="4714"/>
                  <a:pt x="19712" y="4676"/>
                </a:cubicBezTo>
                <a:cubicBezTo>
                  <a:pt x="19712" y="4639"/>
                  <a:pt x="19693" y="4608"/>
                  <a:pt x="19670" y="4608"/>
                </a:cubicBezTo>
                <a:close/>
                <a:moveTo>
                  <a:pt x="19878" y="4608"/>
                </a:moveTo>
                <a:cubicBezTo>
                  <a:pt x="19855" y="4608"/>
                  <a:pt x="19837" y="4639"/>
                  <a:pt x="19837" y="4676"/>
                </a:cubicBezTo>
                <a:cubicBezTo>
                  <a:pt x="19837" y="4714"/>
                  <a:pt x="19855" y="4745"/>
                  <a:pt x="19878" y="4745"/>
                </a:cubicBezTo>
                <a:cubicBezTo>
                  <a:pt x="19900" y="4745"/>
                  <a:pt x="19919" y="4714"/>
                  <a:pt x="19919" y="4676"/>
                </a:cubicBezTo>
                <a:cubicBezTo>
                  <a:pt x="19919" y="4639"/>
                  <a:pt x="19900" y="4608"/>
                  <a:pt x="19878" y="4608"/>
                </a:cubicBezTo>
                <a:close/>
                <a:moveTo>
                  <a:pt x="20085" y="4608"/>
                </a:moveTo>
                <a:cubicBezTo>
                  <a:pt x="20062" y="4608"/>
                  <a:pt x="20044" y="4639"/>
                  <a:pt x="20044" y="4676"/>
                </a:cubicBezTo>
                <a:cubicBezTo>
                  <a:pt x="20044" y="4714"/>
                  <a:pt x="20062" y="4745"/>
                  <a:pt x="20085" y="4745"/>
                </a:cubicBezTo>
                <a:cubicBezTo>
                  <a:pt x="20108" y="4745"/>
                  <a:pt x="20126" y="4714"/>
                  <a:pt x="20126" y="4676"/>
                </a:cubicBezTo>
                <a:cubicBezTo>
                  <a:pt x="20126" y="4639"/>
                  <a:pt x="20108" y="4608"/>
                  <a:pt x="20085" y="4608"/>
                </a:cubicBezTo>
                <a:close/>
                <a:moveTo>
                  <a:pt x="20300" y="4608"/>
                </a:moveTo>
                <a:cubicBezTo>
                  <a:pt x="20277" y="4608"/>
                  <a:pt x="20259" y="4639"/>
                  <a:pt x="20259" y="4676"/>
                </a:cubicBezTo>
                <a:cubicBezTo>
                  <a:pt x="20259" y="4714"/>
                  <a:pt x="20277" y="4745"/>
                  <a:pt x="20300" y="4745"/>
                </a:cubicBezTo>
                <a:cubicBezTo>
                  <a:pt x="20323" y="4745"/>
                  <a:pt x="20341" y="4714"/>
                  <a:pt x="20341" y="4676"/>
                </a:cubicBezTo>
                <a:cubicBezTo>
                  <a:pt x="20341" y="4639"/>
                  <a:pt x="20323" y="4608"/>
                  <a:pt x="20300" y="4608"/>
                </a:cubicBezTo>
                <a:close/>
                <a:moveTo>
                  <a:pt x="20507" y="4608"/>
                </a:moveTo>
                <a:cubicBezTo>
                  <a:pt x="20485" y="4608"/>
                  <a:pt x="20466" y="4639"/>
                  <a:pt x="20466" y="4676"/>
                </a:cubicBezTo>
                <a:cubicBezTo>
                  <a:pt x="20466" y="4714"/>
                  <a:pt x="20485" y="4745"/>
                  <a:pt x="20507" y="4745"/>
                </a:cubicBezTo>
                <a:cubicBezTo>
                  <a:pt x="20530" y="4745"/>
                  <a:pt x="20548" y="4714"/>
                  <a:pt x="20548" y="4676"/>
                </a:cubicBezTo>
                <a:cubicBezTo>
                  <a:pt x="20548" y="4639"/>
                  <a:pt x="20530" y="4608"/>
                  <a:pt x="20507" y="4608"/>
                </a:cubicBezTo>
                <a:close/>
                <a:moveTo>
                  <a:pt x="20715" y="4608"/>
                </a:moveTo>
                <a:cubicBezTo>
                  <a:pt x="20692" y="4608"/>
                  <a:pt x="20674" y="4639"/>
                  <a:pt x="20674" y="4676"/>
                </a:cubicBezTo>
                <a:cubicBezTo>
                  <a:pt x="20674" y="4714"/>
                  <a:pt x="20692" y="4745"/>
                  <a:pt x="20715" y="4745"/>
                </a:cubicBezTo>
                <a:cubicBezTo>
                  <a:pt x="20737" y="4745"/>
                  <a:pt x="20756" y="4714"/>
                  <a:pt x="20756" y="4676"/>
                </a:cubicBezTo>
                <a:cubicBezTo>
                  <a:pt x="20756" y="4639"/>
                  <a:pt x="20737" y="4608"/>
                  <a:pt x="20715" y="4608"/>
                </a:cubicBezTo>
                <a:close/>
                <a:moveTo>
                  <a:pt x="20929" y="4608"/>
                </a:moveTo>
                <a:cubicBezTo>
                  <a:pt x="20907" y="4608"/>
                  <a:pt x="20888" y="4639"/>
                  <a:pt x="20888" y="4676"/>
                </a:cubicBezTo>
                <a:cubicBezTo>
                  <a:pt x="20888" y="4714"/>
                  <a:pt x="20907" y="4745"/>
                  <a:pt x="20929" y="4745"/>
                </a:cubicBezTo>
                <a:cubicBezTo>
                  <a:pt x="20930" y="4745"/>
                  <a:pt x="20930" y="4744"/>
                  <a:pt x="20931" y="4744"/>
                </a:cubicBezTo>
                <a:cubicBezTo>
                  <a:pt x="20931" y="4691"/>
                  <a:pt x="20943" y="4656"/>
                  <a:pt x="20960" y="4630"/>
                </a:cubicBezTo>
                <a:cubicBezTo>
                  <a:pt x="20952" y="4617"/>
                  <a:pt x="20941" y="4608"/>
                  <a:pt x="20929" y="4608"/>
                </a:cubicBezTo>
                <a:close/>
                <a:moveTo>
                  <a:pt x="21349" y="4608"/>
                </a:moveTo>
                <a:cubicBezTo>
                  <a:pt x="21363" y="4629"/>
                  <a:pt x="21376" y="4647"/>
                  <a:pt x="21389" y="4663"/>
                </a:cubicBezTo>
                <a:cubicBezTo>
                  <a:pt x="21386" y="4632"/>
                  <a:pt x="21369" y="4608"/>
                  <a:pt x="21349" y="4608"/>
                </a:cubicBezTo>
                <a:close/>
                <a:moveTo>
                  <a:pt x="463" y="4787"/>
                </a:moveTo>
                <a:cubicBezTo>
                  <a:pt x="441" y="4787"/>
                  <a:pt x="422" y="4818"/>
                  <a:pt x="422" y="4855"/>
                </a:cubicBezTo>
                <a:cubicBezTo>
                  <a:pt x="422" y="4893"/>
                  <a:pt x="441" y="4924"/>
                  <a:pt x="463" y="4924"/>
                </a:cubicBezTo>
                <a:cubicBezTo>
                  <a:pt x="486" y="4924"/>
                  <a:pt x="504" y="4893"/>
                  <a:pt x="504" y="4855"/>
                </a:cubicBezTo>
                <a:cubicBezTo>
                  <a:pt x="504" y="4818"/>
                  <a:pt x="486" y="4787"/>
                  <a:pt x="463" y="4787"/>
                </a:cubicBezTo>
                <a:close/>
                <a:moveTo>
                  <a:pt x="671" y="4787"/>
                </a:moveTo>
                <a:cubicBezTo>
                  <a:pt x="648" y="4787"/>
                  <a:pt x="629" y="4818"/>
                  <a:pt x="629" y="4855"/>
                </a:cubicBezTo>
                <a:cubicBezTo>
                  <a:pt x="629" y="4893"/>
                  <a:pt x="648" y="4924"/>
                  <a:pt x="671" y="4924"/>
                </a:cubicBezTo>
                <a:cubicBezTo>
                  <a:pt x="693" y="4924"/>
                  <a:pt x="712" y="4893"/>
                  <a:pt x="712" y="4855"/>
                </a:cubicBezTo>
                <a:cubicBezTo>
                  <a:pt x="712" y="4818"/>
                  <a:pt x="693" y="4787"/>
                  <a:pt x="671" y="4787"/>
                </a:cubicBezTo>
                <a:close/>
                <a:moveTo>
                  <a:pt x="878" y="4787"/>
                </a:moveTo>
                <a:cubicBezTo>
                  <a:pt x="855" y="4787"/>
                  <a:pt x="837" y="4818"/>
                  <a:pt x="837" y="4855"/>
                </a:cubicBezTo>
                <a:cubicBezTo>
                  <a:pt x="837" y="4893"/>
                  <a:pt x="855" y="4924"/>
                  <a:pt x="878" y="4924"/>
                </a:cubicBezTo>
                <a:cubicBezTo>
                  <a:pt x="900" y="4924"/>
                  <a:pt x="919" y="4893"/>
                  <a:pt x="919" y="4855"/>
                </a:cubicBezTo>
                <a:cubicBezTo>
                  <a:pt x="919" y="4818"/>
                  <a:pt x="900" y="4787"/>
                  <a:pt x="878" y="4787"/>
                </a:cubicBezTo>
                <a:close/>
                <a:moveTo>
                  <a:pt x="1093" y="4787"/>
                </a:moveTo>
                <a:cubicBezTo>
                  <a:pt x="1070" y="4787"/>
                  <a:pt x="1052" y="4818"/>
                  <a:pt x="1052" y="4855"/>
                </a:cubicBezTo>
                <a:cubicBezTo>
                  <a:pt x="1052" y="4893"/>
                  <a:pt x="1070" y="4924"/>
                  <a:pt x="1093" y="4924"/>
                </a:cubicBezTo>
                <a:cubicBezTo>
                  <a:pt x="1115" y="4924"/>
                  <a:pt x="1134" y="4893"/>
                  <a:pt x="1134" y="4855"/>
                </a:cubicBezTo>
                <a:cubicBezTo>
                  <a:pt x="1134" y="4818"/>
                  <a:pt x="1115" y="4787"/>
                  <a:pt x="1093" y="4787"/>
                </a:cubicBezTo>
                <a:close/>
                <a:moveTo>
                  <a:pt x="1300" y="4787"/>
                </a:moveTo>
                <a:cubicBezTo>
                  <a:pt x="1277" y="4787"/>
                  <a:pt x="1259" y="4818"/>
                  <a:pt x="1259" y="4855"/>
                </a:cubicBezTo>
                <a:cubicBezTo>
                  <a:pt x="1259" y="4893"/>
                  <a:pt x="1277" y="4924"/>
                  <a:pt x="1300" y="4924"/>
                </a:cubicBezTo>
                <a:cubicBezTo>
                  <a:pt x="1323" y="4924"/>
                  <a:pt x="1341" y="4893"/>
                  <a:pt x="1341" y="4855"/>
                </a:cubicBezTo>
                <a:cubicBezTo>
                  <a:pt x="1341" y="4818"/>
                  <a:pt x="1323" y="4787"/>
                  <a:pt x="1300" y="4787"/>
                </a:cubicBezTo>
                <a:close/>
                <a:moveTo>
                  <a:pt x="1507" y="4787"/>
                </a:moveTo>
                <a:cubicBezTo>
                  <a:pt x="1485" y="4787"/>
                  <a:pt x="1466" y="4818"/>
                  <a:pt x="1466" y="4855"/>
                </a:cubicBezTo>
                <a:cubicBezTo>
                  <a:pt x="1466" y="4893"/>
                  <a:pt x="1485" y="4924"/>
                  <a:pt x="1507" y="4924"/>
                </a:cubicBezTo>
                <a:cubicBezTo>
                  <a:pt x="1530" y="4924"/>
                  <a:pt x="1548" y="4893"/>
                  <a:pt x="1548" y="4855"/>
                </a:cubicBezTo>
                <a:cubicBezTo>
                  <a:pt x="1548" y="4818"/>
                  <a:pt x="1530" y="4787"/>
                  <a:pt x="1507" y="4787"/>
                </a:cubicBezTo>
                <a:close/>
                <a:moveTo>
                  <a:pt x="1722" y="4787"/>
                </a:moveTo>
                <a:cubicBezTo>
                  <a:pt x="1700" y="4787"/>
                  <a:pt x="1681" y="4818"/>
                  <a:pt x="1681" y="4855"/>
                </a:cubicBezTo>
                <a:cubicBezTo>
                  <a:pt x="1681" y="4893"/>
                  <a:pt x="1700" y="4924"/>
                  <a:pt x="1722" y="4924"/>
                </a:cubicBezTo>
                <a:cubicBezTo>
                  <a:pt x="1745" y="4924"/>
                  <a:pt x="1763" y="4893"/>
                  <a:pt x="1763" y="4855"/>
                </a:cubicBezTo>
                <a:cubicBezTo>
                  <a:pt x="1763" y="4818"/>
                  <a:pt x="1745" y="4787"/>
                  <a:pt x="1722" y="4787"/>
                </a:cubicBezTo>
                <a:close/>
                <a:moveTo>
                  <a:pt x="1930" y="4787"/>
                </a:moveTo>
                <a:cubicBezTo>
                  <a:pt x="1907" y="4787"/>
                  <a:pt x="1888" y="4818"/>
                  <a:pt x="1888" y="4855"/>
                </a:cubicBezTo>
                <a:cubicBezTo>
                  <a:pt x="1888" y="4893"/>
                  <a:pt x="1907" y="4924"/>
                  <a:pt x="1930" y="4924"/>
                </a:cubicBezTo>
                <a:cubicBezTo>
                  <a:pt x="1952" y="4924"/>
                  <a:pt x="1971" y="4893"/>
                  <a:pt x="1971" y="4855"/>
                </a:cubicBezTo>
                <a:cubicBezTo>
                  <a:pt x="1971" y="4818"/>
                  <a:pt x="1952" y="4787"/>
                  <a:pt x="1930" y="4787"/>
                </a:cubicBezTo>
                <a:close/>
                <a:moveTo>
                  <a:pt x="2137" y="4787"/>
                </a:moveTo>
                <a:cubicBezTo>
                  <a:pt x="2114" y="4787"/>
                  <a:pt x="2096" y="4818"/>
                  <a:pt x="2096" y="4855"/>
                </a:cubicBezTo>
                <a:cubicBezTo>
                  <a:pt x="2096" y="4893"/>
                  <a:pt x="2114" y="4924"/>
                  <a:pt x="2137" y="4924"/>
                </a:cubicBezTo>
                <a:cubicBezTo>
                  <a:pt x="2159" y="4924"/>
                  <a:pt x="2178" y="4893"/>
                  <a:pt x="2178" y="4855"/>
                </a:cubicBezTo>
                <a:cubicBezTo>
                  <a:pt x="2178" y="4818"/>
                  <a:pt x="2159" y="4787"/>
                  <a:pt x="2137" y="4787"/>
                </a:cubicBezTo>
                <a:close/>
                <a:moveTo>
                  <a:pt x="2352" y="4787"/>
                </a:moveTo>
                <a:cubicBezTo>
                  <a:pt x="2329" y="4787"/>
                  <a:pt x="2311" y="4818"/>
                  <a:pt x="2311" y="4855"/>
                </a:cubicBezTo>
                <a:cubicBezTo>
                  <a:pt x="2311" y="4893"/>
                  <a:pt x="2329" y="4924"/>
                  <a:pt x="2352" y="4924"/>
                </a:cubicBezTo>
                <a:cubicBezTo>
                  <a:pt x="2374" y="4924"/>
                  <a:pt x="2393" y="4893"/>
                  <a:pt x="2393" y="4855"/>
                </a:cubicBezTo>
                <a:cubicBezTo>
                  <a:pt x="2393" y="4818"/>
                  <a:pt x="2374" y="4787"/>
                  <a:pt x="2352" y="4787"/>
                </a:cubicBezTo>
                <a:close/>
                <a:moveTo>
                  <a:pt x="2559" y="4787"/>
                </a:moveTo>
                <a:cubicBezTo>
                  <a:pt x="2536" y="4787"/>
                  <a:pt x="2518" y="4818"/>
                  <a:pt x="2518" y="4855"/>
                </a:cubicBezTo>
                <a:cubicBezTo>
                  <a:pt x="2518" y="4893"/>
                  <a:pt x="2536" y="4924"/>
                  <a:pt x="2559" y="4924"/>
                </a:cubicBezTo>
                <a:cubicBezTo>
                  <a:pt x="2582" y="4924"/>
                  <a:pt x="2600" y="4893"/>
                  <a:pt x="2600" y="4855"/>
                </a:cubicBezTo>
                <a:cubicBezTo>
                  <a:pt x="2600" y="4818"/>
                  <a:pt x="2582" y="4787"/>
                  <a:pt x="2559" y="4787"/>
                </a:cubicBezTo>
                <a:close/>
                <a:moveTo>
                  <a:pt x="2766" y="4787"/>
                </a:moveTo>
                <a:cubicBezTo>
                  <a:pt x="2744" y="4787"/>
                  <a:pt x="2725" y="4818"/>
                  <a:pt x="2725" y="4855"/>
                </a:cubicBezTo>
                <a:cubicBezTo>
                  <a:pt x="2725" y="4893"/>
                  <a:pt x="2744" y="4924"/>
                  <a:pt x="2766" y="4924"/>
                </a:cubicBezTo>
                <a:cubicBezTo>
                  <a:pt x="2789" y="4924"/>
                  <a:pt x="2807" y="4893"/>
                  <a:pt x="2807" y="4855"/>
                </a:cubicBezTo>
                <a:cubicBezTo>
                  <a:pt x="2807" y="4818"/>
                  <a:pt x="2789" y="4787"/>
                  <a:pt x="2766" y="4787"/>
                </a:cubicBezTo>
                <a:close/>
                <a:moveTo>
                  <a:pt x="2981" y="4787"/>
                </a:moveTo>
                <a:cubicBezTo>
                  <a:pt x="2959" y="4787"/>
                  <a:pt x="2940" y="4818"/>
                  <a:pt x="2940" y="4855"/>
                </a:cubicBezTo>
                <a:cubicBezTo>
                  <a:pt x="2940" y="4893"/>
                  <a:pt x="2959" y="4924"/>
                  <a:pt x="2981" y="4924"/>
                </a:cubicBezTo>
                <a:cubicBezTo>
                  <a:pt x="3004" y="4924"/>
                  <a:pt x="3022" y="4893"/>
                  <a:pt x="3022" y="4855"/>
                </a:cubicBezTo>
                <a:cubicBezTo>
                  <a:pt x="3022" y="4818"/>
                  <a:pt x="3004" y="4787"/>
                  <a:pt x="2981" y="4787"/>
                </a:cubicBezTo>
                <a:close/>
                <a:moveTo>
                  <a:pt x="3188" y="4787"/>
                </a:moveTo>
                <a:cubicBezTo>
                  <a:pt x="3166" y="4787"/>
                  <a:pt x="3147" y="4818"/>
                  <a:pt x="3147" y="4855"/>
                </a:cubicBezTo>
                <a:cubicBezTo>
                  <a:pt x="3147" y="4893"/>
                  <a:pt x="3166" y="4924"/>
                  <a:pt x="3188" y="4924"/>
                </a:cubicBezTo>
                <a:cubicBezTo>
                  <a:pt x="3211" y="4924"/>
                  <a:pt x="3230" y="4893"/>
                  <a:pt x="3230" y="4855"/>
                </a:cubicBezTo>
                <a:cubicBezTo>
                  <a:pt x="3230" y="4818"/>
                  <a:pt x="3211" y="4787"/>
                  <a:pt x="3188" y="4787"/>
                </a:cubicBezTo>
                <a:close/>
                <a:moveTo>
                  <a:pt x="3396" y="4787"/>
                </a:moveTo>
                <a:cubicBezTo>
                  <a:pt x="3373" y="4787"/>
                  <a:pt x="3355" y="4818"/>
                  <a:pt x="3355" y="4855"/>
                </a:cubicBezTo>
                <a:cubicBezTo>
                  <a:pt x="3355" y="4893"/>
                  <a:pt x="3373" y="4924"/>
                  <a:pt x="3396" y="4924"/>
                </a:cubicBezTo>
                <a:cubicBezTo>
                  <a:pt x="3418" y="4924"/>
                  <a:pt x="3437" y="4893"/>
                  <a:pt x="3437" y="4855"/>
                </a:cubicBezTo>
                <a:cubicBezTo>
                  <a:pt x="3437" y="4818"/>
                  <a:pt x="3418" y="4787"/>
                  <a:pt x="3396" y="4787"/>
                </a:cubicBezTo>
                <a:close/>
                <a:moveTo>
                  <a:pt x="3611" y="4787"/>
                </a:moveTo>
                <a:cubicBezTo>
                  <a:pt x="3588" y="4787"/>
                  <a:pt x="3570" y="4818"/>
                  <a:pt x="3570" y="4855"/>
                </a:cubicBezTo>
                <a:cubicBezTo>
                  <a:pt x="3570" y="4893"/>
                  <a:pt x="3588" y="4924"/>
                  <a:pt x="3611" y="4924"/>
                </a:cubicBezTo>
                <a:cubicBezTo>
                  <a:pt x="3633" y="4924"/>
                  <a:pt x="3652" y="4893"/>
                  <a:pt x="3652" y="4855"/>
                </a:cubicBezTo>
                <a:cubicBezTo>
                  <a:pt x="3652" y="4818"/>
                  <a:pt x="3633" y="4787"/>
                  <a:pt x="3611" y="4787"/>
                </a:cubicBezTo>
                <a:close/>
                <a:moveTo>
                  <a:pt x="3818" y="4787"/>
                </a:moveTo>
                <a:cubicBezTo>
                  <a:pt x="3795" y="4787"/>
                  <a:pt x="3777" y="4818"/>
                  <a:pt x="3777" y="4855"/>
                </a:cubicBezTo>
                <a:cubicBezTo>
                  <a:pt x="3777" y="4893"/>
                  <a:pt x="3795" y="4924"/>
                  <a:pt x="3818" y="4924"/>
                </a:cubicBezTo>
                <a:cubicBezTo>
                  <a:pt x="3841" y="4924"/>
                  <a:pt x="3859" y="4893"/>
                  <a:pt x="3859" y="4855"/>
                </a:cubicBezTo>
                <a:cubicBezTo>
                  <a:pt x="3859" y="4818"/>
                  <a:pt x="3841" y="4787"/>
                  <a:pt x="3818" y="4787"/>
                </a:cubicBezTo>
                <a:close/>
                <a:moveTo>
                  <a:pt x="4033" y="4787"/>
                </a:moveTo>
                <a:cubicBezTo>
                  <a:pt x="4010" y="4787"/>
                  <a:pt x="3992" y="4818"/>
                  <a:pt x="3992" y="4855"/>
                </a:cubicBezTo>
                <a:cubicBezTo>
                  <a:pt x="3992" y="4893"/>
                  <a:pt x="4010" y="4924"/>
                  <a:pt x="4033" y="4924"/>
                </a:cubicBezTo>
                <a:cubicBezTo>
                  <a:pt x="4056" y="4924"/>
                  <a:pt x="4074" y="4893"/>
                  <a:pt x="4074" y="4855"/>
                </a:cubicBezTo>
                <a:cubicBezTo>
                  <a:pt x="4074" y="4818"/>
                  <a:pt x="4056" y="4787"/>
                  <a:pt x="4033" y="4787"/>
                </a:cubicBezTo>
                <a:close/>
                <a:moveTo>
                  <a:pt x="4240" y="4787"/>
                </a:moveTo>
                <a:cubicBezTo>
                  <a:pt x="4218" y="4787"/>
                  <a:pt x="4199" y="4818"/>
                  <a:pt x="4199" y="4855"/>
                </a:cubicBezTo>
                <a:cubicBezTo>
                  <a:pt x="4199" y="4893"/>
                  <a:pt x="4218" y="4924"/>
                  <a:pt x="4240" y="4924"/>
                </a:cubicBezTo>
                <a:cubicBezTo>
                  <a:pt x="4263" y="4924"/>
                  <a:pt x="4281" y="4893"/>
                  <a:pt x="4281" y="4855"/>
                </a:cubicBezTo>
                <a:cubicBezTo>
                  <a:pt x="4281" y="4818"/>
                  <a:pt x="4263" y="4787"/>
                  <a:pt x="4240" y="4787"/>
                </a:cubicBezTo>
                <a:close/>
                <a:moveTo>
                  <a:pt x="4447" y="4787"/>
                </a:moveTo>
                <a:cubicBezTo>
                  <a:pt x="4425" y="4787"/>
                  <a:pt x="4406" y="4818"/>
                  <a:pt x="4406" y="4855"/>
                </a:cubicBezTo>
                <a:cubicBezTo>
                  <a:pt x="4406" y="4893"/>
                  <a:pt x="4425" y="4924"/>
                  <a:pt x="4447" y="4924"/>
                </a:cubicBezTo>
                <a:cubicBezTo>
                  <a:pt x="4462" y="4924"/>
                  <a:pt x="4474" y="4912"/>
                  <a:pt x="4482" y="4893"/>
                </a:cubicBezTo>
                <a:cubicBezTo>
                  <a:pt x="4479" y="4891"/>
                  <a:pt x="4476" y="4888"/>
                  <a:pt x="4474" y="4885"/>
                </a:cubicBezTo>
                <a:cubicBezTo>
                  <a:pt x="4485" y="4893"/>
                  <a:pt x="4466" y="4864"/>
                  <a:pt x="4488" y="4864"/>
                </a:cubicBezTo>
                <a:cubicBezTo>
                  <a:pt x="4488" y="4861"/>
                  <a:pt x="4489" y="4858"/>
                  <a:pt x="4489" y="4855"/>
                </a:cubicBezTo>
                <a:cubicBezTo>
                  <a:pt x="4489" y="4818"/>
                  <a:pt x="4470" y="4787"/>
                  <a:pt x="4447" y="4787"/>
                </a:cubicBezTo>
                <a:close/>
                <a:moveTo>
                  <a:pt x="4662" y="4787"/>
                </a:moveTo>
                <a:cubicBezTo>
                  <a:pt x="4640" y="4787"/>
                  <a:pt x="4621" y="4818"/>
                  <a:pt x="4621" y="4855"/>
                </a:cubicBezTo>
                <a:cubicBezTo>
                  <a:pt x="4621" y="4874"/>
                  <a:pt x="4626" y="4890"/>
                  <a:pt x="4633" y="4903"/>
                </a:cubicBezTo>
                <a:cubicBezTo>
                  <a:pt x="4636" y="4889"/>
                  <a:pt x="4636" y="4871"/>
                  <a:pt x="4637" y="4855"/>
                </a:cubicBezTo>
                <a:cubicBezTo>
                  <a:pt x="4639" y="4839"/>
                  <a:pt x="4642" y="4826"/>
                  <a:pt x="4650" y="4826"/>
                </a:cubicBezTo>
                <a:lnTo>
                  <a:pt x="4662" y="4826"/>
                </a:lnTo>
                <a:lnTo>
                  <a:pt x="4697" y="4826"/>
                </a:lnTo>
                <a:cubicBezTo>
                  <a:pt x="4698" y="4826"/>
                  <a:pt x="4698" y="4826"/>
                  <a:pt x="4699" y="4826"/>
                </a:cubicBezTo>
                <a:cubicBezTo>
                  <a:pt x="4692" y="4803"/>
                  <a:pt x="4679" y="4787"/>
                  <a:pt x="4662" y="4787"/>
                </a:cubicBezTo>
                <a:close/>
                <a:moveTo>
                  <a:pt x="4870" y="4787"/>
                </a:moveTo>
                <a:cubicBezTo>
                  <a:pt x="4857" y="4787"/>
                  <a:pt x="4845" y="4797"/>
                  <a:pt x="4838" y="4813"/>
                </a:cubicBezTo>
                <a:cubicBezTo>
                  <a:pt x="4837" y="4815"/>
                  <a:pt x="4836" y="4816"/>
                  <a:pt x="4835" y="4818"/>
                </a:cubicBezTo>
                <a:cubicBezTo>
                  <a:pt x="4831" y="4829"/>
                  <a:pt x="4829" y="4841"/>
                  <a:pt x="4829" y="4855"/>
                </a:cubicBezTo>
                <a:cubicBezTo>
                  <a:pt x="4829" y="4882"/>
                  <a:pt x="4838" y="4905"/>
                  <a:pt x="4851" y="4916"/>
                </a:cubicBezTo>
                <a:cubicBezTo>
                  <a:pt x="4858" y="4917"/>
                  <a:pt x="4864" y="4918"/>
                  <a:pt x="4870" y="4919"/>
                </a:cubicBezTo>
                <a:cubicBezTo>
                  <a:pt x="4872" y="4920"/>
                  <a:pt x="4875" y="4922"/>
                  <a:pt x="4877" y="4923"/>
                </a:cubicBezTo>
                <a:cubicBezTo>
                  <a:pt x="4896" y="4917"/>
                  <a:pt x="4911" y="4889"/>
                  <a:pt x="4911" y="4855"/>
                </a:cubicBezTo>
                <a:cubicBezTo>
                  <a:pt x="4911" y="4818"/>
                  <a:pt x="4892" y="4787"/>
                  <a:pt x="4870" y="4787"/>
                </a:cubicBezTo>
                <a:close/>
                <a:moveTo>
                  <a:pt x="5076" y="4787"/>
                </a:moveTo>
                <a:cubicBezTo>
                  <a:pt x="5056" y="4787"/>
                  <a:pt x="5039" y="4813"/>
                  <a:pt x="5036" y="4846"/>
                </a:cubicBezTo>
                <a:cubicBezTo>
                  <a:pt x="5038" y="4849"/>
                  <a:pt x="5041" y="4852"/>
                  <a:pt x="5043" y="4855"/>
                </a:cubicBezTo>
                <a:cubicBezTo>
                  <a:pt x="5055" y="4871"/>
                  <a:pt x="5067" y="4888"/>
                  <a:pt x="5076" y="4901"/>
                </a:cubicBezTo>
                <a:cubicBezTo>
                  <a:pt x="5082" y="4909"/>
                  <a:pt x="5087" y="4916"/>
                  <a:pt x="5089" y="4920"/>
                </a:cubicBezTo>
                <a:cubicBezTo>
                  <a:pt x="5106" y="4911"/>
                  <a:pt x="5117" y="4886"/>
                  <a:pt x="5117" y="4855"/>
                </a:cubicBezTo>
                <a:cubicBezTo>
                  <a:pt x="5117" y="4818"/>
                  <a:pt x="5099" y="4787"/>
                  <a:pt x="5076" y="4787"/>
                </a:cubicBezTo>
                <a:close/>
                <a:moveTo>
                  <a:pt x="5710" y="4787"/>
                </a:moveTo>
                <a:cubicBezTo>
                  <a:pt x="5694" y="4787"/>
                  <a:pt x="5680" y="4803"/>
                  <a:pt x="5673" y="4826"/>
                </a:cubicBezTo>
                <a:cubicBezTo>
                  <a:pt x="5680" y="4836"/>
                  <a:pt x="5687" y="4846"/>
                  <a:pt x="5695" y="4855"/>
                </a:cubicBezTo>
                <a:cubicBezTo>
                  <a:pt x="5700" y="4862"/>
                  <a:pt x="5705" y="4868"/>
                  <a:pt x="5710" y="4873"/>
                </a:cubicBezTo>
                <a:cubicBezTo>
                  <a:pt x="5719" y="4884"/>
                  <a:pt x="5729" y="4894"/>
                  <a:pt x="5739" y="4903"/>
                </a:cubicBezTo>
                <a:cubicBezTo>
                  <a:pt x="5746" y="4891"/>
                  <a:pt x="5751" y="4874"/>
                  <a:pt x="5751" y="4855"/>
                </a:cubicBezTo>
                <a:cubicBezTo>
                  <a:pt x="5751" y="4818"/>
                  <a:pt x="5733" y="4787"/>
                  <a:pt x="5710" y="4787"/>
                </a:cubicBezTo>
                <a:close/>
                <a:moveTo>
                  <a:pt x="5921" y="4787"/>
                </a:moveTo>
                <a:cubicBezTo>
                  <a:pt x="5899" y="4787"/>
                  <a:pt x="5880" y="4818"/>
                  <a:pt x="5880" y="4855"/>
                </a:cubicBezTo>
                <a:cubicBezTo>
                  <a:pt x="5880" y="4893"/>
                  <a:pt x="5899" y="4924"/>
                  <a:pt x="5921" y="4924"/>
                </a:cubicBezTo>
                <a:cubicBezTo>
                  <a:pt x="5929" y="4924"/>
                  <a:pt x="5935" y="4920"/>
                  <a:pt x="5941" y="4915"/>
                </a:cubicBezTo>
                <a:cubicBezTo>
                  <a:pt x="5939" y="4911"/>
                  <a:pt x="5937" y="4907"/>
                  <a:pt x="5936" y="4903"/>
                </a:cubicBezTo>
                <a:lnTo>
                  <a:pt x="5951" y="4903"/>
                </a:lnTo>
                <a:cubicBezTo>
                  <a:pt x="5958" y="4891"/>
                  <a:pt x="5962" y="4874"/>
                  <a:pt x="5962" y="4855"/>
                </a:cubicBezTo>
                <a:cubicBezTo>
                  <a:pt x="5962" y="4818"/>
                  <a:pt x="5944" y="4787"/>
                  <a:pt x="5921" y="4787"/>
                </a:cubicBezTo>
                <a:close/>
                <a:moveTo>
                  <a:pt x="6129" y="4787"/>
                </a:moveTo>
                <a:cubicBezTo>
                  <a:pt x="6106" y="4787"/>
                  <a:pt x="6088" y="4818"/>
                  <a:pt x="6088" y="4855"/>
                </a:cubicBezTo>
                <a:cubicBezTo>
                  <a:pt x="6088" y="4893"/>
                  <a:pt x="6106" y="4924"/>
                  <a:pt x="6129" y="4924"/>
                </a:cubicBezTo>
                <a:cubicBezTo>
                  <a:pt x="6151" y="4924"/>
                  <a:pt x="6170" y="4893"/>
                  <a:pt x="6170" y="4855"/>
                </a:cubicBezTo>
                <a:cubicBezTo>
                  <a:pt x="6170" y="4848"/>
                  <a:pt x="6169" y="4840"/>
                  <a:pt x="6167" y="4833"/>
                </a:cubicBezTo>
                <a:cubicBezTo>
                  <a:pt x="6162" y="4825"/>
                  <a:pt x="6158" y="4816"/>
                  <a:pt x="6157" y="4807"/>
                </a:cubicBezTo>
                <a:cubicBezTo>
                  <a:pt x="6150" y="4794"/>
                  <a:pt x="6140" y="4787"/>
                  <a:pt x="6129" y="4787"/>
                </a:cubicBezTo>
                <a:close/>
                <a:moveTo>
                  <a:pt x="7180" y="4787"/>
                </a:moveTo>
                <a:cubicBezTo>
                  <a:pt x="7158" y="4787"/>
                  <a:pt x="7139" y="4818"/>
                  <a:pt x="7139" y="4855"/>
                </a:cubicBezTo>
                <a:cubicBezTo>
                  <a:pt x="7139" y="4893"/>
                  <a:pt x="7158" y="4924"/>
                  <a:pt x="7180" y="4924"/>
                </a:cubicBezTo>
                <a:cubicBezTo>
                  <a:pt x="7203" y="4924"/>
                  <a:pt x="7221" y="4893"/>
                  <a:pt x="7221" y="4855"/>
                </a:cubicBezTo>
                <a:cubicBezTo>
                  <a:pt x="7221" y="4818"/>
                  <a:pt x="7203" y="4787"/>
                  <a:pt x="7180" y="4787"/>
                </a:cubicBezTo>
                <a:close/>
                <a:moveTo>
                  <a:pt x="7388" y="4787"/>
                </a:moveTo>
                <a:cubicBezTo>
                  <a:pt x="7365" y="4787"/>
                  <a:pt x="7347" y="4818"/>
                  <a:pt x="7347" y="4855"/>
                </a:cubicBezTo>
                <a:cubicBezTo>
                  <a:pt x="7347" y="4893"/>
                  <a:pt x="7365" y="4924"/>
                  <a:pt x="7388" y="4924"/>
                </a:cubicBezTo>
                <a:cubicBezTo>
                  <a:pt x="7410" y="4924"/>
                  <a:pt x="7429" y="4893"/>
                  <a:pt x="7429" y="4855"/>
                </a:cubicBezTo>
                <a:cubicBezTo>
                  <a:pt x="7429" y="4818"/>
                  <a:pt x="7410" y="4787"/>
                  <a:pt x="7388" y="4787"/>
                </a:cubicBezTo>
                <a:close/>
                <a:moveTo>
                  <a:pt x="7595" y="4787"/>
                </a:moveTo>
                <a:cubicBezTo>
                  <a:pt x="7572" y="4787"/>
                  <a:pt x="7554" y="4818"/>
                  <a:pt x="7554" y="4855"/>
                </a:cubicBezTo>
                <a:cubicBezTo>
                  <a:pt x="7554" y="4893"/>
                  <a:pt x="7572" y="4924"/>
                  <a:pt x="7595" y="4924"/>
                </a:cubicBezTo>
                <a:cubicBezTo>
                  <a:pt x="7618" y="4924"/>
                  <a:pt x="7636" y="4893"/>
                  <a:pt x="7636" y="4855"/>
                </a:cubicBezTo>
                <a:cubicBezTo>
                  <a:pt x="7636" y="4818"/>
                  <a:pt x="7618" y="4787"/>
                  <a:pt x="7595" y="4787"/>
                </a:cubicBezTo>
                <a:close/>
                <a:moveTo>
                  <a:pt x="8859" y="4787"/>
                </a:moveTo>
                <a:cubicBezTo>
                  <a:pt x="8850" y="4787"/>
                  <a:pt x="8842" y="4791"/>
                  <a:pt x="8836" y="4799"/>
                </a:cubicBezTo>
                <a:cubicBezTo>
                  <a:pt x="8844" y="4804"/>
                  <a:pt x="8851" y="4809"/>
                  <a:pt x="8859" y="4813"/>
                </a:cubicBezTo>
                <a:cubicBezTo>
                  <a:pt x="8872" y="4822"/>
                  <a:pt x="8885" y="4830"/>
                  <a:pt x="8898" y="4837"/>
                </a:cubicBezTo>
                <a:cubicBezTo>
                  <a:pt x="8893" y="4808"/>
                  <a:pt x="8877" y="4787"/>
                  <a:pt x="8859" y="4787"/>
                </a:cubicBezTo>
                <a:close/>
                <a:moveTo>
                  <a:pt x="9069" y="4787"/>
                </a:moveTo>
                <a:cubicBezTo>
                  <a:pt x="9046" y="4787"/>
                  <a:pt x="9028" y="4818"/>
                  <a:pt x="9028" y="4855"/>
                </a:cubicBezTo>
                <a:cubicBezTo>
                  <a:pt x="9028" y="4860"/>
                  <a:pt x="9028" y="4864"/>
                  <a:pt x="9029" y="4868"/>
                </a:cubicBezTo>
                <a:cubicBezTo>
                  <a:pt x="9043" y="4866"/>
                  <a:pt x="9057" y="4863"/>
                  <a:pt x="9069" y="4857"/>
                </a:cubicBezTo>
                <a:cubicBezTo>
                  <a:pt x="9070" y="4856"/>
                  <a:pt x="9070" y="4856"/>
                  <a:pt x="9071" y="4855"/>
                </a:cubicBezTo>
                <a:cubicBezTo>
                  <a:pt x="9084" y="4849"/>
                  <a:pt x="9096" y="4840"/>
                  <a:pt x="9107" y="4830"/>
                </a:cubicBezTo>
                <a:cubicBezTo>
                  <a:pt x="9101" y="4805"/>
                  <a:pt x="9086" y="4787"/>
                  <a:pt x="9069" y="4787"/>
                </a:cubicBezTo>
                <a:close/>
                <a:moveTo>
                  <a:pt x="10750" y="4787"/>
                </a:moveTo>
                <a:cubicBezTo>
                  <a:pt x="10727" y="4787"/>
                  <a:pt x="10709" y="4818"/>
                  <a:pt x="10709" y="4855"/>
                </a:cubicBezTo>
                <a:cubicBezTo>
                  <a:pt x="10709" y="4893"/>
                  <a:pt x="10727" y="4924"/>
                  <a:pt x="10750" y="4924"/>
                </a:cubicBezTo>
                <a:cubicBezTo>
                  <a:pt x="10773" y="4924"/>
                  <a:pt x="10791" y="4893"/>
                  <a:pt x="10791" y="4855"/>
                </a:cubicBezTo>
                <a:cubicBezTo>
                  <a:pt x="10791" y="4818"/>
                  <a:pt x="10773" y="4787"/>
                  <a:pt x="10750" y="4787"/>
                </a:cubicBezTo>
                <a:close/>
                <a:moveTo>
                  <a:pt x="10957" y="4787"/>
                </a:moveTo>
                <a:cubicBezTo>
                  <a:pt x="10935" y="4787"/>
                  <a:pt x="10916" y="4818"/>
                  <a:pt x="10916" y="4855"/>
                </a:cubicBezTo>
                <a:cubicBezTo>
                  <a:pt x="10916" y="4893"/>
                  <a:pt x="10935" y="4924"/>
                  <a:pt x="10957" y="4924"/>
                </a:cubicBezTo>
                <a:cubicBezTo>
                  <a:pt x="10980" y="4924"/>
                  <a:pt x="10998" y="4893"/>
                  <a:pt x="10998" y="4855"/>
                </a:cubicBezTo>
                <a:cubicBezTo>
                  <a:pt x="10998" y="4818"/>
                  <a:pt x="10980" y="4787"/>
                  <a:pt x="10957" y="4787"/>
                </a:cubicBezTo>
                <a:close/>
                <a:moveTo>
                  <a:pt x="11165" y="4787"/>
                </a:moveTo>
                <a:cubicBezTo>
                  <a:pt x="11142" y="4787"/>
                  <a:pt x="11124" y="4818"/>
                  <a:pt x="11124" y="4855"/>
                </a:cubicBezTo>
                <a:cubicBezTo>
                  <a:pt x="11124" y="4893"/>
                  <a:pt x="11142" y="4924"/>
                  <a:pt x="11165" y="4924"/>
                </a:cubicBezTo>
                <a:cubicBezTo>
                  <a:pt x="11187" y="4924"/>
                  <a:pt x="11206" y="4893"/>
                  <a:pt x="11206" y="4855"/>
                </a:cubicBezTo>
                <a:cubicBezTo>
                  <a:pt x="11206" y="4818"/>
                  <a:pt x="11187" y="4787"/>
                  <a:pt x="11165" y="4787"/>
                </a:cubicBezTo>
                <a:close/>
                <a:moveTo>
                  <a:pt x="11587" y="4787"/>
                </a:moveTo>
                <a:cubicBezTo>
                  <a:pt x="11564" y="4787"/>
                  <a:pt x="11546" y="4818"/>
                  <a:pt x="11546" y="4855"/>
                </a:cubicBezTo>
                <a:cubicBezTo>
                  <a:pt x="11546" y="4893"/>
                  <a:pt x="11564" y="4924"/>
                  <a:pt x="11587" y="4924"/>
                </a:cubicBezTo>
                <a:cubicBezTo>
                  <a:pt x="11610" y="4924"/>
                  <a:pt x="11628" y="4893"/>
                  <a:pt x="11628" y="4855"/>
                </a:cubicBezTo>
                <a:cubicBezTo>
                  <a:pt x="11628" y="4818"/>
                  <a:pt x="11610" y="4787"/>
                  <a:pt x="11587" y="4787"/>
                </a:cubicBezTo>
                <a:close/>
                <a:moveTo>
                  <a:pt x="11794" y="4787"/>
                </a:moveTo>
                <a:cubicBezTo>
                  <a:pt x="11771" y="4787"/>
                  <a:pt x="11753" y="4818"/>
                  <a:pt x="11753" y="4855"/>
                </a:cubicBezTo>
                <a:cubicBezTo>
                  <a:pt x="11753" y="4893"/>
                  <a:pt x="11771" y="4924"/>
                  <a:pt x="11794" y="4924"/>
                </a:cubicBezTo>
                <a:cubicBezTo>
                  <a:pt x="11817" y="4924"/>
                  <a:pt x="11835" y="4893"/>
                  <a:pt x="11835" y="4855"/>
                </a:cubicBezTo>
                <a:cubicBezTo>
                  <a:pt x="11835" y="4818"/>
                  <a:pt x="11817" y="4787"/>
                  <a:pt x="11794" y="4787"/>
                </a:cubicBezTo>
                <a:close/>
                <a:moveTo>
                  <a:pt x="12009" y="4787"/>
                </a:moveTo>
                <a:cubicBezTo>
                  <a:pt x="11986" y="4787"/>
                  <a:pt x="11968" y="4818"/>
                  <a:pt x="11968" y="4855"/>
                </a:cubicBezTo>
                <a:cubicBezTo>
                  <a:pt x="11968" y="4893"/>
                  <a:pt x="11986" y="4924"/>
                  <a:pt x="12009" y="4924"/>
                </a:cubicBezTo>
                <a:cubicBezTo>
                  <a:pt x="12032" y="4924"/>
                  <a:pt x="12050" y="4893"/>
                  <a:pt x="12050" y="4855"/>
                </a:cubicBezTo>
                <a:cubicBezTo>
                  <a:pt x="12050" y="4818"/>
                  <a:pt x="12032" y="4787"/>
                  <a:pt x="12009" y="4787"/>
                </a:cubicBezTo>
                <a:close/>
                <a:moveTo>
                  <a:pt x="12216" y="4787"/>
                </a:moveTo>
                <a:cubicBezTo>
                  <a:pt x="12194" y="4787"/>
                  <a:pt x="12175" y="4818"/>
                  <a:pt x="12175" y="4855"/>
                </a:cubicBezTo>
                <a:cubicBezTo>
                  <a:pt x="12175" y="4893"/>
                  <a:pt x="12194" y="4924"/>
                  <a:pt x="12216" y="4924"/>
                </a:cubicBezTo>
                <a:cubicBezTo>
                  <a:pt x="12239" y="4924"/>
                  <a:pt x="12257" y="4893"/>
                  <a:pt x="12257" y="4855"/>
                </a:cubicBezTo>
                <a:cubicBezTo>
                  <a:pt x="12257" y="4818"/>
                  <a:pt x="12239" y="4787"/>
                  <a:pt x="12216" y="4787"/>
                </a:cubicBezTo>
                <a:close/>
                <a:moveTo>
                  <a:pt x="12424" y="4787"/>
                </a:moveTo>
                <a:cubicBezTo>
                  <a:pt x="12401" y="4787"/>
                  <a:pt x="12383" y="4818"/>
                  <a:pt x="12383" y="4855"/>
                </a:cubicBezTo>
                <a:cubicBezTo>
                  <a:pt x="12383" y="4893"/>
                  <a:pt x="12401" y="4924"/>
                  <a:pt x="12424" y="4924"/>
                </a:cubicBezTo>
                <a:cubicBezTo>
                  <a:pt x="12446" y="4924"/>
                  <a:pt x="12465" y="4893"/>
                  <a:pt x="12465" y="4855"/>
                </a:cubicBezTo>
                <a:cubicBezTo>
                  <a:pt x="12465" y="4818"/>
                  <a:pt x="12446" y="4787"/>
                  <a:pt x="12424" y="4787"/>
                </a:cubicBezTo>
                <a:close/>
                <a:moveTo>
                  <a:pt x="12639" y="4787"/>
                </a:moveTo>
                <a:cubicBezTo>
                  <a:pt x="12616" y="4787"/>
                  <a:pt x="12598" y="4818"/>
                  <a:pt x="12598" y="4855"/>
                </a:cubicBezTo>
                <a:cubicBezTo>
                  <a:pt x="12598" y="4893"/>
                  <a:pt x="12616" y="4924"/>
                  <a:pt x="12639" y="4924"/>
                </a:cubicBezTo>
                <a:cubicBezTo>
                  <a:pt x="12661" y="4924"/>
                  <a:pt x="12680" y="4893"/>
                  <a:pt x="12680" y="4855"/>
                </a:cubicBezTo>
                <a:cubicBezTo>
                  <a:pt x="12680" y="4818"/>
                  <a:pt x="12661" y="4787"/>
                  <a:pt x="12639" y="4787"/>
                </a:cubicBezTo>
                <a:close/>
                <a:moveTo>
                  <a:pt x="12846" y="4787"/>
                </a:moveTo>
                <a:cubicBezTo>
                  <a:pt x="12823" y="4787"/>
                  <a:pt x="12805" y="4818"/>
                  <a:pt x="12805" y="4855"/>
                </a:cubicBezTo>
                <a:cubicBezTo>
                  <a:pt x="12805" y="4893"/>
                  <a:pt x="12823" y="4924"/>
                  <a:pt x="12846" y="4924"/>
                </a:cubicBezTo>
                <a:cubicBezTo>
                  <a:pt x="12868" y="4924"/>
                  <a:pt x="12887" y="4893"/>
                  <a:pt x="12887" y="4855"/>
                </a:cubicBezTo>
                <a:cubicBezTo>
                  <a:pt x="12887" y="4818"/>
                  <a:pt x="12868" y="4787"/>
                  <a:pt x="12846" y="4787"/>
                </a:cubicBezTo>
                <a:close/>
                <a:moveTo>
                  <a:pt x="13053" y="4787"/>
                </a:moveTo>
                <a:cubicBezTo>
                  <a:pt x="13030" y="4787"/>
                  <a:pt x="13012" y="4818"/>
                  <a:pt x="13012" y="4855"/>
                </a:cubicBezTo>
                <a:cubicBezTo>
                  <a:pt x="13012" y="4893"/>
                  <a:pt x="13030" y="4924"/>
                  <a:pt x="13053" y="4924"/>
                </a:cubicBezTo>
                <a:cubicBezTo>
                  <a:pt x="13076" y="4924"/>
                  <a:pt x="13094" y="4893"/>
                  <a:pt x="13094" y="4855"/>
                </a:cubicBezTo>
                <a:cubicBezTo>
                  <a:pt x="13094" y="4818"/>
                  <a:pt x="13076" y="4787"/>
                  <a:pt x="13053" y="4787"/>
                </a:cubicBezTo>
                <a:close/>
                <a:moveTo>
                  <a:pt x="13268" y="4787"/>
                </a:moveTo>
                <a:cubicBezTo>
                  <a:pt x="13245" y="4787"/>
                  <a:pt x="13227" y="4818"/>
                  <a:pt x="13227" y="4855"/>
                </a:cubicBezTo>
                <a:cubicBezTo>
                  <a:pt x="13227" y="4893"/>
                  <a:pt x="13245" y="4924"/>
                  <a:pt x="13268" y="4924"/>
                </a:cubicBezTo>
                <a:cubicBezTo>
                  <a:pt x="13291" y="4924"/>
                  <a:pt x="13309" y="4893"/>
                  <a:pt x="13309" y="4855"/>
                </a:cubicBezTo>
                <a:cubicBezTo>
                  <a:pt x="13309" y="4818"/>
                  <a:pt x="13291" y="4787"/>
                  <a:pt x="13268" y="4787"/>
                </a:cubicBezTo>
                <a:close/>
                <a:moveTo>
                  <a:pt x="13475" y="4787"/>
                </a:moveTo>
                <a:cubicBezTo>
                  <a:pt x="13453" y="4787"/>
                  <a:pt x="13434" y="4818"/>
                  <a:pt x="13434" y="4855"/>
                </a:cubicBezTo>
                <a:cubicBezTo>
                  <a:pt x="13434" y="4893"/>
                  <a:pt x="13453" y="4924"/>
                  <a:pt x="13475" y="4924"/>
                </a:cubicBezTo>
                <a:cubicBezTo>
                  <a:pt x="13498" y="4924"/>
                  <a:pt x="13516" y="4893"/>
                  <a:pt x="13516" y="4855"/>
                </a:cubicBezTo>
                <a:cubicBezTo>
                  <a:pt x="13516" y="4818"/>
                  <a:pt x="13498" y="4787"/>
                  <a:pt x="13475" y="4787"/>
                </a:cubicBezTo>
                <a:close/>
                <a:moveTo>
                  <a:pt x="13683" y="4787"/>
                </a:moveTo>
                <a:cubicBezTo>
                  <a:pt x="13660" y="4787"/>
                  <a:pt x="13642" y="4818"/>
                  <a:pt x="13642" y="4855"/>
                </a:cubicBezTo>
                <a:cubicBezTo>
                  <a:pt x="13642" y="4893"/>
                  <a:pt x="13660" y="4924"/>
                  <a:pt x="13683" y="4924"/>
                </a:cubicBezTo>
                <a:cubicBezTo>
                  <a:pt x="13705" y="4924"/>
                  <a:pt x="13724" y="4893"/>
                  <a:pt x="13724" y="4855"/>
                </a:cubicBezTo>
                <a:cubicBezTo>
                  <a:pt x="13724" y="4818"/>
                  <a:pt x="13705" y="4787"/>
                  <a:pt x="13683" y="4787"/>
                </a:cubicBezTo>
                <a:close/>
                <a:moveTo>
                  <a:pt x="13898" y="4787"/>
                </a:moveTo>
                <a:cubicBezTo>
                  <a:pt x="13875" y="4787"/>
                  <a:pt x="13857" y="4818"/>
                  <a:pt x="13857" y="4855"/>
                </a:cubicBezTo>
                <a:cubicBezTo>
                  <a:pt x="13857" y="4893"/>
                  <a:pt x="13875" y="4924"/>
                  <a:pt x="13898" y="4924"/>
                </a:cubicBezTo>
                <a:cubicBezTo>
                  <a:pt x="13920" y="4924"/>
                  <a:pt x="13939" y="4893"/>
                  <a:pt x="13939" y="4855"/>
                </a:cubicBezTo>
                <a:cubicBezTo>
                  <a:pt x="13939" y="4818"/>
                  <a:pt x="13920" y="4787"/>
                  <a:pt x="13898" y="4787"/>
                </a:cubicBezTo>
                <a:close/>
                <a:moveTo>
                  <a:pt x="14105" y="4787"/>
                </a:moveTo>
                <a:cubicBezTo>
                  <a:pt x="14082" y="4787"/>
                  <a:pt x="14064" y="4818"/>
                  <a:pt x="14064" y="4855"/>
                </a:cubicBezTo>
                <a:cubicBezTo>
                  <a:pt x="14064" y="4893"/>
                  <a:pt x="14082" y="4924"/>
                  <a:pt x="14105" y="4924"/>
                </a:cubicBezTo>
                <a:cubicBezTo>
                  <a:pt x="14127" y="4924"/>
                  <a:pt x="14146" y="4893"/>
                  <a:pt x="14146" y="4855"/>
                </a:cubicBezTo>
                <a:cubicBezTo>
                  <a:pt x="14146" y="4818"/>
                  <a:pt x="14127" y="4787"/>
                  <a:pt x="14105" y="4787"/>
                </a:cubicBezTo>
                <a:close/>
                <a:moveTo>
                  <a:pt x="14312" y="4787"/>
                </a:moveTo>
                <a:cubicBezTo>
                  <a:pt x="14289" y="4787"/>
                  <a:pt x="14271" y="4818"/>
                  <a:pt x="14271" y="4855"/>
                </a:cubicBezTo>
                <a:cubicBezTo>
                  <a:pt x="14271" y="4893"/>
                  <a:pt x="14289" y="4924"/>
                  <a:pt x="14312" y="4924"/>
                </a:cubicBezTo>
                <a:cubicBezTo>
                  <a:pt x="14335" y="4924"/>
                  <a:pt x="14353" y="4893"/>
                  <a:pt x="14353" y="4855"/>
                </a:cubicBezTo>
                <a:cubicBezTo>
                  <a:pt x="14353" y="4818"/>
                  <a:pt x="14335" y="4787"/>
                  <a:pt x="14312" y="4787"/>
                </a:cubicBezTo>
                <a:close/>
                <a:moveTo>
                  <a:pt x="14527" y="4787"/>
                </a:moveTo>
                <a:cubicBezTo>
                  <a:pt x="14504" y="4787"/>
                  <a:pt x="14486" y="4818"/>
                  <a:pt x="14486" y="4855"/>
                </a:cubicBezTo>
                <a:cubicBezTo>
                  <a:pt x="14486" y="4893"/>
                  <a:pt x="14504" y="4924"/>
                  <a:pt x="14527" y="4924"/>
                </a:cubicBezTo>
                <a:cubicBezTo>
                  <a:pt x="14550" y="4924"/>
                  <a:pt x="14568" y="4893"/>
                  <a:pt x="14568" y="4855"/>
                </a:cubicBezTo>
                <a:cubicBezTo>
                  <a:pt x="14568" y="4818"/>
                  <a:pt x="14550" y="4787"/>
                  <a:pt x="14527" y="4787"/>
                </a:cubicBezTo>
                <a:close/>
                <a:moveTo>
                  <a:pt x="14734" y="4787"/>
                </a:moveTo>
                <a:cubicBezTo>
                  <a:pt x="14712" y="4787"/>
                  <a:pt x="14693" y="4818"/>
                  <a:pt x="14693" y="4855"/>
                </a:cubicBezTo>
                <a:cubicBezTo>
                  <a:pt x="14693" y="4893"/>
                  <a:pt x="14712" y="4924"/>
                  <a:pt x="14734" y="4924"/>
                </a:cubicBezTo>
                <a:cubicBezTo>
                  <a:pt x="14757" y="4924"/>
                  <a:pt x="14775" y="4893"/>
                  <a:pt x="14775" y="4855"/>
                </a:cubicBezTo>
                <a:cubicBezTo>
                  <a:pt x="14775" y="4818"/>
                  <a:pt x="14757" y="4787"/>
                  <a:pt x="14734" y="4787"/>
                </a:cubicBezTo>
                <a:close/>
                <a:moveTo>
                  <a:pt x="14942" y="4787"/>
                </a:moveTo>
                <a:cubicBezTo>
                  <a:pt x="14919" y="4787"/>
                  <a:pt x="14901" y="4818"/>
                  <a:pt x="14901" y="4855"/>
                </a:cubicBezTo>
                <a:cubicBezTo>
                  <a:pt x="14901" y="4893"/>
                  <a:pt x="14919" y="4924"/>
                  <a:pt x="14942" y="4924"/>
                </a:cubicBezTo>
                <a:cubicBezTo>
                  <a:pt x="14964" y="4924"/>
                  <a:pt x="14983" y="4893"/>
                  <a:pt x="14983" y="4855"/>
                </a:cubicBezTo>
                <a:cubicBezTo>
                  <a:pt x="14983" y="4818"/>
                  <a:pt x="14964" y="4787"/>
                  <a:pt x="14942" y="4787"/>
                </a:cubicBezTo>
                <a:close/>
                <a:moveTo>
                  <a:pt x="15157" y="4787"/>
                </a:moveTo>
                <a:cubicBezTo>
                  <a:pt x="15134" y="4787"/>
                  <a:pt x="15116" y="4818"/>
                  <a:pt x="15116" y="4855"/>
                </a:cubicBezTo>
                <a:cubicBezTo>
                  <a:pt x="15116" y="4893"/>
                  <a:pt x="15134" y="4924"/>
                  <a:pt x="15157" y="4924"/>
                </a:cubicBezTo>
                <a:cubicBezTo>
                  <a:pt x="15179" y="4924"/>
                  <a:pt x="15198" y="4893"/>
                  <a:pt x="15198" y="4855"/>
                </a:cubicBezTo>
                <a:cubicBezTo>
                  <a:pt x="15198" y="4818"/>
                  <a:pt x="15179" y="4787"/>
                  <a:pt x="15157" y="4787"/>
                </a:cubicBezTo>
                <a:close/>
                <a:moveTo>
                  <a:pt x="15364" y="4787"/>
                </a:moveTo>
                <a:cubicBezTo>
                  <a:pt x="15341" y="4787"/>
                  <a:pt x="15323" y="4818"/>
                  <a:pt x="15323" y="4855"/>
                </a:cubicBezTo>
                <a:cubicBezTo>
                  <a:pt x="15323" y="4893"/>
                  <a:pt x="15341" y="4924"/>
                  <a:pt x="15364" y="4924"/>
                </a:cubicBezTo>
                <a:cubicBezTo>
                  <a:pt x="15386" y="4924"/>
                  <a:pt x="15405" y="4893"/>
                  <a:pt x="15405" y="4855"/>
                </a:cubicBezTo>
                <a:cubicBezTo>
                  <a:pt x="15405" y="4818"/>
                  <a:pt x="15386" y="4787"/>
                  <a:pt x="15364" y="4787"/>
                </a:cubicBezTo>
                <a:close/>
                <a:moveTo>
                  <a:pt x="15579" y="4787"/>
                </a:moveTo>
                <a:cubicBezTo>
                  <a:pt x="15556" y="4787"/>
                  <a:pt x="15538" y="4818"/>
                  <a:pt x="15538" y="4855"/>
                </a:cubicBezTo>
                <a:cubicBezTo>
                  <a:pt x="15538" y="4893"/>
                  <a:pt x="15556" y="4924"/>
                  <a:pt x="15579" y="4924"/>
                </a:cubicBezTo>
                <a:cubicBezTo>
                  <a:pt x="15601" y="4924"/>
                  <a:pt x="15620" y="4893"/>
                  <a:pt x="15620" y="4855"/>
                </a:cubicBezTo>
                <a:cubicBezTo>
                  <a:pt x="15620" y="4818"/>
                  <a:pt x="15601" y="4787"/>
                  <a:pt x="15579" y="4787"/>
                </a:cubicBezTo>
                <a:close/>
                <a:moveTo>
                  <a:pt x="15786" y="4787"/>
                </a:moveTo>
                <a:cubicBezTo>
                  <a:pt x="15763" y="4787"/>
                  <a:pt x="15745" y="4818"/>
                  <a:pt x="15745" y="4855"/>
                </a:cubicBezTo>
                <a:cubicBezTo>
                  <a:pt x="15745" y="4893"/>
                  <a:pt x="15763" y="4924"/>
                  <a:pt x="15786" y="4924"/>
                </a:cubicBezTo>
                <a:cubicBezTo>
                  <a:pt x="15809" y="4924"/>
                  <a:pt x="15827" y="4893"/>
                  <a:pt x="15827" y="4855"/>
                </a:cubicBezTo>
                <a:cubicBezTo>
                  <a:pt x="15827" y="4818"/>
                  <a:pt x="15809" y="4787"/>
                  <a:pt x="15786" y="4787"/>
                </a:cubicBezTo>
                <a:close/>
                <a:moveTo>
                  <a:pt x="15993" y="4787"/>
                </a:moveTo>
                <a:cubicBezTo>
                  <a:pt x="15971" y="4787"/>
                  <a:pt x="15952" y="4818"/>
                  <a:pt x="15952" y="4855"/>
                </a:cubicBezTo>
                <a:cubicBezTo>
                  <a:pt x="15952" y="4893"/>
                  <a:pt x="15971" y="4924"/>
                  <a:pt x="15993" y="4924"/>
                </a:cubicBezTo>
                <a:cubicBezTo>
                  <a:pt x="16016" y="4924"/>
                  <a:pt x="16034" y="4893"/>
                  <a:pt x="16034" y="4855"/>
                </a:cubicBezTo>
                <a:cubicBezTo>
                  <a:pt x="16034" y="4818"/>
                  <a:pt x="16016" y="4787"/>
                  <a:pt x="15993" y="4787"/>
                </a:cubicBezTo>
                <a:close/>
                <a:moveTo>
                  <a:pt x="16208" y="4787"/>
                </a:moveTo>
                <a:cubicBezTo>
                  <a:pt x="16186" y="4787"/>
                  <a:pt x="16167" y="4818"/>
                  <a:pt x="16167" y="4855"/>
                </a:cubicBezTo>
                <a:cubicBezTo>
                  <a:pt x="16167" y="4893"/>
                  <a:pt x="16186" y="4924"/>
                  <a:pt x="16208" y="4924"/>
                </a:cubicBezTo>
                <a:cubicBezTo>
                  <a:pt x="16231" y="4924"/>
                  <a:pt x="16249" y="4893"/>
                  <a:pt x="16249" y="4855"/>
                </a:cubicBezTo>
                <a:cubicBezTo>
                  <a:pt x="16249" y="4818"/>
                  <a:pt x="16231" y="4787"/>
                  <a:pt x="16208" y="4787"/>
                </a:cubicBezTo>
                <a:close/>
                <a:moveTo>
                  <a:pt x="16416" y="4787"/>
                </a:moveTo>
                <a:cubicBezTo>
                  <a:pt x="16393" y="4787"/>
                  <a:pt x="16375" y="4818"/>
                  <a:pt x="16375" y="4855"/>
                </a:cubicBezTo>
                <a:cubicBezTo>
                  <a:pt x="16375" y="4893"/>
                  <a:pt x="16393" y="4924"/>
                  <a:pt x="16416" y="4924"/>
                </a:cubicBezTo>
                <a:cubicBezTo>
                  <a:pt x="16438" y="4924"/>
                  <a:pt x="16457" y="4893"/>
                  <a:pt x="16457" y="4855"/>
                </a:cubicBezTo>
                <a:cubicBezTo>
                  <a:pt x="16457" y="4818"/>
                  <a:pt x="16438" y="4787"/>
                  <a:pt x="16416" y="4787"/>
                </a:cubicBezTo>
                <a:close/>
                <a:moveTo>
                  <a:pt x="16623" y="4787"/>
                </a:moveTo>
                <a:cubicBezTo>
                  <a:pt x="16600" y="4787"/>
                  <a:pt x="16582" y="4818"/>
                  <a:pt x="16582" y="4855"/>
                </a:cubicBezTo>
                <a:cubicBezTo>
                  <a:pt x="16582" y="4893"/>
                  <a:pt x="16600" y="4924"/>
                  <a:pt x="16623" y="4924"/>
                </a:cubicBezTo>
                <a:cubicBezTo>
                  <a:pt x="16645" y="4924"/>
                  <a:pt x="16664" y="4893"/>
                  <a:pt x="16664" y="4855"/>
                </a:cubicBezTo>
                <a:cubicBezTo>
                  <a:pt x="16664" y="4818"/>
                  <a:pt x="16645" y="4787"/>
                  <a:pt x="16623" y="4787"/>
                </a:cubicBezTo>
                <a:close/>
                <a:moveTo>
                  <a:pt x="16838" y="4787"/>
                </a:moveTo>
                <a:cubicBezTo>
                  <a:pt x="16815" y="4787"/>
                  <a:pt x="16797" y="4818"/>
                  <a:pt x="16797" y="4855"/>
                </a:cubicBezTo>
                <a:cubicBezTo>
                  <a:pt x="16797" y="4893"/>
                  <a:pt x="16815" y="4924"/>
                  <a:pt x="16838" y="4924"/>
                </a:cubicBezTo>
                <a:cubicBezTo>
                  <a:pt x="16860" y="4924"/>
                  <a:pt x="16879" y="4893"/>
                  <a:pt x="16879" y="4855"/>
                </a:cubicBezTo>
                <a:cubicBezTo>
                  <a:pt x="16879" y="4818"/>
                  <a:pt x="16860" y="4787"/>
                  <a:pt x="16838" y="4787"/>
                </a:cubicBezTo>
                <a:close/>
                <a:moveTo>
                  <a:pt x="17045" y="4787"/>
                </a:moveTo>
                <a:cubicBezTo>
                  <a:pt x="17022" y="4787"/>
                  <a:pt x="17004" y="4818"/>
                  <a:pt x="17004" y="4855"/>
                </a:cubicBezTo>
                <a:cubicBezTo>
                  <a:pt x="17004" y="4893"/>
                  <a:pt x="17022" y="4924"/>
                  <a:pt x="17045" y="4924"/>
                </a:cubicBezTo>
                <a:cubicBezTo>
                  <a:pt x="17068" y="4924"/>
                  <a:pt x="17086" y="4893"/>
                  <a:pt x="17086" y="4855"/>
                </a:cubicBezTo>
                <a:cubicBezTo>
                  <a:pt x="17086" y="4818"/>
                  <a:pt x="17068" y="4787"/>
                  <a:pt x="17045" y="4787"/>
                </a:cubicBezTo>
                <a:close/>
                <a:moveTo>
                  <a:pt x="17252" y="4787"/>
                </a:moveTo>
                <a:cubicBezTo>
                  <a:pt x="17230" y="4787"/>
                  <a:pt x="17211" y="4818"/>
                  <a:pt x="17211" y="4855"/>
                </a:cubicBezTo>
                <a:cubicBezTo>
                  <a:pt x="17211" y="4893"/>
                  <a:pt x="17230" y="4924"/>
                  <a:pt x="17252" y="4924"/>
                </a:cubicBezTo>
                <a:cubicBezTo>
                  <a:pt x="17275" y="4924"/>
                  <a:pt x="17293" y="4893"/>
                  <a:pt x="17293" y="4855"/>
                </a:cubicBezTo>
                <a:cubicBezTo>
                  <a:pt x="17293" y="4818"/>
                  <a:pt x="17275" y="4787"/>
                  <a:pt x="17252" y="4787"/>
                </a:cubicBezTo>
                <a:close/>
                <a:moveTo>
                  <a:pt x="17467" y="4787"/>
                </a:moveTo>
                <a:cubicBezTo>
                  <a:pt x="17445" y="4787"/>
                  <a:pt x="17426" y="4818"/>
                  <a:pt x="17426" y="4855"/>
                </a:cubicBezTo>
                <a:cubicBezTo>
                  <a:pt x="17426" y="4893"/>
                  <a:pt x="17445" y="4924"/>
                  <a:pt x="17467" y="4924"/>
                </a:cubicBezTo>
                <a:cubicBezTo>
                  <a:pt x="17490" y="4924"/>
                  <a:pt x="17508" y="4893"/>
                  <a:pt x="17508" y="4855"/>
                </a:cubicBezTo>
                <a:cubicBezTo>
                  <a:pt x="17508" y="4818"/>
                  <a:pt x="17490" y="4787"/>
                  <a:pt x="17467" y="4787"/>
                </a:cubicBezTo>
                <a:close/>
                <a:moveTo>
                  <a:pt x="17675" y="4787"/>
                </a:moveTo>
                <a:cubicBezTo>
                  <a:pt x="17652" y="4787"/>
                  <a:pt x="17634" y="4818"/>
                  <a:pt x="17634" y="4855"/>
                </a:cubicBezTo>
                <a:cubicBezTo>
                  <a:pt x="17634" y="4893"/>
                  <a:pt x="17652" y="4924"/>
                  <a:pt x="17675" y="4924"/>
                </a:cubicBezTo>
                <a:cubicBezTo>
                  <a:pt x="17697" y="4924"/>
                  <a:pt x="17716" y="4893"/>
                  <a:pt x="17716" y="4855"/>
                </a:cubicBezTo>
                <a:cubicBezTo>
                  <a:pt x="17716" y="4818"/>
                  <a:pt x="17697" y="4787"/>
                  <a:pt x="17675" y="4787"/>
                </a:cubicBezTo>
                <a:close/>
                <a:moveTo>
                  <a:pt x="17882" y="4787"/>
                </a:moveTo>
                <a:cubicBezTo>
                  <a:pt x="17859" y="4787"/>
                  <a:pt x="17841" y="4818"/>
                  <a:pt x="17841" y="4855"/>
                </a:cubicBezTo>
                <a:cubicBezTo>
                  <a:pt x="17841" y="4893"/>
                  <a:pt x="17859" y="4924"/>
                  <a:pt x="17882" y="4924"/>
                </a:cubicBezTo>
                <a:cubicBezTo>
                  <a:pt x="17904" y="4924"/>
                  <a:pt x="17923" y="4893"/>
                  <a:pt x="17923" y="4855"/>
                </a:cubicBezTo>
                <a:cubicBezTo>
                  <a:pt x="17923" y="4818"/>
                  <a:pt x="17904" y="4787"/>
                  <a:pt x="17882" y="4787"/>
                </a:cubicBezTo>
                <a:close/>
                <a:moveTo>
                  <a:pt x="18097" y="4787"/>
                </a:moveTo>
                <a:cubicBezTo>
                  <a:pt x="18074" y="4787"/>
                  <a:pt x="18056" y="4818"/>
                  <a:pt x="18056" y="4855"/>
                </a:cubicBezTo>
                <a:cubicBezTo>
                  <a:pt x="18056" y="4893"/>
                  <a:pt x="18074" y="4924"/>
                  <a:pt x="18097" y="4924"/>
                </a:cubicBezTo>
                <a:cubicBezTo>
                  <a:pt x="18119" y="4924"/>
                  <a:pt x="18138" y="4893"/>
                  <a:pt x="18138" y="4855"/>
                </a:cubicBezTo>
                <a:cubicBezTo>
                  <a:pt x="18138" y="4818"/>
                  <a:pt x="18119" y="4787"/>
                  <a:pt x="18097" y="4787"/>
                </a:cubicBezTo>
                <a:close/>
                <a:moveTo>
                  <a:pt x="18304" y="4787"/>
                </a:moveTo>
                <a:cubicBezTo>
                  <a:pt x="18281" y="4787"/>
                  <a:pt x="18263" y="4818"/>
                  <a:pt x="18263" y="4855"/>
                </a:cubicBezTo>
                <a:cubicBezTo>
                  <a:pt x="18263" y="4893"/>
                  <a:pt x="18281" y="4924"/>
                  <a:pt x="18304" y="4924"/>
                </a:cubicBezTo>
                <a:cubicBezTo>
                  <a:pt x="18327" y="4924"/>
                  <a:pt x="18345" y="4893"/>
                  <a:pt x="18345" y="4855"/>
                </a:cubicBezTo>
                <a:cubicBezTo>
                  <a:pt x="18345" y="4818"/>
                  <a:pt x="18327" y="4787"/>
                  <a:pt x="18304" y="4787"/>
                </a:cubicBezTo>
                <a:close/>
                <a:moveTo>
                  <a:pt x="18511" y="4787"/>
                </a:moveTo>
                <a:cubicBezTo>
                  <a:pt x="18489" y="4787"/>
                  <a:pt x="18470" y="4818"/>
                  <a:pt x="18470" y="4855"/>
                </a:cubicBezTo>
                <a:cubicBezTo>
                  <a:pt x="18470" y="4893"/>
                  <a:pt x="18489" y="4924"/>
                  <a:pt x="18511" y="4924"/>
                </a:cubicBezTo>
                <a:cubicBezTo>
                  <a:pt x="18534" y="4924"/>
                  <a:pt x="18552" y="4893"/>
                  <a:pt x="18552" y="4855"/>
                </a:cubicBezTo>
                <a:cubicBezTo>
                  <a:pt x="18552" y="4818"/>
                  <a:pt x="18534" y="4787"/>
                  <a:pt x="18511" y="4787"/>
                </a:cubicBezTo>
                <a:close/>
                <a:moveTo>
                  <a:pt x="18726" y="4787"/>
                </a:moveTo>
                <a:cubicBezTo>
                  <a:pt x="18704" y="4787"/>
                  <a:pt x="18685" y="4818"/>
                  <a:pt x="18685" y="4855"/>
                </a:cubicBezTo>
                <a:cubicBezTo>
                  <a:pt x="18685" y="4893"/>
                  <a:pt x="18704" y="4924"/>
                  <a:pt x="18726" y="4924"/>
                </a:cubicBezTo>
                <a:cubicBezTo>
                  <a:pt x="18749" y="4924"/>
                  <a:pt x="18767" y="4893"/>
                  <a:pt x="18767" y="4855"/>
                </a:cubicBezTo>
                <a:cubicBezTo>
                  <a:pt x="18767" y="4818"/>
                  <a:pt x="18749" y="4787"/>
                  <a:pt x="18726" y="4787"/>
                </a:cubicBezTo>
                <a:close/>
                <a:moveTo>
                  <a:pt x="18934" y="4787"/>
                </a:moveTo>
                <a:cubicBezTo>
                  <a:pt x="18911" y="4787"/>
                  <a:pt x="18892" y="4818"/>
                  <a:pt x="18892" y="4855"/>
                </a:cubicBezTo>
                <a:cubicBezTo>
                  <a:pt x="18892" y="4893"/>
                  <a:pt x="18911" y="4924"/>
                  <a:pt x="18934" y="4924"/>
                </a:cubicBezTo>
                <a:cubicBezTo>
                  <a:pt x="18956" y="4924"/>
                  <a:pt x="18975" y="4893"/>
                  <a:pt x="18975" y="4855"/>
                </a:cubicBezTo>
                <a:cubicBezTo>
                  <a:pt x="18975" y="4818"/>
                  <a:pt x="18956" y="4787"/>
                  <a:pt x="18934" y="4787"/>
                </a:cubicBezTo>
                <a:close/>
                <a:moveTo>
                  <a:pt x="19141" y="4787"/>
                </a:moveTo>
                <a:cubicBezTo>
                  <a:pt x="19118" y="4787"/>
                  <a:pt x="19100" y="4818"/>
                  <a:pt x="19100" y="4855"/>
                </a:cubicBezTo>
                <a:cubicBezTo>
                  <a:pt x="19100" y="4893"/>
                  <a:pt x="19118" y="4924"/>
                  <a:pt x="19141" y="4924"/>
                </a:cubicBezTo>
                <a:cubicBezTo>
                  <a:pt x="19163" y="4924"/>
                  <a:pt x="19182" y="4893"/>
                  <a:pt x="19182" y="4855"/>
                </a:cubicBezTo>
                <a:cubicBezTo>
                  <a:pt x="19182" y="4818"/>
                  <a:pt x="19163" y="4787"/>
                  <a:pt x="19141" y="4787"/>
                </a:cubicBezTo>
                <a:close/>
                <a:moveTo>
                  <a:pt x="19356" y="4787"/>
                </a:moveTo>
                <a:cubicBezTo>
                  <a:pt x="19333" y="4787"/>
                  <a:pt x="19315" y="4818"/>
                  <a:pt x="19315" y="4855"/>
                </a:cubicBezTo>
                <a:cubicBezTo>
                  <a:pt x="19315" y="4893"/>
                  <a:pt x="19333" y="4924"/>
                  <a:pt x="19356" y="4924"/>
                </a:cubicBezTo>
                <a:cubicBezTo>
                  <a:pt x="19378" y="4924"/>
                  <a:pt x="19397" y="4893"/>
                  <a:pt x="19397" y="4855"/>
                </a:cubicBezTo>
                <a:cubicBezTo>
                  <a:pt x="19397" y="4818"/>
                  <a:pt x="19378" y="4787"/>
                  <a:pt x="19356" y="4787"/>
                </a:cubicBezTo>
                <a:close/>
                <a:moveTo>
                  <a:pt x="19563" y="4787"/>
                </a:moveTo>
                <a:cubicBezTo>
                  <a:pt x="19540" y="4787"/>
                  <a:pt x="19522" y="4818"/>
                  <a:pt x="19522" y="4855"/>
                </a:cubicBezTo>
                <a:cubicBezTo>
                  <a:pt x="19522" y="4893"/>
                  <a:pt x="19540" y="4924"/>
                  <a:pt x="19563" y="4924"/>
                </a:cubicBezTo>
                <a:cubicBezTo>
                  <a:pt x="19586" y="4924"/>
                  <a:pt x="19604" y="4893"/>
                  <a:pt x="19604" y="4855"/>
                </a:cubicBezTo>
                <a:cubicBezTo>
                  <a:pt x="19604" y="4818"/>
                  <a:pt x="19586" y="4787"/>
                  <a:pt x="19563" y="4787"/>
                </a:cubicBezTo>
                <a:close/>
                <a:moveTo>
                  <a:pt x="19770" y="4787"/>
                </a:moveTo>
                <a:cubicBezTo>
                  <a:pt x="19748" y="4787"/>
                  <a:pt x="19729" y="4818"/>
                  <a:pt x="19729" y="4855"/>
                </a:cubicBezTo>
                <a:cubicBezTo>
                  <a:pt x="19729" y="4893"/>
                  <a:pt x="19748" y="4924"/>
                  <a:pt x="19770" y="4924"/>
                </a:cubicBezTo>
                <a:cubicBezTo>
                  <a:pt x="19793" y="4924"/>
                  <a:pt x="19811" y="4893"/>
                  <a:pt x="19811" y="4855"/>
                </a:cubicBezTo>
                <a:cubicBezTo>
                  <a:pt x="19811" y="4818"/>
                  <a:pt x="19793" y="4787"/>
                  <a:pt x="19770" y="4787"/>
                </a:cubicBezTo>
                <a:close/>
                <a:moveTo>
                  <a:pt x="19985" y="4787"/>
                </a:moveTo>
                <a:cubicBezTo>
                  <a:pt x="19963" y="4787"/>
                  <a:pt x="19944" y="4818"/>
                  <a:pt x="19944" y="4855"/>
                </a:cubicBezTo>
                <a:cubicBezTo>
                  <a:pt x="19944" y="4893"/>
                  <a:pt x="19963" y="4924"/>
                  <a:pt x="19985" y="4924"/>
                </a:cubicBezTo>
                <a:cubicBezTo>
                  <a:pt x="20008" y="4924"/>
                  <a:pt x="20026" y="4893"/>
                  <a:pt x="20026" y="4855"/>
                </a:cubicBezTo>
                <a:cubicBezTo>
                  <a:pt x="20026" y="4818"/>
                  <a:pt x="20008" y="4787"/>
                  <a:pt x="19985" y="4787"/>
                </a:cubicBezTo>
                <a:close/>
                <a:moveTo>
                  <a:pt x="20193" y="4787"/>
                </a:moveTo>
                <a:cubicBezTo>
                  <a:pt x="20170" y="4787"/>
                  <a:pt x="20151" y="4818"/>
                  <a:pt x="20151" y="4855"/>
                </a:cubicBezTo>
                <a:cubicBezTo>
                  <a:pt x="20151" y="4893"/>
                  <a:pt x="20170" y="4924"/>
                  <a:pt x="20193" y="4924"/>
                </a:cubicBezTo>
                <a:cubicBezTo>
                  <a:pt x="20215" y="4924"/>
                  <a:pt x="20234" y="4893"/>
                  <a:pt x="20234" y="4855"/>
                </a:cubicBezTo>
                <a:cubicBezTo>
                  <a:pt x="20234" y="4818"/>
                  <a:pt x="20215" y="4787"/>
                  <a:pt x="20193" y="4787"/>
                </a:cubicBezTo>
                <a:close/>
                <a:moveTo>
                  <a:pt x="20400" y="4787"/>
                </a:moveTo>
                <a:cubicBezTo>
                  <a:pt x="20377" y="4787"/>
                  <a:pt x="20359" y="4818"/>
                  <a:pt x="20359" y="4855"/>
                </a:cubicBezTo>
                <a:cubicBezTo>
                  <a:pt x="20359" y="4893"/>
                  <a:pt x="20377" y="4924"/>
                  <a:pt x="20400" y="4924"/>
                </a:cubicBezTo>
                <a:cubicBezTo>
                  <a:pt x="20422" y="4924"/>
                  <a:pt x="20441" y="4893"/>
                  <a:pt x="20441" y="4855"/>
                </a:cubicBezTo>
                <a:cubicBezTo>
                  <a:pt x="20441" y="4818"/>
                  <a:pt x="20422" y="4787"/>
                  <a:pt x="20400" y="4787"/>
                </a:cubicBezTo>
                <a:close/>
                <a:moveTo>
                  <a:pt x="20615" y="4787"/>
                </a:moveTo>
                <a:cubicBezTo>
                  <a:pt x="20592" y="4787"/>
                  <a:pt x="20574" y="4818"/>
                  <a:pt x="20574" y="4855"/>
                </a:cubicBezTo>
                <a:cubicBezTo>
                  <a:pt x="20574" y="4893"/>
                  <a:pt x="20592" y="4924"/>
                  <a:pt x="20615" y="4924"/>
                </a:cubicBezTo>
                <a:cubicBezTo>
                  <a:pt x="20637" y="4924"/>
                  <a:pt x="20656" y="4893"/>
                  <a:pt x="20656" y="4855"/>
                </a:cubicBezTo>
                <a:cubicBezTo>
                  <a:pt x="20656" y="4818"/>
                  <a:pt x="20637" y="4787"/>
                  <a:pt x="20615" y="4787"/>
                </a:cubicBezTo>
                <a:close/>
                <a:moveTo>
                  <a:pt x="20822" y="4787"/>
                </a:moveTo>
                <a:cubicBezTo>
                  <a:pt x="20799" y="4787"/>
                  <a:pt x="20781" y="4818"/>
                  <a:pt x="20781" y="4855"/>
                </a:cubicBezTo>
                <a:cubicBezTo>
                  <a:pt x="20781" y="4893"/>
                  <a:pt x="20799" y="4924"/>
                  <a:pt x="20822" y="4924"/>
                </a:cubicBezTo>
                <a:cubicBezTo>
                  <a:pt x="20845" y="4924"/>
                  <a:pt x="20863" y="4893"/>
                  <a:pt x="20863" y="4855"/>
                </a:cubicBezTo>
                <a:cubicBezTo>
                  <a:pt x="20863" y="4818"/>
                  <a:pt x="20845" y="4787"/>
                  <a:pt x="20822" y="4787"/>
                </a:cubicBezTo>
                <a:close/>
                <a:moveTo>
                  <a:pt x="6995" y="4800"/>
                </a:moveTo>
                <a:cubicBezTo>
                  <a:pt x="6994" y="4807"/>
                  <a:pt x="6994" y="4815"/>
                  <a:pt x="6994" y="4826"/>
                </a:cubicBezTo>
                <a:cubicBezTo>
                  <a:pt x="6994" y="4835"/>
                  <a:pt x="6994" y="4845"/>
                  <a:pt x="6995" y="4855"/>
                </a:cubicBezTo>
                <a:cubicBezTo>
                  <a:pt x="6996" y="4870"/>
                  <a:pt x="6998" y="4886"/>
                  <a:pt x="7001" y="4902"/>
                </a:cubicBezTo>
                <a:cubicBezTo>
                  <a:pt x="7008" y="4890"/>
                  <a:pt x="7013" y="4873"/>
                  <a:pt x="7013" y="4855"/>
                </a:cubicBezTo>
                <a:cubicBezTo>
                  <a:pt x="7013" y="4832"/>
                  <a:pt x="7006" y="4812"/>
                  <a:pt x="6995" y="4800"/>
                </a:cubicBezTo>
                <a:close/>
                <a:moveTo>
                  <a:pt x="356" y="4953"/>
                </a:moveTo>
                <a:cubicBezTo>
                  <a:pt x="333" y="4953"/>
                  <a:pt x="315" y="4984"/>
                  <a:pt x="315" y="5022"/>
                </a:cubicBezTo>
                <a:cubicBezTo>
                  <a:pt x="315" y="5060"/>
                  <a:pt x="333" y="5090"/>
                  <a:pt x="356" y="5090"/>
                </a:cubicBezTo>
                <a:cubicBezTo>
                  <a:pt x="378" y="5090"/>
                  <a:pt x="397" y="5060"/>
                  <a:pt x="397" y="5022"/>
                </a:cubicBezTo>
                <a:cubicBezTo>
                  <a:pt x="397" y="4984"/>
                  <a:pt x="378" y="4953"/>
                  <a:pt x="356" y="4953"/>
                </a:cubicBezTo>
                <a:close/>
                <a:moveTo>
                  <a:pt x="563" y="4953"/>
                </a:moveTo>
                <a:cubicBezTo>
                  <a:pt x="540" y="4953"/>
                  <a:pt x="522" y="4984"/>
                  <a:pt x="522" y="5022"/>
                </a:cubicBezTo>
                <a:cubicBezTo>
                  <a:pt x="522" y="5060"/>
                  <a:pt x="540" y="5090"/>
                  <a:pt x="563" y="5090"/>
                </a:cubicBezTo>
                <a:cubicBezTo>
                  <a:pt x="586" y="5090"/>
                  <a:pt x="604" y="5060"/>
                  <a:pt x="604" y="5022"/>
                </a:cubicBezTo>
                <a:cubicBezTo>
                  <a:pt x="604" y="4984"/>
                  <a:pt x="586" y="4953"/>
                  <a:pt x="563" y="4953"/>
                </a:cubicBezTo>
                <a:close/>
                <a:moveTo>
                  <a:pt x="778" y="4953"/>
                </a:moveTo>
                <a:cubicBezTo>
                  <a:pt x="755" y="4953"/>
                  <a:pt x="737" y="4984"/>
                  <a:pt x="737" y="5022"/>
                </a:cubicBezTo>
                <a:cubicBezTo>
                  <a:pt x="737" y="5060"/>
                  <a:pt x="755" y="5090"/>
                  <a:pt x="778" y="5090"/>
                </a:cubicBezTo>
                <a:cubicBezTo>
                  <a:pt x="801" y="5090"/>
                  <a:pt x="819" y="5060"/>
                  <a:pt x="819" y="5022"/>
                </a:cubicBezTo>
                <a:cubicBezTo>
                  <a:pt x="819" y="4984"/>
                  <a:pt x="801" y="4953"/>
                  <a:pt x="778" y="4953"/>
                </a:cubicBezTo>
                <a:close/>
                <a:moveTo>
                  <a:pt x="985" y="4953"/>
                </a:moveTo>
                <a:cubicBezTo>
                  <a:pt x="963" y="4953"/>
                  <a:pt x="944" y="4984"/>
                  <a:pt x="944" y="5022"/>
                </a:cubicBezTo>
                <a:cubicBezTo>
                  <a:pt x="944" y="5060"/>
                  <a:pt x="963" y="5090"/>
                  <a:pt x="985" y="5090"/>
                </a:cubicBezTo>
                <a:cubicBezTo>
                  <a:pt x="1008" y="5090"/>
                  <a:pt x="1026" y="5060"/>
                  <a:pt x="1026" y="5022"/>
                </a:cubicBezTo>
                <a:cubicBezTo>
                  <a:pt x="1026" y="4984"/>
                  <a:pt x="1008" y="4953"/>
                  <a:pt x="985" y="4953"/>
                </a:cubicBezTo>
                <a:close/>
                <a:moveTo>
                  <a:pt x="1193" y="4953"/>
                </a:moveTo>
                <a:cubicBezTo>
                  <a:pt x="1170" y="4953"/>
                  <a:pt x="1152" y="4984"/>
                  <a:pt x="1152" y="5022"/>
                </a:cubicBezTo>
                <a:cubicBezTo>
                  <a:pt x="1152" y="5060"/>
                  <a:pt x="1170" y="5090"/>
                  <a:pt x="1193" y="5090"/>
                </a:cubicBezTo>
                <a:cubicBezTo>
                  <a:pt x="1215" y="5090"/>
                  <a:pt x="1234" y="5060"/>
                  <a:pt x="1234" y="5022"/>
                </a:cubicBezTo>
                <a:cubicBezTo>
                  <a:pt x="1234" y="4984"/>
                  <a:pt x="1215" y="4953"/>
                  <a:pt x="1193" y="4953"/>
                </a:cubicBezTo>
                <a:close/>
                <a:moveTo>
                  <a:pt x="1407" y="4953"/>
                </a:moveTo>
                <a:cubicBezTo>
                  <a:pt x="1385" y="4953"/>
                  <a:pt x="1366" y="4984"/>
                  <a:pt x="1366" y="5022"/>
                </a:cubicBezTo>
                <a:cubicBezTo>
                  <a:pt x="1366" y="5060"/>
                  <a:pt x="1385" y="5090"/>
                  <a:pt x="1407" y="5090"/>
                </a:cubicBezTo>
                <a:cubicBezTo>
                  <a:pt x="1430" y="5090"/>
                  <a:pt x="1449" y="5060"/>
                  <a:pt x="1449" y="5022"/>
                </a:cubicBezTo>
                <a:cubicBezTo>
                  <a:pt x="1449" y="4984"/>
                  <a:pt x="1430" y="4953"/>
                  <a:pt x="1407" y="4953"/>
                </a:cubicBezTo>
                <a:close/>
                <a:moveTo>
                  <a:pt x="1615" y="4953"/>
                </a:moveTo>
                <a:cubicBezTo>
                  <a:pt x="1592" y="4953"/>
                  <a:pt x="1574" y="4984"/>
                  <a:pt x="1574" y="5022"/>
                </a:cubicBezTo>
                <a:cubicBezTo>
                  <a:pt x="1574" y="5060"/>
                  <a:pt x="1592" y="5090"/>
                  <a:pt x="1615" y="5090"/>
                </a:cubicBezTo>
                <a:cubicBezTo>
                  <a:pt x="1637" y="5090"/>
                  <a:pt x="1656" y="5060"/>
                  <a:pt x="1656" y="5022"/>
                </a:cubicBezTo>
                <a:cubicBezTo>
                  <a:pt x="1656" y="4984"/>
                  <a:pt x="1637" y="4953"/>
                  <a:pt x="1615" y="4953"/>
                </a:cubicBezTo>
                <a:close/>
                <a:moveTo>
                  <a:pt x="1822" y="4953"/>
                </a:moveTo>
                <a:cubicBezTo>
                  <a:pt x="1799" y="4953"/>
                  <a:pt x="1781" y="4984"/>
                  <a:pt x="1781" y="5022"/>
                </a:cubicBezTo>
                <a:cubicBezTo>
                  <a:pt x="1781" y="5060"/>
                  <a:pt x="1799" y="5090"/>
                  <a:pt x="1822" y="5090"/>
                </a:cubicBezTo>
                <a:cubicBezTo>
                  <a:pt x="1845" y="5090"/>
                  <a:pt x="1863" y="5060"/>
                  <a:pt x="1863" y="5022"/>
                </a:cubicBezTo>
                <a:cubicBezTo>
                  <a:pt x="1863" y="4984"/>
                  <a:pt x="1845" y="4953"/>
                  <a:pt x="1822" y="4953"/>
                </a:cubicBezTo>
                <a:close/>
                <a:moveTo>
                  <a:pt x="2037" y="4953"/>
                </a:moveTo>
                <a:cubicBezTo>
                  <a:pt x="2014" y="4953"/>
                  <a:pt x="1996" y="4984"/>
                  <a:pt x="1996" y="5022"/>
                </a:cubicBezTo>
                <a:cubicBezTo>
                  <a:pt x="1996" y="5060"/>
                  <a:pt x="2014" y="5090"/>
                  <a:pt x="2037" y="5090"/>
                </a:cubicBezTo>
                <a:cubicBezTo>
                  <a:pt x="2060" y="5090"/>
                  <a:pt x="2078" y="5060"/>
                  <a:pt x="2078" y="5022"/>
                </a:cubicBezTo>
                <a:cubicBezTo>
                  <a:pt x="2078" y="4984"/>
                  <a:pt x="2060" y="4953"/>
                  <a:pt x="2037" y="4953"/>
                </a:cubicBezTo>
                <a:close/>
                <a:moveTo>
                  <a:pt x="2244" y="4953"/>
                </a:moveTo>
                <a:cubicBezTo>
                  <a:pt x="2222" y="4953"/>
                  <a:pt x="2203" y="4984"/>
                  <a:pt x="2203" y="5022"/>
                </a:cubicBezTo>
                <a:cubicBezTo>
                  <a:pt x="2203" y="5060"/>
                  <a:pt x="2222" y="5090"/>
                  <a:pt x="2244" y="5090"/>
                </a:cubicBezTo>
                <a:cubicBezTo>
                  <a:pt x="2267" y="5090"/>
                  <a:pt x="2285" y="5060"/>
                  <a:pt x="2285" y="5022"/>
                </a:cubicBezTo>
                <a:cubicBezTo>
                  <a:pt x="2285" y="4984"/>
                  <a:pt x="2267" y="4953"/>
                  <a:pt x="2244" y="4953"/>
                </a:cubicBezTo>
                <a:close/>
                <a:moveTo>
                  <a:pt x="2452" y="4953"/>
                </a:moveTo>
                <a:cubicBezTo>
                  <a:pt x="2429" y="4953"/>
                  <a:pt x="2411" y="4984"/>
                  <a:pt x="2411" y="5022"/>
                </a:cubicBezTo>
                <a:cubicBezTo>
                  <a:pt x="2411" y="5060"/>
                  <a:pt x="2429" y="5090"/>
                  <a:pt x="2452" y="5090"/>
                </a:cubicBezTo>
                <a:cubicBezTo>
                  <a:pt x="2474" y="5090"/>
                  <a:pt x="2493" y="5060"/>
                  <a:pt x="2493" y="5022"/>
                </a:cubicBezTo>
                <a:cubicBezTo>
                  <a:pt x="2493" y="4984"/>
                  <a:pt x="2474" y="4953"/>
                  <a:pt x="2452" y="4953"/>
                </a:cubicBezTo>
                <a:close/>
                <a:moveTo>
                  <a:pt x="2666" y="4953"/>
                </a:moveTo>
                <a:cubicBezTo>
                  <a:pt x="2644" y="4953"/>
                  <a:pt x="2625" y="4984"/>
                  <a:pt x="2625" y="5022"/>
                </a:cubicBezTo>
                <a:cubicBezTo>
                  <a:pt x="2625" y="5060"/>
                  <a:pt x="2644" y="5090"/>
                  <a:pt x="2666" y="5090"/>
                </a:cubicBezTo>
                <a:cubicBezTo>
                  <a:pt x="2689" y="5090"/>
                  <a:pt x="2707" y="5060"/>
                  <a:pt x="2707" y="5022"/>
                </a:cubicBezTo>
                <a:cubicBezTo>
                  <a:pt x="2707" y="4984"/>
                  <a:pt x="2689" y="4953"/>
                  <a:pt x="2666" y="4953"/>
                </a:cubicBezTo>
                <a:close/>
                <a:moveTo>
                  <a:pt x="2874" y="4953"/>
                </a:moveTo>
                <a:cubicBezTo>
                  <a:pt x="2851" y="4953"/>
                  <a:pt x="2833" y="4984"/>
                  <a:pt x="2833" y="5022"/>
                </a:cubicBezTo>
                <a:cubicBezTo>
                  <a:pt x="2833" y="5060"/>
                  <a:pt x="2851" y="5090"/>
                  <a:pt x="2874" y="5090"/>
                </a:cubicBezTo>
                <a:cubicBezTo>
                  <a:pt x="2896" y="5090"/>
                  <a:pt x="2915" y="5060"/>
                  <a:pt x="2915" y="5022"/>
                </a:cubicBezTo>
                <a:cubicBezTo>
                  <a:pt x="2915" y="4984"/>
                  <a:pt x="2896" y="4953"/>
                  <a:pt x="2874" y="4953"/>
                </a:cubicBezTo>
                <a:close/>
                <a:moveTo>
                  <a:pt x="3081" y="4953"/>
                </a:moveTo>
                <a:cubicBezTo>
                  <a:pt x="3058" y="4953"/>
                  <a:pt x="3040" y="4984"/>
                  <a:pt x="3040" y="5022"/>
                </a:cubicBezTo>
                <a:cubicBezTo>
                  <a:pt x="3040" y="5060"/>
                  <a:pt x="3058" y="5090"/>
                  <a:pt x="3081" y="5090"/>
                </a:cubicBezTo>
                <a:cubicBezTo>
                  <a:pt x="3104" y="5090"/>
                  <a:pt x="3122" y="5060"/>
                  <a:pt x="3122" y="5022"/>
                </a:cubicBezTo>
                <a:cubicBezTo>
                  <a:pt x="3122" y="4984"/>
                  <a:pt x="3104" y="4953"/>
                  <a:pt x="3081" y="4953"/>
                </a:cubicBezTo>
                <a:close/>
                <a:moveTo>
                  <a:pt x="3296" y="4953"/>
                </a:moveTo>
                <a:cubicBezTo>
                  <a:pt x="3273" y="4953"/>
                  <a:pt x="3255" y="4984"/>
                  <a:pt x="3255" y="5022"/>
                </a:cubicBezTo>
                <a:cubicBezTo>
                  <a:pt x="3255" y="5060"/>
                  <a:pt x="3273" y="5090"/>
                  <a:pt x="3296" y="5090"/>
                </a:cubicBezTo>
                <a:cubicBezTo>
                  <a:pt x="3319" y="5090"/>
                  <a:pt x="3337" y="5060"/>
                  <a:pt x="3337" y="5022"/>
                </a:cubicBezTo>
                <a:cubicBezTo>
                  <a:pt x="3337" y="4984"/>
                  <a:pt x="3319" y="4953"/>
                  <a:pt x="3296" y="4953"/>
                </a:cubicBezTo>
                <a:close/>
                <a:moveTo>
                  <a:pt x="3503" y="4953"/>
                </a:moveTo>
                <a:cubicBezTo>
                  <a:pt x="3481" y="4953"/>
                  <a:pt x="3462" y="4984"/>
                  <a:pt x="3462" y="5022"/>
                </a:cubicBezTo>
                <a:cubicBezTo>
                  <a:pt x="3462" y="5060"/>
                  <a:pt x="3481" y="5090"/>
                  <a:pt x="3503" y="5090"/>
                </a:cubicBezTo>
                <a:cubicBezTo>
                  <a:pt x="3526" y="5090"/>
                  <a:pt x="3544" y="5060"/>
                  <a:pt x="3544" y="5022"/>
                </a:cubicBezTo>
                <a:cubicBezTo>
                  <a:pt x="3544" y="4984"/>
                  <a:pt x="3526" y="4953"/>
                  <a:pt x="3503" y="4953"/>
                </a:cubicBezTo>
                <a:close/>
                <a:moveTo>
                  <a:pt x="3711" y="4953"/>
                </a:moveTo>
                <a:cubicBezTo>
                  <a:pt x="3688" y="4953"/>
                  <a:pt x="3669" y="4984"/>
                  <a:pt x="3669" y="5022"/>
                </a:cubicBezTo>
                <a:cubicBezTo>
                  <a:pt x="3669" y="5060"/>
                  <a:pt x="3688" y="5090"/>
                  <a:pt x="3711" y="5090"/>
                </a:cubicBezTo>
                <a:cubicBezTo>
                  <a:pt x="3733" y="5090"/>
                  <a:pt x="3752" y="5060"/>
                  <a:pt x="3752" y="5022"/>
                </a:cubicBezTo>
                <a:cubicBezTo>
                  <a:pt x="3752" y="4984"/>
                  <a:pt x="3733" y="4953"/>
                  <a:pt x="3711" y="4953"/>
                </a:cubicBezTo>
                <a:close/>
                <a:moveTo>
                  <a:pt x="3925" y="4953"/>
                </a:moveTo>
                <a:cubicBezTo>
                  <a:pt x="3903" y="4953"/>
                  <a:pt x="3884" y="4984"/>
                  <a:pt x="3884" y="5022"/>
                </a:cubicBezTo>
                <a:cubicBezTo>
                  <a:pt x="3884" y="5060"/>
                  <a:pt x="3903" y="5090"/>
                  <a:pt x="3925" y="5090"/>
                </a:cubicBezTo>
                <a:cubicBezTo>
                  <a:pt x="3948" y="5090"/>
                  <a:pt x="3966" y="5060"/>
                  <a:pt x="3966" y="5022"/>
                </a:cubicBezTo>
                <a:cubicBezTo>
                  <a:pt x="3966" y="4984"/>
                  <a:pt x="3948" y="4953"/>
                  <a:pt x="3925" y="4953"/>
                </a:cubicBezTo>
                <a:close/>
                <a:moveTo>
                  <a:pt x="4133" y="4953"/>
                </a:moveTo>
                <a:cubicBezTo>
                  <a:pt x="4110" y="4953"/>
                  <a:pt x="4092" y="4984"/>
                  <a:pt x="4092" y="5022"/>
                </a:cubicBezTo>
                <a:cubicBezTo>
                  <a:pt x="4092" y="5060"/>
                  <a:pt x="4110" y="5090"/>
                  <a:pt x="4133" y="5090"/>
                </a:cubicBezTo>
                <a:cubicBezTo>
                  <a:pt x="4155" y="5090"/>
                  <a:pt x="4174" y="5060"/>
                  <a:pt x="4174" y="5022"/>
                </a:cubicBezTo>
                <a:cubicBezTo>
                  <a:pt x="4174" y="4984"/>
                  <a:pt x="4155" y="4953"/>
                  <a:pt x="4133" y="4953"/>
                </a:cubicBezTo>
                <a:close/>
                <a:moveTo>
                  <a:pt x="4348" y="4953"/>
                </a:moveTo>
                <a:cubicBezTo>
                  <a:pt x="4325" y="4953"/>
                  <a:pt x="4307" y="4984"/>
                  <a:pt x="4307" y="5022"/>
                </a:cubicBezTo>
                <a:cubicBezTo>
                  <a:pt x="4307" y="5060"/>
                  <a:pt x="4325" y="5090"/>
                  <a:pt x="4348" y="5090"/>
                </a:cubicBezTo>
                <a:cubicBezTo>
                  <a:pt x="4370" y="5090"/>
                  <a:pt x="4389" y="5060"/>
                  <a:pt x="4389" y="5022"/>
                </a:cubicBezTo>
                <a:cubicBezTo>
                  <a:pt x="4389" y="4984"/>
                  <a:pt x="4370" y="4953"/>
                  <a:pt x="4348" y="4953"/>
                </a:cubicBezTo>
                <a:close/>
                <a:moveTo>
                  <a:pt x="4555" y="4953"/>
                </a:moveTo>
                <a:cubicBezTo>
                  <a:pt x="4532" y="4953"/>
                  <a:pt x="4514" y="4984"/>
                  <a:pt x="4514" y="5022"/>
                </a:cubicBezTo>
                <a:cubicBezTo>
                  <a:pt x="4514" y="5034"/>
                  <a:pt x="4516" y="5045"/>
                  <a:pt x="4519" y="5055"/>
                </a:cubicBezTo>
                <a:cubicBezTo>
                  <a:pt x="4552" y="5052"/>
                  <a:pt x="4587" y="5056"/>
                  <a:pt x="4588" y="4981"/>
                </a:cubicBezTo>
                <a:cubicBezTo>
                  <a:pt x="4580" y="4964"/>
                  <a:pt x="4568" y="4953"/>
                  <a:pt x="4555" y="4953"/>
                </a:cubicBezTo>
                <a:close/>
                <a:moveTo>
                  <a:pt x="5814" y="4953"/>
                </a:moveTo>
                <a:cubicBezTo>
                  <a:pt x="5792" y="4953"/>
                  <a:pt x="5774" y="4982"/>
                  <a:pt x="5773" y="5018"/>
                </a:cubicBezTo>
                <a:cubicBezTo>
                  <a:pt x="5794" y="5036"/>
                  <a:pt x="5821" y="5048"/>
                  <a:pt x="5847" y="5062"/>
                </a:cubicBezTo>
                <a:cubicBezTo>
                  <a:pt x="5852" y="5051"/>
                  <a:pt x="5855" y="5037"/>
                  <a:pt x="5855" y="5022"/>
                </a:cubicBezTo>
                <a:cubicBezTo>
                  <a:pt x="5855" y="4984"/>
                  <a:pt x="5836" y="4953"/>
                  <a:pt x="5814" y="4953"/>
                </a:cubicBezTo>
                <a:close/>
                <a:moveTo>
                  <a:pt x="6023" y="4953"/>
                </a:moveTo>
                <a:cubicBezTo>
                  <a:pt x="6019" y="4953"/>
                  <a:pt x="6015" y="4955"/>
                  <a:pt x="6011" y="4957"/>
                </a:cubicBezTo>
                <a:cubicBezTo>
                  <a:pt x="6026" y="4972"/>
                  <a:pt x="6044" y="4988"/>
                  <a:pt x="6062" y="5002"/>
                </a:cubicBezTo>
                <a:cubicBezTo>
                  <a:pt x="6057" y="4974"/>
                  <a:pt x="6042" y="4953"/>
                  <a:pt x="6023" y="4953"/>
                </a:cubicBezTo>
                <a:close/>
                <a:moveTo>
                  <a:pt x="7073" y="4953"/>
                </a:moveTo>
                <a:cubicBezTo>
                  <a:pt x="7051" y="4953"/>
                  <a:pt x="7033" y="4983"/>
                  <a:pt x="7032" y="5019"/>
                </a:cubicBezTo>
                <a:cubicBezTo>
                  <a:pt x="7040" y="5042"/>
                  <a:pt x="7048" y="5064"/>
                  <a:pt x="7056" y="5084"/>
                </a:cubicBezTo>
                <a:cubicBezTo>
                  <a:pt x="7061" y="5088"/>
                  <a:pt x="7067" y="5090"/>
                  <a:pt x="7073" y="5090"/>
                </a:cubicBezTo>
                <a:cubicBezTo>
                  <a:pt x="7095" y="5090"/>
                  <a:pt x="7114" y="5060"/>
                  <a:pt x="7114" y="5022"/>
                </a:cubicBezTo>
                <a:cubicBezTo>
                  <a:pt x="7114" y="4984"/>
                  <a:pt x="7095" y="4953"/>
                  <a:pt x="7073" y="4953"/>
                </a:cubicBezTo>
                <a:close/>
                <a:moveTo>
                  <a:pt x="7280" y="4953"/>
                </a:moveTo>
                <a:cubicBezTo>
                  <a:pt x="7258" y="4953"/>
                  <a:pt x="7239" y="4984"/>
                  <a:pt x="7239" y="5022"/>
                </a:cubicBezTo>
                <a:cubicBezTo>
                  <a:pt x="7239" y="5060"/>
                  <a:pt x="7258" y="5090"/>
                  <a:pt x="7280" y="5090"/>
                </a:cubicBezTo>
                <a:cubicBezTo>
                  <a:pt x="7303" y="5090"/>
                  <a:pt x="7321" y="5060"/>
                  <a:pt x="7321" y="5022"/>
                </a:cubicBezTo>
                <a:cubicBezTo>
                  <a:pt x="7321" y="4984"/>
                  <a:pt x="7303" y="4953"/>
                  <a:pt x="7280" y="4953"/>
                </a:cubicBezTo>
                <a:close/>
                <a:moveTo>
                  <a:pt x="7495" y="4953"/>
                </a:moveTo>
                <a:cubicBezTo>
                  <a:pt x="7473" y="4953"/>
                  <a:pt x="7454" y="4984"/>
                  <a:pt x="7454" y="5022"/>
                </a:cubicBezTo>
                <a:cubicBezTo>
                  <a:pt x="7454" y="5060"/>
                  <a:pt x="7473" y="5090"/>
                  <a:pt x="7495" y="5090"/>
                </a:cubicBezTo>
                <a:cubicBezTo>
                  <a:pt x="7518" y="5090"/>
                  <a:pt x="7536" y="5060"/>
                  <a:pt x="7536" y="5022"/>
                </a:cubicBezTo>
                <a:cubicBezTo>
                  <a:pt x="7536" y="4984"/>
                  <a:pt x="7518" y="4953"/>
                  <a:pt x="7495" y="4953"/>
                </a:cubicBezTo>
                <a:close/>
                <a:moveTo>
                  <a:pt x="10643" y="4953"/>
                </a:moveTo>
                <a:cubicBezTo>
                  <a:pt x="10620" y="4953"/>
                  <a:pt x="10602" y="4984"/>
                  <a:pt x="10602" y="5022"/>
                </a:cubicBezTo>
                <a:cubicBezTo>
                  <a:pt x="10602" y="5060"/>
                  <a:pt x="10620" y="5090"/>
                  <a:pt x="10643" y="5090"/>
                </a:cubicBezTo>
                <a:cubicBezTo>
                  <a:pt x="10665" y="5090"/>
                  <a:pt x="10684" y="5060"/>
                  <a:pt x="10684" y="5022"/>
                </a:cubicBezTo>
                <a:cubicBezTo>
                  <a:pt x="10684" y="4984"/>
                  <a:pt x="10665" y="4953"/>
                  <a:pt x="10643" y="4953"/>
                </a:cubicBezTo>
                <a:close/>
                <a:moveTo>
                  <a:pt x="10850" y="4953"/>
                </a:moveTo>
                <a:cubicBezTo>
                  <a:pt x="10827" y="4953"/>
                  <a:pt x="10809" y="4984"/>
                  <a:pt x="10809" y="5022"/>
                </a:cubicBezTo>
                <a:cubicBezTo>
                  <a:pt x="10809" y="5060"/>
                  <a:pt x="10827" y="5090"/>
                  <a:pt x="10850" y="5090"/>
                </a:cubicBezTo>
                <a:cubicBezTo>
                  <a:pt x="10873" y="5090"/>
                  <a:pt x="10891" y="5060"/>
                  <a:pt x="10891" y="5022"/>
                </a:cubicBezTo>
                <a:cubicBezTo>
                  <a:pt x="10891" y="4984"/>
                  <a:pt x="10873" y="4953"/>
                  <a:pt x="10850" y="4953"/>
                </a:cubicBezTo>
                <a:close/>
                <a:moveTo>
                  <a:pt x="11065" y="4953"/>
                </a:moveTo>
                <a:cubicBezTo>
                  <a:pt x="11042" y="4953"/>
                  <a:pt x="11024" y="4984"/>
                  <a:pt x="11024" y="5022"/>
                </a:cubicBezTo>
                <a:cubicBezTo>
                  <a:pt x="11024" y="5060"/>
                  <a:pt x="11042" y="5090"/>
                  <a:pt x="11065" y="5090"/>
                </a:cubicBezTo>
                <a:cubicBezTo>
                  <a:pt x="11087" y="5090"/>
                  <a:pt x="11106" y="5060"/>
                  <a:pt x="11106" y="5022"/>
                </a:cubicBezTo>
                <a:cubicBezTo>
                  <a:pt x="11106" y="4984"/>
                  <a:pt x="11087" y="4953"/>
                  <a:pt x="11065" y="4953"/>
                </a:cubicBezTo>
                <a:close/>
                <a:moveTo>
                  <a:pt x="11479" y="4953"/>
                </a:moveTo>
                <a:cubicBezTo>
                  <a:pt x="11457" y="4953"/>
                  <a:pt x="11438" y="4984"/>
                  <a:pt x="11438" y="5022"/>
                </a:cubicBezTo>
                <a:cubicBezTo>
                  <a:pt x="11438" y="5060"/>
                  <a:pt x="11457" y="5090"/>
                  <a:pt x="11479" y="5090"/>
                </a:cubicBezTo>
                <a:cubicBezTo>
                  <a:pt x="11502" y="5090"/>
                  <a:pt x="11520" y="5060"/>
                  <a:pt x="11520" y="5022"/>
                </a:cubicBezTo>
                <a:cubicBezTo>
                  <a:pt x="11520" y="4984"/>
                  <a:pt x="11502" y="4953"/>
                  <a:pt x="11479" y="4953"/>
                </a:cubicBezTo>
                <a:close/>
                <a:moveTo>
                  <a:pt x="11694" y="4953"/>
                </a:moveTo>
                <a:cubicBezTo>
                  <a:pt x="11672" y="4953"/>
                  <a:pt x="11653" y="4984"/>
                  <a:pt x="11653" y="5022"/>
                </a:cubicBezTo>
                <a:cubicBezTo>
                  <a:pt x="11653" y="5060"/>
                  <a:pt x="11672" y="5090"/>
                  <a:pt x="11694" y="5090"/>
                </a:cubicBezTo>
                <a:cubicBezTo>
                  <a:pt x="11717" y="5090"/>
                  <a:pt x="11735" y="5060"/>
                  <a:pt x="11735" y="5022"/>
                </a:cubicBezTo>
                <a:cubicBezTo>
                  <a:pt x="11735" y="4984"/>
                  <a:pt x="11717" y="4953"/>
                  <a:pt x="11694" y="4953"/>
                </a:cubicBezTo>
                <a:close/>
                <a:moveTo>
                  <a:pt x="11902" y="4953"/>
                </a:moveTo>
                <a:cubicBezTo>
                  <a:pt x="11879" y="4953"/>
                  <a:pt x="11861" y="4984"/>
                  <a:pt x="11861" y="5022"/>
                </a:cubicBezTo>
                <a:cubicBezTo>
                  <a:pt x="11861" y="5060"/>
                  <a:pt x="11879" y="5090"/>
                  <a:pt x="11902" y="5090"/>
                </a:cubicBezTo>
                <a:cubicBezTo>
                  <a:pt x="11924" y="5090"/>
                  <a:pt x="11943" y="5060"/>
                  <a:pt x="11943" y="5022"/>
                </a:cubicBezTo>
                <a:cubicBezTo>
                  <a:pt x="11943" y="4984"/>
                  <a:pt x="11924" y="4953"/>
                  <a:pt x="11902" y="4953"/>
                </a:cubicBezTo>
                <a:close/>
                <a:moveTo>
                  <a:pt x="12109" y="4953"/>
                </a:moveTo>
                <a:cubicBezTo>
                  <a:pt x="12086" y="4953"/>
                  <a:pt x="12068" y="4984"/>
                  <a:pt x="12068" y="5022"/>
                </a:cubicBezTo>
                <a:cubicBezTo>
                  <a:pt x="12068" y="5060"/>
                  <a:pt x="12086" y="5090"/>
                  <a:pt x="12109" y="5090"/>
                </a:cubicBezTo>
                <a:cubicBezTo>
                  <a:pt x="12132" y="5090"/>
                  <a:pt x="12150" y="5060"/>
                  <a:pt x="12150" y="5022"/>
                </a:cubicBezTo>
                <a:cubicBezTo>
                  <a:pt x="12150" y="4984"/>
                  <a:pt x="12132" y="4953"/>
                  <a:pt x="12109" y="4953"/>
                </a:cubicBezTo>
                <a:close/>
                <a:moveTo>
                  <a:pt x="12324" y="4953"/>
                </a:moveTo>
                <a:cubicBezTo>
                  <a:pt x="12301" y="4953"/>
                  <a:pt x="12283" y="4984"/>
                  <a:pt x="12283" y="5022"/>
                </a:cubicBezTo>
                <a:cubicBezTo>
                  <a:pt x="12283" y="5060"/>
                  <a:pt x="12301" y="5090"/>
                  <a:pt x="12324" y="5090"/>
                </a:cubicBezTo>
                <a:cubicBezTo>
                  <a:pt x="12346" y="5090"/>
                  <a:pt x="12365" y="5060"/>
                  <a:pt x="12365" y="5022"/>
                </a:cubicBezTo>
                <a:cubicBezTo>
                  <a:pt x="12365" y="4984"/>
                  <a:pt x="12346" y="4953"/>
                  <a:pt x="12324" y="4953"/>
                </a:cubicBezTo>
                <a:close/>
                <a:moveTo>
                  <a:pt x="12531" y="4953"/>
                </a:moveTo>
                <a:cubicBezTo>
                  <a:pt x="12508" y="4953"/>
                  <a:pt x="12490" y="4984"/>
                  <a:pt x="12490" y="5022"/>
                </a:cubicBezTo>
                <a:cubicBezTo>
                  <a:pt x="12490" y="5060"/>
                  <a:pt x="12508" y="5090"/>
                  <a:pt x="12531" y="5090"/>
                </a:cubicBezTo>
                <a:cubicBezTo>
                  <a:pt x="12554" y="5090"/>
                  <a:pt x="12572" y="5060"/>
                  <a:pt x="12572" y="5022"/>
                </a:cubicBezTo>
                <a:cubicBezTo>
                  <a:pt x="12572" y="4984"/>
                  <a:pt x="12554" y="4953"/>
                  <a:pt x="12531" y="4953"/>
                </a:cubicBezTo>
                <a:close/>
                <a:moveTo>
                  <a:pt x="12738" y="4953"/>
                </a:moveTo>
                <a:cubicBezTo>
                  <a:pt x="12716" y="4953"/>
                  <a:pt x="12697" y="4984"/>
                  <a:pt x="12697" y="5022"/>
                </a:cubicBezTo>
                <a:cubicBezTo>
                  <a:pt x="12697" y="5060"/>
                  <a:pt x="12716" y="5090"/>
                  <a:pt x="12738" y="5090"/>
                </a:cubicBezTo>
                <a:cubicBezTo>
                  <a:pt x="12761" y="5090"/>
                  <a:pt x="12779" y="5060"/>
                  <a:pt x="12779" y="5022"/>
                </a:cubicBezTo>
                <a:cubicBezTo>
                  <a:pt x="12779" y="4984"/>
                  <a:pt x="12761" y="4953"/>
                  <a:pt x="12738" y="4953"/>
                </a:cubicBezTo>
                <a:close/>
                <a:moveTo>
                  <a:pt x="12953" y="4953"/>
                </a:moveTo>
                <a:cubicBezTo>
                  <a:pt x="12931" y="4953"/>
                  <a:pt x="12912" y="4984"/>
                  <a:pt x="12912" y="5022"/>
                </a:cubicBezTo>
                <a:cubicBezTo>
                  <a:pt x="12912" y="5060"/>
                  <a:pt x="12931" y="5090"/>
                  <a:pt x="12953" y="5090"/>
                </a:cubicBezTo>
                <a:cubicBezTo>
                  <a:pt x="12976" y="5090"/>
                  <a:pt x="12994" y="5060"/>
                  <a:pt x="12994" y="5022"/>
                </a:cubicBezTo>
                <a:cubicBezTo>
                  <a:pt x="12994" y="4984"/>
                  <a:pt x="12976" y="4953"/>
                  <a:pt x="12953" y="4953"/>
                </a:cubicBezTo>
                <a:close/>
                <a:moveTo>
                  <a:pt x="13161" y="4953"/>
                </a:moveTo>
                <a:cubicBezTo>
                  <a:pt x="13138" y="4953"/>
                  <a:pt x="13120" y="4984"/>
                  <a:pt x="13120" y="5022"/>
                </a:cubicBezTo>
                <a:cubicBezTo>
                  <a:pt x="13120" y="5060"/>
                  <a:pt x="13138" y="5090"/>
                  <a:pt x="13161" y="5090"/>
                </a:cubicBezTo>
                <a:cubicBezTo>
                  <a:pt x="13183" y="5090"/>
                  <a:pt x="13202" y="5060"/>
                  <a:pt x="13202" y="5022"/>
                </a:cubicBezTo>
                <a:cubicBezTo>
                  <a:pt x="13202" y="4984"/>
                  <a:pt x="13183" y="4953"/>
                  <a:pt x="13161" y="4953"/>
                </a:cubicBezTo>
                <a:close/>
                <a:moveTo>
                  <a:pt x="13368" y="4953"/>
                </a:moveTo>
                <a:cubicBezTo>
                  <a:pt x="13345" y="4953"/>
                  <a:pt x="13327" y="4984"/>
                  <a:pt x="13327" y="5022"/>
                </a:cubicBezTo>
                <a:cubicBezTo>
                  <a:pt x="13327" y="5060"/>
                  <a:pt x="13345" y="5090"/>
                  <a:pt x="13368" y="5090"/>
                </a:cubicBezTo>
                <a:cubicBezTo>
                  <a:pt x="13391" y="5090"/>
                  <a:pt x="13409" y="5060"/>
                  <a:pt x="13409" y="5022"/>
                </a:cubicBezTo>
                <a:cubicBezTo>
                  <a:pt x="13409" y="4984"/>
                  <a:pt x="13391" y="4953"/>
                  <a:pt x="13368" y="4953"/>
                </a:cubicBezTo>
                <a:close/>
                <a:moveTo>
                  <a:pt x="13583" y="4953"/>
                </a:moveTo>
                <a:cubicBezTo>
                  <a:pt x="13560" y="4953"/>
                  <a:pt x="13542" y="4984"/>
                  <a:pt x="13542" y="5022"/>
                </a:cubicBezTo>
                <a:cubicBezTo>
                  <a:pt x="13542" y="5060"/>
                  <a:pt x="13560" y="5090"/>
                  <a:pt x="13583" y="5090"/>
                </a:cubicBezTo>
                <a:cubicBezTo>
                  <a:pt x="13605" y="5090"/>
                  <a:pt x="13624" y="5060"/>
                  <a:pt x="13624" y="5022"/>
                </a:cubicBezTo>
                <a:cubicBezTo>
                  <a:pt x="13624" y="4984"/>
                  <a:pt x="13605" y="4953"/>
                  <a:pt x="13583" y="4953"/>
                </a:cubicBezTo>
                <a:close/>
                <a:moveTo>
                  <a:pt x="13790" y="4953"/>
                </a:moveTo>
                <a:cubicBezTo>
                  <a:pt x="13767" y="4953"/>
                  <a:pt x="13749" y="4984"/>
                  <a:pt x="13749" y="5022"/>
                </a:cubicBezTo>
                <a:cubicBezTo>
                  <a:pt x="13749" y="5060"/>
                  <a:pt x="13767" y="5090"/>
                  <a:pt x="13790" y="5090"/>
                </a:cubicBezTo>
                <a:cubicBezTo>
                  <a:pt x="13813" y="5090"/>
                  <a:pt x="13831" y="5060"/>
                  <a:pt x="13831" y="5022"/>
                </a:cubicBezTo>
                <a:cubicBezTo>
                  <a:pt x="13831" y="4984"/>
                  <a:pt x="13813" y="4953"/>
                  <a:pt x="13790" y="4953"/>
                </a:cubicBezTo>
                <a:close/>
                <a:moveTo>
                  <a:pt x="13997" y="4953"/>
                </a:moveTo>
                <a:cubicBezTo>
                  <a:pt x="13975" y="4953"/>
                  <a:pt x="13956" y="4984"/>
                  <a:pt x="13956" y="5022"/>
                </a:cubicBezTo>
                <a:cubicBezTo>
                  <a:pt x="13956" y="5060"/>
                  <a:pt x="13975" y="5090"/>
                  <a:pt x="13997" y="5090"/>
                </a:cubicBezTo>
                <a:cubicBezTo>
                  <a:pt x="14020" y="5090"/>
                  <a:pt x="14038" y="5060"/>
                  <a:pt x="14038" y="5022"/>
                </a:cubicBezTo>
                <a:cubicBezTo>
                  <a:pt x="14038" y="4984"/>
                  <a:pt x="14020" y="4953"/>
                  <a:pt x="13997" y="4953"/>
                </a:cubicBezTo>
                <a:close/>
                <a:moveTo>
                  <a:pt x="14212" y="4953"/>
                </a:moveTo>
                <a:cubicBezTo>
                  <a:pt x="14190" y="4953"/>
                  <a:pt x="14171" y="4984"/>
                  <a:pt x="14171" y="5022"/>
                </a:cubicBezTo>
                <a:cubicBezTo>
                  <a:pt x="14171" y="5060"/>
                  <a:pt x="14190" y="5090"/>
                  <a:pt x="14212" y="5090"/>
                </a:cubicBezTo>
                <a:cubicBezTo>
                  <a:pt x="14235" y="5090"/>
                  <a:pt x="14253" y="5060"/>
                  <a:pt x="14253" y="5022"/>
                </a:cubicBezTo>
                <a:cubicBezTo>
                  <a:pt x="14253" y="4984"/>
                  <a:pt x="14235" y="4953"/>
                  <a:pt x="14212" y="4953"/>
                </a:cubicBezTo>
                <a:close/>
                <a:moveTo>
                  <a:pt x="14420" y="4953"/>
                </a:moveTo>
                <a:cubicBezTo>
                  <a:pt x="14397" y="4953"/>
                  <a:pt x="14379" y="4984"/>
                  <a:pt x="14379" y="5022"/>
                </a:cubicBezTo>
                <a:cubicBezTo>
                  <a:pt x="14379" y="5060"/>
                  <a:pt x="14397" y="5090"/>
                  <a:pt x="14420" y="5090"/>
                </a:cubicBezTo>
                <a:cubicBezTo>
                  <a:pt x="14442" y="5090"/>
                  <a:pt x="14461" y="5060"/>
                  <a:pt x="14461" y="5022"/>
                </a:cubicBezTo>
                <a:cubicBezTo>
                  <a:pt x="14461" y="4984"/>
                  <a:pt x="14442" y="4953"/>
                  <a:pt x="14420" y="4953"/>
                </a:cubicBezTo>
                <a:close/>
                <a:moveTo>
                  <a:pt x="14627" y="4953"/>
                </a:moveTo>
                <a:cubicBezTo>
                  <a:pt x="14604" y="4953"/>
                  <a:pt x="14586" y="4984"/>
                  <a:pt x="14586" y="5022"/>
                </a:cubicBezTo>
                <a:cubicBezTo>
                  <a:pt x="14586" y="5060"/>
                  <a:pt x="14604" y="5090"/>
                  <a:pt x="14627" y="5090"/>
                </a:cubicBezTo>
                <a:cubicBezTo>
                  <a:pt x="14649" y="5090"/>
                  <a:pt x="14668" y="5060"/>
                  <a:pt x="14668" y="5022"/>
                </a:cubicBezTo>
                <a:cubicBezTo>
                  <a:pt x="14668" y="4984"/>
                  <a:pt x="14649" y="4953"/>
                  <a:pt x="14627" y="4953"/>
                </a:cubicBezTo>
                <a:close/>
                <a:moveTo>
                  <a:pt x="14842" y="4953"/>
                </a:moveTo>
                <a:cubicBezTo>
                  <a:pt x="14819" y="4953"/>
                  <a:pt x="14801" y="4984"/>
                  <a:pt x="14801" y="5022"/>
                </a:cubicBezTo>
                <a:cubicBezTo>
                  <a:pt x="14801" y="5060"/>
                  <a:pt x="14819" y="5090"/>
                  <a:pt x="14842" y="5090"/>
                </a:cubicBezTo>
                <a:cubicBezTo>
                  <a:pt x="14864" y="5090"/>
                  <a:pt x="14883" y="5060"/>
                  <a:pt x="14883" y="5022"/>
                </a:cubicBezTo>
                <a:cubicBezTo>
                  <a:pt x="14883" y="4984"/>
                  <a:pt x="14864" y="4953"/>
                  <a:pt x="14842" y="4953"/>
                </a:cubicBezTo>
                <a:close/>
                <a:moveTo>
                  <a:pt x="15049" y="4953"/>
                </a:moveTo>
                <a:cubicBezTo>
                  <a:pt x="15026" y="4953"/>
                  <a:pt x="15008" y="4984"/>
                  <a:pt x="15008" y="5022"/>
                </a:cubicBezTo>
                <a:cubicBezTo>
                  <a:pt x="15008" y="5060"/>
                  <a:pt x="15026" y="5090"/>
                  <a:pt x="15049" y="5090"/>
                </a:cubicBezTo>
                <a:cubicBezTo>
                  <a:pt x="15072" y="5090"/>
                  <a:pt x="15090" y="5060"/>
                  <a:pt x="15090" y="5022"/>
                </a:cubicBezTo>
                <a:cubicBezTo>
                  <a:pt x="15090" y="4984"/>
                  <a:pt x="15072" y="4953"/>
                  <a:pt x="15049" y="4953"/>
                </a:cubicBezTo>
                <a:close/>
                <a:moveTo>
                  <a:pt x="15256" y="4953"/>
                </a:moveTo>
                <a:cubicBezTo>
                  <a:pt x="15234" y="4953"/>
                  <a:pt x="15215" y="4984"/>
                  <a:pt x="15215" y="5022"/>
                </a:cubicBezTo>
                <a:cubicBezTo>
                  <a:pt x="15215" y="5060"/>
                  <a:pt x="15234" y="5090"/>
                  <a:pt x="15256" y="5090"/>
                </a:cubicBezTo>
                <a:cubicBezTo>
                  <a:pt x="15279" y="5090"/>
                  <a:pt x="15297" y="5060"/>
                  <a:pt x="15297" y="5022"/>
                </a:cubicBezTo>
                <a:cubicBezTo>
                  <a:pt x="15297" y="4984"/>
                  <a:pt x="15279" y="4953"/>
                  <a:pt x="15256" y="4953"/>
                </a:cubicBezTo>
                <a:close/>
                <a:moveTo>
                  <a:pt x="15471" y="4953"/>
                </a:moveTo>
                <a:cubicBezTo>
                  <a:pt x="15449" y="4953"/>
                  <a:pt x="15430" y="4984"/>
                  <a:pt x="15430" y="5022"/>
                </a:cubicBezTo>
                <a:cubicBezTo>
                  <a:pt x="15430" y="5060"/>
                  <a:pt x="15449" y="5090"/>
                  <a:pt x="15471" y="5090"/>
                </a:cubicBezTo>
                <a:cubicBezTo>
                  <a:pt x="15494" y="5090"/>
                  <a:pt x="15512" y="5060"/>
                  <a:pt x="15512" y="5022"/>
                </a:cubicBezTo>
                <a:cubicBezTo>
                  <a:pt x="15512" y="4984"/>
                  <a:pt x="15494" y="4953"/>
                  <a:pt x="15471" y="4953"/>
                </a:cubicBezTo>
                <a:close/>
                <a:moveTo>
                  <a:pt x="15679" y="4953"/>
                </a:moveTo>
                <a:cubicBezTo>
                  <a:pt x="15656" y="4953"/>
                  <a:pt x="15638" y="4984"/>
                  <a:pt x="15638" y="5022"/>
                </a:cubicBezTo>
                <a:cubicBezTo>
                  <a:pt x="15638" y="5060"/>
                  <a:pt x="15656" y="5090"/>
                  <a:pt x="15679" y="5090"/>
                </a:cubicBezTo>
                <a:cubicBezTo>
                  <a:pt x="15701" y="5090"/>
                  <a:pt x="15720" y="5060"/>
                  <a:pt x="15720" y="5022"/>
                </a:cubicBezTo>
                <a:cubicBezTo>
                  <a:pt x="15720" y="4984"/>
                  <a:pt x="15701" y="4953"/>
                  <a:pt x="15679" y="4953"/>
                </a:cubicBezTo>
                <a:close/>
                <a:moveTo>
                  <a:pt x="15894" y="4953"/>
                </a:moveTo>
                <a:cubicBezTo>
                  <a:pt x="15871" y="4953"/>
                  <a:pt x="15853" y="4984"/>
                  <a:pt x="15853" y="5022"/>
                </a:cubicBezTo>
                <a:cubicBezTo>
                  <a:pt x="15853" y="5060"/>
                  <a:pt x="15871" y="5090"/>
                  <a:pt x="15894" y="5090"/>
                </a:cubicBezTo>
                <a:cubicBezTo>
                  <a:pt x="15916" y="5090"/>
                  <a:pt x="15935" y="5060"/>
                  <a:pt x="15935" y="5022"/>
                </a:cubicBezTo>
                <a:cubicBezTo>
                  <a:pt x="15935" y="4984"/>
                  <a:pt x="15916" y="4953"/>
                  <a:pt x="15894" y="4953"/>
                </a:cubicBezTo>
                <a:close/>
                <a:moveTo>
                  <a:pt x="16101" y="4953"/>
                </a:moveTo>
                <a:cubicBezTo>
                  <a:pt x="16078" y="4953"/>
                  <a:pt x="16060" y="4984"/>
                  <a:pt x="16060" y="5022"/>
                </a:cubicBezTo>
                <a:cubicBezTo>
                  <a:pt x="16060" y="5060"/>
                  <a:pt x="16078" y="5090"/>
                  <a:pt x="16101" y="5090"/>
                </a:cubicBezTo>
                <a:cubicBezTo>
                  <a:pt x="16123" y="5090"/>
                  <a:pt x="16142" y="5060"/>
                  <a:pt x="16142" y="5022"/>
                </a:cubicBezTo>
                <a:cubicBezTo>
                  <a:pt x="16142" y="4984"/>
                  <a:pt x="16123" y="4953"/>
                  <a:pt x="16101" y="4953"/>
                </a:cubicBezTo>
                <a:close/>
                <a:moveTo>
                  <a:pt x="16308" y="4953"/>
                </a:moveTo>
                <a:cubicBezTo>
                  <a:pt x="16285" y="4953"/>
                  <a:pt x="16267" y="4984"/>
                  <a:pt x="16267" y="5022"/>
                </a:cubicBezTo>
                <a:cubicBezTo>
                  <a:pt x="16267" y="5060"/>
                  <a:pt x="16285" y="5090"/>
                  <a:pt x="16308" y="5090"/>
                </a:cubicBezTo>
                <a:cubicBezTo>
                  <a:pt x="16331" y="5090"/>
                  <a:pt x="16349" y="5060"/>
                  <a:pt x="16349" y="5022"/>
                </a:cubicBezTo>
                <a:cubicBezTo>
                  <a:pt x="16349" y="4984"/>
                  <a:pt x="16331" y="4953"/>
                  <a:pt x="16308" y="4953"/>
                </a:cubicBezTo>
                <a:close/>
                <a:moveTo>
                  <a:pt x="16523" y="4953"/>
                </a:moveTo>
                <a:cubicBezTo>
                  <a:pt x="16500" y="4953"/>
                  <a:pt x="16482" y="4984"/>
                  <a:pt x="16482" y="5022"/>
                </a:cubicBezTo>
                <a:cubicBezTo>
                  <a:pt x="16482" y="5060"/>
                  <a:pt x="16500" y="5090"/>
                  <a:pt x="16523" y="5090"/>
                </a:cubicBezTo>
                <a:cubicBezTo>
                  <a:pt x="16546" y="5090"/>
                  <a:pt x="16564" y="5060"/>
                  <a:pt x="16564" y="5022"/>
                </a:cubicBezTo>
                <a:cubicBezTo>
                  <a:pt x="16564" y="4984"/>
                  <a:pt x="16546" y="4953"/>
                  <a:pt x="16523" y="4953"/>
                </a:cubicBezTo>
                <a:close/>
                <a:moveTo>
                  <a:pt x="16730" y="4953"/>
                </a:moveTo>
                <a:cubicBezTo>
                  <a:pt x="16708" y="4953"/>
                  <a:pt x="16689" y="4984"/>
                  <a:pt x="16689" y="5022"/>
                </a:cubicBezTo>
                <a:cubicBezTo>
                  <a:pt x="16689" y="5060"/>
                  <a:pt x="16708" y="5090"/>
                  <a:pt x="16730" y="5090"/>
                </a:cubicBezTo>
                <a:cubicBezTo>
                  <a:pt x="16753" y="5090"/>
                  <a:pt x="16771" y="5060"/>
                  <a:pt x="16771" y="5022"/>
                </a:cubicBezTo>
                <a:cubicBezTo>
                  <a:pt x="16771" y="4984"/>
                  <a:pt x="16753" y="4953"/>
                  <a:pt x="16730" y="4953"/>
                </a:cubicBezTo>
                <a:close/>
                <a:moveTo>
                  <a:pt x="16938" y="4953"/>
                </a:moveTo>
                <a:cubicBezTo>
                  <a:pt x="16915" y="4953"/>
                  <a:pt x="16897" y="4984"/>
                  <a:pt x="16897" y="5022"/>
                </a:cubicBezTo>
                <a:cubicBezTo>
                  <a:pt x="16897" y="5060"/>
                  <a:pt x="16915" y="5090"/>
                  <a:pt x="16938" y="5090"/>
                </a:cubicBezTo>
                <a:cubicBezTo>
                  <a:pt x="16960" y="5090"/>
                  <a:pt x="16979" y="5060"/>
                  <a:pt x="16979" y="5022"/>
                </a:cubicBezTo>
                <a:cubicBezTo>
                  <a:pt x="16979" y="4984"/>
                  <a:pt x="16960" y="4953"/>
                  <a:pt x="16938" y="4953"/>
                </a:cubicBezTo>
                <a:close/>
                <a:moveTo>
                  <a:pt x="17153" y="4953"/>
                </a:moveTo>
                <a:cubicBezTo>
                  <a:pt x="17130" y="4953"/>
                  <a:pt x="17111" y="4984"/>
                  <a:pt x="17111" y="5022"/>
                </a:cubicBezTo>
                <a:cubicBezTo>
                  <a:pt x="17111" y="5060"/>
                  <a:pt x="17130" y="5090"/>
                  <a:pt x="17153" y="5090"/>
                </a:cubicBezTo>
                <a:cubicBezTo>
                  <a:pt x="17175" y="5090"/>
                  <a:pt x="17194" y="5060"/>
                  <a:pt x="17194" y="5022"/>
                </a:cubicBezTo>
                <a:cubicBezTo>
                  <a:pt x="17194" y="4984"/>
                  <a:pt x="17175" y="4953"/>
                  <a:pt x="17153" y="4953"/>
                </a:cubicBezTo>
                <a:close/>
                <a:moveTo>
                  <a:pt x="17360" y="4953"/>
                </a:moveTo>
                <a:cubicBezTo>
                  <a:pt x="17337" y="4953"/>
                  <a:pt x="17319" y="4984"/>
                  <a:pt x="17319" y="5022"/>
                </a:cubicBezTo>
                <a:cubicBezTo>
                  <a:pt x="17319" y="5060"/>
                  <a:pt x="17337" y="5090"/>
                  <a:pt x="17360" y="5090"/>
                </a:cubicBezTo>
                <a:cubicBezTo>
                  <a:pt x="17382" y="5090"/>
                  <a:pt x="17401" y="5060"/>
                  <a:pt x="17401" y="5022"/>
                </a:cubicBezTo>
                <a:cubicBezTo>
                  <a:pt x="17401" y="4984"/>
                  <a:pt x="17382" y="4953"/>
                  <a:pt x="17360" y="4953"/>
                </a:cubicBezTo>
                <a:close/>
                <a:moveTo>
                  <a:pt x="17567" y="4953"/>
                </a:moveTo>
                <a:cubicBezTo>
                  <a:pt x="17544" y="4953"/>
                  <a:pt x="17526" y="4984"/>
                  <a:pt x="17526" y="5022"/>
                </a:cubicBezTo>
                <a:cubicBezTo>
                  <a:pt x="17526" y="5060"/>
                  <a:pt x="17544" y="5090"/>
                  <a:pt x="17567" y="5090"/>
                </a:cubicBezTo>
                <a:cubicBezTo>
                  <a:pt x="17590" y="5090"/>
                  <a:pt x="17608" y="5060"/>
                  <a:pt x="17608" y="5022"/>
                </a:cubicBezTo>
                <a:cubicBezTo>
                  <a:pt x="17608" y="4984"/>
                  <a:pt x="17590" y="4953"/>
                  <a:pt x="17567" y="4953"/>
                </a:cubicBezTo>
                <a:close/>
                <a:moveTo>
                  <a:pt x="17782" y="4953"/>
                </a:moveTo>
                <a:cubicBezTo>
                  <a:pt x="17759" y="4953"/>
                  <a:pt x="17741" y="4984"/>
                  <a:pt x="17741" y="5022"/>
                </a:cubicBezTo>
                <a:cubicBezTo>
                  <a:pt x="17741" y="5060"/>
                  <a:pt x="17759" y="5090"/>
                  <a:pt x="17782" y="5090"/>
                </a:cubicBezTo>
                <a:cubicBezTo>
                  <a:pt x="17805" y="5090"/>
                  <a:pt x="17823" y="5060"/>
                  <a:pt x="17823" y="5022"/>
                </a:cubicBezTo>
                <a:cubicBezTo>
                  <a:pt x="17823" y="4984"/>
                  <a:pt x="17805" y="4953"/>
                  <a:pt x="17782" y="4953"/>
                </a:cubicBezTo>
                <a:close/>
                <a:moveTo>
                  <a:pt x="17989" y="4953"/>
                </a:moveTo>
                <a:cubicBezTo>
                  <a:pt x="17967" y="4953"/>
                  <a:pt x="17948" y="4984"/>
                  <a:pt x="17948" y="5022"/>
                </a:cubicBezTo>
                <a:cubicBezTo>
                  <a:pt x="17948" y="5060"/>
                  <a:pt x="17967" y="5090"/>
                  <a:pt x="17989" y="5090"/>
                </a:cubicBezTo>
                <a:cubicBezTo>
                  <a:pt x="18012" y="5090"/>
                  <a:pt x="18030" y="5060"/>
                  <a:pt x="18030" y="5022"/>
                </a:cubicBezTo>
                <a:cubicBezTo>
                  <a:pt x="18030" y="4984"/>
                  <a:pt x="18012" y="4953"/>
                  <a:pt x="17989" y="4953"/>
                </a:cubicBezTo>
                <a:close/>
                <a:moveTo>
                  <a:pt x="18197" y="4953"/>
                </a:moveTo>
                <a:cubicBezTo>
                  <a:pt x="18174" y="4953"/>
                  <a:pt x="18156" y="4984"/>
                  <a:pt x="18156" y="5022"/>
                </a:cubicBezTo>
                <a:cubicBezTo>
                  <a:pt x="18156" y="5060"/>
                  <a:pt x="18174" y="5090"/>
                  <a:pt x="18197" y="5090"/>
                </a:cubicBezTo>
                <a:cubicBezTo>
                  <a:pt x="18219" y="5090"/>
                  <a:pt x="18238" y="5060"/>
                  <a:pt x="18238" y="5022"/>
                </a:cubicBezTo>
                <a:cubicBezTo>
                  <a:pt x="18238" y="4984"/>
                  <a:pt x="18219" y="4953"/>
                  <a:pt x="18197" y="4953"/>
                </a:cubicBezTo>
                <a:close/>
                <a:moveTo>
                  <a:pt x="18412" y="4953"/>
                </a:moveTo>
                <a:cubicBezTo>
                  <a:pt x="18389" y="4953"/>
                  <a:pt x="18370" y="4984"/>
                  <a:pt x="18370" y="5022"/>
                </a:cubicBezTo>
                <a:cubicBezTo>
                  <a:pt x="18370" y="5060"/>
                  <a:pt x="18389" y="5090"/>
                  <a:pt x="18412" y="5090"/>
                </a:cubicBezTo>
                <a:cubicBezTo>
                  <a:pt x="18434" y="5090"/>
                  <a:pt x="18453" y="5060"/>
                  <a:pt x="18453" y="5022"/>
                </a:cubicBezTo>
                <a:cubicBezTo>
                  <a:pt x="18453" y="4984"/>
                  <a:pt x="18434" y="4953"/>
                  <a:pt x="18412" y="4953"/>
                </a:cubicBezTo>
                <a:close/>
                <a:moveTo>
                  <a:pt x="18619" y="4953"/>
                </a:moveTo>
                <a:cubicBezTo>
                  <a:pt x="18596" y="4953"/>
                  <a:pt x="18578" y="4984"/>
                  <a:pt x="18578" y="5022"/>
                </a:cubicBezTo>
                <a:cubicBezTo>
                  <a:pt x="18578" y="5060"/>
                  <a:pt x="18596" y="5090"/>
                  <a:pt x="18619" y="5090"/>
                </a:cubicBezTo>
                <a:cubicBezTo>
                  <a:pt x="18641" y="5090"/>
                  <a:pt x="18660" y="5060"/>
                  <a:pt x="18660" y="5022"/>
                </a:cubicBezTo>
                <a:cubicBezTo>
                  <a:pt x="18660" y="4984"/>
                  <a:pt x="18641" y="4953"/>
                  <a:pt x="18619" y="4953"/>
                </a:cubicBezTo>
                <a:close/>
                <a:moveTo>
                  <a:pt x="18826" y="4953"/>
                </a:moveTo>
                <a:cubicBezTo>
                  <a:pt x="18803" y="4953"/>
                  <a:pt x="18785" y="4984"/>
                  <a:pt x="18785" y="5022"/>
                </a:cubicBezTo>
                <a:cubicBezTo>
                  <a:pt x="18785" y="5060"/>
                  <a:pt x="18803" y="5090"/>
                  <a:pt x="18826" y="5090"/>
                </a:cubicBezTo>
                <a:cubicBezTo>
                  <a:pt x="18849" y="5090"/>
                  <a:pt x="18867" y="5060"/>
                  <a:pt x="18867" y="5022"/>
                </a:cubicBezTo>
                <a:cubicBezTo>
                  <a:pt x="18867" y="4984"/>
                  <a:pt x="18849" y="4953"/>
                  <a:pt x="18826" y="4953"/>
                </a:cubicBezTo>
                <a:close/>
                <a:moveTo>
                  <a:pt x="19041" y="4953"/>
                </a:moveTo>
                <a:cubicBezTo>
                  <a:pt x="19018" y="4953"/>
                  <a:pt x="19000" y="4984"/>
                  <a:pt x="19000" y="5022"/>
                </a:cubicBezTo>
                <a:cubicBezTo>
                  <a:pt x="19000" y="5060"/>
                  <a:pt x="19018" y="5090"/>
                  <a:pt x="19041" y="5090"/>
                </a:cubicBezTo>
                <a:cubicBezTo>
                  <a:pt x="19064" y="5090"/>
                  <a:pt x="19082" y="5060"/>
                  <a:pt x="19082" y="5022"/>
                </a:cubicBezTo>
                <a:cubicBezTo>
                  <a:pt x="19082" y="4984"/>
                  <a:pt x="19064" y="4953"/>
                  <a:pt x="19041" y="4953"/>
                </a:cubicBezTo>
                <a:close/>
                <a:moveTo>
                  <a:pt x="19248" y="4953"/>
                </a:moveTo>
                <a:cubicBezTo>
                  <a:pt x="19226" y="4953"/>
                  <a:pt x="19207" y="4984"/>
                  <a:pt x="19207" y="5022"/>
                </a:cubicBezTo>
                <a:cubicBezTo>
                  <a:pt x="19207" y="5060"/>
                  <a:pt x="19226" y="5090"/>
                  <a:pt x="19248" y="5090"/>
                </a:cubicBezTo>
                <a:cubicBezTo>
                  <a:pt x="19271" y="5090"/>
                  <a:pt x="19289" y="5060"/>
                  <a:pt x="19289" y="5022"/>
                </a:cubicBezTo>
                <a:cubicBezTo>
                  <a:pt x="19289" y="4984"/>
                  <a:pt x="19271" y="4953"/>
                  <a:pt x="19248" y="4953"/>
                </a:cubicBezTo>
                <a:close/>
                <a:moveTo>
                  <a:pt x="19456" y="4953"/>
                </a:moveTo>
                <a:cubicBezTo>
                  <a:pt x="19433" y="4953"/>
                  <a:pt x="19415" y="4984"/>
                  <a:pt x="19415" y="5022"/>
                </a:cubicBezTo>
                <a:cubicBezTo>
                  <a:pt x="19415" y="5060"/>
                  <a:pt x="19433" y="5090"/>
                  <a:pt x="19456" y="5090"/>
                </a:cubicBezTo>
                <a:cubicBezTo>
                  <a:pt x="19478" y="5090"/>
                  <a:pt x="19497" y="5060"/>
                  <a:pt x="19497" y="5022"/>
                </a:cubicBezTo>
                <a:cubicBezTo>
                  <a:pt x="19497" y="4984"/>
                  <a:pt x="19478" y="4953"/>
                  <a:pt x="19456" y="4953"/>
                </a:cubicBezTo>
                <a:close/>
                <a:moveTo>
                  <a:pt x="19670" y="4953"/>
                </a:moveTo>
                <a:cubicBezTo>
                  <a:pt x="19648" y="4953"/>
                  <a:pt x="19629" y="4984"/>
                  <a:pt x="19629" y="5022"/>
                </a:cubicBezTo>
                <a:cubicBezTo>
                  <a:pt x="19629" y="5060"/>
                  <a:pt x="19648" y="5090"/>
                  <a:pt x="19670" y="5090"/>
                </a:cubicBezTo>
                <a:cubicBezTo>
                  <a:pt x="19693" y="5090"/>
                  <a:pt x="19712" y="5060"/>
                  <a:pt x="19712" y="5022"/>
                </a:cubicBezTo>
                <a:cubicBezTo>
                  <a:pt x="19712" y="4984"/>
                  <a:pt x="19693" y="4953"/>
                  <a:pt x="19670" y="4953"/>
                </a:cubicBezTo>
                <a:close/>
                <a:moveTo>
                  <a:pt x="19878" y="4953"/>
                </a:moveTo>
                <a:cubicBezTo>
                  <a:pt x="19855" y="4953"/>
                  <a:pt x="19837" y="4984"/>
                  <a:pt x="19837" y="5022"/>
                </a:cubicBezTo>
                <a:cubicBezTo>
                  <a:pt x="19837" y="5060"/>
                  <a:pt x="19855" y="5090"/>
                  <a:pt x="19878" y="5090"/>
                </a:cubicBezTo>
                <a:cubicBezTo>
                  <a:pt x="19900" y="5090"/>
                  <a:pt x="19919" y="5060"/>
                  <a:pt x="19919" y="5022"/>
                </a:cubicBezTo>
                <a:cubicBezTo>
                  <a:pt x="19919" y="4984"/>
                  <a:pt x="19900" y="4953"/>
                  <a:pt x="19878" y="4953"/>
                </a:cubicBezTo>
                <a:close/>
                <a:moveTo>
                  <a:pt x="20085" y="4953"/>
                </a:moveTo>
                <a:cubicBezTo>
                  <a:pt x="20062" y="4953"/>
                  <a:pt x="20044" y="4984"/>
                  <a:pt x="20044" y="5022"/>
                </a:cubicBezTo>
                <a:cubicBezTo>
                  <a:pt x="20044" y="5060"/>
                  <a:pt x="20062" y="5090"/>
                  <a:pt x="20085" y="5090"/>
                </a:cubicBezTo>
                <a:cubicBezTo>
                  <a:pt x="20108" y="5090"/>
                  <a:pt x="20126" y="5060"/>
                  <a:pt x="20126" y="5022"/>
                </a:cubicBezTo>
                <a:cubicBezTo>
                  <a:pt x="20126" y="4984"/>
                  <a:pt x="20108" y="4953"/>
                  <a:pt x="20085" y="4953"/>
                </a:cubicBezTo>
                <a:close/>
                <a:moveTo>
                  <a:pt x="20300" y="4953"/>
                </a:moveTo>
                <a:cubicBezTo>
                  <a:pt x="20277" y="4953"/>
                  <a:pt x="20259" y="4984"/>
                  <a:pt x="20259" y="5022"/>
                </a:cubicBezTo>
                <a:cubicBezTo>
                  <a:pt x="20259" y="5060"/>
                  <a:pt x="20277" y="5090"/>
                  <a:pt x="20300" y="5090"/>
                </a:cubicBezTo>
                <a:cubicBezTo>
                  <a:pt x="20323" y="5090"/>
                  <a:pt x="20341" y="5060"/>
                  <a:pt x="20341" y="5022"/>
                </a:cubicBezTo>
                <a:cubicBezTo>
                  <a:pt x="20341" y="4984"/>
                  <a:pt x="20323" y="4953"/>
                  <a:pt x="20300" y="4953"/>
                </a:cubicBezTo>
                <a:close/>
                <a:moveTo>
                  <a:pt x="20507" y="4953"/>
                </a:moveTo>
                <a:cubicBezTo>
                  <a:pt x="20485" y="4953"/>
                  <a:pt x="20466" y="4984"/>
                  <a:pt x="20466" y="5022"/>
                </a:cubicBezTo>
                <a:cubicBezTo>
                  <a:pt x="20466" y="5060"/>
                  <a:pt x="20485" y="5090"/>
                  <a:pt x="20507" y="5090"/>
                </a:cubicBezTo>
                <a:cubicBezTo>
                  <a:pt x="20530" y="5090"/>
                  <a:pt x="20548" y="5060"/>
                  <a:pt x="20548" y="5022"/>
                </a:cubicBezTo>
                <a:cubicBezTo>
                  <a:pt x="20548" y="4984"/>
                  <a:pt x="20530" y="4953"/>
                  <a:pt x="20507" y="4953"/>
                </a:cubicBezTo>
                <a:close/>
                <a:moveTo>
                  <a:pt x="20715" y="4953"/>
                </a:moveTo>
                <a:cubicBezTo>
                  <a:pt x="20692" y="4953"/>
                  <a:pt x="20674" y="4984"/>
                  <a:pt x="20674" y="5022"/>
                </a:cubicBezTo>
                <a:cubicBezTo>
                  <a:pt x="20674" y="5060"/>
                  <a:pt x="20692" y="5090"/>
                  <a:pt x="20715" y="5090"/>
                </a:cubicBezTo>
                <a:cubicBezTo>
                  <a:pt x="20737" y="5090"/>
                  <a:pt x="20756" y="5060"/>
                  <a:pt x="20756" y="5022"/>
                </a:cubicBezTo>
                <a:cubicBezTo>
                  <a:pt x="20756" y="4984"/>
                  <a:pt x="20737" y="4953"/>
                  <a:pt x="20715" y="4953"/>
                </a:cubicBezTo>
                <a:close/>
                <a:moveTo>
                  <a:pt x="20929" y="4953"/>
                </a:moveTo>
                <a:cubicBezTo>
                  <a:pt x="20907" y="4953"/>
                  <a:pt x="20888" y="4984"/>
                  <a:pt x="20888" y="5022"/>
                </a:cubicBezTo>
                <a:cubicBezTo>
                  <a:pt x="20888" y="5037"/>
                  <a:pt x="20892" y="5051"/>
                  <a:pt x="20897" y="5063"/>
                </a:cubicBezTo>
                <a:cubicBezTo>
                  <a:pt x="20926" y="5060"/>
                  <a:pt x="20949" y="5055"/>
                  <a:pt x="20967" y="5048"/>
                </a:cubicBezTo>
                <a:cubicBezTo>
                  <a:pt x="20969" y="5040"/>
                  <a:pt x="20970" y="5031"/>
                  <a:pt x="20971" y="5022"/>
                </a:cubicBezTo>
                <a:cubicBezTo>
                  <a:pt x="20971" y="4984"/>
                  <a:pt x="20952" y="4953"/>
                  <a:pt x="20929" y="4953"/>
                </a:cubicBezTo>
                <a:close/>
                <a:moveTo>
                  <a:pt x="5379" y="4966"/>
                </a:moveTo>
                <a:cubicBezTo>
                  <a:pt x="5370" y="4979"/>
                  <a:pt x="5364" y="4987"/>
                  <a:pt x="5358" y="4989"/>
                </a:cubicBezTo>
                <a:cubicBezTo>
                  <a:pt x="5364" y="4978"/>
                  <a:pt x="5371" y="4970"/>
                  <a:pt x="5379" y="4966"/>
                </a:cubicBezTo>
                <a:close/>
                <a:moveTo>
                  <a:pt x="5987" y="4992"/>
                </a:moveTo>
                <a:cubicBezTo>
                  <a:pt x="5983" y="5002"/>
                  <a:pt x="5980" y="5015"/>
                  <a:pt x="5980" y="5029"/>
                </a:cubicBezTo>
                <a:cubicBezTo>
                  <a:pt x="5980" y="5066"/>
                  <a:pt x="5999" y="5097"/>
                  <a:pt x="6021" y="5097"/>
                </a:cubicBezTo>
                <a:cubicBezTo>
                  <a:pt x="6032" y="5097"/>
                  <a:pt x="6041" y="5090"/>
                  <a:pt x="6048" y="5080"/>
                </a:cubicBezTo>
                <a:cubicBezTo>
                  <a:pt x="6030" y="5049"/>
                  <a:pt x="6008" y="5020"/>
                  <a:pt x="5987" y="4992"/>
                </a:cubicBezTo>
                <a:close/>
                <a:moveTo>
                  <a:pt x="180" y="5069"/>
                </a:moveTo>
                <a:cubicBezTo>
                  <a:pt x="177" y="5070"/>
                  <a:pt x="175" y="5071"/>
                  <a:pt x="173" y="5071"/>
                </a:cubicBezTo>
                <a:cubicBezTo>
                  <a:pt x="162" y="5071"/>
                  <a:pt x="147" y="5077"/>
                  <a:pt x="131" y="5089"/>
                </a:cubicBezTo>
                <a:cubicBezTo>
                  <a:pt x="136" y="5093"/>
                  <a:pt x="142" y="5096"/>
                  <a:pt x="148" y="5096"/>
                </a:cubicBezTo>
                <a:cubicBezTo>
                  <a:pt x="161" y="5096"/>
                  <a:pt x="173" y="5085"/>
                  <a:pt x="180" y="5069"/>
                </a:cubicBezTo>
                <a:close/>
                <a:moveTo>
                  <a:pt x="5395" y="5094"/>
                </a:moveTo>
                <a:cubicBezTo>
                  <a:pt x="5390" y="5094"/>
                  <a:pt x="5386" y="5095"/>
                  <a:pt x="5381" y="5096"/>
                </a:cubicBezTo>
                <a:cubicBezTo>
                  <a:pt x="5384" y="5097"/>
                  <a:pt x="5387" y="5098"/>
                  <a:pt x="5390" y="5098"/>
                </a:cubicBezTo>
                <a:cubicBezTo>
                  <a:pt x="5394" y="5098"/>
                  <a:pt x="5397" y="5097"/>
                  <a:pt x="5401" y="5095"/>
                </a:cubicBezTo>
                <a:cubicBezTo>
                  <a:pt x="5399" y="5095"/>
                  <a:pt x="5397" y="5094"/>
                  <a:pt x="5395" y="5094"/>
                </a:cubicBezTo>
                <a:close/>
                <a:moveTo>
                  <a:pt x="248" y="5133"/>
                </a:moveTo>
                <a:cubicBezTo>
                  <a:pt x="226" y="5133"/>
                  <a:pt x="207" y="5163"/>
                  <a:pt x="207" y="5201"/>
                </a:cubicBezTo>
                <a:cubicBezTo>
                  <a:pt x="207" y="5239"/>
                  <a:pt x="226" y="5269"/>
                  <a:pt x="248" y="5269"/>
                </a:cubicBezTo>
                <a:cubicBezTo>
                  <a:pt x="271" y="5269"/>
                  <a:pt x="289" y="5239"/>
                  <a:pt x="289" y="5201"/>
                </a:cubicBezTo>
                <a:cubicBezTo>
                  <a:pt x="289" y="5163"/>
                  <a:pt x="271" y="5133"/>
                  <a:pt x="248" y="5133"/>
                </a:cubicBezTo>
                <a:close/>
                <a:moveTo>
                  <a:pt x="463" y="5133"/>
                </a:moveTo>
                <a:cubicBezTo>
                  <a:pt x="441" y="5133"/>
                  <a:pt x="422" y="5163"/>
                  <a:pt x="422" y="5201"/>
                </a:cubicBezTo>
                <a:cubicBezTo>
                  <a:pt x="422" y="5239"/>
                  <a:pt x="441" y="5269"/>
                  <a:pt x="463" y="5269"/>
                </a:cubicBezTo>
                <a:cubicBezTo>
                  <a:pt x="486" y="5269"/>
                  <a:pt x="504" y="5239"/>
                  <a:pt x="504" y="5201"/>
                </a:cubicBezTo>
                <a:cubicBezTo>
                  <a:pt x="504" y="5163"/>
                  <a:pt x="486" y="5133"/>
                  <a:pt x="463" y="5133"/>
                </a:cubicBezTo>
                <a:close/>
                <a:moveTo>
                  <a:pt x="671" y="5133"/>
                </a:moveTo>
                <a:cubicBezTo>
                  <a:pt x="648" y="5133"/>
                  <a:pt x="629" y="5163"/>
                  <a:pt x="629" y="5201"/>
                </a:cubicBezTo>
                <a:cubicBezTo>
                  <a:pt x="629" y="5239"/>
                  <a:pt x="648" y="5269"/>
                  <a:pt x="671" y="5269"/>
                </a:cubicBezTo>
                <a:cubicBezTo>
                  <a:pt x="693" y="5269"/>
                  <a:pt x="712" y="5239"/>
                  <a:pt x="712" y="5201"/>
                </a:cubicBezTo>
                <a:cubicBezTo>
                  <a:pt x="712" y="5163"/>
                  <a:pt x="693" y="5133"/>
                  <a:pt x="671" y="5133"/>
                </a:cubicBezTo>
                <a:close/>
                <a:moveTo>
                  <a:pt x="878" y="5133"/>
                </a:moveTo>
                <a:cubicBezTo>
                  <a:pt x="855" y="5133"/>
                  <a:pt x="837" y="5163"/>
                  <a:pt x="837" y="5201"/>
                </a:cubicBezTo>
                <a:cubicBezTo>
                  <a:pt x="837" y="5239"/>
                  <a:pt x="855" y="5269"/>
                  <a:pt x="878" y="5269"/>
                </a:cubicBezTo>
                <a:cubicBezTo>
                  <a:pt x="900" y="5269"/>
                  <a:pt x="919" y="5239"/>
                  <a:pt x="919" y="5201"/>
                </a:cubicBezTo>
                <a:cubicBezTo>
                  <a:pt x="919" y="5163"/>
                  <a:pt x="900" y="5133"/>
                  <a:pt x="878" y="5133"/>
                </a:cubicBezTo>
                <a:close/>
                <a:moveTo>
                  <a:pt x="1093" y="5133"/>
                </a:moveTo>
                <a:cubicBezTo>
                  <a:pt x="1070" y="5133"/>
                  <a:pt x="1052" y="5163"/>
                  <a:pt x="1052" y="5201"/>
                </a:cubicBezTo>
                <a:cubicBezTo>
                  <a:pt x="1052" y="5239"/>
                  <a:pt x="1070" y="5269"/>
                  <a:pt x="1093" y="5269"/>
                </a:cubicBezTo>
                <a:cubicBezTo>
                  <a:pt x="1115" y="5269"/>
                  <a:pt x="1134" y="5239"/>
                  <a:pt x="1134" y="5201"/>
                </a:cubicBezTo>
                <a:cubicBezTo>
                  <a:pt x="1134" y="5163"/>
                  <a:pt x="1115" y="5133"/>
                  <a:pt x="1093" y="5133"/>
                </a:cubicBezTo>
                <a:close/>
                <a:moveTo>
                  <a:pt x="1300" y="5133"/>
                </a:moveTo>
                <a:cubicBezTo>
                  <a:pt x="1277" y="5133"/>
                  <a:pt x="1259" y="5163"/>
                  <a:pt x="1259" y="5201"/>
                </a:cubicBezTo>
                <a:cubicBezTo>
                  <a:pt x="1259" y="5239"/>
                  <a:pt x="1277" y="5269"/>
                  <a:pt x="1300" y="5269"/>
                </a:cubicBezTo>
                <a:cubicBezTo>
                  <a:pt x="1323" y="5269"/>
                  <a:pt x="1341" y="5239"/>
                  <a:pt x="1341" y="5201"/>
                </a:cubicBezTo>
                <a:cubicBezTo>
                  <a:pt x="1341" y="5163"/>
                  <a:pt x="1323" y="5133"/>
                  <a:pt x="1300" y="5133"/>
                </a:cubicBezTo>
                <a:close/>
                <a:moveTo>
                  <a:pt x="1507" y="5133"/>
                </a:moveTo>
                <a:cubicBezTo>
                  <a:pt x="1485" y="5133"/>
                  <a:pt x="1466" y="5163"/>
                  <a:pt x="1466" y="5201"/>
                </a:cubicBezTo>
                <a:cubicBezTo>
                  <a:pt x="1466" y="5239"/>
                  <a:pt x="1485" y="5269"/>
                  <a:pt x="1507" y="5269"/>
                </a:cubicBezTo>
                <a:cubicBezTo>
                  <a:pt x="1530" y="5269"/>
                  <a:pt x="1548" y="5239"/>
                  <a:pt x="1548" y="5201"/>
                </a:cubicBezTo>
                <a:cubicBezTo>
                  <a:pt x="1548" y="5163"/>
                  <a:pt x="1530" y="5133"/>
                  <a:pt x="1507" y="5133"/>
                </a:cubicBezTo>
                <a:close/>
                <a:moveTo>
                  <a:pt x="1722" y="5133"/>
                </a:moveTo>
                <a:cubicBezTo>
                  <a:pt x="1700" y="5133"/>
                  <a:pt x="1681" y="5163"/>
                  <a:pt x="1681" y="5201"/>
                </a:cubicBezTo>
                <a:cubicBezTo>
                  <a:pt x="1681" y="5239"/>
                  <a:pt x="1700" y="5269"/>
                  <a:pt x="1722" y="5269"/>
                </a:cubicBezTo>
                <a:cubicBezTo>
                  <a:pt x="1745" y="5269"/>
                  <a:pt x="1763" y="5239"/>
                  <a:pt x="1763" y="5201"/>
                </a:cubicBezTo>
                <a:cubicBezTo>
                  <a:pt x="1763" y="5163"/>
                  <a:pt x="1745" y="5133"/>
                  <a:pt x="1722" y="5133"/>
                </a:cubicBezTo>
                <a:close/>
                <a:moveTo>
                  <a:pt x="1930" y="5133"/>
                </a:moveTo>
                <a:cubicBezTo>
                  <a:pt x="1907" y="5133"/>
                  <a:pt x="1888" y="5163"/>
                  <a:pt x="1888" y="5201"/>
                </a:cubicBezTo>
                <a:cubicBezTo>
                  <a:pt x="1888" y="5239"/>
                  <a:pt x="1907" y="5269"/>
                  <a:pt x="1930" y="5269"/>
                </a:cubicBezTo>
                <a:cubicBezTo>
                  <a:pt x="1952" y="5269"/>
                  <a:pt x="1971" y="5239"/>
                  <a:pt x="1971" y="5201"/>
                </a:cubicBezTo>
                <a:cubicBezTo>
                  <a:pt x="1971" y="5163"/>
                  <a:pt x="1952" y="5133"/>
                  <a:pt x="1930" y="5133"/>
                </a:cubicBezTo>
                <a:close/>
                <a:moveTo>
                  <a:pt x="2137" y="5133"/>
                </a:moveTo>
                <a:cubicBezTo>
                  <a:pt x="2114" y="5133"/>
                  <a:pt x="2096" y="5163"/>
                  <a:pt x="2096" y="5201"/>
                </a:cubicBezTo>
                <a:cubicBezTo>
                  <a:pt x="2096" y="5239"/>
                  <a:pt x="2114" y="5269"/>
                  <a:pt x="2137" y="5269"/>
                </a:cubicBezTo>
                <a:cubicBezTo>
                  <a:pt x="2159" y="5269"/>
                  <a:pt x="2178" y="5239"/>
                  <a:pt x="2178" y="5201"/>
                </a:cubicBezTo>
                <a:cubicBezTo>
                  <a:pt x="2178" y="5163"/>
                  <a:pt x="2159" y="5133"/>
                  <a:pt x="2137" y="5133"/>
                </a:cubicBezTo>
                <a:close/>
                <a:moveTo>
                  <a:pt x="2352" y="5133"/>
                </a:moveTo>
                <a:cubicBezTo>
                  <a:pt x="2329" y="5133"/>
                  <a:pt x="2311" y="5163"/>
                  <a:pt x="2311" y="5201"/>
                </a:cubicBezTo>
                <a:cubicBezTo>
                  <a:pt x="2311" y="5239"/>
                  <a:pt x="2329" y="5269"/>
                  <a:pt x="2352" y="5269"/>
                </a:cubicBezTo>
                <a:cubicBezTo>
                  <a:pt x="2374" y="5269"/>
                  <a:pt x="2393" y="5239"/>
                  <a:pt x="2393" y="5201"/>
                </a:cubicBezTo>
                <a:cubicBezTo>
                  <a:pt x="2393" y="5163"/>
                  <a:pt x="2374" y="5133"/>
                  <a:pt x="2352" y="5133"/>
                </a:cubicBezTo>
                <a:close/>
                <a:moveTo>
                  <a:pt x="2559" y="5133"/>
                </a:moveTo>
                <a:cubicBezTo>
                  <a:pt x="2536" y="5133"/>
                  <a:pt x="2518" y="5163"/>
                  <a:pt x="2518" y="5201"/>
                </a:cubicBezTo>
                <a:cubicBezTo>
                  <a:pt x="2518" y="5239"/>
                  <a:pt x="2536" y="5269"/>
                  <a:pt x="2559" y="5269"/>
                </a:cubicBezTo>
                <a:cubicBezTo>
                  <a:pt x="2582" y="5269"/>
                  <a:pt x="2600" y="5239"/>
                  <a:pt x="2600" y="5201"/>
                </a:cubicBezTo>
                <a:cubicBezTo>
                  <a:pt x="2600" y="5163"/>
                  <a:pt x="2582" y="5133"/>
                  <a:pt x="2559" y="5133"/>
                </a:cubicBezTo>
                <a:close/>
                <a:moveTo>
                  <a:pt x="2766" y="5133"/>
                </a:moveTo>
                <a:cubicBezTo>
                  <a:pt x="2744" y="5133"/>
                  <a:pt x="2725" y="5163"/>
                  <a:pt x="2725" y="5201"/>
                </a:cubicBezTo>
                <a:cubicBezTo>
                  <a:pt x="2725" y="5239"/>
                  <a:pt x="2744" y="5269"/>
                  <a:pt x="2766" y="5269"/>
                </a:cubicBezTo>
                <a:cubicBezTo>
                  <a:pt x="2789" y="5269"/>
                  <a:pt x="2807" y="5239"/>
                  <a:pt x="2807" y="5201"/>
                </a:cubicBezTo>
                <a:cubicBezTo>
                  <a:pt x="2807" y="5163"/>
                  <a:pt x="2789" y="5133"/>
                  <a:pt x="2766" y="5133"/>
                </a:cubicBezTo>
                <a:close/>
                <a:moveTo>
                  <a:pt x="2981" y="5133"/>
                </a:moveTo>
                <a:cubicBezTo>
                  <a:pt x="2959" y="5133"/>
                  <a:pt x="2940" y="5163"/>
                  <a:pt x="2940" y="5201"/>
                </a:cubicBezTo>
                <a:cubicBezTo>
                  <a:pt x="2940" y="5239"/>
                  <a:pt x="2959" y="5269"/>
                  <a:pt x="2981" y="5269"/>
                </a:cubicBezTo>
                <a:cubicBezTo>
                  <a:pt x="3004" y="5269"/>
                  <a:pt x="3022" y="5239"/>
                  <a:pt x="3022" y="5201"/>
                </a:cubicBezTo>
                <a:cubicBezTo>
                  <a:pt x="3022" y="5163"/>
                  <a:pt x="3004" y="5133"/>
                  <a:pt x="2981" y="5133"/>
                </a:cubicBezTo>
                <a:close/>
                <a:moveTo>
                  <a:pt x="3188" y="5133"/>
                </a:moveTo>
                <a:cubicBezTo>
                  <a:pt x="3166" y="5133"/>
                  <a:pt x="3147" y="5163"/>
                  <a:pt x="3147" y="5201"/>
                </a:cubicBezTo>
                <a:cubicBezTo>
                  <a:pt x="3147" y="5239"/>
                  <a:pt x="3166" y="5269"/>
                  <a:pt x="3188" y="5269"/>
                </a:cubicBezTo>
                <a:cubicBezTo>
                  <a:pt x="3211" y="5269"/>
                  <a:pt x="3230" y="5239"/>
                  <a:pt x="3230" y="5201"/>
                </a:cubicBezTo>
                <a:cubicBezTo>
                  <a:pt x="3230" y="5163"/>
                  <a:pt x="3211" y="5133"/>
                  <a:pt x="3188" y="5133"/>
                </a:cubicBezTo>
                <a:close/>
                <a:moveTo>
                  <a:pt x="3396" y="5133"/>
                </a:moveTo>
                <a:cubicBezTo>
                  <a:pt x="3373" y="5133"/>
                  <a:pt x="3355" y="5163"/>
                  <a:pt x="3355" y="5201"/>
                </a:cubicBezTo>
                <a:cubicBezTo>
                  <a:pt x="3355" y="5239"/>
                  <a:pt x="3373" y="5269"/>
                  <a:pt x="3396" y="5269"/>
                </a:cubicBezTo>
                <a:cubicBezTo>
                  <a:pt x="3418" y="5269"/>
                  <a:pt x="3437" y="5239"/>
                  <a:pt x="3437" y="5201"/>
                </a:cubicBezTo>
                <a:cubicBezTo>
                  <a:pt x="3437" y="5163"/>
                  <a:pt x="3418" y="5133"/>
                  <a:pt x="3396" y="5133"/>
                </a:cubicBezTo>
                <a:close/>
                <a:moveTo>
                  <a:pt x="3611" y="5133"/>
                </a:moveTo>
                <a:cubicBezTo>
                  <a:pt x="3588" y="5133"/>
                  <a:pt x="3570" y="5163"/>
                  <a:pt x="3570" y="5201"/>
                </a:cubicBezTo>
                <a:cubicBezTo>
                  <a:pt x="3570" y="5239"/>
                  <a:pt x="3588" y="5269"/>
                  <a:pt x="3611" y="5269"/>
                </a:cubicBezTo>
                <a:cubicBezTo>
                  <a:pt x="3633" y="5269"/>
                  <a:pt x="3652" y="5239"/>
                  <a:pt x="3652" y="5201"/>
                </a:cubicBezTo>
                <a:cubicBezTo>
                  <a:pt x="3652" y="5163"/>
                  <a:pt x="3633" y="5133"/>
                  <a:pt x="3611" y="5133"/>
                </a:cubicBezTo>
                <a:close/>
                <a:moveTo>
                  <a:pt x="3818" y="5133"/>
                </a:moveTo>
                <a:cubicBezTo>
                  <a:pt x="3795" y="5133"/>
                  <a:pt x="3777" y="5163"/>
                  <a:pt x="3777" y="5201"/>
                </a:cubicBezTo>
                <a:cubicBezTo>
                  <a:pt x="3777" y="5239"/>
                  <a:pt x="3795" y="5269"/>
                  <a:pt x="3818" y="5269"/>
                </a:cubicBezTo>
                <a:cubicBezTo>
                  <a:pt x="3841" y="5269"/>
                  <a:pt x="3859" y="5239"/>
                  <a:pt x="3859" y="5201"/>
                </a:cubicBezTo>
                <a:cubicBezTo>
                  <a:pt x="3859" y="5163"/>
                  <a:pt x="3841" y="5133"/>
                  <a:pt x="3818" y="5133"/>
                </a:cubicBezTo>
                <a:close/>
                <a:moveTo>
                  <a:pt x="4033" y="5133"/>
                </a:moveTo>
                <a:cubicBezTo>
                  <a:pt x="4010" y="5133"/>
                  <a:pt x="3992" y="5163"/>
                  <a:pt x="3992" y="5201"/>
                </a:cubicBezTo>
                <a:cubicBezTo>
                  <a:pt x="3992" y="5239"/>
                  <a:pt x="4010" y="5269"/>
                  <a:pt x="4033" y="5269"/>
                </a:cubicBezTo>
                <a:cubicBezTo>
                  <a:pt x="4056" y="5269"/>
                  <a:pt x="4074" y="5239"/>
                  <a:pt x="4074" y="5201"/>
                </a:cubicBezTo>
                <a:cubicBezTo>
                  <a:pt x="4074" y="5163"/>
                  <a:pt x="4056" y="5133"/>
                  <a:pt x="4033" y="5133"/>
                </a:cubicBezTo>
                <a:close/>
                <a:moveTo>
                  <a:pt x="4240" y="5133"/>
                </a:moveTo>
                <a:cubicBezTo>
                  <a:pt x="4218" y="5133"/>
                  <a:pt x="4199" y="5163"/>
                  <a:pt x="4199" y="5201"/>
                </a:cubicBezTo>
                <a:cubicBezTo>
                  <a:pt x="4199" y="5239"/>
                  <a:pt x="4218" y="5269"/>
                  <a:pt x="4240" y="5269"/>
                </a:cubicBezTo>
                <a:cubicBezTo>
                  <a:pt x="4263" y="5269"/>
                  <a:pt x="4281" y="5239"/>
                  <a:pt x="4281" y="5201"/>
                </a:cubicBezTo>
                <a:cubicBezTo>
                  <a:pt x="4281" y="5163"/>
                  <a:pt x="4263" y="5133"/>
                  <a:pt x="4240" y="5133"/>
                </a:cubicBezTo>
                <a:close/>
                <a:moveTo>
                  <a:pt x="4447" y="5133"/>
                </a:moveTo>
                <a:cubicBezTo>
                  <a:pt x="4425" y="5133"/>
                  <a:pt x="4406" y="5163"/>
                  <a:pt x="4406" y="5201"/>
                </a:cubicBezTo>
                <a:cubicBezTo>
                  <a:pt x="4406" y="5224"/>
                  <a:pt x="4413" y="5245"/>
                  <a:pt x="4424" y="5257"/>
                </a:cubicBezTo>
                <a:cubicBezTo>
                  <a:pt x="4429" y="5242"/>
                  <a:pt x="4434" y="5222"/>
                  <a:pt x="4440" y="5201"/>
                </a:cubicBezTo>
                <a:cubicBezTo>
                  <a:pt x="4443" y="5193"/>
                  <a:pt x="4445" y="5184"/>
                  <a:pt x="4447" y="5175"/>
                </a:cubicBezTo>
                <a:cubicBezTo>
                  <a:pt x="4451" y="5162"/>
                  <a:pt x="4455" y="5149"/>
                  <a:pt x="4459" y="5136"/>
                </a:cubicBezTo>
                <a:cubicBezTo>
                  <a:pt x="4455" y="5134"/>
                  <a:pt x="4451" y="5133"/>
                  <a:pt x="4447" y="5133"/>
                </a:cubicBezTo>
                <a:close/>
                <a:moveTo>
                  <a:pt x="5076" y="5133"/>
                </a:moveTo>
                <a:cubicBezTo>
                  <a:pt x="5061" y="5136"/>
                  <a:pt x="5049" y="5152"/>
                  <a:pt x="5044" y="5174"/>
                </a:cubicBezTo>
                <a:cubicBezTo>
                  <a:pt x="5055" y="5163"/>
                  <a:pt x="5066" y="5148"/>
                  <a:pt x="5076" y="5133"/>
                </a:cubicBezTo>
                <a:close/>
                <a:moveTo>
                  <a:pt x="5489" y="5133"/>
                </a:moveTo>
                <a:cubicBezTo>
                  <a:pt x="5472" y="5140"/>
                  <a:pt x="5458" y="5167"/>
                  <a:pt x="5458" y="5199"/>
                </a:cubicBezTo>
                <a:cubicBezTo>
                  <a:pt x="5458" y="5236"/>
                  <a:pt x="5477" y="5267"/>
                  <a:pt x="5499" y="5267"/>
                </a:cubicBezTo>
                <a:cubicBezTo>
                  <a:pt x="5522" y="5267"/>
                  <a:pt x="5540" y="5236"/>
                  <a:pt x="5540" y="5199"/>
                </a:cubicBezTo>
                <a:cubicBezTo>
                  <a:pt x="5540" y="5182"/>
                  <a:pt x="5536" y="5167"/>
                  <a:pt x="5531" y="5155"/>
                </a:cubicBezTo>
                <a:cubicBezTo>
                  <a:pt x="5520" y="5151"/>
                  <a:pt x="5509" y="5146"/>
                  <a:pt x="5499" y="5139"/>
                </a:cubicBezTo>
                <a:cubicBezTo>
                  <a:pt x="5496" y="5137"/>
                  <a:pt x="5493" y="5135"/>
                  <a:pt x="5489" y="5133"/>
                </a:cubicBezTo>
                <a:close/>
                <a:moveTo>
                  <a:pt x="7180" y="5133"/>
                </a:moveTo>
                <a:cubicBezTo>
                  <a:pt x="7158" y="5133"/>
                  <a:pt x="7139" y="5163"/>
                  <a:pt x="7139" y="5201"/>
                </a:cubicBezTo>
                <a:cubicBezTo>
                  <a:pt x="7139" y="5239"/>
                  <a:pt x="7158" y="5269"/>
                  <a:pt x="7180" y="5269"/>
                </a:cubicBezTo>
                <a:cubicBezTo>
                  <a:pt x="7203" y="5269"/>
                  <a:pt x="7221" y="5239"/>
                  <a:pt x="7221" y="5201"/>
                </a:cubicBezTo>
                <a:cubicBezTo>
                  <a:pt x="7221" y="5163"/>
                  <a:pt x="7203" y="5133"/>
                  <a:pt x="7180" y="5133"/>
                </a:cubicBezTo>
                <a:close/>
                <a:moveTo>
                  <a:pt x="7388" y="5133"/>
                </a:moveTo>
                <a:cubicBezTo>
                  <a:pt x="7365" y="5133"/>
                  <a:pt x="7347" y="5163"/>
                  <a:pt x="7347" y="5201"/>
                </a:cubicBezTo>
                <a:cubicBezTo>
                  <a:pt x="7347" y="5239"/>
                  <a:pt x="7365" y="5269"/>
                  <a:pt x="7388" y="5269"/>
                </a:cubicBezTo>
                <a:cubicBezTo>
                  <a:pt x="7410" y="5269"/>
                  <a:pt x="7429" y="5239"/>
                  <a:pt x="7429" y="5201"/>
                </a:cubicBezTo>
                <a:cubicBezTo>
                  <a:pt x="7429" y="5163"/>
                  <a:pt x="7410" y="5133"/>
                  <a:pt x="7388" y="5133"/>
                </a:cubicBezTo>
                <a:close/>
                <a:moveTo>
                  <a:pt x="10535" y="5133"/>
                </a:moveTo>
                <a:cubicBezTo>
                  <a:pt x="10513" y="5133"/>
                  <a:pt x="10494" y="5163"/>
                  <a:pt x="10494" y="5201"/>
                </a:cubicBezTo>
                <a:cubicBezTo>
                  <a:pt x="10494" y="5239"/>
                  <a:pt x="10513" y="5269"/>
                  <a:pt x="10535" y="5269"/>
                </a:cubicBezTo>
                <a:cubicBezTo>
                  <a:pt x="10558" y="5269"/>
                  <a:pt x="10576" y="5239"/>
                  <a:pt x="10576" y="5201"/>
                </a:cubicBezTo>
                <a:cubicBezTo>
                  <a:pt x="10576" y="5163"/>
                  <a:pt x="10558" y="5133"/>
                  <a:pt x="10535" y="5133"/>
                </a:cubicBezTo>
                <a:close/>
                <a:moveTo>
                  <a:pt x="10750" y="5133"/>
                </a:moveTo>
                <a:cubicBezTo>
                  <a:pt x="10727" y="5133"/>
                  <a:pt x="10709" y="5163"/>
                  <a:pt x="10709" y="5201"/>
                </a:cubicBezTo>
                <a:cubicBezTo>
                  <a:pt x="10709" y="5239"/>
                  <a:pt x="10727" y="5269"/>
                  <a:pt x="10750" y="5269"/>
                </a:cubicBezTo>
                <a:cubicBezTo>
                  <a:pt x="10773" y="5269"/>
                  <a:pt x="10791" y="5239"/>
                  <a:pt x="10791" y="5201"/>
                </a:cubicBezTo>
                <a:cubicBezTo>
                  <a:pt x="10791" y="5163"/>
                  <a:pt x="10773" y="5133"/>
                  <a:pt x="10750" y="5133"/>
                </a:cubicBezTo>
                <a:close/>
                <a:moveTo>
                  <a:pt x="10957" y="5133"/>
                </a:moveTo>
                <a:cubicBezTo>
                  <a:pt x="10935" y="5133"/>
                  <a:pt x="10916" y="5163"/>
                  <a:pt x="10916" y="5201"/>
                </a:cubicBezTo>
                <a:cubicBezTo>
                  <a:pt x="10916" y="5239"/>
                  <a:pt x="10935" y="5269"/>
                  <a:pt x="10957" y="5269"/>
                </a:cubicBezTo>
                <a:cubicBezTo>
                  <a:pt x="10980" y="5269"/>
                  <a:pt x="10998" y="5239"/>
                  <a:pt x="10998" y="5201"/>
                </a:cubicBezTo>
                <a:cubicBezTo>
                  <a:pt x="10998" y="5163"/>
                  <a:pt x="10980" y="5133"/>
                  <a:pt x="10957" y="5133"/>
                </a:cubicBezTo>
                <a:close/>
                <a:moveTo>
                  <a:pt x="11587" y="5133"/>
                </a:moveTo>
                <a:cubicBezTo>
                  <a:pt x="11564" y="5133"/>
                  <a:pt x="11546" y="5163"/>
                  <a:pt x="11546" y="5201"/>
                </a:cubicBezTo>
                <a:cubicBezTo>
                  <a:pt x="11546" y="5239"/>
                  <a:pt x="11564" y="5269"/>
                  <a:pt x="11587" y="5269"/>
                </a:cubicBezTo>
                <a:cubicBezTo>
                  <a:pt x="11610" y="5269"/>
                  <a:pt x="11628" y="5239"/>
                  <a:pt x="11628" y="5201"/>
                </a:cubicBezTo>
                <a:cubicBezTo>
                  <a:pt x="11628" y="5163"/>
                  <a:pt x="11610" y="5133"/>
                  <a:pt x="11587" y="5133"/>
                </a:cubicBezTo>
                <a:close/>
                <a:moveTo>
                  <a:pt x="11794" y="5133"/>
                </a:moveTo>
                <a:cubicBezTo>
                  <a:pt x="11771" y="5133"/>
                  <a:pt x="11753" y="5163"/>
                  <a:pt x="11753" y="5201"/>
                </a:cubicBezTo>
                <a:cubicBezTo>
                  <a:pt x="11753" y="5239"/>
                  <a:pt x="11771" y="5269"/>
                  <a:pt x="11794" y="5269"/>
                </a:cubicBezTo>
                <a:cubicBezTo>
                  <a:pt x="11817" y="5269"/>
                  <a:pt x="11835" y="5239"/>
                  <a:pt x="11835" y="5201"/>
                </a:cubicBezTo>
                <a:cubicBezTo>
                  <a:pt x="11835" y="5163"/>
                  <a:pt x="11817" y="5133"/>
                  <a:pt x="11794" y="5133"/>
                </a:cubicBezTo>
                <a:close/>
                <a:moveTo>
                  <a:pt x="12009" y="5133"/>
                </a:moveTo>
                <a:cubicBezTo>
                  <a:pt x="11986" y="5133"/>
                  <a:pt x="11968" y="5163"/>
                  <a:pt x="11968" y="5201"/>
                </a:cubicBezTo>
                <a:cubicBezTo>
                  <a:pt x="11968" y="5239"/>
                  <a:pt x="11986" y="5269"/>
                  <a:pt x="12009" y="5269"/>
                </a:cubicBezTo>
                <a:cubicBezTo>
                  <a:pt x="12032" y="5269"/>
                  <a:pt x="12050" y="5239"/>
                  <a:pt x="12050" y="5201"/>
                </a:cubicBezTo>
                <a:cubicBezTo>
                  <a:pt x="12050" y="5163"/>
                  <a:pt x="12032" y="5133"/>
                  <a:pt x="12009" y="5133"/>
                </a:cubicBezTo>
                <a:close/>
                <a:moveTo>
                  <a:pt x="12216" y="5133"/>
                </a:moveTo>
                <a:cubicBezTo>
                  <a:pt x="12194" y="5133"/>
                  <a:pt x="12175" y="5163"/>
                  <a:pt x="12175" y="5201"/>
                </a:cubicBezTo>
                <a:cubicBezTo>
                  <a:pt x="12175" y="5239"/>
                  <a:pt x="12194" y="5269"/>
                  <a:pt x="12216" y="5269"/>
                </a:cubicBezTo>
                <a:cubicBezTo>
                  <a:pt x="12239" y="5269"/>
                  <a:pt x="12257" y="5239"/>
                  <a:pt x="12257" y="5201"/>
                </a:cubicBezTo>
                <a:cubicBezTo>
                  <a:pt x="12257" y="5163"/>
                  <a:pt x="12239" y="5133"/>
                  <a:pt x="12216" y="5133"/>
                </a:cubicBezTo>
                <a:close/>
                <a:moveTo>
                  <a:pt x="12424" y="5133"/>
                </a:moveTo>
                <a:cubicBezTo>
                  <a:pt x="12401" y="5133"/>
                  <a:pt x="12383" y="5163"/>
                  <a:pt x="12383" y="5201"/>
                </a:cubicBezTo>
                <a:cubicBezTo>
                  <a:pt x="12383" y="5239"/>
                  <a:pt x="12401" y="5269"/>
                  <a:pt x="12424" y="5269"/>
                </a:cubicBezTo>
                <a:cubicBezTo>
                  <a:pt x="12446" y="5269"/>
                  <a:pt x="12465" y="5239"/>
                  <a:pt x="12465" y="5201"/>
                </a:cubicBezTo>
                <a:cubicBezTo>
                  <a:pt x="12465" y="5163"/>
                  <a:pt x="12446" y="5133"/>
                  <a:pt x="12424" y="5133"/>
                </a:cubicBezTo>
                <a:close/>
                <a:moveTo>
                  <a:pt x="12639" y="5133"/>
                </a:moveTo>
                <a:cubicBezTo>
                  <a:pt x="12616" y="5133"/>
                  <a:pt x="12598" y="5163"/>
                  <a:pt x="12598" y="5201"/>
                </a:cubicBezTo>
                <a:cubicBezTo>
                  <a:pt x="12598" y="5239"/>
                  <a:pt x="12616" y="5269"/>
                  <a:pt x="12639" y="5269"/>
                </a:cubicBezTo>
                <a:cubicBezTo>
                  <a:pt x="12661" y="5269"/>
                  <a:pt x="12680" y="5239"/>
                  <a:pt x="12680" y="5201"/>
                </a:cubicBezTo>
                <a:cubicBezTo>
                  <a:pt x="12680" y="5163"/>
                  <a:pt x="12661" y="5133"/>
                  <a:pt x="12639" y="5133"/>
                </a:cubicBezTo>
                <a:close/>
                <a:moveTo>
                  <a:pt x="12846" y="5133"/>
                </a:moveTo>
                <a:cubicBezTo>
                  <a:pt x="12823" y="5133"/>
                  <a:pt x="12805" y="5163"/>
                  <a:pt x="12805" y="5201"/>
                </a:cubicBezTo>
                <a:cubicBezTo>
                  <a:pt x="12805" y="5239"/>
                  <a:pt x="12823" y="5269"/>
                  <a:pt x="12846" y="5269"/>
                </a:cubicBezTo>
                <a:cubicBezTo>
                  <a:pt x="12868" y="5269"/>
                  <a:pt x="12887" y="5239"/>
                  <a:pt x="12887" y="5201"/>
                </a:cubicBezTo>
                <a:cubicBezTo>
                  <a:pt x="12887" y="5163"/>
                  <a:pt x="12868" y="5133"/>
                  <a:pt x="12846" y="5133"/>
                </a:cubicBezTo>
                <a:close/>
                <a:moveTo>
                  <a:pt x="13053" y="5133"/>
                </a:moveTo>
                <a:cubicBezTo>
                  <a:pt x="13030" y="5133"/>
                  <a:pt x="13012" y="5163"/>
                  <a:pt x="13012" y="5201"/>
                </a:cubicBezTo>
                <a:cubicBezTo>
                  <a:pt x="13012" y="5239"/>
                  <a:pt x="13030" y="5269"/>
                  <a:pt x="13053" y="5269"/>
                </a:cubicBezTo>
                <a:cubicBezTo>
                  <a:pt x="13076" y="5269"/>
                  <a:pt x="13094" y="5239"/>
                  <a:pt x="13094" y="5201"/>
                </a:cubicBezTo>
                <a:cubicBezTo>
                  <a:pt x="13094" y="5163"/>
                  <a:pt x="13076" y="5133"/>
                  <a:pt x="13053" y="5133"/>
                </a:cubicBezTo>
                <a:close/>
                <a:moveTo>
                  <a:pt x="13268" y="5133"/>
                </a:moveTo>
                <a:cubicBezTo>
                  <a:pt x="13245" y="5133"/>
                  <a:pt x="13227" y="5163"/>
                  <a:pt x="13227" y="5201"/>
                </a:cubicBezTo>
                <a:cubicBezTo>
                  <a:pt x="13227" y="5239"/>
                  <a:pt x="13245" y="5269"/>
                  <a:pt x="13268" y="5269"/>
                </a:cubicBezTo>
                <a:cubicBezTo>
                  <a:pt x="13291" y="5269"/>
                  <a:pt x="13309" y="5239"/>
                  <a:pt x="13309" y="5201"/>
                </a:cubicBezTo>
                <a:cubicBezTo>
                  <a:pt x="13309" y="5163"/>
                  <a:pt x="13291" y="5133"/>
                  <a:pt x="13268" y="5133"/>
                </a:cubicBezTo>
                <a:close/>
                <a:moveTo>
                  <a:pt x="13475" y="5133"/>
                </a:moveTo>
                <a:cubicBezTo>
                  <a:pt x="13453" y="5133"/>
                  <a:pt x="13434" y="5163"/>
                  <a:pt x="13434" y="5201"/>
                </a:cubicBezTo>
                <a:cubicBezTo>
                  <a:pt x="13434" y="5239"/>
                  <a:pt x="13453" y="5269"/>
                  <a:pt x="13475" y="5269"/>
                </a:cubicBezTo>
                <a:cubicBezTo>
                  <a:pt x="13498" y="5269"/>
                  <a:pt x="13516" y="5239"/>
                  <a:pt x="13516" y="5201"/>
                </a:cubicBezTo>
                <a:cubicBezTo>
                  <a:pt x="13516" y="5163"/>
                  <a:pt x="13498" y="5133"/>
                  <a:pt x="13475" y="5133"/>
                </a:cubicBezTo>
                <a:close/>
                <a:moveTo>
                  <a:pt x="13683" y="5133"/>
                </a:moveTo>
                <a:cubicBezTo>
                  <a:pt x="13660" y="5133"/>
                  <a:pt x="13642" y="5163"/>
                  <a:pt x="13642" y="5201"/>
                </a:cubicBezTo>
                <a:cubicBezTo>
                  <a:pt x="13642" y="5239"/>
                  <a:pt x="13660" y="5269"/>
                  <a:pt x="13683" y="5269"/>
                </a:cubicBezTo>
                <a:cubicBezTo>
                  <a:pt x="13705" y="5269"/>
                  <a:pt x="13724" y="5239"/>
                  <a:pt x="13724" y="5201"/>
                </a:cubicBezTo>
                <a:cubicBezTo>
                  <a:pt x="13724" y="5163"/>
                  <a:pt x="13705" y="5133"/>
                  <a:pt x="13683" y="5133"/>
                </a:cubicBezTo>
                <a:close/>
                <a:moveTo>
                  <a:pt x="13898" y="5133"/>
                </a:moveTo>
                <a:cubicBezTo>
                  <a:pt x="13875" y="5133"/>
                  <a:pt x="13857" y="5163"/>
                  <a:pt x="13857" y="5201"/>
                </a:cubicBezTo>
                <a:cubicBezTo>
                  <a:pt x="13857" y="5239"/>
                  <a:pt x="13875" y="5269"/>
                  <a:pt x="13898" y="5269"/>
                </a:cubicBezTo>
                <a:cubicBezTo>
                  <a:pt x="13920" y="5269"/>
                  <a:pt x="13939" y="5239"/>
                  <a:pt x="13939" y="5201"/>
                </a:cubicBezTo>
                <a:cubicBezTo>
                  <a:pt x="13939" y="5163"/>
                  <a:pt x="13920" y="5133"/>
                  <a:pt x="13898" y="5133"/>
                </a:cubicBezTo>
                <a:close/>
                <a:moveTo>
                  <a:pt x="14105" y="5133"/>
                </a:moveTo>
                <a:cubicBezTo>
                  <a:pt x="14082" y="5133"/>
                  <a:pt x="14064" y="5163"/>
                  <a:pt x="14064" y="5201"/>
                </a:cubicBezTo>
                <a:cubicBezTo>
                  <a:pt x="14064" y="5239"/>
                  <a:pt x="14082" y="5269"/>
                  <a:pt x="14105" y="5269"/>
                </a:cubicBezTo>
                <a:cubicBezTo>
                  <a:pt x="14127" y="5269"/>
                  <a:pt x="14146" y="5239"/>
                  <a:pt x="14146" y="5201"/>
                </a:cubicBezTo>
                <a:cubicBezTo>
                  <a:pt x="14146" y="5163"/>
                  <a:pt x="14127" y="5133"/>
                  <a:pt x="14105" y="5133"/>
                </a:cubicBezTo>
                <a:close/>
                <a:moveTo>
                  <a:pt x="14312" y="5133"/>
                </a:moveTo>
                <a:cubicBezTo>
                  <a:pt x="14289" y="5133"/>
                  <a:pt x="14271" y="5163"/>
                  <a:pt x="14271" y="5201"/>
                </a:cubicBezTo>
                <a:cubicBezTo>
                  <a:pt x="14271" y="5239"/>
                  <a:pt x="14289" y="5269"/>
                  <a:pt x="14312" y="5269"/>
                </a:cubicBezTo>
                <a:cubicBezTo>
                  <a:pt x="14335" y="5269"/>
                  <a:pt x="14353" y="5239"/>
                  <a:pt x="14353" y="5201"/>
                </a:cubicBezTo>
                <a:cubicBezTo>
                  <a:pt x="14353" y="5163"/>
                  <a:pt x="14335" y="5133"/>
                  <a:pt x="14312" y="5133"/>
                </a:cubicBezTo>
                <a:close/>
                <a:moveTo>
                  <a:pt x="14527" y="5133"/>
                </a:moveTo>
                <a:cubicBezTo>
                  <a:pt x="14504" y="5133"/>
                  <a:pt x="14486" y="5163"/>
                  <a:pt x="14486" y="5201"/>
                </a:cubicBezTo>
                <a:cubicBezTo>
                  <a:pt x="14486" y="5239"/>
                  <a:pt x="14504" y="5269"/>
                  <a:pt x="14527" y="5269"/>
                </a:cubicBezTo>
                <a:cubicBezTo>
                  <a:pt x="14550" y="5269"/>
                  <a:pt x="14568" y="5239"/>
                  <a:pt x="14568" y="5201"/>
                </a:cubicBezTo>
                <a:cubicBezTo>
                  <a:pt x="14568" y="5163"/>
                  <a:pt x="14550" y="5133"/>
                  <a:pt x="14527" y="5133"/>
                </a:cubicBezTo>
                <a:close/>
                <a:moveTo>
                  <a:pt x="14734" y="5133"/>
                </a:moveTo>
                <a:cubicBezTo>
                  <a:pt x="14712" y="5133"/>
                  <a:pt x="14693" y="5163"/>
                  <a:pt x="14693" y="5201"/>
                </a:cubicBezTo>
                <a:cubicBezTo>
                  <a:pt x="14693" y="5239"/>
                  <a:pt x="14712" y="5269"/>
                  <a:pt x="14734" y="5269"/>
                </a:cubicBezTo>
                <a:cubicBezTo>
                  <a:pt x="14757" y="5269"/>
                  <a:pt x="14775" y="5239"/>
                  <a:pt x="14775" y="5201"/>
                </a:cubicBezTo>
                <a:cubicBezTo>
                  <a:pt x="14775" y="5163"/>
                  <a:pt x="14757" y="5133"/>
                  <a:pt x="14734" y="5133"/>
                </a:cubicBezTo>
                <a:close/>
                <a:moveTo>
                  <a:pt x="14942" y="5133"/>
                </a:moveTo>
                <a:cubicBezTo>
                  <a:pt x="14919" y="5133"/>
                  <a:pt x="14901" y="5163"/>
                  <a:pt x="14901" y="5201"/>
                </a:cubicBezTo>
                <a:cubicBezTo>
                  <a:pt x="14901" y="5239"/>
                  <a:pt x="14919" y="5269"/>
                  <a:pt x="14942" y="5269"/>
                </a:cubicBezTo>
                <a:cubicBezTo>
                  <a:pt x="14964" y="5269"/>
                  <a:pt x="14983" y="5239"/>
                  <a:pt x="14983" y="5201"/>
                </a:cubicBezTo>
                <a:cubicBezTo>
                  <a:pt x="14983" y="5163"/>
                  <a:pt x="14964" y="5133"/>
                  <a:pt x="14942" y="5133"/>
                </a:cubicBezTo>
                <a:close/>
                <a:moveTo>
                  <a:pt x="15157" y="5133"/>
                </a:moveTo>
                <a:cubicBezTo>
                  <a:pt x="15134" y="5133"/>
                  <a:pt x="15116" y="5163"/>
                  <a:pt x="15116" y="5201"/>
                </a:cubicBezTo>
                <a:cubicBezTo>
                  <a:pt x="15116" y="5239"/>
                  <a:pt x="15134" y="5269"/>
                  <a:pt x="15157" y="5269"/>
                </a:cubicBezTo>
                <a:cubicBezTo>
                  <a:pt x="15179" y="5269"/>
                  <a:pt x="15198" y="5239"/>
                  <a:pt x="15198" y="5201"/>
                </a:cubicBezTo>
                <a:cubicBezTo>
                  <a:pt x="15198" y="5163"/>
                  <a:pt x="15179" y="5133"/>
                  <a:pt x="15157" y="5133"/>
                </a:cubicBezTo>
                <a:close/>
                <a:moveTo>
                  <a:pt x="15364" y="5133"/>
                </a:moveTo>
                <a:cubicBezTo>
                  <a:pt x="15341" y="5133"/>
                  <a:pt x="15323" y="5163"/>
                  <a:pt x="15323" y="5201"/>
                </a:cubicBezTo>
                <a:cubicBezTo>
                  <a:pt x="15323" y="5239"/>
                  <a:pt x="15341" y="5269"/>
                  <a:pt x="15364" y="5269"/>
                </a:cubicBezTo>
                <a:cubicBezTo>
                  <a:pt x="15386" y="5269"/>
                  <a:pt x="15405" y="5239"/>
                  <a:pt x="15405" y="5201"/>
                </a:cubicBezTo>
                <a:cubicBezTo>
                  <a:pt x="15405" y="5163"/>
                  <a:pt x="15386" y="5133"/>
                  <a:pt x="15364" y="5133"/>
                </a:cubicBezTo>
                <a:close/>
                <a:moveTo>
                  <a:pt x="15579" y="5133"/>
                </a:moveTo>
                <a:cubicBezTo>
                  <a:pt x="15556" y="5133"/>
                  <a:pt x="15538" y="5163"/>
                  <a:pt x="15538" y="5201"/>
                </a:cubicBezTo>
                <a:cubicBezTo>
                  <a:pt x="15538" y="5239"/>
                  <a:pt x="15556" y="5269"/>
                  <a:pt x="15579" y="5269"/>
                </a:cubicBezTo>
                <a:cubicBezTo>
                  <a:pt x="15601" y="5269"/>
                  <a:pt x="15620" y="5239"/>
                  <a:pt x="15620" y="5201"/>
                </a:cubicBezTo>
                <a:cubicBezTo>
                  <a:pt x="15620" y="5163"/>
                  <a:pt x="15601" y="5133"/>
                  <a:pt x="15579" y="5133"/>
                </a:cubicBezTo>
                <a:close/>
                <a:moveTo>
                  <a:pt x="15786" y="5133"/>
                </a:moveTo>
                <a:cubicBezTo>
                  <a:pt x="15763" y="5133"/>
                  <a:pt x="15745" y="5163"/>
                  <a:pt x="15745" y="5201"/>
                </a:cubicBezTo>
                <a:cubicBezTo>
                  <a:pt x="15745" y="5239"/>
                  <a:pt x="15763" y="5269"/>
                  <a:pt x="15786" y="5269"/>
                </a:cubicBezTo>
                <a:cubicBezTo>
                  <a:pt x="15809" y="5269"/>
                  <a:pt x="15827" y="5239"/>
                  <a:pt x="15827" y="5201"/>
                </a:cubicBezTo>
                <a:cubicBezTo>
                  <a:pt x="15827" y="5163"/>
                  <a:pt x="15809" y="5133"/>
                  <a:pt x="15786" y="5133"/>
                </a:cubicBezTo>
                <a:close/>
                <a:moveTo>
                  <a:pt x="15993" y="5133"/>
                </a:moveTo>
                <a:cubicBezTo>
                  <a:pt x="15971" y="5133"/>
                  <a:pt x="15952" y="5163"/>
                  <a:pt x="15952" y="5201"/>
                </a:cubicBezTo>
                <a:cubicBezTo>
                  <a:pt x="15952" y="5239"/>
                  <a:pt x="15971" y="5269"/>
                  <a:pt x="15993" y="5269"/>
                </a:cubicBezTo>
                <a:cubicBezTo>
                  <a:pt x="16016" y="5269"/>
                  <a:pt x="16034" y="5239"/>
                  <a:pt x="16034" y="5201"/>
                </a:cubicBezTo>
                <a:cubicBezTo>
                  <a:pt x="16034" y="5163"/>
                  <a:pt x="16016" y="5133"/>
                  <a:pt x="15993" y="5133"/>
                </a:cubicBezTo>
                <a:close/>
                <a:moveTo>
                  <a:pt x="16208" y="5133"/>
                </a:moveTo>
                <a:cubicBezTo>
                  <a:pt x="16186" y="5133"/>
                  <a:pt x="16167" y="5163"/>
                  <a:pt x="16167" y="5201"/>
                </a:cubicBezTo>
                <a:cubicBezTo>
                  <a:pt x="16167" y="5239"/>
                  <a:pt x="16186" y="5269"/>
                  <a:pt x="16208" y="5269"/>
                </a:cubicBezTo>
                <a:cubicBezTo>
                  <a:pt x="16231" y="5269"/>
                  <a:pt x="16249" y="5239"/>
                  <a:pt x="16249" y="5201"/>
                </a:cubicBezTo>
                <a:cubicBezTo>
                  <a:pt x="16249" y="5163"/>
                  <a:pt x="16231" y="5133"/>
                  <a:pt x="16208" y="5133"/>
                </a:cubicBezTo>
                <a:close/>
                <a:moveTo>
                  <a:pt x="16416" y="5133"/>
                </a:moveTo>
                <a:cubicBezTo>
                  <a:pt x="16393" y="5133"/>
                  <a:pt x="16375" y="5163"/>
                  <a:pt x="16375" y="5201"/>
                </a:cubicBezTo>
                <a:cubicBezTo>
                  <a:pt x="16375" y="5239"/>
                  <a:pt x="16393" y="5269"/>
                  <a:pt x="16416" y="5269"/>
                </a:cubicBezTo>
                <a:cubicBezTo>
                  <a:pt x="16438" y="5269"/>
                  <a:pt x="16457" y="5239"/>
                  <a:pt x="16457" y="5201"/>
                </a:cubicBezTo>
                <a:cubicBezTo>
                  <a:pt x="16457" y="5163"/>
                  <a:pt x="16438" y="5133"/>
                  <a:pt x="16416" y="5133"/>
                </a:cubicBezTo>
                <a:close/>
                <a:moveTo>
                  <a:pt x="16623" y="5133"/>
                </a:moveTo>
                <a:cubicBezTo>
                  <a:pt x="16600" y="5133"/>
                  <a:pt x="16582" y="5163"/>
                  <a:pt x="16582" y="5201"/>
                </a:cubicBezTo>
                <a:cubicBezTo>
                  <a:pt x="16582" y="5239"/>
                  <a:pt x="16600" y="5269"/>
                  <a:pt x="16623" y="5269"/>
                </a:cubicBezTo>
                <a:cubicBezTo>
                  <a:pt x="16645" y="5269"/>
                  <a:pt x="16664" y="5239"/>
                  <a:pt x="16664" y="5201"/>
                </a:cubicBezTo>
                <a:cubicBezTo>
                  <a:pt x="16664" y="5163"/>
                  <a:pt x="16645" y="5133"/>
                  <a:pt x="16623" y="5133"/>
                </a:cubicBezTo>
                <a:close/>
                <a:moveTo>
                  <a:pt x="16838" y="5133"/>
                </a:moveTo>
                <a:cubicBezTo>
                  <a:pt x="16815" y="5133"/>
                  <a:pt x="16797" y="5163"/>
                  <a:pt x="16797" y="5201"/>
                </a:cubicBezTo>
                <a:cubicBezTo>
                  <a:pt x="16797" y="5239"/>
                  <a:pt x="16815" y="5269"/>
                  <a:pt x="16838" y="5269"/>
                </a:cubicBezTo>
                <a:cubicBezTo>
                  <a:pt x="16860" y="5269"/>
                  <a:pt x="16879" y="5239"/>
                  <a:pt x="16879" y="5201"/>
                </a:cubicBezTo>
                <a:cubicBezTo>
                  <a:pt x="16879" y="5163"/>
                  <a:pt x="16860" y="5133"/>
                  <a:pt x="16838" y="5133"/>
                </a:cubicBezTo>
                <a:close/>
                <a:moveTo>
                  <a:pt x="17045" y="5133"/>
                </a:moveTo>
                <a:cubicBezTo>
                  <a:pt x="17022" y="5133"/>
                  <a:pt x="17004" y="5163"/>
                  <a:pt x="17004" y="5201"/>
                </a:cubicBezTo>
                <a:cubicBezTo>
                  <a:pt x="17004" y="5239"/>
                  <a:pt x="17022" y="5269"/>
                  <a:pt x="17045" y="5269"/>
                </a:cubicBezTo>
                <a:cubicBezTo>
                  <a:pt x="17068" y="5269"/>
                  <a:pt x="17086" y="5239"/>
                  <a:pt x="17086" y="5201"/>
                </a:cubicBezTo>
                <a:cubicBezTo>
                  <a:pt x="17086" y="5163"/>
                  <a:pt x="17068" y="5133"/>
                  <a:pt x="17045" y="5133"/>
                </a:cubicBezTo>
                <a:close/>
                <a:moveTo>
                  <a:pt x="17252" y="5133"/>
                </a:moveTo>
                <a:cubicBezTo>
                  <a:pt x="17230" y="5133"/>
                  <a:pt x="17211" y="5163"/>
                  <a:pt x="17211" y="5201"/>
                </a:cubicBezTo>
                <a:cubicBezTo>
                  <a:pt x="17211" y="5239"/>
                  <a:pt x="17230" y="5269"/>
                  <a:pt x="17252" y="5269"/>
                </a:cubicBezTo>
                <a:cubicBezTo>
                  <a:pt x="17275" y="5269"/>
                  <a:pt x="17293" y="5239"/>
                  <a:pt x="17293" y="5201"/>
                </a:cubicBezTo>
                <a:cubicBezTo>
                  <a:pt x="17293" y="5163"/>
                  <a:pt x="17275" y="5133"/>
                  <a:pt x="17252" y="5133"/>
                </a:cubicBezTo>
                <a:close/>
                <a:moveTo>
                  <a:pt x="17467" y="5133"/>
                </a:moveTo>
                <a:cubicBezTo>
                  <a:pt x="17445" y="5133"/>
                  <a:pt x="17426" y="5163"/>
                  <a:pt x="17426" y="5201"/>
                </a:cubicBezTo>
                <a:cubicBezTo>
                  <a:pt x="17426" y="5239"/>
                  <a:pt x="17445" y="5269"/>
                  <a:pt x="17467" y="5269"/>
                </a:cubicBezTo>
                <a:cubicBezTo>
                  <a:pt x="17490" y="5269"/>
                  <a:pt x="17508" y="5239"/>
                  <a:pt x="17508" y="5201"/>
                </a:cubicBezTo>
                <a:cubicBezTo>
                  <a:pt x="17508" y="5163"/>
                  <a:pt x="17490" y="5133"/>
                  <a:pt x="17467" y="5133"/>
                </a:cubicBezTo>
                <a:close/>
                <a:moveTo>
                  <a:pt x="17675" y="5133"/>
                </a:moveTo>
                <a:cubicBezTo>
                  <a:pt x="17652" y="5133"/>
                  <a:pt x="17634" y="5163"/>
                  <a:pt x="17634" y="5201"/>
                </a:cubicBezTo>
                <a:cubicBezTo>
                  <a:pt x="17634" y="5239"/>
                  <a:pt x="17652" y="5269"/>
                  <a:pt x="17675" y="5269"/>
                </a:cubicBezTo>
                <a:cubicBezTo>
                  <a:pt x="17697" y="5269"/>
                  <a:pt x="17716" y="5239"/>
                  <a:pt x="17716" y="5201"/>
                </a:cubicBezTo>
                <a:cubicBezTo>
                  <a:pt x="17716" y="5163"/>
                  <a:pt x="17697" y="5133"/>
                  <a:pt x="17675" y="5133"/>
                </a:cubicBezTo>
                <a:close/>
                <a:moveTo>
                  <a:pt x="17882" y="5133"/>
                </a:moveTo>
                <a:cubicBezTo>
                  <a:pt x="17859" y="5133"/>
                  <a:pt x="17841" y="5163"/>
                  <a:pt x="17841" y="5201"/>
                </a:cubicBezTo>
                <a:cubicBezTo>
                  <a:pt x="17841" y="5239"/>
                  <a:pt x="17859" y="5269"/>
                  <a:pt x="17882" y="5269"/>
                </a:cubicBezTo>
                <a:cubicBezTo>
                  <a:pt x="17904" y="5269"/>
                  <a:pt x="17923" y="5239"/>
                  <a:pt x="17923" y="5201"/>
                </a:cubicBezTo>
                <a:cubicBezTo>
                  <a:pt x="17923" y="5163"/>
                  <a:pt x="17904" y="5133"/>
                  <a:pt x="17882" y="5133"/>
                </a:cubicBezTo>
                <a:close/>
                <a:moveTo>
                  <a:pt x="18097" y="5133"/>
                </a:moveTo>
                <a:cubicBezTo>
                  <a:pt x="18074" y="5133"/>
                  <a:pt x="18056" y="5163"/>
                  <a:pt x="18056" y="5201"/>
                </a:cubicBezTo>
                <a:cubicBezTo>
                  <a:pt x="18056" y="5239"/>
                  <a:pt x="18074" y="5269"/>
                  <a:pt x="18097" y="5269"/>
                </a:cubicBezTo>
                <a:cubicBezTo>
                  <a:pt x="18119" y="5269"/>
                  <a:pt x="18138" y="5239"/>
                  <a:pt x="18138" y="5201"/>
                </a:cubicBezTo>
                <a:cubicBezTo>
                  <a:pt x="18138" y="5163"/>
                  <a:pt x="18119" y="5133"/>
                  <a:pt x="18097" y="5133"/>
                </a:cubicBezTo>
                <a:close/>
                <a:moveTo>
                  <a:pt x="18304" y="5133"/>
                </a:moveTo>
                <a:cubicBezTo>
                  <a:pt x="18281" y="5133"/>
                  <a:pt x="18263" y="5163"/>
                  <a:pt x="18263" y="5201"/>
                </a:cubicBezTo>
                <a:cubicBezTo>
                  <a:pt x="18263" y="5239"/>
                  <a:pt x="18281" y="5269"/>
                  <a:pt x="18304" y="5269"/>
                </a:cubicBezTo>
                <a:cubicBezTo>
                  <a:pt x="18327" y="5269"/>
                  <a:pt x="18345" y="5239"/>
                  <a:pt x="18345" y="5201"/>
                </a:cubicBezTo>
                <a:cubicBezTo>
                  <a:pt x="18345" y="5163"/>
                  <a:pt x="18327" y="5133"/>
                  <a:pt x="18304" y="5133"/>
                </a:cubicBezTo>
                <a:close/>
                <a:moveTo>
                  <a:pt x="18511" y="5133"/>
                </a:moveTo>
                <a:cubicBezTo>
                  <a:pt x="18489" y="5133"/>
                  <a:pt x="18470" y="5163"/>
                  <a:pt x="18470" y="5201"/>
                </a:cubicBezTo>
                <a:cubicBezTo>
                  <a:pt x="18470" y="5239"/>
                  <a:pt x="18489" y="5269"/>
                  <a:pt x="18511" y="5269"/>
                </a:cubicBezTo>
                <a:cubicBezTo>
                  <a:pt x="18534" y="5269"/>
                  <a:pt x="18552" y="5239"/>
                  <a:pt x="18552" y="5201"/>
                </a:cubicBezTo>
                <a:cubicBezTo>
                  <a:pt x="18552" y="5163"/>
                  <a:pt x="18534" y="5133"/>
                  <a:pt x="18511" y="5133"/>
                </a:cubicBezTo>
                <a:close/>
                <a:moveTo>
                  <a:pt x="18726" y="5133"/>
                </a:moveTo>
                <a:cubicBezTo>
                  <a:pt x="18704" y="5133"/>
                  <a:pt x="18685" y="5163"/>
                  <a:pt x="18685" y="5201"/>
                </a:cubicBezTo>
                <a:cubicBezTo>
                  <a:pt x="18685" y="5239"/>
                  <a:pt x="18704" y="5269"/>
                  <a:pt x="18726" y="5269"/>
                </a:cubicBezTo>
                <a:cubicBezTo>
                  <a:pt x="18749" y="5269"/>
                  <a:pt x="18767" y="5239"/>
                  <a:pt x="18767" y="5201"/>
                </a:cubicBezTo>
                <a:cubicBezTo>
                  <a:pt x="18767" y="5163"/>
                  <a:pt x="18749" y="5133"/>
                  <a:pt x="18726" y="5133"/>
                </a:cubicBezTo>
                <a:close/>
                <a:moveTo>
                  <a:pt x="18934" y="5133"/>
                </a:moveTo>
                <a:cubicBezTo>
                  <a:pt x="18911" y="5133"/>
                  <a:pt x="18892" y="5163"/>
                  <a:pt x="18892" y="5201"/>
                </a:cubicBezTo>
                <a:cubicBezTo>
                  <a:pt x="18892" y="5239"/>
                  <a:pt x="18911" y="5269"/>
                  <a:pt x="18934" y="5269"/>
                </a:cubicBezTo>
                <a:cubicBezTo>
                  <a:pt x="18956" y="5269"/>
                  <a:pt x="18975" y="5239"/>
                  <a:pt x="18975" y="5201"/>
                </a:cubicBezTo>
                <a:cubicBezTo>
                  <a:pt x="18975" y="5163"/>
                  <a:pt x="18956" y="5133"/>
                  <a:pt x="18934" y="5133"/>
                </a:cubicBezTo>
                <a:close/>
                <a:moveTo>
                  <a:pt x="19141" y="5133"/>
                </a:moveTo>
                <a:cubicBezTo>
                  <a:pt x="19118" y="5133"/>
                  <a:pt x="19100" y="5163"/>
                  <a:pt x="19100" y="5201"/>
                </a:cubicBezTo>
                <a:cubicBezTo>
                  <a:pt x="19100" y="5239"/>
                  <a:pt x="19118" y="5269"/>
                  <a:pt x="19141" y="5269"/>
                </a:cubicBezTo>
                <a:cubicBezTo>
                  <a:pt x="19163" y="5269"/>
                  <a:pt x="19182" y="5239"/>
                  <a:pt x="19182" y="5201"/>
                </a:cubicBezTo>
                <a:cubicBezTo>
                  <a:pt x="19182" y="5163"/>
                  <a:pt x="19163" y="5133"/>
                  <a:pt x="19141" y="5133"/>
                </a:cubicBezTo>
                <a:close/>
                <a:moveTo>
                  <a:pt x="19356" y="5133"/>
                </a:moveTo>
                <a:cubicBezTo>
                  <a:pt x="19333" y="5133"/>
                  <a:pt x="19315" y="5163"/>
                  <a:pt x="19315" y="5201"/>
                </a:cubicBezTo>
                <a:cubicBezTo>
                  <a:pt x="19315" y="5239"/>
                  <a:pt x="19333" y="5269"/>
                  <a:pt x="19356" y="5269"/>
                </a:cubicBezTo>
                <a:cubicBezTo>
                  <a:pt x="19378" y="5269"/>
                  <a:pt x="19397" y="5239"/>
                  <a:pt x="19397" y="5201"/>
                </a:cubicBezTo>
                <a:cubicBezTo>
                  <a:pt x="19397" y="5163"/>
                  <a:pt x="19378" y="5133"/>
                  <a:pt x="19356" y="5133"/>
                </a:cubicBezTo>
                <a:close/>
                <a:moveTo>
                  <a:pt x="19563" y="5133"/>
                </a:moveTo>
                <a:cubicBezTo>
                  <a:pt x="19540" y="5133"/>
                  <a:pt x="19522" y="5163"/>
                  <a:pt x="19522" y="5201"/>
                </a:cubicBezTo>
                <a:cubicBezTo>
                  <a:pt x="19522" y="5239"/>
                  <a:pt x="19540" y="5269"/>
                  <a:pt x="19563" y="5269"/>
                </a:cubicBezTo>
                <a:cubicBezTo>
                  <a:pt x="19586" y="5269"/>
                  <a:pt x="19604" y="5239"/>
                  <a:pt x="19604" y="5201"/>
                </a:cubicBezTo>
                <a:cubicBezTo>
                  <a:pt x="19604" y="5163"/>
                  <a:pt x="19586" y="5133"/>
                  <a:pt x="19563" y="5133"/>
                </a:cubicBezTo>
                <a:close/>
                <a:moveTo>
                  <a:pt x="19770" y="5133"/>
                </a:moveTo>
                <a:cubicBezTo>
                  <a:pt x="19748" y="5133"/>
                  <a:pt x="19729" y="5163"/>
                  <a:pt x="19729" y="5201"/>
                </a:cubicBezTo>
                <a:cubicBezTo>
                  <a:pt x="19729" y="5207"/>
                  <a:pt x="19730" y="5212"/>
                  <a:pt x="19731" y="5218"/>
                </a:cubicBezTo>
                <a:cubicBezTo>
                  <a:pt x="19744" y="5216"/>
                  <a:pt x="19756" y="5213"/>
                  <a:pt x="19770" y="5211"/>
                </a:cubicBezTo>
                <a:cubicBezTo>
                  <a:pt x="19781" y="5209"/>
                  <a:pt x="19794" y="5209"/>
                  <a:pt x="19811" y="5211"/>
                </a:cubicBezTo>
                <a:cubicBezTo>
                  <a:pt x="19811" y="5208"/>
                  <a:pt x="19811" y="5204"/>
                  <a:pt x="19811" y="5201"/>
                </a:cubicBezTo>
                <a:cubicBezTo>
                  <a:pt x="19811" y="5163"/>
                  <a:pt x="19793" y="5133"/>
                  <a:pt x="19770" y="5133"/>
                </a:cubicBezTo>
                <a:close/>
                <a:moveTo>
                  <a:pt x="19985" y="5133"/>
                </a:moveTo>
                <a:cubicBezTo>
                  <a:pt x="19963" y="5133"/>
                  <a:pt x="19944" y="5163"/>
                  <a:pt x="19944" y="5201"/>
                </a:cubicBezTo>
                <a:cubicBezTo>
                  <a:pt x="19944" y="5219"/>
                  <a:pt x="19948" y="5235"/>
                  <a:pt x="19955" y="5247"/>
                </a:cubicBezTo>
                <a:cubicBezTo>
                  <a:pt x="19962" y="5233"/>
                  <a:pt x="19970" y="5218"/>
                  <a:pt x="19977" y="5201"/>
                </a:cubicBezTo>
                <a:cubicBezTo>
                  <a:pt x="19980" y="5195"/>
                  <a:pt x="19983" y="5189"/>
                  <a:pt x="19985" y="5183"/>
                </a:cubicBezTo>
                <a:cubicBezTo>
                  <a:pt x="19991" y="5170"/>
                  <a:pt x="19997" y="5156"/>
                  <a:pt x="20004" y="5141"/>
                </a:cubicBezTo>
                <a:cubicBezTo>
                  <a:pt x="19998" y="5136"/>
                  <a:pt x="19992" y="5133"/>
                  <a:pt x="19985" y="5133"/>
                </a:cubicBezTo>
                <a:close/>
                <a:moveTo>
                  <a:pt x="20193" y="5133"/>
                </a:moveTo>
                <a:cubicBezTo>
                  <a:pt x="20170" y="5133"/>
                  <a:pt x="20151" y="5163"/>
                  <a:pt x="20151" y="5201"/>
                </a:cubicBezTo>
                <a:cubicBezTo>
                  <a:pt x="20151" y="5239"/>
                  <a:pt x="20170" y="5269"/>
                  <a:pt x="20193" y="5269"/>
                </a:cubicBezTo>
                <a:cubicBezTo>
                  <a:pt x="20215" y="5269"/>
                  <a:pt x="20234" y="5239"/>
                  <a:pt x="20234" y="5201"/>
                </a:cubicBezTo>
                <a:cubicBezTo>
                  <a:pt x="20234" y="5163"/>
                  <a:pt x="20215" y="5133"/>
                  <a:pt x="20193" y="5133"/>
                </a:cubicBezTo>
                <a:close/>
                <a:moveTo>
                  <a:pt x="20400" y="5133"/>
                </a:moveTo>
                <a:cubicBezTo>
                  <a:pt x="20377" y="5133"/>
                  <a:pt x="20359" y="5163"/>
                  <a:pt x="20359" y="5201"/>
                </a:cubicBezTo>
                <a:cubicBezTo>
                  <a:pt x="20359" y="5239"/>
                  <a:pt x="20377" y="5269"/>
                  <a:pt x="20400" y="5269"/>
                </a:cubicBezTo>
                <a:cubicBezTo>
                  <a:pt x="20422" y="5269"/>
                  <a:pt x="20441" y="5239"/>
                  <a:pt x="20441" y="5201"/>
                </a:cubicBezTo>
                <a:cubicBezTo>
                  <a:pt x="20441" y="5163"/>
                  <a:pt x="20422" y="5133"/>
                  <a:pt x="20400" y="5133"/>
                </a:cubicBezTo>
                <a:close/>
                <a:moveTo>
                  <a:pt x="20615" y="5133"/>
                </a:moveTo>
                <a:cubicBezTo>
                  <a:pt x="20592" y="5133"/>
                  <a:pt x="20574" y="5163"/>
                  <a:pt x="20574" y="5201"/>
                </a:cubicBezTo>
                <a:cubicBezTo>
                  <a:pt x="20574" y="5239"/>
                  <a:pt x="20592" y="5269"/>
                  <a:pt x="20615" y="5269"/>
                </a:cubicBezTo>
                <a:cubicBezTo>
                  <a:pt x="20637" y="5269"/>
                  <a:pt x="20656" y="5239"/>
                  <a:pt x="20656" y="5201"/>
                </a:cubicBezTo>
                <a:cubicBezTo>
                  <a:pt x="20656" y="5163"/>
                  <a:pt x="20637" y="5133"/>
                  <a:pt x="20615" y="5133"/>
                </a:cubicBezTo>
                <a:close/>
                <a:moveTo>
                  <a:pt x="66" y="5145"/>
                </a:moveTo>
                <a:cubicBezTo>
                  <a:pt x="56" y="5158"/>
                  <a:pt x="47" y="5172"/>
                  <a:pt x="40" y="5187"/>
                </a:cubicBezTo>
                <a:cubicBezTo>
                  <a:pt x="38" y="5191"/>
                  <a:pt x="36" y="5194"/>
                  <a:pt x="34" y="5198"/>
                </a:cubicBezTo>
                <a:cubicBezTo>
                  <a:pt x="26" y="5215"/>
                  <a:pt x="20" y="5233"/>
                  <a:pt x="15" y="5253"/>
                </a:cubicBezTo>
                <a:cubicBezTo>
                  <a:pt x="22" y="5261"/>
                  <a:pt x="30" y="5266"/>
                  <a:pt x="40" y="5266"/>
                </a:cubicBezTo>
                <a:cubicBezTo>
                  <a:pt x="62" y="5266"/>
                  <a:pt x="81" y="5236"/>
                  <a:pt x="81" y="5198"/>
                </a:cubicBezTo>
                <a:cubicBezTo>
                  <a:pt x="81" y="5177"/>
                  <a:pt x="75" y="5158"/>
                  <a:pt x="66" y="5145"/>
                </a:cubicBezTo>
                <a:close/>
                <a:moveTo>
                  <a:pt x="11142" y="5145"/>
                </a:moveTo>
                <a:cubicBezTo>
                  <a:pt x="11131" y="5158"/>
                  <a:pt x="11124" y="5178"/>
                  <a:pt x="11124" y="5202"/>
                </a:cubicBezTo>
                <a:cubicBezTo>
                  <a:pt x="11124" y="5216"/>
                  <a:pt x="11126" y="5228"/>
                  <a:pt x="11130" y="5239"/>
                </a:cubicBezTo>
                <a:cubicBezTo>
                  <a:pt x="11135" y="5229"/>
                  <a:pt x="11138" y="5216"/>
                  <a:pt x="11140" y="5202"/>
                </a:cubicBezTo>
                <a:cubicBezTo>
                  <a:pt x="11141" y="5185"/>
                  <a:pt x="11141" y="5165"/>
                  <a:pt x="11142" y="5145"/>
                </a:cubicBezTo>
                <a:close/>
                <a:moveTo>
                  <a:pt x="5259" y="5158"/>
                </a:moveTo>
                <a:cubicBezTo>
                  <a:pt x="5254" y="5170"/>
                  <a:pt x="5251" y="5183"/>
                  <a:pt x="5251" y="5199"/>
                </a:cubicBezTo>
                <a:cubicBezTo>
                  <a:pt x="5251" y="5218"/>
                  <a:pt x="5256" y="5235"/>
                  <a:pt x="5263" y="5247"/>
                </a:cubicBezTo>
                <a:cubicBezTo>
                  <a:pt x="5268" y="5232"/>
                  <a:pt x="5272" y="5214"/>
                  <a:pt x="5276" y="5199"/>
                </a:cubicBezTo>
                <a:cubicBezTo>
                  <a:pt x="5277" y="5194"/>
                  <a:pt x="5279" y="5190"/>
                  <a:pt x="5280" y="5186"/>
                </a:cubicBezTo>
                <a:cubicBezTo>
                  <a:pt x="5274" y="5173"/>
                  <a:pt x="5267" y="5164"/>
                  <a:pt x="5259" y="5158"/>
                </a:cubicBezTo>
                <a:close/>
                <a:moveTo>
                  <a:pt x="5670" y="5171"/>
                </a:moveTo>
                <a:cubicBezTo>
                  <a:pt x="5667" y="5180"/>
                  <a:pt x="5665" y="5191"/>
                  <a:pt x="5665" y="5202"/>
                </a:cubicBezTo>
                <a:cubicBezTo>
                  <a:pt x="5665" y="5240"/>
                  <a:pt x="5684" y="5270"/>
                  <a:pt x="5706" y="5270"/>
                </a:cubicBezTo>
                <a:cubicBezTo>
                  <a:pt x="5712" y="5270"/>
                  <a:pt x="5717" y="5268"/>
                  <a:pt x="5722" y="5265"/>
                </a:cubicBezTo>
                <a:cubicBezTo>
                  <a:pt x="5716" y="5259"/>
                  <a:pt x="5711" y="5252"/>
                  <a:pt x="5706" y="5243"/>
                </a:cubicBezTo>
                <a:cubicBezTo>
                  <a:pt x="5699" y="5231"/>
                  <a:pt x="5692" y="5216"/>
                  <a:pt x="5685" y="5202"/>
                </a:cubicBezTo>
                <a:cubicBezTo>
                  <a:pt x="5680" y="5191"/>
                  <a:pt x="5675" y="5181"/>
                  <a:pt x="5670" y="5171"/>
                </a:cubicBezTo>
                <a:close/>
                <a:moveTo>
                  <a:pt x="6088" y="5197"/>
                </a:moveTo>
                <a:cubicBezTo>
                  <a:pt x="6088" y="5200"/>
                  <a:pt x="6088" y="5204"/>
                  <a:pt x="6088" y="5208"/>
                </a:cubicBezTo>
                <a:cubicBezTo>
                  <a:pt x="6088" y="5209"/>
                  <a:pt x="6088" y="5211"/>
                  <a:pt x="6088" y="5213"/>
                </a:cubicBezTo>
                <a:cubicBezTo>
                  <a:pt x="6088" y="5211"/>
                  <a:pt x="6088" y="5209"/>
                  <a:pt x="6088" y="5208"/>
                </a:cubicBezTo>
                <a:cubicBezTo>
                  <a:pt x="6088" y="5206"/>
                  <a:pt x="6089" y="5206"/>
                  <a:pt x="6089" y="5204"/>
                </a:cubicBezTo>
                <a:cubicBezTo>
                  <a:pt x="6089" y="5202"/>
                  <a:pt x="6088" y="5199"/>
                  <a:pt x="6088" y="5197"/>
                </a:cubicBezTo>
                <a:close/>
                <a:moveTo>
                  <a:pt x="148" y="5312"/>
                </a:moveTo>
                <a:cubicBezTo>
                  <a:pt x="126" y="5312"/>
                  <a:pt x="107" y="5343"/>
                  <a:pt x="107" y="5380"/>
                </a:cubicBezTo>
                <a:cubicBezTo>
                  <a:pt x="107" y="5418"/>
                  <a:pt x="126" y="5449"/>
                  <a:pt x="148" y="5449"/>
                </a:cubicBezTo>
                <a:cubicBezTo>
                  <a:pt x="171" y="5449"/>
                  <a:pt x="190" y="5418"/>
                  <a:pt x="190" y="5380"/>
                </a:cubicBezTo>
                <a:cubicBezTo>
                  <a:pt x="190" y="5343"/>
                  <a:pt x="171" y="5312"/>
                  <a:pt x="148" y="5312"/>
                </a:cubicBezTo>
                <a:close/>
                <a:moveTo>
                  <a:pt x="356" y="5312"/>
                </a:moveTo>
                <a:cubicBezTo>
                  <a:pt x="333" y="5312"/>
                  <a:pt x="315" y="5343"/>
                  <a:pt x="315" y="5380"/>
                </a:cubicBezTo>
                <a:cubicBezTo>
                  <a:pt x="315" y="5418"/>
                  <a:pt x="333" y="5449"/>
                  <a:pt x="356" y="5449"/>
                </a:cubicBezTo>
                <a:cubicBezTo>
                  <a:pt x="378" y="5449"/>
                  <a:pt x="397" y="5418"/>
                  <a:pt x="397" y="5380"/>
                </a:cubicBezTo>
                <a:cubicBezTo>
                  <a:pt x="397" y="5343"/>
                  <a:pt x="378" y="5312"/>
                  <a:pt x="356" y="5312"/>
                </a:cubicBezTo>
                <a:close/>
                <a:moveTo>
                  <a:pt x="563" y="5312"/>
                </a:moveTo>
                <a:cubicBezTo>
                  <a:pt x="540" y="5312"/>
                  <a:pt x="522" y="5343"/>
                  <a:pt x="522" y="5380"/>
                </a:cubicBezTo>
                <a:cubicBezTo>
                  <a:pt x="522" y="5418"/>
                  <a:pt x="540" y="5449"/>
                  <a:pt x="563" y="5449"/>
                </a:cubicBezTo>
                <a:cubicBezTo>
                  <a:pt x="586" y="5449"/>
                  <a:pt x="604" y="5418"/>
                  <a:pt x="604" y="5380"/>
                </a:cubicBezTo>
                <a:cubicBezTo>
                  <a:pt x="604" y="5343"/>
                  <a:pt x="586" y="5312"/>
                  <a:pt x="563" y="5312"/>
                </a:cubicBezTo>
                <a:close/>
                <a:moveTo>
                  <a:pt x="778" y="5312"/>
                </a:moveTo>
                <a:cubicBezTo>
                  <a:pt x="755" y="5312"/>
                  <a:pt x="737" y="5343"/>
                  <a:pt x="737" y="5380"/>
                </a:cubicBezTo>
                <a:cubicBezTo>
                  <a:pt x="737" y="5418"/>
                  <a:pt x="755" y="5449"/>
                  <a:pt x="778" y="5449"/>
                </a:cubicBezTo>
                <a:cubicBezTo>
                  <a:pt x="801" y="5449"/>
                  <a:pt x="819" y="5418"/>
                  <a:pt x="819" y="5380"/>
                </a:cubicBezTo>
                <a:cubicBezTo>
                  <a:pt x="819" y="5343"/>
                  <a:pt x="801" y="5312"/>
                  <a:pt x="778" y="5312"/>
                </a:cubicBezTo>
                <a:close/>
                <a:moveTo>
                  <a:pt x="985" y="5312"/>
                </a:moveTo>
                <a:cubicBezTo>
                  <a:pt x="963" y="5312"/>
                  <a:pt x="944" y="5343"/>
                  <a:pt x="944" y="5380"/>
                </a:cubicBezTo>
                <a:cubicBezTo>
                  <a:pt x="944" y="5388"/>
                  <a:pt x="945" y="5396"/>
                  <a:pt x="947" y="5403"/>
                </a:cubicBezTo>
                <a:cubicBezTo>
                  <a:pt x="948" y="5403"/>
                  <a:pt x="950" y="5402"/>
                  <a:pt x="951" y="5402"/>
                </a:cubicBezTo>
                <a:lnTo>
                  <a:pt x="976" y="5402"/>
                </a:lnTo>
                <a:cubicBezTo>
                  <a:pt x="976" y="5415"/>
                  <a:pt x="974" y="5432"/>
                  <a:pt x="974" y="5445"/>
                </a:cubicBezTo>
                <a:cubicBezTo>
                  <a:pt x="974" y="5445"/>
                  <a:pt x="974" y="5445"/>
                  <a:pt x="973" y="5445"/>
                </a:cubicBezTo>
                <a:cubicBezTo>
                  <a:pt x="977" y="5447"/>
                  <a:pt x="981" y="5449"/>
                  <a:pt x="985" y="5449"/>
                </a:cubicBezTo>
                <a:cubicBezTo>
                  <a:pt x="1008" y="5449"/>
                  <a:pt x="1026" y="5418"/>
                  <a:pt x="1026" y="5380"/>
                </a:cubicBezTo>
                <a:cubicBezTo>
                  <a:pt x="1026" y="5343"/>
                  <a:pt x="1008" y="5312"/>
                  <a:pt x="985" y="5312"/>
                </a:cubicBezTo>
                <a:close/>
                <a:moveTo>
                  <a:pt x="1193" y="5312"/>
                </a:moveTo>
                <a:cubicBezTo>
                  <a:pt x="1170" y="5312"/>
                  <a:pt x="1152" y="5343"/>
                  <a:pt x="1152" y="5380"/>
                </a:cubicBezTo>
                <a:cubicBezTo>
                  <a:pt x="1152" y="5390"/>
                  <a:pt x="1153" y="5400"/>
                  <a:pt x="1155" y="5409"/>
                </a:cubicBezTo>
                <a:cubicBezTo>
                  <a:pt x="1158" y="5407"/>
                  <a:pt x="1161" y="5404"/>
                  <a:pt x="1164" y="5402"/>
                </a:cubicBezTo>
                <a:cubicBezTo>
                  <a:pt x="1168" y="5417"/>
                  <a:pt x="1172" y="5431"/>
                  <a:pt x="1177" y="5443"/>
                </a:cubicBezTo>
                <a:cubicBezTo>
                  <a:pt x="1182" y="5447"/>
                  <a:pt x="1187" y="5449"/>
                  <a:pt x="1193" y="5449"/>
                </a:cubicBezTo>
                <a:cubicBezTo>
                  <a:pt x="1215" y="5449"/>
                  <a:pt x="1234" y="5418"/>
                  <a:pt x="1234" y="5380"/>
                </a:cubicBezTo>
                <a:cubicBezTo>
                  <a:pt x="1234" y="5343"/>
                  <a:pt x="1215" y="5312"/>
                  <a:pt x="1193" y="5312"/>
                </a:cubicBezTo>
                <a:close/>
                <a:moveTo>
                  <a:pt x="1407" y="5312"/>
                </a:moveTo>
                <a:cubicBezTo>
                  <a:pt x="1385" y="5312"/>
                  <a:pt x="1366" y="5343"/>
                  <a:pt x="1366" y="5380"/>
                </a:cubicBezTo>
                <a:cubicBezTo>
                  <a:pt x="1366" y="5418"/>
                  <a:pt x="1385" y="5449"/>
                  <a:pt x="1407" y="5449"/>
                </a:cubicBezTo>
                <a:cubicBezTo>
                  <a:pt x="1430" y="5449"/>
                  <a:pt x="1449" y="5418"/>
                  <a:pt x="1449" y="5380"/>
                </a:cubicBezTo>
                <a:cubicBezTo>
                  <a:pt x="1449" y="5343"/>
                  <a:pt x="1430" y="5312"/>
                  <a:pt x="1407" y="5312"/>
                </a:cubicBezTo>
                <a:close/>
                <a:moveTo>
                  <a:pt x="1615" y="5312"/>
                </a:moveTo>
                <a:cubicBezTo>
                  <a:pt x="1592" y="5312"/>
                  <a:pt x="1574" y="5343"/>
                  <a:pt x="1574" y="5380"/>
                </a:cubicBezTo>
                <a:cubicBezTo>
                  <a:pt x="1574" y="5418"/>
                  <a:pt x="1592" y="5449"/>
                  <a:pt x="1615" y="5449"/>
                </a:cubicBezTo>
                <a:cubicBezTo>
                  <a:pt x="1637" y="5449"/>
                  <a:pt x="1656" y="5418"/>
                  <a:pt x="1656" y="5380"/>
                </a:cubicBezTo>
                <a:cubicBezTo>
                  <a:pt x="1656" y="5343"/>
                  <a:pt x="1637" y="5312"/>
                  <a:pt x="1615" y="5312"/>
                </a:cubicBezTo>
                <a:close/>
                <a:moveTo>
                  <a:pt x="1822" y="5312"/>
                </a:moveTo>
                <a:cubicBezTo>
                  <a:pt x="1799" y="5312"/>
                  <a:pt x="1781" y="5343"/>
                  <a:pt x="1781" y="5380"/>
                </a:cubicBezTo>
                <a:cubicBezTo>
                  <a:pt x="1781" y="5418"/>
                  <a:pt x="1799" y="5449"/>
                  <a:pt x="1822" y="5449"/>
                </a:cubicBezTo>
                <a:cubicBezTo>
                  <a:pt x="1845" y="5449"/>
                  <a:pt x="1863" y="5418"/>
                  <a:pt x="1863" y="5380"/>
                </a:cubicBezTo>
                <a:cubicBezTo>
                  <a:pt x="1863" y="5343"/>
                  <a:pt x="1845" y="5312"/>
                  <a:pt x="1822" y="5312"/>
                </a:cubicBezTo>
                <a:close/>
                <a:moveTo>
                  <a:pt x="2037" y="5312"/>
                </a:moveTo>
                <a:cubicBezTo>
                  <a:pt x="2014" y="5312"/>
                  <a:pt x="1996" y="5343"/>
                  <a:pt x="1996" y="5380"/>
                </a:cubicBezTo>
                <a:cubicBezTo>
                  <a:pt x="1996" y="5418"/>
                  <a:pt x="2014" y="5449"/>
                  <a:pt x="2037" y="5449"/>
                </a:cubicBezTo>
                <a:cubicBezTo>
                  <a:pt x="2060" y="5449"/>
                  <a:pt x="2078" y="5418"/>
                  <a:pt x="2078" y="5380"/>
                </a:cubicBezTo>
                <a:cubicBezTo>
                  <a:pt x="2078" y="5343"/>
                  <a:pt x="2060" y="5312"/>
                  <a:pt x="2037" y="5312"/>
                </a:cubicBezTo>
                <a:close/>
                <a:moveTo>
                  <a:pt x="2244" y="5312"/>
                </a:moveTo>
                <a:cubicBezTo>
                  <a:pt x="2222" y="5312"/>
                  <a:pt x="2203" y="5343"/>
                  <a:pt x="2203" y="5380"/>
                </a:cubicBezTo>
                <a:cubicBezTo>
                  <a:pt x="2203" y="5418"/>
                  <a:pt x="2222" y="5449"/>
                  <a:pt x="2244" y="5449"/>
                </a:cubicBezTo>
                <a:cubicBezTo>
                  <a:pt x="2267" y="5449"/>
                  <a:pt x="2285" y="5418"/>
                  <a:pt x="2285" y="5380"/>
                </a:cubicBezTo>
                <a:cubicBezTo>
                  <a:pt x="2285" y="5343"/>
                  <a:pt x="2267" y="5312"/>
                  <a:pt x="2244" y="5312"/>
                </a:cubicBezTo>
                <a:close/>
                <a:moveTo>
                  <a:pt x="2452" y="5312"/>
                </a:moveTo>
                <a:cubicBezTo>
                  <a:pt x="2429" y="5312"/>
                  <a:pt x="2411" y="5343"/>
                  <a:pt x="2411" y="5380"/>
                </a:cubicBezTo>
                <a:cubicBezTo>
                  <a:pt x="2411" y="5418"/>
                  <a:pt x="2429" y="5449"/>
                  <a:pt x="2452" y="5449"/>
                </a:cubicBezTo>
                <a:cubicBezTo>
                  <a:pt x="2474" y="5449"/>
                  <a:pt x="2493" y="5418"/>
                  <a:pt x="2493" y="5380"/>
                </a:cubicBezTo>
                <a:cubicBezTo>
                  <a:pt x="2493" y="5343"/>
                  <a:pt x="2474" y="5312"/>
                  <a:pt x="2452" y="5312"/>
                </a:cubicBezTo>
                <a:close/>
                <a:moveTo>
                  <a:pt x="2666" y="5312"/>
                </a:moveTo>
                <a:cubicBezTo>
                  <a:pt x="2644" y="5312"/>
                  <a:pt x="2625" y="5343"/>
                  <a:pt x="2625" y="5380"/>
                </a:cubicBezTo>
                <a:cubicBezTo>
                  <a:pt x="2625" y="5418"/>
                  <a:pt x="2644" y="5449"/>
                  <a:pt x="2666" y="5449"/>
                </a:cubicBezTo>
                <a:cubicBezTo>
                  <a:pt x="2689" y="5449"/>
                  <a:pt x="2707" y="5418"/>
                  <a:pt x="2707" y="5380"/>
                </a:cubicBezTo>
                <a:cubicBezTo>
                  <a:pt x="2707" y="5343"/>
                  <a:pt x="2689" y="5312"/>
                  <a:pt x="2666" y="5312"/>
                </a:cubicBezTo>
                <a:close/>
                <a:moveTo>
                  <a:pt x="2874" y="5312"/>
                </a:moveTo>
                <a:cubicBezTo>
                  <a:pt x="2851" y="5312"/>
                  <a:pt x="2833" y="5343"/>
                  <a:pt x="2833" y="5380"/>
                </a:cubicBezTo>
                <a:cubicBezTo>
                  <a:pt x="2833" y="5418"/>
                  <a:pt x="2851" y="5449"/>
                  <a:pt x="2874" y="5449"/>
                </a:cubicBezTo>
                <a:cubicBezTo>
                  <a:pt x="2896" y="5449"/>
                  <a:pt x="2915" y="5418"/>
                  <a:pt x="2915" y="5380"/>
                </a:cubicBezTo>
                <a:cubicBezTo>
                  <a:pt x="2915" y="5343"/>
                  <a:pt x="2896" y="5312"/>
                  <a:pt x="2874" y="5312"/>
                </a:cubicBezTo>
                <a:close/>
                <a:moveTo>
                  <a:pt x="3081" y="5312"/>
                </a:moveTo>
                <a:cubicBezTo>
                  <a:pt x="3058" y="5312"/>
                  <a:pt x="3040" y="5343"/>
                  <a:pt x="3040" y="5380"/>
                </a:cubicBezTo>
                <a:cubicBezTo>
                  <a:pt x="3040" y="5418"/>
                  <a:pt x="3058" y="5449"/>
                  <a:pt x="3081" y="5449"/>
                </a:cubicBezTo>
                <a:cubicBezTo>
                  <a:pt x="3104" y="5449"/>
                  <a:pt x="3122" y="5418"/>
                  <a:pt x="3122" y="5380"/>
                </a:cubicBezTo>
                <a:cubicBezTo>
                  <a:pt x="3122" y="5343"/>
                  <a:pt x="3104" y="5312"/>
                  <a:pt x="3081" y="5312"/>
                </a:cubicBezTo>
                <a:close/>
                <a:moveTo>
                  <a:pt x="3296" y="5312"/>
                </a:moveTo>
                <a:cubicBezTo>
                  <a:pt x="3273" y="5312"/>
                  <a:pt x="3255" y="5343"/>
                  <a:pt x="3255" y="5380"/>
                </a:cubicBezTo>
                <a:cubicBezTo>
                  <a:pt x="3255" y="5418"/>
                  <a:pt x="3273" y="5449"/>
                  <a:pt x="3296" y="5449"/>
                </a:cubicBezTo>
                <a:cubicBezTo>
                  <a:pt x="3319" y="5449"/>
                  <a:pt x="3337" y="5418"/>
                  <a:pt x="3337" y="5380"/>
                </a:cubicBezTo>
                <a:cubicBezTo>
                  <a:pt x="3337" y="5343"/>
                  <a:pt x="3319" y="5312"/>
                  <a:pt x="3296" y="5312"/>
                </a:cubicBezTo>
                <a:close/>
                <a:moveTo>
                  <a:pt x="3503" y="5312"/>
                </a:moveTo>
                <a:cubicBezTo>
                  <a:pt x="3481" y="5312"/>
                  <a:pt x="3462" y="5343"/>
                  <a:pt x="3462" y="5380"/>
                </a:cubicBezTo>
                <a:cubicBezTo>
                  <a:pt x="3462" y="5418"/>
                  <a:pt x="3481" y="5449"/>
                  <a:pt x="3503" y="5449"/>
                </a:cubicBezTo>
                <a:cubicBezTo>
                  <a:pt x="3526" y="5449"/>
                  <a:pt x="3544" y="5418"/>
                  <a:pt x="3544" y="5380"/>
                </a:cubicBezTo>
                <a:cubicBezTo>
                  <a:pt x="3544" y="5343"/>
                  <a:pt x="3526" y="5312"/>
                  <a:pt x="3503" y="5312"/>
                </a:cubicBezTo>
                <a:close/>
                <a:moveTo>
                  <a:pt x="3711" y="5312"/>
                </a:moveTo>
                <a:cubicBezTo>
                  <a:pt x="3688" y="5312"/>
                  <a:pt x="3669" y="5343"/>
                  <a:pt x="3669" y="5380"/>
                </a:cubicBezTo>
                <a:cubicBezTo>
                  <a:pt x="3669" y="5418"/>
                  <a:pt x="3688" y="5449"/>
                  <a:pt x="3711" y="5449"/>
                </a:cubicBezTo>
                <a:cubicBezTo>
                  <a:pt x="3733" y="5449"/>
                  <a:pt x="3752" y="5418"/>
                  <a:pt x="3752" y="5380"/>
                </a:cubicBezTo>
                <a:cubicBezTo>
                  <a:pt x="3752" y="5343"/>
                  <a:pt x="3733" y="5312"/>
                  <a:pt x="3711" y="5312"/>
                </a:cubicBezTo>
                <a:close/>
                <a:moveTo>
                  <a:pt x="3925" y="5312"/>
                </a:moveTo>
                <a:cubicBezTo>
                  <a:pt x="3903" y="5312"/>
                  <a:pt x="3884" y="5343"/>
                  <a:pt x="3884" y="5380"/>
                </a:cubicBezTo>
                <a:cubicBezTo>
                  <a:pt x="3884" y="5418"/>
                  <a:pt x="3903" y="5449"/>
                  <a:pt x="3925" y="5449"/>
                </a:cubicBezTo>
                <a:cubicBezTo>
                  <a:pt x="3948" y="5449"/>
                  <a:pt x="3966" y="5418"/>
                  <a:pt x="3966" y="5380"/>
                </a:cubicBezTo>
                <a:cubicBezTo>
                  <a:pt x="3966" y="5343"/>
                  <a:pt x="3948" y="5312"/>
                  <a:pt x="3925" y="5312"/>
                </a:cubicBezTo>
                <a:close/>
                <a:moveTo>
                  <a:pt x="4133" y="5312"/>
                </a:moveTo>
                <a:cubicBezTo>
                  <a:pt x="4110" y="5312"/>
                  <a:pt x="4092" y="5343"/>
                  <a:pt x="4092" y="5380"/>
                </a:cubicBezTo>
                <a:cubicBezTo>
                  <a:pt x="4092" y="5418"/>
                  <a:pt x="4110" y="5449"/>
                  <a:pt x="4133" y="5449"/>
                </a:cubicBezTo>
                <a:cubicBezTo>
                  <a:pt x="4155" y="5449"/>
                  <a:pt x="4174" y="5418"/>
                  <a:pt x="4174" y="5380"/>
                </a:cubicBezTo>
                <a:cubicBezTo>
                  <a:pt x="4174" y="5343"/>
                  <a:pt x="4155" y="5312"/>
                  <a:pt x="4133" y="5312"/>
                </a:cubicBezTo>
                <a:close/>
                <a:moveTo>
                  <a:pt x="4348" y="5312"/>
                </a:moveTo>
                <a:cubicBezTo>
                  <a:pt x="4325" y="5312"/>
                  <a:pt x="4307" y="5343"/>
                  <a:pt x="4307" y="5380"/>
                </a:cubicBezTo>
                <a:cubicBezTo>
                  <a:pt x="4307" y="5418"/>
                  <a:pt x="4325" y="5449"/>
                  <a:pt x="4348" y="5449"/>
                </a:cubicBezTo>
                <a:cubicBezTo>
                  <a:pt x="4354" y="5449"/>
                  <a:pt x="4359" y="5446"/>
                  <a:pt x="4364" y="5443"/>
                </a:cubicBezTo>
                <a:cubicBezTo>
                  <a:pt x="4370" y="5414"/>
                  <a:pt x="4378" y="5387"/>
                  <a:pt x="4387" y="5362"/>
                </a:cubicBezTo>
                <a:cubicBezTo>
                  <a:pt x="4382" y="5333"/>
                  <a:pt x="4367" y="5312"/>
                  <a:pt x="4348" y="5312"/>
                </a:cubicBezTo>
                <a:close/>
                <a:moveTo>
                  <a:pt x="5392" y="5312"/>
                </a:moveTo>
                <a:cubicBezTo>
                  <a:pt x="5383" y="5312"/>
                  <a:pt x="5374" y="5317"/>
                  <a:pt x="5367" y="5325"/>
                </a:cubicBezTo>
                <a:cubicBezTo>
                  <a:pt x="5366" y="5341"/>
                  <a:pt x="5362" y="5358"/>
                  <a:pt x="5351" y="5376"/>
                </a:cubicBezTo>
                <a:cubicBezTo>
                  <a:pt x="5351" y="5377"/>
                  <a:pt x="5351" y="5379"/>
                  <a:pt x="5351" y="5380"/>
                </a:cubicBezTo>
                <a:cubicBezTo>
                  <a:pt x="5351" y="5418"/>
                  <a:pt x="5369" y="5449"/>
                  <a:pt x="5392" y="5449"/>
                </a:cubicBezTo>
                <a:cubicBezTo>
                  <a:pt x="5414" y="5449"/>
                  <a:pt x="5433" y="5418"/>
                  <a:pt x="5433" y="5380"/>
                </a:cubicBezTo>
                <a:cubicBezTo>
                  <a:pt x="5433" y="5343"/>
                  <a:pt x="5414" y="5312"/>
                  <a:pt x="5392" y="5312"/>
                </a:cubicBezTo>
                <a:close/>
                <a:moveTo>
                  <a:pt x="5607" y="5312"/>
                </a:moveTo>
                <a:cubicBezTo>
                  <a:pt x="5584" y="5312"/>
                  <a:pt x="5566" y="5343"/>
                  <a:pt x="5566" y="5380"/>
                </a:cubicBezTo>
                <a:cubicBezTo>
                  <a:pt x="5566" y="5418"/>
                  <a:pt x="5584" y="5449"/>
                  <a:pt x="5607" y="5449"/>
                </a:cubicBezTo>
                <a:cubicBezTo>
                  <a:pt x="5629" y="5449"/>
                  <a:pt x="5648" y="5418"/>
                  <a:pt x="5648" y="5380"/>
                </a:cubicBezTo>
                <a:cubicBezTo>
                  <a:pt x="5648" y="5343"/>
                  <a:pt x="5629" y="5312"/>
                  <a:pt x="5607" y="5312"/>
                </a:cubicBezTo>
                <a:close/>
                <a:moveTo>
                  <a:pt x="7280" y="5312"/>
                </a:moveTo>
                <a:cubicBezTo>
                  <a:pt x="7258" y="5312"/>
                  <a:pt x="7239" y="5343"/>
                  <a:pt x="7239" y="5380"/>
                </a:cubicBezTo>
                <a:cubicBezTo>
                  <a:pt x="7239" y="5382"/>
                  <a:pt x="7239" y="5384"/>
                  <a:pt x="7239" y="5386"/>
                </a:cubicBezTo>
                <a:cubicBezTo>
                  <a:pt x="7255" y="5372"/>
                  <a:pt x="7271" y="5359"/>
                  <a:pt x="7286" y="5359"/>
                </a:cubicBezTo>
                <a:cubicBezTo>
                  <a:pt x="7301" y="5359"/>
                  <a:pt x="7312" y="5375"/>
                  <a:pt x="7320" y="5396"/>
                </a:cubicBezTo>
                <a:cubicBezTo>
                  <a:pt x="7321" y="5391"/>
                  <a:pt x="7321" y="5386"/>
                  <a:pt x="7321" y="5380"/>
                </a:cubicBezTo>
                <a:cubicBezTo>
                  <a:pt x="7321" y="5343"/>
                  <a:pt x="7303" y="5312"/>
                  <a:pt x="7280" y="5312"/>
                </a:cubicBezTo>
                <a:close/>
                <a:moveTo>
                  <a:pt x="7495" y="5312"/>
                </a:moveTo>
                <a:cubicBezTo>
                  <a:pt x="7473" y="5312"/>
                  <a:pt x="7454" y="5343"/>
                  <a:pt x="7454" y="5380"/>
                </a:cubicBezTo>
                <a:cubicBezTo>
                  <a:pt x="7454" y="5418"/>
                  <a:pt x="7473" y="5449"/>
                  <a:pt x="7495" y="5449"/>
                </a:cubicBezTo>
                <a:cubicBezTo>
                  <a:pt x="7499" y="5449"/>
                  <a:pt x="7503" y="5447"/>
                  <a:pt x="7506" y="5446"/>
                </a:cubicBezTo>
                <a:cubicBezTo>
                  <a:pt x="7511" y="5406"/>
                  <a:pt x="7515" y="5363"/>
                  <a:pt x="7524" y="5332"/>
                </a:cubicBezTo>
                <a:cubicBezTo>
                  <a:pt x="7517" y="5320"/>
                  <a:pt x="7507" y="5312"/>
                  <a:pt x="7495" y="5312"/>
                </a:cubicBezTo>
                <a:close/>
                <a:moveTo>
                  <a:pt x="10434" y="5312"/>
                </a:moveTo>
                <a:cubicBezTo>
                  <a:pt x="10428" y="5312"/>
                  <a:pt x="10422" y="5314"/>
                  <a:pt x="10417" y="5318"/>
                </a:cubicBezTo>
                <a:cubicBezTo>
                  <a:pt x="10418" y="5364"/>
                  <a:pt x="10421" y="5408"/>
                  <a:pt x="10427" y="5447"/>
                </a:cubicBezTo>
                <a:cubicBezTo>
                  <a:pt x="10429" y="5448"/>
                  <a:pt x="10432" y="5449"/>
                  <a:pt x="10434" y="5449"/>
                </a:cubicBezTo>
                <a:cubicBezTo>
                  <a:pt x="10457" y="5449"/>
                  <a:pt x="10475" y="5418"/>
                  <a:pt x="10475" y="5380"/>
                </a:cubicBezTo>
                <a:cubicBezTo>
                  <a:pt x="10475" y="5343"/>
                  <a:pt x="10457" y="5312"/>
                  <a:pt x="10434" y="5312"/>
                </a:cubicBezTo>
                <a:close/>
                <a:moveTo>
                  <a:pt x="10643" y="5312"/>
                </a:moveTo>
                <a:cubicBezTo>
                  <a:pt x="10620" y="5312"/>
                  <a:pt x="10602" y="5343"/>
                  <a:pt x="10602" y="5380"/>
                </a:cubicBezTo>
                <a:cubicBezTo>
                  <a:pt x="10602" y="5418"/>
                  <a:pt x="10620" y="5449"/>
                  <a:pt x="10643" y="5449"/>
                </a:cubicBezTo>
                <a:cubicBezTo>
                  <a:pt x="10665" y="5449"/>
                  <a:pt x="10684" y="5418"/>
                  <a:pt x="10684" y="5380"/>
                </a:cubicBezTo>
                <a:cubicBezTo>
                  <a:pt x="10684" y="5343"/>
                  <a:pt x="10665" y="5312"/>
                  <a:pt x="10643" y="5312"/>
                </a:cubicBezTo>
                <a:close/>
                <a:moveTo>
                  <a:pt x="10850" y="5312"/>
                </a:moveTo>
                <a:cubicBezTo>
                  <a:pt x="10827" y="5312"/>
                  <a:pt x="10809" y="5343"/>
                  <a:pt x="10809" y="5380"/>
                </a:cubicBezTo>
                <a:cubicBezTo>
                  <a:pt x="10809" y="5418"/>
                  <a:pt x="10827" y="5449"/>
                  <a:pt x="10850" y="5449"/>
                </a:cubicBezTo>
                <a:cubicBezTo>
                  <a:pt x="10873" y="5449"/>
                  <a:pt x="10891" y="5418"/>
                  <a:pt x="10891" y="5380"/>
                </a:cubicBezTo>
                <a:cubicBezTo>
                  <a:pt x="10891" y="5343"/>
                  <a:pt x="10873" y="5312"/>
                  <a:pt x="10850" y="5312"/>
                </a:cubicBezTo>
                <a:close/>
                <a:moveTo>
                  <a:pt x="11065" y="5312"/>
                </a:moveTo>
                <a:cubicBezTo>
                  <a:pt x="11042" y="5312"/>
                  <a:pt x="11024" y="5343"/>
                  <a:pt x="11024" y="5380"/>
                </a:cubicBezTo>
                <a:cubicBezTo>
                  <a:pt x="11024" y="5418"/>
                  <a:pt x="11042" y="5449"/>
                  <a:pt x="11065" y="5449"/>
                </a:cubicBezTo>
                <a:cubicBezTo>
                  <a:pt x="11087" y="5449"/>
                  <a:pt x="11106" y="5418"/>
                  <a:pt x="11106" y="5380"/>
                </a:cubicBezTo>
                <a:cubicBezTo>
                  <a:pt x="11106" y="5343"/>
                  <a:pt x="11087" y="5312"/>
                  <a:pt x="11065" y="5312"/>
                </a:cubicBezTo>
                <a:close/>
                <a:moveTo>
                  <a:pt x="11479" y="5312"/>
                </a:moveTo>
                <a:cubicBezTo>
                  <a:pt x="11457" y="5312"/>
                  <a:pt x="11438" y="5343"/>
                  <a:pt x="11438" y="5380"/>
                </a:cubicBezTo>
                <a:cubicBezTo>
                  <a:pt x="11438" y="5418"/>
                  <a:pt x="11457" y="5449"/>
                  <a:pt x="11479" y="5449"/>
                </a:cubicBezTo>
                <a:cubicBezTo>
                  <a:pt x="11502" y="5449"/>
                  <a:pt x="11520" y="5418"/>
                  <a:pt x="11520" y="5380"/>
                </a:cubicBezTo>
                <a:cubicBezTo>
                  <a:pt x="11520" y="5343"/>
                  <a:pt x="11502" y="5312"/>
                  <a:pt x="11479" y="5312"/>
                </a:cubicBezTo>
                <a:close/>
                <a:moveTo>
                  <a:pt x="11694" y="5312"/>
                </a:moveTo>
                <a:cubicBezTo>
                  <a:pt x="11672" y="5312"/>
                  <a:pt x="11653" y="5343"/>
                  <a:pt x="11653" y="5380"/>
                </a:cubicBezTo>
                <a:cubicBezTo>
                  <a:pt x="11653" y="5418"/>
                  <a:pt x="11672" y="5449"/>
                  <a:pt x="11694" y="5449"/>
                </a:cubicBezTo>
                <a:cubicBezTo>
                  <a:pt x="11717" y="5449"/>
                  <a:pt x="11735" y="5418"/>
                  <a:pt x="11735" y="5380"/>
                </a:cubicBezTo>
                <a:cubicBezTo>
                  <a:pt x="11735" y="5343"/>
                  <a:pt x="11717" y="5312"/>
                  <a:pt x="11694" y="5312"/>
                </a:cubicBezTo>
                <a:close/>
                <a:moveTo>
                  <a:pt x="11902" y="5312"/>
                </a:moveTo>
                <a:cubicBezTo>
                  <a:pt x="11879" y="5312"/>
                  <a:pt x="11861" y="5343"/>
                  <a:pt x="11861" y="5380"/>
                </a:cubicBezTo>
                <a:cubicBezTo>
                  <a:pt x="11861" y="5418"/>
                  <a:pt x="11879" y="5449"/>
                  <a:pt x="11902" y="5449"/>
                </a:cubicBezTo>
                <a:cubicBezTo>
                  <a:pt x="11924" y="5449"/>
                  <a:pt x="11943" y="5418"/>
                  <a:pt x="11943" y="5380"/>
                </a:cubicBezTo>
                <a:cubicBezTo>
                  <a:pt x="11943" y="5343"/>
                  <a:pt x="11924" y="5312"/>
                  <a:pt x="11902" y="5312"/>
                </a:cubicBezTo>
                <a:close/>
                <a:moveTo>
                  <a:pt x="12109" y="5312"/>
                </a:moveTo>
                <a:cubicBezTo>
                  <a:pt x="12086" y="5312"/>
                  <a:pt x="12068" y="5343"/>
                  <a:pt x="12068" y="5380"/>
                </a:cubicBezTo>
                <a:cubicBezTo>
                  <a:pt x="12068" y="5418"/>
                  <a:pt x="12086" y="5449"/>
                  <a:pt x="12109" y="5449"/>
                </a:cubicBezTo>
                <a:cubicBezTo>
                  <a:pt x="12132" y="5449"/>
                  <a:pt x="12150" y="5418"/>
                  <a:pt x="12150" y="5380"/>
                </a:cubicBezTo>
                <a:cubicBezTo>
                  <a:pt x="12150" y="5343"/>
                  <a:pt x="12132" y="5312"/>
                  <a:pt x="12109" y="5312"/>
                </a:cubicBezTo>
                <a:close/>
                <a:moveTo>
                  <a:pt x="12324" y="5312"/>
                </a:moveTo>
                <a:cubicBezTo>
                  <a:pt x="12301" y="5312"/>
                  <a:pt x="12283" y="5343"/>
                  <a:pt x="12283" y="5380"/>
                </a:cubicBezTo>
                <a:cubicBezTo>
                  <a:pt x="12283" y="5418"/>
                  <a:pt x="12301" y="5449"/>
                  <a:pt x="12324" y="5449"/>
                </a:cubicBezTo>
                <a:cubicBezTo>
                  <a:pt x="12346" y="5449"/>
                  <a:pt x="12365" y="5418"/>
                  <a:pt x="12365" y="5380"/>
                </a:cubicBezTo>
                <a:cubicBezTo>
                  <a:pt x="12365" y="5343"/>
                  <a:pt x="12346" y="5312"/>
                  <a:pt x="12324" y="5312"/>
                </a:cubicBezTo>
                <a:close/>
                <a:moveTo>
                  <a:pt x="12531" y="5312"/>
                </a:moveTo>
                <a:cubicBezTo>
                  <a:pt x="12508" y="5312"/>
                  <a:pt x="12490" y="5343"/>
                  <a:pt x="12490" y="5380"/>
                </a:cubicBezTo>
                <a:cubicBezTo>
                  <a:pt x="12490" y="5418"/>
                  <a:pt x="12508" y="5449"/>
                  <a:pt x="12531" y="5449"/>
                </a:cubicBezTo>
                <a:cubicBezTo>
                  <a:pt x="12554" y="5449"/>
                  <a:pt x="12572" y="5418"/>
                  <a:pt x="12572" y="5380"/>
                </a:cubicBezTo>
                <a:cubicBezTo>
                  <a:pt x="12572" y="5343"/>
                  <a:pt x="12554" y="5312"/>
                  <a:pt x="12531" y="5312"/>
                </a:cubicBezTo>
                <a:close/>
                <a:moveTo>
                  <a:pt x="12738" y="5312"/>
                </a:moveTo>
                <a:cubicBezTo>
                  <a:pt x="12716" y="5312"/>
                  <a:pt x="12697" y="5343"/>
                  <a:pt x="12697" y="5380"/>
                </a:cubicBezTo>
                <a:cubicBezTo>
                  <a:pt x="12697" y="5418"/>
                  <a:pt x="12716" y="5449"/>
                  <a:pt x="12738" y="5449"/>
                </a:cubicBezTo>
                <a:cubicBezTo>
                  <a:pt x="12761" y="5449"/>
                  <a:pt x="12779" y="5418"/>
                  <a:pt x="12779" y="5380"/>
                </a:cubicBezTo>
                <a:cubicBezTo>
                  <a:pt x="12779" y="5343"/>
                  <a:pt x="12761" y="5312"/>
                  <a:pt x="12738" y="5312"/>
                </a:cubicBezTo>
                <a:close/>
                <a:moveTo>
                  <a:pt x="12953" y="5312"/>
                </a:moveTo>
                <a:cubicBezTo>
                  <a:pt x="12931" y="5312"/>
                  <a:pt x="12912" y="5343"/>
                  <a:pt x="12912" y="5380"/>
                </a:cubicBezTo>
                <a:cubicBezTo>
                  <a:pt x="12912" y="5418"/>
                  <a:pt x="12931" y="5449"/>
                  <a:pt x="12953" y="5449"/>
                </a:cubicBezTo>
                <a:cubicBezTo>
                  <a:pt x="12976" y="5449"/>
                  <a:pt x="12994" y="5418"/>
                  <a:pt x="12994" y="5380"/>
                </a:cubicBezTo>
                <a:cubicBezTo>
                  <a:pt x="12994" y="5343"/>
                  <a:pt x="12976" y="5312"/>
                  <a:pt x="12953" y="5312"/>
                </a:cubicBezTo>
                <a:close/>
                <a:moveTo>
                  <a:pt x="13161" y="5312"/>
                </a:moveTo>
                <a:cubicBezTo>
                  <a:pt x="13138" y="5312"/>
                  <a:pt x="13120" y="5343"/>
                  <a:pt x="13120" y="5380"/>
                </a:cubicBezTo>
                <a:cubicBezTo>
                  <a:pt x="13120" y="5418"/>
                  <a:pt x="13138" y="5449"/>
                  <a:pt x="13161" y="5449"/>
                </a:cubicBezTo>
                <a:cubicBezTo>
                  <a:pt x="13183" y="5449"/>
                  <a:pt x="13202" y="5418"/>
                  <a:pt x="13202" y="5380"/>
                </a:cubicBezTo>
                <a:cubicBezTo>
                  <a:pt x="13202" y="5343"/>
                  <a:pt x="13183" y="5312"/>
                  <a:pt x="13161" y="5312"/>
                </a:cubicBezTo>
                <a:close/>
                <a:moveTo>
                  <a:pt x="13368" y="5312"/>
                </a:moveTo>
                <a:cubicBezTo>
                  <a:pt x="13345" y="5312"/>
                  <a:pt x="13327" y="5343"/>
                  <a:pt x="13327" y="5380"/>
                </a:cubicBezTo>
                <a:cubicBezTo>
                  <a:pt x="13327" y="5418"/>
                  <a:pt x="13345" y="5449"/>
                  <a:pt x="13368" y="5449"/>
                </a:cubicBezTo>
                <a:cubicBezTo>
                  <a:pt x="13391" y="5449"/>
                  <a:pt x="13409" y="5418"/>
                  <a:pt x="13409" y="5380"/>
                </a:cubicBezTo>
                <a:cubicBezTo>
                  <a:pt x="13409" y="5343"/>
                  <a:pt x="13391" y="5312"/>
                  <a:pt x="13368" y="5312"/>
                </a:cubicBezTo>
                <a:close/>
                <a:moveTo>
                  <a:pt x="13583" y="5312"/>
                </a:moveTo>
                <a:cubicBezTo>
                  <a:pt x="13560" y="5312"/>
                  <a:pt x="13542" y="5343"/>
                  <a:pt x="13542" y="5380"/>
                </a:cubicBezTo>
                <a:cubicBezTo>
                  <a:pt x="13542" y="5418"/>
                  <a:pt x="13560" y="5449"/>
                  <a:pt x="13583" y="5449"/>
                </a:cubicBezTo>
                <a:cubicBezTo>
                  <a:pt x="13605" y="5449"/>
                  <a:pt x="13624" y="5418"/>
                  <a:pt x="13624" y="5380"/>
                </a:cubicBezTo>
                <a:cubicBezTo>
                  <a:pt x="13624" y="5343"/>
                  <a:pt x="13605" y="5312"/>
                  <a:pt x="13583" y="5312"/>
                </a:cubicBezTo>
                <a:close/>
                <a:moveTo>
                  <a:pt x="13790" y="5312"/>
                </a:moveTo>
                <a:cubicBezTo>
                  <a:pt x="13767" y="5312"/>
                  <a:pt x="13749" y="5343"/>
                  <a:pt x="13749" y="5380"/>
                </a:cubicBezTo>
                <a:cubicBezTo>
                  <a:pt x="13749" y="5418"/>
                  <a:pt x="13767" y="5449"/>
                  <a:pt x="13790" y="5449"/>
                </a:cubicBezTo>
                <a:cubicBezTo>
                  <a:pt x="13813" y="5449"/>
                  <a:pt x="13831" y="5418"/>
                  <a:pt x="13831" y="5380"/>
                </a:cubicBezTo>
                <a:cubicBezTo>
                  <a:pt x="13831" y="5343"/>
                  <a:pt x="13813" y="5312"/>
                  <a:pt x="13790" y="5312"/>
                </a:cubicBezTo>
                <a:close/>
                <a:moveTo>
                  <a:pt x="13997" y="5312"/>
                </a:moveTo>
                <a:cubicBezTo>
                  <a:pt x="13975" y="5312"/>
                  <a:pt x="13956" y="5343"/>
                  <a:pt x="13956" y="5380"/>
                </a:cubicBezTo>
                <a:cubicBezTo>
                  <a:pt x="13956" y="5418"/>
                  <a:pt x="13975" y="5449"/>
                  <a:pt x="13997" y="5449"/>
                </a:cubicBezTo>
                <a:cubicBezTo>
                  <a:pt x="14020" y="5449"/>
                  <a:pt x="14038" y="5418"/>
                  <a:pt x="14038" y="5380"/>
                </a:cubicBezTo>
                <a:cubicBezTo>
                  <a:pt x="14038" y="5343"/>
                  <a:pt x="14020" y="5312"/>
                  <a:pt x="13997" y="5312"/>
                </a:cubicBezTo>
                <a:close/>
                <a:moveTo>
                  <a:pt x="14212" y="5312"/>
                </a:moveTo>
                <a:cubicBezTo>
                  <a:pt x="14190" y="5312"/>
                  <a:pt x="14171" y="5343"/>
                  <a:pt x="14171" y="5380"/>
                </a:cubicBezTo>
                <a:cubicBezTo>
                  <a:pt x="14171" y="5418"/>
                  <a:pt x="14190" y="5449"/>
                  <a:pt x="14212" y="5449"/>
                </a:cubicBezTo>
                <a:cubicBezTo>
                  <a:pt x="14235" y="5449"/>
                  <a:pt x="14253" y="5418"/>
                  <a:pt x="14253" y="5380"/>
                </a:cubicBezTo>
                <a:cubicBezTo>
                  <a:pt x="14253" y="5343"/>
                  <a:pt x="14235" y="5312"/>
                  <a:pt x="14212" y="5312"/>
                </a:cubicBezTo>
                <a:close/>
                <a:moveTo>
                  <a:pt x="14420" y="5312"/>
                </a:moveTo>
                <a:cubicBezTo>
                  <a:pt x="14397" y="5312"/>
                  <a:pt x="14379" y="5343"/>
                  <a:pt x="14379" y="5380"/>
                </a:cubicBezTo>
                <a:cubicBezTo>
                  <a:pt x="14379" y="5418"/>
                  <a:pt x="14397" y="5449"/>
                  <a:pt x="14420" y="5449"/>
                </a:cubicBezTo>
                <a:cubicBezTo>
                  <a:pt x="14442" y="5449"/>
                  <a:pt x="14461" y="5418"/>
                  <a:pt x="14461" y="5380"/>
                </a:cubicBezTo>
                <a:cubicBezTo>
                  <a:pt x="14461" y="5343"/>
                  <a:pt x="14442" y="5312"/>
                  <a:pt x="14420" y="5312"/>
                </a:cubicBezTo>
                <a:close/>
                <a:moveTo>
                  <a:pt x="14627" y="5312"/>
                </a:moveTo>
                <a:cubicBezTo>
                  <a:pt x="14604" y="5312"/>
                  <a:pt x="14586" y="5343"/>
                  <a:pt x="14586" y="5380"/>
                </a:cubicBezTo>
                <a:cubicBezTo>
                  <a:pt x="14586" y="5418"/>
                  <a:pt x="14604" y="5449"/>
                  <a:pt x="14627" y="5449"/>
                </a:cubicBezTo>
                <a:cubicBezTo>
                  <a:pt x="14649" y="5449"/>
                  <a:pt x="14668" y="5418"/>
                  <a:pt x="14668" y="5380"/>
                </a:cubicBezTo>
                <a:cubicBezTo>
                  <a:pt x="14668" y="5343"/>
                  <a:pt x="14649" y="5312"/>
                  <a:pt x="14627" y="5312"/>
                </a:cubicBezTo>
                <a:close/>
                <a:moveTo>
                  <a:pt x="14842" y="5312"/>
                </a:moveTo>
                <a:cubicBezTo>
                  <a:pt x="14819" y="5312"/>
                  <a:pt x="14801" y="5343"/>
                  <a:pt x="14801" y="5380"/>
                </a:cubicBezTo>
                <a:cubicBezTo>
                  <a:pt x="14801" y="5418"/>
                  <a:pt x="14819" y="5449"/>
                  <a:pt x="14842" y="5449"/>
                </a:cubicBezTo>
                <a:cubicBezTo>
                  <a:pt x="14864" y="5449"/>
                  <a:pt x="14883" y="5418"/>
                  <a:pt x="14883" y="5380"/>
                </a:cubicBezTo>
                <a:cubicBezTo>
                  <a:pt x="14883" y="5343"/>
                  <a:pt x="14864" y="5312"/>
                  <a:pt x="14842" y="5312"/>
                </a:cubicBezTo>
                <a:close/>
                <a:moveTo>
                  <a:pt x="15049" y="5312"/>
                </a:moveTo>
                <a:cubicBezTo>
                  <a:pt x="15026" y="5312"/>
                  <a:pt x="15008" y="5343"/>
                  <a:pt x="15008" y="5380"/>
                </a:cubicBezTo>
                <a:cubicBezTo>
                  <a:pt x="15008" y="5418"/>
                  <a:pt x="15026" y="5449"/>
                  <a:pt x="15049" y="5449"/>
                </a:cubicBezTo>
                <a:cubicBezTo>
                  <a:pt x="15072" y="5449"/>
                  <a:pt x="15090" y="5418"/>
                  <a:pt x="15090" y="5380"/>
                </a:cubicBezTo>
                <a:cubicBezTo>
                  <a:pt x="15090" y="5343"/>
                  <a:pt x="15072" y="5312"/>
                  <a:pt x="15049" y="5312"/>
                </a:cubicBezTo>
                <a:close/>
                <a:moveTo>
                  <a:pt x="15256" y="5312"/>
                </a:moveTo>
                <a:cubicBezTo>
                  <a:pt x="15234" y="5312"/>
                  <a:pt x="15215" y="5343"/>
                  <a:pt x="15215" y="5380"/>
                </a:cubicBezTo>
                <a:cubicBezTo>
                  <a:pt x="15215" y="5418"/>
                  <a:pt x="15234" y="5449"/>
                  <a:pt x="15256" y="5449"/>
                </a:cubicBezTo>
                <a:cubicBezTo>
                  <a:pt x="15279" y="5449"/>
                  <a:pt x="15297" y="5418"/>
                  <a:pt x="15297" y="5380"/>
                </a:cubicBezTo>
                <a:cubicBezTo>
                  <a:pt x="15297" y="5343"/>
                  <a:pt x="15279" y="5312"/>
                  <a:pt x="15256" y="5312"/>
                </a:cubicBezTo>
                <a:close/>
                <a:moveTo>
                  <a:pt x="15471" y="5312"/>
                </a:moveTo>
                <a:cubicBezTo>
                  <a:pt x="15449" y="5312"/>
                  <a:pt x="15430" y="5343"/>
                  <a:pt x="15430" y="5380"/>
                </a:cubicBezTo>
                <a:cubicBezTo>
                  <a:pt x="15430" y="5418"/>
                  <a:pt x="15449" y="5449"/>
                  <a:pt x="15471" y="5449"/>
                </a:cubicBezTo>
                <a:cubicBezTo>
                  <a:pt x="15494" y="5449"/>
                  <a:pt x="15512" y="5418"/>
                  <a:pt x="15512" y="5380"/>
                </a:cubicBezTo>
                <a:cubicBezTo>
                  <a:pt x="15512" y="5343"/>
                  <a:pt x="15494" y="5312"/>
                  <a:pt x="15471" y="5312"/>
                </a:cubicBezTo>
                <a:close/>
                <a:moveTo>
                  <a:pt x="15679" y="5312"/>
                </a:moveTo>
                <a:cubicBezTo>
                  <a:pt x="15656" y="5312"/>
                  <a:pt x="15638" y="5343"/>
                  <a:pt x="15638" y="5380"/>
                </a:cubicBezTo>
                <a:cubicBezTo>
                  <a:pt x="15638" y="5418"/>
                  <a:pt x="15656" y="5449"/>
                  <a:pt x="15679" y="5449"/>
                </a:cubicBezTo>
                <a:cubicBezTo>
                  <a:pt x="15701" y="5449"/>
                  <a:pt x="15720" y="5418"/>
                  <a:pt x="15720" y="5380"/>
                </a:cubicBezTo>
                <a:cubicBezTo>
                  <a:pt x="15720" y="5343"/>
                  <a:pt x="15701" y="5312"/>
                  <a:pt x="15679" y="5312"/>
                </a:cubicBezTo>
                <a:close/>
                <a:moveTo>
                  <a:pt x="15894" y="5312"/>
                </a:moveTo>
                <a:cubicBezTo>
                  <a:pt x="15871" y="5312"/>
                  <a:pt x="15853" y="5343"/>
                  <a:pt x="15853" y="5380"/>
                </a:cubicBezTo>
                <a:cubicBezTo>
                  <a:pt x="15853" y="5418"/>
                  <a:pt x="15871" y="5449"/>
                  <a:pt x="15894" y="5449"/>
                </a:cubicBezTo>
                <a:cubicBezTo>
                  <a:pt x="15916" y="5449"/>
                  <a:pt x="15935" y="5418"/>
                  <a:pt x="15935" y="5380"/>
                </a:cubicBezTo>
                <a:cubicBezTo>
                  <a:pt x="15935" y="5343"/>
                  <a:pt x="15916" y="5312"/>
                  <a:pt x="15894" y="5312"/>
                </a:cubicBezTo>
                <a:close/>
                <a:moveTo>
                  <a:pt x="16101" y="5312"/>
                </a:moveTo>
                <a:cubicBezTo>
                  <a:pt x="16078" y="5312"/>
                  <a:pt x="16060" y="5343"/>
                  <a:pt x="16060" y="5380"/>
                </a:cubicBezTo>
                <a:cubicBezTo>
                  <a:pt x="16060" y="5418"/>
                  <a:pt x="16078" y="5449"/>
                  <a:pt x="16101" y="5449"/>
                </a:cubicBezTo>
                <a:cubicBezTo>
                  <a:pt x="16123" y="5449"/>
                  <a:pt x="16142" y="5418"/>
                  <a:pt x="16142" y="5380"/>
                </a:cubicBezTo>
                <a:cubicBezTo>
                  <a:pt x="16142" y="5343"/>
                  <a:pt x="16123" y="5312"/>
                  <a:pt x="16101" y="5312"/>
                </a:cubicBezTo>
                <a:close/>
                <a:moveTo>
                  <a:pt x="16308" y="5312"/>
                </a:moveTo>
                <a:cubicBezTo>
                  <a:pt x="16285" y="5312"/>
                  <a:pt x="16267" y="5343"/>
                  <a:pt x="16267" y="5380"/>
                </a:cubicBezTo>
                <a:cubicBezTo>
                  <a:pt x="16267" y="5418"/>
                  <a:pt x="16285" y="5449"/>
                  <a:pt x="16308" y="5449"/>
                </a:cubicBezTo>
                <a:cubicBezTo>
                  <a:pt x="16331" y="5449"/>
                  <a:pt x="16349" y="5418"/>
                  <a:pt x="16349" y="5380"/>
                </a:cubicBezTo>
                <a:cubicBezTo>
                  <a:pt x="16349" y="5343"/>
                  <a:pt x="16331" y="5312"/>
                  <a:pt x="16308" y="5312"/>
                </a:cubicBezTo>
                <a:close/>
                <a:moveTo>
                  <a:pt x="16523" y="5312"/>
                </a:moveTo>
                <a:cubicBezTo>
                  <a:pt x="16500" y="5312"/>
                  <a:pt x="16482" y="5343"/>
                  <a:pt x="16482" y="5380"/>
                </a:cubicBezTo>
                <a:cubicBezTo>
                  <a:pt x="16482" y="5418"/>
                  <a:pt x="16500" y="5449"/>
                  <a:pt x="16523" y="5449"/>
                </a:cubicBezTo>
                <a:cubicBezTo>
                  <a:pt x="16546" y="5449"/>
                  <a:pt x="16564" y="5418"/>
                  <a:pt x="16564" y="5380"/>
                </a:cubicBezTo>
                <a:cubicBezTo>
                  <a:pt x="16564" y="5343"/>
                  <a:pt x="16546" y="5312"/>
                  <a:pt x="16523" y="5312"/>
                </a:cubicBezTo>
                <a:close/>
                <a:moveTo>
                  <a:pt x="16730" y="5312"/>
                </a:moveTo>
                <a:cubicBezTo>
                  <a:pt x="16708" y="5312"/>
                  <a:pt x="16689" y="5343"/>
                  <a:pt x="16689" y="5380"/>
                </a:cubicBezTo>
                <a:cubicBezTo>
                  <a:pt x="16689" y="5418"/>
                  <a:pt x="16708" y="5449"/>
                  <a:pt x="16730" y="5449"/>
                </a:cubicBezTo>
                <a:cubicBezTo>
                  <a:pt x="16753" y="5449"/>
                  <a:pt x="16771" y="5418"/>
                  <a:pt x="16771" y="5380"/>
                </a:cubicBezTo>
                <a:cubicBezTo>
                  <a:pt x="16771" y="5343"/>
                  <a:pt x="16753" y="5312"/>
                  <a:pt x="16730" y="5312"/>
                </a:cubicBezTo>
                <a:close/>
                <a:moveTo>
                  <a:pt x="16938" y="5312"/>
                </a:moveTo>
                <a:cubicBezTo>
                  <a:pt x="16915" y="5312"/>
                  <a:pt x="16897" y="5343"/>
                  <a:pt x="16897" y="5380"/>
                </a:cubicBezTo>
                <a:cubicBezTo>
                  <a:pt x="16897" y="5418"/>
                  <a:pt x="16915" y="5449"/>
                  <a:pt x="16938" y="5449"/>
                </a:cubicBezTo>
                <a:cubicBezTo>
                  <a:pt x="16960" y="5449"/>
                  <a:pt x="16979" y="5418"/>
                  <a:pt x="16979" y="5380"/>
                </a:cubicBezTo>
                <a:cubicBezTo>
                  <a:pt x="16979" y="5343"/>
                  <a:pt x="16960" y="5312"/>
                  <a:pt x="16938" y="5312"/>
                </a:cubicBezTo>
                <a:close/>
                <a:moveTo>
                  <a:pt x="17153" y="5312"/>
                </a:moveTo>
                <a:cubicBezTo>
                  <a:pt x="17130" y="5312"/>
                  <a:pt x="17111" y="5343"/>
                  <a:pt x="17111" y="5380"/>
                </a:cubicBezTo>
                <a:cubicBezTo>
                  <a:pt x="17111" y="5418"/>
                  <a:pt x="17130" y="5449"/>
                  <a:pt x="17153" y="5449"/>
                </a:cubicBezTo>
                <a:cubicBezTo>
                  <a:pt x="17175" y="5449"/>
                  <a:pt x="17194" y="5418"/>
                  <a:pt x="17194" y="5380"/>
                </a:cubicBezTo>
                <a:cubicBezTo>
                  <a:pt x="17194" y="5343"/>
                  <a:pt x="17175" y="5312"/>
                  <a:pt x="17153" y="5312"/>
                </a:cubicBezTo>
                <a:close/>
                <a:moveTo>
                  <a:pt x="17360" y="5312"/>
                </a:moveTo>
                <a:cubicBezTo>
                  <a:pt x="17337" y="5312"/>
                  <a:pt x="17319" y="5343"/>
                  <a:pt x="17319" y="5380"/>
                </a:cubicBezTo>
                <a:cubicBezTo>
                  <a:pt x="17319" y="5418"/>
                  <a:pt x="17337" y="5449"/>
                  <a:pt x="17360" y="5449"/>
                </a:cubicBezTo>
                <a:cubicBezTo>
                  <a:pt x="17382" y="5449"/>
                  <a:pt x="17401" y="5418"/>
                  <a:pt x="17401" y="5380"/>
                </a:cubicBezTo>
                <a:cubicBezTo>
                  <a:pt x="17401" y="5343"/>
                  <a:pt x="17382" y="5312"/>
                  <a:pt x="17360" y="5312"/>
                </a:cubicBezTo>
                <a:close/>
                <a:moveTo>
                  <a:pt x="17567" y="5312"/>
                </a:moveTo>
                <a:cubicBezTo>
                  <a:pt x="17544" y="5312"/>
                  <a:pt x="17526" y="5343"/>
                  <a:pt x="17526" y="5380"/>
                </a:cubicBezTo>
                <a:cubicBezTo>
                  <a:pt x="17526" y="5418"/>
                  <a:pt x="17544" y="5449"/>
                  <a:pt x="17567" y="5449"/>
                </a:cubicBezTo>
                <a:cubicBezTo>
                  <a:pt x="17590" y="5449"/>
                  <a:pt x="17608" y="5418"/>
                  <a:pt x="17608" y="5380"/>
                </a:cubicBezTo>
                <a:cubicBezTo>
                  <a:pt x="17608" y="5343"/>
                  <a:pt x="17590" y="5312"/>
                  <a:pt x="17567" y="5312"/>
                </a:cubicBezTo>
                <a:close/>
                <a:moveTo>
                  <a:pt x="17782" y="5312"/>
                </a:moveTo>
                <a:cubicBezTo>
                  <a:pt x="17759" y="5312"/>
                  <a:pt x="17741" y="5343"/>
                  <a:pt x="17741" y="5380"/>
                </a:cubicBezTo>
                <a:cubicBezTo>
                  <a:pt x="17741" y="5418"/>
                  <a:pt x="17759" y="5449"/>
                  <a:pt x="17782" y="5449"/>
                </a:cubicBezTo>
                <a:cubicBezTo>
                  <a:pt x="17805" y="5449"/>
                  <a:pt x="17823" y="5418"/>
                  <a:pt x="17823" y="5380"/>
                </a:cubicBezTo>
                <a:cubicBezTo>
                  <a:pt x="17823" y="5343"/>
                  <a:pt x="17805" y="5312"/>
                  <a:pt x="17782" y="5312"/>
                </a:cubicBezTo>
                <a:close/>
                <a:moveTo>
                  <a:pt x="17989" y="5312"/>
                </a:moveTo>
                <a:cubicBezTo>
                  <a:pt x="17967" y="5312"/>
                  <a:pt x="17948" y="5343"/>
                  <a:pt x="17948" y="5380"/>
                </a:cubicBezTo>
                <a:cubicBezTo>
                  <a:pt x="17948" y="5418"/>
                  <a:pt x="17967" y="5449"/>
                  <a:pt x="17989" y="5449"/>
                </a:cubicBezTo>
                <a:cubicBezTo>
                  <a:pt x="18012" y="5449"/>
                  <a:pt x="18030" y="5418"/>
                  <a:pt x="18030" y="5380"/>
                </a:cubicBezTo>
                <a:cubicBezTo>
                  <a:pt x="18030" y="5343"/>
                  <a:pt x="18012" y="5312"/>
                  <a:pt x="17989" y="5312"/>
                </a:cubicBezTo>
                <a:close/>
                <a:moveTo>
                  <a:pt x="18197" y="5312"/>
                </a:moveTo>
                <a:cubicBezTo>
                  <a:pt x="18174" y="5312"/>
                  <a:pt x="18156" y="5343"/>
                  <a:pt x="18156" y="5380"/>
                </a:cubicBezTo>
                <a:cubicBezTo>
                  <a:pt x="18156" y="5418"/>
                  <a:pt x="18174" y="5449"/>
                  <a:pt x="18197" y="5449"/>
                </a:cubicBezTo>
                <a:cubicBezTo>
                  <a:pt x="18219" y="5449"/>
                  <a:pt x="18238" y="5418"/>
                  <a:pt x="18238" y="5380"/>
                </a:cubicBezTo>
                <a:cubicBezTo>
                  <a:pt x="18238" y="5343"/>
                  <a:pt x="18219" y="5312"/>
                  <a:pt x="18197" y="5312"/>
                </a:cubicBezTo>
                <a:close/>
                <a:moveTo>
                  <a:pt x="18412" y="5312"/>
                </a:moveTo>
                <a:cubicBezTo>
                  <a:pt x="18389" y="5312"/>
                  <a:pt x="18370" y="5343"/>
                  <a:pt x="18370" y="5380"/>
                </a:cubicBezTo>
                <a:cubicBezTo>
                  <a:pt x="18370" y="5418"/>
                  <a:pt x="18389" y="5449"/>
                  <a:pt x="18412" y="5449"/>
                </a:cubicBezTo>
                <a:cubicBezTo>
                  <a:pt x="18434" y="5449"/>
                  <a:pt x="18453" y="5418"/>
                  <a:pt x="18453" y="5380"/>
                </a:cubicBezTo>
                <a:cubicBezTo>
                  <a:pt x="18453" y="5343"/>
                  <a:pt x="18434" y="5312"/>
                  <a:pt x="18412" y="5312"/>
                </a:cubicBezTo>
                <a:close/>
                <a:moveTo>
                  <a:pt x="18619" y="5312"/>
                </a:moveTo>
                <a:cubicBezTo>
                  <a:pt x="18596" y="5312"/>
                  <a:pt x="18578" y="5343"/>
                  <a:pt x="18578" y="5380"/>
                </a:cubicBezTo>
                <a:cubicBezTo>
                  <a:pt x="18578" y="5418"/>
                  <a:pt x="18596" y="5449"/>
                  <a:pt x="18619" y="5449"/>
                </a:cubicBezTo>
                <a:cubicBezTo>
                  <a:pt x="18641" y="5449"/>
                  <a:pt x="18660" y="5418"/>
                  <a:pt x="18660" y="5380"/>
                </a:cubicBezTo>
                <a:cubicBezTo>
                  <a:pt x="18660" y="5343"/>
                  <a:pt x="18641" y="5312"/>
                  <a:pt x="18619" y="5312"/>
                </a:cubicBezTo>
                <a:close/>
                <a:moveTo>
                  <a:pt x="18826" y="5312"/>
                </a:moveTo>
                <a:cubicBezTo>
                  <a:pt x="18803" y="5312"/>
                  <a:pt x="18785" y="5343"/>
                  <a:pt x="18785" y="5380"/>
                </a:cubicBezTo>
                <a:cubicBezTo>
                  <a:pt x="18785" y="5418"/>
                  <a:pt x="18803" y="5449"/>
                  <a:pt x="18826" y="5449"/>
                </a:cubicBezTo>
                <a:cubicBezTo>
                  <a:pt x="18849" y="5449"/>
                  <a:pt x="18867" y="5418"/>
                  <a:pt x="18867" y="5380"/>
                </a:cubicBezTo>
                <a:cubicBezTo>
                  <a:pt x="18867" y="5343"/>
                  <a:pt x="18849" y="5312"/>
                  <a:pt x="18826" y="5312"/>
                </a:cubicBezTo>
                <a:close/>
                <a:moveTo>
                  <a:pt x="19041" y="5312"/>
                </a:moveTo>
                <a:cubicBezTo>
                  <a:pt x="19018" y="5312"/>
                  <a:pt x="19000" y="5343"/>
                  <a:pt x="19000" y="5380"/>
                </a:cubicBezTo>
                <a:cubicBezTo>
                  <a:pt x="19000" y="5418"/>
                  <a:pt x="19018" y="5449"/>
                  <a:pt x="19041" y="5449"/>
                </a:cubicBezTo>
                <a:cubicBezTo>
                  <a:pt x="19064" y="5449"/>
                  <a:pt x="19082" y="5418"/>
                  <a:pt x="19082" y="5380"/>
                </a:cubicBezTo>
                <a:cubicBezTo>
                  <a:pt x="19082" y="5343"/>
                  <a:pt x="19064" y="5312"/>
                  <a:pt x="19041" y="5312"/>
                </a:cubicBezTo>
                <a:close/>
                <a:moveTo>
                  <a:pt x="19248" y="5312"/>
                </a:moveTo>
                <a:cubicBezTo>
                  <a:pt x="19226" y="5312"/>
                  <a:pt x="19207" y="5343"/>
                  <a:pt x="19207" y="5380"/>
                </a:cubicBezTo>
                <a:cubicBezTo>
                  <a:pt x="19207" y="5418"/>
                  <a:pt x="19226" y="5449"/>
                  <a:pt x="19248" y="5449"/>
                </a:cubicBezTo>
                <a:cubicBezTo>
                  <a:pt x="19271" y="5449"/>
                  <a:pt x="19289" y="5418"/>
                  <a:pt x="19289" y="5380"/>
                </a:cubicBezTo>
                <a:cubicBezTo>
                  <a:pt x="19289" y="5343"/>
                  <a:pt x="19271" y="5312"/>
                  <a:pt x="19248" y="5312"/>
                </a:cubicBezTo>
                <a:close/>
                <a:moveTo>
                  <a:pt x="19456" y="5312"/>
                </a:moveTo>
                <a:cubicBezTo>
                  <a:pt x="19433" y="5312"/>
                  <a:pt x="19415" y="5343"/>
                  <a:pt x="19415" y="5380"/>
                </a:cubicBezTo>
                <a:cubicBezTo>
                  <a:pt x="19415" y="5418"/>
                  <a:pt x="19433" y="5449"/>
                  <a:pt x="19456" y="5449"/>
                </a:cubicBezTo>
                <a:cubicBezTo>
                  <a:pt x="19478" y="5449"/>
                  <a:pt x="19497" y="5418"/>
                  <a:pt x="19497" y="5380"/>
                </a:cubicBezTo>
                <a:cubicBezTo>
                  <a:pt x="19497" y="5343"/>
                  <a:pt x="19478" y="5312"/>
                  <a:pt x="19456" y="5312"/>
                </a:cubicBezTo>
                <a:close/>
                <a:moveTo>
                  <a:pt x="19878" y="5312"/>
                </a:moveTo>
                <a:cubicBezTo>
                  <a:pt x="19855" y="5312"/>
                  <a:pt x="19837" y="5343"/>
                  <a:pt x="19837" y="5380"/>
                </a:cubicBezTo>
                <a:cubicBezTo>
                  <a:pt x="19847" y="5401"/>
                  <a:pt x="19869" y="5396"/>
                  <a:pt x="19908" y="5334"/>
                </a:cubicBezTo>
                <a:cubicBezTo>
                  <a:pt x="19900" y="5321"/>
                  <a:pt x="19890" y="5312"/>
                  <a:pt x="19878" y="5312"/>
                </a:cubicBezTo>
                <a:close/>
                <a:moveTo>
                  <a:pt x="20085" y="5312"/>
                </a:moveTo>
                <a:cubicBezTo>
                  <a:pt x="20062" y="5312"/>
                  <a:pt x="20044" y="5343"/>
                  <a:pt x="20044" y="5380"/>
                </a:cubicBezTo>
                <a:cubicBezTo>
                  <a:pt x="20044" y="5418"/>
                  <a:pt x="20062" y="5449"/>
                  <a:pt x="20085" y="5449"/>
                </a:cubicBezTo>
                <a:cubicBezTo>
                  <a:pt x="20108" y="5449"/>
                  <a:pt x="20126" y="5418"/>
                  <a:pt x="20126" y="5380"/>
                </a:cubicBezTo>
                <a:cubicBezTo>
                  <a:pt x="20126" y="5343"/>
                  <a:pt x="20108" y="5312"/>
                  <a:pt x="20085" y="5312"/>
                </a:cubicBezTo>
                <a:close/>
                <a:moveTo>
                  <a:pt x="20300" y="5312"/>
                </a:moveTo>
                <a:cubicBezTo>
                  <a:pt x="20277" y="5312"/>
                  <a:pt x="20259" y="5343"/>
                  <a:pt x="20259" y="5380"/>
                </a:cubicBezTo>
                <a:cubicBezTo>
                  <a:pt x="20259" y="5418"/>
                  <a:pt x="20277" y="5449"/>
                  <a:pt x="20300" y="5449"/>
                </a:cubicBezTo>
                <a:cubicBezTo>
                  <a:pt x="20323" y="5449"/>
                  <a:pt x="20341" y="5418"/>
                  <a:pt x="20341" y="5380"/>
                </a:cubicBezTo>
                <a:cubicBezTo>
                  <a:pt x="20341" y="5343"/>
                  <a:pt x="20323" y="5312"/>
                  <a:pt x="20300" y="5312"/>
                </a:cubicBezTo>
                <a:close/>
                <a:moveTo>
                  <a:pt x="20507" y="5312"/>
                </a:moveTo>
                <a:cubicBezTo>
                  <a:pt x="20485" y="5312"/>
                  <a:pt x="20466" y="5343"/>
                  <a:pt x="20466" y="5380"/>
                </a:cubicBezTo>
                <a:cubicBezTo>
                  <a:pt x="20466" y="5418"/>
                  <a:pt x="20485" y="5449"/>
                  <a:pt x="20507" y="5449"/>
                </a:cubicBezTo>
                <a:cubicBezTo>
                  <a:pt x="20530" y="5449"/>
                  <a:pt x="20548" y="5418"/>
                  <a:pt x="20548" y="5380"/>
                </a:cubicBezTo>
                <a:cubicBezTo>
                  <a:pt x="20548" y="5343"/>
                  <a:pt x="20530" y="5312"/>
                  <a:pt x="20507" y="5312"/>
                </a:cubicBezTo>
                <a:close/>
                <a:moveTo>
                  <a:pt x="5773" y="5363"/>
                </a:moveTo>
                <a:cubicBezTo>
                  <a:pt x="5773" y="5366"/>
                  <a:pt x="5773" y="5369"/>
                  <a:pt x="5773" y="5372"/>
                </a:cubicBezTo>
                <a:cubicBezTo>
                  <a:pt x="5773" y="5410"/>
                  <a:pt x="5791" y="5440"/>
                  <a:pt x="5814" y="5440"/>
                </a:cubicBezTo>
                <a:cubicBezTo>
                  <a:pt x="5828" y="5440"/>
                  <a:pt x="5841" y="5428"/>
                  <a:pt x="5848" y="5409"/>
                </a:cubicBezTo>
                <a:cubicBezTo>
                  <a:pt x="5826" y="5391"/>
                  <a:pt x="5794" y="5389"/>
                  <a:pt x="5773" y="5363"/>
                </a:cubicBezTo>
                <a:close/>
                <a:moveTo>
                  <a:pt x="248" y="5478"/>
                </a:moveTo>
                <a:cubicBezTo>
                  <a:pt x="226" y="5478"/>
                  <a:pt x="207" y="5509"/>
                  <a:pt x="207" y="5547"/>
                </a:cubicBezTo>
                <a:cubicBezTo>
                  <a:pt x="207" y="5584"/>
                  <a:pt x="226" y="5615"/>
                  <a:pt x="248" y="5615"/>
                </a:cubicBezTo>
                <a:cubicBezTo>
                  <a:pt x="271" y="5615"/>
                  <a:pt x="289" y="5584"/>
                  <a:pt x="289" y="5547"/>
                </a:cubicBezTo>
                <a:cubicBezTo>
                  <a:pt x="289" y="5509"/>
                  <a:pt x="271" y="5478"/>
                  <a:pt x="248" y="5478"/>
                </a:cubicBezTo>
                <a:close/>
                <a:moveTo>
                  <a:pt x="463" y="5478"/>
                </a:moveTo>
                <a:cubicBezTo>
                  <a:pt x="441" y="5478"/>
                  <a:pt x="422" y="5509"/>
                  <a:pt x="422" y="5547"/>
                </a:cubicBezTo>
                <a:cubicBezTo>
                  <a:pt x="422" y="5584"/>
                  <a:pt x="441" y="5615"/>
                  <a:pt x="463" y="5615"/>
                </a:cubicBezTo>
                <a:cubicBezTo>
                  <a:pt x="486" y="5615"/>
                  <a:pt x="504" y="5584"/>
                  <a:pt x="504" y="5547"/>
                </a:cubicBezTo>
                <a:cubicBezTo>
                  <a:pt x="504" y="5509"/>
                  <a:pt x="486" y="5478"/>
                  <a:pt x="463" y="5478"/>
                </a:cubicBezTo>
                <a:close/>
                <a:moveTo>
                  <a:pt x="671" y="5478"/>
                </a:moveTo>
                <a:cubicBezTo>
                  <a:pt x="648" y="5478"/>
                  <a:pt x="629" y="5509"/>
                  <a:pt x="629" y="5547"/>
                </a:cubicBezTo>
                <a:cubicBezTo>
                  <a:pt x="629" y="5584"/>
                  <a:pt x="648" y="5615"/>
                  <a:pt x="671" y="5615"/>
                </a:cubicBezTo>
                <a:cubicBezTo>
                  <a:pt x="693" y="5615"/>
                  <a:pt x="712" y="5584"/>
                  <a:pt x="712" y="5547"/>
                </a:cubicBezTo>
                <a:cubicBezTo>
                  <a:pt x="712" y="5509"/>
                  <a:pt x="693" y="5478"/>
                  <a:pt x="671" y="5478"/>
                </a:cubicBezTo>
                <a:close/>
                <a:moveTo>
                  <a:pt x="1300" y="5478"/>
                </a:moveTo>
                <a:cubicBezTo>
                  <a:pt x="1278" y="5478"/>
                  <a:pt x="1260" y="5507"/>
                  <a:pt x="1259" y="5543"/>
                </a:cubicBezTo>
                <a:cubicBezTo>
                  <a:pt x="1261" y="5544"/>
                  <a:pt x="1263" y="5545"/>
                  <a:pt x="1265" y="5547"/>
                </a:cubicBezTo>
                <a:cubicBezTo>
                  <a:pt x="1276" y="5555"/>
                  <a:pt x="1288" y="5562"/>
                  <a:pt x="1300" y="5569"/>
                </a:cubicBezTo>
                <a:cubicBezTo>
                  <a:pt x="1311" y="5575"/>
                  <a:pt x="1322" y="5581"/>
                  <a:pt x="1333" y="5587"/>
                </a:cubicBezTo>
                <a:cubicBezTo>
                  <a:pt x="1338" y="5575"/>
                  <a:pt x="1341" y="5562"/>
                  <a:pt x="1341" y="5547"/>
                </a:cubicBezTo>
                <a:cubicBezTo>
                  <a:pt x="1341" y="5509"/>
                  <a:pt x="1322" y="5478"/>
                  <a:pt x="1300" y="5478"/>
                </a:cubicBezTo>
                <a:close/>
                <a:moveTo>
                  <a:pt x="1507" y="5478"/>
                </a:moveTo>
                <a:cubicBezTo>
                  <a:pt x="1485" y="5478"/>
                  <a:pt x="1466" y="5509"/>
                  <a:pt x="1466" y="5547"/>
                </a:cubicBezTo>
                <a:cubicBezTo>
                  <a:pt x="1466" y="5584"/>
                  <a:pt x="1485" y="5615"/>
                  <a:pt x="1507" y="5615"/>
                </a:cubicBezTo>
                <a:cubicBezTo>
                  <a:pt x="1530" y="5615"/>
                  <a:pt x="1548" y="5584"/>
                  <a:pt x="1548" y="5547"/>
                </a:cubicBezTo>
                <a:cubicBezTo>
                  <a:pt x="1548" y="5509"/>
                  <a:pt x="1530" y="5478"/>
                  <a:pt x="1507" y="5478"/>
                </a:cubicBezTo>
                <a:close/>
                <a:moveTo>
                  <a:pt x="1722" y="5478"/>
                </a:moveTo>
                <a:cubicBezTo>
                  <a:pt x="1700" y="5478"/>
                  <a:pt x="1681" y="5509"/>
                  <a:pt x="1681" y="5547"/>
                </a:cubicBezTo>
                <a:cubicBezTo>
                  <a:pt x="1681" y="5584"/>
                  <a:pt x="1700" y="5615"/>
                  <a:pt x="1722" y="5615"/>
                </a:cubicBezTo>
                <a:cubicBezTo>
                  <a:pt x="1745" y="5615"/>
                  <a:pt x="1763" y="5584"/>
                  <a:pt x="1763" y="5547"/>
                </a:cubicBezTo>
                <a:cubicBezTo>
                  <a:pt x="1763" y="5509"/>
                  <a:pt x="1745" y="5478"/>
                  <a:pt x="1722" y="5478"/>
                </a:cubicBezTo>
                <a:close/>
                <a:moveTo>
                  <a:pt x="1930" y="5478"/>
                </a:moveTo>
                <a:cubicBezTo>
                  <a:pt x="1907" y="5478"/>
                  <a:pt x="1888" y="5509"/>
                  <a:pt x="1888" y="5547"/>
                </a:cubicBezTo>
                <a:cubicBezTo>
                  <a:pt x="1888" y="5584"/>
                  <a:pt x="1907" y="5615"/>
                  <a:pt x="1930" y="5615"/>
                </a:cubicBezTo>
                <a:cubicBezTo>
                  <a:pt x="1952" y="5615"/>
                  <a:pt x="1971" y="5584"/>
                  <a:pt x="1971" y="5547"/>
                </a:cubicBezTo>
                <a:cubicBezTo>
                  <a:pt x="1971" y="5509"/>
                  <a:pt x="1952" y="5478"/>
                  <a:pt x="1930" y="5478"/>
                </a:cubicBezTo>
                <a:close/>
                <a:moveTo>
                  <a:pt x="2137" y="5478"/>
                </a:moveTo>
                <a:cubicBezTo>
                  <a:pt x="2114" y="5478"/>
                  <a:pt x="2096" y="5509"/>
                  <a:pt x="2096" y="5547"/>
                </a:cubicBezTo>
                <a:cubicBezTo>
                  <a:pt x="2096" y="5584"/>
                  <a:pt x="2114" y="5615"/>
                  <a:pt x="2137" y="5615"/>
                </a:cubicBezTo>
                <a:cubicBezTo>
                  <a:pt x="2159" y="5615"/>
                  <a:pt x="2178" y="5584"/>
                  <a:pt x="2178" y="5547"/>
                </a:cubicBezTo>
                <a:cubicBezTo>
                  <a:pt x="2178" y="5509"/>
                  <a:pt x="2159" y="5478"/>
                  <a:pt x="2137" y="5478"/>
                </a:cubicBezTo>
                <a:close/>
                <a:moveTo>
                  <a:pt x="2352" y="5478"/>
                </a:moveTo>
                <a:cubicBezTo>
                  <a:pt x="2329" y="5478"/>
                  <a:pt x="2311" y="5509"/>
                  <a:pt x="2311" y="5547"/>
                </a:cubicBezTo>
                <a:cubicBezTo>
                  <a:pt x="2311" y="5584"/>
                  <a:pt x="2329" y="5615"/>
                  <a:pt x="2352" y="5615"/>
                </a:cubicBezTo>
                <a:cubicBezTo>
                  <a:pt x="2374" y="5615"/>
                  <a:pt x="2393" y="5584"/>
                  <a:pt x="2393" y="5547"/>
                </a:cubicBezTo>
                <a:cubicBezTo>
                  <a:pt x="2393" y="5509"/>
                  <a:pt x="2374" y="5478"/>
                  <a:pt x="2352" y="5478"/>
                </a:cubicBezTo>
                <a:close/>
                <a:moveTo>
                  <a:pt x="2559" y="5478"/>
                </a:moveTo>
                <a:cubicBezTo>
                  <a:pt x="2536" y="5478"/>
                  <a:pt x="2518" y="5509"/>
                  <a:pt x="2518" y="5547"/>
                </a:cubicBezTo>
                <a:cubicBezTo>
                  <a:pt x="2518" y="5584"/>
                  <a:pt x="2536" y="5615"/>
                  <a:pt x="2559" y="5615"/>
                </a:cubicBezTo>
                <a:cubicBezTo>
                  <a:pt x="2582" y="5615"/>
                  <a:pt x="2600" y="5584"/>
                  <a:pt x="2600" y="5547"/>
                </a:cubicBezTo>
                <a:cubicBezTo>
                  <a:pt x="2600" y="5509"/>
                  <a:pt x="2582" y="5478"/>
                  <a:pt x="2559" y="5478"/>
                </a:cubicBezTo>
                <a:close/>
                <a:moveTo>
                  <a:pt x="2766" y="5478"/>
                </a:moveTo>
                <a:cubicBezTo>
                  <a:pt x="2744" y="5478"/>
                  <a:pt x="2725" y="5509"/>
                  <a:pt x="2725" y="5547"/>
                </a:cubicBezTo>
                <a:cubicBezTo>
                  <a:pt x="2725" y="5584"/>
                  <a:pt x="2744" y="5615"/>
                  <a:pt x="2766" y="5615"/>
                </a:cubicBezTo>
                <a:cubicBezTo>
                  <a:pt x="2789" y="5615"/>
                  <a:pt x="2807" y="5584"/>
                  <a:pt x="2807" y="5547"/>
                </a:cubicBezTo>
                <a:cubicBezTo>
                  <a:pt x="2807" y="5509"/>
                  <a:pt x="2789" y="5478"/>
                  <a:pt x="2766" y="5478"/>
                </a:cubicBezTo>
                <a:close/>
                <a:moveTo>
                  <a:pt x="2981" y="5478"/>
                </a:moveTo>
                <a:cubicBezTo>
                  <a:pt x="2959" y="5478"/>
                  <a:pt x="2940" y="5509"/>
                  <a:pt x="2940" y="5547"/>
                </a:cubicBezTo>
                <a:cubicBezTo>
                  <a:pt x="2940" y="5584"/>
                  <a:pt x="2959" y="5615"/>
                  <a:pt x="2981" y="5615"/>
                </a:cubicBezTo>
                <a:cubicBezTo>
                  <a:pt x="3004" y="5615"/>
                  <a:pt x="3022" y="5584"/>
                  <a:pt x="3022" y="5547"/>
                </a:cubicBezTo>
                <a:cubicBezTo>
                  <a:pt x="3022" y="5509"/>
                  <a:pt x="3004" y="5478"/>
                  <a:pt x="2981" y="5478"/>
                </a:cubicBezTo>
                <a:close/>
                <a:moveTo>
                  <a:pt x="3188" y="5478"/>
                </a:moveTo>
                <a:cubicBezTo>
                  <a:pt x="3166" y="5478"/>
                  <a:pt x="3147" y="5509"/>
                  <a:pt x="3147" y="5547"/>
                </a:cubicBezTo>
                <a:cubicBezTo>
                  <a:pt x="3147" y="5584"/>
                  <a:pt x="3166" y="5615"/>
                  <a:pt x="3188" y="5615"/>
                </a:cubicBezTo>
                <a:cubicBezTo>
                  <a:pt x="3211" y="5615"/>
                  <a:pt x="3230" y="5584"/>
                  <a:pt x="3230" y="5547"/>
                </a:cubicBezTo>
                <a:cubicBezTo>
                  <a:pt x="3230" y="5509"/>
                  <a:pt x="3211" y="5478"/>
                  <a:pt x="3188" y="5478"/>
                </a:cubicBezTo>
                <a:close/>
                <a:moveTo>
                  <a:pt x="3396" y="5478"/>
                </a:moveTo>
                <a:cubicBezTo>
                  <a:pt x="3373" y="5478"/>
                  <a:pt x="3355" y="5509"/>
                  <a:pt x="3355" y="5547"/>
                </a:cubicBezTo>
                <a:cubicBezTo>
                  <a:pt x="3355" y="5584"/>
                  <a:pt x="3373" y="5615"/>
                  <a:pt x="3396" y="5615"/>
                </a:cubicBezTo>
                <a:cubicBezTo>
                  <a:pt x="3418" y="5615"/>
                  <a:pt x="3437" y="5584"/>
                  <a:pt x="3437" y="5547"/>
                </a:cubicBezTo>
                <a:cubicBezTo>
                  <a:pt x="3437" y="5509"/>
                  <a:pt x="3418" y="5478"/>
                  <a:pt x="3396" y="5478"/>
                </a:cubicBezTo>
                <a:close/>
                <a:moveTo>
                  <a:pt x="3611" y="5478"/>
                </a:moveTo>
                <a:cubicBezTo>
                  <a:pt x="3588" y="5478"/>
                  <a:pt x="3570" y="5509"/>
                  <a:pt x="3570" y="5547"/>
                </a:cubicBezTo>
                <a:cubicBezTo>
                  <a:pt x="3570" y="5584"/>
                  <a:pt x="3588" y="5615"/>
                  <a:pt x="3611" y="5615"/>
                </a:cubicBezTo>
                <a:cubicBezTo>
                  <a:pt x="3633" y="5615"/>
                  <a:pt x="3652" y="5584"/>
                  <a:pt x="3652" y="5547"/>
                </a:cubicBezTo>
                <a:cubicBezTo>
                  <a:pt x="3652" y="5509"/>
                  <a:pt x="3633" y="5478"/>
                  <a:pt x="3611" y="5478"/>
                </a:cubicBezTo>
                <a:close/>
                <a:moveTo>
                  <a:pt x="3818" y="5478"/>
                </a:moveTo>
                <a:cubicBezTo>
                  <a:pt x="3795" y="5478"/>
                  <a:pt x="3777" y="5509"/>
                  <a:pt x="3777" y="5547"/>
                </a:cubicBezTo>
                <a:cubicBezTo>
                  <a:pt x="3777" y="5584"/>
                  <a:pt x="3795" y="5615"/>
                  <a:pt x="3818" y="5615"/>
                </a:cubicBezTo>
                <a:cubicBezTo>
                  <a:pt x="3841" y="5615"/>
                  <a:pt x="3859" y="5584"/>
                  <a:pt x="3859" y="5547"/>
                </a:cubicBezTo>
                <a:cubicBezTo>
                  <a:pt x="3859" y="5509"/>
                  <a:pt x="3841" y="5478"/>
                  <a:pt x="3818" y="5478"/>
                </a:cubicBezTo>
                <a:close/>
                <a:moveTo>
                  <a:pt x="4033" y="5478"/>
                </a:moveTo>
                <a:cubicBezTo>
                  <a:pt x="4010" y="5478"/>
                  <a:pt x="3992" y="5509"/>
                  <a:pt x="3992" y="5547"/>
                </a:cubicBezTo>
                <a:cubicBezTo>
                  <a:pt x="3992" y="5584"/>
                  <a:pt x="4010" y="5615"/>
                  <a:pt x="4033" y="5615"/>
                </a:cubicBezTo>
                <a:cubicBezTo>
                  <a:pt x="4056" y="5615"/>
                  <a:pt x="4074" y="5584"/>
                  <a:pt x="4074" y="5547"/>
                </a:cubicBezTo>
                <a:cubicBezTo>
                  <a:pt x="4074" y="5509"/>
                  <a:pt x="4056" y="5478"/>
                  <a:pt x="4033" y="5478"/>
                </a:cubicBezTo>
                <a:close/>
                <a:moveTo>
                  <a:pt x="4240" y="5478"/>
                </a:moveTo>
                <a:cubicBezTo>
                  <a:pt x="4218" y="5478"/>
                  <a:pt x="4199" y="5509"/>
                  <a:pt x="4199" y="5547"/>
                </a:cubicBezTo>
                <a:cubicBezTo>
                  <a:pt x="4199" y="5584"/>
                  <a:pt x="4218" y="5615"/>
                  <a:pt x="4240" y="5615"/>
                </a:cubicBezTo>
                <a:cubicBezTo>
                  <a:pt x="4263" y="5615"/>
                  <a:pt x="4281" y="5584"/>
                  <a:pt x="4281" y="5547"/>
                </a:cubicBezTo>
                <a:cubicBezTo>
                  <a:pt x="4281" y="5509"/>
                  <a:pt x="4263" y="5478"/>
                  <a:pt x="4240" y="5478"/>
                </a:cubicBezTo>
                <a:close/>
                <a:moveTo>
                  <a:pt x="5499" y="5478"/>
                </a:moveTo>
                <a:cubicBezTo>
                  <a:pt x="5477" y="5478"/>
                  <a:pt x="5458" y="5509"/>
                  <a:pt x="5458" y="5547"/>
                </a:cubicBezTo>
                <a:cubicBezTo>
                  <a:pt x="5458" y="5584"/>
                  <a:pt x="5477" y="5615"/>
                  <a:pt x="5499" y="5615"/>
                </a:cubicBezTo>
                <a:cubicBezTo>
                  <a:pt x="5522" y="5615"/>
                  <a:pt x="5540" y="5584"/>
                  <a:pt x="5540" y="5547"/>
                </a:cubicBezTo>
                <a:cubicBezTo>
                  <a:pt x="5540" y="5509"/>
                  <a:pt x="5522" y="5478"/>
                  <a:pt x="5499" y="5478"/>
                </a:cubicBezTo>
                <a:close/>
                <a:moveTo>
                  <a:pt x="5706" y="5478"/>
                </a:moveTo>
                <a:cubicBezTo>
                  <a:pt x="5684" y="5478"/>
                  <a:pt x="5665" y="5509"/>
                  <a:pt x="5665" y="5547"/>
                </a:cubicBezTo>
                <a:cubicBezTo>
                  <a:pt x="5665" y="5584"/>
                  <a:pt x="5684" y="5615"/>
                  <a:pt x="5706" y="5615"/>
                </a:cubicBezTo>
                <a:cubicBezTo>
                  <a:pt x="5729" y="5615"/>
                  <a:pt x="5747" y="5584"/>
                  <a:pt x="5747" y="5547"/>
                </a:cubicBezTo>
                <a:cubicBezTo>
                  <a:pt x="5747" y="5509"/>
                  <a:pt x="5729" y="5478"/>
                  <a:pt x="5706" y="5478"/>
                </a:cubicBezTo>
                <a:close/>
                <a:moveTo>
                  <a:pt x="7386" y="5478"/>
                </a:moveTo>
                <a:cubicBezTo>
                  <a:pt x="7373" y="5478"/>
                  <a:pt x="7362" y="5488"/>
                  <a:pt x="7354" y="5503"/>
                </a:cubicBezTo>
                <a:cubicBezTo>
                  <a:pt x="7362" y="5524"/>
                  <a:pt x="7372" y="5540"/>
                  <a:pt x="7386" y="5542"/>
                </a:cubicBezTo>
                <a:cubicBezTo>
                  <a:pt x="7387" y="5542"/>
                  <a:pt x="7388" y="5543"/>
                  <a:pt x="7389" y="5543"/>
                </a:cubicBezTo>
                <a:cubicBezTo>
                  <a:pt x="7400" y="5543"/>
                  <a:pt x="7405" y="5524"/>
                  <a:pt x="7422" y="5516"/>
                </a:cubicBezTo>
                <a:cubicBezTo>
                  <a:pt x="7416" y="5494"/>
                  <a:pt x="7402" y="5478"/>
                  <a:pt x="7386" y="5478"/>
                </a:cubicBezTo>
                <a:close/>
                <a:moveTo>
                  <a:pt x="10535" y="5478"/>
                </a:moveTo>
                <a:cubicBezTo>
                  <a:pt x="10513" y="5478"/>
                  <a:pt x="10494" y="5509"/>
                  <a:pt x="10494" y="5547"/>
                </a:cubicBezTo>
                <a:cubicBezTo>
                  <a:pt x="10494" y="5584"/>
                  <a:pt x="10513" y="5615"/>
                  <a:pt x="10535" y="5615"/>
                </a:cubicBezTo>
                <a:cubicBezTo>
                  <a:pt x="10558" y="5615"/>
                  <a:pt x="10576" y="5584"/>
                  <a:pt x="10576" y="5547"/>
                </a:cubicBezTo>
                <a:cubicBezTo>
                  <a:pt x="10576" y="5509"/>
                  <a:pt x="10558" y="5478"/>
                  <a:pt x="10535" y="5478"/>
                </a:cubicBezTo>
                <a:close/>
                <a:moveTo>
                  <a:pt x="10750" y="5478"/>
                </a:moveTo>
                <a:cubicBezTo>
                  <a:pt x="10727" y="5478"/>
                  <a:pt x="10709" y="5509"/>
                  <a:pt x="10709" y="5547"/>
                </a:cubicBezTo>
                <a:cubicBezTo>
                  <a:pt x="10709" y="5573"/>
                  <a:pt x="10718" y="5595"/>
                  <a:pt x="10731" y="5607"/>
                </a:cubicBezTo>
                <a:cubicBezTo>
                  <a:pt x="10733" y="5600"/>
                  <a:pt x="10736" y="5593"/>
                  <a:pt x="10738" y="5586"/>
                </a:cubicBezTo>
                <a:cubicBezTo>
                  <a:pt x="10742" y="5596"/>
                  <a:pt x="10745" y="5605"/>
                  <a:pt x="10747" y="5615"/>
                </a:cubicBezTo>
                <a:cubicBezTo>
                  <a:pt x="10748" y="5615"/>
                  <a:pt x="10749" y="5615"/>
                  <a:pt x="10750" y="5615"/>
                </a:cubicBezTo>
                <a:cubicBezTo>
                  <a:pt x="10773" y="5615"/>
                  <a:pt x="10791" y="5584"/>
                  <a:pt x="10791" y="5547"/>
                </a:cubicBezTo>
                <a:cubicBezTo>
                  <a:pt x="10791" y="5509"/>
                  <a:pt x="10773" y="5478"/>
                  <a:pt x="10750" y="5478"/>
                </a:cubicBezTo>
                <a:close/>
                <a:moveTo>
                  <a:pt x="10957" y="5478"/>
                </a:moveTo>
                <a:cubicBezTo>
                  <a:pt x="10935" y="5478"/>
                  <a:pt x="10916" y="5509"/>
                  <a:pt x="10916" y="5547"/>
                </a:cubicBezTo>
                <a:cubicBezTo>
                  <a:pt x="10916" y="5584"/>
                  <a:pt x="10935" y="5615"/>
                  <a:pt x="10957" y="5615"/>
                </a:cubicBezTo>
                <a:cubicBezTo>
                  <a:pt x="10980" y="5615"/>
                  <a:pt x="10998" y="5584"/>
                  <a:pt x="10998" y="5547"/>
                </a:cubicBezTo>
                <a:cubicBezTo>
                  <a:pt x="10998" y="5509"/>
                  <a:pt x="10980" y="5478"/>
                  <a:pt x="10957" y="5478"/>
                </a:cubicBezTo>
                <a:close/>
                <a:moveTo>
                  <a:pt x="11165" y="5478"/>
                </a:moveTo>
                <a:cubicBezTo>
                  <a:pt x="11142" y="5478"/>
                  <a:pt x="11124" y="5509"/>
                  <a:pt x="11124" y="5547"/>
                </a:cubicBezTo>
                <a:cubicBezTo>
                  <a:pt x="11124" y="5584"/>
                  <a:pt x="11142" y="5615"/>
                  <a:pt x="11165" y="5615"/>
                </a:cubicBezTo>
                <a:cubicBezTo>
                  <a:pt x="11187" y="5615"/>
                  <a:pt x="11206" y="5584"/>
                  <a:pt x="11206" y="5547"/>
                </a:cubicBezTo>
                <a:cubicBezTo>
                  <a:pt x="11206" y="5509"/>
                  <a:pt x="11187" y="5478"/>
                  <a:pt x="11165" y="5478"/>
                </a:cubicBezTo>
                <a:close/>
                <a:moveTo>
                  <a:pt x="11585" y="5478"/>
                </a:moveTo>
                <a:cubicBezTo>
                  <a:pt x="11566" y="5478"/>
                  <a:pt x="11551" y="5500"/>
                  <a:pt x="11546" y="5529"/>
                </a:cubicBezTo>
                <a:cubicBezTo>
                  <a:pt x="11558" y="5524"/>
                  <a:pt x="11572" y="5517"/>
                  <a:pt x="11585" y="5509"/>
                </a:cubicBezTo>
                <a:cubicBezTo>
                  <a:pt x="11594" y="5504"/>
                  <a:pt x="11602" y="5498"/>
                  <a:pt x="11610" y="5493"/>
                </a:cubicBezTo>
                <a:cubicBezTo>
                  <a:pt x="11603" y="5484"/>
                  <a:pt x="11595" y="5478"/>
                  <a:pt x="11585" y="5478"/>
                </a:cubicBezTo>
                <a:close/>
                <a:moveTo>
                  <a:pt x="12009" y="5478"/>
                </a:moveTo>
                <a:cubicBezTo>
                  <a:pt x="11986" y="5478"/>
                  <a:pt x="11968" y="5509"/>
                  <a:pt x="11968" y="5547"/>
                </a:cubicBezTo>
                <a:cubicBezTo>
                  <a:pt x="11968" y="5584"/>
                  <a:pt x="11986" y="5615"/>
                  <a:pt x="12009" y="5615"/>
                </a:cubicBezTo>
                <a:cubicBezTo>
                  <a:pt x="12032" y="5615"/>
                  <a:pt x="12050" y="5584"/>
                  <a:pt x="12050" y="5547"/>
                </a:cubicBezTo>
                <a:cubicBezTo>
                  <a:pt x="12050" y="5509"/>
                  <a:pt x="12032" y="5478"/>
                  <a:pt x="12009" y="5478"/>
                </a:cubicBezTo>
                <a:close/>
                <a:moveTo>
                  <a:pt x="12216" y="5478"/>
                </a:moveTo>
                <a:cubicBezTo>
                  <a:pt x="12194" y="5478"/>
                  <a:pt x="12175" y="5509"/>
                  <a:pt x="12175" y="5547"/>
                </a:cubicBezTo>
                <a:cubicBezTo>
                  <a:pt x="12175" y="5584"/>
                  <a:pt x="12194" y="5615"/>
                  <a:pt x="12216" y="5615"/>
                </a:cubicBezTo>
                <a:cubicBezTo>
                  <a:pt x="12239" y="5615"/>
                  <a:pt x="12257" y="5584"/>
                  <a:pt x="12257" y="5547"/>
                </a:cubicBezTo>
                <a:cubicBezTo>
                  <a:pt x="12257" y="5509"/>
                  <a:pt x="12239" y="5478"/>
                  <a:pt x="12216" y="5478"/>
                </a:cubicBezTo>
                <a:close/>
                <a:moveTo>
                  <a:pt x="12424" y="5478"/>
                </a:moveTo>
                <a:cubicBezTo>
                  <a:pt x="12401" y="5478"/>
                  <a:pt x="12383" y="5509"/>
                  <a:pt x="12383" y="5547"/>
                </a:cubicBezTo>
                <a:cubicBezTo>
                  <a:pt x="12383" y="5584"/>
                  <a:pt x="12401" y="5615"/>
                  <a:pt x="12424" y="5615"/>
                </a:cubicBezTo>
                <a:cubicBezTo>
                  <a:pt x="12446" y="5615"/>
                  <a:pt x="12465" y="5584"/>
                  <a:pt x="12465" y="5547"/>
                </a:cubicBezTo>
                <a:cubicBezTo>
                  <a:pt x="12465" y="5509"/>
                  <a:pt x="12446" y="5478"/>
                  <a:pt x="12424" y="5478"/>
                </a:cubicBezTo>
                <a:close/>
                <a:moveTo>
                  <a:pt x="12639" y="5478"/>
                </a:moveTo>
                <a:cubicBezTo>
                  <a:pt x="12616" y="5478"/>
                  <a:pt x="12598" y="5509"/>
                  <a:pt x="12598" y="5547"/>
                </a:cubicBezTo>
                <a:cubicBezTo>
                  <a:pt x="12598" y="5584"/>
                  <a:pt x="12616" y="5615"/>
                  <a:pt x="12639" y="5615"/>
                </a:cubicBezTo>
                <a:cubicBezTo>
                  <a:pt x="12661" y="5615"/>
                  <a:pt x="12680" y="5584"/>
                  <a:pt x="12680" y="5547"/>
                </a:cubicBezTo>
                <a:cubicBezTo>
                  <a:pt x="12680" y="5509"/>
                  <a:pt x="12661" y="5478"/>
                  <a:pt x="12639" y="5478"/>
                </a:cubicBezTo>
                <a:close/>
                <a:moveTo>
                  <a:pt x="12846" y="5478"/>
                </a:moveTo>
                <a:cubicBezTo>
                  <a:pt x="12823" y="5478"/>
                  <a:pt x="12805" y="5509"/>
                  <a:pt x="12805" y="5547"/>
                </a:cubicBezTo>
                <a:cubicBezTo>
                  <a:pt x="12805" y="5584"/>
                  <a:pt x="12823" y="5615"/>
                  <a:pt x="12846" y="5615"/>
                </a:cubicBezTo>
                <a:cubicBezTo>
                  <a:pt x="12868" y="5615"/>
                  <a:pt x="12887" y="5584"/>
                  <a:pt x="12887" y="5547"/>
                </a:cubicBezTo>
                <a:cubicBezTo>
                  <a:pt x="12887" y="5509"/>
                  <a:pt x="12868" y="5478"/>
                  <a:pt x="12846" y="5478"/>
                </a:cubicBezTo>
                <a:close/>
                <a:moveTo>
                  <a:pt x="13053" y="5478"/>
                </a:moveTo>
                <a:cubicBezTo>
                  <a:pt x="13030" y="5478"/>
                  <a:pt x="13012" y="5509"/>
                  <a:pt x="13012" y="5547"/>
                </a:cubicBezTo>
                <a:cubicBezTo>
                  <a:pt x="13012" y="5584"/>
                  <a:pt x="13030" y="5615"/>
                  <a:pt x="13053" y="5615"/>
                </a:cubicBezTo>
                <a:cubicBezTo>
                  <a:pt x="13076" y="5615"/>
                  <a:pt x="13094" y="5584"/>
                  <a:pt x="13094" y="5547"/>
                </a:cubicBezTo>
                <a:cubicBezTo>
                  <a:pt x="13094" y="5509"/>
                  <a:pt x="13076" y="5478"/>
                  <a:pt x="13053" y="5478"/>
                </a:cubicBezTo>
                <a:close/>
                <a:moveTo>
                  <a:pt x="13268" y="5478"/>
                </a:moveTo>
                <a:cubicBezTo>
                  <a:pt x="13245" y="5478"/>
                  <a:pt x="13227" y="5509"/>
                  <a:pt x="13227" y="5547"/>
                </a:cubicBezTo>
                <a:cubicBezTo>
                  <a:pt x="13227" y="5584"/>
                  <a:pt x="13245" y="5615"/>
                  <a:pt x="13268" y="5615"/>
                </a:cubicBezTo>
                <a:cubicBezTo>
                  <a:pt x="13291" y="5615"/>
                  <a:pt x="13309" y="5584"/>
                  <a:pt x="13309" y="5547"/>
                </a:cubicBezTo>
                <a:cubicBezTo>
                  <a:pt x="13309" y="5509"/>
                  <a:pt x="13291" y="5478"/>
                  <a:pt x="13268" y="5478"/>
                </a:cubicBezTo>
                <a:close/>
                <a:moveTo>
                  <a:pt x="13475" y="5478"/>
                </a:moveTo>
                <a:cubicBezTo>
                  <a:pt x="13453" y="5478"/>
                  <a:pt x="13434" y="5509"/>
                  <a:pt x="13434" y="5547"/>
                </a:cubicBezTo>
                <a:cubicBezTo>
                  <a:pt x="13434" y="5584"/>
                  <a:pt x="13453" y="5615"/>
                  <a:pt x="13475" y="5615"/>
                </a:cubicBezTo>
                <a:cubicBezTo>
                  <a:pt x="13498" y="5615"/>
                  <a:pt x="13516" y="5584"/>
                  <a:pt x="13516" y="5547"/>
                </a:cubicBezTo>
                <a:cubicBezTo>
                  <a:pt x="13516" y="5509"/>
                  <a:pt x="13498" y="5478"/>
                  <a:pt x="13475" y="5478"/>
                </a:cubicBezTo>
                <a:close/>
                <a:moveTo>
                  <a:pt x="13683" y="5478"/>
                </a:moveTo>
                <a:cubicBezTo>
                  <a:pt x="13660" y="5478"/>
                  <a:pt x="13642" y="5509"/>
                  <a:pt x="13642" y="5547"/>
                </a:cubicBezTo>
                <a:cubicBezTo>
                  <a:pt x="13642" y="5584"/>
                  <a:pt x="13660" y="5615"/>
                  <a:pt x="13683" y="5615"/>
                </a:cubicBezTo>
                <a:cubicBezTo>
                  <a:pt x="13705" y="5615"/>
                  <a:pt x="13724" y="5584"/>
                  <a:pt x="13724" y="5547"/>
                </a:cubicBezTo>
                <a:cubicBezTo>
                  <a:pt x="13724" y="5509"/>
                  <a:pt x="13705" y="5478"/>
                  <a:pt x="13683" y="5478"/>
                </a:cubicBezTo>
                <a:close/>
                <a:moveTo>
                  <a:pt x="13898" y="5478"/>
                </a:moveTo>
                <a:cubicBezTo>
                  <a:pt x="13875" y="5478"/>
                  <a:pt x="13857" y="5509"/>
                  <a:pt x="13857" y="5547"/>
                </a:cubicBezTo>
                <a:cubicBezTo>
                  <a:pt x="13857" y="5584"/>
                  <a:pt x="13875" y="5615"/>
                  <a:pt x="13898" y="5615"/>
                </a:cubicBezTo>
                <a:cubicBezTo>
                  <a:pt x="13920" y="5615"/>
                  <a:pt x="13939" y="5584"/>
                  <a:pt x="13939" y="5547"/>
                </a:cubicBezTo>
                <a:cubicBezTo>
                  <a:pt x="13939" y="5509"/>
                  <a:pt x="13920" y="5478"/>
                  <a:pt x="13898" y="5478"/>
                </a:cubicBezTo>
                <a:close/>
                <a:moveTo>
                  <a:pt x="14105" y="5478"/>
                </a:moveTo>
                <a:cubicBezTo>
                  <a:pt x="14082" y="5478"/>
                  <a:pt x="14064" y="5509"/>
                  <a:pt x="14064" y="5547"/>
                </a:cubicBezTo>
                <a:cubicBezTo>
                  <a:pt x="14064" y="5584"/>
                  <a:pt x="14082" y="5615"/>
                  <a:pt x="14105" y="5615"/>
                </a:cubicBezTo>
                <a:cubicBezTo>
                  <a:pt x="14127" y="5615"/>
                  <a:pt x="14146" y="5584"/>
                  <a:pt x="14146" y="5547"/>
                </a:cubicBezTo>
                <a:cubicBezTo>
                  <a:pt x="14146" y="5509"/>
                  <a:pt x="14127" y="5478"/>
                  <a:pt x="14105" y="5478"/>
                </a:cubicBezTo>
                <a:close/>
                <a:moveTo>
                  <a:pt x="14312" y="5478"/>
                </a:moveTo>
                <a:cubicBezTo>
                  <a:pt x="14289" y="5478"/>
                  <a:pt x="14271" y="5509"/>
                  <a:pt x="14271" y="5547"/>
                </a:cubicBezTo>
                <a:cubicBezTo>
                  <a:pt x="14271" y="5584"/>
                  <a:pt x="14289" y="5615"/>
                  <a:pt x="14312" y="5615"/>
                </a:cubicBezTo>
                <a:cubicBezTo>
                  <a:pt x="14335" y="5615"/>
                  <a:pt x="14353" y="5584"/>
                  <a:pt x="14353" y="5547"/>
                </a:cubicBezTo>
                <a:cubicBezTo>
                  <a:pt x="14353" y="5509"/>
                  <a:pt x="14335" y="5478"/>
                  <a:pt x="14312" y="5478"/>
                </a:cubicBezTo>
                <a:close/>
                <a:moveTo>
                  <a:pt x="14527" y="5478"/>
                </a:moveTo>
                <a:cubicBezTo>
                  <a:pt x="14504" y="5478"/>
                  <a:pt x="14486" y="5509"/>
                  <a:pt x="14486" y="5547"/>
                </a:cubicBezTo>
                <a:cubicBezTo>
                  <a:pt x="14486" y="5584"/>
                  <a:pt x="14504" y="5615"/>
                  <a:pt x="14527" y="5615"/>
                </a:cubicBezTo>
                <a:cubicBezTo>
                  <a:pt x="14550" y="5615"/>
                  <a:pt x="14568" y="5584"/>
                  <a:pt x="14568" y="5547"/>
                </a:cubicBezTo>
                <a:cubicBezTo>
                  <a:pt x="14568" y="5509"/>
                  <a:pt x="14550" y="5478"/>
                  <a:pt x="14527" y="5478"/>
                </a:cubicBezTo>
                <a:close/>
                <a:moveTo>
                  <a:pt x="14734" y="5478"/>
                </a:moveTo>
                <a:cubicBezTo>
                  <a:pt x="14712" y="5478"/>
                  <a:pt x="14693" y="5509"/>
                  <a:pt x="14693" y="5547"/>
                </a:cubicBezTo>
                <a:cubicBezTo>
                  <a:pt x="14693" y="5584"/>
                  <a:pt x="14712" y="5615"/>
                  <a:pt x="14734" y="5615"/>
                </a:cubicBezTo>
                <a:cubicBezTo>
                  <a:pt x="14757" y="5615"/>
                  <a:pt x="14775" y="5584"/>
                  <a:pt x="14775" y="5547"/>
                </a:cubicBezTo>
                <a:cubicBezTo>
                  <a:pt x="14775" y="5509"/>
                  <a:pt x="14757" y="5478"/>
                  <a:pt x="14734" y="5478"/>
                </a:cubicBezTo>
                <a:close/>
                <a:moveTo>
                  <a:pt x="14942" y="5478"/>
                </a:moveTo>
                <a:cubicBezTo>
                  <a:pt x="14919" y="5478"/>
                  <a:pt x="14901" y="5509"/>
                  <a:pt x="14901" y="5547"/>
                </a:cubicBezTo>
                <a:cubicBezTo>
                  <a:pt x="14901" y="5584"/>
                  <a:pt x="14919" y="5615"/>
                  <a:pt x="14942" y="5615"/>
                </a:cubicBezTo>
                <a:cubicBezTo>
                  <a:pt x="14964" y="5615"/>
                  <a:pt x="14983" y="5584"/>
                  <a:pt x="14983" y="5547"/>
                </a:cubicBezTo>
                <a:cubicBezTo>
                  <a:pt x="14983" y="5509"/>
                  <a:pt x="14964" y="5478"/>
                  <a:pt x="14942" y="5478"/>
                </a:cubicBezTo>
                <a:close/>
                <a:moveTo>
                  <a:pt x="15157" y="5478"/>
                </a:moveTo>
                <a:cubicBezTo>
                  <a:pt x="15134" y="5478"/>
                  <a:pt x="15116" y="5509"/>
                  <a:pt x="15116" y="5547"/>
                </a:cubicBezTo>
                <a:cubicBezTo>
                  <a:pt x="15116" y="5584"/>
                  <a:pt x="15134" y="5615"/>
                  <a:pt x="15157" y="5615"/>
                </a:cubicBezTo>
                <a:cubicBezTo>
                  <a:pt x="15179" y="5615"/>
                  <a:pt x="15198" y="5584"/>
                  <a:pt x="15198" y="5547"/>
                </a:cubicBezTo>
                <a:cubicBezTo>
                  <a:pt x="15198" y="5509"/>
                  <a:pt x="15179" y="5478"/>
                  <a:pt x="15157" y="5478"/>
                </a:cubicBezTo>
                <a:close/>
                <a:moveTo>
                  <a:pt x="15364" y="5478"/>
                </a:moveTo>
                <a:cubicBezTo>
                  <a:pt x="15341" y="5478"/>
                  <a:pt x="15323" y="5509"/>
                  <a:pt x="15323" y="5547"/>
                </a:cubicBezTo>
                <a:cubicBezTo>
                  <a:pt x="15323" y="5584"/>
                  <a:pt x="15341" y="5615"/>
                  <a:pt x="15364" y="5615"/>
                </a:cubicBezTo>
                <a:cubicBezTo>
                  <a:pt x="15386" y="5615"/>
                  <a:pt x="15405" y="5584"/>
                  <a:pt x="15405" y="5547"/>
                </a:cubicBezTo>
                <a:cubicBezTo>
                  <a:pt x="15405" y="5509"/>
                  <a:pt x="15386" y="5478"/>
                  <a:pt x="15364" y="5478"/>
                </a:cubicBezTo>
                <a:close/>
                <a:moveTo>
                  <a:pt x="15579" y="5478"/>
                </a:moveTo>
                <a:cubicBezTo>
                  <a:pt x="15556" y="5478"/>
                  <a:pt x="15538" y="5509"/>
                  <a:pt x="15538" y="5547"/>
                </a:cubicBezTo>
                <a:cubicBezTo>
                  <a:pt x="15538" y="5584"/>
                  <a:pt x="15556" y="5615"/>
                  <a:pt x="15579" y="5615"/>
                </a:cubicBezTo>
                <a:cubicBezTo>
                  <a:pt x="15601" y="5615"/>
                  <a:pt x="15620" y="5584"/>
                  <a:pt x="15620" y="5547"/>
                </a:cubicBezTo>
                <a:cubicBezTo>
                  <a:pt x="15620" y="5509"/>
                  <a:pt x="15601" y="5478"/>
                  <a:pt x="15579" y="5478"/>
                </a:cubicBezTo>
                <a:close/>
                <a:moveTo>
                  <a:pt x="15786" y="5478"/>
                </a:moveTo>
                <a:cubicBezTo>
                  <a:pt x="15763" y="5478"/>
                  <a:pt x="15745" y="5509"/>
                  <a:pt x="15745" y="5547"/>
                </a:cubicBezTo>
                <a:cubicBezTo>
                  <a:pt x="15745" y="5584"/>
                  <a:pt x="15763" y="5615"/>
                  <a:pt x="15786" y="5615"/>
                </a:cubicBezTo>
                <a:cubicBezTo>
                  <a:pt x="15809" y="5615"/>
                  <a:pt x="15827" y="5584"/>
                  <a:pt x="15827" y="5547"/>
                </a:cubicBezTo>
                <a:cubicBezTo>
                  <a:pt x="15827" y="5509"/>
                  <a:pt x="15809" y="5478"/>
                  <a:pt x="15786" y="5478"/>
                </a:cubicBezTo>
                <a:close/>
                <a:moveTo>
                  <a:pt x="15993" y="5478"/>
                </a:moveTo>
                <a:cubicBezTo>
                  <a:pt x="15971" y="5478"/>
                  <a:pt x="15952" y="5509"/>
                  <a:pt x="15952" y="5547"/>
                </a:cubicBezTo>
                <a:cubicBezTo>
                  <a:pt x="15952" y="5584"/>
                  <a:pt x="15971" y="5615"/>
                  <a:pt x="15993" y="5615"/>
                </a:cubicBezTo>
                <a:cubicBezTo>
                  <a:pt x="16016" y="5615"/>
                  <a:pt x="16034" y="5584"/>
                  <a:pt x="16034" y="5547"/>
                </a:cubicBezTo>
                <a:cubicBezTo>
                  <a:pt x="16034" y="5509"/>
                  <a:pt x="16016" y="5478"/>
                  <a:pt x="15993" y="5478"/>
                </a:cubicBezTo>
                <a:close/>
                <a:moveTo>
                  <a:pt x="16208" y="5478"/>
                </a:moveTo>
                <a:cubicBezTo>
                  <a:pt x="16186" y="5478"/>
                  <a:pt x="16167" y="5509"/>
                  <a:pt x="16167" y="5547"/>
                </a:cubicBezTo>
                <a:cubicBezTo>
                  <a:pt x="16167" y="5584"/>
                  <a:pt x="16186" y="5615"/>
                  <a:pt x="16208" y="5615"/>
                </a:cubicBezTo>
                <a:cubicBezTo>
                  <a:pt x="16231" y="5615"/>
                  <a:pt x="16249" y="5584"/>
                  <a:pt x="16249" y="5547"/>
                </a:cubicBezTo>
                <a:cubicBezTo>
                  <a:pt x="16249" y="5509"/>
                  <a:pt x="16231" y="5478"/>
                  <a:pt x="16208" y="5478"/>
                </a:cubicBezTo>
                <a:close/>
                <a:moveTo>
                  <a:pt x="16416" y="5478"/>
                </a:moveTo>
                <a:cubicBezTo>
                  <a:pt x="16393" y="5478"/>
                  <a:pt x="16375" y="5509"/>
                  <a:pt x="16375" y="5547"/>
                </a:cubicBezTo>
                <a:cubicBezTo>
                  <a:pt x="16375" y="5584"/>
                  <a:pt x="16393" y="5615"/>
                  <a:pt x="16416" y="5615"/>
                </a:cubicBezTo>
                <a:cubicBezTo>
                  <a:pt x="16438" y="5615"/>
                  <a:pt x="16457" y="5584"/>
                  <a:pt x="16457" y="5547"/>
                </a:cubicBezTo>
                <a:cubicBezTo>
                  <a:pt x="16457" y="5509"/>
                  <a:pt x="16438" y="5478"/>
                  <a:pt x="16416" y="5478"/>
                </a:cubicBezTo>
                <a:close/>
                <a:moveTo>
                  <a:pt x="16623" y="5478"/>
                </a:moveTo>
                <a:cubicBezTo>
                  <a:pt x="16600" y="5478"/>
                  <a:pt x="16582" y="5509"/>
                  <a:pt x="16582" y="5547"/>
                </a:cubicBezTo>
                <a:cubicBezTo>
                  <a:pt x="16582" y="5584"/>
                  <a:pt x="16600" y="5615"/>
                  <a:pt x="16623" y="5615"/>
                </a:cubicBezTo>
                <a:cubicBezTo>
                  <a:pt x="16645" y="5615"/>
                  <a:pt x="16664" y="5584"/>
                  <a:pt x="16664" y="5547"/>
                </a:cubicBezTo>
                <a:cubicBezTo>
                  <a:pt x="16664" y="5509"/>
                  <a:pt x="16645" y="5478"/>
                  <a:pt x="16623" y="5478"/>
                </a:cubicBezTo>
                <a:close/>
                <a:moveTo>
                  <a:pt x="16838" y="5478"/>
                </a:moveTo>
                <a:cubicBezTo>
                  <a:pt x="16815" y="5478"/>
                  <a:pt x="16797" y="5509"/>
                  <a:pt x="16797" y="5547"/>
                </a:cubicBezTo>
                <a:cubicBezTo>
                  <a:pt x="16797" y="5584"/>
                  <a:pt x="16815" y="5615"/>
                  <a:pt x="16838" y="5615"/>
                </a:cubicBezTo>
                <a:cubicBezTo>
                  <a:pt x="16860" y="5615"/>
                  <a:pt x="16879" y="5584"/>
                  <a:pt x="16879" y="5547"/>
                </a:cubicBezTo>
                <a:cubicBezTo>
                  <a:pt x="16879" y="5509"/>
                  <a:pt x="16860" y="5478"/>
                  <a:pt x="16838" y="5478"/>
                </a:cubicBezTo>
                <a:close/>
                <a:moveTo>
                  <a:pt x="17045" y="5478"/>
                </a:moveTo>
                <a:cubicBezTo>
                  <a:pt x="17022" y="5478"/>
                  <a:pt x="17004" y="5509"/>
                  <a:pt x="17004" y="5547"/>
                </a:cubicBezTo>
                <a:cubicBezTo>
                  <a:pt x="17004" y="5584"/>
                  <a:pt x="17022" y="5615"/>
                  <a:pt x="17045" y="5615"/>
                </a:cubicBezTo>
                <a:cubicBezTo>
                  <a:pt x="17068" y="5615"/>
                  <a:pt x="17086" y="5584"/>
                  <a:pt x="17086" y="5547"/>
                </a:cubicBezTo>
                <a:cubicBezTo>
                  <a:pt x="17086" y="5509"/>
                  <a:pt x="17068" y="5478"/>
                  <a:pt x="17045" y="5478"/>
                </a:cubicBezTo>
                <a:close/>
                <a:moveTo>
                  <a:pt x="17252" y="5478"/>
                </a:moveTo>
                <a:cubicBezTo>
                  <a:pt x="17230" y="5478"/>
                  <a:pt x="17211" y="5509"/>
                  <a:pt x="17211" y="5547"/>
                </a:cubicBezTo>
                <a:cubicBezTo>
                  <a:pt x="17211" y="5584"/>
                  <a:pt x="17230" y="5615"/>
                  <a:pt x="17252" y="5615"/>
                </a:cubicBezTo>
                <a:cubicBezTo>
                  <a:pt x="17275" y="5615"/>
                  <a:pt x="17293" y="5584"/>
                  <a:pt x="17293" y="5547"/>
                </a:cubicBezTo>
                <a:cubicBezTo>
                  <a:pt x="17293" y="5509"/>
                  <a:pt x="17275" y="5478"/>
                  <a:pt x="17252" y="5478"/>
                </a:cubicBezTo>
                <a:close/>
                <a:moveTo>
                  <a:pt x="17467" y="5478"/>
                </a:moveTo>
                <a:cubicBezTo>
                  <a:pt x="17445" y="5478"/>
                  <a:pt x="17426" y="5509"/>
                  <a:pt x="17426" y="5547"/>
                </a:cubicBezTo>
                <a:cubicBezTo>
                  <a:pt x="17426" y="5584"/>
                  <a:pt x="17445" y="5615"/>
                  <a:pt x="17467" y="5615"/>
                </a:cubicBezTo>
                <a:cubicBezTo>
                  <a:pt x="17490" y="5615"/>
                  <a:pt x="17508" y="5584"/>
                  <a:pt x="17508" y="5547"/>
                </a:cubicBezTo>
                <a:cubicBezTo>
                  <a:pt x="17508" y="5509"/>
                  <a:pt x="17490" y="5478"/>
                  <a:pt x="17467" y="5478"/>
                </a:cubicBezTo>
                <a:close/>
                <a:moveTo>
                  <a:pt x="17675" y="5478"/>
                </a:moveTo>
                <a:cubicBezTo>
                  <a:pt x="17652" y="5478"/>
                  <a:pt x="17634" y="5509"/>
                  <a:pt x="17634" y="5547"/>
                </a:cubicBezTo>
                <a:cubicBezTo>
                  <a:pt x="17634" y="5584"/>
                  <a:pt x="17652" y="5615"/>
                  <a:pt x="17675" y="5615"/>
                </a:cubicBezTo>
                <a:cubicBezTo>
                  <a:pt x="17697" y="5615"/>
                  <a:pt x="17716" y="5584"/>
                  <a:pt x="17716" y="5547"/>
                </a:cubicBezTo>
                <a:cubicBezTo>
                  <a:pt x="17716" y="5509"/>
                  <a:pt x="17697" y="5478"/>
                  <a:pt x="17675" y="5478"/>
                </a:cubicBezTo>
                <a:close/>
                <a:moveTo>
                  <a:pt x="17882" y="5478"/>
                </a:moveTo>
                <a:cubicBezTo>
                  <a:pt x="17859" y="5478"/>
                  <a:pt x="17841" y="5509"/>
                  <a:pt x="17841" y="5547"/>
                </a:cubicBezTo>
                <a:cubicBezTo>
                  <a:pt x="17841" y="5584"/>
                  <a:pt x="17859" y="5615"/>
                  <a:pt x="17882" y="5615"/>
                </a:cubicBezTo>
                <a:cubicBezTo>
                  <a:pt x="17904" y="5615"/>
                  <a:pt x="17923" y="5584"/>
                  <a:pt x="17923" y="5547"/>
                </a:cubicBezTo>
                <a:cubicBezTo>
                  <a:pt x="17923" y="5509"/>
                  <a:pt x="17904" y="5478"/>
                  <a:pt x="17882" y="5478"/>
                </a:cubicBezTo>
                <a:close/>
                <a:moveTo>
                  <a:pt x="18097" y="5478"/>
                </a:moveTo>
                <a:cubicBezTo>
                  <a:pt x="18074" y="5478"/>
                  <a:pt x="18056" y="5509"/>
                  <a:pt x="18056" y="5547"/>
                </a:cubicBezTo>
                <a:cubicBezTo>
                  <a:pt x="18056" y="5584"/>
                  <a:pt x="18074" y="5615"/>
                  <a:pt x="18097" y="5615"/>
                </a:cubicBezTo>
                <a:cubicBezTo>
                  <a:pt x="18119" y="5615"/>
                  <a:pt x="18138" y="5584"/>
                  <a:pt x="18138" y="5547"/>
                </a:cubicBezTo>
                <a:cubicBezTo>
                  <a:pt x="18138" y="5509"/>
                  <a:pt x="18119" y="5478"/>
                  <a:pt x="18097" y="5478"/>
                </a:cubicBezTo>
                <a:close/>
                <a:moveTo>
                  <a:pt x="18304" y="5478"/>
                </a:moveTo>
                <a:cubicBezTo>
                  <a:pt x="18281" y="5478"/>
                  <a:pt x="18263" y="5509"/>
                  <a:pt x="18263" y="5547"/>
                </a:cubicBezTo>
                <a:cubicBezTo>
                  <a:pt x="18263" y="5584"/>
                  <a:pt x="18281" y="5615"/>
                  <a:pt x="18304" y="5615"/>
                </a:cubicBezTo>
                <a:cubicBezTo>
                  <a:pt x="18327" y="5615"/>
                  <a:pt x="18345" y="5584"/>
                  <a:pt x="18345" y="5547"/>
                </a:cubicBezTo>
                <a:cubicBezTo>
                  <a:pt x="18345" y="5509"/>
                  <a:pt x="18327" y="5478"/>
                  <a:pt x="18304" y="5478"/>
                </a:cubicBezTo>
                <a:close/>
                <a:moveTo>
                  <a:pt x="18511" y="5478"/>
                </a:moveTo>
                <a:cubicBezTo>
                  <a:pt x="18489" y="5478"/>
                  <a:pt x="18470" y="5509"/>
                  <a:pt x="18470" y="5547"/>
                </a:cubicBezTo>
                <a:cubicBezTo>
                  <a:pt x="18470" y="5584"/>
                  <a:pt x="18489" y="5615"/>
                  <a:pt x="18511" y="5615"/>
                </a:cubicBezTo>
                <a:cubicBezTo>
                  <a:pt x="18534" y="5615"/>
                  <a:pt x="18552" y="5584"/>
                  <a:pt x="18552" y="5547"/>
                </a:cubicBezTo>
                <a:cubicBezTo>
                  <a:pt x="18552" y="5509"/>
                  <a:pt x="18534" y="5478"/>
                  <a:pt x="18511" y="5478"/>
                </a:cubicBezTo>
                <a:close/>
                <a:moveTo>
                  <a:pt x="18726" y="5478"/>
                </a:moveTo>
                <a:cubicBezTo>
                  <a:pt x="18704" y="5478"/>
                  <a:pt x="18685" y="5509"/>
                  <a:pt x="18685" y="5547"/>
                </a:cubicBezTo>
                <a:cubicBezTo>
                  <a:pt x="18685" y="5584"/>
                  <a:pt x="18704" y="5615"/>
                  <a:pt x="18726" y="5615"/>
                </a:cubicBezTo>
                <a:cubicBezTo>
                  <a:pt x="18749" y="5615"/>
                  <a:pt x="18767" y="5584"/>
                  <a:pt x="18767" y="5547"/>
                </a:cubicBezTo>
                <a:cubicBezTo>
                  <a:pt x="18767" y="5509"/>
                  <a:pt x="18749" y="5478"/>
                  <a:pt x="18726" y="5478"/>
                </a:cubicBezTo>
                <a:close/>
                <a:moveTo>
                  <a:pt x="18934" y="5478"/>
                </a:moveTo>
                <a:cubicBezTo>
                  <a:pt x="18911" y="5478"/>
                  <a:pt x="18892" y="5509"/>
                  <a:pt x="18892" y="5547"/>
                </a:cubicBezTo>
                <a:cubicBezTo>
                  <a:pt x="18892" y="5582"/>
                  <a:pt x="18908" y="5610"/>
                  <a:pt x="18929" y="5614"/>
                </a:cubicBezTo>
                <a:cubicBezTo>
                  <a:pt x="18930" y="5614"/>
                  <a:pt x="18932" y="5613"/>
                  <a:pt x="18934" y="5613"/>
                </a:cubicBezTo>
                <a:cubicBezTo>
                  <a:pt x="18939" y="5612"/>
                  <a:pt x="18944" y="5611"/>
                  <a:pt x="18949" y="5610"/>
                </a:cubicBezTo>
                <a:cubicBezTo>
                  <a:pt x="18964" y="5600"/>
                  <a:pt x="18975" y="5575"/>
                  <a:pt x="18975" y="5547"/>
                </a:cubicBezTo>
                <a:cubicBezTo>
                  <a:pt x="18975" y="5509"/>
                  <a:pt x="18956" y="5478"/>
                  <a:pt x="18934" y="5478"/>
                </a:cubicBezTo>
                <a:close/>
                <a:moveTo>
                  <a:pt x="19141" y="5478"/>
                </a:moveTo>
                <a:cubicBezTo>
                  <a:pt x="19118" y="5478"/>
                  <a:pt x="19100" y="5509"/>
                  <a:pt x="19100" y="5547"/>
                </a:cubicBezTo>
                <a:cubicBezTo>
                  <a:pt x="19100" y="5560"/>
                  <a:pt x="19102" y="5572"/>
                  <a:pt x="19106" y="5583"/>
                </a:cubicBezTo>
                <a:cubicBezTo>
                  <a:pt x="19119" y="5581"/>
                  <a:pt x="19130" y="5580"/>
                  <a:pt x="19141" y="5579"/>
                </a:cubicBezTo>
                <a:cubicBezTo>
                  <a:pt x="19154" y="5578"/>
                  <a:pt x="19166" y="5577"/>
                  <a:pt x="19174" y="5577"/>
                </a:cubicBezTo>
                <a:cubicBezTo>
                  <a:pt x="19175" y="5577"/>
                  <a:pt x="19176" y="5577"/>
                  <a:pt x="19177" y="5577"/>
                </a:cubicBezTo>
                <a:cubicBezTo>
                  <a:pt x="19180" y="5568"/>
                  <a:pt x="19182" y="5558"/>
                  <a:pt x="19182" y="5547"/>
                </a:cubicBezTo>
                <a:cubicBezTo>
                  <a:pt x="19182" y="5509"/>
                  <a:pt x="19163" y="5478"/>
                  <a:pt x="19141" y="5478"/>
                </a:cubicBezTo>
                <a:close/>
                <a:moveTo>
                  <a:pt x="19356" y="5478"/>
                </a:moveTo>
                <a:cubicBezTo>
                  <a:pt x="19333" y="5478"/>
                  <a:pt x="19315" y="5509"/>
                  <a:pt x="19315" y="5547"/>
                </a:cubicBezTo>
                <a:cubicBezTo>
                  <a:pt x="19315" y="5584"/>
                  <a:pt x="19333" y="5615"/>
                  <a:pt x="19356" y="5615"/>
                </a:cubicBezTo>
                <a:cubicBezTo>
                  <a:pt x="19378" y="5615"/>
                  <a:pt x="19397" y="5584"/>
                  <a:pt x="19397" y="5547"/>
                </a:cubicBezTo>
                <a:cubicBezTo>
                  <a:pt x="19397" y="5509"/>
                  <a:pt x="19378" y="5478"/>
                  <a:pt x="19356" y="5478"/>
                </a:cubicBezTo>
                <a:close/>
                <a:moveTo>
                  <a:pt x="19985" y="5478"/>
                </a:moveTo>
                <a:cubicBezTo>
                  <a:pt x="19963" y="5478"/>
                  <a:pt x="19944" y="5509"/>
                  <a:pt x="19944" y="5547"/>
                </a:cubicBezTo>
                <a:cubicBezTo>
                  <a:pt x="19944" y="5584"/>
                  <a:pt x="19963" y="5615"/>
                  <a:pt x="19985" y="5615"/>
                </a:cubicBezTo>
                <a:cubicBezTo>
                  <a:pt x="20008" y="5615"/>
                  <a:pt x="20026" y="5584"/>
                  <a:pt x="20026" y="5547"/>
                </a:cubicBezTo>
                <a:cubicBezTo>
                  <a:pt x="20026" y="5509"/>
                  <a:pt x="20008" y="5478"/>
                  <a:pt x="19985" y="5478"/>
                </a:cubicBezTo>
                <a:close/>
                <a:moveTo>
                  <a:pt x="20400" y="5478"/>
                </a:moveTo>
                <a:cubicBezTo>
                  <a:pt x="20377" y="5478"/>
                  <a:pt x="20359" y="5509"/>
                  <a:pt x="20359" y="5547"/>
                </a:cubicBezTo>
                <a:cubicBezTo>
                  <a:pt x="20359" y="5549"/>
                  <a:pt x="20359" y="5551"/>
                  <a:pt x="20359" y="5553"/>
                </a:cubicBezTo>
                <a:cubicBezTo>
                  <a:pt x="20363" y="5555"/>
                  <a:pt x="20367" y="5556"/>
                  <a:pt x="20370" y="5556"/>
                </a:cubicBezTo>
                <a:cubicBezTo>
                  <a:pt x="20380" y="5556"/>
                  <a:pt x="20390" y="5554"/>
                  <a:pt x="20400" y="5552"/>
                </a:cubicBezTo>
                <a:cubicBezTo>
                  <a:pt x="20405" y="5550"/>
                  <a:pt x="20410" y="5549"/>
                  <a:pt x="20416" y="5547"/>
                </a:cubicBezTo>
                <a:cubicBezTo>
                  <a:pt x="20424" y="5543"/>
                  <a:pt x="20432" y="5539"/>
                  <a:pt x="20440" y="5535"/>
                </a:cubicBezTo>
                <a:cubicBezTo>
                  <a:pt x="20437" y="5503"/>
                  <a:pt x="20420" y="5478"/>
                  <a:pt x="20400" y="5478"/>
                </a:cubicBezTo>
                <a:close/>
                <a:moveTo>
                  <a:pt x="858" y="5491"/>
                </a:moveTo>
                <a:cubicBezTo>
                  <a:pt x="854" y="5498"/>
                  <a:pt x="849" y="5506"/>
                  <a:pt x="844" y="5514"/>
                </a:cubicBezTo>
                <a:cubicBezTo>
                  <a:pt x="848" y="5504"/>
                  <a:pt x="853" y="5497"/>
                  <a:pt x="858" y="5491"/>
                </a:cubicBezTo>
                <a:close/>
                <a:moveTo>
                  <a:pt x="1087" y="5491"/>
                </a:moveTo>
                <a:cubicBezTo>
                  <a:pt x="1067" y="5496"/>
                  <a:pt x="1052" y="5524"/>
                  <a:pt x="1052" y="5558"/>
                </a:cubicBezTo>
                <a:cubicBezTo>
                  <a:pt x="1052" y="5576"/>
                  <a:pt x="1056" y="5593"/>
                  <a:pt x="1063" y="5605"/>
                </a:cubicBezTo>
                <a:cubicBezTo>
                  <a:pt x="1074" y="5589"/>
                  <a:pt x="1083" y="5573"/>
                  <a:pt x="1091" y="5558"/>
                </a:cubicBezTo>
                <a:cubicBezTo>
                  <a:pt x="1091" y="5557"/>
                  <a:pt x="1092" y="5555"/>
                  <a:pt x="1093" y="5554"/>
                </a:cubicBezTo>
                <a:cubicBezTo>
                  <a:pt x="1097" y="5545"/>
                  <a:pt x="1100" y="5537"/>
                  <a:pt x="1103" y="5529"/>
                </a:cubicBezTo>
                <a:cubicBezTo>
                  <a:pt x="1099" y="5523"/>
                  <a:pt x="1095" y="5516"/>
                  <a:pt x="1093" y="5509"/>
                </a:cubicBezTo>
                <a:cubicBezTo>
                  <a:pt x="1091" y="5504"/>
                  <a:pt x="1089" y="5498"/>
                  <a:pt x="1087" y="5491"/>
                </a:cubicBezTo>
                <a:close/>
                <a:moveTo>
                  <a:pt x="65" y="5504"/>
                </a:moveTo>
                <a:cubicBezTo>
                  <a:pt x="64" y="5504"/>
                  <a:pt x="63" y="5505"/>
                  <a:pt x="61" y="5505"/>
                </a:cubicBezTo>
                <a:cubicBezTo>
                  <a:pt x="64" y="5511"/>
                  <a:pt x="70" y="5522"/>
                  <a:pt x="77" y="5535"/>
                </a:cubicBezTo>
                <a:cubicBezTo>
                  <a:pt x="75" y="5523"/>
                  <a:pt x="70" y="5512"/>
                  <a:pt x="65" y="5504"/>
                </a:cubicBezTo>
                <a:close/>
                <a:moveTo>
                  <a:pt x="913" y="5504"/>
                </a:moveTo>
                <a:cubicBezTo>
                  <a:pt x="906" y="5517"/>
                  <a:pt x="900" y="5531"/>
                  <a:pt x="895" y="5547"/>
                </a:cubicBezTo>
                <a:cubicBezTo>
                  <a:pt x="888" y="5568"/>
                  <a:pt x="885" y="5591"/>
                  <a:pt x="883" y="5615"/>
                </a:cubicBezTo>
                <a:cubicBezTo>
                  <a:pt x="905" y="5614"/>
                  <a:pt x="923" y="5584"/>
                  <a:pt x="923" y="5547"/>
                </a:cubicBezTo>
                <a:cubicBezTo>
                  <a:pt x="923" y="5531"/>
                  <a:pt x="919" y="5516"/>
                  <a:pt x="913" y="5504"/>
                </a:cubicBezTo>
                <a:close/>
                <a:moveTo>
                  <a:pt x="5882" y="5529"/>
                </a:moveTo>
                <a:cubicBezTo>
                  <a:pt x="5881" y="5535"/>
                  <a:pt x="5880" y="5542"/>
                  <a:pt x="5880" y="5548"/>
                </a:cubicBezTo>
                <a:cubicBezTo>
                  <a:pt x="5880" y="5562"/>
                  <a:pt x="5883" y="5575"/>
                  <a:pt x="5887" y="5586"/>
                </a:cubicBezTo>
                <a:cubicBezTo>
                  <a:pt x="5886" y="5573"/>
                  <a:pt x="5885" y="5560"/>
                  <a:pt x="5884" y="5548"/>
                </a:cubicBezTo>
                <a:cubicBezTo>
                  <a:pt x="5883" y="5542"/>
                  <a:pt x="5883" y="5536"/>
                  <a:pt x="5882" y="5529"/>
                </a:cubicBezTo>
                <a:close/>
                <a:moveTo>
                  <a:pt x="6167" y="5542"/>
                </a:moveTo>
                <a:cubicBezTo>
                  <a:pt x="6163" y="5547"/>
                  <a:pt x="6159" y="5553"/>
                  <a:pt x="6155" y="5559"/>
                </a:cubicBezTo>
                <a:cubicBezTo>
                  <a:pt x="6144" y="5575"/>
                  <a:pt x="6133" y="5596"/>
                  <a:pt x="6127" y="5622"/>
                </a:cubicBezTo>
                <a:cubicBezTo>
                  <a:pt x="6127" y="5624"/>
                  <a:pt x="6126" y="5625"/>
                  <a:pt x="6126" y="5627"/>
                </a:cubicBezTo>
                <a:cubicBezTo>
                  <a:pt x="6126" y="5627"/>
                  <a:pt x="6127" y="5627"/>
                  <a:pt x="6127" y="5627"/>
                </a:cubicBezTo>
                <a:cubicBezTo>
                  <a:pt x="6150" y="5627"/>
                  <a:pt x="6168" y="5597"/>
                  <a:pt x="6168" y="5559"/>
                </a:cubicBezTo>
                <a:cubicBezTo>
                  <a:pt x="6168" y="5553"/>
                  <a:pt x="6167" y="5548"/>
                  <a:pt x="6167" y="5542"/>
                </a:cubicBezTo>
                <a:close/>
                <a:moveTo>
                  <a:pt x="0" y="5555"/>
                </a:moveTo>
                <a:cubicBezTo>
                  <a:pt x="3" y="5589"/>
                  <a:pt x="20" y="5615"/>
                  <a:pt x="41" y="5615"/>
                </a:cubicBezTo>
                <a:cubicBezTo>
                  <a:pt x="41" y="5615"/>
                  <a:pt x="41" y="5615"/>
                  <a:pt x="42" y="5615"/>
                </a:cubicBezTo>
                <a:cubicBezTo>
                  <a:pt x="41" y="5612"/>
                  <a:pt x="41" y="5609"/>
                  <a:pt x="41" y="5606"/>
                </a:cubicBezTo>
                <a:cubicBezTo>
                  <a:pt x="37" y="5576"/>
                  <a:pt x="32" y="5556"/>
                  <a:pt x="11" y="5556"/>
                </a:cubicBezTo>
                <a:cubicBezTo>
                  <a:pt x="7" y="5556"/>
                  <a:pt x="3" y="5555"/>
                  <a:pt x="0" y="5555"/>
                </a:cubicBezTo>
                <a:close/>
                <a:moveTo>
                  <a:pt x="11838" y="5568"/>
                </a:moveTo>
                <a:cubicBezTo>
                  <a:pt x="11826" y="5580"/>
                  <a:pt x="11812" y="5593"/>
                  <a:pt x="11798" y="5604"/>
                </a:cubicBezTo>
                <a:cubicBezTo>
                  <a:pt x="11793" y="5608"/>
                  <a:pt x="11789" y="5612"/>
                  <a:pt x="11784" y="5615"/>
                </a:cubicBezTo>
                <a:cubicBezTo>
                  <a:pt x="11788" y="5618"/>
                  <a:pt x="11793" y="5620"/>
                  <a:pt x="11798" y="5620"/>
                </a:cubicBezTo>
                <a:cubicBezTo>
                  <a:pt x="11817" y="5620"/>
                  <a:pt x="11833" y="5598"/>
                  <a:pt x="11838" y="5568"/>
                </a:cubicBezTo>
                <a:close/>
                <a:moveTo>
                  <a:pt x="356" y="5657"/>
                </a:moveTo>
                <a:cubicBezTo>
                  <a:pt x="333" y="5657"/>
                  <a:pt x="315" y="5688"/>
                  <a:pt x="315" y="5726"/>
                </a:cubicBezTo>
                <a:cubicBezTo>
                  <a:pt x="315" y="5759"/>
                  <a:pt x="329" y="5786"/>
                  <a:pt x="347" y="5793"/>
                </a:cubicBezTo>
                <a:cubicBezTo>
                  <a:pt x="348" y="5789"/>
                  <a:pt x="348" y="5786"/>
                  <a:pt x="349" y="5782"/>
                </a:cubicBezTo>
                <a:cubicBezTo>
                  <a:pt x="351" y="5786"/>
                  <a:pt x="354" y="5790"/>
                  <a:pt x="356" y="5794"/>
                </a:cubicBezTo>
                <a:cubicBezTo>
                  <a:pt x="379" y="5794"/>
                  <a:pt x="397" y="5763"/>
                  <a:pt x="397" y="5726"/>
                </a:cubicBezTo>
                <a:cubicBezTo>
                  <a:pt x="397" y="5688"/>
                  <a:pt x="378" y="5657"/>
                  <a:pt x="356" y="5657"/>
                </a:cubicBezTo>
                <a:close/>
                <a:moveTo>
                  <a:pt x="563" y="5657"/>
                </a:moveTo>
                <a:cubicBezTo>
                  <a:pt x="540" y="5657"/>
                  <a:pt x="522" y="5688"/>
                  <a:pt x="522" y="5726"/>
                </a:cubicBezTo>
                <a:cubicBezTo>
                  <a:pt x="522" y="5764"/>
                  <a:pt x="540" y="5794"/>
                  <a:pt x="563" y="5794"/>
                </a:cubicBezTo>
                <a:cubicBezTo>
                  <a:pt x="586" y="5794"/>
                  <a:pt x="604" y="5764"/>
                  <a:pt x="604" y="5726"/>
                </a:cubicBezTo>
                <a:cubicBezTo>
                  <a:pt x="604" y="5688"/>
                  <a:pt x="586" y="5657"/>
                  <a:pt x="563" y="5657"/>
                </a:cubicBezTo>
                <a:close/>
                <a:moveTo>
                  <a:pt x="778" y="5657"/>
                </a:moveTo>
                <a:cubicBezTo>
                  <a:pt x="755" y="5657"/>
                  <a:pt x="737" y="5688"/>
                  <a:pt x="737" y="5726"/>
                </a:cubicBezTo>
                <a:cubicBezTo>
                  <a:pt x="737" y="5753"/>
                  <a:pt x="747" y="5777"/>
                  <a:pt x="761" y="5788"/>
                </a:cubicBezTo>
                <a:lnTo>
                  <a:pt x="761" y="5773"/>
                </a:lnTo>
                <a:cubicBezTo>
                  <a:pt x="761" y="5739"/>
                  <a:pt x="770" y="5699"/>
                  <a:pt x="783" y="5658"/>
                </a:cubicBezTo>
                <a:cubicBezTo>
                  <a:pt x="781" y="5658"/>
                  <a:pt x="780" y="5657"/>
                  <a:pt x="778" y="5657"/>
                </a:cubicBezTo>
                <a:close/>
                <a:moveTo>
                  <a:pt x="985" y="5657"/>
                </a:moveTo>
                <a:cubicBezTo>
                  <a:pt x="963" y="5657"/>
                  <a:pt x="944" y="5688"/>
                  <a:pt x="944" y="5726"/>
                </a:cubicBezTo>
                <a:cubicBezTo>
                  <a:pt x="944" y="5727"/>
                  <a:pt x="944" y="5728"/>
                  <a:pt x="944" y="5729"/>
                </a:cubicBezTo>
                <a:cubicBezTo>
                  <a:pt x="964" y="5713"/>
                  <a:pt x="986" y="5691"/>
                  <a:pt x="1006" y="5667"/>
                </a:cubicBezTo>
                <a:cubicBezTo>
                  <a:pt x="1000" y="5661"/>
                  <a:pt x="993" y="5657"/>
                  <a:pt x="985" y="5657"/>
                </a:cubicBezTo>
                <a:close/>
                <a:moveTo>
                  <a:pt x="1613" y="5657"/>
                </a:moveTo>
                <a:cubicBezTo>
                  <a:pt x="1600" y="5657"/>
                  <a:pt x="1589" y="5667"/>
                  <a:pt x="1581" y="5682"/>
                </a:cubicBezTo>
                <a:cubicBezTo>
                  <a:pt x="1606" y="5696"/>
                  <a:pt x="1631" y="5711"/>
                  <a:pt x="1653" y="5734"/>
                </a:cubicBezTo>
                <a:cubicBezTo>
                  <a:pt x="1654" y="5731"/>
                  <a:pt x="1654" y="5729"/>
                  <a:pt x="1654" y="5726"/>
                </a:cubicBezTo>
                <a:cubicBezTo>
                  <a:pt x="1654" y="5688"/>
                  <a:pt x="1635" y="5657"/>
                  <a:pt x="1613" y="5657"/>
                </a:cubicBezTo>
                <a:close/>
                <a:moveTo>
                  <a:pt x="1822" y="5657"/>
                </a:moveTo>
                <a:cubicBezTo>
                  <a:pt x="1799" y="5657"/>
                  <a:pt x="1781" y="5688"/>
                  <a:pt x="1781" y="5726"/>
                </a:cubicBezTo>
                <a:cubicBezTo>
                  <a:pt x="1781" y="5730"/>
                  <a:pt x="1781" y="5733"/>
                  <a:pt x="1782" y="5737"/>
                </a:cubicBezTo>
                <a:cubicBezTo>
                  <a:pt x="1782" y="5737"/>
                  <a:pt x="1782" y="5737"/>
                  <a:pt x="1782" y="5737"/>
                </a:cubicBezTo>
                <a:cubicBezTo>
                  <a:pt x="1785" y="5769"/>
                  <a:pt x="1802" y="5794"/>
                  <a:pt x="1822" y="5794"/>
                </a:cubicBezTo>
                <a:cubicBezTo>
                  <a:pt x="1845" y="5794"/>
                  <a:pt x="1863" y="5764"/>
                  <a:pt x="1863" y="5726"/>
                </a:cubicBezTo>
                <a:cubicBezTo>
                  <a:pt x="1863" y="5688"/>
                  <a:pt x="1845" y="5657"/>
                  <a:pt x="1822" y="5657"/>
                </a:cubicBezTo>
                <a:close/>
                <a:moveTo>
                  <a:pt x="2037" y="5657"/>
                </a:moveTo>
                <a:cubicBezTo>
                  <a:pt x="2014" y="5657"/>
                  <a:pt x="1996" y="5688"/>
                  <a:pt x="1996" y="5726"/>
                </a:cubicBezTo>
                <a:cubicBezTo>
                  <a:pt x="1996" y="5764"/>
                  <a:pt x="2014" y="5794"/>
                  <a:pt x="2037" y="5794"/>
                </a:cubicBezTo>
                <a:cubicBezTo>
                  <a:pt x="2060" y="5794"/>
                  <a:pt x="2078" y="5764"/>
                  <a:pt x="2078" y="5726"/>
                </a:cubicBezTo>
                <a:cubicBezTo>
                  <a:pt x="2078" y="5688"/>
                  <a:pt x="2060" y="5657"/>
                  <a:pt x="2037" y="5657"/>
                </a:cubicBezTo>
                <a:close/>
                <a:moveTo>
                  <a:pt x="2244" y="5657"/>
                </a:moveTo>
                <a:cubicBezTo>
                  <a:pt x="2222" y="5657"/>
                  <a:pt x="2203" y="5688"/>
                  <a:pt x="2203" y="5726"/>
                </a:cubicBezTo>
                <a:cubicBezTo>
                  <a:pt x="2203" y="5764"/>
                  <a:pt x="2222" y="5794"/>
                  <a:pt x="2244" y="5794"/>
                </a:cubicBezTo>
                <a:cubicBezTo>
                  <a:pt x="2267" y="5794"/>
                  <a:pt x="2285" y="5764"/>
                  <a:pt x="2285" y="5726"/>
                </a:cubicBezTo>
                <a:cubicBezTo>
                  <a:pt x="2285" y="5688"/>
                  <a:pt x="2267" y="5657"/>
                  <a:pt x="2244" y="5657"/>
                </a:cubicBezTo>
                <a:close/>
                <a:moveTo>
                  <a:pt x="2452" y="5657"/>
                </a:moveTo>
                <a:cubicBezTo>
                  <a:pt x="2429" y="5657"/>
                  <a:pt x="2411" y="5688"/>
                  <a:pt x="2411" y="5726"/>
                </a:cubicBezTo>
                <a:cubicBezTo>
                  <a:pt x="2411" y="5764"/>
                  <a:pt x="2429" y="5794"/>
                  <a:pt x="2452" y="5794"/>
                </a:cubicBezTo>
                <a:cubicBezTo>
                  <a:pt x="2474" y="5794"/>
                  <a:pt x="2493" y="5764"/>
                  <a:pt x="2493" y="5726"/>
                </a:cubicBezTo>
                <a:cubicBezTo>
                  <a:pt x="2493" y="5688"/>
                  <a:pt x="2474" y="5657"/>
                  <a:pt x="2452" y="5657"/>
                </a:cubicBezTo>
                <a:close/>
                <a:moveTo>
                  <a:pt x="2666" y="5657"/>
                </a:moveTo>
                <a:cubicBezTo>
                  <a:pt x="2644" y="5657"/>
                  <a:pt x="2625" y="5688"/>
                  <a:pt x="2625" y="5726"/>
                </a:cubicBezTo>
                <a:cubicBezTo>
                  <a:pt x="2625" y="5764"/>
                  <a:pt x="2644" y="5794"/>
                  <a:pt x="2666" y="5794"/>
                </a:cubicBezTo>
                <a:cubicBezTo>
                  <a:pt x="2689" y="5794"/>
                  <a:pt x="2707" y="5764"/>
                  <a:pt x="2707" y="5726"/>
                </a:cubicBezTo>
                <a:cubicBezTo>
                  <a:pt x="2707" y="5688"/>
                  <a:pt x="2689" y="5657"/>
                  <a:pt x="2666" y="5657"/>
                </a:cubicBezTo>
                <a:close/>
                <a:moveTo>
                  <a:pt x="2874" y="5657"/>
                </a:moveTo>
                <a:cubicBezTo>
                  <a:pt x="2851" y="5657"/>
                  <a:pt x="2833" y="5688"/>
                  <a:pt x="2833" y="5726"/>
                </a:cubicBezTo>
                <a:cubicBezTo>
                  <a:pt x="2833" y="5764"/>
                  <a:pt x="2851" y="5794"/>
                  <a:pt x="2874" y="5794"/>
                </a:cubicBezTo>
                <a:cubicBezTo>
                  <a:pt x="2896" y="5794"/>
                  <a:pt x="2915" y="5764"/>
                  <a:pt x="2915" y="5726"/>
                </a:cubicBezTo>
                <a:cubicBezTo>
                  <a:pt x="2915" y="5688"/>
                  <a:pt x="2896" y="5657"/>
                  <a:pt x="2874" y="5657"/>
                </a:cubicBezTo>
                <a:close/>
                <a:moveTo>
                  <a:pt x="3081" y="5657"/>
                </a:moveTo>
                <a:cubicBezTo>
                  <a:pt x="3058" y="5657"/>
                  <a:pt x="3040" y="5688"/>
                  <a:pt x="3040" y="5726"/>
                </a:cubicBezTo>
                <a:cubicBezTo>
                  <a:pt x="3040" y="5764"/>
                  <a:pt x="3058" y="5794"/>
                  <a:pt x="3081" y="5794"/>
                </a:cubicBezTo>
                <a:cubicBezTo>
                  <a:pt x="3104" y="5794"/>
                  <a:pt x="3122" y="5764"/>
                  <a:pt x="3122" y="5726"/>
                </a:cubicBezTo>
                <a:cubicBezTo>
                  <a:pt x="3122" y="5688"/>
                  <a:pt x="3104" y="5657"/>
                  <a:pt x="3081" y="5657"/>
                </a:cubicBezTo>
                <a:close/>
                <a:moveTo>
                  <a:pt x="3296" y="5657"/>
                </a:moveTo>
                <a:cubicBezTo>
                  <a:pt x="3273" y="5657"/>
                  <a:pt x="3255" y="5688"/>
                  <a:pt x="3255" y="5726"/>
                </a:cubicBezTo>
                <a:cubicBezTo>
                  <a:pt x="3255" y="5764"/>
                  <a:pt x="3273" y="5794"/>
                  <a:pt x="3296" y="5794"/>
                </a:cubicBezTo>
                <a:cubicBezTo>
                  <a:pt x="3319" y="5794"/>
                  <a:pt x="3337" y="5764"/>
                  <a:pt x="3337" y="5726"/>
                </a:cubicBezTo>
                <a:cubicBezTo>
                  <a:pt x="3337" y="5688"/>
                  <a:pt x="3319" y="5657"/>
                  <a:pt x="3296" y="5657"/>
                </a:cubicBezTo>
                <a:close/>
                <a:moveTo>
                  <a:pt x="3503" y="5657"/>
                </a:moveTo>
                <a:cubicBezTo>
                  <a:pt x="3481" y="5657"/>
                  <a:pt x="3462" y="5688"/>
                  <a:pt x="3462" y="5726"/>
                </a:cubicBezTo>
                <a:cubicBezTo>
                  <a:pt x="3462" y="5764"/>
                  <a:pt x="3481" y="5794"/>
                  <a:pt x="3503" y="5794"/>
                </a:cubicBezTo>
                <a:cubicBezTo>
                  <a:pt x="3526" y="5794"/>
                  <a:pt x="3544" y="5764"/>
                  <a:pt x="3544" y="5726"/>
                </a:cubicBezTo>
                <a:cubicBezTo>
                  <a:pt x="3544" y="5688"/>
                  <a:pt x="3526" y="5657"/>
                  <a:pt x="3503" y="5657"/>
                </a:cubicBezTo>
                <a:close/>
                <a:moveTo>
                  <a:pt x="3711" y="5657"/>
                </a:moveTo>
                <a:cubicBezTo>
                  <a:pt x="3688" y="5657"/>
                  <a:pt x="3669" y="5688"/>
                  <a:pt x="3669" y="5726"/>
                </a:cubicBezTo>
                <a:cubicBezTo>
                  <a:pt x="3669" y="5764"/>
                  <a:pt x="3688" y="5794"/>
                  <a:pt x="3711" y="5794"/>
                </a:cubicBezTo>
                <a:cubicBezTo>
                  <a:pt x="3733" y="5794"/>
                  <a:pt x="3752" y="5764"/>
                  <a:pt x="3752" y="5726"/>
                </a:cubicBezTo>
                <a:cubicBezTo>
                  <a:pt x="3752" y="5688"/>
                  <a:pt x="3733" y="5657"/>
                  <a:pt x="3711" y="5657"/>
                </a:cubicBezTo>
                <a:close/>
                <a:moveTo>
                  <a:pt x="3925" y="5657"/>
                </a:moveTo>
                <a:cubicBezTo>
                  <a:pt x="3903" y="5657"/>
                  <a:pt x="3884" y="5688"/>
                  <a:pt x="3884" y="5726"/>
                </a:cubicBezTo>
                <a:cubicBezTo>
                  <a:pt x="3884" y="5764"/>
                  <a:pt x="3903" y="5794"/>
                  <a:pt x="3925" y="5794"/>
                </a:cubicBezTo>
                <a:cubicBezTo>
                  <a:pt x="3948" y="5794"/>
                  <a:pt x="3966" y="5764"/>
                  <a:pt x="3966" y="5726"/>
                </a:cubicBezTo>
                <a:cubicBezTo>
                  <a:pt x="3966" y="5688"/>
                  <a:pt x="3948" y="5657"/>
                  <a:pt x="3925" y="5657"/>
                </a:cubicBezTo>
                <a:close/>
                <a:moveTo>
                  <a:pt x="4133" y="5657"/>
                </a:moveTo>
                <a:cubicBezTo>
                  <a:pt x="4110" y="5657"/>
                  <a:pt x="4092" y="5688"/>
                  <a:pt x="4092" y="5726"/>
                </a:cubicBezTo>
                <a:cubicBezTo>
                  <a:pt x="4092" y="5764"/>
                  <a:pt x="4110" y="5794"/>
                  <a:pt x="4133" y="5794"/>
                </a:cubicBezTo>
                <a:cubicBezTo>
                  <a:pt x="4155" y="5794"/>
                  <a:pt x="4174" y="5764"/>
                  <a:pt x="4174" y="5726"/>
                </a:cubicBezTo>
                <a:cubicBezTo>
                  <a:pt x="4174" y="5688"/>
                  <a:pt x="4155" y="5657"/>
                  <a:pt x="4133" y="5657"/>
                </a:cubicBezTo>
                <a:close/>
                <a:moveTo>
                  <a:pt x="4345" y="5657"/>
                </a:moveTo>
                <a:cubicBezTo>
                  <a:pt x="4324" y="5660"/>
                  <a:pt x="4307" y="5689"/>
                  <a:pt x="4307" y="5725"/>
                </a:cubicBezTo>
                <a:cubicBezTo>
                  <a:pt x="4307" y="5763"/>
                  <a:pt x="4325" y="5794"/>
                  <a:pt x="4348" y="5794"/>
                </a:cubicBezTo>
                <a:cubicBezTo>
                  <a:pt x="4348" y="5794"/>
                  <a:pt x="4348" y="5793"/>
                  <a:pt x="4348" y="5793"/>
                </a:cubicBezTo>
                <a:cubicBezTo>
                  <a:pt x="4348" y="5766"/>
                  <a:pt x="4345" y="5731"/>
                  <a:pt x="4345" y="5657"/>
                </a:cubicBezTo>
                <a:close/>
                <a:moveTo>
                  <a:pt x="5392" y="5657"/>
                </a:moveTo>
                <a:cubicBezTo>
                  <a:pt x="5386" y="5657"/>
                  <a:pt x="5380" y="5659"/>
                  <a:pt x="5375" y="5663"/>
                </a:cubicBezTo>
                <a:cubicBezTo>
                  <a:pt x="5369" y="5685"/>
                  <a:pt x="5361" y="5701"/>
                  <a:pt x="5351" y="5714"/>
                </a:cubicBezTo>
                <a:cubicBezTo>
                  <a:pt x="5351" y="5718"/>
                  <a:pt x="5351" y="5722"/>
                  <a:pt x="5351" y="5726"/>
                </a:cubicBezTo>
                <a:cubicBezTo>
                  <a:pt x="5351" y="5764"/>
                  <a:pt x="5369" y="5794"/>
                  <a:pt x="5392" y="5794"/>
                </a:cubicBezTo>
                <a:cubicBezTo>
                  <a:pt x="5414" y="5794"/>
                  <a:pt x="5433" y="5764"/>
                  <a:pt x="5433" y="5726"/>
                </a:cubicBezTo>
                <a:cubicBezTo>
                  <a:pt x="5433" y="5688"/>
                  <a:pt x="5414" y="5657"/>
                  <a:pt x="5392" y="5657"/>
                </a:cubicBezTo>
                <a:close/>
                <a:moveTo>
                  <a:pt x="5607" y="5657"/>
                </a:moveTo>
                <a:cubicBezTo>
                  <a:pt x="5584" y="5657"/>
                  <a:pt x="5566" y="5688"/>
                  <a:pt x="5566" y="5726"/>
                </a:cubicBezTo>
                <a:cubicBezTo>
                  <a:pt x="5566" y="5764"/>
                  <a:pt x="5584" y="5794"/>
                  <a:pt x="5607" y="5794"/>
                </a:cubicBezTo>
                <a:cubicBezTo>
                  <a:pt x="5629" y="5794"/>
                  <a:pt x="5648" y="5764"/>
                  <a:pt x="5648" y="5726"/>
                </a:cubicBezTo>
                <a:cubicBezTo>
                  <a:pt x="5648" y="5688"/>
                  <a:pt x="5629" y="5657"/>
                  <a:pt x="5607" y="5657"/>
                </a:cubicBezTo>
                <a:close/>
                <a:moveTo>
                  <a:pt x="5814" y="5657"/>
                </a:moveTo>
                <a:cubicBezTo>
                  <a:pt x="5791" y="5657"/>
                  <a:pt x="5773" y="5688"/>
                  <a:pt x="5773" y="5726"/>
                </a:cubicBezTo>
                <a:cubicBezTo>
                  <a:pt x="5773" y="5764"/>
                  <a:pt x="5791" y="5794"/>
                  <a:pt x="5814" y="5794"/>
                </a:cubicBezTo>
                <a:cubicBezTo>
                  <a:pt x="5837" y="5794"/>
                  <a:pt x="5855" y="5764"/>
                  <a:pt x="5855" y="5726"/>
                </a:cubicBezTo>
                <a:cubicBezTo>
                  <a:pt x="5855" y="5688"/>
                  <a:pt x="5837" y="5657"/>
                  <a:pt x="5814" y="5657"/>
                </a:cubicBezTo>
                <a:close/>
                <a:moveTo>
                  <a:pt x="6233" y="5657"/>
                </a:moveTo>
                <a:cubicBezTo>
                  <a:pt x="6212" y="5660"/>
                  <a:pt x="6195" y="5689"/>
                  <a:pt x="6195" y="5725"/>
                </a:cubicBezTo>
                <a:cubicBezTo>
                  <a:pt x="6195" y="5763"/>
                  <a:pt x="6214" y="5793"/>
                  <a:pt x="6236" y="5793"/>
                </a:cubicBezTo>
                <a:cubicBezTo>
                  <a:pt x="6258" y="5793"/>
                  <a:pt x="6275" y="5766"/>
                  <a:pt x="6277" y="5731"/>
                </a:cubicBezTo>
                <a:cubicBezTo>
                  <a:pt x="6264" y="5708"/>
                  <a:pt x="6247" y="5686"/>
                  <a:pt x="6233" y="5657"/>
                </a:cubicBezTo>
                <a:close/>
                <a:moveTo>
                  <a:pt x="10643" y="5657"/>
                </a:moveTo>
                <a:cubicBezTo>
                  <a:pt x="10620" y="5657"/>
                  <a:pt x="10602" y="5688"/>
                  <a:pt x="10602" y="5726"/>
                </a:cubicBezTo>
                <a:cubicBezTo>
                  <a:pt x="10602" y="5764"/>
                  <a:pt x="10620" y="5794"/>
                  <a:pt x="10643" y="5794"/>
                </a:cubicBezTo>
                <a:cubicBezTo>
                  <a:pt x="10643" y="5794"/>
                  <a:pt x="10644" y="5794"/>
                  <a:pt x="10644" y="5794"/>
                </a:cubicBezTo>
                <a:cubicBezTo>
                  <a:pt x="10658" y="5772"/>
                  <a:pt x="10671" y="5747"/>
                  <a:pt x="10683" y="5721"/>
                </a:cubicBezTo>
                <a:cubicBezTo>
                  <a:pt x="10682" y="5686"/>
                  <a:pt x="10664" y="5657"/>
                  <a:pt x="10643" y="5657"/>
                </a:cubicBezTo>
                <a:close/>
                <a:moveTo>
                  <a:pt x="10850" y="5657"/>
                </a:moveTo>
                <a:cubicBezTo>
                  <a:pt x="10827" y="5657"/>
                  <a:pt x="10809" y="5688"/>
                  <a:pt x="10809" y="5726"/>
                </a:cubicBezTo>
                <a:cubicBezTo>
                  <a:pt x="10809" y="5764"/>
                  <a:pt x="10827" y="5794"/>
                  <a:pt x="10850" y="5794"/>
                </a:cubicBezTo>
                <a:cubicBezTo>
                  <a:pt x="10873" y="5794"/>
                  <a:pt x="10891" y="5764"/>
                  <a:pt x="10891" y="5726"/>
                </a:cubicBezTo>
                <a:cubicBezTo>
                  <a:pt x="10891" y="5688"/>
                  <a:pt x="10873" y="5657"/>
                  <a:pt x="10850" y="5657"/>
                </a:cubicBezTo>
                <a:close/>
                <a:moveTo>
                  <a:pt x="11065" y="5657"/>
                </a:moveTo>
                <a:cubicBezTo>
                  <a:pt x="11042" y="5657"/>
                  <a:pt x="11024" y="5688"/>
                  <a:pt x="11024" y="5726"/>
                </a:cubicBezTo>
                <a:cubicBezTo>
                  <a:pt x="11024" y="5764"/>
                  <a:pt x="11042" y="5794"/>
                  <a:pt x="11065" y="5794"/>
                </a:cubicBezTo>
                <a:cubicBezTo>
                  <a:pt x="11087" y="5794"/>
                  <a:pt x="11106" y="5764"/>
                  <a:pt x="11106" y="5726"/>
                </a:cubicBezTo>
                <a:cubicBezTo>
                  <a:pt x="11106" y="5688"/>
                  <a:pt x="11087" y="5657"/>
                  <a:pt x="11065" y="5657"/>
                </a:cubicBezTo>
                <a:close/>
                <a:moveTo>
                  <a:pt x="11694" y="5657"/>
                </a:moveTo>
                <a:cubicBezTo>
                  <a:pt x="11672" y="5657"/>
                  <a:pt x="11653" y="5688"/>
                  <a:pt x="11653" y="5726"/>
                </a:cubicBezTo>
                <a:cubicBezTo>
                  <a:pt x="11653" y="5764"/>
                  <a:pt x="11672" y="5794"/>
                  <a:pt x="11694" y="5794"/>
                </a:cubicBezTo>
                <a:cubicBezTo>
                  <a:pt x="11717" y="5794"/>
                  <a:pt x="11735" y="5764"/>
                  <a:pt x="11735" y="5726"/>
                </a:cubicBezTo>
                <a:cubicBezTo>
                  <a:pt x="11735" y="5688"/>
                  <a:pt x="11717" y="5657"/>
                  <a:pt x="11694" y="5657"/>
                </a:cubicBezTo>
                <a:close/>
                <a:moveTo>
                  <a:pt x="11902" y="5657"/>
                </a:moveTo>
                <a:cubicBezTo>
                  <a:pt x="11879" y="5657"/>
                  <a:pt x="11861" y="5688"/>
                  <a:pt x="11861" y="5726"/>
                </a:cubicBezTo>
                <a:cubicBezTo>
                  <a:pt x="11861" y="5764"/>
                  <a:pt x="11879" y="5794"/>
                  <a:pt x="11902" y="5794"/>
                </a:cubicBezTo>
                <a:cubicBezTo>
                  <a:pt x="11924" y="5794"/>
                  <a:pt x="11943" y="5764"/>
                  <a:pt x="11943" y="5726"/>
                </a:cubicBezTo>
                <a:cubicBezTo>
                  <a:pt x="11943" y="5688"/>
                  <a:pt x="11924" y="5657"/>
                  <a:pt x="11902" y="5657"/>
                </a:cubicBezTo>
                <a:close/>
                <a:moveTo>
                  <a:pt x="12109" y="5657"/>
                </a:moveTo>
                <a:cubicBezTo>
                  <a:pt x="12086" y="5657"/>
                  <a:pt x="12068" y="5688"/>
                  <a:pt x="12068" y="5726"/>
                </a:cubicBezTo>
                <a:cubicBezTo>
                  <a:pt x="12068" y="5764"/>
                  <a:pt x="12086" y="5794"/>
                  <a:pt x="12109" y="5794"/>
                </a:cubicBezTo>
                <a:cubicBezTo>
                  <a:pt x="12132" y="5794"/>
                  <a:pt x="12150" y="5764"/>
                  <a:pt x="12150" y="5726"/>
                </a:cubicBezTo>
                <a:cubicBezTo>
                  <a:pt x="12150" y="5688"/>
                  <a:pt x="12132" y="5657"/>
                  <a:pt x="12109" y="5657"/>
                </a:cubicBezTo>
                <a:close/>
                <a:moveTo>
                  <a:pt x="12324" y="5657"/>
                </a:moveTo>
                <a:cubicBezTo>
                  <a:pt x="12301" y="5657"/>
                  <a:pt x="12283" y="5688"/>
                  <a:pt x="12283" y="5726"/>
                </a:cubicBezTo>
                <a:cubicBezTo>
                  <a:pt x="12283" y="5764"/>
                  <a:pt x="12301" y="5794"/>
                  <a:pt x="12324" y="5794"/>
                </a:cubicBezTo>
                <a:cubicBezTo>
                  <a:pt x="12346" y="5794"/>
                  <a:pt x="12365" y="5764"/>
                  <a:pt x="12365" y="5726"/>
                </a:cubicBezTo>
                <a:cubicBezTo>
                  <a:pt x="12365" y="5688"/>
                  <a:pt x="12346" y="5657"/>
                  <a:pt x="12324" y="5657"/>
                </a:cubicBezTo>
                <a:close/>
                <a:moveTo>
                  <a:pt x="12531" y="5657"/>
                </a:moveTo>
                <a:cubicBezTo>
                  <a:pt x="12508" y="5657"/>
                  <a:pt x="12490" y="5688"/>
                  <a:pt x="12490" y="5726"/>
                </a:cubicBezTo>
                <a:cubicBezTo>
                  <a:pt x="12490" y="5764"/>
                  <a:pt x="12508" y="5794"/>
                  <a:pt x="12531" y="5794"/>
                </a:cubicBezTo>
                <a:cubicBezTo>
                  <a:pt x="12554" y="5794"/>
                  <a:pt x="12572" y="5764"/>
                  <a:pt x="12572" y="5726"/>
                </a:cubicBezTo>
                <a:cubicBezTo>
                  <a:pt x="12572" y="5688"/>
                  <a:pt x="12554" y="5657"/>
                  <a:pt x="12531" y="5657"/>
                </a:cubicBezTo>
                <a:close/>
                <a:moveTo>
                  <a:pt x="12738" y="5657"/>
                </a:moveTo>
                <a:cubicBezTo>
                  <a:pt x="12716" y="5657"/>
                  <a:pt x="12697" y="5688"/>
                  <a:pt x="12697" y="5726"/>
                </a:cubicBezTo>
                <a:cubicBezTo>
                  <a:pt x="12697" y="5764"/>
                  <a:pt x="12716" y="5794"/>
                  <a:pt x="12738" y="5794"/>
                </a:cubicBezTo>
                <a:cubicBezTo>
                  <a:pt x="12761" y="5794"/>
                  <a:pt x="12779" y="5764"/>
                  <a:pt x="12779" y="5726"/>
                </a:cubicBezTo>
                <a:cubicBezTo>
                  <a:pt x="12779" y="5688"/>
                  <a:pt x="12761" y="5657"/>
                  <a:pt x="12738" y="5657"/>
                </a:cubicBezTo>
                <a:close/>
                <a:moveTo>
                  <a:pt x="12953" y="5657"/>
                </a:moveTo>
                <a:cubicBezTo>
                  <a:pt x="12931" y="5657"/>
                  <a:pt x="12912" y="5688"/>
                  <a:pt x="12912" y="5726"/>
                </a:cubicBezTo>
                <a:cubicBezTo>
                  <a:pt x="12912" y="5764"/>
                  <a:pt x="12931" y="5794"/>
                  <a:pt x="12953" y="5794"/>
                </a:cubicBezTo>
                <a:cubicBezTo>
                  <a:pt x="12976" y="5794"/>
                  <a:pt x="12994" y="5764"/>
                  <a:pt x="12994" y="5726"/>
                </a:cubicBezTo>
                <a:cubicBezTo>
                  <a:pt x="12994" y="5688"/>
                  <a:pt x="12976" y="5657"/>
                  <a:pt x="12953" y="5657"/>
                </a:cubicBezTo>
                <a:close/>
                <a:moveTo>
                  <a:pt x="13161" y="5657"/>
                </a:moveTo>
                <a:cubicBezTo>
                  <a:pt x="13138" y="5657"/>
                  <a:pt x="13120" y="5688"/>
                  <a:pt x="13120" y="5726"/>
                </a:cubicBezTo>
                <a:cubicBezTo>
                  <a:pt x="13120" y="5764"/>
                  <a:pt x="13138" y="5794"/>
                  <a:pt x="13161" y="5794"/>
                </a:cubicBezTo>
                <a:cubicBezTo>
                  <a:pt x="13183" y="5794"/>
                  <a:pt x="13202" y="5764"/>
                  <a:pt x="13202" y="5726"/>
                </a:cubicBezTo>
                <a:cubicBezTo>
                  <a:pt x="13202" y="5688"/>
                  <a:pt x="13183" y="5657"/>
                  <a:pt x="13161" y="5657"/>
                </a:cubicBezTo>
                <a:close/>
                <a:moveTo>
                  <a:pt x="13368" y="5657"/>
                </a:moveTo>
                <a:cubicBezTo>
                  <a:pt x="13345" y="5657"/>
                  <a:pt x="13327" y="5688"/>
                  <a:pt x="13327" y="5726"/>
                </a:cubicBezTo>
                <a:cubicBezTo>
                  <a:pt x="13327" y="5764"/>
                  <a:pt x="13345" y="5794"/>
                  <a:pt x="13368" y="5794"/>
                </a:cubicBezTo>
                <a:cubicBezTo>
                  <a:pt x="13391" y="5794"/>
                  <a:pt x="13409" y="5764"/>
                  <a:pt x="13409" y="5726"/>
                </a:cubicBezTo>
                <a:cubicBezTo>
                  <a:pt x="13409" y="5688"/>
                  <a:pt x="13391" y="5657"/>
                  <a:pt x="13368" y="5657"/>
                </a:cubicBezTo>
                <a:close/>
                <a:moveTo>
                  <a:pt x="13583" y="5657"/>
                </a:moveTo>
                <a:cubicBezTo>
                  <a:pt x="13560" y="5657"/>
                  <a:pt x="13542" y="5688"/>
                  <a:pt x="13542" y="5726"/>
                </a:cubicBezTo>
                <a:cubicBezTo>
                  <a:pt x="13542" y="5764"/>
                  <a:pt x="13560" y="5794"/>
                  <a:pt x="13583" y="5794"/>
                </a:cubicBezTo>
                <a:cubicBezTo>
                  <a:pt x="13605" y="5794"/>
                  <a:pt x="13624" y="5764"/>
                  <a:pt x="13624" y="5726"/>
                </a:cubicBezTo>
                <a:cubicBezTo>
                  <a:pt x="13624" y="5688"/>
                  <a:pt x="13605" y="5657"/>
                  <a:pt x="13583" y="5657"/>
                </a:cubicBezTo>
                <a:close/>
                <a:moveTo>
                  <a:pt x="13790" y="5657"/>
                </a:moveTo>
                <a:cubicBezTo>
                  <a:pt x="13767" y="5657"/>
                  <a:pt x="13749" y="5688"/>
                  <a:pt x="13749" y="5726"/>
                </a:cubicBezTo>
                <a:cubicBezTo>
                  <a:pt x="13749" y="5764"/>
                  <a:pt x="13767" y="5794"/>
                  <a:pt x="13790" y="5794"/>
                </a:cubicBezTo>
                <a:cubicBezTo>
                  <a:pt x="13813" y="5794"/>
                  <a:pt x="13831" y="5764"/>
                  <a:pt x="13831" y="5726"/>
                </a:cubicBezTo>
                <a:cubicBezTo>
                  <a:pt x="13831" y="5688"/>
                  <a:pt x="13813" y="5657"/>
                  <a:pt x="13790" y="5657"/>
                </a:cubicBezTo>
                <a:close/>
                <a:moveTo>
                  <a:pt x="13997" y="5657"/>
                </a:moveTo>
                <a:cubicBezTo>
                  <a:pt x="13975" y="5657"/>
                  <a:pt x="13956" y="5688"/>
                  <a:pt x="13956" y="5726"/>
                </a:cubicBezTo>
                <a:cubicBezTo>
                  <a:pt x="13956" y="5764"/>
                  <a:pt x="13975" y="5794"/>
                  <a:pt x="13997" y="5794"/>
                </a:cubicBezTo>
                <a:cubicBezTo>
                  <a:pt x="14020" y="5794"/>
                  <a:pt x="14038" y="5764"/>
                  <a:pt x="14038" y="5726"/>
                </a:cubicBezTo>
                <a:cubicBezTo>
                  <a:pt x="14038" y="5688"/>
                  <a:pt x="14020" y="5657"/>
                  <a:pt x="13997" y="5657"/>
                </a:cubicBezTo>
                <a:close/>
                <a:moveTo>
                  <a:pt x="14212" y="5657"/>
                </a:moveTo>
                <a:cubicBezTo>
                  <a:pt x="14190" y="5657"/>
                  <a:pt x="14171" y="5688"/>
                  <a:pt x="14171" y="5726"/>
                </a:cubicBezTo>
                <a:cubicBezTo>
                  <a:pt x="14171" y="5764"/>
                  <a:pt x="14190" y="5794"/>
                  <a:pt x="14212" y="5794"/>
                </a:cubicBezTo>
                <a:cubicBezTo>
                  <a:pt x="14235" y="5794"/>
                  <a:pt x="14253" y="5764"/>
                  <a:pt x="14253" y="5726"/>
                </a:cubicBezTo>
                <a:cubicBezTo>
                  <a:pt x="14253" y="5688"/>
                  <a:pt x="14235" y="5657"/>
                  <a:pt x="14212" y="5657"/>
                </a:cubicBezTo>
                <a:close/>
                <a:moveTo>
                  <a:pt x="14420" y="5657"/>
                </a:moveTo>
                <a:cubicBezTo>
                  <a:pt x="14397" y="5657"/>
                  <a:pt x="14379" y="5688"/>
                  <a:pt x="14379" y="5726"/>
                </a:cubicBezTo>
                <a:cubicBezTo>
                  <a:pt x="14379" y="5764"/>
                  <a:pt x="14397" y="5794"/>
                  <a:pt x="14420" y="5794"/>
                </a:cubicBezTo>
                <a:cubicBezTo>
                  <a:pt x="14442" y="5794"/>
                  <a:pt x="14461" y="5764"/>
                  <a:pt x="14461" y="5726"/>
                </a:cubicBezTo>
                <a:cubicBezTo>
                  <a:pt x="14461" y="5688"/>
                  <a:pt x="14442" y="5657"/>
                  <a:pt x="14420" y="5657"/>
                </a:cubicBezTo>
                <a:close/>
                <a:moveTo>
                  <a:pt x="14627" y="5657"/>
                </a:moveTo>
                <a:cubicBezTo>
                  <a:pt x="14604" y="5657"/>
                  <a:pt x="14586" y="5688"/>
                  <a:pt x="14586" y="5726"/>
                </a:cubicBezTo>
                <a:cubicBezTo>
                  <a:pt x="14586" y="5764"/>
                  <a:pt x="14604" y="5794"/>
                  <a:pt x="14627" y="5794"/>
                </a:cubicBezTo>
                <a:cubicBezTo>
                  <a:pt x="14649" y="5794"/>
                  <a:pt x="14668" y="5764"/>
                  <a:pt x="14668" y="5726"/>
                </a:cubicBezTo>
                <a:cubicBezTo>
                  <a:pt x="14668" y="5688"/>
                  <a:pt x="14649" y="5657"/>
                  <a:pt x="14627" y="5657"/>
                </a:cubicBezTo>
                <a:close/>
                <a:moveTo>
                  <a:pt x="14842" y="5657"/>
                </a:moveTo>
                <a:cubicBezTo>
                  <a:pt x="14819" y="5657"/>
                  <a:pt x="14801" y="5688"/>
                  <a:pt x="14801" y="5726"/>
                </a:cubicBezTo>
                <a:cubicBezTo>
                  <a:pt x="14801" y="5764"/>
                  <a:pt x="14819" y="5794"/>
                  <a:pt x="14842" y="5794"/>
                </a:cubicBezTo>
                <a:cubicBezTo>
                  <a:pt x="14864" y="5794"/>
                  <a:pt x="14883" y="5764"/>
                  <a:pt x="14883" y="5726"/>
                </a:cubicBezTo>
                <a:cubicBezTo>
                  <a:pt x="14883" y="5688"/>
                  <a:pt x="14864" y="5657"/>
                  <a:pt x="14842" y="5657"/>
                </a:cubicBezTo>
                <a:close/>
                <a:moveTo>
                  <a:pt x="15049" y="5657"/>
                </a:moveTo>
                <a:cubicBezTo>
                  <a:pt x="15026" y="5657"/>
                  <a:pt x="15008" y="5688"/>
                  <a:pt x="15008" y="5726"/>
                </a:cubicBezTo>
                <a:cubicBezTo>
                  <a:pt x="15008" y="5764"/>
                  <a:pt x="15026" y="5794"/>
                  <a:pt x="15049" y="5794"/>
                </a:cubicBezTo>
                <a:cubicBezTo>
                  <a:pt x="15072" y="5794"/>
                  <a:pt x="15090" y="5764"/>
                  <a:pt x="15090" y="5726"/>
                </a:cubicBezTo>
                <a:cubicBezTo>
                  <a:pt x="15090" y="5688"/>
                  <a:pt x="15072" y="5657"/>
                  <a:pt x="15049" y="5657"/>
                </a:cubicBezTo>
                <a:close/>
                <a:moveTo>
                  <a:pt x="15256" y="5657"/>
                </a:moveTo>
                <a:cubicBezTo>
                  <a:pt x="15234" y="5657"/>
                  <a:pt x="15215" y="5688"/>
                  <a:pt x="15215" y="5726"/>
                </a:cubicBezTo>
                <a:cubicBezTo>
                  <a:pt x="15215" y="5764"/>
                  <a:pt x="15234" y="5794"/>
                  <a:pt x="15256" y="5794"/>
                </a:cubicBezTo>
                <a:cubicBezTo>
                  <a:pt x="15279" y="5794"/>
                  <a:pt x="15297" y="5764"/>
                  <a:pt x="15297" y="5726"/>
                </a:cubicBezTo>
                <a:cubicBezTo>
                  <a:pt x="15297" y="5688"/>
                  <a:pt x="15279" y="5657"/>
                  <a:pt x="15256" y="5657"/>
                </a:cubicBezTo>
                <a:close/>
                <a:moveTo>
                  <a:pt x="15471" y="5657"/>
                </a:moveTo>
                <a:cubicBezTo>
                  <a:pt x="15449" y="5657"/>
                  <a:pt x="15430" y="5688"/>
                  <a:pt x="15430" y="5726"/>
                </a:cubicBezTo>
                <a:cubicBezTo>
                  <a:pt x="15430" y="5764"/>
                  <a:pt x="15449" y="5794"/>
                  <a:pt x="15471" y="5794"/>
                </a:cubicBezTo>
                <a:cubicBezTo>
                  <a:pt x="15494" y="5794"/>
                  <a:pt x="15512" y="5764"/>
                  <a:pt x="15512" y="5726"/>
                </a:cubicBezTo>
                <a:cubicBezTo>
                  <a:pt x="15512" y="5688"/>
                  <a:pt x="15494" y="5657"/>
                  <a:pt x="15471" y="5657"/>
                </a:cubicBezTo>
                <a:close/>
                <a:moveTo>
                  <a:pt x="15679" y="5657"/>
                </a:moveTo>
                <a:cubicBezTo>
                  <a:pt x="15656" y="5657"/>
                  <a:pt x="15638" y="5688"/>
                  <a:pt x="15638" y="5726"/>
                </a:cubicBezTo>
                <a:cubicBezTo>
                  <a:pt x="15638" y="5764"/>
                  <a:pt x="15656" y="5794"/>
                  <a:pt x="15679" y="5794"/>
                </a:cubicBezTo>
                <a:cubicBezTo>
                  <a:pt x="15701" y="5794"/>
                  <a:pt x="15720" y="5764"/>
                  <a:pt x="15720" y="5726"/>
                </a:cubicBezTo>
                <a:cubicBezTo>
                  <a:pt x="15720" y="5688"/>
                  <a:pt x="15701" y="5657"/>
                  <a:pt x="15679" y="5657"/>
                </a:cubicBezTo>
                <a:close/>
                <a:moveTo>
                  <a:pt x="15894" y="5657"/>
                </a:moveTo>
                <a:cubicBezTo>
                  <a:pt x="15871" y="5657"/>
                  <a:pt x="15853" y="5688"/>
                  <a:pt x="15853" y="5726"/>
                </a:cubicBezTo>
                <a:cubicBezTo>
                  <a:pt x="15853" y="5764"/>
                  <a:pt x="15871" y="5794"/>
                  <a:pt x="15894" y="5794"/>
                </a:cubicBezTo>
                <a:cubicBezTo>
                  <a:pt x="15916" y="5794"/>
                  <a:pt x="15935" y="5764"/>
                  <a:pt x="15935" y="5726"/>
                </a:cubicBezTo>
                <a:cubicBezTo>
                  <a:pt x="15935" y="5688"/>
                  <a:pt x="15916" y="5657"/>
                  <a:pt x="15894" y="5657"/>
                </a:cubicBezTo>
                <a:close/>
                <a:moveTo>
                  <a:pt x="16101" y="5657"/>
                </a:moveTo>
                <a:cubicBezTo>
                  <a:pt x="16078" y="5657"/>
                  <a:pt x="16060" y="5688"/>
                  <a:pt x="16060" y="5726"/>
                </a:cubicBezTo>
                <a:cubicBezTo>
                  <a:pt x="16060" y="5764"/>
                  <a:pt x="16078" y="5794"/>
                  <a:pt x="16101" y="5794"/>
                </a:cubicBezTo>
                <a:cubicBezTo>
                  <a:pt x="16123" y="5794"/>
                  <a:pt x="16142" y="5764"/>
                  <a:pt x="16142" y="5726"/>
                </a:cubicBezTo>
                <a:cubicBezTo>
                  <a:pt x="16142" y="5688"/>
                  <a:pt x="16123" y="5657"/>
                  <a:pt x="16101" y="5657"/>
                </a:cubicBezTo>
                <a:close/>
                <a:moveTo>
                  <a:pt x="16308" y="5657"/>
                </a:moveTo>
                <a:cubicBezTo>
                  <a:pt x="16285" y="5657"/>
                  <a:pt x="16267" y="5688"/>
                  <a:pt x="16267" y="5726"/>
                </a:cubicBezTo>
                <a:cubicBezTo>
                  <a:pt x="16267" y="5764"/>
                  <a:pt x="16285" y="5794"/>
                  <a:pt x="16308" y="5794"/>
                </a:cubicBezTo>
                <a:cubicBezTo>
                  <a:pt x="16331" y="5794"/>
                  <a:pt x="16349" y="5764"/>
                  <a:pt x="16349" y="5726"/>
                </a:cubicBezTo>
                <a:cubicBezTo>
                  <a:pt x="16349" y="5688"/>
                  <a:pt x="16331" y="5657"/>
                  <a:pt x="16308" y="5657"/>
                </a:cubicBezTo>
                <a:close/>
                <a:moveTo>
                  <a:pt x="16523" y="5657"/>
                </a:moveTo>
                <a:cubicBezTo>
                  <a:pt x="16500" y="5657"/>
                  <a:pt x="16482" y="5688"/>
                  <a:pt x="16482" y="5726"/>
                </a:cubicBezTo>
                <a:cubicBezTo>
                  <a:pt x="16482" y="5764"/>
                  <a:pt x="16500" y="5794"/>
                  <a:pt x="16523" y="5794"/>
                </a:cubicBezTo>
                <a:cubicBezTo>
                  <a:pt x="16546" y="5794"/>
                  <a:pt x="16564" y="5764"/>
                  <a:pt x="16564" y="5726"/>
                </a:cubicBezTo>
                <a:cubicBezTo>
                  <a:pt x="16564" y="5688"/>
                  <a:pt x="16546" y="5657"/>
                  <a:pt x="16523" y="5657"/>
                </a:cubicBezTo>
                <a:close/>
                <a:moveTo>
                  <a:pt x="16730" y="5657"/>
                </a:moveTo>
                <a:cubicBezTo>
                  <a:pt x="16708" y="5657"/>
                  <a:pt x="16689" y="5688"/>
                  <a:pt x="16689" y="5726"/>
                </a:cubicBezTo>
                <a:cubicBezTo>
                  <a:pt x="16689" y="5764"/>
                  <a:pt x="16708" y="5794"/>
                  <a:pt x="16730" y="5794"/>
                </a:cubicBezTo>
                <a:cubicBezTo>
                  <a:pt x="16753" y="5794"/>
                  <a:pt x="16771" y="5764"/>
                  <a:pt x="16771" y="5726"/>
                </a:cubicBezTo>
                <a:cubicBezTo>
                  <a:pt x="16771" y="5688"/>
                  <a:pt x="16753" y="5657"/>
                  <a:pt x="16730" y="5657"/>
                </a:cubicBezTo>
                <a:close/>
                <a:moveTo>
                  <a:pt x="16938" y="5657"/>
                </a:moveTo>
                <a:cubicBezTo>
                  <a:pt x="16915" y="5657"/>
                  <a:pt x="16897" y="5688"/>
                  <a:pt x="16897" y="5726"/>
                </a:cubicBezTo>
                <a:cubicBezTo>
                  <a:pt x="16897" y="5764"/>
                  <a:pt x="16915" y="5794"/>
                  <a:pt x="16938" y="5794"/>
                </a:cubicBezTo>
                <a:cubicBezTo>
                  <a:pt x="16960" y="5794"/>
                  <a:pt x="16979" y="5764"/>
                  <a:pt x="16979" y="5726"/>
                </a:cubicBezTo>
                <a:cubicBezTo>
                  <a:pt x="16979" y="5688"/>
                  <a:pt x="16960" y="5657"/>
                  <a:pt x="16938" y="5657"/>
                </a:cubicBezTo>
                <a:close/>
                <a:moveTo>
                  <a:pt x="17153" y="5657"/>
                </a:moveTo>
                <a:cubicBezTo>
                  <a:pt x="17130" y="5657"/>
                  <a:pt x="17111" y="5688"/>
                  <a:pt x="17111" y="5726"/>
                </a:cubicBezTo>
                <a:cubicBezTo>
                  <a:pt x="17111" y="5764"/>
                  <a:pt x="17130" y="5794"/>
                  <a:pt x="17153" y="5794"/>
                </a:cubicBezTo>
                <a:cubicBezTo>
                  <a:pt x="17175" y="5794"/>
                  <a:pt x="17194" y="5764"/>
                  <a:pt x="17194" y="5726"/>
                </a:cubicBezTo>
                <a:cubicBezTo>
                  <a:pt x="17194" y="5688"/>
                  <a:pt x="17175" y="5657"/>
                  <a:pt x="17153" y="5657"/>
                </a:cubicBezTo>
                <a:close/>
                <a:moveTo>
                  <a:pt x="17360" y="5657"/>
                </a:moveTo>
                <a:cubicBezTo>
                  <a:pt x="17337" y="5657"/>
                  <a:pt x="17319" y="5688"/>
                  <a:pt x="17319" y="5726"/>
                </a:cubicBezTo>
                <a:cubicBezTo>
                  <a:pt x="17319" y="5764"/>
                  <a:pt x="17337" y="5794"/>
                  <a:pt x="17360" y="5794"/>
                </a:cubicBezTo>
                <a:cubicBezTo>
                  <a:pt x="17382" y="5794"/>
                  <a:pt x="17401" y="5764"/>
                  <a:pt x="17401" y="5726"/>
                </a:cubicBezTo>
                <a:cubicBezTo>
                  <a:pt x="17401" y="5688"/>
                  <a:pt x="17382" y="5657"/>
                  <a:pt x="17360" y="5657"/>
                </a:cubicBezTo>
                <a:close/>
                <a:moveTo>
                  <a:pt x="17567" y="5657"/>
                </a:moveTo>
                <a:cubicBezTo>
                  <a:pt x="17544" y="5657"/>
                  <a:pt x="17526" y="5688"/>
                  <a:pt x="17526" y="5726"/>
                </a:cubicBezTo>
                <a:cubicBezTo>
                  <a:pt x="17526" y="5764"/>
                  <a:pt x="17544" y="5794"/>
                  <a:pt x="17567" y="5794"/>
                </a:cubicBezTo>
                <a:cubicBezTo>
                  <a:pt x="17590" y="5794"/>
                  <a:pt x="17608" y="5764"/>
                  <a:pt x="17608" y="5726"/>
                </a:cubicBezTo>
                <a:cubicBezTo>
                  <a:pt x="17608" y="5688"/>
                  <a:pt x="17590" y="5657"/>
                  <a:pt x="17567" y="5657"/>
                </a:cubicBezTo>
                <a:close/>
                <a:moveTo>
                  <a:pt x="17782" y="5657"/>
                </a:moveTo>
                <a:cubicBezTo>
                  <a:pt x="17759" y="5657"/>
                  <a:pt x="17741" y="5688"/>
                  <a:pt x="17741" y="5726"/>
                </a:cubicBezTo>
                <a:cubicBezTo>
                  <a:pt x="17741" y="5764"/>
                  <a:pt x="17759" y="5794"/>
                  <a:pt x="17782" y="5794"/>
                </a:cubicBezTo>
                <a:cubicBezTo>
                  <a:pt x="17805" y="5794"/>
                  <a:pt x="17823" y="5764"/>
                  <a:pt x="17823" y="5726"/>
                </a:cubicBezTo>
                <a:cubicBezTo>
                  <a:pt x="17823" y="5688"/>
                  <a:pt x="17805" y="5657"/>
                  <a:pt x="17782" y="5657"/>
                </a:cubicBezTo>
                <a:close/>
                <a:moveTo>
                  <a:pt x="17989" y="5657"/>
                </a:moveTo>
                <a:cubicBezTo>
                  <a:pt x="17967" y="5657"/>
                  <a:pt x="17948" y="5688"/>
                  <a:pt x="17948" y="5726"/>
                </a:cubicBezTo>
                <a:cubicBezTo>
                  <a:pt x="17948" y="5764"/>
                  <a:pt x="17967" y="5794"/>
                  <a:pt x="17989" y="5794"/>
                </a:cubicBezTo>
                <a:cubicBezTo>
                  <a:pt x="18012" y="5794"/>
                  <a:pt x="18030" y="5764"/>
                  <a:pt x="18030" y="5726"/>
                </a:cubicBezTo>
                <a:cubicBezTo>
                  <a:pt x="18030" y="5688"/>
                  <a:pt x="18012" y="5657"/>
                  <a:pt x="17989" y="5657"/>
                </a:cubicBezTo>
                <a:close/>
                <a:moveTo>
                  <a:pt x="18197" y="5657"/>
                </a:moveTo>
                <a:cubicBezTo>
                  <a:pt x="18174" y="5657"/>
                  <a:pt x="18156" y="5688"/>
                  <a:pt x="18156" y="5726"/>
                </a:cubicBezTo>
                <a:cubicBezTo>
                  <a:pt x="18156" y="5764"/>
                  <a:pt x="18174" y="5794"/>
                  <a:pt x="18197" y="5794"/>
                </a:cubicBezTo>
                <a:cubicBezTo>
                  <a:pt x="18219" y="5794"/>
                  <a:pt x="18238" y="5764"/>
                  <a:pt x="18238" y="5726"/>
                </a:cubicBezTo>
                <a:cubicBezTo>
                  <a:pt x="18238" y="5688"/>
                  <a:pt x="18219" y="5657"/>
                  <a:pt x="18197" y="5657"/>
                </a:cubicBezTo>
                <a:close/>
                <a:moveTo>
                  <a:pt x="18412" y="5657"/>
                </a:moveTo>
                <a:cubicBezTo>
                  <a:pt x="18389" y="5657"/>
                  <a:pt x="18370" y="5688"/>
                  <a:pt x="18370" y="5726"/>
                </a:cubicBezTo>
                <a:cubicBezTo>
                  <a:pt x="18370" y="5764"/>
                  <a:pt x="18389" y="5794"/>
                  <a:pt x="18412" y="5794"/>
                </a:cubicBezTo>
                <a:cubicBezTo>
                  <a:pt x="18434" y="5794"/>
                  <a:pt x="18453" y="5764"/>
                  <a:pt x="18453" y="5726"/>
                </a:cubicBezTo>
                <a:cubicBezTo>
                  <a:pt x="18453" y="5688"/>
                  <a:pt x="18434" y="5657"/>
                  <a:pt x="18412" y="5657"/>
                </a:cubicBezTo>
                <a:close/>
                <a:moveTo>
                  <a:pt x="18619" y="5657"/>
                </a:moveTo>
                <a:cubicBezTo>
                  <a:pt x="18596" y="5657"/>
                  <a:pt x="18578" y="5688"/>
                  <a:pt x="18578" y="5726"/>
                </a:cubicBezTo>
                <a:cubicBezTo>
                  <a:pt x="18578" y="5764"/>
                  <a:pt x="18596" y="5794"/>
                  <a:pt x="18619" y="5794"/>
                </a:cubicBezTo>
                <a:cubicBezTo>
                  <a:pt x="18641" y="5794"/>
                  <a:pt x="18660" y="5764"/>
                  <a:pt x="18660" y="5726"/>
                </a:cubicBezTo>
                <a:cubicBezTo>
                  <a:pt x="18660" y="5688"/>
                  <a:pt x="18641" y="5657"/>
                  <a:pt x="18619" y="5657"/>
                </a:cubicBezTo>
                <a:close/>
                <a:moveTo>
                  <a:pt x="19458" y="5657"/>
                </a:moveTo>
                <a:cubicBezTo>
                  <a:pt x="19450" y="5657"/>
                  <a:pt x="19444" y="5661"/>
                  <a:pt x="19438" y="5667"/>
                </a:cubicBezTo>
                <a:lnTo>
                  <a:pt x="19475" y="5667"/>
                </a:lnTo>
                <a:cubicBezTo>
                  <a:pt x="19476" y="5666"/>
                  <a:pt x="19476" y="5665"/>
                  <a:pt x="19476" y="5665"/>
                </a:cubicBezTo>
                <a:cubicBezTo>
                  <a:pt x="19470" y="5660"/>
                  <a:pt x="19464" y="5657"/>
                  <a:pt x="19458" y="5657"/>
                </a:cubicBezTo>
                <a:close/>
                <a:moveTo>
                  <a:pt x="19878" y="5657"/>
                </a:moveTo>
                <a:cubicBezTo>
                  <a:pt x="19855" y="5657"/>
                  <a:pt x="19837" y="5688"/>
                  <a:pt x="19837" y="5726"/>
                </a:cubicBezTo>
                <a:cubicBezTo>
                  <a:pt x="19837" y="5764"/>
                  <a:pt x="19855" y="5794"/>
                  <a:pt x="19878" y="5794"/>
                </a:cubicBezTo>
                <a:cubicBezTo>
                  <a:pt x="19900" y="5794"/>
                  <a:pt x="19919" y="5764"/>
                  <a:pt x="19919" y="5726"/>
                </a:cubicBezTo>
                <a:cubicBezTo>
                  <a:pt x="19919" y="5688"/>
                  <a:pt x="19900" y="5657"/>
                  <a:pt x="19878" y="5657"/>
                </a:cubicBezTo>
                <a:close/>
                <a:moveTo>
                  <a:pt x="10467" y="5696"/>
                </a:moveTo>
                <a:cubicBezTo>
                  <a:pt x="10456" y="5706"/>
                  <a:pt x="10433" y="5726"/>
                  <a:pt x="10433" y="5757"/>
                </a:cubicBezTo>
                <a:cubicBezTo>
                  <a:pt x="10433" y="5762"/>
                  <a:pt x="10438" y="5772"/>
                  <a:pt x="10447" y="5784"/>
                </a:cubicBezTo>
                <a:cubicBezTo>
                  <a:pt x="10460" y="5773"/>
                  <a:pt x="10470" y="5750"/>
                  <a:pt x="10470" y="5723"/>
                </a:cubicBezTo>
                <a:cubicBezTo>
                  <a:pt x="10470" y="5713"/>
                  <a:pt x="10469" y="5704"/>
                  <a:pt x="10467" y="5696"/>
                </a:cubicBezTo>
                <a:close/>
                <a:moveTo>
                  <a:pt x="11473" y="5696"/>
                </a:moveTo>
                <a:cubicBezTo>
                  <a:pt x="11473" y="5696"/>
                  <a:pt x="11454" y="5717"/>
                  <a:pt x="11454" y="5738"/>
                </a:cubicBezTo>
                <a:cubicBezTo>
                  <a:pt x="11454" y="5759"/>
                  <a:pt x="11461" y="5771"/>
                  <a:pt x="11467" y="5787"/>
                </a:cubicBezTo>
                <a:cubicBezTo>
                  <a:pt x="11471" y="5790"/>
                  <a:pt x="11475" y="5792"/>
                  <a:pt x="11480" y="5793"/>
                </a:cubicBezTo>
                <a:cubicBezTo>
                  <a:pt x="11485" y="5786"/>
                  <a:pt x="11494" y="5759"/>
                  <a:pt x="11496" y="5738"/>
                </a:cubicBezTo>
                <a:cubicBezTo>
                  <a:pt x="11488" y="5730"/>
                  <a:pt x="11483" y="5721"/>
                  <a:pt x="11473" y="5696"/>
                </a:cubicBezTo>
                <a:close/>
                <a:moveTo>
                  <a:pt x="11516" y="5696"/>
                </a:moveTo>
                <a:cubicBezTo>
                  <a:pt x="11506" y="5715"/>
                  <a:pt x="11504" y="5735"/>
                  <a:pt x="11513" y="5753"/>
                </a:cubicBezTo>
                <a:cubicBezTo>
                  <a:pt x="11515" y="5755"/>
                  <a:pt x="11515" y="5757"/>
                  <a:pt x="11517" y="5759"/>
                </a:cubicBezTo>
                <a:cubicBezTo>
                  <a:pt x="11519" y="5750"/>
                  <a:pt x="11521" y="5740"/>
                  <a:pt x="11521" y="5729"/>
                </a:cubicBezTo>
                <a:cubicBezTo>
                  <a:pt x="11521" y="5717"/>
                  <a:pt x="11519" y="5706"/>
                  <a:pt x="11516" y="5696"/>
                </a:cubicBezTo>
                <a:close/>
                <a:moveTo>
                  <a:pt x="461" y="5837"/>
                </a:moveTo>
                <a:cubicBezTo>
                  <a:pt x="443" y="5837"/>
                  <a:pt x="428" y="5855"/>
                  <a:pt x="422" y="5882"/>
                </a:cubicBezTo>
                <a:cubicBezTo>
                  <a:pt x="430" y="5889"/>
                  <a:pt x="439" y="5897"/>
                  <a:pt x="450" y="5905"/>
                </a:cubicBezTo>
                <a:cubicBezTo>
                  <a:pt x="450" y="5905"/>
                  <a:pt x="451" y="5905"/>
                  <a:pt x="451" y="5906"/>
                </a:cubicBezTo>
                <a:cubicBezTo>
                  <a:pt x="451" y="5905"/>
                  <a:pt x="451" y="5905"/>
                  <a:pt x="451" y="5905"/>
                </a:cubicBezTo>
                <a:cubicBezTo>
                  <a:pt x="453" y="5884"/>
                  <a:pt x="456" y="5871"/>
                  <a:pt x="461" y="5853"/>
                </a:cubicBezTo>
                <a:cubicBezTo>
                  <a:pt x="462" y="5849"/>
                  <a:pt x="463" y="5843"/>
                  <a:pt x="464" y="5837"/>
                </a:cubicBezTo>
                <a:cubicBezTo>
                  <a:pt x="463" y="5837"/>
                  <a:pt x="462" y="5837"/>
                  <a:pt x="461" y="5837"/>
                </a:cubicBezTo>
                <a:close/>
                <a:moveTo>
                  <a:pt x="671" y="5837"/>
                </a:moveTo>
                <a:cubicBezTo>
                  <a:pt x="648" y="5837"/>
                  <a:pt x="629" y="5867"/>
                  <a:pt x="629" y="5905"/>
                </a:cubicBezTo>
                <a:cubicBezTo>
                  <a:pt x="629" y="5943"/>
                  <a:pt x="648" y="5973"/>
                  <a:pt x="671" y="5973"/>
                </a:cubicBezTo>
                <a:cubicBezTo>
                  <a:pt x="693" y="5973"/>
                  <a:pt x="712" y="5943"/>
                  <a:pt x="712" y="5905"/>
                </a:cubicBezTo>
                <a:cubicBezTo>
                  <a:pt x="712" y="5867"/>
                  <a:pt x="693" y="5837"/>
                  <a:pt x="671" y="5837"/>
                </a:cubicBezTo>
                <a:close/>
                <a:moveTo>
                  <a:pt x="1721" y="5837"/>
                </a:moveTo>
                <a:cubicBezTo>
                  <a:pt x="1718" y="5837"/>
                  <a:pt x="1715" y="5837"/>
                  <a:pt x="1712" y="5839"/>
                </a:cubicBezTo>
                <a:cubicBezTo>
                  <a:pt x="1715" y="5846"/>
                  <a:pt x="1718" y="5853"/>
                  <a:pt x="1721" y="5860"/>
                </a:cubicBezTo>
                <a:cubicBezTo>
                  <a:pt x="1729" y="5877"/>
                  <a:pt x="1737" y="5893"/>
                  <a:pt x="1746" y="5905"/>
                </a:cubicBezTo>
                <a:cubicBezTo>
                  <a:pt x="1751" y="5911"/>
                  <a:pt x="1756" y="5916"/>
                  <a:pt x="1761" y="5920"/>
                </a:cubicBezTo>
                <a:cubicBezTo>
                  <a:pt x="1762" y="5915"/>
                  <a:pt x="1762" y="5910"/>
                  <a:pt x="1762" y="5905"/>
                </a:cubicBezTo>
                <a:cubicBezTo>
                  <a:pt x="1762" y="5867"/>
                  <a:pt x="1744" y="5837"/>
                  <a:pt x="1721" y="5837"/>
                </a:cubicBezTo>
                <a:close/>
                <a:moveTo>
                  <a:pt x="1930" y="5837"/>
                </a:moveTo>
                <a:cubicBezTo>
                  <a:pt x="1907" y="5837"/>
                  <a:pt x="1888" y="5867"/>
                  <a:pt x="1888" y="5905"/>
                </a:cubicBezTo>
                <a:cubicBezTo>
                  <a:pt x="1888" y="5906"/>
                  <a:pt x="1889" y="5906"/>
                  <a:pt x="1889" y="5907"/>
                </a:cubicBezTo>
                <a:cubicBezTo>
                  <a:pt x="1897" y="5914"/>
                  <a:pt x="1906" y="5932"/>
                  <a:pt x="1912" y="5944"/>
                </a:cubicBezTo>
                <a:cubicBezTo>
                  <a:pt x="1910" y="5949"/>
                  <a:pt x="1908" y="5955"/>
                  <a:pt x="1906" y="5960"/>
                </a:cubicBezTo>
                <a:cubicBezTo>
                  <a:pt x="1912" y="5968"/>
                  <a:pt x="1921" y="5973"/>
                  <a:pt x="1930" y="5973"/>
                </a:cubicBezTo>
                <a:cubicBezTo>
                  <a:pt x="1952" y="5973"/>
                  <a:pt x="1971" y="5943"/>
                  <a:pt x="1971" y="5905"/>
                </a:cubicBezTo>
                <a:cubicBezTo>
                  <a:pt x="1971" y="5867"/>
                  <a:pt x="1952" y="5837"/>
                  <a:pt x="1930" y="5837"/>
                </a:cubicBezTo>
                <a:close/>
                <a:moveTo>
                  <a:pt x="2137" y="5837"/>
                </a:moveTo>
                <a:cubicBezTo>
                  <a:pt x="2114" y="5837"/>
                  <a:pt x="2096" y="5867"/>
                  <a:pt x="2096" y="5905"/>
                </a:cubicBezTo>
                <a:cubicBezTo>
                  <a:pt x="2096" y="5943"/>
                  <a:pt x="2114" y="5973"/>
                  <a:pt x="2137" y="5973"/>
                </a:cubicBezTo>
                <a:cubicBezTo>
                  <a:pt x="2159" y="5973"/>
                  <a:pt x="2178" y="5943"/>
                  <a:pt x="2178" y="5905"/>
                </a:cubicBezTo>
                <a:cubicBezTo>
                  <a:pt x="2178" y="5867"/>
                  <a:pt x="2159" y="5837"/>
                  <a:pt x="2137" y="5837"/>
                </a:cubicBezTo>
                <a:close/>
                <a:moveTo>
                  <a:pt x="2352" y="5837"/>
                </a:moveTo>
                <a:cubicBezTo>
                  <a:pt x="2329" y="5837"/>
                  <a:pt x="2311" y="5867"/>
                  <a:pt x="2311" y="5905"/>
                </a:cubicBezTo>
                <a:cubicBezTo>
                  <a:pt x="2311" y="5943"/>
                  <a:pt x="2329" y="5973"/>
                  <a:pt x="2352" y="5973"/>
                </a:cubicBezTo>
                <a:cubicBezTo>
                  <a:pt x="2374" y="5973"/>
                  <a:pt x="2393" y="5943"/>
                  <a:pt x="2393" y="5905"/>
                </a:cubicBezTo>
                <a:cubicBezTo>
                  <a:pt x="2393" y="5867"/>
                  <a:pt x="2374" y="5837"/>
                  <a:pt x="2352" y="5837"/>
                </a:cubicBezTo>
                <a:close/>
                <a:moveTo>
                  <a:pt x="2559" y="5837"/>
                </a:moveTo>
                <a:cubicBezTo>
                  <a:pt x="2536" y="5837"/>
                  <a:pt x="2518" y="5867"/>
                  <a:pt x="2518" y="5905"/>
                </a:cubicBezTo>
                <a:cubicBezTo>
                  <a:pt x="2518" y="5943"/>
                  <a:pt x="2536" y="5973"/>
                  <a:pt x="2559" y="5973"/>
                </a:cubicBezTo>
                <a:cubicBezTo>
                  <a:pt x="2582" y="5973"/>
                  <a:pt x="2600" y="5943"/>
                  <a:pt x="2600" y="5905"/>
                </a:cubicBezTo>
                <a:cubicBezTo>
                  <a:pt x="2600" y="5867"/>
                  <a:pt x="2582" y="5837"/>
                  <a:pt x="2559" y="5837"/>
                </a:cubicBezTo>
                <a:close/>
                <a:moveTo>
                  <a:pt x="2766" y="5837"/>
                </a:moveTo>
                <a:cubicBezTo>
                  <a:pt x="2744" y="5837"/>
                  <a:pt x="2725" y="5867"/>
                  <a:pt x="2725" y="5905"/>
                </a:cubicBezTo>
                <a:cubicBezTo>
                  <a:pt x="2725" y="5943"/>
                  <a:pt x="2744" y="5973"/>
                  <a:pt x="2766" y="5973"/>
                </a:cubicBezTo>
                <a:cubicBezTo>
                  <a:pt x="2789" y="5973"/>
                  <a:pt x="2807" y="5943"/>
                  <a:pt x="2807" y="5905"/>
                </a:cubicBezTo>
                <a:cubicBezTo>
                  <a:pt x="2807" y="5867"/>
                  <a:pt x="2789" y="5837"/>
                  <a:pt x="2766" y="5837"/>
                </a:cubicBezTo>
                <a:close/>
                <a:moveTo>
                  <a:pt x="2981" y="5837"/>
                </a:moveTo>
                <a:cubicBezTo>
                  <a:pt x="2959" y="5837"/>
                  <a:pt x="2940" y="5867"/>
                  <a:pt x="2940" y="5905"/>
                </a:cubicBezTo>
                <a:cubicBezTo>
                  <a:pt x="2940" y="5943"/>
                  <a:pt x="2959" y="5973"/>
                  <a:pt x="2981" y="5973"/>
                </a:cubicBezTo>
                <a:cubicBezTo>
                  <a:pt x="3004" y="5973"/>
                  <a:pt x="3022" y="5943"/>
                  <a:pt x="3022" y="5905"/>
                </a:cubicBezTo>
                <a:cubicBezTo>
                  <a:pt x="3022" y="5867"/>
                  <a:pt x="3004" y="5837"/>
                  <a:pt x="2981" y="5837"/>
                </a:cubicBezTo>
                <a:close/>
                <a:moveTo>
                  <a:pt x="3188" y="5837"/>
                </a:moveTo>
                <a:cubicBezTo>
                  <a:pt x="3166" y="5837"/>
                  <a:pt x="3147" y="5867"/>
                  <a:pt x="3147" y="5905"/>
                </a:cubicBezTo>
                <a:cubicBezTo>
                  <a:pt x="3147" y="5943"/>
                  <a:pt x="3166" y="5973"/>
                  <a:pt x="3188" y="5973"/>
                </a:cubicBezTo>
                <a:cubicBezTo>
                  <a:pt x="3211" y="5973"/>
                  <a:pt x="3230" y="5943"/>
                  <a:pt x="3230" y="5905"/>
                </a:cubicBezTo>
                <a:cubicBezTo>
                  <a:pt x="3230" y="5867"/>
                  <a:pt x="3211" y="5837"/>
                  <a:pt x="3188" y="5837"/>
                </a:cubicBezTo>
                <a:close/>
                <a:moveTo>
                  <a:pt x="3396" y="5837"/>
                </a:moveTo>
                <a:cubicBezTo>
                  <a:pt x="3373" y="5837"/>
                  <a:pt x="3355" y="5867"/>
                  <a:pt x="3355" y="5905"/>
                </a:cubicBezTo>
                <a:cubicBezTo>
                  <a:pt x="3355" y="5943"/>
                  <a:pt x="3373" y="5973"/>
                  <a:pt x="3396" y="5973"/>
                </a:cubicBezTo>
                <a:cubicBezTo>
                  <a:pt x="3418" y="5973"/>
                  <a:pt x="3437" y="5943"/>
                  <a:pt x="3437" y="5905"/>
                </a:cubicBezTo>
                <a:cubicBezTo>
                  <a:pt x="3437" y="5867"/>
                  <a:pt x="3418" y="5837"/>
                  <a:pt x="3396" y="5837"/>
                </a:cubicBezTo>
                <a:close/>
                <a:moveTo>
                  <a:pt x="3611" y="5837"/>
                </a:moveTo>
                <a:cubicBezTo>
                  <a:pt x="3588" y="5837"/>
                  <a:pt x="3570" y="5867"/>
                  <a:pt x="3570" y="5905"/>
                </a:cubicBezTo>
                <a:cubicBezTo>
                  <a:pt x="3570" y="5943"/>
                  <a:pt x="3588" y="5973"/>
                  <a:pt x="3611" y="5973"/>
                </a:cubicBezTo>
                <a:cubicBezTo>
                  <a:pt x="3633" y="5973"/>
                  <a:pt x="3652" y="5943"/>
                  <a:pt x="3652" y="5905"/>
                </a:cubicBezTo>
                <a:cubicBezTo>
                  <a:pt x="3652" y="5867"/>
                  <a:pt x="3633" y="5837"/>
                  <a:pt x="3611" y="5837"/>
                </a:cubicBezTo>
                <a:close/>
                <a:moveTo>
                  <a:pt x="3818" y="5837"/>
                </a:moveTo>
                <a:cubicBezTo>
                  <a:pt x="3795" y="5837"/>
                  <a:pt x="3777" y="5867"/>
                  <a:pt x="3777" y="5905"/>
                </a:cubicBezTo>
                <a:cubicBezTo>
                  <a:pt x="3777" y="5943"/>
                  <a:pt x="3795" y="5973"/>
                  <a:pt x="3818" y="5973"/>
                </a:cubicBezTo>
                <a:cubicBezTo>
                  <a:pt x="3841" y="5973"/>
                  <a:pt x="3859" y="5943"/>
                  <a:pt x="3859" y="5905"/>
                </a:cubicBezTo>
                <a:cubicBezTo>
                  <a:pt x="3859" y="5867"/>
                  <a:pt x="3841" y="5837"/>
                  <a:pt x="3818" y="5837"/>
                </a:cubicBezTo>
                <a:close/>
                <a:moveTo>
                  <a:pt x="4033" y="5837"/>
                </a:moveTo>
                <a:cubicBezTo>
                  <a:pt x="4010" y="5837"/>
                  <a:pt x="3992" y="5867"/>
                  <a:pt x="3992" y="5905"/>
                </a:cubicBezTo>
                <a:cubicBezTo>
                  <a:pt x="3992" y="5943"/>
                  <a:pt x="4010" y="5973"/>
                  <a:pt x="4033" y="5973"/>
                </a:cubicBezTo>
                <a:cubicBezTo>
                  <a:pt x="4056" y="5973"/>
                  <a:pt x="4074" y="5943"/>
                  <a:pt x="4074" y="5905"/>
                </a:cubicBezTo>
                <a:cubicBezTo>
                  <a:pt x="4074" y="5867"/>
                  <a:pt x="4056" y="5837"/>
                  <a:pt x="4033" y="5837"/>
                </a:cubicBezTo>
                <a:close/>
                <a:moveTo>
                  <a:pt x="4240" y="5837"/>
                </a:moveTo>
                <a:cubicBezTo>
                  <a:pt x="4218" y="5837"/>
                  <a:pt x="4199" y="5867"/>
                  <a:pt x="4199" y="5905"/>
                </a:cubicBezTo>
                <a:cubicBezTo>
                  <a:pt x="4199" y="5943"/>
                  <a:pt x="4218" y="5973"/>
                  <a:pt x="4240" y="5973"/>
                </a:cubicBezTo>
                <a:cubicBezTo>
                  <a:pt x="4263" y="5973"/>
                  <a:pt x="4281" y="5943"/>
                  <a:pt x="4281" y="5905"/>
                </a:cubicBezTo>
                <a:cubicBezTo>
                  <a:pt x="4281" y="5867"/>
                  <a:pt x="4263" y="5837"/>
                  <a:pt x="4240" y="5837"/>
                </a:cubicBezTo>
                <a:close/>
                <a:moveTo>
                  <a:pt x="5499" y="5837"/>
                </a:moveTo>
                <a:cubicBezTo>
                  <a:pt x="5477" y="5837"/>
                  <a:pt x="5458" y="5867"/>
                  <a:pt x="5458" y="5905"/>
                </a:cubicBezTo>
                <a:cubicBezTo>
                  <a:pt x="5458" y="5943"/>
                  <a:pt x="5477" y="5973"/>
                  <a:pt x="5499" y="5973"/>
                </a:cubicBezTo>
                <a:cubicBezTo>
                  <a:pt x="5522" y="5973"/>
                  <a:pt x="5540" y="5943"/>
                  <a:pt x="5540" y="5905"/>
                </a:cubicBezTo>
                <a:cubicBezTo>
                  <a:pt x="5540" y="5867"/>
                  <a:pt x="5522" y="5837"/>
                  <a:pt x="5499" y="5837"/>
                </a:cubicBezTo>
                <a:close/>
                <a:moveTo>
                  <a:pt x="5706" y="5837"/>
                </a:moveTo>
                <a:cubicBezTo>
                  <a:pt x="5684" y="5837"/>
                  <a:pt x="5665" y="5867"/>
                  <a:pt x="5665" y="5905"/>
                </a:cubicBezTo>
                <a:cubicBezTo>
                  <a:pt x="5665" y="5943"/>
                  <a:pt x="5684" y="5973"/>
                  <a:pt x="5706" y="5973"/>
                </a:cubicBezTo>
                <a:cubicBezTo>
                  <a:pt x="5729" y="5973"/>
                  <a:pt x="5747" y="5943"/>
                  <a:pt x="5747" y="5905"/>
                </a:cubicBezTo>
                <a:cubicBezTo>
                  <a:pt x="5747" y="5867"/>
                  <a:pt x="5729" y="5837"/>
                  <a:pt x="5706" y="5837"/>
                </a:cubicBezTo>
                <a:close/>
                <a:moveTo>
                  <a:pt x="5921" y="5837"/>
                </a:moveTo>
                <a:cubicBezTo>
                  <a:pt x="5899" y="5837"/>
                  <a:pt x="5880" y="5867"/>
                  <a:pt x="5880" y="5905"/>
                </a:cubicBezTo>
                <a:cubicBezTo>
                  <a:pt x="5880" y="5943"/>
                  <a:pt x="5899" y="5973"/>
                  <a:pt x="5921" y="5973"/>
                </a:cubicBezTo>
                <a:cubicBezTo>
                  <a:pt x="5944" y="5973"/>
                  <a:pt x="5962" y="5943"/>
                  <a:pt x="5962" y="5905"/>
                </a:cubicBezTo>
                <a:cubicBezTo>
                  <a:pt x="5962" y="5867"/>
                  <a:pt x="5944" y="5837"/>
                  <a:pt x="5921" y="5837"/>
                </a:cubicBezTo>
                <a:close/>
                <a:moveTo>
                  <a:pt x="6129" y="5837"/>
                </a:moveTo>
                <a:cubicBezTo>
                  <a:pt x="6106" y="5837"/>
                  <a:pt x="6088" y="5867"/>
                  <a:pt x="6088" y="5905"/>
                </a:cubicBezTo>
                <a:cubicBezTo>
                  <a:pt x="6088" y="5943"/>
                  <a:pt x="6106" y="5973"/>
                  <a:pt x="6129" y="5973"/>
                </a:cubicBezTo>
                <a:cubicBezTo>
                  <a:pt x="6151" y="5973"/>
                  <a:pt x="6170" y="5943"/>
                  <a:pt x="6170" y="5905"/>
                </a:cubicBezTo>
                <a:cubicBezTo>
                  <a:pt x="6170" y="5867"/>
                  <a:pt x="6151" y="5837"/>
                  <a:pt x="6129" y="5837"/>
                </a:cubicBezTo>
                <a:close/>
                <a:moveTo>
                  <a:pt x="9906" y="5837"/>
                </a:moveTo>
                <a:cubicBezTo>
                  <a:pt x="9883" y="5837"/>
                  <a:pt x="9865" y="5867"/>
                  <a:pt x="9865" y="5905"/>
                </a:cubicBezTo>
                <a:cubicBezTo>
                  <a:pt x="9865" y="5913"/>
                  <a:pt x="9866" y="5920"/>
                  <a:pt x="9867" y="5927"/>
                </a:cubicBezTo>
                <a:cubicBezTo>
                  <a:pt x="9872" y="5918"/>
                  <a:pt x="9877" y="5911"/>
                  <a:pt x="9883" y="5905"/>
                </a:cubicBezTo>
                <a:cubicBezTo>
                  <a:pt x="9892" y="5896"/>
                  <a:pt x="9900" y="5887"/>
                  <a:pt x="9906" y="5875"/>
                </a:cubicBezTo>
                <a:cubicBezTo>
                  <a:pt x="9909" y="5867"/>
                  <a:pt x="9911" y="5858"/>
                  <a:pt x="9911" y="5846"/>
                </a:cubicBezTo>
                <a:cubicBezTo>
                  <a:pt x="9911" y="5844"/>
                  <a:pt x="9910" y="5841"/>
                  <a:pt x="9909" y="5837"/>
                </a:cubicBezTo>
                <a:cubicBezTo>
                  <a:pt x="9908" y="5837"/>
                  <a:pt x="9907" y="5837"/>
                  <a:pt x="9906" y="5837"/>
                </a:cubicBezTo>
                <a:close/>
                <a:moveTo>
                  <a:pt x="10533" y="5837"/>
                </a:moveTo>
                <a:cubicBezTo>
                  <a:pt x="10521" y="5837"/>
                  <a:pt x="10509" y="5846"/>
                  <a:pt x="10502" y="5861"/>
                </a:cubicBezTo>
                <a:cubicBezTo>
                  <a:pt x="10514" y="5875"/>
                  <a:pt x="10525" y="5884"/>
                  <a:pt x="10528" y="5884"/>
                </a:cubicBezTo>
                <a:cubicBezTo>
                  <a:pt x="10530" y="5884"/>
                  <a:pt x="10532" y="5884"/>
                  <a:pt x="10533" y="5884"/>
                </a:cubicBezTo>
                <a:cubicBezTo>
                  <a:pt x="10546" y="5883"/>
                  <a:pt x="10558" y="5879"/>
                  <a:pt x="10569" y="5873"/>
                </a:cubicBezTo>
                <a:cubicBezTo>
                  <a:pt x="10562" y="5851"/>
                  <a:pt x="10549" y="5837"/>
                  <a:pt x="10533" y="5837"/>
                </a:cubicBezTo>
                <a:close/>
                <a:moveTo>
                  <a:pt x="10957" y="5837"/>
                </a:moveTo>
                <a:cubicBezTo>
                  <a:pt x="10935" y="5837"/>
                  <a:pt x="10916" y="5867"/>
                  <a:pt x="10916" y="5905"/>
                </a:cubicBezTo>
                <a:cubicBezTo>
                  <a:pt x="10916" y="5943"/>
                  <a:pt x="10935" y="5973"/>
                  <a:pt x="10957" y="5973"/>
                </a:cubicBezTo>
                <a:cubicBezTo>
                  <a:pt x="10980" y="5973"/>
                  <a:pt x="10998" y="5943"/>
                  <a:pt x="10998" y="5905"/>
                </a:cubicBezTo>
                <a:cubicBezTo>
                  <a:pt x="10998" y="5867"/>
                  <a:pt x="10980" y="5837"/>
                  <a:pt x="10957" y="5837"/>
                </a:cubicBezTo>
                <a:close/>
                <a:moveTo>
                  <a:pt x="11589" y="5837"/>
                </a:moveTo>
                <a:cubicBezTo>
                  <a:pt x="11578" y="5837"/>
                  <a:pt x="11568" y="5843"/>
                  <a:pt x="11561" y="5854"/>
                </a:cubicBezTo>
                <a:cubicBezTo>
                  <a:pt x="11567" y="5873"/>
                  <a:pt x="11572" y="5890"/>
                  <a:pt x="11575" y="5905"/>
                </a:cubicBezTo>
                <a:cubicBezTo>
                  <a:pt x="11580" y="5932"/>
                  <a:pt x="11581" y="5954"/>
                  <a:pt x="11579" y="5971"/>
                </a:cubicBezTo>
                <a:cubicBezTo>
                  <a:pt x="11582" y="5972"/>
                  <a:pt x="11585" y="5973"/>
                  <a:pt x="11589" y="5973"/>
                </a:cubicBezTo>
                <a:cubicBezTo>
                  <a:pt x="11611" y="5973"/>
                  <a:pt x="11630" y="5943"/>
                  <a:pt x="11630" y="5905"/>
                </a:cubicBezTo>
                <a:cubicBezTo>
                  <a:pt x="11630" y="5867"/>
                  <a:pt x="11611" y="5837"/>
                  <a:pt x="11589" y="5837"/>
                </a:cubicBezTo>
                <a:close/>
                <a:moveTo>
                  <a:pt x="11794" y="5837"/>
                </a:moveTo>
                <a:cubicBezTo>
                  <a:pt x="11771" y="5837"/>
                  <a:pt x="11753" y="5867"/>
                  <a:pt x="11753" y="5905"/>
                </a:cubicBezTo>
                <a:cubicBezTo>
                  <a:pt x="11753" y="5943"/>
                  <a:pt x="11771" y="5973"/>
                  <a:pt x="11794" y="5973"/>
                </a:cubicBezTo>
                <a:cubicBezTo>
                  <a:pt x="11817" y="5973"/>
                  <a:pt x="11835" y="5943"/>
                  <a:pt x="11835" y="5905"/>
                </a:cubicBezTo>
                <a:cubicBezTo>
                  <a:pt x="11835" y="5867"/>
                  <a:pt x="11817" y="5837"/>
                  <a:pt x="11794" y="5837"/>
                </a:cubicBezTo>
                <a:close/>
                <a:moveTo>
                  <a:pt x="12009" y="5837"/>
                </a:moveTo>
                <a:cubicBezTo>
                  <a:pt x="11986" y="5837"/>
                  <a:pt x="11968" y="5867"/>
                  <a:pt x="11968" y="5905"/>
                </a:cubicBezTo>
                <a:cubicBezTo>
                  <a:pt x="11968" y="5943"/>
                  <a:pt x="11986" y="5973"/>
                  <a:pt x="12009" y="5973"/>
                </a:cubicBezTo>
                <a:cubicBezTo>
                  <a:pt x="12032" y="5973"/>
                  <a:pt x="12050" y="5943"/>
                  <a:pt x="12050" y="5905"/>
                </a:cubicBezTo>
                <a:cubicBezTo>
                  <a:pt x="12050" y="5867"/>
                  <a:pt x="12032" y="5837"/>
                  <a:pt x="12009" y="5837"/>
                </a:cubicBezTo>
                <a:close/>
                <a:moveTo>
                  <a:pt x="12216" y="5837"/>
                </a:moveTo>
                <a:cubicBezTo>
                  <a:pt x="12194" y="5837"/>
                  <a:pt x="12175" y="5867"/>
                  <a:pt x="12175" y="5905"/>
                </a:cubicBezTo>
                <a:cubicBezTo>
                  <a:pt x="12175" y="5943"/>
                  <a:pt x="12194" y="5973"/>
                  <a:pt x="12216" y="5973"/>
                </a:cubicBezTo>
                <a:cubicBezTo>
                  <a:pt x="12239" y="5973"/>
                  <a:pt x="12257" y="5943"/>
                  <a:pt x="12257" y="5905"/>
                </a:cubicBezTo>
                <a:cubicBezTo>
                  <a:pt x="12257" y="5867"/>
                  <a:pt x="12239" y="5837"/>
                  <a:pt x="12216" y="5837"/>
                </a:cubicBezTo>
                <a:close/>
                <a:moveTo>
                  <a:pt x="12424" y="5837"/>
                </a:moveTo>
                <a:cubicBezTo>
                  <a:pt x="12401" y="5837"/>
                  <a:pt x="12383" y="5867"/>
                  <a:pt x="12383" y="5905"/>
                </a:cubicBezTo>
                <a:cubicBezTo>
                  <a:pt x="12383" y="5943"/>
                  <a:pt x="12401" y="5973"/>
                  <a:pt x="12424" y="5973"/>
                </a:cubicBezTo>
                <a:cubicBezTo>
                  <a:pt x="12446" y="5973"/>
                  <a:pt x="12465" y="5943"/>
                  <a:pt x="12465" y="5905"/>
                </a:cubicBezTo>
                <a:cubicBezTo>
                  <a:pt x="12465" y="5867"/>
                  <a:pt x="12446" y="5837"/>
                  <a:pt x="12424" y="5837"/>
                </a:cubicBezTo>
                <a:close/>
                <a:moveTo>
                  <a:pt x="12639" y="5837"/>
                </a:moveTo>
                <a:cubicBezTo>
                  <a:pt x="12616" y="5837"/>
                  <a:pt x="12598" y="5867"/>
                  <a:pt x="12598" y="5905"/>
                </a:cubicBezTo>
                <a:cubicBezTo>
                  <a:pt x="12598" y="5943"/>
                  <a:pt x="12616" y="5973"/>
                  <a:pt x="12639" y="5973"/>
                </a:cubicBezTo>
                <a:cubicBezTo>
                  <a:pt x="12661" y="5973"/>
                  <a:pt x="12680" y="5943"/>
                  <a:pt x="12680" y="5905"/>
                </a:cubicBezTo>
                <a:cubicBezTo>
                  <a:pt x="12680" y="5867"/>
                  <a:pt x="12661" y="5837"/>
                  <a:pt x="12639" y="5837"/>
                </a:cubicBezTo>
                <a:close/>
                <a:moveTo>
                  <a:pt x="12846" y="5837"/>
                </a:moveTo>
                <a:cubicBezTo>
                  <a:pt x="12823" y="5837"/>
                  <a:pt x="12805" y="5867"/>
                  <a:pt x="12805" y="5905"/>
                </a:cubicBezTo>
                <a:cubicBezTo>
                  <a:pt x="12805" y="5943"/>
                  <a:pt x="12823" y="5973"/>
                  <a:pt x="12846" y="5973"/>
                </a:cubicBezTo>
                <a:cubicBezTo>
                  <a:pt x="12868" y="5973"/>
                  <a:pt x="12887" y="5943"/>
                  <a:pt x="12887" y="5905"/>
                </a:cubicBezTo>
                <a:cubicBezTo>
                  <a:pt x="12887" y="5867"/>
                  <a:pt x="12868" y="5837"/>
                  <a:pt x="12846" y="5837"/>
                </a:cubicBezTo>
                <a:close/>
                <a:moveTo>
                  <a:pt x="13053" y="5837"/>
                </a:moveTo>
                <a:cubicBezTo>
                  <a:pt x="13030" y="5837"/>
                  <a:pt x="13012" y="5867"/>
                  <a:pt x="13012" y="5905"/>
                </a:cubicBezTo>
                <a:cubicBezTo>
                  <a:pt x="13012" y="5943"/>
                  <a:pt x="13030" y="5973"/>
                  <a:pt x="13053" y="5973"/>
                </a:cubicBezTo>
                <a:cubicBezTo>
                  <a:pt x="13076" y="5973"/>
                  <a:pt x="13094" y="5943"/>
                  <a:pt x="13094" y="5905"/>
                </a:cubicBezTo>
                <a:cubicBezTo>
                  <a:pt x="13094" y="5867"/>
                  <a:pt x="13076" y="5837"/>
                  <a:pt x="13053" y="5837"/>
                </a:cubicBezTo>
                <a:close/>
                <a:moveTo>
                  <a:pt x="13268" y="5837"/>
                </a:moveTo>
                <a:cubicBezTo>
                  <a:pt x="13245" y="5837"/>
                  <a:pt x="13227" y="5867"/>
                  <a:pt x="13227" y="5905"/>
                </a:cubicBezTo>
                <a:cubicBezTo>
                  <a:pt x="13227" y="5943"/>
                  <a:pt x="13245" y="5973"/>
                  <a:pt x="13268" y="5973"/>
                </a:cubicBezTo>
                <a:cubicBezTo>
                  <a:pt x="13291" y="5973"/>
                  <a:pt x="13309" y="5943"/>
                  <a:pt x="13309" y="5905"/>
                </a:cubicBezTo>
                <a:cubicBezTo>
                  <a:pt x="13309" y="5867"/>
                  <a:pt x="13291" y="5837"/>
                  <a:pt x="13268" y="5837"/>
                </a:cubicBezTo>
                <a:close/>
                <a:moveTo>
                  <a:pt x="13475" y="5837"/>
                </a:moveTo>
                <a:cubicBezTo>
                  <a:pt x="13453" y="5837"/>
                  <a:pt x="13434" y="5867"/>
                  <a:pt x="13434" y="5905"/>
                </a:cubicBezTo>
                <a:cubicBezTo>
                  <a:pt x="13434" y="5943"/>
                  <a:pt x="13453" y="5973"/>
                  <a:pt x="13475" y="5973"/>
                </a:cubicBezTo>
                <a:cubicBezTo>
                  <a:pt x="13498" y="5973"/>
                  <a:pt x="13516" y="5943"/>
                  <a:pt x="13516" y="5905"/>
                </a:cubicBezTo>
                <a:cubicBezTo>
                  <a:pt x="13516" y="5867"/>
                  <a:pt x="13498" y="5837"/>
                  <a:pt x="13475" y="5837"/>
                </a:cubicBezTo>
                <a:close/>
                <a:moveTo>
                  <a:pt x="13683" y="5837"/>
                </a:moveTo>
                <a:cubicBezTo>
                  <a:pt x="13660" y="5837"/>
                  <a:pt x="13642" y="5867"/>
                  <a:pt x="13642" y="5905"/>
                </a:cubicBezTo>
                <a:cubicBezTo>
                  <a:pt x="13642" y="5943"/>
                  <a:pt x="13660" y="5973"/>
                  <a:pt x="13683" y="5973"/>
                </a:cubicBezTo>
                <a:cubicBezTo>
                  <a:pt x="13705" y="5973"/>
                  <a:pt x="13724" y="5943"/>
                  <a:pt x="13724" y="5905"/>
                </a:cubicBezTo>
                <a:cubicBezTo>
                  <a:pt x="13724" y="5867"/>
                  <a:pt x="13705" y="5837"/>
                  <a:pt x="13683" y="5837"/>
                </a:cubicBezTo>
                <a:close/>
                <a:moveTo>
                  <a:pt x="13898" y="5837"/>
                </a:moveTo>
                <a:cubicBezTo>
                  <a:pt x="13875" y="5837"/>
                  <a:pt x="13857" y="5867"/>
                  <a:pt x="13857" y="5905"/>
                </a:cubicBezTo>
                <a:cubicBezTo>
                  <a:pt x="13857" y="5943"/>
                  <a:pt x="13875" y="5973"/>
                  <a:pt x="13898" y="5973"/>
                </a:cubicBezTo>
                <a:cubicBezTo>
                  <a:pt x="13920" y="5973"/>
                  <a:pt x="13939" y="5943"/>
                  <a:pt x="13939" y="5905"/>
                </a:cubicBezTo>
                <a:cubicBezTo>
                  <a:pt x="13939" y="5867"/>
                  <a:pt x="13920" y="5837"/>
                  <a:pt x="13898" y="5837"/>
                </a:cubicBezTo>
                <a:close/>
                <a:moveTo>
                  <a:pt x="14105" y="5837"/>
                </a:moveTo>
                <a:cubicBezTo>
                  <a:pt x="14082" y="5837"/>
                  <a:pt x="14064" y="5867"/>
                  <a:pt x="14064" y="5905"/>
                </a:cubicBezTo>
                <a:cubicBezTo>
                  <a:pt x="14064" y="5943"/>
                  <a:pt x="14082" y="5973"/>
                  <a:pt x="14105" y="5973"/>
                </a:cubicBezTo>
                <a:cubicBezTo>
                  <a:pt x="14127" y="5973"/>
                  <a:pt x="14146" y="5943"/>
                  <a:pt x="14146" y="5905"/>
                </a:cubicBezTo>
                <a:cubicBezTo>
                  <a:pt x="14146" y="5867"/>
                  <a:pt x="14127" y="5837"/>
                  <a:pt x="14105" y="5837"/>
                </a:cubicBezTo>
                <a:close/>
                <a:moveTo>
                  <a:pt x="14312" y="5837"/>
                </a:moveTo>
                <a:cubicBezTo>
                  <a:pt x="14289" y="5837"/>
                  <a:pt x="14271" y="5867"/>
                  <a:pt x="14271" y="5905"/>
                </a:cubicBezTo>
                <a:cubicBezTo>
                  <a:pt x="14271" y="5943"/>
                  <a:pt x="14289" y="5973"/>
                  <a:pt x="14312" y="5973"/>
                </a:cubicBezTo>
                <a:cubicBezTo>
                  <a:pt x="14335" y="5973"/>
                  <a:pt x="14353" y="5943"/>
                  <a:pt x="14353" y="5905"/>
                </a:cubicBezTo>
                <a:cubicBezTo>
                  <a:pt x="14353" y="5867"/>
                  <a:pt x="14335" y="5837"/>
                  <a:pt x="14312" y="5837"/>
                </a:cubicBezTo>
                <a:close/>
                <a:moveTo>
                  <a:pt x="14527" y="5837"/>
                </a:moveTo>
                <a:cubicBezTo>
                  <a:pt x="14504" y="5837"/>
                  <a:pt x="14486" y="5867"/>
                  <a:pt x="14486" y="5905"/>
                </a:cubicBezTo>
                <a:cubicBezTo>
                  <a:pt x="14486" y="5943"/>
                  <a:pt x="14504" y="5973"/>
                  <a:pt x="14527" y="5973"/>
                </a:cubicBezTo>
                <a:cubicBezTo>
                  <a:pt x="14550" y="5973"/>
                  <a:pt x="14568" y="5943"/>
                  <a:pt x="14568" y="5905"/>
                </a:cubicBezTo>
                <a:cubicBezTo>
                  <a:pt x="14568" y="5867"/>
                  <a:pt x="14550" y="5837"/>
                  <a:pt x="14527" y="5837"/>
                </a:cubicBezTo>
                <a:close/>
                <a:moveTo>
                  <a:pt x="14734" y="5837"/>
                </a:moveTo>
                <a:cubicBezTo>
                  <a:pt x="14712" y="5837"/>
                  <a:pt x="14693" y="5867"/>
                  <a:pt x="14693" y="5905"/>
                </a:cubicBezTo>
                <a:cubicBezTo>
                  <a:pt x="14693" y="5943"/>
                  <a:pt x="14712" y="5973"/>
                  <a:pt x="14734" y="5973"/>
                </a:cubicBezTo>
                <a:cubicBezTo>
                  <a:pt x="14757" y="5973"/>
                  <a:pt x="14775" y="5943"/>
                  <a:pt x="14775" y="5905"/>
                </a:cubicBezTo>
                <a:cubicBezTo>
                  <a:pt x="14775" y="5867"/>
                  <a:pt x="14757" y="5837"/>
                  <a:pt x="14734" y="5837"/>
                </a:cubicBezTo>
                <a:close/>
                <a:moveTo>
                  <a:pt x="14942" y="5837"/>
                </a:moveTo>
                <a:cubicBezTo>
                  <a:pt x="14919" y="5837"/>
                  <a:pt x="14901" y="5867"/>
                  <a:pt x="14901" y="5905"/>
                </a:cubicBezTo>
                <a:cubicBezTo>
                  <a:pt x="14901" y="5943"/>
                  <a:pt x="14919" y="5973"/>
                  <a:pt x="14942" y="5973"/>
                </a:cubicBezTo>
                <a:cubicBezTo>
                  <a:pt x="14964" y="5973"/>
                  <a:pt x="14983" y="5943"/>
                  <a:pt x="14983" y="5905"/>
                </a:cubicBezTo>
                <a:cubicBezTo>
                  <a:pt x="14983" y="5867"/>
                  <a:pt x="14964" y="5837"/>
                  <a:pt x="14942" y="5837"/>
                </a:cubicBezTo>
                <a:close/>
                <a:moveTo>
                  <a:pt x="15157" y="5837"/>
                </a:moveTo>
                <a:cubicBezTo>
                  <a:pt x="15134" y="5837"/>
                  <a:pt x="15116" y="5867"/>
                  <a:pt x="15116" y="5905"/>
                </a:cubicBezTo>
                <a:cubicBezTo>
                  <a:pt x="15116" y="5943"/>
                  <a:pt x="15134" y="5973"/>
                  <a:pt x="15157" y="5973"/>
                </a:cubicBezTo>
                <a:cubicBezTo>
                  <a:pt x="15179" y="5973"/>
                  <a:pt x="15198" y="5943"/>
                  <a:pt x="15198" y="5905"/>
                </a:cubicBezTo>
                <a:cubicBezTo>
                  <a:pt x="15198" y="5867"/>
                  <a:pt x="15179" y="5837"/>
                  <a:pt x="15157" y="5837"/>
                </a:cubicBezTo>
                <a:close/>
                <a:moveTo>
                  <a:pt x="15364" y="5837"/>
                </a:moveTo>
                <a:cubicBezTo>
                  <a:pt x="15341" y="5837"/>
                  <a:pt x="15323" y="5867"/>
                  <a:pt x="15323" y="5905"/>
                </a:cubicBezTo>
                <a:cubicBezTo>
                  <a:pt x="15323" y="5943"/>
                  <a:pt x="15341" y="5973"/>
                  <a:pt x="15364" y="5973"/>
                </a:cubicBezTo>
                <a:cubicBezTo>
                  <a:pt x="15386" y="5973"/>
                  <a:pt x="15405" y="5943"/>
                  <a:pt x="15405" y="5905"/>
                </a:cubicBezTo>
                <a:cubicBezTo>
                  <a:pt x="15405" y="5867"/>
                  <a:pt x="15386" y="5837"/>
                  <a:pt x="15364" y="5837"/>
                </a:cubicBezTo>
                <a:close/>
                <a:moveTo>
                  <a:pt x="15579" y="5837"/>
                </a:moveTo>
                <a:cubicBezTo>
                  <a:pt x="15556" y="5837"/>
                  <a:pt x="15538" y="5867"/>
                  <a:pt x="15538" y="5905"/>
                </a:cubicBezTo>
                <a:cubicBezTo>
                  <a:pt x="15538" y="5943"/>
                  <a:pt x="15556" y="5973"/>
                  <a:pt x="15579" y="5973"/>
                </a:cubicBezTo>
                <a:cubicBezTo>
                  <a:pt x="15601" y="5973"/>
                  <a:pt x="15620" y="5943"/>
                  <a:pt x="15620" y="5905"/>
                </a:cubicBezTo>
                <a:cubicBezTo>
                  <a:pt x="15620" y="5867"/>
                  <a:pt x="15601" y="5837"/>
                  <a:pt x="15579" y="5837"/>
                </a:cubicBezTo>
                <a:close/>
                <a:moveTo>
                  <a:pt x="15786" y="5837"/>
                </a:moveTo>
                <a:cubicBezTo>
                  <a:pt x="15763" y="5837"/>
                  <a:pt x="15745" y="5867"/>
                  <a:pt x="15745" y="5905"/>
                </a:cubicBezTo>
                <a:cubicBezTo>
                  <a:pt x="15745" y="5943"/>
                  <a:pt x="15763" y="5973"/>
                  <a:pt x="15786" y="5973"/>
                </a:cubicBezTo>
                <a:cubicBezTo>
                  <a:pt x="15809" y="5973"/>
                  <a:pt x="15827" y="5943"/>
                  <a:pt x="15827" y="5905"/>
                </a:cubicBezTo>
                <a:cubicBezTo>
                  <a:pt x="15827" y="5867"/>
                  <a:pt x="15809" y="5837"/>
                  <a:pt x="15786" y="5837"/>
                </a:cubicBezTo>
                <a:close/>
                <a:moveTo>
                  <a:pt x="15993" y="5837"/>
                </a:moveTo>
                <a:cubicBezTo>
                  <a:pt x="15971" y="5837"/>
                  <a:pt x="15952" y="5867"/>
                  <a:pt x="15952" y="5905"/>
                </a:cubicBezTo>
                <a:cubicBezTo>
                  <a:pt x="15952" y="5943"/>
                  <a:pt x="15971" y="5973"/>
                  <a:pt x="15993" y="5973"/>
                </a:cubicBezTo>
                <a:cubicBezTo>
                  <a:pt x="16016" y="5973"/>
                  <a:pt x="16034" y="5943"/>
                  <a:pt x="16034" y="5905"/>
                </a:cubicBezTo>
                <a:cubicBezTo>
                  <a:pt x="16034" y="5867"/>
                  <a:pt x="16016" y="5837"/>
                  <a:pt x="15993" y="5837"/>
                </a:cubicBezTo>
                <a:close/>
                <a:moveTo>
                  <a:pt x="16208" y="5837"/>
                </a:moveTo>
                <a:cubicBezTo>
                  <a:pt x="16186" y="5837"/>
                  <a:pt x="16167" y="5867"/>
                  <a:pt x="16167" y="5905"/>
                </a:cubicBezTo>
                <a:cubicBezTo>
                  <a:pt x="16167" y="5943"/>
                  <a:pt x="16186" y="5973"/>
                  <a:pt x="16208" y="5973"/>
                </a:cubicBezTo>
                <a:cubicBezTo>
                  <a:pt x="16231" y="5973"/>
                  <a:pt x="16249" y="5943"/>
                  <a:pt x="16249" y="5905"/>
                </a:cubicBezTo>
                <a:cubicBezTo>
                  <a:pt x="16249" y="5867"/>
                  <a:pt x="16231" y="5837"/>
                  <a:pt x="16208" y="5837"/>
                </a:cubicBezTo>
                <a:close/>
                <a:moveTo>
                  <a:pt x="16416" y="5837"/>
                </a:moveTo>
                <a:cubicBezTo>
                  <a:pt x="16393" y="5837"/>
                  <a:pt x="16375" y="5867"/>
                  <a:pt x="16375" y="5905"/>
                </a:cubicBezTo>
                <a:cubicBezTo>
                  <a:pt x="16375" y="5943"/>
                  <a:pt x="16393" y="5973"/>
                  <a:pt x="16416" y="5973"/>
                </a:cubicBezTo>
                <a:cubicBezTo>
                  <a:pt x="16438" y="5973"/>
                  <a:pt x="16457" y="5943"/>
                  <a:pt x="16457" y="5905"/>
                </a:cubicBezTo>
                <a:cubicBezTo>
                  <a:pt x="16457" y="5867"/>
                  <a:pt x="16438" y="5837"/>
                  <a:pt x="16416" y="5837"/>
                </a:cubicBezTo>
                <a:close/>
                <a:moveTo>
                  <a:pt x="16623" y="5837"/>
                </a:moveTo>
                <a:cubicBezTo>
                  <a:pt x="16600" y="5837"/>
                  <a:pt x="16582" y="5867"/>
                  <a:pt x="16582" y="5905"/>
                </a:cubicBezTo>
                <a:cubicBezTo>
                  <a:pt x="16582" y="5943"/>
                  <a:pt x="16600" y="5973"/>
                  <a:pt x="16623" y="5973"/>
                </a:cubicBezTo>
                <a:cubicBezTo>
                  <a:pt x="16645" y="5973"/>
                  <a:pt x="16664" y="5943"/>
                  <a:pt x="16664" y="5905"/>
                </a:cubicBezTo>
                <a:cubicBezTo>
                  <a:pt x="16664" y="5867"/>
                  <a:pt x="16645" y="5837"/>
                  <a:pt x="16623" y="5837"/>
                </a:cubicBezTo>
                <a:close/>
                <a:moveTo>
                  <a:pt x="16838" y="5837"/>
                </a:moveTo>
                <a:cubicBezTo>
                  <a:pt x="16815" y="5837"/>
                  <a:pt x="16797" y="5867"/>
                  <a:pt x="16797" y="5905"/>
                </a:cubicBezTo>
                <a:cubicBezTo>
                  <a:pt x="16797" y="5943"/>
                  <a:pt x="16815" y="5973"/>
                  <a:pt x="16838" y="5973"/>
                </a:cubicBezTo>
                <a:cubicBezTo>
                  <a:pt x="16860" y="5973"/>
                  <a:pt x="16879" y="5943"/>
                  <a:pt x="16879" y="5905"/>
                </a:cubicBezTo>
                <a:cubicBezTo>
                  <a:pt x="16879" y="5867"/>
                  <a:pt x="16860" y="5837"/>
                  <a:pt x="16838" y="5837"/>
                </a:cubicBezTo>
                <a:close/>
                <a:moveTo>
                  <a:pt x="17045" y="5837"/>
                </a:moveTo>
                <a:cubicBezTo>
                  <a:pt x="17022" y="5837"/>
                  <a:pt x="17004" y="5867"/>
                  <a:pt x="17004" y="5905"/>
                </a:cubicBezTo>
                <a:cubicBezTo>
                  <a:pt x="17004" y="5943"/>
                  <a:pt x="17022" y="5973"/>
                  <a:pt x="17045" y="5973"/>
                </a:cubicBezTo>
                <a:cubicBezTo>
                  <a:pt x="17068" y="5973"/>
                  <a:pt x="17086" y="5943"/>
                  <a:pt x="17086" y="5905"/>
                </a:cubicBezTo>
                <a:cubicBezTo>
                  <a:pt x="17086" y="5867"/>
                  <a:pt x="17068" y="5837"/>
                  <a:pt x="17045" y="5837"/>
                </a:cubicBezTo>
                <a:close/>
                <a:moveTo>
                  <a:pt x="17252" y="5837"/>
                </a:moveTo>
                <a:cubicBezTo>
                  <a:pt x="17230" y="5837"/>
                  <a:pt x="17211" y="5867"/>
                  <a:pt x="17211" y="5905"/>
                </a:cubicBezTo>
                <a:cubicBezTo>
                  <a:pt x="17211" y="5943"/>
                  <a:pt x="17230" y="5973"/>
                  <a:pt x="17252" y="5973"/>
                </a:cubicBezTo>
                <a:cubicBezTo>
                  <a:pt x="17275" y="5973"/>
                  <a:pt x="17293" y="5943"/>
                  <a:pt x="17293" y="5905"/>
                </a:cubicBezTo>
                <a:cubicBezTo>
                  <a:pt x="17293" y="5867"/>
                  <a:pt x="17275" y="5837"/>
                  <a:pt x="17252" y="5837"/>
                </a:cubicBezTo>
                <a:close/>
                <a:moveTo>
                  <a:pt x="17467" y="5837"/>
                </a:moveTo>
                <a:cubicBezTo>
                  <a:pt x="17445" y="5837"/>
                  <a:pt x="17426" y="5867"/>
                  <a:pt x="17426" y="5905"/>
                </a:cubicBezTo>
                <a:cubicBezTo>
                  <a:pt x="17426" y="5943"/>
                  <a:pt x="17445" y="5973"/>
                  <a:pt x="17467" y="5973"/>
                </a:cubicBezTo>
                <a:cubicBezTo>
                  <a:pt x="17490" y="5973"/>
                  <a:pt x="17508" y="5943"/>
                  <a:pt x="17508" y="5905"/>
                </a:cubicBezTo>
                <a:cubicBezTo>
                  <a:pt x="17508" y="5867"/>
                  <a:pt x="17490" y="5837"/>
                  <a:pt x="17467" y="5837"/>
                </a:cubicBezTo>
                <a:close/>
                <a:moveTo>
                  <a:pt x="17675" y="5837"/>
                </a:moveTo>
                <a:cubicBezTo>
                  <a:pt x="17652" y="5837"/>
                  <a:pt x="17634" y="5867"/>
                  <a:pt x="17634" y="5905"/>
                </a:cubicBezTo>
                <a:cubicBezTo>
                  <a:pt x="17634" y="5943"/>
                  <a:pt x="17652" y="5973"/>
                  <a:pt x="17675" y="5973"/>
                </a:cubicBezTo>
                <a:cubicBezTo>
                  <a:pt x="17697" y="5973"/>
                  <a:pt x="17716" y="5943"/>
                  <a:pt x="17716" y="5905"/>
                </a:cubicBezTo>
                <a:cubicBezTo>
                  <a:pt x="17716" y="5867"/>
                  <a:pt x="17697" y="5837"/>
                  <a:pt x="17675" y="5837"/>
                </a:cubicBezTo>
                <a:close/>
                <a:moveTo>
                  <a:pt x="17882" y="5837"/>
                </a:moveTo>
                <a:cubicBezTo>
                  <a:pt x="17859" y="5837"/>
                  <a:pt x="17841" y="5867"/>
                  <a:pt x="17841" y="5905"/>
                </a:cubicBezTo>
                <a:cubicBezTo>
                  <a:pt x="17841" y="5943"/>
                  <a:pt x="17859" y="5973"/>
                  <a:pt x="17882" y="5973"/>
                </a:cubicBezTo>
                <a:cubicBezTo>
                  <a:pt x="17904" y="5973"/>
                  <a:pt x="17923" y="5943"/>
                  <a:pt x="17923" y="5905"/>
                </a:cubicBezTo>
                <a:cubicBezTo>
                  <a:pt x="17923" y="5867"/>
                  <a:pt x="17904" y="5837"/>
                  <a:pt x="17882" y="5837"/>
                </a:cubicBezTo>
                <a:close/>
                <a:moveTo>
                  <a:pt x="18097" y="5837"/>
                </a:moveTo>
                <a:cubicBezTo>
                  <a:pt x="18074" y="5837"/>
                  <a:pt x="18056" y="5867"/>
                  <a:pt x="18056" y="5905"/>
                </a:cubicBezTo>
                <a:cubicBezTo>
                  <a:pt x="18056" y="5943"/>
                  <a:pt x="18074" y="5973"/>
                  <a:pt x="18097" y="5973"/>
                </a:cubicBezTo>
                <a:cubicBezTo>
                  <a:pt x="18119" y="5973"/>
                  <a:pt x="18138" y="5943"/>
                  <a:pt x="18138" y="5905"/>
                </a:cubicBezTo>
                <a:cubicBezTo>
                  <a:pt x="18138" y="5867"/>
                  <a:pt x="18119" y="5837"/>
                  <a:pt x="18097" y="5837"/>
                </a:cubicBezTo>
                <a:close/>
                <a:moveTo>
                  <a:pt x="18304" y="5837"/>
                </a:moveTo>
                <a:cubicBezTo>
                  <a:pt x="18281" y="5837"/>
                  <a:pt x="18263" y="5867"/>
                  <a:pt x="18263" y="5905"/>
                </a:cubicBezTo>
                <a:cubicBezTo>
                  <a:pt x="18263" y="5943"/>
                  <a:pt x="18281" y="5973"/>
                  <a:pt x="18304" y="5973"/>
                </a:cubicBezTo>
                <a:cubicBezTo>
                  <a:pt x="18327" y="5973"/>
                  <a:pt x="18345" y="5943"/>
                  <a:pt x="18345" y="5905"/>
                </a:cubicBezTo>
                <a:cubicBezTo>
                  <a:pt x="18345" y="5867"/>
                  <a:pt x="18327" y="5837"/>
                  <a:pt x="18304" y="5837"/>
                </a:cubicBezTo>
                <a:close/>
                <a:moveTo>
                  <a:pt x="18511" y="5837"/>
                </a:moveTo>
                <a:cubicBezTo>
                  <a:pt x="18489" y="5837"/>
                  <a:pt x="18470" y="5867"/>
                  <a:pt x="18470" y="5905"/>
                </a:cubicBezTo>
                <a:cubicBezTo>
                  <a:pt x="18470" y="5943"/>
                  <a:pt x="18489" y="5973"/>
                  <a:pt x="18511" y="5973"/>
                </a:cubicBezTo>
                <a:cubicBezTo>
                  <a:pt x="18534" y="5973"/>
                  <a:pt x="18552" y="5943"/>
                  <a:pt x="18552" y="5905"/>
                </a:cubicBezTo>
                <a:cubicBezTo>
                  <a:pt x="18552" y="5867"/>
                  <a:pt x="18534" y="5837"/>
                  <a:pt x="18511" y="5837"/>
                </a:cubicBezTo>
                <a:close/>
                <a:moveTo>
                  <a:pt x="19770" y="5837"/>
                </a:moveTo>
                <a:cubicBezTo>
                  <a:pt x="19748" y="5837"/>
                  <a:pt x="19729" y="5867"/>
                  <a:pt x="19729" y="5905"/>
                </a:cubicBezTo>
                <a:cubicBezTo>
                  <a:pt x="19729" y="5943"/>
                  <a:pt x="19748" y="5973"/>
                  <a:pt x="19770" y="5973"/>
                </a:cubicBezTo>
                <a:cubicBezTo>
                  <a:pt x="19793" y="5973"/>
                  <a:pt x="19811" y="5943"/>
                  <a:pt x="19811" y="5905"/>
                </a:cubicBezTo>
                <a:cubicBezTo>
                  <a:pt x="19811" y="5867"/>
                  <a:pt x="19793" y="5837"/>
                  <a:pt x="19770" y="5837"/>
                </a:cubicBezTo>
                <a:close/>
                <a:moveTo>
                  <a:pt x="19985" y="5837"/>
                </a:moveTo>
                <a:cubicBezTo>
                  <a:pt x="19963" y="5837"/>
                  <a:pt x="19944" y="5867"/>
                  <a:pt x="19944" y="5905"/>
                </a:cubicBezTo>
                <a:cubicBezTo>
                  <a:pt x="19944" y="5935"/>
                  <a:pt x="19956" y="5960"/>
                  <a:pt x="19972" y="5969"/>
                </a:cubicBezTo>
                <a:cubicBezTo>
                  <a:pt x="19972" y="5950"/>
                  <a:pt x="19975" y="5929"/>
                  <a:pt x="19980" y="5906"/>
                </a:cubicBezTo>
                <a:cubicBezTo>
                  <a:pt x="19980" y="5905"/>
                  <a:pt x="19980" y="5905"/>
                  <a:pt x="19980" y="5905"/>
                </a:cubicBezTo>
                <a:cubicBezTo>
                  <a:pt x="19982" y="5898"/>
                  <a:pt x="19984" y="5892"/>
                  <a:pt x="19985" y="5885"/>
                </a:cubicBezTo>
                <a:cubicBezTo>
                  <a:pt x="19989" y="5870"/>
                  <a:pt x="19993" y="5854"/>
                  <a:pt x="19997" y="5839"/>
                </a:cubicBezTo>
                <a:cubicBezTo>
                  <a:pt x="19993" y="5838"/>
                  <a:pt x="19989" y="5837"/>
                  <a:pt x="19985" y="5837"/>
                </a:cubicBezTo>
                <a:close/>
                <a:moveTo>
                  <a:pt x="276" y="5849"/>
                </a:moveTo>
                <a:cubicBezTo>
                  <a:pt x="280" y="5869"/>
                  <a:pt x="285" y="5885"/>
                  <a:pt x="291" y="5885"/>
                </a:cubicBezTo>
                <a:cubicBezTo>
                  <a:pt x="291" y="5885"/>
                  <a:pt x="291" y="5884"/>
                  <a:pt x="291" y="5884"/>
                </a:cubicBezTo>
                <a:cubicBezTo>
                  <a:pt x="289" y="5870"/>
                  <a:pt x="284" y="5858"/>
                  <a:pt x="276" y="5849"/>
                </a:cubicBezTo>
                <a:close/>
                <a:moveTo>
                  <a:pt x="4426" y="5849"/>
                </a:moveTo>
                <a:cubicBezTo>
                  <a:pt x="4414" y="5861"/>
                  <a:pt x="4406" y="5883"/>
                  <a:pt x="4406" y="5907"/>
                </a:cubicBezTo>
                <a:cubicBezTo>
                  <a:pt x="4406" y="5945"/>
                  <a:pt x="4425" y="5975"/>
                  <a:pt x="4447" y="5975"/>
                </a:cubicBezTo>
                <a:cubicBezTo>
                  <a:pt x="4451" y="5975"/>
                  <a:pt x="4454" y="5975"/>
                  <a:pt x="4457" y="5973"/>
                </a:cubicBezTo>
                <a:cubicBezTo>
                  <a:pt x="4454" y="5957"/>
                  <a:pt x="4451" y="5941"/>
                  <a:pt x="4447" y="5925"/>
                </a:cubicBezTo>
                <a:cubicBezTo>
                  <a:pt x="4446" y="5919"/>
                  <a:pt x="4445" y="5913"/>
                  <a:pt x="4443" y="5907"/>
                </a:cubicBezTo>
                <a:cubicBezTo>
                  <a:pt x="4438" y="5885"/>
                  <a:pt x="4432" y="5865"/>
                  <a:pt x="4426" y="5849"/>
                </a:cubicBezTo>
                <a:close/>
                <a:moveTo>
                  <a:pt x="9730" y="5862"/>
                </a:moveTo>
                <a:cubicBezTo>
                  <a:pt x="9722" y="5863"/>
                  <a:pt x="9710" y="5868"/>
                  <a:pt x="9700" y="5876"/>
                </a:cubicBezTo>
                <a:cubicBezTo>
                  <a:pt x="9689" y="5884"/>
                  <a:pt x="9681" y="5896"/>
                  <a:pt x="9681" y="5908"/>
                </a:cubicBezTo>
                <a:cubicBezTo>
                  <a:pt x="9681" y="5908"/>
                  <a:pt x="9680" y="5908"/>
                  <a:pt x="9680" y="5909"/>
                </a:cubicBezTo>
                <a:cubicBezTo>
                  <a:pt x="9680" y="5926"/>
                  <a:pt x="9687" y="5959"/>
                  <a:pt x="9693" y="5959"/>
                </a:cubicBezTo>
                <a:cubicBezTo>
                  <a:pt x="9695" y="5959"/>
                  <a:pt x="9698" y="5959"/>
                  <a:pt x="9700" y="5958"/>
                </a:cubicBezTo>
                <a:cubicBezTo>
                  <a:pt x="9713" y="5952"/>
                  <a:pt x="9723" y="5932"/>
                  <a:pt x="9728" y="5908"/>
                </a:cubicBezTo>
                <a:cubicBezTo>
                  <a:pt x="9731" y="5895"/>
                  <a:pt x="9733" y="5882"/>
                  <a:pt x="9733" y="5869"/>
                </a:cubicBezTo>
                <a:cubicBezTo>
                  <a:pt x="9732" y="5866"/>
                  <a:pt x="9731" y="5864"/>
                  <a:pt x="9730" y="5862"/>
                </a:cubicBezTo>
                <a:close/>
                <a:moveTo>
                  <a:pt x="6295" y="5913"/>
                </a:moveTo>
                <a:cubicBezTo>
                  <a:pt x="6298" y="5941"/>
                  <a:pt x="6310" y="5962"/>
                  <a:pt x="6327" y="5968"/>
                </a:cubicBezTo>
                <a:cubicBezTo>
                  <a:pt x="6316" y="5954"/>
                  <a:pt x="6304" y="5935"/>
                  <a:pt x="6295" y="5913"/>
                </a:cubicBezTo>
                <a:close/>
                <a:moveTo>
                  <a:pt x="563" y="6003"/>
                </a:moveTo>
                <a:cubicBezTo>
                  <a:pt x="561" y="6003"/>
                  <a:pt x="560" y="6003"/>
                  <a:pt x="558" y="6004"/>
                </a:cubicBezTo>
                <a:cubicBezTo>
                  <a:pt x="551" y="6023"/>
                  <a:pt x="543" y="6041"/>
                  <a:pt x="532" y="6055"/>
                </a:cubicBezTo>
                <a:cubicBezTo>
                  <a:pt x="529" y="6059"/>
                  <a:pt x="525" y="6063"/>
                  <a:pt x="522" y="6067"/>
                </a:cubicBezTo>
                <a:cubicBezTo>
                  <a:pt x="522" y="6068"/>
                  <a:pt x="522" y="6070"/>
                  <a:pt x="522" y="6071"/>
                </a:cubicBezTo>
                <a:cubicBezTo>
                  <a:pt x="522" y="6109"/>
                  <a:pt x="540" y="6140"/>
                  <a:pt x="563" y="6140"/>
                </a:cubicBezTo>
                <a:cubicBezTo>
                  <a:pt x="586" y="6140"/>
                  <a:pt x="604" y="6109"/>
                  <a:pt x="604" y="6071"/>
                </a:cubicBezTo>
                <a:cubicBezTo>
                  <a:pt x="604" y="6034"/>
                  <a:pt x="586" y="6003"/>
                  <a:pt x="563" y="6003"/>
                </a:cubicBezTo>
                <a:close/>
                <a:moveTo>
                  <a:pt x="1827" y="6003"/>
                </a:moveTo>
                <a:cubicBezTo>
                  <a:pt x="1821" y="6003"/>
                  <a:pt x="1816" y="6005"/>
                  <a:pt x="1812" y="6008"/>
                </a:cubicBezTo>
                <a:cubicBezTo>
                  <a:pt x="1821" y="6050"/>
                  <a:pt x="1841" y="6083"/>
                  <a:pt x="1865" y="6089"/>
                </a:cubicBezTo>
                <a:cubicBezTo>
                  <a:pt x="1865" y="6091"/>
                  <a:pt x="1865" y="6093"/>
                  <a:pt x="1865" y="6095"/>
                </a:cubicBezTo>
                <a:cubicBezTo>
                  <a:pt x="1867" y="6088"/>
                  <a:pt x="1868" y="6080"/>
                  <a:pt x="1868" y="6071"/>
                </a:cubicBezTo>
                <a:cubicBezTo>
                  <a:pt x="1868" y="6034"/>
                  <a:pt x="1849" y="6003"/>
                  <a:pt x="1827" y="6003"/>
                </a:cubicBezTo>
                <a:close/>
                <a:moveTo>
                  <a:pt x="2036" y="6003"/>
                </a:moveTo>
                <a:cubicBezTo>
                  <a:pt x="2036" y="6003"/>
                  <a:pt x="2035" y="6003"/>
                  <a:pt x="2034" y="6003"/>
                </a:cubicBezTo>
                <a:cubicBezTo>
                  <a:pt x="2038" y="6011"/>
                  <a:pt x="2042" y="6020"/>
                  <a:pt x="2044" y="6033"/>
                </a:cubicBezTo>
                <a:cubicBezTo>
                  <a:pt x="2048" y="6062"/>
                  <a:pt x="2054" y="6094"/>
                  <a:pt x="2062" y="6125"/>
                </a:cubicBezTo>
                <a:cubicBezTo>
                  <a:pt x="2071" y="6112"/>
                  <a:pt x="2077" y="6093"/>
                  <a:pt x="2077" y="6071"/>
                </a:cubicBezTo>
                <a:cubicBezTo>
                  <a:pt x="2077" y="6034"/>
                  <a:pt x="2059" y="6003"/>
                  <a:pt x="2036" y="6003"/>
                </a:cubicBezTo>
                <a:close/>
                <a:moveTo>
                  <a:pt x="2244" y="6003"/>
                </a:moveTo>
                <a:cubicBezTo>
                  <a:pt x="2222" y="6003"/>
                  <a:pt x="2203" y="6034"/>
                  <a:pt x="2203" y="6071"/>
                </a:cubicBezTo>
                <a:cubicBezTo>
                  <a:pt x="2203" y="6109"/>
                  <a:pt x="2222" y="6140"/>
                  <a:pt x="2244" y="6140"/>
                </a:cubicBezTo>
                <a:cubicBezTo>
                  <a:pt x="2267" y="6140"/>
                  <a:pt x="2285" y="6109"/>
                  <a:pt x="2285" y="6071"/>
                </a:cubicBezTo>
                <a:cubicBezTo>
                  <a:pt x="2285" y="6034"/>
                  <a:pt x="2267" y="6003"/>
                  <a:pt x="2244" y="6003"/>
                </a:cubicBezTo>
                <a:close/>
                <a:moveTo>
                  <a:pt x="2452" y="6003"/>
                </a:moveTo>
                <a:cubicBezTo>
                  <a:pt x="2429" y="6003"/>
                  <a:pt x="2411" y="6034"/>
                  <a:pt x="2411" y="6071"/>
                </a:cubicBezTo>
                <a:cubicBezTo>
                  <a:pt x="2411" y="6109"/>
                  <a:pt x="2429" y="6140"/>
                  <a:pt x="2452" y="6140"/>
                </a:cubicBezTo>
                <a:cubicBezTo>
                  <a:pt x="2474" y="6140"/>
                  <a:pt x="2493" y="6109"/>
                  <a:pt x="2493" y="6071"/>
                </a:cubicBezTo>
                <a:cubicBezTo>
                  <a:pt x="2493" y="6034"/>
                  <a:pt x="2474" y="6003"/>
                  <a:pt x="2452" y="6003"/>
                </a:cubicBezTo>
                <a:close/>
                <a:moveTo>
                  <a:pt x="2666" y="6003"/>
                </a:moveTo>
                <a:cubicBezTo>
                  <a:pt x="2644" y="6003"/>
                  <a:pt x="2625" y="6034"/>
                  <a:pt x="2625" y="6071"/>
                </a:cubicBezTo>
                <a:cubicBezTo>
                  <a:pt x="2625" y="6109"/>
                  <a:pt x="2644" y="6140"/>
                  <a:pt x="2666" y="6140"/>
                </a:cubicBezTo>
                <a:cubicBezTo>
                  <a:pt x="2689" y="6140"/>
                  <a:pt x="2707" y="6109"/>
                  <a:pt x="2707" y="6071"/>
                </a:cubicBezTo>
                <a:cubicBezTo>
                  <a:pt x="2707" y="6034"/>
                  <a:pt x="2689" y="6003"/>
                  <a:pt x="2666" y="6003"/>
                </a:cubicBezTo>
                <a:close/>
                <a:moveTo>
                  <a:pt x="2874" y="6003"/>
                </a:moveTo>
                <a:cubicBezTo>
                  <a:pt x="2851" y="6003"/>
                  <a:pt x="2833" y="6034"/>
                  <a:pt x="2833" y="6071"/>
                </a:cubicBezTo>
                <a:cubicBezTo>
                  <a:pt x="2833" y="6109"/>
                  <a:pt x="2851" y="6140"/>
                  <a:pt x="2874" y="6140"/>
                </a:cubicBezTo>
                <a:cubicBezTo>
                  <a:pt x="2896" y="6140"/>
                  <a:pt x="2915" y="6109"/>
                  <a:pt x="2915" y="6071"/>
                </a:cubicBezTo>
                <a:cubicBezTo>
                  <a:pt x="2915" y="6034"/>
                  <a:pt x="2896" y="6003"/>
                  <a:pt x="2874" y="6003"/>
                </a:cubicBezTo>
                <a:close/>
                <a:moveTo>
                  <a:pt x="3081" y="6003"/>
                </a:moveTo>
                <a:cubicBezTo>
                  <a:pt x="3058" y="6003"/>
                  <a:pt x="3040" y="6034"/>
                  <a:pt x="3040" y="6071"/>
                </a:cubicBezTo>
                <a:cubicBezTo>
                  <a:pt x="3040" y="6109"/>
                  <a:pt x="3058" y="6140"/>
                  <a:pt x="3081" y="6140"/>
                </a:cubicBezTo>
                <a:cubicBezTo>
                  <a:pt x="3104" y="6140"/>
                  <a:pt x="3122" y="6109"/>
                  <a:pt x="3122" y="6071"/>
                </a:cubicBezTo>
                <a:cubicBezTo>
                  <a:pt x="3122" y="6034"/>
                  <a:pt x="3104" y="6003"/>
                  <a:pt x="3081" y="6003"/>
                </a:cubicBezTo>
                <a:close/>
                <a:moveTo>
                  <a:pt x="3296" y="6003"/>
                </a:moveTo>
                <a:cubicBezTo>
                  <a:pt x="3273" y="6003"/>
                  <a:pt x="3255" y="6034"/>
                  <a:pt x="3255" y="6071"/>
                </a:cubicBezTo>
                <a:cubicBezTo>
                  <a:pt x="3255" y="6109"/>
                  <a:pt x="3273" y="6140"/>
                  <a:pt x="3296" y="6140"/>
                </a:cubicBezTo>
                <a:cubicBezTo>
                  <a:pt x="3319" y="6140"/>
                  <a:pt x="3337" y="6109"/>
                  <a:pt x="3337" y="6071"/>
                </a:cubicBezTo>
                <a:cubicBezTo>
                  <a:pt x="3337" y="6034"/>
                  <a:pt x="3319" y="6003"/>
                  <a:pt x="3296" y="6003"/>
                </a:cubicBezTo>
                <a:close/>
                <a:moveTo>
                  <a:pt x="3503" y="6003"/>
                </a:moveTo>
                <a:cubicBezTo>
                  <a:pt x="3481" y="6003"/>
                  <a:pt x="3462" y="6034"/>
                  <a:pt x="3462" y="6071"/>
                </a:cubicBezTo>
                <a:cubicBezTo>
                  <a:pt x="3462" y="6109"/>
                  <a:pt x="3481" y="6140"/>
                  <a:pt x="3503" y="6140"/>
                </a:cubicBezTo>
                <a:cubicBezTo>
                  <a:pt x="3526" y="6140"/>
                  <a:pt x="3544" y="6109"/>
                  <a:pt x="3544" y="6071"/>
                </a:cubicBezTo>
                <a:cubicBezTo>
                  <a:pt x="3544" y="6034"/>
                  <a:pt x="3526" y="6003"/>
                  <a:pt x="3503" y="6003"/>
                </a:cubicBezTo>
                <a:close/>
                <a:moveTo>
                  <a:pt x="3711" y="6003"/>
                </a:moveTo>
                <a:cubicBezTo>
                  <a:pt x="3688" y="6003"/>
                  <a:pt x="3669" y="6034"/>
                  <a:pt x="3669" y="6071"/>
                </a:cubicBezTo>
                <a:cubicBezTo>
                  <a:pt x="3669" y="6109"/>
                  <a:pt x="3688" y="6140"/>
                  <a:pt x="3711" y="6140"/>
                </a:cubicBezTo>
                <a:cubicBezTo>
                  <a:pt x="3733" y="6140"/>
                  <a:pt x="3752" y="6109"/>
                  <a:pt x="3752" y="6071"/>
                </a:cubicBezTo>
                <a:cubicBezTo>
                  <a:pt x="3752" y="6034"/>
                  <a:pt x="3733" y="6003"/>
                  <a:pt x="3711" y="6003"/>
                </a:cubicBezTo>
                <a:close/>
                <a:moveTo>
                  <a:pt x="3925" y="6003"/>
                </a:moveTo>
                <a:cubicBezTo>
                  <a:pt x="3903" y="6003"/>
                  <a:pt x="3884" y="6034"/>
                  <a:pt x="3884" y="6071"/>
                </a:cubicBezTo>
                <a:cubicBezTo>
                  <a:pt x="3884" y="6109"/>
                  <a:pt x="3903" y="6140"/>
                  <a:pt x="3925" y="6140"/>
                </a:cubicBezTo>
                <a:cubicBezTo>
                  <a:pt x="3948" y="6140"/>
                  <a:pt x="3966" y="6109"/>
                  <a:pt x="3966" y="6071"/>
                </a:cubicBezTo>
                <a:cubicBezTo>
                  <a:pt x="3966" y="6034"/>
                  <a:pt x="3948" y="6003"/>
                  <a:pt x="3925" y="6003"/>
                </a:cubicBezTo>
                <a:close/>
                <a:moveTo>
                  <a:pt x="4133" y="6003"/>
                </a:moveTo>
                <a:cubicBezTo>
                  <a:pt x="4110" y="6003"/>
                  <a:pt x="4092" y="6034"/>
                  <a:pt x="4092" y="6071"/>
                </a:cubicBezTo>
                <a:cubicBezTo>
                  <a:pt x="4092" y="6109"/>
                  <a:pt x="4110" y="6140"/>
                  <a:pt x="4133" y="6140"/>
                </a:cubicBezTo>
                <a:cubicBezTo>
                  <a:pt x="4155" y="6140"/>
                  <a:pt x="4174" y="6109"/>
                  <a:pt x="4174" y="6071"/>
                </a:cubicBezTo>
                <a:cubicBezTo>
                  <a:pt x="4174" y="6034"/>
                  <a:pt x="4155" y="6003"/>
                  <a:pt x="4133" y="6003"/>
                </a:cubicBezTo>
                <a:close/>
                <a:moveTo>
                  <a:pt x="4348" y="6003"/>
                </a:moveTo>
                <a:cubicBezTo>
                  <a:pt x="4325" y="6003"/>
                  <a:pt x="4307" y="6034"/>
                  <a:pt x="4307" y="6071"/>
                </a:cubicBezTo>
                <a:cubicBezTo>
                  <a:pt x="4307" y="6109"/>
                  <a:pt x="4325" y="6140"/>
                  <a:pt x="4348" y="6140"/>
                </a:cubicBezTo>
                <a:cubicBezTo>
                  <a:pt x="4370" y="6140"/>
                  <a:pt x="4389" y="6109"/>
                  <a:pt x="4389" y="6071"/>
                </a:cubicBezTo>
                <a:cubicBezTo>
                  <a:pt x="4389" y="6034"/>
                  <a:pt x="4370" y="6003"/>
                  <a:pt x="4348" y="6003"/>
                </a:cubicBezTo>
                <a:close/>
                <a:moveTo>
                  <a:pt x="5607" y="6003"/>
                </a:moveTo>
                <a:cubicBezTo>
                  <a:pt x="5584" y="6003"/>
                  <a:pt x="5566" y="6034"/>
                  <a:pt x="5566" y="6071"/>
                </a:cubicBezTo>
                <a:cubicBezTo>
                  <a:pt x="5566" y="6109"/>
                  <a:pt x="5584" y="6140"/>
                  <a:pt x="5607" y="6140"/>
                </a:cubicBezTo>
                <a:cubicBezTo>
                  <a:pt x="5629" y="6140"/>
                  <a:pt x="5648" y="6109"/>
                  <a:pt x="5648" y="6071"/>
                </a:cubicBezTo>
                <a:cubicBezTo>
                  <a:pt x="5648" y="6034"/>
                  <a:pt x="5629" y="6003"/>
                  <a:pt x="5607" y="6003"/>
                </a:cubicBezTo>
                <a:close/>
                <a:moveTo>
                  <a:pt x="5814" y="6003"/>
                </a:moveTo>
                <a:cubicBezTo>
                  <a:pt x="5791" y="6003"/>
                  <a:pt x="5773" y="6034"/>
                  <a:pt x="5773" y="6071"/>
                </a:cubicBezTo>
                <a:cubicBezTo>
                  <a:pt x="5773" y="6109"/>
                  <a:pt x="5791" y="6140"/>
                  <a:pt x="5814" y="6140"/>
                </a:cubicBezTo>
                <a:cubicBezTo>
                  <a:pt x="5837" y="6140"/>
                  <a:pt x="5855" y="6109"/>
                  <a:pt x="5855" y="6071"/>
                </a:cubicBezTo>
                <a:cubicBezTo>
                  <a:pt x="5855" y="6034"/>
                  <a:pt x="5837" y="6003"/>
                  <a:pt x="5814" y="6003"/>
                </a:cubicBezTo>
                <a:close/>
                <a:moveTo>
                  <a:pt x="6021" y="6003"/>
                </a:moveTo>
                <a:cubicBezTo>
                  <a:pt x="5999" y="6003"/>
                  <a:pt x="5980" y="6034"/>
                  <a:pt x="5980" y="6071"/>
                </a:cubicBezTo>
                <a:cubicBezTo>
                  <a:pt x="5980" y="6109"/>
                  <a:pt x="5999" y="6140"/>
                  <a:pt x="6021" y="6140"/>
                </a:cubicBezTo>
                <a:cubicBezTo>
                  <a:pt x="6044" y="6140"/>
                  <a:pt x="6062" y="6109"/>
                  <a:pt x="6062" y="6071"/>
                </a:cubicBezTo>
                <a:cubicBezTo>
                  <a:pt x="6062" y="6034"/>
                  <a:pt x="6044" y="6003"/>
                  <a:pt x="6021" y="6003"/>
                </a:cubicBezTo>
                <a:close/>
                <a:moveTo>
                  <a:pt x="6236" y="6003"/>
                </a:moveTo>
                <a:cubicBezTo>
                  <a:pt x="6214" y="6003"/>
                  <a:pt x="6195" y="6034"/>
                  <a:pt x="6195" y="6071"/>
                </a:cubicBezTo>
                <a:cubicBezTo>
                  <a:pt x="6195" y="6109"/>
                  <a:pt x="6214" y="6140"/>
                  <a:pt x="6236" y="6140"/>
                </a:cubicBezTo>
                <a:cubicBezTo>
                  <a:pt x="6259" y="6140"/>
                  <a:pt x="6277" y="6109"/>
                  <a:pt x="6277" y="6071"/>
                </a:cubicBezTo>
                <a:cubicBezTo>
                  <a:pt x="6277" y="6034"/>
                  <a:pt x="6259" y="6003"/>
                  <a:pt x="6236" y="6003"/>
                </a:cubicBezTo>
                <a:close/>
                <a:moveTo>
                  <a:pt x="9806" y="6003"/>
                </a:moveTo>
                <a:cubicBezTo>
                  <a:pt x="9783" y="6003"/>
                  <a:pt x="9765" y="6034"/>
                  <a:pt x="9765" y="6071"/>
                </a:cubicBezTo>
                <a:cubicBezTo>
                  <a:pt x="9765" y="6109"/>
                  <a:pt x="9783" y="6140"/>
                  <a:pt x="9806" y="6140"/>
                </a:cubicBezTo>
                <a:cubicBezTo>
                  <a:pt x="9828" y="6140"/>
                  <a:pt x="9847" y="6109"/>
                  <a:pt x="9847" y="6071"/>
                </a:cubicBezTo>
                <a:cubicBezTo>
                  <a:pt x="9847" y="6034"/>
                  <a:pt x="9828" y="6003"/>
                  <a:pt x="9806" y="6003"/>
                </a:cubicBezTo>
                <a:close/>
                <a:moveTo>
                  <a:pt x="10852" y="6003"/>
                </a:moveTo>
                <a:cubicBezTo>
                  <a:pt x="10841" y="6003"/>
                  <a:pt x="10831" y="6010"/>
                  <a:pt x="10824" y="6021"/>
                </a:cubicBezTo>
                <a:cubicBezTo>
                  <a:pt x="10830" y="6059"/>
                  <a:pt x="10837" y="6094"/>
                  <a:pt x="10856" y="6132"/>
                </a:cubicBezTo>
                <a:cubicBezTo>
                  <a:pt x="10856" y="6134"/>
                  <a:pt x="10856" y="6137"/>
                  <a:pt x="10856" y="6139"/>
                </a:cubicBezTo>
                <a:cubicBezTo>
                  <a:pt x="10876" y="6135"/>
                  <a:pt x="10893" y="6107"/>
                  <a:pt x="10893" y="6071"/>
                </a:cubicBezTo>
                <a:cubicBezTo>
                  <a:pt x="10893" y="6034"/>
                  <a:pt x="10874" y="6003"/>
                  <a:pt x="10852" y="6003"/>
                </a:cubicBezTo>
                <a:close/>
                <a:moveTo>
                  <a:pt x="11065" y="6003"/>
                </a:moveTo>
                <a:cubicBezTo>
                  <a:pt x="11042" y="6003"/>
                  <a:pt x="11024" y="6034"/>
                  <a:pt x="11024" y="6071"/>
                </a:cubicBezTo>
                <a:cubicBezTo>
                  <a:pt x="11024" y="6109"/>
                  <a:pt x="11042" y="6140"/>
                  <a:pt x="11065" y="6140"/>
                </a:cubicBezTo>
                <a:cubicBezTo>
                  <a:pt x="11087" y="6140"/>
                  <a:pt x="11106" y="6109"/>
                  <a:pt x="11106" y="6071"/>
                </a:cubicBezTo>
                <a:cubicBezTo>
                  <a:pt x="11106" y="6034"/>
                  <a:pt x="11087" y="6003"/>
                  <a:pt x="11065" y="6003"/>
                </a:cubicBezTo>
                <a:close/>
                <a:moveTo>
                  <a:pt x="11479" y="6003"/>
                </a:moveTo>
                <a:cubicBezTo>
                  <a:pt x="11457" y="6003"/>
                  <a:pt x="11438" y="6034"/>
                  <a:pt x="11438" y="6071"/>
                </a:cubicBezTo>
                <a:cubicBezTo>
                  <a:pt x="11438" y="6109"/>
                  <a:pt x="11457" y="6140"/>
                  <a:pt x="11479" y="6140"/>
                </a:cubicBezTo>
                <a:cubicBezTo>
                  <a:pt x="11502" y="6140"/>
                  <a:pt x="11520" y="6109"/>
                  <a:pt x="11520" y="6071"/>
                </a:cubicBezTo>
                <a:cubicBezTo>
                  <a:pt x="11520" y="6034"/>
                  <a:pt x="11502" y="6003"/>
                  <a:pt x="11479" y="6003"/>
                </a:cubicBezTo>
                <a:close/>
                <a:moveTo>
                  <a:pt x="11694" y="6003"/>
                </a:moveTo>
                <a:cubicBezTo>
                  <a:pt x="11672" y="6003"/>
                  <a:pt x="11653" y="6034"/>
                  <a:pt x="11653" y="6071"/>
                </a:cubicBezTo>
                <a:cubicBezTo>
                  <a:pt x="11653" y="6109"/>
                  <a:pt x="11672" y="6140"/>
                  <a:pt x="11694" y="6140"/>
                </a:cubicBezTo>
                <a:cubicBezTo>
                  <a:pt x="11717" y="6140"/>
                  <a:pt x="11735" y="6109"/>
                  <a:pt x="11735" y="6071"/>
                </a:cubicBezTo>
                <a:cubicBezTo>
                  <a:pt x="11735" y="6034"/>
                  <a:pt x="11717" y="6003"/>
                  <a:pt x="11694" y="6003"/>
                </a:cubicBezTo>
                <a:close/>
                <a:moveTo>
                  <a:pt x="11902" y="6003"/>
                </a:moveTo>
                <a:cubicBezTo>
                  <a:pt x="11879" y="6003"/>
                  <a:pt x="11861" y="6034"/>
                  <a:pt x="11861" y="6071"/>
                </a:cubicBezTo>
                <a:cubicBezTo>
                  <a:pt x="11861" y="6109"/>
                  <a:pt x="11879" y="6140"/>
                  <a:pt x="11902" y="6140"/>
                </a:cubicBezTo>
                <a:cubicBezTo>
                  <a:pt x="11924" y="6140"/>
                  <a:pt x="11943" y="6109"/>
                  <a:pt x="11943" y="6071"/>
                </a:cubicBezTo>
                <a:cubicBezTo>
                  <a:pt x="11943" y="6034"/>
                  <a:pt x="11924" y="6003"/>
                  <a:pt x="11902" y="6003"/>
                </a:cubicBezTo>
                <a:close/>
                <a:moveTo>
                  <a:pt x="12109" y="6003"/>
                </a:moveTo>
                <a:cubicBezTo>
                  <a:pt x="12086" y="6003"/>
                  <a:pt x="12068" y="6034"/>
                  <a:pt x="12068" y="6071"/>
                </a:cubicBezTo>
                <a:cubicBezTo>
                  <a:pt x="12068" y="6109"/>
                  <a:pt x="12086" y="6140"/>
                  <a:pt x="12109" y="6140"/>
                </a:cubicBezTo>
                <a:cubicBezTo>
                  <a:pt x="12132" y="6140"/>
                  <a:pt x="12150" y="6109"/>
                  <a:pt x="12150" y="6071"/>
                </a:cubicBezTo>
                <a:cubicBezTo>
                  <a:pt x="12150" y="6034"/>
                  <a:pt x="12132" y="6003"/>
                  <a:pt x="12109" y="6003"/>
                </a:cubicBezTo>
                <a:close/>
                <a:moveTo>
                  <a:pt x="12324" y="6003"/>
                </a:moveTo>
                <a:cubicBezTo>
                  <a:pt x="12301" y="6003"/>
                  <a:pt x="12283" y="6034"/>
                  <a:pt x="12283" y="6071"/>
                </a:cubicBezTo>
                <a:cubicBezTo>
                  <a:pt x="12283" y="6109"/>
                  <a:pt x="12301" y="6140"/>
                  <a:pt x="12324" y="6140"/>
                </a:cubicBezTo>
                <a:cubicBezTo>
                  <a:pt x="12346" y="6140"/>
                  <a:pt x="12365" y="6109"/>
                  <a:pt x="12365" y="6071"/>
                </a:cubicBezTo>
                <a:cubicBezTo>
                  <a:pt x="12365" y="6034"/>
                  <a:pt x="12346" y="6003"/>
                  <a:pt x="12324" y="6003"/>
                </a:cubicBezTo>
                <a:close/>
                <a:moveTo>
                  <a:pt x="12531" y="6003"/>
                </a:moveTo>
                <a:cubicBezTo>
                  <a:pt x="12508" y="6003"/>
                  <a:pt x="12490" y="6034"/>
                  <a:pt x="12490" y="6071"/>
                </a:cubicBezTo>
                <a:cubicBezTo>
                  <a:pt x="12490" y="6109"/>
                  <a:pt x="12508" y="6140"/>
                  <a:pt x="12531" y="6140"/>
                </a:cubicBezTo>
                <a:cubicBezTo>
                  <a:pt x="12554" y="6140"/>
                  <a:pt x="12572" y="6109"/>
                  <a:pt x="12572" y="6071"/>
                </a:cubicBezTo>
                <a:cubicBezTo>
                  <a:pt x="12572" y="6034"/>
                  <a:pt x="12554" y="6003"/>
                  <a:pt x="12531" y="6003"/>
                </a:cubicBezTo>
                <a:close/>
                <a:moveTo>
                  <a:pt x="12738" y="6003"/>
                </a:moveTo>
                <a:cubicBezTo>
                  <a:pt x="12716" y="6003"/>
                  <a:pt x="12697" y="6034"/>
                  <a:pt x="12697" y="6071"/>
                </a:cubicBezTo>
                <a:cubicBezTo>
                  <a:pt x="12697" y="6109"/>
                  <a:pt x="12716" y="6140"/>
                  <a:pt x="12738" y="6140"/>
                </a:cubicBezTo>
                <a:cubicBezTo>
                  <a:pt x="12761" y="6140"/>
                  <a:pt x="12779" y="6109"/>
                  <a:pt x="12779" y="6071"/>
                </a:cubicBezTo>
                <a:cubicBezTo>
                  <a:pt x="12779" y="6034"/>
                  <a:pt x="12761" y="6003"/>
                  <a:pt x="12738" y="6003"/>
                </a:cubicBezTo>
                <a:close/>
                <a:moveTo>
                  <a:pt x="12953" y="6003"/>
                </a:moveTo>
                <a:cubicBezTo>
                  <a:pt x="12931" y="6003"/>
                  <a:pt x="12912" y="6034"/>
                  <a:pt x="12912" y="6071"/>
                </a:cubicBezTo>
                <a:cubicBezTo>
                  <a:pt x="12912" y="6109"/>
                  <a:pt x="12931" y="6140"/>
                  <a:pt x="12953" y="6140"/>
                </a:cubicBezTo>
                <a:cubicBezTo>
                  <a:pt x="12976" y="6140"/>
                  <a:pt x="12994" y="6109"/>
                  <a:pt x="12994" y="6071"/>
                </a:cubicBezTo>
                <a:cubicBezTo>
                  <a:pt x="12994" y="6034"/>
                  <a:pt x="12976" y="6003"/>
                  <a:pt x="12953" y="6003"/>
                </a:cubicBezTo>
                <a:close/>
                <a:moveTo>
                  <a:pt x="13161" y="6003"/>
                </a:moveTo>
                <a:cubicBezTo>
                  <a:pt x="13138" y="6003"/>
                  <a:pt x="13120" y="6034"/>
                  <a:pt x="13120" y="6071"/>
                </a:cubicBezTo>
                <a:cubicBezTo>
                  <a:pt x="13120" y="6109"/>
                  <a:pt x="13138" y="6140"/>
                  <a:pt x="13161" y="6140"/>
                </a:cubicBezTo>
                <a:cubicBezTo>
                  <a:pt x="13183" y="6140"/>
                  <a:pt x="13202" y="6109"/>
                  <a:pt x="13202" y="6071"/>
                </a:cubicBezTo>
                <a:cubicBezTo>
                  <a:pt x="13202" y="6034"/>
                  <a:pt x="13183" y="6003"/>
                  <a:pt x="13161" y="6003"/>
                </a:cubicBezTo>
                <a:close/>
                <a:moveTo>
                  <a:pt x="13368" y="6003"/>
                </a:moveTo>
                <a:cubicBezTo>
                  <a:pt x="13345" y="6003"/>
                  <a:pt x="13327" y="6034"/>
                  <a:pt x="13327" y="6071"/>
                </a:cubicBezTo>
                <a:cubicBezTo>
                  <a:pt x="13327" y="6109"/>
                  <a:pt x="13345" y="6140"/>
                  <a:pt x="13368" y="6140"/>
                </a:cubicBezTo>
                <a:cubicBezTo>
                  <a:pt x="13391" y="6140"/>
                  <a:pt x="13409" y="6109"/>
                  <a:pt x="13409" y="6071"/>
                </a:cubicBezTo>
                <a:cubicBezTo>
                  <a:pt x="13409" y="6034"/>
                  <a:pt x="13391" y="6003"/>
                  <a:pt x="13368" y="6003"/>
                </a:cubicBezTo>
                <a:close/>
                <a:moveTo>
                  <a:pt x="13583" y="6003"/>
                </a:moveTo>
                <a:cubicBezTo>
                  <a:pt x="13560" y="6003"/>
                  <a:pt x="13542" y="6034"/>
                  <a:pt x="13542" y="6071"/>
                </a:cubicBezTo>
                <a:cubicBezTo>
                  <a:pt x="13542" y="6109"/>
                  <a:pt x="13560" y="6140"/>
                  <a:pt x="13583" y="6140"/>
                </a:cubicBezTo>
                <a:cubicBezTo>
                  <a:pt x="13605" y="6140"/>
                  <a:pt x="13624" y="6109"/>
                  <a:pt x="13624" y="6071"/>
                </a:cubicBezTo>
                <a:cubicBezTo>
                  <a:pt x="13624" y="6034"/>
                  <a:pt x="13605" y="6003"/>
                  <a:pt x="13583" y="6003"/>
                </a:cubicBezTo>
                <a:close/>
                <a:moveTo>
                  <a:pt x="13790" y="6003"/>
                </a:moveTo>
                <a:cubicBezTo>
                  <a:pt x="13767" y="6003"/>
                  <a:pt x="13749" y="6034"/>
                  <a:pt x="13749" y="6071"/>
                </a:cubicBezTo>
                <a:cubicBezTo>
                  <a:pt x="13749" y="6109"/>
                  <a:pt x="13767" y="6140"/>
                  <a:pt x="13790" y="6140"/>
                </a:cubicBezTo>
                <a:cubicBezTo>
                  <a:pt x="13813" y="6140"/>
                  <a:pt x="13831" y="6109"/>
                  <a:pt x="13831" y="6071"/>
                </a:cubicBezTo>
                <a:cubicBezTo>
                  <a:pt x="13831" y="6034"/>
                  <a:pt x="13813" y="6003"/>
                  <a:pt x="13790" y="6003"/>
                </a:cubicBezTo>
                <a:close/>
                <a:moveTo>
                  <a:pt x="13997" y="6003"/>
                </a:moveTo>
                <a:cubicBezTo>
                  <a:pt x="13975" y="6003"/>
                  <a:pt x="13956" y="6034"/>
                  <a:pt x="13956" y="6071"/>
                </a:cubicBezTo>
                <a:cubicBezTo>
                  <a:pt x="13956" y="6109"/>
                  <a:pt x="13975" y="6140"/>
                  <a:pt x="13997" y="6140"/>
                </a:cubicBezTo>
                <a:cubicBezTo>
                  <a:pt x="14020" y="6140"/>
                  <a:pt x="14038" y="6109"/>
                  <a:pt x="14038" y="6071"/>
                </a:cubicBezTo>
                <a:cubicBezTo>
                  <a:pt x="14038" y="6034"/>
                  <a:pt x="14020" y="6003"/>
                  <a:pt x="13997" y="6003"/>
                </a:cubicBezTo>
                <a:close/>
                <a:moveTo>
                  <a:pt x="14212" y="6003"/>
                </a:moveTo>
                <a:cubicBezTo>
                  <a:pt x="14190" y="6003"/>
                  <a:pt x="14171" y="6034"/>
                  <a:pt x="14171" y="6071"/>
                </a:cubicBezTo>
                <a:cubicBezTo>
                  <a:pt x="14171" y="6109"/>
                  <a:pt x="14190" y="6140"/>
                  <a:pt x="14212" y="6140"/>
                </a:cubicBezTo>
                <a:cubicBezTo>
                  <a:pt x="14235" y="6140"/>
                  <a:pt x="14253" y="6109"/>
                  <a:pt x="14253" y="6071"/>
                </a:cubicBezTo>
                <a:cubicBezTo>
                  <a:pt x="14253" y="6034"/>
                  <a:pt x="14235" y="6003"/>
                  <a:pt x="14212" y="6003"/>
                </a:cubicBezTo>
                <a:close/>
                <a:moveTo>
                  <a:pt x="14420" y="6003"/>
                </a:moveTo>
                <a:cubicBezTo>
                  <a:pt x="14397" y="6003"/>
                  <a:pt x="14379" y="6034"/>
                  <a:pt x="14379" y="6071"/>
                </a:cubicBezTo>
                <a:cubicBezTo>
                  <a:pt x="14379" y="6109"/>
                  <a:pt x="14397" y="6140"/>
                  <a:pt x="14420" y="6140"/>
                </a:cubicBezTo>
                <a:cubicBezTo>
                  <a:pt x="14442" y="6140"/>
                  <a:pt x="14461" y="6109"/>
                  <a:pt x="14461" y="6071"/>
                </a:cubicBezTo>
                <a:cubicBezTo>
                  <a:pt x="14461" y="6034"/>
                  <a:pt x="14442" y="6003"/>
                  <a:pt x="14420" y="6003"/>
                </a:cubicBezTo>
                <a:close/>
                <a:moveTo>
                  <a:pt x="14627" y="6003"/>
                </a:moveTo>
                <a:cubicBezTo>
                  <a:pt x="14604" y="6003"/>
                  <a:pt x="14586" y="6034"/>
                  <a:pt x="14586" y="6071"/>
                </a:cubicBezTo>
                <a:cubicBezTo>
                  <a:pt x="14586" y="6109"/>
                  <a:pt x="14604" y="6140"/>
                  <a:pt x="14627" y="6140"/>
                </a:cubicBezTo>
                <a:cubicBezTo>
                  <a:pt x="14649" y="6140"/>
                  <a:pt x="14668" y="6109"/>
                  <a:pt x="14668" y="6071"/>
                </a:cubicBezTo>
                <a:cubicBezTo>
                  <a:pt x="14668" y="6034"/>
                  <a:pt x="14649" y="6003"/>
                  <a:pt x="14627" y="6003"/>
                </a:cubicBezTo>
                <a:close/>
                <a:moveTo>
                  <a:pt x="14842" y="6003"/>
                </a:moveTo>
                <a:cubicBezTo>
                  <a:pt x="14819" y="6003"/>
                  <a:pt x="14801" y="6034"/>
                  <a:pt x="14801" y="6071"/>
                </a:cubicBezTo>
                <a:cubicBezTo>
                  <a:pt x="14801" y="6109"/>
                  <a:pt x="14819" y="6140"/>
                  <a:pt x="14842" y="6140"/>
                </a:cubicBezTo>
                <a:cubicBezTo>
                  <a:pt x="14864" y="6140"/>
                  <a:pt x="14883" y="6109"/>
                  <a:pt x="14883" y="6071"/>
                </a:cubicBezTo>
                <a:cubicBezTo>
                  <a:pt x="14883" y="6034"/>
                  <a:pt x="14864" y="6003"/>
                  <a:pt x="14842" y="6003"/>
                </a:cubicBezTo>
                <a:close/>
                <a:moveTo>
                  <a:pt x="15049" y="6003"/>
                </a:moveTo>
                <a:cubicBezTo>
                  <a:pt x="15026" y="6003"/>
                  <a:pt x="15008" y="6034"/>
                  <a:pt x="15008" y="6071"/>
                </a:cubicBezTo>
                <a:cubicBezTo>
                  <a:pt x="15008" y="6109"/>
                  <a:pt x="15026" y="6140"/>
                  <a:pt x="15049" y="6140"/>
                </a:cubicBezTo>
                <a:cubicBezTo>
                  <a:pt x="15072" y="6140"/>
                  <a:pt x="15090" y="6109"/>
                  <a:pt x="15090" y="6071"/>
                </a:cubicBezTo>
                <a:cubicBezTo>
                  <a:pt x="15090" y="6034"/>
                  <a:pt x="15072" y="6003"/>
                  <a:pt x="15049" y="6003"/>
                </a:cubicBezTo>
                <a:close/>
                <a:moveTo>
                  <a:pt x="15256" y="6003"/>
                </a:moveTo>
                <a:cubicBezTo>
                  <a:pt x="15234" y="6003"/>
                  <a:pt x="15215" y="6034"/>
                  <a:pt x="15215" y="6071"/>
                </a:cubicBezTo>
                <a:cubicBezTo>
                  <a:pt x="15215" y="6109"/>
                  <a:pt x="15234" y="6140"/>
                  <a:pt x="15256" y="6140"/>
                </a:cubicBezTo>
                <a:cubicBezTo>
                  <a:pt x="15279" y="6140"/>
                  <a:pt x="15297" y="6109"/>
                  <a:pt x="15297" y="6071"/>
                </a:cubicBezTo>
                <a:cubicBezTo>
                  <a:pt x="15297" y="6034"/>
                  <a:pt x="15279" y="6003"/>
                  <a:pt x="15256" y="6003"/>
                </a:cubicBezTo>
                <a:close/>
                <a:moveTo>
                  <a:pt x="15471" y="6003"/>
                </a:moveTo>
                <a:cubicBezTo>
                  <a:pt x="15449" y="6003"/>
                  <a:pt x="15430" y="6034"/>
                  <a:pt x="15430" y="6071"/>
                </a:cubicBezTo>
                <a:cubicBezTo>
                  <a:pt x="15430" y="6109"/>
                  <a:pt x="15449" y="6140"/>
                  <a:pt x="15471" y="6140"/>
                </a:cubicBezTo>
                <a:cubicBezTo>
                  <a:pt x="15494" y="6140"/>
                  <a:pt x="15512" y="6109"/>
                  <a:pt x="15512" y="6071"/>
                </a:cubicBezTo>
                <a:cubicBezTo>
                  <a:pt x="15512" y="6034"/>
                  <a:pt x="15494" y="6003"/>
                  <a:pt x="15471" y="6003"/>
                </a:cubicBezTo>
                <a:close/>
                <a:moveTo>
                  <a:pt x="15679" y="6003"/>
                </a:moveTo>
                <a:cubicBezTo>
                  <a:pt x="15656" y="6003"/>
                  <a:pt x="15638" y="6034"/>
                  <a:pt x="15638" y="6071"/>
                </a:cubicBezTo>
                <a:cubicBezTo>
                  <a:pt x="15638" y="6109"/>
                  <a:pt x="15656" y="6140"/>
                  <a:pt x="15679" y="6140"/>
                </a:cubicBezTo>
                <a:cubicBezTo>
                  <a:pt x="15701" y="6140"/>
                  <a:pt x="15720" y="6109"/>
                  <a:pt x="15720" y="6071"/>
                </a:cubicBezTo>
                <a:cubicBezTo>
                  <a:pt x="15720" y="6034"/>
                  <a:pt x="15701" y="6003"/>
                  <a:pt x="15679" y="6003"/>
                </a:cubicBezTo>
                <a:close/>
                <a:moveTo>
                  <a:pt x="15894" y="6003"/>
                </a:moveTo>
                <a:cubicBezTo>
                  <a:pt x="15871" y="6003"/>
                  <a:pt x="15853" y="6034"/>
                  <a:pt x="15853" y="6071"/>
                </a:cubicBezTo>
                <a:cubicBezTo>
                  <a:pt x="15853" y="6109"/>
                  <a:pt x="15871" y="6140"/>
                  <a:pt x="15894" y="6140"/>
                </a:cubicBezTo>
                <a:cubicBezTo>
                  <a:pt x="15916" y="6140"/>
                  <a:pt x="15935" y="6109"/>
                  <a:pt x="15935" y="6071"/>
                </a:cubicBezTo>
                <a:cubicBezTo>
                  <a:pt x="15935" y="6034"/>
                  <a:pt x="15916" y="6003"/>
                  <a:pt x="15894" y="6003"/>
                </a:cubicBezTo>
                <a:close/>
                <a:moveTo>
                  <a:pt x="16101" y="6003"/>
                </a:moveTo>
                <a:cubicBezTo>
                  <a:pt x="16078" y="6003"/>
                  <a:pt x="16060" y="6034"/>
                  <a:pt x="16060" y="6071"/>
                </a:cubicBezTo>
                <a:cubicBezTo>
                  <a:pt x="16060" y="6109"/>
                  <a:pt x="16078" y="6140"/>
                  <a:pt x="16101" y="6140"/>
                </a:cubicBezTo>
                <a:cubicBezTo>
                  <a:pt x="16123" y="6140"/>
                  <a:pt x="16142" y="6109"/>
                  <a:pt x="16142" y="6071"/>
                </a:cubicBezTo>
                <a:cubicBezTo>
                  <a:pt x="16142" y="6034"/>
                  <a:pt x="16123" y="6003"/>
                  <a:pt x="16101" y="6003"/>
                </a:cubicBezTo>
                <a:close/>
                <a:moveTo>
                  <a:pt x="16308" y="6003"/>
                </a:moveTo>
                <a:cubicBezTo>
                  <a:pt x="16285" y="6003"/>
                  <a:pt x="16267" y="6034"/>
                  <a:pt x="16267" y="6071"/>
                </a:cubicBezTo>
                <a:cubicBezTo>
                  <a:pt x="16267" y="6109"/>
                  <a:pt x="16285" y="6140"/>
                  <a:pt x="16308" y="6140"/>
                </a:cubicBezTo>
                <a:cubicBezTo>
                  <a:pt x="16331" y="6140"/>
                  <a:pt x="16349" y="6109"/>
                  <a:pt x="16349" y="6071"/>
                </a:cubicBezTo>
                <a:cubicBezTo>
                  <a:pt x="16349" y="6034"/>
                  <a:pt x="16331" y="6003"/>
                  <a:pt x="16308" y="6003"/>
                </a:cubicBezTo>
                <a:close/>
                <a:moveTo>
                  <a:pt x="16523" y="6003"/>
                </a:moveTo>
                <a:cubicBezTo>
                  <a:pt x="16500" y="6003"/>
                  <a:pt x="16482" y="6034"/>
                  <a:pt x="16482" y="6071"/>
                </a:cubicBezTo>
                <a:cubicBezTo>
                  <a:pt x="16482" y="6109"/>
                  <a:pt x="16500" y="6140"/>
                  <a:pt x="16523" y="6140"/>
                </a:cubicBezTo>
                <a:cubicBezTo>
                  <a:pt x="16546" y="6140"/>
                  <a:pt x="16564" y="6109"/>
                  <a:pt x="16564" y="6071"/>
                </a:cubicBezTo>
                <a:cubicBezTo>
                  <a:pt x="16564" y="6034"/>
                  <a:pt x="16546" y="6003"/>
                  <a:pt x="16523" y="6003"/>
                </a:cubicBezTo>
                <a:close/>
                <a:moveTo>
                  <a:pt x="16730" y="6003"/>
                </a:moveTo>
                <a:cubicBezTo>
                  <a:pt x="16708" y="6003"/>
                  <a:pt x="16689" y="6034"/>
                  <a:pt x="16689" y="6071"/>
                </a:cubicBezTo>
                <a:cubicBezTo>
                  <a:pt x="16689" y="6109"/>
                  <a:pt x="16708" y="6140"/>
                  <a:pt x="16730" y="6140"/>
                </a:cubicBezTo>
                <a:cubicBezTo>
                  <a:pt x="16753" y="6140"/>
                  <a:pt x="16771" y="6109"/>
                  <a:pt x="16771" y="6071"/>
                </a:cubicBezTo>
                <a:cubicBezTo>
                  <a:pt x="16771" y="6034"/>
                  <a:pt x="16753" y="6003"/>
                  <a:pt x="16730" y="6003"/>
                </a:cubicBezTo>
                <a:close/>
                <a:moveTo>
                  <a:pt x="16938" y="6003"/>
                </a:moveTo>
                <a:cubicBezTo>
                  <a:pt x="16915" y="6003"/>
                  <a:pt x="16897" y="6034"/>
                  <a:pt x="16897" y="6071"/>
                </a:cubicBezTo>
                <a:cubicBezTo>
                  <a:pt x="16897" y="6109"/>
                  <a:pt x="16915" y="6140"/>
                  <a:pt x="16938" y="6140"/>
                </a:cubicBezTo>
                <a:cubicBezTo>
                  <a:pt x="16960" y="6140"/>
                  <a:pt x="16979" y="6109"/>
                  <a:pt x="16979" y="6071"/>
                </a:cubicBezTo>
                <a:cubicBezTo>
                  <a:pt x="16979" y="6034"/>
                  <a:pt x="16960" y="6003"/>
                  <a:pt x="16938" y="6003"/>
                </a:cubicBezTo>
                <a:close/>
                <a:moveTo>
                  <a:pt x="17153" y="6003"/>
                </a:moveTo>
                <a:cubicBezTo>
                  <a:pt x="17130" y="6003"/>
                  <a:pt x="17111" y="6034"/>
                  <a:pt x="17111" y="6071"/>
                </a:cubicBezTo>
                <a:cubicBezTo>
                  <a:pt x="17111" y="6109"/>
                  <a:pt x="17130" y="6140"/>
                  <a:pt x="17153" y="6140"/>
                </a:cubicBezTo>
                <a:cubicBezTo>
                  <a:pt x="17175" y="6140"/>
                  <a:pt x="17194" y="6109"/>
                  <a:pt x="17194" y="6071"/>
                </a:cubicBezTo>
                <a:cubicBezTo>
                  <a:pt x="17194" y="6034"/>
                  <a:pt x="17175" y="6003"/>
                  <a:pt x="17153" y="6003"/>
                </a:cubicBezTo>
                <a:close/>
                <a:moveTo>
                  <a:pt x="17360" y="6003"/>
                </a:moveTo>
                <a:cubicBezTo>
                  <a:pt x="17337" y="6003"/>
                  <a:pt x="17319" y="6034"/>
                  <a:pt x="17319" y="6071"/>
                </a:cubicBezTo>
                <a:cubicBezTo>
                  <a:pt x="17319" y="6109"/>
                  <a:pt x="17337" y="6140"/>
                  <a:pt x="17360" y="6140"/>
                </a:cubicBezTo>
                <a:cubicBezTo>
                  <a:pt x="17382" y="6140"/>
                  <a:pt x="17401" y="6109"/>
                  <a:pt x="17401" y="6071"/>
                </a:cubicBezTo>
                <a:cubicBezTo>
                  <a:pt x="17401" y="6034"/>
                  <a:pt x="17382" y="6003"/>
                  <a:pt x="17360" y="6003"/>
                </a:cubicBezTo>
                <a:close/>
                <a:moveTo>
                  <a:pt x="17567" y="6003"/>
                </a:moveTo>
                <a:cubicBezTo>
                  <a:pt x="17544" y="6003"/>
                  <a:pt x="17526" y="6034"/>
                  <a:pt x="17526" y="6071"/>
                </a:cubicBezTo>
                <a:cubicBezTo>
                  <a:pt x="17526" y="6109"/>
                  <a:pt x="17544" y="6140"/>
                  <a:pt x="17567" y="6140"/>
                </a:cubicBezTo>
                <a:cubicBezTo>
                  <a:pt x="17590" y="6140"/>
                  <a:pt x="17608" y="6109"/>
                  <a:pt x="17608" y="6071"/>
                </a:cubicBezTo>
                <a:cubicBezTo>
                  <a:pt x="17608" y="6034"/>
                  <a:pt x="17590" y="6003"/>
                  <a:pt x="17567" y="6003"/>
                </a:cubicBezTo>
                <a:close/>
                <a:moveTo>
                  <a:pt x="17782" y="6003"/>
                </a:moveTo>
                <a:cubicBezTo>
                  <a:pt x="17759" y="6003"/>
                  <a:pt x="17741" y="6034"/>
                  <a:pt x="17741" y="6071"/>
                </a:cubicBezTo>
                <a:cubicBezTo>
                  <a:pt x="17741" y="6109"/>
                  <a:pt x="17759" y="6140"/>
                  <a:pt x="17782" y="6140"/>
                </a:cubicBezTo>
                <a:cubicBezTo>
                  <a:pt x="17805" y="6140"/>
                  <a:pt x="17823" y="6109"/>
                  <a:pt x="17823" y="6071"/>
                </a:cubicBezTo>
                <a:cubicBezTo>
                  <a:pt x="17823" y="6034"/>
                  <a:pt x="17805" y="6003"/>
                  <a:pt x="17782" y="6003"/>
                </a:cubicBezTo>
                <a:close/>
                <a:moveTo>
                  <a:pt x="17989" y="6003"/>
                </a:moveTo>
                <a:cubicBezTo>
                  <a:pt x="17967" y="6003"/>
                  <a:pt x="17948" y="6034"/>
                  <a:pt x="17948" y="6071"/>
                </a:cubicBezTo>
                <a:cubicBezTo>
                  <a:pt x="17948" y="6109"/>
                  <a:pt x="17967" y="6140"/>
                  <a:pt x="17989" y="6140"/>
                </a:cubicBezTo>
                <a:cubicBezTo>
                  <a:pt x="18012" y="6140"/>
                  <a:pt x="18030" y="6109"/>
                  <a:pt x="18030" y="6071"/>
                </a:cubicBezTo>
                <a:cubicBezTo>
                  <a:pt x="18030" y="6034"/>
                  <a:pt x="18012" y="6003"/>
                  <a:pt x="17989" y="6003"/>
                </a:cubicBezTo>
                <a:close/>
                <a:moveTo>
                  <a:pt x="18197" y="6003"/>
                </a:moveTo>
                <a:cubicBezTo>
                  <a:pt x="18174" y="6003"/>
                  <a:pt x="18156" y="6034"/>
                  <a:pt x="18156" y="6071"/>
                </a:cubicBezTo>
                <a:cubicBezTo>
                  <a:pt x="18156" y="6109"/>
                  <a:pt x="18174" y="6140"/>
                  <a:pt x="18197" y="6140"/>
                </a:cubicBezTo>
                <a:cubicBezTo>
                  <a:pt x="18219" y="6140"/>
                  <a:pt x="18238" y="6109"/>
                  <a:pt x="18238" y="6071"/>
                </a:cubicBezTo>
                <a:cubicBezTo>
                  <a:pt x="18238" y="6034"/>
                  <a:pt x="18219" y="6003"/>
                  <a:pt x="18197" y="6003"/>
                </a:cubicBezTo>
                <a:close/>
                <a:moveTo>
                  <a:pt x="18412" y="6003"/>
                </a:moveTo>
                <a:cubicBezTo>
                  <a:pt x="18389" y="6003"/>
                  <a:pt x="18370" y="6034"/>
                  <a:pt x="18370" y="6071"/>
                </a:cubicBezTo>
                <a:cubicBezTo>
                  <a:pt x="18370" y="6109"/>
                  <a:pt x="18389" y="6140"/>
                  <a:pt x="18412" y="6140"/>
                </a:cubicBezTo>
                <a:cubicBezTo>
                  <a:pt x="18434" y="6140"/>
                  <a:pt x="18453" y="6109"/>
                  <a:pt x="18453" y="6071"/>
                </a:cubicBezTo>
                <a:cubicBezTo>
                  <a:pt x="18453" y="6034"/>
                  <a:pt x="18434" y="6003"/>
                  <a:pt x="18412" y="6003"/>
                </a:cubicBezTo>
                <a:close/>
                <a:moveTo>
                  <a:pt x="19670" y="6003"/>
                </a:moveTo>
                <a:cubicBezTo>
                  <a:pt x="19648" y="6003"/>
                  <a:pt x="19629" y="6034"/>
                  <a:pt x="19629" y="6071"/>
                </a:cubicBezTo>
                <a:cubicBezTo>
                  <a:pt x="19629" y="6109"/>
                  <a:pt x="19648" y="6140"/>
                  <a:pt x="19670" y="6140"/>
                </a:cubicBezTo>
                <a:cubicBezTo>
                  <a:pt x="19693" y="6140"/>
                  <a:pt x="19712" y="6109"/>
                  <a:pt x="19712" y="6071"/>
                </a:cubicBezTo>
                <a:cubicBezTo>
                  <a:pt x="19712" y="6034"/>
                  <a:pt x="19693" y="6003"/>
                  <a:pt x="19670" y="6003"/>
                </a:cubicBezTo>
                <a:close/>
                <a:moveTo>
                  <a:pt x="19878" y="6003"/>
                </a:moveTo>
                <a:cubicBezTo>
                  <a:pt x="19855" y="6003"/>
                  <a:pt x="19837" y="6034"/>
                  <a:pt x="19837" y="6071"/>
                </a:cubicBezTo>
                <a:cubicBezTo>
                  <a:pt x="19837" y="6109"/>
                  <a:pt x="19855" y="6140"/>
                  <a:pt x="19878" y="6140"/>
                </a:cubicBezTo>
                <a:cubicBezTo>
                  <a:pt x="19900" y="6140"/>
                  <a:pt x="19919" y="6109"/>
                  <a:pt x="19919" y="6071"/>
                </a:cubicBezTo>
                <a:cubicBezTo>
                  <a:pt x="19919" y="6034"/>
                  <a:pt x="19900" y="6003"/>
                  <a:pt x="19878" y="6003"/>
                </a:cubicBezTo>
                <a:close/>
                <a:moveTo>
                  <a:pt x="794" y="6016"/>
                </a:moveTo>
                <a:cubicBezTo>
                  <a:pt x="775" y="6023"/>
                  <a:pt x="758" y="6039"/>
                  <a:pt x="740" y="6055"/>
                </a:cubicBezTo>
                <a:cubicBezTo>
                  <a:pt x="738" y="6062"/>
                  <a:pt x="737" y="6070"/>
                  <a:pt x="737" y="6079"/>
                </a:cubicBezTo>
                <a:cubicBezTo>
                  <a:pt x="737" y="6117"/>
                  <a:pt x="755" y="6147"/>
                  <a:pt x="778" y="6147"/>
                </a:cubicBezTo>
                <a:cubicBezTo>
                  <a:pt x="791" y="6125"/>
                  <a:pt x="803" y="6106"/>
                  <a:pt x="819" y="6087"/>
                </a:cubicBezTo>
                <a:cubicBezTo>
                  <a:pt x="819" y="6084"/>
                  <a:pt x="819" y="6082"/>
                  <a:pt x="819" y="6079"/>
                </a:cubicBezTo>
                <a:cubicBezTo>
                  <a:pt x="819" y="6051"/>
                  <a:pt x="809" y="6026"/>
                  <a:pt x="794" y="6016"/>
                </a:cubicBezTo>
                <a:close/>
                <a:moveTo>
                  <a:pt x="2035" y="6016"/>
                </a:moveTo>
                <a:cubicBezTo>
                  <a:pt x="2013" y="6018"/>
                  <a:pt x="1996" y="6047"/>
                  <a:pt x="1996" y="6084"/>
                </a:cubicBezTo>
                <a:cubicBezTo>
                  <a:pt x="1996" y="6122"/>
                  <a:pt x="2014" y="6152"/>
                  <a:pt x="2037" y="6152"/>
                </a:cubicBezTo>
                <a:cubicBezTo>
                  <a:pt x="2047" y="6152"/>
                  <a:pt x="2055" y="6146"/>
                  <a:pt x="2062" y="6137"/>
                </a:cubicBezTo>
                <a:cubicBezTo>
                  <a:pt x="2055" y="6106"/>
                  <a:pt x="2049" y="6074"/>
                  <a:pt x="2044" y="6046"/>
                </a:cubicBezTo>
                <a:cubicBezTo>
                  <a:pt x="2042" y="6032"/>
                  <a:pt x="2039" y="6024"/>
                  <a:pt x="2035" y="6016"/>
                </a:cubicBezTo>
                <a:close/>
                <a:moveTo>
                  <a:pt x="5397" y="6016"/>
                </a:moveTo>
                <a:cubicBezTo>
                  <a:pt x="5407" y="6050"/>
                  <a:pt x="5415" y="6089"/>
                  <a:pt x="5421" y="6137"/>
                </a:cubicBezTo>
                <a:cubicBezTo>
                  <a:pt x="5430" y="6124"/>
                  <a:pt x="5436" y="6105"/>
                  <a:pt x="5436" y="6084"/>
                </a:cubicBezTo>
                <a:cubicBezTo>
                  <a:pt x="5436" y="6047"/>
                  <a:pt x="5419" y="6017"/>
                  <a:pt x="5397" y="6016"/>
                </a:cubicBezTo>
                <a:close/>
                <a:moveTo>
                  <a:pt x="9993" y="6016"/>
                </a:moveTo>
                <a:cubicBezTo>
                  <a:pt x="9981" y="6028"/>
                  <a:pt x="9972" y="6050"/>
                  <a:pt x="9972" y="6075"/>
                </a:cubicBezTo>
                <a:cubicBezTo>
                  <a:pt x="9972" y="6085"/>
                  <a:pt x="9974" y="6095"/>
                  <a:pt x="9976" y="6103"/>
                </a:cubicBezTo>
                <a:cubicBezTo>
                  <a:pt x="9985" y="6078"/>
                  <a:pt x="9992" y="6050"/>
                  <a:pt x="9993" y="6016"/>
                </a:cubicBezTo>
                <a:close/>
                <a:moveTo>
                  <a:pt x="10672" y="6041"/>
                </a:moveTo>
                <a:cubicBezTo>
                  <a:pt x="10648" y="6065"/>
                  <a:pt x="10625" y="6089"/>
                  <a:pt x="10609" y="6129"/>
                </a:cubicBezTo>
                <a:cubicBezTo>
                  <a:pt x="10617" y="6143"/>
                  <a:pt x="10628" y="6152"/>
                  <a:pt x="10640" y="6152"/>
                </a:cubicBezTo>
                <a:cubicBezTo>
                  <a:pt x="10663" y="6152"/>
                  <a:pt x="10681" y="6122"/>
                  <a:pt x="10681" y="6084"/>
                </a:cubicBezTo>
                <a:cubicBezTo>
                  <a:pt x="10681" y="6068"/>
                  <a:pt x="10677" y="6053"/>
                  <a:pt x="10672" y="6041"/>
                </a:cubicBezTo>
                <a:close/>
                <a:moveTo>
                  <a:pt x="4558" y="6080"/>
                </a:moveTo>
                <a:cubicBezTo>
                  <a:pt x="4543" y="6080"/>
                  <a:pt x="4532" y="6093"/>
                  <a:pt x="4522" y="6108"/>
                </a:cubicBezTo>
                <a:cubicBezTo>
                  <a:pt x="4529" y="6129"/>
                  <a:pt x="4542" y="6143"/>
                  <a:pt x="4557" y="6143"/>
                </a:cubicBezTo>
                <a:cubicBezTo>
                  <a:pt x="4574" y="6143"/>
                  <a:pt x="4589" y="6126"/>
                  <a:pt x="4595" y="6102"/>
                </a:cubicBezTo>
                <a:cubicBezTo>
                  <a:pt x="4582" y="6089"/>
                  <a:pt x="4569" y="6080"/>
                  <a:pt x="4558" y="6080"/>
                </a:cubicBezTo>
                <a:close/>
                <a:moveTo>
                  <a:pt x="463" y="6182"/>
                </a:moveTo>
                <a:cubicBezTo>
                  <a:pt x="441" y="6182"/>
                  <a:pt x="422" y="6213"/>
                  <a:pt x="422" y="6251"/>
                </a:cubicBezTo>
                <a:cubicBezTo>
                  <a:pt x="422" y="6288"/>
                  <a:pt x="441" y="6319"/>
                  <a:pt x="463" y="6319"/>
                </a:cubicBezTo>
                <a:cubicBezTo>
                  <a:pt x="464" y="6319"/>
                  <a:pt x="465" y="6319"/>
                  <a:pt x="466" y="6319"/>
                </a:cubicBezTo>
                <a:cubicBezTo>
                  <a:pt x="468" y="6315"/>
                  <a:pt x="471" y="6311"/>
                  <a:pt x="473" y="6307"/>
                </a:cubicBezTo>
                <a:cubicBezTo>
                  <a:pt x="481" y="6290"/>
                  <a:pt x="492" y="6275"/>
                  <a:pt x="504" y="6261"/>
                </a:cubicBezTo>
                <a:cubicBezTo>
                  <a:pt x="504" y="6257"/>
                  <a:pt x="504" y="6254"/>
                  <a:pt x="504" y="6251"/>
                </a:cubicBezTo>
                <a:cubicBezTo>
                  <a:pt x="504" y="6213"/>
                  <a:pt x="486" y="6182"/>
                  <a:pt x="463" y="6182"/>
                </a:cubicBezTo>
                <a:close/>
                <a:moveTo>
                  <a:pt x="2137" y="6182"/>
                </a:moveTo>
                <a:cubicBezTo>
                  <a:pt x="2121" y="6182"/>
                  <a:pt x="2108" y="6197"/>
                  <a:pt x="2101" y="6218"/>
                </a:cubicBezTo>
                <a:cubicBezTo>
                  <a:pt x="2098" y="6227"/>
                  <a:pt x="2096" y="6239"/>
                  <a:pt x="2096" y="6251"/>
                </a:cubicBezTo>
                <a:cubicBezTo>
                  <a:pt x="2096" y="6288"/>
                  <a:pt x="2114" y="6319"/>
                  <a:pt x="2137" y="6319"/>
                </a:cubicBezTo>
                <a:cubicBezTo>
                  <a:pt x="2148" y="6319"/>
                  <a:pt x="2159" y="6311"/>
                  <a:pt x="2166" y="6298"/>
                </a:cubicBezTo>
                <a:cubicBezTo>
                  <a:pt x="2173" y="6286"/>
                  <a:pt x="2178" y="6269"/>
                  <a:pt x="2178" y="6251"/>
                </a:cubicBezTo>
                <a:cubicBezTo>
                  <a:pt x="2178" y="6213"/>
                  <a:pt x="2159" y="6182"/>
                  <a:pt x="2137" y="6182"/>
                </a:cubicBezTo>
                <a:close/>
                <a:moveTo>
                  <a:pt x="2352" y="6182"/>
                </a:moveTo>
                <a:cubicBezTo>
                  <a:pt x="2329" y="6182"/>
                  <a:pt x="2311" y="6213"/>
                  <a:pt x="2311" y="6251"/>
                </a:cubicBezTo>
                <a:cubicBezTo>
                  <a:pt x="2311" y="6288"/>
                  <a:pt x="2329" y="6319"/>
                  <a:pt x="2352" y="6319"/>
                </a:cubicBezTo>
                <a:cubicBezTo>
                  <a:pt x="2374" y="6319"/>
                  <a:pt x="2393" y="6288"/>
                  <a:pt x="2393" y="6251"/>
                </a:cubicBezTo>
                <a:cubicBezTo>
                  <a:pt x="2393" y="6213"/>
                  <a:pt x="2374" y="6182"/>
                  <a:pt x="2352" y="6182"/>
                </a:cubicBezTo>
                <a:close/>
                <a:moveTo>
                  <a:pt x="2559" y="6182"/>
                </a:moveTo>
                <a:cubicBezTo>
                  <a:pt x="2536" y="6182"/>
                  <a:pt x="2518" y="6213"/>
                  <a:pt x="2518" y="6251"/>
                </a:cubicBezTo>
                <a:cubicBezTo>
                  <a:pt x="2518" y="6288"/>
                  <a:pt x="2536" y="6319"/>
                  <a:pt x="2559" y="6319"/>
                </a:cubicBezTo>
                <a:cubicBezTo>
                  <a:pt x="2582" y="6319"/>
                  <a:pt x="2600" y="6288"/>
                  <a:pt x="2600" y="6251"/>
                </a:cubicBezTo>
                <a:cubicBezTo>
                  <a:pt x="2600" y="6213"/>
                  <a:pt x="2582" y="6182"/>
                  <a:pt x="2559" y="6182"/>
                </a:cubicBezTo>
                <a:close/>
                <a:moveTo>
                  <a:pt x="2766" y="6182"/>
                </a:moveTo>
                <a:cubicBezTo>
                  <a:pt x="2744" y="6182"/>
                  <a:pt x="2725" y="6213"/>
                  <a:pt x="2725" y="6251"/>
                </a:cubicBezTo>
                <a:cubicBezTo>
                  <a:pt x="2725" y="6288"/>
                  <a:pt x="2744" y="6319"/>
                  <a:pt x="2766" y="6319"/>
                </a:cubicBezTo>
                <a:cubicBezTo>
                  <a:pt x="2789" y="6319"/>
                  <a:pt x="2807" y="6288"/>
                  <a:pt x="2807" y="6251"/>
                </a:cubicBezTo>
                <a:cubicBezTo>
                  <a:pt x="2807" y="6213"/>
                  <a:pt x="2789" y="6182"/>
                  <a:pt x="2766" y="6182"/>
                </a:cubicBezTo>
                <a:close/>
                <a:moveTo>
                  <a:pt x="2981" y="6182"/>
                </a:moveTo>
                <a:cubicBezTo>
                  <a:pt x="2959" y="6182"/>
                  <a:pt x="2940" y="6213"/>
                  <a:pt x="2940" y="6251"/>
                </a:cubicBezTo>
                <a:cubicBezTo>
                  <a:pt x="2940" y="6288"/>
                  <a:pt x="2959" y="6319"/>
                  <a:pt x="2981" y="6319"/>
                </a:cubicBezTo>
                <a:cubicBezTo>
                  <a:pt x="3004" y="6319"/>
                  <a:pt x="3022" y="6288"/>
                  <a:pt x="3022" y="6251"/>
                </a:cubicBezTo>
                <a:cubicBezTo>
                  <a:pt x="3022" y="6213"/>
                  <a:pt x="3004" y="6182"/>
                  <a:pt x="2981" y="6182"/>
                </a:cubicBezTo>
                <a:close/>
                <a:moveTo>
                  <a:pt x="3188" y="6182"/>
                </a:moveTo>
                <a:cubicBezTo>
                  <a:pt x="3166" y="6182"/>
                  <a:pt x="3147" y="6213"/>
                  <a:pt x="3147" y="6251"/>
                </a:cubicBezTo>
                <a:cubicBezTo>
                  <a:pt x="3147" y="6288"/>
                  <a:pt x="3166" y="6319"/>
                  <a:pt x="3188" y="6319"/>
                </a:cubicBezTo>
                <a:cubicBezTo>
                  <a:pt x="3211" y="6319"/>
                  <a:pt x="3230" y="6288"/>
                  <a:pt x="3230" y="6251"/>
                </a:cubicBezTo>
                <a:cubicBezTo>
                  <a:pt x="3230" y="6213"/>
                  <a:pt x="3211" y="6182"/>
                  <a:pt x="3188" y="6182"/>
                </a:cubicBezTo>
                <a:close/>
                <a:moveTo>
                  <a:pt x="3396" y="6182"/>
                </a:moveTo>
                <a:cubicBezTo>
                  <a:pt x="3373" y="6182"/>
                  <a:pt x="3355" y="6213"/>
                  <a:pt x="3355" y="6251"/>
                </a:cubicBezTo>
                <a:cubicBezTo>
                  <a:pt x="3355" y="6288"/>
                  <a:pt x="3373" y="6319"/>
                  <a:pt x="3396" y="6319"/>
                </a:cubicBezTo>
                <a:cubicBezTo>
                  <a:pt x="3418" y="6319"/>
                  <a:pt x="3437" y="6288"/>
                  <a:pt x="3437" y="6251"/>
                </a:cubicBezTo>
                <a:cubicBezTo>
                  <a:pt x="3437" y="6213"/>
                  <a:pt x="3418" y="6182"/>
                  <a:pt x="3396" y="6182"/>
                </a:cubicBezTo>
                <a:close/>
                <a:moveTo>
                  <a:pt x="3611" y="6182"/>
                </a:moveTo>
                <a:cubicBezTo>
                  <a:pt x="3588" y="6182"/>
                  <a:pt x="3570" y="6213"/>
                  <a:pt x="3570" y="6251"/>
                </a:cubicBezTo>
                <a:cubicBezTo>
                  <a:pt x="3570" y="6288"/>
                  <a:pt x="3588" y="6319"/>
                  <a:pt x="3611" y="6319"/>
                </a:cubicBezTo>
                <a:cubicBezTo>
                  <a:pt x="3633" y="6319"/>
                  <a:pt x="3652" y="6288"/>
                  <a:pt x="3652" y="6251"/>
                </a:cubicBezTo>
                <a:cubicBezTo>
                  <a:pt x="3652" y="6213"/>
                  <a:pt x="3633" y="6182"/>
                  <a:pt x="3611" y="6182"/>
                </a:cubicBezTo>
                <a:close/>
                <a:moveTo>
                  <a:pt x="3818" y="6182"/>
                </a:moveTo>
                <a:cubicBezTo>
                  <a:pt x="3795" y="6182"/>
                  <a:pt x="3777" y="6213"/>
                  <a:pt x="3777" y="6251"/>
                </a:cubicBezTo>
                <a:cubicBezTo>
                  <a:pt x="3777" y="6288"/>
                  <a:pt x="3795" y="6319"/>
                  <a:pt x="3818" y="6319"/>
                </a:cubicBezTo>
                <a:cubicBezTo>
                  <a:pt x="3841" y="6319"/>
                  <a:pt x="3859" y="6288"/>
                  <a:pt x="3859" y="6251"/>
                </a:cubicBezTo>
                <a:cubicBezTo>
                  <a:pt x="3859" y="6213"/>
                  <a:pt x="3841" y="6182"/>
                  <a:pt x="3818" y="6182"/>
                </a:cubicBezTo>
                <a:close/>
                <a:moveTo>
                  <a:pt x="4033" y="6182"/>
                </a:moveTo>
                <a:cubicBezTo>
                  <a:pt x="4010" y="6182"/>
                  <a:pt x="3992" y="6213"/>
                  <a:pt x="3992" y="6251"/>
                </a:cubicBezTo>
                <a:cubicBezTo>
                  <a:pt x="3992" y="6288"/>
                  <a:pt x="4010" y="6319"/>
                  <a:pt x="4033" y="6319"/>
                </a:cubicBezTo>
                <a:cubicBezTo>
                  <a:pt x="4056" y="6319"/>
                  <a:pt x="4074" y="6288"/>
                  <a:pt x="4074" y="6251"/>
                </a:cubicBezTo>
                <a:cubicBezTo>
                  <a:pt x="4074" y="6213"/>
                  <a:pt x="4056" y="6182"/>
                  <a:pt x="4033" y="6182"/>
                </a:cubicBezTo>
                <a:close/>
                <a:moveTo>
                  <a:pt x="4240" y="6182"/>
                </a:moveTo>
                <a:cubicBezTo>
                  <a:pt x="4218" y="6182"/>
                  <a:pt x="4199" y="6213"/>
                  <a:pt x="4199" y="6251"/>
                </a:cubicBezTo>
                <a:cubicBezTo>
                  <a:pt x="4199" y="6288"/>
                  <a:pt x="4218" y="6319"/>
                  <a:pt x="4240" y="6319"/>
                </a:cubicBezTo>
                <a:cubicBezTo>
                  <a:pt x="4263" y="6319"/>
                  <a:pt x="4281" y="6288"/>
                  <a:pt x="4281" y="6251"/>
                </a:cubicBezTo>
                <a:cubicBezTo>
                  <a:pt x="4281" y="6213"/>
                  <a:pt x="4263" y="6182"/>
                  <a:pt x="4240" y="6182"/>
                </a:cubicBezTo>
                <a:close/>
                <a:moveTo>
                  <a:pt x="4447" y="6182"/>
                </a:moveTo>
                <a:cubicBezTo>
                  <a:pt x="4425" y="6182"/>
                  <a:pt x="4406" y="6213"/>
                  <a:pt x="4406" y="6251"/>
                </a:cubicBezTo>
                <a:cubicBezTo>
                  <a:pt x="4406" y="6288"/>
                  <a:pt x="4425" y="6319"/>
                  <a:pt x="4447" y="6319"/>
                </a:cubicBezTo>
                <a:cubicBezTo>
                  <a:pt x="4470" y="6319"/>
                  <a:pt x="4489" y="6288"/>
                  <a:pt x="4489" y="6251"/>
                </a:cubicBezTo>
                <a:cubicBezTo>
                  <a:pt x="4489" y="6213"/>
                  <a:pt x="4470" y="6182"/>
                  <a:pt x="4447" y="6182"/>
                </a:cubicBezTo>
                <a:close/>
                <a:moveTo>
                  <a:pt x="4662" y="6182"/>
                </a:moveTo>
                <a:cubicBezTo>
                  <a:pt x="4640" y="6182"/>
                  <a:pt x="4621" y="6213"/>
                  <a:pt x="4621" y="6251"/>
                </a:cubicBezTo>
                <a:cubicBezTo>
                  <a:pt x="4621" y="6288"/>
                  <a:pt x="4640" y="6319"/>
                  <a:pt x="4662" y="6319"/>
                </a:cubicBezTo>
                <a:cubicBezTo>
                  <a:pt x="4685" y="6319"/>
                  <a:pt x="4703" y="6288"/>
                  <a:pt x="4703" y="6251"/>
                </a:cubicBezTo>
                <a:cubicBezTo>
                  <a:pt x="4703" y="6213"/>
                  <a:pt x="4685" y="6182"/>
                  <a:pt x="4662" y="6182"/>
                </a:cubicBezTo>
                <a:close/>
                <a:moveTo>
                  <a:pt x="5499" y="6182"/>
                </a:moveTo>
                <a:cubicBezTo>
                  <a:pt x="5477" y="6182"/>
                  <a:pt x="5458" y="6213"/>
                  <a:pt x="5458" y="6251"/>
                </a:cubicBezTo>
                <a:cubicBezTo>
                  <a:pt x="5458" y="6288"/>
                  <a:pt x="5477" y="6319"/>
                  <a:pt x="5499" y="6319"/>
                </a:cubicBezTo>
                <a:cubicBezTo>
                  <a:pt x="5522" y="6319"/>
                  <a:pt x="5540" y="6288"/>
                  <a:pt x="5540" y="6251"/>
                </a:cubicBezTo>
                <a:cubicBezTo>
                  <a:pt x="5540" y="6213"/>
                  <a:pt x="5522" y="6182"/>
                  <a:pt x="5499" y="6182"/>
                </a:cubicBezTo>
                <a:close/>
                <a:moveTo>
                  <a:pt x="5706" y="6182"/>
                </a:moveTo>
                <a:cubicBezTo>
                  <a:pt x="5684" y="6182"/>
                  <a:pt x="5665" y="6213"/>
                  <a:pt x="5665" y="6251"/>
                </a:cubicBezTo>
                <a:cubicBezTo>
                  <a:pt x="5665" y="6288"/>
                  <a:pt x="5684" y="6319"/>
                  <a:pt x="5706" y="6319"/>
                </a:cubicBezTo>
                <a:cubicBezTo>
                  <a:pt x="5729" y="6319"/>
                  <a:pt x="5747" y="6288"/>
                  <a:pt x="5747" y="6251"/>
                </a:cubicBezTo>
                <a:cubicBezTo>
                  <a:pt x="5747" y="6213"/>
                  <a:pt x="5729" y="6182"/>
                  <a:pt x="5706" y="6182"/>
                </a:cubicBezTo>
                <a:close/>
                <a:moveTo>
                  <a:pt x="5921" y="6182"/>
                </a:moveTo>
                <a:cubicBezTo>
                  <a:pt x="5899" y="6182"/>
                  <a:pt x="5880" y="6213"/>
                  <a:pt x="5880" y="6251"/>
                </a:cubicBezTo>
                <a:cubicBezTo>
                  <a:pt x="5880" y="6288"/>
                  <a:pt x="5899" y="6319"/>
                  <a:pt x="5921" y="6319"/>
                </a:cubicBezTo>
                <a:cubicBezTo>
                  <a:pt x="5944" y="6319"/>
                  <a:pt x="5962" y="6288"/>
                  <a:pt x="5962" y="6251"/>
                </a:cubicBezTo>
                <a:cubicBezTo>
                  <a:pt x="5962" y="6213"/>
                  <a:pt x="5944" y="6182"/>
                  <a:pt x="5921" y="6182"/>
                </a:cubicBezTo>
                <a:close/>
                <a:moveTo>
                  <a:pt x="6129" y="6182"/>
                </a:moveTo>
                <a:cubicBezTo>
                  <a:pt x="6106" y="6182"/>
                  <a:pt x="6088" y="6213"/>
                  <a:pt x="6088" y="6251"/>
                </a:cubicBezTo>
                <a:cubicBezTo>
                  <a:pt x="6088" y="6288"/>
                  <a:pt x="6106" y="6319"/>
                  <a:pt x="6129" y="6319"/>
                </a:cubicBezTo>
                <a:cubicBezTo>
                  <a:pt x="6151" y="6319"/>
                  <a:pt x="6170" y="6288"/>
                  <a:pt x="6170" y="6251"/>
                </a:cubicBezTo>
                <a:cubicBezTo>
                  <a:pt x="6170" y="6213"/>
                  <a:pt x="6151" y="6182"/>
                  <a:pt x="6129" y="6182"/>
                </a:cubicBezTo>
                <a:close/>
                <a:moveTo>
                  <a:pt x="6336" y="6182"/>
                </a:moveTo>
                <a:cubicBezTo>
                  <a:pt x="6313" y="6182"/>
                  <a:pt x="6295" y="6213"/>
                  <a:pt x="6295" y="6251"/>
                </a:cubicBezTo>
                <a:cubicBezTo>
                  <a:pt x="6295" y="6288"/>
                  <a:pt x="6313" y="6319"/>
                  <a:pt x="6336" y="6319"/>
                </a:cubicBezTo>
                <a:cubicBezTo>
                  <a:pt x="6358" y="6319"/>
                  <a:pt x="6376" y="6290"/>
                  <a:pt x="6377" y="6254"/>
                </a:cubicBezTo>
                <a:cubicBezTo>
                  <a:pt x="6376" y="6253"/>
                  <a:pt x="6375" y="6252"/>
                  <a:pt x="6374" y="6251"/>
                </a:cubicBezTo>
                <a:cubicBezTo>
                  <a:pt x="6361" y="6232"/>
                  <a:pt x="6348" y="6210"/>
                  <a:pt x="6336" y="6191"/>
                </a:cubicBezTo>
                <a:cubicBezTo>
                  <a:pt x="6338" y="6189"/>
                  <a:pt x="6341" y="6186"/>
                  <a:pt x="6344" y="6183"/>
                </a:cubicBezTo>
                <a:cubicBezTo>
                  <a:pt x="6341" y="6183"/>
                  <a:pt x="6339" y="6182"/>
                  <a:pt x="6336" y="6182"/>
                </a:cubicBezTo>
                <a:close/>
                <a:moveTo>
                  <a:pt x="9906" y="6182"/>
                </a:moveTo>
                <a:cubicBezTo>
                  <a:pt x="9883" y="6182"/>
                  <a:pt x="9865" y="6213"/>
                  <a:pt x="9865" y="6251"/>
                </a:cubicBezTo>
                <a:cubicBezTo>
                  <a:pt x="9865" y="6288"/>
                  <a:pt x="9883" y="6319"/>
                  <a:pt x="9906" y="6319"/>
                </a:cubicBezTo>
                <a:cubicBezTo>
                  <a:pt x="9921" y="6319"/>
                  <a:pt x="9934" y="6305"/>
                  <a:pt x="9941" y="6285"/>
                </a:cubicBezTo>
                <a:cubicBezTo>
                  <a:pt x="9934" y="6286"/>
                  <a:pt x="9926" y="6287"/>
                  <a:pt x="9915" y="6281"/>
                </a:cubicBezTo>
                <a:cubicBezTo>
                  <a:pt x="9917" y="6267"/>
                  <a:pt x="9922" y="6257"/>
                  <a:pt x="9928" y="6251"/>
                </a:cubicBezTo>
                <a:cubicBezTo>
                  <a:pt x="9929" y="6249"/>
                  <a:pt x="9931" y="6248"/>
                  <a:pt x="9933" y="6247"/>
                </a:cubicBezTo>
                <a:cubicBezTo>
                  <a:pt x="9933" y="6233"/>
                  <a:pt x="9934" y="6220"/>
                  <a:pt x="9937" y="6207"/>
                </a:cubicBezTo>
                <a:cubicBezTo>
                  <a:pt x="9930" y="6192"/>
                  <a:pt x="9918" y="6182"/>
                  <a:pt x="9906" y="6182"/>
                </a:cubicBezTo>
                <a:close/>
                <a:moveTo>
                  <a:pt x="10750" y="6182"/>
                </a:moveTo>
                <a:cubicBezTo>
                  <a:pt x="10727" y="6183"/>
                  <a:pt x="10709" y="6213"/>
                  <a:pt x="10709" y="6251"/>
                </a:cubicBezTo>
                <a:cubicBezTo>
                  <a:pt x="10709" y="6266"/>
                  <a:pt x="10712" y="6280"/>
                  <a:pt x="10717" y="6292"/>
                </a:cubicBezTo>
                <a:cubicBezTo>
                  <a:pt x="10723" y="6281"/>
                  <a:pt x="10729" y="6270"/>
                  <a:pt x="10734" y="6260"/>
                </a:cubicBezTo>
                <a:cubicBezTo>
                  <a:pt x="10736" y="6256"/>
                  <a:pt x="10738" y="6254"/>
                  <a:pt x="10741" y="6251"/>
                </a:cubicBezTo>
                <a:cubicBezTo>
                  <a:pt x="10744" y="6247"/>
                  <a:pt x="10747" y="6244"/>
                  <a:pt x="10750" y="6241"/>
                </a:cubicBezTo>
                <a:cubicBezTo>
                  <a:pt x="10755" y="6234"/>
                  <a:pt x="10760" y="6227"/>
                  <a:pt x="10760" y="6217"/>
                </a:cubicBezTo>
                <a:lnTo>
                  <a:pt x="10760" y="6184"/>
                </a:lnTo>
                <a:cubicBezTo>
                  <a:pt x="10758" y="6183"/>
                  <a:pt x="10756" y="6183"/>
                  <a:pt x="10754" y="6183"/>
                </a:cubicBezTo>
                <a:cubicBezTo>
                  <a:pt x="10753" y="6182"/>
                  <a:pt x="10751" y="6182"/>
                  <a:pt x="10750" y="6182"/>
                </a:cubicBezTo>
                <a:cubicBezTo>
                  <a:pt x="10750" y="6182"/>
                  <a:pt x="10750" y="6182"/>
                  <a:pt x="10750" y="6182"/>
                </a:cubicBezTo>
                <a:close/>
                <a:moveTo>
                  <a:pt x="10957" y="6182"/>
                </a:moveTo>
                <a:cubicBezTo>
                  <a:pt x="10935" y="6182"/>
                  <a:pt x="10916" y="6213"/>
                  <a:pt x="10916" y="6251"/>
                </a:cubicBezTo>
                <a:cubicBezTo>
                  <a:pt x="10916" y="6287"/>
                  <a:pt x="10933" y="6316"/>
                  <a:pt x="10954" y="6319"/>
                </a:cubicBezTo>
                <a:cubicBezTo>
                  <a:pt x="10955" y="6316"/>
                  <a:pt x="10956" y="6314"/>
                  <a:pt x="10957" y="6312"/>
                </a:cubicBezTo>
                <a:cubicBezTo>
                  <a:pt x="10968" y="6287"/>
                  <a:pt x="10977" y="6263"/>
                  <a:pt x="10988" y="6251"/>
                </a:cubicBezTo>
                <a:cubicBezTo>
                  <a:pt x="10991" y="6247"/>
                  <a:pt x="10994" y="6245"/>
                  <a:pt x="10998" y="6243"/>
                </a:cubicBezTo>
                <a:cubicBezTo>
                  <a:pt x="10996" y="6209"/>
                  <a:pt x="10979" y="6182"/>
                  <a:pt x="10957" y="6182"/>
                </a:cubicBezTo>
                <a:close/>
                <a:moveTo>
                  <a:pt x="11379" y="6182"/>
                </a:moveTo>
                <a:cubicBezTo>
                  <a:pt x="11377" y="6182"/>
                  <a:pt x="11375" y="6183"/>
                  <a:pt x="11373" y="6183"/>
                </a:cubicBezTo>
                <a:cubicBezTo>
                  <a:pt x="11372" y="6197"/>
                  <a:pt x="11371" y="6210"/>
                  <a:pt x="11371" y="6221"/>
                </a:cubicBezTo>
                <a:cubicBezTo>
                  <a:pt x="11371" y="6232"/>
                  <a:pt x="11371" y="6242"/>
                  <a:pt x="11371" y="6251"/>
                </a:cubicBezTo>
                <a:cubicBezTo>
                  <a:pt x="11369" y="6276"/>
                  <a:pt x="11366" y="6296"/>
                  <a:pt x="11362" y="6313"/>
                </a:cubicBezTo>
                <a:cubicBezTo>
                  <a:pt x="11367" y="6317"/>
                  <a:pt x="11373" y="6319"/>
                  <a:pt x="11379" y="6319"/>
                </a:cubicBezTo>
                <a:cubicBezTo>
                  <a:pt x="11402" y="6319"/>
                  <a:pt x="11420" y="6288"/>
                  <a:pt x="11420" y="6251"/>
                </a:cubicBezTo>
                <a:cubicBezTo>
                  <a:pt x="11420" y="6213"/>
                  <a:pt x="11402" y="6182"/>
                  <a:pt x="11379" y="6182"/>
                </a:cubicBezTo>
                <a:close/>
                <a:moveTo>
                  <a:pt x="11587" y="6182"/>
                </a:moveTo>
                <a:cubicBezTo>
                  <a:pt x="11564" y="6182"/>
                  <a:pt x="11546" y="6213"/>
                  <a:pt x="11546" y="6251"/>
                </a:cubicBezTo>
                <a:cubicBezTo>
                  <a:pt x="11546" y="6288"/>
                  <a:pt x="11564" y="6319"/>
                  <a:pt x="11587" y="6319"/>
                </a:cubicBezTo>
                <a:cubicBezTo>
                  <a:pt x="11610" y="6319"/>
                  <a:pt x="11628" y="6288"/>
                  <a:pt x="11628" y="6251"/>
                </a:cubicBezTo>
                <a:cubicBezTo>
                  <a:pt x="11628" y="6213"/>
                  <a:pt x="11610" y="6182"/>
                  <a:pt x="11587" y="6182"/>
                </a:cubicBezTo>
                <a:close/>
                <a:moveTo>
                  <a:pt x="11794" y="6182"/>
                </a:moveTo>
                <a:cubicBezTo>
                  <a:pt x="11771" y="6182"/>
                  <a:pt x="11753" y="6213"/>
                  <a:pt x="11753" y="6251"/>
                </a:cubicBezTo>
                <a:cubicBezTo>
                  <a:pt x="11753" y="6288"/>
                  <a:pt x="11771" y="6319"/>
                  <a:pt x="11794" y="6319"/>
                </a:cubicBezTo>
                <a:cubicBezTo>
                  <a:pt x="11817" y="6319"/>
                  <a:pt x="11835" y="6288"/>
                  <a:pt x="11835" y="6251"/>
                </a:cubicBezTo>
                <a:cubicBezTo>
                  <a:pt x="11835" y="6213"/>
                  <a:pt x="11817" y="6182"/>
                  <a:pt x="11794" y="6182"/>
                </a:cubicBezTo>
                <a:close/>
                <a:moveTo>
                  <a:pt x="12009" y="6182"/>
                </a:moveTo>
                <a:cubicBezTo>
                  <a:pt x="11986" y="6182"/>
                  <a:pt x="11968" y="6213"/>
                  <a:pt x="11968" y="6251"/>
                </a:cubicBezTo>
                <a:cubicBezTo>
                  <a:pt x="11968" y="6288"/>
                  <a:pt x="11986" y="6319"/>
                  <a:pt x="12009" y="6319"/>
                </a:cubicBezTo>
                <a:cubicBezTo>
                  <a:pt x="12032" y="6319"/>
                  <a:pt x="12050" y="6288"/>
                  <a:pt x="12050" y="6251"/>
                </a:cubicBezTo>
                <a:cubicBezTo>
                  <a:pt x="12050" y="6213"/>
                  <a:pt x="12032" y="6182"/>
                  <a:pt x="12009" y="6182"/>
                </a:cubicBezTo>
                <a:close/>
                <a:moveTo>
                  <a:pt x="12216" y="6182"/>
                </a:moveTo>
                <a:cubicBezTo>
                  <a:pt x="12194" y="6182"/>
                  <a:pt x="12175" y="6213"/>
                  <a:pt x="12175" y="6251"/>
                </a:cubicBezTo>
                <a:cubicBezTo>
                  <a:pt x="12175" y="6288"/>
                  <a:pt x="12194" y="6319"/>
                  <a:pt x="12216" y="6319"/>
                </a:cubicBezTo>
                <a:cubicBezTo>
                  <a:pt x="12239" y="6319"/>
                  <a:pt x="12257" y="6288"/>
                  <a:pt x="12257" y="6251"/>
                </a:cubicBezTo>
                <a:cubicBezTo>
                  <a:pt x="12257" y="6213"/>
                  <a:pt x="12239" y="6182"/>
                  <a:pt x="12216" y="6182"/>
                </a:cubicBezTo>
                <a:close/>
                <a:moveTo>
                  <a:pt x="12424" y="6182"/>
                </a:moveTo>
                <a:cubicBezTo>
                  <a:pt x="12401" y="6182"/>
                  <a:pt x="12383" y="6213"/>
                  <a:pt x="12383" y="6251"/>
                </a:cubicBezTo>
                <a:cubicBezTo>
                  <a:pt x="12383" y="6288"/>
                  <a:pt x="12401" y="6319"/>
                  <a:pt x="12424" y="6319"/>
                </a:cubicBezTo>
                <a:cubicBezTo>
                  <a:pt x="12446" y="6319"/>
                  <a:pt x="12465" y="6288"/>
                  <a:pt x="12465" y="6251"/>
                </a:cubicBezTo>
                <a:cubicBezTo>
                  <a:pt x="12465" y="6213"/>
                  <a:pt x="12446" y="6182"/>
                  <a:pt x="12424" y="6182"/>
                </a:cubicBezTo>
                <a:close/>
                <a:moveTo>
                  <a:pt x="12639" y="6182"/>
                </a:moveTo>
                <a:cubicBezTo>
                  <a:pt x="12616" y="6182"/>
                  <a:pt x="12598" y="6213"/>
                  <a:pt x="12598" y="6251"/>
                </a:cubicBezTo>
                <a:cubicBezTo>
                  <a:pt x="12598" y="6288"/>
                  <a:pt x="12616" y="6319"/>
                  <a:pt x="12639" y="6319"/>
                </a:cubicBezTo>
                <a:cubicBezTo>
                  <a:pt x="12661" y="6319"/>
                  <a:pt x="12680" y="6288"/>
                  <a:pt x="12680" y="6251"/>
                </a:cubicBezTo>
                <a:cubicBezTo>
                  <a:pt x="12680" y="6213"/>
                  <a:pt x="12661" y="6182"/>
                  <a:pt x="12639" y="6182"/>
                </a:cubicBezTo>
                <a:close/>
                <a:moveTo>
                  <a:pt x="12846" y="6182"/>
                </a:moveTo>
                <a:cubicBezTo>
                  <a:pt x="12823" y="6182"/>
                  <a:pt x="12805" y="6213"/>
                  <a:pt x="12805" y="6251"/>
                </a:cubicBezTo>
                <a:cubicBezTo>
                  <a:pt x="12805" y="6288"/>
                  <a:pt x="12823" y="6319"/>
                  <a:pt x="12846" y="6319"/>
                </a:cubicBezTo>
                <a:cubicBezTo>
                  <a:pt x="12868" y="6319"/>
                  <a:pt x="12887" y="6288"/>
                  <a:pt x="12887" y="6251"/>
                </a:cubicBezTo>
                <a:cubicBezTo>
                  <a:pt x="12887" y="6213"/>
                  <a:pt x="12868" y="6182"/>
                  <a:pt x="12846" y="6182"/>
                </a:cubicBezTo>
                <a:close/>
                <a:moveTo>
                  <a:pt x="13053" y="6182"/>
                </a:moveTo>
                <a:cubicBezTo>
                  <a:pt x="13030" y="6182"/>
                  <a:pt x="13012" y="6213"/>
                  <a:pt x="13012" y="6251"/>
                </a:cubicBezTo>
                <a:cubicBezTo>
                  <a:pt x="13012" y="6288"/>
                  <a:pt x="13030" y="6319"/>
                  <a:pt x="13053" y="6319"/>
                </a:cubicBezTo>
                <a:cubicBezTo>
                  <a:pt x="13076" y="6319"/>
                  <a:pt x="13094" y="6288"/>
                  <a:pt x="13094" y="6251"/>
                </a:cubicBezTo>
                <a:cubicBezTo>
                  <a:pt x="13094" y="6213"/>
                  <a:pt x="13076" y="6182"/>
                  <a:pt x="13053" y="6182"/>
                </a:cubicBezTo>
                <a:close/>
                <a:moveTo>
                  <a:pt x="13268" y="6182"/>
                </a:moveTo>
                <a:cubicBezTo>
                  <a:pt x="13245" y="6182"/>
                  <a:pt x="13227" y="6213"/>
                  <a:pt x="13227" y="6251"/>
                </a:cubicBezTo>
                <a:cubicBezTo>
                  <a:pt x="13227" y="6288"/>
                  <a:pt x="13245" y="6319"/>
                  <a:pt x="13268" y="6319"/>
                </a:cubicBezTo>
                <a:cubicBezTo>
                  <a:pt x="13291" y="6319"/>
                  <a:pt x="13309" y="6288"/>
                  <a:pt x="13309" y="6251"/>
                </a:cubicBezTo>
                <a:cubicBezTo>
                  <a:pt x="13309" y="6213"/>
                  <a:pt x="13291" y="6182"/>
                  <a:pt x="13268" y="6182"/>
                </a:cubicBezTo>
                <a:close/>
                <a:moveTo>
                  <a:pt x="13475" y="6182"/>
                </a:moveTo>
                <a:cubicBezTo>
                  <a:pt x="13453" y="6182"/>
                  <a:pt x="13434" y="6213"/>
                  <a:pt x="13434" y="6251"/>
                </a:cubicBezTo>
                <a:cubicBezTo>
                  <a:pt x="13434" y="6288"/>
                  <a:pt x="13453" y="6319"/>
                  <a:pt x="13475" y="6319"/>
                </a:cubicBezTo>
                <a:cubicBezTo>
                  <a:pt x="13498" y="6319"/>
                  <a:pt x="13516" y="6288"/>
                  <a:pt x="13516" y="6251"/>
                </a:cubicBezTo>
                <a:cubicBezTo>
                  <a:pt x="13516" y="6213"/>
                  <a:pt x="13498" y="6182"/>
                  <a:pt x="13475" y="6182"/>
                </a:cubicBezTo>
                <a:close/>
                <a:moveTo>
                  <a:pt x="13683" y="6182"/>
                </a:moveTo>
                <a:cubicBezTo>
                  <a:pt x="13660" y="6182"/>
                  <a:pt x="13642" y="6213"/>
                  <a:pt x="13642" y="6251"/>
                </a:cubicBezTo>
                <a:cubicBezTo>
                  <a:pt x="13642" y="6288"/>
                  <a:pt x="13660" y="6319"/>
                  <a:pt x="13683" y="6319"/>
                </a:cubicBezTo>
                <a:cubicBezTo>
                  <a:pt x="13705" y="6319"/>
                  <a:pt x="13724" y="6288"/>
                  <a:pt x="13724" y="6251"/>
                </a:cubicBezTo>
                <a:cubicBezTo>
                  <a:pt x="13724" y="6213"/>
                  <a:pt x="13705" y="6182"/>
                  <a:pt x="13683" y="6182"/>
                </a:cubicBezTo>
                <a:close/>
                <a:moveTo>
                  <a:pt x="13898" y="6182"/>
                </a:moveTo>
                <a:cubicBezTo>
                  <a:pt x="13875" y="6182"/>
                  <a:pt x="13857" y="6213"/>
                  <a:pt x="13857" y="6251"/>
                </a:cubicBezTo>
                <a:cubicBezTo>
                  <a:pt x="13857" y="6288"/>
                  <a:pt x="13875" y="6319"/>
                  <a:pt x="13898" y="6319"/>
                </a:cubicBezTo>
                <a:cubicBezTo>
                  <a:pt x="13920" y="6319"/>
                  <a:pt x="13939" y="6288"/>
                  <a:pt x="13939" y="6251"/>
                </a:cubicBezTo>
                <a:cubicBezTo>
                  <a:pt x="13939" y="6213"/>
                  <a:pt x="13920" y="6182"/>
                  <a:pt x="13898" y="6182"/>
                </a:cubicBezTo>
                <a:close/>
                <a:moveTo>
                  <a:pt x="14105" y="6182"/>
                </a:moveTo>
                <a:cubicBezTo>
                  <a:pt x="14082" y="6182"/>
                  <a:pt x="14064" y="6213"/>
                  <a:pt x="14064" y="6251"/>
                </a:cubicBezTo>
                <a:cubicBezTo>
                  <a:pt x="14064" y="6288"/>
                  <a:pt x="14082" y="6319"/>
                  <a:pt x="14105" y="6319"/>
                </a:cubicBezTo>
                <a:cubicBezTo>
                  <a:pt x="14127" y="6319"/>
                  <a:pt x="14146" y="6288"/>
                  <a:pt x="14146" y="6251"/>
                </a:cubicBezTo>
                <a:cubicBezTo>
                  <a:pt x="14146" y="6213"/>
                  <a:pt x="14127" y="6182"/>
                  <a:pt x="14105" y="6182"/>
                </a:cubicBezTo>
                <a:close/>
                <a:moveTo>
                  <a:pt x="14312" y="6182"/>
                </a:moveTo>
                <a:cubicBezTo>
                  <a:pt x="14289" y="6182"/>
                  <a:pt x="14271" y="6213"/>
                  <a:pt x="14271" y="6251"/>
                </a:cubicBezTo>
                <a:cubicBezTo>
                  <a:pt x="14271" y="6288"/>
                  <a:pt x="14289" y="6319"/>
                  <a:pt x="14312" y="6319"/>
                </a:cubicBezTo>
                <a:cubicBezTo>
                  <a:pt x="14335" y="6319"/>
                  <a:pt x="14353" y="6288"/>
                  <a:pt x="14353" y="6251"/>
                </a:cubicBezTo>
                <a:cubicBezTo>
                  <a:pt x="14353" y="6213"/>
                  <a:pt x="14335" y="6182"/>
                  <a:pt x="14312" y="6182"/>
                </a:cubicBezTo>
                <a:close/>
                <a:moveTo>
                  <a:pt x="14527" y="6182"/>
                </a:moveTo>
                <a:cubicBezTo>
                  <a:pt x="14504" y="6182"/>
                  <a:pt x="14486" y="6213"/>
                  <a:pt x="14486" y="6251"/>
                </a:cubicBezTo>
                <a:cubicBezTo>
                  <a:pt x="14486" y="6288"/>
                  <a:pt x="14504" y="6319"/>
                  <a:pt x="14527" y="6319"/>
                </a:cubicBezTo>
                <a:cubicBezTo>
                  <a:pt x="14550" y="6319"/>
                  <a:pt x="14568" y="6288"/>
                  <a:pt x="14568" y="6251"/>
                </a:cubicBezTo>
                <a:cubicBezTo>
                  <a:pt x="14568" y="6213"/>
                  <a:pt x="14550" y="6182"/>
                  <a:pt x="14527" y="6182"/>
                </a:cubicBezTo>
                <a:close/>
                <a:moveTo>
                  <a:pt x="14734" y="6182"/>
                </a:moveTo>
                <a:cubicBezTo>
                  <a:pt x="14712" y="6182"/>
                  <a:pt x="14693" y="6213"/>
                  <a:pt x="14693" y="6251"/>
                </a:cubicBezTo>
                <a:cubicBezTo>
                  <a:pt x="14693" y="6288"/>
                  <a:pt x="14712" y="6319"/>
                  <a:pt x="14734" y="6319"/>
                </a:cubicBezTo>
                <a:cubicBezTo>
                  <a:pt x="14757" y="6319"/>
                  <a:pt x="14775" y="6288"/>
                  <a:pt x="14775" y="6251"/>
                </a:cubicBezTo>
                <a:cubicBezTo>
                  <a:pt x="14775" y="6213"/>
                  <a:pt x="14757" y="6182"/>
                  <a:pt x="14734" y="6182"/>
                </a:cubicBezTo>
                <a:close/>
                <a:moveTo>
                  <a:pt x="14942" y="6182"/>
                </a:moveTo>
                <a:cubicBezTo>
                  <a:pt x="14919" y="6182"/>
                  <a:pt x="14901" y="6213"/>
                  <a:pt x="14901" y="6251"/>
                </a:cubicBezTo>
                <a:cubicBezTo>
                  <a:pt x="14901" y="6288"/>
                  <a:pt x="14919" y="6319"/>
                  <a:pt x="14942" y="6319"/>
                </a:cubicBezTo>
                <a:cubicBezTo>
                  <a:pt x="14964" y="6319"/>
                  <a:pt x="14983" y="6288"/>
                  <a:pt x="14983" y="6251"/>
                </a:cubicBezTo>
                <a:cubicBezTo>
                  <a:pt x="14983" y="6213"/>
                  <a:pt x="14964" y="6182"/>
                  <a:pt x="14942" y="6182"/>
                </a:cubicBezTo>
                <a:close/>
                <a:moveTo>
                  <a:pt x="15157" y="6182"/>
                </a:moveTo>
                <a:cubicBezTo>
                  <a:pt x="15134" y="6182"/>
                  <a:pt x="15116" y="6213"/>
                  <a:pt x="15116" y="6251"/>
                </a:cubicBezTo>
                <a:cubicBezTo>
                  <a:pt x="15116" y="6288"/>
                  <a:pt x="15134" y="6319"/>
                  <a:pt x="15157" y="6319"/>
                </a:cubicBezTo>
                <a:cubicBezTo>
                  <a:pt x="15179" y="6319"/>
                  <a:pt x="15198" y="6288"/>
                  <a:pt x="15198" y="6251"/>
                </a:cubicBezTo>
                <a:cubicBezTo>
                  <a:pt x="15198" y="6213"/>
                  <a:pt x="15179" y="6182"/>
                  <a:pt x="15157" y="6182"/>
                </a:cubicBezTo>
                <a:close/>
                <a:moveTo>
                  <a:pt x="15364" y="6182"/>
                </a:moveTo>
                <a:cubicBezTo>
                  <a:pt x="15341" y="6182"/>
                  <a:pt x="15323" y="6213"/>
                  <a:pt x="15323" y="6251"/>
                </a:cubicBezTo>
                <a:cubicBezTo>
                  <a:pt x="15323" y="6288"/>
                  <a:pt x="15341" y="6319"/>
                  <a:pt x="15364" y="6319"/>
                </a:cubicBezTo>
                <a:cubicBezTo>
                  <a:pt x="15386" y="6319"/>
                  <a:pt x="15405" y="6288"/>
                  <a:pt x="15405" y="6251"/>
                </a:cubicBezTo>
                <a:cubicBezTo>
                  <a:pt x="15405" y="6213"/>
                  <a:pt x="15386" y="6182"/>
                  <a:pt x="15364" y="6182"/>
                </a:cubicBezTo>
                <a:close/>
                <a:moveTo>
                  <a:pt x="15579" y="6182"/>
                </a:moveTo>
                <a:cubicBezTo>
                  <a:pt x="15556" y="6182"/>
                  <a:pt x="15538" y="6213"/>
                  <a:pt x="15538" y="6251"/>
                </a:cubicBezTo>
                <a:cubicBezTo>
                  <a:pt x="15538" y="6288"/>
                  <a:pt x="15556" y="6319"/>
                  <a:pt x="15579" y="6319"/>
                </a:cubicBezTo>
                <a:cubicBezTo>
                  <a:pt x="15601" y="6319"/>
                  <a:pt x="15620" y="6288"/>
                  <a:pt x="15620" y="6251"/>
                </a:cubicBezTo>
                <a:cubicBezTo>
                  <a:pt x="15620" y="6213"/>
                  <a:pt x="15601" y="6182"/>
                  <a:pt x="15579" y="6182"/>
                </a:cubicBezTo>
                <a:close/>
                <a:moveTo>
                  <a:pt x="15786" y="6182"/>
                </a:moveTo>
                <a:cubicBezTo>
                  <a:pt x="15763" y="6182"/>
                  <a:pt x="15745" y="6213"/>
                  <a:pt x="15745" y="6251"/>
                </a:cubicBezTo>
                <a:cubicBezTo>
                  <a:pt x="15745" y="6288"/>
                  <a:pt x="15763" y="6319"/>
                  <a:pt x="15786" y="6319"/>
                </a:cubicBezTo>
                <a:cubicBezTo>
                  <a:pt x="15809" y="6319"/>
                  <a:pt x="15827" y="6288"/>
                  <a:pt x="15827" y="6251"/>
                </a:cubicBezTo>
                <a:cubicBezTo>
                  <a:pt x="15827" y="6213"/>
                  <a:pt x="15809" y="6182"/>
                  <a:pt x="15786" y="6182"/>
                </a:cubicBezTo>
                <a:close/>
                <a:moveTo>
                  <a:pt x="15993" y="6182"/>
                </a:moveTo>
                <a:cubicBezTo>
                  <a:pt x="15971" y="6182"/>
                  <a:pt x="15952" y="6213"/>
                  <a:pt x="15952" y="6251"/>
                </a:cubicBezTo>
                <a:cubicBezTo>
                  <a:pt x="15952" y="6288"/>
                  <a:pt x="15971" y="6319"/>
                  <a:pt x="15993" y="6319"/>
                </a:cubicBezTo>
                <a:cubicBezTo>
                  <a:pt x="16016" y="6319"/>
                  <a:pt x="16034" y="6288"/>
                  <a:pt x="16034" y="6251"/>
                </a:cubicBezTo>
                <a:cubicBezTo>
                  <a:pt x="16034" y="6213"/>
                  <a:pt x="16016" y="6182"/>
                  <a:pt x="15993" y="6182"/>
                </a:cubicBezTo>
                <a:close/>
                <a:moveTo>
                  <a:pt x="16208" y="6182"/>
                </a:moveTo>
                <a:cubicBezTo>
                  <a:pt x="16186" y="6182"/>
                  <a:pt x="16167" y="6213"/>
                  <a:pt x="16167" y="6251"/>
                </a:cubicBezTo>
                <a:cubicBezTo>
                  <a:pt x="16167" y="6288"/>
                  <a:pt x="16186" y="6319"/>
                  <a:pt x="16208" y="6319"/>
                </a:cubicBezTo>
                <a:cubicBezTo>
                  <a:pt x="16231" y="6319"/>
                  <a:pt x="16249" y="6288"/>
                  <a:pt x="16249" y="6251"/>
                </a:cubicBezTo>
                <a:cubicBezTo>
                  <a:pt x="16249" y="6213"/>
                  <a:pt x="16231" y="6182"/>
                  <a:pt x="16208" y="6182"/>
                </a:cubicBezTo>
                <a:close/>
                <a:moveTo>
                  <a:pt x="16416" y="6182"/>
                </a:moveTo>
                <a:cubicBezTo>
                  <a:pt x="16393" y="6182"/>
                  <a:pt x="16375" y="6213"/>
                  <a:pt x="16375" y="6251"/>
                </a:cubicBezTo>
                <a:cubicBezTo>
                  <a:pt x="16375" y="6288"/>
                  <a:pt x="16393" y="6319"/>
                  <a:pt x="16416" y="6319"/>
                </a:cubicBezTo>
                <a:cubicBezTo>
                  <a:pt x="16438" y="6319"/>
                  <a:pt x="16457" y="6288"/>
                  <a:pt x="16457" y="6251"/>
                </a:cubicBezTo>
                <a:cubicBezTo>
                  <a:pt x="16457" y="6213"/>
                  <a:pt x="16438" y="6182"/>
                  <a:pt x="16416" y="6182"/>
                </a:cubicBezTo>
                <a:close/>
                <a:moveTo>
                  <a:pt x="16623" y="6182"/>
                </a:moveTo>
                <a:cubicBezTo>
                  <a:pt x="16600" y="6182"/>
                  <a:pt x="16582" y="6213"/>
                  <a:pt x="16582" y="6251"/>
                </a:cubicBezTo>
                <a:cubicBezTo>
                  <a:pt x="16582" y="6288"/>
                  <a:pt x="16600" y="6319"/>
                  <a:pt x="16623" y="6319"/>
                </a:cubicBezTo>
                <a:cubicBezTo>
                  <a:pt x="16645" y="6319"/>
                  <a:pt x="16664" y="6288"/>
                  <a:pt x="16664" y="6251"/>
                </a:cubicBezTo>
                <a:cubicBezTo>
                  <a:pt x="16664" y="6213"/>
                  <a:pt x="16645" y="6182"/>
                  <a:pt x="16623" y="6182"/>
                </a:cubicBezTo>
                <a:close/>
                <a:moveTo>
                  <a:pt x="16838" y="6182"/>
                </a:moveTo>
                <a:cubicBezTo>
                  <a:pt x="16815" y="6182"/>
                  <a:pt x="16797" y="6213"/>
                  <a:pt x="16797" y="6251"/>
                </a:cubicBezTo>
                <a:cubicBezTo>
                  <a:pt x="16797" y="6288"/>
                  <a:pt x="16815" y="6319"/>
                  <a:pt x="16838" y="6319"/>
                </a:cubicBezTo>
                <a:cubicBezTo>
                  <a:pt x="16860" y="6319"/>
                  <a:pt x="16879" y="6288"/>
                  <a:pt x="16879" y="6251"/>
                </a:cubicBezTo>
                <a:cubicBezTo>
                  <a:pt x="16879" y="6213"/>
                  <a:pt x="16860" y="6182"/>
                  <a:pt x="16838" y="6182"/>
                </a:cubicBezTo>
                <a:close/>
                <a:moveTo>
                  <a:pt x="17045" y="6182"/>
                </a:moveTo>
                <a:cubicBezTo>
                  <a:pt x="17022" y="6182"/>
                  <a:pt x="17004" y="6213"/>
                  <a:pt x="17004" y="6251"/>
                </a:cubicBezTo>
                <a:cubicBezTo>
                  <a:pt x="17004" y="6288"/>
                  <a:pt x="17022" y="6319"/>
                  <a:pt x="17045" y="6319"/>
                </a:cubicBezTo>
                <a:cubicBezTo>
                  <a:pt x="17068" y="6319"/>
                  <a:pt x="17086" y="6288"/>
                  <a:pt x="17086" y="6251"/>
                </a:cubicBezTo>
                <a:cubicBezTo>
                  <a:pt x="17086" y="6213"/>
                  <a:pt x="17068" y="6182"/>
                  <a:pt x="17045" y="6182"/>
                </a:cubicBezTo>
                <a:close/>
                <a:moveTo>
                  <a:pt x="17252" y="6182"/>
                </a:moveTo>
                <a:cubicBezTo>
                  <a:pt x="17230" y="6182"/>
                  <a:pt x="17211" y="6213"/>
                  <a:pt x="17211" y="6251"/>
                </a:cubicBezTo>
                <a:cubicBezTo>
                  <a:pt x="17211" y="6288"/>
                  <a:pt x="17230" y="6319"/>
                  <a:pt x="17252" y="6319"/>
                </a:cubicBezTo>
                <a:cubicBezTo>
                  <a:pt x="17275" y="6319"/>
                  <a:pt x="17293" y="6288"/>
                  <a:pt x="17293" y="6251"/>
                </a:cubicBezTo>
                <a:cubicBezTo>
                  <a:pt x="17293" y="6213"/>
                  <a:pt x="17275" y="6182"/>
                  <a:pt x="17252" y="6182"/>
                </a:cubicBezTo>
                <a:close/>
                <a:moveTo>
                  <a:pt x="17467" y="6182"/>
                </a:moveTo>
                <a:cubicBezTo>
                  <a:pt x="17445" y="6182"/>
                  <a:pt x="17426" y="6213"/>
                  <a:pt x="17426" y="6251"/>
                </a:cubicBezTo>
                <a:cubicBezTo>
                  <a:pt x="17426" y="6288"/>
                  <a:pt x="17445" y="6319"/>
                  <a:pt x="17467" y="6319"/>
                </a:cubicBezTo>
                <a:cubicBezTo>
                  <a:pt x="17490" y="6319"/>
                  <a:pt x="17508" y="6288"/>
                  <a:pt x="17508" y="6251"/>
                </a:cubicBezTo>
                <a:cubicBezTo>
                  <a:pt x="17508" y="6213"/>
                  <a:pt x="17490" y="6182"/>
                  <a:pt x="17467" y="6182"/>
                </a:cubicBezTo>
                <a:close/>
                <a:moveTo>
                  <a:pt x="17675" y="6182"/>
                </a:moveTo>
                <a:cubicBezTo>
                  <a:pt x="17652" y="6182"/>
                  <a:pt x="17634" y="6213"/>
                  <a:pt x="17634" y="6251"/>
                </a:cubicBezTo>
                <a:cubicBezTo>
                  <a:pt x="17634" y="6288"/>
                  <a:pt x="17652" y="6319"/>
                  <a:pt x="17675" y="6319"/>
                </a:cubicBezTo>
                <a:cubicBezTo>
                  <a:pt x="17697" y="6319"/>
                  <a:pt x="17716" y="6288"/>
                  <a:pt x="17716" y="6251"/>
                </a:cubicBezTo>
                <a:cubicBezTo>
                  <a:pt x="17716" y="6213"/>
                  <a:pt x="17697" y="6182"/>
                  <a:pt x="17675" y="6182"/>
                </a:cubicBezTo>
                <a:close/>
                <a:moveTo>
                  <a:pt x="17882" y="6182"/>
                </a:moveTo>
                <a:cubicBezTo>
                  <a:pt x="17859" y="6182"/>
                  <a:pt x="17841" y="6213"/>
                  <a:pt x="17841" y="6251"/>
                </a:cubicBezTo>
                <a:cubicBezTo>
                  <a:pt x="17841" y="6288"/>
                  <a:pt x="17859" y="6319"/>
                  <a:pt x="17882" y="6319"/>
                </a:cubicBezTo>
                <a:cubicBezTo>
                  <a:pt x="17904" y="6319"/>
                  <a:pt x="17923" y="6288"/>
                  <a:pt x="17923" y="6251"/>
                </a:cubicBezTo>
                <a:cubicBezTo>
                  <a:pt x="17923" y="6213"/>
                  <a:pt x="17904" y="6182"/>
                  <a:pt x="17882" y="6182"/>
                </a:cubicBezTo>
                <a:close/>
                <a:moveTo>
                  <a:pt x="18097" y="6182"/>
                </a:moveTo>
                <a:cubicBezTo>
                  <a:pt x="18074" y="6182"/>
                  <a:pt x="18056" y="6213"/>
                  <a:pt x="18056" y="6251"/>
                </a:cubicBezTo>
                <a:cubicBezTo>
                  <a:pt x="18056" y="6288"/>
                  <a:pt x="18074" y="6319"/>
                  <a:pt x="18097" y="6319"/>
                </a:cubicBezTo>
                <a:cubicBezTo>
                  <a:pt x="18119" y="6319"/>
                  <a:pt x="18138" y="6288"/>
                  <a:pt x="18138" y="6251"/>
                </a:cubicBezTo>
                <a:cubicBezTo>
                  <a:pt x="18138" y="6213"/>
                  <a:pt x="18119" y="6182"/>
                  <a:pt x="18097" y="6182"/>
                </a:cubicBezTo>
                <a:close/>
                <a:moveTo>
                  <a:pt x="18304" y="6182"/>
                </a:moveTo>
                <a:cubicBezTo>
                  <a:pt x="18281" y="6182"/>
                  <a:pt x="18263" y="6213"/>
                  <a:pt x="18263" y="6251"/>
                </a:cubicBezTo>
                <a:cubicBezTo>
                  <a:pt x="18263" y="6288"/>
                  <a:pt x="18281" y="6319"/>
                  <a:pt x="18304" y="6319"/>
                </a:cubicBezTo>
                <a:cubicBezTo>
                  <a:pt x="18327" y="6319"/>
                  <a:pt x="18345" y="6288"/>
                  <a:pt x="18345" y="6251"/>
                </a:cubicBezTo>
                <a:cubicBezTo>
                  <a:pt x="18345" y="6213"/>
                  <a:pt x="18327" y="6182"/>
                  <a:pt x="18304" y="6182"/>
                </a:cubicBezTo>
                <a:close/>
                <a:moveTo>
                  <a:pt x="19577" y="6182"/>
                </a:moveTo>
                <a:cubicBezTo>
                  <a:pt x="19576" y="6194"/>
                  <a:pt x="19576" y="6206"/>
                  <a:pt x="19576" y="6219"/>
                </a:cubicBezTo>
                <a:cubicBezTo>
                  <a:pt x="19576" y="6228"/>
                  <a:pt x="19576" y="6238"/>
                  <a:pt x="19576" y="6248"/>
                </a:cubicBezTo>
                <a:cubicBezTo>
                  <a:pt x="19576" y="6267"/>
                  <a:pt x="19577" y="6289"/>
                  <a:pt x="19578" y="6314"/>
                </a:cubicBezTo>
                <a:cubicBezTo>
                  <a:pt x="19595" y="6306"/>
                  <a:pt x="19608" y="6280"/>
                  <a:pt x="19608" y="6248"/>
                </a:cubicBezTo>
                <a:cubicBezTo>
                  <a:pt x="19608" y="6216"/>
                  <a:pt x="19595" y="6190"/>
                  <a:pt x="19577" y="6182"/>
                </a:cubicBezTo>
                <a:close/>
                <a:moveTo>
                  <a:pt x="19770" y="6182"/>
                </a:moveTo>
                <a:cubicBezTo>
                  <a:pt x="19748" y="6182"/>
                  <a:pt x="19729" y="6213"/>
                  <a:pt x="19729" y="6251"/>
                </a:cubicBezTo>
                <a:cubicBezTo>
                  <a:pt x="19729" y="6288"/>
                  <a:pt x="19748" y="6319"/>
                  <a:pt x="19770" y="6319"/>
                </a:cubicBezTo>
                <a:cubicBezTo>
                  <a:pt x="19793" y="6319"/>
                  <a:pt x="19811" y="6288"/>
                  <a:pt x="19811" y="6251"/>
                </a:cubicBezTo>
                <a:cubicBezTo>
                  <a:pt x="19811" y="6213"/>
                  <a:pt x="19793" y="6182"/>
                  <a:pt x="19770" y="6182"/>
                </a:cubicBezTo>
                <a:close/>
                <a:moveTo>
                  <a:pt x="1905" y="6195"/>
                </a:moveTo>
                <a:cubicBezTo>
                  <a:pt x="1896" y="6206"/>
                  <a:pt x="1889" y="6224"/>
                  <a:pt x="1888" y="6245"/>
                </a:cubicBezTo>
                <a:cubicBezTo>
                  <a:pt x="1889" y="6247"/>
                  <a:pt x="1890" y="6249"/>
                  <a:pt x="1891" y="6251"/>
                </a:cubicBezTo>
                <a:cubicBezTo>
                  <a:pt x="1893" y="6255"/>
                  <a:pt x="1894" y="6259"/>
                  <a:pt x="1896" y="6264"/>
                </a:cubicBezTo>
                <a:cubicBezTo>
                  <a:pt x="1899" y="6259"/>
                  <a:pt x="1900" y="6255"/>
                  <a:pt x="1901" y="6251"/>
                </a:cubicBezTo>
                <a:cubicBezTo>
                  <a:pt x="1906" y="6234"/>
                  <a:pt x="1907" y="6215"/>
                  <a:pt x="1905" y="6195"/>
                </a:cubicBezTo>
                <a:close/>
                <a:moveTo>
                  <a:pt x="1950" y="6195"/>
                </a:moveTo>
                <a:cubicBezTo>
                  <a:pt x="1953" y="6207"/>
                  <a:pt x="1957" y="6217"/>
                  <a:pt x="1965" y="6224"/>
                </a:cubicBezTo>
                <a:cubicBezTo>
                  <a:pt x="1962" y="6212"/>
                  <a:pt x="1957" y="6202"/>
                  <a:pt x="1950" y="6195"/>
                </a:cubicBezTo>
                <a:close/>
                <a:moveTo>
                  <a:pt x="356" y="6361"/>
                </a:moveTo>
                <a:cubicBezTo>
                  <a:pt x="333" y="6361"/>
                  <a:pt x="315" y="6392"/>
                  <a:pt x="315" y="6430"/>
                </a:cubicBezTo>
                <a:cubicBezTo>
                  <a:pt x="315" y="6431"/>
                  <a:pt x="315" y="6432"/>
                  <a:pt x="315" y="6434"/>
                </a:cubicBezTo>
                <a:cubicBezTo>
                  <a:pt x="340" y="6425"/>
                  <a:pt x="366" y="6412"/>
                  <a:pt x="391" y="6396"/>
                </a:cubicBezTo>
                <a:cubicBezTo>
                  <a:pt x="384" y="6375"/>
                  <a:pt x="371" y="6361"/>
                  <a:pt x="356" y="6361"/>
                </a:cubicBezTo>
                <a:close/>
                <a:moveTo>
                  <a:pt x="2035" y="6361"/>
                </a:moveTo>
                <a:cubicBezTo>
                  <a:pt x="2026" y="6362"/>
                  <a:pt x="2018" y="6367"/>
                  <a:pt x="2011" y="6376"/>
                </a:cubicBezTo>
                <a:cubicBezTo>
                  <a:pt x="2011" y="6395"/>
                  <a:pt x="2014" y="6418"/>
                  <a:pt x="2014" y="6439"/>
                </a:cubicBezTo>
                <a:cubicBezTo>
                  <a:pt x="2014" y="6441"/>
                  <a:pt x="2022" y="6471"/>
                  <a:pt x="2032" y="6497"/>
                </a:cubicBezTo>
                <a:cubicBezTo>
                  <a:pt x="2034" y="6497"/>
                  <a:pt x="2035" y="6498"/>
                  <a:pt x="2036" y="6498"/>
                </a:cubicBezTo>
                <a:cubicBezTo>
                  <a:pt x="2051" y="6498"/>
                  <a:pt x="2065" y="6484"/>
                  <a:pt x="2072" y="6463"/>
                </a:cubicBezTo>
                <a:cubicBezTo>
                  <a:pt x="2066" y="6421"/>
                  <a:pt x="2048" y="6396"/>
                  <a:pt x="2035" y="6361"/>
                </a:cubicBezTo>
                <a:close/>
                <a:moveTo>
                  <a:pt x="2050" y="6361"/>
                </a:moveTo>
                <a:cubicBezTo>
                  <a:pt x="2051" y="6381"/>
                  <a:pt x="2061" y="6405"/>
                  <a:pt x="2074" y="6427"/>
                </a:cubicBezTo>
                <a:cubicBezTo>
                  <a:pt x="2074" y="6425"/>
                  <a:pt x="2074" y="6425"/>
                  <a:pt x="2074" y="6424"/>
                </a:cubicBezTo>
                <a:cubicBezTo>
                  <a:pt x="2074" y="6396"/>
                  <a:pt x="2064" y="6372"/>
                  <a:pt x="2050" y="6361"/>
                </a:cubicBezTo>
                <a:close/>
                <a:moveTo>
                  <a:pt x="2244" y="6361"/>
                </a:moveTo>
                <a:cubicBezTo>
                  <a:pt x="2222" y="6361"/>
                  <a:pt x="2203" y="6392"/>
                  <a:pt x="2203" y="6430"/>
                </a:cubicBezTo>
                <a:cubicBezTo>
                  <a:pt x="2203" y="6468"/>
                  <a:pt x="2222" y="6498"/>
                  <a:pt x="2244" y="6498"/>
                </a:cubicBezTo>
                <a:cubicBezTo>
                  <a:pt x="2267" y="6498"/>
                  <a:pt x="2285" y="6468"/>
                  <a:pt x="2285" y="6430"/>
                </a:cubicBezTo>
                <a:cubicBezTo>
                  <a:pt x="2285" y="6392"/>
                  <a:pt x="2267" y="6361"/>
                  <a:pt x="2244" y="6361"/>
                </a:cubicBezTo>
                <a:close/>
                <a:moveTo>
                  <a:pt x="2452" y="6361"/>
                </a:moveTo>
                <a:cubicBezTo>
                  <a:pt x="2429" y="6361"/>
                  <a:pt x="2411" y="6392"/>
                  <a:pt x="2411" y="6430"/>
                </a:cubicBezTo>
                <a:cubicBezTo>
                  <a:pt x="2411" y="6468"/>
                  <a:pt x="2429" y="6498"/>
                  <a:pt x="2452" y="6498"/>
                </a:cubicBezTo>
                <a:cubicBezTo>
                  <a:pt x="2474" y="6498"/>
                  <a:pt x="2493" y="6468"/>
                  <a:pt x="2493" y="6430"/>
                </a:cubicBezTo>
                <a:cubicBezTo>
                  <a:pt x="2493" y="6392"/>
                  <a:pt x="2474" y="6361"/>
                  <a:pt x="2452" y="6361"/>
                </a:cubicBezTo>
                <a:close/>
                <a:moveTo>
                  <a:pt x="2666" y="6361"/>
                </a:moveTo>
                <a:cubicBezTo>
                  <a:pt x="2644" y="6361"/>
                  <a:pt x="2625" y="6392"/>
                  <a:pt x="2625" y="6430"/>
                </a:cubicBezTo>
                <a:cubicBezTo>
                  <a:pt x="2625" y="6468"/>
                  <a:pt x="2644" y="6498"/>
                  <a:pt x="2666" y="6498"/>
                </a:cubicBezTo>
                <a:cubicBezTo>
                  <a:pt x="2689" y="6498"/>
                  <a:pt x="2707" y="6468"/>
                  <a:pt x="2707" y="6430"/>
                </a:cubicBezTo>
                <a:cubicBezTo>
                  <a:pt x="2707" y="6392"/>
                  <a:pt x="2689" y="6361"/>
                  <a:pt x="2666" y="6361"/>
                </a:cubicBezTo>
                <a:close/>
                <a:moveTo>
                  <a:pt x="2874" y="6361"/>
                </a:moveTo>
                <a:cubicBezTo>
                  <a:pt x="2851" y="6361"/>
                  <a:pt x="2833" y="6392"/>
                  <a:pt x="2833" y="6430"/>
                </a:cubicBezTo>
                <a:cubicBezTo>
                  <a:pt x="2833" y="6468"/>
                  <a:pt x="2851" y="6498"/>
                  <a:pt x="2874" y="6498"/>
                </a:cubicBezTo>
                <a:cubicBezTo>
                  <a:pt x="2896" y="6498"/>
                  <a:pt x="2915" y="6468"/>
                  <a:pt x="2915" y="6430"/>
                </a:cubicBezTo>
                <a:cubicBezTo>
                  <a:pt x="2915" y="6392"/>
                  <a:pt x="2896" y="6361"/>
                  <a:pt x="2874" y="6361"/>
                </a:cubicBezTo>
                <a:close/>
                <a:moveTo>
                  <a:pt x="3081" y="6361"/>
                </a:moveTo>
                <a:cubicBezTo>
                  <a:pt x="3058" y="6361"/>
                  <a:pt x="3040" y="6392"/>
                  <a:pt x="3040" y="6430"/>
                </a:cubicBezTo>
                <a:cubicBezTo>
                  <a:pt x="3040" y="6468"/>
                  <a:pt x="3058" y="6498"/>
                  <a:pt x="3081" y="6498"/>
                </a:cubicBezTo>
                <a:cubicBezTo>
                  <a:pt x="3104" y="6498"/>
                  <a:pt x="3122" y="6468"/>
                  <a:pt x="3122" y="6430"/>
                </a:cubicBezTo>
                <a:cubicBezTo>
                  <a:pt x="3122" y="6392"/>
                  <a:pt x="3104" y="6361"/>
                  <a:pt x="3081" y="6361"/>
                </a:cubicBezTo>
                <a:close/>
                <a:moveTo>
                  <a:pt x="3296" y="6361"/>
                </a:moveTo>
                <a:cubicBezTo>
                  <a:pt x="3273" y="6361"/>
                  <a:pt x="3255" y="6392"/>
                  <a:pt x="3255" y="6430"/>
                </a:cubicBezTo>
                <a:cubicBezTo>
                  <a:pt x="3255" y="6468"/>
                  <a:pt x="3273" y="6498"/>
                  <a:pt x="3296" y="6498"/>
                </a:cubicBezTo>
                <a:cubicBezTo>
                  <a:pt x="3319" y="6498"/>
                  <a:pt x="3337" y="6468"/>
                  <a:pt x="3337" y="6430"/>
                </a:cubicBezTo>
                <a:cubicBezTo>
                  <a:pt x="3337" y="6392"/>
                  <a:pt x="3319" y="6361"/>
                  <a:pt x="3296" y="6361"/>
                </a:cubicBezTo>
                <a:close/>
                <a:moveTo>
                  <a:pt x="3503" y="6361"/>
                </a:moveTo>
                <a:cubicBezTo>
                  <a:pt x="3481" y="6361"/>
                  <a:pt x="3462" y="6392"/>
                  <a:pt x="3462" y="6430"/>
                </a:cubicBezTo>
                <a:cubicBezTo>
                  <a:pt x="3462" y="6468"/>
                  <a:pt x="3481" y="6498"/>
                  <a:pt x="3503" y="6498"/>
                </a:cubicBezTo>
                <a:cubicBezTo>
                  <a:pt x="3526" y="6498"/>
                  <a:pt x="3544" y="6468"/>
                  <a:pt x="3544" y="6430"/>
                </a:cubicBezTo>
                <a:cubicBezTo>
                  <a:pt x="3544" y="6392"/>
                  <a:pt x="3526" y="6361"/>
                  <a:pt x="3503" y="6361"/>
                </a:cubicBezTo>
                <a:close/>
                <a:moveTo>
                  <a:pt x="3711" y="6361"/>
                </a:moveTo>
                <a:cubicBezTo>
                  <a:pt x="3688" y="6361"/>
                  <a:pt x="3669" y="6392"/>
                  <a:pt x="3669" y="6430"/>
                </a:cubicBezTo>
                <a:cubicBezTo>
                  <a:pt x="3669" y="6468"/>
                  <a:pt x="3688" y="6498"/>
                  <a:pt x="3711" y="6498"/>
                </a:cubicBezTo>
                <a:cubicBezTo>
                  <a:pt x="3733" y="6498"/>
                  <a:pt x="3752" y="6468"/>
                  <a:pt x="3752" y="6430"/>
                </a:cubicBezTo>
                <a:cubicBezTo>
                  <a:pt x="3752" y="6392"/>
                  <a:pt x="3733" y="6361"/>
                  <a:pt x="3711" y="6361"/>
                </a:cubicBezTo>
                <a:close/>
                <a:moveTo>
                  <a:pt x="3925" y="6361"/>
                </a:moveTo>
                <a:cubicBezTo>
                  <a:pt x="3903" y="6361"/>
                  <a:pt x="3884" y="6392"/>
                  <a:pt x="3884" y="6430"/>
                </a:cubicBezTo>
                <a:cubicBezTo>
                  <a:pt x="3884" y="6468"/>
                  <a:pt x="3903" y="6498"/>
                  <a:pt x="3925" y="6498"/>
                </a:cubicBezTo>
                <a:cubicBezTo>
                  <a:pt x="3948" y="6498"/>
                  <a:pt x="3966" y="6468"/>
                  <a:pt x="3966" y="6430"/>
                </a:cubicBezTo>
                <a:cubicBezTo>
                  <a:pt x="3966" y="6392"/>
                  <a:pt x="3948" y="6361"/>
                  <a:pt x="3925" y="6361"/>
                </a:cubicBezTo>
                <a:close/>
                <a:moveTo>
                  <a:pt x="4133" y="6361"/>
                </a:moveTo>
                <a:cubicBezTo>
                  <a:pt x="4110" y="6361"/>
                  <a:pt x="4092" y="6392"/>
                  <a:pt x="4092" y="6430"/>
                </a:cubicBezTo>
                <a:cubicBezTo>
                  <a:pt x="4092" y="6468"/>
                  <a:pt x="4110" y="6498"/>
                  <a:pt x="4133" y="6498"/>
                </a:cubicBezTo>
                <a:cubicBezTo>
                  <a:pt x="4155" y="6498"/>
                  <a:pt x="4174" y="6468"/>
                  <a:pt x="4174" y="6430"/>
                </a:cubicBezTo>
                <a:cubicBezTo>
                  <a:pt x="4174" y="6392"/>
                  <a:pt x="4155" y="6361"/>
                  <a:pt x="4133" y="6361"/>
                </a:cubicBezTo>
                <a:close/>
                <a:moveTo>
                  <a:pt x="4348" y="6361"/>
                </a:moveTo>
                <a:cubicBezTo>
                  <a:pt x="4325" y="6361"/>
                  <a:pt x="4307" y="6392"/>
                  <a:pt x="4307" y="6430"/>
                </a:cubicBezTo>
                <a:cubicBezTo>
                  <a:pt x="4307" y="6468"/>
                  <a:pt x="4325" y="6498"/>
                  <a:pt x="4348" y="6498"/>
                </a:cubicBezTo>
                <a:cubicBezTo>
                  <a:pt x="4370" y="6498"/>
                  <a:pt x="4389" y="6468"/>
                  <a:pt x="4389" y="6430"/>
                </a:cubicBezTo>
                <a:cubicBezTo>
                  <a:pt x="4389" y="6392"/>
                  <a:pt x="4370" y="6361"/>
                  <a:pt x="4348" y="6361"/>
                </a:cubicBezTo>
                <a:close/>
                <a:moveTo>
                  <a:pt x="4555" y="6361"/>
                </a:moveTo>
                <a:cubicBezTo>
                  <a:pt x="4532" y="6361"/>
                  <a:pt x="4514" y="6392"/>
                  <a:pt x="4514" y="6430"/>
                </a:cubicBezTo>
                <a:cubicBezTo>
                  <a:pt x="4514" y="6468"/>
                  <a:pt x="4532" y="6498"/>
                  <a:pt x="4555" y="6498"/>
                </a:cubicBezTo>
                <a:cubicBezTo>
                  <a:pt x="4578" y="6498"/>
                  <a:pt x="4596" y="6468"/>
                  <a:pt x="4596" y="6430"/>
                </a:cubicBezTo>
                <a:cubicBezTo>
                  <a:pt x="4596" y="6392"/>
                  <a:pt x="4578" y="6361"/>
                  <a:pt x="4555" y="6361"/>
                </a:cubicBezTo>
                <a:close/>
                <a:moveTo>
                  <a:pt x="4762" y="6361"/>
                </a:moveTo>
                <a:cubicBezTo>
                  <a:pt x="4740" y="6361"/>
                  <a:pt x="4721" y="6392"/>
                  <a:pt x="4721" y="6430"/>
                </a:cubicBezTo>
                <a:cubicBezTo>
                  <a:pt x="4721" y="6468"/>
                  <a:pt x="4740" y="6498"/>
                  <a:pt x="4762" y="6498"/>
                </a:cubicBezTo>
                <a:cubicBezTo>
                  <a:pt x="4785" y="6498"/>
                  <a:pt x="4803" y="6468"/>
                  <a:pt x="4803" y="6430"/>
                </a:cubicBezTo>
                <a:cubicBezTo>
                  <a:pt x="4803" y="6392"/>
                  <a:pt x="4785" y="6361"/>
                  <a:pt x="4762" y="6361"/>
                </a:cubicBezTo>
                <a:close/>
                <a:moveTo>
                  <a:pt x="5394" y="6361"/>
                </a:moveTo>
                <a:cubicBezTo>
                  <a:pt x="5382" y="6387"/>
                  <a:pt x="5367" y="6413"/>
                  <a:pt x="5351" y="6439"/>
                </a:cubicBezTo>
                <a:cubicBezTo>
                  <a:pt x="5353" y="6472"/>
                  <a:pt x="5371" y="6498"/>
                  <a:pt x="5391" y="6498"/>
                </a:cubicBezTo>
                <a:cubicBezTo>
                  <a:pt x="5414" y="6498"/>
                  <a:pt x="5432" y="6467"/>
                  <a:pt x="5432" y="6429"/>
                </a:cubicBezTo>
                <a:cubicBezTo>
                  <a:pt x="5432" y="6393"/>
                  <a:pt x="5415" y="6364"/>
                  <a:pt x="5394" y="6361"/>
                </a:cubicBezTo>
                <a:close/>
                <a:moveTo>
                  <a:pt x="5607" y="6361"/>
                </a:moveTo>
                <a:cubicBezTo>
                  <a:pt x="5584" y="6361"/>
                  <a:pt x="5566" y="6392"/>
                  <a:pt x="5566" y="6430"/>
                </a:cubicBezTo>
                <a:cubicBezTo>
                  <a:pt x="5566" y="6468"/>
                  <a:pt x="5584" y="6498"/>
                  <a:pt x="5607" y="6498"/>
                </a:cubicBezTo>
                <a:cubicBezTo>
                  <a:pt x="5629" y="6498"/>
                  <a:pt x="5648" y="6468"/>
                  <a:pt x="5648" y="6430"/>
                </a:cubicBezTo>
                <a:cubicBezTo>
                  <a:pt x="5648" y="6392"/>
                  <a:pt x="5629" y="6361"/>
                  <a:pt x="5607" y="6361"/>
                </a:cubicBezTo>
                <a:close/>
                <a:moveTo>
                  <a:pt x="5814" y="6361"/>
                </a:moveTo>
                <a:cubicBezTo>
                  <a:pt x="5791" y="6361"/>
                  <a:pt x="5773" y="6392"/>
                  <a:pt x="5773" y="6430"/>
                </a:cubicBezTo>
                <a:cubicBezTo>
                  <a:pt x="5773" y="6468"/>
                  <a:pt x="5791" y="6498"/>
                  <a:pt x="5814" y="6498"/>
                </a:cubicBezTo>
                <a:cubicBezTo>
                  <a:pt x="5837" y="6498"/>
                  <a:pt x="5855" y="6468"/>
                  <a:pt x="5855" y="6430"/>
                </a:cubicBezTo>
                <a:cubicBezTo>
                  <a:pt x="5855" y="6392"/>
                  <a:pt x="5837" y="6361"/>
                  <a:pt x="5814" y="6361"/>
                </a:cubicBezTo>
                <a:close/>
                <a:moveTo>
                  <a:pt x="6021" y="6361"/>
                </a:moveTo>
                <a:cubicBezTo>
                  <a:pt x="5999" y="6361"/>
                  <a:pt x="5980" y="6392"/>
                  <a:pt x="5980" y="6430"/>
                </a:cubicBezTo>
                <a:cubicBezTo>
                  <a:pt x="5980" y="6468"/>
                  <a:pt x="5999" y="6498"/>
                  <a:pt x="6021" y="6498"/>
                </a:cubicBezTo>
                <a:cubicBezTo>
                  <a:pt x="6044" y="6498"/>
                  <a:pt x="6062" y="6468"/>
                  <a:pt x="6062" y="6430"/>
                </a:cubicBezTo>
                <a:cubicBezTo>
                  <a:pt x="6062" y="6392"/>
                  <a:pt x="6044" y="6361"/>
                  <a:pt x="6021" y="6361"/>
                </a:cubicBezTo>
                <a:close/>
                <a:moveTo>
                  <a:pt x="6236" y="6361"/>
                </a:moveTo>
                <a:cubicBezTo>
                  <a:pt x="6214" y="6361"/>
                  <a:pt x="6195" y="6392"/>
                  <a:pt x="6195" y="6430"/>
                </a:cubicBezTo>
                <a:cubicBezTo>
                  <a:pt x="6195" y="6468"/>
                  <a:pt x="6214" y="6498"/>
                  <a:pt x="6236" y="6498"/>
                </a:cubicBezTo>
                <a:cubicBezTo>
                  <a:pt x="6259" y="6498"/>
                  <a:pt x="6277" y="6468"/>
                  <a:pt x="6277" y="6430"/>
                </a:cubicBezTo>
                <a:cubicBezTo>
                  <a:pt x="6277" y="6392"/>
                  <a:pt x="6259" y="6361"/>
                  <a:pt x="6236" y="6361"/>
                </a:cubicBezTo>
                <a:close/>
                <a:moveTo>
                  <a:pt x="6443" y="6361"/>
                </a:moveTo>
                <a:cubicBezTo>
                  <a:pt x="6421" y="6361"/>
                  <a:pt x="6402" y="6392"/>
                  <a:pt x="6402" y="6430"/>
                </a:cubicBezTo>
                <a:cubicBezTo>
                  <a:pt x="6402" y="6468"/>
                  <a:pt x="6421" y="6498"/>
                  <a:pt x="6443" y="6498"/>
                </a:cubicBezTo>
                <a:cubicBezTo>
                  <a:pt x="6464" y="6498"/>
                  <a:pt x="6481" y="6473"/>
                  <a:pt x="6484" y="6441"/>
                </a:cubicBezTo>
                <a:cubicBezTo>
                  <a:pt x="6467" y="6421"/>
                  <a:pt x="6453" y="6395"/>
                  <a:pt x="6446" y="6362"/>
                </a:cubicBezTo>
                <a:cubicBezTo>
                  <a:pt x="6445" y="6362"/>
                  <a:pt x="6444" y="6361"/>
                  <a:pt x="6443" y="6361"/>
                </a:cubicBezTo>
                <a:close/>
                <a:moveTo>
                  <a:pt x="9816" y="6361"/>
                </a:moveTo>
                <a:cubicBezTo>
                  <a:pt x="9817" y="6365"/>
                  <a:pt x="9817" y="6368"/>
                  <a:pt x="9817" y="6372"/>
                </a:cubicBezTo>
                <a:cubicBezTo>
                  <a:pt x="9817" y="6406"/>
                  <a:pt x="9796" y="6427"/>
                  <a:pt x="9796" y="6461"/>
                </a:cubicBezTo>
                <a:cubicBezTo>
                  <a:pt x="9796" y="6477"/>
                  <a:pt x="9799" y="6485"/>
                  <a:pt x="9804" y="6490"/>
                </a:cubicBezTo>
                <a:cubicBezTo>
                  <a:pt x="9824" y="6485"/>
                  <a:pt x="9839" y="6457"/>
                  <a:pt x="9839" y="6423"/>
                </a:cubicBezTo>
                <a:cubicBezTo>
                  <a:pt x="9839" y="6396"/>
                  <a:pt x="9830" y="6373"/>
                  <a:pt x="9816" y="6361"/>
                </a:cubicBezTo>
                <a:close/>
                <a:moveTo>
                  <a:pt x="10001" y="6361"/>
                </a:moveTo>
                <a:cubicBezTo>
                  <a:pt x="9984" y="6370"/>
                  <a:pt x="9972" y="6396"/>
                  <a:pt x="9972" y="6427"/>
                </a:cubicBezTo>
                <a:cubicBezTo>
                  <a:pt x="9972" y="6464"/>
                  <a:pt x="9990" y="6495"/>
                  <a:pt x="10013" y="6495"/>
                </a:cubicBezTo>
                <a:cubicBezTo>
                  <a:pt x="10022" y="6495"/>
                  <a:pt x="10030" y="6490"/>
                  <a:pt x="10036" y="6483"/>
                </a:cubicBezTo>
                <a:cubicBezTo>
                  <a:pt x="10033" y="6477"/>
                  <a:pt x="10030" y="6471"/>
                  <a:pt x="10027" y="6465"/>
                </a:cubicBezTo>
                <a:cubicBezTo>
                  <a:pt x="10013" y="6438"/>
                  <a:pt x="10009" y="6398"/>
                  <a:pt x="10001" y="6361"/>
                </a:cubicBezTo>
                <a:close/>
                <a:moveTo>
                  <a:pt x="10646" y="6361"/>
                </a:moveTo>
                <a:cubicBezTo>
                  <a:pt x="10634" y="6361"/>
                  <a:pt x="10624" y="6369"/>
                  <a:pt x="10617" y="6381"/>
                </a:cubicBezTo>
                <a:cubicBezTo>
                  <a:pt x="10625" y="6412"/>
                  <a:pt x="10634" y="6447"/>
                  <a:pt x="10638" y="6497"/>
                </a:cubicBezTo>
                <a:cubicBezTo>
                  <a:pt x="10640" y="6498"/>
                  <a:pt x="10643" y="6498"/>
                  <a:pt x="10646" y="6498"/>
                </a:cubicBezTo>
                <a:cubicBezTo>
                  <a:pt x="10668" y="6498"/>
                  <a:pt x="10687" y="6468"/>
                  <a:pt x="10687" y="6430"/>
                </a:cubicBezTo>
                <a:cubicBezTo>
                  <a:pt x="10687" y="6392"/>
                  <a:pt x="10668" y="6361"/>
                  <a:pt x="10646" y="6361"/>
                </a:cubicBezTo>
                <a:close/>
                <a:moveTo>
                  <a:pt x="10849" y="6361"/>
                </a:moveTo>
                <a:cubicBezTo>
                  <a:pt x="10829" y="6361"/>
                  <a:pt x="10812" y="6386"/>
                  <a:pt x="10809" y="6418"/>
                </a:cubicBezTo>
                <a:cubicBezTo>
                  <a:pt x="10811" y="6420"/>
                  <a:pt x="10813" y="6421"/>
                  <a:pt x="10816" y="6422"/>
                </a:cubicBezTo>
                <a:cubicBezTo>
                  <a:pt x="10816" y="6430"/>
                  <a:pt x="10813" y="6439"/>
                  <a:pt x="10810" y="6447"/>
                </a:cubicBezTo>
                <a:cubicBezTo>
                  <a:pt x="10812" y="6463"/>
                  <a:pt x="10818" y="6476"/>
                  <a:pt x="10825" y="6485"/>
                </a:cubicBezTo>
                <a:cubicBezTo>
                  <a:pt x="10838" y="6454"/>
                  <a:pt x="10840" y="6396"/>
                  <a:pt x="10851" y="6362"/>
                </a:cubicBezTo>
                <a:cubicBezTo>
                  <a:pt x="10850" y="6362"/>
                  <a:pt x="10850" y="6361"/>
                  <a:pt x="10849" y="6361"/>
                </a:cubicBezTo>
                <a:close/>
                <a:moveTo>
                  <a:pt x="11479" y="6361"/>
                </a:moveTo>
                <a:cubicBezTo>
                  <a:pt x="11457" y="6361"/>
                  <a:pt x="11438" y="6392"/>
                  <a:pt x="11438" y="6430"/>
                </a:cubicBezTo>
                <a:cubicBezTo>
                  <a:pt x="11438" y="6468"/>
                  <a:pt x="11457" y="6498"/>
                  <a:pt x="11479" y="6498"/>
                </a:cubicBezTo>
                <a:cubicBezTo>
                  <a:pt x="11502" y="6498"/>
                  <a:pt x="11520" y="6468"/>
                  <a:pt x="11520" y="6430"/>
                </a:cubicBezTo>
                <a:cubicBezTo>
                  <a:pt x="11520" y="6392"/>
                  <a:pt x="11502" y="6361"/>
                  <a:pt x="11479" y="6361"/>
                </a:cubicBezTo>
                <a:close/>
                <a:moveTo>
                  <a:pt x="11694" y="6361"/>
                </a:moveTo>
                <a:cubicBezTo>
                  <a:pt x="11672" y="6361"/>
                  <a:pt x="11653" y="6392"/>
                  <a:pt x="11653" y="6430"/>
                </a:cubicBezTo>
                <a:cubicBezTo>
                  <a:pt x="11653" y="6468"/>
                  <a:pt x="11672" y="6498"/>
                  <a:pt x="11694" y="6498"/>
                </a:cubicBezTo>
                <a:cubicBezTo>
                  <a:pt x="11717" y="6498"/>
                  <a:pt x="11735" y="6468"/>
                  <a:pt x="11735" y="6430"/>
                </a:cubicBezTo>
                <a:cubicBezTo>
                  <a:pt x="11735" y="6392"/>
                  <a:pt x="11717" y="6361"/>
                  <a:pt x="11694" y="6361"/>
                </a:cubicBezTo>
                <a:close/>
                <a:moveTo>
                  <a:pt x="11902" y="6361"/>
                </a:moveTo>
                <a:cubicBezTo>
                  <a:pt x="11879" y="6361"/>
                  <a:pt x="11861" y="6392"/>
                  <a:pt x="11861" y="6430"/>
                </a:cubicBezTo>
                <a:cubicBezTo>
                  <a:pt x="11861" y="6468"/>
                  <a:pt x="11879" y="6498"/>
                  <a:pt x="11902" y="6498"/>
                </a:cubicBezTo>
                <a:cubicBezTo>
                  <a:pt x="11924" y="6498"/>
                  <a:pt x="11943" y="6468"/>
                  <a:pt x="11943" y="6430"/>
                </a:cubicBezTo>
                <a:cubicBezTo>
                  <a:pt x="11943" y="6392"/>
                  <a:pt x="11924" y="6361"/>
                  <a:pt x="11902" y="6361"/>
                </a:cubicBezTo>
                <a:close/>
                <a:moveTo>
                  <a:pt x="12109" y="6361"/>
                </a:moveTo>
                <a:cubicBezTo>
                  <a:pt x="12086" y="6361"/>
                  <a:pt x="12068" y="6392"/>
                  <a:pt x="12068" y="6430"/>
                </a:cubicBezTo>
                <a:cubicBezTo>
                  <a:pt x="12068" y="6468"/>
                  <a:pt x="12086" y="6498"/>
                  <a:pt x="12109" y="6498"/>
                </a:cubicBezTo>
                <a:cubicBezTo>
                  <a:pt x="12132" y="6498"/>
                  <a:pt x="12150" y="6468"/>
                  <a:pt x="12150" y="6430"/>
                </a:cubicBezTo>
                <a:cubicBezTo>
                  <a:pt x="12150" y="6392"/>
                  <a:pt x="12132" y="6361"/>
                  <a:pt x="12109" y="6361"/>
                </a:cubicBezTo>
                <a:close/>
                <a:moveTo>
                  <a:pt x="12324" y="6361"/>
                </a:moveTo>
                <a:cubicBezTo>
                  <a:pt x="12301" y="6361"/>
                  <a:pt x="12283" y="6392"/>
                  <a:pt x="12283" y="6430"/>
                </a:cubicBezTo>
                <a:cubicBezTo>
                  <a:pt x="12283" y="6468"/>
                  <a:pt x="12301" y="6498"/>
                  <a:pt x="12324" y="6498"/>
                </a:cubicBezTo>
                <a:cubicBezTo>
                  <a:pt x="12346" y="6498"/>
                  <a:pt x="12365" y="6468"/>
                  <a:pt x="12365" y="6430"/>
                </a:cubicBezTo>
                <a:cubicBezTo>
                  <a:pt x="12365" y="6392"/>
                  <a:pt x="12346" y="6361"/>
                  <a:pt x="12324" y="6361"/>
                </a:cubicBezTo>
                <a:close/>
                <a:moveTo>
                  <a:pt x="12531" y="6361"/>
                </a:moveTo>
                <a:cubicBezTo>
                  <a:pt x="12508" y="6361"/>
                  <a:pt x="12490" y="6392"/>
                  <a:pt x="12490" y="6430"/>
                </a:cubicBezTo>
                <a:cubicBezTo>
                  <a:pt x="12490" y="6468"/>
                  <a:pt x="12508" y="6498"/>
                  <a:pt x="12531" y="6498"/>
                </a:cubicBezTo>
                <a:cubicBezTo>
                  <a:pt x="12554" y="6498"/>
                  <a:pt x="12572" y="6468"/>
                  <a:pt x="12572" y="6430"/>
                </a:cubicBezTo>
                <a:cubicBezTo>
                  <a:pt x="12572" y="6392"/>
                  <a:pt x="12554" y="6361"/>
                  <a:pt x="12531" y="6361"/>
                </a:cubicBezTo>
                <a:close/>
                <a:moveTo>
                  <a:pt x="12738" y="6361"/>
                </a:moveTo>
                <a:cubicBezTo>
                  <a:pt x="12716" y="6361"/>
                  <a:pt x="12697" y="6392"/>
                  <a:pt x="12697" y="6430"/>
                </a:cubicBezTo>
                <a:cubicBezTo>
                  <a:pt x="12697" y="6468"/>
                  <a:pt x="12716" y="6498"/>
                  <a:pt x="12738" y="6498"/>
                </a:cubicBezTo>
                <a:cubicBezTo>
                  <a:pt x="12761" y="6498"/>
                  <a:pt x="12779" y="6468"/>
                  <a:pt x="12779" y="6430"/>
                </a:cubicBezTo>
                <a:cubicBezTo>
                  <a:pt x="12779" y="6392"/>
                  <a:pt x="12761" y="6361"/>
                  <a:pt x="12738" y="6361"/>
                </a:cubicBezTo>
                <a:close/>
                <a:moveTo>
                  <a:pt x="12953" y="6361"/>
                </a:moveTo>
                <a:cubicBezTo>
                  <a:pt x="12931" y="6361"/>
                  <a:pt x="12912" y="6392"/>
                  <a:pt x="12912" y="6430"/>
                </a:cubicBezTo>
                <a:cubicBezTo>
                  <a:pt x="12912" y="6468"/>
                  <a:pt x="12931" y="6498"/>
                  <a:pt x="12953" y="6498"/>
                </a:cubicBezTo>
                <a:cubicBezTo>
                  <a:pt x="12976" y="6498"/>
                  <a:pt x="12994" y="6468"/>
                  <a:pt x="12994" y="6430"/>
                </a:cubicBezTo>
                <a:cubicBezTo>
                  <a:pt x="12994" y="6392"/>
                  <a:pt x="12976" y="6361"/>
                  <a:pt x="12953" y="6361"/>
                </a:cubicBezTo>
                <a:close/>
                <a:moveTo>
                  <a:pt x="13161" y="6361"/>
                </a:moveTo>
                <a:cubicBezTo>
                  <a:pt x="13138" y="6361"/>
                  <a:pt x="13120" y="6392"/>
                  <a:pt x="13120" y="6430"/>
                </a:cubicBezTo>
                <a:cubicBezTo>
                  <a:pt x="13120" y="6468"/>
                  <a:pt x="13138" y="6498"/>
                  <a:pt x="13161" y="6498"/>
                </a:cubicBezTo>
                <a:cubicBezTo>
                  <a:pt x="13183" y="6498"/>
                  <a:pt x="13202" y="6468"/>
                  <a:pt x="13202" y="6430"/>
                </a:cubicBezTo>
                <a:cubicBezTo>
                  <a:pt x="13202" y="6392"/>
                  <a:pt x="13183" y="6361"/>
                  <a:pt x="13161" y="6361"/>
                </a:cubicBezTo>
                <a:close/>
                <a:moveTo>
                  <a:pt x="13368" y="6361"/>
                </a:moveTo>
                <a:cubicBezTo>
                  <a:pt x="13345" y="6361"/>
                  <a:pt x="13327" y="6392"/>
                  <a:pt x="13327" y="6430"/>
                </a:cubicBezTo>
                <a:cubicBezTo>
                  <a:pt x="13327" y="6468"/>
                  <a:pt x="13345" y="6498"/>
                  <a:pt x="13368" y="6498"/>
                </a:cubicBezTo>
                <a:cubicBezTo>
                  <a:pt x="13391" y="6498"/>
                  <a:pt x="13409" y="6468"/>
                  <a:pt x="13409" y="6430"/>
                </a:cubicBezTo>
                <a:cubicBezTo>
                  <a:pt x="13409" y="6392"/>
                  <a:pt x="13391" y="6361"/>
                  <a:pt x="13368" y="6361"/>
                </a:cubicBezTo>
                <a:close/>
                <a:moveTo>
                  <a:pt x="13583" y="6361"/>
                </a:moveTo>
                <a:cubicBezTo>
                  <a:pt x="13560" y="6361"/>
                  <a:pt x="13542" y="6392"/>
                  <a:pt x="13542" y="6430"/>
                </a:cubicBezTo>
                <a:cubicBezTo>
                  <a:pt x="13542" y="6468"/>
                  <a:pt x="13560" y="6498"/>
                  <a:pt x="13583" y="6498"/>
                </a:cubicBezTo>
                <a:cubicBezTo>
                  <a:pt x="13605" y="6498"/>
                  <a:pt x="13624" y="6468"/>
                  <a:pt x="13624" y="6430"/>
                </a:cubicBezTo>
                <a:cubicBezTo>
                  <a:pt x="13624" y="6392"/>
                  <a:pt x="13605" y="6361"/>
                  <a:pt x="13583" y="6361"/>
                </a:cubicBezTo>
                <a:close/>
                <a:moveTo>
                  <a:pt x="13790" y="6361"/>
                </a:moveTo>
                <a:cubicBezTo>
                  <a:pt x="13767" y="6361"/>
                  <a:pt x="13749" y="6392"/>
                  <a:pt x="13749" y="6430"/>
                </a:cubicBezTo>
                <a:cubicBezTo>
                  <a:pt x="13749" y="6468"/>
                  <a:pt x="13767" y="6498"/>
                  <a:pt x="13790" y="6498"/>
                </a:cubicBezTo>
                <a:cubicBezTo>
                  <a:pt x="13813" y="6498"/>
                  <a:pt x="13831" y="6468"/>
                  <a:pt x="13831" y="6430"/>
                </a:cubicBezTo>
                <a:cubicBezTo>
                  <a:pt x="13831" y="6392"/>
                  <a:pt x="13813" y="6361"/>
                  <a:pt x="13790" y="6361"/>
                </a:cubicBezTo>
                <a:close/>
                <a:moveTo>
                  <a:pt x="13997" y="6361"/>
                </a:moveTo>
                <a:cubicBezTo>
                  <a:pt x="13975" y="6361"/>
                  <a:pt x="13956" y="6392"/>
                  <a:pt x="13956" y="6430"/>
                </a:cubicBezTo>
                <a:cubicBezTo>
                  <a:pt x="13956" y="6468"/>
                  <a:pt x="13975" y="6498"/>
                  <a:pt x="13997" y="6498"/>
                </a:cubicBezTo>
                <a:cubicBezTo>
                  <a:pt x="14020" y="6498"/>
                  <a:pt x="14038" y="6468"/>
                  <a:pt x="14038" y="6430"/>
                </a:cubicBezTo>
                <a:cubicBezTo>
                  <a:pt x="14038" y="6392"/>
                  <a:pt x="14020" y="6361"/>
                  <a:pt x="13997" y="6361"/>
                </a:cubicBezTo>
                <a:close/>
                <a:moveTo>
                  <a:pt x="14212" y="6361"/>
                </a:moveTo>
                <a:cubicBezTo>
                  <a:pt x="14190" y="6361"/>
                  <a:pt x="14171" y="6392"/>
                  <a:pt x="14171" y="6430"/>
                </a:cubicBezTo>
                <a:cubicBezTo>
                  <a:pt x="14171" y="6468"/>
                  <a:pt x="14190" y="6498"/>
                  <a:pt x="14212" y="6498"/>
                </a:cubicBezTo>
                <a:cubicBezTo>
                  <a:pt x="14235" y="6498"/>
                  <a:pt x="14253" y="6468"/>
                  <a:pt x="14253" y="6430"/>
                </a:cubicBezTo>
                <a:cubicBezTo>
                  <a:pt x="14253" y="6392"/>
                  <a:pt x="14235" y="6361"/>
                  <a:pt x="14212" y="6361"/>
                </a:cubicBezTo>
                <a:close/>
                <a:moveTo>
                  <a:pt x="14420" y="6361"/>
                </a:moveTo>
                <a:cubicBezTo>
                  <a:pt x="14397" y="6361"/>
                  <a:pt x="14379" y="6392"/>
                  <a:pt x="14379" y="6430"/>
                </a:cubicBezTo>
                <a:cubicBezTo>
                  <a:pt x="14379" y="6468"/>
                  <a:pt x="14397" y="6498"/>
                  <a:pt x="14420" y="6498"/>
                </a:cubicBezTo>
                <a:cubicBezTo>
                  <a:pt x="14442" y="6498"/>
                  <a:pt x="14461" y="6468"/>
                  <a:pt x="14461" y="6430"/>
                </a:cubicBezTo>
                <a:cubicBezTo>
                  <a:pt x="14461" y="6392"/>
                  <a:pt x="14442" y="6361"/>
                  <a:pt x="14420" y="6361"/>
                </a:cubicBezTo>
                <a:close/>
                <a:moveTo>
                  <a:pt x="14627" y="6361"/>
                </a:moveTo>
                <a:cubicBezTo>
                  <a:pt x="14604" y="6361"/>
                  <a:pt x="14586" y="6392"/>
                  <a:pt x="14586" y="6430"/>
                </a:cubicBezTo>
                <a:cubicBezTo>
                  <a:pt x="14586" y="6468"/>
                  <a:pt x="14604" y="6498"/>
                  <a:pt x="14627" y="6498"/>
                </a:cubicBezTo>
                <a:cubicBezTo>
                  <a:pt x="14649" y="6498"/>
                  <a:pt x="14668" y="6468"/>
                  <a:pt x="14668" y="6430"/>
                </a:cubicBezTo>
                <a:cubicBezTo>
                  <a:pt x="14668" y="6392"/>
                  <a:pt x="14649" y="6361"/>
                  <a:pt x="14627" y="6361"/>
                </a:cubicBezTo>
                <a:close/>
                <a:moveTo>
                  <a:pt x="14842" y="6361"/>
                </a:moveTo>
                <a:cubicBezTo>
                  <a:pt x="14819" y="6361"/>
                  <a:pt x="14801" y="6392"/>
                  <a:pt x="14801" y="6430"/>
                </a:cubicBezTo>
                <a:cubicBezTo>
                  <a:pt x="14801" y="6468"/>
                  <a:pt x="14819" y="6498"/>
                  <a:pt x="14842" y="6498"/>
                </a:cubicBezTo>
                <a:cubicBezTo>
                  <a:pt x="14864" y="6498"/>
                  <a:pt x="14883" y="6468"/>
                  <a:pt x="14883" y="6430"/>
                </a:cubicBezTo>
                <a:cubicBezTo>
                  <a:pt x="14883" y="6392"/>
                  <a:pt x="14864" y="6361"/>
                  <a:pt x="14842" y="6361"/>
                </a:cubicBezTo>
                <a:close/>
                <a:moveTo>
                  <a:pt x="15049" y="6361"/>
                </a:moveTo>
                <a:cubicBezTo>
                  <a:pt x="15026" y="6361"/>
                  <a:pt x="15008" y="6392"/>
                  <a:pt x="15008" y="6430"/>
                </a:cubicBezTo>
                <a:cubicBezTo>
                  <a:pt x="15008" y="6468"/>
                  <a:pt x="15026" y="6498"/>
                  <a:pt x="15049" y="6498"/>
                </a:cubicBezTo>
                <a:cubicBezTo>
                  <a:pt x="15072" y="6498"/>
                  <a:pt x="15090" y="6468"/>
                  <a:pt x="15090" y="6430"/>
                </a:cubicBezTo>
                <a:cubicBezTo>
                  <a:pt x="15090" y="6392"/>
                  <a:pt x="15072" y="6361"/>
                  <a:pt x="15049" y="6361"/>
                </a:cubicBezTo>
                <a:close/>
                <a:moveTo>
                  <a:pt x="15256" y="6361"/>
                </a:moveTo>
                <a:cubicBezTo>
                  <a:pt x="15234" y="6361"/>
                  <a:pt x="15215" y="6392"/>
                  <a:pt x="15215" y="6430"/>
                </a:cubicBezTo>
                <a:cubicBezTo>
                  <a:pt x="15215" y="6468"/>
                  <a:pt x="15234" y="6498"/>
                  <a:pt x="15256" y="6498"/>
                </a:cubicBezTo>
                <a:cubicBezTo>
                  <a:pt x="15279" y="6498"/>
                  <a:pt x="15297" y="6468"/>
                  <a:pt x="15297" y="6430"/>
                </a:cubicBezTo>
                <a:cubicBezTo>
                  <a:pt x="15297" y="6392"/>
                  <a:pt x="15279" y="6361"/>
                  <a:pt x="15256" y="6361"/>
                </a:cubicBezTo>
                <a:close/>
                <a:moveTo>
                  <a:pt x="15471" y="6361"/>
                </a:moveTo>
                <a:cubicBezTo>
                  <a:pt x="15449" y="6361"/>
                  <a:pt x="15430" y="6392"/>
                  <a:pt x="15430" y="6430"/>
                </a:cubicBezTo>
                <a:cubicBezTo>
                  <a:pt x="15430" y="6468"/>
                  <a:pt x="15449" y="6498"/>
                  <a:pt x="15471" y="6498"/>
                </a:cubicBezTo>
                <a:cubicBezTo>
                  <a:pt x="15494" y="6498"/>
                  <a:pt x="15512" y="6468"/>
                  <a:pt x="15512" y="6430"/>
                </a:cubicBezTo>
                <a:cubicBezTo>
                  <a:pt x="15512" y="6392"/>
                  <a:pt x="15494" y="6361"/>
                  <a:pt x="15471" y="6361"/>
                </a:cubicBezTo>
                <a:close/>
                <a:moveTo>
                  <a:pt x="15679" y="6361"/>
                </a:moveTo>
                <a:cubicBezTo>
                  <a:pt x="15656" y="6361"/>
                  <a:pt x="15638" y="6392"/>
                  <a:pt x="15638" y="6430"/>
                </a:cubicBezTo>
                <a:cubicBezTo>
                  <a:pt x="15638" y="6468"/>
                  <a:pt x="15656" y="6498"/>
                  <a:pt x="15679" y="6498"/>
                </a:cubicBezTo>
                <a:cubicBezTo>
                  <a:pt x="15701" y="6498"/>
                  <a:pt x="15720" y="6468"/>
                  <a:pt x="15720" y="6430"/>
                </a:cubicBezTo>
                <a:cubicBezTo>
                  <a:pt x="15720" y="6392"/>
                  <a:pt x="15701" y="6361"/>
                  <a:pt x="15679" y="6361"/>
                </a:cubicBezTo>
                <a:close/>
                <a:moveTo>
                  <a:pt x="15894" y="6361"/>
                </a:moveTo>
                <a:cubicBezTo>
                  <a:pt x="15871" y="6361"/>
                  <a:pt x="15853" y="6392"/>
                  <a:pt x="15853" y="6430"/>
                </a:cubicBezTo>
                <a:cubicBezTo>
                  <a:pt x="15853" y="6468"/>
                  <a:pt x="15871" y="6498"/>
                  <a:pt x="15894" y="6498"/>
                </a:cubicBezTo>
                <a:cubicBezTo>
                  <a:pt x="15916" y="6498"/>
                  <a:pt x="15935" y="6468"/>
                  <a:pt x="15935" y="6430"/>
                </a:cubicBezTo>
                <a:cubicBezTo>
                  <a:pt x="15935" y="6392"/>
                  <a:pt x="15916" y="6361"/>
                  <a:pt x="15894" y="6361"/>
                </a:cubicBezTo>
                <a:close/>
                <a:moveTo>
                  <a:pt x="16101" y="6361"/>
                </a:moveTo>
                <a:cubicBezTo>
                  <a:pt x="16078" y="6361"/>
                  <a:pt x="16060" y="6392"/>
                  <a:pt x="16060" y="6430"/>
                </a:cubicBezTo>
                <a:cubicBezTo>
                  <a:pt x="16060" y="6468"/>
                  <a:pt x="16078" y="6498"/>
                  <a:pt x="16101" y="6498"/>
                </a:cubicBezTo>
                <a:cubicBezTo>
                  <a:pt x="16123" y="6498"/>
                  <a:pt x="16142" y="6468"/>
                  <a:pt x="16142" y="6430"/>
                </a:cubicBezTo>
                <a:cubicBezTo>
                  <a:pt x="16142" y="6392"/>
                  <a:pt x="16123" y="6361"/>
                  <a:pt x="16101" y="6361"/>
                </a:cubicBezTo>
                <a:close/>
                <a:moveTo>
                  <a:pt x="16308" y="6361"/>
                </a:moveTo>
                <a:cubicBezTo>
                  <a:pt x="16285" y="6361"/>
                  <a:pt x="16267" y="6392"/>
                  <a:pt x="16267" y="6430"/>
                </a:cubicBezTo>
                <a:cubicBezTo>
                  <a:pt x="16267" y="6468"/>
                  <a:pt x="16285" y="6498"/>
                  <a:pt x="16308" y="6498"/>
                </a:cubicBezTo>
                <a:cubicBezTo>
                  <a:pt x="16331" y="6498"/>
                  <a:pt x="16349" y="6468"/>
                  <a:pt x="16349" y="6430"/>
                </a:cubicBezTo>
                <a:cubicBezTo>
                  <a:pt x="16349" y="6392"/>
                  <a:pt x="16331" y="6361"/>
                  <a:pt x="16308" y="6361"/>
                </a:cubicBezTo>
                <a:close/>
                <a:moveTo>
                  <a:pt x="16523" y="6361"/>
                </a:moveTo>
                <a:cubicBezTo>
                  <a:pt x="16500" y="6361"/>
                  <a:pt x="16482" y="6392"/>
                  <a:pt x="16482" y="6430"/>
                </a:cubicBezTo>
                <a:cubicBezTo>
                  <a:pt x="16482" y="6468"/>
                  <a:pt x="16500" y="6498"/>
                  <a:pt x="16523" y="6498"/>
                </a:cubicBezTo>
                <a:cubicBezTo>
                  <a:pt x="16546" y="6498"/>
                  <a:pt x="16564" y="6468"/>
                  <a:pt x="16564" y="6430"/>
                </a:cubicBezTo>
                <a:cubicBezTo>
                  <a:pt x="16564" y="6392"/>
                  <a:pt x="16546" y="6361"/>
                  <a:pt x="16523" y="6361"/>
                </a:cubicBezTo>
                <a:close/>
                <a:moveTo>
                  <a:pt x="16730" y="6361"/>
                </a:moveTo>
                <a:cubicBezTo>
                  <a:pt x="16708" y="6361"/>
                  <a:pt x="16689" y="6392"/>
                  <a:pt x="16689" y="6430"/>
                </a:cubicBezTo>
                <a:cubicBezTo>
                  <a:pt x="16689" y="6468"/>
                  <a:pt x="16708" y="6498"/>
                  <a:pt x="16730" y="6498"/>
                </a:cubicBezTo>
                <a:cubicBezTo>
                  <a:pt x="16753" y="6498"/>
                  <a:pt x="16771" y="6468"/>
                  <a:pt x="16771" y="6430"/>
                </a:cubicBezTo>
                <a:cubicBezTo>
                  <a:pt x="16771" y="6392"/>
                  <a:pt x="16753" y="6361"/>
                  <a:pt x="16730" y="6361"/>
                </a:cubicBezTo>
                <a:close/>
                <a:moveTo>
                  <a:pt x="16938" y="6361"/>
                </a:moveTo>
                <a:cubicBezTo>
                  <a:pt x="16915" y="6361"/>
                  <a:pt x="16897" y="6392"/>
                  <a:pt x="16897" y="6430"/>
                </a:cubicBezTo>
                <a:cubicBezTo>
                  <a:pt x="16897" y="6468"/>
                  <a:pt x="16915" y="6498"/>
                  <a:pt x="16938" y="6498"/>
                </a:cubicBezTo>
                <a:cubicBezTo>
                  <a:pt x="16960" y="6498"/>
                  <a:pt x="16979" y="6468"/>
                  <a:pt x="16979" y="6430"/>
                </a:cubicBezTo>
                <a:cubicBezTo>
                  <a:pt x="16979" y="6392"/>
                  <a:pt x="16960" y="6361"/>
                  <a:pt x="16938" y="6361"/>
                </a:cubicBezTo>
                <a:close/>
                <a:moveTo>
                  <a:pt x="17153" y="6361"/>
                </a:moveTo>
                <a:cubicBezTo>
                  <a:pt x="17130" y="6361"/>
                  <a:pt x="17111" y="6392"/>
                  <a:pt x="17111" y="6430"/>
                </a:cubicBezTo>
                <a:cubicBezTo>
                  <a:pt x="17111" y="6468"/>
                  <a:pt x="17130" y="6498"/>
                  <a:pt x="17153" y="6498"/>
                </a:cubicBezTo>
                <a:cubicBezTo>
                  <a:pt x="17175" y="6498"/>
                  <a:pt x="17194" y="6468"/>
                  <a:pt x="17194" y="6430"/>
                </a:cubicBezTo>
                <a:cubicBezTo>
                  <a:pt x="17194" y="6392"/>
                  <a:pt x="17175" y="6361"/>
                  <a:pt x="17153" y="6361"/>
                </a:cubicBezTo>
                <a:close/>
                <a:moveTo>
                  <a:pt x="17360" y="6361"/>
                </a:moveTo>
                <a:cubicBezTo>
                  <a:pt x="17337" y="6361"/>
                  <a:pt x="17319" y="6392"/>
                  <a:pt x="17319" y="6430"/>
                </a:cubicBezTo>
                <a:cubicBezTo>
                  <a:pt x="17319" y="6468"/>
                  <a:pt x="17337" y="6498"/>
                  <a:pt x="17360" y="6498"/>
                </a:cubicBezTo>
                <a:cubicBezTo>
                  <a:pt x="17382" y="6498"/>
                  <a:pt x="17401" y="6468"/>
                  <a:pt x="17401" y="6430"/>
                </a:cubicBezTo>
                <a:cubicBezTo>
                  <a:pt x="17401" y="6392"/>
                  <a:pt x="17382" y="6361"/>
                  <a:pt x="17360" y="6361"/>
                </a:cubicBezTo>
                <a:close/>
                <a:moveTo>
                  <a:pt x="17567" y="6361"/>
                </a:moveTo>
                <a:cubicBezTo>
                  <a:pt x="17544" y="6361"/>
                  <a:pt x="17526" y="6392"/>
                  <a:pt x="17526" y="6430"/>
                </a:cubicBezTo>
                <a:cubicBezTo>
                  <a:pt x="17526" y="6468"/>
                  <a:pt x="17544" y="6498"/>
                  <a:pt x="17567" y="6498"/>
                </a:cubicBezTo>
                <a:cubicBezTo>
                  <a:pt x="17590" y="6498"/>
                  <a:pt x="17608" y="6468"/>
                  <a:pt x="17608" y="6430"/>
                </a:cubicBezTo>
                <a:cubicBezTo>
                  <a:pt x="17608" y="6392"/>
                  <a:pt x="17590" y="6361"/>
                  <a:pt x="17567" y="6361"/>
                </a:cubicBezTo>
                <a:close/>
                <a:moveTo>
                  <a:pt x="17782" y="6361"/>
                </a:moveTo>
                <a:cubicBezTo>
                  <a:pt x="17759" y="6361"/>
                  <a:pt x="17741" y="6392"/>
                  <a:pt x="17741" y="6430"/>
                </a:cubicBezTo>
                <a:cubicBezTo>
                  <a:pt x="17741" y="6468"/>
                  <a:pt x="17759" y="6498"/>
                  <a:pt x="17782" y="6498"/>
                </a:cubicBezTo>
                <a:cubicBezTo>
                  <a:pt x="17805" y="6498"/>
                  <a:pt x="17823" y="6468"/>
                  <a:pt x="17823" y="6430"/>
                </a:cubicBezTo>
                <a:cubicBezTo>
                  <a:pt x="17823" y="6392"/>
                  <a:pt x="17805" y="6361"/>
                  <a:pt x="17782" y="6361"/>
                </a:cubicBezTo>
                <a:close/>
                <a:moveTo>
                  <a:pt x="17989" y="6361"/>
                </a:moveTo>
                <a:cubicBezTo>
                  <a:pt x="17967" y="6361"/>
                  <a:pt x="17948" y="6392"/>
                  <a:pt x="17948" y="6430"/>
                </a:cubicBezTo>
                <a:cubicBezTo>
                  <a:pt x="17948" y="6468"/>
                  <a:pt x="17967" y="6498"/>
                  <a:pt x="17989" y="6498"/>
                </a:cubicBezTo>
                <a:cubicBezTo>
                  <a:pt x="18012" y="6498"/>
                  <a:pt x="18030" y="6468"/>
                  <a:pt x="18030" y="6430"/>
                </a:cubicBezTo>
                <a:cubicBezTo>
                  <a:pt x="18030" y="6392"/>
                  <a:pt x="18012" y="6361"/>
                  <a:pt x="17989" y="6361"/>
                </a:cubicBezTo>
                <a:close/>
                <a:moveTo>
                  <a:pt x="18197" y="6361"/>
                </a:moveTo>
                <a:cubicBezTo>
                  <a:pt x="18174" y="6361"/>
                  <a:pt x="18156" y="6392"/>
                  <a:pt x="18156" y="6430"/>
                </a:cubicBezTo>
                <a:cubicBezTo>
                  <a:pt x="18156" y="6468"/>
                  <a:pt x="18174" y="6498"/>
                  <a:pt x="18197" y="6498"/>
                </a:cubicBezTo>
                <a:cubicBezTo>
                  <a:pt x="18219" y="6498"/>
                  <a:pt x="18238" y="6468"/>
                  <a:pt x="18238" y="6430"/>
                </a:cubicBezTo>
                <a:cubicBezTo>
                  <a:pt x="18238" y="6392"/>
                  <a:pt x="18219" y="6361"/>
                  <a:pt x="18197" y="6361"/>
                </a:cubicBezTo>
                <a:close/>
                <a:moveTo>
                  <a:pt x="19670" y="6361"/>
                </a:moveTo>
                <a:cubicBezTo>
                  <a:pt x="19648" y="6361"/>
                  <a:pt x="19629" y="6392"/>
                  <a:pt x="19629" y="6430"/>
                </a:cubicBezTo>
                <a:cubicBezTo>
                  <a:pt x="19629" y="6468"/>
                  <a:pt x="19648" y="6498"/>
                  <a:pt x="19670" y="6498"/>
                </a:cubicBezTo>
                <a:cubicBezTo>
                  <a:pt x="19693" y="6498"/>
                  <a:pt x="19712" y="6468"/>
                  <a:pt x="19712" y="6430"/>
                </a:cubicBezTo>
                <a:cubicBezTo>
                  <a:pt x="19712" y="6392"/>
                  <a:pt x="19693" y="6361"/>
                  <a:pt x="19670" y="6361"/>
                </a:cubicBezTo>
                <a:close/>
                <a:moveTo>
                  <a:pt x="19878" y="6361"/>
                </a:moveTo>
                <a:cubicBezTo>
                  <a:pt x="19855" y="6361"/>
                  <a:pt x="19837" y="6392"/>
                  <a:pt x="19837" y="6430"/>
                </a:cubicBezTo>
                <a:cubicBezTo>
                  <a:pt x="19837" y="6447"/>
                  <a:pt x="19841" y="6462"/>
                  <a:pt x="19847" y="6474"/>
                </a:cubicBezTo>
                <a:cubicBezTo>
                  <a:pt x="19868" y="6441"/>
                  <a:pt x="19894" y="6413"/>
                  <a:pt x="19901" y="6374"/>
                </a:cubicBezTo>
                <a:cubicBezTo>
                  <a:pt x="19895" y="6366"/>
                  <a:pt x="19887" y="6361"/>
                  <a:pt x="19878" y="6361"/>
                </a:cubicBezTo>
                <a:close/>
                <a:moveTo>
                  <a:pt x="9628" y="6413"/>
                </a:moveTo>
                <a:cubicBezTo>
                  <a:pt x="9608" y="6430"/>
                  <a:pt x="9588" y="6460"/>
                  <a:pt x="9588" y="6481"/>
                </a:cubicBezTo>
                <a:cubicBezTo>
                  <a:pt x="9588" y="6487"/>
                  <a:pt x="9589" y="6492"/>
                  <a:pt x="9589" y="6497"/>
                </a:cubicBezTo>
                <a:cubicBezTo>
                  <a:pt x="9612" y="6496"/>
                  <a:pt x="9630" y="6466"/>
                  <a:pt x="9630" y="6429"/>
                </a:cubicBezTo>
                <a:cubicBezTo>
                  <a:pt x="9630" y="6423"/>
                  <a:pt x="9629" y="6418"/>
                  <a:pt x="9628" y="6413"/>
                </a:cubicBezTo>
                <a:close/>
                <a:moveTo>
                  <a:pt x="4936" y="6425"/>
                </a:moveTo>
                <a:cubicBezTo>
                  <a:pt x="4936" y="6427"/>
                  <a:pt x="4936" y="6428"/>
                  <a:pt x="4936" y="6429"/>
                </a:cubicBezTo>
                <a:cubicBezTo>
                  <a:pt x="4936" y="6467"/>
                  <a:pt x="4955" y="6497"/>
                  <a:pt x="4977" y="6497"/>
                </a:cubicBezTo>
                <a:cubicBezTo>
                  <a:pt x="5000" y="6497"/>
                  <a:pt x="5018" y="6467"/>
                  <a:pt x="5018" y="6429"/>
                </a:cubicBezTo>
                <a:cubicBezTo>
                  <a:pt x="5018" y="6428"/>
                  <a:pt x="5018" y="6427"/>
                  <a:pt x="5018" y="6425"/>
                </a:cubicBezTo>
                <a:cubicBezTo>
                  <a:pt x="5018" y="6425"/>
                  <a:pt x="4936" y="6425"/>
                  <a:pt x="4936" y="6425"/>
                </a:cubicBezTo>
                <a:close/>
                <a:moveTo>
                  <a:pt x="11313" y="6425"/>
                </a:moveTo>
                <a:cubicBezTo>
                  <a:pt x="11307" y="6440"/>
                  <a:pt x="11303" y="6457"/>
                  <a:pt x="11300" y="6479"/>
                </a:cubicBezTo>
                <a:cubicBezTo>
                  <a:pt x="11308" y="6466"/>
                  <a:pt x="11313" y="6448"/>
                  <a:pt x="11313" y="6429"/>
                </a:cubicBezTo>
                <a:cubicBezTo>
                  <a:pt x="11313" y="6428"/>
                  <a:pt x="11313" y="6427"/>
                  <a:pt x="11313" y="6425"/>
                </a:cubicBezTo>
                <a:close/>
                <a:moveTo>
                  <a:pt x="18370" y="6438"/>
                </a:moveTo>
                <a:cubicBezTo>
                  <a:pt x="18372" y="6448"/>
                  <a:pt x="18375" y="6460"/>
                  <a:pt x="18379" y="6475"/>
                </a:cubicBezTo>
                <a:cubicBezTo>
                  <a:pt x="18374" y="6464"/>
                  <a:pt x="18371" y="6452"/>
                  <a:pt x="18370" y="6438"/>
                </a:cubicBezTo>
                <a:close/>
                <a:moveTo>
                  <a:pt x="2352" y="6541"/>
                </a:moveTo>
                <a:cubicBezTo>
                  <a:pt x="2329" y="6541"/>
                  <a:pt x="2311" y="6571"/>
                  <a:pt x="2311" y="6609"/>
                </a:cubicBezTo>
                <a:cubicBezTo>
                  <a:pt x="2311" y="6647"/>
                  <a:pt x="2329" y="6677"/>
                  <a:pt x="2352" y="6677"/>
                </a:cubicBezTo>
                <a:cubicBezTo>
                  <a:pt x="2374" y="6677"/>
                  <a:pt x="2393" y="6647"/>
                  <a:pt x="2393" y="6609"/>
                </a:cubicBezTo>
                <a:cubicBezTo>
                  <a:pt x="2393" y="6571"/>
                  <a:pt x="2374" y="6541"/>
                  <a:pt x="2352" y="6541"/>
                </a:cubicBezTo>
                <a:close/>
                <a:moveTo>
                  <a:pt x="2559" y="6541"/>
                </a:moveTo>
                <a:cubicBezTo>
                  <a:pt x="2536" y="6541"/>
                  <a:pt x="2518" y="6571"/>
                  <a:pt x="2518" y="6609"/>
                </a:cubicBezTo>
                <a:cubicBezTo>
                  <a:pt x="2518" y="6647"/>
                  <a:pt x="2536" y="6677"/>
                  <a:pt x="2559" y="6677"/>
                </a:cubicBezTo>
                <a:cubicBezTo>
                  <a:pt x="2582" y="6677"/>
                  <a:pt x="2600" y="6647"/>
                  <a:pt x="2600" y="6609"/>
                </a:cubicBezTo>
                <a:cubicBezTo>
                  <a:pt x="2600" y="6571"/>
                  <a:pt x="2582" y="6541"/>
                  <a:pt x="2559" y="6541"/>
                </a:cubicBezTo>
                <a:close/>
                <a:moveTo>
                  <a:pt x="2766" y="6541"/>
                </a:moveTo>
                <a:cubicBezTo>
                  <a:pt x="2744" y="6541"/>
                  <a:pt x="2725" y="6571"/>
                  <a:pt x="2725" y="6609"/>
                </a:cubicBezTo>
                <a:cubicBezTo>
                  <a:pt x="2725" y="6647"/>
                  <a:pt x="2744" y="6677"/>
                  <a:pt x="2766" y="6677"/>
                </a:cubicBezTo>
                <a:cubicBezTo>
                  <a:pt x="2789" y="6677"/>
                  <a:pt x="2807" y="6647"/>
                  <a:pt x="2807" y="6609"/>
                </a:cubicBezTo>
                <a:cubicBezTo>
                  <a:pt x="2807" y="6571"/>
                  <a:pt x="2789" y="6541"/>
                  <a:pt x="2766" y="6541"/>
                </a:cubicBezTo>
                <a:close/>
                <a:moveTo>
                  <a:pt x="2981" y="6541"/>
                </a:moveTo>
                <a:cubicBezTo>
                  <a:pt x="2959" y="6541"/>
                  <a:pt x="2940" y="6571"/>
                  <a:pt x="2940" y="6609"/>
                </a:cubicBezTo>
                <a:cubicBezTo>
                  <a:pt x="2940" y="6647"/>
                  <a:pt x="2959" y="6677"/>
                  <a:pt x="2981" y="6677"/>
                </a:cubicBezTo>
                <a:cubicBezTo>
                  <a:pt x="3004" y="6677"/>
                  <a:pt x="3022" y="6647"/>
                  <a:pt x="3022" y="6609"/>
                </a:cubicBezTo>
                <a:cubicBezTo>
                  <a:pt x="3022" y="6571"/>
                  <a:pt x="3004" y="6541"/>
                  <a:pt x="2981" y="6541"/>
                </a:cubicBezTo>
                <a:close/>
                <a:moveTo>
                  <a:pt x="3188" y="6541"/>
                </a:moveTo>
                <a:cubicBezTo>
                  <a:pt x="3166" y="6541"/>
                  <a:pt x="3147" y="6571"/>
                  <a:pt x="3147" y="6609"/>
                </a:cubicBezTo>
                <a:cubicBezTo>
                  <a:pt x="3147" y="6647"/>
                  <a:pt x="3166" y="6677"/>
                  <a:pt x="3188" y="6677"/>
                </a:cubicBezTo>
                <a:cubicBezTo>
                  <a:pt x="3211" y="6677"/>
                  <a:pt x="3230" y="6647"/>
                  <a:pt x="3230" y="6609"/>
                </a:cubicBezTo>
                <a:cubicBezTo>
                  <a:pt x="3230" y="6571"/>
                  <a:pt x="3211" y="6541"/>
                  <a:pt x="3188" y="6541"/>
                </a:cubicBezTo>
                <a:close/>
                <a:moveTo>
                  <a:pt x="3396" y="6541"/>
                </a:moveTo>
                <a:cubicBezTo>
                  <a:pt x="3373" y="6541"/>
                  <a:pt x="3355" y="6571"/>
                  <a:pt x="3355" y="6609"/>
                </a:cubicBezTo>
                <a:cubicBezTo>
                  <a:pt x="3355" y="6647"/>
                  <a:pt x="3373" y="6677"/>
                  <a:pt x="3396" y="6677"/>
                </a:cubicBezTo>
                <a:cubicBezTo>
                  <a:pt x="3418" y="6677"/>
                  <a:pt x="3437" y="6647"/>
                  <a:pt x="3437" y="6609"/>
                </a:cubicBezTo>
                <a:cubicBezTo>
                  <a:pt x="3437" y="6571"/>
                  <a:pt x="3418" y="6541"/>
                  <a:pt x="3396" y="6541"/>
                </a:cubicBezTo>
                <a:close/>
                <a:moveTo>
                  <a:pt x="3611" y="6541"/>
                </a:moveTo>
                <a:cubicBezTo>
                  <a:pt x="3588" y="6541"/>
                  <a:pt x="3570" y="6571"/>
                  <a:pt x="3570" y="6609"/>
                </a:cubicBezTo>
                <a:cubicBezTo>
                  <a:pt x="3570" y="6647"/>
                  <a:pt x="3588" y="6677"/>
                  <a:pt x="3611" y="6677"/>
                </a:cubicBezTo>
                <a:cubicBezTo>
                  <a:pt x="3633" y="6677"/>
                  <a:pt x="3652" y="6647"/>
                  <a:pt x="3652" y="6609"/>
                </a:cubicBezTo>
                <a:cubicBezTo>
                  <a:pt x="3652" y="6571"/>
                  <a:pt x="3633" y="6541"/>
                  <a:pt x="3611" y="6541"/>
                </a:cubicBezTo>
                <a:close/>
                <a:moveTo>
                  <a:pt x="3818" y="6541"/>
                </a:moveTo>
                <a:cubicBezTo>
                  <a:pt x="3795" y="6541"/>
                  <a:pt x="3777" y="6571"/>
                  <a:pt x="3777" y="6609"/>
                </a:cubicBezTo>
                <a:cubicBezTo>
                  <a:pt x="3777" y="6647"/>
                  <a:pt x="3795" y="6677"/>
                  <a:pt x="3818" y="6677"/>
                </a:cubicBezTo>
                <a:cubicBezTo>
                  <a:pt x="3841" y="6677"/>
                  <a:pt x="3859" y="6647"/>
                  <a:pt x="3859" y="6609"/>
                </a:cubicBezTo>
                <a:cubicBezTo>
                  <a:pt x="3859" y="6571"/>
                  <a:pt x="3841" y="6541"/>
                  <a:pt x="3818" y="6541"/>
                </a:cubicBezTo>
                <a:close/>
                <a:moveTo>
                  <a:pt x="4033" y="6541"/>
                </a:moveTo>
                <a:cubicBezTo>
                  <a:pt x="4010" y="6541"/>
                  <a:pt x="3992" y="6571"/>
                  <a:pt x="3992" y="6609"/>
                </a:cubicBezTo>
                <a:cubicBezTo>
                  <a:pt x="3992" y="6647"/>
                  <a:pt x="4010" y="6677"/>
                  <a:pt x="4033" y="6677"/>
                </a:cubicBezTo>
                <a:cubicBezTo>
                  <a:pt x="4056" y="6677"/>
                  <a:pt x="4074" y="6647"/>
                  <a:pt x="4074" y="6609"/>
                </a:cubicBezTo>
                <a:cubicBezTo>
                  <a:pt x="4074" y="6571"/>
                  <a:pt x="4056" y="6541"/>
                  <a:pt x="4033" y="6541"/>
                </a:cubicBezTo>
                <a:close/>
                <a:moveTo>
                  <a:pt x="4240" y="6541"/>
                </a:moveTo>
                <a:cubicBezTo>
                  <a:pt x="4218" y="6541"/>
                  <a:pt x="4199" y="6571"/>
                  <a:pt x="4199" y="6609"/>
                </a:cubicBezTo>
                <a:cubicBezTo>
                  <a:pt x="4199" y="6647"/>
                  <a:pt x="4218" y="6677"/>
                  <a:pt x="4240" y="6677"/>
                </a:cubicBezTo>
                <a:cubicBezTo>
                  <a:pt x="4263" y="6677"/>
                  <a:pt x="4281" y="6647"/>
                  <a:pt x="4281" y="6609"/>
                </a:cubicBezTo>
                <a:cubicBezTo>
                  <a:pt x="4281" y="6571"/>
                  <a:pt x="4263" y="6541"/>
                  <a:pt x="4240" y="6541"/>
                </a:cubicBezTo>
                <a:close/>
                <a:moveTo>
                  <a:pt x="4447" y="6541"/>
                </a:moveTo>
                <a:cubicBezTo>
                  <a:pt x="4425" y="6541"/>
                  <a:pt x="4406" y="6571"/>
                  <a:pt x="4406" y="6609"/>
                </a:cubicBezTo>
                <a:cubicBezTo>
                  <a:pt x="4406" y="6647"/>
                  <a:pt x="4425" y="6677"/>
                  <a:pt x="4447" y="6677"/>
                </a:cubicBezTo>
                <a:cubicBezTo>
                  <a:pt x="4470" y="6677"/>
                  <a:pt x="4489" y="6647"/>
                  <a:pt x="4489" y="6609"/>
                </a:cubicBezTo>
                <a:cubicBezTo>
                  <a:pt x="4489" y="6571"/>
                  <a:pt x="4470" y="6541"/>
                  <a:pt x="4447" y="6541"/>
                </a:cubicBezTo>
                <a:close/>
                <a:moveTo>
                  <a:pt x="4662" y="6541"/>
                </a:moveTo>
                <a:cubicBezTo>
                  <a:pt x="4640" y="6541"/>
                  <a:pt x="4621" y="6571"/>
                  <a:pt x="4621" y="6609"/>
                </a:cubicBezTo>
                <a:cubicBezTo>
                  <a:pt x="4621" y="6647"/>
                  <a:pt x="4640" y="6677"/>
                  <a:pt x="4662" y="6677"/>
                </a:cubicBezTo>
                <a:cubicBezTo>
                  <a:pt x="4685" y="6677"/>
                  <a:pt x="4703" y="6647"/>
                  <a:pt x="4703" y="6609"/>
                </a:cubicBezTo>
                <a:cubicBezTo>
                  <a:pt x="4703" y="6571"/>
                  <a:pt x="4685" y="6541"/>
                  <a:pt x="4662" y="6541"/>
                </a:cubicBezTo>
                <a:close/>
                <a:moveTo>
                  <a:pt x="4870" y="6541"/>
                </a:moveTo>
                <a:cubicBezTo>
                  <a:pt x="4847" y="6541"/>
                  <a:pt x="4829" y="6571"/>
                  <a:pt x="4829" y="6609"/>
                </a:cubicBezTo>
                <a:cubicBezTo>
                  <a:pt x="4829" y="6647"/>
                  <a:pt x="4847" y="6677"/>
                  <a:pt x="4870" y="6677"/>
                </a:cubicBezTo>
                <a:cubicBezTo>
                  <a:pt x="4892" y="6677"/>
                  <a:pt x="4911" y="6647"/>
                  <a:pt x="4911" y="6609"/>
                </a:cubicBezTo>
                <a:cubicBezTo>
                  <a:pt x="4911" y="6571"/>
                  <a:pt x="4892" y="6541"/>
                  <a:pt x="4870" y="6541"/>
                </a:cubicBezTo>
                <a:close/>
                <a:moveTo>
                  <a:pt x="5077" y="6541"/>
                </a:moveTo>
                <a:cubicBezTo>
                  <a:pt x="5054" y="6541"/>
                  <a:pt x="5036" y="6571"/>
                  <a:pt x="5036" y="6609"/>
                </a:cubicBezTo>
                <a:cubicBezTo>
                  <a:pt x="5036" y="6647"/>
                  <a:pt x="5054" y="6677"/>
                  <a:pt x="5077" y="6677"/>
                </a:cubicBezTo>
                <a:cubicBezTo>
                  <a:pt x="5085" y="6677"/>
                  <a:pt x="5092" y="6673"/>
                  <a:pt x="5099" y="6667"/>
                </a:cubicBezTo>
                <a:cubicBezTo>
                  <a:pt x="5099" y="6647"/>
                  <a:pt x="5099" y="6627"/>
                  <a:pt x="5099" y="6609"/>
                </a:cubicBezTo>
                <a:cubicBezTo>
                  <a:pt x="5098" y="6587"/>
                  <a:pt x="5096" y="6567"/>
                  <a:pt x="5094" y="6547"/>
                </a:cubicBezTo>
                <a:cubicBezTo>
                  <a:pt x="5089" y="6543"/>
                  <a:pt x="5083" y="6541"/>
                  <a:pt x="5077" y="6541"/>
                </a:cubicBezTo>
                <a:close/>
                <a:moveTo>
                  <a:pt x="5289" y="6541"/>
                </a:moveTo>
                <a:cubicBezTo>
                  <a:pt x="5283" y="6541"/>
                  <a:pt x="5278" y="6543"/>
                  <a:pt x="5273" y="6546"/>
                </a:cubicBezTo>
                <a:cubicBezTo>
                  <a:pt x="5272" y="6547"/>
                  <a:pt x="5271" y="6547"/>
                  <a:pt x="5270" y="6548"/>
                </a:cubicBezTo>
                <a:cubicBezTo>
                  <a:pt x="5266" y="6552"/>
                  <a:pt x="5262" y="6557"/>
                  <a:pt x="5259" y="6563"/>
                </a:cubicBezTo>
                <a:cubicBezTo>
                  <a:pt x="5269" y="6575"/>
                  <a:pt x="5278" y="6591"/>
                  <a:pt x="5285" y="6609"/>
                </a:cubicBezTo>
                <a:cubicBezTo>
                  <a:pt x="5286" y="6613"/>
                  <a:pt x="5287" y="6616"/>
                  <a:pt x="5289" y="6620"/>
                </a:cubicBezTo>
                <a:cubicBezTo>
                  <a:pt x="5294" y="6637"/>
                  <a:pt x="5298" y="6655"/>
                  <a:pt x="5301" y="6674"/>
                </a:cubicBezTo>
                <a:cubicBezTo>
                  <a:pt x="5317" y="6665"/>
                  <a:pt x="5330" y="6640"/>
                  <a:pt x="5330" y="6609"/>
                </a:cubicBezTo>
                <a:cubicBezTo>
                  <a:pt x="5330" y="6571"/>
                  <a:pt x="5311" y="6541"/>
                  <a:pt x="5289" y="6541"/>
                </a:cubicBezTo>
                <a:close/>
                <a:moveTo>
                  <a:pt x="5499" y="6541"/>
                </a:moveTo>
                <a:cubicBezTo>
                  <a:pt x="5477" y="6541"/>
                  <a:pt x="5458" y="6571"/>
                  <a:pt x="5458" y="6609"/>
                </a:cubicBezTo>
                <a:cubicBezTo>
                  <a:pt x="5458" y="6647"/>
                  <a:pt x="5477" y="6677"/>
                  <a:pt x="5499" y="6677"/>
                </a:cubicBezTo>
                <a:cubicBezTo>
                  <a:pt x="5522" y="6677"/>
                  <a:pt x="5540" y="6647"/>
                  <a:pt x="5540" y="6609"/>
                </a:cubicBezTo>
                <a:cubicBezTo>
                  <a:pt x="5540" y="6571"/>
                  <a:pt x="5522" y="6541"/>
                  <a:pt x="5499" y="6541"/>
                </a:cubicBezTo>
                <a:close/>
                <a:moveTo>
                  <a:pt x="5706" y="6541"/>
                </a:moveTo>
                <a:cubicBezTo>
                  <a:pt x="5684" y="6541"/>
                  <a:pt x="5665" y="6571"/>
                  <a:pt x="5665" y="6609"/>
                </a:cubicBezTo>
                <a:cubicBezTo>
                  <a:pt x="5665" y="6647"/>
                  <a:pt x="5684" y="6677"/>
                  <a:pt x="5706" y="6677"/>
                </a:cubicBezTo>
                <a:cubicBezTo>
                  <a:pt x="5729" y="6677"/>
                  <a:pt x="5747" y="6647"/>
                  <a:pt x="5747" y="6609"/>
                </a:cubicBezTo>
                <a:cubicBezTo>
                  <a:pt x="5747" y="6571"/>
                  <a:pt x="5729" y="6541"/>
                  <a:pt x="5706" y="6541"/>
                </a:cubicBezTo>
                <a:close/>
                <a:moveTo>
                  <a:pt x="5921" y="6541"/>
                </a:moveTo>
                <a:cubicBezTo>
                  <a:pt x="5899" y="6541"/>
                  <a:pt x="5880" y="6571"/>
                  <a:pt x="5880" y="6609"/>
                </a:cubicBezTo>
                <a:cubicBezTo>
                  <a:pt x="5880" y="6647"/>
                  <a:pt x="5899" y="6677"/>
                  <a:pt x="5921" y="6677"/>
                </a:cubicBezTo>
                <a:cubicBezTo>
                  <a:pt x="5944" y="6677"/>
                  <a:pt x="5962" y="6647"/>
                  <a:pt x="5962" y="6609"/>
                </a:cubicBezTo>
                <a:cubicBezTo>
                  <a:pt x="5962" y="6571"/>
                  <a:pt x="5944" y="6541"/>
                  <a:pt x="5921" y="6541"/>
                </a:cubicBezTo>
                <a:close/>
                <a:moveTo>
                  <a:pt x="6129" y="6541"/>
                </a:moveTo>
                <a:cubicBezTo>
                  <a:pt x="6106" y="6541"/>
                  <a:pt x="6088" y="6571"/>
                  <a:pt x="6088" y="6609"/>
                </a:cubicBezTo>
                <a:cubicBezTo>
                  <a:pt x="6088" y="6647"/>
                  <a:pt x="6106" y="6677"/>
                  <a:pt x="6129" y="6677"/>
                </a:cubicBezTo>
                <a:cubicBezTo>
                  <a:pt x="6151" y="6677"/>
                  <a:pt x="6170" y="6647"/>
                  <a:pt x="6170" y="6609"/>
                </a:cubicBezTo>
                <a:cubicBezTo>
                  <a:pt x="6170" y="6571"/>
                  <a:pt x="6151" y="6541"/>
                  <a:pt x="6129" y="6541"/>
                </a:cubicBezTo>
                <a:close/>
                <a:moveTo>
                  <a:pt x="6336" y="6541"/>
                </a:moveTo>
                <a:cubicBezTo>
                  <a:pt x="6313" y="6541"/>
                  <a:pt x="6295" y="6571"/>
                  <a:pt x="6295" y="6609"/>
                </a:cubicBezTo>
                <a:cubicBezTo>
                  <a:pt x="6295" y="6647"/>
                  <a:pt x="6313" y="6677"/>
                  <a:pt x="6336" y="6677"/>
                </a:cubicBezTo>
                <a:cubicBezTo>
                  <a:pt x="6359" y="6677"/>
                  <a:pt x="6377" y="6647"/>
                  <a:pt x="6377" y="6609"/>
                </a:cubicBezTo>
                <a:cubicBezTo>
                  <a:pt x="6377" y="6571"/>
                  <a:pt x="6359" y="6541"/>
                  <a:pt x="6336" y="6541"/>
                </a:cubicBezTo>
                <a:close/>
                <a:moveTo>
                  <a:pt x="6551" y="6541"/>
                </a:moveTo>
                <a:cubicBezTo>
                  <a:pt x="6528" y="6541"/>
                  <a:pt x="6510" y="6571"/>
                  <a:pt x="6510" y="6609"/>
                </a:cubicBezTo>
                <a:cubicBezTo>
                  <a:pt x="6510" y="6626"/>
                  <a:pt x="6514" y="6641"/>
                  <a:pt x="6519" y="6653"/>
                </a:cubicBezTo>
                <a:cubicBezTo>
                  <a:pt x="6530" y="6646"/>
                  <a:pt x="6541" y="6639"/>
                  <a:pt x="6551" y="6633"/>
                </a:cubicBezTo>
                <a:cubicBezTo>
                  <a:pt x="6562" y="6625"/>
                  <a:pt x="6572" y="6617"/>
                  <a:pt x="6582" y="6609"/>
                </a:cubicBezTo>
                <a:cubicBezTo>
                  <a:pt x="6585" y="6606"/>
                  <a:pt x="6588" y="6603"/>
                  <a:pt x="6591" y="6600"/>
                </a:cubicBezTo>
                <a:cubicBezTo>
                  <a:pt x="6589" y="6566"/>
                  <a:pt x="6572" y="6541"/>
                  <a:pt x="6551" y="6541"/>
                </a:cubicBezTo>
                <a:close/>
                <a:moveTo>
                  <a:pt x="9698" y="6541"/>
                </a:moveTo>
                <a:cubicBezTo>
                  <a:pt x="9676" y="6541"/>
                  <a:pt x="9657" y="6571"/>
                  <a:pt x="9657" y="6609"/>
                </a:cubicBezTo>
                <a:cubicBezTo>
                  <a:pt x="9657" y="6647"/>
                  <a:pt x="9676" y="6677"/>
                  <a:pt x="9698" y="6677"/>
                </a:cubicBezTo>
                <a:cubicBezTo>
                  <a:pt x="9710" y="6677"/>
                  <a:pt x="9720" y="6669"/>
                  <a:pt x="9728" y="6656"/>
                </a:cubicBezTo>
                <a:lnTo>
                  <a:pt x="9728" y="6644"/>
                </a:lnTo>
                <a:cubicBezTo>
                  <a:pt x="9728" y="6632"/>
                  <a:pt x="9733" y="6625"/>
                  <a:pt x="9739" y="6619"/>
                </a:cubicBezTo>
                <a:cubicBezTo>
                  <a:pt x="9739" y="6616"/>
                  <a:pt x="9739" y="6612"/>
                  <a:pt x="9739" y="6609"/>
                </a:cubicBezTo>
                <a:cubicBezTo>
                  <a:pt x="9739" y="6571"/>
                  <a:pt x="9721" y="6541"/>
                  <a:pt x="9698" y="6541"/>
                </a:cubicBezTo>
                <a:close/>
                <a:moveTo>
                  <a:pt x="9908" y="6541"/>
                </a:moveTo>
                <a:cubicBezTo>
                  <a:pt x="9900" y="6541"/>
                  <a:pt x="9894" y="6544"/>
                  <a:pt x="9888" y="6550"/>
                </a:cubicBezTo>
                <a:cubicBezTo>
                  <a:pt x="9888" y="6573"/>
                  <a:pt x="9896" y="6586"/>
                  <a:pt x="9908" y="6592"/>
                </a:cubicBezTo>
                <a:cubicBezTo>
                  <a:pt x="9917" y="6598"/>
                  <a:pt x="9929" y="6599"/>
                  <a:pt x="9939" y="6597"/>
                </a:cubicBezTo>
                <a:lnTo>
                  <a:pt x="9939" y="6609"/>
                </a:lnTo>
                <a:lnTo>
                  <a:pt x="9939" y="6653"/>
                </a:lnTo>
                <a:cubicBezTo>
                  <a:pt x="9945" y="6641"/>
                  <a:pt x="9949" y="6626"/>
                  <a:pt x="9949" y="6609"/>
                </a:cubicBezTo>
                <a:cubicBezTo>
                  <a:pt x="9949" y="6571"/>
                  <a:pt x="9930" y="6541"/>
                  <a:pt x="9908" y="6541"/>
                </a:cubicBezTo>
                <a:close/>
                <a:moveTo>
                  <a:pt x="10727" y="6541"/>
                </a:moveTo>
                <a:cubicBezTo>
                  <a:pt x="10716" y="6553"/>
                  <a:pt x="10709" y="6574"/>
                  <a:pt x="10709" y="6597"/>
                </a:cubicBezTo>
                <a:cubicBezTo>
                  <a:pt x="10709" y="6635"/>
                  <a:pt x="10727" y="6665"/>
                  <a:pt x="10750" y="6665"/>
                </a:cubicBezTo>
                <a:cubicBezTo>
                  <a:pt x="10771" y="6665"/>
                  <a:pt x="10789" y="6638"/>
                  <a:pt x="10791" y="6603"/>
                </a:cubicBezTo>
                <a:cubicBezTo>
                  <a:pt x="10786" y="6604"/>
                  <a:pt x="10782" y="6606"/>
                  <a:pt x="10777" y="6606"/>
                </a:cubicBezTo>
                <a:cubicBezTo>
                  <a:pt x="10775" y="6606"/>
                  <a:pt x="10773" y="6602"/>
                  <a:pt x="10771" y="6597"/>
                </a:cubicBezTo>
                <a:cubicBezTo>
                  <a:pt x="10767" y="6587"/>
                  <a:pt x="10765" y="6569"/>
                  <a:pt x="10762" y="6555"/>
                </a:cubicBezTo>
                <a:cubicBezTo>
                  <a:pt x="10757" y="6555"/>
                  <a:pt x="10754" y="6554"/>
                  <a:pt x="10750" y="6552"/>
                </a:cubicBezTo>
                <a:cubicBezTo>
                  <a:pt x="10742" y="6549"/>
                  <a:pt x="10735" y="6544"/>
                  <a:pt x="10727" y="6541"/>
                </a:cubicBezTo>
                <a:close/>
                <a:moveTo>
                  <a:pt x="11165" y="6541"/>
                </a:moveTo>
                <a:cubicBezTo>
                  <a:pt x="11142" y="6541"/>
                  <a:pt x="11124" y="6571"/>
                  <a:pt x="11124" y="6609"/>
                </a:cubicBezTo>
                <a:cubicBezTo>
                  <a:pt x="11124" y="6647"/>
                  <a:pt x="11142" y="6677"/>
                  <a:pt x="11165" y="6677"/>
                </a:cubicBezTo>
                <a:cubicBezTo>
                  <a:pt x="11187" y="6677"/>
                  <a:pt x="11206" y="6647"/>
                  <a:pt x="11206" y="6609"/>
                </a:cubicBezTo>
                <a:cubicBezTo>
                  <a:pt x="11206" y="6571"/>
                  <a:pt x="11187" y="6541"/>
                  <a:pt x="11165" y="6541"/>
                </a:cubicBezTo>
                <a:close/>
                <a:moveTo>
                  <a:pt x="11380" y="6541"/>
                </a:moveTo>
                <a:cubicBezTo>
                  <a:pt x="11357" y="6541"/>
                  <a:pt x="11339" y="6571"/>
                  <a:pt x="11339" y="6609"/>
                </a:cubicBezTo>
                <a:cubicBezTo>
                  <a:pt x="11339" y="6647"/>
                  <a:pt x="11357" y="6677"/>
                  <a:pt x="11380" y="6677"/>
                </a:cubicBezTo>
                <a:cubicBezTo>
                  <a:pt x="11402" y="6677"/>
                  <a:pt x="11421" y="6647"/>
                  <a:pt x="11421" y="6609"/>
                </a:cubicBezTo>
                <a:cubicBezTo>
                  <a:pt x="11421" y="6571"/>
                  <a:pt x="11402" y="6541"/>
                  <a:pt x="11380" y="6541"/>
                </a:cubicBezTo>
                <a:close/>
                <a:moveTo>
                  <a:pt x="11587" y="6541"/>
                </a:moveTo>
                <a:cubicBezTo>
                  <a:pt x="11564" y="6541"/>
                  <a:pt x="11546" y="6571"/>
                  <a:pt x="11546" y="6609"/>
                </a:cubicBezTo>
                <a:cubicBezTo>
                  <a:pt x="11546" y="6647"/>
                  <a:pt x="11564" y="6677"/>
                  <a:pt x="11587" y="6677"/>
                </a:cubicBezTo>
                <a:cubicBezTo>
                  <a:pt x="11610" y="6677"/>
                  <a:pt x="11628" y="6647"/>
                  <a:pt x="11628" y="6609"/>
                </a:cubicBezTo>
                <a:cubicBezTo>
                  <a:pt x="11628" y="6571"/>
                  <a:pt x="11610" y="6541"/>
                  <a:pt x="11587" y="6541"/>
                </a:cubicBezTo>
                <a:close/>
                <a:moveTo>
                  <a:pt x="11794" y="6541"/>
                </a:moveTo>
                <a:cubicBezTo>
                  <a:pt x="11771" y="6541"/>
                  <a:pt x="11753" y="6571"/>
                  <a:pt x="11753" y="6609"/>
                </a:cubicBezTo>
                <a:cubicBezTo>
                  <a:pt x="11753" y="6647"/>
                  <a:pt x="11771" y="6677"/>
                  <a:pt x="11794" y="6677"/>
                </a:cubicBezTo>
                <a:cubicBezTo>
                  <a:pt x="11817" y="6677"/>
                  <a:pt x="11835" y="6647"/>
                  <a:pt x="11835" y="6609"/>
                </a:cubicBezTo>
                <a:cubicBezTo>
                  <a:pt x="11835" y="6571"/>
                  <a:pt x="11817" y="6541"/>
                  <a:pt x="11794" y="6541"/>
                </a:cubicBezTo>
                <a:close/>
                <a:moveTo>
                  <a:pt x="12009" y="6541"/>
                </a:moveTo>
                <a:cubicBezTo>
                  <a:pt x="11986" y="6541"/>
                  <a:pt x="11968" y="6571"/>
                  <a:pt x="11968" y="6609"/>
                </a:cubicBezTo>
                <a:cubicBezTo>
                  <a:pt x="11968" y="6647"/>
                  <a:pt x="11986" y="6677"/>
                  <a:pt x="12009" y="6677"/>
                </a:cubicBezTo>
                <a:cubicBezTo>
                  <a:pt x="12032" y="6677"/>
                  <a:pt x="12050" y="6647"/>
                  <a:pt x="12050" y="6609"/>
                </a:cubicBezTo>
                <a:cubicBezTo>
                  <a:pt x="12050" y="6571"/>
                  <a:pt x="12032" y="6541"/>
                  <a:pt x="12009" y="6541"/>
                </a:cubicBezTo>
                <a:close/>
                <a:moveTo>
                  <a:pt x="12216" y="6541"/>
                </a:moveTo>
                <a:cubicBezTo>
                  <a:pt x="12194" y="6541"/>
                  <a:pt x="12175" y="6571"/>
                  <a:pt x="12175" y="6609"/>
                </a:cubicBezTo>
                <a:cubicBezTo>
                  <a:pt x="12175" y="6647"/>
                  <a:pt x="12194" y="6677"/>
                  <a:pt x="12216" y="6677"/>
                </a:cubicBezTo>
                <a:cubicBezTo>
                  <a:pt x="12239" y="6677"/>
                  <a:pt x="12257" y="6647"/>
                  <a:pt x="12257" y="6609"/>
                </a:cubicBezTo>
                <a:cubicBezTo>
                  <a:pt x="12257" y="6571"/>
                  <a:pt x="12239" y="6541"/>
                  <a:pt x="12216" y="6541"/>
                </a:cubicBezTo>
                <a:close/>
                <a:moveTo>
                  <a:pt x="12424" y="6541"/>
                </a:moveTo>
                <a:cubicBezTo>
                  <a:pt x="12401" y="6541"/>
                  <a:pt x="12383" y="6571"/>
                  <a:pt x="12383" y="6609"/>
                </a:cubicBezTo>
                <a:cubicBezTo>
                  <a:pt x="12383" y="6647"/>
                  <a:pt x="12401" y="6677"/>
                  <a:pt x="12424" y="6677"/>
                </a:cubicBezTo>
                <a:cubicBezTo>
                  <a:pt x="12446" y="6677"/>
                  <a:pt x="12465" y="6647"/>
                  <a:pt x="12465" y="6609"/>
                </a:cubicBezTo>
                <a:cubicBezTo>
                  <a:pt x="12465" y="6571"/>
                  <a:pt x="12446" y="6541"/>
                  <a:pt x="12424" y="6541"/>
                </a:cubicBezTo>
                <a:close/>
                <a:moveTo>
                  <a:pt x="12639" y="6541"/>
                </a:moveTo>
                <a:cubicBezTo>
                  <a:pt x="12616" y="6541"/>
                  <a:pt x="12598" y="6571"/>
                  <a:pt x="12598" y="6609"/>
                </a:cubicBezTo>
                <a:cubicBezTo>
                  <a:pt x="12598" y="6647"/>
                  <a:pt x="12616" y="6677"/>
                  <a:pt x="12639" y="6677"/>
                </a:cubicBezTo>
                <a:cubicBezTo>
                  <a:pt x="12661" y="6677"/>
                  <a:pt x="12680" y="6647"/>
                  <a:pt x="12680" y="6609"/>
                </a:cubicBezTo>
                <a:cubicBezTo>
                  <a:pt x="12680" y="6571"/>
                  <a:pt x="12661" y="6541"/>
                  <a:pt x="12639" y="6541"/>
                </a:cubicBezTo>
                <a:close/>
                <a:moveTo>
                  <a:pt x="12846" y="6541"/>
                </a:moveTo>
                <a:cubicBezTo>
                  <a:pt x="12823" y="6541"/>
                  <a:pt x="12805" y="6571"/>
                  <a:pt x="12805" y="6609"/>
                </a:cubicBezTo>
                <a:cubicBezTo>
                  <a:pt x="12805" y="6647"/>
                  <a:pt x="12823" y="6677"/>
                  <a:pt x="12846" y="6677"/>
                </a:cubicBezTo>
                <a:cubicBezTo>
                  <a:pt x="12868" y="6677"/>
                  <a:pt x="12887" y="6647"/>
                  <a:pt x="12887" y="6609"/>
                </a:cubicBezTo>
                <a:cubicBezTo>
                  <a:pt x="12887" y="6571"/>
                  <a:pt x="12868" y="6541"/>
                  <a:pt x="12846" y="6541"/>
                </a:cubicBezTo>
                <a:close/>
                <a:moveTo>
                  <a:pt x="13053" y="6541"/>
                </a:moveTo>
                <a:cubicBezTo>
                  <a:pt x="13030" y="6541"/>
                  <a:pt x="13012" y="6571"/>
                  <a:pt x="13012" y="6609"/>
                </a:cubicBezTo>
                <a:cubicBezTo>
                  <a:pt x="13012" y="6647"/>
                  <a:pt x="13030" y="6677"/>
                  <a:pt x="13053" y="6677"/>
                </a:cubicBezTo>
                <a:cubicBezTo>
                  <a:pt x="13076" y="6677"/>
                  <a:pt x="13094" y="6647"/>
                  <a:pt x="13094" y="6609"/>
                </a:cubicBezTo>
                <a:cubicBezTo>
                  <a:pt x="13094" y="6571"/>
                  <a:pt x="13076" y="6541"/>
                  <a:pt x="13053" y="6541"/>
                </a:cubicBezTo>
                <a:close/>
                <a:moveTo>
                  <a:pt x="13268" y="6541"/>
                </a:moveTo>
                <a:cubicBezTo>
                  <a:pt x="13245" y="6541"/>
                  <a:pt x="13227" y="6571"/>
                  <a:pt x="13227" y="6609"/>
                </a:cubicBezTo>
                <a:cubicBezTo>
                  <a:pt x="13227" y="6647"/>
                  <a:pt x="13245" y="6677"/>
                  <a:pt x="13268" y="6677"/>
                </a:cubicBezTo>
                <a:cubicBezTo>
                  <a:pt x="13291" y="6677"/>
                  <a:pt x="13309" y="6647"/>
                  <a:pt x="13309" y="6609"/>
                </a:cubicBezTo>
                <a:cubicBezTo>
                  <a:pt x="13309" y="6571"/>
                  <a:pt x="13291" y="6541"/>
                  <a:pt x="13268" y="6541"/>
                </a:cubicBezTo>
                <a:close/>
                <a:moveTo>
                  <a:pt x="13475" y="6541"/>
                </a:moveTo>
                <a:cubicBezTo>
                  <a:pt x="13453" y="6541"/>
                  <a:pt x="13434" y="6571"/>
                  <a:pt x="13434" y="6609"/>
                </a:cubicBezTo>
                <a:cubicBezTo>
                  <a:pt x="13434" y="6647"/>
                  <a:pt x="13453" y="6677"/>
                  <a:pt x="13475" y="6677"/>
                </a:cubicBezTo>
                <a:cubicBezTo>
                  <a:pt x="13498" y="6677"/>
                  <a:pt x="13516" y="6647"/>
                  <a:pt x="13516" y="6609"/>
                </a:cubicBezTo>
                <a:cubicBezTo>
                  <a:pt x="13516" y="6571"/>
                  <a:pt x="13498" y="6541"/>
                  <a:pt x="13475" y="6541"/>
                </a:cubicBezTo>
                <a:close/>
                <a:moveTo>
                  <a:pt x="13683" y="6541"/>
                </a:moveTo>
                <a:cubicBezTo>
                  <a:pt x="13660" y="6541"/>
                  <a:pt x="13642" y="6571"/>
                  <a:pt x="13642" y="6609"/>
                </a:cubicBezTo>
                <a:cubicBezTo>
                  <a:pt x="13642" y="6647"/>
                  <a:pt x="13660" y="6677"/>
                  <a:pt x="13683" y="6677"/>
                </a:cubicBezTo>
                <a:cubicBezTo>
                  <a:pt x="13705" y="6677"/>
                  <a:pt x="13724" y="6647"/>
                  <a:pt x="13724" y="6609"/>
                </a:cubicBezTo>
                <a:cubicBezTo>
                  <a:pt x="13724" y="6571"/>
                  <a:pt x="13705" y="6541"/>
                  <a:pt x="13683" y="6541"/>
                </a:cubicBezTo>
                <a:close/>
                <a:moveTo>
                  <a:pt x="13898" y="6541"/>
                </a:moveTo>
                <a:cubicBezTo>
                  <a:pt x="13875" y="6541"/>
                  <a:pt x="13857" y="6571"/>
                  <a:pt x="13857" y="6609"/>
                </a:cubicBezTo>
                <a:cubicBezTo>
                  <a:pt x="13857" y="6647"/>
                  <a:pt x="13875" y="6677"/>
                  <a:pt x="13898" y="6677"/>
                </a:cubicBezTo>
                <a:cubicBezTo>
                  <a:pt x="13920" y="6677"/>
                  <a:pt x="13939" y="6647"/>
                  <a:pt x="13939" y="6609"/>
                </a:cubicBezTo>
                <a:cubicBezTo>
                  <a:pt x="13939" y="6571"/>
                  <a:pt x="13920" y="6541"/>
                  <a:pt x="13898" y="6541"/>
                </a:cubicBezTo>
                <a:close/>
                <a:moveTo>
                  <a:pt x="14105" y="6541"/>
                </a:moveTo>
                <a:cubicBezTo>
                  <a:pt x="14082" y="6541"/>
                  <a:pt x="14064" y="6571"/>
                  <a:pt x="14064" y="6609"/>
                </a:cubicBezTo>
                <a:cubicBezTo>
                  <a:pt x="14064" y="6647"/>
                  <a:pt x="14082" y="6677"/>
                  <a:pt x="14105" y="6677"/>
                </a:cubicBezTo>
                <a:cubicBezTo>
                  <a:pt x="14127" y="6677"/>
                  <a:pt x="14146" y="6647"/>
                  <a:pt x="14146" y="6609"/>
                </a:cubicBezTo>
                <a:cubicBezTo>
                  <a:pt x="14146" y="6571"/>
                  <a:pt x="14127" y="6541"/>
                  <a:pt x="14105" y="6541"/>
                </a:cubicBezTo>
                <a:close/>
                <a:moveTo>
                  <a:pt x="14312" y="6541"/>
                </a:moveTo>
                <a:cubicBezTo>
                  <a:pt x="14289" y="6541"/>
                  <a:pt x="14271" y="6571"/>
                  <a:pt x="14271" y="6609"/>
                </a:cubicBezTo>
                <a:cubicBezTo>
                  <a:pt x="14271" y="6647"/>
                  <a:pt x="14289" y="6677"/>
                  <a:pt x="14312" y="6677"/>
                </a:cubicBezTo>
                <a:cubicBezTo>
                  <a:pt x="14335" y="6677"/>
                  <a:pt x="14353" y="6647"/>
                  <a:pt x="14353" y="6609"/>
                </a:cubicBezTo>
                <a:cubicBezTo>
                  <a:pt x="14353" y="6571"/>
                  <a:pt x="14335" y="6541"/>
                  <a:pt x="14312" y="6541"/>
                </a:cubicBezTo>
                <a:close/>
                <a:moveTo>
                  <a:pt x="14527" y="6541"/>
                </a:moveTo>
                <a:cubicBezTo>
                  <a:pt x="14504" y="6541"/>
                  <a:pt x="14486" y="6571"/>
                  <a:pt x="14486" y="6609"/>
                </a:cubicBezTo>
                <a:cubicBezTo>
                  <a:pt x="14486" y="6647"/>
                  <a:pt x="14504" y="6677"/>
                  <a:pt x="14527" y="6677"/>
                </a:cubicBezTo>
                <a:cubicBezTo>
                  <a:pt x="14550" y="6677"/>
                  <a:pt x="14568" y="6647"/>
                  <a:pt x="14568" y="6609"/>
                </a:cubicBezTo>
                <a:cubicBezTo>
                  <a:pt x="14568" y="6571"/>
                  <a:pt x="14550" y="6541"/>
                  <a:pt x="14527" y="6541"/>
                </a:cubicBezTo>
                <a:close/>
                <a:moveTo>
                  <a:pt x="14734" y="6541"/>
                </a:moveTo>
                <a:cubicBezTo>
                  <a:pt x="14712" y="6541"/>
                  <a:pt x="14693" y="6571"/>
                  <a:pt x="14693" y="6609"/>
                </a:cubicBezTo>
                <a:cubicBezTo>
                  <a:pt x="14693" y="6647"/>
                  <a:pt x="14712" y="6677"/>
                  <a:pt x="14734" y="6677"/>
                </a:cubicBezTo>
                <a:cubicBezTo>
                  <a:pt x="14757" y="6677"/>
                  <a:pt x="14775" y="6647"/>
                  <a:pt x="14775" y="6609"/>
                </a:cubicBezTo>
                <a:cubicBezTo>
                  <a:pt x="14775" y="6571"/>
                  <a:pt x="14757" y="6541"/>
                  <a:pt x="14734" y="6541"/>
                </a:cubicBezTo>
                <a:close/>
                <a:moveTo>
                  <a:pt x="14942" y="6541"/>
                </a:moveTo>
                <a:cubicBezTo>
                  <a:pt x="14919" y="6541"/>
                  <a:pt x="14901" y="6571"/>
                  <a:pt x="14901" y="6609"/>
                </a:cubicBezTo>
                <a:cubicBezTo>
                  <a:pt x="14901" y="6647"/>
                  <a:pt x="14919" y="6677"/>
                  <a:pt x="14942" y="6677"/>
                </a:cubicBezTo>
                <a:cubicBezTo>
                  <a:pt x="14964" y="6677"/>
                  <a:pt x="14983" y="6647"/>
                  <a:pt x="14983" y="6609"/>
                </a:cubicBezTo>
                <a:cubicBezTo>
                  <a:pt x="14983" y="6571"/>
                  <a:pt x="14964" y="6541"/>
                  <a:pt x="14942" y="6541"/>
                </a:cubicBezTo>
                <a:close/>
                <a:moveTo>
                  <a:pt x="15157" y="6541"/>
                </a:moveTo>
                <a:cubicBezTo>
                  <a:pt x="15134" y="6541"/>
                  <a:pt x="15116" y="6571"/>
                  <a:pt x="15116" y="6609"/>
                </a:cubicBezTo>
                <a:cubicBezTo>
                  <a:pt x="15116" y="6647"/>
                  <a:pt x="15134" y="6677"/>
                  <a:pt x="15157" y="6677"/>
                </a:cubicBezTo>
                <a:cubicBezTo>
                  <a:pt x="15179" y="6677"/>
                  <a:pt x="15198" y="6647"/>
                  <a:pt x="15198" y="6609"/>
                </a:cubicBezTo>
                <a:cubicBezTo>
                  <a:pt x="15198" y="6571"/>
                  <a:pt x="15179" y="6541"/>
                  <a:pt x="15157" y="6541"/>
                </a:cubicBezTo>
                <a:close/>
                <a:moveTo>
                  <a:pt x="15364" y="6541"/>
                </a:moveTo>
                <a:cubicBezTo>
                  <a:pt x="15341" y="6541"/>
                  <a:pt x="15323" y="6571"/>
                  <a:pt x="15323" y="6609"/>
                </a:cubicBezTo>
                <a:cubicBezTo>
                  <a:pt x="15323" y="6647"/>
                  <a:pt x="15341" y="6677"/>
                  <a:pt x="15364" y="6677"/>
                </a:cubicBezTo>
                <a:cubicBezTo>
                  <a:pt x="15386" y="6677"/>
                  <a:pt x="15405" y="6647"/>
                  <a:pt x="15405" y="6609"/>
                </a:cubicBezTo>
                <a:cubicBezTo>
                  <a:pt x="15405" y="6571"/>
                  <a:pt x="15386" y="6541"/>
                  <a:pt x="15364" y="6541"/>
                </a:cubicBezTo>
                <a:close/>
                <a:moveTo>
                  <a:pt x="15579" y="6541"/>
                </a:moveTo>
                <a:cubicBezTo>
                  <a:pt x="15556" y="6541"/>
                  <a:pt x="15538" y="6571"/>
                  <a:pt x="15538" y="6609"/>
                </a:cubicBezTo>
                <a:cubicBezTo>
                  <a:pt x="15538" y="6647"/>
                  <a:pt x="15556" y="6677"/>
                  <a:pt x="15579" y="6677"/>
                </a:cubicBezTo>
                <a:cubicBezTo>
                  <a:pt x="15601" y="6677"/>
                  <a:pt x="15620" y="6647"/>
                  <a:pt x="15620" y="6609"/>
                </a:cubicBezTo>
                <a:cubicBezTo>
                  <a:pt x="15620" y="6571"/>
                  <a:pt x="15601" y="6541"/>
                  <a:pt x="15579" y="6541"/>
                </a:cubicBezTo>
                <a:close/>
                <a:moveTo>
                  <a:pt x="15786" y="6541"/>
                </a:moveTo>
                <a:cubicBezTo>
                  <a:pt x="15763" y="6541"/>
                  <a:pt x="15745" y="6571"/>
                  <a:pt x="15745" y="6609"/>
                </a:cubicBezTo>
                <a:cubicBezTo>
                  <a:pt x="15745" y="6647"/>
                  <a:pt x="15763" y="6677"/>
                  <a:pt x="15786" y="6677"/>
                </a:cubicBezTo>
                <a:cubicBezTo>
                  <a:pt x="15809" y="6677"/>
                  <a:pt x="15827" y="6647"/>
                  <a:pt x="15827" y="6609"/>
                </a:cubicBezTo>
                <a:cubicBezTo>
                  <a:pt x="15827" y="6571"/>
                  <a:pt x="15809" y="6541"/>
                  <a:pt x="15786" y="6541"/>
                </a:cubicBezTo>
                <a:close/>
                <a:moveTo>
                  <a:pt x="15993" y="6541"/>
                </a:moveTo>
                <a:cubicBezTo>
                  <a:pt x="15971" y="6541"/>
                  <a:pt x="15952" y="6571"/>
                  <a:pt x="15952" y="6609"/>
                </a:cubicBezTo>
                <a:cubicBezTo>
                  <a:pt x="15952" y="6647"/>
                  <a:pt x="15971" y="6677"/>
                  <a:pt x="15993" y="6677"/>
                </a:cubicBezTo>
                <a:cubicBezTo>
                  <a:pt x="16016" y="6677"/>
                  <a:pt x="16034" y="6647"/>
                  <a:pt x="16034" y="6609"/>
                </a:cubicBezTo>
                <a:cubicBezTo>
                  <a:pt x="16034" y="6571"/>
                  <a:pt x="16016" y="6541"/>
                  <a:pt x="15993" y="6541"/>
                </a:cubicBezTo>
                <a:close/>
                <a:moveTo>
                  <a:pt x="16208" y="6541"/>
                </a:moveTo>
                <a:cubicBezTo>
                  <a:pt x="16186" y="6541"/>
                  <a:pt x="16167" y="6571"/>
                  <a:pt x="16167" y="6609"/>
                </a:cubicBezTo>
                <a:cubicBezTo>
                  <a:pt x="16167" y="6647"/>
                  <a:pt x="16186" y="6677"/>
                  <a:pt x="16208" y="6677"/>
                </a:cubicBezTo>
                <a:cubicBezTo>
                  <a:pt x="16231" y="6677"/>
                  <a:pt x="16249" y="6647"/>
                  <a:pt x="16249" y="6609"/>
                </a:cubicBezTo>
                <a:cubicBezTo>
                  <a:pt x="16249" y="6571"/>
                  <a:pt x="16231" y="6541"/>
                  <a:pt x="16208" y="6541"/>
                </a:cubicBezTo>
                <a:close/>
                <a:moveTo>
                  <a:pt x="16416" y="6541"/>
                </a:moveTo>
                <a:cubicBezTo>
                  <a:pt x="16393" y="6541"/>
                  <a:pt x="16375" y="6571"/>
                  <a:pt x="16375" y="6609"/>
                </a:cubicBezTo>
                <a:cubicBezTo>
                  <a:pt x="16375" y="6647"/>
                  <a:pt x="16393" y="6677"/>
                  <a:pt x="16416" y="6677"/>
                </a:cubicBezTo>
                <a:cubicBezTo>
                  <a:pt x="16438" y="6677"/>
                  <a:pt x="16457" y="6647"/>
                  <a:pt x="16457" y="6609"/>
                </a:cubicBezTo>
                <a:cubicBezTo>
                  <a:pt x="16457" y="6571"/>
                  <a:pt x="16438" y="6541"/>
                  <a:pt x="16416" y="6541"/>
                </a:cubicBezTo>
                <a:close/>
                <a:moveTo>
                  <a:pt x="16623" y="6541"/>
                </a:moveTo>
                <a:cubicBezTo>
                  <a:pt x="16600" y="6541"/>
                  <a:pt x="16582" y="6571"/>
                  <a:pt x="16582" y="6609"/>
                </a:cubicBezTo>
                <a:cubicBezTo>
                  <a:pt x="16582" y="6647"/>
                  <a:pt x="16600" y="6677"/>
                  <a:pt x="16623" y="6677"/>
                </a:cubicBezTo>
                <a:cubicBezTo>
                  <a:pt x="16645" y="6677"/>
                  <a:pt x="16664" y="6647"/>
                  <a:pt x="16664" y="6609"/>
                </a:cubicBezTo>
                <a:cubicBezTo>
                  <a:pt x="16664" y="6571"/>
                  <a:pt x="16645" y="6541"/>
                  <a:pt x="16623" y="6541"/>
                </a:cubicBezTo>
                <a:close/>
                <a:moveTo>
                  <a:pt x="16838" y="6541"/>
                </a:moveTo>
                <a:cubicBezTo>
                  <a:pt x="16815" y="6541"/>
                  <a:pt x="16797" y="6571"/>
                  <a:pt x="16797" y="6609"/>
                </a:cubicBezTo>
                <a:cubicBezTo>
                  <a:pt x="16797" y="6647"/>
                  <a:pt x="16815" y="6677"/>
                  <a:pt x="16838" y="6677"/>
                </a:cubicBezTo>
                <a:cubicBezTo>
                  <a:pt x="16860" y="6677"/>
                  <a:pt x="16879" y="6647"/>
                  <a:pt x="16879" y="6609"/>
                </a:cubicBezTo>
                <a:cubicBezTo>
                  <a:pt x="16879" y="6571"/>
                  <a:pt x="16860" y="6541"/>
                  <a:pt x="16838" y="6541"/>
                </a:cubicBezTo>
                <a:close/>
                <a:moveTo>
                  <a:pt x="17045" y="6541"/>
                </a:moveTo>
                <a:cubicBezTo>
                  <a:pt x="17022" y="6541"/>
                  <a:pt x="17004" y="6571"/>
                  <a:pt x="17004" y="6609"/>
                </a:cubicBezTo>
                <a:cubicBezTo>
                  <a:pt x="17004" y="6647"/>
                  <a:pt x="17022" y="6677"/>
                  <a:pt x="17045" y="6677"/>
                </a:cubicBezTo>
                <a:cubicBezTo>
                  <a:pt x="17068" y="6677"/>
                  <a:pt x="17086" y="6647"/>
                  <a:pt x="17086" y="6609"/>
                </a:cubicBezTo>
                <a:cubicBezTo>
                  <a:pt x="17086" y="6571"/>
                  <a:pt x="17068" y="6541"/>
                  <a:pt x="17045" y="6541"/>
                </a:cubicBezTo>
                <a:close/>
                <a:moveTo>
                  <a:pt x="17252" y="6541"/>
                </a:moveTo>
                <a:cubicBezTo>
                  <a:pt x="17230" y="6541"/>
                  <a:pt x="17211" y="6571"/>
                  <a:pt x="17211" y="6609"/>
                </a:cubicBezTo>
                <a:cubicBezTo>
                  <a:pt x="17211" y="6647"/>
                  <a:pt x="17230" y="6677"/>
                  <a:pt x="17252" y="6677"/>
                </a:cubicBezTo>
                <a:cubicBezTo>
                  <a:pt x="17275" y="6677"/>
                  <a:pt x="17293" y="6647"/>
                  <a:pt x="17293" y="6609"/>
                </a:cubicBezTo>
                <a:cubicBezTo>
                  <a:pt x="17293" y="6571"/>
                  <a:pt x="17275" y="6541"/>
                  <a:pt x="17252" y="6541"/>
                </a:cubicBezTo>
                <a:close/>
                <a:moveTo>
                  <a:pt x="17467" y="6541"/>
                </a:moveTo>
                <a:cubicBezTo>
                  <a:pt x="17445" y="6541"/>
                  <a:pt x="17426" y="6571"/>
                  <a:pt x="17426" y="6609"/>
                </a:cubicBezTo>
                <a:cubicBezTo>
                  <a:pt x="17426" y="6647"/>
                  <a:pt x="17445" y="6677"/>
                  <a:pt x="17467" y="6677"/>
                </a:cubicBezTo>
                <a:cubicBezTo>
                  <a:pt x="17490" y="6677"/>
                  <a:pt x="17508" y="6647"/>
                  <a:pt x="17508" y="6609"/>
                </a:cubicBezTo>
                <a:cubicBezTo>
                  <a:pt x="17508" y="6571"/>
                  <a:pt x="17490" y="6541"/>
                  <a:pt x="17467" y="6541"/>
                </a:cubicBezTo>
                <a:close/>
                <a:moveTo>
                  <a:pt x="17675" y="6541"/>
                </a:moveTo>
                <a:cubicBezTo>
                  <a:pt x="17652" y="6541"/>
                  <a:pt x="17634" y="6571"/>
                  <a:pt x="17634" y="6609"/>
                </a:cubicBezTo>
                <a:cubicBezTo>
                  <a:pt x="17634" y="6647"/>
                  <a:pt x="17652" y="6677"/>
                  <a:pt x="17675" y="6677"/>
                </a:cubicBezTo>
                <a:cubicBezTo>
                  <a:pt x="17697" y="6677"/>
                  <a:pt x="17716" y="6647"/>
                  <a:pt x="17716" y="6609"/>
                </a:cubicBezTo>
                <a:cubicBezTo>
                  <a:pt x="17716" y="6571"/>
                  <a:pt x="17697" y="6541"/>
                  <a:pt x="17675" y="6541"/>
                </a:cubicBezTo>
                <a:close/>
                <a:moveTo>
                  <a:pt x="17882" y="6541"/>
                </a:moveTo>
                <a:cubicBezTo>
                  <a:pt x="17859" y="6541"/>
                  <a:pt x="17841" y="6571"/>
                  <a:pt x="17841" y="6609"/>
                </a:cubicBezTo>
                <a:cubicBezTo>
                  <a:pt x="17841" y="6647"/>
                  <a:pt x="17859" y="6677"/>
                  <a:pt x="17882" y="6677"/>
                </a:cubicBezTo>
                <a:cubicBezTo>
                  <a:pt x="17904" y="6677"/>
                  <a:pt x="17923" y="6647"/>
                  <a:pt x="17923" y="6609"/>
                </a:cubicBezTo>
                <a:cubicBezTo>
                  <a:pt x="17923" y="6571"/>
                  <a:pt x="17904" y="6541"/>
                  <a:pt x="17882" y="6541"/>
                </a:cubicBezTo>
                <a:close/>
                <a:moveTo>
                  <a:pt x="18097" y="6541"/>
                </a:moveTo>
                <a:cubicBezTo>
                  <a:pt x="18074" y="6541"/>
                  <a:pt x="18056" y="6571"/>
                  <a:pt x="18056" y="6609"/>
                </a:cubicBezTo>
                <a:cubicBezTo>
                  <a:pt x="18056" y="6647"/>
                  <a:pt x="18074" y="6677"/>
                  <a:pt x="18097" y="6677"/>
                </a:cubicBezTo>
                <a:cubicBezTo>
                  <a:pt x="18119" y="6677"/>
                  <a:pt x="18138" y="6647"/>
                  <a:pt x="18138" y="6609"/>
                </a:cubicBezTo>
                <a:cubicBezTo>
                  <a:pt x="18138" y="6571"/>
                  <a:pt x="18119" y="6541"/>
                  <a:pt x="18097" y="6541"/>
                </a:cubicBezTo>
                <a:close/>
                <a:moveTo>
                  <a:pt x="18304" y="6541"/>
                </a:moveTo>
                <a:cubicBezTo>
                  <a:pt x="18281" y="6541"/>
                  <a:pt x="18263" y="6571"/>
                  <a:pt x="18263" y="6609"/>
                </a:cubicBezTo>
                <a:cubicBezTo>
                  <a:pt x="18263" y="6647"/>
                  <a:pt x="18281" y="6677"/>
                  <a:pt x="18304" y="6677"/>
                </a:cubicBezTo>
                <a:cubicBezTo>
                  <a:pt x="18327" y="6677"/>
                  <a:pt x="18345" y="6647"/>
                  <a:pt x="18345" y="6609"/>
                </a:cubicBezTo>
                <a:cubicBezTo>
                  <a:pt x="18345" y="6571"/>
                  <a:pt x="18327" y="6541"/>
                  <a:pt x="18304" y="6541"/>
                </a:cubicBezTo>
                <a:close/>
                <a:moveTo>
                  <a:pt x="19583" y="6541"/>
                </a:moveTo>
                <a:cubicBezTo>
                  <a:pt x="19585" y="6560"/>
                  <a:pt x="19586" y="6578"/>
                  <a:pt x="19588" y="6597"/>
                </a:cubicBezTo>
                <a:cubicBezTo>
                  <a:pt x="19589" y="6612"/>
                  <a:pt x="19590" y="6627"/>
                  <a:pt x="19592" y="6642"/>
                </a:cubicBezTo>
                <a:cubicBezTo>
                  <a:pt x="19598" y="6630"/>
                  <a:pt x="19602" y="6615"/>
                  <a:pt x="19602" y="6597"/>
                </a:cubicBezTo>
                <a:cubicBezTo>
                  <a:pt x="19602" y="6574"/>
                  <a:pt x="19594" y="6553"/>
                  <a:pt x="19583" y="6541"/>
                </a:cubicBezTo>
                <a:close/>
                <a:moveTo>
                  <a:pt x="19770" y="6541"/>
                </a:moveTo>
                <a:cubicBezTo>
                  <a:pt x="19748" y="6541"/>
                  <a:pt x="19729" y="6571"/>
                  <a:pt x="19729" y="6609"/>
                </a:cubicBezTo>
                <a:cubicBezTo>
                  <a:pt x="19729" y="6636"/>
                  <a:pt x="19739" y="6659"/>
                  <a:pt x="19752" y="6670"/>
                </a:cubicBezTo>
                <a:cubicBezTo>
                  <a:pt x="19758" y="6658"/>
                  <a:pt x="19764" y="6647"/>
                  <a:pt x="19770" y="6637"/>
                </a:cubicBezTo>
                <a:cubicBezTo>
                  <a:pt x="19777" y="6626"/>
                  <a:pt x="19785" y="6617"/>
                  <a:pt x="19793" y="6609"/>
                </a:cubicBezTo>
                <a:cubicBezTo>
                  <a:pt x="19798" y="6604"/>
                  <a:pt x="19804" y="6599"/>
                  <a:pt x="19810" y="6595"/>
                </a:cubicBezTo>
                <a:cubicBezTo>
                  <a:pt x="19807" y="6564"/>
                  <a:pt x="19790" y="6541"/>
                  <a:pt x="19770" y="6541"/>
                </a:cubicBezTo>
                <a:close/>
                <a:moveTo>
                  <a:pt x="10089" y="6553"/>
                </a:moveTo>
                <a:cubicBezTo>
                  <a:pt x="10083" y="6565"/>
                  <a:pt x="10080" y="6580"/>
                  <a:pt x="10080" y="6597"/>
                </a:cubicBezTo>
                <a:cubicBezTo>
                  <a:pt x="10080" y="6634"/>
                  <a:pt x="10097" y="6665"/>
                  <a:pt x="10119" y="6666"/>
                </a:cubicBezTo>
                <a:cubicBezTo>
                  <a:pt x="10119" y="6664"/>
                  <a:pt x="10119" y="6663"/>
                  <a:pt x="10119" y="6662"/>
                </a:cubicBezTo>
                <a:cubicBezTo>
                  <a:pt x="10119" y="6636"/>
                  <a:pt x="10115" y="6616"/>
                  <a:pt x="10110" y="6597"/>
                </a:cubicBezTo>
                <a:cubicBezTo>
                  <a:pt x="10105" y="6581"/>
                  <a:pt x="10097" y="6567"/>
                  <a:pt x="10089" y="6553"/>
                </a:cubicBezTo>
                <a:close/>
                <a:moveTo>
                  <a:pt x="18542" y="6553"/>
                </a:moveTo>
                <a:cubicBezTo>
                  <a:pt x="18532" y="6568"/>
                  <a:pt x="18521" y="6580"/>
                  <a:pt x="18511" y="6587"/>
                </a:cubicBezTo>
                <a:cubicBezTo>
                  <a:pt x="18505" y="6591"/>
                  <a:pt x="18499" y="6594"/>
                  <a:pt x="18494" y="6597"/>
                </a:cubicBezTo>
                <a:cubicBezTo>
                  <a:pt x="18485" y="6600"/>
                  <a:pt x="18478" y="6601"/>
                  <a:pt x="18470" y="6601"/>
                </a:cubicBezTo>
                <a:cubicBezTo>
                  <a:pt x="18472" y="6637"/>
                  <a:pt x="18489" y="6665"/>
                  <a:pt x="18511" y="6665"/>
                </a:cubicBezTo>
                <a:cubicBezTo>
                  <a:pt x="18534" y="6665"/>
                  <a:pt x="18552" y="6634"/>
                  <a:pt x="18552" y="6597"/>
                </a:cubicBezTo>
                <a:cubicBezTo>
                  <a:pt x="18552" y="6580"/>
                  <a:pt x="18548" y="6565"/>
                  <a:pt x="18542" y="6553"/>
                </a:cubicBezTo>
                <a:close/>
                <a:moveTo>
                  <a:pt x="2173" y="6566"/>
                </a:moveTo>
                <a:cubicBezTo>
                  <a:pt x="2173" y="6577"/>
                  <a:pt x="2173" y="6590"/>
                  <a:pt x="2173" y="6602"/>
                </a:cubicBezTo>
                <a:cubicBezTo>
                  <a:pt x="2172" y="6615"/>
                  <a:pt x="2172" y="6627"/>
                  <a:pt x="2173" y="6640"/>
                </a:cubicBezTo>
                <a:cubicBezTo>
                  <a:pt x="2177" y="6629"/>
                  <a:pt x="2179" y="6616"/>
                  <a:pt x="2179" y="6602"/>
                </a:cubicBezTo>
                <a:cubicBezTo>
                  <a:pt x="2179" y="6589"/>
                  <a:pt x="2177" y="6577"/>
                  <a:pt x="2173" y="6566"/>
                </a:cubicBezTo>
                <a:close/>
                <a:moveTo>
                  <a:pt x="10996" y="6579"/>
                </a:moveTo>
                <a:cubicBezTo>
                  <a:pt x="10992" y="6582"/>
                  <a:pt x="10987" y="6586"/>
                  <a:pt x="10981" y="6591"/>
                </a:cubicBezTo>
                <a:cubicBezTo>
                  <a:pt x="10979" y="6593"/>
                  <a:pt x="10977" y="6595"/>
                  <a:pt x="10975" y="6599"/>
                </a:cubicBezTo>
                <a:cubicBezTo>
                  <a:pt x="10970" y="6607"/>
                  <a:pt x="10966" y="6619"/>
                  <a:pt x="10957" y="6625"/>
                </a:cubicBezTo>
                <a:cubicBezTo>
                  <a:pt x="10954" y="6627"/>
                  <a:pt x="10950" y="6629"/>
                  <a:pt x="10945" y="6629"/>
                </a:cubicBezTo>
                <a:cubicBezTo>
                  <a:pt x="10945" y="6629"/>
                  <a:pt x="10934" y="6614"/>
                  <a:pt x="10925" y="6599"/>
                </a:cubicBezTo>
                <a:cubicBezTo>
                  <a:pt x="10922" y="6594"/>
                  <a:pt x="10919" y="6590"/>
                  <a:pt x="10917" y="6587"/>
                </a:cubicBezTo>
                <a:cubicBezTo>
                  <a:pt x="10917" y="6590"/>
                  <a:pt x="10916" y="6594"/>
                  <a:pt x="10916" y="6599"/>
                </a:cubicBezTo>
                <a:cubicBezTo>
                  <a:pt x="10916" y="6636"/>
                  <a:pt x="10935" y="6667"/>
                  <a:pt x="10957" y="6667"/>
                </a:cubicBezTo>
                <a:cubicBezTo>
                  <a:pt x="10980" y="6667"/>
                  <a:pt x="10998" y="6636"/>
                  <a:pt x="10998" y="6599"/>
                </a:cubicBezTo>
                <a:cubicBezTo>
                  <a:pt x="10998" y="6592"/>
                  <a:pt x="10998" y="6585"/>
                  <a:pt x="10996" y="6579"/>
                </a:cubicBezTo>
                <a:close/>
                <a:moveTo>
                  <a:pt x="9527" y="6592"/>
                </a:moveTo>
                <a:cubicBezTo>
                  <a:pt x="9525" y="6595"/>
                  <a:pt x="9523" y="6600"/>
                  <a:pt x="9521" y="6607"/>
                </a:cubicBezTo>
                <a:cubicBezTo>
                  <a:pt x="9520" y="6614"/>
                  <a:pt x="9519" y="6622"/>
                  <a:pt x="9519" y="6634"/>
                </a:cubicBezTo>
                <a:cubicBezTo>
                  <a:pt x="9519" y="6639"/>
                  <a:pt x="9519" y="6644"/>
                  <a:pt x="9520" y="6648"/>
                </a:cubicBezTo>
                <a:cubicBezTo>
                  <a:pt x="9525" y="6637"/>
                  <a:pt x="9528" y="6623"/>
                  <a:pt x="9528" y="6607"/>
                </a:cubicBezTo>
                <a:cubicBezTo>
                  <a:pt x="9528" y="6602"/>
                  <a:pt x="9528" y="6597"/>
                  <a:pt x="9527" y="6592"/>
                </a:cubicBezTo>
                <a:close/>
                <a:moveTo>
                  <a:pt x="2032" y="6707"/>
                </a:moveTo>
                <a:cubicBezTo>
                  <a:pt x="2028" y="6707"/>
                  <a:pt x="2023" y="6709"/>
                  <a:pt x="2019" y="6711"/>
                </a:cubicBezTo>
                <a:cubicBezTo>
                  <a:pt x="2025" y="6736"/>
                  <a:pt x="2032" y="6763"/>
                  <a:pt x="2038" y="6763"/>
                </a:cubicBezTo>
                <a:cubicBezTo>
                  <a:pt x="2049" y="6763"/>
                  <a:pt x="2054" y="6799"/>
                  <a:pt x="2066" y="6814"/>
                </a:cubicBezTo>
                <a:cubicBezTo>
                  <a:pt x="2071" y="6803"/>
                  <a:pt x="2073" y="6790"/>
                  <a:pt x="2073" y="6775"/>
                </a:cubicBezTo>
                <a:cubicBezTo>
                  <a:pt x="2073" y="6755"/>
                  <a:pt x="2068" y="6738"/>
                  <a:pt x="2060" y="6725"/>
                </a:cubicBezTo>
                <a:cubicBezTo>
                  <a:pt x="2057" y="6730"/>
                  <a:pt x="2053" y="6733"/>
                  <a:pt x="2048" y="6733"/>
                </a:cubicBezTo>
                <a:cubicBezTo>
                  <a:pt x="2043" y="6733"/>
                  <a:pt x="2045" y="6723"/>
                  <a:pt x="2049" y="6713"/>
                </a:cubicBezTo>
                <a:cubicBezTo>
                  <a:pt x="2044" y="6709"/>
                  <a:pt x="2038" y="6707"/>
                  <a:pt x="2032" y="6707"/>
                </a:cubicBezTo>
                <a:close/>
                <a:moveTo>
                  <a:pt x="2244" y="6707"/>
                </a:moveTo>
                <a:cubicBezTo>
                  <a:pt x="2230" y="6707"/>
                  <a:pt x="2218" y="6718"/>
                  <a:pt x="2211" y="6735"/>
                </a:cubicBezTo>
                <a:cubicBezTo>
                  <a:pt x="2222" y="6740"/>
                  <a:pt x="2233" y="6745"/>
                  <a:pt x="2242" y="6763"/>
                </a:cubicBezTo>
                <a:cubicBezTo>
                  <a:pt x="2254" y="6786"/>
                  <a:pt x="2250" y="6815"/>
                  <a:pt x="2251" y="6843"/>
                </a:cubicBezTo>
                <a:cubicBezTo>
                  <a:pt x="2270" y="6837"/>
                  <a:pt x="2285" y="6809"/>
                  <a:pt x="2285" y="6775"/>
                </a:cubicBezTo>
                <a:cubicBezTo>
                  <a:pt x="2285" y="6738"/>
                  <a:pt x="2267" y="6707"/>
                  <a:pt x="2244" y="6707"/>
                </a:cubicBezTo>
                <a:close/>
                <a:moveTo>
                  <a:pt x="2452" y="6707"/>
                </a:moveTo>
                <a:cubicBezTo>
                  <a:pt x="2429" y="6707"/>
                  <a:pt x="2411" y="6738"/>
                  <a:pt x="2411" y="6775"/>
                </a:cubicBezTo>
                <a:cubicBezTo>
                  <a:pt x="2411" y="6813"/>
                  <a:pt x="2429" y="6844"/>
                  <a:pt x="2452" y="6844"/>
                </a:cubicBezTo>
                <a:cubicBezTo>
                  <a:pt x="2474" y="6844"/>
                  <a:pt x="2493" y="6813"/>
                  <a:pt x="2493" y="6775"/>
                </a:cubicBezTo>
                <a:cubicBezTo>
                  <a:pt x="2493" y="6738"/>
                  <a:pt x="2474" y="6707"/>
                  <a:pt x="2452" y="6707"/>
                </a:cubicBezTo>
                <a:close/>
                <a:moveTo>
                  <a:pt x="2666" y="6707"/>
                </a:moveTo>
                <a:cubicBezTo>
                  <a:pt x="2644" y="6707"/>
                  <a:pt x="2625" y="6738"/>
                  <a:pt x="2625" y="6775"/>
                </a:cubicBezTo>
                <a:cubicBezTo>
                  <a:pt x="2625" y="6813"/>
                  <a:pt x="2644" y="6844"/>
                  <a:pt x="2666" y="6844"/>
                </a:cubicBezTo>
                <a:cubicBezTo>
                  <a:pt x="2689" y="6844"/>
                  <a:pt x="2707" y="6813"/>
                  <a:pt x="2707" y="6775"/>
                </a:cubicBezTo>
                <a:cubicBezTo>
                  <a:pt x="2707" y="6738"/>
                  <a:pt x="2689" y="6707"/>
                  <a:pt x="2666" y="6707"/>
                </a:cubicBezTo>
                <a:close/>
                <a:moveTo>
                  <a:pt x="2874" y="6707"/>
                </a:moveTo>
                <a:cubicBezTo>
                  <a:pt x="2851" y="6707"/>
                  <a:pt x="2833" y="6738"/>
                  <a:pt x="2833" y="6775"/>
                </a:cubicBezTo>
                <a:cubicBezTo>
                  <a:pt x="2833" y="6813"/>
                  <a:pt x="2851" y="6844"/>
                  <a:pt x="2874" y="6844"/>
                </a:cubicBezTo>
                <a:cubicBezTo>
                  <a:pt x="2896" y="6844"/>
                  <a:pt x="2915" y="6813"/>
                  <a:pt x="2915" y="6775"/>
                </a:cubicBezTo>
                <a:cubicBezTo>
                  <a:pt x="2915" y="6738"/>
                  <a:pt x="2896" y="6707"/>
                  <a:pt x="2874" y="6707"/>
                </a:cubicBezTo>
                <a:close/>
                <a:moveTo>
                  <a:pt x="3081" y="6707"/>
                </a:moveTo>
                <a:cubicBezTo>
                  <a:pt x="3058" y="6707"/>
                  <a:pt x="3040" y="6738"/>
                  <a:pt x="3040" y="6775"/>
                </a:cubicBezTo>
                <a:cubicBezTo>
                  <a:pt x="3040" y="6813"/>
                  <a:pt x="3058" y="6844"/>
                  <a:pt x="3081" y="6844"/>
                </a:cubicBezTo>
                <a:cubicBezTo>
                  <a:pt x="3104" y="6844"/>
                  <a:pt x="3122" y="6813"/>
                  <a:pt x="3122" y="6775"/>
                </a:cubicBezTo>
                <a:cubicBezTo>
                  <a:pt x="3122" y="6738"/>
                  <a:pt x="3104" y="6707"/>
                  <a:pt x="3081" y="6707"/>
                </a:cubicBezTo>
                <a:close/>
                <a:moveTo>
                  <a:pt x="3296" y="6707"/>
                </a:moveTo>
                <a:cubicBezTo>
                  <a:pt x="3273" y="6707"/>
                  <a:pt x="3255" y="6738"/>
                  <a:pt x="3255" y="6775"/>
                </a:cubicBezTo>
                <a:cubicBezTo>
                  <a:pt x="3255" y="6813"/>
                  <a:pt x="3273" y="6844"/>
                  <a:pt x="3296" y="6844"/>
                </a:cubicBezTo>
                <a:cubicBezTo>
                  <a:pt x="3319" y="6844"/>
                  <a:pt x="3337" y="6813"/>
                  <a:pt x="3337" y="6775"/>
                </a:cubicBezTo>
                <a:cubicBezTo>
                  <a:pt x="3337" y="6738"/>
                  <a:pt x="3319" y="6707"/>
                  <a:pt x="3296" y="6707"/>
                </a:cubicBezTo>
                <a:close/>
                <a:moveTo>
                  <a:pt x="3503" y="6707"/>
                </a:moveTo>
                <a:cubicBezTo>
                  <a:pt x="3481" y="6707"/>
                  <a:pt x="3462" y="6738"/>
                  <a:pt x="3462" y="6775"/>
                </a:cubicBezTo>
                <a:cubicBezTo>
                  <a:pt x="3462" y="6813"/>
                  <a:pt x="3481" y="6844"/>
                  <a:pt x="3503" y="6844"/>
                </a:cubicBezTo>
                <a:cubicBezTo>
                  <a:pt x="3526" y="6844"/>
                  <a:pt x="3544" y="6813"/>
                  <a:pt x="3544" y="6775"/>
                </a:cubicBezTo>
                <a:cubicBezTo>
                  <a:pt x="3544" y="6738"/>
                  <a:pt x="3526" y="6707"/>
                  <a:pt x="3503" y="6707"/>
                </a:cubicBezTo>
                <a:close/>
                <a:moveTo>
                  <a:pt x="3711" y="6707"/>
                </a:moveTo>
                <a:cubicBezTo>
                  <a:pt x="3688" y="6707"/>
                  <a:pt x="3669" y="6738"/>
                  <a:pt x="3669" y="6775"/>
                </a:cubicBezTo>
                <a:cubicBezTo>
                  <a:pt x="3669" y="6813"/>
                  <a:pt x="3688" y="6844"/>
                  <a:pt x="3711" y="6844"/>
                </a:cubicBezTo>
                <a:cubicBezTo>
                  <a:pt x="3733" y="6844"/>
                  <a:pt x="3752" y="6813"/>
                  <a:pt x="3752" y="6775"/>
                </a:cubicBezTo>
                <a:cubicBezTo>
                  <a:pt x="3752" y="6738"/>
                  <a:pt x="3733" y="6707"/>
                  <a:pt x="3711" y="6707"/>
                </a:cubicBezTo>
                <a:close/>
                <a:moveTo>
                  <a:pt x="3925" y="6707"/>
                </a:moveTo>
                <a:cubicBezTo>
                  <a:pt x="3903" y="6707"/>
                  <a:pt x="3884" y="6738"/>
                  <a:pt x="3884" y="6775"/>
                </a:cubicBezTo>
                <a:cubicBezTo>
                  <a:pt x="3884" y="6813"/>
                  <a:pt x="3903" y="6844"/>
                  <a:pt x="3925" y="6844"/>
                </a:cubicBezTo>
                <a:cubicBezTo>
                  <a:pt x="3948" y="6844"/>
                  <a:pt x="3966" y="6813"/>
                  <a:pt x="3966" y="6775"/>
                </a:cubicBezTo>
                <a:cubicBezTo>
                  <a:pt x="3966" y="6738"/>
                  <a:pt x="3948" y="6707"/>
                  <a:pt x="3925" y="6707"/>
                </a:cubicBezTo>
                <a:close/>
                <a:moveTo>
                  <a:pt x="4133" y="6707"/>
                </a:moveTo>
                <a:cubicBezTo>
                  <a:pt x="4110" y="6707"/>
                  <a:pt x="4092" y="6738"/>
                  <a:pt x="4092" y="6775"/>
                </a:cubicBezTo>
                <a:cubicBezTo>
                  <a:pt x="4092" y="6813"/>
                  <a:pt x="4110" y="6844"/>
                  <a:pt x="4133" y="6844"/>
                </a:cubicBezTo>
                <a:cubicBezTo>
                  <a:pt x="4155" y="6844"/>
                  <a:pt x="4174" y="6813"/>
                  <a:pt x="4174" y="6775"/>
                </a:cubicBezTo>
                <a:cubicBezTo>
                  <a:pt x="4174" y="6738"/>
                  <a:pt x="4155" y="6707"/>
                  <a:pt x="4133" y="6707"/>
                </a:cubicBezTo>
                <a:close/>
                <a:moveTo>
                  <a:pt x="4348" y="6707"/>
                </a:moveTo>
                <a:cubicBezTo>
                  <a:pt x="4325" y="6707"/>
                  <a:pt x="4307" y="6738"/>
                  <a:pt x="4307" y="6775"/>
                </a:cubicBezTo>
                <a:cubicBezTo>
                  <a:pt x="4307" y="6813"/>
                  <a:pt x="4325" y="6844"/>
                  <a:pt x="4348" y="6844"/>
                </a:cubicBezTo>
                <a:cubicBezTo>
                  <a:pt x="4370" y="6844"/>
                  <a:pt x="4389" y="6813"/>
                  <a:pt x="4389" y="6775"/>
                </a:cubicBezTo>
                <a:cubicBezTo>
                  <a:pt x="4389" y="6738"/>
                  <a:pt x="4370" y="6707"/>
                  <a:pt x="4348" y="6707"/>
                </a:cubicBezTo>
                <a:close/>
                <a:moveTo>
                  <a:pt x="4555" y="6707"/>
                </a:moveTo>
                <a:cubicBezTo>
                  <a:pt x="4532" y="6707"/>
                  <a:pt x="4514" y="6738"/>
                  <a:pt x="4514" y="6775"/>
                </a:cubicBezTo>
                <a:cubicBezTo>
                  <a:pt x="4514" y="6813"/>
                  <a:pt x="4532" y="6844"/>
                  <a:pt x="4555" y="6844"/>
                </a:cubicBezTo>
                <a:cubicBezTo>
                  <a:pt x="4578" y="6844"/>
                  <a:pt x="4596" y="6813"/>
                  <a:pt x="4596" y="6775"/>
                </a:cubicBezTo>
                <a:cubicBezTo>
                  <a:pt x="4596" y="6738"/>
                  <a:pt x="4578" y="6707"/>
                  <a:pt x="4555" y="6707"/>
                </a:cubicBezTo>
                <a:close/>
                <a:moveTo>
                  <a:pt x="4762" y="6707"/>
                </a:moveTo>
                <a:cubicBezTo>
                  <a:pt x="4740" y="6707"/>
                  <a:pt x="4721" y="6738"/>
                  <a:pt x="4721" y="6775"/>
                </a:cubicBezTo>
                <a:cubicBezTo>
                  <a:pt x="4721" y="6813"/>
                  <a:pt x="4740" y="6844"/>
                  <a:pt x="4762" y="6844"/>
                </a:cubicBezTo>
                <a:cubicBezTo>
                  <a:pt x="4785" y="6844"/>
                  <a:pt x="4803" y="6813"/>
                  <a:pt x="4803" y="6775"/>
                </a:cubicBezTo>
                <a:cubicBezTo>
                  <a:pt x="4803" y="6738"/>
                  <a:pt x="4785" y="6707"/>
                  <a:pt x="4762" y="6707"/>
                </a:cubicBezTo>
                <a:close/>
                <a:moveTo>
                  <a:pt x="4977" y="6707"/>
                </a:moveTo>
                <a:cubicBezTo>
                  <a:pt x="4955" y="6707"/>
                  <a:pt x="4936" y="6738"/>
                  <a:pt x="4936" y="6775"/>
                </a:cubicBezTo>
                <a:cubicBezTo>
                  <a:pt x="4936" y="6813"/>
                  <a:pt x="4955" y="6844"/>
                  <a:pt x="4977" y="6844"/>
                </a:cubicBezTo>
                <a:cubicBezTo>
                  <a:pt x="5000" y="6844"/>
                  <a:pt x="5018" y="6813"/>
                  <a:pt x="5018" y="6775"/>
                </a:cubicBezTo>
                <a:cubicBezTo>
                  <a:pt x="5018" y="6738"/>
                  <a:pt x="5000" y="6707"/>
                  <a:pt x="4977" y="6707"/>
                </a:cubicBezTo>
                <a:close/>
                <a:moveTo>
                  <a:pt x="5392" y="6707"/>
                </a:moveTo>
                <a:cubicBezTo>
                  <a:pt x="5369" y="6707"/>
                  <a:pt x="5351" y="6738"/>
                  <a:pt x="5351" y="6775"/>
                </a:cubicBezTo>
                <a:cubicBezTo>
                  <a:pt x="5351" y="6813"/>
                  <a:pt x="5369" y="6844"/>
                  <a:pt x="5392" y="6844"/>
                </a:cubicBezTo>
                <a:cubicBezTo>
                  <a:pt x="5414" y="6844"/>
                  <a:pt x="5433" y="6813"/>
                  <a:pt x="5433" y="6775"/>
                </a:cubicBezTo>
                <a:cubicBezTo>
                  <a:pt x="5433" y="6738"/>
                  <a:pt x="5414" y="6707"/>
                  <a:pt x="5392" y="6707"/>
                </a:cubicBezTo>
                <a:close/>
                <a:moveTo>
                  <a:pt x="5607" y="6707"/>
                </a:moveTo>
                <a:cubicBezTo>
                  <a:pt x="5584" y="6707"/>
                  <a:pt x="5566" y="6738"/>
                  <a:pt x="5566" y="6775"/>
                </a:cubicBezTo>
                <a:cubicBezTo>
                  <a:pt x="5566" y="6813"/>
                  <a:pt x="5584" y="6844"/>
                  <a:pt x="5607" y="6844"/>
                </a:cubicBezTo>
                <a:cubicBezTo>
                  <a:pt x="5629" y="6844"/>
                  <a:pt x="5648" y="6813"/>
                  <a:pt x="5648" y="6775"/>
                </a:cubicBezTo>
                <a:cubicBezTo>
                  <a:pt x="5648" y="6738"/>
                  <a:pt x="5629" y="6707"/>
                  <a:pt x="5607" y="6707"/>
                </a:cubicBezTo>
                <a:close/>
                <a:moveTo>
                  <a:pt x="5814" y="6707"/>
                </a:moveTo>
                <a:cubicBezTo>
                  <a:pt x="5791" y="6707"/>
                  <a:pt x="5773" y="6738"/>
                  <a:pt x="5773" y="6775"/>
                </a:cubicBezTo>
                <a:cubicBezTo>
                  <a:pt x="5773" y="6813"/>
                  <a:pt x="5791" y="6844"/>
                  <a:pt x="5814" y="6844"/>
                </a:cubicBezTo>
                <a:cubicBezTo>
                  <a:pt x="5837" y="6844"/>
                  <a:pt x="5855" y="6813"/>
                  <a:pt x="5855" y="6775"/>
                </a:cubicBezTo>
                <a:cubicBezTo>
                  <a:pt x="5855" y="6738"/>
                  <a:pt x="5837" y="6707"/>
                  <a:pt x="5814" y="6707"/>
                </a:cubicBezTo>
                <a:close/>
                <a:moveTo>
                  <a:pt x="6021" y="6707"/>
                </a:moveTo>
                <a:cubicBezTo>
                  <a:pt x="5999" y="6707"/>
                  <a:pt x="5980" y="6738"/>
                  <a:pt x="5980" y="6775"/>
                </a:cubicBezTo>
                <a:cubicBezTo>
                  <a:pt x="5980" y="6813"/>
                  <a:pt x="5999" y="6844"/>
                  <a:pt x="6021" y="6844"/>
                </a:cubicBezTo>
                <a:cubicBezTo>
                  <a:pt x="6044" y="6844"/>
                  <a:pt x="6062" y="6813"/>
                  <a:pt x="6062" y="6775"/>
                </a:cubicBezTo>
                <a:cubicBezTo>
                  <a:pt x="6062" y="6738"/>
                  <a:pt x="6044" y="6707"/>
                  <a:pt x="6021" y="6707"/>
                </a:cubicBezTo>
                <a:close/>
                <a:moveTo>
                  <a:pt x="6236" y="6707"/>
                </a:moveTo>
                <a:cubicBezTo>
                  <a:pt x="6214" y="6707"/>
                  <a:pt x="6195" y="6738"/>
                  <a:pt x="6195" y="6775"/>
                </a:cubicBezTo>
                <a:cubicBezTo>
                  <a:pt x="6195" y="6813"/>
                  <a:pt x="6214" y="6844"/>
                  <a:pt x="6236" y="6844"/>
                </a:cubicBezTo>
                <a:cubicBezTo>
                  <a:pt x="6259" y="6844"/>
                  <a:pt x="6277" y="6813"/>
                  <a:pt x="6277" y="6775"/>
                </a:cubicBezTo>
                <a:cubicBezTo>
                  <a:pt x="6277" y="6738"/>
                  <a:pt x="6259" y="6707"/>
                  <a:pt x="6236" y="6707"/>
                </a:cubicBezTo>
                <a:close/>
                <a:moveTo>
                  <a:pt x="6443" y="6707"/>
                </a:moveTo>
                <a:cubicBezTo>
                  <a:pt x="6421" y="6707"/>
                  <a:pt x="6402" y="6738"/>
                  <a:pt x="6402" y="6775"/>
                </a:cubicBezTo>
                <a:cubicBezTo>
                  <a:pt x="6402" y="6813"/>
                  <a:pt x="6421" y="6844"/>
                  <a:pt x="6443" y="6844"/>
                </a:cubicBezTo>
                <a:cubicBezTo>
                  <a:pt x="6466" y="6844"/>
                  <a:pt x="6484" y="6813"/>
                  <a:pt x="6484" y="6775"/>
                </a:cubicBezTo>
                <a:cubicBezTo>
                  <a:pt x="6484" y="6738"/>
                  <a:pt x="6466" y="6707"/>
                  <a:pt x="6443" y="6707"/>
                </a:cubicBezTo>
                <a:close/>
                <a:moveTo>
                  <a:pt x="6651" y="6707"/>
                </a:moveTo>
                <a:cubicBezTo>
                  <a:pt x="6628" y="6707"/>
                  <a:pt x="6610" y="6738"/>
                  <a:pt x="6610" y="6775"/>
                </a:cubicBezTo>
                <a:cubicBezTo>
                  <a:pt x="6610" y="6813"/>
                  <a:pt x="6628" y="6844"/>
                  <a:pt x="6651" y="6844"/>
                </a:cubicBezTo>
                <a:cubicBezTo>
                  <a:pt x="6673" y="6844"/>
                  <a:pt x="6692" y="6813"/>
                  <a:pt x="6692" y="6775"/>
                </a:cubicBezTo>
                <a:cubicBezTo>
                  <a:pt x="6692" y="6738"/>
                  <a:pt x="6673" y="6707"/>
                  <a:pt x="6651" y="6707"/>
                </a:cubicBezTo>
                <a:close/>
                <a:moveTo>
                  <a:pt x="9591" y="6707"/>
                </a:moveTo>
                <a:cubicBezTo>
                  <a:pt x="9575" y="6707"/>
                  <a:pt x="9561" y="6723"/>
                  <a:pt x="9554" y="6745"/>
                </a:cubicBezTo>
                <a:cubicBezTo>
                  <a:pt x="9554" y="6749"/>
                  <a:pt x="9553" y="6753"/>
                  <a:pt x="9552" y="6757"/>
                </a:cubicBezTo>
                <a:cubicBezTo>
                  <a:pt x="9551" y="6763"/>
                  <a:pt x="9550" y="6769"/>
                  <a:pt x="9550" y="6775"/>
                </a:cubicBezTo>
                <a:cubicBezTo>
                  <a:pt x="9550" y="6813"/>
                  <a:pt x="9568" y="6844"/>
                  <a:pt x="9591" y="6844"/>
                </a:cubicBezTo>
                <a:cubicBezTo>
                  <a:pt x="9614" y="6844"/>
                  <a:pt x="9632" y="6813"/>
                  <a:pt x="9632" y="6775"/>
                </a:cubicBezTo>
                <a:cubicBezTo>
                  <a:pt x="9632" y="6738"/>
                  <a:pt x="9614" y="6707"/>
                  <a:pt x="9591" y="6707"/>
                </a:cubicBezTo>
                <a:close/>
                <a:moveTo>
                  <a:pt x="10013" y="6707"/>
                </a:moveTo>
                <a:cubicBezTo>
                  <a:pt x="9990" y="6707"/>
                  <a:pt x="9972" y="6738"/>
                  <a:pt x="9972" y="6775"/>
                </a:cubicBezTo>
                <a:cubicBezTo>
                  <a:pt x="9972" y="6813"/>
                  <a:pt x="9990" y="6844"/>
                  <a:pt x="10013" y="6844"/>
                </a:cubicBezTo>
                <a:cubicBezTo>
                  <a:pt x="10036" y="6844"/>
                  <a:pt x="10054" y="6813"/>
                  <a:pt x="10054" y="6775"/>
                </a:cubicBezTo>
                <a:cubicBezTo>
                  <a:pt x="10054" y="6738"/>
                  <a:pt x="10036" y="6707"/>
                  <a:pt x="10013" y="6707"/>
                </a:cubicBezTo>
                <a:close/>
                <a:moveTo>
                  <a:pt x="10643" y="6707"/>
                </a:moveTo>
                <a:cubicBezTo>
                  <a:pt x="10620" y="6707"/>
                  <a:pt x="10602" y="6738"/>
                  <a:pt x="10602" y="6775"/>
                </a:cubicBezTo>
                <a:cubicBezTo>
                  <a:pt x="10602" y="6813"/>
                  <a:pt x="10620" y="6844"/>
                  <a:pt x="10643" y="6844"/>
                </a:cubicBezTo>
                <a:cubicBezTo>
                  <a:pt x="10665" y="6844"/>
                  <a:pt x="10684" y="6813"/>
                  <a:pt x="10684" y="6775"/>
                </a:cubicBezTo>
                <a:cubicBezTo>
                  <a:pt x="10684" y="6738"/>
                  <a:pt x="10665" y="6707"/>
                  <a:pt x="10643" y="6707"/>
                </a:cubicBezTo>
                <a:close/>
                <a:moveTo>
                  <a:pt x="10850" y="6707"/>
                </a:moveTo>
                <a:cubicBezTo>
                  <a:pt x="10827" y="6707"/>
                  <a:pt x="10809" y="6738"/>
                  <a:pt x="10809" y="6775"/>
                </a:cubicBezTo>
                <a:cubicBezTo>
                  <a:pt x="10809" y="6813"/>
                  <a:pt x="10827" y="6844"/>
                  <a:pt x="10850" y="6844"/>
                </a:cubicBezTo>
                <a:cubicBezTo>
                  <a:pt x="10873" y="6844"/>
                  <a:pt x="10891" y="6813"/>
                  <a:pt x="10891" y="6775"/>
                </a:cubicBezTo>
                <a:cubicBezTo>
                  <a:pt x="10891" y="6738"/>
                  <a:pt x="10873" y="6707"/>
                  <a:pt x="10850" y="6707"/>
                </a:cubicBezTo>
                <a:close/>
                <a:moveTo>
                  <a:pt x="11065" y="6707"/>
                </a:moveTo>
                <a:cubicBezTo>
                  <a:pt x="11042" y="6707"/>
                  <a:pt x="11024" y="6738"/>
                  <a:pt x="11024" y="6775"/>
                </a:cubicBezTo>
                <a:cubicBezTo>
                  <a:pt x="11024" y="6813"/>
                  <a:pt x="11042" y="6844"/>
                  <a:pt x="11065" y="6844"/>
                </a:cubicBezTo>
                <a:cubicBezTo>
                  <a:pt x="11087" y="6844"/>
                  <a:pt x="11106" y="6813"/>
                  <a:pt x="11106" y="6775"/>
                </a:cubicBezTo>
                <a:cubicBezTo>
                  <a:pt x="11106" y="6738"/>
                  <a:pt x="11087" y="6707"/>
                  <a:pt x="11065" y="6707"/>
                </a:cubicBezTo>
                <a:close/>
                <a:moveTo>
                  <a:pt x="11272" y="6707"/>
                </a:moveTo>
                <a:cubicBezTo>
                  <a:pt x="11249" y="6707"/>
                  <a:pt x="11231" y="6738"/>
                  <a:pt x="11231" y="6775"/>
                </a:cubicBezTo>
                <a:cubicBezTo>
                  <a:pt x="11231" y="6813"/>
                  <a:pt x="11249" y="6844"/>
                  <a:pt x="11272" y="6844"/>
                </a:cubicBezTo>
                <a:cubicBezTo>
                  <a:pt x="11295" y="6844"/>
                  <a:pt x="11313" y="6813"/>
                  <a:pt x="11313" y="6775"/>
                </a:cubicBezTo>
                <a:cubicBezTo>
                  <a:pt x="11313" y="6738"/>
                  <a:pt x="11295" y="6707"/>
                  <a:pt x="11272" y="6707"/>
                </a:cubicBezTo>
                <a:close/>
                <a:moveTo>
                  <a:pt x="11479" y="6707"/>
                </a:moveTo>
                <a:cubicBezTo>
                  <a:pt x="11457" y="6707"/>
                  <a:pt x="11438" y="6738"/>
                  <a:pt x="11438" y="6775"/>
                </a:cubicBezTo>
                <a:cubicBezTo>
                  <a:pt x="11438" y="6813"/>
                  <a:pt x="11457" y="6844"/>
                  <a:pt x="11479" y="6844"/>
                </a:cubicBezTo>
                <a:cubicBezTo>
                  <a:pt x="11502" y="6844"/>
                  <a:pt x="11520" y="6813"/>
                  <a:pt x="11520" y="6775"/>
                </a:cubicBezTo>
                <a:cubicBezTo>
                  <a:pt x="11520" y="6738"/>
                  <a:pt x="11502" y="6707"/>
                  <a:pt x="11479" y="6707"/>
                </a:cubicBezTo>
                <a:close/>
                <a:moveTo>
                  <a:pt x="11694" y="6707"/>
                </a:moveTo>
                <a:cubicBezTo>
                  <a:pt x="11672" y="6707"/>
                  <a:pt x="11653" y="6738"/>
                  <a:pt x="11653" y="6775"/>
                </a:cubicBezTo>
                <a:cubicBezTo>
                  <a:pt x="11653" y="6813"/>
                  <a:pt x="11672" y="6844"/>
                  <a:pt x="11694" y="6844"/>
                </a:cubicBezTo>
                <a:cubicBezTo>
                  <a:pt x="11717" y="6844"/>
                  <a:pt x="11735" y="6813"/>
                  <a:pt x="11735" y="6775"/>
                </a:cubicBezTo>
                <a:cubicBezTo>
                  <a:pt x="11735" y="6738"/>
                  <a:pt x="11717" y="6707"/>
                  <a:pt x="11694" y="6707"/>
                </a:cubicBezTo>
                <a:close/>
                <a:moveTo>
                  <a:pt x="11902" y="6707"/>
                </a:moveTo>
                <a:cubicBezTo>
                  <a:pt x="11879" y="6707"/>
                  <a:pt x="11861" y="6738"/>
                  <a:pt x="11861" y="6775"/>
                </a:cubicBezTo>
                <a:cubicBezTo>
                  <a:pt x="11861" y="6813"/>
                  <a:pt x="11879" y="6844"/>
                  <a:pt x="11902" y="6844"/>
                </a:cubicBezTo>
                <a:cubicBezTo>
                  <a:pt x="11924" y="6844"/>
                  <a:pt x="11943" y="6813"/>
                  <a:pt x="11943" y="6775"/>
                </a:cubicBezTo>
                <a:cubicBezTo>
                  <a:pt x="11943" y="6738"/>
                  <a:pt x="11924" y="6707"/>
                  <a:pt x="11902" y="6707"/>
                </a:cubicBezTo>
                <a:close/>
                <a:moveTo>
                  <a:pt x="12109" y="6707"/>
                </a:moveTo>
                <a:cubicBezTo>
                  <a:pt x="12086" y="6707"/>
                  <a:pt x="12068" y="6738"/>
                  <a:pt x="12068" y="6775"/>
                </a:cubicBezTo>
                <a:cubicBezTo>
                  <a:pt x="12068" y="6813"/>
                  <a:pt x="12086" y="6844"/>
                  <a:pt x="12109" y="6844"/>
                </a:cubicBezTo>
                <a:cubicBezTo>
                  <a:pt x="12132" y="6844"/>
                  <a:pt x="12150" y="6813"/>
                  <a:pt x="12150" y="6775"/>
                </a:cubicBezTo>
                <a:cubicBezTo>
                  <a:pt x="12150" y="6738"/>
                  <a:pt x="12132" y="6707"/>
                  <a:pt x="12109" y="6707"/>
                </a:cubicBezTo>
                <a:close/>
                <a:moveTo>
                  <a:pt x="12324" y="6707"/>
                </a:moveTo>
                <a:cubicBezTo>
                  <a:pt x="12301" y="6707"/>
                  <a:pt x="12283" y="6738"/>
                  <a:pt x="12283" y="6775"/>
                </a:cubicBezTo>
                <a:cubicBezTo>
                  <a:pt x="12283" y="6813"/>
                  <a:pt x="12301" y="6844"/>
                  <a:pt x="12324" y="6844"/>
                </a:cubicBezTo>
                <a:cubicBezTo>
                  <a:pt x="12346" y="6844"/>
                  <a:pt x="12365" y="6813"/>
                  <a:pt x="12365" y="6775"/>
                </a:cubicBezTo>
                <a:cubicBezTo>
                  <a:pt x="12365" y="6738"/>
                  <a:pt x="12346" y="6707"/>
                  <a:pt x="12324" y="6707"/>
                </a:cubicBezTo>
                <a:close/>
                <a:moveTo>
                  <a:pt x="12531" y="6707"/>
                </a:moveTo>
                <a:cubicBezTo>
                  <a:pt x="12508" y="6707"/>
                  <a:pt x="12490" y="6738"/>
                  <a:pt x="12490" y="6775"/>
                </a:cubicBezTo>
                <a:cubicBezTo>
                  <a:pt x="12490" y="6813"/>
                  <a:pt x="12508" y="6844"/>
                  <a:pt x="12531" y="6844"/>
                </a:cubicBezTo>
                <a:cubicBezTo>
                  <a:pt x="12554" y="6844"/>
                  <a:pt x="12572" y="6813"/>
                  <a:pt x="12572" y="6775"/>
                </a:cubicBezTo>
                <a:cubicBezTo>
                  <a:pt x="12572" y="6738"/>
                  <a:pt x="12554" y="6707"/>
                  <a:pt x="12531" y="6707"/>
                </a:cubicBezTo>
                <a:close/>
                <a:moveTo>
                  <a:pt x="12738" y="6707"/>
                </a:moveTo>
                <a:cubicBezTo>
                  <a:pt x="12716" y="6707"/>
                  <a:pt x="12697" y="6738"/>
                  <a:pt x="12697" y="6775"/>
                </a:cubicBezTo>
                <a:cubicBezTo>
                  <a:pt x="12697" y="6813"/>
                  <a:pt x="12716" y="6844"/>
                  <a:pt x="12738" y="6844"/>
                </a:cubicBezTo>
                <a:cubicBezTo>
                  <a:pt x="12761" y="6844"/>
                  <a:pt x="12779" y="6813"/>
                  <a:pt x="12779" y="6775"/>
                </a:cubicBezTo>
                <a:cubicBezTo>
                  <a:pt x="12779" y="6738"/>
                  <a:pt x="12761" y="6707"/>
                  <a:pt x="12738" y="6707"/>
                </a:cubicBezTo>
                <a:close/>
                <a:moveTo>
                  <a:pt x="12953" y="6707"/>
                </a:moveTo>
                <a:cubicBezTo>
                  <a:pt x="12931" y="6707"/>
                  <a:pt x="12912" y="6738"/>
                  <a:pt x="12912" y="6775"/>
                </a:cubicBezTo>
                <a:cubicBezTo>
                  <a:pt x="12912" y="6813"/>
                  <a:pt x="12931" y="6844"/>
                  <a:pt x="12953" y="6844"/>
                </a:cubicBezTo>
                <a:cubicBezTo>
                  <a:pt x="12976" y="6844"/>
                  <a:pt x="12994" y="6813"/>
                  <a:pt x="12994" y="6775"/>
                </a:cubicBezTo>
                <a:cubicBezTo>
                  <a:pt x="12994" y="6738"/>
                  <a:pt x="12976" y="6707"/>
                  <a:pt x="12953" y="6707"/>
                </a:cubicBezTo>
                <a:close/>
                <a:moveTo>
                  <a:pt x="13161" y="6707"/>
                </a:moveTo>
                <a:cubicBezTo>
                  <a:pt x="13138" y="6707"/>
                  <a:pt x="13120" y="6738"/>
                  <a:pt x="13120" y="6775"/>
                </a:cubicBezTo>
                <a:cubicBezTo>
                  <a:pt x="13120" y="6813"/>
                  <a:pt x="13138" y="6844"/>
                  <a:pt x="13161" y="6844"/>
                </a:cubicBezTo>
                <a:cubicBezTo>
                  <a:pt x="13183" y="6844"/>
                  <a:pt x="13202" y="6813"/>
                  <a:pt x="13202" y="6775"/>
                </a:cubicBezTo>
                <a:cubicBezTo>
                  <a:pt x="13202" y="6738"/>
                  <a:pt x="13183" y="6707"/>
                  <a:pt x="13161" y="6707"/>
                </a:cubicBezTo>
                <a:close/>
                <a:moveTo>
                  <a:pt x="13368" y="6707"/>
                </a:moveTo>
                <a:cubicBezTo>
                  <a:pt x="13345" y="6707"/>
                  <a:pt x="13327" y="6738"/>
                  <a:pt x="13327" y="6775"/>
                </a:cubicBezTo>
                <a:cubicBezTo>
                  <a:pt x="13327" y="6813"/>
                  <a:pt x="13345" y="6844"/>
                  <a:pt x="13368" y="6844"/>
                </a:cubicBezTo>
                <a:cubicBezTo>
                  <a:pt x="13391" y="6844"/>
                  <a:pt x="13409" y="6813"/>
                  <a:pt x="13409" y="6775"/>
                </a:cubicBezTo>
                <a:cubicBezTo>
                  <a:pt x="13409" y="6738"/>
                  <a:pt x="13391" y="6707"/>
                  <a:pt x="13368" y="6707"/>
                </a:cubicBezTo>
                <a:close/>
                <a:moveTo>
                  <a:pt x="13583" y="6707"/>
                </a:moveTo>
                <a:cubicBezTo>
                  <a:pt x="13560" y="6707"/>
                  <a:pt x="13542" y="6738"/>
                  <a:pt x="13542" y="6775"/>
                </a:cubicBezTo>
                <a:cubicBezTo>
                  <a:pt x="13542" y="6813"/>
                  <a:pt x="13560" y="6844"/>
                  <a:pt x="13583" y="6844"/>
                </a:cubicBezTo>
                <a:cubicBezTo>
                  <a:pt x="13605" y="6844"/>
                  <a:pt x="13624" y="6813"/>
                  <a:pt x="13624" y="6775"/>
                </a:cubicBezTo>
                <a:cubicBezTo>
                  <a:pt x="13624" y="6738"/>
                  <a:pt x="13605" y="6707"/>
                  <a:pt x="13583" y="6707"/>
                </a:cubicBezTo>
                <a:close/>
                <a:moveTo>
                  <a:pt x="13790" y="6707"/>
                </a:moveTo>
                <a:cubicBezTo>
                  <a:pt x="13767" y="6707"/>
                  <a:pt x="13749" y="6738"/>
                  <a:pt x="13749" y="6775"/>
                </a:cubicBezTo>
                <a:cubicBezTo>
                  <a:pt x="13749" y="6813"/>
                  <a:pt x="13767" y="6844"/>
                  <a:pt x="13790" y="6844"/>
                </a:cubicBezTo>
                <a:cubicBezTo>
                  <a:pt x="13813" y="6844"/>
                  <a:pt x="13831" y="6813"/>
                  <a:pt x="13831" y="6775"/>
                </a:cubicBezTo>
                <a:cubicBezTo>
                  <a:pt x="13831" y="6738"/>
                  <a:pt x="13813" y="6707"/>
                  <a:pt x="13790" y="6707"/>
                </a:cubicBezTo>
                <a:close/>
                <a:moveTo>
                  <a:pt x="13997" y="6707"/>
                </a:moveTo>
                <a:cubicBezTo>
                  <a:pt x="13975" y="6707"/>
                  <a:pt x="13956" y="6738"/>
                  <a:pt x="13956" y="6775"/>
                </a:cubicBezTo>
                <a:cubicBezTo>
                  <a:pt x="13956" y="6813"/>
                  <a:pt x="13975" y="6844"/>
                  <a:pt x="13997" y="6844"/>
                </a:cubicBezTo>
                <a:cubicBezTo>
                  <a:pt x="14020" y="6844"/>
                  <a:pt x="14038" y="6813"/>
                  <a:pt x="14038" y="6775"/>
                </a:cubicBezTo>
                <a:cubicBezTo>
                  <a:pt x="14038" y="6738"/>
                  <a:pt x="14020" y="6707"/>
                  <a:pt x="13997" y="6707"/>
                </a:cubicBezTo>
                <a:close/>
                <a:moveTo>
                  <a:pt x="14212" y="6707"/>
                </a:moveTo>
                <a:cubicBezTo>
                  <a:pt x="14190" y="6707"/>
                  <a:pt x="14171" y="6738"/>
                  <a:pt x="14171" y="6775"/>
                </a:cubicBezTo>
                <a:cubicBezTo>
                  <a:pt x="14171" y="6813"/>
                  <a:pt x="14190" y="6844"/>
                  <a:pt x="14212" y="6844"/>
                </a:cubicBezTo>
                <a:cubicBezTo>
                  <a:pt x="14235" y="6844"/>
                  <a:pt x="14253" y="6813"/>
                  <a:pt x="14253" y="6775"/>
                </a:cubicBezTo>
                <a:cubicBezTo>
                  <a:pt x="14253" y="6738"/>
                  <a:pt x="14235" y="6707"/>
                  <a:pt x="14212" y="6707"/>
                </a:cubicBezTo>
                <a:close/>
                <a:moveTo>
                  <a:pt x="14420" y="6707"/>
                </a:moveTo>
                <a:cubicBezTo>
                  <a:pt x="14397" y="6707"/>
                  <a:pt x="14379" y="6738"/>
                  <a:pt x="14379" y="6775"/>
                </a:cubicBezTo>
                <a:cubicBezTo>
                  <a:pt x="14379" y="6813"/>
                  <a:pt x="14397" y="6844"/>
                  <a:pt x="14420" y="6844"/>
                </a:cubicBezTo>
                <a:cubicBezTo>
                  <a:pt x="14442" y="6844"/>
                  <a:pt x="14461" y="6813"/>
                  <a:pt x="14461" y="6775"/>
                </a:cubicBezTo>
                <a:cubicBezTo>
                  <a:pt x="14461" y="6738"/>
                  <a:pt x="14442" y="6707"/>
                  <a:pt x="14420" y="6707"/>
                </a:cubicBezTo>
                <a:close/>
                <a:moveTo>
                  <a:pt x="14627" y="6707"/>
                </a:moveTo>
                <a:cubicBezTo>
                  <a:pt x="14604" y="6707"/>
                  <a:pt x="14586" y="6738"/>
                  <a:pt x="14586" y="6775"/>
                </a:cubicBezTo>
                <a:cubicBezTo>
                  <a:pt x="14586" y="6813"/>
                  <a:pt x="14604" y="6844"/>
                  <a:pt x="14627" y="6844"/>
                </a:cubicBezTo>
                <a:cubicBezTo>
                  <a:pt x="14649" y="6844"/>
                  <a:pt x="14668" y="6813"/>
                  <a:pt x="14668" y="6775"/>
                </a:cubicBezTo>
                <a:cubicBezTo>
                  <a:pt x="14668" y="6738"/>
                  <a:pt x="14649" y="6707"/>
                  <a:pt x="14627" y="6707"/>
                </a:cubicBezTo>
                <a:close/>
                <a:moveTo>
                  <a:pt x="14842" y="6707"/>
                </a:moveTo>
                <a:cubicBezTo>
                  <a:pt x="14819" y="6707"/>
                  <a:pt x="14801" y="6738"/>
                  <a:pt x="14801" y="6775"/>
                </a:cubicBezTo>
                <a:cubicBezTo>
                  <a:pt x="14801" y="6813"/>
                  <a:pt x="14819" y="6844"/>
                  <a:pt x="14842" y="6844"/>
                </a:cubicBezTo>
                <a:cubicBezTo>
                  <a:pt x="14864" y="6844"/>
                  <a:pt x="14883" y="6813"/>
                  <a:pt x="14883" y="6775"/>
                </a:cubicBezTo>
                <a:cubicBezTo>
                  <a:pt x="14883" y="6738"/>
                  <a:pt x="14864" y="6707"/>
                  <a:pt x="14842" y="6707"/>
                </a:cubicBezTo>
                <a:close/>
                <a:moveTo>
                  <a:pt x="15049" y="6707"/>
                </a:moveTo>
                <a:cubicBezTo>
                  <a:pt x="15026" y="6707"/>
                  <a:pt x="15008" y="6738"/>
                  <a:pt x="15008" y="6775"/>
                </a:cubicBezTo>
                <a:cubicBezTo>
                  <a:pt x="15008" y="6813"/>
                  <a:pt x="15026" y="6844"/>
                  <a:pt x="15049" y="6844"/>
                </a:cubicBezTo>
                <a:cubicBezTo>
                  <a:pt x="15072" y="6844"/>
                  <a:pt x="15090" y="6813"/>
                  <a:pt x="15090" y="6775"/>
                </a:cubicBezTo>
                <a:cubicBezTo>
                  <a:pt x="15090" y="6738"/>
                  <a:pt x="15072" y="6707"/>
                  <a:pt x="15049" y="6707"/>
                </a:cubicBezTo>
                <a:close/>
                <a:moveTo>
                  <a:pt x="15256" y="6707"/>
                </a:moveTo>
                <a:cubicBezTo>
                  <a:pt x="15234" y="6707"/>
                  <a:pt x="15215" y="6738"/>
                  <a:pt x="15215" y="6775"/>
                </a:cubicBezTo>
                <a:cubicBezTo>
                  <a:pt x="15215" y="6813"/>
                  <a:pt x="15234" y="6844"/>
                  <a:pt x="15256" y="6844"/>
                </a:cubicBezTo>
                <a:cubicBezTo>
                  <a:pt x="15279" y="6844"/>
                  <a:pt x="15297" y="6813"/>
                  <a:pt x="15297" y="6775"/>
                </a:cubicBezTo>
                <a:cubicBezTo>
                  <a:pt x="15297" y="6738"/>
                  <a:pt x="15279" y="6707"/>
                  <a:pt x="15256" y="6707"/>
                </a:cubicBezTo>
                <a:close/>
                <a:moveTo>
                  <a:pt x="15471" y="6707"/>
                </a:moveTo>
                <a:cubicBezTo>
                  <a:pt x="15449" y="6707"/>
                  <a:pt x="15430" y="6738"/>
                  <a:pt x="15430" y="6775"/>
                </a:cubicBezTo>
                <a:cubicBezTo>
                  <a:pt x="15430" y="6813"/>
                  <a:pt x="15449" y="6844"/>
                  <a:pt x="15471" y="6844"/>
                </a:cubicBezTo>
                <a:cubicBezTo>
                  <a:pt x="15494" y="6844"/>
                  <a:pt x="15512" y="6813"/>
                  <a:pt x="15512" y="6775"/>
                </a:cubicBezTo>
                <a:cubicBezTo>
                  <a:pt x="15512" y="6738"/>
                  <a:pt x="15494" y="6707"/>
                  <a:pt x="15471" y="6707"/>
                </a:cubicBezTo>
                <a:close/>
                <a:moveTo>
                  <a:pt x="15679" y="6707"/>
                </a:moveTo>
                <a:cubicBezTo>
                  <a:pt x="15656" y="6707"/>
                  <a:pt x="15638" y="6738"/>
                  <a:pt x="15638" y="6775"/>
                </a:cubicBezTo>
                <a:cubicBezTo>
                  <a:pt x="15638" y="6813"/>
                  <a:pt x="15656" y="6844"/>
                  <a:pt x="15679" y="6844"/>
                </a:cubicBezTo>
                <a:cubicBezTo>
                  <a:pt x="15701" y="6844"/>
                  <a:pt x="15720" y="6813"/>
                  <a:pt x="15720" y="6775"/>
                </a:cubicBezTo>
                <a:cubicBezTo>
                  <a:pt x="15720" y="6738"/>
                  <a:pt x="15701" y="6707"/>
                  <a:pt x="15679" y="6707"/>
                </a:cubicBezTo>
                <a:close/>
                <a:moveTo>
                  <a:pt x="15894" y="6707"/>
                </a:moveTo>
                <a:cubicBezTo>
                  <a:pt x="15871" y="6707"/>
                  <a:pt x="15853" y="6738"/>
                  <a:pt x="15853" y="6775"/>
                </a:cubicBezTo>
                <a:cubicBezTo>
                  <a:pt x="15853" y="6813"/>
                  <a:pt x="15871" y="6844"/>
                  <a:pt x="15894" y="6844"/>
                </a:cubicBezTo>
                <a:cubicBezTo>
                  <a:pt x="15916" y="6844"/>
                  <a:pt x="15935" y="6813"/>
                  <a:pt x="15935" y="6775"/>
                </a:cubicBezTo>
                <a:cubicBezTo>
                  <a:pt x="15935" y="6738"/>
                  <a:pt x="15916" y="6707"/>
                  <a:pt x="15894" y="6707"/>
                </a:cubicBezTo>
                <a:close/>
                <a:moveTo>
                  <a:pt x="16101" y="6707"/>
                </a:moveTo>
                <a:cubicBezTo>
                  <a:pt x="16078" y="6707"/>
                  <a:pt x="16060" y="6738"/>
                  <a:pt x="16060" y="6775"/>
                </a:cubicBezTo>
                <a:cubicBezTo>
                  <a:pt x="16060" y="6813"/>
                  <a:pt x="16078" y="6844"/>
                  <a:pt x="16101" y="6844"/>
                </a:cubicBezTo>
                <a:cubicBezTo>
                  <a:pt x="16123" y="6844"/>
                  <a:pt x="16142" y="6813"/>
                  <a:pt x="16142" y="6775"/>
                </a:cubicBezTo>
                <a:cubicBezTo>
                  <a:pt x="16142" y="6738"/>
                  <a:pt x="16123" y="6707"/>
                  <a:pt x="16101" y="6707"/>
                </a:cubicBezTo>
                <a:close/>
                <a:moveTo>
                  <a:pt x="16308" y="6707"/>
                </a:moveTo>
                <a:cubicBezTo>
                  <a:pt x="16285" y="6707"/>
                  <a:pt x="16267" y="6738"/>
                  <a:pt x="16267" y="6775"/>
                </a:cubicBezTo>
                <a:cubicBezTo>
                  <a:pt x="16267" y="6813"/>
                  <a:pt x="16285" y="6844"/>
                  <a:pt x="16308" y="6844"/>
                </a:cubicBezTo>
                <a:cubicBezTo>
                  <a:pt x="16331" y="6844"/>
                  <a:pt x="16349" y="6813"/>
                  <a:pt x="16349" y="6775"/>
                </a:cubicBezTo>
                <a:cubicBezTo>
                  <a:pt x="16349" y="6738"/>
                  <a:pt x="16331" y="6707"/>
                  <a:pt x="16308" y="6707"/>
                </a:cubicBezTo>
                <a:close/>
                <a:moveTo>
                  <a:pt x="16523" y="6707"/>
                </a:moveTo>
                <a:cubicBezTo>
                  <a:pt x="16500" y="6707"/>
                  <a:pt x="16482" y="6738"/>
                  <a:pt x="16482" y="6775"/>
                </a:cubicBezTo>
                <a:cubicBezTo>
                  <a:pt x="16482" y="6813"/>
                  <a:pt x="16500" y="6844"/>
                  <a:pt x="16523" y="6844"/>
                </a:cubicBezTo>
                <a:cubicBezTo>
                  <a:pt x="16546" y="6844"/>
                  <a:pt x="16564" y="6813"/>
                  <a:pt x="16564" y="6775"/>
                </a:cubicBezTo>
                <a:cubicBezTo>
                  <a:pt x="16564" y="6738"/>
                  <a:pt x="16546" y="6707"/>
                  <a:pt x="16523" y="6707"/>
                </a:cubicBezTo>
                <a:close/>
                <a:moveTo>
                  <a:pt x="16730" y="6707"/>
                </a:moveTo>
                <a:cubicBezTo>
                  <a:pt x="16708" y="6707"/>
                  <a:pt x="16689" y="6738"/>
                  <a:pt x="16689" y="6775"/>
                </a:cubicBezTo>
                <a:cubicBezTo>
                  <a:pt x="16689" y="6813"/>
                  <a:pt x="16708" y="6844"/>
                  <a:pt x="16730" y="6844"/>
                </a:cubicBezTo>
                <a:cubicBezTo>
                  <a:pt x="16753" y="6844"/>
                  <a:pt x="16771" y="6813"/>
                  <a:pt x="16771" y="6775"/>
                </a:cubicBezTo>
                <a:cubicBezTo>
                  <a:pt x="16771" y="6738"/>
                  <a:pt x="16753" y="6707"/>
                  <a:pt x="16730" y="6707"/>
                </a:cubicBezTo>
                <a:close/>
                <a:moveTo>
                  <a:pt x="16938" y="6707"/>
                </a:moveTo>
                <a:cubicBezTo>
                  <a:pt x="16915" y="6707"/>
                  <a:pt x="16897" y="6738"/>
                  <a:pt x="16897" y="6775"/>
                </a:cubicBezTo>
                <a:cubicBezTo>
                  <a:pt x="16897" y="6813"/>
                  <a:pt x="16915" y="6844"/>
                  <a:pt x="16938" y="6844"/>
                </a:cubicBezTo>
                <a:cubicBezTo>
                  <a:pt x="16960" y="6844"/>
                  <a:pt x="16979" y="6813"/>
                  <a:pt x="16979" y="6775"/>
                </a:cubicBezTo>
                <a:cubicBezTo>
                  <a:pt x="16979" y="6738"/>
                  <a:pt x="16960" y="6707"/>
                  <a:pt x="16938" y="6707"/>
                </a:cubicBezTo>
                <a:close/>
                <a:moveTo>
                  <a:pt x="17153" y="6707"/>
                </a:moveTo>
                <a:cubicBezTo>
                  <a:pt x="17130" y="6707"/>
                  <a:pt x="17111" y="6738"/>
                  <a:pt x="17111" y="6775"/>
                </a:cubicBezTo>
                <a:cubicBezTo>
                  <a:pt x="17111" y="6813"/>
                  <a:pt x="17130" y="6844"/>
                  <a:pt x="17153" y="6844"/>
                </a:cubicBezTo>
                <a:cubicBezTo>
                  <a:pt x="17175" y="6844"/>
                  <a:pt x="17194" y="6813"/>
                  <a:pt x="17194" y="6775"/>
                </a:cubicBezTo>
                <a:cubicBezTo>
                  <a:pt x="17194" y="6738"/>
                  <a:pt x="17175" y="6707"/>
                  <a:pt x="17153" y="6707"/>
                </a:cubicBezTo>
                <a:close/>
                <a:moveTo>
                  <a:pt x="17360" y="6707"/>
                </a:moveTo>
                <a:cubicBezTo>
                  <a:pt x="17337" y="6707"/>
                  <a:pt x="17319" y="6738"/>
                  <a:pt x="17319" y="6775"/>
                </a:cubicBezTo>
                <a:cubicBezTo>
                  <a:pt x="17319" y="6813"/>
                  <a:pt x="17337" y="6844"/>
                  <a:pt x="17360" y="6844"/>
                </a:cubicBezTo>
                <a:cubicBezTo>
                  <a:pt x="17382" y="6844"/>
                  <a:pt x="17401" y="6813"/>
                  <a:pt x="17401" y="6775"/>
                </a:cubicBezTo>
                <a:cubicBezTo>
                  <a:pt x="17401" y="6738"/>
                  <a:pt x="17382" y="6707"/>
                  <a:pt x="17360" y="6707"/>
                </a:cubicBezTo>
                <a:close/>
                <a:moveTo>
                  <a:pt x="17567" y="6707"/>
                </a:moveTo>
                <a:cubicBezTo>
                  <a:pt x="17544" y="6707"/>
                  <a:pt x="17526" y="6738"/>
                  <a:pt x="17526" y="6775"/>
                </a:cubicBezTo>
                <a:cubicBezTo>
                  <a:pt x="17526" y="6813"/>
                  <a:pt x="17544" y="6844"/>
                  <a:pt x="17567" y="6844"/>
                </a:cubicBezTo>
                <a:cubicBezTo>
                  <a:pt x="17590" y="6844"/>
                  <a:pt x="17608" y="6813"/>
                  <a:pt x="17608" y="6775"/>
                </a:cubicBezTo>
                <a:cubicBezTo>
                  <a:pt x="17608" y="6738"/>
                  <a:pt x="17590" y="6707"/>
                  <a:pt x="17567" y="6707"/>
                </a:cubicBezTo>
                <a:close/>
                <a:moveTo>
                  <a:pt x="17782" y="6707"/>
                </a:moveTo>
                <a:cubicBezTo>
                  <a:pt x="17759" y="6707"/>
                  <a:pt x="17741" y="6738"/>
                  <a:pt x="17741" y="6775"/>
                </a:cubicBezTo>
                <a:cubicBezTo>
                  <a:pt x="17741" y="6813"/>
                  <a:pt x="17759" y="6844"/>
                  <a:pt x="17782" y="6844"/>
                </a:cubicBezTo>
                <a:cubicBezTo>
                  <a:pt x="17805" y="6844"/>
                  <a:pt x="17823" y="6813"/>
                  <a:pt x="17823" y="6775"/>
                </a:cubicBezTo>
                <a:cubicBezTo>
                  <a:pt x="17823" y="6738"/>
                  <a:pt x="17805" y="6707"/>
                  <a:pt x="17782" y="6707"/>
                </a:cubicBezTo>
                <a:close/>
                <a:moveTo>
                  <a:pt x="17989" y="6707"/>
                </a:moveTo>
                <a:cubicBezTo>
                  <a:pt x="17967" y="6707"/>
                  <a:pt x="17948" y="6738"/>
                  <a:pt x="17948" y="6775"/>
                </a:cubicBezTo>
                <a:cubicBezTo>
                  <a:pt x="17948" y="6813"/>
                  <a:pt x="17967" y="6844"/>
                  <a:pt x="17989" y="6844"/>
                </a:cubicBezTo>
                <a:cubicBezTo>
                  <a:pt x="18012" y="6844"/>
                  <a:pt x="18030" y="6813"/>
                  <a:pt x="18030" y="6775"/>
                </a:cubicBezTo>
                <a:cubicBezTo>
                  <a:pt x="18030" y="6738"/>
                  <a:pt x="18012" y="6707"/>
                  <a:pt x="17989" y="6707"/>
                </a:cubicBezTo>
                <a:close/>
                <a:moveTo>
                  <a:pt x="18197" y="6707"/>
                </a:moveTo>
                <a:cubicBezTo>
                  <a:pt x="18174" y="6707"/>
                  <a:pt x="18156" y="6738"/>
                  <a:pt x="18156" y="6775"/>
                </a:cubicBezTo>
                <a:cubicBezTo>
                  <a:pt x="18156" y="6813"/>
                  <a:pt x="18174" y="6844"/>
                  <a:pt x="18197" y="6844"/>
                </a:cubicBezTo>
                <a:cubicBezTo>
                  <a:pt x="18219" y="6844"/>
                  <a:pt x="18238" y="6813"/>
                  <a:pt x="18238" y="6775"/>
                </a:cubicBezTo>
                <a:cubicBezTo>
                  <a:pt x="18238" y="6738"/>
                  <a:pt x="18219" y="6707"/>
                  <a:pt x="18197" y="6707"/>
                </a:cubicBezTo>
                <a:close/>
                <a:moveTo>
                  <a:pt x="18412" y="6707"/>
                </a:moveTo>
                <a:cubicBezTo>
                  <a:pt x="18389" y="6707"/>
                  <a:pt x="18370" y="6738"/>
                  <a:pt x="18370" y="6775"/>
                </a:cubicBezTo>
                <a:cubicBezTo>
                  <a:pt x="18370" y="6813"/>
                  <a:pt x="18389" y="6844"/>
                  <a:pt x="18412" y="6844"/>
                </a:cubicBezTo>
                <a:cubicBezTo>
                  <a:pt x="18434" y="6844"/>
                  <a:pt x="18453" y="6813"/>
                  <a:pt x="18453" y="6775"/>
                </a:cubicBezTo>
                <a:cubicBezTo>
                  <a:pt x="18453" y="6738"/>
                  <a:pt x="18434" y="6707"/>
                  <a:pt x="18412" y="6707"/>
                </a:cubicBezTo>
                <a:close/>
                <a:moveTo>
                  <a:pt x="18619" y="6707"/>
                </a:moveTo>
                <a:cubicBezTo>
                  <a:pt x="18596" y="6707"/>
                  <a:pt x="18578" y="6738"/>
                  <a:pt x="18578" y="6775"/>
                </a:cubicBezTo>
                <a:cubicBezTo>
                  <a:pt x="18578" y="6813"/>
                  <a:pt x="18596" y="6844"/>
                  <a:pt x="18619" y="6844"/>
                </a:cubicBezTo>
                <a:cubicBezTo>
                  <a:pt x="18641" y="6844"/>
                  <a:pt x="18660" y="6813"/>
                  <a:pt x="18660" y="6775"/>
                </a:cubicBezTo>
                <a:cubicBezTo>
                  <a:pt x="18660" y="6738"/>
                  <a:pt x="18641" y="6707"/>
                  <a:pt x="18619" y="6707"/>
                </a:cubicBezTo>
                <a:close/>
                <a:moveTo>
                  <a:pt x="19670" y="6707"/>
                </a:moveTo>
                <a:cubicBezTo>
                  <a:pt x="19648" y="6707"/>
                  <a:pt x="19629" y="6738"/>
                  <a:pt x="19629" y="6775"/>
                </a:cubicBezTo>
                <a:cubicBezTo>
                  <a:pt x="19629" y="6813"/>
                  <a:pt x="19648" y="6844"/>
                  <a:pt x="19670" y="6844"/>
                </a:cubicBezTo>
                <a:cubicBezTo>
                  <a:pt x="19693" y="6844"/>
                  <a:pt x="19712" y="6813"/>
                  <a:pt x="19712" y="6775"/>
                </a:cubicBezTo>
                <a:cubicBezTo>
                  <a:pt x="19712" y="6738"/>
                  <a:pt x="19693" y="6707"/>
                  <a:pt x="19670" y="6707"/>
                </a:cubicBezTo>
                <a:close/>
                <a:moveTo>
                  <a:pt x="18809" y="6720"/>
                </a:moveTo>
                <a:cubicBezTo>
                  <a:pt x="18795" y="6731"/>
                  <a:pt x="18785" y="6754"/>
                  <a:pt x="18785" y="6781"/>
                </a:cubicBezTo>
                <a:cubicBezTo>
                  <a:pt x="18785" y="6809"/>
                  <a:pt x="18795" y="6833"/>
                  <a:pt x="18809" y="6843"/>
                </a:cubicBezTo>
                <a:cubicBezTo>
                  <a:pt x="18804" y="6800"/>
                  <a:pt x="18812" y="6764"/>
                  <a:pt x="18809" y="6720"/>
                </a:cubicBezTo>
                <a:close/>
                <a:moveTo>
                  <a:pt x="10461" y="6733"/>
                </a:moveTo>
                <a:cubicBezTo>
                  <a:pt x="10438" y="6754"/>
                  <a:pt x="10420" y="6790"/>
                  <a:pt x="10402" y="6826"/>
                </a:cubicBezTo>
                <a:cubicBezTo>
                  <a:pt x="10410" y="6840"/>
                  <a:pt x="10421" y="6850"/>
                  <a:pt x="10433" y="6850"/>
                </a:cubicBezTo>
                <a:cubicBezTo>
                  <a:pt x="10456" y="6850"/>
                  <a:pt x="10474" y="6819"/>
                  <a:pt x="10474" y="6781"/>
                </a:cubicBezTo>
                <a:cubicBezTo>
                  <a:pt x="10474" y="6762"/>
                  <a:pt x="10469" y="6745"/>
                  <a:pt x="10461" y="6733"/>
                </a:cubicBezTo>
                <a:close/>
                <a:moveTo>
                  <a:pt x="5143" y="6784"/>
                </a:moveTo>
                <a:cubicBezTo>
                  <a:pt x="5147" y="6816"/>
                  <a:pt x="5163" y="6841"/>
                  <a:pt x="5184" y="6841"/>
                </a:cubicBezTo>
                <a:cubicBezTo>
                  <a:pt x="5187" y="6841"/>
                  <a:pt x="5191" y="6840"/>
                  <a:pt x="5194" y="6839"/>
                </a:cubicBezTo>
                <a:cubicBezTo>
                  <a:pt x="5189" y="6802"/>
                  <a:pt x="5168" y="6788"/>
                  <a:pt x="5143" y="6784"/>
                </a:cubicBezTo>
                <a:close/>
                <a:moveTo>
                  <a:pt x="10179" y="6784"/>
                </a:moveTo>
                <a:cubicBezTo>
                  <a:pt x="10182" y="6811"/>
                  <a:pt x="10195" y="6833"/>
                  <a:pt x="10212" y="6839"/>
                </a:cubicBezTo>
                <a:cubicBezTo>
                  <a:pt x="10207" y="6812"/>
                  <a:pt x="10195" y="6791"/>
                  <a:pt x="10179" y="6784"/>
                </a:cubicBezTo>
                <a:close/>
                <a:moveTo>
                  <a:pt x="2352" y="6886"/>
                </a:moveTo>
                <a:cubicBezTo>
                  <a:pt x="2329" y="6886"/>
                  <a:pt x="2311" y="6916"/>
                  <a:pt x="2311" y="6953"/>
                </a:cubicBezTo>
                <a:cubicBezTo>
                  <a:pt x="2311" y="6954"/>
                  <a:pt x="2311" y="6954"/>
                  <a:pt x="2312" y="6955"/>
                </a:cubicBezTo>
                <a:cubicBezTo>
                  <a:pt x="2318" y="6964"/>
                  <a:pt x="2324" y="6973"/>
                  <a:pt x="2324" y="6977"/>
                </a:cubicBezTo>
                <a:cubicBezTo>
                  <a:pt x="2326" y="6988"/>
                  <a:pt x="2327" y="7000"/>
                  <a:pt x="2329" y="7011"/>
                </a:cubicBezTo>
                <a:cubicBezTo>
                  <a:pt x="2335" y="7018"/>
                  <a:pt x="2343" y="7023"/>
                  <a:pt x="2352" y="7023"/>
                </a:cubicBezTo>
                <a:cubicBezTo>
                  <a:pt x="2374" y="7023"/>
                  <a:pt x="2393" y="6992"/>
                  <a:pt x="2393" y="6955"/>
                </a:cubicBezTo>
                <a:cubicBezTo>
                  <a:pt x="2393" y="6917"/>
                  <a:pt x="2374" y="6886"/>
                  <a:pt x="2352" y="6886"/>
                </a:cubicBezTo>
                <a:close/>
                <a:moveTo>
                  <a:pt x="2559" y="6886"/>
                </a:moveTo>
                <a:cubicBezTo>
                  <a:pt x="2536" y="6886"/>
                  <a:pt x="2518" y="6917"/>
                  <a:pt x="2518" y="6955"/>
                </a:cubicBezTo>
                <a:cubicBezTo>
                  <a:pt x="2518" y="6992"/>
                  <a:pt x="2536" y="7023"/>
                  <a:pt x="2559" y="7023"/>
                </a:cubicBezTo>
                <a:cubicBezTo>
                  <a:pt x="2582" y="7023"/>
                  <a:pt x="2600" y="6992"/>
                  <a:pt x="2600" y="6955"/>
                </a:cubicBezTo>
                <a:cubicBezTo>
                  <a:pt x="2600" y="6917"/>
                  <a:pt x="2582" y="6886"/>
                  <a:pt x="2559" y="6886"/>
                </a:cubicBezTo>
                <a:close/>
                <a:moveTo>
                  <a:pt x="2766" y="6886"/>
                </a:moveTo>
                <a:cubicBezTo>
                  <a:pt x="2744" y="6886"/>
                  <a:pt x="2725" y="6917"/>
                  <a:pt x="2725" y="6955"/>
                </a:cubicBezTo>
                <a:cubicBezTo>
                  <a:pt x="2725" y="6992"/>
                  <a:pt x="2744" y="7023"/>
                  <a:pt x="2766" y="7023"/>
                </a:cubicBezTo>
                <a:cubicBezTo>
                  <a:pt x="2789" y="7023"/>
                  <a:pt x="2807" y="6992"/>
                  <a:pt x="2807" y="6955"/>
                </a:cubicBezTo>
                <a:cubicBezTo>
                  <a:pt x="2807" y="6917"/>
                  <a:pt x="2789" y="6886"/>
                  <a:pt x="2766" y="6886"/>
                </a:cubicBezTo>
                <a:close/>
                <a:moveTo>
                  <a:pt x="2981" y="6886"/>
                </a:moveTo>
                <a:cubicBezTo>
                  <a:pt x="2959" y="6886"/>
                  <a:pt x="2940" y="6917"/>
                  <a:pt x="2940" y="6955"/>
                </a:cubicBezTo>
                <a:cubicBezTo>
                  <a:pt x="2940" y="6992"/>
                  <a:pt x="2959" y="7023"/>
                  <a:pt x="2981" y="7023"/>
                </a:cubicBezTo>
                <a:cubicBezTo>
                  <a:pt x="3004" y="7023"/>
                  <a:pt x="3022" y="6992"/>
                  <a:pt x="3022" y="6955"/>
                </a:cubicBezTo>
                <a:cubicBezTo>
                  <a:pt x="3022" y="6917"/>
                  <a:pt x="3004" y="6886"/>
                  <a:pt x="2981" y="6886"/>
                </a:cubicBezTo>
                <a:close/>
                <a:moveTo>
                  <a:pt x="3188" y="6886"/>
                </a:moveTo>
                <a:cubicBezTo>
                  <a:pt x="3166" y="6886"/>
                  <a:pt x="3147" y="6917"/>
                  <a:pt x="3147" y="6955"/>
                </a:cubicBezTo>
                <a:cubicBezTo>
                  <a:pt x="3147" y="6992"/>
                  <a:pt x="3166" y="7023"/>
                  <a:pt x="3188" y="7023"/>
                </a:cubicBezTo>
                <a:cubicBezTo>
                  <a:pt x="3211" y="7023"/>
                  <a:pt x="3230" y="6992"/>
                  <a:pt x="3230" y="6955"/>
                </a:cubicBezTo>
                <a:cubicBezTo>
                  <a:pt x="3230" y="6917"/>
                  <a:pt x="3211" y="6886"/>
                  <a:pt x="3188" y="6886"/>
                </a:cubicBezTo>
                <a:close/>
                <a:moveTo>
                  <a:pt x="3396" y="6886"/>
                </a:moveTo>
                <a:cubicBezTo>
                  <a:pt x="3373" y="6886"/>
                  <a:pt x="3355" y="6917"/>
                  <a:pt x="3355" y="6955"/>
                </a:cubicBezTo>
                <a:cubicBezTo>
                  <a:pt x="3355" y="6992"/>
                  <a:pt x="3373" y="7023"/>
                  <a:pt x="3396" y="7023"/>
                </a:cubicBezTo>
                <a:cubicBezTo>
                  <a:pt x="3418" y="7023"/>
                  <a:pt x="3437" y="6992"/>
                  <a:pt x="3437" y="6955"/>
                </a:cubicBezTo>
                <a:cubicBezTo>
                  <a:pt x="3437" y="6917"/>
                  <a:pt x="3418" y="6886"/>
                  <a:pt x="3396" y="6886"/>
                </a:cubicBezTo>
                <a:close/>
                <a:moveTo>
                  <a:pt x="3611" y="6886"/>
                </a:moveTo>
                <a:cubicBezTo>
                  <a:pt x="3588" y="6886"/>
                  <a:pt x="3570" y="6917"/>
                  <a:pt x="3570" y="6955"/>
                </a:cubicBezTo>
                <a:cubicBezTo>
                  <a:pt x="3570" y="6992"/>
                  <a:pt x="3588" y="7023"/>
                  <a:pt x="3611" y="7023"/>
                </a:cubicBezTo>
                <a:cubicBezTo>
                  <a:pt x="3633" y="7023"/>
                  <a:pt x="3652" y="6992"/>
                  <a:pt x="3652" y="6955"/>
                </a:cubicBezTo>
                <a:cubicBezTo>
                  <a:pt x="3652" y="6917"/>
                  <a:pt x="3633" y="6886"/>
                  <a:pt x="3611" y="6886"/>
                </a:cubicBezTo>
                <a:close/>
                <a:moveTo>
                  <a:pt x="3818" y="6886"/>
                </a:moveTo>
                <a:cubicBezTo>
                  <a:pt x="3795" y="6886"/>
                  <a:pt x="3777" y="6917"/>
                  <a:pt x="3777" y="6955"/>
                </a:cubicBezTo>
                <a:cubicBezTo>
                  <a:pt x="3777" y="6992"/>
                  <a:pt x="3795" y="7023"/>
                  <a:pt x="3818" y="7023"/>
                </a:cubicBezTo>
                <a:cubicBezTo>
                  <a:pt x="3841" y="7023"/>
                  <a:pt x="3859" y="6992"/>
                  <a:pt x="3859" y="6955"/>
                </a:cubicBezTo>
                <a:cubicBezTo>
                  <a:pt x="3859" y="6917"/>
                  <a:pt x="3841" y="6886"/>
                  <a:pt x="3818" y="6886"/>
                </a:cubicBezTo>
                <a:close/>
                <a:moveTo>
                  <a:pt x="4033" y="6886"/>
                </a:moveTo>
                <a:cubicBezTo>
                  <a:pt x="4010" y="6886"/>
                  <a:pt x="3992" y="6917"/>
                  <a:pt x="3992" y="6955"/>
                </a:cubicBezTo>
                <a:cubicBezTo>
                  <a:pt x="3992" y="6992"/>
                  <a:pt x="4010" y="7023"/>
                  <a:pt x="4033" y="7023"/>
                </a:cubicBezTo>
                <a:cubicBezTo>
                  <a:pt x="4056" y="7023"/>
                  <a:pt x="4074" y="6992"/>
                  <a:pt x="4074" y="6955"/>
                </a:cubicBezTo>
                <a:cubicBezTo>
                  <a:pt x="4074" y="6917"/>
                  <a:pt x="4056" y="6886"/>
                  <a:pt x="4033" y="6886"/>
                </a:cubicBezTo>
                <a:close/>
                <a:moveTo>
                  <a:pt x="4240" y="6886"/>
                </a:moveTo>
                <a:cubicBezTo>
                  <a:pt x="4218" y="6886"/>
                  <a:pt x="4199" y="6917"/>
                  <a:pt x="4199" y="6955"/>
                </a:cubicBezTo>
                <a:cubicBezTo>
                  <a:pt x="4199" y="6992"/>
                  <a:pt x="4218" y="7023"/>
                  <a:pt x="4240" y="7023"/>
                </a:cubicBezTo>
                <a:cubicBezTo>
                  <a:pt x="4263" y="7023"/>
                  <a:pt x="4281" y="6992"/>
                  <a:pt x="4281" y="6955"/>
                </a:cubicBezTo>
                <a:cubicBezTo>
                  <a:pt x="4281" y="6917"/>
                  <a:pt x="4263" y="6886"/>
                  <a:pt x="4240" y="6886"/>
                </a:cubicBezTo>
                <a:close/>
                <a:moveTo>
                  <a:pt x="4447" y="6886"/>
                </a:moveTo>
                <a:cubicBezTo>
                  <a:pt x="4425" y="6886"/>
                  <a:pt x="4406" y="6917"/>
                  <a:pt x="4406" y="6955"/>
                </a:cubicBezTo>
                <a:cubicBezTo>
                  <a:pt x="4406" y="6992"/>
                  <a:pt x="4425" y="7023"/>
                  <a:pt x="4447" y="7023"/>
                </a:cubicBezTo>
                <a:cubicBezTo>
                  <a:pt x="4470" y="7023"/>
                  <a:pt x="4489" y="6992"/>
                  <a:pt x="4489" y="6955"/>
                </a:cubicBezTo>
                <a:cubicBezTo>
                  <a:pt x="4489" y="6917"/>
                  <a:pt x="4470" y="6886"/>
                  <a:pt x="4447" y="6886"/>
                </a:cubicBezTo>
                <a:close/>
                <a:moveTo>
                  <a:pt x="4662" y="6886"/>
                </a:moveTo>
                <a:cubicBezTo>
                  <a:pt x="4640" y="6886"/>
                  <a:pt x="4621" y="6917"/>
                  <a:pt x="4621" y="6955"/>
                </a:cubicBezTo>
                <a:cubicBezTo>
                  <a:pt x="4621" y="6992"/>
                  <a:pt x="4640" y="7023"/>
                  <a:pt x="4662" y="7023"/>
                </a:cubicBezTo>
                <a:cubicBezTo>
                  <a:pt x="4685" y="7023"/>
                  <a:pt x="4703" y="6992"/>
                  <a:pt x="4703" y="6955"/>
                </a:cubicBezTo>
                <a:cubicBezTo>
                  <a:pt x="4703" y="6917"/>
                  <a:pt x="4685" y="6886"/>
                  <a:pt x="4662" y="6886"/>
                </a:cubicBezTo>
                <a:close/>
                <a:moveTo>
                  <a:pt x="4870" y="6886"/>
                </a:moveTo>
                <a:cubicBezTo>
                  <a:pt x="4847" y="6886"/>
                  <a:pt x="4829" y="6917"/>
                  <a:pt x="4829" y="6955"/>
                </a:cubicBezTo>
                <a:cubicBezTo>
                  <a:pt x="4829" y="6992"/>
                  <a:pt x="4847" y="7023"/>
                  <a:pt x="4870" y="7023"/>
                </a:cubicBezTo>
                <a:cubicBezTo>
                  <a:pt x="4892" y="7023"/>
                  <a:pt x="4911" y="6992"/>
                  <a:pt x="4911" y="6955"/>
                </a:cubicBezTo>
                <a:cubicBezTo>
                  <a:pt x="4911" y="6917"/>
                  <a:pt x="4892" y="6886"/>
                  <a:pt x="4870" y="6886"/>
                </a:cubicBezTo>
                <a:close/>
                <a:moveTo>
                  <a:pt x="5077" y="6886"/>
                </a:moveTo>
                <a:cubicBezTo>
                  <a:pt x="5054" y="6886"/>
                  <a:pt x="5036" y="6917"/>
                  <a:pt x="5036" y="6955"/>
                </a:cubicBezTo>
                <a:cubicBezTo>
                  <a:pt x="5036" y="6992"/>
                  <a:pt x="5054" y="7023"/>
                  <a:pt x="5077" y="7023"/>
                </a:cubicBezTo>
                <a:cubicBezTo>
                  <a:pt x="5100" y="7023"/>
                  <a:pt x="5118" y="6992"/>
                  <a:pt x="5118" y="6955"/>
                </a:cubicBezTo>
                <a:cubicBezTo>
                  <a:pt x="5118" y="6917"/>
                  <a:pt x="5100" y="6886"/>
                  <a:pt x="5077" y="6886"/>
                </a:cubicBezTo>
                <a:close/>
                <a:moveTo>
                  <a:pt x="5499" y="6886"/>
                </a:moveTo>
                <a:cubicBezTo>
                  <a:pt x="5477" y="6886"/>
                  <a:pt x="5458" y="6917"/>
                  <a:pt x="5458" y="6955"/>
                </a:cubicBezTo>
                <a:cubicBezTo>
                  <a:pt x="5458" y="6992"/>
                  <a:pt x="5477" y="7023"/>
                  <a:pt x="5499" y="7023"/>
                </a:cubicBezTo>
                <a:cubicBezTo>
                  <a:pt x="5522" y="7023"/>
                  <a:pt x="5540" y="6992"/>
                  <a:pt x="5540" y="6955"/>
                </a:cubicBezTo>
                <a:cubicBezTo>
                  <a:pt x="5540" y="6917"/>
                  <a:pt x="5522" y="6886"/>
                  <a:pt x="5499" y="6886"/>
                </a:cubicBezTo>
                <a:close/>
                <a:moveTo>
                  <a:pt x="5706" y="6886"/>
                </a:moveTo>
                <a:cubicBezTo>
                  <a:pt x="5684" y="6886"/>
                  <a:pt x="5665" y="6917"/>
                  <a:pt x="5665" y="6955"/>
                </a:cubicBezTo>
                <a:cubicBezTo>
                  <a:pt x="5665" y="6992"/>
                  <a:pt x="5684" y="7023"/>
                  <a:pt x="5706" y="7023"/>
                </a:cubicBezTo>
                <a:cubicBezTo>
                  <a:pt x="5729" y="7023"/>
                  <a:pt x="5747" y="6992"/>
                  <a:pt x="5747" y="6955"/>
                </a:cubicBezTo>
                <a:cubicBezTo>
                  <a:pt x="5747" y="6917"/>
                  <a:pt x="5729" y="6886"/>
                  <a:pt x="5706" y="6886"/>
                </a:cubicBezTo>
                <a:close/>
                <a:moveTo>
                  <a:pt x="5921" y="6886"/>
                </a:moveTo>
                <a:cubicBezTo>
                  <a:pt x="5899" y="6886"/>
                  <a:pt x="5880" y="6917"/>
                  <a:pt x="5880" y="6955"/>
                </a:cubicBezTo>
                <a:cubicBezTo>
                  <a:pt x="5880" y="6992"/>
                  <a:pt x="5899" y="7023"/>
                  <a:pt x="5921" y="7023"/>
                </a:cubicBezTo>
                <a:cubicBezTo>
                  <a:pt x="5944" y="7023"/>
                  <a:pt x="5962" y="6992"/>
                  <a:pt x="5962" y="6955"/>
                </a:cubicBezTo>
                <a:cubicBezTo>
                  <a:pt x="5962" y="6917"/>
                  <a:pt x="5944" y="6886"/>
                  <a:pt x="5921" y="6886"/>
                </a:cubicBezTo>
                <a:close/>
                <a:moveTo>
                  <a:pt x="6129" y="6886"/>
                </a:moveTo>
                <a:cubicBezTo>
                  <a:pt x="6106" y="6886"/>
                  <a:pt x="6088" y="6917"/>
                  <a:pt x="6088" y="6955"/>
                </a:cubicBezTo>
                <a:cubicBezTo>
                  <a:pt x="6088" y="6992"/>
                  <a:pt x="6106" y="7023"/>
                  <a:pt x="6129" y="7023"/>
                </a:cubicBezTo>
                <a:cubicBezTo>
                  <a:pt x="6151" y="7023"/>
                  <a:pt x="6170" y="6992"/>
                  <a:pt x="6170" y="6955"/>
                </a:cubicBezTo>
                <a:cubicBezTo>
                  <a:pt x="6170" y="6917"/>
                  <a:pt x="6151" y="6886"/>
                  <a:pt x="6129" y="6886"/>
                </a:cubicBezTo>
                <a:close/>
                <a:moveTo>
                  <a:pt x="6336" y="6886"/>
                </a:moveTo>
                <a:cubicBezTo>
                  <a:pt x="6313" y="6886"/>
                  <a:pt x="6295" y="6917"/>
                  <a:pt x="6295" y="6955"/>
                </a:cubicBezTo>
                <a:cubicBezTo>
                  <a:pt x="6295" y="6992"/>
                  <a:pt x="6313" y="7023"/>
                  <a:pt x="6336" y="7023"/>
                </a:cubicBezTo>
                <a:cubicBezTo>
                  <a:pt x="6359" y="7023"/>
                  <a:pt x="6377" y="6992"/>
                  <a:pt x="6377" y="6955"/>
                </a:cubicBezTo>
                <a:cubicBezTo>
                  <a:pt x="6377" y="6917"/>
                  <a:pt x="6359" y="6886"/>
                  <a:pt x="6336" y="6886"/>
                </a:cubicBezTo>
                <a:close/>
                <a:moveTo>
                  <a:pt x="6551" y="6886"/>
                </a:moveTo>
                <a:cubicBezTo>
                  <a:pt x="6528" y="6886"/>
                  <a:pt x="6510" y="6917"/>
                  <a:pt x="6510" y="6955"/>
                </a:cubicBezTo>
                <a:cubicBezTo>
                  <a:pt x="6510" y="6992"/>
                  <a:pt x="6528" y="7023"/>
                  <a:pt x="6551" y="7023"/>
                </a:cubicBezTo>
                <a:cubicBezTo>
                  <a:pt x="6574" y="7023"/>
                  <a:pt x="6592" y="6992"/>
                  <a:pt x="6592" y="6955"/>
                </a:cubicBezTo>
                <a:cubicBezTo>
                  <a:pt x="6592" y="6917"/>
                  <a:pt x="6574" y="6886"/>
                  <a:pt x="6551" y="6886"/>
                </a:cubicBezTo>
                <a:close/>
                <a:moveTo>
                  <a:pt x="9501" y="6886"/>
                </a:moveTo>
                <a:cubicBezTo>
                  <a:pt x="9498" y="6900"/>
                  <a:pt x="9496" y="6914"/>
                  <a:pt x="9496" y="6933"/>
                </a:cubicBezTo>
                <a:cubicBezTo>
                  <a:pt x="9496" y="6938"/>
                  <a:pt x="9497" y="6944"/>
                  <a:pt x="9497" y="6949"/>
                </a:cubicBezTo>
                <a:cubicBezTo>
                  <a:pt x="9500" y="6968"/>
                  <a:pt x="9505" y="6986"/>
                  <a:pt x="9513" y="7000"/>
                </a:cubicBezTo>
                <a:cubicBezTo>
                  <a:pt x="9521" y="6988"/>
                  <a:pt x="9526" y="6970"/>
                  <a:pt x="9526" y="6949"/>
                </a:cubicBezTo>
                <a:cubicBezTo>
                  <a:pt x="9526" y="6921"/>
                  <a:pt x="9516" y="6896"/>
                  <a:pt x="9501" y="6886"/>
                </a:cubicBezTo>
                <a:close/>
                <a:moveTo>
                  <a:pt x="9695" y="6886"/>
                </a:moveTo>
                <a:cubicBezTo>
                  <a:pt x="9678" y="6886"/>
                  <a:pt x="9664" y="6903"/>
                  <a:pt x="9657" y="6928"/>
                </a:cubicBezTo>
                <a:cubicBezTo>
                  <a:pt x="9661" y="6927"/>
                  <a:pt x="9664" y="6925"/>
                  <a:pt x="9667" y="6925"/>
                </a:cubicBezTo>
                <a:cubicBezTo>
                  <a:pt x="9677" y="6925"/>
                  <a:pt x="9686" y="6926"/>
                  <a:pt x="9695" y="6925"/>
                </a:cubicBezTo>
                <a:cubicBezTo>
                  <a:pt x="9706" y="6923"/>
                  <a:pt x="9715" y="6918"/>
                  <a:pt x="9722" y="6904"/>
                </a:cubicBezTo>
                <a:cubicBezTo>
                  <a:pt x="9715" y="6893"/>
                  <a:pt x="9706" y="6886"/>
                  <a:pt x="9695" y="6886"/>
                </a:cubicBezTo>
                <a:close/>
                <a:moveTo>
                  <a:pt x="9906" y="6886"/>
                </a:moveTo>
                <a:cubicBezTo>
                  <a:pt x="9883" y="6886"/>
                  <a:pt x="9865" y="6917"/>
                  <a:pt x="9865" y="6955"/>
                </a:cubicBezTo>
                <a:cubicBezTo>
                  <a:pt x="9865" y="6992"/>
                  <a:pt x="9883" y="7023"/>
                  <a:pt x="9906" y="7023"/>
                </a:cubicBezTo>
                <a:cubicBezTo>
                  <a:pt x="9911" y="7023"/>
                  <a:pt x="9917" y="7021"/>
                  <a:pt x="9921" y="7018"/>
                </a:cubicBezTo>
                <a:cubicBezTo>
                  <a:pt x="9924" y="7013"/>
                  <a:pt x="9926" y="7008"/>
                  <a:pt x="9928" y="7002"/>
                </a:cubicBezTo>
                <a:cubicBezTo>
                  <a:pt x="9928" y="7004"/>
                  <a:pt x="9929" y="7007"/>
                  <a:pt x="9929" y="7010"/>
                </a:cubicBezTo>
                <a:cubicBezTo>
                  <a:pt x="9940" y="6998"/>
                  <a:pt x="9947" y="6978"/>
                  <a:pt x="9947" y="6955"/>
                </a:cubicBezTo>
                <a:cubicBezTo>
                  <a:pt x="9947" y="6917"/>
                  <a:pt x="9928" y="6886"/>
                  <a:pt x="9906" y="6886"/>
                </a:cubicBezTo>
                <a:close/>
                <a:moveTo>
                  <a:pt x="10121" y="6886"/>
                </a:moveTo>
                <a:cubicBezTo>
                  <a:pt x="10098" y="6886"/>
                  <a:pt x="10080" y="6917"/>
                  <a:pt x="10080" y="6955"/>
                </a:cubicBezTo>
                <a:cubicBezTo>
                  <a:pt x="10080" y="6992"/>
                  <a:pt x="10098" y="7023"/>
                  <a:pt x="10121" y="7023"/>
                </a:cubicBezTo>
                <a:cubicBezTo>
                  <a:pt x="10143" y="7023"/>
                  <a:pt x="10162" y="6992"/>
                  <a:pt x="10162" y="6955"/>
                </a:cubicBezTo>
                <a:cubicBezTo>
                  <a:pt x="10162" y="6917"/>
                  <a:pt x="10143" y="6886"/>
                  <a:pt x="10121" y="6886"/>
                </a:cubicBezTo>
                <a:close/>
                <a:moveTo>
                  <a:pt x="10535" y="6886"/>
                </a:moveTo>
                <a:cubicBezTo>
                  <a:pt x="10513" y="6886"/>
                  <a:pt x="10494" y="6917"/>
                  <a:pt x="10494" y="6955"/>
                </a:cubicBezTo>
                <a:cubicBezTo>
                  <a:pt x="10494" y="6992"/>
                  <a:pt x="10513" y="7023"/>
                  <a:pt x="10535" y="7023"/>
                </a:cubicBezTo>
                <a:cubicBezTo>
                  <a:pt x="10558" y="7023"/>
                  <a:pt x="10576" y="6992"/>
                  <a:pt x="10576" y="6955"/>
                </a:cubicBezTo>
                <a:cubicBezTo>
                  <a:pt x="10576" y="6917"/>
                  <a:pt x="10558" y="6886"/>
                  <a:pt x="10535" y="6886"/>
                </a:cubicBezTo>
                <a:close/>
                <a:moveTo>
                  <a:pt x="10750" y="6886"/>
                </a:moveTo>
                <a:cubicBezTo>
                  <a:pt x="10727" y="6886"/>
                  <a:pt x="10709" y="6917"/>
                  <a:pt x="10709" y="6955"/>
                </a:cubicBezTo>
                <a:cubicBezTo>
                  <a:pt x="10709" y="6992"/>
                  <a:pt x="10727" y="7023"/>
                  <a:pt x="10750" y="7023"/>
                </a:cubicBezTo>
                <a:cubicBezTo>
                  <a:pt x="10773" y="7023"/>
                  <a:pt x="10791" y="6992"/>
                  <a:pt x="10791" y="6955"/>
                </a:cubicBezTo>
                <a:cubicBezTo>
                  <a:pt x="10791" y="6917"/>
                  <a:pt x="10773" y="6886"/>
                  <a:pt x="10750" y="6886"/>
                </a:cubicBezTo>
                <a:close/>
                <a:moveTo>
                  <a:pt x="10957" y="6886"/>
                </a:moveTo>
                <a:cubicBezTo>
                  <a:pt x="10935" y="6886"/>
                  <a:pt x="10916" y="6917"/>
                  <a:pt x="10916" y="6955"/>
                </a:cubicBezTo>
                <a:cubicBezTo>
                  <a:pt x="10916" y="6992"/>
                  <a:pt x="10935" y="7023"/>
                  <a:pt x="10957" y="7023"/>
                </a:cubicBezTo>
                <a:cubicBezTo>
                  <a:pt x="10980" y="7023"/>
                  <a:pt x="10998" y="6992"/>
                  <a:pt x="10998" y="6955"/>
                </a:cubicBezTo>
                <a:cubicBezTo>
                  <a:pt x="10998" y="6917"/>
                  <a:pt x="10980" y="6886"/>
                  <a:pt x="10957" y="6886"/>
                </a:cubicBezTo>
                <a:close/>
                <a:moveTo>
                  <a:pt x="11165" y="6886"/>
                </a:moveTo>
                <a:cubicBezTo>
                  <a:pt x="11142" y="6886"/>
                  <a:pt x="11124" y="6917"/>
                  <a:pt x="11124" y="6955"/>
                </a:cubicBezTo>
                <a:cubicBezTo>
                  <a:pt x="11124" y="6992"/>
                  <a:pt x="11142" y="7023"/>
                  <a:pt x="11165" y="7023"/>
                </a:cubicBezTo>
                <a:cubicBezTo>
                  <a:pt x="11187" y="7023"/>
                  <a:pt x="11206" y="6992"/>
                  <a:pt x="11206" y="6955"/>
                </a:cubicBezTo>
                <a:cubicBezTo>
                  <a:pt x="11206" y="6917"/>
                  <a:pt x="11187" y="6886"/>
                  <a:pt x="11165" y="6886"/>
                </a:cubicBezTo>
                <a:close/>
                <a:moveTo>
                  <a:pt x="11380" y="6886"/>
                </a:moveTo>
                <a:cubicBezTo>
                  <a:pt x="11357" y="6886"/>
                  <a:pt x="11339" y="6917"/>
                  <a:pt x="11339" y="6955"/>
                </a:cubicBezTo>
                <a:cubicBezTo>
                  <a:pt x="11339" y="6992"/>
                  <a:pt x="11357" y="7023"/>
                  <a:pt x="11380" y="7023"/>
                </a:cubicBezTo>
                <a:cubicBezTo>
                  <a:pt x="11402" y="7023"/>
                  <a:pt x="11421" y="6992"/>
                  <a:pt x="11421" y="6955"/>
                </a:cubicBezTo>
                <a:cubicBezTo>
                  <a:pt x="11421" y="6917"/>
                  <a:pt x="11402" y="6886"/>
                  <a:pt x="11380" y="6886"/>
                </a:cubicBezTo>
                <a:close/>
                <a:moveTo>
                  <a:pt x="11587" y="6886"/>
                </a:moveTo>
                <a:cubicBezTo>
                  <a:pt x="11564" y="6886"/>
                  <a:pt x="11546" y="6917"/>
                  <a:pt x="11546" y="6955"/>
                </a:cubicBezTo>
                <a:cubicBezTo>
                  <a:pt x="11546" y="6992"/>
                  <a:pt x="11564" y="7023"/>
                  <a:pt x="11587" y="7023"/>
                </a:cubicBezTo>
                <a:cubicBezTo>
                  <a:pt x="11610" y="7023"/>
                  <a:pt x="11628" y="6992"/>
                  <a:pt x="11628" y="6955"/>
                </a:cubicBezTo>
                <a:cubicBezTo>
                  <a:pt x="11628" y="6917"/>
                  <a:pt x="11610" y="6886"/>
                  <a:pt x="11587" y="6886"/>
                </a:cubicBezTo>
                <a:close/>
                <a:moveTo>
                  <a:pt x="11794" y="6886"/>
                </a:moveTo>
                <a:cubicBezTo>
                  <a:pt x="11771" y="6886"/>
                  <a:pt x="11753" y="6917"/>
                  <a:pt x="11753" y="6955"/>
                </a:cubicBezTo>
                <a:cubicBezTo>
                  <a:pt x="11753" y="6992"/>
                  <a:pt x="11771" y="7023"/>
                  <a:pt x="11794" y="7023"/>
                </a:cubicBezTo>
                <a:cubicBezTo>
                  <a:pt x="11817" y="7023"/>
                  <a:pt x="11835" y="6992"/>
                  <a:pt x="11835" y="6955"/>
                </a:cubicBezTo>
                <a:cubicBezTo>
                  <a:pt x="11835" y="6917"/>
                  <a:pt x="11817" y="6886"/>
                  <a:pt x="11794" y="6886"/>
                </a:cubicBezTo>
                <a:close/>
                <a:moveTo>
                  <a:pt x="12009" y="6886"/>
                </a:moveTo>
                <a:cubicBezTo>
                  <a:pt x="11986" y="6886"/>
                  <a:pt x="11968" y="6917"/>
                  <a:pt x="11968" y="6955"/>
                </a:cubicBezTo>
                <a:cubicBezTo>
                  <a:pt x="11968" y="6992"/>
                  <a:pt x="11986" y="7023"/>
                  <a:pt x="12009" y="7023"/>
                </a:cubicBezTo>
                <a:cubicBezTo>
                  <a:pt x="12032" y="7023"/>
                  <a:pt x="12050" y="6992"/>
                  <a:pt x="12050" y="6955"/>
                </a:cubicBezTo>
                <a:cubicBezTo>
                  <a:pt x="12050" y="6917"/>
                  <a:pt x="12032" y="6886"/>
                  <a:pt x="12009" y="6886"/>
                </a:cubicBezTo>
                <a:close/>
                <a:moveTo>
                  <a:pt x="12216" y="6886"/>
                </a:moveTo>
                <a:cubicBezTo>
                  <a:pt x="12194" y="6886"/>
                  <a:pt x="12175" y="6917"/>
                  <a:pt x="12175" y="6955"/>
                </a:cubicBezTo>
                <a:cubicBezTo>
                  <a:pt x="12175" y="6992"/>
                  <a:pt x="12194" y="7023"/>
                  <a:pt x="12216" y="7023"/>
                </a:cubicBezTo>
                <a:cubicBezTo>
                  <a:pt x="12239" y="7023"/>
                  <a:pt x="12257" y="6992"/>
                  <a:pt x="12257" y="6955"/>
                </a:cubicBezTo>
                <a:cubicBezTo>
                  <a:pt x="12257" y="6917"/>
                  <a:pt x="12239" y="6886"/>
                  <a:pt x="12216" y="6886"/>
                </a:cubicBezTo>
                <a:close/>
                <a:moveTo>
                  <a:pt x="12424" y="6886"/>
                </a:moveTo>
                <a:cubicBezTo>
                  <a:pt x="12401" y="6886"/>
                  <a:pt x="12383" y="6917"/>
                  <a:pt x="12383" y="6955"/>
                </a:cubicBezTo>
                <a:cubicBezTo>
                  <a:pt x="12383" y="6992"/>
                  <a:pt x="12401" y="7023"/>
                  <a:pt x="12424" y="7023"/>
                </a:cubicBezTo>
                <a:cubicBezTo>
                  <a:pt x="12446" y="7023"/>
                  <a:pt x="12465" y="6992"/>
                  <a:pt x="12465" y="6955"/>
                </a:cubicBezTo>
                <a:cubicBezTo>
                  <a:pt x="12465" y="6917"/>
                  <a:pt x="12446" y="6886"/>
                  <a:pt x="12424" y="6886"/>
                </a:cubicBezTo>
                <a:close/>
                <a:moveTo>
                  <a:pt x="12639" y="6886"/>
                </a:moveTo>
                <a:cubicBezTo>
                  <a:pt x="12616" y="6886"/>
                  <a:pt x="12598" y="6917"/>
                  <a:pt x="12598" y="6955"/>
                </a:cubicBezTo>
                <a:cubicBezTo>
                  <a:pt x="12598" y="6992"/>
                  <a:pt x="12616" y="7023"/>
                  <a:pt x="12639" y="7023"/>
                </a:cubicBezTo>
                <a:cubicBezTo>
                  <a:pt x="12661" y="7023"/>
                  <a:pt x="12680" y="6992"/>
                  <a:pt x="12680" y="6955"/>
                </a:cubicBezTo>
                <a:cubicBezTo>
                  <a:pt x="12680" y="6917"/>
                  <a:pt x="12661" y="6886"/>
                  <a:pt x="12639" y="6886"/>
                </a:cubicBezTo>
                <a:close/>
                <a:moveTo>
                  <a:pt x="12846" y="6886"/>
                </a:moveTo>
                <a:cubicBezTo>
                  <a:pt x="12823" y="6886"/>
                  <a:pt x="12805" y="6917"/>
                  <a:pt x="12805" y="6955"/>
                </a:cubicBezTo>
                <a:cubicBezTo>
                  <a:pt x="12805" y="6992"/>
                  <a:pt x="12823" y="7023"/>
                  <a:pt x="12846" y="7023"/>
                </a:cubicBezTo>
                <a:cubicBezTo>
                  <a:pt x="12868" y="7023"/>
                  <a:pt x="12887" y="6992"/>
                  <a:pt x="12887" y="6955"/>
                </a:cubicBezTo>
                <a:cubicBezTo>
                  <a:pt x="12887" y="6917"/>
                  <a:pt x="12868" y="6886"/>
                  <a:pt x="12846" y="6886"/>
                </a:cubicBezTo>
                <a:close/>
                <a:moveTo>
                  <a:pt x="13053" y="6886"/>
                </a:moveTo>
                <a:cubicBezTo>
                  <a:pt x="13030" y="6886"/>
                  <a:pt x="13012" y="6917"/>
                  <a:pt x="13012" y="6955"/>
                </a:cubicBezTo>
                <a:cubicBezTo>
                  <a:pt x="13012" y="6992"/>
                  <a:pt x="13030" y="7023"/>
                  <a:pt x="13053" y="7023"/>
                </a:cubicBezTo>
                <a:cubicBezTo>
                  <a:pt x="13076" y="7023"/>
                  <a:pt x="13094" y="6992"/>
                  <a:pt x="13094" y="6955"/>
                </a:cubicBezTo>
                <a:cubicBezTo>
                  <a:pt x="13094" y="6917"/>
                  <a:pt x="13076" y="6886"/>
                  <a:pt x="13053" y="6886"/>
                </a:cubicBezTo>
                <a:close/>
                <a:moveTo>
                  <a:pt x="13268" y="6886"/>
                </a:moveTo>
                <a:cubicBezTo>
                  <a:pt x="13245" y="6886"/>
                  <a:pt x="13227" y="6917"/>
                  <a:pt x="13227" y="6955"/>
                </a:cubicBezTo>
                <a:cubicBezTo>
                  <a:pt x="13227" y="6992"/>
                  <a:pt x="13245" y="7023"/>
                  <a:pt x="13268" y="7023"/>
                </a:cubicBezTo>
                <a:cubicBezTo>
                  <a:pt x="13291" y="7023"/>
                  <a:pt x="13309" y="6992"/>
                  <a:pt x="13309" y="6955"/>
                </a:cubicBezTo>
                <a:cubicBezTo>
                  <a:pt x="13309" y="6917"/>
                  <a:pt x="13291" y="6886"/>
                  <a:pt x="13268" y="6886"/>
                </a:cubicBezTo>
                <a:close/>
                <a:moveTo>
                  <a:pt x="13475" y="6886"/>
                </a:moveTo>
                <a:cubicBezTo>
                  <a:pt x="13453" y="6886"/>
                  <a:pt x="13434" y="6917"/>
                  <a:pt x="13434" y="6955"/>
                </a:cubicBezTo>
                <a:cubicBezTo>
                  <a:pt x="13434" y="6992"/>
                  <a:pt x="13453" y="7023"/>
                  <a:pt x="13475" y="7023"/>
                </a:cubicBezTo>
                <a:cubicBezTo>
                  <a:pt x="13498" y="7023"/>
                  <a:pt x="13516" y="6992"/>
                  <a:pt x="13516" y="6955"/>
                </a:cubicBezTo>
                <a:cubicBezTo>
                  <a:pt x="13516" y="6917"/>
                  <a:pt x="13498" y="6886"/>
                  <a:pt x="13475" y="6886"/>
                </a:cubicBezTo>
                <a:close/>
                <a:moveTo>
                  <a:pt x="13683" y="6886"/>
                </a:moveTo>
                <a:cubicBezTo>
                  <a:pt x="13660" y="6886"/>
                  <a:pt x="13642" y="6917"/>
                  <a:pt x="13642" y="6955"/>
                </a:cubicBezTo>
                <a:cubicBezTo>
                  <a:pt x="13642" y="6992"/>
                  <a:pt x="13660" y="7023"/>
                  <a:pt x="13683" y="7023"/>
                </a:cubicBezTo>
                <a:cubicBezTo>
                  <a:pt x="13705" y="7023"/>
                  <a:pt x="13724" y="6992"/>
                  <a:pt x="13724" y="6955"/>
                </a:cubicBezTo>
                <a:cubicBezTo>
                  <a:pt x="13724" y="6917"/>
                  <a:pt x="13705" y="6886"/>
                  <a:pt x="13683" y="6886"/>
                </a:cubicBezTo>
                <a:close/>
                <a:moveTo>
                  <a:pt x="13898" y="6886"/>
                </a:moveTo>
                <a:cubicBezTo>
                  <a:pt x="13875" y="6886"/>
                  <a:pt x="13857" y="6917"/>
                  <a:pt x="13857" y="6955"/>
                </a:cubicBezTo>
                <a:cubicBezTo>
                  <a:pt x="13857" y="6992"/>
                  <a:pt x="13875" y="7023"/>
                  <a:pt x="13898" y="7023"/>
                </a:cubicBezTo>
                <a:cubicBezTo>
                  <a:pt x="13920" y="7023"/>
                  <a:pt x="13939" y="6992"/>
                  <a:pt x="13939" y="6955"/>
                </a:cubicBezTo>
                <a:cubicBezTo>
                  <a:pt x="13939" y="6917"/>
                  <a:pt x="13920" y="6886"/>
                  <a:pt x="13898" y="6886"/>
                </a:cubicBezTo>
                <a:close/>
                <a:moveTo>
                  <a:pt x="14105" y="6886"/>
                </a:moveTo>
                <a:cubicBezTo>
                  <a:pt x="14082" y="6886"/>
                  <a:pt x="14064" y="6917"/>
                  <a:pt x="14064" y="6955"/>
                </a:cubicBezTo>
                <a:cubicBezTo>
                  <a:pt x="14064" y="6992"/>
                  <a:pt x="14082" y="7023"/>
                  <a:pt x="14105" y="7023"/>
                </a:cubicBezTo>
                <a:cubicBezTo>
                  <a:pt x="14127" y="7023"/>
                  <a:pt x="14146" y="6992"/>
                  <a:pt x="14146" y="6955"/>
                </a:cubicBezTo>
                <a:cubicBezTo>
                  <a:pt x="14146" y="6917"/>
                  <a:pt x="14127" y="6886"/>
                  <a:pt x="14105" y="6886"/>
                </a:cubicBezTo>
                <a:close/>
                <a:moveTo>
                  <a:pt x="14312" y="6886"/>
                </a:moveTo>
                <a:cubicBezTo>
                  <a:pt x="14289" y="6886"/>
                  <a:pt x="14271" y="6917"/>
                  <a:pt x="14271" y="6955"/>
                </a:cubicBezTo>
                <a:cubicBezTo>
                  <a:pt x="14271" y="6992"/>
                  <a:pt x="14289" y="7023"/>
                  <a:pt x="14312" y="7023"/>
                </a:cubicBezTo>
                <a:cubicBezTo>
                  <a:pt x="14335" y="7023"/>
                  <a:pt x="14353" y="6992"/>
                  <a:pt x="14353" y="6955"/>
                </a:cubicBezTo>
                <a:cubicBezTo>
                  <a:pt x="14353" y="6917"/>
                  <a:pt x="14335" y="6886"/>
                  <a:pt x="14312" y="6886"/>
                </a:cubicBezTo>
                <a:close/>
                <a:moveTo>
                  <a:pt x="14527" y="6886"/>
                </a:moveTo>
                <a:cubicBezTo>
                  <a:pt x="14504" y="6886"/>
                  <a:pt x="14486" y="6917"/>
                  <a:pt x="14486" y="6955"/>
                </a:cubicBezTo>
                <a:cubicBezTo>
                  <a:pt x="14486" y="6992"/>
                  <a:pt x="14504" y="7023"/>
                  <a:pt x="14527" y="7023"/>
                </a:cubicBezTo>
                <a:cubicBezTo>
                  <a:pt x="14550" y="7023"/>
                  <a:pt x="14568" y="6992"/>
                  <a:pt x="14568" y="6955"/>
                </a:cubicBezTo>
                <a:cubicBezTo>
                  <a:pt x="14568" y="6917"/>
                  <a:pt x="14550" y="6886"/>
                  <a:pt x="14527" y="6886"/>
                </a:cubicBezTo>
                <a:close/>
                <a:moveTo>
                  <a:pt x="14734" y="6886"/>
                </a:moveTo>
                <a:cubicBezTo>
                  <a:pt x="14712" y="6886"/>
                  <a:pt x="14693" y="6917"/>
                  <a:pt x="14693" y="6955"/>
                </a:cubicBezTo>
                <a:cubicBezTo>
                  <a:pt x="14693" y="6992"/>
                  <a:pt x="14712" y="7023"/>
                  <a:pt x="14734" y="7023"/>
                </a:cubicBezTo>
                <a:cubicBezTo>
                  <a:pt x="14757" y="7023"/>
                  <a:pt x="14775" y="6992"/>
                  <a:pt x="14775" y="6955"/>
                </a:cubicBezTo>
                <a:cubicBezTo>
                  <a:pt x="14775" y="6917"/>
                  <a:pt x="14757" y="6886"/>
                  <a:pt x="14734" y="6886"/>
                </a:cubicBezTo>
                <a:close/>
                <a:moveTo>
                  <a:pt x="14942" y="6886"/>
                </a:moveTo>
                <a:cubicBezTo>
                  <a:pt x="14919" y="6886"/>
                  <a:pt x="14901" y="6917"/>
                  <a:pt x="14901" y="6955"/>
                </a:cubicBezTo>
                <a:cubicBezTo>
                  <a:pt x="14901" y="6992"/>
                  <a:pt x="14919" y="7023"/>
                  <a:pt x="14942" y="7023"/>
                </a:cubicBezTo>
                <a:cubicBezTo>
                  <a:pt x="14964" y="7023"/>
                  <a:pt x="14983" y="6992"/>
                  <a:pt x="14983" y="6955"/>
                </a:cubicBezTo>
                <a:cubicBezTo>
                  <a:pt x="14983" y="6917"/>
                  <a:pt x="14964" y="6886"/>
                  <a:pt x="14942" y="6886"/>
                </a:cubicBezTo>
                <a:close/>
                <a:moveTo>
                  <a:pt x="15157" y="6886"/>
                </a:moveTo>
                <a:cubicBezTo>
                  <a:pt x="15134" y="6886"/>
                  <a:pt x="15116" y="6917"/>
                  <a:pt x="15116" y="6955"/>
                </a:cubicBezTo>
                <a:cubicBezTo>
                  <a:pt x="15116" y="6992"/>
                  <a:pt x="15134" y="7023"/>
                  <a:pt x="15157" y="7023"/>
                </a:cubicBezTo>
                <a:cubicBezTo>
                  <a:pt x="15179" y="7023"/>
                  <a:pt x="15198" y="6992"/>
                  <a:pt x="15198" y="6955"/>
                </a:cubicBezTo>
                <a:cubicBezTo>
                  <a:pt x="15198" y="6917"/>
                  <a:pt x="15179" y="6886"/>
                  <a:pt x="15157" y="6886"/>
                </a:cubicBezTo>
                <a:close/>
                <a:moveTo>
                  <a:pt x="15364" y="6886"/>
                </a:moveTo>
                <a:cubicBezTo>
                  <a:pt x="15341" y="6886"/>
                  <a:pt x="15323" y="6917"/>
                  <a:pt x="15323" y="6955"/>
                </a:cubicBezTo>
                <a:cubicBezTo>
                  <a:pt x="15323" y="6992"/>
                  <a:pt x="15341" y="7023"/>
                  <a:pt x="15364" y="7023"/>
                </a:cubicBezTo>
                <a:cubicBezTo>
                  <a:pt x="15386" y="7023"/>
                  <a:pt x="15405" y="6992"/>
                  <a:pt x="15405" y="6955"/>
                </a:cubicBezTo>
                <a:cubicBezTo>
                  <a:pt x="15405" y="6917"/>
                  <a:pt x="15386" y="6886"/>
                  <a:pt x="15364" y="6886"/>
                </a:cubicBezTo>
                <a:close/>
                <a:moveTo>
                  <a:pt x="15579" y="6886"/>
                </a:moveTo>
                <a:cubicBezTo>
                  <a:pt x="15556" y="6886"/>
                  <a:pt x="15538" y="6917"/>
                  <a:pt x="15538" y="6955"/>
                </a:cubicBezTo>
                <a:cubicBezTo>
                  <a:pt x="15538" y="6992"/>
                  <a:pt x="15556" y="7023"/>
                  <a:pt x="15579" y="7023"/>
                </a:cubicBezTo>
                <a:cubicBezTo>
                  <a:pt x="15601" y="7023"/>
                  <a:pt x="15620" y="6992"/>
                  <a:pt x="15620" y="6955"/>
                </a:cubicBezTo>
                <a:cubicBezTo>
                  <a:pt x="15620" y="6917"/>
                  <a:pt x="15601" y="6886"/>
                  <a:pt x="15579" y="6886"/>
                </a:cubicBezTo>
                <a:close/>
                <a:moveTo>
                  <a:pt x="15786" y="6886"/>
                </a:moveTo>
                <a:cubicBezTo>
                  <a:pt x="15763" y="6886"/>
                  <a:pt x="15745" y="6917"/>
                  <a:pt x="15745" y="6955"/>
                </a:cubicBezTo>
                <a:cubicBezTo>
                  <a:pt x="15745" y="6992"/>
                  <a:pt x="15763" y="7023"/>
                  <a:pt x="15786" y="7023"/>
                </a:cubicBezTo>
                <a:cubicBezTo>
                  <a:pt x="15809" y="7023"/>
                  <a:pt x="15827" y="6992"/>
                  <a:pt x="15827" y="6955"/>
                </a:cubicBezTo>
                <a:cubicBezTo>
                  <a:pt x="15827" y="6917"/>
                  <a:pt x="15809" y="6886"/>
                  <a:pt x="15786" y="6886"/>
                </a:cubicBezTo>
                <a:close/>
                <a:moveTo>
                  <a:pt x="15993" y="6886"/>
                </a:moveTo>
                <a:cubicBezTo>
                  <a:pt x="15971" y="6886"/>
                  <a:pt x="15952" y="6917"/>
                  <a:pt x="15952" y="6955"/>
                </a:cubicBezTo>
                <a:cubicBezTo>
                  <a:pt x="15952" y="6992"/>
                  <a:pt x="15971" y="7023"/>
                  <a:pt x="15993" y="7023"/>
                </a:cubicBezTo>
                <a:cubicBezTo>
                  <a:pt x="16016" y="7023"/>
                  <a:pt x="16034" y="6992"/>
                  <a:pt x="16034" y="6955"/>
                </a:cubicBezTo>
                <a:cubicBezTo>
                  <a:pt x="16034" y="6917"/>
                  <a:pt x="16016" y="6886"/>
                  <a:pt x="15993" y="6886"/>
                </a:cubicBezTo>
                <a:close/>
                <a:moveTo>
                  <a:pt x="16208" y="6886"/>
                </a:moveTo>
                <a:cubicBezTo>
                  <a:pt x="16186" y="6886"/>
                  <a:pt x="16167" y="6917"/>
                  <a:pt x="16167" y="6955"/>
                </a:cubicBezTo>
                <a:cubicBezTo>
                  <a:pt x="16167" y="6992"/>
                  <a:pt x="16186" y="7023"/>
                  <a:pt x="16208" y="7023"/>
                </a:cubicBezTo>
                <a:cubicBezTo>
                  <a:pt x="16231" y="7023"/>
                  <a:pt x="16249" y="6992"/>
                  <a:pt x="16249" y="6955"/>
                </a:cubicBezTo>
                <a:cubicBezTo>
                  <a:pt x="16249" y="6917"/>
                  <a:pt x="16231" y="6886"/>
                  <a:pt x="16208" y="6886"/>
                </a:cubicBezTo>
                <a:close/>
                <a:moveTo>
                  <a:pt x="16416" y="6886"/>
                </a:moveTo>
                <a:cubicBezTo>
                  <a:pt x="16393" y="6886"/>
                  <a:pt x="16375" y="6917"/>
                  <a:pt x="16375" y="6955"/>
                </a:cubicBezTo>
                <a:cubicBezTo>
                  <a:pt x="16375" y="6992"/>
                  <a:pt x="16393" y="7023"/>
                  <a:pt x="16416" y="7023"/>
                </a:cubicBezTo>
                <a:cubicBezTo>
                  <a:pt x="16438" y="7023"/>
                  <a:pt x="16457" y="6992"/>
                  <a:pt x="16457" y="6955"/>
                </a:cubicBezTo>
                <a:cubicBezTo>
                  <a:pt x="16457" y="6917"/>
                  <a:pt x="16438" y="6886"/>
                  <a:pt x="16416" y="6886"/>
                </a:cubicBezTo>
                <a:close/>
                <a:moveTo>
                  <a:pt x="16623" y="6886"/>
                </a:moveTo>
                <a:cubicBezTo>
                  <a:pt x="16600" y="6886"/>
                  <a:pt x="16582" y="6917"/>
                  <a:pt x="16582" y="6955"/>
                </a:cubicBezTo>
                <a:cubicBezTo>
                  <a:pt x="16582" y="6992"/>
                  <a:pt x="16600" y="7023"/>
                  <a:pt x="16623" y="7023"/>
                </a:cubicBezTo>
                <a:cubicBezTo>
                  <a:pt x="16645" y="7023"/>
                  <a:pt x="16664" y="6992"/>
                  <a:pt x="16664" y="6955"/>
                </a:cubicBezTo>
                <a:cubicBezTo>
                  <a:pt x="16664" y="6917"/>
                  <a:pt x="16645" y="6886"/>
                  <a:pt x="16623" y="6886"/>
                </a:cubicBezTo>
                <a:close/>
                <a:moveTo>
                  <a:pt x="16838" y="6886"/>
                </a:moveTo>
                <a:cubicBezTo>
                  <a:pt x="16815" y="6886"/>
                  <a:pt x="16797" y="6917"/>
                  <a:pt x="16797" y="6955"/>
                </a:cubicBezTo>
                <a:cubicBezTo>
                  <a:pt x="16797" y="6992"/>
                  <a:pt x="16815" y="7023"/>
                  <a:pt x="16838" y="7023"/>
                </a:cubicBezTo>
                <a:cubicBezTo>
                  <a:pt x="16860" y="7023"/>
                  <a:pt x="16879" y="6992"/>
                  <a:pt x="16879" y="6955"/>
                </a:cubicBezTo>
                <a:cubicBezTo>
                  <a:pt x="16879" y="6917"/>
                  <a:pt x="16860" y="6886"/>
                  <a:pt x="16838" y="6886"/>
                </a:cubicBezTo>
                <a:close/>
                <a:moveTo>
                  <a:pt x="17045" y="6886"/>
                </a:moveTo>
                <a:cubicBezTo>
                  <a:pt x="17022" y="6886"/>
                  <a:pt x="17004" y="6917"/>
                  <a:pt x="17004" y="6955"/>
                </a:cubicBezTo>
                <a:cubicBezTo>
                  <a:pt x="17004" y="6992"/>
                  <a:pt x="17022" y="7023"/>
                  <a:pt x="17045" y="7023"/>
                </a:cubicBezTo>
                <a:cubicBezTo>
                  <a:pt x="17068" y="7023"/>
                  <a:pt x="17086" y="6992"/>
                  <a:pt x="17086" y="6955"/>
                </a:cubicBezTo>
                <a:cubicBezTo>
                  <a:pt x="17086" y="6917"/>
                  <a:pt x="17068" y="6886"/>
                  <a:pt x="17045" y="6886"/>
                </a:cubicBezTo>
                <a:close/>
                <a:moveTo>
                  <a:pt x="17252" y="6886"/>
                </a:moveTo>
                <a:cubicBezTo>
                  <a:pt x="17230" y="6886"/>
                  <a:pt x="17211" y="6917"/>
                  <a:pt x="17211" y="6955"/>
                </a:cubicBezTo>
                <a:cubicBezTo>
                  <a:pt x="17211" y="6992"/>
                  <a:pt x="17230" y="7023"/>
                  <a:pt x="17252" y="7023"/>
                </a:cubicBezTo>
                <a:cubicBezTo>
                  <a:pt x="17275" y="7023"/>
                  <a:pt x="17293" y="6992"/>
                  <a:pt x="17293" y="6955"/>
                </a:cubicBezTo>
                <a:cubicBezTo>
                  <a:pt x="17293" y="6917"/>
                  <a:pt x="17275" y="6886"/>
                  <a:pt x="17252" y="6886"/>
                </a:cubicBezTo>
                <a:close/>
                <a:moveTo>
                  <a:pt x="17467" y="6886"/>
                </a:moveTo>
                <a:cubicBezTo>
                  <a:pt x="17445" y="6886"/>
                  <a:pt x="17426" y="6917"/>
                  <a:pt x="17426" y="6955"/>
                </a:cubicBezTo>
                <a:cubicBezTo>
                  <a:pt x="17426" y="6992"/>
                  <a:pt x="17445" y="7023"/>
                  <a:pt x="17467" y="7023"/>
                </a:cubicBezTo>
                <a:cubicBezTo>
                  <a:pt x="17490" y="7023"/>
                  <a:pt x="17508" y="6992"/>
                  <a:pt x="17508" y="6955"/>
                </a:cubicBezTo>
                <a:cubicBezTo>
                  <a:pt x="17508" y="6917"/>
                  <a:pt x="17490" y="6886"/>
                  <a:pt x="17467" y="6886"/>
                </a:cubicBezTo>
                <a:close/>
                <a:moveTo>
                  <a:pt x="17675" y="6886"/>
                </a:moveTo>
                <a:cubicBezTo>
                  <a:pt x="17652" y="6886"/>
                  <a:pt x="17634" y="6917"/>
                  <a:pt x="17634" y="6955"/>
                </a:cubicBezTo>
                <a:cubicBezTo>
                  <a:pt x="17634" y="6992"/>
                  <a:pt x="17652" y="7023"/>
                  <a:pt x="17675" y="7023"/>
                </a:cubicBezTo>
                <a:cubicBezTo>
                  <a:pt x="17697" y="7023"/>
                  <a:pt x="17716" y="6992"/>
                  <a:pt x="17716" y="6955"/>
                </a:cubicBezTo>
                <a:cubicBezTo>
                  <a:pt x="17716" y="6917"/>
                  <a:pt x="17697" y="6886"/>
                  <a:pt x="17675" y="6886"/>
                </a:cubicBezTo>
                <a:close/>
                <a:moveTo>
                  <a:pt x="17882" y="6886"/>
                </a:moveTo>
                <a:cubicBezTo>
                  <a:pt x="17859" y="6886"/>
                  <a:pt x="17841" y="6917"/>
                  <a:pt x="17841" y="6955"/>
                </a:cubicBezTo>
                <a:cubicBezTo>
                  <a:pt x="17841" y="6992"/>
                  <a:pt x="17859" y="7023"/>
                  <a:pt x="17882" y="7023"/>
                </a:cubicBezTo>
                <a:cubicBezTo>
                  <a:pt x="17904" y="7023"/>
                  <a:pt x="17923" y="6992"/>
                  <a:pt x="17923" y="6955"/>
                </a:cubicBezTo>
                <a:cubicBezTo>
                  <a:pt x="17923" y="6917"/>
                  <a:pt x="17904" y="6886"/>
                  <a:pt x="17882" y="6886"/>
                </a:cubicBezTo>
                <a:close/>
                <a:moveTo>
                  <a:pt x="18097" y="6886"/>
                </a:moveTo>
                <a:cubicBezTo>
                  <a:pt x="18074" y="6886"/>
                  <a:pt x="18056" y="6917"/>
                  <a:pt x="18056" y="6955"/>
                </a:cubicBezTo>
                <a:cubicBezTo>
                  <a:pt x="18056" y="6992"/>
                  <a:pt x="18074" y="7023"/>
                  <a:pt x="18097" y="7023"/>
                </a:cubicBezTo>
                <a:cubicBezTo>
                  <a:pt x="18119" y="7023"/>
                  <a:pt x="18138" y="6992"/>
                  <a:pt x="18138" y="6955"/>
                </a:cubicBezTo>
                <a:cubicBezTo>
                  <a:pt x="18138" y="6917"/>
                  <a:pt x="18119" y="6886"/>
                  <a:pt x="18097" y="6886"/>
                </a:cubicBezTo>
                <a:close/>
                <a:moveTo>
                  <a:pt x="18304" y="6886"/>
                </a:moveTo>
                <a:cubicBezTo>
                  <a:pt x="18281" y="6886"/>
                  <a:pt x="18263" y="6917"/>
                  <a:pt x="18263" y="6955"/>
                </a:cubicBezTo>
                <a:cubicBezTo>
                  <a:pt x="18263" y="6992"/>
                  <a:pt x="18281" y="7023"/>
                  <a:pt x="18304" y="7023"/>
                </a:cubicBezTo>
                <a:cubicBezTo>
                  <a:pt x="18327" y="7023"/>
                  <a:pt x="18345" y="6992"/>
                  <a:pt x="18345" y="6955"/>
                </a:cubicBezTo>
                <a:cubicBezTo>
                  <a:pt x="18345" y="6917"/>
                  <a:pt x="18327" y="6886"/>
                  <a:pt x="18304" y="6886"/>
                </a:cubicBezTo>
                <a:close/>
                <a:moveTo>
                  <a:pt x="18511" y="6886"/>
                </a:moveTo>
                <a:cubicBezTo>
                  <a:pt x="18489" y="6886"/>
                  <a:pt x="18470" y="6917"/>
                  <a:pt x="18470" y="6955"/>
                </a:cubicBezTo>
                <a:cubicBezTo>
                  <a:pt x="18470" y="6992"/>
                  <a:pt x="18489" y="7023"/>
                  <a:pt x="18511" y="7023"/>
                </a:cubicBezTo>
                <a:cubicBezTo>
                  <a:pt x="18534" y="7023"/>
                  <a:pt x="18552" y="6992"/>
                  <a:pt x="18552" y="6955"/>
                </a:cubicBezTo>
                <a:cubicBezTo>
                  <a:pt x="18552" y="6917"/>
                  <a:pt x="18534" y="6886"/>
                  <a:pt x="18511" y="6886"/>
                </a:cubicBezTo>
                <a:close/>
                <a:moveTo>
                  <a:pt x="18723" y="6886"/>
                </a:moveTo>
                <a:cubicBezTo>
                  <a:pt x="18720" y="6886"/>
                  <a:pt x="18718" y="6887"/>
                  <a:pt x="18716" y="6887"/>
                </a:cubicBezTo>
                <a:cubicBezTo>
                  <a:pt x="18717" y="6900"/>
                  <a:pt x="18720" y="6912"/>
                  <a:pt x="18723" y="6922"/>
                </a:cubicBezTo>
                <a:cubicBezTo>
                  <a:pt x="18726" y="6933"/>
                  <a:pt x="18730" y="6944"/>
                  <a:pt x="18734" y="6955"/>
                </a:cubicBezTo>
                <a:cubicBezTo>
                  <a:pt x="18740" y="6971"/>
                  <a:pt x="18745" y="6989"/>
                  <a:pt x="18746" y="7011"/>
                </a:cubicBezTo>
                <a:cubicBezTo>
                  <a:pt x="18757" y="6998"/>
                  <a:pt x="18764" y="6978"/>
                  <a:pt x="18764" y="6955"/>
                </a:cubicBezTo>
                <a:cubicBezTo>
                  <a:pt x="18764" y="6917"/>
                  <a:pt x="18746" y="6886"/>
                  <a:pt x="18723" y="6886"/>
                </a:cubicBezTo>
                <a:close/>
                <a:moveTo>
                  <a:pt x="2097" y="6937"/>
                </a:moveTo>
                <a:cubicBezTo>
                  <a:pt x="2097" y="6942"/>
                  <a:pt x="2096" y="6947"/>
                  <a:pt x="2096" y="6952"/>
                </a:cubicBezTo>
                <a:cubicBezTo>
                  <a:pt x="2099" y="6950"/>
                  <a:pt x="2099" y="6945"/>
                  <a:pt x="2097" y="6937"/>
                </a:cubicBezTo>
                <a:close/>
                <a:moveTo>
                  <a:pt x="5332" y="6937"/>
                </a:moveTo>
                <a:cubicBezTo>
                  <a:pt x="5330" y="6943"/>
                  <a:pt x="5327" y="6948"/>
                  <a:pt x="5324" y="6954"/>
                </a:cubicBezTo>
                <a:cubicBezTo>
                  <a:pt x="5314" y="6972"/>
                  <a:pt x="5301" y="6994"/>
                  <a:pt x="5297" y="7021"/>
                </a:cubicBezTo>
                <a:cubicBezTo>
                  <a:pt x="5317" y="7018"/>
                  <a:pt x="5333" y="6989"/>
                  <a:pt x="5333" y="6954"/>
                </a:cubicBezTo>
                <a:cubicBezTo>
                  <a:pt x="5333" y="6948"/>
                  <a:pt x="5333" y="6943"/>
                  <a:pt x="5332" y="6937"/>
                </a:cubicBezTo>
                <a:close/>
                <a:moveTo>
                  <a:pt x="2452" y="7065"/>
                </a:moveTo>
                <a:cubicBezTo>
                  <a:pt x="2429" y="7065"/>
                  <a:pt x="2411" y="7096"/>
                  <a:pt x="2411" y="7134"/>
                </a:cubicBezTo>
                <a:cubicBezTo>
                  <a:pt x="2411" y="7172"/>
                  <a:pt x="2429" y="7202"/>
                  <a:pt x="2452" y="7202"/>
                </a:cubicBezTo>
                <a:cubicBezTo>
                  <a:pt x="2474" y="7202"/>
                  <a:pt x="2493" y="7172"/>
                  <a:pt x="2493" y="7134"/>
                </a:cubicBezTo>
                <a:cubicBezTo>
                  <a:pt x="2493" y="7096"/>
                  <a:pt x="2474" y="7065"/>
                  <a:pt x="2452" y="7065"/>
                </a:cubicBezTo>
                <a:close/>
                <a:moveTo>
                  <a:pt x="2666" y="7065"/>
                </a:moveTo>
                <a:cubicBezTo>
                  <a:pt x="2644" y="7065"/>
                  <a:pt x="2625" y="7096"/>
                  <a:pt x="2625" y="7134"/>
                </a:cubicBezTo>
                <a:cubicBezTo>
                  <a:pt x="2625" y="7172"/>
                  <a:pt x="2644" y="7202"/>
                  <a:pt x="2666" y="7202"/>
                </a:cubicBezTo>
                <a:cubicBezTo>
                  <a:pt x="2689" y="7202"/>
                  <a:pt x="2707" y="7172"/>
                  <a:pt x="2707" y="7134"/>
                </a:cubicBezTo>
                <a:cubicBezTo>
                  <a:pt x="2707" y="7096"/>
                  <a:pt x="2689" y="7065"/>
                  <a:pt x="2666" y="7065"/>
                </a:cubicBezTo>
                <a:close/>
                <a:moveTo>
                  <a:pt x="2874" y="7065"/>
                </a:moveTo>
                <a:cubicBezTo>
                  <a:pt x="2851" y="7065"/>
                  <a:pt x="2833" y="7096"/>
                  <a:pt x="2833" y="7134"/>
                </a:cubicBezTo>
                <a:cubicBezTo>
                  <a:pt x="2833" y="7172"/>
                  <a:pt x="2851" y="7202"/>
                  <a:pt x="2874" y="7202"/>
                </a:cubicBezTo>
                <a:cubicBezTo>
                  <a:pt x="2896" y="7202"/>
                  <a:pt x="2915" y="7172"/>
                  <a:pt x="2915" y="7134"/>
                </a:cubicBezTo>
                <a:cubicBezTo>
                  <a:pt x="2915" y="7096"/>
                  <a:pt x="2896" y="7065"/>
                  <a:pt x="2874" y="7065"/>
                </a:cubicBezTo>
                <a:close/>
                <a:moveTo>
                  <a:pt x="3081" y="7065"/>
                </a:moveTo>
                <a:cubicBezTo>
                  <a:pt x="3058" y="7065"/>
                  <a:pt x="3040" y="7096"/>
                  <a:pt x="3040" y="7134"/>
                </a:cubicBezTo>
                <a:cubicBezTo>
                  <a:pt x="3040" y="7172"/>
                  <a:pt x="3058" y="7202"/>
                  <a:pt x="3081" y="7202"/>
                </a:cubicBezTo>
                <a:cubicBezTo>
                  <a:pt x="3104" y="7202"/>
                  <a:pt x="3122" y="7172"/>
                  <a:pt x="3122" y="7134"/>
                </a:cubicBezTo>
                <a:cubicBezTo>
                  <a:pt x="3122" y="7096"/>
                  <a:pt x="3104" y="7065"/>
                  <a:pt x="3081" y="7065"/>
                </a:cubicBezTo>
                <a:close/>
                <a:moveTo>
                  <a:pt x="3296" y="7065"/>
                </a:moveTo>
                <a:cubicBezTo>
                  <a:pt x="3273" y="7065"/>
                  <a:pt x="3255" y="7096"/>
                  <a:pt x="3255" y="7134"/>
                </a:cubicBezTo>
                <a:cubicBezTo>
                  <a:pt x="3255" y="7172"/>
                  <a:pt x="3273" y="7202"/>
                  <a:pt x="3296" y="7202"/>
                </a:cubicBezTo>
                <a:cubicBezTo>
                  <a:pt x="3319" y="7202"/>
                  <a:pt x="3337" y="7172"/>
                  <a:pt x="3337" y="7134"/>
                </a:cubicBezTo>
                <a:cubicBezTo>
                  <a:pt x="3337" y="7096"/>
                  <a:pt x="3319" y="7065"/>
                  <a:pt x="3296" y="7065"/>
                </a:cubicBezTo>
                <a:close/>
                <a:moveTo>
                  <a:pt x="3503" y="7065"/>
                </a:moveTo>
                <a:cubicBezTo>
                  <a:pt x="3481" y="7065"/>
                  <a:pt x="3462" y="7096"/>
                  <a:pt x="3462" y="7134"/>
                </a:cubicBezTo>
                <a:cubicBezTo>
                  <a:pt x="3462" y="7172"/>
                  <a:pt x="3481" y="7202"/>
                  <a:pt x="3503" y="7202"/>
                </a:cubicBezTo>
                <a:cubicBezTo>
                  <a:pt x="3526" y="7202"/>
                  <a:pt x="3544" y="7172"/>
                  <a:pt x="3544" y="7134"/>
                </a:cubicBezTo>
                <a:cubicBezTo>
                  <a:pt x="3544" y="7096"/>
                  <a:pt x="3526" y="7065"/>
                  <a:pt x="3503" y="7065"/>
                </a:cubicBezTo>
                <a:close/>
                <a:moveTo>
                  <a:pt x="3711" y="7065"/>
                </a:moveTo>
                <a:cubicBezTo>
                  <a:pt x="3688" y="7065"/>
                  <a:pt x="3669" y="7096"/>
                  <a:pt x="3669" y="7134"/>
                </a:cubicBezTo>
                <a:cubicBezTo>
                  <a:pt x="3669" y="7172"/>
                  <a:pt x="3688" y="7202"/>
                  <a:pt x="3711" y="7202"/>
                </a:cubicBezTo>
                <a:cubicBezTo>
                  <a:pt x="3733" y="7202"/>
                  <a:pt x="3752" y="7172"/>
                  <a:pt x="3752" y="7134"/>
                </a:cubicBezTo>
                <a:cubicBezTo>
                  <a:pt x="3752" y="7096"/>
                  <a:pt x="3733" y="7065"/>
                  <a:pt x="3711" y="7065"/>
                </a:cubicBezTo>
                <a:close/>
                <a:moveTo>
                  <a:pt x="3925" y="7065"/>
                </a:moveTo>
                <a:cubicBezTo>
                  <a:pt x="3903" y="7065"/>
                  <a:pt x="3884" y="7096"/>
                  <a:pt x="3884" y="7134"/>
                </a:cubicBezTo>
                <a:cubicBezTo>
                  <a:pt x="3884" y="7172"/>
                  <a:pt x="3903" y="7202"/>
                  <a:pt x="3925" y="7202"/>
                </a:cubicBezTo>
                <a:cubicBezTo>
                  <a:pt x="3948" y="7202"/>
                  <a:pt x="3966" y="7172"/>
                  <a:pt x="3966" y="7134"/>
                </a:cubicBezTo>
                <a:cubicBezTo>
                  <a:pt x="3966" y="7096"/>
                  <a:pt x="3948" y="7065"/>
                  <a:pt x="3925" y="7065"/>
                </a:cubicBezTo>
                <a:close/>
                <a:moveTo>
                  <a:pt x="4133" y="7065"/>
                </a:moveTo>
                <a:cubicBezTo>
                  <a:pt x="4110" y="7065"/>
                  <a:pt x="4092" y="7096"/>
                  <a:pt x="4092" y="7134"/>
                </a:cubicBezTo>
                <a:cubicBezTo>
                  <a:pt x="4092" y="7172"/>
                  <a:pt x="4110" y="7202"/>
                  <a:pt x="4133" y="7202"/>
                </a:cubicBezTo>
                <a:cubicBezTo>
                  <a:pt x="4155" y="7202"/>
                  <a:pt x="4174" y="7172"/>
                  <a:pt x="4174" y="7134"/>
                </a:cubicBezTo>
                <a:cubicBezTo>
                  <a:pt x="4174" y="7096"/>
                  <a:pt x="4155" y="7065"/>
                  <a:pt x="4133" y="7065"/>
                </a:cubicBezTo>
                <a:close/>
                <a:moveTo>
                  <a:pt x="4348" y="7065"/>
                </a:moveTo>
                <a:cubicBezTo>
                  <a:pt x="4325" y="7065"/>
                  <a:pt x="4307" y="7096"/>
                  <a:pt x="4307" y="7134"/>
                </a:cubicBezTo>
                <a:cubicBezTo>
                  <a:pt x="4307" y="7172"/>
                  <a:pt x="4325" y="7202"/>
                  <a:pt x="4348" y="7202"/>
                </a:cubicBezTo>
                <a:cubicBezTo>
                  <a:pt x="4370" y="7202"/>
                  <a:pt x="4389" y="7172"/>
                  <a:pt x="4389" y="7134"/>
                </a:cubicBezTo>
                <a:cubicBezTo>
                  <a:pt x="4389" y="7096"/>
                  <a:pt x="4370" y="7065"/>
                  <a:pt x="4348" y="7065"/>
                </a:cubicBezTo>
                <a:close/>
                <a:moveTo>
                  <a:pt x="4555" y="7065"/>
                </a:moveTo>
                <a:cubicBezTo>
                  <a:pt x="4532" y="7065"/>
                  <a:pt x="4514" y="7096"/>
                  <a:pt x="4514" y="7134"/>
                </a:cubicBezTo>
                <a:cubicBezTo>
                  <a:pt x="4514" y="7172"/>
                  <a:pt x="4532" y="7202"/>
                  <a:pt x="4555" y="7202"/>
                </a:cubicBezTo>
                <a:cubicBezTo>
                  <a:pt x="4578" y="7202"/>
                  <a:pt x="4596" y="7172"/>
                  <a:pt x="4596" y="7134"/>
                </a:cubicBezTo>
                <a:cubicBezTo>
                  <a:pt x="4596" y="7096"/>
                  <a:pt x="4578" y="7065"/>
                  <a:pt x="4555" y="7065"/>
                </a:cubicBezTo>
                <a:close/>
                <a:moveTo>
                  <a:pt x="4762" y="7065"/>
                </a:moveTo>
                <a:cubicBezTo>
                  <a:pt x="4740" y="7065"/>
                  <a:pt x="4721" y="7096"/>
                  <a:pt x="4721" y="7134"/>
                </a:cubicBezTo>
                <a:cubicBezTo>
                  <a:pt x="4721" y="7172"/>
                  <a:pt x="4740" y="7202"/>
                  <a:pt x="4762" y="7202"/>
                </a:cubicBezTo>
                <a:cubicBezTo>
                  <a:pt x="4785" y="7202"/>
                  <a:pt x="4803" y="7172"/>
                  <a:pt x="4803" y="7134"/>
                </a:cubicBezTo>
                <a:cubicBezTo>
                  <a:pt x="4803" y="7096"/>
                  <a:pt x="4785" y="7065"/>
                  <a:pt x="4762" y="7065"/>
                </a:cubicBezTo>
                <a:close/>
                <a:moveTo>
                  <a:pt x="4977" y="7065"/>
                </a:moveTo>
                <a:cubicBezTo>
                  <a:pt x="4955" y="7065"/>
                  <a:pt x="4936" y="7096"/>
                  <a:pt x="4936" y="7134"/>
                </a:cubicBezTo>
                <a:cubicBezTo>
                  <a:pt x="4936" y="7172"/>
                  <a:pt x="4955" y="7202"/>
                  <a:pt x="4977" y="7202"/>
                </a:cubicBezTo>
                <a:cubicBezTo>
                  <a:pt x="5000" y="7202"/>
                  <a:pt x="5018" y="7172"/>
                  <a:pt x="5018" y="7134"/>
                </a:cubicBezTo>
                <a:cubicBezTo>
                  <a:pt x="5018" y="7096"/>
                  <a:pt x="5000" y="7065"/>
                  <a:pt x="4977" y="7065"/>
                </a:cubicBezTo>
                <a:close/>
                <a:moveTo>
                  <a:pt x="5184" y="7065"/>
                </a:moveTo>
                <a:cubicBezTo>
                  <a:pt x="5162" y="7065"/>
                  <a:pt x="5143" y="7096"/>
                  <a:pt x="5143" y="7134"/>
                </a:cubicBezTo>
                <a:cubicBezTo>
                  <a:pt x="5143" y="7172"/>
                  <a:pt x="5162" y="7202"/>
                  <a:pt x="5184" y="7202"/>
                </a:cubicBezTo>
                <a:cubicBezTo>
                  <a:pt x="5207" y="7202"/>
                  <a:pt x="5225" y="7172"/>
                  <a:pt x="5225" y="7134"/>
                </a:cubicBezTo>
                <a:cubicBezTo>
                  <a:pt x="5225" y="7096"/>
                  <a:pt x="5207" y="7065"/>
                  <a:pt x="5184" y="7065"/>
                </a:cubicBezTo>
                <a:close/>
                <a:moveTo>
                  <a:pt x="5392" y="7065"/>
                </a:moveTo>
                <a:cubicBezTo>
                  <a:pt x="5369" y="7065"/>
                  <a:pt x="5351" y="7096"/>
                  <a:pt x="5351" y="7134"/>
                </a:cubicBezTo>
                <a:cubicBezTo>
                  <a:pt x="5351" y="7172"/>
                  <a:pt x="5369" y="7202"/>
                  <a:pt x="5392" y="7202"/>
                </a:cubicBezTo>
                <a:cubicBezTo>
                  <a:pt x="5414" y="7202"/>
                  <a:pt x="5433" y="7172"/>
                  <a:pt x="5433" y="7134"/>
                </a:cubicBezTo>
                <a:cubicBezTo>
                  <a:pt x="5433" y="7096"/>
                  <a:pt x="5414" y="7065"/>
                  <a:pt x="5392" y="7065"/>
                </a:cubicBezTo>
                <a:close/>
                <a:moveTo>
                  <a:pt x="5607" y="7065"/>
                </a:moveTo>
                <a:cubicBezTo>
                  <a:pt x="5584" y="7065"/>
                  <a:pt x="5566" y="7096"/>
                  <a:pt x="5566" y="7134"/>
                </a:cubicBezTo>
                <a:cubicBezTo>
                  <a:pt x="5566" y="7172"/>
                  <a:pt x="5584" y="7202"/>
                  <a:pt x="5607" y="7202"/>
                </a:cubicBezTo>
                <a:cubicBezTo>
                  <a:pt x="5629" y="7202"/>
                  <a:pt x="5648" y="7172"/>
                  <a:pt x="5648" y="7134"/>
                </a:cubicBezTo>
                <a:cubicBezTo>
                  <a:pt x="5648" y="7096"/>
                  <a:pt x="5629" y="7065"/>
                  <a:pt x="5607" y="7065"/>
                </a:cubicBezTo>
                <a:close/>
                <a:moveTo>
                  <a:pt x="5814" y="7065"/>
                </a:moveTo>
                <a:cubicBezTo>
                  <a:pt x="5791" y="7065"/>
                  <a:pt x="5773" y="7096"/>
                  <a:pt x="5773" y="7134"/>
                </a:cubicBezTo>
                <a:cubicBezTo>
                  <a:pt x="5773" y="7172"/>
                  <a:pt x="5791" y="7202"/>
                  <a:pt x="5814" y="7202"/>
                </a:cubicBezTo>
                <a:cubicBezTo>
                  <a:pt x="5837" y="7202"/>
                  <a:pt x="5855" y="7172"/>
                  <a:pt x="5855" y="7134"/>
                </a:cubicBezTo>
                <a:cubicBezTo>
                  <a:pt x="5855" y="7096"/>
                  <a:pt x="5837" y="7065"/>
                  <a:pt x="5814" y="7065"/>
                </a:cubicBezTo>
                <a:close/>
                <a:moveTo>
                  <a:pt x="6021" y="7065"/>
                </a:moveTo>
                <a:cubicBezTo>
                  <a:pt x="5999" y="7065"/>
                  <a:pt x="5980" y="7096"/>
                  <a:pt x="5980" y="7134"/>
                </a:cubicBezTo>
                <a:cubicBezTo>
                  <a:pt x="5980" y="7172"/>
                  <a:pt x="5999" y="7202"/>
                  <a:pt x="6021" y="7202"/>
                </a:cubicBezTo>
                <a:cubicBezTo>
                  <a:pt x="6044" y="7202"/>
                  <a:pt x="6062" y="7172"/>
                  <a:pt x="6062" y="7134"/>
                </a:cubicBezTo>
                <a:cubicBezTo>
                  <a:pt x="6062" y="7096"/>
                  <a:pt x="6044" y="7065"/>
                  <a:pt x="6021" y="7065"/>
                </a:cubicBezTo>
                <a:close/>
                <a:moveTo>
                  <a:pt x="6236" y="7065"/>
                </a:moveTo>
                <a:cubicBezTo>
                  <a:pt x="6214" y="7065"/>
                  <a:pt x="6195" y="7096"/>
                  <a:pt x="6195" y="7134"/>
                </a:cubicBezTo>
                <a:cubicBezTo>
                  <a:pt x="6195" y="7172"/>
                  <a:pt x="6214" y="7202"/>
                  <a:pt x="6236" y="7202"/>
                </a:cubicBezTo>
                <a:cubicBezTo>
                  <a:pt x="6259" y="7202"/>
                  <a:pt x="6277" y="7172"/>
                  <a:pt x="6277" y="7134"/>
                </a:cubicBezTo>
                <a:cubicBezTo>
                  <a:pt x="6277" y="7096"/>
                  <a:pt x="6259" y="7065"/>
                  <a:pt x="6236" y="7065"/>
                </a:cubicBezTo>
                <a:close/>
                <a:moveTo>
                  <a:pt x="6443" y="7065"/>
                </a:moveTo>
                <a:cubicBezTo>
                  <a:pt x="6421" y="7065"/>
                  <a:pt x="6402" y="7096"/>
                  <a:pt x="6402" y="7134"/>
                </a:cubicBezTo>
                <a:cubicBezTo>
                  <a:pt x="6402" y="7172"/>
                  <a:pt x="6421" y="7202"/>
                  <a:pt x="6443" y="7202"/>
                </a:cubicBezTo>
                <a:cubicBezTo>
                  <a:pt x="6466" y="7202"/>
                  <a:pt x="6484" y="7172"/>
                  <a:pt x="6484" y="7134"/>
                </a:cubicBezTo>
                <a:cubicBezTo>
                  <a:pt x="6484" y="7096"/>
                  <a:pt x="6466" y="7065"/>
                  <a:pt x="6443" y="7065"/>
                </a:cubicBezTo>
                <a:close/>
                <a:moveTo>
                  <a:pt x="6677" y="7065"/>
                </a:moveTo>
                <a:cubicBezTo>
                  <a:pt x="6667" y="7091"/>
                  <a:pt x="6659" y="7125"/>
                  <a:pt x="6650" y="7155"/>
                </a:cubicBezTo>
                <a:cubicBezTo>
                  <a:pt x="6647" y="7164"/>
                  <a:pt x="6643" y="7175"/>
                  <a:pt x="6640" y="7187"/>
                </a:cubicBezTo>
                <a:cubicBezTo>
                  <a:pt x="6645" y="7191"/>
                  <a:pt x="6651" y="7193"/>
                  <a:pt x="6657" y="7193"/>
                </a:cubicBezTo>
                <a:cubicBezTo>
                  <a:pt x="6680" y="7193"/>
                  <a:pt x="6698" y="7162"/>
                  <a:pt x="6698" y="7124"/>
                </a:cubicBezTo>
                <a:cubicBezTo>
                  <a:pt x="6698" y="7099"/>
                  <a:pt x="6690" y="7077"/>
                  <a:pt x="6677" y="7065"/>
                </a:cubicBezTo>
                <a:close/>
                <a:moveTo>
                  <a:pt x="10013" y="7065"/>
                </a:moveTo>
                <a:cubicBezTo>
                  <a:pt x="9990" y="7065"/>
                  <a:pt x="9972" y="7096"/>
                  <a:pt x="9972" y="7134"/>
                </a:cubicBezTo>
                <a:cubicBezTo>
                  <a:pt x="9972" y="7152"/>
                  <a:pt x="9976" y="7168"/>
                  <a:pt x="9983" y="7180"/>
                </a:cubicBezTo>
                <a:cubicBezTo>
                  <a:pt x="10008" y="7169"/>
                  <a:pt x="10033" y="7156"/>
                  <a:pt x="10046" y="7156"/>
                </a:cubicBezTo>
                <a:lnTo>
                  <a:pt x="10052" y="7156"/>
                </a:lnTo>
                <a:cubicBezTo>
                  <a:pt x="10053" y="7149"/>
                  <a:pt x="10054" y="7141"/>
                  <a:pt x="10054" y="7134"/>
                </a:cubicBezTo>
                <a:cubicBezTo>
                  <a:pt x="10054" y="7096"/>
                  <a:pt x="10036" y="7065"/>
                  <a:pt x="10013" y="7065"/>
                </a:cubicBezTo>
                <a:close/>
                <a:moveTo>
                  <a:pt x="10435" y="7065"/>
                </a:moveTo>
                <a:cubicBezTo>
                  <a:pt x="10413" y="7065"/>
                  <a:pt x="10394" y="7096"/>
                  <a:pt x="10394" y="7134"/>
                </a:cubicBezTo>
                <a:cubicBezTo>
                  <a:pt x="10394" y="7172"/>
                  <a:pt x="10413" y="7202"/>
                  <a:pt x="10435" y="7202"/>
                </a:cubicBezTo>
                <a:cubicBezTo>
                  <a:pt x="10458" y="7202"/>
                  <a:pt x="10476" y="7172"/>
                  <a:pt x="10476" y="7134"/>
                </a:cubicBezTo>
                <a:cubicBezTo>
                  <a:pt x="10476" y="7096"/>
                  <a:pt x="10458" y="7065"/>
                  <a:pt x="10435" y="7065"/>
                </a:cubicBezTo>
                <a:close/>
                <a:moveTo>
                  <a:pt x="10643" y="7065"/>
                </a:moveTo>
                <a:cubicBezTo>
                  <a:pt x="10620" y="7065"/>
                  <a:pt x="10602" y="7096"/>
                  <a:pt x="10602" y="7134"/>
                </a:cubicBezTo>
                <a:cubicBezTo>
                  <a:pt x="10602" y="7172"/>
                  <a:pt x="10620" y="7202"/>
                  <a:pt x="10643" y="7202"/>
                </a:cubicBezTo>
                <a:cubicBezTo>
                  <a:pt x="10665" y="7202"/>
                  <a:pt x="10684" y="7172"/>
                  <a:pt x="10684" y="7134"/>
                </a:cubicBezTo>
                <a:cubicBezTo>
                  <a:pt x="10684" y="7096"/>
                  <a:pt x="10665" y="7065"/>
                  <a:pt x="10643" y="7065"/>
                </a:cubicBezTo>
                <a:close/>
                <a:moveTo>
                  <a:pt x="10850" y="7065"/>
                </a:moveTo>
                <a:cubicBezTo>
                  <a:pt x="10827" y="7065"/>
                  <a:pt x="10809" y="7096"/>
                  <a:pt x="10809" y="7134"/>
                </a:cubicBezTo>
                <a:cubicBezTo>
                  <a:pt x="10809" y="7172"/>
                  <a:pt x="10827" y="7202"/>
                  <a:pt x="10850" y="7202"/>
                </a:cubicBezTo>
                <a:cubicBezTo>
                  <a:pt x="10873" y="7202"/>
                  <a:pt x="10891" y="7172"/>
                  <a:pt x="10891" y="7134"/>
                </a:cubicBezTo>
                <a:cubicBezTo>
                  <a:pt x="10891" y="7096"/>
                  <a:pt x="10873" y="7065"/>
                  <a:pt x="10850" y="7065"/>
                </a:cubicBezTo>
                <a:close/>
                <a:moveTo>
                  <a:pt x="11065" y="7065"/>
                </a:moveTo>
                <a:cubicBezTo>
                  <a:pt x="11042" y="7065"/>
                  <a:pt x="11024" y="7096"/>
                  <a:pt x="11024" y="7134"/>
                </a:cubicBezTo>
                <a:cubicBezTo>
                  <a:pt x="11024" y="7172"/>
                  <a:pt x="11042" y="7202"/>
                  <a:pt x="11065" y="7202"/>
                </a:cubicBezTo>
                <a:cubicBezTo>
                  <a:pt x="11087" y="7202"/>
                  <a:pt x="11106" y="7172"/>
                  <a:pt x="11106" y="7134"/>
                </a:cubicBezTo>
                <a:cubicBezTo>
                  <a:pt x="11106" y="7096"/>
                  <a:pt x="11087" y="7065"/>
                  <a:pt x="11065" y="7065"/>
                </a:cubicBezTo>
                <a:close/>
                <a:moveTo>
                  <a:pt x="11272" y="7065"/>
                </a:moveTo>
                <a:cubicBezTo>
                  <a:pt x="11249" y="7065"/>
                  <a:pt x="11231" y="7096"/>
                  <a:pt x="11231" y="7134"/>
                </a:cubicBezTo>
                <a:cubicBezTo>
                  <a:pt x="11231" y="7172"/>
                  <a:pt x="11249" y="7202"/>
                  <a:pt x="11272" y="7202"/>
                </a:cubicBezTo>
                <a:cubicBezTo>
                  <a:pt x="11295" y="7202"/>
                  <a:pt x="11313" y="7172"/>
                  <a:pt x="11313" y="7134"/>
                </a:cubicBezTo>
                <a:cubicBezTo>
                  <a:pt x="11313" y="7096"/>
                  <a:pt x="11295" y="7065"/>
                  <a:pt x="11272" y="7065"/>
                </a:cubicBezTo>
                <a:close/>
                <a:moveTo>
                  <a:pt x="11479" y="7065"/>
                </a:moveTo>
                <a:cubicBezTo>
                  <a:pt x="11457" y="7065"/>
                  <a:pt x="11438" y="7096"/>
                  <a:pt x="11438" y="7134"/>
                </a:cubicBezTo>
                <a:cubicBezTo>
                  <a:pt x="11438" y="7172"/>
                  <a:pt x="11457" y="7202"/>
                  <a:pt x="11479" y="7202"/>
                </a:cubicBezTo>
                <a:cubicBezTo>
                  <a:pt x="11502" y="7202"/>
                  <a:pt x="11520" y="7172"/>
                  <a:pt x="11520" y="7134"/>
                </a:cubicBezTo>
                <a:cubicBezTo>
                  <a:pt x="11520" y="7096"/>
                  <a:pt x="11502" y="7065"/>
                  <a:pt x="11479" y="7065"/>
                </a:cubicBezTo>
                <a:close/>
                <a:moveTo>
                  <a:pt x="11694" y="7065"/>
                </a:moveTo>
                <a:cubicBezTo>
                  <a:pt x="11672" y="7065"/>
                  <a:pt x="11653" y="7096"/>
                  <a:pt x="11653" y="7134"/>
                </a:cubicBezTo>
                <a:cubicBezTo>
                  <a:pt x="11653" y="7172"/>
                  <a:pt x="11672" y="7202"/>
                  <a:pt x="11694" y="7202"/>
                </a:cubicBezTo>
                <a:cubicBezTo>
                  <a:pt x="11717" y="7202"/>
                  <a:pt x="11735" y="7172"/>
                  <a:pt x="11735" y="7134"/>
                </a:cubicBezTo>
                <a:cubicBezTo>
                  <a:pt x="11735" y="7096"/>
                  <a:pt x="11717" y="7065"/>
                  <a:pt x="11694" y="7065"/>
                </a:cubicBezTo>
                <a:close/>
                <a:moveTo>
                  <a:pt x="11902" y="7065"/>
                </a:moveTo>
                <a:cubicBezTo>
                  <a:pt x="11879" y="7065"/>
                  <a:pt x="11861" y="7096"/>
                  <a:pt x="11861" y="7134"/>
                </a:cubicBezTo>
                <a:cubicBezTo>
                  <a:pt x="11861" y="7172"/>
                  <a:pt x="11879" y="7202"/>
                  <a:pt x="11902" y="7202"/>
                </a:cubicBezTo>
                <a:cubicBezTo>
                  <a:pt x="11924" y="7202"/>
                  <a:pt x="11943" y="7172"/>
                  <a:pt x="11943" y="7134"/>
                </a:cubicBezTo>
                <a:cubicBezTo>
                  <a:pt x="11943" y="7096"/>
                  <a:pt x="11924" y="7065"/>
                  <a:pt x="11902" y="7065"/>
                </a:cubicBezTo>
                <a:close/>
                <a:moveTo>
                  <a:pt x="12109" y="7065"/>
                </a:moveTo>
                <a:cubicBezTo>
                  <a:pt x="12086" y="7065"/>
                  <a:pt x="12068" y="7096"/>
                  <a:pt x="12068" y="7134"/>
                </a:cubicBezTo>
                <a:cubicBezTo>
                  <a:pt x="12068" y="7172"/>
                  <a:pt x="12086" y="7202"/>
                  <a:pt x="12109" y="7202"/>
                </a:cubicBezTo>
                <a:cubicBezTo>
                  <a:pt x="12132" y="7202"/>
                  <a:pt x="12150" y="7172"/>
                  <a:pt x="12150" y="7134"/>
                </a:cubicBezTo>
                <a:cubicBezTo>
                  <a:pt x="12150" y="7096"/>
                  <a:pt x="12132" y="7065"/>
                  <a:pt x="12109" y="7065"/>
                </a:cubicBezTo>
                <a:close/>
                <a:moveTo>
                  <a:pt x="12324" y="7065"/>
                </a:moveTo>
                <a:cubicBezTo>
                  <a:pt x="12301" y="7065"/>
                  <a:pt x="12283" y="7096"/>
                  <a:pt x="12283" y="7134"/>
                </a:cubicBezTo>
                <a:cubicBezTo>
                  <a:pt x="12283" y="7172"/>
                  <a:pt x="12301" y="7202"/>
                  <a:pt x="12324" y="7202"/>
                </a:cubicBezTo>
                <a:cubicBezTo>
                  <a:pt x="12346" y="7202"/>
                  <a:pt x="12365" y="7172"/>
                  <a:pt x="12365" y="7134"/>
                </a:cubicBezTo>
                <a:cubicBezTo>
                  <a:pt x="12365" y="7096"/>
                  <a:pt x="12346" y="7065"/>
                  <a:pt x="12324" y="7065"/>
                </a:cubicBezTo>
                <a:close/>
                <a:moveTo>
                  <a:pt x="12531" y="7065"/>
                </a:moveTo>
                <a:cubicBezTo>
                  <a:pt x="12508" y="7065"/>
                  <a:pt x="12490" y="7096"/>
                  <a:pt x="12490" y="7134"/>
                </a:cubicBezTo>
                <a:cubicBezTo>
                  <a:pt x="12490" y="7172"/>
                  <a:pt x="12508" y="7202"/>
                  <a:pt x="12531" y="7202"/>
                </a:cubicBezTo>
                <a:cubicBezTo>
                  <a:pt x="12554" y="7202"/>
                  <a:pt x="12572" y="7172"/>
                  <a:pt x="12572" y="7134"/>
                </a:cubicBezTo>
                <a:cubicBezTo>
                  <a:pt x="12572" y="7096"/>
                  <a:pt x="12554" y="7065"/>
                  <a:pt x="12531" y="7065"/>
                </a:cubicBezTo>
                <a:close/>
                <a:moveTo>
                  <a:pt x="12738" y="7065"/>
                </a:moveTo>
                <a:cubicBezTo>
                  <a:pt x="12716" y="7065"/>
                  <a:pt x="12697" y="7096"/>
                  <a:pt x="12697" y="7134"/>
                </a:cubicBezTo>
                <a:cubicBezTo>
                  <a:pt x="12697" y="7172"/>
                  <a:pt x="12716" y="7202"/>
                  <a:pt x="12738" y="7202"/>
                </a:cubicBezTo>
                <a:cubicBezTo>
                  <a:pt x="12761" y="7202"/>
                  <a:pt x="12779" y="7172"/>
                  <a:pt x="12779" y="7134"/>
                </a:cubicBezTo>
                <a:cubicBezTo>
                  <a:pt x="12779" y="7096"/>
                  <a:pt x="12761" y="7065"/>
                  <a:pt x="12738" y="7065"/>
                </a:cubicBezTo>
                <a:close/>
                <a:moveTo>
                  <a:pt x="12953" y="7065"/>
                </a:moveTo>
                <a:cubicBezTo>
                  <a:pt x="12931" y="7065"/>
                  <a:pt x="12912" y="7096"/>
                  <a:pt x="12912" y="7134"/>
                </a:cubicBezTo>
                <a:cubicBezTo>
                  <a:pt x="12912" y="7172"/>
                  <a:pt x="12931" y="7202"/>
                  <a:pt x="12953" y="7202"/>
                </a:cubicBezTo>
                <a:cubicBezTo>
                  <a:pt x="12976" y="7202"/>
                  <a:pt x="12994" y="7172"/>
                  <a:pt x="12994" y="7134"/>
                </a:cubicBezTo>
                <a:cubicBezTo>
                  <a:pt x="12994" y="7096"/>
                  <a:pt x="12976" y="7065"/>
                  <a:pt x="12953" y="7065"/>
                </a:cubicBezTo>
                <a:close/>
                <a:moveTo>
                  <a:pt x="13161" y="7065"/>
                </a:moveTo>
                <a:cubicBezTo>
                  <a:pt x="13138" y="7065"/>
                  <a:pt x="13120" y="7096"/>
                  <a:pt x="13120" y="7134"/>
                </a:cubicBezTo>
                <a:cubicBezTo>
                  <a:pt x="13120" y="7172"/>
                  <a:pt x="13138" y="7202"/>
                  <a:pt x="13161" y="7202"/>
                </a:cubicBezTo>
                <a:cubicBezTo>
                  <a:pt x="13183" y="7202"/>
                  <a:pt x="13202" y="7172"/>
                  <a:pt x="13202" y="7134"/>
                </a:cubicBezTo>
                <a:cubicBezTo>
                  <a:pt x="13202" y="7096"/>
                  <a:pt x="13183" y="7065"/>
                  <a:pt x="13161" y="7065"/>
                </a:cubicBezTo>
                <a:close/>
                <a:moveTo>
                  <a:pt x="13368" y="7065"/>
                </a:moveTo>
                <a:cubicBezTo>
                  <a:pt x="13345" y="7065"/>
                  <a:pt x="13327" y="7096"/>
                  <a:pt x="13327" y="7134"/>
                </a:cubicBezTo>
                <a:cubicBezTo>
                  <a:pt x="13327" y="7172"/>
                  <a:pt x="13345" y="7202"/>
                  <a:pt x="13368" y="7202"/>
                </a:cubicBezTo>
                <a:cubicBezTo>
                  <a:pt x="13391" y="7202"/>
                  <a:pt x="13409" y="7172"/>
                  <a:pt x="13409" y="7134"/>
                </a:cubicBezTo>
                <a:cubicBezTo>
                  <a:pt x="13409" y="7096"/>
                  <a:pt x="13391" y="7065"/>
                  <a:pt x="13368" y="7065"/>
                </a:cubicBezTo>
                <a:close/>
                <a:moveTo>
                  <a:pt x="13583" y="7065"/>
                </a:moveTo>
                <a:cubicBezTo>
                  <a:pt x="13560" y="7065"/>
                  <a:pt x="13542" y="7096"/>
                  <a:pt x="13542" y="7134"/>
                </a:cubicBezTo>
                <a:cubicBezTo>
                  <a:pt x="13542" y="7172"/>
                  <a:pt x="13560" y="7202"/>
                  <a:pt x="13583" y="7202"/>
                </a:cubicBezTo>
                <a:cubicBezTo>
                  <a:pt x="13605" y="7202"/>
                  <a:pt x="13624" y="7172"/>
                  <a:pt x="13624" y="7134"/>
                </a:cubicBezTo>
                <a:cubicBezTo>
                  <a:pt x="13624" y="7096"/>
                  <a:pt x="13605" y="7065"/>
                  <a:pt x="13583" y="7065"/>
                </a:cubicBezTo>
                <a:close/>
                <a:moveTo>
                  <a:pt x="13790" y="7065"/>
                </a:moveTo>
                <a:cubicBezTo>
                  <a:pt x="13767" y="7065"/>
                  <a:pt x="13749" y="7096"/>
                  <a:pt x="13749" y="7134"/>
                </a:cubicBezTo>
                <a:cubicBezTo>
                  <a:pt x="13749" y="7172"/>
                  <a:pt x="13767" y="7202"/>
                  <a:pt x="13790" y="7202"/>
                </a:cubicBezTo>
                <a:cubicBezTo>
                  <a:pt x="13813" y="7202"/>
                  <a:pt x="13831" y="7172"/>
                  <a:pt x="13831" y="7134"/>
                </a:cubicBezTo>
                <a:cubicBezTo>
                  <a:pt x="13831" y="7096"/>
                  <a:pt x="13813" y="7065"/>
                  <a:pt x="13790" y="7065"/>
                </a:cubicBezTo>
                <a:close/>
                <a:moveTo>
                  <a:pt x="13997" y="7065"/>
                </a:moveTo>
                <a:cubicBezTo>
                  <a:pt x="13975" y="7065"/>
                  <a:pt x="13956" y="7096"/>
                  <a:pt x="13956" y="7134"/>
                </a:cubicBezTo>
                <a:cubicBezTo>
                  <a:pt x="13956" y="7172"/>
                  <a:pt x="13975" y="7202"/>
                  <a:pt x="13997" y="7202"/>
                </a:cubicBezTo>
                <a:cubicBezTo>
                  <a:pt x="14020" y="7202"/>
                  <a:pt x="14038" y="7172"/>
                  <a:pt x="14038" y="7134"/>
                </a:cubicBezTo>
                <a:cubicBezTo>
                  <a:pt x="14038" y="7096"/>
                  <a:pt x="14020" y="7065"/>
                  <a:pt x="13997" y="7065"/>
                </a:cubicBezTo>
                <a:close/>
                <a:moveTo>
                  <a:pt x="14212" y="7065"/>
                </a:moveTo>
                <a:cubicBezTo>
                  <a:pt x="14190" y="7065"/>
                  <a:pt x="14171" y="7096"/>
                  <a:pt x="14171" y="7134"/>
                </a:cubicBezTo>
                <a:cubicBezTo>
                  <a:pt x="14171" y="7172"/>
                  <a:pt x="14190" y="7202"/>
                  <a:pt x="14212" y="7202"/>
                </a:cubicBezTo>
                <a:cubicBezTo>
                  <a:pt x="14235" y="7202"/>
                  <a:pt x="14253" y="7172"/>
                  <a:pt x="14253" y="7134"/>
                </a:cubicBezTo>
                <a:cubicBezTo>
                  <a:pt x="14253" y="7096"/>
                  <a:pt x="14235" y="7065"/>
                  <a:pt x="14212" y="7065"/>
                </a:cubicBezTo>
                <a:close/>
                <a:moveTo>
                  <a:pt x="14420" y="7065"/>
                </a:moveTo>
                <a:cubicBezTo>
                  <a:pt x="14397" y="7065"/>
                  <a:pt x="14379" y="7096"/>
                  <a:pt x="14379" y="7134"/>
                </a:cubicBezTo>
                <a:cubicBezTo>
                  <a:pt x="14379" y="7172"/>
                  <a:pt x="14397" y="7202"/>
                  <a:pt x="14420" y="7202"/>
                </a:cubicBezTo>
                <a:cubicBezTo>
                  <a:pt x="14442" y="7202"/>
                  <a:pt x="14461" y="7172"/>
                  <a:pt x="14461" y="7134"/>
                </a:cubicBezTo>
                <a:cubicBezTo>
                  <a:pt x="14461" y="7096"/>
                  <a:pt x="14442" y="7065"/>
                  <a:pt x="14420" y="7065"/>
                </a:cubicBezTo>
                <a:close/>
                <a:moveTo>
                  <a:pt x="14627" y="7065"/>
                </a:moveTo>
                <a:cubicBezTo>
                  <a:pt x="14604" y="7065"/>
                  <a:pt x="14586" y="7096"/>
                  <a:pt x="14586" y="7134"/>
                </a:cubicBezTo>
                <a:cubicBezTo>
                  <a:pt x="14586" y="7172"/>
                  <a:pt x="14604" y="7202"/>
                  <a:pt x="14627" y="7202"/>
                </a:cubicBezTo>
                <a:cubicBezTo>
                  <a:pt x="14649" y="7202"/>
                  <a:pt x="14668" y="7172"/>
                  <a:pt x="14668" y="7134"/>
                </a:cubicBezTo>
                <a:cubicBezTo>
                  <a:pt x="14668" y="7096"/>
                  <a:pt x="14649" y="7065"/>
                  <a:pt x="14627" y="7065"/>
                </a:cubicBezTo>
                <a:close/>
                <a:moveTo>
                  <a:pt x="14842" y="7065"/>
                </a:moveTo>
                <a:cubicBezTo>
                  <a:pt x="14819" y="7065"/>
                  <a:pt x="14801" y="7096"/>
                  <a:pt x="14801" y="7134"/>
                </a:cubicBezTo>
                <a:cubicBezTo>
                  <a:pt x="14801" y="7172"/>
                  <a:pt x="14819" y="7202"/>
                  <a:pt x="14842" y="7202"/>
                </a:cubicBezTo>
                <a:cubicBezTo>
                  <a:pt x="14864" y="7202"/>
                  <a:pt x="14883" y="7172"/>
                  <a:pt x="14883" y="7134"/>
                </a:cubicBezTo>
                <a:cubicBezTo>
                  <a:pt x="14883" y="7096"/>
                  <a:pt x="14864" y="7065"/>
                  <a:pt x="14842" y="7065"/>
                </a:cubicBezTo>
                <a:close/>
                <a:moveTo>
                  <a:pt x="15049" y="7065"/>
                </a:moveTo>
                <a:cubicBezTo>
                  <a:pt x="15026" y="7065"/>
                  <a:pt x="15008" y="7096"/>
                  <a:pt x="15008" y="7134"/>
                </a:cubicBezTo>
                <a:cubicBezTo>
                  <a:pt x="15008" y="7172"/>
                  <a:pt x="15026" y="7202"/>
                  <a:pt x="15049" y="7202"/>
                </a:cubicBezTo>
                <a:cubicBezTo>
                  <a:pt x="15072" y="7202"/>
                  <a:pt x="15090" y="7172"/>
                  <a:pt x="15090" y="7134"/>
                </a:cubicBezTo>
                <a:cubicBezTo>
                  <a:pt x="15090" y="7096"/>
                  <a:pt x="15072" y="7065"/>
                  <a:pt x="15049" y="7065"/>
                </a:cubicBezTo>
                <a:close/>
                <a:moveTo>
                  <a:pt x="15256" y="7065"/>
                </a:moveTo>
                <a:cubicBezTo>
                  <a:pt x="15234" y="7065"/>
                  <a:pt x="15215" y="7096"/>
                  <a:pt x="15215" y="7134"/>
                </a:cubicBezTo>
                <a:cubicBezTo>
                  <a:pt x="15215" y="7172"/>
                  <a:pt x="15234" y="7202"/>
                  <a:pt x="15256" y="7202"/>
                </a:cubicBezTo>
                <a:cubicBezTo>
                  <a:pt x="15279" y="7202"/>
                  <a:pt x="15297" y="7172"/>
                  <a:pt x="15297" y="7134"/>
                </a:cubicBezTo>
                <a:cubicBezTo>
                  <a:pt x="15297" y="7096"/>
                  <a:pt x="15279" y="7065"/>
                  <a:pt x="15256" y="7065"/>
                </a:cubicBezTo>
                <a:close/>
                <a:moveTo>
                  <a:pt x="15471" y="7065"/>
                </a:moveTo>
                <a:cubicBezTo>
                  <a:pt x="15449" y="7065"/>
                  <a:pt x="15430" y="7096"/>
                  <a:pt x="15430" y="7134"/>
                </a:cubicBezTo>
                <a:cubicBezTo>
                  <a:pt x="15430" y="7172"/>
                  <a:pt x="15449" y="7202"/>
                  <a:pt x="15471" y="7202"/>
                </a:cubicBezTo>
                <a:cubicBezTo>
                  <a:pt x="15494" y="7202"/>
                  <a:pt x="15512" y="7172"/>
                  <a:pt x="15512" y="7134"/>
                </a:cubicBezTo>
                <a:cubicBezTo>
                  <a:pt x="15512" y="7096"/>
                  <a:pt x="15494" y="7065"/>
                  <a:pt x="15471" y="7065"/>
                </a:cubicBezTo>
                <a:close/>
                <a:moveTo>
                  <a:pt x="15679" y="7065"/>
                </a:moveTo>
                <a:cubicBezTo>
                  <a:pt x="15656" y="7065"/>
                  <a:pt x="15638" y="7096"/>
                  <a:pt x="15638" y="7134"/>
                </a:cubicBezTo>
                <a:cubicBezTo>
                  <a:pt x="15638" y="7172"/>
                  <a:pt x="15656" y="7202"/>
                  <a:pt x="15679" y="7202"/>
                </a:cubicBezTo>
                <a:cubicBezTo>
                  <a:pt x="15701" y="7202"/>
                  <a:pt x="15720" y="7172"/>
                  <a:pt x="15720" y="7134"/>
                </a:cubicBezTo>
                <a:cubicBezTo>
                  <a:pt x="15720" y="7096"/>
                  <a:pt x="15701" y="7065"/>
                  <a:pt x="15679" y="7065"/>
                </a:cubicBezTo>
                <a:close/>
                <a:moveTo>
                  <a:pt x="15894" y="7065"/>
                </a:moveTo>
                <a:cubicBezTo>
                  <a:pt x="15871" y="7065"/>
                  <a:pt x="15853" y="7096"/>
                  <a:pt x="15853" y="7134"/>
                </a:cubicBezTo>
                <a:cubicBezTo>
                  <a:pt x="15853" y="7172"/>
                  <a:pt x="15871" y="7202"/>
                  <a:pt x="15894" y="7202"/>
                </a:cubicBezTo>
                <a:cubicBezTo>
                  <a:pt x="15916" y="7202"/>
                  <a:pt x="15935" y="7172"/>
                  <a:pt x="15935" y="7134"/>
                </a:cubicBezTo>
                <a:cubicBezTo>
                  <a:pt x="15935" y="7096"/>
                  <a:pt x="15916" y="7065"/>
                  <a:pt x="15894" y="7065"/>
                </a:cubicBezTo>
                <a:close/>
                <a:moveTo>
                  <a:pt x="16101" y="7065"/>
                </a:moveTo>
                <a:cubicBezTo>
                  <a:pt x="16078" y="7065"/>
                  <a:pt x="16060" y="7096"/>
                  <a:pt x="16060" y="7134"/>
                </a:cubicBezTo>
                <a:cubicBezTo>
                  <a:pt x="16060" y="7172"/>
                  <a:pt x="16078" y="7202"/>
                  <a:pt x="16101" y="7202"/>
                </a:cubicBezTo>
                <a:cubicBezTo>
                  <a:pt x="16123" y="7202"/>
                  <a:pt x="16142" y="7172"/>
                  <a:pt x="16142" y="7134"/>
                </a:cubicBezTo>
                <a:cubicBezTo>
                  <a:pt x="16142" y="7096"/>
                  <a:pt x="16123" y="7065"/>
                  <a:pt x="16101" y="7065"/>
                </a:cubicBezTo>
                <a:close/>
                <a:moveTo>
                  <a:pt x="16308" y="7065"/>
                </a:moveTo>
                <a:cubicBezTo>
                  <a:pt x="16285" y="7065"/>
                  <a:pt x="16267" y="7096"/>
                  <a:pt x="16267" y="7134"/>
                </a:cubicBezTo>
                <a:cubicBezTo>
                  <a:pt x="16267" y="7172"/>
                  <a:pt x="16285" y="7202"/>
                  <a:pt x="16308" y="7202"/>
                </a:cubicBezTo>
                <a:cubicBezTo>
                  <a:pt x="16331" y="7202"/>
                  <a:pt x="16349" y="7172"/>
                  <a:pt x="16349" y="7134"/>
                </a:cubicBezTo>
                <a:cubicBezTo>
                  <a:pt x="16349" y="7096"/>
                  <a:pt x="16331" y="7065"/>
                  <a:pt x="16308" y="7065"/>
                </a:cubicBezTo>
                <a:close/>
                <a:moveTo>
                  <a:pt x="16523" y="7065"/>
                </a:moveTo>
                <a:cubicBezTo>
                  <a:pt x="16500" y="7065"/>
                  <a:pt x="16482" y="7096"/>
                  <a:pt x="16482" y="7134"/>
                </a:cubicBezTo>
                <a:cubicBezTo>
                  <a:pt x="16482" y="7172"/>
                  <a:pt x="16500" y="7202"/>
                  <a:pt x="16523" y="7202"/>
                </a:cubicBezTo>
                <a:cubicBezTo>
                  <a:pt x="16546" y="7202"/>
                  <a:pt x="16564" y="7172"/>
                  <a:pt x="16564" y="7134"/>
                </a:cubicBezTo>
                <a:cubicBezTo>
                  <a:pt x="16564" y="7096"/>
                  <a:pt x="16546" y="7065"/>
                  <a:pt x="16523" y="7065"/>
                </a:cubicBezTo>
                <a:close/>
                <a:moveTo>
                  <a:pt x="16730" y="7065"/>
                </a:moveTo>
                <a:cubicBezTo>
                  <a:pt x="16708" y="7065"/>
                  <a:pt x="16689" y="7096"/>
                  <a:pt x="16689" y="7134"/>
                </a:cubicBezTo>
                <a:cubicBezTo>
                  <a:pt x="16689" y="7172"/>
                  <a:pt x="16708" y="7202"/>
                  <a:pt x="16730" y="7202"/>
                </a:cubicBezTo>
                <a:cubicBezTo>
                  <a:pt x="16753" y="7202"/>
                  <a:pt x="16771" y="7172"/>
                  <a:pt x="16771" y="7134"/>
                </a:cubicBezTo>
                <a:cubicBezTo>
                  <a:pt x="16771" y="7096"/>
                  <a:pt x="16753" y="7065"/>
                  <a:pt x="16730" y="7065"/>
                </a:cubicBezTo>
                <a:close/>
                <a:moveTo>
                  <a:pt x="16938" y="7065"/>
                </a:moveTo>
                <a:cubicBezTo>
                  <a:pt x="16915" y="7065"/>
                  <a:pt x="16897" y="7096"/>
                  <a:pt x="16897" y="7134"/>
                </a:cubicBezTo>
                <a:cubicBezTo>
                  <a:pt x="16897" y="7172"/>
                  <a:pt x="16915" y="7202"/>
                  <a:pt x="16938" y="7202"/>
                </a:cubicBezTo>
                <a:cubicBezTo>
                  <a:pt x="16960" y="7202"/>
                  <a:pt x="16979" y="7172"/>
                  <a:pt x="16979" y="7134"/>
                </a:cubicBezTo>
                <a:cubicBezTo>
                  <a:pt x="16979" y="7096"/>
                  <a:pt x="16960" y="7065"/>
                  <a:pt x="16938" y="7065"/>
                </a:cubicBezTo>
                <a:close/>
                <a:moveTo>
                  <a:pt x="17153" y="7065"/>
                </a:moveTo>
                <a:cubicBezTo>
                  <a:pt x="17130" y="7065"/>
                  <a:pt x="17111" y="7096"/>
                  <a:pt x="17111" y="7134"/>
                </a:cubicBezTo>
                <a:cubicBezTo>
                  <a:pt x="17111" y="7172"/>
                  <a:pt x="17130" y="7202"/>
                  <a:pt x="17153" y="7202"/>
                </a:cubicBezTo>
                <a:cubicBezTo>
                  <a:pt x="17175" y="7202"/>
                  <a:pt x="17194" y="7172"/>
                  <a:pt x="17194" y="7134"/>
                </a:cubicBezTo>
                <a:cubicBezTo>
                  <a:pt x="17194" y="7096"/>
                  <a:pt x="17175" y="7065"/>
                  <a:pt x="17153" y="7065"/>
                </a:cubicBezTo>
                <a:close/>
                <a:moveTo>
                  <a:pt x="17360" y="7065"/>
                </a:moveTo>
                <a:cubicBezTo>
                  <a:pt x="17337" y="7065"/>
                  <a:pt x="17319" y="7096"/>
                  <a:pt x="17319" y="7134"/>
                </a:cubicBezTo>
                <a:cubicBezTo>
                  <a:pt x="17319" y="7172"/>
                  <a:pt x="17337" y="7202"/>
                  <a:pt x="17360" y="7202"/>
                </a:cubicBezTo>
                <a:cubicBezTo>
                  <a:pt x="17382" y="7202"/>
                  <a:pt x="17401" y="7172"/>
                  <a:pt x="17401" y="7134"/>
                </a:cubicBezTo>
                <a:cubicBezTo>
                  <a:pt x="17401" y="7096"/>
                  <a:pt x="17382" y="7065"/>
                  <a:pt x="17360" y="7065"/>
                </a:cubicBezTo>
                <a:close/>
                <a:moveTo>
                  <a:pt x="17567" y="7065"/>
                </a:moveTo>
                <a:cubicBezTo>
                  <a:pt x="17544" y="7065"/>
                  <a:pt x="17526" y="7096"/>
                  <a:pt x="17526" y="7134"/>
                </a:cubicBezTo>
                <a:cubicBezTo>
                  <a:pt x="17526" y="7172"/>
                  <a:pt x="17544" y="7202"/>
                  <a:pt x="17567" y="7202"/>
                </a:cubicBezTo>
                <a:cubicBezTo>
                  <a:pt x="17590" y="7202"/>
                  <a:pt x="17608" y="7172"/>
                  <a:pt x="17608" y="7134"/>
                </a:cubicBezTo>
                <a:cubicBezTo>
                  <a:pt x="17608" y="7096"/>
                  <a:pt x="17590" y="7065"/>
                  <a:pt x="17567" y="7065"/>
                </a:cubicBezTo>
                <a:close/>
                <a:moveTo>
                  <a:pt x="17782" y="7065"/>
                </a:moveTo>
                <a:cubicBezTo>
                  <a:pt x="17759" y="7065"/>
                  <a:pt x="17741" y="7096"/>
                  <a:pt x="17741" y="7134"/>
                </a:cubicBezTo>
                <a:cubicBezTo>
                  <a:pt x="17741" y="7172"/>
                  <a:pt x="17759" y="7202"/>
                  <a:pt x="17782" y="7202"/>
                </a:cubicBezTo>
                <a:cubicBezTo>
                  <a:pt x="17805" y="7202"/>
                  <a:pt x="17823" y="7172"/>
                  <a:pt x="17823" y="7134"/>
                </a:cubicBezTo>
                <a:cubicBezTo>
                  <a:pt x="17823" y="7096"/>
                  <a:pt x="17805" y="7065"/>
                  <a:pt x="17782" y="7065"/>
                </a:cubicBezTo>
                <a:close/>
                <a:moveTo>
                  <a:pt x="17989" y="7065"/>
                </a:moveTo>
                <a:cubicBezTo>
                  <a:pt x="17967" y="7065"/>
                  <a:pt x="17948" y="7096"/>
                  <a:pt x="17948" y="7134"/>
                </a:cubicBezTo>
                <a:cubicBezTo>
                  <a:pt x="17948" y="7172"/>
                  <a:pt x="17967" y="7202"/>
                  <a:pt x="17989" y="7202"/>
                </a:cubicBezTo>
                <a:cubicBezTo>
                  <a:pt x="18012" y="7202"/>
                  <a:pt x="18030" y="7172"/>
                  <a:pt x="18030" y="7134"/>
                </a:cubicBezTo>
                <a:cubicBezTo>
                  <a:pt x="18030" y="7096"/>
                  <a:pt x="18012" y="7065"/>
                  <a:pt x="17989" y="7065"/>
                </a:cubicBezTo>
                <a:close/>
                <a:moveTo>
                  <a:pt x="18197" y="7065"/>
                </a:moveTo>
                <a:cubicBezTo>
                  <a:pt x="18174" y="7065"/>
                  <a:pt x="18156" y="7096"/>
                  <a:pt x="18156" y="7134"/>
                </a:cubicBezTo>
                <a:cubicBezTo>
                  <a:pt x="18156" y="7172"/>
                  <a:pt x="18174" y="7202"/>
                  <a:pt x="18197" y="7202"/>
                </a:cubicBezTo>
                <a:cubicBezTo>
                  <a:pt x="18219" y="7202"/>
                  <a:pt x="18238" y="7172"/>
                  <a:pt x="18238" y="7134"/>
                </a:cubicBezTo>
                <a:cubicBezTo>
                  <a:pt x="18238" y="7096"/>
                  <a:pt x="18219" y="7065"/>
                  <a:pt x="18197" y="7065"/>
                </a:cubicBezTo>
                <a:close/>
                <a:moveTo>
                  <a:pt x="18412" y="7065"/>
                </a:moveTo>
                <a:cubicBezTo>
                  <a:pt x="18389" y="7065"/>
                  <a:pt x="18370" y="7096"/>
                  <a:pt x="18370" y="7134"/>
                </a:cubicBezTo>
                <a:cubicBezTo>
                  <a:pt x="18370" y="7172"/>
                  <a:pt x="18389" y="7202"/>
                  <a:pt x="18412" y="7202"/>
                </a:cubicBezTo>
                <a:cubicBezTo>
                  <a:pt x="18434" y="7202"/>
                  <a:pt x="18453" y="7172"/>
                  <a:pt x="18453" y="7134"/>
                </a:cubicBezTo>
                <a:cubicBezTo>
                  <a:pt x="18453" y="7096"/>
                  <a:pt x="18434" y="7065"/>
                  <a:pt x="18412" y="7065"/>
                </a:cubicBezTo>
                <a:close/>
                <a:moveTo>
                  <a:pt x="18619" y="7065"/>
                </a:moveTo>
                <a:cubicBezTo>
                  <a:pt x="18596" y="7065"/>
                  <a:pt x="18578" y="7096"/>
                  <a:pt x="18578" y="7134"/>
                </a:cubicBezTo>
                <a:cubicBezTo>
                  <a:pt x="18578" y="7172"/>
                  <a:pt x="18596" y="7202"/>
                  <a:pt x="18619" y="7202"/>
                </a:cubicBezTo>
                <a:cubicBezTo>
                  <a:pt x="18626" y="7202"/>
                  <a:pt x="18632" y="7199"/>
                  <a:pt x="18637" y="7194"/>
                </a:cubicBezTo>
                <a:cubicBezTo>
                  <a:pt x="18638" y="7160"/>
                  <a:pt x="18641" y="7126"/>
                  <a:pt x="18649" y="7088"/>
                </a:cubicBezTo>
                <a:cubicBezTo>
                  <a:pt x="18642" y="7074"/>
                  <a:pt x="18631" y="7065"/>
                  <a:pt x="18619" y="7065"/>
                </a:cubicBezTo>
                <a:close/>
                <a:moveTo>
                  <a:pt x="18824" y="7065"/>
                </a:moveTo>
                <a:cubicBezTo>
                  <a:pt x="18802" y="7067"/>
                  <a:pt x="18785" y="7097"/>
                  <a:pt x="18785" y="7133"/>
                </a:cubicBezTo>
                <a:cubicBezTo>
                  <a:pt x="18785" y="7171"/>
                  <a:pt x="18803" y="7202"/>
                  <a:pt x="18826" y="7202"/>
                </a:cubicBezTo>
                <a:cubicBezTo>
                  <a:pt x="18834" y="7202"/>
                  <a:pt x="18842" y="7197"/>
                  <a:pt x="18849" y="7190"/>
                </a:cubicBezTo>
                <a:cubicBezTo>
                  <a:pt x="18841" y="7157"/>
                  <a:pt x="18834" y="7123"/>
                  <a:pt x="18828" y="7087"/>
                </a:cubicBezTo>
                <a:cubicBezTo>
                  <a:pt x="18827" y="7081"/>
                  <a:pt x="18826" y="7074"/>
                  <a:pt x="18824" y="7065"/>
                </a:cubicBezTo>
                <a:close/>
                <a:moveTo>
                  <a:pt x="9839" y="7117"/>
                </a:moveTo>
                <a:cubicBezTo>
                  <a:pt x="9828" y="7139"/>
                  <a:pt x="9814" y="7168"/>
                  <a:pt x="9803" y="7193"/>
                </a:cubicBezTo>
                <a:cubicBezTo>
                  <a:pt x="9824" y="7189"/>
                  <a:pt x="9840" y="7160"/>
                  <a:pt x="9840" y="7125"/>
                </a:cubicBezTo>
                <a:cubicBezTo>
                  <a:pt x="9840" y="7122"/>
                  <a:pt x="9840" y="7119"/>
                  <a:pt x="9839" y="7117"/>
                </a:cubicBezTo>
                <a:close/>
                <a:moveTo>
                  <a:pt x="2348" y="7232"/>
                </a:moveTo>
                <a:cubicBezTo>
                  <a:pt x="2344" y="7232"/>
                  <a:pt x="2341" y="7232"/>
                  <a:pt x="2338" y="7234"/>
                </a:cubicBezTo>
                <a:cubicBezTo>
                  <a:pt x="2335" y="7245"/>
                  <a:pt x="2327" y="7259"/>
                  <a:pt x="2318" y="7266"/>
                </a:cubicBezTo>
                <a:cubicBezTo>
                  <a:pt x="2320" y="7278"/>
                  <a:pt x="2325" y="7290"/>
                  <a:pt x="2332" y="7300"/>
                </a:cubicBezTo>
                <a:cubicBezTo>
                  <a:pt x="2337" y="7307"/>
                  <a:pt x="2342" y="7314"/>
                  <a:pt x="2348" y="7321"/>
                </a:cubicBezTo>
                <a:cubicBezTo>
                  <a:pt x="2357" y="7330"/>
                  <a:pt x="2368" y="7338"/>
                  <a:pt x="2379" y="7345"/>
                </a:cubicBezTo>
                <a:cubicBezTo>
                  <a:pt x="2385" y="7333"/>
                  <a:pt x="2389" y="7317"/>
                  <a:pt x="2389" y="7300"/>
                </a:cubicBezTo>
                <a:cubicBezTo>
                  <a:pt x="2389" y="7262"/>
                  <a:pt x="2371" y="7232"/>
                  <a:pt x="2348" y="7232"/>
                </a:cubicBezTo>
                <a:close/>
                <a:moveTo>
                  <a:pt x="2559" y="7232"/>
                </a:moveTo>
                <a:cubicBezTo>
                  <a:pt x="2536" y="7232"/>
                  <a:pt x="2518" y="7262"/>
                  <a:pt x="2518" y="7300"/>
                </a:cubicBezTo>
                <a:cubicBezTo>
                  <a:pt x="2518" y="7338"/>
                  <a:pt x="2536" y="7369"/>
                  <a:pt x="2559" y="7369"/>
                </a:cubicBezTo>
                <a:cubicBezTo>
                  <a:pt x="2582" y="7369"/>
                  <a:pt x="2600" y="7338"/>
                  <a:pt x="2600" y="7300"/>
                </a:cubicBezTo>
                <a:cubicBezTo>
                  <a:pt x="2600" y="7262"/>
                  <a:pt x="2582" y="7232"/>
                  <a:pt x="2559" y="7232"/>
                </a:cubicBezTo>
                <a:close/>
                <a:moveTo>
                  <a:pt x="2766" y="7232"/>
                </a:moveTo>
                <a:cubicBezTo>
                  <a:pt x="2744" y="7232"/>
                  <a:pt x="2725" y="7262"/>
                  <a:pt x="2725" y="7300"/>
                </a:cubicBezTo>
                <a:cubicBezTo>
                  <a:pt x="2725" y="7338"/>
                  <a:pt x="2744" y="7369"/>
                  <a:pt x="2766" y="7369"/>
                </a:cubicBezTo>
                <a:cubicBezTo>
                  <a:pt x="2789" y="7369"/>
                  <a:pt x="2807" y="7338"/>
                  <a:pt x="2807" y="7300"/>
                </a:cubicBezTo>
                <a:cubicBezTo>
                  <a:pt x="2807" y="7262"/>
                  <a:pt x="2789" y="7232"/>
                  <a:pt x="2766" y="7232"/>
                </a:cubicBezTo>
                <a:close/>
                <a:moveTo>
                  <a:pt x="2981" y="7232"/>
                </a:moveTo>
                <a:cubicBezTo>
                  <a:pt x="2959" y="7232"/>
                  <a:pt x="2940" y="7262"/>
                  <a:pt x="2940" y="7300"/>
                </a:cubicBezTo>
                <a:cubicBezTo>
                  <a:pt x="2940" y="7338"/>
                  <a:pt x="2959" y="7369"/>
                  <a:pt x="2981" y="7369"/>
                </a:cubicBezTo>
                <a:cubicBezTo>
                  <a:pt x="3004" y="7369"/>
                  <a:pt x="3022" y="7338"/>
                  <a:pt x="3022" y="7300"/>
                </a:cubicBezTo>
                <a:cubicBezTo>
                  <a:pt x="3022" y="7262"/>
                  <a:pt x="3004" y="7232"/>
                  <a:pt x="2981" y="7232"/>
                </a:cubicBezTo>
                <a:close/>
                <a:moveTo>
                  <a:pt x="3188" y="7232"/>
                </a:moveTo>
                <a:cubicBezTo>
                  <a:pt x="3166" y="7232"/>
                  <a:pt x="3147" y="7262"/>
                  <a:pt x="3147" y="7300"/>
                </a:cubicBezTo>
                <a:cubicBezTo>
                  <a:pt x="3147" y="7338"/>
                  <a:pt x="3166" y="7369"/>
                  <a:pt x="3188" y="7369"/>
                </a:cubicBezTo>
                <a:cubicBezTo>
                  <a:pt x="3211" y="7369"/>
                  <a:pt x="3230" y="7338"/>
                  <a:pt x="3230" y="7300"/>
                </a:cubicBezTo>
                <a:cubicBezTo>
                  <a:pt x="3230" y="7262"/>
                  <a:pt x="3211" y="7232"/>
                  <a:pt x="3188" y="7232"/>
                </a:cubicBezTo>
                <a:close/>
                <a:moveTo>
                  <a:pt x="3396" y="7232"/>
                </a:moveTo>
                <a:cubicBezTo>
                  <a:pt x="3373" y="7232"/>
                  <a:pt x="3355" y="7262"/>
                  <a:pt x="3355" y="7300"/>
                </a:cubicBezTo>
                <a:cubicBezTo>
                  <a:pt x="3355" y="7338"/>
                  <a:pt x="3373" y="7369"/>
                  <a:pt x="3396" y="7369"/>
                </a:cubicBezTo>
                <a:cubicBezTo>
                  <a:pt x="3418" y="7369"/>
                  <a:pt x="3437" y="7338"/>
                  <a:pt x="3437" y="7300"/>
                </a:cubicBezTo>
                <a:cubicBezTo>
                  <a:pt x="3437" y="7262"/>
                  <a:pt x="3418" y="7232"/>
                  <a:pt x="3396" y="7232"/>
                </a:cubicBezTo>
                <a:close/>
                <a:moveTo>
                  <a:pt x="3611" y="7232"/>
                </a:moveTo>
                <a:cubicBezTo>
                  <a:pt x="3588" y="7232"/>
                  <a:pt x="3570" y="7262"/>
                  <a:pt x="3570" y="7300"/>
                </a:cubicBezTo>
                <a:cubicBezTo>
                  <a:pt x="3570" y="7338"/>
                  <a:pt x="3588" y="7369"/>
                  <a:pt x="3611" y="7369"/>
                </a:cubicBezTo>
                <a:cubicBezTo>
                  <a:pt x="3633" y="7369"/>
                  <a:pt x="3652" y="7338"/>
                  <a:pt x="3652" y="7300"/>
                </a:cubicBezTo>
                <a:cubicBezTo>
                  <a:pt x="3652" y="7262"/>
                  <a:pt x="3633" y="7232"/>
                  <a:pt x="3611" y="7232"/>
                </a:cubicBezTo>
                <a:close/>
                <a:moveTo>
                  <a:pt x="3818" y="7232"/>
                </a:moveTo>
                <a:cubicBezTo>
                  <a:pt x="3795" y="7232"/>
                  <a:pt x="3777" y="7262"/>
                  <a:pt x="3777" y="7300"/>
                </a:cubicBezTo>
                <a:cubicBezTo>
                  <a:pt x="3777" y="7338"/>
                  <a:pt x="3795" y="7369"/>
                  <a:pt x="3818" y="7369"/>
                </a:cubicBezTo>
                <a:cubicBezTo>
                  <a:pt x="3841" y="7369"/>
                  <a:pt x="3859" y="7338"/>
                  <a:pt x="3859" y="7300"/>
                </a:cubicBezTo>
                <a:cubicBezTo>
                  <a:pt x="3859" y="7262"/>
                  <a:pt x="3841" y="7232"/>
                  <a:pt x="3818" y="7232"/>
                </a:cubicBezTo>
                <a:close/>
                <a:moveTo>
                  <a:pt x="4033" y="7232"/>
                </a:moveTo>
                <a:cubicBezTo>
                  <a:pt x="4010" y="7232"/>
                  <a:pt x="3992" y="7262"/>
                  <a:pt x="3992" y="7300"/>
                </a:cubicBezTo>
                <a:cubicBezTo>
                  <a:pt x="3992" y="7338"/>
                  <a:pt x="4010" y="7369"/>
                  <a:pt x="4033" y="7369"/>
                </a:cubicBezTo>
                <a:cubicBezTo>
                  <a:pt x="4056" y="7369"/>
                  <a:pt x="4074" y="7338"/>
                  <a:pt x="4074" y="7300"/>
                </a:cubicBezTo>
                <a:cubicBezTo>
                  <a:pt x="4074" y="7262"/>
                  <a:pt x="4056" y="7232"/>
                  <a:pt x="4033" y="7232"/>
                </a:cubicBezTo>
                <a:close/>
                <a:moveTo>
                  <a:pt x="4240" y="7232"/>
                </a:moveTo>
                <a:cubicBezTo>
                  <a:pt x="4218" y="7232"/>
                  <a:pt x="4199" y="7262"/>
                  <a:pt x="4199" y="7300"/>
                </a:cubicBezTo>
                <a:cubicBezTo>
                  <a:pt x="4199" y="7338"/>
                  <a:pt x="4218" y="7369"/>
                  <a:pt x="4240" y="7369"/>
                </a:cubicBezTo>
                <a:cubicBezTo>
                  <a:pt x="4263" y="7369"/>
                  <a:pt x="4281" y="7338"/>
                  <a:pt x="4281" y="7300"/>
                </a:cubicBezTo>
                <a:cubicBezTo>
                  <a:pt x="4281" y="7262"/>
                  <a:pt x="4263" y="7232"/>
                  <a:pt x="4240" y="7232"/>
                </a:cubicBezTo>
                <a:close/>
                <a:moveTo>
                  <a:pt x="4447" y="7232"/>
                </a:moveTo>
                <a:cubicBezTo>
                  <a:pt x="4425" y="7232"/>
                  <a:pt x="4406" y="7262"/>
                  <a:pt x="4406" y="7300"/>
                </a:cubicBezTo>
                <a:cubicBezTo>
                  <a:pt x="4406" y="7338"/>
                  <a:pt x="4425" y="7369"/>
                  <a:pt x="4447" y="7369"/>
                </a:cubicBezTo>
                <a:cubicBezTo>
                  <a:pt x="4470" y="7369"/>
                  <a:pt x="4489" y="7338"/>
                  <a:pt x="4489" y="7300"/>
                </a:cubicBezTo>
                <a:cubicBezTo>
                  <a:pt x="4489" y="7262"/>
                  <a:pt x="4470" y="7232"/>
                  <a:pt x="4447" y="7232"/>
                </a:cubicBezTo>
                <a:close/>
                <a:moveTo>
                  <a:pt x="4662" y="7232"/>
                </a:moveTo>
                <a:cubicBezTo>
                  <a:pt x="4640" y="7232"/>
                  <a:pt x="4621" y="7262"/>
                  <a:pt x="4621" y="7300"/>
                </a:cubicBezTo>
                <a:cubicBezTo>
                  <a:pt x="4621" y="7338"/>
                  <a:pt x="4640" y="7369"/>
                  <a:pt x="4662" y="7369"/>
                </a:cubicBezTo>
                <a:cubicBezTo>
                  <a:pt x="4685" y="7369"/>
                  <a:pt x="4703" y="7338"/>
                  <a:pt x="4703" y="7300"/>
                </a:cubicBezTo>
                <a:cubicBezTo>
                  <a:pt x="4703" y="7262"/>
                  <a:pt x="4685" y="7232"/>
                  <a:pt x="4662" y="7232"/>
                </a:cubicBezTo>
                <a:close/>
                <a:moveTo>
                  <a:pt x="4870" y="7232"/>
                </a:moveTo>
                <a:cubicBezTo>
                  <a:pt x="4847" y="7232"/>
                  <a:pt x="4829" y="7262"/>
                  <a:pt x="4829" y="7300"/>
                </a:cubicBezTo>
                <a:cubicBezTo>
                  <a:pt x="4829" y="7338"/>
                  <a:pt x="4847" y="7369"/>
                  <a:pt x="4870" y="7369"/>
                </a:cubicBezTo>
                <a:cubicBezTo>
                  <a:pt x="4892" y="7369"/>
                  <a:pt x="4911" y="7338"/>
                  <a:pt x="4911" y="7300"/>
                </a:cubicBezTo>
                <a:cubicBezTo>
                  <a:pt x="4911" y="7262"/>
                  <a:pt x="4892" y="7232"/>
                  <a:pt x="4870" y="7232"/>
                </a:cubicBezTo>
                <a:close/>
                <a:moveTo>
                  <a:pt x="5077" y="7232"/>
                </a:moveTo>
                <a:cubicBezTo>
                  <a:pt x="5054" y="7232"/>
                  <a:pt x="5036" y="7262"/>
                  <a:pt x="5036" y="7300"/>
                </a:cubicBezTo>
                <a:cubicBezTo>
                  <a:pt x="5036" y="7338"/>
                  <a:pt x="5054" y="7369"/>
                  <a:pt x="5077" y="7369"/>
                </a:cubicBezTo>
                <a:cubicBezTo>
                  <a:pt x="5100" y="7369"/>
                  <a:pt x="5118" y="7338"/>
                  <a:pt x="5118" y="7300"/>
                </a:cubicBezTo>
                <a:cubicBezTo>
                  <a:pt x="5118" y="7262"/>
                  <a:pt x="5100" y="7232"/>
                  <a:pt x="5077" y="7232"/>
                </a:cubicBezTo>
                <a:close/>
                <a:moveTo>
                  <a:pt x="5292" y="7232"/>
                </a:moveTo>
                <a:cubicBezTo>
                  <a:pt x="5269" y="7232"/>
                  <a:pt x="5251" y="7262"/>
                  <a:pt x="5251" y="7300"/>
                </a:cubicBezTo>
                <a:cubicBezTo>
                  <a:pt x="5251" y="7338"/>
                  <a:pt x="5269" y="7369"/>
                  <a:pt x="5292" y="7369"/>
                </a:cubicBezTo>
                <a:cubicBezTo>
                  <a:pt x="5315" y="7369"/>
                  <a:pt x="5333" y="7338"/>
                  <a:pt x="5333" y="7300"/>
                </a:cubicBezTo>
                <a:cubicBezTo>
                  <a:pt x="5333" y="7262"/>
                  <a:pt x="5315" y="7232"/>
                  <a:pt x="5292" y="7232"/>
                </a:cubicBezTo>
                <a:close/>
                <a:moveTo>
                  <a:pt x="5499" y="7232"/>
                </a:moveTo>
                <a:cubicBezTo>
                  <a:pt x="5477" y="7232"/>
                  <a:pt x="5458" y="7262"/>
                  <a:pt x="5458" y="7300"/>
                </a:cubicBezTo>
                <a:cubicBezTo>
                  <a:pt x="5458" y="7338"/>
                  <a:pt x="5477" y="7369"/>
                  <a:pt x="5499" y="7369"/>
                </a:cubicBezTo>
                <a:cubicBezTo>
                  <a:pt x="5522" y="7369"/>
                  <a:pt x="5540" y="7338"/>
                  <a:pt x="5540" y="7300"/>
                </a:cubicBezTo>
                <a:cubicBezTo>
                  <a:pt x="5540" y="7262"/>
                  <a:pt x="5522" y="7232"/>
                  <a:pt x="5499" y="7232"/>
                </a:cubicBezTo>
                <a:close/>
                <a:moveTo>
                  <a:pt x="5706" y="7232"/>
                </a:moveTo>
                <a:cubicBezTo>
                  <a:pt x="5684" y="7232"/>
                  <a:pt x="5665" y="7262"/>
                  <a:pt x="5665" y="7300"/>
                </a:cubicBezTo>
                <a:cubicBezTo>
                  <a:pt x="5665" y="7338"/>
                  <a:pt x="5684" y="7369"/>
                  <a:pt x="5706" y="7369"/>
                </a:cubicBezTo>
                <a:cubicBezTo>
                  <a:pt x="5729" y="7369"/>
                  <a:pt x="5747" y="7338"/>
                  <a:pt x="5747" y="7300"/>
                </a:cubicBezTo>
                <a:cubicBezTo>
                  <a:pt x="5747" y="7262"/>
                  <a:pt x="5729" y="7232"/>
                  <a:pt x="5706" y="7232"/>
                </a:cubicBezTo>
                <a:close/>
                <a:moveTo>
                  <a:pt x="5921" y="7232"/>
                </a:moveTo>
                <a:cubicBezTo>
                  <a:pt x="5899" y="7232"/>
                  <a:pt x="5880" y="7262"/>
                  <a:pt x="5880" y="7300"/>
                </a:cubicBezTo>
                <a:cubicBezTo>
                  <a:pt x="5880" y="7338"/>
                  <a:pt x="5899" y="7369"/>
                  <a:pt x="5921" y="7369"/>
                </a:cubicBezTo>
                <a:cubicBezTo>
                  <a:pt x="5944" y="7369"/>
                  <a:pt x="5962" y="7338"/>
                  <a:pt x="5962" y="7300"/>
                </a:cubicBezTo>
                <a:cubicBezTo>
                  <a:pt x="5962" y="7262"/>
                  <a:pt x="5944" y="7232"/>
                  <a:pt x="5921" y="7232"/>
                </a:cubicBezTo>
                <a:close/>
                <a:moveTo>
                  <a:pt x="6127" y="7232"/>
                </a:moveTo>
                <a:cubicBezTo>
                  <a:pt x="6122" y="7232"/>
                  <a:pt x="6116" y="7234"/>
                  <a:pt x="6111" y="7238"/>
                </a:cubicBezTo>
                <a:cubicBezTo>
                  <a:pt x="6116" y="7235"/>
                  <a:pt x="6122" y="7234"/>
                  <a:pt x="6127" y="7232"/>
                </a:cubicBezTo>
                <a:cubicBezTo>
                  <a:pt x="6128" y="7232"/>
                  <a:pt x="6127" y="7232"/>
                  <a:pt x="6127" y="7232"/>
                </a:cubicBezTo>
                <a:close/>
                <a:moveTo>
                  <a:pt x="6337" y="7232"/>
                </a:moveTo>
                <a:cubicBezTo>
                  <a:pt x="6333" y="7232"/>
                  <a:pt x="6329" y="7233"/>
                  <a:pt x="6326" y="7235"/>
                </a:cubicBezTo>
                <a:cubicBezTo>
                  <a:pt x="6330" y="7235"/>
                  <a:pt x="6333" y="7236"/>
                  <a:pt x="6337" y="7237"/>
                </a:cubicBezTo>
                <a:cubicBezTo>
                  <a:pt x="6344" y="7238"/>
                  <a:pt x="6350" y="7239"/>
                  <a:pt x="6356" y="7240"/>
                </a:cubicBezTo>
                <a:cubicBezTo>
                  <a:pt x="6350" y="7235"/>
                  <a:pt x="6344" y="7232"/>
                  <a:pt x="6337" y="7232"/>
                </a:cubicBezTo>
                <a:close/>
                <a:moveTo>
                  <a:pt x="10328" y="7232"/>
                </a:moveTo>
                <a:cubicBezTo>
                  <a:pt x="10305" y="7232"/>
                  <a:pt x="10287" y="7262"/>
                  <a:pt x="10287" y="7300"/>
                </a:cubicBezTo>
                <a:cubicBezTo>
                  <a:pt x="10287" y="7338"/>
                  <a:pt x="10305" y="7369"/>
                  <a:pt x="10328" y="7369"/>
                </a:cubicBezTo>
                <a:cubicBezTo>
                  <a:pt x="10351" y="7369"/>
                  <a:pt x="10369" y="7338"/>
                  <a:pt x="10369" y="7300"/>
                </a:cubicBezTo>
                <a:cubicBezTo>
                  <a:pt x="10369" y="7262"/>
                  <a:pt x="10351" y="7232"/>
                  <a:pt x="10328" y="7232"/>
                </a:cubicBezTo>
                <a:close/>
                <a:moveTo>
                  <a:pt x="10535" y="7232"/>
                </a:moveTo>
                <a:cubicBezTo>
                  <a:pt x="10513" y="7232"/>
                  <a:pt x="10494" y="7262"/>
                  <a:pt x="10494" y="7300"/>
                </a:cubicBezTo>
                <a:cubicBezTo>
                  <a:pt x="10494" y="7338"/>
                  <a:pt x="10513" y="7369"/>
                  <a:pt x="10535" y="7369"/>
                </a:cubicBezTo>
                <a:cubicBezTo>
                  <a:pt x="10558" y="7369"/>
                  <a:pt x="10576" y="7338"/>
                  <a:pt x="10576" y="7300"/>
                </a:cubicBezTo>
                <a:cubicBezTo>
                  <a:pt x="10576" y="7262"/>
                  <a:pt x="10558" y="7232"/>
                  <a:pt x="10535" y="7232"/>
                </a:cubicBezTo>
                <a:close/>
                <a:moveTo>
                  <a:pt x="10750" y="7232"/>
                </a:moveTo>
                <a:cubicBezTo>
                  <a:pt x="10727" y="7232"/>
                  <a:pt x="10709" y="7262"/>
                  <a:pt x="10709" y="7300"/>
                </a:cubicBezTo>
                <a:cubicBezTo>
                  <a:pt x="10709" y="7338"/>
                  <a:pt x="10727" y="7369"/>
                  <a:pt x="10750" y="7369"/>
                </a:cubicBezTo>
                <a:cubicBezTo>
                  <a:pt x="10773" y="7369"/>
                  <a:pt x="10791" y="7338"/>
                  <a:pt x="10791" y="7300"/>
                </a:cubicBezTo>
                <a:cubicBezTo>
                  <a:pt x="10791" y="7262"/>
                  <a:pt x="10773" y="7232"/>
                  <a:pt x="10750" y="7232"/>
                </a:cubicBezTo>
                <a:close/>
                <a:moveTo>
                  <a:pt x="10957" y="7232"/>
                </a:moveTo>
                <a:cubicBezTo>
                  <a:pt x="10935" y="7232"/>
                  <a:pt x="10916" y="7262"/>
                  <a:pt x="10916" y="7300"/>
                </a:cubicBezTo>
                <a:cubicBezTo>
                  <a:pt x="10916" y="7338"/>
                  <a:pt x="10935" y="7369"/>
                  <a:pt x="10957" y="7369"/>
                </a:cubicBezTo>
                <a:cubicBezTo>
                  <a:pt x="10980" y="7369"/>
                  <a:pt x="10998" y="7338"/>
                  <a:pt x="10998" y="7300"/>
                </a:cubicBezTo>
                <a:cubicBezTo>
                  <a:pt x="10998" y="7262"/>
                  <a:pt x="10980" y="7232"/>
                  <a:pt x="10957" y="7232"/>
                </a:cubicBezTo>
                <a:close/>
                <a:moveTo>
                  <a:pt x="11165" y="7232"/>
                </a:moveTo>
                <a:cubicBezTo>
                  <a:pt x="11142" y="7232"/>
                  <a:pt x="11124" y="7262"/>
                  <a:pt x="11124" y="7300"/>
                </a:cubicBezTo>
                <a:cubicBezTo>
                  <a:pt x="11124" y="7338"/>
                  <a:pt x="11142" y="7369"/>
                  <a:pt x="11165" y="7369"/>
                </a:cubicBezTo>
                <a:cubicBezTo>
                  <a:pt x="11187" y="7369"/>
                  <a:pt x="11206" y="7338"/>
                  <a:pt x="11206" y="7300"/>
                </a:cubicBezTo>
                <a:cubicBezTo>
                  <a:pt x="11206" y="7262"/>
                  <a:pt x="11187" y="7232"/>
                  <a:pt x="11165" y="7232"/>
                </a:cubicBezTo>
                <a:close/>
                <a:moveTo>
                  <a:pt x="11380" y="7232"/>
                </a:moveTo>
                <a:cubicBezTo>
                  <a:pt x="11357" y="7232"/>
                  <a:pt x="11339" y="7262"/>
                  <a:pt x="11339" y="7300"/>
                </a:cubicBezTo>
                <a:cubicBezTo>
                  <a:pt x="11339" y="7338"/>
                  <a:pt x="11357" y="7369"/>
                  <a:pt x="11380" y="7369"/>
                </a:cubicBezTo>
                <a:cubicBezTo>
                  <a:pt x="11402" y="7369"/>
                  <a:pt x="11421" y="7338"/>
                  <a:pt x="11421" y="7300"/>
                </a:cubicBezTo>
                <a:cubicBezTo>
                  <a:pt x="11421" y="7262"/>
                  <a:pt x="11402" y="7232"/>
                  <a:pt x="11380" y="7232"/>
                </a:cubicBezTo>
                <a:close/>
                <a:moveTo>
                  <a:pt x="11587" y="7232"/>
                </a:moveTo>
                <a:cubicBezTo>
                  <a:pt x="11564" y="7232"/>
                  <a:pt x="11546" y="7262"/>
                  <a:pt x="11546" y="7300"/>
                </a:cubicBezTo>
                <a:cubicBezTo>
                  <a:pt x="11546" y="7338"/>
                  <a:pt x="11564" y="7369"/>
                  <a:pt x="11587" y="7369"/>
                </a:cubicBezTo>
                <a:cubicBezTo>
                  <a:pt x="11610" y="7369"/>
                  <a:pt x="11628" y="7338"/>
                  <a:pt x="11628" y="7300"/>
                </a:cubicBezTo>
                <a:cubicBezTo>
                  <a:pt x="11628" y="7262"/>
                  <a:pt x="11610" y="7232"/>
                  <a:pt x="11587" y="7232"/>
                </a:cubicBezTo>
                <a:close/>
                <a:moveTo>
                  <a:pt x="11794" y="7232"/>
                </a:moveTo>
                <a:cubicBezTo>
                  <a:pt x="11771" y="7232"/>
                  <a:pt x="11753" y="7262"/>
                  <a:pt x="11753" y="7300"/>
                </a:cubicBezTo>
                <a:cubicBezTo>
                  <a:pt x="11753" y="7338"/>
                  <a:pt x="11771" y="7369"/>
                  <a:pt x="11794" y="7369"/>
                </a:cubicBezTo>
                <a:cubicBezTo>
                  <a:pt x="11817" y="7369"/>
                  <a:pt x="11835" y="7338"/>
                  <a:pt x="11835" y="7300"/>
                </a:cubicBezTo>
                <a:cubicBezTo>
                  <a:pt x="11835" y="7262"/>
                  <a:pt x="11817" y="7232"/>
                  <a:pt x="11794" y="7232"/>
                </a:cubicBezTo>
                <a:close/>
                <a:moveTo>
                  <a:pt x="12009" y="7232"/>
                </a:moveTo>
                <a:cubicBezTo>
                  <a:pt x="11986" y="7232"/>
                  <a:pt x="11968" y="7262"/>
                  <a:pt x="11968" y="7300"/>
                </a:cubicBezTo>
                <a:cubicBezTo>
                  <a:pt x="11968" y="7338"/>
                  <a:pt x="11986" y="7369"/>
                  <a:pt x="12009" y="7369"/>
                </a:cubicBezTo>
                <a:cubicBezTo>
                  <a:pt x="12032" y="7369"/>
                  <a:pt x="12050" y="7338"/>
                  <a:pt x="12050" y="7300"/>
                </a:cubicBezTo>
                <a:cubicBezTo>
                  <a:pt x="12050" y="7262"/>
                  <a:pt x="12032" y="7232"/>
                  <a:pt x="12009" y="7232"/>
                </a:cubicBezTo>
                <a:close/>
                <a:moveTo>
                  <a:pt x="12216" y="7232"/>
                </a:moveTo>
                <a:cubicBezTo>
                  <a:pt x="12194" y="7232"/>
                  <a:pt x="12175" y="7262"/>
                  <a:pt x="12175" y="7300"/>
                </a:cubicBezTo>
                <a:cubicBezTo>
                  <a:pt x="12175" y="7338"/>
                  <a:pt x="12194" y="7369"/>
                  <a:pt x="12216" y="7369"/>
                </a:cubicBezTo>
                <a:cubicBezTo>
                  <a:pt x="12239" y="7369"/>
                  <a:pt x="12257" y="7338"/>
                  <a:pt x="12257" y="7300"/>
                </a:cubicBezTo>
                <a:cubicBezTo>
                  <a:pt x="12257" y="7262"/>
                  <a:pt x="12239" y="7232"/>
                  <a:pt x="12216" y="7232"/>
                </a:cubicBezTo>
                <a:close/>
                <a:moveTo>
                  <a:pt x="12424" y="7232"/>
                </a:moveTo>
                <a:cubicBezTo>
                  <a:pt x="12401" y="7232"/>
                  <a:pt x="12383" y="7262"/>
                  <a:pt x="12383" y="7300"/>
                </a:cubicBezTo>
                <a:cubicBezTo>
                  <a:pt x="12383" y="7338"/>
                  <a:pt x="12401" y="7369"/>
                  <a:pt x="12424" y="7369"/>
                </a:cubicBezTo>
                <a:cubicBezTo>
                  <a:pt x="12446" y="7369"/>
                  <a:pt x="12465" y="7338"/>
                  <a:pt x="12465" y="7300"/>
                </a:cubicBezTo>
                <a:cubicBezTo>
                  <a:pt x="12465" y="7262"/>
                  <a:pt x="12446" y="7232"/>
                  <a:pt x="12424" y="7232"/>
                </a:cubicBezTo>
                <a:close/>
                <a:moveTo>
                  <a:pt x="12639" y="7232"/>
                </a:moveTo>
                <a:cubicBezTo>
                  <a:pt x="12616" y="7232"/>
                  <a:pt x="12598" y="7262"/>
                  <a:pt x="12598" y="7300"/>
                </a:cubicBezTo>
                <a:cubicBezTo>
                  <a:pt x="12598" y="7338"/>
                  <a:pt x="12616" y="7369"/>
                  <a:pt x="12639" y="7369"/>
                </a:cubicBezTo>
                <a:cubicBezTo>
                  <a:pt x="12661" y="7369"/>
                  <a:pt x="12680" y="7338"/>
                  <a:pt x="12680" y="7300"/>
                </a:cubicBezTo>
                <a:cubicBezTo>
                  <a:pt x="12680" y="7262"/>
                  <a:pt x="12661" y="7232"/>
                  <a:pt x="12639" y="7232"/>
                </a:cubicBezTo>
                <a:close/>
                <a:moveTo>
                  <a:pt x="12846" y="7232"/>
                </a:moveTo>
                <a:cubicBezTo>
                  <a:pt x="12823" y="7232"/>
                  <a:pt x="12805" y="7262"/>
                  <a:pt x="12805" y="7300"/>
                </a:cubicBezTo>
                <a:cubicBezTo>
                  <a:pt x="12805" y="7338"/>
                  <a:pt x="12823" y="7369"/>
                  <a:pt x="12846" y="7369"/>
                </a:cubicBezTo>
                <a:cubicBezTo>
                  <a:pt x="12868" y="7369"/>
                  <a:pt x="12887" y="7338"/>
                  <a:pt x="12887" y="7300"/>
                </a:cubicBezTo>
                <a:cubicBezTo>
                  <a:pt x="12887" y="7262"/>
                  <a:pt x="12868" y="7232"/>
                  <a:pt x="12846" y="7232"/>
                </a:cubicBezTo>
                <a:close/>
                <a:moveTo>
                  <a:pt x="13053" y="7232"/>
                </a:moveTo>
                <a:cubicBezTo>
                  <a:pt x="13030" y="7232"/>
                  <a:pt x="13012" y="7262"/>
                  <a:pt x="13012" y="7300"/>
                </a:cubicBezTo>
                <a:cubicBezTo>
                  <a:pt x="13012" y="7338"/>
                  <a:pt x="13030" y="7369"/>
                  <a:pt x="13053" y="7369"/>
                </a:cubicBezTo>
                <a:cubicBezTo>
                  <a:pt x="13076" y="7369"/>
                  <a:pt x="13094" y="7338"/>
                  <a:pt x="13094" y="7300"/>
                </a:cubicBezTo>
                <a:cubicBezTo>
                  <a:pt x="13094" y="7262"/>
                  <a:pt x="13076" y="7232"/>
                  <a:pt x="13053" y="7232"/>
                </a:cubicBezTo>
                <a:close/>
                <a:moveTo>
                  <a:pt x="13268" y="7232"/>
                </a:moveTo>
                <a:cubicBezTo>
                  <a:pt x="13245" y="7232"/>
                  <a:pt x="13227" y="7262"/>
                  <a:pt x="13227" y="7300"/>
                </a:cubicBezTo>
                <a:cubicBezTo>
                  <a:pt x="13227" y="7338"/>
                  <a:pt x="13245" y="7369"/>
                  <a:pt x="13268" y="7369"/>
                </a:cubicBezTo>
                <a:cubicBezTo>
                  <a:pt x="13291" y="7369"/>
                  <a:pt x="13309" y="7338"/>
                  <a:pt x="13309" y="7300"/>
                </a:cubicBezTo>
                <a:cubicBezTo>
                  <a:pt x="13309" y="7262"/>
                  <a:pt x="13291" y="7232"/>
                  <a:pt x="13268" y="7232"/>
                </a:cubicBezTo>
                <a:close/>
                <a:moveTo>
                  <a:pt x="13475" y="7232"/>
                </a:moveTo>
                <a:cubicBezTo>
                  <a:pt x="13453" y="7232"/>
                  <a:pt x="13434" y="7262"/>
                  <a:pt x="13434" y="7300"/>
                </a:cubicBezTo>
                <a:cubicBezTo>
                  <a:pt x="13434" y="7338"/>
                  <a:pt x="13453" y="7369"/>
                  <a:pt x="13475" y="7369"/>
                </a:cubicBezTo>
                <a:cubicBezTo>
                  <a:pt x="13498" y="7369"/>
                  <a:pt x="13516" y="7338"/>
                  <a:pt x="13516" y="7300"/>
                </a:cubicBezTo>
                <a:cubicBezTo>
                  <a:pt x="13516" y="7262"/>
                  <a:pt x="13498" y="7232"/>
                  <a:pt x="13475" y="7232"/>
                </a:cubicBezTo>
                <a:close/>
                <a:moveTo>
                  <a:pt x="13683" y="7232"/>
                </a:moveTo>
                <a:cubicBezTo>
                  <a:pt x="13660" y="7232"/>
                  <a:pt x="13642" y="7262"/>
                  <a:pt x="13642" y="7300"/>
                </a:cubicBezTo>
                <a:cubicBezTo>
                  <a:pt x="13642" y="7338"/>
                  <a:pt x="13660" y="7369"/>
                  <a:pt x="13683" y="7369"/>
                </a:cubicBezTo>
                <a:cubicBezTo>
                  <a:pt x="13705" y="7369"/>
                  <a:pt x="13724" y="7338"/>
                  <a:pt x="13724" y="7300"/>
                </a:cubicBezTo>
                <a:cubicBezTo>
                  <a:pt x="13724" y="7262"/>
                  <a:pt x="13705" y="7232"/>
                  <a:pt x="13683" y="7232"/>
                </a:cubicBezTo>
                <a:close/>
                <a:moveTo>
                  <a:pt x="13898" y="7232"/>
                </a:moveTo>
                <a:cubicBezTo>
                  <a:pt x="13875" y="7232"/>
                  <a:pt x="13857" y="7262"/>
                  <a:pt x="13857" y="7300"/>
                </a:cubicBezTo>
                <a:cubicBezTo>
                  <a:pt x="13857" y="7338"/>
                  <a:pt x="13875" y="7369"/>
                  <a:pt x="13898" y="7369"/>
                </a:cubicBezTo>
                <a:cubicBezTo>
                  <a:pt x="13920" y="7369"/>
                  <a:pt x="13939" y="7338"/>
                  <a:pt x="13939" y="7300"/>
                </a:cubicBezTo>
                <a:cubicBezTo>
                  <a:pt x="13939" y="7262"/>
                  <a:pt x="13920" y="7232"/>
                  <a:pt x="13898" y="7232"/>
                </a:cubicBezTo>
                <a:close/>
                <a:moveTo>
                  <a:pt x="14105" y="7232"/>
                </a:moveTo>
                <a:cubicBezTo>
                  <a:pt x="14082" y="7232"/>
                  <a:pt x="14064" y="7262"/>
                  <a:pt x="14064" y="7300"/>
                </a:cubicBezTo>
                <a:cubicBezTo>
                  <a:pt x="14064" y="7338"/>
                  <a:pt x="14082" y="7369"/>
                  <a:pt x="14105" y="7369"/>
                </a:cubicBezTo>
                <a:cubicBezTo>
                  <a:pt x="14127" y="7369"/>
                  <a:pt x="14146" y="7338"/>
                  <a:pt x="14146" y="7300"/>
                </a:cubicBezTo>
                <a:cubicBezTo>
                  <a:pt x="14146" y="7262"/>
                  <a:pt x="14127" y="7232"/>
                  <a:pt x="14105" y="7232"/>
                </a:cubicBezTo>
                <a:close/>
                <a:moveTo>
                  <a:pt x="14312" y="7232"/>
                </a:moveTo>
                <a:cubicBezTo>
                  <a:pt x="14289" y="7232"/>
                  <a:pt x="14271" y="7262"/>
                  <a:pt x="14271" y="7300"/>
                </a:cubicBezTo>
                <a:cubicBezTo>
                  <a:pt x="14271" y="7338"/>
                  <a:pt x="14289" y="7369"/>
                  <a:pt x="14312" y="7369"/>
                </a:cubicBezTo>
                <a:cubicBezTo>
                  <a:pt x="14335" y="7369"/>
                  <a:pt x="14353" y="7338"/>
                  <a:pt x="14353" y="7300"/>
                </a:cubicBezTo>
                <a:cubicBezTo>
                  <a:pt x="14353" y="7262"/>
                  <a:pt x="14335" y="7232"/>
                  <a:pt x="14312" y="7232"/>
                </a:cubicBezTo>
                <a:close/>
                <a:moveTo>
                  <a:pt x="14527" y="7232"/>
                </a:moveTo>
                <a:cubicBezTo>
                  <a:pt x="14504" y="7232"/>
                  <a:pt x="14486" y="7262"/>
                  <a:pt x="14486" y="7300"/>
                </a:cubicBezTo>
                <a:cubicBezTo>
                  <a:pt x="14486" y="7338"/>
                  <a:pt x="14504" y="7369"/>
                  <a:pt x="14527" y="7369"/>
                </a:cubicBezTo>
                <a:cubicBezTo>
                  <a:pt x="14550" y="7369"/>
                  <a:pt x="14568" y="7338"/>
                  <a:pt x="14568" y="7300"/>
                </a:cubicBezTo>
                <a:cubicBezTo>
                  <a:pt x="14568" y="7262"/>
                  <a:pt x="14550" y="7232"/>
                  <a:pt x="14527" y="7232"/>
                </a:cubicBezTo>
                <a:close/>
                <a:moveTo>
                  <a:pt x="14734" y="7232"/>
                </a:moveTo>
                <a:cubicBezTo>
                  <a:pt x="14712" y="7232"/>
                  <a:pt x="14693" y="7262"/>
                  <a:pt x="14693" y="7300"/>
                </a:cubicBezTo>
                <a:cubicBezTo>
                  <a:pt x="14693" y="7338"/>
                  <a:pt x="14712" y="7369"/>
                  <a:pt x="14734" y="7369"/>
                </a:cubicBezTo>
                <a:cubicBezTo>
                  <a:pt x="14757" y="7369"/>
                  <a:pt x="14775" y="7338"/>
                  <a:pt x="14775" y="7300"/>
                </a:cubicBezTo>
                <a:cubicBezTo>
                  <a:pt x="14775" y="7262"/>
                  <a:pt x="14757" y="7232"/>
                  <a:pt x="14734" y="7232"/>
                </a:cubicBezTo>
                <a:close/>
                <a:moveTo>
                  <a:pt x="14942" y="7232"/>
                </a:moveTo>
                <a:cubicBezTo>
                  <a:pt x="14919" y="7232"/>
                  <a:pt x="14901" y="7262"/>
                  <a:pt x="14901" y="7300"/>
                </a:cubicBezTo>
                <a:cubicBezTo>
                  <a:pt x="14901" y="7338"/>
                  <a:pt x="14919" y="7369"/>
                  <a:pt x="14942" y="7369"/>
                </a:cubicBezTo>
                <a:cubicBezTo>
                  <a:pt x="14964" y="7369"/>
                  <a:pt x="14983" y="7338"/>
                  <a:pt x="14983" y="7300"/>
                </a:cubicBezTo>
                <a:cubicBezTo>
                  <a:pt x="14983" y="7262"/>
                  <a:pt x="14964" y="7232"/>
                  <a:pt x="14942" y="7232"/>
                </a:cubicBezTo>
                <a:close/>
                <a:moveTo>
                  <a:pt x="15157" y="7232"/>
                </a:moveTo>
                <a:cubicBezTo>
                  <a:pt x="15134" y="7232"/>
                  <a:pt x="15116" y="7262"/>
                  <a:pt x="15116" y="7300"/>
                </a:cubicBezTo>
                <a:cubicBezTo>
                  <a:pt x="15116" y="7338"/>
                  <a:pt x="15134" y="7369"/>
                  <a:pt x="15157" y="7369"/>
                </a:cubicBezTo>
                <a:cubicBezTo>
                  <a:pt x="15179" y="7369"/>
                  <a:pt x="15198" y="7338"/>
                  <a:pt x="15198" y="7300"/>
                </a:cubicBezTo>
                <a:cubicBezTo>
                  <a:pt x="15198" y="7262"/>
                  <a:pt x="15179" y="7232"/>
                  <a:pt x="15157" y="7232"/>
                </a:cubicBezTo>
                <a:close/>
                <a:moveTo>
                  <a:pt x="15364" y="7232"/>
                </a:moveTo>
                <a:cubicBezTo>
                  <a:pt x="15341" y="7232"/>
                  <a:pt x="15323" y="7262"/>
                  <a:pt x="15323" y="7300"/>
                </a:cubicBezTo>
                <a:cubicBezTo>
                  <a:pt x="15323" y="7338"/>
                  <a:pt x="15341" y="7369"/>
                  <a:pt x="15364" y="7369"/>
                </a:cubicBezTo>
                <a:cubicBezTo>
                  <a:pt x="15386" y="7369"/>
                  <a:pt x="15405" y="7338"/>
                  <a:pt x="15405" y="7300"/>
                </a:cubicBezTo>
                <a:cubicBezTo>
                  <a:pt x="15405" y="7262"/>
                  <a:pt x="15386" y="7232"/>
                  <a:pt x="15364" y="7232"/>
                </a:cubicBezTo>
                <a:close/>
                <a:moveTo>
                  <a:pt x="15579" y="7232"/>
                </a:moveTo>
                <a:cubicBezTo>
                  <a:pt x="15556" y="7232"/>
                  <a:pt x="15538" y="7262"/>
                  <a:pt x="15538" y="7300"/>
                </a:cubicBezTo>
                <a:cubicBezTo>
                  <a:pt x="15538" y="7338"/>
                  <a:pt x="15556" y="7369"/>
                  <a:pt x="15579" y="7369"/>
                </a:cubicBezTo>
                <a:cubicBezTo>
                  <a:pt x="15601" y="7369"/>
                  <a:pt x="15620" y="7338"/>
                  <a:pt x="15620" y="7300"/>
                </a:cubicBezTo>
                <a:cubicBezTo>
                  <a:pt x="15620" y="7262"/>
                  <a:pt x="15601" y="7232"/>
                  <a:pt x="15579" y="7232"/>
                </a:cubicBezTo>
                <a:close/>
                <a:moveTo>
                  <a:pt x="15786" y="7232"/>
                </a:moveTo>
                <a:cubicBezTo>
                  <a:pt x="15763" y="7232"/>
                  <a:pt x="15745" y="7262"/>
                  <a:pt x="15745" y="7300"/>
                </a:cubicBezTo>
                <a:cubicBezTo>
                  <a:pt x="15745" y="7338"/>
                  <a:pt x="15763" y="7369"/>
                  <a:pt x="15786" y="7369"/>
                </a:cubicBezTo>
                <a:cubicBezTo>
                  <a:pt x="15809" y="7369"/>
                  <a:pt x="15827" y="7338"/>
                  <a:pt x="15827" y="7300"/>
                </a:cubicBezTo>
                <a:cubicBezTo>
                  <a:pt x="15827" y="7262"/>
                  <a:pt x="15809" y="7232"/>
                  <a:pt x="15786" y="7232"/>
                </a:cubicBezTo>
                <a:close/>
                <a:moveTo>
                  <a:pt x="15993" y="7232"/>
                </a:moveTo>
                <a:cubicBezTo>
                  <a:pt x="15971" y="7232"/>
                  <a:pt x="15952" y="7262"/>
                  <a:pt x="15952" y="7300"/>
                </a:cubicBezTo>
                <a:cubicBezTo>
                  <a:pt x="15952" y="7338"/>
                  <a:pt x="15971" y="7369"/>
                  <a:pt x="15993" y="7369"/>
                </a:cubicBezTo>
                <a:cubicBezTo>
                  <a:pt x="16016" y="7369"/>
                  <a:pt x="16034" y="7338"/>
                  <a:pt x="16034" y="7300"/>
                </a:cubicBezTo>
                <a:cubicBezTo>
                  <a:pt x="16034" y="7262"/>
                  <a:pt x="16016" y="7232"/>
                  <a:pt x="15993" y="7232"/>
                </a:cubicBezTo>
                <a:close/>
                <a:moveTo>
                  <a:pt x="16208" y="7232"/>
                </a:moveTo>
                <a:cubicBezTo>
                  <a:pt x="16186" y="7232"/>
                  <a:pt x="16167" y="7262"/>
                  <a:pt x="16167" y="7300"/>
                </a:cubicBezTo>
                <a:cubicBezTo>
                  <a:pt x="16167" y="7338"/>
                  <a:pt x="16186" y="7369"/>
                  <a:pt x="16208" y="7369"/>
                </a:cubicBezTo>
                <a:cubicBezTo>
                  <a:pt x="16231" y="7369"/>
                  <a:pt x="16249" y="7338"/>
                  <a:pt x="16249" y="7300"/>
                </a:cubicBezTo>
                <a:cubicBezTo>
                  <a:pt x="16249" y="7262"/>
                  <a:pt x="16231" y="7232"/>
                  <a:pt x="16208" y="7232"/>
                </a:cubicBezTo>
                <a:close/>
                <a:moveTo>
                  <a:pt x="16416" y="7232"/>
                </a:moveTo>
                <a:cubicBezTo>
                  <a:pt x="16393" y="7232"/>
                  <a:pt x="16375" y="7262"/>
                  <a:pt x="16375" y="7300"/>
                </a:cubicBezTo>
                <a:cubicBezTo>
                  <a:pt x="16375" y="7338"/>
                  <a:pt x="16393" y="7369"/>
                  <a:pt x="16416" y="7369"/>
                </a:cubicBezTo>
                <a:cubicBezTo>
                  <a:pt x="16438" y="7369"/>
                  <a:pt x="16457" y="7338"/>
                  <a:pt x="16457" y="7300"/>
                </a:cubicBezTo>
                <a:cubicBezTo>
                  <a:pt x="16457" y="7262"/>
                  <a:pt x="16438" y="7232"/>
                  <a:pt x="16416" y="7232"/>
                </a:cubicBezTo>
                <a:close/>
                <a:moveTo>
                  <a:pt x="16623" y="7232"/>
                </a:moveTo>
                <a:cubicBezTo>
                  <a:pt x="16600" y="7232"/>
                  <a:pt x="16582" y="7262"/>
                  <a:pt x="16582" y="7300"/>
                </a:cubicBezTo>
                <a:cubicBezTo>
                  <a:pt x="16582" y="7338"/>
                  <a:pt x="16600" y="7369"/>
                  <a:pt x="16623" y="7369"/>
                </a:cubicBezTo>
                <a:cubicBezTo>
                  <a:pt x="16645" y="7369"/>
                  <a:pt x="16664" y="7338"/>
                  <a:pt x="16664" y="7300"/>
                </a:cubicBezTo>
                <a:cubicBezTo>
                  <a:pt x="16664" y="7262"/>
                  <a:pt x="16645" y="7232"/>
                  <a:pt x="16623" y="7232"/>
                </a:cubicBezTo>
                <a:close/>
                <a:moveTo>
                  <a:pt x="16838" y="7232"/>
                </a:moveTo>
                <a:cubicBezTo>
                  <a:pt x="16815" y="7232"/>
                  <a:pt x="16797" y="7262"/>
                  <a:pt x="16797" y="7300"/>
                </a:cubicBezTo>
                <a:cubicBezTo>
                  <a:pt x="16797" y="7338"/>
                  <a:pt x="16815" y="7369"/>
                  <a:pt x="16838" y="7369"/>
                </a:cubicBezTo>
                <a:cubicBezTo>
                  <a:pt x="16860" y="7369"/>
                  <a:pt x="16879" y="7338"/>
                  <a:pt x="16879" y="7300"/>
                </a:cubicBezTo>
                <a:cubicBezTo>
                  <a:pt x="16879" y="7262"/>
                  <a:pt x="16860" y="7232"/>
                  <a:pt x="16838" y="7232"/>
                </a:cubicBezTo>
                <a:close/>
                <a:moveTo>
                  <a:pt x="17045" y="7232"/>
                </a:moveTo>
                <a:cubicBezTo>
                  <a:pt x="17022" y="7232"/>
                  <a:pt x="17004" y="7262"/>
                  <a:pt x="17004" y="7300"/>
                </a:cubicBezTo>
                <a:cubicBezTo>
                  <a:pt x="17004" y="7338"/>
                  <a:pt x="17022" y="7369"/>
                  <a:pt x="17045" y="7369"/>
                </a:cubicBezTo>
                <a:cubicBezTo>
                  <a:pt x="17068" y="7369"/>
                  <a:pt x="17086" y="7338"/>
                  <a:pt x="17086" y="7300"/>
                </a:cubicBezTo>
                <a:cubicBezTo>
                  <a:pt x="17086" y="7262"/>
                  <a:pt x="17068" y="7232"/>
                  <a:pt x="17045" y="7232"/>
                </a:cubicBezTo>
                <a:close/>
                <a:moveTo>
                  <a:pt x="17252" y="7232"/>
                </a:moveTo>
                <a:cubicBezTo>
                  <a:pt x="17230" y="7232"/>
                  <a:pt x="17211" y="7262"/>
                  <a:pt x="17211" y="7300"/>
                </a:cubicBezTo>
                <a:cubicBezTo>
                  <a:pt x="17211" y="7338"/>
                  <a:pt x="17230" y="7369"/>
                  <a:pt x="17252" y="7369"/>
                </a:cubicBezTo>
                <a:cubicBezTo>
                  <a:pt x="17275" y="7369"/>
                  <a:pt x="17293" y="7338"/>
                  <a:pt x="17293" y="7300"/>
                </a:cubicBezTo>
                <a:cubicBezTo>
                  <a:pt x="17293" y="7262"/>
                  <a:pt x="17275" y="7232"/>
                  <a:pt x="17252" y="7232"/>
                </a:cubicBezTo>
                <a:close/>
                <a:moveTo>
                  <a:pt x="17467" y="7232"/>
                </a:moveTo>
                <a:cubicBezTo>
                  <a:pt x="17445" y="7232"/>
                  <a:pt x="17426" y="7262"/>
                  <a:pt x="17426" y="7300"/>
                </a:cubicBezTo>
                <a:cubicBezTo>
                  <a:pt x="17426" y="7338"/>
                  <a:pt x="17445" y="7369"/>
                  <a:pt x="17467" y="7369"/>
                </a:cubicBezTo>
                <a:cubicBezTo>
                  <a:pt x="17490" y="7369"/>
                  <a:pt x="17508" y="7338"/>
                  <a:pt x="17508" y="7300"/>
                </a:cubicBezTo>
                <a:cubicBezTo>
                  <a:pt x="17508" y="7262"/>
                  <a:pt x="17490" y="7232"/>
                  <a:pt x="17467" y="7232"/>
                </a:cubicBezTo>
                <a:close/>
                <a:moveTo>
                  <a:pt x="17675" y="7232"/>
                </a:moveTo>
                <a:cubicBezTo>
                  <a:pt x="17652" y="7232"/>
                  <a:pt x="17634" y="7262"/>
                  <a:pt x="17634" y="7300"/>
                </a:cubicBezTo>
                <a:cubicBezTo>
                  <a:pt x="17634" y="7338"/>
                  <a:pt x="17652" y="7369"/>
                  <a:pt x="17675" y="7369"/>
                </a:cubicBezTo>
                <a:cubicBezTo>
                  <a:pt x="17697" y="7369"/>
                  <a:pt x="17716" y="7338"/>
                  <a:pt x="17716" y="7300"/>
                </a:cubicBezTo>
                <a:cubicBezTo>
                  <a:pt x="17716" y="7262"/>
                  <a:pt x="17697" y="7232"/>
                  <a:pt x="17675" y="7232"/>
                </a:cubicBezTo>
                <a:close/>
                <a:moveTo>
                  <a:pt x="17882" y="7232"/>
                </a:moveTo>
                <a:cubicBezTo>
                  <a:pt x="17859" y="7232"/>
                  <a:pt x="17841" y="7262"/>
                  <a:pt x="17841" y="7300"/>
                </a:cubicBezTo>
                <a:cubicBezTo>
                  <a:pt x="17841" y="7338"/>
                  <a:pt x="17859" y="7369"/>
                  <a:pt x="17882" y="7369"/>
                </a:cubicBezTo>
                <a:cubicBezTo>
                  <a:pt x="17904" y="7369"/>
                  <a:pt x="17923" y="7338"/>
                  <a:pt x="17923" y="7300"/>
                </a:cubicBezTo>
                <a:cubicBezTo>
                  <a:pt x="17923" y="7262"/>
                  <a:pt x="17904" y="7232"/>
                  <a:pt x="17882" y="7232"/>
                </a:cubicBezTo>
                <a:close/>
                <a:moveTo>
                  <a:pt x="18097" y="7232"/>
                </a:moveTo>
                <a:cubicBezTo>
                  <a:pt x="18074" y="7232"/>
                  <a:pt x="18056" y="7262"/>
                  <a:pt x="18056" y="7300"/>
                </a:cubicBezTo>
                <a:cubicBezTo>
                  <a:pt x="18056" y="7338"/>
                  <a:pt x="18074" y="7369"/>
                  <a:pt x="18097" y="7369"/>
                </a:cubicBezTo>
                <a:cubicBezTo>
                  <a:pt x="18119" y="7369"/>
                  <a:pt x="18138" y="7338"/>
                  <a:pt x="18138" y="7300"/>
                </a:cubicBezTo>
                <a:cubicBezTo>
                  <a:pt x="18138" y="7262"/>
                  <a:pt x="18119" y="7232"/>
                  <a:pt x="18097" y="7232"/>
                </a:cubicBezTo>
                <a:close/>
                <a:moveTo>
                  <a:pt x="18304" y="7232"/>
                </a:moveTo>
                <a:cubicBezTo>
                  <a:pt x="18281" y="7232"/>
                  <a:pt x="18263" y="7262"/>
                  <a:pt x="18263" y="7300"/>
                </a:cubicBezTo>
                <a:cubicBezTo>
                  <a:pt x="18263" y="7338"/>
                  <a:pt x="18281" y="7369"/>
                  <a:pt x="18304" y="7369"/>
                </a:cubicBezTo>
                <a:cubicBezTo>
                  <a:pt x="18327" y="7369"/>
                  <a:pt x="18345" y="7338"/>
                  <a:pt x="18345" y="7300"/>
                </a:cubicBezTo>
                <a:cubicBezTo>
                  <a:pt x="18345" y="7262"/>
                  <a:pt x="18327" y="7232"/>
                  <a:pt x="18304" y="7232"/>
                </a:cubicBezTo>
                <a:close/>
                <a:moveTo>
                  <a:pt x="18511" y="7232"/>
                </a:moveTo>
                <a:cubicBezTo>
                  <a:pt x="18489" y="7232"/>
                  <a:pt x="18470" y="7262"/>
                  <a:pt x="18470" y="7300"/>
                </a:cubicBezTo>
                <a:cubicBezTo>
                  <a:pt x="18470" y="7338"/>
                  <a:pt x="18489" y="7369"/>
                  <a:pt x="18511" y="7369"/>
                </a:cubicBezTo>
                <a:cubicBezTo>
                  <a:pt x="18534" y="7369"/>
                  <a:pt x="18552" y="7338"/>
                  <a:pt x="18552" y="7300"/>
                </a:cubicBezTo>
                <a:cubicBezTo>
                  <a:pt x="18552" y="7262"/>
                  <a:pt x="18534" y="7232"/>
                  <a:pt x="18511" y="7232"/>
                </a:cubicBezTo>
                <a:close/>
                <a:moveTo>
                  <a:pt x="18748" y="7245"/>
                </a:moveTo>
                <a:lnTo>
                  <a:pt x="18748" y="7270"/>
                </a:lnTo>
                <a:cubicBezTo>
                  <a:pt x="18748" y="7281"/>
                  <a:pt x="18748" y="7291"/>
                  <a:pt x="18747" y="7299"/>
                </a:cubicBezTo>
                <a:cubicBezTo>
                  <a:pt x="18745" y="7321"/>
                  <a:pt x="18741" y="7338"/>
                  <a:pt x="18739" y="7363"/>
                </a:cubicBezTo>
                <a:cubicBezTo>
                  <a:pt x="18754" y="7353"/>
                  <a:pt x="18765" y="7328"/>
                  <a:pt x="18765" y="7299"/>
                </a:cubicBezTo>
                <a:cubicBezTo>
                  <a:pt x="18765" y="7277"/>
                  <a:pt x="18758" y="7257"/>
                  <a:pt x="18748" y="7245"/>
                </a:cubicBezTo>
                <a:close/>
                <a:moveTo>
                  <a:pt x="6717" y="7296"/>
                </a:moveTo>
                <a:cubicBezTo>
                  <a:pt x="6717" y="7297"/>
                  <a:pt x="6717" y="7299"/>
                  <a:pt x="6717" y="7300"/>
                </a:cubicBezTo>
                <a:cubicBezTo>
                  <a:pt x="6717" y="7313"/>
                  <a:pt x="6719" y="7324"/>
                  <a:pt x="6723" y="7335"/>
                </a:cubicBezTo>
                <a:lnTo>
                  <a:pt x="6734" y="7313"/>
                </a:lnTo>
                <a:cubicBezTo>
                  <a:pt x="6731" y="7307"/>
                  <a:pt x="6727" y="7303"/>
                  <a:pt x="6723" y="7300"/>
                </a:cubicBezTo>
                <a:cubicBezTo>
                  <a:pt x="6721" y="7299"/>
                  <a:pt x="6719" y="7297"/>
                  <a:pt x="6717" y="7296"/>
                </a:cubicBezTo>
                <a:close/>
                <a:moveTo>
                  <a:pt x="2454" y="7411"/>
                </a:moveTo>
                <a:cubicBezTo>
                  <a:pt x="2443" y="7411"/>
                  <a:pt x="2433" y="7418"/>
                  <a:pt x="2426" y="7429"/>
                </a:cubicBezTo>
                <a:cubicBezTo>
                  <a:pt x="2444" y="7453"/>
                  <a:pt x="2466" y="7484"/>
                  <a:pt x="2490" y="7511"/>
                </a:cubicBezTo>
                <a:cubicBezTo>
                  <a:pt x="2493" y="7501"/>
                  <a:pt x="2495" y="7491"/>
                  <a:pt x="2495" y="7479"/>
                </a:cubicBezTo>
                <a:cubicBezTo>
                  <a:pt x="2495" y="7442"/>
                  <a:pt x="2476" y="7411"/>
                  <a:pt x="2454" y="7411"/>
                </a:cubicBezTo>
                <a:close/>
                <a:moveTo>
                  <a:pt x="2665" y="7411"/>
                </a:moveTo>
                <a:cubicBezTo>
                  <a:pt x="2646" y="7411"/>
                  <a:pt x="2630" y="7433"/>
                  <a:pt x="2625" y="7464"/>
                </a:cubicBezTo>
                <a:cubicBezTo>
                  <a:pt x="2634" y="7494"/>
                  <a:pt x="2648" y="7510"/>
                  <a:pt x="2649" y="7543"/>
                </a:cubicBezTo>
                <a:cubicBezTo>
                  <a:pt x="2654" y="7546"/>
                  <a:pt x="2660" y="7548"/>
                  <a:pt x="2665" y="7548"/>
                </a:cubicBezTo>
                <a:cubicBezTo>
                  <a:pt x="2688" y="7548"/>
                  <a:pt x="2706" y="7517"/>
                  <a:pt x="2706" y="7479"/>
                </a:cubicBezTo>
                <a:cubicBezTo>
                  <a:pt x="2706" y="7442"/>
                  <a:pt x="2688" y="7411"/>
                  <a:pt x="2665" y="7411"/>
                </a:cubicBezTo>
                <a:close/>
                <a:moveTo>
                  <a:pt x="2874" y="7411"/>
                </a:moveTo>
                <a:cubicBezTo>
                  <a:pt x="2851" y="7411"/>
                  <a:pt x="2833" y="7442"/>
                  <a:pt x="2833" y="7479"/>
                </a:cubicBezTo>
                <a:cubicBezTo>
                  <a:pt x="2833" y="7517"/>
                  <a:pt x="2851" y="7548"/>
                  <a:pt x="2874" y="7548"/>
                </a:cubicBezTo>
                <a:cubicBezTo>
                  <a:pt x="2896" y="7548"/>
                  <a:pt x="2915" y="7517"/>
                  <a:pt x="2915" y="7479"/>
                </a:cubicBezTo>
                <a:cubicBezTo>
                  <a:pt x="2915" y="7442"/>
                  <a:pt x="2896" y="7411"/>
                  <a:pt x="2874" y="7411"/>
                </a:cubicBezTo>
                <a:close/>
                <a:moveTo>
                  <a:pt x="3081" y="7411"/>
                </a:moveTo>
                <a:cubicBezTo>
                  <a:pt x="3058" y="7411"/>
                  <a:pt x="3040" y="7442"/>
                  <a:pt x="3040" y="7479"/>
                </a:cubicBezTo>
                <a:cubicBezTo>
                  <a:pt x="3040" y="7517"/>
                  <a:pt x="3058" y="7548"/>
                  <a:pt x="3081" y="7548"/>
                </a:cubicBezTo>
                <a:cubicBezTo>
                  <a:pt x="3104" y="7548"/>
                  <a:pt x="3122" y="7517"/>
                  <a:pt x="3122" y="7479"/>
                </a:cubicBezTo>
                <a:cubicBezTo>
                  <a:pt x="3122" y="7442"/>
                  <a:pt x="3104" y="7411"/>
                  <a:pt x="3081" y="7411"/>
                </a:cubicBezTo>
                <a:close/>
                <a:moveTo>
                  <a:pt x="3296" y="7411"/>
                </a:moveTo>
                <a:cubicBezTo>
                  <a:pt x="3273" y="7411"/>
                  <a:pt x="3255" y="7442"/>
                  <a:pt x="3255" y="7479"/>
                </a:cubicBezTo>
                <a:cubicBezTo>
                  <a:pt x="3255" y="7517"/>
                  <a:pt x="3273" y="7548"/>
                  <a:pt x="3296" y="7548"/>
                </a:cubicBezTo>
                <a:cubicBezTo>
                  <a:pt x="3319" y="7548"/>
                  <a:pt x="3337" y="7517"/>
                  <a:pt x="3337" y="7479"/>
                </a:cubicBezTo>
                <a:cubicBezTo>
                  <a:pt x="3337" y="7442"/>
                  <a:pt x="3319" y="7411"/>
                  <a:pt x="3296" y="7411"/>
                </a:cubicBezTo>
                <a:close/>
                <a:moveTo>
                  <a:pt x="3503" y="7411"/>
                </a:moveTo>
                <a:cubicBezTo>
                  <a:pt x="3481" y="7411"/>
                  <a:pt x="3462" y="7442"/>
                  <a:pt x="3462" y="7479"/>
                </a:cubicBezTo>
                <a:cubicBezTo>
                  <a:pt x="3462" y="7517"/>
                  <a:pt x="3481" y="7548"/>
                  <a:pt x="3503" y="7548"/>
                </a:cubicBezTo>
                <a:cubicBezTo>
                  <a:pt x="3526" y="7548"/>
                  <a:pt x="3544" y="7517"/>
                  <a:pt x="3544" y="7479"/>
                </a:cubicBezTo>
                <a:cubicBezTo>
                  <a:pt x="3544" y="7442"/>
                  <a:pt x="3526" y="7411"/>
                  <a:pt x="3503" y="7411"/>
                </a:cubicBezTo>
                <a:close/>
                <a:moveTo>
                  <a:pt x="3711" y="7411"/>
                </a:moveTo>
                <a:cubicBezTo>
                  <a:pt x="3688" y="7411"/>
                  <a:pt x="3669" y="7442"/>
                  <a:pt x="3669" y="7479"/>
                </a:cubicBezTo>
                <a:cubicBezTo>
                  <a:pt x="3669" y="7517"/>
                  <a:pt x="3688" y="7548"/>
                  <a:pt x="3711" y="7548"/>
                </a:cubicBezTo>
                <a:cubicBezTo>
                  <a:pt x="3733" y="7548"/>
                  <a:pt x="3752" y="7517"/>
                  <a:pt x="3752" y="7479"/>
                </a:cubicBezTo>
                <a:cubicBezTo>
                  <a:pt x="3752" y="7442"/>
                  <a:pt x="3733" y="7411"/>
                  <a:pt x="3711" y="7411"/>
                </a:cubicBezTo>
                <a:close/>
                <a:moveTo>
                  <a:pt x="3925" y="7411"/>
                </a:moveTo>
                <a:cubicBezTo>
                  <a:pt x="3903" y="7411"/>
                  <a:pt x="3884" y="7442"/>
                  <a:pt x="3884" y="7479"/>
                </a:cubicBezTo>
                <a:cubicBezTo>
                  <a:pt x="3884" y="7517"/>
                  <a:pt x="3903" y="7548"/>
                  <a:pt x="3925" y="7548"/>
                </a:cubicBezTo>
                <a:cubicBezTo>
                  <a:pt x="3948" y="7548"/>
                  <a:pt x="3966" y="7517"/>
                  <a:pt x="3966" y="7479"/>
                </a:cubicBezTo>
                <a:cubicBezTo>
                  <a:pt x="3966" y="7442"/>
                  <a:pt x="3948" y="7411"/>
                  <a:pt x="3925" y="7411"/>
                </a:cubicBezTo>
                <a:close/>
                <a:moveTo>
                  <a:pt x="4133" y="7411"/>
                </a:moveTo>
                <a:cubicBezTo>
                  <a:pt x="4110" y="7411"/>
                  <a:pt x="4092" y="7442"/>
                  <a:pt x="4092" y="7479"/>
                </a:cubicBezTo>
                <a:cubicBezTo>
                  <a:pt x="4092" y="7517"/>
                  <a:pt x="4110" y="7548"/>
                  <a:pt x="4133" y="7548"/>
                </a:cubicBezTo>
                <a:cubicBezTo>
                  <a:pt x="4155" y="7548"/>
                  <a:pt x="4174" y="7517"/>
                  <a:pt x="4174" y="7479"/>
                </a:cubicBezTo>
                <a:cubicBezTo>
                  <a:pt x="4174" y="7442"/>
                  <a:pt x="4155" y="7411"/>
                  <a:pt x="4133" y="7411"/>
                </a:cubicBezTo>
                <a:close/>
                <a:moveTo>
                  <a:pt x="4348" y="7411"/>
                </a:moveTo>
                <a:cubicBezTo>
                  <a:pt x="4325" y="7411"/>
                  <a:pt x="4307" y="7442"/>
                  <a:pt x="4307" y="7479"/>
                </a:cubicBezTo>
                <a:cubicBezTo>
                  <a:pt x="4307" y="7517"/>
                  <a:pt x="4325" y="7548"/>
                  <a:pt x="4348" y="7548"/>
                </a:cubicBezTo>
                <a:cubicBezTo>
                  <a:pt x="4370" y="7548"/>
                  <a:pt x="4389" y="7517"/>
                  <a:pt x="4389" y="7479"/>
                </a:cubicBezTo>
                <a:cubicBezTo>
                  <a:pt x="4389" y="7442"/>
                  <a:pt x="4370" y="7411"/>
                  <a:pt x="4348" y="7411"/>
                </a:cubicBezTo>
                <a:close/>
                <a:moveTo>
                  <a:pt x="4555" y="7411"/>
                </a:moveTo>
                <a:cubicBezTo>
                  <a:pt x="4532" y="7411"/>
                  <a:pt x="4514" y="7442"/>
                  <a:pt x="4514" y="7479"/>
                </a:cubicBezTo>
                <a:cubicBezTo>
                  <a:pt x="4514" y="7517"/>
                  <a:pt x="4532" y="7548"/>
                  <a:pt x="4555" y="7548"/>
                </a:cubicBezTo>
                <a:cubicBezTo>
                  <a:pt x="4578" y="7548"/>
                  <a:pt x="4596" y="7517"/>
                  <a:pt x="4596" y="7479"/>
                </a:cubicBezTo>
                <a:cubicBezTo>
                  <a:pt x="4596" y="7442"/>
                  <a:pt x="4578" y="7411"/>
                  <a:pt x="4555" y="7411"/>
                </a:cubicBezTo>
                <a:close/>
                <a:moveTo>
                  <a:pt x="4762" y="7411"/>
                </a:moveTo>
                <a:cubicBezTo>
                  <a:pt x="4740" y="7411"/>
                  <a:pt x="4721" y="7442"/>
                  <a:pt x="4721" y="7479"/>
                </a:cubicBezTo>
                <a:cubicBezTo>
                  <a:pt x="4721" y="7501"/>
                  <a:pt x="4727" y="7519"/>
                  <a:pt x="4736" y="7532"/>
                </a:cubicBezTo>
                <a:cubicBezTo>
                  <a:pt x="4741" y="7506"/>
                  <a:pt x="4743" y="7479"/>
                  <a:pt x="4756" y="7479"/>
                </a:cubicBezTo>
                <a:cubicBezTo>
                  <a:pt x="4770" y="7479"/>
                  <a:pt x="4782" y="7504"/>
                  <a:pt x="4791" y="7528"/>
                </a:cubicBezTo>
                <a:cubicBezTo>
                  <a:pt x="4799" y="7516"/>
                  <a:pt x="4803" y="7498"/>
                  <a:pt x="4803" y="7479"/>
                </a:cubicBezTo>
                <a:cubicBezTo>
                  <a:pt x="4803" y="7442"/>
                  <a:pt x="4785" y="7411"/>
                  <a:pt x="4762" y="7411"/>
                </a:cubicBezTo>
                <a:close/>
                <a:moveTo>
                  <a:pt x="4977" y="7411"/>
                </a:moveTo>
                <a:cubicBezTo>
                  <a:pt x="4955" y="7411"/>
                  <a:pt x="4936" y="7442"/>
                  <a:pt x="4936" y="7479"/>
                </a:cubicBezTo>
                <a:cubicBezTo>
                  <a:pt x="4936" y="7517"/>
                  <a:pt x="4955" y="7548"/>
                  <a:pt x="4977" y="7548"/>
                </a:cubicBezTo>
                <a:cubicBezTo>
                  <a:pt x="5000" y="7548"/>
                  <a:pt x="5018" y="7517"/>
                  <a:pt x="5018" y="7479"/>
                </a:cubicBezTo>
                <a:cubicBezTo>
                  <a:pt x="5018" y="7442"/>
                  <a:pt x="5000" y="7411"/>
                  <a:pt x="4977" y="7411"/>
                </a:cubicBezTo>
                <a:close/>
                <a:moveTo>
                  <a:pt x="5184" y="7411"/>
                </a:moveTo>
                <a:cubicBezTo>
                  <a:pt x="5162" y="7411"/>
                  <a:pt x="5143" y="7442"/>
                  <a:pt x="5143" y="7479"/>
                </a:cubicBezTo>
                <a:cubicBezTo>
                  <a:pt x="5143" y="7517"/>
                  <a:pt x="5162" y="7548"/>
                  <a:pt x="5184" y="7548"/>
                </a:cubicBezTo>
                <a:cubicBezTo>
                  <a:pt x="5207" y="7548"/>
                  <a:pt x="5225" y="7517"/>
                  <a:pt x="5225" y="7479"/>
                </a:cubicBezTo>
                <a:cubicBezTo>
                  <a:pt x="5225" y="7442"/>
                  <a:pt x="5207" y="7411"/>
                  <a:pt x="5184" y="7411"/>
                </a:cubicBezTo>
                <a:close/>
                <a:moveTo>
                  <a:pt x="5392" y="7411"/>
                </a:moveTo>
                <a:cubicBezTo>
                  <a:pt x="5369" y="7411"/>
                  <a:pt x="5351" y="7442"/>
                  <a:pt x="5351" y="7479"/>
                </a:cubicBezTo>
                <a:cubicBezTo>
                  <a:pt x="5351" y="7517"/>
                  <a:pt x="5369" y="7548"/>
                  <a:pt x="5392" y="7548"/>
                </a:cubicBezTo>
                <a:cubicBezTo>
                  <a:pt x="5414" y="7548"/>
                  <a:pt x="5433" y="7517"/>
                  <a:pt x="5433" y="7479"/>
                </a:cubicBezTo>
                <a:cubicBezTo>
                  <a:pt x="5433" y="7442"/>
                  <a:pt x="5414" y="7411"/>
                  <a:pt x="5392" y="7411"/>
                </a:cubicBezTo>
                <a:close/>
                <a:moveTo>
                  <a:pt x="5607" y="7411"/>
                </a:moveTo>
                <a:cubicBezTo>
                  <a:pt x="5584" y="7411"/>
                  <a:pt x="5566" y="7442"/>
                  <a:pt x="5566" y="7479"/>
                </a:cubicBezTo>
                <a:cubicBezTo>
                  <a:pt x="5566" y="7517"/>
                  <a:pt x="5584" y="7548"/>
                  <a:pt x="5607" y="7548"/>
                </a:cubicBezTo>
                <a:cubicBezTo>
                  <a:pt x="5629" y="7548"/>
                  <a:pt x="5648" y="7517"/>
                  <a:pt x="5648" y="7479"/>
                </a:cubicBezTo>
                <a:cubicBezTo>
                  <a:pt x="5648" y="7442"/>
                  <a:pt x="5629" y="7411"/>
                  <a:pt x="5607" y="7411"/>
                </a:cubicBezTo>
                <a:close/>
                <a:moveTo>
                  <a:pt x="5814" y="7411"/>
                </a:moveTo>
                <a:cubicBezTo>
                  <a:pt x="5791" y="7411"/>
                  <a:pt x="5773" y="7442"/>
                  <a:pt x="5773" y="7479"/>
                </a:cubicBezTo>
                <a:cubicBezTo>
                  <a:pt x="5773" y="7517"/>
                  <a:pt x="5791" y="7548"/>
                  <a:pt x="5814" y="7548"/>
                </a:cubicBezTo>
                <a:cubicBezTo>
                  <a:pt x="5837" y="7548"/>
                  <a:pt x="5855" y="7517"/>
                  <a:pt x="5855" y="7479"/>
                </a:cubicBezTo>
                <a:cubicBezTo>
                  <a:pt x="5855" y="7442"/>
                  <a:pt x="5837" y="7411"/>
                  <a:pt x="5814" y="7411"/>
                </a:cubicBezTo>
                <a:close/>
                <a:moveTo>
                  <a:pt x="6009" y="7411"/>
                </a:moveTo>
                <a:cubicBezTo>
                  <a:pt x="6001" y="7415"/>
                  <a:pt x="5993" y="7424"/>
                  <a:pt x="5988" y="7436"/>
                </a:cubicBezTo>
                <a:cubicBezTo>
                  <a:pt x="5995" y="7429"/>
                  <a:pt x="6002" y="7421"/>
                  <a:pt x="6009" y="7411"/>
                </a:cubicBezTo>
                <a:close/>
                <a:moveTo>
                  <a:pt x="6651" y="7411"/>
                </a:moveTo>
                <a:cubicBezTo>
                  <a:pt x="6628" y="7411"/>
                  <a:pt x="6610" y="7442"/>
                  <a:pt x="6610" y="7479"/>
                </a:cubicBezTo>
                <a:cubicBezTo>
                  <a:pt x="6610" y="7517"/>
                  <a:pt x="6628" y="7548"/>
                  <a:pt x="6651" y="7548"/>
                </a:cubicBezTo>
                <a:cubicBezTo>
                  <a:pt x="6673" y="7548"/>
                  <a:pt x="6692" y="7517"/>
                  <a:pt x="6692" y="7479"/>
                </a:cubicBezTo>
                <a:cubicBezTo>
                  <a:pt x="6692" y="7442"/>
                  <a:pt x="6673" y="7411"/>
                  <a:pt x="6651" y="7411"/>
                </a:cubicBezTo>
                <a:close/>
                <a:moveTo>
                  <a:pt x="6851" y="7411"/>
                </a:moveTo>
                <a:cubicBezTo>
                  <a:pt x="6836" y="7421"/>
                  <a:pt x="6825" y="7445"/>
                  <a:pt x="6825" y="7475"/>
                </a:cubicBezTo>
                <a:cubicBezTo>
                  <a:pt x="6825" y="7511"/>
                  <a:pt x="6841" y="7540"/>
                  <a:pt x="6863" y="7543"/>
                </a:cubicBezTo>
                <a:cubicBezTo>
                  <a:pt x="6867" y="7534"/>
                  <a:pt x="6872" y="7522"/>
                  <a:pt x="6873" y="7505"/>
                </a:cubicBezTo>
                <a:cubicBezTo>
                  <a:pt x="6864" y="7505"/>
                  <a:pt x="6853" y="7509"/>
                  <a:pt x="6849" y="7518"/>
                </a:cubicBezTo>
                <a:cubicBezTo>
                  <a:pt x="6849" y="7472"/>
                  <a:pt x="6850" y="7440"/>
                  <a:pt x="6851" y="7411"/>
                </a:cubicBezTo>
                <a:close/>
                <a:moveTo>
                  <a:pt x="10011" y="7411"/>
                </a:moveTo>
                <a:cubicBezTo>
                  <a:pt x="10010" y="7411"/>
                  <a:pt x="10009" y="7411"/>
                  <a:pt x="10008" y="7411"/>
                </a:cubicBezTo>
                <a:cubicBezTo>
                  <a:pt x="10009" y="7429"/>
                  <a:pt x="10011" y="7446"/>
                  <a:pt x="10018" y="7450"/>
                </a:cubicBezTo>
                <a:lnTo>
                  <a:pt x="10018" y="7480"/>
                </a:lnTo>
                <a:cubicBezTo>
                  <a:pt x="10010" y="7484"/>
                  <a:pt x="9989" y="7499"/>
                  <a:pt x="9972" y="7501"/>
                </a:cubicBezTo>
                <a:cubicBezTo>
                  <a:pt x="9977" y="7528"/>
                  <a:pt x="9993" y="7548"/>
                  <a:pt x="10011" y="7548"/>
                </a:cubicBezTo>
                <a:cubicBezTo>
                  <a:pt x="10034" y="7548"/>
                  <a:pt x="10052" y="7517"/>
                  <a:pt x="10052" y="7479"/>
                </a:cubicBezTo>
                <a:cubicBezTo>
                  <a:pt x="10052" y="7442"/>
                  <a:pt x="10034" y="7411"/>
                  <a:pt x="10011" y="7411"/>
                </a:cubicBezTo>
                <a:close/>
                <a:moveTo>
                  <a:pt x="10220" y="7411"/>
                </a:moveTo>
                <a:cubicBezTo>
                  <a:pt x="10198" y="7411"/>
                  <a:pt x="10179" y="7442"/>
                  <a:pt x="10179" y="7479"/>
                </a:cubicBezTo>
                <a:cubicBezTo>
                  <a:pt x="10179" y="7517"/>
                  <a:pt x="10198" y="7548"/>
                  <a:pt x="10220" y="7548"/>
                </a:cubicBezTo>
                <a:cubicBezTo>
                  <a:pt x="10243" y="7548"/>
                  <a:pt x="10261" y="7517"/>
                  <a:pt x="10261" y="7479"/>
                </a:cubicBezTo>
                <a:cubicBezTo>
                  <a:pt x="10261" y="7442"/>
                  <a:pt x="10243" y="7411"/>
                  <a:pt x="10220" y="7411"/>
                </a:cubicBezTo>
                <a:close/>
                <a:moveTo>
                  <a:pt x="10435" y="7411"/>
                </a:moveTo>
                <a:cubicBezTo>
                  <a:pt x="10413" y="7411"/>
                  <a:pt x="10394" y="7442"/>
                  <a:pt x="10394" y="7479"/>
                </a:cubicBezTo>
                <a:cubicBezTo>
                  <a:pt x="10394" y="7517"/>
                  <a:pt x="10413" y="7548"/>
                  <a:pt x="10435" y="7548"/>
                </a:cubicBezTo>
                <a:cubicBezTo>
                  <a:pt x="10458" y="7548"/>
                  <a:pt x="10476" y="7517"/>
                  <a:pt x="10476" y="7479"/>
                </a:cubicBezTo>
                <a:cubicBezTo>
                  <a:pt x="10476" y="7442"/>
                  <a:pt x="10458" y="7411"/>
                  <a:pt x="10435" y="7411"/>
                </a:cubicBezTo>
                <a:close/>
                <a:moveTo>
                  <a:pt x="10643" y="7411"/>
                </a:moveTo>
                <a:cubicBezTo>
                  <a:pt x="10620" y="7411"/>
                  <a:pt x="10602" y="7442"/>
                  <a:pt x="10602" y="7479"/>
                </a:cubicBezTo>
                <a:cubicBezTo>
                  <a:pt x="10602" y="7517"/>
                  <a:pt x="10620" y="7548"/>
                  <a:pt x="10643" y="7548"/>
                </a:cubicBezTo>
                <a:cubicBezTo>
                  <a:pt x="10665" y="7548"/>
                  <a:pt x="10684" y="7517"/>
                  <a:pt x="10684" y="7479"/>
                </a:cubicBezTo>
                <a:cubicBezTo>
                  <a:pt x="10684" y="7442"/>
                  <a:pt x="10665" y="7411"/>
                  <a:pt x="10643" y="7411"/>
                </a:cubicBezTo>
                <a:close/>
                <a:moveTo>
                  <a:pt x="10850" y="7411"/>
                </a:moveTo>
                <a:cubicBezTo>
                  <a:pt x="10827" y="7411"/>
                  <a:pt x="10809" y="7442"/>
                  <a:pt x="10809" y="7479"/>
                </a:cubicBezTo>
                <a:cubicBezTo>
                  <a:pt x="10809" y="7517"/>
                  <a:pt x="10827" y="7548"/>
                  <a:pt x="10850" y="7548"/>
                </a:cubicBezTo>
                <a:cubicBezTo>
                  <a:pt x="10873" y="7548"/>
                  <a:pt x="10891" y="7517"/>
                  <a:pt x="10891" y="7479"/>
                </a:cubicBezTo>
                <a:cubicBezTo>
                  <a:pt x="10891" y="7442"/>
                  <a:pt x="10873" y="7411"/>
                  <a:pt x="10850" y="7411"/>
                </a:cubicBezTo>
                <a:close/>
                <a:moveTo>
                  <a:pt x="11065" y="7411"/>
                </a:moveTo>
                <a:cubicBezTo>
                  <a:pt x="11042" y="7411"/>
                  <a:pt x="11024" y="7442"/>
                  <a:pt x="11024" y="7479"/>
                </a:cubicBezTo>
                <a:cubicBezTo>
                  <a:pt x="11024" y="7517"/>
                  <a:pt x="11042" y="7548"/>
                  <a:pt x="11065" y="7548"/>
                </a:cubicBezTo>
                <a:cubicBezTo>
                  <a:pt x="11087" y="7548"/>
                  <a:pt x="11106" y="7517"/>
                  <a:pt x="11106" y="7479"/>
                </a:cubicBezTo>
                <a:cubicBezTo>
                  <a:pt x="11106" y="7442"/>
                  <a:pt x="11087" y="7411"/>
                  <a:pt x="11065" y="7411"/>
                </a:cubicBezTo>
                <a:close/>
                <a:moveTo>
                  <a:pt x="11272" y="7411"/>
                </a:moveTo>
                <a:cubicBezTo>
                  <a:pt x="11249" y="7411"/>
                  <a:pt x="11231" y="7442"/>
                  <a:pt x="11231" y="7479"/>
                </a:cubicBezTo>
                <a:cubicBezTo>
                  <a:pt x="11231" y="7517"/>
                  <a:pt x="11249" y="7548"/>
                  <a:pt x="11272" y="7548"/>
                </a:cubicBezTo>
                <a:cubicBezTo>
                  <a:pt x="11295" y="7548"/>
                  <a:pt x="11313" y="7517"/>
                  <a:pt x="11313" y="7479"/>
                </a:cubicBezTo>
                <a:cubicBezTo>
                  <a:pt x="11313" y="7442"/>
                  <a:pt x="11295" y="7411"/>
                  <a:pt x="11272" y="7411"/>
                </a:cubicBezTo>
                <a:close/>
                <a:moveTo>
                  <a:pt x="11479" y="7411"/>
                </a:moveTo>
                <a:cubicBezTo>
                  <a:pt x="11457" y="7411"/>
                  <a:pt x="11438" y="7442"/>
                  <a:pt x="11438" y="7479"/>
                </a:cubicBezTo>
                <a:cubicBezTo>
                  <a:pt x="11438" y="7517"/>
                  <a:pt x="11457" y="7548"/>
                  <a:pt x="11479" y="7548"/>
                </a:cubicBezTo>
                <a:cubicBezTo>
                  <a:pt x="11502" y="7548"/>
                  <a:pt x="11520" y="7517"/>
                  <a:pt x="11520" y="7479"/>
                </a:cubicBezTo>
                <a:cubicBezTo>
                  <a:pt x="11520" y="7442"/>
                  <a:pt x="11502" y="7411"/>
                  <a:pt x="11479" y="7411"/>
                </a:cubicBezTo>
                <a:close/>
                <a:moveTo>
                  <a:pt x="11694" y="7411"/>
                </a:moveTo>
                <a:cubicBezTo>
                  <a:pt x="11672" y="7411"/>
                  <a:pt x="11653" y="7442"/>
                  <a:pt x="11653" y="7479"/>
                </a:cubicBezTo>
                <a:cubicBezTo>
                  <a:pt x="11653" y="7517"/>
                  <a:pt x="11672" y="7548"/>
                  <a:pt x="11694" y="7548"/>
                </a:cubicBezTo>
                <a:cubicBezTo>
                  <a:pt x="11717" y="7548"/>
                  <a:pt x="11735" y="7517"/>
                  <a:pt x="11735" y="7479"/>
                </a:cubicBezTo>
                <a:cubicBezTo>
                  <a:pt x="11735" y="7442"/>
                  <a:pt x="11717" y="7411"/>
                  <a:pt x="11694" y="7411"/>
                </a:cubicBezTo>
                <a:close/>
                <a:moveTo>
                  <a:pt x="11902" y="7411"/>
                </a:moveTo>
                <a:cubicBezTo>
                  <a:pt x="11879" y="7411"/>
                  <a:pt x="11861" y="7442"/>
                  <a:pt x="11861" y="7479"/>
                </a:cubicBezTo>
                <a:cubicBezTo>
                  <a:pt x="11861" y="7517"/>
                  <a:pt x="11879" y="7548"/>
                  <a:pt x="11902" y="7548"/>
                </a:cubicBezTo>
                <a:cubicBezTo>
                  <a:pt x="11924" y="7548"/>
                  <a:pt x="11943" y="7517"/>
                  <a:pt x="11943" y="7479"/>
                </a:cubicBezTo>
                <a:cubicBezTo>
                  <a:pt x="11943" y="7442"/>
                  <a:pt x="11924" y="7411"/>
                  <a:pt x="11902" y="7411"/>
                </a:cubicBezTo>
                <a:close/>
                <a:moveTo>
                  <a:pt x="12109" y="7411"/>
                </a:moveTo>
                <a:cubicBezTo>
                  <a:pt x="12086" y="7411"/>
                  <a:pt x="12068" y="7442"/>
                  <a:pt x="12068" y="7479"/>
                </a:cubicBezTo>
                <a:cubicBezTo>
                  <a:pt x="12068" y="7517"/>
                  <a:pt x="12086" y="7548"/>
                  <a:pt x="12109" y="7548"/>
                </a:cubicBezTo>
                <a:cubicBezTo>
                  <a:pt x="12132" y="7548"/>
                  <a:pt x="12150" y="7517"/>
                  <a:pt x="12150" y="7479"/>
                </a:cubicBezTo>
                <a:cubicBezTo>
                  <a:pt x="12150" y="7442"/>
                  <a:pt x="12132" y="7411"/>
                  <a:pt x="12109" y="7411"/>
                </a:cubicBezTo>
                <a:close/>
                <a:moveTo>
                  <a:pt x="12324" y="7411"/>
                </a:moveTo>
                <a:cubicBezTo>
                  <a:pt x="12301" y="7411"/>
                  <a:pt x="12283" y="7442"/>
                  <a:pt x="12283" y="7479"/>
                </a:cubicBezTo>
                <a:cubicBezTo>
                  <a:pt x="12283" y="7517"/>
                  <a:pt x="12301" y="7548"/>
                  <a:pt x="12324" y="7548"/>
                </a:cubicBezTo>
                <a:cubicBezTo>
                  <a:pt x="12346" y="7548"/>
                  <a:pt x="12365" y="7517"/>
                  <a:pt x="12365" y="7479"/>
                </a:cubicBezTo>
                <a:cubicBezTo>
                  <a:pt x="12365" y="7442"/>
                  <a:pt x="12346" y="7411"/>
                  <a:pt x="12324" y="7411"/>
                </a:cubicBezTo>
                <a:close/>
                <a:moveTo>
                  <a:pt x="12531" y="7411"/>
                </a:moveTo>
                <a:cubicBezTo>
                  <a:pt x="12508" y="7411"/>
                  <a:pt x="12490" y="7442"/>
                  <a:pt x="12490" y="7479"/>
                </a:cubicBezTo>
                <a:cubicBezTo>
                  <a:pt x="12490" y="7517"/>
                  <a:pt x="12508" y="7548"/>
                  <a:pt x="12531" y="7548"/>
                </a:cubicBezTo>
                <a:cubicBezTo>
                  <a:pt x="12554" y="7548"/>
                  <a:pt x="12572" y="7517"/>
                  <a:pt x="12572" y="7479"/>
                </a:cubicBezTo>
                <a:cubicBezTo>
                  <a:pt x="12572" y="7442"/>
                  <a:pt x="12554" y="7411"/>
                  <a:pt x="12531" y="7411"/>
                </a:cubicBezTo>
                <a:close/>
                <a:moveTo>
                  <a:pt x="12738" y="7411"/>
                </a:moveTo>
                <a:cubicBezTo>
                  <a:pt x="12716" y="7411"/>
                  <a:pt x="12697" y="7442"/>
                  <a:pt x="12697" y="7479"/>
                </a:cubicBezTo>
                <a:cubicBezTo>
                  <a:pt x="12697" y="7517"/>
                  <a:pt x="12716" y="7548"/>
                  <a:pt x="12738" y="7548"/>
                </a:cubicBezTo>
                <a:cubicBezTo>
                  <a:pt x="12761" y="7548"/>
                  <a:pt x="12779" y="7517"/>
                  <a:pt x="12779" y="7479"/>
                </a:cubicBezTo>
                <a:cubicBezTo>
                  <a:pt x="12779" y="7442"/>
                  <a:pt x="12761" y="7411"/>
                  <a:pt x="12738" y="7411"/>
                </a:cubicBezTo>
                <a:close/>
                <a:moveTo>
                  <a:pt x="12953" y="7411"/>
                </a:moveTo>
                <a:cubicBezTo>
                  <a:pt x="12931" y="7411"/>
                  <a:pt x="12912" y="7442"/>
                  <a:pt x="12912" y="7479"/>
                </a:cubicBezTo>
                <a:cubicBezTo>
                  <a:pt x="12912" y="7517"/>
                  <a:pt x="12931" y="7548"/>
                  <a:pt x="12953" y="7548"/>
                </a:cubicBezTo>
                <a:cubicBezTo>
                  <a:pt x="12976" y="7548"/>
                  <a:pt x="12994" y="7517"/>
                  <a:pt x="12994" y="7479"/>
                </a:cubicBezTo>
                <a:cubicBezTo>
                  <a:pt x="12994" y="7442"/>
                  <a:pt x="12976" y="7411"/>
                  <a:pt x="12953" y="7411"/>
                </a:cubicBezTo>
                <a:close/>
                <a:moveTo>
                  <a:pt x="13161" y="7411"/>
                </a:moveTo>
                <a:cubicBezTo>
                  <a:pt x="13138" y="7411"/>
                  <a:pt x="13120" y="7442"/>
                  <a:pt x="13120" y="7479"/>
                </a:cubicBezTo>
                <a:cubicBezTo>
                  <a:pt x="13120" y="7517"/>
                  <a:pt x="13138" y="7548"/>
                  <a:pt x="13161" y="7548"/>
                </a:cubicBezTo>
                <a:cubicBezTo>
                  <a:pt x="13183" y="7548"/>
                  <a:pt x="13202" y="7517"/>
                  <a:pt x="13202" y="7479"/>
                </a:cubicBezTo>
                <a:cubicBezTo>
                  <a:pt x="13202" y="7442"/>
                  <a:pt x="13183" y="7411"/>
                  <a:pt x="13161" y="7411"/>
                </a:cubicBezTo>
                <a:close/>
                <a:moveTo>
                  <a:pt x="13368" y="7411"/>
                </a:moveTo>
                <a:cubicBezTo>
                  <a:pt x="13345" y="7411"/>
                  <a:pt x="13327" y="7442"/>
                  <a:pt x="13327" y="7479"/>
                </a:cubicBezTo>
                <a:cubicBezTo>
                  <a:pt x="13327" y="7517"/>
                  <a:pt x="13345" y="7548"/>
                  <a:pt x="13368" y="7548"/>
                </a:cubicBezTo>
                <a:cubicBezTo>
                  <a:pt x="13391" y="7548"/>
                  <a:pt x="13409" y="7517"/>
                  <a:pt x="13409" y="7479"/>
                </a:cubicBezTo>
                <a:cubicBezTo>
                  <a:pt x="13409" y="7442"/>
                  <a:pt x="13391" y="7411"/>
                  <a:pt x="13368" y="7411"/>
                </a:cubicBezTo>
                <a:close/>
                <a:moveTo>
                  <a:pt x="13583" y="7411"/>
                </a:moveTo>
                <a:cubicBezTo>
                  <a:pt x="13560" y="7411"/>
                  <a:pt x="13542" y="7442"/>
                  <a:pt x="13542" y="7479"/>
                </a:cubicBezTo>
                <a:cubicBezTo>
                  <a:pt x="13542" y="7517"/>
                  <a:pt x="13560" y="7548"/>
                  <a:pt x="13583" y="7548"/>
                </a:cubicBezTo>
                <a:cubicBezTo>
                  <a:pt x="13605" y="7548"/>
                  <a:pt x="13624" y="7517"/>
                  <a:pt x="13624" y="7479"/>
                </a:cubicBezTo>
                <a:cubicBezTo>
                  <a:pt x="13624" y="7442"/>
                  <a:pt x="13605" y="7411"/>
                  <a:pt x="13583" y="7411"/>
                </a:cubicBezTo>
                <a:close/>
                <a:moveTo>
                  <a:pt x="13790" y="7411"/>
                </a:moveTo>
                <a:cubicBezTo>
                  <a:pt x="13767" y="7411"/>
                  <a:pt x="13749" y="7442"/>
                  <a:pt x="13749" y="7479"/>
                </a:cubicBezTo>
                <a:cubicBezTo>
                  <a:pt x="13749" y="7517"/>
                  <a:pt x="13767" y="7548"/>
                  <a:pt x="13790" y="7548"/>
                </a:cubicBezTo>
                <a:cubicBezTo>
                  <a:pt x="13813" y="7548"/>
                  <a:pt x="13831" y="7517"/>
                  <a:pt x="13831" y="7479"/>
                </a:cubicBezTo>
                <a:cubicBezTo>
                  <a:pt x="13831" y="7442"/>
                  <a:pt x="13813" y="7411"/>
                  <a:pt x="13790" y="7411"/>
                </a:cubicBezTo>
                <a:close/>
                <a:moveTo>
                  <a:pt x="13997" y="7411"/>
                </a:moveTo>
                <a:cubicBezTo>
                  <a:pt x="13975" y="7411"/>
                  <a:pt x="13956" y="7442"/>
                  <a:pt x="13956" y="7479"/>
                </a:cubicBezTo>
                <a:cubicBezTo>
                  <a:pt x="13956" y="7517"/>
                  <a:pt x="13975" y="7548"/>
                  <a:pt x="13997" y="7548"/>
                </a:cubicBezTo>
                <a:cubicBezTo>
                  <a:pt x="14020" y="7548"/>
                  <a:pt x="14038" y="7517"/>
                  <a:pt x="14038" y="7479"/>
                </a:cubicBezTo>
                <a:cubicBezTo>
                  <a:pt x="14038" y="7442"/>
                  <a:pt x="14020" y="7411"/>
                  <a:pt x="13997" y="7411"/>
                </a:cubicBezTo>
                <a:close/>
                <a:moveTo>
                  <a:pt x="14212" y="7411"/>
                </a:moveTo>
                <a:cubicBezTo>
                  <a:pt x="14190" y="7411"/>
                  <a:pt x="14171" y="7442"/>
                  <a:pt x="14171" y="7479"/>
                </a:cubicBezTo>
                <a:cubicBezTo>
                  <a:pt x="14171" y="7517"/>
                  <a:pt x="14190" y="7548"/>
                  <a:pt x="14212" y="7548"/>
                </a:cubicBezTo>
                <a:cubicBezTo>
                  <a:pt x="14235" y="7548"/>
                  <a:pt x="14253" y="7517"/>
                  <a:pt x="14253" y="7479"/>
                </a:cubicBezTo>
                <a:cubicBezTo>
                  <a:pt x="14253" y="7442"/>
                  <a:pt x="14235" y="7411"/>
                  <a:pt x="14212" y="7411"/>
                </a:cubicBezTo>
                <a:close/>
                <a:moveTo>
                  <a:pt x="14420" y="7411"/>
                </a:moveTo>
                <a:cubicBezTo>
                  <a:pt x="14397" y="7411"/>
                  <a:pt x="14379" y="7442"/>
                  <a:pt x="14379" y="7479"/>
                </a:cubicBezTo>
                <a:cubicBezTo>
                  <a:pt x="14379" y="7517"/>
                  <a:pt x="14397" y="7548"/>
                  <a:pt x="14420" y="7548"/>
                </a:cubicBezTo>
                <a:cubicBezTo>
                  <a:pt x="14442" y="7548"/>
                  <a:pt x="14461" y="7517"/>
                  <a:pt x="14461" y="7479"/>
                </a:cubicBezTo>
                <a:cubicBezTo>
                  <a:pt x="14461" y="7442"/>
                  <a:pt x="14442" y="7411"/>
                  <a:pt x="14420" y="7411"/>
                </a:cubicBezTo>
                <a:close/>
                <a:moveTo>
                  <a:pt x="14627" y="7411"/>
                </a:moveTo>
                <a:cubicBezTo>
                  <a:pt x="14604" y="7411"/>
                  <a:pt x="14586" y="7442"/>
                  <a:pt x="14586" y="7479"/>
                </a:cubicBezTo>
                <a:cubicBezTo>
                  <a:pt x="14586" y="7517"/>
                  <a:pt x="14604" y="7548"/>
                  <a:pt x="14627" y="7548"/>
                </a:cubicBezTo>
                <a:cubicBezTo>
                  <a:pt x="14649" y="7548"/>
                  <a:pt x="14668" y="7517"/>
                  <a:pt x="14668" y="7479"/>
                </a:cubicBezTo>
                <a:cubicBezTo>
                  <a:pt x="14668" y="7442"/>
                  <a:pt x="14649" y="7411"/>
                  <a:pt x="14627" y="7411"/>
                </a:cubicBezTo>
                <a:close/>
                <a:moveTo>
                  <a:pt x="14842" y="7411"/>
                </a:moveTo>
                <a:cubicBezTo>
                  <a:pt x="14819" y="7411"/>
                  <a:pt x="14801" y="7442"/>
                  <a:pt x="14801" y="7479"/>
                </a:cubicBezTo>
                <a:cubicBezTo>
                  <a:pt x="14801" y="7517"/>
                  <a:pt x="14819" y="7548"/>
                  <a:pt x="14842" y="7548"/>
                </a:cubicBezTo>
                <a:cubicBezTo>
                  <a:pt x="14864" y="7548"/>
                  <a:pt x="14883" y="7517"/>
                  <a:pt x="14883" y="7479"/>
                </a:cubicBezTo>
                <a:cubicBezTo>
                  <a:pt x="14883" y="7442"/>
                  <a:pt x="14864" y="7411"/>
                  <a:pt x="14842" y="7411"/>
                </a:cubicBezTo>
                <a:close/>
                <a:moveTo>
                  <a:pt x="15049" y="7411"/>
                </a:moveTo>
                <a:cubicBezTo>
                  <a:pt x="15026" y="7411"/>
                  <a:pt x="15008" y="7442"/>
                  <a:pt x="15008" y="7479"/>
                </a:cubicBezTo>
                <a:cubicBezTo>
                  <a:pt x="15008" y="7517"/>
                  <a:pt x="15026" y="7548"/>
                  <a:pt x="15049" y="7548"/>
                </a:cubicBezTo>
                <a:cubicBezTo>
                  <a:pt x="15072" y="7548"/>
                  <a:pt x="15090" y="7517"/>
                  <a:pt x="15090" y="7479"/>
                </a:cubicBezTo>
                <a:cubicBezTo>
                  <a:pt x="15090" y="7442"/>
                  <a:pt x="15072" y="7411"/>
                  <a:pt x="15049" y="7411"/>
                </a:cubicBezTo>
                <a:close/>
                <a:moveTo>
                  <a:pt x="15256" y="7411"/>
                </a:moveTo>
                <a:cubicBezTo>
                  <a:pt x="15234" y="7411"/>
                  <a:pt x="15215" y="7442"/>
                  <a:pt x="15215" y="7479"/>
                </a:cubicBezTo>
                <a:cubicBezTo>
                  <a:pt x="15215" y="7517"/>
                  <a:pt x="15234" y="7548"/>
                  <a:pt x="15256" y="7548"/>
                </a:cubicBezTo>
                <a:cubicBezTo>
                  <a:pt x="15279" y="7548"/>
                  <a:pt x="15297" y="7517"/>
                  <a:pt x="15297" y="7479"/>
                </a:cubicBezTo>
                <a:cubicBezTo>
                  <a:pt x="15297" y="7442"/>
                  <a:pt x="15279" y="7411"/>
                  <a:pt x="15256" y="7411"/>
                </a:cubicBezTo>
                <a:close/>
                <a:moveTo>
                  <a:pt x="15471" y="7411"/>
                </a:moveTo>
                <a:cubicBezTo>
                  <a:pt x="15449" y="7411"/>
                  <a:pt x="15430" y="7442"/>
                  <a:pt x="15430" y="7479"/>
                </a:cubicBezTo>
                <a:cubicBezTo>
                  <a:pt x="15430" y="7517"/>
                  <a:pt x="15449" y="7548"/>
                  <a:pt x="15471" y="7548"/>
                </a:cubicBezTo>
                <a:cubicBezTo>
                  <a:pt x="15494" y="7548"/>
                  <a:pt x="15512" y="7517"/>
                  <a:pt x="15512" y="7479"/>
                </a:cubicBezTo>
                <a:cubicBezTo>
                  <a:pt x="15512" y="7442"/>
                  <a:pt x="15494" y="7411"/>
                  <a:pt x="15471" y="7411"/>
                </a:cubicBezTo>
                <a:close/>
                <a:moveTo>
                  <a:pt x="15679" y="7411"/>
                </a:moveTo>
                <a:cubicBezTo>
                  <a:pt x="15656" y="7411"/>
                  <a:pt x="15638" y="7442"/>
                  <a:pt x="15638" y="7479"/>
                </a:cubicBezTo>
                <a:cubicBezTo>
                  <a:pt x="15638" y="7517"/>
                  <a:pt x="15656" y="7548"/>
                  <a:pt x="15679" y="7548"/>
                </a:cubicBezTo>
                <a:cubicBezTo>
                  <a:pt x="15701" y="7548"/>
                  <a:pt x="15720" y="7517"/>
                  <a:pt x="15720" y="7479"/>
                </a:cubicBezTo>
                <a:cubicBezTo>
                  <a:pt x="15720" y="7442"/>
                  <a:pt x="15701" y="7411"/>
                  <a:pt x="15679" y="7411"/>
                </a:cubicBezTo>
                <a:close/>
                <a:moveTo>
                  <a:pt x="15894" y="7411"/>
                </a:moveTo>
                <a:cubicBezTo>
                  <a:pt x="15871" y="7411"/>
                  <a:pt x="15853" y="7442"/>
                  <a:pt x="15853" y="7479"/>
                </a:cubicBezTo>
                <a:cubicBezTo>
                  <a:pt x="15853" y="7517"/>
                  <a:pt x="15871" y="7548"/>
                  <a:pt x="15894" y="7548"/>
                </a:cubicBezTo>
                <a:cubicBezTo>
                  <a:pt x="15916" y="7548"/>
                  <a:pt x="15935" y="7517"/>
                  <a:pt x="15935" y="7479"/>
                </a:cubicBezTo>
                <a:cubicBezTo>
                  <a:pt x="15935" y="7442"/>
                  <a:pt x="15916" y="7411"/>
                  <a:pt x="15894" y="7411"/>
                </a:cubicBezTo>
                <a:close/>
                <a:moveTo>
                  <a:pt x="16101" y="7411"/>
                </a:moveTo>
                <a:cubicBezTo>
                  <a:pt x="16078" y="7411"/>
                  <a:pt x="16060" y="7442"/>
                  <a:pt x="16060" y="7479"/>
                </a:cubicBezTo>
                <a:cubicBezTo>
                  <a:pt x="16060" y="7517"/>
                  <a:pt x="16078" y="7548"/>
                  <a:pt x="16101" y="7548"/>
                </a:cubicBezTo>
                <a:cubicBezTo>
                  <a:pt x="16123" y="7548"/>
                  <a:pt x="16142" y="7517"/>
                  <a:pt x="16142" y="7479"/>
                </a:cubicBezTo>
                <a:cubicBezTo>
                  <a:pt x="16142" y="7442"/>
                  <a:pt x="16123" y="7411"/>
                  <a:pt x="16101" y="7411"/>
                </a:cubicBezTo>
                <a:close/>
                <a:moveTo>
                  <a:pt x="16308" y="7411"/>
                </a:moveTo>
                <a:cubicBezTo>
                  <a:pt x="16285" y="7411"/>
                  <a:pt x="16267" y="7442"/>
                  <a:pt x="16267" y="7479"/>
                </a:cubicBezTo>
                <a:cubicBezTo>
                  <a:pt x="16267" y="7517"/>
                  <a:pt x="16285" y="7548"/>
                  <a:pt x="16308" y="7548"/>
                </a:cubicBezTo>
                <a:cubicBezTo>
                  <a:pt x="16331" y="7548"/>
                  <a:pt x="16349" y="7517"/>
                  <a:pt x="16349" y="7479"/>
                </a:cubicBezTo>
                <a:cubicBezTo>
                  <a:pt x="16349" y="7442"/>
                  <a:pt x="16331" y="7411"/>
                  <a:pt x="16308" y="7411"/>
                </a:cubicBezTo>
                <a:close/>
                <a:moveTo>
                  <a:pt x="16523" y="7411"/>
                </a:moveTo>
                <a:cubicBezTo>
                  <a:pt x="16500" y="7411"/>
                  <a:pt x="16482" y="7442"/>
                  <a:pt x="16482" y="7479"/>
                </a:cubicBezTo>
                <a:cubicBezTo>
                  <a:pt x="16482" y="7517"/>
                  <a:pt x="16500" y="7548"/>
                  <a:pt x="16523" y="7548"/>
                </a:cubicBezTo>
                <a:cubicBezTo>
                  <a:pt x="16546" y="7548"/>
                  <a:pt x="16564" y="7517"/>
                  <a:pt x="16564" y="7479"/>
                </a:cubicBezTo>
                <a:cubicBezTo>
                  <a:pt x="16564" y="7442"/>
                  <a:pt x="16546" y="7411"/>
                  <a:pt x="16523" y="7411"/>
                </a:cubicBezTo>
                <a:close/>
                <a:moveTo>
                  <a:pt x="16730" y="7411"/>
                </a:moveTo>
                <a:cubicBezTo>
                  <a:pt x="16708" y="7411"/>
                  <a:pt x="16689" y="7442"/>
                  <a:pt x="16689" y="7479"/>
                </a:cubicBezTo>
                <a:cubicBezTo>
                  <a:pt x="16689" y="7517"/>
                  <a:pt x="16708" y="7548"/>
                  <a:pt x="16730" y="7548"/>
                </a:cubicBezTo>
                <a:cubicBezTo>
                  <a:pt x="16753" y="7548"/>
                  <a:pt x="16771" y="7517"/>
                  <a:pt x="16771" y="7479"/>
                </a:cubicBezTo>
                <a:cubicBezTo>
                  <a:pt x="16771" y="7442"/>
                  <a:pt x="16753" y="7411"/>
                  <a:pt x="16730" y="7411"/>
                </a:cubicBezTo>
                <a:close/>
                <a:moveTo>
                  <a:pt x="16938" y="7411"/>
                </a:moveTo>
                <a:cubicBezTo>
                  <a:pt x="16915" y="7411"/>
                  <a:pt x="16897" y="7442"/>
                  <a:pt x="16897" y="7479"/>
                </a:cubicBezTo>
                <a:cubicBezTo>
                  <a:pt x="16897" y="7517"/>
                  <a:pt x="16915" y="7548"/>
                  <a:pt x="16938" y="7548"/>
                </a:cubicBezTo>
                <a:cubicBezTo>
                  <a:pt x="16960" y="7548"/>
                  <a:pt x="16979" y="7517"/>
                  <a:pt x="16979" y="7479"/>
                </a:cubicBezTo>
                <a:cubicBezTo>
                  <a:pt x="16979" y="7442"/>
                  <a:pt x="16960" y="7411"/>
                  <a:pt x="16938" y="7411"/>
                </a:cubicBezTo>
                <a:close/>
                <a:moveTo>
                  <a:pt x="17153" y="7411"/>
                </a:moveTo>
                <a:cubicBezTo>
                  <a:pt x="17130" y="7411"/>
                  <a:pt x="17111" y="7442"/>
                  <a:pt x="17111" y="7479"/>
                </a:cubicBezTo>
                <a:cubicBezTo>
                  <a:pt x="17111" y="7517"/>
                  <a:pt x="17130" y="7548"/>
                  <a:pt x="17153" y="7548"/>
                </a:cubicBezTo>
                <a:cubicBezTo>
                  <a:pt x="17175" y="7548"/>
                  <a:pt x="17194" y="7517"/>
                  <a:pt x="17194" y="7479"/>
                </a:cubicBezTo>
                <a:cubicBezTo>
                  <a:pt x="17194" y="7442"/>
                  <a:pt x="17175" y="7411"/>
                  <a:pt x="17153" y="7411"/>
                </a:cubicBezTo>
                <a:close/>
                <a:moveTo>
                  <a:pt x="17360" y="7411"/>
                </a:moveTo>
                <a:cubicBezTo>
                  <a:pt x="17337" y="7411"/>
                  <a:pt x="17319" y="7442"/>
                  <a:pt x="17319" y="7479"/>
                </a:cubicBezTo>
                <a:cubicBezTo>
                  <a:pt x="17319" y="7517"/>
                  <a:pt x="17337" y="7548"/>
                  <a:pt x="17360" y="7548"/>
                </a:cubicBezTo>
                <a:cubicBezTo>
                  <a:pt x="17382" y="7548"/>
                  <a:pt x="17401" y="7517"/>
                  <a:pt x="17401" y="7479"/>
                </a:cubicBezTo>
                <a:cubicBezTo>
                  <a:pt x="17401" y="7442"/>
                  <a:pt x="17382" y="7411"/>
                  <a:pt x="17360" y="7411"/>
                </a:cubicBezTo>
                <a:close/>
                <a:moveTo>
                  <a:pt x="17567" y="7411"/>
                </a:moveTo>
                <a:cubicBezTo>
                  <a:pt x="17544" y="7411"/>
                  <a:pt x="17526" y="7442"/>
                  <a:pt x="17526" y="7479"/>
                </a:cubicBezTo>
                <a:cubicBezTo>
                  <a:pt x="17526" y="7517"/>
                  <a:pt x="17544" y="7548"/>
                  <a:pt x="17567" y="7548"/>
                </a:cubicBezTo>
                <a:cubicBezTo>
                  <a:pt x="17590" y="7548"/>
                  <a:pt x="17608" y="7517"/>
                  <a:pt x="17608" y="7479"/>
                </a:cubicBezTo>
                <a:cubicBezTo>
                  <a:pt x="17608" y="7442"/>
                  <a:pt x="17590" y="7411"/>
                  <a:pt x="17567" y="7411"/>
                </a:cubicBezTo>
                <a:close/>
                <a:moveTo>
                  <a:pt x="17782" y="7411"/>
                </a:moveTo>
                <a:cubicBezTo>
                  <a:pt x="17759" y="7411"/>
                  <a:pt x="17741" y="7442"/>
                  <a:pt x="17741" y="7479"/>
                </a:cubicBezTo>
                <a:cubicBezTo>
                  <a:pt x="17741" y="7517"/>
                  <a:pt x="17759" y="7548"/>
                  <a:pt x="17782" y="7548"/>
                </a:cubicBezTo>
                <a:cubicBezTo>
                  <a:pt x="17805" y="7548"/>
                  <a:pt x="17823" y="7517"/>
                  <a:pt x="17823" y="7479"/>
                </a:cubicBezTo>
                <a:cubicBezTo>
                  <a:pt x="17823" y="7442"/>
                  <a:pt x="17805" y="7411"/>
                  <a:pt x="17782" y="7411"/>
                </a:cubicBezTo>
                <a:close/>
                <a:moveTo>
                  <a:pt x="17989" y="7411"/>
                </a:moveTo>
                <a:cubicBezTo>
                  <a:pt x="17967" y="7411"/>
                  <a:pt x="17948" y="7442"/>
                  <a:pt x="17948" y="7479"/>
                </a:cubicBezTo>
                <a:cubicBezTo>
                  <a:pt x="17948" y="7517"/>
                  <a:pt x="17967" y="7548"/>
                  <a:pt x="17989" y="7548"/>
                </a:cubicBezTo>
                <a:cubicBezTo>
                  <a:pt x="18012" y="7548"/>
                  <a:pt x="18030" y="7517"/>
                  <a:pt x="18030" y="7479"/>
                </a:cubicBezTo>
                <a:cubicBezTo>
                  <a:pt x="18030" y="7442"/>
                  <a:pt x="18012" y="7411"/>
                  <a:pt x="17989" y="7411"/>
                </a:cubicBezTo>
                <a:close/>
                <a:moveTo>
                  <a:pt x="18197" y="7411"/>
                </a:moveTo>
                <a:cubicBezTo>
                  <a:pt x="18174" y="7411"/>
                  <a:pt x="18156" y="7442"/>
                  <a:pt x="18156" y="7479"/>
                </a:cubicBezTo>
                <a:cubicBezTo>
                  <a:pt x="18156" y="7517"/>
                  <a:pt x="18174" y="7548"/>
                  <a:pt x="18197" y="7548"/>
                </a:cubicBezTo>
                <a:cubicBezTo>
                  <a:pt x="18219" y="7548"/>
                  <a:pt x="18238" y="7517"/>
                  <a:pt x="18238" y="7479"/>
                </a:cubicBezTo>
                <a:cubicBezTo>
                  <a:pt x="18238" y="7442"/>
                  <a:pt x="18219" y="7411"/>
                  <a:pt x="18197" y="7411"/>
                </a:cubicBezTo>
                <a:close/>
                <a:moveTo>
                  <a:pt x="18412" y="7411"/>
                </a:moveTo>
                <a:cubicBezTo>
                  <a:pt x="18389" y="7411"/>
                  <a:pt x="18370" y="7442"/>
                  <a:pt x="18370" y="7479"/>
                </a:cubicBezTo>
                <a:cubicBezTo>
                  <a:pt x="18370" y="7517"/>
                  <a:pt x="18389" y="7548"/>
                  <a:pt x="18412" y="7548"/>
                </a:cubicBezTo>
                <a:cubicBezTo>
                  <a:pt x="18434" y="7548"/>
                  <a:pt x="18453" y="7517"/>
                  <a:pt x="18453" y="7479"/>
                </a:cubicBezTo>
                <a:cubicBezTo>
                  <a:pt x="18453" y="7442"/>
                  <a:pt x="18434" y="7411"/>
                  <a:pt x="18412" y="7411"/>
                </a:cubicBezTo>
                <a:close/>
                <a:moveTo>
                  <a:pt x="18619" y="7411"/>
                </a:moveTo>
                <a:cubicBezTo>
                  <a:pt x="18596" y="7411"/>
                  <a:pt x="18578" y="7442"/>
                  <a:pt x="18578" y="7479"/>
                </a:cubicBezTo>
                <a:cubicBezTo>
                  <a:pt x="18578" y="7504"/>
                  <a:pt x="18586" y="7526"/>
                  <a:pt x="18598" y="7538"/>
                </a:cubicBezTo>
                <a:cubicBezTo>
                  <a:pt x="18610" y="7497"/>
                  <a:pt x="18621" y="7454"/>
                  <a:pt x="18627" y="7413"/>
                </a:cubicBezTo>
                <a:cubicBezTo>
                  <a:pt x="18625" y="7412"/>
                  <a:pt x="18622" y="7411"/>
                  <a:pt x="18619" y="7411"/>
                </a:cubicBezTo>
                <a:close/>
                <a:moveTo>
                  <a:pt x="6047" y="7424"/>
                </a:moveTo>
                <a:cubicBezTo>
                  <a:pt x="6022" y="7441"/>
                  <a:pt x="6000" y="7466"/>
                  <a:pt x="5980" y="7490"/>
                </a:cubicBezTo>
                <a:cubicBezTo>
                  <a:pt x="5984" y="7521"/>
                  <a:pt x="6000" y="7544"/>
                  <a:pt x="6020" y="7544"/>
                </a:cubicBezTo>
                <a:cubicBezTo>
                  <a:pt x="6043" y="7544"/>
                  <a:pt x="6061" y="7514"/>
                  <a:pt x="6061" y="7476"/>
                </a:cubicBezTo>
                <a:cubicBezTo>
                  <a:pt x="6061" y="7455"/>
                  <a:pt x="6056" y="7436"/>
                  <a:pt x="6047" y="7424"/>
                </a:cubicBezTo>
                <a:close/>
                <a:moveTo>
                  <a:pt x="6211" y="7424"/>
                </a:moveTo>
                <a:cubicBezTo>
                  <a:pt x="6202" y="7436"/>
                  <a:pt x="6195" y="7456"/>
                  <a:pt x="6195" y="7478"/>
                </a:cubicBezTo>
                <a:cubicBezTo>
                  <a:pt x="6195" y="7498"/>
                  <a:pt x="6200" y="7515"/>
                  <a:pt x="6209" y="7528"/>
                </a:cubicBezTo>
                <a:cubicBezTo>
                  <a:pt x="6218" y="7512"/>
                  <a:pt x="6224" y="7493"/>
                  <a:pt x="6224" y="7469"/>
                </a:cubicBezTo>
                <a:cubicBezTo>
                  <a:pt x="6224" y="7448"/>
                  <a:pt x="6219" y="7434"/>
                  <a:pt x="6211" y="7424"/>
                </a:cubicBezTo>
                <a:close/>
                <a:moveTo>
                  <a:pt x="2558" y="7590"/>
                </a:moveTo>
                <a:cubicBezTo>
                  <a:pt x="2554" y="7590"/>
                  <a:pt x="2546" y="7591"/>
                  <a:pt x="2540" y="7595"/>
                </a:cubicBezTo>
                <a:cubicBezTo>
                  <a:pt x="2534" y="7600"/>
                  <a:pt x="2530" y="7607"/>
                  <a:pt x="2526" y="7615"/>
                </a:cubicBezTo>
                <a:cubicBezTo>
                  <a:pt x="2526" y="7617"/>
                  <a:pt x="2526" y="7618"/>
                  <a:pt x="2526" y="7620"/>
                </a:cubicBezTo>
                <a:cubicBezTo>
                  <a:pt x="2526" y="7632"/>
                  <a:pt x="2527" y="7643"/>
                  <a:pt x="2528" y="7654"/>
                </a:cubicBezTo>
                <a:cubicBezTo>
                  <a:pt x="2532" y="7678"/>
                  <a:pt x="2539" y="7698"/>
                  <a:pt x="2547" y="7718"/>
                </a:cubicBezTo>
                <a:cubicBezTo>
                  <a:pt x="2551" y="7720"/>
                  <a:pt x="2555" y="7722"/>
                  <a:pt x="2560" y="7722"/>
                </a:cubicBezTo>
                <a:cubicBezTo>
                  <a:pt x="2583" y="7722"/>
                  <a:pt x="2601" y="7692"/>
                  <a:pt x="2601" y="7654"/>
                </a:cubicBezTo>
                <a:cubicBezTo>
                  <a:pt x="2601" y="7632"/>
                  <a:pt x="2595" y="7613"/>
                  <a:pt x="2586" y="7601"/>
                </a:cubicBezTo>
                <a:cubicBezTo>
                  <a:pt x="2579" y="7595"/>
                  <a:pt x="2570" y="7591"/>
                  <a:pt x="2560" y="7591"/>
                </a:cubicBezTo>
                <a:cubicBezTo>
                  <a:pt x="2559" y="7590"/>
                  <a:pt x="2559" y="7590"/>
                  <a:pt x="2558" y="7590"/>
                </a:cubicBezTo>
                <a:close/>
                <a:moveTo>
                  <a:pt x="2766" y="7590"/>
                </a:moveTo>
                <a:cubicBezTo>
                  <a:pt x="2744" y="7590"/>
                  <a:pt x="2725" y="7621"/>
                  <a:pt x="2725" y="7659"/>
                </a:cubicBezTo>
                <a:cubicBezTo>
                  <a:pt x="2725" y="7696"/>
                  <a:pt x="2744" y="7727"/>
                  <a:pt x="2766" y="7727"/>
                </a:cubicBezTo>
                <a:cubicBezTo>
                  <a:pt x="2789" y="7727"/>
                  <a:pt x="2807" y="7696"/>
                  <a:pt x="2807" y="7659"/>
                </a:cubicBezTo>
                <a:cubicBezTo>
                  <a:pt x="2807" y="7621"/>
                  <a:pt x="2789" y="7590"/>
                  <a:pt x="2766" y="7590"/>
                </a:cubicBezTo>
                <a:close/>
                <a:moveTo>
                  <a:pt x="2981" y="7590"/>
                </a:moveTo>
                <a:cubicBezTo>
                  <a:pt x="2959" y="7590"/>
                  <a:pt x="2940" y="7621"/>
                  <a:pt x="2940" y="7659"/>
                </a:cubicBezTo>
                <a:cubicBezTo>
                  <a:pt x="2940" y="7696"/>
                  <a:pt x="2959" y="7727"/>
                  <a:pt x="2981" y="7727"/>
                </a:cubicBezTo>
                <a:cubicBezTo>
                  <a:pt x="3004" y="7727"/>
                  <a:pt x="3022" y="7696"/>
                  <a:pt x="3022" y="7659"/>
                </a:cubicBezTo>
                <a:cubicBezTo>
                  <a:pt x="3022" y="7621"/>
                  <a:pt x="3004" y="7590"/>
                  <a:pt x="2981" y="7590"/>
                </a:cubicBezTo>
                <a:close/>
                <a:moveTo>
                  <a:pt x="3188" y="7590"/>
                </a:moveTo>
                <a:cubicBezTo>
                  <a:pt x="3166" y="7590"/>
                  <a:pt x="3147" y="7621"/>
                  <a:pt x="3147" y="7659"/>
                </a:cubicBezTo>
                <a:cubicBezTo>
                  <a:pt x="3147" y="7696"/>
                  <a:pt x="3166" y="7727"/>
                  <a:pt x="3188" y="7727"/>
                </a:cubicBezTo>
                <a:cubicBezTo>
                  <a:pt x="3211" y="7727"/>
                  <a:pt x="3230" y="7696"/>
                  <a:pt x="3230" y="7659"/>
                </a:cubicBezTo>
                <a:cubicBezTo>
                  <a:pt x="3230" y="7621"/>
                  <a:pt x="3211" y="7590"/>
                  <a:pt x="3188" y="7590"/>
                </a:cubicBezTo>
                <a:close/>
                <a:moveTo>
                  <a:pt x="3396" y="7590"/>
                </a:moveTo>
                <a:cubicBezTo>
                  <a:pt x="3373" y="7590"/>
                  <a:pt x="3355" y="7621"/>
                  <a:pt x="3355" y="7659"/>
                </a:cubicBezTo>
                <a:cubicBezTo>
                  <a:pt x="3355" y="7696"/>
                  <a:pt x="3373" y="7727"/>
                  <a:pt x="3396" y="7727"/>
                </a:cubicBezTo>
                <a:cubicBezTo>
                  <a:pt x="3418" y="7727"/>
                  <a:pt x="3437" y="7696"/>
                  <a:pt x="3437" y="7659"/>
                </a:cubicBezTo>
                <a:cubicBezTo>
                  <a:pt x="3437" y="7621"/>
                  <a:pt x="3418" y="7590"/>
                  <a:pt x="3396" y="7590"/>
                </a:cubicBezTo>
                <a:close/>
                <a:moveTo>
                  <a:pt x="3611" y="7590"/>
                </a:moveTo>
                <a:cubicBezTo>
                  <a:pt x="3588" y="7590"/>
                  <a:pt x="3570" y="7621"/>
                  <a:pt x="3570" y="7659"/>
                </a:cubicBezTo>
                <a:cubicBezTo>
                  <a:pt x="3570" y="7696"/>
                  <a:pt x="3588" y="7727"/>
                  <a:pt x="3611" y="7727"/>
                </a:cubicBezTo>
                <a:cubicBezTo>
                  <a:pt x="3633" y="7727"/>
                  <a:pt x="3652" y="7696"/>
                  <a:pt x="3652" y="7659"/>
                </a:cubicBezTo>
                <a:cubicBezTo>
                  <a:pt x="3652" y="7621"/>
                  <a:pt x="3633" y="7590"/>
                  <a:pt x="3611" y="7590"/>
                </a:cubicBezTo>
                <a:close/>
                <a:moveTo>
                  <a:pt x="3818" y="7590"/>
                </a:moveTo>
                <a:cubicBezTo>
                  <a:pt x="3795" y="7590"/>
                  <a:pt x="3777" y="7621"/>
                  <a:pt x="3777" y="7659"/>
                </a:cubicBezTo>
                <a:cubicBezTo>
                  <a:pt x="3777" y="7696"/>
                  <a:pt x="3795" y="7727"/>
                  <a:pt x="3818" y="7727"/>
                </a:cubicBezTo>
                <a:cubicBezTo>
                  <a:pt x="3841" y="7727"/>
                  <a:pt x="3859" y="7696"/>
                  <a:pt x="3859" y="7659"/>
                </a:cubicBezTo>
                <a:cubicBezTo>
                  <a:pt x="3859" y="7621"/>
                  <a:pt x="3841" y="7590"/>
                  <a:pt x="3818" y="7590"/>
                </a:cubicBezTo>
                <a:close/>
                <a:moveTo>
                  <a:pt x="4033" y="7590"/>
                </a:moveTo>
                <a:cubicBezTo>
                  <a:pt x="4010" y="7590"/>
                  <a:pt x="3992" y="7621"/>
                  <a:pt x="3992" y="7659"/>
                </a:cubicBezTo>
                <a:cubicBezTo>
                  <a:pt x="3992" y="7696"/>
                  <a:pt x="4010" y="7727"/>
                  <a:pt x="4033" y="7727"/>
                </a:cubicBezTo>
                <a:cubicBezTo>
                  <a:pt x="4056" y="7727"/>
                  <a:pt x="4074" y="7696"/>
                  <a:pt x="4074" y="7659"/>
                </a:cubicBezTo>
                <a:cubicBezTo>
                  <a:pt x="4074" y="7621"/>
                  <a:pt x="4056" y="7590"/>
                  <a:pt x="4033" y="7590"/>
                </a:cubicBezTo>
                <a:close/>
                <a:moveTo>
                  <a:pt x="4240" y="7590"/>
                </a:moveTo>
                <a:cubicBezTo>
                  <a:pt x="4218" y="7590"/>
                  <a:pt x="4199" y="7621"/>
                  <a:pt x="4199" y="7659"/>
                </a:cubicBezTo>
                <a:cubicBezTo>
                  <a:pt x="4199" y="7696"/>
                  <a:pt x="4218" y="7727"/>
                  <a:pt x="4240" y="7727"/>
                </a:cubicBezTo>
                <a:cubicBezTo>
                  <a:pt x="4263" y="7727"/>
                  <a:pt x="4281" y="7696"/>
                  <a:pt x="4281" y="7659"/>
                </a:cubicBezTo>
                <a:cubicBezTo>
                  <a:pt x="4281" y="7621"/>
                  <a:pt x="4263" y="7590"/>
                  <a:pt x="4240" y="7590"/>
                </a:cubicBezTo>
                <a:close/>
                <a:moveTo>
                  <a:pt x="4447" y="7590"/>
                </a:moveTo>
                <a:cubicBezTo>
                  <a:pt x="4425" y="7590"/>
                  <a:pt x="4406" y="7621"/>
                  <a:pt x="4406" y="7659"/>
                </a:cubicBezTo>
                <a:cubicBezTo>
                  <a:pt x="4406" y="7696"/>
                  <a:pt x="4425" y="7727"/>
                  <a:pt x="4447" y="7727"/>
                </a:cubicBezTo>
                <a:cubicBezTo>
                  <a:pt x="4470" y="7727"/>
                  <a:pt x="4489" y="7696"/>
                  <a:pt x="4489" y="7659"/>
                </a:cubicBezTo>
                <a:cubicBezTo>
                  <a:pt x="4489" y="7621"/>
                  <a:pt x="4470" y="7590"/>
                  <a:pt x="4447" y="7590"/>
                </a:cubicBezTo>
                <a:close/>
                <a:moveTo>
                  <a:pt x="4658" y="7590"/>
                </a:moveTo>
                <a:cubicBezTo>
                  <a:pt x="4642" y="7590"/>
                  <a:pt x="4628" y="7606"/>
                  <a:pt x="4621" y="7628"/>
                </a:cubicBezTo>
                <a:cubicBezTo>
                  <a:pt x="4638" y="7608"/>
                  <a:pt x="4651" y="7595"/>
                  <a:pt x="4658" y="7593"/>
                </a:cubicBezTo>
                <a:cubicBezTo>
                  <a:pt x="4659" y="7593"/>
                  <a:pt x="4660" y="7592"/>
                  <a:pt x="4660" y="7592"/>
                </a:cubicBezTo>
                <a:cubicBezTo>
                  <a:pt x="4663" y="7592"/>
                  <a:pt x="4665" y="7592"/>
                  <a:pt x="4668" y="7592"/>
                </a:cubicBezTo>
                <a:cubicBezTo>
                  <a:pt x="4665" y="7591"/>
                  <a:pt x="4661" y="7590"/>
                  <a:pt x="4658" y="7590"/>
                </a:cubicBezTo>
                <a:close/>
                <a:moveTo>
                  <a:pt x="4890" y="7590"/>
                </a:moveTo>
                <a:cubicBezTo>
                  <a:pt x="4895" y="7598"/>
                  <a:pt x="4901" y="7607"/>
                  <a:pt x="4905" y="7615"/>
                </a:cubicBezTo>
                <a:cubicBezTo>
                  <a:pt x="4902" y="7604"/>
                  <a:pt x="4896" y="7596"/>
                  <a:pt x="4890" y="7590"/>
                </a:cubicBezTo>
                <a:close/>
                <a:moveTo>
                  <a:pt x="5077" y="7590"/>
                </a:moveTo>
                <a:cubicBezTo>
                  <a:pt x="5054" y="7590"/>
                  <a:pt x="5036" y="7621"/>
                  <a:pt x="5036" y="7659"/>
                </a:cubicBezTo>
                <a:cubicBezTo>
                  <a:pt x="5036" y="7696"/>
                  <a:pt x="5054" y="7727"/>
                  <a:pt x="5077" y="7727"/>
                </a:cubicBezTo>
                <a:cubicBezTo>
                  <a:pt x="5100" y="7727"/>
                  <a:pt x="5118" y="7696"/>
                  <a:pt x="5118" y="7659"/>
                </a:cubicBezTo>
                <a:cubicBezTo>
                  <a:pt x="5118" y="7621"/>
                  <a:pt x="5100" y="7590"/>
                  <a:pt x="5077" y="7590"/>
                </a:cubicBezTo>
                <a:close/>
                <a:moveTo>
                  <a:pt x="5292" y="7590"/>
                </a:moveTo>
                <a:cubicBezTo>
                  <a:pt x="5269" y="7590"/>
                  <a:pt x="5251" y="7621"/>
                  <a:pt x="5251" y="7659"/>
                </a:cubicBezTo>
                <a:cubicBezTo>
                  <a:pt x="5251" y="7696"/>
                  <a:pt x="5269" y="7727"/>
                  <a:pt x="5292" y="7727"/>
                </a:cubicBezTo>
                <a:cubicBezTo>
                  <a:pt x="5315" y="7727"/>
                  <a:pt x="5333" y="7696"/>
                  <a:pt x="5333" y="7659"/>
                </a:cubicBezTo>
                <a:cubicBezTo>
                  <a:pt x="5333" y="7621"/>
                  <a:pt x="5315" y="7590"/>
                  <a:pt x="5292" y="7590"/>
                </a:cubicBezTo>
                <a:close/>
                <a:moveTo>
                  <a:pt x="5499" y="7590"/>
                </a:moveTo>
                <a:cubicBezTo>
                  <a:pt x="5477" y="7590"/>
                  <a:pt x="5458" y="7621"/>
                  <a:pt x="5458" y="7659"/>
                </a:cubicBezTo>
                <a:cubicBezTo>
                  <a:pt x="5458" y="7696"/>
                  <a:pt x="5477" y="7727"/>
                  <a:pt x="5499" y="7727"/>
                </a:cubicBezTo>
                <a:cubicBezTo>
                  <a:pt x="5522" y="7727"/>
                  <a:pt x="5540" y="7696"/>
                  <a:pt x="5540" y="7659"/>
                </a:cubicBezTo>
                <a:cubicBezTo>
                  <a:pt x="5540" y="7621"/>
                  <a:pt x="5522" y="7590"/>
                  <a:pt x="5499" y="7590"/>
                </a:cubicBezTo>
                <a:close/>
                <a:moveTo>
                  <a:pt x="5706" y="7590"/>
                </a:moveTo>
                <a:cubicBezTo>
                  <a:pt x="5684" y="7590"/>
                  <a:pt x="5665" y="7621"/>
                  <a:pt x="5665" y="7659"/>
                </a:cubicBezTo>
                <a:cubicBezTo>
                  <a:pt x="5665" y="7696"/>
                  <a:pt x="5684" y="7727"/>
                  <a:pt x="5706" y="7727"/>
                </a:cubicBezTo>
                <a:cubicBezTo>
                  <a:pt x="5729" y="7727"/>
                  <a:pt x="5747" y="7696"/>
                  <a:pt x="5747" y="7659"/>
                </a:cubicBezTo>
                <a:cubicBezTo>
                  <a:pt x="5747" y="7621"/>
                  <a:pt x="5729" y="7590"/>
                  <a:pt x="5706" y="7590"/>
                </a:cubicBezTo>
                <a:close/>
                <a:moveTo>
                  <a:pt x="5921" y="7590"/>
                </a:moveTo>
                <a:cubicBezTo>
                  <a:pt x="5899" y="7590"/>
                  <a:pt x="5880" y="7621"/>
                  <a:pt x="5880" y="7659"/>
                </a:cubicBezTo>
                <a:cubicBezTo>
                  <a:pt x="5880" y="7696"/>
                  <a:pt x="5899" y="7727"/>
                  <a:pt x="5921" y="7727"/>
                </a:cubicBezTo>
                <a:cubicBezTo>
                  <a:pt x="5944" y="7727"/>
                  <a:pt x="5962" y="7696"/>
                  <a:pt x="5962" y="7659"/>
                </a:cubicBezTo>
                <a:cubicBezTo>
                  <a:pt x="5962" y="7621"/>
                  <a:pt x="5944" y="7590"/>
                  <a:pt x="5921" y="7590"/>
                </a:cubicBezTo>
                <a:close/>
                <a:moveTo>
                  <a:pt x="6129" y="7590"/>
                </a:moveTo>
                <a:cubicBezTo>
                  <a:pt x="6106" y="7590"/>
                  <a:pt x="6088" y="7621"/>
                  <a:pt x="6088" y="7659"/>
                </a:cubicBezTo>
                <a:cubicBezTo>
                  <a:pt x="6088" y="7696"/>
                  <a:pt x="6106" y="7727"/>
                  <a:pt x="6129" y="7727"/>
                </a:cubicBezTo>
                <a:cubicBezTo>
                  <a:pt x="6151" y="7727"/>
                  <a:pt x="6170" y="7696"/>
                  <a:pt x="6170" y="7659"/>
                </a:cubicBezTo>
                <a:cubicBezTo>
                  <a:pt x="6170" y="7646"/>
                  <a:pt x="6167" y="7634"/>
                  <a:pt x="6164" y="7623"/>
                </a:cubicBezTo>
                <a:cubicBezTo>
                  <a:pt x="6153" y="7620"/>
                  <a:pt x="6142" y="7616"/>
                  <a:pt x="6132" y="7616"/>
                </a:cubicBezTo>
                <a:cubicBezTo>
                  <a:pt x="6134" y="7609"/>
                  <a:pt x="6139" y="7603"/>
                  <a:pt x="6146" y="7597"/>
                </a:cubicBezTo>
                <a:cubicBezTo>
                  <a:pt x="6141" y="7592"/>
                  <a:pt x="6135" y="7590"/>
                  <a:pt x="6129" y="7590"/>
                </a:cubicBezTo>
                <a:close/>
                <a:moveTo>
                  <a:pt x="6549" y="7590"/>
                </a:moveTo>
                <a:cubicBezTo>
                  <a:pt x="6541" y="7590"/>
                  <a:pt x="6533" y="7594"/>
                  <a:pt x="6527" y="7601"/>
                </a:cubicBezTo>
                <a:cubicBezTo>
                  <a:pt x="6518" y="7617"/>
                  <a:pt x="6510" y="7634"/>
                  <a:pt x="6510" y="7642"/>
                </a:cubicBezTo>
                <a:cubicBezTo>
                  <a:pt x="6510" y="7646"/>
                  <a:pt x="6511" y="7652"/>
                  <a:pt x="6513" y="7659"/>
                </a:cubicBezTo>
                <a:cubicBezTo>
                  <a:pt x="6517" y="7671"/>
                  <a:pt x="6524" y="7685"/>
                  <a:pt x="6531" y="7685"/>
                </a:cubicBezTo>
                <a:cubicBezTo>
                  <a:pt x="6538" y="7685"/>
                  <a:pt x="6544" y="7683"/>
                  <a:pt x="6549" y="7680"/>
                </a:cubicBezTo>
                <a:cubicBezTo>
                  <a:pt x="6561" y="7674"/>
                  <a:pt x="6571" y="7662"/>
                  <a:pt x="6590" y="7660"/>
                </a:cubicBezTo>
                <a:cubicBezTo>
                  <a:pt x="6590" y="7659"/>
                  <a:pt x="6590" y="7659"/>
                  <a:pt x="6590" y="7659"/>
                </a:cubicBezTo>
                <a:cubicBezTo>
                  <a:pt x="6590" y="7621"/>
                  <a:pt x="6571" y="7590"/>
                  <a:pt x="6549" y="7590"/>
                </a:cubicBezTo>
                <a:close/>
                <a:moveTo>
                  <a:pt x="6758" y="7590"/>
                </a:moveTo>
                <a:cubicBezTo>
                  <a:pt x="6736" y="7590"/>
                  <a:pt x="6717" y="7621"/>
                  <a:pt x="6717" y="7659"/>
                </a:cubicBezTo>
                <a:cubicBezTo>
                  <a:pt x="6717" y="7671"/>
                  <a:pt x="6719" y="7682"/>
                  <a:pt x="6722" y="7692"/>
                </a:cubicBezTo>
                <a:cubicBezTo>
                  <a:pt x="6733" y="7694"/>
                  <a:pt x="6746" y="7687"/>
                  <a:pt x="6758" y="7685"/>
                </a:cubicBezTo>
                <a:cubicBezTo>
                  <a:pt x="6760" y="7685"/>
                  <a:pt x="6762" y="7685"/>
                  <a:pt x="6763" y="7685"/>
                </a:cubicBezTo>
                <a:cubicBezTo>
                  <a:pt x="6762" y="7690"/>
                  <a:pt x="6760" y="7694"/>
                  <a:pt x="6758" y="7698"/>
                </a:cubicBezTo>
                <a:cubicBezTo>
                  <a:pt x="6754" y="7706"/>
                  <a:pt x="6748" y="7712"/>
                  <a:pt x="6745" y="7723"/>
                </a:cubicBezTo>
                <a:cubicBezTo>
                  <a:pt x="6749" y="7725"/>
                  <a:pt x="6753" y="7727"/>
                  <a:pt x="6758" y="7727"/>
                </a:cubicBezTo>
                <a:cubicBezTo>
                  <a:pt x="6781" y="7727"/>
                  <a:pt x="6799" y="7696"/>
                  <a:pt x="6799" y="7659"/>
                </a:cubicBezTo>
                <a:cubicBezTo>
                  <a:pt x="6799" y="7621"/>
                  <a:pt x="6781" y="7590"/>
                  <a:pt x="6758" y="7590"/>
                </a:cubicBezTo>
                <a:close/>
                <a:moveTo>
                  <a:pt x="9907" y="7590"/>
                </a:moveTo>
                <a:cubicBezTo>
                  <a:pt x="9892" y="7590"/>
                  <a:pt x="9880" y="7603"/>
                  <a:pt x="9872" y="7623"/>
                </a:cubicBezTo>
                <a:cubicBezTo>
                  <a:pt x="9883" y="7632"/>
                  <a:pt x="9895" y="7639"/>
                  <a:pt x="9907" y="7646"/>
                </a:cubicBezTo>
                <a:cubicBezTo>
                  <a:pt x="9915" y="7651"/>
                  <a:pt x="9922" y="7655"/>
                  <a:pt x="9930" y="7659"/>
                </a:cubicBezTo>
                <a:cubicBezTo>
                  <a:pt x="9936" y="7662"/>
                  <a:pt x="9942" y="7665"/>
                  <a:pt x="9948" y="7668"/>
                </a:cubicBezTo>
                <a:cubicBezTo>
                  <a:pt x="9948" y="7665"/>
                  <a:pt x="9948" y="7662"/>
                  <a:pt x="9948" y="7659"/>
                </a:cubicBezTo>
                <a:cubicBezTo>
                  <a:pt x="9948" y="7621"/>
                  <a:pt x="9930" y="7590"/>
                  <a:pt x="9907" y="7590"/>
                </a:cubicBezTo>
                <a:close/>
                <a:moveTo>
                  <a:pt x="10121" y="7590"/>
                </a:moveTo>
                <a:cubicBezTo>
                  <a:pt x="10098" y="7590"/>
                  <a:pt x="10080" y="7621"/>
                  <a:pt x="10080" y="7659"/>
                </a:cubicBezTo>
                <a:cubicBezTo>
                  <a:pt x="10080" y="7696"/>
                  <a:pt x="10098" y="7727"/>
                  <a:pt x="10121" y="7727"/>
                </a:cubicBezTo>
                <a:cubicBezTo>
                  <a:pt x="10143" y="7727"/>
                  <a:pt x="10162" y="7696"/>
                  <a:pt x="10162" y="7659"/>
                </a:cubicBezTo>
                <a:cubicBezTo>
                  <a:pt x="10162" y="7621"/>
                  <a:pt x="10143" y="7590"/>
                  <a:pt x="10121" y="7590"/>
                </a:cubicBezTo>
                <a:close/>
                <a:moveTo>
                  <a:pt x="10328" y="7590"/>
                </a:moveTo>
                <a:cubicBezTo>
                  <a:pt x="10305" y="7590"/>
                  <a:pt x="10287" y="7621"/>
                  <a:pt x="10287" y="7659"/>
                </a:cubicBezTo>
                <a:cubicBezTo>
                  <a:pt x="10287" y="7696"/>
                  <a:pt x="10305" y="7727"/>
                  <a:pt x="10328" y="7727"/>
                </a:cubicBezTo>
                <a:cubicBezTo>
                  <a:pt x="10351" y="7727"/>
                  <a:pt x="10369" y="7696"/>
                  <a:pt x="10369" y="7659"/>
                </a:cubicBezTo>
                <a:cubicBezTo>
                  <a:pt x="10369" y="7621"/>
                  <a:pt x="10351" y="7590"/>
                  <a:pt x="10328" y="7590"/>
                </a:cubicBezTo>
                <a:close/>
                <a:moveTo>
                  <a:pt x="10535" y="7590"/>
                </a:moveTo>
                <a:cubicBezTo>
                  <a:pt x="10513" y="7590"/>
                  <a:pt x="10494" y="7621"/>
                  <a:pt x="10494" y="7659"/>
                </a:cubicBezTo>
                <a:cubicBezTo>
                  <a:pt x="10494" y="7696"/>
                  <a:pt x="10513" y="7727"/>
                  <a:pt x="10535" y="7727"/>
                </a:cubicBezTo>
                <a:cubicBezTo>
                  <a:pt x="10558" y="7727"/>
                  <a:pt x="10576" y="7696"/>
                  <a:pt x="10576" y="7659"/>
                </a:cubicBezTo>
                <a:cubicBezTo>
                  <a:pt x="10576" y="7621"/>
                  <a:pt x="10558" y="7590"/>
                  <a:pt x="10535" y="7590"/>
                </a:cubicBezTo>
                <a:close/>
                <a:moveTo>
                  <a:pt x="10750" y="7590"/>
                </a:moveTo>
                <a:cubicBezTo>
                  <a:pt x="10727" y="7590"/>
                  <a:pt x="10709" y="7621"/>
                  <a:pt x="10709" y="7659"/>
                </a:cubicBezTo>
                <a:cubicBezTo>
                  <a:pt x="10709" y="7696"/>
                  <a:pt x="10727" y="7727"/>
                  <a:pt x="10750" y="7727"/>
                </a:cubicBezTo>
                <a:cubicBezTo>
                  <a:pt x="10773" y="7727"/>
                  <a:pt x="10791" y="7696"/>
                  <a:pt x="10791" y="7659"/>
                </a:cubicBezTo>
                <a:cubicBezTo>
                  <a:pt x="10791" y="7621"/>
                  <a:pt x="10773" y="7590"/>
                  <a:pt x="10750" y="7590"/>
                </a:cubicBezTo>
                <a:close/>
                <a:moveTo>
                  <a:pt x="10957" y="7590"/>
                </a:moveTo>
                <a:cubicBezTo>
                  <a:pt x="10935" y="7590"/>
                  <a:pt x="10916" y="7621"/>
                  <a:pt x="10916" y="7659"/>
                </a:cubicBezTo>
                <a:cubicBezTo>
                  <a:pt x="10916" y="7696"/>
                  <a:pt x="10935" y="7727"/>
                  <a:pt x="10957" y="7727"/>
                </a:cubicBezTo>
                <a:cubicBezTo>
                  <a:pt x="10980" y="7727"/>
                  <a:pt x="10998" y="7696"/>
                  <a:pt x="10998" y="7659"/>
                </a:cubicBezTo>
                <a:cubicBezTo>
                  <a:pt x="10998" y="7621"/>
                  <a:pt x="10980" y="7590"/>
                  <a:pt x="10957" y="7590"/>
                </a:cubicBezTo>
                <a:close/>
                <a:moveTo>
                  <a:pt x="11165" y="7590"/>
                </a:moveTo>
                <a:cubicBezTo>
                  <a:pt x="11142" y="7590"/>
                  <a:pt x="11124" y="7621"/>
                  <a:pt x="11124" y="7659"/>
                </a:cubicBezTo>
                <a:cubicBezTo>
                  <a:pt x="11124" y="7696"/>
                  <a:pt x="11142" y="7727"/>
                  <a:pt x="11165" y="7727"/>
                </a:cubicBezTo>
                <a:cubicBezTo>
                  <a:pt x="11187" y="7727"/>
                  <a:pt x="11206" y="7696"/>
                  <a:pt x="11206" y="7659"/>
                </a:cubicBezTo>
                <a:cubicBezTo>
                  <a:pt x="11206" y="7621"/>
                  <a:pt x="11187" y="7590"/>
                  <a:pt x="11165" y="7590"/>
                </a:cubicBezTo>
                <a:close/>
                <a:moveTo>
                  <a:pt x="11380" y="7590"/>
                </a:moveTo>
                <a:cubicBezTo>
                  <a:pt x="11357" y="7590"/>
                  <a:pt x="11339" y="7621"/>
                  <a:pt x="11339" y="7659"/>
                </a:cubicBezTo>
                <a:cubicBezTo>
                  <a:pt x="11339" y="7696"/>
                  <a:pt x="11357" y="7727"/>
                  <a:pt x="11380" y="7727"/>
                </a:cubicBezTo>
                <a:cubicBezTo>
                  <a:pt x="11402" y="7727"/>
                  <a:pt x="11421" y="7696"/>
                  <a:pt x="11421" y="7659"/>
                </a:cubicBezTo>
                <a:cubicBezTo>
                  <a:pt x="11421" y="7621"/>
                  <a:pt x="11402" y="7590"/>
                  <a:pt x="11380" y="7590"/>
                </a:cubicBezTo>
                <a:close/>
                <a:moveTo>
                  <a:pt x="11587" y="7590"/>
                </a:moveTo>
                <a:cubicBezTo>
                  <a:pt x="11564" y="7590"/>
                  <a:pt x="11546" y="7621"/>
                  <a:pt x="11546" y="7659"/>
                </a:cubicBezTo>
                <a:cubicBezTo>
                  <a:pt x="11546" y="7696"/>
                  <a:pt x="11564" y="7727"/>
                  <a:pt x="11587" y="7727"/>
                </a:cubicBezTo>
                <a:cubicBezTo>
                  <a:pt x="11610" y="7727"/>
                  <a:pt x="11628" y="7696"/>
                  <a:pt x="11628" y="7659"/>
                </a:cubicBezTo>
                <a:cubicBezTo>
                  <a:pt x="11628" y="7621"/>
                  <a:pt x="11610" y="7590"/>
                  <a:pt x="11587" y="7590"/>
                </a:cubicBezTo>
                <a:close/>
                <a:moveTo>
                  <a:pt x="11794" y="7590"/>
                </a:moveTo>
                <a:cubicBezTo>
                  <a:pt x="11771" y="7590"/>
                  <a:pt x="11753" y="7621"/>
                  <a:pt x="11753" y="7659"/>
                </a:cubicBezTo>
                <a:cubicBezTo>
                  <a:pt x="11753" y="7696"/>
                  <a:pt x="11771" y="7727"/>
                  <a:pt x="11794" y="7727"/>
                </a:cubicBezTo>
                <a:cubicBezTo>
                  <a:pt x="11817" y="7727"/>
                  <a:pt x="11835" y="7696"/>
                  <a:pt x="11835" y="7659"/>
                </a:cubicBezTo>
                <a:cubicBezTo>
                  <a:pt x="11835" y="7621"/>
                  <a:pt x="11817" y="7590"/>
                  <a:pt x="11794" y="7590"/>
                </a:cubicBezTo>
                <a:close/>
                <a:moveTo>
                  <a:pt x="12009" y="7590"/>
                </a:moveTo>
                <a:cubicBezTo>
                  <a:pt x="11986" y="7590"/>
                  <a:pt x="11968" y="7621"/>
                  <a:pt x="11968" y="7659"/>
                </a:cubicBezTo>
                <a:cubicBezTo>
                  <a:pt x="11968" y="7696"/>
                  <a:pt x="11986" y="7727"/>
                  <a:pt x="12009" y="7727"/>
                </a:cubicBezTo>
                <a:cubicBezTo>
                  <a:pt x="12032" y="7727"/>
                  <a:pt x="12050" y="7696"/>
                  <a:pt x="12050" y="7659"/>
                </a:cubicBezTo>
                <a:cubicBezTo>
                  <a:pt x="12050" y="7621"/>
                  <a:pt x="12032" y="7590"/>
                  <a:pt x="12009" y="7590"/>
                </a:cubicBezTo>
                <a:close/>
                <a:moveTo>
                  <a:pt x="12216" y="7590"/>
                </a:moveTo>
                <a:cubicBezTo>
                  <a:pt x="12194" y="7590"/>
                  <a:pt x="12175" y="7621"/>
                  <a:pt x="12175" y="7659"/>
                </a:cubicBezTo>
                <a:cubicBezTo>
                  <a:pt x="12175" y="7696"/>
                  <a:pt x="12194" y="7727"/>
                  <a:pt x="12216" y="7727"/>
                </a:cubicBezTo>
                <a:cubicBezTo>
                  <a:pt x="12239" y="7727"/>
                  <a:pt x="12257" y="7696"/>
                  <a:pt x="12257" y="7659"/>
                </a:cubicBezTo>
                <a:cubicBezTo>
                  <a:pt x="12257" y="7621"/>
                  <a:pt x="12239" y="7590"/>
                  <a:pt x="12216" y="7590"/>
                </a:cubicBezTo>
                <a:close/>
                <a:moveTo>
                  <a:pt x="12424" y="7590"/>
                </a:moveTo>
                <a:cubicBezTo>
                  <a:pt x="12401" y="7590"/>
                  <a:pt x="12383" y="7621"/>
                  <a:pt x="12383" y="7659"/>
                </a:cubicBezTo>
                <a:cubicBezTo>
                  <a:pt x="12383" y="7686"/>
                  <a:pt x="12392" y="7709"/>
                  <a:pt x="12406" y="7720"/>
                </a:cubicBezTo>
                <a:cubicBezTo>
                  <a:pt x="12411" y="7716"/>
                  <a:pt x="12416" y="7713"/>
                  <a:pt x="12420" y="7710"/>
                </a:cubicBezTo>
                <a:cubicBezTo>
                  <a:pt x="12420" y="7710"/>
                  <a:pt x="12417" y="7716"/>
                  <a:pt x="12414" y="7725"/>
                </a:cubicBezTo>
                <a:cubicBezTo>
                  <a:pt x="12417" y="7726"/>
                  <a:pt x="12420" y="7727"/>
                  <a:pt x="12424" y="7727"/>
                </a:cubicBezTo>
                <a:cubicBezTo>
                  <a:pt x="12446" y="7727"/>
                  <a:pt x="12465" y="7696"/>
                  <a:pt x="12465" y="7659"/>
                </a:cubicBezTo>
                <a:cubicBezTo>
                  <a:pt x="12465" y="7621"/>
                  <a:pt x="12446" y="7590"/>
                  <a:pt x="12424" y="7590"/>
                </a:cubicBezTo>
                <a:close/>
                <a:moveTo>
                  <a:pt x="12639" y="7590"/>
                </a:moveTo>
                <a:cubicBezTo>
                  <a:pt x="12616" y="7590"/>
                  <a:pt x="12598" y="7621"/>
                  <a:pt x="12598" y="7659"/>
                </a:cubicBezTo>
                <a:cubicBezTo>
                  <a:pt x="12598" y="7696"/>
                  <a:pt x="12616" y="7727"/>
                  <a:pt x="12639" y="7727"/>
                </a:cubicBezTo>
                <a:cubicBezTo>
                  <a:pt x="12661" y="7727"/>
                  <a:pt x="12680" y="7696"/>
                  <a:pt x="12680" y="7659"/>
                </a:cubicBezTo>
                <a:cubicBezTo>
                  <a:pt x="12680" y="7621"/>
                  <a:pt x="12661" y="7590"/>
                  <a:pt x="12639" y="7590"/>
                </a:cubicBezTo>
                <a:close/>
                <a:moveTo>
                  <a:pt x="12846" y="7590"/>
                </a:moveTo>
                <a:cubicBezTo>
                  <a:pt x="12823" y="7590"/>
                  <a:pt x="12805" y="7621"/>
                  <a:pt x="12805" y="7659"/>
                </a:cubicBezTo>
                <a:cubicBezTo>
                  <a:pt x="12805" y="7696"/>
                  <a:pt x="12823" y="7727"/>
                  <a:pt x="12846" y="7727"/>
                </a:cubicBezTo>
                <a:cubicBezTo>
                  <a:pt x="12868" y="7727"/>
                  <a:pt x="12887" y="7696"/>
                  <a:pt x="12887" y="7659"/>
                </a:cubicBezTo>
                <a:cubicBezTo>
                  <a:pt x="12887" y="7621"/>
                  <a:pt x="12868" y="7590"/>
                  <a:pt x="12846" y="7590"/>
                </a:cubicBezTo>
                <a:close/>
                <a:moveTo>
                  <a:pt x="13268" y="7590"/>
                </a:moveTo>
                <a:cubicBezTo>
                  <a:pt x="13245" y="7590"/>
                  <a:pt x="13227" y="7621"/>
                  <a:pt x="13227" y="7659"/>
                </a:cubicBezTo>
                <a:cubicBezTo>
                  <a:pt x="13227" y="7696"/>
                  <a:pt x="13245" y="7727"/>
                  <a:pt x="13268" y="7727"/>
                </a:cubicBezTo>
                <a:cubicBezTo>
                  <a:pt x="13291" y="7727"/>
                  <a:pt x="13309" y="7696"/>
                  <a:pt x="13309" y="7659"/>
                </a:cubicBezTo>
                <a:cubicBezTo>
                  <a:pt x="13309" y="7621"/>
                  <a:pt x="13291" y="7590"/>
                  <a:pt x="13268" y="7590"/>
                </a:cubicBezTo>
                <a:close/>
                <a:moveTo>
                  <a:pt x="13475" y="7590"/>
                </a:moveTo>
                <a:cubicBezTo>
                  <a:pt x="13453" y="7590"/>
                  <a:pt x="13434" y="7621"/>
                  <a:pt x="13434" y="7659"/>
                </a:cubicBezTo>
                <a:cubicBezTo>
                  <a:pt x="13434" y="7696"/>
                  <a:pt x="13453" y="7727"/>
                  <a:pt x="13475" y="7727"/>
                </a:cubicBezTo>
                <a:cubicBezTo>
                  <a:pt x="13498" y="7727"/>
                  <a:pt x="13516" y="7696"/>
                  <a:pt x="13516" y="7659"/>
                </a:cubicBezTo>
                <a:cubicBezTo>
                  <a:pt x="13516" y="7621"/>
                  <a:pt x="13498" y="7590"/>
                  <a:pt x="13475" y="7590"/>
                </a:cubicBezTo>
                <a:close/>
                <a:moveTo>
                  <a:pt x="13683" y="7590"/>
                </a:moveTo>
                <a:cubicBezTo>
                  <a:pt x="13660" y="7590"/>
                  <a:pt x="13642" y="7621"/>
                  <a:pt x="13642" y="7659"/>
                </a:cubicBezTo>
                <a:cubicBezTo>
                  <a:pt x="13642" y="7696"/>
                  <a:pt x="13660" y="7727"/>
                  <a:pt x="13683" y="7727"/>
                </a:cubicBezTo>
                <a:cubicBezTo>
                  <a:pt x="13705" y="7727"/>
                  <a:pt x="13724" y="7696"/>
                  <a:pt x="13724" y="7659"/>
                </a:cubicBezTo>
                <a:cubicBezTo>
                  <a:pt x="13724" y="7621"/>
                  <a:pt x="13705" y="7590"/>
                  <a:pt x="13683" y="7590"/>
                </a:cubicBezTo>
                <a:close/>
                <a:moveTo>
                  <a:pt x="13898" y="7590"/>
                </a:moveTo>
                <a:cubicBezTo>
                  <a:pt x="13875" y="7590"/>
                  <a:pt x="13857" y="7621"/>
                  <a:pt x="13857" y="7659"/>
                </a:cubicBezTo>
                <a:cubicBezTo>
                  <a:pt x="13857" y="7696"/>
                  <a:pt x="13875" y="7727"/>
                  <a:pt x="13898" y="7727"/>
                </a:cubicBezTo>
                <a:cubicBezTo>
                  <a:pt x="13920" y="7727"/>
                  <a:pt x="13939" y="7696"/>
                  <a:pt x="13939" y="7659"/>
                </a:cubicBezTo>
                <a:cubicBezTo>
                  <a:pt x="13939" y="7621"/>
                  <a:pt x="13920" y="7590"/>
                  <a:pt x="13898" y="7590"/>
                </a:cubicBezTo>
                <a:close/>
                <a:moveTo>
                  <a:pt x="14105" y="7590"/>
                </a:moveTo>
                <a:cubicBezTo>
                  <a:pt x="14082" y="7590"/>
                  <a:pt x="14064" y="7621"/>
                  <a:pt x="14064" y="7659"/>
                </a:cubicBezTo>
                <a:cubicBezTo>
                  <a:pt x="14064" y="7696"/>
                  <a:pt x="14082" y="7727"/>
                  <a:pt x="14105" y="7727"/>
                </a:cubicBezTo>
                <a:cubicBezTo>
                  <a:pt x="14127" y="7727"/>
                  <a:pt x="14146" y="7696"/>
                  <a:pt x="14146" y="7659"/>
                </a:cubicBezTo>
                <a:cubicBezTo>
                  <a:pt x="14146" y="7621"/>
                  <a:pt x="14127" y="7590"/>
                  <a:pt x="14105" y="7590"/>
                </a:cubicBezTo>
                <a:close/>
                <a:moveTo>
                  <a:pt x="14312" y="7590"/>
                </a:moveTo>
                <a:cubicBezTo>
                  <a:pt x="14289" y="7590"/>
                  <a:pt x="14271" y="7621"/>
                  <a:pt x="14271" y="7659"/>
                </a:cubicBezTo>
                <a:cubicBezTo>
                  <a:pt x="14271" y="7696"/>
                  <a:pt x="14289" y="7727"/>
                  <a:pt x="14312" y="7727"/>
                </a:cubicBezTo>
                <a:cubicBezTo>
                  <a:pt x="14335" y="7727"/>
                  <a:pt x="14353" y="7696"/>
                  <a:pt x="14353" y="7659"/>
                </a:cubicBezTo>
                <a:cubicBezTo>
                  <a:pt x="14353" y="7621"/>
                  <a:pt x="14335" y="7590"/>
                  <a:pt x="14312" y="7590"/>
                </a:cubicBezTo>
                <a:close/>
                <a:moveTo>
                  <a:pt x="14527" y="7590"/>
                </a:moveTo>
                <a:cubicBezTo>
                  <a:pt x="14504" y="7590"/>
                  <a:pt x="14486" y="7621"/>
                  <a:pt x="14486" y="7659"/>
                </a:cubicBezTo>
                <a:cubicBezTo>
                  <a:pt x="14486" y="7696"/>
                  <a:pt x="14504" y="7727"/>
                  <a:pt x="14527" y="7727"/>
                </a:cubicBezTo>
                <a:cubicBezTo>
                  <a:pt x="14550" y="7727"/>
                  <a:pt x="14568" y="7696"/>
                  <a:pt x="14568" y="7659"/>
                </a:cubicBezTo>
                <a:cubicBezTo>
                  <a:pt x="14568" y="7621"/>
                  <a:pt x="14550" y="7590"/>
                  <a:pt x="14527" y="7590"/>
                </a:cubicBezTo>
                <a:close/>
                <a:moveTo>
                  <a:pt x="14734" y="7590"/>
                </a:moveTo>
                <a:cubicBezTo>
                  <a:pt x="14712" y="7590"/>
                  <a:pt x="14693" y="7621"/>
                  <a:pt x="14693" y="7659"/>
                </a:cubicBezTo>
                <a:cubicBezTo>
                  <a:pt x="14693" y="7696"/>
                  <a:pt x="14712" y="7727"/>
                  <a:pt x="14734" y="7727"/>
                </a:cubicBezTo>
                <a:cubicBezTo>
                  <a:pt x="14757" y="7727"/>
                  <a:pt x="14775" y="7696"/>
                  <a:pt x="14775" y="7659"/>
                </a:cubicBezTo>
                <a:cubicBezTo>
                  <a:pt x="14775" y="7621"/>
                  <a:pt x="14757" y="7590"/>
                  <a:pt x="14734" y="7590"/>
                </a:cubicBezTo>
                <a:close/>
                <a:moveTo>
                  <a:pt x="14942" y="7590"/>
                </a:moveTo>
                <a:cubicBezTo>
                  <a:pt x="14919" y="7590"/>
                  <a:pt x="14901" y="7621"/>
                  <a:pt x="14901" y="7659"/>
                </a:cubicBezTo>
                <a:cubicBezTo>
                  <a:pt x="14901" y="7696"/>
                  <a:pt x="14919" y="7727"/>
                  <a:pt x="14942" y="7727"/>
                </a:cubicBezTo>
                <a:cubicBezTo>
                  <a:pt x="14964" y="7727"/>
                  <a:pt x="14983" y="7696"/>
                  <a:pt x="14983" y="7659"/>
                </a:cubicBezTo>
                <a:cubicBezTo>
                  <a:pt x="14983" y="7621"/>
                  <a:pt x="14964" y="7590"/>
                  <a:pt x="14942" y="7590"/>
                </a:cubicBezTo>
                <a:close/>
                <a:moveTo>
                  <a:pt x="15157" y="7590"/>
                </a:moveTo>
                <a:cubicBezTo>
                  <a:pt x="15134" y="7590"/>
                  <a:pt x="15116" y="7621"/>
                  <a:pt x="15116" y="7659"/>
                </a:cubicBezTo>
                <a:cubicBezTo>
                  <a:pt x="15116" y="7696"/>
                  <a:pt x="15134" y="7727"/>
                  <a:pt x="15157" y="7727"/>
                </a:cubicBezTo>
                <a:cubicBezTo>
                  <a:pt x="15179" y="7727"/>
                  <a:pt x="15198" y="7696"/>
                  <a:pt x="15198" y="7659"/>
                </a:cubicBezTo>
                <a:cubicBezTo>
                  <a:pt x="15198" y="7621"/>
                  <a:pt x="15179" y="7590"/>
                  <a:pt x="15157" y="7590"/>
                </a:cubicBezTo>
                <a:close/>
                <a:moveTo>
                  <a:pt x="15364" y="7590"/>
                </a:moveTo>
                <a:cubicBezTo>
                  <a:pt x="15341" y="7590"/>
                  <a:pt x="15323" y="7621"/>
                  <a:pt x="15323" y="7659"/>
                </a:cubicBezTo>
                <a:cubicBezTo>
                  <a:pt x="15323" y="7696"/>
                  <a:pt x="15341" y="7727"/>
                  <a:pt x="15364" y="7727"/>
                </a:cubicBezTo>
                <a:cubicBezTo>
                  <a:pt x="15386" y="7727"/>
                  <a:pt x="15405" y="7696"/>
                  <a:pt x="15405" y="7659"/>
                </a:cubicBezTo>
                <a:cubicBezTo>
                  <a:pt x="15405" y="7621"/>
                  <a:pt x="15386" y="7590"/>
                  <a:pt x="15364" y="7590"/>
                </a:cubicBezTo>
                <a:close/>
                <a:moveTo>
                  <a:pt x="15579" y="7590"/>
                </a:moveTo>
                <a:cubicBezTo>
                  <a:pt x="15556" y="7590"/>
                  <a:pt x="15538" y="7621"/>
                  <a:pt x="15538" y="7659"/>
                </a:cubicBezTo>
                <a:cubicBezTo>
                  <a:pt x="15538" y="7696"/>
                  <a:pt x="15556" y="7727"/>
                  <a:pt x="15579" y="7727"/>
                </a:cubicBezTo>
                <a:cubicBezTo>
                  <a:pt x="15601" y="7727"/>
                  <a:pt x="15620" y="7696"/>
                  <a:pt x="15620" y="7659"/>
                </a:cubicBezTo>
                <a:cubicBezTo>
                  <a:pt x="15620" y="7621"/>
                  <a:pt x="15601" y="7590"/>
                  <a:pt x="15579" y="7590"/>
                </a:cubicBezTo>
                <a:close/>
                <a:moveTo>
                  <a:pt x="15786" y="7590"/>
                </a:moveTo>
                <a:cubicBezTo>
                  <a:pt x="15763" y="7590"/>
                  <a:pt x="15745" y="7621"/>
                  <a:pt x="15745" y="7659"/>
                </a:cubicBezTo>
                <a:cubicBezTo>
                  <a:pt x="15745" y="7696"/>
                  <a:pt x="15763" y="7727"/>
                  <a:pt x="15786" y="7727"/>
                </a:cubicBezTo>
                <a:cubicBezTo>
                  <a:pt x="15809" y="7727"/>
                  <a:pt x="15827" y="7696"/>
                  <a:pt x="15827" y="7659"/>
                </a:cubicBezTo>
                <a:cubicBezTo>
                  <a:pt x="15827" y="7621"/>
                  <a:pt x="15809" y="7590"/>
                  <a:pt x="15786" y="7590"/>
                </a:cubicBezTo>
                <a:close/>
                <a:moveTo>
                  <a:pt x="15993" y="7590"/>
                </a:moveTo>
                <a:cubicBezTo>
                  <a:pt x="15971" y="7590"/>
                  <a:pt x="15952" y="7621"/>
                  <a:pt x="15952" y="7659"/>
                </a:cubicBezTo>
                <a:cubicBezTo>
                  <a:pt x="15952" y="7696"/>
                  <a:pt x="15971" y="7727"/>
                  <a:pt x="15993" y="7727"/>
                </a:cubicBezTo>
                <a:cubicBezTo>
                  <a:pt x="16016" y="7727"/>
                  <a:pt x="16034" y="7696"/>
                  <a:pt x="16034" y="7659"/>
                </a:cubicBezTo>
                <a:cubicBezTo>
                  <a:pt x="16034" y="7621"/>
                  <a:pt x="16016" y="7590"/>
                  <a:pt x="15993" y="7590"/>
                </a:cubicBezTo>
                <a:close/>
                <a:moveTo>
                  <a:pt x="16208" y="7590"/>
                </a:moveTo>
                <a:cubicBezTo>
                  <a:pt x="16186" y="7590"/>
                  <a:pt x="16167" y="7621"/>
                  <a:pt x="16167" y="7659"/>
                </a:cubicBezTo>
                <a:cubicBezTo>
                  <a:pt x="16167" y="7696"/>
                  <a:pt x="16186" y="7727"/>
                  <a:pt x="16208" y="7727"/>
                </a:cubicBezTo>
                <a:cubicBezTo>
                  <a:pt x="16231" y="7727"/>
                  <a:pt x="16249" y="7696"/>
                  <a:pt x="16249" y="7659"/>
                </a:cubicBezTo>
                <a:cubicBezTo>
                  <a:pt x="16249" y="7621"/>
                  <a:pt x="16231" y="7590"/>
                  <a:pt x="16208" y="7590"/>
                </a:cubicBezTo>
                <a:close/>
                <a:moveTo>
                  <a:pt x="16416" y="7590"/>
                </a:moveTo>
                <a:cubicBezTo>
                  <a:pt x="16393" y="7590"/>
                  <a:pt x="16375" y="7621"/>
                  <a:pt x="16375" y="7659"/>
                </a:cubicBezTo>
                <a:cubicBezTo>
                  <a:pt x="16375" y="7696"/>
                  <a:pt x="16393" y="7727"/>
                  <a:pt x="16416" y="7727"/>
                </a:cubicBezTo>
                <a:cubicBezTo>
                  <a:pt x="16438" y="7727"/>
                  <a:pt x="16457" y="7696"/>
                  <a:pt x="16457" y="7659"/>
                </a:cubicBezTo>
                <a:cubicBezTo>
                  <a:pt x="16457" y="7621"/>
                  <a:pt x="16438" y="7590"/>
                  <a:pt x="16416" y="7590"/>
                </a:cubicBezTo>
                <a:close/>
                <a:moveTo>
                  <a:pt x="16623" y="7590"/>
                </a:moveTo>
                <a:cubicBezTo>
                  <a:pt x="16600" y="7590"/>
                  <a:pt x="16582" y="7621"/>
                  <a:pt x="16582" y="7659"/>
                </a:cubicBezTo>
                <a:cubicBezTo>
                  <a:pt x="16582" y="7696"/>
                  <a:pt x="16600" y="7727"/>
                  <a:pt x="16623" y="7727"/>
                </a:cubicBezTo>
                <a:cubicBezTo>
                  <a:pt x="16645" y="7727"/>
                  <a:pt x="16664" y="7696"/>
                  <a:pt x="16664" y="7659"/>
                </a:cubicBezTo>
                <a:cubicBezTo>
                  <a:pt x="16664" y="7621"/>
                  <a:pt x="16645" y="7590"/>
                  <a:pt x="16623" y="7590"/>
                </a:cubicBezTo>
                <a:close/>
                <a:moveTo>
                  <a:pt x="16838" y="7590"/>
                </a:moveTo>
                <a:cubicBezTo>
                  <a:pt x="16815" y="7590"/>
                  <a:pt x="16797" y="7621"/>
                  <a:pt x="16797" y="7659"/>
                </a:cubicBezTo>
                <a:cubicBezTo>
                  <a:pt x="16797" y="7696"/>
                  <a:pt x="16815" y="7727"/>
                  <a:pt x="16838" y="7727"/>
                </a:cubicBezTo>
                <a:cubicBezTo>
                  <a:pt x="16860" y="7727"/>
                  <a:pt x="16879" y="7696"/>
                  <a:pt x="16879" y="7659"/>
                </a:cubicBezTo>
                <a:cubicBezTo>
                  <a:pt x="16879" y="7621"/>
                  <a:pt x="16860" y="7590"/>
                  <a:pt x="16838" y="7590"/>
                </a:cubicBezTo>
                <a:close/>
                <a:moveTo>
                  <a:pt x="17045" y="7590"/>
                </a:moveTo>
                <a:cubicBezTo>
                  <a:pt x="17022" y="7590"/>
                  <a:pt x="17004" y="7621"/>
                  <a:pt x="17004" y="7659"/>
                </a:cubicBezTo>
                <a:cubicBezTo>
                  <a:pt x="17004" y="7696"/>
                  <a:pt x="17022" y="7727"/>
                  <a:pt x="17045" y="7727"/>
                </a:cubicBezTo>
                <a:cubicBezTo>
                  <a:pt x="17068" y="7727"/>
                  <a:pt x="17086" y="7696"/>
                  <a:pt x="17086" y="7659"/>
                </a:cubicBezTo>
                <a:cubicBezTo>
                  <a:pt x="17086" y="7621"/>
                  <a:pt x="17068" y="7590"/>
                  <a:pt x="17045" y="7590"/>
                </a:cubicBezTo>
                <a:close/>
                <a:moveTo>
                  <a:pt x="17252" y="7590"/>
                </a:moveTo>
                <a:cubicBezTo>
                  <a:pt x="17230" y="7590"/>
                  <a:pt x="17211" y="7621"/>
                  <a:pt x="17211" y="7659"/>
                </a:cubicBezTo>
                <a:cubicBezTo>
                  <a:pt x="17211" y="7696"/>
                  <a:pt x="17230" y="7727"/>
                  <a:pt x="17252" y="7727"/>
                </a:cubicBezTo>
                <a:cubicBezTo>
                  <a:pt x="17275" y="7727"/>
                  <a:pt x="17293" y="7696"/>
                  <a:pt x="17293" y="7659"/>
                </a:cubicBezTo>
                <a:cubicBezTo>
                  <a:pt x="17293" y="7621"/>
                  <a:pt x="17275" y="7590"/>
                  <a:pt x="17252" y="7590"/>
                </a:cubicBezTo>
                <a:close/>
                <a:moveTo>
                  <a:pt x="17467" y="7590"/>
                </a:moveTo>
                <a:cubicBezTo>
                  <a:pt x="17445" y="7590"/>
                  <a:pt x="17426" y="7621"/>
                  <a:pt x="17426" y="7659"/>
                </a:cubicBezTo>
                <a:cubicBezTo>
                  <a:pt x="17426" y="7696"/>
                  <a:pt x="17445" y="7727"/>
                  <a:pt x="17467" y="7727"/>
                </a:cubicBezTo>
                <a:cubicBezTo>
                  <a:pt x="17490" y="7727"/>
                  <a:pt x="17508" y="7696"/>
                  <a:pt x="17508" y="7659"/>
                </a:cubicBezTo>
                <a:cubicBezTo>
                  <a:pt x="17508" y="7621"/>
                  <a:pt x="17490" y="7590"/>
                  <a:pt x="17467" y="7590"/>
                </a:cubicBezTo>
                <a:close/>
                <a:moveTo>
                  <a:pt x="17675" y="7590"/>
                </a:moveTo>
                <a:cubicBezTo>
                  <a:pt x="17652" y="7590"/>
                  <a:pt x="17634" y="7621"/>
                  <a:pt x="17634" y="7659"/>
                </a:cubicBezTo>
                <a:cubicBezTo>
                  <a:pt x="17634" y="7696"/>
                  <a:pt x="17652" y="7727"/>
                  <a:pt x="17675" y="7727"/>
                </a:cubicBezTo>
                <a:cubicBezTo>
                  <a:pt x="17697" y="7727"/>
                  <a:pt x="17716" y="7696"/>
                  <a:pt x="17716" y="7659"/>
                </a:cubicBezTo>
                <a:cubicBezTo>
                  <a:pt x="17716" y="7621"/>
                  <a:pt x="17697" y="7590"/>
                  <a:pt x="17675" y="7590"/>
                </a:cubicBezTo>
                <a:close/>
                <a:moveTo>
                  <a:pt x="17882" y="7590"/>
                </a:moveTo>
                <a:cubicBezTo>
                  <a:pt x="17859" y="7590"/>
                  <a:pt x="17841" y="7621"/>
                  <a:pt x="17841" y="7659"/>
                </a:cubicBezTo>
                <a:cubicBezTo>
                  <a:pt x="17841" y="7696"/>
                  <a:pt x="17859" y="7727"/>
                  <a:pt x="17882" y="7727"/>
                </a:cubicBezTo>
                <a:cubicBezTo>
                  <a:pt x="17904" y="7727"/>
                  <a:pt x="17923" y="7696"/>
                  <a:pt x="17923" y="7659"/>
                </a:cubicBezTo>
                <a:cubicBezTo>
                  <a:pt x="17923" y="7621"/>
                  <a:pt x="17904" y="7590"/>
                  <a:pt x="17882" y="7590"/>
                </a:cubicBezTo>
                <a:close/>
                <a:moveTo>
                  <a:pt x="18097" y="7590"/>
                </a:moveTo>
                <a:cubicBezTo>
                  <a:pt x="18074" y="7590"/>
                  <a:pt x="18056" y="7621"/>
                  <a:pt x="18056" y="7659"/>
                </a:cubicBezTo>
                <a:cubicBezTo>
                  <a:pt x="18056" y="7696"/>
                  <a:pt x="18074" y="7727"/>
                  <a:pt x="18097" y="7727"/>
                </a:cubicBezTo>
                <a:cubicBezTo>
                  <a:pt x="18119" y="7727"/>
                  <a:pt x="18138" y="7696"/>
                  <a:pt x="18138" y="7659"/>
                </a:cubicBezTo>
                <a:cubicBezTo>
                  <a:pt x="18138" y="7621"/>
                  <a:pt x="18119" y="7590"/>
                  <a:pt x="18097" y="7590"/>
                </a:cubicBezTo>
                <a:close/>
                <a:moveTo>
                  <a:pt x="18304" y="7590"/>
                </a:moveTo>
                <a:cubicBezTo>
                  <a:pt x="18281" y="7590"/>
                  <a:pt x="18263" y="7621"/>
                  <a:pt x="18263" y="7659"/>
                </a:cubicBezTo>
                <a:cubicBezTo>
                  <a:pt x="18263" y="7696"/>
                  <a:pt x="18281" y="7727"/>
                  <a:pt x="18304" y="7727"/>
                </a:cubicBezTo>
                <a:cubicBezTo>
                  <a:pt x="18327" y="7727"/>
                  <a:pt x="18345" y="7696"/>
                  <a:pt x="18345" y="7659"/>
                </a:cubicBezTo>
                <a:cubicBezTo>
                  <a:pt x="18345" y="7621"/>
                  <a:pt x="18327" y="7590"/>
                  <a:pt x="18304" y="7590"/>
                </a:cubicBezTo>
                <a:close/>
                <a:moveTo>
                  <a:pt x="18511" y="7590"/>
                </a:moveTo>
                <a:cubicBezTo>
                  <a:pt x="18489" y="7590"/>
                  <a:pt x="18470" y="7621"/>
                  <a:pt x="18470" y="7659"/>
                </a:cubicBezTo>
                <a:cubicBezTo>
                  <a:pt x="18470" y="7696"/>
                  <a:pt x="18489" y="7727"/>
                  <a:pt x="18511" y="7727"/>
                </a:cubicBezTo>
                <a:cubicBezTo>
                  <a:pt x="18516" y="7727"/>
                  <a:pt x="18521" y="7725"/>
                  <a:pt x="18525" y="7723"/>
                </a:cubicBezTo>
                <a:cubicBezTo>
                  <a:pt x="18529" y="7715"/>
                  <a:pt x="18532" y="7707"/>
                  <a:pt x="18536" y="7700"/>
                </a:cubicBezTo>
                <a:cubicBezTo>
                  <a:pt x="18541" y="7690"/>
                  <a:pt x="18546" y="7677"/>
                  <a:pt x="18552" y="7664"/>
                </a:cubicBezTo>
                <a:cubicBezTo>
                  <a:pt x="18552" y="7662"/>
                  <a:pt x="18552" y="7660"/>
                  <a:pt x="18552" y="7659"/>
                </a:cubicBezTo>
                <a:cubicBezTo>
                  <a:pt x="18552" y="7621"/>
                  <a:pt x="18534" y="7590"/>
                  <a:pt x="18511" y="7590"/>
                </a:cubicBezTo>
                <a:close/>
                <a:moveTo>
                  <a:pt x="18744" y="7590"/>
                </a:moveTo>
                <a:cubicBezTo>
                  <a:pt x="18743" y="7608"/>
                  <a:pt x="18742" y="7627"/>
                  <a:pt x="18741" y="7646"/>
                </a:cubicBezTo>
                <a:cubicBezTo>
                  <a:pt x="18740" y="7665"/>
                  <a:pt x="18739" y="7685"/>
                  <a:pt x="18739" y="7708"/>
                </a:cubicBezTo>
                <a:cubicBezTo>
                  <a:pt x="18753" y="7697"/>
                  <a:pt x="18762" y="7673"/>
                  <a:pt x="18762" y="7646"/>
                </a:cubicBezTo>
                <a:cubicBezTo>
                  <a:pt x="18762" y="7623"/>
                  <a:pt x="18755" y="7602"/>
                  <a:pt x="18744" y="7590"/>
                </a:cubicBezTo>
                <a:close/>
                <a:moveTo>
                  <a:pt x="2666" y="7757"/>
                </a:moveTo>
                <a:cubicBezTo>
                  <a:pt x="2644" y="7757"/>
                  <a:pt x="2625" y="7787"/>
                  <a:pt x="2625" y="7825"/>
                </a:cubicBezTo>
                <a:cubicBezTo>
                  <a:pt x="2625" y="7863"/>
                  <a:pt x="2644" y="7893"/>
                  <a:pt x="2666" y="7893"/>
                </a:cubicBezTo>
                <a:cubicBezTo>
                  <a:pt x="2689" y="7893"/>
                  <a:pt x="2707" y="7863"/>
                  <a:pt x="2707" y="7825"/>
                </a:cubicBezTo>
                <a:cubicBezTo>
                  <a:pt x="2707" y="7787"/>
                  <a:pt x="2689" y="7757"/>
                  <a:pt x="2666" y="7757"/>
                </a:cubicBezTo>
                <a:close/>
                <a:moveTo>
                  <a:pt x="2874" y="7757"/>
                </a:moveTo>
                <a:cubicBezTo>
                  <a:pt x="2851" y="7757"/>
                  <a:pt x="2833" y="7787"/>
                  <a:pt x="2833" y="7825"/>
                </a:cubicBezTo>
                <a:cubicBezTo>
                  <a:pt x="2833" y="7863"/>
                  <a:pt x="2851" y="7893"/>
                  <a:pt x="2874" y="7893"/>
                </a:cubicBezTo>
                <a:cubicBezTo>
                  <a:pt x="2896" y="7893"/>
                  <a:pt x="2915" y="7863"/>
                  <a:pt x="2915" y="7825"/>
                </a:cubicBezTo>
                <a:cubicBezTo>
                  <a:pt x="2915" y="7787"/>
                  <a:pt x="2896" y="7757"/>
                  <a:pt x="2874" y="7757"/>
                </a:cubicBezTo>
                <a:close/>
                <a:moveTo>
                  <a:pt x="3081" y="7757"/>
                </a:moveTo>
                <a:cubicBezTo>
                  <a:pt x="3058" y="7757"/>
                  <a:pt x="3040" y="7787"/>
                  <a:pt x="3040" y="7825"/>
                </a:cubicBezTo>
                <a:cubicBezTo>
                  <a:pt x="3040" y="7863"/>
                  <a:pt x="3058" y="7893"/>
                  <a:pt x="3081" y="7893"/>
                </a:cubicBezTo>
                <a:cubicBezTo>
                  <a:pt x="3104" y="7893"/>
                  <a:pt x="3122" y="7863"/>
                  <a:pt x="3122" y="7825"/>
                </a:cubicBezTo>
                <a:cubicBezTo>
                  <a:pt x="3122" y="7787"/>
                  <a:pt x="3104" y="7757"/>
                  <a:pt x="3081" y="7757"/>
                </a:cubicBezTo>
                <a:close/>
                <a:moveTo>
                  <a:pt x="3296" y="7757"/>
                </a:moveTo>
                <a:cubicBezTo>
                  <a:pt x="3273" y="7757"/>
                  <a:pt x="3255" y="7787"/>
                  <a:pt x="3255" y="7825"/>
                </a:cubicBezTo>
                <a:cubicBezTo>
                  <a:pt x="3255" y="7863"/>
                  <a:pt x="3273" y="7893"/>
                  <a:pt x="3296" y="7893"/>
                </a:cubicBezTo>
                <a:cubicBezTo>
                  <a:pt x="3319" y="7893"/>
                  <a:pt x="3337" y="7863"/>
                  <a:pt x="3337" y="7825"/>
                </a:cubicBezTo>
                <a:cubicBezTo>
                  <a:pt x="3337" y="7787"/>
                  <a:pt x="3319" y="7757"/>
                  <a:pt x="3296" y="7757"/>
                </a:cubicBezTo>
                <a:close/>
                <a:moveTo>
                  <a:pt x="3503" y="7757"/>
                </a:moveTo>
                <a:cubicBezTo>
                  <a:pt x="3481" y="7757"/>
                  <a:pt x="3462" y="7787"/>
                  <a:pt x="3462" y="7825"/>
                </a:cubicBezTo>
                <a:cubicBezTo>
                  <a:pt x="3462" y="7863"/>
                  <a:pt x="3481" y="7893"/>
                  <a:pt x="3503" y="7893"/>
                </a:cubicBezTo>
                <a:cubicBezTo>
                  <a:pt x="3526" y="7893"/>
                  <a:pt x="3544" y="7863"/>
                  <a:pt x="3544" y="7825"/>
                </a:cubicBezTo>
                <a:cubicBezTo>
                  <a:pt x="3544" y="7787"/>
                  <a:pt x="3526" y="7757"/>
                  <a:pt x="3503" y="7757"/>
                </a:cubicBezTo>
                <a:close/>
                <a:moveTo>
                  <a:pt x="3711" y="7757"/>
                </a:moveTo>
                <a:cubicBezTo>
                  <a:pt x="3688" y="7757"/>
                  <a:pt x="3669" y="7787"/>
                  <a:pt x="3669" y="7825"/>
                </a:cubicBezTo>
                <a:cubicBezTo>
                  <a:pt x="3669" y="7863"/>
                  <a:pt x="3688" y="7893"/>
                  <a:pt x="3711" y="7893"/>
                </a:cubicBezTo>
                <a:cubicBezTo>
                  <a:pt x="3733" y="7893"/>
                  <a:pt x="3752" y="7863"/>
                  <a:pt x="3752" y="7825"/>
                </a:cubicBezTo>
                <a:cubicBezTo>
                  <a:pt x="3752" y="7787"/>
                  <a:pt x="3733" y="7757"/>
                  <a:pt x="3711" y="7757"/>
                </a:cubicBezTo>
                <a:close/>
                <a:moveTo>
                  <a:pt x="3925" y="7757"/>
                </a:moveTo>
                <a:cubicBezTo>
                  <a:pt x="3903" y="7757"/>
                  <a:pt x="3884" y="7787"/>
                  <a:pt x="3884" y="7825"/>
                </a:cubicBezTo>
                <a:cubicBezTo>
                  <a:pt x="3884" y="7863"/>
                  <a:pt x="3903" y="7893"/>
                  <a:pt x="3925" y="7893"/>
                </a:cubicBezTo>
                <a:cubicBezTo>
                  <a:pt x="3948" y="7893"/>
                  <a:pt x="3966" y="7863"/>
                  <a:pt x="3966" y="7825"/>
                </a:cubicBezTo>
                <a:cubicBezTo>
                  <a:pt x="3966" y="7787"/>
                  <a:pt x="3948" y="7757"/>
                  <a:pt x="3925" y="7757"/>
                </a:cubicBezTo>
                <a:close/>
                <a:moveTo>
                  <a:pt x="4133" y="7757"/>
                </a:moveTo>
                <a:cubicBezTo>
                  <a:pt x="4110" y="7757"/>
                  <a:pt x="4092" y="7787"/>
                  <a:pt x="4092" y="7825"/>
                </a:cubicBezTo>
                <a:cubicBezTo>
                  <a:pt x="4092" y="7863"/>
                  <a:pt x="4110" y="7893"/>
                  <a:pt x="4133" y="7893"/>
                </a:cubicBezTo>
                <a:cubicBezTo>
                  <a:pt x="4155" y="7893"/>
                  <a:pt x="4174" y="7863"/>
                  <a:pt x="4174" y="7825"/>
                </a:cubicBezTo>
                <a:cubicBezTo>
                  <a:pt x="4174" y="7787"/>
                  <a:pt x="4155" y="7757"/>
                  <a:pt x="4133" y="7757"/>
                </a:cubicBezTo>
                <a:close/>
                <a:moveTo>
                  <a:pt x="4348" y="7757"/>
                </a:moveTo>
                <a:cubicBezTo>
                  <a:pt x="4325" y="7757"/>
                  <a:pt x="4307" y="7787"/>
                  <a:pt x="4307" y="7825"/>
                </a:cubicBezTo>
                <a:cubicBezTo>
                  <a:pt x="4307" y="7863"/>
                  <a:pt x="4325" y="7893"/>
                  <a:pt x="4348" y="7893"/>
                </a:cubicBezTo>
                <a:cubicBezTo>
                  <a:pt x="4370" y="7893"/>
                  <a:pt x="4389" y="7863"/>
                  <a:pt x="4389" y="7825"/>
                </a:cubicBezTo>
                <a:cubicBezTo>
                  <a:pt x="4389" y="7787"/>
                  <a:pt x="4370" y="7757"/>
                  <a:pt x="4348" y="7757"/>
                </a:cubicBezTo>
                <a:close/>
                <a:moveTo>
                  <a:pt x="4973" y="7757"/>
                </a:moveTo>
                <a:cubicBezTo>
                  <a:pt x="4962" y="7757"/>
                  <a:pt x="4951" y="7764"/>
                  <a:pt x="4944" y="7777"/>
                </a:cubicBezTo>
                <a:cubicBezTo>
                  <a:pt x="4945" y="7785"/>
                  <a:pt x="4947" y="7792"/>
                  <a:pt x="4951" y="7800"/>
                </a:cubicBezTo>
                <a:cubicBezTo>
                  <a:pt x="4968" y="7833"/>
                  <a:pt x="4986" y="7852"/>
                  <a:pt x="5005" y="7866"/>
                </a:cubicBezTo>
                <a:cubicBezTo>
                  <a:pt x="5011" y="7854"/>
                  <a:pt x="5014" y="7840"/>
                  <a:pt x="5014" y="7825"/>
                </a:cubicBezTo>
                <a:cubicBezTo>
                  <a:pt x="5014" y="7787"/>
                  <a:pt x="4995" y="7757"/>
                  <a:pt x="4973" y="7757"/>
                </a:cubicBezTo>
                <a:close/>
                <a:moveTo>
                  <a:pt x="5184" y="7757"/>
                </a:moveTo>
                <a:cubicBezTo>
                  <a:pt x="5162" y="7757"/>
                  <a:pt x="5143" y="7787"/>
                  <a:pt x="5143" y="7825"/>
                </a:cubicBezTo>
                <a:cubicBezTo>
                  <a:pt x="5143" y="7863"/>
                  <a:pt x="5162" y="7893"/>
                  <a:pt x="5184" y="7893"/>
                </a:cubicBezTo>
                <a:cubicBezTo>
                  <a:pt x="5207" y="7893"/>
                  <a:pt x="5225" y="7863"/>
                  <a:pt x="5225" y="7825"/>
                </a:cubicBezTo>
                <a:cubicBezTo>
                  <a:pt x="5225" y="7787"/>
                  <a:pt x="5207" y="7757"/>
                  <a:pt x="5184" y="7757"/>
                </a:cubicBezTo>
                <a:close/>
                <a:moveTo>
                  <a:pt x="5392" y="7757"/>
                </a:moveTo>
                <a:cubicBezTo>
                  <a:pt x="5369" y="7757"/>
                  <a:pt x="5351" y="7787"/>
                  <a:pt x="5351" y="7825"/>
                </a:cubicBezTo>
                <a:cubicBezTo>
                  <a:pt x="5351" y="7863"/>
                  <a:pt x="5369" y="7893"/>
                  <a:pt x="5392" y="7893"/>
                </a:cubicBezTo>
                <a:cubicBezTo>
                  <a:pt x="5414" y="7893"/>
                  <a:pt x="5433" y="7863"/>
                  <a:pt x="5433" y="7825"/>
                </a:cubicBezTo>
                <a:cubicBezTo>
                  <a:pt x="5433" y="7787"/>
                  <a:pt x="5414" y="7757"/>
                  <a:pt x="5392" y="7757"/>
                </a:cubicBezTo>
                <a:close/>
                <a:moveTo>
                  <a:pt x="5607" y="7757"/>
                </a:moveTo>
                <a:cubicBezTo>
                  <a:pt x="5584" y="7757"/>
                  <a:pt x="5566" y="7787"/>
                  <a:pt x="5566" y="7825"/>
                </a:cubicBezTo>
                <a:cubicBezTo>
                  <a:pt x="5566" y="7863"/>
                  <a:pt x="5584" y="7893"/>
                  <a:pt x="5607" y="7893"/>
                </a:cubicBezTo>
                <a:cubicBezTo>
                  <a:pt x="5629" y="7893"/>
                  <a:pt x="5648" y="7863"/>
                  <a:pt x="5648" y="7825"/>
                </a:cubicBezTo>
                <a:cubicBezTo>
                  <a:pt x="5648" y="7787"/>
                  <a:pt x="5629" y="7757"/>
                  <a:pt x="5607" y="7757"/>
                </a:cubicBezTo>
                <a:close/>
                <a:moveTo>
                  <a:pt x="5814" y="7757"/>
                </a:moveTo>
                <a:cubicBezTo>
                  <a:pt x="5791" y="7757"/>
                  <a:pt x="5773" y="7787"/>
                  <a:pt x="5773" y="7825"/>
                </a:cubicBezTo>
                <a:cubicBezTo>
                  <a:pt x="5773" y="7863"/>
                  <a:pt x="5791" y="7893"/>
                  <a:pt x="5814" y="7893"/>
                </a:cubicBezTo>
                <a:cubicBezTo>
                  <a:pt x="5837" y="7893"/>
                  <a:pt x="5855" y="7863"/>
                  <a:pt x="5855" y="7825"/>
                </a:cubicBezTo>
                <a:cubicBezTo>
                  <a:pt x="5855" y="7787"/>
                  <a:pt x="5837" y="7757"/>
                  <a:pt x="5814" y="7757"/>
                </a:cubicBezTo>
                <a:close/>
                <a:moveTo>
                  <a:pt x="6021" y="7757"/>
                </a:moveTo>
                <a:cubicBezTo>
                  <a:pt x="5999" y="7757"/>
                  <a:pt x="5980" y="7787"/>
                  <a:pt x="5980" y="7825"/>
                </a:cubicBezTo>
                <a:cubicBezTo>
                  <a:pt x="5980" y="7863"/>
                  <a:pt x="5999" y="7893"/>
                  <a:pt x="6021" y="7893"/>
                </a:cubicBezTo>
                <a:cubicBezTo>
                  <a:pt x="6044" y="7893"/>
                  <a:pt x="6062" y="7863"/>
                  <a:pt x="6062" y="7825"/>
                </a:cubicBezTo>
                <a:cubicBezTo>
                  <a:pt x="6062" y="7787"/>
                  <a:pt x="6044" y="7757"/>
                  <a:pt x="6021" y="7757"/>
                </a:cubicBezTo>
                <a:close/>
                <a:moveTo>
                  <a:pt x="6865" y="7757"/>
                </a:moveTo>
                <a:cubicBezTo>
                  <a:pt x="6862" y="7757"/>
                  <a:pt x="6858" y="7757"/>
                  <a:pt x="6855" y="7759"/>
                </a:cubicBezTo>
                <a:cubicBezTo>
                  <a:pt x="6856" y="7776"/>
                  <a:pt x="6861" y="7804"/>
                  <a:pt x="6875" y="7804"/>
                </a:cubicBezTo>
                <a:cubicBezTo>
                  <a:pt x="6883" y="7804"/>
                  <a:pt x="6891" y="7795"/>
                  <a:pt x="6896" y="7781"/>
                </a:cubicBezTo>
                <a:cubicBezTo>
                  <a:pt x="6889" y="7766"/>
                  <a:pt x="6877" y="7757"/>
                  <a:pt x="6865" y="7757"/>
                </a:cubicBezTo>
                <a:close/>
                <a:moveTo>
                  <a:pt x="10015" y="7757"/>
                </a:moveTo>
                <a:cubicBezTo>
                  <a:pt x="10008" y="7757"/>
                  <a:pt x="10001" y="7760"/>
                  <a:pt x="9995" y="7765"/>
                </a:cubicBezTo>
                <a:cubicBezTo>
                  <a:pt x="10002" y="7808"/>
                  <a:pt x="10017" y="7842"/>
                  <a:pt x="10046" y="7842"/>
                </a:cubicBezTo>
                <a:cubicBezTo>
                  <a:pt x="10046" y="7853"/>
                  <a:pt x="10047" y="7859"/>
                  <a:pt x="10048" y="7864"/>
                </a:cubicBezTo>
                <a:cubicBezTo>
                  <a:pt x="10053" y="7853"/>
                  <a:pt x="10056" y="7839"/>
                  <a:pt x="10056" y="7825"/>
                </a:cubicBezTo>
                <a:cubicBezTo>
                  <a:pt x="10056" y="7787"/>
                  <a:pt x="10037" y="7757"/>
                  <a:pt x="10015" y="7757"/>
                </a:cubicBezTo>
                <a:close/>
                <a:moveTo>
                  <a:pt x="10220" y="7757"/>
                </a:moveTo>
                <a:cubicBezTo>
                  <a:pt x="10198" y="7757"/>
                  <a:pt x="10179" y="7787"/>
                  <a:pt x="10179" y="7825"/>
                </a:cubicBezTo>
                <a:cubicBezTo>
                  <a:pt x="10179" y="7863"/>
                  <a:pt x="10198" y="7893"/>
                  <a:pt x="10220" y="7893"/>
                </a:cubicBezTo>
                <a:cubicBezTo>
                  <a:pt x="10243" y="7893"/>
                  <a:pt x="10261" y="7863"/>
                  <a:pt x="10261" y="7825"/>
                </a:cubicBezTo>
                <a:cubicBezTo>
                  <a:pt x="10261" y="7787"/>
                  <a:pt x="10243" y="7757"/>
                  <a:pt x="10220" y="7757"/>
                </a:cubicBezTo>
                <a:close/>
                <a:moveTo>
                  <a:pt x="10435" y="7757"/>
                </a:moveTo>
                <a:cubicBezTo>
                  <a:pt x="10413" y="7757"/>
                  <a:pt x="10394" y="7787"/>
                  <a:pt x="10394" y="7825"/>
                </a:cubicBezTo>
                <a:cubicBezTo>
                  <a:pt x="10394" y="7863"/>
                  <a:pt x="10413" y="7893"/>
                  <a:pt x="10435" y="7893"/>
                </a:cubicBezTo>
                <a:cubicBezTo>
                  <a:pt x="10458" y="7893"/>
                  <a:pt x="10476" y="7863"/>
                  <a:pt x="10476" y="7825"/>
                </a:cubicBezTo>
                <a:cubicBezTo>
                  <a:pt x="10476" y="7787"/>
                  <a:pt x="10458" y="7757"/>
                  <a:pt x="10435" y="7757"/>
                </a:cubicBezTo>
                <a:close/>
                <a:moveTo>
                  <a:pt x="10643" y="7757"/>
                </a:moveTo>
                <a:cubicBezTo>
                  <a:pt x="10620" y="7757"/>
                  <a:pt x="10602" y="7787"/>
                  <a:pt x="10602" y="7825"/>
                </a:cubicBezTo>
                <a:cubicBezTo>
                  <a:pt x="10602" y="7863"/>
                  <a:pt x="10620" y="7893"/>
                  <a:pt x="10643" y="7893"/>
                </a:cubicBezTo>
                <a:cubicBezTo>
                  <a:pt x="10665" y="7893"/>
                  <a:pt x="10684" y="7863"/>
                  <a:pt x="10684" y="7825"/>
                </a:cubicBezTo>
                <a:cubicBezTo>
                  <a:pt x="10684" y="7787"/>
                  <a:pt x="10665" y="7757"/>
                  <a:pt x="10643" y="7757"/>
                </a:cubicBezTo>
                <a:close/>
                <a:moveTo>
                  <a:pt x="10850" y="7757"/>
                </a:moveTo>
                <a:cubicBezTo>
                  <a:pt x="10827" y="7757"/>
                  <a:pt x="10809" y="7787"/>
                  <a:pt x="10809" y="7825"/>
                </a:cubicBezTo>
                <a:cubicBezTo>
                  <a:pt x="10809" y="7863"/>
                  <a:pt x="10827" y="7893"/>
                  <a:pt x="10850" y="7893"/>
                </a:cubicBezTo>
                <a:cubicBezTo>
                  <a:pt x="10873" y="7893"/>
                  <a:pt x="10891" y="7863"/>
                  <a:pt x="10891" y="7825"/>
                </a:cubicBezTo>
                <a:cubicBezTo>
                  <a:pt x="10891" y="7787"/>
                  <a:pt x="10873" y="7757"/>
                  <a:pt x="10850" y="7757"/>
                </a:cubicBezTo>
                <a:close/>
                <a:moveTo>
                  <a:pt x="11065" y="7757"/>
                </a:moveTo>
                <a:cubicBezTo>
                  <a:pt x="11042" y="7757"/>
                  <a:pt x="11024" y="7787"/>
                  <a:pt x="11024" y="7825"/>
                </a:cubicBezTo>
                <a:cubicBezTo>
                  <a:pt x="11024" y="7863"/>
                  <a:pt x="11042" y="7893"/>
                  <a:pt x="11065" y="7893"/>
                </a:cubicBezTo>
                <a:cubicBezTo>
                  <a:pt x="11087" y="7893"/>
                  <a:pt x="11106" y="7863"/>
                  <a:pt x="11106" y="7825"/>
                </a:cubicBezTo>
                <a:cubicBezTo>
                  <a:pt x="11106" y="7787"/>
                  <a:pt x="11087" y="7757"/>
                  <a:pt x="11065" y="7757"/>
                </a:cubicBezTo>
                <a:close/>
                <a:moveTo>
                  <a:pt x="11272" y="7757"/>
                </a:moveTo>
                <a:cubicBezTo>
                  <a:pt x="11249" y="7757"/>
                  <a:pt x="11231" y="7787"/>
                  <a:pt x="11231" y="7825"/>
                </a:cubicBezTo>
                <a:cubicBezTo>
                  <a:pt x="11231" y="7863"/>
                  <a:pt x="11249" y="7893"/>
                  <a:pt x="11272" y="7893"/>
                </a:cubicBezTo>
                <a:cubicBezTo>
                  <a:pt x="11295" y="7893"/>
                  <a:pt x="11313" y="7863"/>
                  <a:pt x="11313" y="7825"/>
                </a:cubicBezTo>
                <a:cubicBezTo>
                  <a:pt x="11313" y="7787"/>
                  <a:pt x="11295" y="7757"/>
                  <a:pt x="11272" y="7757"/>
                </a:cubicBezTo>
                <a:close/>
                <a:moveTo>
                  <a:pt x="11479" y="7757"/>
                </a:moveTo>
                <a:cubicBezTo>
                  <a:pt x="11457" y="7757"/>
                  <a:pt x="11438" y="7787"/>
                  <a:pt x="11438" y="7825"/>
                </a:cubicBezTo>
                <a:cubicBezTo>
                  <a:pt x="11438" y="7863"/>
                  <a:pt x="11457" y="7893"/>
                  <a:pt x="11479" y="7893"/>
                </a:cubicBezTo>
                <a:cubicBezTo>
                  <a:pt x="11502" y="7893"/>
                  <a:pt x="11520" y="7863"/>
                  <a:pt x="11520" y="7825"/>
                </a:cubicBezTo>
                <a:cubicBezTo>
                  <a:pt x="11520" y="7787"/>
                  <a:pt x="11502" y="7757"/>
                  <a:pt x="11479" y="7757"/>
                </a:cubicBezTo>
                <a:close/>
                <a:moveTo>
                  <a:pt x="11694" y="7757"/>
                </a:moveTo>
                <a:cubicBezTo>
                  <a:pt x="11672" y="7757"/>
                  <a:pt x="11653" y="7787"/>
                  <a:pt x="11653" y="7825"/>
                </a:cubicBezTo>
                <a:cubicBezTo>
                  <a:pt x="11653" y="7863"/>
                  <a:pt x="11672" y="7893"/>
                  <a:pt x="11694" y="7893"/>
                </a:cubicBezTo>
                <a:cubicBezTo>
                  <a:pt x="11717" y="7893"/>
                  <a:pt x="11735" y="7863"/>
                  <a:pt x="11735" y="7825"/>
                </a:cubicBezTo>
                <a:cubicBezTo>
                  <a:pt x="11735" y="7787"/>
                  <a:pt x="11717" y="7757"/>
                  <a:pt x="11694" y="7757"/>
                </a:cubicBezTo>
                <a:close/>
                <a:moveTo>
                  <a:pt x="11902" y="7757"/>
                </a:moveTo>
                <a:cubicBezTo>
                  <a:pt x="11879" y="7757"/>
                  <a:pt x="11861" y="7787"/>
                  <a:pt x="11861" y="7825"/>
                </a:cubicBezTo>
                <a:cubicBezTo>
                  <a:pt x="11861" y="7863"/>
                  <a:pt x="11879" y="7893"/>
                  <a:pt x="11902" y="7893"/>
                </a:cubicBezTo>
                <a:cubicBezTo>
                  <a:pt x="11910" y="7893"/>
                  <a:pt x="11917" y="7889"/>
                  <a:pt x="11924" y="7882"/>
                </a:cubicBezTo>
                <a:cubicBezTo>
                  <a:pt x="11930" y="7870"/>
                  <a:pt x="11936" y="7857"/>
                  <a:pt x="11941" y="7844"/>
                </a:cubicBezTo>
                <a:cubicBezTo>
                  <a:pt x="11942" y="7838"/>
                  <a:pt x="11943" y="7831"/>
                  <a:pt x="11943" y="7825"/>
                </a:cubicBezTo>
                <a:cubicBezTo>
                  <a:pt x="11943" y="7787"/>
                  <a:pt x="11924" y="7757"/>
                  <a:pt x="11902" y="7757"/>
                </a:cubicBezTo>
                <a:close/>
                <a:moveTo>
                  <a:pt x="12109" y="7757"/>
                </a:moveTo>
                <a:cubicBezTo>
                  <a:pt x="12086" y="7757"/>
                  <a:pt x="12068" y="7787"/>
                  <a:pt x="12068" y="7825"/>
                </a:cubicBezTo>
                <a:cubicBezTo>
                  <a:pt x="12068" y="7863"/>
                  <a:pt x="12086" y="7893"/>
                  <a:pt x="12109" y="7893"/>
                </a:cubicBezTo>
                <a:cubicBezTo>
                  <a:pt x="12132" y="7893"/>
                  <a:pt x="12150" y="7863"/>
                  <a:pt x="12150" y="7825"/>
                </a:cubicBezTo>
                <a:cubicBezTo>
                  <a:pt x="12150" y="7787"/>
                  <a:pt x="12132" y="7757"/>
                  <a:pt x="12109" y="7757"/>
                </a:cubicBezTo>
                <a:close/>
                <a:moveTo>
                  <a:pt x="12323" y="7757"/>
                </a:moveTo>
                <a:cubicBezTo>
                  <a:pt x="12303" y="7757"/>
                  <a:pt x="12286" y="7780"/>
                  <a:pt x="12283" y="7812"/>
                </a:cubicBezTo>
                <a:cubicBezTo>
                  <a:pt x="12301" y="7796"/>
                  <a:pt x="12322" y="7780"/>
                  <a:pt x="12342" y="7764"/>
                </a:cubicBezTo>
                <a:cubicBezTo>
                  <a:pt x="12336" y="7759"/>
                  <a:pt x="12330" y="7757"/>
                  <a:pt x="12323" y="7757"/>
                </a:cubicBezTo>
                <a:close/>
                <a:moveTo>
                  <a:pt x="12531" y="7757"/>
                </a:moveTo>
                <a:cubicBezTo>
                  <a:pt x="12508" y="7757"/>
                  <a:pt x="12490" y="7787"/>
                  <a:pt x="12490" y="7825"/>
                </a:cubicBezTo>
                <a:cubicBezTo>
                  <a:pt x="12490" y="7863"/>
                  <a:pt x="12508" y="7893"/>
                  <a:pt x="12531" y="7893"/>
                </a:cubicBezTo>
                <a:cubicBezTo>
                  <a:pt x="12554" y="7893"/>
                  <a:pt x="12572" y="7863"/>
                  <a:pt x="12572" y="7825"/>
                </a:cubicBezTo>
                <a:cubicBezTo>
                  <a:pt x="12572" y="7787"/>
                  <a:pt x="12554" y="7757"/>
                  <a:pt x="12531" y="7757"/>
                </a:cubicBezTo>
                <a:close/>
                <a:moveTo>
                  <a:pt x="12738" y="7757"/>
                </a:moveTo>
                <a:cubicBezTo>
                  <a:pt x="12716" y="7757"/>
                  <a:pt x="12697" y="7787"/>
                  <a:pt x="12697" y="7825"/>
                </a:cubicBezTo>
                <a:cubicBezTo>
                  <a:pt x="12697" y="7863"/>
                  <a:pt x="12716" y="7893"/>
                  <a:pt x="12738" y="7893"/>
                </a:cubicBezTo>
                <a:cubicBezTo>
                  <a:pt x="12761" y="7893"/>
                  <a:pt x="12779" y="7863"/>
                  <a:pt x="12779" y="7825"/>
                </a:cubicBezTo>
                <a:cubicBezTo>
                  <a:pt x="12779" y="7787"/>
                  <a:pt x="12761" y="7757"/>
                  <a:pt x="12738" y="7757"/>
                </a:cubicBezTo>
                <a:close/>
                <a:moveTo>
                  <a:pt x="12953" y="7757"/>
                </a:moveTo>
                <a:cubicBezTo>
                  <a:pt x="12931" y="7757"/>
                  <a:pt x="12912" y="7787"/>
                  <a:pt x="12912" y="7825"/>
                </a:cubicBezTo>
                <a:cubicBezTo>
                  <a:pt x="12912" y="7863"/>
                  <a:pt x="12931" y="7893"/>
                  <a:pt x="12953" y="7893"/>
                </a:cubicBezTo>
                <a:cubicBezTo>
                  <a:pt x="12964" y="7893"/>
                  <a:pt x="12973" y="7886"/>
                  <a:pt x="12981" y="7875"/>
                </a:cubicBezTo>
                <a:cubicBezTo>
                  <a:pt x="12984" y="7864"/>
                  <a:pt x="12987" y="7855"/>
                  <a:pt x="12989" y="7851"/>
                </a:cubicBezTo>
                <a:cubicBezTo>
                  <a:pt x="12989" y="7851"/>
                  <a:pt x="12991" y="7851"/>
                  <a:pt x="12991" y="7851"/>
                </a:cubicBezTo>
                <a:cubicBezTo>
                  <a:pt x="12993" y="7843"/>
                  <a:pt x="12994" y="7834"/>
                  <a:pt x="12994" y="7825"/>
                </a:cubicBezTo>
                <a:cubicBezTo>
                  <a:pt x="12994" y="7787"/>
                  <a:pt x="12976" y="7757"/>
                  <a:pt x="12953" y="7757"/>
                </a:cubicBezTo>
                <a:close/>
                <a:moveTo>
                  <a:pt x="13373" y="7757"/>
                </a:moveTo>
                <a:cubicBezTo>
                  <a:pt x="13361" y="7757"/>
                  <a:pt x="13350" y="7766"/>
                  <a:pt x="13342" y="7780"/>
                </a:cubicBezTo>
                <a:cubicBezTo>
                  <a:pt x="13360" y="7810"/>
                  <a:pt x="13373" y="7847"/>
                  <a:pt x="13387" y="7889"/>
                </a:cubicBezTo>
                <a:cubicBezTo>
                  <a:pt x="13402" y="7879"/>
                  <a:pt x="13414" y="7855"/>
                  <a:pt x="13414" y="7825"/>
                </a:cubicBezTo>
                <a:cubicBezTo>
                  <a:pt x="13414" y="7787"/>
                  <a:pt x="13396" y="7757"/>
                  <a:pt x="13373" y="7757"/>
                </a:cubicBezTo>
                <a:close/>
                <a:moveTo>
                  <a:pt x="13583" y="7757"/>
                </a:moveTo>
                <a:cubicBezTo>
                  <a:pt x="13560" y="7757"/>
                  <a:pt x="13542" y="7787"/>
                  <a:pt x="13542" y="7825"/>
                </a:cubicBezTo>
                <a:cubicBezTo>
                  <a:pt x="13542" y="7863"/>
                  <a:pt x="13560" y="7893"/>
                  <a:pt x="13583" y="7893"/>
                </a:cubicBezTo>
                <a:cubicBezTo>
                  <a:pt x="13605" y="7893"/>
                  <a:pt x="13624" y="7863"/>
                  <a:pt x="13624" y="7825"/>
                </a:cubicBezTo>
                <a:cubicBezTo>
                  <a:pt x="13624" y="7787"/>
                  <a:pt x="13605" y="7757"/>
                  <a:pt x="13583" y="7757"/>
                </a:cubicBezTo>
                <a:close/>
                <a:moveTo>
                  <a:pt x="13790" y="7757"/>
                </a:moveTo>
                <a:cubicBezTo>
                  <a:pt x="13767" y="7757"/>
                  <a:pt x="13749" y="7787"/>
                  <a:pt x="13749" y="7825"/>
                </a:cubicBezTo>
                <a:cubicBezTo>
                  <a:pt x="13749" y="7863"/>
                  <a:pt x="13767" y="7893"/>
                  <a:pt x="13790" y="7893"/>
                </a:cubicBezTo>
                <a:cubicBezTo>
                  <a:pt x="13813" y="7893"/>
                  <a:pt x="13831" y="7863"/>
                  <a:pt x="13831" y="7825"/>
                </a:cubicBezTo>
                <a:cubicBezTo>
                  <a:pt x="13831" y="7787"/>
                  <a:pt x="13813" y="7757"/>
                  <a:pt x="13790" y="7757"/>
                </a:cubicBezTo>
                <a:close/>
                <a:moveTo>
                  <a:pt x="13997" y="7757"/>
                </a:moveTo>
                <a:cubicBezTo>
                  <a:pt x="13975" y="7757"/>
                  <a:pt x="13956" y="7787"/>
                  <a:pt x="13956" y="7825"/>
                </a:cubicBezTo>
                <a:cubicBezTo>
                  <a:pt x="13956" y="7863"/>
                  <a:pt x="13975" y="7893"/>
                  <a:pt x="13997" y="7893"/>
                </a:cubicBezTo>
                <a:cubicBezTo>
                  <a:pt x="14020" y="7893"/>
                  <a:pt x="14038" y="7863"/>
                  <a:pt x="14038" y="7825"/>
                </a:cubicBezTo>
                <a:cubicBezTo>
                  <a:pt x="14038" y="7787"/>
                  <a:pt x="14020" y="7757"/>
                  <a:pt x="13997" y="7757"/>
                </a:cubicBezTo>
                <a:close/>
                <a:moveTo>
                  <a:pt x="14212" y="7757"/>
                </a:moveTo>
                <a:cubicBezTo>
                  <a:pt x="14190" y="7757"/>
                  <a:pt x="14171" y="7787"/>
                  <a:pt x="14171" y="7825"/>
                </a:cubicBezTo>
                <a:cubicBezTo>
                  <a:pt x="14171" y="7863"/>
                  <a:pt x="14190" y="7893"/>
                  <a:pt x="14212" y="7893"/>
                </a:cubicBezTo>
                <a:cubicBezTo>
                  <a:pt x="14235" y="7893"/>
                  <a:pt x="14253" y="7863"/>
                  <a:pt x="14253" y="7825"/>
                </a:cubicBezTo>
                <a:cubicBezTo>
                  <a:pt x="14253" y="7787"/>
                  <a:pt x="14235" y="7757"/>
                  <a:pt x="14212" y="7757"/>
                </a:cubicBezTo>
                <a:close/>
                <a:moveTo>
                  <a:pt x="14420" y="7757"/>
                </a:moveTo>
                <a:cubicBezTo>
                  <a:pt x="14397" y="7757"/>
                  <a:pt x="14379" y="7787"/>
                  <a:pt x="14379" y="7825"/>
                </a:cubicBezTo>
                <a:cubicBezTo>
                  <a:pt x="14379" y="7863"/>
                  <a:pt x="14397" y="7893"/>
                  <a:pt x="14420" y="7893"/>
                </a:cubicBezTo>
                <a:cubicBezTo>
                  <a:pt x="14442" y="7893"/>
                  <a:pt x="14461" y="7863"/>
                  <a:pt x="14461" y="7825"/>
                </a:cubicBezTo>
                <a:cubicBezTo>
                  <a:pt x="14461" y="7787"/>
                  <a:pt x="14442" y="7757"/>
                  <a:pt x="14420" y="7757"/>
                </a:cubicBezTo>
                <a:close/>
                <a:moveTo>
                  <a:pt x="14627" y="7757"/>
                </a:moveTo>
                <a:cubicBezTo>
                  <a:pt x="14604" y="7757"/>
                  <a:pt x="14586" y="7787"/>
                  <a:pt x="14586" y="7825"/>
                </a:cubicBezTo>
                <a:cubicBezTo>
                  <a:pt x="14586" y="7863"/>
                  <a:pt x="14604" y="7893"/>
                  <a:pt x="14627" y="7893"/>
                </a:cubicBezTo>
                <a:cubicBezTo>
                  <a:pt x="14649" y="7893"/>
                  <a:pt x="14668" y="7863"/>
                  <a:pt x="14668" y="7825"/>
                </a:cubicBezTo>
                <a:cubicBezTo>
                  <a:pt x="14668" y="7787"/>
                  <a:pt x="14649" y="7757"/>
                  <a:pt x="14627" y="7757"/>
                </a:cubicBezTo>
                <a:close/>
                <a:moveTo>
                  <a:pt x="14842" y="7757"/>
                </a:moveTo>
                <a:cubicBezTo>
                  <a:pt x="14819" y="7757"/>
                  <a:pt x="14801" y="7787"/>
                  <a:pt x="14801" y="7825"/>
                </a:cubicBezTo>
                <a:cubicBezTo>
                  <a:pt x="14801" y="7863"/>
                  <a:pt x="14819" y="7893"/>
                  <a:pt x="14842" y="7893"/>
                </a:cubicBezTo>
                <a:cubicBezTo>
                  <a:pt x="14864" y="7893"/>
                  <a:pt x="14883" y="7863"/>
                  <a:pt x="14883" y="7825"/>
                </a:cubicBezTo>
                <a:cubicBezTo>
                  <a:pt x="14883" y="7787"/>
                  <a:pt x="14864" y="7757"/>
                  <a:pt x="14842" y="7757"/>
                </a:cubicBezTo>
                <a:close/>
                <a:moveTo>
                  <a:pt x="15049" y="7757"/>
                </a:moveTo>
                <a:cubicBezTo>
                  <a:pt x="15026" y="7757"/>
                  <a:pt x="15008" y="7787"/>
                  <a:pt x="15008" y="7825"/>
                </a:cubicBezTo>
                <a:cubicBezTo>
                  <a:pt x="15008" y="7863"/>
                  <a:pt x="15026" y="7893"/>
                  <a:pt x="15049" y="7893"/>
                </a:cubicBezTo>
                <a:cubicBezTo>
                  <a:pt x="15072" y="7893"/>
                  <a:pt x="15090" y="7863"/>
                  <a:pt x="15090" y="7825"/>
                </a:cubicBezTo>
                <a:cubicBezTo>
                  <a:pt x="15090" y="7787"/>
                  <a:pt x="15072" y="7757"/>
                  <a:pt x="15049" y="7757"/>
                </a:cubicBezTo>
                <a:close/>
                <a:moveTo>
                  <a:pt x="15256" y="7757"/>
                </a:moveTo>
                <a:cubicBezTo>
                  <a:pt x="15234" y="7757"/>
                  <a:pt x="15215" y="7787"/>
                  <a:pt x="15215" y="7825"/>
                </a:cubicBezTo>
                <a:cubicBezTo>
                  <a:pt x="15215" y="7863"/>
                  <a:pt x="15234" y="7893"/>
                  <a:pt x="15256" y="7893"/>
                </a:cubicBezTo>
                <a:cubicBezTo>
                  <a:pt x="15279" y="7893"/>
                  <a:pt x="15297" y="7863"/>
                  <a:pt x="15297" y="7825"/>
                </a:cubicBezTo>
                <a:cubicBezTo>
                  <a:pt x="15297" y="7787"/>
                  <a:pt x="15279" y="7757"/>
                  <a:pt x="15256" y="7757"/>
                </a:cubicBezTo>
                <a:close/>
                <a:moveTo>
                  <a:pt x="15471" y="7757"/>
                </a:moveTo>
                <a:cubicBezTo>
                  <a:pt x="15449" y="7757"/>
                  <a:pt x="15430" y="7787"/>
                  <a:pt x="15430" y="7825"/>
                </a:cubicBezTo>
                <a:cubicBezTo>
                  <a:pt x="15430" y="7863"/>
                  <a:pt x="15449" y="7893"/>
                  <a:pt x="15471" y="7893"/>
                </a:cubicBezTo>
                <a:cubicBezTo>
                  <a:pt x="15494" y="7893"/>
                  <a:pt x="15512" y="7863"/>
                  <a:pt x="15512" y="7825"/>
                </a:cubicBezTo>
                <a:cubicBezTo>
                  <a:pt x="15512" y="7787"/>
                  <a:pt x="15494" y="7757"/>
                  <a:pt x="15471" y="7757"/>
                </a:cubicBezTo>
                <a:close/>
                <a:moveTo>
                  <a:pt x="15679" y="7757"/>
                </a:moveTo>
                <a:cubicBezTo>
                  <a:pt x="15656" y="7757"/>
                  <a:pt x="15638" y="7787"/>
                  <a:pt x="15638" y="7825"/>
                </a:cubicBezTo>
                <a:cubicBezTo>
                  <a:pt x="15638" y="7863"/>
                  <a:pt x="15656" y="7893"/>
                  <a:pt x="15679" y="7893"/>
                </a:cubicBezTo>
                <a:cubicBezTo>
                  <a:pt x="15701" y="7893"/>
                  <a:pt x="15720" y="7863"/>
                  <a:pt x="15720" y="7825"/>
                </a:cubicBezTo>
                <a:cubicBezTo>
                  <a:pt x="15720" y="7787"/>
                  <a:pt x="15701" y="7757"/>
                  <a:pt x="15679" y="7757"/>
                </a:cubicBezTo>
                <a:close/>
                <a:moveTo>
                  <a:pt x="15894" y="7757"/>
                </a:moveTo>
                <a:cubicBezTo>
                  <a:pt x="15871" y="7757"/>
                  <a:pt x="15853" y="7787"/>
                  <a:pt x="15853" y="7825"/>
                </a:cubicBezTo>
                <a:cubicBezTo>
                  <a:pt x="15853" y="7863"/>
                  <a:pt x="15871" y="7893"/>
                  <a:pt x="15894" y="7893"/>
                </a:cubicBezTo>
                <a:cubicBezTo>
                  <a:pt x="15916" y="7893"/>
                  <a:pt x="15935" y="7863"/>
                  <a:pt x="15935" y="7825"/>
                </a:cubicBezTo>
                <a:cubicBezTo>
                  <a:pt x="15935" y="7787"/>
                  <a:pt x="15916" y="7757"/>
                  <a:pt x="15894" y="7757"/>
                </a:cubicBezTo>
                <a:close/>
                <a:moveTo>
                  <a:pt x="16101" y="7757"/>
                </a:moveTo>
                <a:cubicBezTo>
                  <a:pt x="16078" y="7757"/>
                  <a:pt x="16060" y="7787"/>
                  <a:pt x="16060" y="7825"/>
                </a:cubicBezTo>
                <a:cubicBezTo>
                  <a:pt x="16060" y="7863"/>
                  <a:pt x="16078" y="7893"/>
                  <a:pt x="16101" y="7893"/>
                </a:cubicBezTo>
                <a:cubicBezTo>
                  <a:pt x="16123" y="7893"/>
                  <a:pt x="16142" y="7863"/>
                  <a:pt x="16142" y="7825"/>
                </a:cubicBezTo>
                <a:cubicBezTo>
                  <a:pt x="16142" y="7787"/>
                  <a:pt x="16123" y="7757"/>
                  <a:pt x="16101" y="7757"/>
                </a:cubicBezTo>
                <a:close/>
                <a:moveTo>
                  <a:pt x="16308" y="7757"/>
                </a:moveTo>
                <a:cubicBezTo>
                  <a:pt x="16285" y="7757"/>
                  <a:pt x="16267" y="7787"/>
                  <a:pt x="16267" y="7825"/>
                </a:cubicBezTo>
                <a:cubicBezTo>
                  <a:pt x="16267" y="7863"/>
                  <a:pt x="16285" y="7893"/>
                  <a:pt x="16308" y="7893"/>
                </a:cubicBezTo>
                <a:cubicBezTo>
                  <a:pt x="16331" y="7893"/>
                  <a:pt x="16349" y="7863"/>
                  <a:pt x="16349" y="7825"/>
                </a:cubicBezTo>
                <a:cubicBezTo>
                  <a:pt x="16349" y="7787"/>
                  <a:pt x="16331" y="7757"/>
                  <a:pt x="16308" y="7757"/>
                </a:cubicBezTo>
                <a:close/>
                <a:moveTo>
                  <a:pt x="16523" y="7757"/>
                </a:moveTo>
                <a:cubicBezTo>
                  <a:pt x="16500" y="7757"/>
                  <a:pt x="16482" y="7787"/>
                  <a:pt x="16482" y="7825"/>
                </a:cubicBezTo>
                <a:cubicBezTo>
                  <a:pt x="16482" y="7863"/>
                  <a:pt x="16500" y="7893"/>
                  <a:pt x="16523" y="7893"/>
                </a:cubicBezTo>
                <a:cubicBezTo>
                  <a:pt x="16546" y="7893"/>
                  <a:pt x="16564" y="7863"/>
                  <a:pt x="16564" y="7825"/>
                </a:cubicBezTo>
                <a:cubicBezTo>
                  <a:pt x="16564" y="7787"/>
                  <a:pt x="16546" y="7757"/>
                  <a:pt x="16523" y="7757"/>
                </a:cubicBezTo>
                <a:close/>
                <a:moveTo>
                  <a:pt x="16730" y="7757"/>
                </a:moveTo>
                <a:cubicBezTo>
                  <a:pt x="16708" y="7757"/>
                  <a:pt x="16689" y="7787"/>
                  <a:pt x="16689" y="7825"/>
                </a:cubicBezTo>
                <a:cubicBezTo>
                  <a:pt x="16689" y="7863"/>
                  <a:pt x="16708" y="7893"/>
                  <a:pt x="16730" y="7893"/>
                </a:cubicBezTo>
                <a:cubicBezTo>
                  <a:pt x="16753" y="7893"/>
                  <a:pt x="16771" y="7863"/>
                  <a:pt x="16771" y="7825"/>
                </a:cubicBezTo>
                <a:cubicBezTo>
                  <a:pt x="16771" y="7787"/>
                  <a:pt x="16753" y="7757"/>
                  <a:pt x="16730" y="7757"/>
                </a:cubicBezTo>
                <a:close/>
                <a:moveTo>
                  <a:pt x="16938" y="7757"/>
                </a:moveTo>
                <a:cubicBezTo>
                  <a:pt x="16915" y="7757"/>
                  <a:pt x="16897" y="7787"/>
                  <a:pt x="16897" y="7825"/>
                </a:cubicBezTo>
                <a:cubicBezTo>
                  <a:pt x="16897" y="7863"/>
                  <a:pt x="16915" y="7893"/>
                  <a:pt x="16938" y="7893"/>
                </a:cubicBezTo>
                <a:cubicBezTo>
                  <a:pt x="16960" y="7893"/>
                  <a:pt x="16979" y="7863"/>
                  <a:pt x="16979" y="7825"/>
                </a:cubicBezTo>
                <a:cubicBezTo>
                  <a:pt x="16979" y="7787"/>
                  <a:pt x="16960" y="7757"/>
                  <a:pt x="16938" y="7757"/>
                </a:cubicBezTo>
                <a:close/>
                <a:moveTo>
                  <a:pt x="17153" y="7757"/>
                </a:moveTo>
                <a:cubicBezTo>
                  <a:pt x="17130" y="7757"/>
                  <a:pt x="17111" y="7787"/>
                  <a:pt x="17111" y="7825"/>
                </a:cubicBezTo>
                <a:cubicBezTo>
                  <a:pt x="17111" y="7863"/>
                  <a:pt x="17130" y="7893"/>
                  <a:pt x="17153" y="7893"/>
                </a:cubicBezTo>
                <a:cubicBezTo>
                  <a:pt x="17175" y="7893"/>
                  <a:pt x="17194" y="7863"/>
                  <a:pt x="17194" y="7825"/>
                </a:cubicBezTo>
                <a:cubicBezTo>
                  <a:pt x="17194" y="7787"/>
                  <a:pt x="17175" y="7757"/>
                  <a:pt x="17153" y="7757"/>
                </a:cubicBezTo>
                <a:close/>
                <a:moveTo>
                  <a:pt x="17360" y="7757"/>
                </a:moveTo>
                <a:cubicBezTo>
                  <a:pt x="17337" y="7757"/>
                  <a:pt x="17319" y="7787"/>
                  <a:pt x="17319" y="7825"/>
                </a:cubicBezTo>
                <a:cubicBezTo>
                  <a:pt x="17319" y="7863"/>
                  <a:pt x="17337" y="7893"/>
                  <a:pt x="17360" y="7893"/>
                </a:cubicBezTo>
                <a:cubicBezTo>
                  <a:pt x="17382" y="7893"/>
                  <a:pt x="17401" y="7863"/>
                  <a:pt x="17401" y="7825"/>
                </a:cubicBezTo>
                <a:cubicBezTo>
                  <a:pt x="17401" y="7787"/>
                  <a:pt x="17382" y="7757"/>
                  <a:pt x="17360" y="7757"/>
                </a:cubicBezTo>
                <a:close/>
                <a:moveTo>
                  <a:pt x="17567" y="7757"/>
                </a:moveTo>
                <a:cubicBezTo>
                  <a:pt x="17544" y="7757"/>
                  <a:pt x="17526" y="7787"/>
                  <a:pt x="17526" y="7825"/>
                </a:cubicBezTo>
                <a:cubicBezTo>
                  <a:pt x="17526" y="7863"/>
                  <a:pt x="17544" y="7893"/>
                  <a:pt x="17567" y="7893"/>
                </a:cubicBezTo>
                <a:cubicBezTo>
                  <a:pt x="17590" y="7893"/>
                  <a:pt x="17608" y="7863"/>
                  <a:pt x="17608" y="7825"/>
                </a:cubicBezTo>
                <a:cubicBezTo>
                  <a:pt x="17608" y="7787"/>
                  <a:pt x="17590" y="7757"/>
                  <a:pt x="17567" y="7757"/>
                </a:cubicBezTo>
                <a:close/>
                <a:moveTo>
                  <a:pt x="17782" y="7757"/>
                </a:moveTo>
                <a:cubicBezTo>
                  <a:pt x="17759" y="7757"/>
                  <a:pt x="17741" y="7787"/>
                  <a:pt x="17741" y="7825"/>
                </a:cubicBezTo>
                <a:cubicBezTo>
                  <a:pt x="17741" y="7863"/>
                  <a:pt x="17759" y="7893"/>
                  <a:pt x="17782" y="7893"/>
                </a:cubicBezTo>
                <a:cubicBezTo>
                  <a:pt x="17805" y="7893"/>
                  <a:pt x="17823" y="7863"/>
                  <a:pt x="17823" y="7825"/>
                </a:cubicBezTo>
                <a:cubicBezTo>
                  <a:pt x="17823" y="7787"/>
                  <a:pt x="17805" y="7757"/>
                  <a:pt x="17782" y="7757"/>
                </a:cubicBezTo>
                <a:close/>
                <a:moveTo>
                  <a:pt x="17989" y="7757"/>
                </a:moveTo>
                <a:cubicBezTo>
                  <a:pt x="17967" y="7757"/>
                  <a:pt x="17948" y="7787"/>
                  <a:pt x="17948" y="7825"/>
                </a:cubicBezTo>
                <a:cubicBezTo>
                  <a:pt x="17948" y="7863"/>
                  <a:pt x="17967" y="7893"/>
                  <a:pt x="17989" y="7893"/>
                </a:cubicBezTo>
                <a:cubicBezTo>
                  <a:pt x="18012" y="7893"/>
                  <a:pt x="18030" y="7863"/>
                  <a:pt x="18030" y="7825"/>
                </a:cubicBezTo>
                <a:cubicBezTo>
                  <a:pt x="18030" y="7787"/>
                  <a:pt x="18012" y="7757"/>
                  <a:pt x="17989" y="7757"/>
                </a:cubicBezTo>
                <a:close/>
                <a:moveTo>
                  <a:pt x="18197" y="7757"/>
                </a:moveTo>
                <a:cubicBezTo>
                  <a:pt x="18174" y="7757"/>
                  <a:pt x="18156" y="7787"/>
                  <a:pt x="18156" y="7825"/>
                </a:cubicBezTo>
                <a:cubicBezTo>
                  <a:pt x="18156" y="7863"/>
                  <a:pt x="18174" y="7893"/>
                  <a:pt x="18197" y="7893"/>
                </a:cubicBezTo>
                <a:cubicBezTo>
                  <a:pt x="18219" y="7893"/>
                  <a:pt x="18238" y="7863"/>
                  <a:pt x="18238" y="7825"/>
                </a:cubicBezTo>
                <a:cubicBezTo>
                  <a:pt x="18238" y="7787"/>
                  <a:pt x="18219" y="7757"/>
                  <a:pt x="18197" y="7757"/>
                </a:cubicBezTo>
                <a:close/>
                <a:moveTo>
                  <a:pt x="18412" y="7757"/>
                </a:moveTo>
                <a:cubicBezTo>
                  <a:pt x="18389" y="7757"/>
                  <a:pt x="18370" y="7787"/>
                  <a:pt x="18370" y="7825"/>
                </a:cubicBezTo>
                <a:cubicBezTo>
                  <a:pt x="18370" y="7863"/>
                  <a:pt x="18389" y="7893"/>
                  <a:pt x="18412" y="7893"/>
                </a:cubicBezTo>
                <a:cubicBezTo>
                  <a:pt x="18434" y="7893"/>
                  <a:pt x="18453" y="7863"/>
                  <a:pt x="18453" y="7825"/>
                </a:cubicBezTo>
                <a:cubicBezTo>
                  <a:pt x="18453" y="7787"/>
                  <a:pt x="18434" y="7757"/>
                  <a:pt x="18412" y="7757"/>
                </a:cubicBezTo>
                <a:close/>
                <a:moveTo>
                  <a:pt x="18827" y="7757"/>
                </a:moveTo>
                <a:cubicBezTo>
                  <a:pt x="18823" y="7757"/>
                  <a:pt x="18819" y="7758"/>
                  <a:pt x="18816" y="7759"/>
                </a:cubicBezTo>
                <a:cubicBezTo>
                  <a:pt x="18820" y="7775"/>
                  <a:pt x="18827" y="7790"/>
                  <a:pt x="18834" y="7787"/>
                </a:cubicBezTo>
                <a:cubicBezTo>
                  <a:pt x="18836" y="7787"/>
                  <a:pt x="18840" y="7783"/>
                  <a:pt x="18840" y="7783"/>
                </a:cubicBezTo>
                <a:cubicBezTo>
                  <a:pt x="18838" y="7774"/>
                  <a:pt x="18836" y="7766"/>
                  <a:pt x="18833" y="7758"/>
                </a:cubicBezTo>
                <a:cubicBezTo>
                  <a:pt x="18831" y="7757"/>
                  <a:pt x="18829" y="7757"/>
                  <a:pt x="18827" y="7757"/>
                </a:cubicBezTo>
                <a:close/>
                <a:moveTo>
                  <a:pt x="4742" y="7769"/>
                </a:moveTo>
                <a:cubicBezTo>
                  <a:pt x="4729" y="7781"/>
                  <a:pt x="4721" y="7803"/>
                  <a:pt x="4721" y="7828"/>
                </a:cubicBezTo>
                <a:cubicBezTo>
                  <a:pt x="4721" y="7866"/>
                  <a:pt x="4740" y="7897"/>
                  <a:pt x="4762" y="7897"/>
                </a:cubicBezTo>
                <a:cubicBezTo>
                  <a:pt x="4780" y="7897"/>
                  <a:pt x="4795" y="7878"/>
                  <a:pt x="4801" y="7851"/>
                </a:cubicBezTo>
                <a:cubicBezTo>
                  <a:pt x="4788" y="7845"/>
                  <a:pt x="4775" y="7827"/>
                  <a:pt x="4773" y="7803"/>
                </a:cubicBezTo>
                <a:lnTo>
                  <a:pt x="4730" y="7803"/>
                </a:lnTo>
                <a:cubicBezTo>
                  <a:pt x="4734" y="7790"/>
                  <a:pt x="4738" y="7780"/>
                  <a:pt x="4742" y="7769"/>
                </a:cubicBezTo>
                <a:close/>
                <a:moveTo>
                  <a:pt x="6219" y="7782"/>
                </a:moveTo>
                <a:cubicBezTo>
                  <a:pt x="6215" y="7787"/>
                  <a:pt x="6210" y="7799"/>
                  <a:pt x="6210" y="7812"/>
                </a:cubicBezTo>
                <a:cubicBezTo>
                  <a:pt x="6210" y="7829"/>
                  <a:pt x="6236" y="7862"/>
                  <a:pt x="6260" y="7888"/>
                </a:cubicBezTo>
                <a:cubicBezTo>
                  <a:pt x="6267" y="7879"/>
                  <a:pt x="6273" y="7865"/>
                  <a:pt x="6275" y="7850"/>
                </a:cubicBezTo>
                <a:lnTo>
                  <a:pt x="6266" y="7850"/>
                </a:lnTo>
                <a:cubicBezTo>
                  <a:pt x="6245" y="7842"/>
                  <a:pt x="6230" y="7825"/>
                  <a:pt x="6219" y="7782"/>
                </a:cubicBezTo>
                <a:close/>
                <a:moveTo>
                  <a:pt x="6430" y="7782"/>
                </a:moveTo>
                <a:cubicBezTo>
                  <a:pt x="6422" y="7787"/>
                  <a:pt x="6411" y="7811"/>
                  <a:pt x="6402" y="7837"/>
                </a:cubicBezTo>
                <a:cubicBezTo>
                  <a:pt x="6405" y="7871"/>
                  <a:pt x="6422" y="7897"/>
                  <a:pt x="6443" y="7897"/>
                </a:cubicBezTo>
                <a:cubicBezTo>
                  <a:pt x="6450" y="7897"/>
                  <a:pt x="6456" y="7894"/>
                  <a:pt x="6462" y="7889"/>
                </a:cubicBezTo>
                <a:cubicBezTo>
                  <a:pt x="6413" y="7889"/>
                  <a:pt x="6445" y="7863"/>
                  <a:pt x="6445" y="7825"/>
                </a:cubicBezTo>
                <a:cubicBezTo>
                  <a:pt x="6445" y="7807"/>
                  <a:pt x="6434" y="7799"/>
                  <a:pt x="6430" y="7782"/>
                </a:cubicBezTo>
                <a:close/>
                <a:moveTo>
                  <a:pt x="4572" y="7808"/>
                </a:moveTo>
                <a:cubicBezTo>
                  <a:pt x="4558" y="7812"/>
                  <a:pt x="4549" y="7825"/>
                  <a:pt x="4534" y="7838"/>
                </a:cubicBezTo>
                <a:lnTo>
                  <a:pt x="4514" y="7838"/>
                </a:lnTo>
                <a:cubicBezTo>
                  <a:pt x="4515" y="7873"/>
                  <a:pt x="4533" y="7901"/>
                  <a:pt x="4555" y="7901"/>
                </a:cubicBezTo>
                <a:cubicBezTo>
                  <a:pt x="4574" y="7901"/>
                  <a:pt x="4590" y="7879"/>
                  <a:pt x="4594" y="7849"/>
                </a:cubicBezTo>
                <a:cubicBezTo>
                  <a:pt x="4584" y="7846"/>
                  <a:pt x="4579" y="7837"/>
                  <a:pt x="4572" y="7808"/>
                </a:cubicBezTo>
                <a:close/>
                <a:moveTo>
                  <a:pt x="19252" y="7808"/>
                </a:moveTo>
                <a:cubicBezTo>
                  <a:pt x="19247" y="7808"/>
                  <a:pt x="19222" y="7808"/>
                  <a:pt x="19218" y="7833"/>
                </a:cubicBezTo>
                <a:cubicBezTo>
                  <a:pt x="19215" y="7846"/>
                  <a:pt x="19222" y="7867"/>
                  <a:pt x="19215" y="7867"/>
                </a:cubicBezTo>
                <a:cubicBezTo>
                  <a:pt x="19215" y="7867"/>
                  <a:pt x="19215" y="7868"/>
                  <a:pt x="19215" y="7868"/>
                </a:cubicBezTo>
                <a:cubicBezTo>
                  <a:pt x="19218" y="7875"/>
                  <a:pt x="19222" y="7881"/>
                  <a:pt x="19226" y="7886"/>
                </a:cubicBezTo>
                <a:cubicBezTo>
                  <a:pt x="19239" y="7869"/>
                  <a:pt x="19250" y="7828"/>
                  <a:pt x="19252" y="7808"/>
                </a:cubicBezTo>
                <a:close/>
                <a:moveTo>
                  <a:pt x="4936" y="7833"/>
                </a:moveTo>
                <a:cubicBezTo>
                  <a:pt x="4939" y="7866"/>
                  <a:pt x="4956" y="7891"/>
                  <a:pt x="4976" y="7891"/>
                </a:cubicBezTo>
                <a:cubicBezTo>
                  <a:pt x="4983" y="7891"/>
                  <a:pt x="4990" y="7888"/>
                  <a:pt x="4995" y="7883"/>
                </a:cubicBezTo>
                <a:lnTo>
                  <a:pt x="4995" y="7861"/>
                </a:lnTo>
                <a:cubicBezTo>
                  <a:pt x="4973" y="7861"/>
                  <a:pt x="4955" y="7847"/>
                  <a:pt x="4936" y="7833"/>
                </a:cubicBezTo>
                <a:close/>
                <a:moveTo>
                  <a:pt x="6195" y="7833"/>
                </a:moveTo>
                <a:cubicBezTo>
                  <a:pt x="6197" y="7868"/>
                  <a:pt x="6215" y="7895"/>
                  <a:pt x="6236" y="7895"/>
                </a:cubicBezTo>
                <a:cubicBezTo>
                  <a:pt x="6236" y="7895"/>
                  <a:pt x="6236" y="7895"/>
                  <a:pt x="6236" y="7895"/>
                </a:cubicBezTo>
                <a:cubicBezTo>
                  <a:pt x="6221" y="7877"/>
                  <a:pt x="6207" y="7856"/>
                  <a:pt x="6195" y="7833"/>
                </a:cubicBezTo>
                <a:close/>
                <a:moveTo>
                  <a:pt x="2573" y="7936"/>
                </a:moveTo>
                <a:cubicBezTo>
                  <a:pt x="2570" y="7957"/>
                  <a:pt x="2568" y="7978"/>
                  <a:pt x="2565" y="8001"/>
                </a:cubicBezTo>
                <a:cubicBezTo>
                  <a:pt x="2564" y="8014"/>
                  <a:pt x="2562" y="8027"/>
                  <a:pt x="2560" y="8041"/>
                </a:cubicBezTo>
                <a:cubicBezTo>
                  <a:pt x="2559" y="8050"/>
                  <a:pt x="2558" y="8059"/>
                  <a:pt x="2556" y="8068"/>
                </a:cubicBezTo>
                <a:cubicBezTo>
                  <a:pt x="2558" y="8068"/>
                  <a:pt x="2559" y="8069"/>
                  <a:pt x="2560" y="8069"/>
                </a:cubicBezTo>
                <a:cubicBezTo>
                  <a:pt x="2583" y="8069"/>
                  <a:pt x="2601" y="8038"/>
                  <a:pt x="2601" y="8001"/>
                </a:cubicBezTo>
                <a:cubicBezTo>
                  <a:pt x="2601" y="7970"/>
                  <a:pt x="2589" y="7945"/>
                  <a:pt x="2573" y="7936"/>
                </a:cubicBezTo>
                <a:close/>
                <a:moveTo>
                  <a:pt x="2766" y="7936"/>
                </a:moveTo>
                <a:cubicBezTo>
                  <a:pt x="2744" y="7936"/>
                  <a:pt x="2725" y="7966"/>
                  <a:pt x="2725" y="8004"/>
                </a:cubicBezTo>
                <a:cubicBezTo>
                  <a:pt x="2725" y="8042"/>
                  <a:pt x="2744" y="8073"/>
                  <a:pt x="2766" y="8073"/>
                </a:cubicBezTo>
                <a:cubicBezTo>
                  <a:pt x="2789" y="8073"/>
                  <a:pt x="2807" y="8042"/>
                  <a:pt x="2807" y="8004"/>
                </a:cubicBezTo>
                <a:cubicBezTo>
                  <a:pt x="2807" y="7966"/>
                  <a:pt x="2789" y="7936"/>
                  <a:pt x="2766" y="7936"/>
                </a:cubicBezTo>
                <a:close/>
                <a:moveTo>
                  <a:pt x="2981" y="7936"/>
                </a:moveTo>
                <a:cubicBezTo>
                  <a:pt x="2959" y="7936"/>
                  <a:pt x="2940" y="7966"/>
                  <a:pt x="2940" y="8004"/>
                </a:cubicBezTo>
                <a:cubicBezTo>
                  <a:pt x="2940" y="8042"/>
                  <a:pt x="2959" y="8073"/>
                  <a:pt x="2981" y="8073"/>
                </a:cubicBezTo>
                <a:cubicBezTo>
                  <a:pt x="3004" y="8073"/>
                  <a:pt x="3022" y="8042"/>
                  <a:pt x="3022" y="8004"/>
                </a:cubicBezTo>
                <a:cubicBezTo>
                  <a:pt x="3022" y="7966"/>
                  <a:pt x="3004" y="7936"/>
                  <a:pt x="2981" y="7936"/>
                </a:cubicBezTo>
                <a:close/>
                <a:moveTo>
                  <a:pt x="3188" y="7936"/>
                </a:moveTo>
                <a:cubicBezTo>
                  <a:pt x="3166" y="7936"/>
                  <a:pt x="3147" y="7966"/>
                  <a:pt x="3147" y="8004"/>
                </a:cubicBezTo>
                <a:cubicBezTo>
                  <a:pt x="3147" y="8042"/>
                  <a:pt x="3166" y="8073"/>
                  <a:pt x="3188" y="8073"/>
                </a:cubicBezTo>
                <a:cubicBezTo>
                  <a:pt x="3211" y="8073"/>
                  <a:pt x="3230" y="8042"/>
                  <a:pt x="3230" y="8004"/>
                </a:cubicBezTo>
                <a:cubicBezTo>
                  <a:pt x="3230" y="7966"/>
                  <a:pt x="3211" y="7936"/>
                  <a:pt x="3188" y="7936"/>
                </a:cubicBezTo>
                <a:close/>
                <a:moveTo>
                  <a:pt x="3396" y="7936"/>
                </a:moveTo>
                <a:cubicBezTo>
                  <a:pt x="3373" y="7936"/>
                  <a:pt x="3355" y="7966"/>
                  <a:pt x="3355" y="8004"/>
                </a:cubicBezTo>
                <a:cubicBezTo>
                  <a:pt x="3355" y="8042"/>
                  <a:pt x="3373" y="8073"/>
                  <a:pt x="3396" y="8073"/>
                </a:cubicBezTo>
                <a:cubicBezTo>
                  <a:pt x="3418" y="8073"/>
                  <a:pt x="3437" y="8042"/>
                  <a:pt x="3437" y="8004"/>
                </a:cubicBezTo>
                <a:cubicBezTo>
                  <a:pt x="3437" y="7966"/>
                  <a:pt x="3418" y="7936"/>
                  <a:pt x="3396" y="7936"/>
                </a:cubicBezTo>
                <a:close/>
                <a:moveTo>
                  <a:pt x="3611" y="7936"/>
                </a:moveTo>
                <a:cubicBezTo>
                  <a:pt x="3588" y="7936"/>
                  <a:pt x="3570" y="7966"/>
                  <a:pt x="3570" y="8004"/>
                </a:cubicBezTo>
                <a:cubicBezTo>
                  <a:pt x="3570" y="8042"/>
                  <a:pt x="3588" y="8073"/>
                  <a:pt x="3611" y="8073"/>
                </a:cubicBezTo>
                <a:cubicBezTo>
                  <a:pt x="3633" y="8073"/>
                  <a:pt x="3652" y="8042"/>
                  <a:pt x="3652" y="8004"/>
                </a:cubicBezTo>
                <a:cubicBezTo>
                  <a:pt x="3652" y="7966"/>
                  <a:pt x="3633" y="7936"/>
                  <a:pt x="3611" y="7936"/>
                </a:cubicBezTo>
                <a:close/>
                <a:moveTo>
                  <a:pt x="3818" y="7936"/>
                </a:moveTo>
                <a:cubicBezTo>
                  <a:pt x="3795" y="7936"/>
                  <a:pt x="3777" y="7966"/>
                  <a:pt x="3777" y="8004"/>
                </a:cubicBezTo>
                <a:cubicBezTo>
                  <a:pt x="3777" y="8042"/>
                  <a:pt x="3795" y="8073"/>
                  <a:pt x="3818" y="8073"/>
                </a:cubicBezTo>
                <a:cubicBezTo>
                  <a:pt x="3841" y="8073"/>
                  <a:pt x="3859" y="8042"/>
                  <a:pt x="3859" y="8004"/>
                </a:cubicBezTo>
                <a:cubicBezTo>
                  <a:pt x="3859" y="7966"/>
                  <a:pt x="3841" y="7936"/>
                  <a:pt x="3818" y="7936"/>
                </a:cubicBezTo>
                <a:close/>
                <a:moveTo>
                  <a:pt x="4033" y="7936"/>
                </a:moveTo>
                <a:cubicBezTo>
                  <a:pt x="4010" y="7936"/>
                  <a:pt x="3992" y="7966"/>
                  <a:pt x="3992" y="8004"/>
                </a:cubicBezTo>
                <a:cubicBezTo>
                  <a:pt x="3992" y="8042"/>
                  <a:pt x="4010" y="8073"/>
                  <a:pt x="4033" y="8073"/>
                </a:cubicBezTo>
                <a:cubicBezTo>
                  <a:pt x="4056" y="8073"/>
                  <a:pt x="4074" y="8042"/>
                  <a:pt x="4074" y="8004"/>
                </a:cubicBezTo>
                <a:cubicBezTo>
                  <a:pt x="4074" y="7966"/>
                  <a:pt x="4056" y="7936"/>
                  <a:pt x="4033" y="7936"/>
                </a:cubicBezTo>
                <a:close/>
                <a:moveTo>
                  <a:pt x="4240" y="7936"/>
                </a:moveTo>
                <a:cubicBezTo>
                  <a:pt x="4218" y="7936"/>
                  <a:pt x="4199" y="7966"/>
                  <a:pt x="4199" y="8004"/>
                </a:cubicBezTo>
                <a:cubicBezTo>
                  <a:pt x="4199" y="8042"/>
                  <a:pt x="4218" y="8073"/>
                  <a:pt x="4240" y="8073"/>
                </a:cubicBezTo>
                <a:cubicBezTo>
                  <a:pt x="4263" y="8073"/>
                  <a:pt x="4281" y="8042"/>
                  <a:pt x="4281" y="8004"/>
                </a:cubicBezTo>
                <a:cubicBezTo>
                  <a:pt x="4281" y="7966"/>
                  <a:pt x="4263" y="7936"/>
                  <a:pt x="4240" y="7936"/>
                </a:cubicBezTo>
                <a:close/>
                <a:moveTo>
                  <a:pt x="4447" y="7936"/>
                </a:moveTo>
                <a:cubicBezTo>
                  <a:pt x="4425" y="7936"/>
                  <a:pt x="4406" y="7966"/>
                  <a:pt x="4406" y="8004"/>
                </a:cubicBezTo>
                <a:cubicBezTo>
                  <a:pt x="4406" y="8042"/>
                  <a:pt x="4425" y="8073"/>
                  <a:pt x="4447" y="8073"/>
                </a:cubicBezTo>
                <a:cubicBezTo>
                  <a:pt x="4470" y="8073"/>
                  <a:pt x="4489" y="8042"/>
                  <a:pt x="4489" y="8004"/>
                </a:cubicBezTo>
                <a:cubicBezTo>
                  <a:pt x="4489" y="7966"/>
                  <a:pt x="4470" y="7936"/>
                  <a:pt x="4447" y="7936"/>
                </a:cubicBezTo>
                <a:close/>
                <a:moveTo>
                  <a:pt x="4662" y="7936"/>
                </a:moveTo>
                <a:cubicBezTo>
                  <a:pt x="4640" y="7936"/>
                  <a:pt x="4621" y="7966"/>
                  <a:pt x="4621" y="8004"/>
                </a:cubicBezTo>
                <a:cubicBezTo>
                  <a:pt x="4621" y="8042"/>
                  <a:pt x="4640" y="8073"/>
                  <a:pt x="4662" y="8073"/>
                </a:cubicBezTo>
                <a:cubicBezTo>
                  <a:pt x="4685" y="8073"/>
                  <a:pt x="4703" y="8042"/>
                  <a:pt x="4703" y="8004"/>
                </a:cubicBezTo>
                <a:cubicBezTo>
                  <a:pt x="4703" y="7966"/>
                  <a:pt x="4685" y="7936"/>
                  <a:pt x="4662" y="7936"/>
                </a:cubicBezTo>
                <a:close/>
                <a:moveTo>
                  <a:pt x="5292" y="7936"/>
                </a:moveTo>
                <a:cubicBezTo>
                  <a:pt x="5269" y="7936"/>
                  <a:pt x="5251" y="7966"/>
                  <a:pt x="5251" y="8004"/>
                </a:cubicBezTo>
                <a:cubicBezTo>
                  <a:pt x="5251" y="8042"/>
                  <a:pt x="5269" y="8073"/>
                  <a:pt x="5292" y="8073"/>
                </a:cubicBezTo>
                <a:cubicBezTo>
                  <a:pt x="5315" y="8073"/>
                  <a:pt x="5333" y="8042"/>
                  <a:pt x="5333" y="8004"/>
                </a:cubicBezTo>
                <a:cubicBezTo>
                  <a:pt x="5333" y="7966"/>
                  <a:pt x="5315" y="7936"/>
                  <a:pt x="5292" y="7936"/>
                </a:cubicBezTo>
                <a:close/>
                <a:moveTo>
                  <a:pt x="5499" y="7936"/>
                </a:moveTo>
                <a:cubicBezTo>
                  <a:pt x="5477" y="7936"/>
                  <a:pt x="5458" y="7966"/>
                  <a:pt x="5458" y="8004"/>
                </a:cubicBezTo>
                <a:cubicBezTo>
                  <a:pt x="5458" y="8042"/>
                  <a:pt x="5477" y="8073"/>
                  <a:pt x="5499" y="8073"/>
                </a:cubicBezTo>
                <a:cubicBezTo>
                  <a:pt x="5522" y="8073"/>
                  <a:pt x="5540" y="8042"/>
                  <a:pt x="5540" y="8004"/>
                </a:cubicBezTo>
                <a:cubicBezTo>
                  <a:pt x="5540" y="7966"/>
                  <a:pt x="5522" y="7936"/>
                  <a:pt x="5499" y="7936"/>
                </a:cubicBezTo>
                <a:close/>
                <a:moveTo>
                  <a:pt x="5706" y="7936"/>
                </a:moveTo>
                <a:cubicBezTo>
                  <a:pt x="5684" y="7936"/>
                  <a:pt x="5665" y="7966"/>
                  <a:pt x="5665" y="8004"/>
                </a:cubicBezTo>
                <a:cubicBezTo>
                  <a:pt x="5665" y="8042"/>
                  <a:pt x="5684" y="8073"/>
                  <a:pt x="5706" y="8073"/>
                </a:cubicBezTo>
                <a:cubicBezTo>
                  <a:pt x="5729" y="8073"/>
                  <a:pt x="5747" y="8042"/>
                  <a:pt x="5747" y="8004"/>
                </a:cubicBezTo>
                <a:cubicBezTo>
                  <a:pt x="5747" y="7966"/>
                  <a:pt x="5729" y="7936"/>
                  <a:pt x="5706" y="7936"/>
                </a:cubicBezTo>
                <a:close/>
                <a:moveTo>
                  <a:pt x="5921" y="7936"/>
                </a:moveTo>
                <a:cubicBezTo>
                  <a:pt x="5899" y="7936"/>
                  <a:pt x="5880" y="7966"/>
                  <a:pt x="5880" y="8004"/>
                </a:cubicBezTo>
                <a:cubicBezTo>
                  <a:pt x="5880" y="8042"/>
                  <a:pt x="5899" y="8073"/>
                  <a:pt x="5921" y="8073"/>
                </a:cubicBezTo>
                <a:cubicBezTo>
                  <a:pt x="5944" y="8073"/>
                  <a:pt x="5962" y="8042"/>
                  <a:pt x="5962" y="8004"/>
                </a:cubicBezTo>
                <a:cubicBezTo>
                  <a:pt x="5962" y="7966"/>
                  <a:pt x="5944" y="7936"/>
                  <a:pt x="5921" y="7936"/>
                </a:cubicBezTo>
                <a:close/>
                <a:moveTo>
                  <a:pt x="6129" y="7936"/>
                </a:moveTo>
                <a:cubicBezTo>
                  <a:pt x="6106" y="7936"/>
                  <a:pt x="6088" y="7966"/>
                  <a:pt x="6088" y="8004"/>
                </a:cubicBezTo>
                <a:cubicBezTo>
                  <a:pt x="6088" y="8023"/>
                  <a:pt x="6092" y="8040"/>
                  <a:pt x="6100" y="8053"/>
                </a:cubicBezTo>
                <a:cubicBezTo>
                  <a:pt x="6110" y="8052"/>
                  <a:pt x="6121" y="8050"/>
                  <a:pt x="6129" y="8045"/>
                </a:cubicBezTo>
                <a:cubicBezTo>
                  <a:pt x="6131" y="8043"/>
                  <a:pt x="6134" y="8041"/>
                  <a:pt x="6136" y="8039"/>
                </a:cubicBezTo>
                <a:cubicBezTo>
                  <a:pt x="6142" y="8029"/>
                  <a:pt x="6147" y="8017"/>
                  <a:pt x="6151" y="8004"/>
                </a:cubicBezTo>
                <a:cubicBezTo>
                  <a:pt x="6155" y="7992"/>
                  <a:pt x="6159" y="7981"/>
                  <a:pt x="6164" y="7971"/>
                </a:cubicBezTo>
                <a:cubicBezTo>
                  <a:pt x="6157" y="7950"/>
                  <a:pt x="6144" y="7936"/>
                  <a:pt x="6129" y="7936"/>
                </a:cubicBezTo>
                <a:close/>
                <a:moveTo>
                  <a:pt x="10121" y="7936"/>
                </a:moveTo>
                <a:cubicBezTo>
                  <a:pt x="10098" y="7936"/>
                  <a:pt x="10080" y="7966"/>
                  <a:pt x="10080" y="8004"/>
                </a:cubicBezTo>
                <a:cubicBezTo>
                  <a:pt x="10080" y="8042"/>
                  <a:pt x="10098" y="8073"/>
                  <a:pt x="10121" y="8073"/>
                </a:cubicBezTo>
                <a:cubicBezTo>
                  <a:pt x="10143" y="8073"/>
                  <a:pt x="10162" y="8042"/>
                  <a:pt x="10162" y="8004"/>
                </a:cubicBezTo>
                <a:cubicBezTo>
                  <a:pt x="10162" y="7966"/>
                  <a:pt x="10143" y="7936"/>
                  <a:pt x="10121" y="7936"/>
                </a:cubicBezTo>
                <a:close/>
                <a:moveTo>
                  <a:pt x="10328" y="7936"/>
                </a:moveTo>
                <a:cubicBezTo>
                  <a:pt x="10305" y="7936"/>
                  <a:pt x="10287" y="7966"/>
                  <a:pt x="10287" y="8004"/>
                </a:cubicBezTo>
                <a:cubicBezTo>
                  <a:pt x="10287" y="8042"/>
                  <a:pt x="10305" y="8073"/>
                  <a:pt x="10328" y="8073"/>
                </a:cubicBezTo>
                <a:cubicBezTo>
                  <a:pt x="10351" y="8073"/>
                  <a:pt x="10369" y="8042"/>
                  <a:pt x="10369" y="8004"/>
                </a:cubicBezTo>
                <a:cubicBezTo>
                  <a:pt x="10369" y="7966"/>
                  <a:pt x="10351" y="7936"/>
                  <a:pt x="10328" y="7936"/>
                </a:cubicBezTo>
                <a:close/>
                <a:moveTo>
                  <a:pt x="10535" y="7936"/>
                </a:moveTo>
                <a:cubicBezTo>
                  <a:pt x="10513" y="7936"/>
                  <a:pt x="10494" y="7966"/>
                  <a:pt x="10494" y="8004"/>
                </a:cubicBezTo>
                <a:cubicBezTo>
                  <a:pt x="10494" y="8042"/>
                  <a:pt x="10513" y="8073"/>
                  <a:pt x="10535" y="8073"/>
                </a:cubicBezTo>
                <a:cubicBezTo>
                  <a:pt x="10558" y="8073"/>
                  <a:pt x="10576" y="8042"/>
                  <a:pt x="10576" y="8004"/>
                </a:cubicBezTo>
                <a:cubicBezTo>
                  <a:pt x="10576" y="7966"/>
                  <a:pt x="10558" y="7936"/>
                  <a:pt x="10535" y="7936"/>
                </a:cubicBezTo>
                <a:close/>
                <a:moveTo>
                  <a:pt x="10750" y="7936"/>
                </a:moveTo>
                <a:cubicBezTo>
                  <a:pt x="10727" y="7936"/>
                  <a:pt x="10709" y="7966"/>
                  <a:pt x="10709" y="8004"/>
                </a:cubicBezTo>
                <a:cubicBezTo>
                  <a:pt x="10709" y="8042"/>
                  <a:pt x="10727" y="8073"/>
                  <a:pt x="10750" y="8073"/>
                </a:cubicBezTo>
                <a:cubicBezTo>
                  <a:pt x="10773" y="8073"/>
                  <a:pt x="10791" y="8042"/>
                  <a:pt x="10791" y="8004"/>
                </a:cubicBezTo>
                <a:cubicBezTo>
                  <a:pt x="10791" y="7966"/>
                  <a:pt x="10773" y="7936"/>
                  <a:pt x="10750" y="7936"/>
                </a:cubicBezTo>
                <a:close/>
                <a:moveTo>
                  <a:pt x="10954" y="7936"/>
                </a:moveTo>
                <a:cubicBezTo>
                  <a:pt x="10937" y="7936"/>
                  <a:pt x="10923" y="7952"/>
                  <a:pt x="10916" y="7975"/>
                </a:cubicBezTo>
                <a:cubicBezTo>
                  <a:pt x="10917" y="7985"/>
                  <a:pt x="10918" y="7995"/>
                  <a:pt x="10919" y="8004"/>
                </a:cubicBezTo>
                <a:cubicBezTo>
                  <a:pt x="10921" y="8024"/>
                  <a:pt x="10926" y="8039"/>
                  <a:pt x="10937" y="8039"/>
                </a:cubicBezTo>
                <a:lnTo>
                  <a:pt x="10954" y="8039"/>
                </a:lnTo>
                <a:lnTo>
                  <a:pt x="10989" y="8039"/>
                </a:lnTo>
                <a:cubicBezTo>
                  <a:pt x="10992" y="8028"/>
                  <a:pt x="10995" y="8017"/>
                  <a:pt x="10995" y="8004"/>
                </a:cubicBezTo>
                <a:cubicBezTo>
                  <a:pt x="10995" y="7966"/>
                  <a:pt x="10976" y="7936"/>
                  <a:pt x="10954" y="7936"/>
                </a:cubicBezTo>
                <a:close/>
                <a:moveTo>
                  <a:pt x="11165" y="7936"/>
                </a:moveTo>
                <a:cubicBezTo>
                  <a:pt x="11142" y="7936"/>
                  <a:pt x="11124" y="7966"/>
                  <a:pt x="11124" y="8004"/>
                </a:cubicBezTo>
                <a:cubicBezTo>
                  <a:pt x="11124" y="8042"/>
                  <a:pt x="11142" y="8073"/>
                  <a:pt x="11165" y="8073"/>
                </a:cubicBezTo>
                <a:cubicBezTo>
                  <a:pt x="11187" y="8073"/>
                  <a:pt x="11206" y="8042"/>
                  <a:pt x="11206" y="8004"/>
                </a:cubicBezTo>
                <a:cubicBezTo>
                  <a:pt x="11206" y="7966"/>
                  <a:pt x="11187" y="7936"/>
                  <a:pt x="11165" y="7936"/>
                </a:cubicBezTo>
                <a:close/>
                <a:moveTo>
                  <a:pt x="11380" y="7936"/>
                </a:moveTo>
                <a:cubicBezTo>
                  <a:pt x="11357" y="7936"/>
                  <a:pt x="11339" y="7966"/>
                  <a:pt x="11339" y="8004"/>
                </a:cubicBezTo>
                <a:cubicBezTo>
                  <a:pt x="11339" y="8042"/>
                  <a:pt x="11357" y="8073"/>
                  <a:pt x="11380" y="8073"/>
                </a:cubicBezTo>
                <a:cubicBezTo>
                  <a:pt x="11402" y="8073"/>
                  <a:pt x="11421" y="8042"/>
                  <a:pt x="11421" y="8004"/>
                </a:cubicBezTo>
                <a:cubicBezTo>
                  <a:pt x="11421" y="7966"/>
                  <a:pt x="11402" y="7936"/>
                  <a:pt x="11380" y="7936"/>
                </a:cubicBezTo>
                <a:close/>
                <a:moveTo>
                  <a:pt x="11587" y="7936"/>
                </a:moveTo>
                <a:cubicBezTo>
                  <a:pt x="11564" y="7936"/>
                  <a:pt x="11546" y="7966"/>
                  <a:pt x="11546" y="8004"/>
                </a:cubicBezTo>
                <a:cubicBezTo>
                  <a:pt x="11546" y="8042"/>
                  <a:pt x="11564" y="8073"/>
                  <a:pt x="11587" y="8073"/>
                </a:cubicBezTo>
                <a:cubicBezTo>
                  <a:pt x="11610" y="8073"/>
                  <a:pt x="11628" y="8042"/>
                  <a:pt x="11628" y="8004"/>
                </a:cubicBezTo>
                <a:cubicBezTo>
                  <a:pt x="11628" y="7966"/>
                  <a:pt x="11610" y="7936"/>
                  <a:pt x="11587" y="7936"/>
                </a:cubicBezTo>
                <a:close/>
                <a:moveTo>
                  <a:pt x="11794" y="7936"/>
                </a:moveTo>
                <a:cubicBezTo>
                  <a:pt x="11771" y="7936"/>
                  <a:pt x="11753" y="7966"/>
                  <a:pt x="11753" y="8004"/>
                </a:cubicBezTo>
                <a:cubicBezTo>
                  <a:pt x="11753" y="8042"/>
                  <a:pt x="11771" y="8073"/>
                  <a:pt x="11794" y="8073"/>
                </a:cubicBezTo>
                <a:cubicBezTo>
                  <a:pt x="11817" y="8073"/>
                  <a:pt x="11835" y="8042"/>
                  <a:pt x="11835" y="8004"/>
                </a:cubicBezTo>
                <a:cubicBezTo>
                  <a:pt x="11835" y="7966"/>
                  <a:pt x="11817" y="7936"/>
                  <a:pt x="11794" y="7936"/>
                </a:cubicBezTo>
                <a:close/>
                <a:moveTo>
                  <a:pt x="12216" y="7936"/>
                </a:moveTo>
                <a:cubicBezTo>
                  <a:pt x="12194" y="7936"/>
                  <a:pt x="12175" y="7966"/>
                  <a:pt x="12175" y="8004"/>
                </a:cubicBezTo>
                <a:cubicBezTo>
                  <a:pt x="12175" y="8042"/>
                  <a:pt x="12194" y="8073"/>
                  <a:pt x="12216" y="8073"/>
                </a:cubicBezTo>
                <a:cubicBezTo>
                  <a:pt x="12219" y="8073"/>
                  <a:pt x="12221" y="8072"/>
                  <a:pt x="12223" y="8071"/>
                </a:cubicBezTo>
                <a:cubicBezTo>
                  <a:pt x="12231" y="8065"/>
                  <a:pt x="12238" y="8058"/>
                  <a:pt x="12246" y="8051"/>
                </a:cubicBezTo>
                <a:cubicBezTo>
                  <a:pt x="12253" y="8039"/>
                  <a:pt x="12257" y="8022"/>
                  <a:pt x="12257" y="8004"/>
                </a:cubicBezTo>
                <a:cubicBezTo>
                  <a:pt x="12257" y="7988"/>
                  <a:pt x="12254" y="7974"/>
                  <a:pt x="12249" y="7963"/>
                </a:cubicBezTo>
                <a:cubicBezTo>
                  <a:pt x="12247" y="7962"/>
                  <a:pt x="12245" y="7962"/>
                  <a:pt x="12245" y="7962"/>
                </a:cubicBezTo>
                <a:cubicBezTo>
                  <a:pt x="12240" y="7962"/>
                  <a:pt x="12225" y="7955"/>
                  <a:pt x="12216" y="7936"/>
                </a:cubicBezTo>
                <a:close/>
                <a:moveTo>
                  <a:pt x="12424" y="7936"/>
                </a:moveTo>
                <a:cubicBezTo>
                  <a:pt x="12401" y="7936"/>
                  <a:pt x="12383" y="7966"/>
                  <a:pt x="12383" y="8004"/>
                </a:cubicBezTo>
                <a:cubicBezTo>
                  <a:pt x="12383" y="8042"/>
                  <a:pt x="12401" y="8073"/>
                  <a:pt x="12424" y="8073"/>
                </a:cubicBezTo>
                <a:cubicBezTo>
                  <a:pt x="12446" y="8073"/>
                  <a:pt x="12465" y="8042"/>
                  <a:pt x="12465" y="8004"/>
                </a:cubicBezTo>
                <a:cubicBezTo>
                  <a:pt x="12465" y="7966"/>
                  <a:pt x="12446" y="7936"/>
                  <a:pt x="12424" y="7936"/>
                </a:cubicBezTo>
                <a:close/>
                <a:moveTo>
                  <a:pt x="12639" y="7936"/>
                </a:moveTo>
                <a:cubicBezTo>
                  <a:pt x="12616" y="7936"/>
                  <a:pt x="12598" y="7966"/>
                  <a:pt x="12598" y="8004"/>
                </a:cubicBezTo>
                <a:cubicBezTo>
                  <a:pt x="12598" y="8042"/>
                  <a:pt x="12616" y="8073"/>
                  <a:pt x="12639" y="8073"/>
                </a:cubicBezTo>
                <a:cubicBezTo>
                  <a:pt x="12661" y="8073"/>
                  <a:pt x="12680" y="8042"/>
                  <a:pt x="12680" y="8004"/>
                </a:cubicBezTo>
                <a:cubicBezTo>
                  <a:pt x="12680" y="7966"/>
                  <a:pt x="12661" y="7936"/>
                  <a:pt x="12639" y="7936"/>
                </a:cubicBezTo>
                <a:close/>
                <a:moveTo>
                  <a:pt x="12846" y="7936"/>
                </a:moveTo>
                <a:cubicBezTo>
                  <a:pt x="12823" y="7936"/>
                  <a:pt x="12805" y="7966"/>
                  <a:pt x="12805" y="8004"/>
                </a:cubicBezTo>
                <a:cubicBezTo>
                  <a:pt x="12805" y="8042"/>
                  <a:pt x="12823" y="8073"/>
                  <a:pt x="12846" y="8073"/>
                </a:cubicBezTo>
                <a:cubicBezTo>
                  <a:pt x="12868" y="8073"/>
                  <a:pt x="12887" y="8042"/>
                  <a:pt x="12887" y="8004"/>
                </a:cubicBezTo>
                <a:cubicBezTo>
                  <a:pt x="12887" y="7966"/>
                  <a:pt x="12868" y="7936"/>
                  <a:pt x="12846" y="7936"/>
                </a:cubicBezTo>
                <a:close/>
                <a:moveTo>
                  <a:pt x="13475" y="7936"/>
                </a:moveTo>
                <a:cubicBezTo>
                  <a:pt x="13453" y="7936"/>
                  <a:pt x="13434" y="7966"/>
                  <a:pt x="13434" y="8004"/>
                </a:cubicBezTo>
                <a:cubicBezTo>
                  <a:pt x="13434" y="8042"/>
                  <a:pt x="13453" y="8073"/>
                  <a:pt x="13475" y="8073"/>
                </a:cubicBezTo>
                <a:cubicBezTo>
                  <a:pt x="13498" y="8073"/>
                  <a:pt x="13516" y="8042"/>
                  <a:pt x="13516" y="8004"/>
                </a:cubicBezTo>
                <a:cubicBezTo>
                  <a:pt x="13516" y="7966"/>
                  <a:pt x="13498" y="7936"/>
                  <a:pt x="13475" y="7936"/>
                </a:cubicBezTo>
                <a:close/>
                <a:moveTo>
                  <a:pt x="13683" y="7936"/>
                </a:moveTo>
                <a:cubicBezTo>
                  <a:pt x="13660" y="7936"/>
                  <a:pt x="13642" y="7966"/>
                  <a:pt x="13642" y="8004"/>
                </a:cubicBezTo>
                <a:cubicBezTo>
                  <a:pt x="13642" y="8042"/>
                  <a:pt x="13660" y="8073"/>
                  <a:pt x="13683" y="8073"/>
                </a:cubicBezTo>
                <a:cubicBezTo>
                  <a:pt x="13705" y="8073"/>
                  <a:pt x="13724" y="8042"/>
                  <a:pt x="13724" y="8004"/>
                </a:cubicBezTo>
                <a:cubicBezTo>
                  <a:pt x="13724" y="7966"/>
                  <a:pt x="13705" y="7936"/>
                  <a:pt x="13683" y="7936"/>
                </a:cubicBezTo>
                <a:close/>
                <a:moveTo>
                  <a:pt x="13898" y="7936"/>
                </a:moveTo>
                <a:cubicBezTo>
                  <a:pt x="13875" y="7936"/>
                  <a:pt x="13857" y="7966"/>
                  <a:pt x="13857" y="8004"/>
                </a:cubicBezTo>
                <a:cubicBezTo>
                  <a:pt x="13857" y="8042"/>
                  <a:pt x="13875" y="8073"/>
                  <a:pt x="13898" y="8073"/>
                </a:cubicBezTo>
                <a:cubicBezTo>
                  <a:pt x="13920" y="8073"/>
                  <a:pt x="13939" y="8042"/>
                  <a:pt x="13939" y="8004"/>
                </a:cubicBezTo>
                <a:cubicBezTo>
                  <a:pt x="13939" y="7966"/>
                  <a:pt x="13920" y="7936"/>
                  <a:pt x="13898" y="7936"/>
                </a:cubicBezTo>
                <a:close/>
                <a:moveTo>
                  <a:pt x="14105" y="7936"/>
                </a:moveTo>
                <a:cubicBezTo>
                  <a:pt x="14082" y="7936"/>
                  <a:pt x="14064" y="7966"/>
                  <a:pt x="14064" y="8004"/>
                </a:cubicBezTo>
                <a:cubicBezTo>
                  <a:pt x="14064" y="8042"/>
                  <a:pt x="14082" y="8073"/>
                  <a:pt x="14105" y="8073"/>
                </a:cubicBezTo>
                <a:cubicBezTo>
                  <a:pt x="14127" y="8073"/>
                  <a:pt x="14146" y="8042"/>
                  <a:pt x="14146" y="8004"/>
                </a:cubicBezTo>
                <a:cubicBezTo>
                  <a:pt x="14146" y="7966"/>
                  <a:pt x="14127" y="7936"/>
                  <a:pt x="14105" y="7936"/>
                </a:cubicBezTo>
                <a:close/>
                <a:moveTo>
                  <a:pt x="14312" y="7936"/>
                </a:moveTo>
                <a:cubicBezTo>
                  <a:pt x="14289" y="7936"/>
                  <a:pt x="14271" y="7966"/>
                  <a:pt x="14271" y="8004"/>
                </a:cubicBezTo>
                <a:cubicBezTo>
                  <a:pt x="14271" y="8042"/>
                  <a:pt x="14289" y="8073"/>
                  <a:pt x="14312" y="8073"/>
                </a:cubicBezTo>
                <a:cubicBezTo>
                  <a:pt x="14335" y="8073"/>
                  <a:pt x="14353" y="8042"/>
                  <a:pt x="14353" y="8004"/>
                </a:cubicBezTo>
                <a:cubicBezTo>
                  <a:pt x="14353" y="7966"/>
                  <a:pt x="14335" y="7936"/>
                  <a:pt x="14312" y="7936"/>
                </a:cubicBezTo>
                <a:close/>
                <a:moveTo>
                  <a:pt x="14527" y="7936"/>
                </a:moveTo>
                <a:cubicBezTo>
                  <a:pt x="14504" y="7936"/>
                  <a:pt x="14486" y="7966"/>
                  <a:pt x="14486" y="8004"/>
                </a:cubicBezTo>
                <a:cubicBezTo>
                  <a:pt x="14486" y="8042"/>
                  <a:pt x="14504" y="8073"/>
                  <a:pt x="14527" y="8073"/>
                </a:cubicBezTo>
                <a:cubicBezTo>
                  <a:pt x="14550" y="8073"/>
                  <a:pt x="14568" y="8042"/>
                  <a:pt x="14568" y="8004"/>
                </a:cubicBezTo>
                <a:cubicBezTo>
                  <a:pt x="14568" y="7966"/>
                  <a:pt x="14550" y="7936"/>
                  <a:pt x="14527" y="7936"/>
                </a:cubicBezTo>
                <a:close/>
                <a:moveTo>
                  <a:pt x="14734" y="7936"/>
                </a:moveTo>
                <a:cubicBezTo>
                  <a:pt x="14712" y="7936"/>
                  <a:pt x="14693" y="7966"/>
                  <a:pt x="14693" y="8004"/>
                </a:cubicBezTo>
                <a:cubicBezTo>
                  <a:pt x="14693" y="8042"/>
                  <a:pt x="14712" y="8073"/>
                  <a:pt x="14734" y="8073"/>
                </a:cubicBezTo>
                <a:cubicBezTo>
                  <a:pt x="14757" y="8073"/>
                  <a:pt x="14775" y="8042"/>
                  <a:pt x="14775" y="8004"/>
                </a:cubicBezTo>
                <a:cubicBezTo>
                  <a:pt x="14775" y="7966"/>
                  <a:pt x="14757" y="7936"/>
                  <a:pt x="14734" y="7936"/>
                </a:cubicBezTo>
                <a:close/>
                <a:moveTo>
                  <a:pt x="14942" y="7936"/>
                </a:moveTo>
                <a:cubicBezTo>
                  <a:pt x="14919" y="7936"/>
                  <a:pt x="14901" y="7966"/>
                  <a:pt x="14901" y="8004"/>
                </a:cubicBezTo>
                <a:cubicBezTo>
                  <a:pt x="14901" y="8042"/>
                  <a:pt x="14919" y="8073"/>
                  <a:pt x="14942" y="8073"/>
                </a:cubicBezTo>
                <a:cubicBezTo>
                  <a:pt x="14964" y="8073"/>
                  <a:pt x="14983" y="8042"/>
                  <a:pt x="14983" y="8004"/>
                </a:cubicBezTo>
                <a:cubicBezTo>
                  <a:pt x="14983" y="7966"/>
                  <a:pt x="14964" y="7936"/>
                  <a:pt x="14942" y="7936"/>
                </a:cubicBezTo>
                <a:close/>
                <a:moveTo>
                  <a:pt x="15157" y="7936"/>
                </a:moveTo>
                <a:cubicBezTo>
                  <a:pt x="15134" y="7936"/>
                  <a:pt x="15116" y="7966"/>
                  <a:pt x="15116" y="8004"/>
                </a:cubicBezTo>
                <a:cubicBezTo>
                  <a:pt x="15116" y="8042"/>
                  <a:pt x="15134" y="8073"/>
                  <a:pt x="15157" y="8073"/>
                </a:cubicBezTo>
                <a:cubicBezTo>
                  <a:pt x="15179" y="8073"/>
                  <a:pt x="15198" y="8042"/>
                  <a:pt x="15198" y="8004"/>
                </a:cubicBezTo>
                <a:cubicBezTo>
                  <a:pt x="15198" y="7966"/>
                  <a:pt x="15179" y="7936"/>
                  <a:pt x="15157" y="7936"/>
                </a:cubicBezTo>
                <a:close/>
                <a:moveTo>
                  <a:pt x="15364" y="7936"/>
                </a:moveTo>
                <a:cubicBezTo>
                  <a:pt x="15341" y="7936"/>
                  <a:pt x="15323" y="7966"/>
                  <a:pt x="15323" y="8004"/>
                </a:cubicBezTo>
                <a:cubicBezTo>
                  <a:pt x="15323" y="8042"/>
                  <a:pt x="15341" y="8073"/>
                  <a:pt x="15364" y="8073"/>
                </a:cubicBezTo>
                <a:cubicBezTo>
                  <a:pt x="15386" y="8073"/>
                  <a:pt x="15405" y="8042"/>
                  <a:pt x="15405" y="8004"/>
                </a:cubicBezTo>
                <a:cubicBezTo>
                  <a:pt x="15405" y="7966"/>
                  <a:pt x="15386" y="7936"/>
                  <a:pt x="15364" y="7936"/>
                </a:cubicBezTo>
                <a:close/>
                <a:moveTo>
                  <a:pt x="15579" y="7936"/>
                </a:moveTo>
                <a:cubicBezTo>
                  <a:pt x="15556" y="7936"/>
                  <a:pt x="15538" y="7966"/>
                  <a:pt x="15538" y="8004"/>
                </a:cubicBezTo>
                <a:cubicBezTo>
                  <a:pt x="15538" y="8042"/>
                  <a:pt x="15556" y="8073"/>
                  <a:pt x="15579" y="8073"/>
                </a:cubicBezTo>
                <a:cubicBezTo>
                  <a:pt x="15601" y="8073"/>
                  <a:pt x="15620" y="8042"/>
                  <a:pt x="15620" y="8004"/>
                </a:cubicBezTo>
                <a:cubicBezTo>
                  <a:pt x="15620" y="7966"/>
                  <a:pt x="15601" y="7936"/>
                  <a:pt x="15579" y="7936"/>
                </a:cubicBezTo>
                <a:close/>
                <a:moveTo>
                  <a:pt x="15786" y="7936"/>
                </a:moveTo>
                <a:cubicBezTo>
                  <a:pt x="15763" y="7936"/>
                  <a:pt x="15745" y="7966"/>
                  <a:pt x="15745" y="8004"/>
                </a:cubicBezTo>
                <a:cubicBezTo>
                  <a:pt x="15745" y="8042"/>
                  <a:pt x="15763" y="8073"/>
                  <a:pt x="15786" y="8073"/>
                </a:cubicBezTo>
                <a:cubicBezTo>
                  <a:pt x="15809" y="8073"/>
                  <a:pt x="15827" y="8042"/>
                  <a:pt x="15827" y="8004"/>
                </a:cubicBezTo>
                <a:cubicBezTo>
                  <a:pt x="15827" y="7966"/>
                  <a:pt x="15809" y="7936"/>
                  <a:pt x="15786" y="7936"/>
                </a:cubicBezTo>
                <a:close/>
                <a:moveTo>
                  <a:pt x="15993" y="7936"/>
                </a:moveTo>
                <a:cubicBezTo>
                  <a:pt x="15971" y="7936"/>
                  <a:pt x="15952" y="7966"/>
                  <a:pt x="15952" y="8004"/>
                </a:cubicBezTo>
                <a:cubicBezTo>
                  <a:pt x="15952" y="8042"/>
                  <a:pt x="15971" y="8073"/>
                  <a:pt x="15993" y="8073"/>
                </a:cubicBezTo>
                <a:cubicBezTo>
                  <a:pt x="16016" y="8073"/>
                  <a:pt x="16034" y="8042"/>
                  <a:pt x="16034" y="8004"/>
                </a:cubicBezTo>
                <a:cubicBezTo>
                  <a:pt x="16034" y="7966"/>
                  <a:pt x="16016" y="7936"/>
                  <a:pt x="15993" y="7936"/>
                </a:cubicBezTo>
                <a:close/>
                <a:moveTo>
                  <a:pt x="16208" y="7936"/>
                </a:moveTo>
                <a:cubicBezTo>
                  <a:pt x="16186" y="7936"/>
                  <a:pt x="16167" y="7966"/>
                  <a:pt x="16167" y="8004"/>
                </a:cubicBezTo>
                <a:cubicBezTo>
                  <a:pt x="16167" y="8042"/>
                  <a:pt x="16186" y="8073"/>
                  <a:pt x="16208" y="8073"/>
                </a:cubicBezTo>
                <a:cubicBezTo>
                  <a:pt x="16231" y="8073"/>
                  <a:pt x="16249" y="8042"/>
                  <a:pt x="16249" y="8004"/>
                </a:cubicBezTo>
                <a:cubicBezTo>
                  <a:pt x="16249" y="7966"/>
                  <a:pt x="16231" y="7936"/>
                  <a:pt x="16208" y="7936"/>
                </a:cubicBezTo>
                <a:close/>
                <a:moveTo>
                  <a:pt x="16416" y="7936"/>
                </a:moveTo>
                <a:cubicBezTo>
                  <a:pt x="16393" y="7936"/>
                  <a:pt x="16375" y="7966"/>
                  <a:pt x="16375" y="8004"/>
                </a:cubicBezTo>
                <a:cubicBezTo>
                  <a:pt x="16375" y="8042"/>
                  <a:pt x="16393" y="8073"/>
                  <a:pt x="16416" y="8073"/>
                </a:cubicBezTo>
                <a:cubicBezTo>
                  <a:pt x="16438" y="8073"/>
                  <a:pt x="16457" y="8042"/>
                  <a:pt x="16457" y="8004"/>
                </a:cubicBezTo>
                <a:cubicBezTo>
                  <a:pt x="16457" y="7966"/>
                  <a:pt x="16438" y="7936"/>
                  <a:pt x="16416" y="7936"/>
                </a:cubicBezTo>
                <a:close/>
                <a:moveTo>
                  <a:pt x="16623" y="7936"/>
                </a:moveTo>
                <a:cubicBezTo>
                  <a:pt x="16600" y="7936"/>
                  <a:pt x="16582" y="7966"/>
                  <a:pt x="16582" y="8004"/>
                </a:cubicBezTo>
                <a:cubicBezTo>
                  <a:pt x="16582" y="8042"/>
                  <a:pt x="16600" y="8073"/>
                  <a:pt x="16623" y="8073"/>
                </a:cubicBezTo>
                <a:cubicBezTo>
                  <a:pt x="16645" y="8073"/>
                  <a:pt x="16664" y="8042"/>
                  <a:pt x="16664" y="8004"/>
                </a:cubicBezTo>
                <a:cubicBezTo>
                  <a:pt x="16664" y="7966"/>
                  <a:pt x="16645" y="7936"/>
                  <a:pt x="16623" y="7936"/>
                </a:cubicBezTo>
                <a:close/>
                <a:moveTo>
                  <a:pt x="16838" y="7936"/>
                </a:moveTo>
                <a:cubicBezTo>
                  <a:pt x="16815" y="7936"/>
                  <a:pt x="16797" y="7966"/>
                  <a:pt x="16797" y="8004"/>
                </a:cubicBezTo>
                <a:cubicBezTo>
                  <a:pt x="16797" y="8042"/>
                  <a:pt x="16815" y="8073"/>
                  <a:pt x="16838" y="8073"/>
                </a:cubicBezTo>
                <a:cubicBezTo>
                  <a:pt x="16860" y="8073"/>
                  <a:pt x="16879" y="8042"/>
                  <a:pt x="16879" y="8004"/>
                </a:cubicBezTo>
                <a:cubicBezTo>
                  <a:pt x="16879" y="7966"/>
                  <a:pt x="16860" y="7936"/>
                  <a:pt x="16838" y="7936"/>
                </a:cubicBezTo>
                <a:close/>
                <a:moveTo>
                  <a:pt x="17045" y="7936"/>
                </a:moveTo>
                <a:cubicBezTo>
                  <a:pt x="17022" y="7936"/>
                  <a:pt x="17004" y="7966"/>
                  <a:pt x="17004" y="8004"/>
                </a:cubicBezTo>
                <a:cubicBezTo>
                  <a:pt x="17004" y="8042"/>
                  <a:pt x="17022" y="8073"/>
                  <a:pt x="17045" y="8073"/>
                </a:cubicBezTo>
                <a:cubicBezTo>
                  <a:pt x="17068" y="8073"/>
                  <a:pt x="17086" y="8042"/>
                  <a:pt x="17086" y="8004"/>
                </a:cubicBezTo>
                <a:cubicBezTo>
                  <a:pt x="17086" y="7966"/>
                  <a:pt x="17068" y="7936"/>
                  <a:pt x="17045" y="7936"/>
                </a:cubicBezTo>
                <a:close/>
                <a:moveTo>
                  <a:pt x="17252" y="7936"/>
                </a:moveTo>
                <a:cubicBezTo>
                  <a:pt x="17230" y="7936"/>
                  <a:pt x="17211" y="7966"/>
                  <a:pt x="17211" y="8004"/>
                </a:cubicBezTo>
                <a:cubicBezTo>
                  <a:pt x="17211" y="8042"/>
                  <a:pt x="17230" y="8073"/>
                  <a:pt x="17252" y="8073"/>
                </a:cubicBezTo>
                <a:cubicBezTo>
                  <a:pt x="17275" y="8073"/>
                  <a:pt x="17293" y="8042"/>
                  <a:pt x="17293" y="8004"/>
                </a:cubicBezTo>
                <a:cubicBezTo>
                  <a:pt x="17293" y="7966"/>
                  <a:pt x="17275" y="7936"/>
                  <a:pt x="17252" y="7936"/>
                </a:cubicBezTo>
                <a:close/>
                <a:moveTo>
                  <a:pt x="17467" y="7936"/>
                </a:moveTo>
                <a:cubicBezTo>
                  <a:pt x="17445" y="7936"/>
                  <a:pt x="17426" y="7966"/>
                  <a:pt x="17426" y="8004"/>
                </a:cubicBezTo>
                <a:cubicBezTo>
                  <a:pt x="17426" y="8042"/>
                  <a:pt x="17445" y="8073"/>
                  <a:pt x="17467" y="8073"/>
                </a:cubicBezTo>
                <a:cubicBezTo>
                  <a:pt x="17490" y="8073"/>
                  <a:pt x="17508" y="8042"/>
                  <a:pt x="17508" y="8004"/>
                </a:cubicBezTo>
                <a:cubicBezTo>
                  <a:pt x="17508" y="7966"/>
                  <a:pt x="17490" y="7936"/>
                  <a:pt x="17467" y="7936"/>
                </a:cubicBezTo>
                <a:close/>
                <a:moveTo>
                  <a:pt x="17675" y="7936"/>
                </a:moveTo>
                <a:cubicBezTo>
                  <a:pt x="17652" y="7936"/>
                  <a:pt x="17634" y="7966"/>
                  <a:pt x="17634" y="8004"/>
                </a:cubicBezTo>
                <a:cubicBezTo>
                  <a:pt x="17634" y="8042"/>
                  <a:pt x="17652" y="8073"/>
                  <a:pt x="17675" y="8073"/>
                </a:cubicBezTo>
                <a:cubicBezTo>
                  <a:pt x="17697" y="8073"/>
                  <a:pt x="17716" y="8042"/>
                  <a:pt x="17716" y="8004"/>
                </a:cubicBezTo>
                <a:cubicBezTo>
                  <a:pt x="17716" y="7966"/>
                  <a:pt x="17697" y="7936"/>
                  <a:pt x="17675" y="7936"/>
                </a:cubicBezTo>
                <a:close/>
                <a:moveTo>
                  <a:pt x="17882" y="7936"/>
                </a:moveTo>
                <a:cubicBezTo>
                  <a:pt x="17859" y="7936"/>
                  <a:pt x="17841" y="7966"/>
                  <a:pt x="17841" y="8004"/>
                </a:cubicBezTo>
                <a:cubicBezTo>
                  <a:pt x="17841" y="8042"/>
                  <a:pt x="17859" y="8073"/>
                  <a:pt x="17882" y="8073"/>
                </a:cubicBezTo>
                <a:cubicBezTo>
                  <a:pt x="17904" y="8073"/>
                  <a:pt x="17923" y="8042"/>
                  <a:pt x="17923" y="8004"/>
                </a:cubicBezTo>
                <a:cubicBezTo>
                  <a:pt x="17923" y="7966"/>
                  <a:pt x="17904" y="7936"/>
                  <a:pt x="17882" y="7936"/>
                </a:cubicBezTo>
                <a:close/>
                <a:moveTo>
                  <a:pt x="18097" y="7936"/>
                </a:moveTo>
                <a:cubicBezTo>
                  <a:pt x="18074" y="7936"/>
                  <a:pt x="18056" y="7966"/>
                  <a:pt x="18056" y="8004"/>
                </a:cubicBezTo>
                <a:cubicBezTo>
                  <a:pt x="18056" y="8042"/>
                  <a:pt x="18074" y="8073"/>
                  <a:pt x="18097" y="8073"/>
                </a:cubicBezTo>
                <a:cubicBezTo>
                  <a:pt x="18119" y="8073"/>
                  <a:pt x="18138" y="8042"/>
                  <a:pt x="18138" y="8004"/>
                </a:cubicBezTo>
                <a:cubicBezTo>
                  <a:pt x="18138" y="7966"/>
                  <a:pt x="18119" y="7936"/>
                  <a:pt x="18097" y="7936"/>
                </a:cubicBezTo>
                <a:close/>
                <a:moveTo>
                  <a:pt x="18304" y="7936"/>
                </a:moveTo>
                <a:cubicBezTo>
                  <a:pt x="18281" y="7936"/>
                  <a:pt x="18263" y="7966"/>
                  <a:pt x="18263" y="8004"/>
                </a:cubicBezTo>
                <a:cubicBezTo>
                  <a:pt x="18263" y="8042"/>
                  <a:pt x="18281" y="8073"/>
                  <a:pt x="18304" y="8073"/>
                </a:cubicBezTo>
                <a:cubicBezTo>
                  <a:pt x="18327" y="8073"/>
                  <a:pt x="18345" y="8042"/>
                  <a:pt x="18345" y="8004"/>
                </a:cubicBezTo>
                <a:cubicBezTo>
                  <a:pt x="18345" y="7966"/>
                  <a:pt x="18327" y="7936"/>
                  <a:pt x="18304" y="7936"/>
                </a:cubicBezTo>
                <a:close/>
                <a:moveTo>
                  <a:pt x="18729" y="7936"/>
                </a:moveTo>
                <a:cubicBezTo>
                  <a:pt x="18727" y="7941"/>
                  <a:pt x="18724" y="7947"/>
                  <a:pt x="18722" y="7954"/>
                </a:cubicBezTo>
                <a:cubicBezTo>
                  <a:pt x="18719" y="7963"/>
                  <a:pt x="18716" y="7975"/>
                  <a:pt x="18716" y="7991"/>
                </a:cubicBezTo>
                <a:cubicBezTo>
                  <a:pt x="18716" y="7994"/>
                  <a:pt x="18717" y="7997"/>
                  <a:pt x="18717" y="7999"/>
                </a:cubicBezTo>
                <a:cubicBezTo>
                  <a:pt x="18718" y="8004"/>
                  <a:pt x="18720" y="8009"/>
                  <a:pt x="18722" y="8014"/>
                </a:cubicBezTo>
                <a:cubicBezTo>
                  <a:pt x="18725" y="8020"/>
                  <a:pt x="18727" y="8026"/>
                  <a:pt x="18727" y="8034"/>
                </a:cubicBezTo>
                <a:cubicBezTo>
                  <a:pt x="18727" y="8042"/>
                  <a:pt x="18727" y="8054"/>
                  <a:pt x="18726" y="8067"/>
                </a:cubicBezTo>
                <a:cubicBezTo>
                  <a:pt x="18747" y="8064"/>
                  <a:pt x="18763" y="8035"/>
                  <a:pt x="18763" y="7999"/>
                </a:cubicBezTo>
                <a:cubicBezTo>
                  <a:pt x="18763" y="7997"/>
                  <a:pt x="18763" y="7994"/>
                  <a:pt x="18762" y="7991"/>
                </a:cubicBezTo>
                <a:cubicBezTo>
                  <a:pt x="18752" y="7971"/>
                  <a:pt x="18741" y="7952"/>
                  <a:pt x="18729" y="7936"/>
                </a:cubicBezTo>
                <a:close/>
                <a:moveTo>
                  <a:pt x="19141" y="7936"/>
                </a:moveTo>
                <a:cubicBezTo>
                  <a:pt x="19119" y="7936"/>
                  <a:pt x="19101" y="7964"/>
                  <a:pt x="19100" y="8000"/>
                </a:cubicBezTo>
                <a:cubicBezTo>
                  <a:pt x="19109" y="7982"/>
                  <a:pt x="19120" y="7965"/>
                  <a:pt x="19141" y="7963"/>
                </a:cubicBezTo>
                <a:cubicBezTo>
                  <a:pt x="19142" y="7962"/>
                  <a:pt x="19143" y="7962"/>
                  <a:pt x="19144" y="7962"/>
                </a:cubicBezTo>
                <a:lnTo>
                  <a:pt x="19144" y="7937"/>
                </a:lnTo>
                <a:cubicBezTo>
                  <a:pt x="19143" y="7936"/>
                  <a:pt x="19142" y="7936"/>
                  <a:pt x="19141" y="7936"/>
                </a:cubicBezTo>
                <a:close/>
                <a:moveTo>
                  <a:pt x="6310" y="7949"/>
                </a:moveTo>
                <a:cubicBezTo>
                  <a:pt x="6301" y="7961"/>
                  <a:pt x="6295" y="7980"/>
                  <a:pt x="6295" y="8001"/>
                </a:cubicBezTo>
                <a:cubicBezTo>
                  <a:pt x="6295" y="8038"/>
                  <a:pt x="6313" y="8068"/>
                  <a:pt x="6336" y="8069"/>
                </a:cubicBezTo>
                <a:cubicBezTo>
                  <a:pt x="6336" y="8068"/>
                  <a:pt x="6336" y="8069"/>
                  <a:pt x="6336" y="8069"/>
                </a:cubicBezTo>
                <a:cubicBezTo>
                  <a:pt x="6350" y="8055"/>
                  <a:pt x="6363" y="8042"/>
                  <a:pt x="6372" y="8031"/>
                </a:cubicBezTo>
                <a:cubicBezTo>
                  <a:pt x="6375" y="8022"/>
                  <a:pt x="6377" y="8012"/>
                  <a:pt x="6377" y="8001"/>
                </a:cubicBezTo>
                <a:cubicBezTo>
                  <a:pt x="6377" y="7987"/>
                  <a:pt x="6374" y="7974"/>
                  <a:pt x="6370" y="7963"/>
                </a:cubicBezTo>
                <a:cubicBezTo>
                  <a:pt x="6359" y="7956"/>
                  <a:pt x="6346" y="7952"/>
                  <a:pt x="6336" y="7951"/>
                </a:cubicBezTo>
                <a:cubicBezTo>
                  <a:pt x="6330" y="7950"/>
                  <a:pt x="6324" y="7950"/>
                  <a:pt x="6321" y="7950"/>
                </a:cubicBezTo>
                <a:cubicBezTo>
                  <a:pt x="6317" y="7950"/>
                  <a:pt x="6314" y="7949"/>
                  <a:pt x="6310" y="7949"/>
                </a:cubicBezTo>
                <a:close/>
                <a:moveTo>
                  <a:pt x="13294" y="7961"/>
                </a:moveTo>
                <a:cubicBezTo>
                  <a:pt x="13286" y="7961"/>
                  <a:pt x="13277" y="7964"/>
                  <a:pt x="13268" y="7968"/>
                </a:cubicBezTo>
                <a:cubicBezTo>
                  <a:pt x="13255" y="7973"/>
                  <a:pt x="13241" y="7982"/>
                  <a:pt x="13228" y="7993"/>
                </a:cubicBezTo>
                <a:cubicBezTo>
                  <a:pt x="13227" y="7996"/>
                  <a:pt x="13227" y="8000"/>
                  <a:pt x="13227" y="8004"/>
                </a:cubicBezTo>
                <a:cubicBezTo>
                  <a:pt x="13227" y="8041"/>
                  <a:pt x="13245" y="8072"/>
                  <a:pt x="13268" y="8072"/>
                </a:cubicBezTo>
                <a:cubicBezTo>
                  <a:pt x="13291" y="8072"/>
                  <a:pt x="13309" y="8041"/>
                  <a:pt x="13309" y="8004"/>
                </a:cubicBezTo>
                <a:cubicBezTo>
                  <a:pt x="13309" y="7988"/>
                  <a:pt x="13306" y="7974"/>
                  <a:pt x="13300" y="7962"/>
                </a:cubicBezTo>
                <a:cubicBezTo>
                  <a:pt x="13298" y="7962"/>
                  <a:pt x="13296" y="7961"/>
                  <a:pt x="13294" y="7961"/>
                </a:cubicBezTo>
                <a:close/>
                <a:moveTo>
                  <a:pt x="6156" y="8051"/>
                </a:moveTo>
                <a:cubicBezTo>
                  <a:pt x="6148" y="8057"/>
                  <a:pt x="6141" y="8065"/>
                  <a:pt x="6134" y="8073"/>
                </a:cubicBezTo>
                <a:cubicBezTo>
                  <a:pt x="6142" y="8070"/>
                  <a:pt x="6150" y="8062"/>
                  <a:pt x="6156" y="8051"/>
                </a:cubicBezTo>
                <a:close/>
                <a:moveTo>
                  <a:pt x="4893" y="8064"/>
                </a:moveTo>
                <a:cubicBezTo>
                  <a:pt x="4888" y="8066"/>
                  <a:pt x="4882" y="8068"/>
                  <a:pt x="4874" y="8069"/>
                </a:cubicBezTo>
                <a:cubicBezTo>
                  <a:pt x="4873" y="8069"/>
                  <a:pt x="4872" y="8070"/>
                  <a:pt x="4870" y="8071"/>
                </a:cubicBezTo>
                <a:cubicBezTo>
                  <a:pt x="4869" y="8072"/>
                  <a:pt x="4868" y="8073"/>
                  <a:pt x="4867" y="8075"/>
                </a:cubicBezTo>
                <a:cubicBezTo>
                  <a:pt x="4868" y="8075"/>
                  <a:pt x="4869" y="8075"/>
                  <a:pt x="4870" y="8075"/>
                </a:cubicBezTo>
                <a:cubicBezTo>
                  <a:pt x="4879" y="8075"/>
                  <a:pt x="4887" y="8071"/>
                  <a:pt x="4893" y="8064"/>
                </a:cubicBezTo>
                <a:close/>
                <a:moveTo>
                  <a:pt x="2666" y="8115"/>
                </a:moveTo>
                <a:cubicBezTo>
                  <a:pt x="2644" y="8115"/>
                  <a:pt x="2625" y="8146"/>
                  <a:pt x="2625" y="8183"/>
                </a:cubicBezTo>
                <a:cubicBezTo>
                  <a:pt x="2625" y="8221"/>
                  <a:pt x="2644" y="8252"/>
                  <a:pt x="2666" y="8252"/>
                </a:cubicBezTo>
                <a:cubicBezTo>
                  <a:pt x="2689" y="8252"/>
                  <a:pt x="2707" y="8221"/>
                  <a:pt x="2707" y="8183"/>
                </a:cubicBezTo>
                <a:cubicBezTo>
                  <a:pt x="2707" y="8146"/>
                  <a:pt x="2689" y="8115"/>
                  <a:pt x="2666" y="8115"/>
                </a:cubicBezTo>
                <a:close/>
                <a:moveTo>
                  <a:pt x="2874" y="8115"/>
                </a:moveTo>
                <a:cubicBezTo>
                  <a:pt x="2851" y="8115"/>
                  <a:pt x="2833" y="8146"/>
                  <a:pt x="2833" y="8183"/>
                </a:cubicBezTo>
                <a:cubicBezTo>
                  <a:pt x="2833" y="8221"/>
                  <a:pt x="2851" y="8252"/>
                  <a:pt x="2874" y="8252"/>
                </a:cubicBezTo>
                <a:cubicBezTo>
                  <a:pt x="2896" y="8252"/>
                  <a:pt x="2915" y="8221"/>
                  <a:pt x="2915" y="8183"/>
                </a:cubicBezTo>
                <a:cubicBezTo>
                  <a:pt x="2915" y="8146"/>
                  <a:pt x="2896" y="8115"/>
                  <a:pt x="2874" y="8115"/>
                </a:cubicBezTo>
                <a:close/>
                <a:moveTo>
                  <a:pt x="3081" y="8115"/>
                </a:moveTo>
                <a:cubicBezTo>
                  <a:pt x="3058" y="8115"/>
                  <a:pt x="3040" y="8146"/>
                  <a:pt x="3040" y="8183"/>
                </a:cubicBezTo>
                <a:cubicBezTo>
                  <a:pt x="3040" y="8221"/>
                  <a:pt x="3058" y="8252"/>
                  <a:pt x="3081" y="8252"/>
                </a:cubicBezTo>
                <a:cubicBezTo>
                  <a:pt x="3104" y="8252"/>
                  <a:pt x="3122" y="8221"/>
                  <a:pt x="3122" y="8183"/>
                </a:cubicBezTo>
                <a:cubicBezTo>
                  <a:pt x="3122" y="8146"/>
                  <a:pt x="3104" y="8115"/>
                  <a:pt x="3081" y="8115"/>
                </a:cubicBezTo>
                <a:close/>
                <a:moveTo>
                  <a:pt x="3296" y="8115"/>
                </a:moveTo>
                <a:cubicBezTo>
                  <a:pt x="3273" y="8115"/>
                  <a:pt x="3255" y="8146"/>
                  <a:pt x="3255" y="8183"/>
                </a:cubicBezTo>
                <a:cubicBezTo>
                  <a:pt x="3255" y="8221"/>
                  <a:pt x="3273" y="8252"/>
                  <a:pt x="3296" y="8252"/>
                </a:cubicBezTo>
                <a:cubicBezTo>
                  <a:pt x="3319" y="8252"/>
                  <a:pt x="3337" y="8221"/>
                  <a:pt x="3337" y="8183"/>
                </a:cubicBezTo>
                <a:cubicBezTo>
                  <a:pt x="3337" y="8146"/>
                  <a:pt x="3319" y="8115"/>
                  <a:pt x="3296" y="8115"/>
                </a:cubicBezTo>
                <a:close/>
                <a:moveTo>
                  <a:pt x="3503" y="8115"/>
                </a:moveTo>
                <a:cubicBezTo>
                  <a:pt x="3481" y="8115"/>
                  <a:pt x="3462" y="8146"/>
                  <a:pt x="3462" y="8183"/>
                </a:cubicBezTo>
                <a:cubicBezTo>
                  <a:pt x="3462" y="8221"/>
                  <a:pt x="3481" y="8252"/>
                  <a:pt x="3503" y="8252"/>
                </a:cubicBezTo>
                <a:cubicBezTo>
                  <a:pt x="3526" y="8252"/>
                  <a:pt x="3544" y="8221"/>
                  <a:pt x="3544" y="8183"/>
                </a:cubicBezTo>
                <a:cubicBezTo>
                  <a:pt x="3544" y="8146"/>
                  <a:pt x="3526" y="8115"/>
                  <a:pt x="3503" y="8115"/>
                </a:cubicBezTo>
                <a:close/>
                <a:moveTo>
                  <a:pt x="3711" y="8115"/>
                </a:moveTo>
                <a:cubicBezTo>
                  <a:pt x="3688" y="8115"/>
                  <a:pt x="3669" y="8146"/>
                  <a:pt x="3669" y="8183"/>
                </a:cubicBezTo>
                <a:cubicBezTo>
                  <a:pt x="3669" y="8221"/>
                  <a:pt x="3688" y="8252"/>
                  <a:pt x="3711" y="8252"/>
                </a:cubicBezTo>
                <a:cubicBezTo>
                  <a:pt x="3733" y="8252"/>
                  <a:pt x="3752" y="8221"/>
                  <a:pt x="3752" y="8183"/>
                </a:cubicBezTo>
                <a:cubicBezTo>
                  <a:pt x="3752" y="8146"/>
                  <a:pt x="3733" y="8115"/>
                  <a:pt x="3711" y="8115"/>
                </a:cubicBezTo>
                <a:close/>
                <a:moveTo>
                  <a:pt x="3925" y="8115"/>
                </a:moveTo>
                <a:cubicBezTo>
                  <a:pt x="3903" y="8115"/>
                  <a:pt x="3884" y="8146"/>
                  <a:pt x="3884" y="8183"/>
                </a:cubicBezTo>
                <a:cubicBezTo>
                  <a:pt x="3884" y="8221"/>
                  <a:pt x="3903" y="8252"/>
                  <a:pt x="3925" y="8252"/>
                </a:cubicBezTo>
                <a:cubicBezTo>
                  <a:pt x="3948" y="8252"/>
                  <a:pt x="3966" y="8221"/>
                  <a:pt x="3966" y="8183"/>
                </a:cubicBezTo>
                <a:cubicBezTo>
                  <a:pt x="3966" y="8146"/>
                  <a:pt x="3948" y="8115"/>
                  <a:pt x="3925" y="8115"/>
                </a:cubicBezTo>
                <a:close/>
                <a:moveTo>
                  <a:pt x="4133" y="8115"/>
                </a:moveTo>
                <a:cubicBezTo>
                  <a:pt x="4110" y="8115"/>
                  <a:pt x="4092" y="8146"/>
                  <a:pt x="4092" y="8183"/>
                </a:cubicBezTo>
                <a:cubicBezTo>
                  <a:pt x="4092" y="8221"/>
                  <a:pt x="4110" y="8252"/>
                  <a:pt x="4133" y="8252"/>
                </a:cubicBezTo>
                <a:cubicBezTo>
                  <a:pt x="4155" y="8252"/>
                  <a:pt x="4174" y="8221"/>
                  <a:pt x="4174" y="8183"/>
                </a:cubicBezTo>
                <a:cubicBezTo>
                  <a:pt x="4174" y="8146"/>
                  <a:pt x="4155" y="8115"/>
                  <a:pt x="4133" y="8115"/>
                </a:cubicBezTo>
                <a:close/>
                <a:moveTo>
                  <a:pt x="4348" y="8115"/>
                </a:moveTo>
                <a:cubicBezTo>
                  <a:pt x="4325" y="8115"/>
                  <a:pt x="4307" y="8146"/>
                  <a:pt x="4307" y="8183"/>
                </a:cubicBezTo>
                <a:cubicBezTo>
                  <a:pt x="4307" y="8221"/>
                  <a:pt x="4325" y="8252"/>
                  <a:pt x="4348" y="8252"/>
                </a:cubicBezTo>
                <a:cubicBezTo>
                  <a:pt x="4370" y="8252"/>
                  <a:pt x="4389" y="8221"/>
                  <a:pt x="4389" y="8183"/>
                </a:cubicBezTo>
                <a:cubicBezTo>
                  <a:pt x="4389" y="8146"/>
                  <a:pt x="4370" y="8115"/>
                  <a:pt x="4348" y="8115"/>
                </a:cubicBezTo>
                <a:close/>
                <a:moveTo>
                  <a:pt x="4555" y="8115"/>
                </a:moveTo>
                <a:cubicBezTo>
                  <a:pt x="4532" y="8115"/>
                  <a:pt x="4514" y="8146"/>
                  <a:pt x="4514" y="8183"/>
                </a:cubicBezTo>
                <a:cubicBezTo>
                  <a:pt x="4514" y="8221"/>
                  <a:pt x="4532" y="8252"/>
                  <a:pt x="4555" y="8252"/>
                </a:cubicBezTo>
                <a:cubicBezTo>
                  <a:pt x="4578" y="8252"/>
                  <a:pt x="4596" y="8221"/>
                  <a:pt x="4596" y="8183"/>
                </a:cubicBezTo>
                <a:cubicBezTo>
                  <a:pt x="4596" y="8146"/>
                  <a:pt x="4578" y="8115"/>
                  <a:pt x="4555" y="8115"/>
                </a:cubicBezTo>
                <a:close/>
                <a:moveTo>
                  <a:pt x="4759" y="8115"/>
                </a:moveTo>
                <a:cubicBezTo>
                  <a:pt x="4738" y="8117"/>
                  <a:pt x="4721" y="8147"/>
                  <a:pt x="4721" y="8183"/>
                </a:cubicBezTo>
                <a:cubicBezTo>
                  <a:pt x="4721" y="8221"/>
                  <a:pt x="4740" y="8251"/>
                  <a:pt x="4762" y="8251"/>
                </a:cubicBezTo>
                <a:cubicBezTo>
                  <a:pt x="4766" y="8251"/>
                  <a:pt x="4769" y="8250"/>
                  <a:pt x="4772" y="8249"/>
                </a:cubicBezTo>
                <a:cubicBezTo>
                  <a:pt x="4777" y="8208"/>
                  <a:pt x="4783" y="8168"/>
                  <a:pt x="4791" y="8134"/>
                </a:cubicBezTo>
                <a:cubicBezTo>
                  <a:pt x="4784" y="8124"/>
                  <a:pt x="4776" y="8117"/>
                  <a:pt x="4767" y="8115"/>
                </a:cubicBezTo>
                <a:cubicBezTo>
                  <a:pt x="4764" y="8120"/>
                  <a:pt x="4761" y="8124"/>
                  <a:pt x="4758" y="8128"/>
                </a:cubicBezTo>
                <a:cubicBezTo>
                  <a:pt x="4758" y="8124"/>
                  <a:pt x="4759" y="8119"/>
                  <a:pt x="4759" y="8115"/>
                </a:cubicBezTo>
                <a:close/>
                <a:moveTo>
                  <a:pt x="4977" y="8115"/>
                </a:moveTo>
                <a:cubicBezTo>
                  <a:pt x="4955" y="8115"/>
                  <a:pt x="4936" y="8146"/>
                  <a:pt x="4936" y="8183"/>
                </a:cubicBezTo>
                <a:cubicBezTo>
                  <a:pt x="4936" y="8221"/>
                  <a:pt x="4955" y="8252"/>
                  <a:pt x="4977" y="8252"/>
                </a:cubicBezTo>
                <a:cubicBezTo>
                  <a:pt x="5000" y="8252"/>
                  <a:pt x="5018" y="8221"/>
                  <a:pt x="5018" y="8183"/>
                </a:cubicBezTo>
                <a:cubicBezTo>
                  <a:pt x="5018" y="8146"/>
                  <a:pt x="5000" y="8115"/>
                  <a:pt x="4977" y="8115"/>
                </a:cubicBezTo>
                <a:close/>
                <a:moveTo>
                  <a:pt x="5177" y="8115"/>
                </a:moveTo>
                <a:cubicBezTo>
                  <a:pt x="5158" y="8120"/>
                  <a:pt x="5143" y="8148"/>
                  <a:pt x="5143" y="8182"/>
                </a:cubicBezTo>
                <a:cubicBezTo>
                  <a:pt x="5143" y="8220"/>
                  <a:pt x="5162" y="8250"/>
                  <a:pt x="5184" y="8250"/>
                </a:cubicBezTo>
                <a:cubicBezTo>
                  <a:pt x="5207" y="8250"/>
                  <a:pt x="5225" y="8220"/>
                  <a:pt x="5225" y="8182"/>
                </a:cubicBezTo>
                <a:cubicBezTo>
                  <a:pt x="5225" y="8167"/>
                  <a:pt x="5222" y="8153"/>
                  <a:pt x="5218" y="8142"/>
                </a:cubicBezTo>
                <a:cubicBezTo>
                  <a:pt x="5216" y="8143"/>
                  <a:pt x="5215" y="8144"/>
                  <a:pt x="5213" y="8144"/>
                </a:cubicBezTo>
                <a:cubicBezTo>
                  <a:pt x="5201" y="8144"/>
                  <a:pt x="5188" y="8131"/>
                  <a:pt x="5177" y="8115"/>
                </a:cubicBezTo>
                <a:close/>
                <a:moveTo>
                  <a:pt x="5392" y="8115"/>
                </a:moveTo>
                <a:cubicBezTo>
                  <a:pt x="5369" y="8115"/>
                  <a:pt x="5351" y="8146"/>
                  <a:pt x="5351" y="8183"/>
                </a:cubicBezTo>
                <a:cubicBezTo>
                  <a:pt x="5351" y="8215"/>
                  <a:pt x="5364" y="8241"/>
                  <a:pt x="5381" y="8249"/>
                </a:cubicBezTo>
                <a:cubicBezTo>
                  <a:pt x="5394" y="8243"/>
                  <a:pt x="5406" y="8239"/>
                  <a:pt x="5419" y="8234"/>
                </a:cubicBezTo>
                <a:cubicBezTo>
                  <a:pt x="5427" y="8222"/>
                  <a:pt x="5433" y="8204"/>
                  <a:pt x="5433" y="8183"/>
                </a:cubicBezTo>
                <a:cubicBezTo>
                  <a:pt x="5433" y="8146"/>
                  <a:pt x="5414" y="8115"/>
                  <a:pt x="5392" y="8115"/>
                </a:cubicBezTo>
                <a:close/>
                <a:moveTo>
                  <a:pt x="5607" y="8115"/>
                </a:moveTo>
                <a:cubicBezTo>
                  <a:pt x="5584" y="8115"/>
                  <a:pt x="5566" y="8146"/>
                  <a:pt x="5566" y="8183"/>
                </a:cubicBezTo>
                <a:cubicBezTo>
                  <a:pt x="5566" y="8221"/>
                  <a:pt x="5584" y="8252"/>
                  <a:pt x="5607" y="8252"/>
                </a:cubicBezTo>
                <a:cubicBezTo>
                  <a:pt x="5629" y="8252"/>
                  <a:pt x="5648" y="8221"/>
                  <a:pt x="5648" y="8183"/>
                </a:cubicBezTo>
                <a:cubicBezTo>
                  <a:pt x="5648" y="8146"/>
                  <a:pt x="5629" y="8115"/>
                  <a:pt x="5607" y="8115"/>
                </a:cubicBezTo>
                <a:close/>
                <a:moveTo>
                  <a:pt x="5814" y="8115"/>
                </a:moveTo>
                <a:cubicBezTo>
                  <a:pt x="5791" y="8115"/>
                  <a:pt x="5773" y="8146"/>
                  <a:pt x="5773" y="8183"/>
                </a:cubicBezTo>
                <a:cubicBezTo>
                  <a:pt x="5773" y="8221"/>
                  <a:pt x="5791" y="8252"/>
                  <a:pt x="5814" y="8252"/>
                </a:cubicBezTo>
                <a:cubicBezTo>
                  <a:pt x="5837" y="8252"/>
                  <a:pt x="5855" y="8221"/>
                  <a:pt x="5855" y="8183"/>
                </a:cubicBezTo>
                <a:cubicBezTo>
                  <a:pt x="5855" y="8146"/>
                  <a:pt x="5837" y="8115"/>
                  <a:pt x="5814" y="8115"/>
                </a:cubicBezTo>
                <a:close/>
                <a:moveTo>
                  <a:pt x="6021" y="8115"/>
                </a:moveTo>
                <a:cubicBezTo>
                  <a:pt x="5999" y="8115"/>
                  <a:pt x="5982" y="8142"/>
                  <a:pt x="5980" y="8176"/>
                </a:cubicBezTo>
                <a:cubicBezTo>
                  <a:pt x="6002" y="8171"/>
                  <a:pt x="6019" y="8151"/>
                  <a:pt x="6032" y="8118"/>
                </a:cubicBezTo>
                <a:cubicBezTo>
                  <a:pt x="6028" y="8116"/>
                  <a:pt x="6025" y="8115"/>
                  <a:pt x="6021" y="8115"/>
                </a:cubicBezTo>
                <a:close/>
                <a:moveTo>
                  <a:pt x="6236" y="8115"/>
                </a:moveTo>
                <a:cubicBezTo>
                  <a:pt x="6214" y="8115"/>
                  <a:pt x="6195" y="8146"/>
                  <a:pt x="6195" y="8183"/>
                </a:cubicBezTo>
                <a:cubicBezTo>
                  <a:pt x="6195" y="8191"/>
                  <a:pt x="6196" y="8199"/>
                  <a:pt x="6198" y="8206"/>
                </a:cubicBezTo>
                <a:cubicBezTo>
                  <a:pt x="6210" y="8185"/>
                  <a:pt x="6224" y="8167"/>
                  <a:pt x="6238" y="8159"/>
                </a:cubicBezTo>
                <a:cubicBezTo>
                  <a:pt x="6240" y="8158"/>
                  <a:pt x="6252" y="8150"/>
                  <a:pt x="6267" y="8138"/>
                </a:cubicBezTo>
                <a:cubicBezTo>
                  <a:pt x="6259" y="8124"/>
                  <a:pt x="6248" y="8115"/>
                  <a:pt x="6236" y="8115"/>
                </a:cubicBezTo>
                <a:close/>
                <a:moveTo>
                  <a:pt x="10220" y="8115"/>
                </a:moveTo>
                <a:cubicBezTo>
                  <a:pt x="10198" y="8115"/>
                  <a:pt x="10179" y="8146"/>
                  <a:pt x="10179" y="8183"/>
                </a:cubicBezTo>
                <a:cubicBezTo>
                  <a:pt x="10179" y="8221"/>
                  <a:pt x="10198" y="8252"/>
                  <a:pt x="10220" y="8252"/>
                </a:cubicBezTo>
                <a:cubicBezTo>
                  <a:pt x="10243" y="8252"/>
                  <a:pt x="10261" y="8221"/>
                  <a:pt x="10261" y="8183"/>
                </a:cubicBezTo>
                <a:cubicBezTo>
                  <a:pt x="10261" y="8146"/>
                  <a:pt x="10243" y="8115"/>
                  <a:pt x="10220" y="8115"/>
                </a:cubicBezTo>
                <a:close/>
                <a:moveTo>
                  <a:pt x="10435" y="8115"/>
                </a:moveTo>
                <a:cubicBezTo>
                  <a:pt x="10413" y="8115"/>
                  <a:pt x="10394" y="8146"/>
                  <a:pt x="10394" y="8183"/>
                </a:cubicBezTo>
                <a:cubicBezTo>
                  <a:pt x="10394" y="8221"/>
                  <a:pt x="10413" y="8252"/>
                  <a:pt x="10435" y="8252"/>
                </a:cubicBezTo>
                <a:cubicBezTo>
                  <a:pt x="10458" y="8252"/>
                  <a:pt x="10476" y="8221"/>
                  <a:pt x="10476" y="8183"/>
                </a:cubicBezTo>
                <a:cubicBezTo>
                  <a:pt x="10476" y="8146"/>
                  <a:pt x="10458" y="8115"/>
                  <a:pt x="10435" y="8115"/>
                </a:cubicBezTo>
                <a:close/>
                <a:moveTo>
                  <a:pt x="10643" y="8115"/>
                </a:moveTo>
                <a:cubicBezTo>
                  <a:pt x="10620" y="8115"/>
                  <a:pt x="10602" y="8146"/>
                  <a:pt x="10602" y="8183"/>
                </a:cubicBezTo>
                <a:cubicBezTo>
                  <a:pt x="10602" y="8186"/>
                  <a:pt x="10602" y="8189"/>
                  <a:pt x="10602" y="8191"/>
                </a:cubicBezTo>
                <a:cubicBezTo>
                  <a:pt x="10613" y="8168"/>
                  <a:pt x="10621" y="8136"/>
                  <a:pt x="10650" y="8136"/>
                </a:cubicBezTo>
                <a:cubicBezTo>
                  <a:pt x="10660" y="8136"/>
                  <a:pt x="10668" y="8139"/>
                  <a:pt x="10676" y="8144"/>
                </a:cubicBezTo>
                <a:cubicBezTo>
                  <a:pt x="10668" y="8126"/>
                  <a:pt x="10656" y="8115"/>
                  <a:pt x="10643" y="8115"/>
                </a:cubicBezTo>
                <a:close/>
                <a:moveTo>
                  <a:pt x="10842" y="8115"/>
                </a:moveTo>
                <a:cubicBezTo>
                  <a:pt x="10823" y="8121"/>
                  <a:pt x="10809" y="8149"/>
                  <a:pt x="10809" y="8182"/>
                </a:cubicBezTo>
                <a:cubicBezTo>
                  <a:pt x="10809" y="8220"/>
                  <a:pt x="10827" y="8250"/>
                  <a:pt x="10850" y="8250"/>
                </a:cubicBezTo>
                <a:cubicBezTo>
                  <a:pt x="10866" y="8250"/>
                  <a:pt x="10880" y="8235"/>
                  <a:pt x="10887" y="8212"/>
                </a:cubicBezTo>
                <a:cubicBezTo>
                  <a:pt x="10862" y="8196"/>
                  <a:pt x="10844" y="8172"/>
                  <a:pt x="10842" y="8115"/>
                </a:cubicBezTo>
                <a:close/>
                <a:moveTo>
                  <a:pt x="11272" y="8115"/>
                </a:moveTo>
                <a:cubicBezTo>
                  <a:pt x="11249" y="8115"/>
                  <a:pt x="11231" y="8146"/>
                  <a:pt x="11231" y="8183"/>
                </a:cubicBezTo>
                <a:cubicBezTo>
                  <a:pt x="11231" y="8221"/>
                  <a:pt x="11249" y="8252"/>
                  <a:pt x="11272" y="8252"/>
                </a:cubicBezTo>
                <a:cubicBezTo>
                  <a:pt x="11295" y="8252"/>
                  <a:pt x="11313" y="8221"/>
                  <a:pt x="11313" y="8183"/>
                </a:cubicBezTo>
                <a:cubicBezTo>
                  <a:pt x="11313" y="8146"/>
                  <a:pt x="11295" y="8115"/>
                  <a:pt x="11272" y="8115"/>
                </a:cubicBezTo>
                <a:close/>
                <a:moveTo>
                  <a:pt x="11479" y="8115"/>
                </a:moveTo>
                <a:cubicBezTo>
                  <a:pt x="11457" y="8115"/>
                  <a:pt x="11438" y="8146"/>
                  <a:pt x="11438" y="8183"/>
                </a:cubicBezTo>
                <a:cubicBezTo>
                  <a:pt x="11438" y="8221"/>
                  <a:pt x="11457" y="8252"/>
                  <a:pt x="11479" y="8252"/>
                </a:cubicBezTo>
                <a:cubicBezTo>
                  <a:pt x="11502" y="8252"/>
                  <a:pt x="11520" y="8221"/>
                  <a:pt x="11520" y="8183"/>
                </a:cubicBezTo>
                <a:cubicBezTo>
                  <a:pt x="11520" y="8146"/>
                  <a:pt x="11502" y="8115"/>
                  <a:pt x="11479" y="8115"/>
                </a:cubicBezTo>
                <a:close/>
                <a:moveTo>
                  <a:pt x="11694" y="8115"/>
                </a:moveTo>
                <a:cubicBezTo>
                  <a:pt x="11672" y="8115"/>
                  <a:pt x="11653" y="8146"/>
                  <a:pt x="11653" y="8183"/>
                </a:cubicBezTo>
                <a:cubicBezTo>
                  <a:pt x="11653" y="8221"/>
                  <a:pt x="11672" y="8252"/>
                  <a:pt x="11694" y="8252"/>
                </a:cubicBezTo>
                <a:cubicBezTo>
                  <a:pt x="11717" y="8252"/>
                  <a:pt x="11735" y="8221"/>
                  <a:pt x="11735" y="8183"/>
                </a:cubicBezTo>
                <a:cubicBezTo>
                  <a:pt x="11735" y="8146"/>
                  <a:pt x="11717" y="8115"/>
                  <a:pt x="11694" y="8115"/>
                </a:cubicBezTo>
                <a:close/>
                <a:moveTo>
                  <a:pt x="12531" y="8115"/>
                </a:moveTo>
                <a:cubicBezTo>
                  <a:pt x="12508" y="8115"/>
                  <a:pt x="12490" y="8146"/>
                  <a:pt x="12490" y="8183"/>
                </a:cubicBezTo>
                <a:cubicBezTo>
                  <a:pt x="12490" y="8221"/>
                  <a:pt x="12508" y="8252"/>
                  <a:pt x="12531" y="8252"/>
                </a:cubicBezTo>
                <a:cubicBezTo>
                  <a:pt x="12554" y="8252"/>
                  <a:pt x="12572" y="8221"/>
                  <a:pt x="12572" y="8183"/>
                </a:cubicBezTo>
                <a:cubicBezTo>
                  <a:pt x="12572" y="8146"/>
                  <a:pt x="12554" y="8115"/>
                  <a:pt x="12531" y="8115"/>
                </a:cubicBezTo>
                <a:close/>
                <a:moveTo>
                  <a:pt x="12738" y="8115"/>
                </a:moveTo>
                <a:cubicBezTo>
                  <a:pt x="12716" y="8115"/>
                  <a:pt x="12697" y="8146"/>
                  <a:pt x="12697" y="8183"/>
                </a:cubicBezTo>
                <a:cubicBezTo>
                  <a:pt x="12697" y="8221"/>
                  <a:pt x="12716" y="8252"/>
                  <a:pt x="12738" y="8252"/>
                </a:cubicBezTo>
                <a:cubicBezTo>
                  <a:pt x="12761" y="8252"/>
                  <a:pt x="12779" y="8221"/>
                  <a:pt x="12779" y="8183"/>
                </a:cubicBezTo>
                <a:cubicBezTo>
                  <a:pt x="12779" y="8146"/>
                  <a:pt x="12761" y="8115"/>
                  <a:pt x="12738" y="8115"/>
                </a:cubicBezTo>
                <a:close/>
                <a:moveTo>
                  <a:pt x="12946" y="8115"/>
                </a:moveTo>
                <a:cubicBezTo>
                  <a:pt x="12927" y="8120"/>
                  <a:pt x="12912" y="8148"/>
                  <a:pt x="12912" y="8182"/>
                </a:cubicBezTo>
                <a:cubicBezTo>
                  <a:pt x="12912" y="8220"/>
                  <a:pt x="12931" y="8250"/>
                  <a:pt x="12953" y="8250"/>
                </a:cubicBezTo>
                <a:cubicBezTo>
                  <a:pt x="12966" y="8250"/>
                  <a:pt x="12977" y="8241"/>
                  <a:pt x="12984" y="8227"/>
                </a:cubicBezTo>
                <a:cubicBezTo>
                  <a:pt x="12981" y="8197"/>
                  <a:pt x="12959" y="8157"/>
                  <a:pt x="12946" y="8115"/>
                </a:cubicBezTo>
                <a:close/>
                <a:moveTo>
                  <a:pt x="13368" y="8115"/>
                </a:moveTo>
                <a:cubicBezTo>
                  <a:pt x="13345" y="8115"/>
                  <a:pt x="13327" y="8146"/>
                  <a:pt x="13327" y="8183"/>
                </a:cubicBezTo>
                <a:cubicBezTo>
                  <a:pt x="13327" y="8221"/>
                  <a:pt x="13345" y="8252"/>
                  <a:pt x="13368" y="8252"/>
                </a:cubicBezTo>
                <a:cubicBezTo>
                  <a:pt x="13391" y="8252"/>
                  <a:pt x="13409" y="8221"/>
                  <a:pt x="13409" y="8183"/>
                </a:cubicBezTo>
                <a:cubicBezTo>
                  <a:pt x="13409" y="8146"/>
                  <a:pt x="13391" y="8115"/>
                  <a:pt x="13368" y="8115"/>
                </a:cubicBezTo>
                <a:close/>
                <a:moveTo>
                  <a:pt x="13583" y="8115"/>
                </a:moveTo>
                <a:cubicBezTo>
                  <a:pt x="13560" y="8115"/>
                  <a:pt x="13542" y="8146"/>
                  <a:pt x="13542" y="8183"/>
                </a:cubicBezTo>
                <a:cubicBezTo>
                  <a:pt x="13542" y="8221"/>
                  <a:pt x="13560" y="8252"/>
                  <a:pt x="13583" y="8252"/>
                </a:cubicBezTo>
                <a:cubicBezTo>
                  <a:pt x="13605" y="8252"/>
                  <a:pt x="13624" y="8221"/>
                  <a:pt x="13624" y="8183"/>
                </a:cubicBezTo>
                <a:cubicBezTo>
                  <a:pt x="13624" y="8146"/>
                  <a:pt x="13605" y="8115"/>
                  <a:pt x="13583" y="8115"/>
                </a:cubicBezTo>
                <a:close/>
                <a:moveTo>
                  <a:pt x="13790" y="8115"/>
                </a:moveTo>
                <a:cubicBezTo>
                  <a:pt x="13767" y="8115"/>
                  <a:pt x="13749" y="8146"/>
                  <a:pt x="13749" y="8183"/>
                </a:cubicBezTo>
                <a:cubicBezTo>
                  <a:pt x="13749" y="8221"/>
                  <a:pt x="13767" y="8252"/>
                  <a:pt x="13790" y="8252"/>
                </a:cubicBezTo>
                <a:cubicBezTo>
                  <a:pt x="13813" y="8252"/>
                  <a:pt x="13831" y="8221"/>
                  <a:pt x="13831" y="8183"/>
                </a:cubicBezTo>
                <a:cubicBezTo>
                  <a:pt x="13831" y="8146"/>
                  <a:pt x="13813" y="8115"/>
                  <a:pt x="13790" y="8115"/>
                </a:cubicBezTo>
                <a:close/>
                <a:moveTo>
                  <a:pt x="13997" y="8115"/>
                </a:moveTo>
                <a:cubicBezTo>
                  <a:pt x="13975" y="8115"/>
                  <a:pt x="13956" y="8146"/>
                  <a:pt x="13956" y="8183"/>
                </a:cubicBezTo>
                <a:cubicBezTo>
                  <a:pt x="13956" y="8221"/>
                  <a:pt x="13975" y="8252"/>
                  <a:pt x="13997" y="8252"/>
                </a:cubicBezTo>
                <a:cubicBezTo>
                  <a:pt x="14020" y="8252"/>
                  <a:pt x="14038" y="8221"/>
                  <a:pt x="14038" y="8183"/>
                </a:cubicBezTo>
                <a:cubicBezTo>
                  <a:pt x="14038" y="8146"/>
                  <a:pt x="14020" y="8115"/>
                  <a:pt x="13997" y="8115"/>
                </a:cubicBezTo>
                <a:close/>
                <a:moveTo>
                  <a:pt x="14212" y="8115"/>
                </a:moveTo>
                <a:cubicBezTo>
                  <a:pt x="14190" y="8115"/>
                  <a:pt x="14171" y="8146"/>
                  <a:pt x="14171" y="8183"/>
                </a:cubicBezTo>
                <a:cubicBezTo>
                  <a:pt x="14171" y="8221"/>
                  <a:pt x="14190" y="8252"/>
                  <a:pt x="14212" y="8252"/>
                </a:cubicBezTo>
                <a:cubicBezTo>
                  <a:pt x="14235" y="8252"/>
                  <a:pt x="14253" y="8221"/>
                  <a:pt x="14253" y="8183"/>
                </a:cubicBezTo>
                <a:cubicBezTo>
                  <a:pt x="14253" y="8146"/>
                  <a:pt x="14235" y="8115"/>
                  <a:pt x="14212" y="8115"/>
                </a:cubicBezTo>
                <a:close/>
                <a:moveTo>
                  <a:pt x="14420" y="8115"/>
                </a:moveTo>
                <a:cubicBezTo>
                  <a:pt x="14397" y="8115"/>
                  <a:pt x="14379" y="8146"/>
                  <a:pt x="14379" y="8183"/>
                </a:cubicBezTo>
                <a:cubicBezTo>
                  <a:pt x="14379" y="8221"/>
                  <a:pt x="14397" y="8252"/>
                  <a:pt x="14420" y="8252"/>
                </a:cubicBezTo>
                <a:cubicBezTo>
                  <a:pt x="14442" y="8252"/>
                  <a:pt x="14461" y="8221"/>
                  <a:pt x="14461" y="8183"/>
                </a:cubicBezTo>
                <a:cubicBezTo>
                  <a:pt x="14461" y="8146"/>
                  <a:pt x="14442" y="8115"/>
                  <a:pt x="14420" y="8115"/>
                </a:cubicBezTo>
                <a:close/>
                <a:moveTo>
                  <a:pt x="14627" y="8115"/>
                </a:moveTo>
                <a:cubicBezTo>
                  <a:pt x="14604" y="8115"/>
                  <a:pt x="14586" y="8146"/>
                  <a:pt x="14586" y="8183"/>
                </a:cubicBezTo>
                <a:cubicBezTo>
                  <a:pt x="14586" y="8221"/>
                  <a:pt x="14604" y="8252"/>
                  <a:pt x="14627" y="8252"/>
                </a:cubicBezTo>
                <a:cubicBezTo>
                  <a:pt x="14649" y="8252"/>
                  <a:pt x="14668" y="8221"/>
                  <a:pt x="14668" y="8183"/>
                </a:cubicBezTo>
                <a:cubicBezTo>
                  <a:pt x="14668" y="8146"/>
                  <a:pt x="14650" y="8115"/>
                  <a:pt x="14627" y="8115"/>
                </a:cubicBezTo>
                <a:close/>
                <a:moveTo>
                  <a:pt x="14842" y="8115"/>
                </a:moveTo>
                <a:cubicBezTo>
                  <a:pt x="14819" y="8115"/>
                  <a:pt x="14801" y="8146"/>
                  <a:pt x="14801" y="8183"/>
                </a:cubicBezTo>
                <a:cubicBezTo>
                  <a:pt x="14801" y="8221"/>
                  <a:pt x="14819" y="8252"/>
                  <a:pt x="14842" y="8252"/>
                </a:cubicBezTo>
                <a:cubicBezTo>
                  <a:pt x="14864" y="8252"/>
                  <a:pt x="14883" y="8221"/>
                  <a:pt x="14883" y="8183"/>
                </a:cubicBezTo>
                <a:cubicBezTo>
                  <a:pt x="14883" y="8146"/>
                  <a:pt x="14864" y="8115"/>
                  <a:pt x="14842" y="8115"/>
                </a:cubicBezTo>
                <a:close/>
                <a:moveTo>
                  <a:pt x="15049" y="8115"/>
                </a:moveTo>
                <a:cubicBezTo>
                  <a:pt x="15026" y="8115"/>
                  <a:pt x="15008" y="8146"/>
                  <a:pt x="15008" y="8183"/>
                </a:cubicBezTo>
                <a:cubicBezTo>
                  <a:pt x="15008" y="8221"/>
                  <a:pt x="15026" y="8252"/>
                  <a:pt x="15049" y="8252"/>
                </a:cubicBezTo>
                <a:cubicBezTo>
                  <a:pt x="15072" y="8252"/>
                  <a:pt x="15090" y="8221"/>
                  <a:pt x="15090" y="8183"/>
                </a:cubicBezTo>
                <a:cubicBezTo>
                  <a:pt x="15090" y="8146"/>
                  <a:pt x="15072" y="8115"/>
                  <a:pt x="15049" y="8115"/>
                </a:cubicBezTo>
                <a:close/>
                <a:moveTo>
                  <a:pt x="15256" y="8115"/>
                </a:moveTo>
                <a:cubicBezTo>
                  <a:pt x="15234" y="8115"/>
                  <a:pt x="15215" y="8146"/>
                  <a:pt x="15215" y="8183"/>
                </a:cubicBezTo>
                <a:cubicBezTo>
                  <a:pt x="15215" y="8221"/>
                  <a:pt x="15234" y="8252"/>
                  <a:pt x="15256" y="8252"/>
                </a:cubicBezTo>
                <a:cubicBezTo>
                  <a:pt x="15279" y="8252"/>
                  <a:pt x="15297" y="8221"/>
                  <a:pt x="15297" y="8183"/>
                </a:cubicBezTo>
                <a:cubicBezTo>
                  <a:pt x="15297" y="8146"/>
                  <a:pt x="15279" y="8115"/>
                  <a:pt x="15256" y="8115"/>
                </a:cubicBezTo>
                <a:close/>
                <a:moveTo>
                  <a:pt x="15471" y="8115"/>
                </a:moveTo>
                <a:cubicBezTo>
                  <a:pt x="15449" y="8115"/>
                  <a:pt x="15430" y="8146"/>
                  <a:pt x="15430" y="8183"/>
                </a:cubicBezTo>
                <a:cubicBezTo>
                  <a:pt x="15430" y="8221"/>
                  <a:pt x="15449" y="8252"/>
                  <a:pt x="15471" y="8252"/>
                </a:cubicBezTo>
                <a:cubicBezTo>
                  <a:pt x="15494" y="8252"/>
                  <a:pt x="15512" y="8221"/>
                  <a:pt x="15512" y="8183"/>
                </a:cubicBezTo>
                <a:cubicBezTo>
                  <a:pt x="15512" y="8146"/>
                  <a:pt x="15494" y="8115"/>
                  <a:pt x="15471" y="8115"/>
                </a:cubicBezTo>
                <a:close/>
                <a:moveTo>
                  <a:pt x="15679" y="8115"/>
                </a:moveTo>
                <a:cubicBezTo>
                  <a:pt x="15656" y="8115"/>
                  <a:pt x="15638" y="8146"/>
                  <a:pt x="15638" y="8183"/>
                </a:cubicBezTo>
                <a:cubicBezTo>
                  <a:pt x="15638" y="8221"/>
                  <a:pt x="15656" y="8252"/>
                  <a:pt x="15679" y="8252"/>
                </a:cubicBezTo>
                <a:cubicBezTo>
                  <a:pt x="15701" y="8252"/>
                  <a:pt x="15720" y="8221"/>
                  <a:pt x="15720" y="8183"/>
                </a:cubicBezTo>
                <a:cubicBezTo>
                  <a:pt x="15720" y="8146"/>
                  <a:pt x="15701" y="8115"/>
                  <a:pt x="15679" y="8115"/>
                </a:cubicBezTo>
                <a:close/>
                <a:moveTo>
                  <a:pt x="15894" y="8115"/>
                </a:moveTo>
                <a:cubicBezTo>
                  <a:pt x="15871" y="8115"/>
                  <a:pt x="15853" y="8146"/>
                  <a:pt x="15853" y="8183"/>
                </a:cubicBezTo>
                <a:cubicBezTo>
                  <a:pt x="15853" y="8221"/>
                  <a:pt x="15871" y="8252"/>
                  <a:pt x="15894" y="8252"/>
                </a:cubicBezTo>
                <a:cubicBezTo>
                  <a:pt x="15916" y="8252"/>
                  <a:pt x="15935" y="8221"/>
                  <a:pt x="15935" y="8183"/>
                </a:cubicBezTo>
                <a:cubicBezTo>
                  <a:pt x="15935" y="8146"/>
                  <a:pt x="15916" y="8115"/>
                  <a:pt x="15894" y="8115"/>
                </a:cubicBezTo>
                <a:close/>
                <a:moveTo>
                  <a:pt x="16101" y="8115"/>
                </a:moveTo>
                <a:cubicBezTo>
                  <a:pt x="16078" y="8115"/>
                  <a:pt x="16060" y="8146"/>
                  <a:pt x="16060" y="8183"/>
                </a:cubicBezTo>
                <a:cubicBezTo>
                  <a:pt x="16060" y="8221"/>
                  <a:pt x="16078" y="8252"/>
                  <a:pt x="16101" y="8252"/>
                </a:cubicBezTo>
                <a:cubicBezTo>
                  <a:pt x="16123" y="8252"/>
                  <a:pt x="16142" y="8221"/>
                  <a:pt x="16142" y="8183"/>
                </a:cubicBezTo>
                <a:cubicBezTo>
                  <a:pt x="16142" y="8146"/>
                  <a:pt x="16123" y="8115"/>
                  <a:pt x="16101" y="8115"/>
                </a:cubicBezTo>
                <a:close/>
                <a:moveTo>
                  <a:pt x="16308" y="8115"/>
                </a:moveTo>
                <a:cubicBezTo>
                  <a:pt x="16285" y="8115"/>
                  <a:pt x="16267" y="8146"/>
                  <a:pt x="16267" y="8183"/>
                </a:cubicBezTo>
                <a:cubicBezTo>
                  <a:pt x="16267" y="8221"/>
                  <a:pt x="16285" y="8252"/>
                  <a:pt x="16308" y="8252"/>
                </a:cubicBezTo>
                <a:cubicBezTo>
                  <a:pt x="16331" y="8252"/>
                  <a:pt x="16349" y="8221"/>
                  <a:pt x="16349" y="8183"/>
                </a:cubicBezTo>
                <a:cubicBezTo>
                  <a:pt x="16349" y="8146"/>
                  <a:pt x="16331" y="8115"/>
                  <a:pt x="16308" y="8115"/>
                </a:cubicBezTo>
                <a:close/>
                <a:moveTo>
                  <a:pt x="16523" y="8115"/>
                </a:moveTo>
                <a:cubicBezTo>
                  <a:pt x="16500" y="8115"/>
                  <a:pt x="16482" y="8146"/>
                  <a:pt x="16482" y="8183"/>
                </a:cubicBezTo>
                <a:cubicBezTo>
                  <a:pt x="16482" y="8221"/>
                  <a:pt x="16500" y="8252"/>
                  <a:pt x="16523" y="8252"/>
                </a:cubicBezTo>
                <a:cubicBezTo>
                  <a:pt x="16546" y="8252"/>
                  <a:pt x="16564" y="8221"/>
                  <a:pt x="16564" y="8183"/>
                </a:cubicBezTo>
                <a:cubicBezTo>
                  <a:pt x="16564" y="8146"/>
                  <a:pt x="16546" y="8115"/>
                  <a:pt x="16523" y="8115"/>
                </a:cubicBezTo>
                <a:close/>
                <a:moveTo>
                  <a:pt x="16730" y="8115"/>
                </a:moveTo>
                <a:cubicBezTo>
                  <a:pt x="16708" y="8115"/>
                  <a:pt x="16689" y="8146"/>
                  <a:pt x="16689" y="8183"/>
                </a:cubicBezTo>
                <a:cubicBezTo>
                  <a:pt x="16689" y="8221"/>
                  <a:pt x="16708" y="8252"/>
                  <a:pt x="16730" y="8252"/>
                </a:cubicBezTo>
                <a:cubicBezTo>
                  <a:pt x="16753" y="8252"/>
                  <a:pt x="16771" y="8221"/>
                  <a:pt x="16771" y="8183"/>
                </a:cubicBezTo>
                <a:cubicBezTo>
                  <a:pt x="16771" y="8146"/>
                  <a:pt x="16753" y="8115"/>
                  <a:pt x="16730" y="8115"/>
                </a:cubicBezTo>
                <a:close/>
                <a:moveTo>
                  <a:pt x="16938" y="8115"/>
                </a:moveTo>
                <a:cubicBezTo>
                  <a:pt x="16915" y="8115"/>
                  <a:pt x="16897" y="8146"/>
                  <a:pt x="16897" y="8183"/>
                </a:cubicBezTo>
                <a:cubicBezTo>
                  <a:pt x="16897" y="8221"/>
                  <a:pt x="16915" y="8252"/>
                  <a:pt x="16938" y="8252"/>
                </a:cubicBezTo>
                <a:cubicBezTo>
                  <a:pt x="16960" y="8252"/>
                  <a:pt x="16979" y="8221"/>
                  <a:pt x="16979" y="8183"/>
                </a:cubicBezTo>
                <a:cubicBezTo>
                  <a:pt x="16979" y="8146"/>
                  <a:pt x="16960" y="8115"/>
                  <a:pt x="16938" y="8115"/>
                </a:cubicBezTo>
                <a:close/>
                <a:moveTo>
                  <a:pt x="17153" y="8115"/>
                </a:moveTo>
                <a:cubicBezTo>
                  <a:pt x="17130" y="8115"/>
                  <a:pt x="17111" y="8146"/>
                  <a:pt x="17111" y="8183"/>
                </a:cubicBezTo>
                <a:cubicBezTo>
                  <a:pt x="17111" y="8221"/>
                  <a:pt x="17130" y="8252"/>
                  <a:pt x="17153" y="8252"/>
                </a:cubicBezTo>
                <a:cubicBezTo>
                  <a:pt x="17175" y="8252"/>
                  <a:pt x="17194" y="8221"/>
                  <a:pt x="17194" y="8183"/>
                </a:cubicBezTo>
                <a:cubicBezTo>
                  <a:pt x="17194" y="8146"/>
                  <a:pt x="17175" y="8115"/>
                  <a:pt x="17153" y="8115"/>
                </a:cubicBezTo>
                <a:close/>
                <a:moveTo>
                  <a:pt x="17360" y="8115"/>
                </a:moveTo>
                <a:cubicBezTo>
                  <a:pt x="17337" y="8115"/>
                  <a:pt x="17319" y="8146"/>
                  <a:pt x="17319" y="8183"/>
                </a:cubicBezTo>
                <a:cubicBezTo>
                  <a:pt x="17319" y="8221"/>
                  <a:pt x="17337" y="8252"/>
                  <a:pt x="17360" y="8252"/>
                </a:cubicBezTo>
                <a:cubicBezTo>
                  <a:pt x="17382" y="8252"/>
                  <a:pt x="17401" y="8221"/>
                  <a:pt x="17401" y="8183"/>
                </a:cubicBezTo>
                <a:cubicBezTo>
                  <a:pt x="17401" y="8146"/>
                  <a:pt x="17382" y="8115"/>
                  <a:pt x="17360" y="8115"/>
                </a:cubicBezTo>
                <a:close/>
                <a:moveTo>
                  <a:pt x="17567" y="8115"/>
                </a:moveTo>
                <a:cubicBezTo>
                  <a:pt x="17544" y="8115"/>
                  <a:pt x="17526" y="8146"/>
                  <a:pt x="17526" y="8183"/>
                </a:cubicBezTo>
                <a:cubicBezTo>
                  <a:pt x="17526" y="8221"/>
                  <a:pt x="17544" y="8252"/>
                  <a:pt x="17567" y="8252"/>
                </a:cubicBezTo>
                <a:cubicBezTo>
                  <a:pt x="17590" y="8252"/>
                  <a:pt x="17608" y="8221"/>
                  <a:pt x="17608" y="8183"/>
                </a:cubicBezTo>
                <a:cubicBezTo>
                  <a:pt x="17608" y="8146"/>
                  <a:pt x="17590" y="8115"/>
                  <a:pt x="17567" y="8115"/>
                </a:cubicBezTo>
                <a:close/>
                <a:moveTo>
                  <a:pt x="17782" y="8115"/>
                </a:moveTo>
                <a:cubicBezTo>
                  <a:pt x="17759" y="8115"/>
                  <a:pt x="17741" y="8146"/>
                  <a:pt x="17741" y="8183"/>
                </a:cubicBezTo>
                <a:cubicBezTo>
                  <a:pt x="17741" y="8221"/>
                  <a:pt x="17759" y="8252"/>
                  <a:pt x="17782" y="8252"/>
                </a:cubicBezTo>
                <a:cubicBezTo>
                  <a:pt x="17805" y="8252"/>
                  <a:pt x="17823" y="8221"/>
                  <a:pt x="17823" y="8183"/>
                </a:cubicBezTo>
                <a:cubicBezTo>
                  <a:pt x="17823" y="8146"/>
                  <a:pt x="17805" y="8115"/>
                  <a:pt x="17782" y="8115"/>
                </a:cubicBezTo>
                <a:close/>
                <a:moveTo>
                  <a:pt x="17989" y="8115"/>
                </a:moveTo>
                <a:cubicBezTo>
                  <a:pt x="17967" y="8115"/>
                  <a:pt x="17948" y="8146"/>
                  <a:pt x="17948" y="8183"/>
                </a:cubicBezTo>
                <a:cubicBezTo>
                  <a:pt x="17948" y="8221"/>
                  <a:pt x="17967" y="8252"/>
                  <a:pt x="17989" y="8252"/>
                </a:cubicBezTo>
                <a:cubicBezTo>
                  <a:pt x="18012" y="8252"/>
                  <a:pt x="18030" y="8221"/>
                  <a:pt x="18030" y="8183"/>
                </a:cubicBezTo>
                <a:cubicBezTo>
                  <a:pt x="18030" y="8146"/>
                  <a:pt x="18012" y="8115"/>
                  <a:pt x="17989" y="8115"/>
                </a:cubicBezTo>
                <a:close/>
                <a:moveTo>
                  <a:pt x="18197" y="8115"/>
                </a:moveTo>
                <a:cubicBezTo>
                  <a:pt x="18174" y="8115"/>
                  <a:pt x="18156" y="8146"/>
                  <a:pt x="18156" y="8183"/>
                </a:cubicBezTo>
                <a:cubicBezTo>
                  <a:pt x="18156" y="8221"/>
                  <a:pt x="18174" y="8252"/>
                  <a:pt x="18197" y="8252"/>
                </a:cubicBezTo>
                <a:cubicBezTo>
                  <a:pt x="18219" y="8252"/>
                  <a:pt x="18238" y="8221"/>
                  <a:pt x="18238" y="8183"/>
                </a:cubicBezTo>
                <a:cubicBezTo>
                  <a:pt x="18238" y="8146"/>
                  <a:pt x="18219" y="8115"/>
                  <a:pt x="18197" y="8115"/>
                </a:cubicBezTo>
                <a:close/>
                <a:moveTo>
                  <a:pt x="18824" y="8115"/>
                </a:moveTo>
                <a:cubicBezTo>
                  <a:pt x="18802" y="8117"/>
                  <a:pt x="18785" y="8146"/>
                  <a:pt x="18785" y="8183"/>
                </a:cubicBezTo>
                <a:cubicBezTo>
                  <a:pt x="18785" y="8221"/>
                  <a:pt x="18803" y="8251"/>
                  <a:pt x="18826" y="8251"/>
                </a:cubicBezTo>
                <a:cubicBezTo>
                  <a:pt x="18849" y="8251"/>
                  <a:pt x="18867" y="8221"/>
                  <a:pt x="18867" y="8183"/>
                </a:cubicBezTo>
                <a:cubicBezTo>
                  <a:pt x="18867" y="8171"/>
                  <a:pt x="18865" y="8159"/>
                  <a:pt x="18862" y="8149"/>
                </a:cubicBezTo>
                <a:cubicBezTo>
                  <a:pt x="18848" y="8141"/>
                  <a:pt x="18835" y="8130"/>
                  <a:pt x="18824" y="8115"/>
                </a:cubicBezTo>
                <a:close/>
                <a:moveTo>
                  <a:pt x="10046" y="8140"/>
                </a:moveTo>
                <a:cubicBezTo>
                  <a:pt x="10039" y="8173"/>
                  <a:pt x="10030" y="8199"/>
                  <a:pt x="10026" y="8237"/>
                </a:cubicBezTo>
                <a:cubicBezTo>
                  <a:pt x="10041" y="8227"/>
                  <a:pt x="10051" y="8203"/>
                  <a:pt x="10051" y="8174"/>
                </a:cubicBezTo>
                <a:cubicBezTo>
                  <a:pt x="10051" y="8162"/>
                  <a:pt x="10049" y="8151"/>
                  <a:pt x="10046" y="8140"/>
                </a:cubicBezTo>
                <a:close/>
                <a:moveTo>
                  <a:pt x="2562" y="8281"/>
                </a:moveTo>
                <a:cubicBezTo>
                  <a:pt x="2554" y="8281"/>
                  <a:pt x="2547" y="8285"/>
                  <a:pt x="2541" y="8291"/>
                </a:cubicBezTo>
                <a:cubicBezTo>
                  <a:pt x="2542" y="8301"/>
                  <a:pt x="2543" y="8311"/>
                  <a:pt x="2544" y="8320"/>
                </a:cubicBezTo>
                <a:cubicBezTo>
                  <a:pt x="2546" y="8329"/>
                  <a:pt x="2547" y="8340"/>
                  <a:pt x="2548" y="8350"/>
                </a:cubicBezTo>
                <a:cubicBezTo>
                  <a:pt x="2551" y="8371"/>
                  <a:pt x="2553" y="8393"/>
                  <a:pt x="2553" y="8416"/>
                </a:cubicBezTo>
                <a:cubicBezTo>
                  <a:pt x="2556" y="8417"/>
                  <a:pt x="2559" y="8418"/>
                  <a:pt x="2562" y="8418"/>
                </a:cubicBezTo>
                <a:cubicBezTo>
                  <a:pt x="2584" y="8418"/>
                  <a:pt x="2603" y="8387"/>
                  <a:pt x="2603" y="8350"/>
                </a:cubicBezTo>
                <a:cubicBezTo>
                  <a:pt x="2603" y="8312"/>
                  <a:pt x="2584" y="8281"/>
                  <a:pt x="2562" y="8281"/>
                </a:cubicBezTo>
                <a:close/>
                <a:moveTo>
                  <a:pt x="2766" y="8281"/>
                </a:moveTo>
                <a:cubicBezTo>
                  <a:pt x="2744" y="8281"/>
                  <a:pt x="2725" y="8312"/>
                  <a:pt x="2725" y="8350"/>
                </a:cubicBezTo>
                <a:cubicBezTo>
                  <a:pt x="2725" y="8387"/>
                  <a:pt x="2744" y="8418"/>
                  <a:pt x="2766" y="8418"/>
                </a:cubicBezTo>
                <a:cubicBezTo>
                  <a:pt x="2789" y="8418"/>
                  <a:pt x="2807" y="8387"/>
                  <a:pt x="2807" y="8350"/>
                </a:cubicBezTo>
                <a:cubicBezTo>
                  <a:pt x="2807" y="8312"/>
                  <a:pt x="2789" y="8281"/>
                  <a:pt x="2766" y="8281"/>
                </a:cubicBezTo>
                <a:close/>
                <a:moveTo>
                  <a:pt x="2981" y="8281"/>
                </a:moveTo>
                <a:cubicBezTo>
                  <a:pt x="2959" y="8281"/>
                  <a:pt x="2940" y="8312"/>
                  <a:pt x="2940" y="8350"/>
                </a:cubicBezTo>
                <a:cubicBezTo>
                  <a:pt x="2940" y="8387"/>
                  <a:pt x="2959" y="8418"/>
                  <a:pt x="2981" y="8418"/>
                </a:cubicBezTo>
                <a:cubicBezTo>
                  <a:pt x="3004" y="8418"/>
                  <a:pt x="3022" y="8387"/>
                  <a:pt x="3022" y="8350"/>
                </a:cubicBezTo>
                <a:cubicBezTo>
                  <a:pt x="3022" y="8312"/>
                  <a:pt x="3004" y="8281"/>
                  <a:pt x="2981" y="8281"/>
                </a:cubicBezTo>
                <a:close/>
                <a:moveTo>
                  <a:pt x="3188" y="8281"/>
                </a:moveTo>
                <a:cubicBezTo>
                  <a:pt x="3166" y="8281"/>
                  <a:pt x="3147" y="8312"/>
                  <a:pt x="3147" y="8350"/>
                </a:cubicBezTo>
                <a:cubicBezTo>
                  <a:pt x="3147" y="8387"/>
                  <a:pt x="3166" y="8418"/>
                  <a:pt x="3188" y="8418"/>
                </a:cubicBezTo>
                <a:cubicBezTo>
                  <a:pt x="3211" y="8418"/>
                  <a:pt x="3230" y="8387"/>
                  <a:pt x="3230" y="8350"/>
                </a:cubicBezTo>
                <a:cubicBezTo>
                  <a:pt x="3230" y="8312"/>
                  <a:pt x="3211" y="8281"/>
                  <a:pt x="3188" y="8281"/>
                </a:cubicBezTo>
                <a:close/>
                <a:moveTo>
                  <a:pt x="3396" y="8281"/>
                </a:moveTo>
                <a:cubicBezTo>
                  <a:pt x="3373" y="8281"/>
                  <a:pt x="3355" y="8312"/>
                  <a:pt x="3355" y="8350"/>
                </a:cubicBezTo>
                <a:cubicBezTo>
                  <a:pt x="3355" y="8387"/>
                  <a:pt x="3373" y="8418"/>
                  <a:pt x="3396" y="8418"/>
                </a:cubicBezTo>
                <a:cubicBezTo>
                  <a:pt x="3418" y="8418"/>
                  <a:pt x="3437" y="8387"/>
                  <a:pt x="3437" y="8350"/>
                </a:cubicBezTo>
                <a:cubicBezTo>
                  <a:pt x="3437" y="8312"/>
                  <a:pt x="3418" y="8281"/>
                  <a:pt x="3396" y="8281"/>
                </a:cubicBezTo>
                <a:close/>
                <a:moveTo>
                  <a:pt x="3611" y="8281"/>
                </a:moveTo>
                <a:cubicBezTo>
                  <a:pt x="3588" y="8281"/>
                  <a:pt x="3570" y="8312"/>
                  <a:pt x="3570" y="8350"/>
                </a:cubicBezTo>
                <a:cubicBezTo>
                  <a:pt x="3570" y="8387"/>
                  <a:pt x="3588" y="8418"/>
                  <a:pt x="3611" y="8418"/>
                </a:cubicBezTo>
                <a:cubicBezTo>
                  <a:pt x="3633" y="8418"/>
                  <a:pt x="3652" y="8387"/>
                  <a:pt x="3652" y="8350"/>
                </a:cubicBezTo>
                <a:cubicBezTo>
                  <a:pt x="3652" y="8312"/>
                  <a:pt x="3633" y="8281"/>
                  <a:pt x="3611" y="8281"/>
                </a:cubicBezTo>
                <a:close/>
                <a:moveTo>
                  <a:pt x="3818" y="8281"/>
                </a:moveTo>
                <a:cubicBezTo>
                  <a:pt x="3795" y="8281"/>
                  <a:pt x="3777" y="8312"/>
                  <a:pt x="3777" y="8350"/>
                </a:cubicBezTo>
                <a:cubicBezTo>
                  <a:pt x="3777" y="8387"/>
                  <a:pt x="3795" y="8418"/>
                  <a:pt x="3818" y="8418"/>
                </a:cubicBezTo>
                <a:cubicBezTo>
                  <a:pt x="3841" y="8418"/>
                  <a:pt x="3859" y="8387"/>
                  <a:pt x="3859" y="8350"/>
                </a:cubicBezTo>
                <a:cubicBezTo>
                  <a:pt x="3859" y="8312"/>
                  <a:pt x="3841" y="8281"/>
                  <a:pt x="3818" y="8281"/>
                </a:cubicBezTo>
                <a:close/>
                <a:moveTo>
                  <a:pt x="4033" y="8281"/>
                </a:moveTo>
                <a:cubicBezTo>
                  <a:pt x="4010" y="8281"/>
                  <a:pt x="3992" y="8312"/>
                  <a:pt x="3992" y="8350"/>
                </a:cubicBezTo>
                <a:cubicBezTo>
                  <a:pt x="3992" y="8387"/>
                  <a:pt x="4010" y="8418"/>
                  <a:pt x="4033" y="8418"/>
                </a:cubicBezTo>
                <a:cubicBezTo>
                  <a:pt x="4056" y="8418"/>
                  <a:pt x="4074" y="8387"/>
                  <a:pt x="4074" y="8350"/>
                </a:cubicBezTo>
                <a:cubicBezTo>
                  <a:pt x="4074" y="8312"/>
                  <a:pt x="4056" y="8281"/>
                  <a:pt x="4033" y="8281"/>
                </a:cubicBezTo>
                <a:close/>
                <a:moveTo>
                  <a:pt x="4240" y="8281"/>
                </a:moveTo>
                <a:cubicBezTo>
                  <a:pt x="4218" y="8281"/>
                  <a:pt x="4199" y="8312"/>
                  <a:pt x="4199" y="8350"/>
                </a:cubicBezTo>
                <a:cubicBezTo>
                  <a:pt x="4199" y="8387"/>
                  <a:pt x="4218" y="8418"/>
                  <a:pt x="4240" y="8418"/>
                </a:cubicBezTo>
                <a:cubicBezTo>
                  <a:pt x="4263" y="8418"/>
                  <a:pt x="4281" y="8387"/>
                  <a:pt x="4281" y="8350"/>
                </a:cubicBezTo>
                <a:cubicBezTo>
                  <a:pt x="4281" y="8312"/>
                  <a:pt x="4263" y="8281"/>
                  <a:pt x="4240" y="8281"/>
                </a:cubicBezTo>
                <a:close/>
                <a:moveTo>
                  <a:pt x="4447" y="8281"/>
                </a:moveTo>
                <a:cubicBezTo>
                  <a:pt x="4425" y="8281"/>
                  <a:pt x="4406" y="8312"/>
                  <a:pt x="4406" y="8350"/>
                </a:cubicBezTo>
                <a:cubicBezTo>
                  <a:pt x="4406" y="8387"/>
                  <a:pt x="4425" y="8418"/>
                  <a:pt x="4447" y="8418"/>
                </a:cubicBezTo>
                <a:cubicBezTo>
                  <a:pt x="4470" y="8418"/>
                  <a:pt x="4489" y="8387"/>
                  <a:pt x="4489" y="8350"/>
                </a:cubicBezTo>
                <a:cubicBezTo>
                  <a:pt x="4489" y="8312"/>
                  <a:pt x="4470" y="8281"/>
                  <a:pt x="4447" y="8281"/>
                </a:cubicBezTo>
                <a:close/>
                <a:moveTo>
                  <a:pt x="4662" y="8281"/>
                </a:moveTo>
                <a:cubicBezTo>
                  <a:pt x="4640" y="8281"/>
                  <a:pt x="4621" y="8312"/>
                  <a:pt x="4621" y="8350"/>
                </a:cubicBezTo>
                <a:cubicBezTo>
                  <a:pt x="4621" y="8387"/>
                  <a:pt x="4640" y="8418"/>
                  <a:pt x="4662" y="8418"/>
                </a:cubicBezTo>
                <a:cubicBezTo>
                  <a:pt x="4685" y="8418"/>
                  <a:pt x="4703" y="8387"/>
                  <a:pt x="4703" y="8350"/>
                </a:cubicBezTo>
                <a:cubicBezTo>
                  <a:pt x="4703" y="8312"/>
                  <a:pt x="4685" y="8281"/>
                  <a:pt x="4662" y="8281"/>
                </a:cubicBezTo>
                <a:close/>
                <a:moveTo>
                  <a:pt x="4872" y="8281"/>
                </a:moveTo>
                <a:cubicBezTo>
                  <a:pt x="4865" y="8281"/>
                  <a:pt x="4858" y="8284"/>
                  <a:pt x="4852" y="8290"/>
                </a:cubicBezTo>
                <a:lnTo>
                  <a:pt x="4852" y="8350"/>
                </a:lnTo>
                <a:lnTo>
                  <a:pt x="4852" y="8384"/>
                </a:lnTo>
                <a:cubicBezTo>
                  <a:pt x="4852" y="8391"/>
                  <a:pt x="4852" y="8400"/>
                  <a:pt x="4852" y="8409"/>
                </a:cubicBezTo>
                <a:cubicBezTo>
                  <a:pt x="4858" y="8414"/>
                  <a:pt x="4864" y="8418"/>
                  <a:pt x="4872" y="8418"/>
                </a:cubicBezTo>
                <a:cubicBezTo>
                  <a:pt x="4894" y="8418"/>
                  <a:pt x="4913" y="8387"/>
                  <a:pt x="4913" y="8350"/>
                </a:cubicBezTo>
                <a:cubicBezTo>
                  <a:pt x="4913" y="8312"/>
                  <a:pt x="4894" y="8281"/>
                  <a:pt x="4872" y="8281"/>
                </a:cubicBezTo>
                <a:close/>
                <a:moveTo>
                  <a:pt x="5073" y="8281"/>
                </a:moveTo>
                <a:cubicBezTo>
                  <a:pt x="5052" y="8284"/>
                  <a:pt x="5036" y="8313"/>
                  <a:pt x="5036" y="8349"/>
                </a:cubicBezTo>
                <a:cubicBezTo>
                  <a:pt x="5036" y="8387"/>
                  <a:pt x="5054" y="8417"/>
                  <a:pt x="5077" y="8417"/>
                </a:cubicBezTo>
                <a:cubicBezTo>
                  <a:pt x="5100" y="8417"/>
                  <a:pt x="5118" y="8387"/>
                  <a:pt x="5118" y="8349"/>
                </a:cubicBezTo>
                <a:cubicBezTo>
                  <a:pt x="5118" y="8335"/>
                  <a:pt x="5115" y="8322"/>
                  <a:pt x="5111" y="8311"/>
                </a:cubicBezTo>
                <a:cubicBezTo>
                  <a:pt x="5106" y="8327"/>
                  <a:pt x="5100" y="8336"/>
                  <a:pt x="5093" y="8336"/>
                </a:cubicBezTo>
                <a:cubicBezTo>
                  <a:pt x="5085" y="8324"/>
                  <a:pt x="5081" y="8312"/>
                  <a:pt x="5077" y="8298"/>
                </a:cubicBezTo>
                <a:cubicBezTo>
                  <a:pt x="5076" y="8293"/>
                  <a:pt x="5074" y="8287"/>
                  <a:pt x="5073" y="8281"/>
                </a:cubicBezTo>
                <a:close/>
                <a:moveTo>
                  <a:pt x="5292" y="8281"/>
                </a:moveTo>
                <a:cubicBezTo>
                  <a:pt x="5269" y="8281"/>
                  <a:pt x="5251" y="8312"/>
                  <a:pt x="5251" y="8350"/>
                </a:cubicBezTo>
                <a:cubicBezTo>
                  <a:pt x="5251" y="8387"/>
                  <a:pt x="5269" y="8418"/>
                  <a:pt x="5292" y="8418"/>
                </a:cubicBezTo>
                <a:cubicBezTo>
                  <a:pt x="5315" y="8418"/>
                  <a:pt x="5333" y="8387"/>
                  <a:pt x="5333" y="8350"/>
                </a:cubicBezTo>
                <a:cubicBezTo>
                  <a:pt x="5333" y="8345"/>
                  <a:pt x="5333" y="8340"/>
                  <a:pt x="5332" y="8336"/>
                </a:cubicBezTo>
                <a:cubicBezTo>
                  <a:pt x="5317" y="8335"/>
                  <a:pt x="5304" y="8333"/>
                  <a:pt x="5292" y="8333"/>
                </a:cubicBezTo>
                <a:cubicBezTo>
                  <a:pt x="5289" y="8333"/>
                  <a:pt x="5286" y="8332"/>
                  <a:pt x="5284" y="8332"/>
                </a:cubicBezTo>
                <a:cubicBezTo>
                  <a:pt x="5273" y="8332"/>
                  <a:pt x="5274" y="8337"/>
                  <a:pt x="5259" y="8337"/>
                </a:cubicBezTo>
                <a:cubicBezTo>
                  <a:pt x="5260" y="8341"/>
                  <a:pt x="5261" y="8345"/>
                  <a:pt x="5262" y="8350"/>
                </a:cubicBezTo>
                <a:cubicBezTo>
                  <a:pt x="5263" y="8354"/>
                  <a:pt x="5264" y="8359"/>
                  <a:pt x="5266" y="8364"/>
                </a:cubicBezTo>
                <a:cubicBezTo>
                  <a:pt x="5264" y="8359"/>
                  <a:pt x="5262" y="8354"/>
                  <a:pt x="5260" y="8350"/>
                </a:cubicBezTo>
                <a:cubicBezTo>
                  <a:pt x="5257" y="8343"/>
                  <a:pt x="5254" y="8337"/>
                  <a:pt x="5254" y="8328"/>
                </a:cubicBezTo>
                <a:cubicBezTo>
                  <a:pt x="5254" y="8307"/>
                  <a:pt x="5276" y="8299"/>
                  <a:pt x="5282" y="8294"/>
                </a:cubicBezTo>
                <a:cubicBezTo>
                  <a:pt x="5285" y="8292"/>
                  <a:pt x="5289" y="8290"/>
                  <a:pt x="5292" y="8288"/>
                </a:cubicBezTo>
                <a:cubicBezTo>
                  <a:pt x="5295" y="8287"/>
                  <a:pt x="5298" y="8285"/>
                  <a:pt x="5301" y="8283"/>
                </a:cubicBezTo>
                <a:cubicBezTo>
                  <a:pt x="5298" y="8282"/>
                  <a:pt x="5295" y="8281"/>
                  <a:pt x="5292" y="8281"/>
                </a:cubicBezTo>
                <a:close/>
                <a:moveTo>
                  <a:pt x="5499" y="8281"/>
                </a:moveTo>
                <a:cubicBezTo>
                  <a:pt x="5477" y="8281"/>
                  <a:pt x="5458" y="8312"/>
                  <a:pt x="5458" y="8350"/>
                </a:cubicBezTo>
                <a:cubicBezTo>
                  <a:pt x="5458" y="8387"/>
                  <a:pt x="5477" y="8418"/>
                  <a:pt x="5499" y="8418"/>
                </a:cubicBezTo>
                <a:cubicBezTo>
                  <a:pt x="5522" y="8418"/>
                  <a:pt x="5540" y="8387"/>
                  <a:pt x="5540" y="8350"/>
                </a:cubicBezTo>
                <a:cubicBezTo>
                  <a:pt x="5540" y="8312"/>
                  <a:pt x="5522" y="8281"/>
                  <a:pt x="5499" y="8281"/>
                </a:cubicBezTo>
                <a:close/>
                <a:moveTo>
                  <a:pt x="5706" y="8281"/>
                </a:moveTo>
                <a:cubicBezTo>
                  <a:pt x="5684" y="8281"/>
                  <a:pt x="5665" y="8312"/>
                  <a:pt x="5665" y="8350"/>
                </a:cubicBezTo>
                <a:cubicBezTo>
                  <a:pt x="5665" y="8387"/>
                  <a:pt x="5684" y="8418"/>
                  <a:pt x="5706" y="8418"/>
                </a:cubicBezTo>
                <a:cubicBezTo>
                  <a:pt x="5729" y="8418"/>
                  <a:pt x="5747" y="8387"/>
                  <a:pt x="5747" y="8350"/>
                </a:cubicBezTo>
                <a:cubicBezTo>
                  <a:pt x="5747" y="8312"/>
                  <a:pt x="5729" y="8281"/>
                  <a:pt x="5706" y="8281"/>
                </a:cubicBezTo>
                <a:close/>
                <a:moveTo>
                  <a:pt x="6129" y="8281"/>
                </a:moveTo>
                <a:cubicBezTo>
                  <a:pt x="6128" y="8281"/>
                  <a:pt x="6127" y="8282"/>
                  <a:pt x="6126" y="8282"/>
                </a:cubicBezTo>
                <a:cubicBezTo>
                  <a:pt x="6127" y="8283"/>
                  <a:pt x="6128" y="8284"/>
                  <a:pt x="6129" y="8285"/>
                </a:cubicBezTo>
                <a:cubicBezTo>
                  <a:pt x="6132" y="8288"/>
                  <a:pt x="6134" y="8290"/>
                  <a:pt x="6136" y="8290"/>
                </a:cubicBezTo>
                <a:cubicBezTo>
                  <a:pt x="6138" y="8290"/>
                  <a:pt x="6140" y="8289"/>
                  <a:pt x="6143" y="8286"/>
                </a:cubicBezTo>
                <a:cubicBezTo>
                  <a:pt x="6139" y="8283"/>
                  <a:pt x="6134" y="8281"/>
                  <a:pt x="6129" y="8281"/>
                </a:cubicBezTo>
                <a:close/>
                <a:moveTo>
                  <a:pt x="9698" y="8281"/>
                </a:moveTo>
                <a:cubicBezTo>
                  <a:pt x="9676" y="8281"/>
                  <a:pt x="9657" y="8312"/>
                  <a:pt x="9657" y="8350"/>
                </a:cubicBezTo>
                <a:cubicBezTo>
                  <a:pt x="9657" y="8387"/>
                  <a:pt x="9676" y="8418"/>
                  <a:pt x="9698" y="8418"/>
                </a:cubicBezTo>
                <a:cubicBezTo>
                  <a:pt x="9721" y="8418"/>
                  <a:pt x="9739" y="8387"/>
                  <a:pt x="9739" y="8350"/>
                </a:cubicBezTo>
                <a:cubicBezTo>
                  <a:pt x="9739" y="8312"/>
                  <a:pt x="9721" y="8281"/>
                  <a:pt x="9698" y="8281"/>
                </a:cubicBezTo>
                <a:close/>
                <a:moveTo>
                  <a:pt x="9906" y="8281"/>
                </a:moveTo>
                <a:cubicBezTo>
                  <a:pt x="9883" y="8281"/>
                  <a:pt x="9865" y="8312"/>
                  <a:pt x="9865" y="8350"/>
                </a:cubicBezTo>
                <a:cubicBezTo>
                  <a:pt x="9865" y="8387"/>
                  <a:pt x="9883" y="8418"/>
                  <a:pt x="9906" y="8418"/>
                </a:cubicBezTo>
                <a:cubicBezTo>
                  <a:pt x="9928" y="8418"/>
                  <a:pt x="9947" y="8387"/>
                  <a:pt x="9947" y="8350"/>
                </a:cubicBezTo>
                <a:cubicBezTo>
                  <a:pt x="9947" y="8312"/>
                  <a:pt x="9928" y="8281"/>
                  <a:pt x="9906" y="8281"/>
                </a:cubicBezTo>
                <a:close/>
                <a:moveTo>
                  <a:pt x="10121" y="8281"/>
                </a:moveTo>
                <a:cubicBezTo>
                  <a:pt x="10098" y="8281"/>
                  <a:pt x="10080" y="8312"/>
                  <a:pt x="10080" y="8350"/>
                </a:cubicBezTo>
                <a:cubicBezTo>
                  <a:pt x="10080" y="8387"/>
                  <a:pt x="10098" y="8418"/>
                  <a:pt x="10121" y="8418"/>
                </a:cubicBezTo>
                <a:cubicBezTo>
                  <a:pt x="10143" y="8418"/>
                  <a:pt x="10162" y="8387"/>
                  <a:pt x="10162" y="8350"/>
                </a:cubicBezTo>
                <a:cubicBezTo>
                  <a:pt x="10162" y="8312"/>
                  <a:pt x="10143" y="8281"/>
                  <a:pt x="10121" y="8281"/>
                </a:cubicBezTo>
                <a:close/>
                <a:moveTo>
                  <a:pt x="10325" y="8281"/>
                </a:moveTo>
                <a:cubicBezTo>
                  <a:pt x="10304" y="8283"/>
                  <a:pt x="10287" y="8313"/>
                  <a:pt x="10287" y="8349"/>
                </a:cubicBezTo>
                <a:cubicBezTo>
                  <a:pt x="10287" y="8358"/>
                  <a:pt x="10288" y="8366"/>
                  <a:pt x="10289" y="8373"/>
                </a:cubicBezTo>
                <a:cubicBezTo>
                  <a:pt x="10290" y="8365"/>
                  <a:pt x="10290" y="8357"/>
                  <a:pt x="10292" y="8349"/>
                </a:cubicBezTo>
                <a:cubicBezTo>
                  <a:pt x="10296" y="8318"/>
                  <a:pt x="10309" y="8295"/>
                  <a:pt x="10325" y="8281"/>
                </a:cubicBezTo>
                <a:close/>
                <a:moveTo>
                  <a:pt x="10747" y="8281"/>
                </a:moveTo>
                <a:cubicBezTo>
                  <a:pt x="10754" y="8304"/>
                  <a:pt x="10759" y="8328"/>
                  <a:pt x="10765" y="8350"/>
                </a:cubicBezTo>
                <a:cubicBezTo>
                  <a:pt x="10770" y="8365"/>
                  <a:pt x="10774" y="8379"/>
                  <a:pt x="10779" y="8392"/>
                </a:cubicBezTo>
                <a:cubicBezTo>
                  <a:pt x="10785" y="8380"/>
                  <a:pt x="10788" y="8366"/>
                  <a:pt x="10788" y="8350"/>
                </a:cubicBezTo>
                <a:cubicBezTo>
                  <a:pt x="10788" y="8312"/>
                  <a:pt x="10770" y="8282"/>
                  <a:pt x="10747" y="8281"/>
                </a:cubicBezTo>
                <a:close/>
                <a:moveTo>
                  <a:pt x="11380" y="8281"/>
                </a:moveTo>
                <a:cubicBezTo>
                  <a:pt x="11357" y="8281"/>
                  <a:pt x="11339" y="8312"/>
                  <a:pt x="11339" y="8350"/>
                </a:cubicBezTo>
                <a:cubicBezTo>
                  <a:pt x="11339" y="8387"/>
                  <a:pt x="11357" y="8418"/>
                  <a:pt x="11380" y="8418"/>
                </a:cubicBezTo>
                <a:cubicBezTo>
                  <a:pt x="11402" y="8418"/>
                  <a:pt x="11421" y="8387"/>
                  <a:pt x="11421" y="8350"/>
                </a:cubicBezTo>
                <a:cubicBezTo>
                  <a:pt x="11421" y="8312"/>
                  <a:pt x="11402" y="8281"/>
                  <a:pt x="11380" y="8281"/>
                </a:cubicBezTo>
                <a:close/>
                <a:moveTo>
                  <a:pt x="11587" y="8281"/>
                </a:moveTo>
                <a:cubicBezTo>
                  <a:pt x="11564" y="8281"/>
                  <a:pt x="11546" y="8312"/>
                  <a:pt x="11546" y="8350"/>
                </a:cubicBezTo>
                <a:cubicBezTo>
                  <a:pt x="11546" y="8387"/>
                  <a:pt x="11564" y="8418"/>
                  <a:pt x="11587" y="8418"/>
                </a:cubicBezTo>
                <a:cubicBezTo>
                  <a:pt x="11610" y="8418"/>
                  <a:pt x="11628" y="8387"/>
                  <a:pt x="11628" y="8350"/>
                </a:cubicBezTo>
                <a:cubicBezTo>
                  <a:pt x="11628" y="8312"/>
                  <a:pt x="11610" y="8281"/>
                  <a:pt x="11587" y="8281"/>
                </a:cubicBezTo>
                <a:close/>
                <a:moveTo>
                  <a:pt x="11794" y="8281"/>
                </a:moveTo>
                <a:cubicBezTo>
                  <a:pt x="11771" y="8281"/>
                  <a:pt x="11753" y="8312"/>
                  <a:pt x="11753" y="8350"/>
                </a:cubicBezTo>
                <a:cubicBezTo>
                  <a:pt x="11753" y="8375"/>
                  <a:pt x="11761" y="8397"/>
                  <a:pt x="11774" y="8408"/>
                </a:cubicBezTo>
                <a:cubicBezTo>
                  <a:pt x="11775" y="8390"/>
                  <a:pt x="11779" y="8370"/>
                  <a:pt x="11785" y="8350"/>
                </a:cubicBezTo>
                <a:cubicBezTo>
                  <a:pt x="11788" y="8340"/>
                  <a:pt x="11791" y="8330"/>
                  <a:pt x="11794" y="8320"/>
                </a:cubicBezTo>
                <a:cubicBezTo>
                  <a:pt x="11798" y="8308"/>
                  <a:pt x="11803" y="8296"/>
                  <a:pt x="11808" y="8285"/>
                </a:cubicBezTo>
                <a:cubicBezTo>
                  <a:pt x="11804" y="8283"/>
                  <a:pt x="11799" y="8281"/>
                  <a:pt x="11794" y="8281"/>
                </a:cubicBezTo>
                <a:close/>
                <a:moveTo>
                  <a:pt x="12639" y="8281"/>
                </a:moveTo>
                <a:cubicBezTo>
                  <a:pt x="12616" y="8281"/>
                  <a:pt x="12598" y="8312"/>
                  <a:pt x="12598" y="8350"/>
                </a:cubicBezTo>
                <a:cubicBezTo>
                  <a:pt x="12598" y="8387"/>
                  <a:pt x="12616" y="8418"/>
                  <a:pt x="12639" y="8418"/>
                </a:cubicBezTo>
                <a:cubicBezTo>
                  <a:pt x="12661" y="8418"/>
                  <a:pt x="12680" y="8387"/>
                  <a:pt x="12680" y="8350"/>
                </a:cubicBezTo>
                <a:cubicBezTo>
                  <a:pt x="12680" y="8312"/>
                  <a:pt x="12661" y="8281"/>
                  <a:pt x="12639" y="8281"/>
                </a:cubicBezTo>
                <a:close/>
                <a:moveTo>
                  <a:pt x="12846" y="8281"/>
                </a:moveTo>
                <a:cubicBezTo>
                  <a:pt x="12823" y="8281"/>
                  <a:pt x="12805" y="8312"/>
                  <a:pt x="12805" y="8350"/>
                </a:cubicBezTo>
                <a:cubicBezTo>
                  <a:pt x="12805" y="8387"/>
                  <a:pt x="12823" y="8418"/>
                  <a:pt x="12846" y="8418"/>
                </a:cubicBezTo>
                <a:cubicBezTo>
                  <a:pt x="12868" y="8418"/>
                  <a:pt x="12887" y="8387"/>
                  <a:pt x="12887" y="8350"/>
                </a:cubicBezTo>
                <a:cubicBezTo>
                  <a:pt x="12887" y="8312"/>
                  <a:pt x="12868" y="8281"/>
                  <a:pt x="12846" y="8281"/>
                </a:cubicBezTo>
                <a:close/>
                <a:moveTo>
                  <a:pt x="13267" y="8281"/>
                </a:moveTo>
                <a:cubicBezTo>
                  <a:pt x="13254" y="8281"/>
                  <a:pt x="13242" y="8292"/>
                  <a:pt x="13235" y="8308"/>
                </a:cubicBezTo>
                <a:cubicBezTo>
                  <a:pt x="13241" y="8322"/>
                  <a:pt x="13246" y="8336"/>
                  <a:pt x="13252" y="8350"/>
                </a:cubicBezTo>
                <a:cubicBezTo>
                  <a:pt x="13257" y="8364"/>
                  <a:pt x="13262" y="8378"/>
                  <a:pt x="13267" y="8393"/>
                </a:cubicBezTo>
                <a:cubicBezTo>
                  <a:pt x="13269" y="8401"/>
                  <a:pt x="13271" y="8409"/>
                  <a:pt x="13274" y="8417"/>
                </a:cubicBezTo>
                <a:cubicBezTo>
                  <a:pt x="13293" y="8412"/>
                  <a:pt x="13308" y="8384"/>
                  <a:pt x="13308" y="8350"/>
                </a:cubicBezTo>
                <a:cubicBezTo>
                  <a:pt x="13308" y="8312"/>
                  <a:pt x="13290" y="8281"/>
                  <a:pt x="13267" y="8281"/>
                </a:cubicBezTo>
                <a:close/>
                <a:moveTo>
                  <a:pt x="13475" y="8281"/>
                </a:moveTo>
                <a:cubicBezTo>
                  <a:pt x="13453" y="8281"/>
                  <a:pt x="13434" y="8312"/>
                  <a:pt x="13434" y="8350"/>
                </a:cubicBezTo>
                <a:cubicBezTo>
                  <a:pt x="13434" y="8387"/>
                  <a:pt x="13453" y="8418"/>
                  <a:pt x="13475" y="8418"/>
                </a:cubicBezTo>
                <a:cubicBezTo>
                  <a:pt x="13498" y="8418"/>
                  <a:pt x="13516" y="8387"/>
                  <a:pt x="13516" y="8350"/>
                </a:cubicBezTo>
                <a:cubicBezTo>
                  <a:pt x="13516" y="8312"/>
                  <a:pt x="13498" y="8281"/>
                  <a:pt x="13475" y="8281"/>
                </a:cubicBezTo>
                <a:close/>
                <a:moveTo>
                  <a:pt x="13683" y="8281"/>
                </a:moveTo>
                <a:cubicBezTo>
                  <a:pt x="13660" y="8281"/>
                  <a:pt x="13642" y="8312"/>
                  <a:pt x="13642" y="8350"/>
                </a:cubicBezTo>
                <a:cubicBezTo>
                  <a:pt x="13642" y="8387"/>
                  <a:pt x="13660" y="8418"/>
                  <a:pt x="13683" y="8418"/>
                </a:cubicBezTo>
                <a:cubicBezTo>
                  <a:pt x="13705" y="8418"/>
                  <a:pt x="13724" y="8387"/>
                  <a:pt x="13724" y="8350"/>
                </a:cubicBezTo>
                <a:cubicBezTo>
                  <a:pt x="13724" y="8312"/>
                  <a:pt x="13705" y="8281"/>
                  <a:pt x="13683" y="8281"/>
                </a:cubicBezTo>
                <a:close/>
                <a:moveTo>
                  <a:pt x="13898" y="8281"/>
                </a:moveTo>
                <a:cubicBezTo>
                  <a:pt x="13875" y="8281"/>
                  <a:pt x="13857" y="8312"/>
                  <a:pt x="13857" y="8350"/>
                </a:cubicBezTo>
                <a:cubicBezTo>
                  <a:pt x="13857" y="8387"/>
                  <a:pt x="13875" y="8418"/>
                  <a:pt x="13898" y="8418"/>
                </a:cubicBezTo>
                <a:cubicBezTo>
                  <a:pt x="13920" y="8418"/>
                  <a:pt x="13939" y="8387"/>
                  <a:pt x="13939" y="8350"/>
                </a:cubicBezTo>
                <a:cubicBezTo>
                  <a:pt x="13939" y="8312"/>
                  <a:pt x="13920" y="8281"/>
                  <a:pt x="13898" y="8281"/>
                </a:cubicBezTo>
                <a:close/>
                <a:moveTo>
                  <a:pt x="14105" y="8281"/>
                </a:moveTo>
                <a:cubicBezTo>
                  <a:pt x="14082" y="8281"/>
                  <a:pt x="14064" y="8312"/>
                  <a:pt x="14064" y="8350"/>
                </a:cubicBezTo>
                <a:cubicBezTo>
                  <a:pt x="14064" y="8387"/>
                  <a:pt x="14082" y="8418"/>
                  <a:pt x="14105" y="8418"/>
                </a:cubicBezTo>
                <a:cubicBezTo>
                  <a:pt x="14127" y="8418"/>
                  <a:pt x="14146" y="8387"/>
                  <a:pt x="14146" y="8350"/>
                </a:cubicBezTo>
                <a:cubicBezTo>
                  <a:pt x="14146" y="8312"/>
                  <a:pt x="14127" y="8281"/>
                  <a:pt x="14105" y="8281"/>
                </a:cubicBezTo>
                <a:close/>
                <a:moveTo>
                  <a:pt x="14312" y="8281"/>
                </a:moveTo>
                <a:cubicBezTo>
                  <a:pt x="14289" y="8281"/>
                  <a:pt x="14271" y="8312"/>
                  <a:pt x="14271" y="8350"/>
                </a:cubicBezTo>
                <a:cubicBezTo>
                  <a:pt x="14271" y="8387"/>
                  <a:pt x="14289" y="8418"/>
                  <a:pt x="14312" y="8418"/>
                </a:cubicBezTo>
                <a:cubicBezTo>
                  <a:pt x="14335" y="8418"/>
                  <a:pt x="14353" y="8387"/>
                  <a:pt x="14353" y="8350"/>
                </a:cubicBezTo>
                <a:cubicBezTo>
                  <a:pt x="14353" y="8312"/>
                  <a:pt x="14335" y="8281"/>
                  <a:pt x="14312" y="8281"/>
                </a:cubicBezTo>
                <a:close/>
                <a:moveTo>
                  <a:pt x="14527" y="8281"/>
                </a:moveTo>
                <a:cubicBezTo>
                  <a:pt x="14504" y="8281"/>
                  <a:pt x="14486" y="8312"/>
                  <a:pt x="14486" y="8350"/>
                </a:cubicBezTo>
                <a:cubicBezTo>
                  <a:pt x="14486" y="8387"/>
                  <a:pt x="14504" y="8418"/>
                  <a:pt x="14527" y="8418"/>
                </a:cubicBezTo>
                <a:cubicBezTo>
                  <a:pt x="14550" y="8418"/>
                  <a:pt x="14568" y="8387"/>
                  <a:pt x="14568" y="8350"/>
                </a:cubicBezTo>
                <a:cubicBezTo>
                  <a:pt x="14568" y="8312"/>
                  <a:pt x="14550" y="8281"/>
                  <a:pt x="14527" y="8281"/>
                </a:cubicBezTo>
                <a:close/>
                <a:moveTo>
                  <a:pt x="14734" y="8281"/>
                </a:moveTo>
                <a:cubicBezTo>
                  <a:pt x="14712" y="8281"/>
                  <a:pt x="14693" y="8312"/>
                  <a:pt x="14693" y="8350"/>
                </a:cubicBezTo>
                <a:cubicBezTo>
                  <a:pt x="14693" y="8387"/>
                  <a:pt x="14712" y="8418"/>
                  <a:pt x="14734" y="8418"/>
                </a:cubicBezTo>
                <a:cubicBezTo>
                  <a:pt x="14757" y="8418"/>
                  <a:pt x="14775" y="8387"/>
                  <a:pt x="14775" y="8350"/>
                </a:cubicBezTo>
                <a:cubicBezTo>
                  <a:pt x="14775" y="8312"/>
                  <a:pt x="14757" y="8281"/>
                  <a:pt x="14734" y="8281"/>
                </a:cubicBezTo>
                <a:close/>
                <a:moveTo>
                  <a:pt x="14942" y="8281"/>
                </a:moveTo>
                <a:cubicBezTo>
                  <a:pt x="14919" y="8281"/>
                  <a:pt x="14901" y="8312"/>
                  <a:pt x="14901" y="8350"/>
                </a:cubicBezTo>
                <a:cubicBezTo>
                  <a:pt x="14901" y="8387"/>
                  <a:pt x="14919" y="8418"/>
                  <a:pt x="14942" y="8418"/>
                </a:cubicBezTo>
                <a:cubicBezTo>
                  <a:pt x="14964" y="8418"/>
                  <a:pt x="14983" y="8387"/>
                  <a:pt x="14983" y="8350"/>
                </a:cubicBezTo>
                <a:cubicBezTo>
                  <a:pt x="14983" y="8312"/>
                  <a:pt x="14964" y="8281"/>
                  <a:pt x="14942" y="8281"/>
                </a:cubicBezTo>
                <a:close/>
                <a:moveTo>
                  <a:pt x="15157" y="8281"/>
                </a:moveTo>
                <a:cubicBezTo>
                  <a:pt x="15134" y="8281"/>
                  <a:pt x="15116" y="8312"/>
                  <a:pt x="15116" y="8350"/>
                </a:cubicBezTo>
                <a:cubicBezTo>
                  <a:pt x="15116" y="8387"/>
                  <a:pt x="15134" y="8418"/>
                  <a:pt x="15157" y="8418"/>
                </a:cubicBezTo>
                <a:cubicBezTo>
                  <a:pt x="15179" y="8418"/>
                  <a:pt x="15198" y="8387"/>
                  <a:pt x="15198" y="8350"/>
                </a:cubicBezTo>
                <a:cubicBezTo>
                  <a:pt x="15198" y="8312"/>
                  <a:pt x="15179" y="8281"/>
                  <a:pt x="15157" y="8281"/>
                </a:cubicBezTo>
                <a:close/>
                <a:moveTo>
                  <a:pt x="15364" y="8281"/>
                </a:moveTo>
                <a:cubicBezTo>
                  <a:pt x="15341" y="8281"/>
                  <a:pt x="15323" y="8312"/>
                  <a:pt x="15323" y="8350"/>
                </a:cubicBezTo>
                <a:cubicBezTo>
                  <a:pt x="15323" y="8387"/>
                  <a:pt x="15341" y="8418"/>
                  <a:pt x="15364" y="8418"/>
                </a:cubicBezTo>
                <a:cubicBezTo>
                  <a:pt x="15386" y="8418"/>
                  <a:pt x="15405" y="8387"/>
                  <a:pt x="15405" y="8350"/>
                </a:cubicBezTo>
                <a:cubicBezTo>
                  <a:pt x="15405" y="8312"/>
                  <a:pt x="15386" y="8281"/>
                  <a:pt x="15364" y="8281"/>
                </a:cubicBezTo>
                <a:close/>
                <a:moveTo>
                  <a:pt x="15579" y="8281"/>
                </a:moveTo>
                <a:cubicBezTo>
                  <a:pt x="15556" y="8281"/>
                  <a:pt x="15538" y="8312"/>
                  <a:pt x="15538" y="8350"/>
                </a:cubicBezTo>
                <a:cubicBezTo>
                  <a:pt x="15538" y="8387"/>
                  <a:pt x="15556" y="8418"/>
                  <a:pt x="15579" y="8418"/>
                </a:cubicBezTo>
                <a:cubicBezTo>
                  <a:pt x="15601" y="8418"/>
                  <a:pt x="15620" y="8387"/>
                  <a:pt x="15620" y="8350"/>
                </a:cubicBezTo>
                <a:cubicBezTo>
                  <a:pt x="15620" y="8312"/>
                  <a:pt x="15601" y="8281"/>
                  <a:pt x="15579" y="8281"/>
                </a:cubicBezTo>
                <a:close/>
                <a:moveTo>
                  <a:pt x="15786" y="8281"/>
                </a:moveTo>
                <a:cubicBezTo>
                  <a:pt x="15763" y="8281"/>
                  <a:pt x="15745" y="8312"/>
                  <a:pt x="15745" y="8350"/>
                </a:cubicBezTo>
                <a:cubicBezTo>
                  <a:pt x="15745" y="8387"/>
                  <a:pt x="15763" y="8418"/>
                  <a:pt x="15786" y="8418"/>
                </a:cubicBezTo>
                <a:cubicBezTo>
                  <a:pt x="15809" y="8418"/>
                  <a:pt x="15827" y="8387"/>
                  <a:pt x="15827" y="8350"/>
                </a:cubicBezTo>
                <a:cubicBezTo>
                  <a:pt x="15827" y="8312"/>
                  <a:pt x="15809" y="8281"/>
                  <a:pt x="15786" y="8281"/>
                </a:cubicBezTo>
                <a:close/>
                <a:moveTo>
                  <a:pt x="15993" y="8281"/>
                </a:moveTo>
                <a:cubicBezTo>
                  <a:pt x="15971" y="8281"/>
                  <a:pt x="15952" y="8312"/>
                  <a:pt x="15952" y="8350"/>
                </a:cubicBezTo>
                <a:cubicBezTo>
                  <a:pt x="15952" y="8387"/>
                  <a:pt x="15971" y="8418"/>
                  <a:pt x="15993" y="8418"/>
                </a:cubicBezTo>
                <a:cubicBezTo>
                  <a:pt x="16016" y="8418"/>
                  <a:pt x="16034" y="8387"/>
                  <a:pt x="16034" y="8350"/>
                </a:cubicBezTo>
                <a:cubicBezTo>
                  <a:pt x="16034" y="8312"/>
                  <a:pt x="16016" y="8281"/>
                  <a:pt x="15993" y="8281"/>
                </a:cubicBezTo>
                <a:close/>
                <a:moveTo>
                  <a:pt x="16208" y="8281"/>
                </a:moveTo>
                <a:cubicBezTo>
                  <a:pt x="16186" y="8281"/>
                  <a:pt x="16167" y="8312"/>
                  <a:pt x="16167" y="8350"/>
                </a:cubicBezTo>
                <a:cubicBezTo>
                  <a:pt x="16167" y="8387"/>
                  <a:pt x="16186" y="8418"/>
                  <a:pt x="16208" y="8418"/>
                </a:cubicBezTo>
                <a:cubicBezTo>
                  <a:pt x="16231" y="8418"/>
                  <a:pt x="16249" y="8387"/>
                  <a:pt x="16249" y="8350"/>
                </a:cubicBezTo>
                <a:cubicBezTo>
                  <a:pt x="16249" y="8312"/>
                  <a:pt x="16231" y="8281"/>
                  <a:pt x="16208" y="8281"/>
                </a:cubicBezTo>
                <a:close/>
                <a:moveTo>
                  <a:pt x="16416" y="8281"/>
                </a:moveTo>
                <a:cubicBezTo>
                  <a:pt x="16393" y="8281"/>
                  <a:pt x="16375" y="8312"/>
                  <a:pt x="16375" y="8350"/>
                </a:cubicBezTo>
                <a:cubicBezTo>
                  <a:pt x="16375" y="8387"/>
                  <a:pt x="16393" y="8418"/>
                  <a:pt x="16416" y="8418"/>
                </a:cubicBezTo>
                <a:cubicBezTo>
                  <a:pt x="16438" y="8418"/>
                  <a:pt x="16457" y="8387"/>
                  <a:pt x="16457" y="8350"/>
                </a:cubicBezTo>
                <a:cubicBezTo>
                  <a:pt x="16457" y="8312"/>
                  <a:pt x="16438" y="8281"/>
                  <a:pt x="16416" y="8281"/>
                </a:cubicBezTo>
                <a:close/>
                <a:moveTo>
                  <a:pt x="16623" y="8281"/>
                </a:moveTo>
                <a:cubicBezTo>
                  <a:pt x="16600" y="8281"/>
                  <a:pt x="16582" y="8312"/>
                  <a:pt x="16582" y="8350"/>
                </a:cubicBezTo>
                <a:cubicBezTo>
                  <a:pt x="16582" y="8387"/>
                  <a:pt x="16600" y="8418"/>
                  <a:pt x="16623" y="8418"/>
                </a:cubicBezTo>
                <a:cubicBezTo>
                  <a:pt x="16645" y="8418"/>
                  <a:pt x="16664" y="8387"/>
                  <a:pt x="16664" y="8350"/>
                </a:cubicBezTo>
                <a:cubicBezTo>
                  <a:pt x="16664" y="8312"/>
                  <a:pt x="16645" y="8281"/>
                  <a:pt x="16623" y="8281"/>
                </a:cubicBezTo>
                <a:close/>
                <a:moveTo>
                  <a:pt x="16838" y="8281"/>
                </a:moveTo>
                <a:cubicBezTo>
                  <a:pt x="16815" y="8281"/>
                  <a:pt x="16797" y="8312"/>
                  <a:pt x="16797" y="8350"/>
                </a:cubicBezTo>
                <a:cubicBezTo>
                  <a:pt x="16797" y="8387"/>
                  <a:pt x="16815" y="8418"/>
                  <a:pt x="16838" y="8418"/>
                </a:cubicBezTo>
                <a:cubicBezTo>
                  <a:pt x="16860" y="8418"/>
                  <a:pt x="16879" y="8387"/>
                  <a:pt x="16879" y="8350"/>
                </a:cubicBezTo>
                <a:cubicBezTo>
                  <a:pt x="16879" y="8312"/>
                  <a:pt x="16860" y="8281"/>
                  <a:pt x="16838" y="8281"/>
                </a:cubicBezTo>
                <a:close/>
                <a:moveTo>
                  <a:pt x="17045" y="8281"/>
                </a:moveTo>
                <a:cubicBezTo>
                  <a:pt x="17022" y="8281"/>
                  <a:pt x="17004" y="8312"/>
                  <a:pt x="17004" y="8350"/>
                </a:cubicBezTo>
                <a:cubicBezTo>
                  <a:pt x="17004" y="8387"/>
                  <a:pt x="17022" y="8418"/>
                  <a:pt x="17045" y="8418"/>
                </a:cubicBezTo>
                <a:cubicBezTo>
                  <a:pt x="17068" y="8418"/>
                  <a:pt x="17086" y="8387"/>
                  <a:pt x="17086" y="8350"/>
                </a:cubicBezTo>
                <a:cubicBezTo>
                  <a:pt x="17086" y="8312"/>
                  <a:pt x="17068" y="8281"/>
                  <a:pt x="17045" y="8281"/>
                </a:cubicBezTo>
                <a:close/>
                <a:moveTo>
                  <a:pt x="17252" y="8281"/>
                </a:moveTo>
                <a:cubicBezTo>
                  <a:pt x="17230" y="8281"/>
                  <a:pt x="17211" y="8312"/>
                  <a:pt x="17211" y="8350"/>
                </a:cubicBezTo>
                <a:cubicBezTo>
                  <a:pt x="17211" y="8387"/>
                  <a:pt x="17230" y="8418"/>
                  <a:pt x="17252" y="8418"/>
                </a:cubicBezTo>
                <a:cubicBezTo>
                  <a:pt x="17275" y="8418"/>
                  <a:pt x="17293" y="8387"/>
                  <a:pt x="17293" y="8350"/>
                </a:cubicBezTo>
                <a:cubicBezTo>
                  <a:pt x="17293" y="8312"/>
                  <a:pt x="17275" y="8281"/>
                  <a:pt x="17252" y="8281"/>
                </a:cubicBezTo>
                <a:close/>
                <a:moveTo>
                  <a:pt x="17467" y="8281"/>
                </a:moveTo>
                <a:cubicBezTo>
                  <a:pt x="17445" y="8281"/>
                  <a:pt x="17426" y="8312"/>
                  <a:pt x="17426" y="8350"/>
                </a:cubicBezTo>
                <a:cubicBezTo>
                  <a:pt x="17426" y="8387"/>
                  <a:pt x="17445" y="8418"/>
                  <a:pt x="17467" y="8418"/>
                </a:cubicBezTo>
                <a:cubicBezTo>
                  <a:pt x="17490" y="8418"/>
                  <a:pt x="17508" y="8387"/>
                  <a:pt x="17508" y="8350"/>
                </a:cubicBezTo>
                <a:cubicBezTo>
                  <a:pt x="17508" y="8312"/>
                  <a:pt x="17490" y="8281"/>
                  <a:pt x="17467" y="8281"/>
                </a:cubicBezTo>
                <a:close/>
                <a:moveTo>
                  <a:pt x="17675" y="8281"/>
                </a:moveTo>
                <a:cubicBezTo>
                  <a:pt x="17652" y="8281"/>
                  <a:pt x="17634" y="8312"/>
                  <a:pt x="17634" y="8350"/>
                </a:cubicBezTo>
                <a:cubicBezTo>
                  <a:pt x="17634" y="8387"/>
                  <a:pt x="17652" y="8418"/>
                  <a:pt x="17675" y="8418"/>
                </a:cubicBezTo>
                <a:cubicBezTo>
                  <a:pt x="17697" y="8418"/>
                  <a:pt x="17716" y="8387"/>
                  <a:pt x="17716" y="8350"/>
                </a:cubicBezTo>
                <a:cubicBezTo>
                  <a:pt x="17716" y="8312"/>
                  <a:pt x="17697" y="8281"/>
                  <a:pt x="17675" y="8281"/>
                </a:cubicBezTo>
                <a:close/>
                <a:moveTo>
                  <a:pt x="17882" y="8281"/>
                </a:moveTo>
                <a:cubicBezTo>
                  <a:pt x="17859" y="8281"/>
                  <a:pt x="17841" y="8312"/>
                  <a:pt x="17841" y="8350"/>
                </a:cubicBezTo>
                <a:cubicBezTo>
                  <a:pt x="17841" y="8387"/>
                  <a:pt x="17859" y="8418"/>
                  <a:pt x="17882" y="8418"/>
                </a:cubicBezTo>
                <a:cubicBezTo>
                  <a:pt x="17904" y="8418"/>
                  <a:pt x="17923" y="8387"/>
                  <a:pt x="17923" y="8350"/>
                </a:cubicBezTo>
                <a:cubicBezTo>
                  <a:pt x="17923" y="8312"/>
                  <a:pt x="17904" y="8281"/>
                  <a:pt x="17882" y="8281"/>
                </a:cubicBezTo>
                <a:close/>
                <a:moveTo>
                  <a:pt x="18097" y="8281"/>
                </a:moveTo>
                <a:cubicBezTo>
                  <a:pt x="18074" y="8281"/>
                  <a:pt x="18056" y="8312"/>
                  <a:pt x="18056" y="8350"/>
                </a:cubicBezTo>
                <a:cubicBezTo>
                  <a:pt x="18056" y="8351"/>
                  <a:pt x="18056" y="8353"/>
                  <a:pt x="18056" y="8355"/>
                </a:cubicBezTo>
                <a:cubicBezTo>
                  <a:pt x="18057" y="8353"/>
                  <a:pt x="18058" y="8351"/>
                  <a:pt x="18059" y="8350"/>
                </a:cubicBezTo>
                <a:cubicBezTo>
                  <a:pt x="18062" y="8344"/>
                  <a:pt x="18065" y="8339"/>
                  <a:pt x="18069" y="8333"/>
                </a:cubicBezTo>
                <a:lnTo>
                  <a:pt x="18069" y="8333"/>
                </a:lnTo>
                <a:cubicBezTo>
                  <a:pt x="18069" y="8333"/>
                  <a:pt x="18080" y="8338"/>
                  <a:pt x="18097" y="8345"/>
                </a:cubicBezTo>
                <a:cubicBezTo>
                  <a:pt x="18100" y="8347"/>
                  <a:pt x="18103" y="8348"/>
                  <a:pt x="18107" y="8350"/>
                </a:cubicBezTo>
                <a:cubicBezTo>
                  <a:pt x="18116" y="8353"/>
                  <a:pt x="18126" y="8357"/>
                  <a:pt x="18137" y="8360"/>
                </a:cubicBezTo>
                <a:cubicBezTo>
                  <a:pt x="18137" y="8357"/>
                  <a:pt x="18138" y="8353"/>
                  <a:pt x="18138" y="8350"/>
                </a:cubicBezTo>
                <a:cubicBezTo>
                  <a:pt x="18138" y="8312"/>
                  <a:pt x="18119" y="8281"/>
                  <a:pt x="18097" y="8281"/>
                </a:cubicBezTo>
                <a:close/>
                <a:moveTo>
                  <a:pt x="18304" y="8281"/>
                </a:moveTo>
                <a:cubicBezTo>
                  <a:pt x="18281" y="8281"/>
                  <a:pt x="18263" y="8312"/>
                  <a:pt x="18263" y="8350"/>
                </a:cubicBezTo>
                <a:cubicBezTo>
                  <a:pt x="18263" y="8350"/>
                  <a:pt x="18263" y="8351"/>
                  <a:pt x="18263" y="8352"/>
                </a:cubicBezTo>
                <a:cubicBezTo>
                  <a:pt x="18264" y="8351"/>
                  <a:pt x="18264" y="8350"/>
                  <a:pt x="18265" y="8350"/>
                </a:cubicBezTo>
                <a:cubicBezTo>
                  <a:pt x="18278" y="8336"/>
                  <a:pt x="18291" y="8318"/>
                  <a:pt x="18304" y="8296"/>
                </a:cubicBezTo>
                <a:cubicBezTo>
                  <a:pt x="18306" y="8291"/>
                  <a:pt x="18309" y="8287"/>
                  <a:pt x="18311" y="8282"/>
                </a:cubicBezTo>
                <a:cubicBezTo>
                  <a:pt x="18309" y="8282"/>
                  <a:pt x="18307" y="8281"/>
                  <a:pt x="18304" y="8281"/>
                </a:cubicBezTo>
                <a:close/>
                <a:moveTo>
                  <a:pt x="18726" y="8281"/>
                </a:moveTo>
                <a:cubicBezTo>
                  <a:pt x="18704" y="8281"/>
                  <a:pt x="18685" y="8312"/>
                  <a:pt x="18685" y="8350"/>
                </a:cubicBezTo>
                <a:cubicBezTo>
                  <a:pt x="18685" y="8355"/>
                  <a:pt x="18686" y="8361"/>
                  <a:pt x="18687" y="8366"/>
                </a:cubicBezTo>
                <a:cubicBezTo>
                  <a:pt x="18694" y="8369"/>
                  <a:pt x="18701" y="8371"/>
                  <a:pt x="18708" y="8371"/>
                </a:cubicBezTo>
                <a:cubicBezTo>
                  <a:pt x="18708" y="8364"/>
                  <a:pt x="18710" y="8356"/>
                  <a:pt x="18713" y="8350"/>
                </a:cubicBezTo>
                <a:cubicBezTo>
                  <a:pt x="18716" y="8344"/>
                  <a:pt x="18720" y="8339"/>
                  <a:pt x="18722" y="8337"/>
                </a:cubicBezTo>
                <a:cubicBezTo>
                  <a:pt x="18724" y="8339"/>
                  <a:pt x="18725" y="8340"/>
                  <a:pt x="18726" y="8342"/>
                </a:cubicBezTo>
                <a:cubicBezTo>
                  <a:pt x="18728" y="8345"/>
                  <a:pt x="18730" y="8347"/>
                  <a:pt x="18732" y="8350"/>
                </a:cubicBezTo>
                <a:cubicBezTo>
                  <a:pt x="18743" y="8363"/>
                  <a:pt x="18753" y="8372"/>
                  <a:pt x="18762" y="8381"/>
                </a:cubicBezTo>
                <a:cubicBezTo>
                  <a:pt x="18765" y="8372"/>
                  <a:pt x="18767" y="8361"/>
                  <a:pt x="18767" y="8350"/>
                </a:cubicBezTo>
                <a:cubicBezTo>
                  <a:pt x="18767" y="8312"/>
                  <a:pt x="18749" y="8281"/>
                  <a:pt x="18726" y="8281"/>
                </a:cubicBezTo>
                <a:close/>
                <a:moveTo>
                  <a:pt x="10527" y="8294"/>
                </a:moveTo>
                <a:cubicBezTo>
                  <a:pt x="10521" y="8301"/>
                  <a:pt x="10515" y="8307"/>
                  <a:pt x="10509" y="8311"/>
                </a:cubicBezTo>
                <a:cubicBezTo>
                  <a:pt x="10514" y="8303"/>
                  <a:pt x="10520" y="8298"/>
                  <a:pt x="10527" y="8294"/>
                </a:cubicBezTo>
                <a:close/>
                <a:moveTo>
                  <a:pt x="10935" y="8294"/>
                </a:moveTo>
                <a:cubicBezTo>
                  <a:pt x="10924" y="8306"/>
                  <a:pt x="10916" y="8327"/>
                  <a:pt x="10916" y="8351"/>
                </a:cubicBezTo>
                <a:cubicBezTo>
                  <a:pt x="10916" y="8389"/>
                  <a:pt x="10935" y="8420"/>
                  <a:pt x="10957" y="8420"/>
                </a:cubicBezTo>
                <a:cubicBezTo>
                  <a:pt x="10958" y="8420"/>
                  <a:pt x="10959" y="8419"/>
                  <a:pt x="10960" y="8419"/>
                </a:cubicBezTo>
                <a:cubicBezTo>
                  <a:pt x="10959" y="8416"/>
                  <a:pt x="10958" y="8412"/>
                  <a:pt x="10957" y="8408"/>
                </a:cubicBezTo>
                <a:cubicBezTo>
                  <a:pt x="10953" y="8390"/>
                  <a:pt x="10950" y="8370"/>
                  <a:pt x="10947" y="8351"/>
                </a:cubicBezTo>
                <a:cubicBezTo>
                  <a:pt x="10946" y="8347"/>
                  <a:pt x="10946" y="8343"/>
                  <a:pt x="10945" y="8339"/>
                </a:cubicBezTo>
                <a:cubicBezTo>
                  <a:pt x="10943" y="8327"/>
                  <a:pt x="10940" y="8311"/>
                  <a:pt x="10935" y="8294"/>
                </a:cubicBezTo>
                <a:close/>
                <a:moveTo>
                  <a:pt x="2666" y="8460"/>
                </a:moveTo>
                <a:cubicBezTo>
                  <a:pt x="2644" y="8460"/>
                  <a:pt x="2625" y="8491"/>
                  <a:pt x="2625" y="8529"/>
                </a:cubicBezTo>
                <a:cubicBezTo>
                  <a:pt x="2625" y="8567"/>
                  <a:pt x="2644" y="8597"/>
                  <a:pt x="2666" y="8597"/>
                </a:cubicBezTo>
                <a:cubicBezTo>
                  <a:pt x="2689" y="8597"/>
                  <a:pt x="2707" y="8567"/>
                  <a:pt x="2707" y="8529"/>
                </a:cubicBezTo>
                <a:cubicBezTo>
                  <a:pt x="2707" y="8491"/>
                  <a:pt x="2689" y="8460"/>
                  <a:pt x="2666" y="8460"/>
                </a:cubicBezTo>
                <a:close/>
                <a:moveTo>
                  <a:pt x="2874" y="8460"/>
                </a:moveTo>
                <a:cubicBezTo>
                  <a:pt x="2851" y="8460"/>
                  <a:pt x="2833" y="8491"/>
                  <a:pt x="2833" y="8529"/>
                </a:cubicBezTo>
                <a:cubicBezTo>
                  <a:pt x="2833" y="8567"/>
                  <a:pt x="2851" y="8597"/>
                  <a:pt x="2874" y="8597"/>
                </a:cubicBezTo>
                <a:cubicBezTo>
                  <a:pt x="2896" y="8597"/>
                  <a:pt x="2915" y="8567"/>
                  <a:pt x="2915" y="8529"/>
                </a:cubicBezTo>
                <a:cubicBezTo>
                  <a:pt x="2915" y="8491"/>
                  <a:pt x="2896" y="8460"/>
                  <a:pt x="2874" y="8460"/>
                </a:cubicBezTo>
                <a:close/>
                <a:moveTo>
                  <a:pt x="3081" y="8460"/>
                </a:moveTo>
                <a:cubicBezTo>
                  <a:pt x="3058" y="8460"/>
                  <a:pt x="3040" y="8491"/>
                  <a:pt x="3040" y="8529"/>
                </a:cubicBezTo>
                <a:cubicBezTo>
                  <a:pt x="3040" y="8567"/>
                  <a:pt x="3058" y="8597"/>
                  <a:pt x="3081" y="8597"/>
                </a:cubicBezTo>
                <a:cubicBezTo>
                  <a:pt x="3104" y="8597"/>
                  <a:pt x="3122" y="8567"/>
                  <a:pt x="3122" y="8529"/>
                </a:cubicBezTo>
                <a:cubicBezTo>
                  <a:pt x="3122" y="8491"/>
                  <a:pt x="3104" y="8460"/>
                  <a:pt x="3081" y="8460"/>
                </a:cubicBezTo>
                <a:close/>
                <a:moveTo>
                  <a:pt x="3296" y="8460"/>
                </a:moveTo>
                <a:cubicBezTo>
                  <a:pt x="3273" y="8460"/>
                  <a:pt x="3255" y="8491"/>
                  <a:pt x="3255" y="8529"/>
                </a:cubicBezTo>
                <a:cubicBezTo>
                  <a:pt x="3255" y="8567"/>
                  <a:pt x="3273" y="8597"/>
                  <a:pt x="3296" y="8597"/>
                </a:cubicBezTo>
                <a:cubicBezTo>
                  <a:pt x="3319" y="8597"/>
                  <a:pt x="3337" y="8567"/>
                  <a:pt x="3337" y="8529"/>
                </a:cubicBezTo>
                <a:cubicBezTo>
                  <a:pt x="3337" y="8491"/>
                  <a:pt x="3319" y="8460"/>
                  <a:pt x="3296" y="8460"/>
                </a:cubicBezTo>
                <a:close/>
                <a:moveTo>
                  <a:pt x="3503" y="8460"/>
                </a:moveTo>
                <a:cubicBezTo>
                  <a:pt x="3481" y="8460"/>
                  <a:pt x="3462" y="8491"/>
                  <a:pt x="3462" y="8529"/>
                </a:cubicBezTo>
                <a:cubicBezTo>
                  <a:pt x="3462" y="8567"/>
                  <a:pt x="3481" y="8597"/>
                  <a:pt x="3503" y="8597"/>
                </a:cubicBezTo>
                <a:cubicBezTo>
                  <a:pt x="3526" y="8597"/>
                  <a:pt x="3544" y="8567"/>
                  <a:pt x="3544" y="8529"/>
                </a:cubicBezTo>
                <a:cubicBezTo>
                  <a:pt x="3544" y="8491"/>
                  <a:pt x="3526" y="8460"/>
                  <a:pt x="3503" y="8460"/>
                </a:cubicBezTo>
                <a:close/>
                <a:moveTo>
                  <a:pt x="3711" y="8460"/>
                </a:moveTo>
                <a:cubicBezTo>
                  <a:pt x="3688" y="8460"/>
                  <a:pt x="3669" y="8491"/>
                  <a:pt x="3669" y="8529"/>
                </a:cubicBezTo>
                <a:cubicBezTo>
                  <a:pt x="3669" y="8567"/>
                  <a:pt x="3688" y="8597"/>
                  <a:pt x="3711" y="8597"/>
                </a:cubicBezTo>
                <a:cubicBezTo>
                  <a:pt x="3733" y="8597"/>
                  <a:pt x="3752" y="8567"/>
                  <a:pt x="3752" y="8529"/>
                </a:cubicBezTo>
                <a:cubicBezTo>
                  <a:pt x="3752" y="8491"/>
                  <a:pt x="3733" y="8460"/>
                  <a:pt x="3711" y="8460"/>
                </a:cubicBezTo>
                <a:close/>
                <a:moveTo>
                  <a:pt x="3925" y="8460"/>
                </a:moveTo>
                <a:cubicBezTo>
                  <a:pt x="3903" y="8460"/>
                  <a:pt x="3884" y="8491"/>
                  <a:pt x="3884" y="8529"/>
                </a:cubicBezTo>
                <a:cubicBezTo>
                  <a:pt x="3884" y="8567"/>
                  <a:pt x="3903" y="8597"/>
                  <a:pt x="3925" y="8597"/>
                </a:cubicBezTo>
                <a:cubicBezTo>
                  <a:pt x="3948" y="8597"/>
                  <a:pt x="3966" y="8567"/>
                  <a:pt x="3966" y="8529"/>
                </a:cubicBezTo>
                <a:cubicBezTo>
                  <a:pt x="3966" y="8491"/>
                  <a:pt x="3948" y="8460"/>
                  <a:pt x="3925" y="8460"/>
                </a:cubicBezTo>
                <a:close/>
                <a:moveTo>
                  <a:pt x="4133" y="8460"/>
                </a:moveTo>
                <a:cubicBezTo>
                  <a:pt x="4110" y="8460"/>
                  <a:pt x="4092" y="8491"/>
                  <a:pt x="4092" y="8529"/>
                </a:cubicBezTo>
                <a:cubicBezTo>
                  <a:pt x="4092" y="8567"/>
                  <a:pt x="4110" y="8597"/>
                  <a:pt x="4133" y="8597"/>
                </a:cubicBezTo>
                <a:cubicBezTo>
                  <a:pt x="4155" y="8597"/>
                  <a:pt x="4174" y="8567"/>
                  <a:pt x="4174" y="8529"/>
                </a:cubicBezTo>
                <a:cubicBezTo>
                  <a:pt x="4174" y="8491"/>
                  <a:pt x="4155" y="8460"/>
                  <a:pt x="4133" y="8460"/>
                </a:cubicBezTo>
                <a:close/>
                <a:moveTo>
                  <a:pt x="4348" y="8460"/>
                </a:moveTo>
                <a:cubicBezTo>
                  <a:pt x="4325" y="8460"/>
                  <a:pt x="4307" y="8491"/>
                  <a:pt x="4307" y="8529"/>
                </a:cubicBezTo>
                <a:cubicBezTo>
                  <a:pt x="4307" y="8567"/>
                  <a:pt x="4325" y="8597"/>
                  <a:pt x="4348" y="8597"/>
                </a:cubicBezTo>
                <a:cubicBezTo>
                  <a:pt x="4370" y="8597"/>
                  <a:pt x="4389" y="8567"/>
                  <a:pt x="4389" y="8529"/>
                </a:cubicBezTo>
                <a:cubicBezTo>
                  <a:pt x="4389" y="8491"/>
                  <a:pt x="4370" y="8460"/>
                  <a:pt x="4348" y="8460"/>
                </a:cubicBezTo>
                <a:close/>
                <a:moveTo>
                  <a:pt x="4555" y="8460"/>
                </a:moveTo>
                <a:cubicBezTo>
                  <a:pt x="4532" y="8460"/>
                  <a:pt x="4514" y="8491"/>
                  <a:pt x="4514" y="8529"/>
                </a:cubicBezTo>
                <a:cubicBezTo>
                  <a:pt x="4514" y="8567"/>
                  <a:pt x="4532" y="8597"/>
                  <a:pt x="4555" y="8597"/>
                </a:cubicBezTo>
                <a:cubicBezTo>
                  <a:pt x="4578" y="8597"/>
                  <a:pt x="4596" y="8567"/>
                  <a:pt x="4596" y="8529"/>
                </a:cubicBezTo>
                <a:cubicBezTo>
                  <a:pt x="4596" y="8491"/>
                  <a:pt x="4578" y="8460"/>
                  <a:pt x="4555" y="8460"/>
                </a:cubicBezTo>
                <a:close/>
                <a:moveTo>
                  <a:pt x="4756" y="8460"/>
                </a:moveTo>
                <a:cubicBezTo>
                  <a:pt x="4736" y="8465"/>
                  <a:pt x="4721" y="8493"/>
                  <a:pt x="4721" y="8528"/>
                </a:cubicBezTo>
                <a:cubicBezTo>
                  <a:pt x="4721" y="8565"/>
                  <a:pt x="4740" y="8596"/>
                  <a:pt x="4762" y="8596"/>
                </a:cubicBezTo>
                <a:cubicBezTo>
                  <a:pt x="4776" y="8596"/>
                  <a:pt x="4787" y="8585"/>
                  <a:pt x="4795" y="8568"/>
                </a:cubicBezTo>
                <a:cubicBezTo>
                  <a:pt x="4775" y="8560"/>
                  <a:pt x="4756" y="8526"/>
                  <a:pt x="4756" y="8485"/>
                </a:cubicBezTo>
                <a:cubicBezTo>
                  <a:pt x="4756" y="8478"/>
                  <a:pt x="4756" y="8469"/>
                  <a:pt x="4756" y="8460"/>
                </a:cubicBezTo>
                <a:close/>
                <a:moveTo>
                  <a:pt x="4977" y="8460"/>
                </a:moveTo>
                <a:cubicBezTo>
                  <a:pt x="4955" y="8460"/>
                  <a:pt x="4936" y="8491"/>
                  <a:pt x="4936" y="8529"/>
                </a:cubicBezTo>
                <a:cubicBezTo>
                  <a:pt x="4936" y="8567"/>
                  <a:pt x="4955" y="8597"/>
                  <a:pt x="4977" y="8597"/>
                </a:cubicBezTo>
                <a:cubicBezTo>
                  <a:pt x="5000" y="8597"/>
                  <a:pt x="5018" y="8567"/>
                  <a:pt x="5018" y="8529"/>
                </a:cubicBezTo>
                <a:cubicBezTo>
                  <a:pt x="5018" y="8491"/>
                  <a:pt x="5000" y="8460"/>
                  <a:pt x="4977" y="8460"/>
                </a:cubicBezTo>
                <a:close/>
                <a:moveTo>
                  <a:pt x="5184" y="8460"/>
                </a:moveTo>
                <a:cubicBezTo>
                  <a:pt x="5183" y="8460"/>
                  <a:pt x="5183" y="8461"/>
                  <a:pt x="5182" y="8461"/>
                </a:cubicBezTo>
                <a:cubicBezTo>
                  <a:pt x="5183" y="8461"/>
                  <a:pt x="5185" y="8461"/>
                  <a:pt x="5186" y="8461"/>
                </a:cubicBezTo>
                <a:cubicBezTo>
                  <a:pt x="5185" y="8461"/>
                  <a:pt x="5185" y="8460"/>
                  <a:pt x="5184" y="8460"/>
                </a:cubicBezTo>
                <a:close/>
                <a:moveTo>
                  <a:pt x="5392" y="8460"/>
                </a:moveTo>
                <a:cubicBezTo>
                  <a:pt x="5369" y="8460"/>
                  <a:pt x="5351" y="8491"/>
                  <a:pt x="5351" y="8529"/>
                </a:cubicBezTo>
                <a:cubicBezTo>
                  <a:pt x="5351" y="8567"/>
                  <a:pt x="5369" y="8597"/>
                  <a:pt x="5392" y="8597"/>
                </a:cubicBezTo>
                <a:cubicBezTo>
                  <a:pt x="5414" y="8597"/>
                  <a:pt x="5433" y="8567"/>
                  <a:pt x="5433" y="8529"/>
                </a:cubicBezTo>
                <a:cubicBezTo>
                  <a:pt x="5433" y="8491"/>
                  <a:pt x="5414" y="8460"/>
                  <a:pt x="5392" y="8460"/>
                </a:cubicBezTo>
                <a:close/>
                <a:moveTo>
                  <a:pt x="5607" y="8460"/>
                </a:moveTo>
                <a:cubicBezTo>
                  <a:pt x="5584" y="8460"/>
                  <a:pt x="5566" y="8491"/>
                  <a:pt x="5566" y="8529"/>
                </a:cubicBezTo>
                <a:cubicBezTo>
                  <a:pt x="5566" y="8567"/>
                  <a:pt x="5584" y="8597"/>
                  <a:pt x="5607" y="8597"/>
                </a:cubicBezTo>
                <a:cubicBezTo>
                  <a:pt x="5629" y="8597"/>
                  <a:pt x="5648" y="8567"/>
                  <a:pt x="5648" y="8529"/>
                </a:cubicBezTo>
                <a:cubicBezTo>
                  <a:pt x="5648" y="8491"/>
                  <a:pt x="5629" y="8460"/>
                  <a:pt x="5607" y="8460"/>
                </a:cubicBezTo>
                <a:close/>
                <a:moveTo>
                  <a:pt x="5814" y="8460"/>
                </a:moveTo>
                <a:cubicBezTo>
                  <a:pt x="5791" y="8460"/>
                  <a:pt x="5773" y="8491"/>
                  <a:pt x="5773" y="8529"/>
                </a:cubicBezTo>
                <a:cubicBezTo>
                  <a:pt x="5773" y="8554"/>
                  <a:pt x="5781" y="8575"/>
                  <a:pt x="5793" y="8587"/>
                </a:cubicBezTo>
                <a:cubicBezTo>
                  <a:pt x="5794" y="8585"/>
                  <a:pt x="5797" y="8583"/>
                  <a:pt x="5798" y="8580"/>
                </a:cubicBezTo>
                <a:cubicBezTo>
                  <a:pt x="5804" y="8592"/>
                  <a:pt x="5822" y="8588"/>
                  <a:pt x="5841" y="8580"/>
                </a:cubicBezTo>
                <a:cubicBezTo>
                  <a:pt x="5844" y="8576"/>
                  <a:pt x="5846" y="8571"/>
                  <a:pt x="5848" y="8565"/>
                </a:cubicBezTo>
                <a:cubicBezTo>
                  <a:pt x="5847" y="8566"/>
                  <a:pt x="5846" y="8567"/>
                  <a:pt x="5845" y="8567"/>
                </a:cubicBezTo>
                <a:cubicBezTo>
                  <a:pt x="5833" y="8567"/>
                  <a:pt x="5824" y="8512"/>
                  <a:pt x="5824" y="8491"/>
                </a:cubicBezTo>
                <a:cubicBezTo>
                  <a:pt x="5819" y="8487"/>
                  <a:pt x="5817" y="8473"/>
                  <a:pt x="5816" y="8461"/>
                </a:cubicBezTo>
                <a:cubicBezTo>
                  <a:pt x="5815" y="8461"/>
                  <a:pt x="5815" y="8460"/>
                  <a:pt x="5814" y="8460"/>
                </a:cubicBezTo>
                <a:close/>
                <a:moveTo>
                  <a:pt x="9594" y="8460"/>
                </a:moveTo>
                <a:cubicBezTo>
                  <a:pt x="9589" y="8460"/>
                  <a:pt x="9585" y="8462"/>
                  <a:pt x="9581" y="8464"/>
                </a:cubicBezTo>
                <a:cubicBezTo>
                  <a:pt x="9583" y="8481"/>
                  <a:pt x="9585" y="8499"/>
                  <a:pt x="9585" y="8517"/>
                </a:cubicBezTo>
                <a:cubicBezTo>
                  <a:pt x="9585" y="8543"/>
                  <a:pt x="9584" y="8568"/>
                  <a:pt x="9582" y="8594"/>
                </a:cubicBezTo>
                <a:cubicBezTo>
                  <a:pt x="9586" y="8596"/>
                  <a:pt x="9590" y="8597"/>
                  <a:pt x="9594" y="8597"/>
                </a:cubicBezTo>
                <a:cubicBezTo>
                  <a:pt x="9616" y="8597"/>
                  <a:pt x="9635" y="8567"/>
                  <a:pt x="9635" y="8529"/>
                </a:cubicBezTo>
                <a:cubicBezTo>
                  <a:pt x="9635" y="8491"/>
                  <a:pt x="9616" y="8460"/>
                  <a:pt x="9594" y="8460"/>
                </a:cubicBezTo>
                <a:close/>
                <a:moveTo>
                  <a:pt x="9806" y="8460"/>
                </a:moveTo>
                <a:cubicBezTo>
                  <a:pt x="9783" y="8460"/>
                  <a:pt x="9765" y="8491"/>
                  <a:pt x="9765" y="8529"/>
                </a:cubicBezTo>
                <a:cubicBezTo>
                  <a:pt x="9765" y="8567"/>
                  <a:pt x="9783" y="8597"/>
                  <a:pt x="9806" y="8597"/>
                </a:cubicBezTo>
                <a:cubicBezTo>
                  <a:pt x="9828" y="8597"/>
                  <a:pt x="9847" y="8567"/>
                  <a:pt x="9847" y="8529"/>
                </a:cubicBezTo>
                <a:cubicBezTo>
                  <a:pt x="9847" y="8491"/>
                  <a:pt x="9828" y="8460"/>
                  <a:pt x="9806" y="8460"/>
                </a:cubicBezTo>
                <a:close/>
                <a:moveTo>
                  <a:pt x="10013" y="8460"/>
                </a:moveTo>
                <a:cubicBezTo>
                  <a:pt x="9990" y="8460"/>
                  <a:pt x="9972" y="8491"/>
                  <a:pt x="9972" y="8529"/>
                </a:cubicBezTo>
                <a:cubicBezTo>
                  <a:pt x="9972" y="8567"/>
                  <a:pt x="9990" y="8597"/>
                  <a:pt x="10013" y="8597"/>
                </a:cubicBezTo>
                <a:cubicBezTo>
                  <a:pt x="10036" y="8597"/>
                  <a:pt x="10054" y="8567"/>
                  <a:pt x="10054" y="8529"/>
                </a:cubicBezTo>
                <a:cubicBezTo>
                  <a:pt x="10054" y="8491"/>
                  <a:pt x="10036" y="8460"/>
                  <a:pt x="10013" y="8460"/>
                </a:cubicBezTo>
                <a:close/>
                <a:moveTo>
                  <a:pt x="10220" y="8460"/>
                </a:moveTo>
                <a:cubicBezTo>
                  <a:pt x="10198" y="8460"/>
                  <a:pt x="10179" y="8491"/>
                  <a:pt x="10179" y="8529"/>
                </a:cubicBezTo>
                <a:cubicBezTo>
                  <a:pt x="10179" y="8566"/>
                  <a:pt x="10197" y="8597"/>
                  <a:pt x="10220" y="8597"/>
                </a:cubicBezTo>
                <a:cubicBezTo>
                  <a:pt x="10231" y="8591"/>
                  <a:pt x="10241" y="8583"/>
                  <a:pt x="10251" y="8574"/>
                </a:cubicBezTo>
                <a:cubicBezTo>
                  <a:pt x="10257" y="8562"/>
                  <a:pt x="10261" y="8546"/>
                  <a:pt x="10261" y="8529"/>
                </a:cubicBezTo>
                <a:cubicBezTo>
                  <a:pt x="10261" y="8491"/>
                  <a:pt x="10243" y="8460"/>
                  <a:pt x="10220" y="8460"/>
                </a:cubicBezTo>
                <a:close/>
                <a:moveTo>
                  <a:pt x="10641" y="8460"/>
                </a:moveTo>
                <a:cubicBezTo>
                  <a:pt x="10638" y="8460"/>
                  <a:pt x="10635" y="8461"/>
                  <a:pt x="10632" y="8462"/>
                </a:cubicBezTo>
                <a:cubicBezTo>
                  <a:pt x="10639" y="8511"/>
                  <a:pt x="10647" y="8575"/>
                  <a:pt x="10662" y="8580"/>
                </a:cubicBezTo>
                <a:cubicBezTo>
                  <a:pt x="10666" y="8565"/>
                  <a:pt x="10670" y="8526"/>
                  <a:pt x="10673" y="8486"/>
                </a:cubicBezTo>
                <a:cubicBezTo>
                  <a:pt x="10666" y="8471"/>
                  <a:pt x="10654" y="8460"/>
                  <a:pt x="10641" y="8460"/>
                </a:cubicBezTo>
                <a:close/>
                <a:moveTo>
                  <a:pt x="10848" y="8460"/>
                </a:moveTo>
                <a:cubicBezTo>
                  <a:pt x="10839" y="8460"/>
                  <a:pt x="10831" y="8465"/>
                  <a:pt x="10824" y="8473"/>
                </a:cubicBezTo>
                <a:cubicBezTo>
                  <a:pt x="10826" y="8476"/>
                  <a:pt x="10828" y="8479"/>
                  <a:pt x="10830" y="8482"/>
                </a:cubicBezTo>
                <a:cubicBezTo>
                  <a:pt x="10849" y="8520"/>
                  <a:pt x="10862" y="8549"/>
                  <a:pt x="10880" y="8572"/>
                </a:cubicBezTo>
                <a:cubicBezTo>
                  <a:pt x="10885" y="8560"/>
                  <a:pt x="10889" y="8545"/>
                  <a:pt x="10889" y="8529"/>
                </a:cubicBezTo>
                <a:cubicBezTo>
                  <a:pt x="10889" y="8491"/>
                  <a:pt x="10871" y="8460"/>
                  <a:pt x="10848" y="8460"/>
                </a:cubicBezTo>
                <a:close/>
                <a:moveTo>
                  <a:pt x="11272" y="8460"/>
                </a:moveTo>
                <a:cubicBezTo>
                  <a:pt x="11266" y="8460"/>
                  <a:pt x="11259" y="8463"/>
                  <a:pt x="11254" y="8467"/>
                </a:cubicBezTo>
                <a:cubicBezTo>
                  <a:pt x="11267" y="8497"/>
                  <a:pt x="11276" y="8529"/>
                  <a:pt x="11276" y="8555"/>
                </a:cubicBezTo>
                <a:lnTo>
                  <a:pt x="11276" y="8596"/>
                </a:lnTo>
                <a:cubicBezTo>
                  <a:pt x="11296" y="8593"/>
                  <a:pt x="11313" y="8564"/>
                  <a:pt x="11313" y="8529"/>
                </a:cubicBezTo>
                <a:cubicBezTo>
                  <a:pt x="11313" y="8491"/>
                  <a:pt x="11295" y="8460"/>
                  <a:pt x="11272" y="8460"/>
                </a:cubicBezTo>
                <a:close/>
                <a:moveTo>
                  <a:pt x="11479" y="8460"/>
                </a:moveTo>
                <a:cubicBezTo>
                  <a:pt x="11457" y="8460"/>
                  <a:pt x="11438" y="8491"/>
                  <a:pt x="11438" y="8529"/>
                </a:cubicBezTo>
                <a:cubicBezTo>
                  <a:pt x="11438" y="8567"/>
                  <a:pt x="11457" y="8597"/>
                  <a:pt x="11479" y="8597"/>
                </a:cubicBezTo>
                <a:cubicBezTo>
                  <a:pt x="11502" y="8597"/>
                  <a:pt x="11520" y="8567"/>
                  <a:pt x="11520" y="8529"/>
                </a:cubicBezTo>
                <a:cubicBezTo>
                  <a:pt x="11520" y="8491"/>
                  <a:pt x="11502" y="8460"/>
                  <a:pt x="11479" y="8460"/>
                </a:cubicBezTo>
                <a:close/>
                <a:moveTo>
                  <a:pt x="11694" y="8460"/>
                </a:moveTo>
                <a:cubicBezTo>
                  <a:pt x="11672" y="8460"/>
                  <a:pt x="11653" y="8491"/>
                  <a:pt x="11653" y="8529"/>
                </a:cubicBezTo>
                <a:cubicBezTo>
                  <a:pt x="11653" y="8567"/>
                  <a:pt x="11672" y="8597"/>
                  <a:pt x="11694" y="8597"/>
                </a:cubicBezTo>
                <a:cubicBezTo>
                  <a:pt x="11717" y="8597"/>
                  <a:pt x="11735" y="8567"/>
                  <a:pt x="11735" y="8529"/>
                </a:cubicBezTo>
                <a:cubicBezTo>
                  <a:pt x="11735" y="8491"/>
                  <a:pt x="11717" y="8460"/>
                  <a:pt x="11694" y="8460"/>
                </a:cubicBezTo>
                <a:close/>
                <a:moveTo>
                  <a:pt x="12738" y="8460"/>
                </a:moveTo>
                <a:cubicBezTo>
                  <a:pt x="12716" y="8460"/>
                  <a:pt x="12697" y="8491"/>
                  <a:pt x="12697" y="8529"/>
                </a:cubicBezTo>
                <a:cubicBezTo>
                  <a:pt x="12697" y="8567"/>
                  <a:pt x="12716" y="8597"/>
                  <a:pt x="12738" y="8597"/>
                </a:cubicBezTo>
                <a:cubicBezTo>
                  <a:pt x="12761" y="8597"/>
                  <a:pt x="12779" y="8567"/>
                  <a:pt x="12779" y="8529"/>
                </a:cubicBezTo>
                <a:cubicBezTo>
                  <a:pt x="12779" y="8491"/>
                  <a:pt x="12761" y="8460"/>
                  <a:pt x="12738" y="8460"/>
                </a:cubicBezTo>
                <a:close/>
                <a:moveTo>
                  <a:pt x="12953" y="8460"/>
                </a:moveTo>
                <a:cubicBezTo>
                  <a:pt x="12931" y="8460"/>
                  <a:pt x="12912" y="8491"/>
                  <a:pt x="12912" y="8529"/>
                </a:cubicBezTo>
                <a:cubicBezTo>
                  <a:pt x="12912" y="8567"/>
                  <a:pt x="12931" y="8597"/>
                  <a:pt x="12953" y="8597"/>
                </a:cubicBezTo>
                <a:cubicBezTo>
                  <a:pt x="12976" y="8597"/>
                  <a:pt x="12994" y="8567"/>
                  <a:pt x="12994" y="8529"/>
                </a:cubicBezTo>
                <a:cubicBezTo>
                  <a:pt x="12994" y="8491"/>
                  <a:pt x="12976" y="8460"/>
                  <a:pt x="12953" y="8460"/>
                </a:cubicBezTo>
                <a:close/>
                <a:moveTo>
                  <a:pt x="13367" y="8460"/>
                </a:moveTo>
                <a:cubicBezTo>
                  <a:pt x="13347" y="8460"/>
                  <a:pt x="13330" y="8486"/>
                  <a:pt x="13327" y="8519"/>
                </a:cubicBezTo>
                <a:cubicBezTo>
                  <a:pt x="13340" y="8507"/>
                  <a:pt x="13352" y="8497"/>
                  <a:pt x="13359" y="8495"/>
                </a:cubicBezTo>
                <a:cubicBezTo>
                  <a:pt x="13360" y="8534"/>
                  <a:pt x="13373" y="8562"/>
                  <a:pt x="13383" y="8592"/>
                </a:cubicBezTo>
                <a:cubicBezTo>
                  <a:pt x="13398" y="8581"/>
                  <a:pt x="13408" y="8557"/>
                  <a:pt x="13408" y="8529"/>
                </a:cubicBezTo>
                <a:cubicBezTo>
                  <a:pt x="13408" y="8491"/>
                  <a:pt x="13390" y="8460"/>
                  <a:pt x="13367" y="8460"/>
                </a:cubicBezTo>
                <a:close/>
                <a:moveTo>
                  <a:pt x="13583" y="8460"/>
                </a:moveTo>
                <a:cubicBezTo>
                  <a:pt x="13560" y="8460"/>
                  <a:pt x="13542" y="8491"/>
                  <a:pt x="13542" y="8529"/>
                </a:cubicBezTo>
                <a:cubicBezTo>
                  <a:pt x="13542" y="8567"/>
                  <a:pt x="13560" y="8597"/>
                  <a:pt x="13583" y="8597"/>
                </a:cubicBezTo>
                <a:cubicBezTo>
                  <a:pt x="13605" y="8597"/>
                  <a:pt x="13624" y="8567"/>
                  <a:pt x="13624" y="8529"/>
                </a:cubicBezTo>
                <a:cubicBezTo>
                  <a:pt x="13624" y="8491"/>
                  <a:pt x="13605" y="8460"/>
                  <a:pt x="13583" y="8460"/>
                </a:cubicBezTo>
                <a:close/>
                <a:moveTo>
                  <a:pt x="13790" y="8460"/>
                </a:moveTo>
                <a:cubicBezTo>
                  <a:pt x="13767" y="8460"/>
                  <a:pt x="13749" y="8491"/>
                  <a:pt x="13749" y="8529"/>
                </a:cubicBezTo>
                <a:cubicBezTo>
                  <a:pt x="13749" y="8567"/>
                  <a:pt x="13767" y="8597"/>
                  <a:pt x="13790" y="8597"/>
                </a:cubicBezTo>
                <a:cubicBezTo>
                  <a:pt x="13813" y="8597"/>
                  <a:pt x="13831" y="8567"/>
                  <a:pt x="13831" y="8529"/>
                </a:cubicBezTo>
                <a:cubicBezTo>
                  <a:pt x="13831" y="8491"/>
                  <a:pt x="13813" y="8460"/>
                  <a:pt x="13790" y="8460"/>
                </a:cubicBezTo>
                <a:close/>
                <a:moveTo>
                  <a:pt x="13997" y="8460"/>
                </a:moveTo>
                <a:cubicBezTo>
                  <a:pt x="13975" y="8460"/>
                  <a:pt x="13956" y="8491"/>
                  <a:pt x="13956" y="8529"/>
                </a:cubicBezTo>
                <a:cubicBezTo>
                  <a:pt x="13956" y="8567"/>
                  <a:pt x="13975" y="8597"/>
                  <a:pt x="13997" y="8597"/>
                </a:cubicBezTo>
                <a:cubicBezTo>
                  <a:pt x="14020" y="8597"/>
                  <a:pt x="14038" y="8567"/>
                  <a:pt x="14038" y="8529"/>
                </a:cubicBezTo>
                <a:cubicBezTo>
                  <a:pt x="14038" y="8491"/>
                  <a:pt x="14020" y="8460"/>
                  <a:pt x="13997" y="8460"/>
                </a:cubicBezTo>
                <a:close/>
                <a:moveTo>
                  <a:pt x="14212" y="8460"/>
                </a:moveTo>
                <a:cubicBezTo>
                  <a:pt x="14190" y="8460"/>
                  <a:pt x="14171" y="8491"/>
                  <a:pt x="14171" y="8529"/>
                </a:cubicBezTo>
                <a:cubicBezTo>
                  <a:pt x="14171" y="8567"/>
                  <a:pt x="14190" y="8597"/>
                  <a:pt x="14212" y="8597"/>
                </a:cubicBezTo>
                <a:cubicBezTo>
                  <a:pt x="14235" y="8597"/>
                  <a:pt x="14253" y="8567"/>
                  <a:pt x="14253" y="8529"/>
                </a:cubicBezTo>
                <a:cubicBezTo>
                  <a:pt x="14253" y="8491"/>
                  <a:pt x="14235" y="8460"/>
                  <a:pt x="14212" y="8460"/>
                </a:cubicBezTo>
                <a:close/>
                <a:moveTo>
                  <a:pt x="14420" y="8460"/>
                </a:moveTo>
                <a:cubicBezTo>
                  <a:pt x="14397" y="8460"/>
                  <a:pt x="14379" y="8491"/>
                  <a:pt x="14379" y="8529"/>
                </a:cubicBezTo>
                <a:cubicBezTo>
                  <a:pt x="14379" y="8567"/>
                  <a:pt x="14397" y="8597"/>
                  <a:pt x="14420" y="8597"/>
                </a:cubicBezTo>
                <a:cubicBezTo>
                  <a:pt x="14442" y="8597"/>
                  <a:pt x="14461" y="8567"/>
                  <a:pt x="14461" y="8529"/>
                </a:cubicBezTo>
                <a:cubicBezTo>
                  <a:pt x="14461" y="8491"/>
                  <a:pt x="14442" y="8460"/>
                  <a:pt x="14420" y="8460"/>
                </a:cubicBezTo>
                <a:close/>
                <a:moveTo>
                  <a:pt x="14627" y="8460"/>
                </a:moveTo>
                <a:cubicBezTo>
                  <a:pt x="14604" y="8460"/>
                  <a:pt x="14586" y="8491"/>
                  <a:pt x="14586" y="8529"/>
                </a:cubicBezTo>
                <a:cubicBezTo>
                  <a:pt x="14586" y="8567"/>
                  <a:pt x="14604" y="8597"/>
                  <a:pt x="14627" y="8597"/>
                </a:cubicBezTo>
                <a:cubicBezTo>
                  <a:pt x="14649" y="8597"/>
                  <a:pt x="14668" y="8567"/>
                  <a:pt x="14668" y="8529"/>
                </a:cubicBezTo>
                <a:cubicBezTo>
                  <a:pt x="14668" y="8491"/>
                  <a:pt x="14649" y="8460"/>
                  <a:pt x="14627" y="8460"/>
                </a:cubicBezTo>
                <a:close/>
                <a:moveTo>
                  <a:pt x="14842" y="8460"/>
                </a:moveTo>
                <a:cubicBezTo>
                  <a:pt x="14819" y="8460"/>
                  <a:pt x="14801" y="8491"/>
                  <a:pt x="14801" y="8529"/>
                </a:cubicBezTo>
                <a:cubicBezTo>
                  <a:pt x="14801" y="8567"/>
                  <a:pt x="14819" y="8597"/>
                  <a:pt x="14842" y="8597"/>
                </a:cubicBezTo>
                <a:cubicBezTo>
                  <a:pt x="14864" y="8597"/>
                  <a:pt x="14883" y="8567"/>
                  <a:pt x="14883" y="8529"/>
                </a:cubicBezTo>
                <a:cubicBezTo>
                  <a:pt x="14883" y="8491"/>
                  <a:pt x="14864" y="8460"/>
                  <a:pt x="14842" y="8460"/>
                </a:cubicBezTo>
                <a:close/>
                <a:moveTo>
                  <a:pt x="15049" y="8460"/>
                </a:moveTo>
                <a:cubicBezTo>
                  <a:pt x="15026" y="8460"/>
                  <a:pt x="15008" y="8491"/>
                  <a:pt x="15008" y="8529"/>
                </a:cubicBezTo>
                <a:cubicBezTo>
                  <a:pt x="15008" y="8567"/>
                  <a:pt x="15026" y="8597"/>
                  <a:pt x="15049" y="8597"/>
                </a:cubicBezTo>
                <a:cubicBezTo>
                  <a:pt x="15072" y="8597"/>
                  <a:pt x="15090" y="8567"/>
                  <a:pt x="15090" y="8529"/>
                </a:cubicBezTo>
                <a:cubicBezTo>
                  <a:pt x="15090" y="8491"/>
                  <a:pt x="15072" y="8460"/>
                  <a:pt x="15049" y="8460"/>
                </a:cubicBezTo>
                <a:close/>
                <a:moveTo>
                  <a:pt x="15256" y="8460"/>
                </a:moveTo>
                <a:cubicBezTo>
                  <a:pt x="15234" y="8460"/>
                  <a:pt x="15215" y="8491"/>
                  <a:pt x="15215" y="8529"/>
                </a:cubicBezTo>
                <a:cubicBezTo>
                  <a:pt x="15215" y="8567"/>
                  <a:pt x="15234" y="8597"/>
                  <a:pt x="15256" y="8597"/>
                </a:cubicBezTo>
                <a:cubicBezTo>
                  <a:pt x="15279" y="8597"/>
                  <a:pt x="15297" y="8567"/>
                  <a:pt x="15297" y="8529"/>
                </a:cubicBezTo>
                <a:cubicBezTo>
                  <a:pt x="15297" y="8491"/>
                  <a:pt x="15279" y="8460"/>
                  <a:pt x="15256" y="8460"/>
                </a:cubicBezTo>
                <a:close/>
                <a:moveTo>
                  <a:pt x="15471" y="8460"/>
                </a:moveTo>
                <a:cubicBezTo>
                  <a:pt x="15449" y="8460"/>
                  <a:pt x="15430" y="8491"/>
                  <a:pt x="15430" y="8529"/>
                </a:cubicBezTo>
                <a:cubicBezTo>
                  <a:pt x="15430" y="8567"/>
                  <a:pt x="15449" y="8597"/>
                  <a:pt x="15471" y="8597"/>
                </a:cubicBezTo>
                <a:cubicBezTo>
                  <a:pt x="15494" y="8597"/>
                  <a:pt x="15512" y="8567"/>
                  <a:pt x="15512" y="8529"/>
                </a:cubicBezTo>
                <a:cubicBezTo>
                  <a:pt x="15512" y="8491"/>
                  <a:pt x="15494" y="8460"/>
                  <a:pt x="15471" y="8460"/>
                </a:cubicBezTo>
                <a:close/>
                <a:moveTo>
                  <a:pt x="15679" y="8460"/>
                </a:moveTo>
                <a:cubicBezTo>
                  <a:pt x="15656" y="8460"/>
                  <a:pt x="15638" y="8491"/>
                  <a:pt x="15638" y="8529"/>
                </a:cubicBezTo>
                <a:cubicBezTo>
                  <a:pt x="15638" y="8567"/>
                  <a:pt x="15656" y="8597"/>
                  <a:pt x="15679" y="8597"/>
                </a:cubicBezTo>
                <a:cubicBezTo>
                  <a:pt x="15701" y="8597"/>
                  <a:pt x="15720" y="8567"/>
                  <a:pt x="15720" y="8529"/>
                </a:cubicBezTo>
                <a:cubicBezTo>
                  <a:pt x="15720" y="8491"/>
                  <a:pt x="15701" y="8460"/>
                  <a:pt x="15679" y="8460"/>
                </a:cubicBezTo>
                <a:close/>
                <a:moveTo>
                  <a:pt x="15894" y="8460"/>
                </a:moveTo>
                <a:cubicBezTo>
                  <a:pt x="15871" y="8460"/>
                  <a:pt x="15853" y="8491"/>
                  <a:pt x="15853" y="8529"/>
                </a:cubicBezTo>
                <a:cubicBezTo>
                  <a:pt x="15853" y="8567"/>
                  <a:pt x="15871" y="8597"/>
                  <a:pt x="15894" y="8597"/>
                </a:cubicBezTo>
                <a:cubicBezTo>
                  <a:pt x="15916" y="8597"/>
                  <a:pt x="15935" y="8567"/>
                  <a:pt x="15935" y="8529"/>
                </a:cubicBezTo>
                <a:cubicBezTo>
                  <a:pt x="15935" y="8491"/>
                  <a:pt x="15916" y="8460"/>
                  <a:pt x="15894" y="8460"/>
                </a:cubicBezTo>
                <a:close/>
                <a:moveTo>
                  <a:pt x="16101" y="8460"/>
                </a:moveTo>
                <a:cubicBezTo>
                  <a:pt x="16078" y="8460"/>
                  <a:pt x="16060" y="8491"/>
                  <a:pt x="16060" y="8529"/>
                </a:cubicBezTo>
                <a:cubicBezTo>
                  <a:pt x="16060" y="8567"/>
                  <a:pt x="16078" y="8597"/>
                  <a:pt x="16101" y="8597"/>
                </a:cubicBezTo>
                <a:cubicBezTo>
                  <a:pt x="16123" y="8597"/>
                  <a:pt x="16142" y="8567"/>
                  <a:pt x="16142" y="8529"/>
                </a:cubicBezTo>
                <a:cubicBezTo>
                  <a:pt x="16142" y="8491"/>
                  <a:pt x="16123" y="8460"/>
                  <a:pt x="16101" y="8460"/>
                </a:cubicBezTo>
                <a:close/>
                <a:moveTo>
                  <a:pt x="16308" y="8460"/>
                </a:moveTo>
                <a:cubicBezTo>
                  <a:pt x="16285" y="8460"/>
                  <a:pt x="16267" y="8491"/>
                  <a:pt x="16267" y="8529"/>
                </a:cubicBezTo>
                <a:cubicBezTo>
                  <a:pt x="16267" y="8567"/>
                  <a:pt x="16285" y="8597"/>
                  <a:pt x="16308" y="8597"/>
                </a:cubicBezTo>
                <a:cubicBezTo>
                  <a:pt x="16331" y="8597"/>
                  <a:pt x="16349" y="8567"/>
                  <a:pt x="16349" y="8529"/>
                </a:cubicBezTo>
                <a:cubicBezTo>
                  <a:pt x="16349" y="8491"/>
                  <a:pt x="16331" y="8460"/>
                  <a:pt x="16308" y="8460"/>
                </a:cubicBezTo>
                <a:close/>
                <a:moveTo>
                  <a:pt x="16523" y="8460"/>
                </a:moveTo>
                <a:cubicBezTo>
                  <a:pt x="16500" y="8460"/>
                  <a:pt x="16482" y="8491"/>
                  <a:pt x="16482" y="8529"/>
                </a:cubicBezTo>
                <a:cubicBezTo>
                  <a:pt x="16482" y="8567"/>
                  <a:pt x="16500" y="8597"/>
                  <a:pt x="16523" y="8597"/>
                </a:cubicBezTo>
                <a:cubicBezTo>
                  <a:pt x="16546" y="8597"/>
                  <a:pt x="16564" y="8567"/>
                  <a:pt x="16564" y="8529"/>
                </a:cubicBezTo>
                <a:cubicBezTo>
                  <a:pt x="16564" y="8491"/>
                  <a:pt x="16546" y="8460"/>
                  <a:pt x="16523" y="8460"/>
                </a:cubicBezTo>
                <a:close/>
                <a:moveTo>
                  <a:pt x="16730" y="8460"/>
                </a:moveTo>
                <a:cubicBezTo>
                  <a:pt x="16708" y="8460"/>
                  <a:pt x="16689" y="8491"/>
                  <a:pt x="16689" y="8529"/>
                </a:cubicBezTo>
                <a:cubicBezTo>
                  <a:pt x="16689" y="8567"/>
                  <a:pt x="16708" y="8597"/>
                  <a:pt x="16730" y="8597"/>
                </a:cubicBezTo>
                <a:cubicBezTo>
                  <a:pt x="16753" y="8597"/>
                  <a:pt x="16771" y="8567"/>
                  <a:pt x="16771" y="8529"/>
                </a:cubicBezTo>
                <a:cubicBezTo>
                  <a:pt x="16771" y="8491"/>
                  <a:pt x="16753" y="8460"/>
                  <a:pt x="16730" y="8460"/>
                </a:cubicBezTo>
                <a:close/>
                <a:moveTo>
                  <a:pt x="16938" y="8460"/>
                </a:moveTo>
                <a:cubicBezTo>
                  <a:pt x="16915" y="8460"/>
                  <a:pt x="16897" y="8491"/>
                  <a:pt x="16897" y="8529"/>
                </a:cubicBezTo>
                <a:cubicBezTo>
                  <a:pt x="16897" y="8567"/>
                  <a:pt x="16915" y="8597"/>
                  <a:pt x="16938" y="8597"/>
                </a:cubicBezTo>
                <a:cubicBezTo>
                  <a:pt x="16960" y="8597"/>
                  <a:pt x="16979" y="8567"/>
                  <a:pt x="16979" y="8529"/>
                </a:cubicBezTo>
                <a:cubicBezTo>
                  <a:pt x="16979" y="8491"/>
                  <a:pt x="16960" y="8460"/>
                  <a:pt x="16938" y="8460"/>
                </a:cubicBezTo>
                <a:close/>
                <a:moveTo>
                  <a:pt x="17153" y="8460"/>
                </a:moveTo>
                <a:cubicBezTo>
                  <a:pt x="17130" y="8460"/>
                  <a:pt x="17111" y="8491"/>
                  <a:pt x="17111" y="8529"/>
                </a:cubicBezTo>
                <a:cubicBezTo>
                  <a:pt x="17111" y="8567"/>
                  <a:pt x="17130" y="8597"/>
                  <a:pt x="17153" y="8597"/>
                </a:cubicBezTo>
                <a:cubicBezTo>
                  <a:pt x="17175" y="8597"/>
                  <a:pt x="17194" y="8567"/>
                  <a:pt x="17194" y="8529"/>
                </a:cubicBezTo>
                <a:cubicBezTo>
                  <a:pt x="17194" y="8491"/>
                  <a:pt x="17175" y="8460"/>
                  <a:pt x="17153" y="8460"/>
                </a:cubicBezTo>
                <a:close/>
                <a:moveTo>
                  <a:pt x="17360" y="8460"/>
                </a:moveTo>
                <a:cubicBezTo>
                  <a:pt x="17337" y="8460"/>
                  <a:pt x="17319" y="8491"/>
                  <a:pt x="17319" y="8529"/>
                </a:cubicBezTo>
                <a:cubicBezTo>
                  <a:pt x="17319" y="8567"/>
                  <a:pt x="17337" y="8597"/>
                  <a:pt x="17360" y="8597"/>
                </a:cubicBezTo>
                <a:cubicBezTo>
                  <a:pt x="17382" y="8597"/>
                  <a:pt x="17401" y="8567"/>
                  <a:pt x="17401" y="8529"/>
                </a:cubicBezTo>
                <a:cubicBezTo>
                  <a:pt x="17401" y="8491"/>
                  <a:pt x="17382" y="8460"/>
                  <a:pt x="17360" y="8460"/>
                </a:cubicBezTo>
                <a:close/>
                <a:moveTo>
                  <a:pt x="17567" y="8460"/>
                </a:moveTo>
                <a:cubicBezTo>
                  <a:pt x="17544" y="8460"/>
                  <a:pt x="17526" y="8491"/>
                  <a:pt x="17526" y="8529"/>
                </a:cubicBezTo>
                <a:cubicBezTo>
                  <a:pt x="17526" y="8567"/>
                  <a:pt x="17544" y="8597"/>
                  <a:pt x="17567" y="8597"/>
                </a:cubicBezTo>
                <a:cubicBezTo>
                  <a:pt x="17590" y="8597"/>
                  <a:pt x="17608" y="8567"/>
                  <a:pt x="17608" y="8529"/>
                </a:cubicBezTo>
                <a:cubicBezTo>
                  <a:pt x="17608" y="8491"/>
                  <a:pt x="17590" y="8460"/>
                  <a:pt x="17567" y="8460"/>
                </a:cubicBezTo>
                <a:close/>
                <a:moveTo>
                  <a:pt x="17782" y="8460"/>
                </a:moveTo>
                <a:cubicBezTo>
                  <a:pt x="17759" y="8460"/>
                  <a:pt x="17741" y="8491"/>
                  <a:pt x="17741" y="8529"/>
                </a:cubicBezTo>
                <a:cubicBezTo>
                  <a:pt x="17741" y="8567"/>
                  <a:pt x="17759" y="8597"/>
                  <a:pt x="17782" y="8597"/>
                </a:cubicBezTo>
                <a:cubicBezTo>
                  <a:pt x="17805" y="8597"/>
                  <a:pt x="17823" y="8567"/>
                  <a:pt x="17823" y="8529"/>
                </a:cubicBezTo>
                <a:cubicBezTo>
                  <a:pt x="17823" y="8491"/>
                  <a:pt x="17805" y="8460"/>
                  <a:pt x="17782" y="8460"/>
                </a:cubicBezTo>
                <a:close/>
                <a:moveTo>
                  <a:pt x="17989" y="8460"/>
                </a:moveTo>
                <a:cubicBezTo>
                  <a:pt x="17967" y="8460"/>
                  <a:pt x="17948" y="8491"/>
                  <a:pt x="17948" y="8529"/>
                </a:cubicBezTo>
                <a:cubicBezTo>
                  <a:pt x="17948" y="8557"/>
                  <a:pt x="17958" y="8581"/>
                  <a:pt x="17973" y="8592"/>
                </a:cubicBezTo>
                <a:cubicBezTo>
                  <a:pt x="17985" y="8543"/>
                  <a:pt x="17995" y="8503"/>
                  <a:pt x="18007" y="8467"/>
                </a:cubicBezTo>
                <a:cubicBezTo>
                  <a:pt x="18001" y="8463"/>
                  <a:pt x="17995" y="8460"/>
                  <a:pt x="17989" y="8460"/>
                </a:cubicBezTo>
                <a:close/>
                <a:moveTo>
                  <a:pt x="18616" y="8460"/>
                </a:moveTo>
                <a:lnTo>
                  <a:pt x="18616" y="8529"/>
                </a:lnTo>
                <a:lnTo>
                  <a:pt x="18629" y="8529"/>
                </a:lnTo>
                <a:cubicBezTo>
                  <a:pt x="18637" y="8512"/>
                  <a:pt x="18646" y="8507"/>
                  <a:pt x="18655" y="8501"/>
                </a:cubicBezTo>
                <a:cubicBezTo>
                  <a:pt x="18648" y="8477"/>
                  <a:pt x="18634" y="8460"/>
                  <a:pt x="18617" y="8460"/>
                </a:cubicBezTo>
                <a:cubicBezTo>
                  <a:pt x="18617" y="8460"/>
                  <a:pt x="18617" y="8460"/>
                  <a:pt x="18616" y="8460"/>
                </a:cubicBezTo>
                <a:close/>
                <a:moveTo>
                  <a:pt x="12136" y="8473"/>
                </a:moveTo>
                <a:cubicBezTo>
                  <a:pt x="12111" y="8477"/>
                  <a:pt x="12087" y="8485"/>
                  <a:pt x="12071" y="8501"/>
                </a:cubicBezTo>
                <a:cubicBezTo>
                  <a:pt x="12069" y="8508"/>
                  <a:pt x="12068" y="8516"/>
                  <a:pt x="12068" y="8524"/>
                </a:cubicBezTo>
                <a:cubicBezTo>
                  <a:pt x="12068" y="8562"/>
                  <a:pt x="12086" y="8593"/>
                  <a:pt x="12109" y="8593"/>
                </a:cubicBezTo>
                <a:cubicBezTo>
                  <a:pt x="12132" y="8593"/>
                  <a:pt x="12150" y="8562"/>
                  <a:pt x="12150" y="8524"/>
                </a:cubicBezTo>
                <a:cubicBezTo>
                  <a:pt x="12150" y="8504"/>
                  <a:pt x="12144" y="8486"/>
                  <a:pt x="12136" y="8473"/>
                </a:cubicBezTo>
                <a:close/>
                <a:moveTo>
                  <a:pt x="5224" y="8499"/>
                </a:moveTo>
                <a:cubicBezTo>
                  <a:pt x="5201" y="8521"/>
                  <a:pt x="5176" y="8543"/>
                  <a:pt x="5151" y="8561"/>
                </a:cubicBezTo>
                <a:cubicBezTo>
                  <a:pt x="5158" y="8582"/>
                  <a:pt x="5171" y="8596"/>
                  <a:pt x="5187" y="8596"/>
                </a:cubicBezTo>
                <a:cubicBezTo>
                  <a:pt x="5209" y="8596"/>
                  <a:pt x="5228" y="8566"/>
                  <a:pt x="5228" y="8528"/>
                </a:cubicBezTo>
                <a:cubicBezTo>
                  <a:pt x="5228" y="8518"/>
                  <a:pt x="5226" y="8508"/>
                  <a:pt x="5224" y="8499"/>
                </a:cubicBezTo>
                <a:close/>
                <a:moveTo>
                  <a:pt x="11073" y="8499"/>
                </a:moveTo>
                <a:cubicBezTo>
                  <a:pt x="11056" y="8499"/>
                  <a:pt x="11042" y="8505"/>
                  <a:pt x="11027" y="8506"/>
                </a:cubicBezTo>
                <a:cubicBezTo>
                  <a:pt x="11025" y="8514"/>
                  <a:pt x="11024" y="8523"/>
                  <a:pt x="11024" y="8533"/>
                </a:cubicBezTo>
                <a:cubicBezTo>
                  <a:pt x="11024" y="8571"/>
                  <a:pt x="11042" y="8601"/>
                  <a:pt x="11065" y="8601"/>
                </a:cubicBezTo>
                <a:cubicBezTo>
                  <a:pt x="11073" y="8601"/>
                  <a:pt x="11081" y="8597"/>
                  <a:pt x="11088" y="8589"/>
                </a:cubicBezTo>
                <a:cubicBezTo>
                  <a:pt x="11075" y="8576"/>
                  <a:pt x="11065" y="8558"/>
                  <a:pt x="11069" y="8533"/>
                </a:cubicBezTo>
                <a:cubicBezTo>
                  <a:pt x="11073" y="8525"/>
                  <a:pt x="11073" y="8512"/>
                  <a:pt x="11073" y="8499"/>
                </a:cubicBezTo>
                <a:close/>
                <a:moveTo>
                  <a:pt x="12283" y="8537"/>
                </a:moveTo>
                <a:cubicBezTo>
                  <a:pt x="12285" y="8572"/>
                  <a:pt x="12302" y="8599"/>
                  <a:pt x="12323" y="8599"/>
                </a:cubicBezTo>
                <a:cubicBezTo>
                  <a:pt x="12327" y="8599"/>
                  <a:pt x="12331" y="8598"/>
                  <a:pt x="12335" y="8596"/>
                </a:cubicBezTo>
                <a:cubicBezTo>
                  <a:pt x="12314" y="8582"/>
                  <a:pt x="12297" y="8563"/>
                  <a:pt x="12297" y="8540"/>
                </a:cubicBezTo>
                <a:cubicBezTo>
                  <a:pt x="12291" y="8540"/>
                  <a:pt x="12287" y="8539"/>
                  <a:pt x="12283" y="8537"/>
                </a:cubicBezTo>
                <a:close/>
                <a:moveTo>
                  <a:pt x="11891" y="8588"/>
                </a:moveTo>
                <a:cubicBezTo>
                  <a:pt x="11895" y="8590"/>
                  <a:pt x="11899" y="8592"/>
                  <a:pt x="11903" y="8592"/>
                </a:cubicBezTo>
                <a:cubicBezTo>
                  <a:pt x="11905" y="8592"/>
                  <a:pt x="11907" y="8591"/>
                  <a:pt x="11908" y="8591"/>
                </a:cubicBezTo>
                <a:cubicBezTo>
                  <a:pt x="11903" y="8590"/>
                  <a:pt x="11897" y="8589"/>
                  <a:pt x="11891" y="8588"/>
                </a:cubicBezTo>
                <a:close/>
                <a:moveTo>
                  <a:pt x="2561" y="8640"/>
                </a:moveTo>
                <a:cubicBezTo>
                  <a:pt x="2560" y="8640"/>
                  <a:pt x="2559" y="8640"/>
                  <a:pt x="2558" y="8640"/>
                </a:cubicBezTo>
                <a:cubicBezTo>
                  <a:pt x="2559" y="8649"/>
                  <a:pt x="2560" y="8657"/>
                  <a:pt x="2561" y="8665"/>
                </a:cubicBezTo>
                <a:cubicBezTo>
                  <a:pt x="2563" y="8672"/>
                  <a:pt x="2564" y="8680"/>
                  <a:pt x="2565" y="8687"/>
                </a:cubicBezTo>
                <a:cubicBezTo>
                  <a:pt x="2564" y="8689"/>
                  <a:pt x="2563" y="8691"/>
                  <a:pt x="2561" y="8692"/>
                </a:cubicBezTo>
                <a:cubicBezTo>
                  <a:pt x="2558" y="8697"/>
                  <a:pt x="2555" y="8702"/>
                  <a:pt x="2552" y="8708"/>
                </a:cubicBezTo>
                <a:cubicBezTo>
                  <a:pt x="2543" y="8724"/>
                  <a:pt x="2537" y="8744"/>
                  <a:pt x="2544" y="8768"/>
                </a:cubicBezTo>
                <a:cubicBezTo>
                  <a:pt x="2544" y="8769"/>
                  <a:pt x="2544" y="8769"/>
                  <a:pt x="2545" y="8770"/>
                </a:cubicBezTo>
                <a:cubicBezTo>
                  <a:pt x="2550" y="8774"/>
                  <a:pt x="2555" y="8776"/>
                  <a:pt x="2561" y="8776"/>
                </a:cubicBezTo>
                <a:cubicBezTo>
                  <a:pt x="2584" y="8776"/>
                  <a:pt x="2602" y="8746"/>
                  <a:pt x="2602" y="8708"/>
                </a:cubicBezTo>
                <a:cubicBezTo>
                  <a:pt x="2602" y="8670"/>
                  <a:pt x="2584" y="8640"/>
                  <a:pt x="2561" y="8640"/>
                </a:cubicBezTo>
                <a:close/>
                <a:moveTo>
                  <a:pt x="2766" y="8640"/>
                </a:moveTo>
                <a:cubicBezTo>
                  <a:pt x="2744" y="8640"/>
                  <a:pt x="2725" y="8670"/>
                  <a:pt x="2725" y="8708"/>
                </a:cubicBezTo>
                <a:cubicBezTo>
                  <a:pt x="2725" y="8746"/>
                  <a:pt x="2744" y="8776"/>
                  <a:pt x="2766" y="8776"/>
                </a:cubicBezTo>
                <a:cubicBezTo>
                  <a:pt x="2789" y="8776"/>
                  <a:pt x="2807" y="8746"/>
                  <a:pt x="2807" y="8708"/>
                </a:cubicBezTo>
                <a:cubicBezTo>
                  <a:pt x="2807" y="8670"/>
                  <a:pt x="2789" y="8640"/>
                  <a:pt x="2766" y="8640"/>
                </a:cubicBezTo>
                <a:close/>
                <a:moveTo>
                  <a:pt x="2981" y="8640"/>
                </a:moveTo>
                <a:cubicBezTo>
                  <a:pt x="2959" y="8640"/>
                  <a:pt x="2940" y="8670"/>
                  <a:pt x="2940" y="8708"/>
                </a:cubicBezTo>
                <a:cubicBezTo>
                  <a:pt x="2940" y="8746"/>
                  <a:pt x="2959" y="8776"/>
                  <a:pt x="2981" y="8776"/>
                </a:cubicBezTo>
                <a:cubicBezTo>
                  <a:pt x="3004" y="8776"/>
                  <a:pt x="3022" y="8746"/>
                  <a:pt x="3022" y="8708"/>
                </a:cubicBezTo>
                <a:cubicBezTo>
                  <a:pt x="3022" y="8670"/>
                  <a:pt x="3004" y="8640"/>
                  <a:pt x="2981" y="8640"/>
                </a:cubicBezTo>
                <a:close/>
                <a:moveTo>
                  <a:pt x="3188" y="8640"/>
                </a:moveTo>
                <a:cubicBezTo>
                  <a:pt x="3166" y="8640"/>
                  <a:pt x="3147" y="8670"/>
                  <a:pt x="3147" y="8708"/>
                </a:cubicBezTo>
                <a:cubicBezTo>
                  <a:pt x="3147" y="8746"/>
                  <a:pt x="3166" y="8776"/>
                  <a:pt x="3188" y="8776"/>
                </a:cubicBezTo>
                <a:cubicBezTo>
                  <a:pt x="3211" y="8776"/>
                  <a:pt x="3230" y="8746"/>
                  <a:pt x="3230" y="8708"/>
                </a:cubicBezTo>
                <a:cubicBezTo>
                  <a:pt x="3230" y="8670"/>
                  <a:pt x="3211" y="8640"/>
                  <a:pt x="3188" y="8640"/>
                </a:cubicBezTo>
                <a:close/>
                <a:moveTo>
                  <a:pt x="3396" y="8640"/>
                </a:moveTo>
                <a:cubicBezTo>
                  <a:pt x="3373" y="8640"/>
                  <a:pt x="3355" y="8670"/>
                  <a:pt x="3355" y="8708"/>
                </a:cubicBezTo>
                <a:cubicBezTo>
                  <a:pt x="3355" y="8746"/>
                  <a:pt x="3373" y="8776"/>
                  <a:pt x="3396" y="8776"/>
                </a:cubicBezTo>
                <a:cubicBezTo>
                  <a:pt x="3418" y="8776"/>
                  <a:pt x="3437" y="8746"/>
                  <a:pt x="3437" y="8708"/>
                </a:cubicBezTo>
                <a:cubicBezTo>
                  <a:pt x="3437" y="8670"/>
                  <a:pt x="3418" y="8640"/>
                  <a:pt x="3396" y="8640"/>
                </a:cubicBezTo>
                <a:close/>
                <a:moveTo>
                  <a:pt x="3611" y="8640"/>
                </a:moveTo>
                <a:cubicBezTo>
                  <a:pt x="3588" y="8640"/>
                  <a:pt x="3570" y="8670"/>
                  <a:pt x="3570" y="8708"/>
                </a:cubicBezTo>
                <a:cubicBezTo>
                  <a:pt x="3570" y="8746"/>
                  <a:pt x="3588" y="8776"/>
                  <a:pt x="3611" y="8776"/>
                </a:cubicBezTo>
                <a:cubicBezTo>
                  <a:pt x="3633" y="8776"/>
                  <a:pt x="3652" y="8746"/>
                  <a:pt x="3652" y="8708"/>
                </a:cubicBezTo>
                <a:cubicBezTo>
                  <a:pt x="3652" y="8670"/>
                  <a:pt x="3633" y="8640"/>
                  <a:pt x="3611" y="8640"/>
                </a:cubicBezTo>
                <a:close/>
                <a:moveTo>
                  <a:pt x="3818" y="8640"/>
                </a:moveTo>
                <a:cubicBezTo>
                  <a:pt x="3795" y="8640"/>
                  <a:pt x="3777" y="8670"/>
                  <a:pt x="3777" y="8708"/>
                </a:cubicBezTo>
                <a:cubicBezTo>
                  <a:pt x="3777" y="8746"/>
                  <a:pt x="3795" y="8776"/>
                  <a:pt x="3818" y="8776"/>
                </a:cubicBezTo>
                <a:cubicBezTo>
                  <a:pt x="3841" y="8776"/>
                  <a:pt x="3859" y="8746"/>
                  <a:pt x="3859" y="8708"/>
                </a:cubicBezTo>
                <a:cubicBezTo>
                  <a:pt x="3859" y="8670"/>
                  <a:pt x="3841" y="8640"/>
                  <a:pt x="3818" y="8640"/>
                </a:cubicBezTo>
                <a:close/>
                <a:moveTo>
                  <a:pt x="4033" y="8640"/>
                </a:moveTo>
                <a:cubicBezTo>
                  <a:pt x="4010" y="8640"/>
                  <a:pt x="3992" y="8670"/>
                  <a:pt x="3992" y="8708"/>
                </a:cubicBezTo>
                <a:cubicBezTo>
                  <a:pt x="3992" y="8746"/>
                  <a:pt x="4010" y="8776"/>
                  <a:pt x="4033" y="8776"/>
                </a:cubicBezTo>
                <a:cubicBezTo>
                  <a:pt x="4056" y="8776"/>
                  <a:pt x="4074" y="8746"/>
                  <a:pt x="4074" y="8708"/>
                </a:cubicBezTo>
                <a:cubicBezTo>
                  <a:pt x="4074" y="8670"/>
                  <a:pt x="4056" y="8640"/>
                  <a:pt x="4033" y="8640"/>
                </a:cubicBezTo>
                <a:close/>
                <a:moveTo>
                  <a:pt x="4240" y="8640"/>
                </a:moveTo>
                <a:cubicBezTo>
                  <a:pt x="4218" y="8640"/>
                  <a:pt x="4199" y="8670"/>
                  <a:pt x="4199" y="8708"/>
                </a:cubicBezTo>
                <a:cubicBezTo>
                  <a:pt x="4199" y="8746"/>
                  <a:pt x="4218" y="8776"/>
                  <a:pt x="4240" y="8776"/>
                </a:cubicBezTo>
                <a:cubicBezTo>
                  <a:pt x="4263" y="8776"/>
                  <a:pt x="4281" y="8746"/>
                  <a:pt x="4281" y="8708"/>
                </a:cubicBezTo>
                <a:cubicBezTo>
                  <a:pt x="4281" y="8670"/>
                  <a:pt x="4263" y="8640"/>
                  <a:pt x="4240" y="8640"/>
                </a:cubicBezTo>
                <a:close/>
                <a:moveTo>
                  <a:pt x="4447" y="8640"/>
                </a:moveTo>
                <a:cubicBezTo>
                  <a:pt x="4425" y="8640"/>
                  <a:pt x="4406" y="8670"/>
                  <a:pt x="4406" y="8708"/>
                </a:cubicBezTo>
                <a:cubicBezTo>
                  <a:pt x="4406" y="8746"/>
                  <a:pt x="4425" y="8776"/>
                  <a:pt x="4447" y="8776"/>
                </a:cubicBezTo>
                <a:cubicBezTo>
                  <a:pt x="4470" y="8776"/>
                  <a:pt x="4489" y="8746"/>
                  <a:pt x="4489" y="8708"/>
                </a:cubicBezTo>
                <a:cubicBezTo>
                  <a:pt x="4489" y="8670"/>
                  <a:pt x="4470" y="8640"/>
                  <a:pt x="4447" y="8640"/>
                </a:cubicBezTo>
                <a:close/>
                <a:moveTo>
                  <a:pt x="4662" y="8640"/>
                </a:moveTo>
                <a:cubicBezTo>
                  <a:pt x="4640" y="8640"/>
                  <a:pt x="4621" y="8670"/>
                  <a:pt x="4621" y="8708"/>
                </a:cubicBezTo>
                <a:cubicBezTo>
                  <a:pt x="4621" y="8746"/>
                  <a:pt x="4640" y="8776"/>
                  <a:pt x="4662" y="8776"/>
                </a:cubicBezTo>
                <a:cubicBezTo>
                  <a:pt x="4685" y="8776"/>
                  <a:pt x="4703" y="8746"/>
                  <a:pt x="4703" y="8708"/>
                </a:cubicBezTo>
                <a:cubicBezTo>
                  <a:pt x="4703" y="8670"/>
                  <a:pt x="4685" y="8640"/>
                  <a:pt x="4662" y="8640"/>
                </a:cubicBezTo>
                <a:close/>
                <a:moveTo>
                  <a:pt x="4870" y="8640"/>
                </a:moveTo>
                <a:cubicBezTo>
                  <a:pt x="4847" y="8640"/>
                  <a:pt x="4829" y="8670"/>
                  <a:pt x="4829" y="8708"/>
                </a:cubicBezTo>
                <a:cubicBezTo>
                  <a:pt x="4829" y="8746"/>
                  <a:pt x="4847" y="8776"/>
                  <a:pt x="4870" y="8776"/>
                </a:cubicBezTo>
                <a:cubicBezTo>
                  <a:pt x="4892" y="8776"/>
                  <a:pt x="4911" y="8746"/>
                  <a:pt x="4911" y="8708"/>
                </a:cubicBezTo>
                <a:cubicBezTo>
                  <a:pt x="4911" y="8670"/>
                  <a:pt x="4892" y="8640"/>
                  <a:pt x="4870" y="8640"/>
                </a:cubicBezTo>
                <a:close/>
                <a:moveTo>
                  <a:pt x="5077" y="8640"/>
                </a:moveTo>
                <a:cubicBezTo>
                  <a:pt x="5054" y="8640"/>
                  <a:pt x="5036" y="8670"/>
                  <a:pt x="5036" y="8708"/>
                </a:cubicBezTo>
                <a:cubicBezTo>
                  <a:pt x="5036" y="8746"/>
                  <a:pt x="5054" y="8776"/>
                  <a:pt x="5077" y="8776"/>
                </a:cubicBezTo>
                <a:cubicBezTo>
                  <a:pt x="5100" y="8776"/>
                  <a:pt x="5118" y="8746"/>
                  <a:pt x="5118" y="8708"/>
                </a:cubicBezTo>
                <a:cubicBezTo>
                  <a:pt x="5118" y="8670"/>
                  <a:pt x="5100" y="8640"/>
                  <a:pt x="5077" y="8640"/>
                </a:cubicBezTo>
                <a:close/>
                <a:moveTo>
                  <a:pt x="5292" y="8640"/>
                </a:moveTo>
                <a:cubicBezTo>
                  <a:pt x="5269" y="8640"/>
                  <a:pt x="5251" y="8670"/>
                  <a:pt x="5251" y="8708"/>
                </a:cubicBezTo>
                <a:cubicBezTo>
                  <a:pt x="5251" y="8746"/>
                  <a:pt x="5269" y="8776"/>
                  <a:pt x="5292" y="8776"/>
                </a:cubicBezTo>
                <a:cubicBezTo>
                  <a:pt x="5315" y="8776"/>
                  <a:pt x="5333" y="8746"/>
                  <a:pt x="5333" y="8708"/>
                </a:cubicBezTo>
                <a:cubicBezTo>
                  <a:pt x="5333" y="8670"/>
                  <a:pt x="5315" y="8640"/>
                  <a:pt x="5292" y="8640"/>
                </a:cubicBezTo>
                <a:close/>
                <a:moveTo>
                  <a:pt x="5499" y="8640"/>
                </a:moveTo>
                <a:cubicBezTo>
                  <a:pt x="5477" y="8640"/>
                  <a:pt x="5458" y="8670"/>
                  <a:pt x="5458" y="8708"/>
                </a:cubicBezTo>
                <a:cubicBezTo>
                  <a:pt x="5458" y="8746"/>
                  <a:pt x="5477" y="8776"/>
                  <a:pt x="5499" y="8776"/>
                </a:cubicBezTo>
                <a:cubicBezTo>
                  <a:pt x="5522" y="8776"/>
                  <a:pt x="5540" y="8746"/>
                  <a:pt x="5540" y="8708"/>
                </a:cubicBezTo>
                <a:cubicBezTo>
                  <a:pt x="5540" y="8670"/>
                  <a:pt x="5522" y="8640"/>
                  <a:pt x="5499" y="8640"/>
                </a:cubicBezTo>
                <a:close/>
                <a:moveTo>
                  <a:pt x="9698" y="8640"/>
                </a:moveTo>
                <a:cubicBezTo>
                  <a:pt x="9676" y="8640"/>
                  <a:pt x="9657" y="8670"/>
                  <a:pt x="9657" y="8708"/>
                </a:cubicBezTo>
                <a:cubicBezTo>
                  <a:pt x="9657" y="8746"/>
                  <a:pt x="9676" y="8776"/>
                  <a:pt x="9698" y="8776"/>
                </a:cubicBezTo>
                <a:cubicBezTo>
                  <a:pt x="9721" y="8776"/>
                  <a:pt x="9739" y="8746"/>
                  <a:pt x="9739" y="8708"/>
                </a:cubicBezTo>
                <a:cubicBezTo>
                  <a:pt x="9739" y="8670"/>
                  <a:pt x="9721" y="8640"/>
                  <a:pt x="9698" y="8640"/>
                </a:cubicBezTo>
                <a:close/>
                <a:moveTo>
                  <a:pt x="9906" y="8640"/>
                </a:moveTo>
                <a:cubicBezTo>
                  <a:pt x="9883" y="8640"/>
                  <a:pt x="9865" y="8670"/>
                  <a:pt x="9865" y="8708"/>
                </a:cubicBezTo>
                <a:cubicBezTo>
                  <a:pt x="9865" y="8746"/>
                  <a:pt x="9883" y="8776"/>
                  <a:pt x="9906" y="8776"/>
                </a:cubicBezTo>
                <a:cubicBezTo>
                  <a:pt x="9928" y="8776"/>
                  <a:pt x="9947" y="8746"/>
                  <a:pt x="9947" y="8708"/>
                </a:cubicBezTo>
                <a:cubicBezTo>
                  <a:pt x="9947" y="8670"/>
                  <a:pt x="9928" y="8640"/>
                  <a:pt x="9906" y="8640"/>
                </a:cubicBezTo>
                <a:close/>
                <a:moveTo>
                  <a:pt x="10121" y="8640"/>
                </a:moveTo>
                <a:cubicBezTo>
                  <a:pt x="10098" y="8640"/>
                  <a:pt x="10080" y="8670"/>
                  <a:pt x="10080" y="8708"/>
                </a:cubicBezTo>
                <a:cubicBezTo>
                  <a:pt x="10080" y="8746"/>
                  <a:pt x="10098" y="8776"/>
                  <a:pt x="10120" y="8776"/>
                </a:cubicBezTo>
                <a:cubicBezTo>
                  <a:pt x="10120" y="8776"/>
                  <a:pt x="10121" y="8776"/>
                  <a:pt x="10121" y="8776"/>
                </a:cubicBezTo>
                <a:cubicBezTo>
                  <a:pt x="10127" y="8752"/>
                  <a:pt x="10135" y="8729"/>
                  <a:pt x="10143" y="8708"/>
                </a:cubicBezTo>
                <a:cubicBezTo>
                  <a:pt x="10148" y="8697"/>
                  <a:pt x="10152" y="8686"/>
                  <a:pt x="10157" y="8676"/>
                </a:cubicBezTo>
                <a:cubicBezTo>
                  <a:pt x="10150" y="8655"/>
                  <a:pt x="10136" y="8640"/>
                  <a:pt x="10121" y="8640"/>
                </a:cubicBezTo>
                <a:close/>
                <a:moveTo>
                  <a:pt x="10958" y="8640"/>
                </a:moveTo>
                <a:cubicBezTo>
                  <a:pt x="10957" y="8640"/>
                  <a:pt x="10956" y="8640"/>
                  <a:pt x="10955" y="8640"/>
                </a:cubicBezTo>
                <a:cubicBezTo>
                  <a:pt x="10956" y="8642"/>
                  <a:pt x="10956" y="8644"/>
                  <a:pt x="10958" y="8646"/>
                </a:cubicBezTo>
                <a:cubicBezTo>
                  <a:pt x="10967" y="8661"/>
                  <a:pt x="10985" y="8670"/>
                  <a:pt x="10992" y="8670"/>
                </a:cubicBezTo>
                <a:cubicBezTo>
                  <a:pt x="10985" y="8652"/>
                  <a:pt x="10972" y="8640"/>
                  <a:pt x="10958" y="8640"/>
                </a:cubicBezTo>
                <a:close/>
                <a:moveTo>
                  <a:pt x="11148" y="8640"/>
                </a:moveTo>
                <a:cubicBezTo>
                  <a:pt x="11134" y="8650"/>
                  <a:pt x="11124" y="8674"/>
                  <a:pt x="11124" y="8702"/>
                </a:cubicBezTo>
                <a:cubicBezTo>
                  <a:pt x="11124" y="8708"/>
                  <a:pt x="11124" y="8713"/>
                  <a:pt x="11125" y="8718"/>
                </a:cubicBezTo>
                <a:cubicBezTo>
                  <a:pt x="11129" y="8716"/>
                  <a:pt x="11134" y="8715"/>
                  <a:pt x="11139" y="8715"/>
                </a:cubicBezTo>
                <a:cubicBezTo>
                  <a:pt x="11149" y="8715"/>
                  <a:pt x="11157" y="8720"/>
                  <a:pt x="11165" y="8727"/>
                </a:cubicBezTo>
                <a:cubicBezTo>
                  <a:pt x="11173" y="8736"/>
                  <a:pt x="11181" y="8748"/>
                  <a:pt x="11188" y="8758"/>
                </a:cubicBezTo>
                <a:cubicBezTo>
                  <a:pt x="11195" y="8750"/>
                  <a:pt x="11200" y="8739"/>
                  <a:pt x="11203" y="8725"/>
                </a:cubicBezTo>
                <a:cubicBezTo>
                  <a:pt x="11201" y="8717"/>
                  <a:pt x="11198" y="8709"/>
                  <a:pt x="11195" y="8702"/>
                </a:cubicBezTo>
                <a:cubicBezTo>
                  <a:pt x="11187" y="8685"/>
                  <a:pt x="11177" y="8670"/>
                  <a:pt x="11165" y="8657"/>
                </a:cubicBezTo>
                <a:cubicBezTo>
                  <a:pt x="11159" y="8651"/>
                  <a:pt x="11154" y="8645"/>
                  <a:pt x="11148" y="8640"/>
                </a:cubicBezTo>
                <a:close/>
                <a:moveTo>
                  <a:pt x="11380" y="8640"/>
                </a:moveTo>
                <a:cubicBezTo>
                  <a:pt x="11357" y="8640"/>
                  <a:pt x="11339" y="8670"/>
                  <a:pt x="11339" y="8708"/>
                </a:cubicBezTo>
                <a:cubicBezTo>
                  <a:pt x="11339" y="8746"/>
                  <a:pt x="11357" y="8776"/>
                  <a:pt x="11380" y="8776"/>
                </a:cubicBezTo>
                <a:cubicBezTo>
                  <a:pt x="11402" y="8776"/>
                  <a:pt x="11421" y="8746"/>
                  <a:pt x="11421" y="8708"/>
                </a:cubicBezTo>
                <a:cubicBezTo>
                  <a:pt x="11421" y="8670"/>
                  <a:pt x="11402" y="8640"/>
                  <a:pt x="11380" y="8640"/>
                </a:cubicBezTo>
                <a:close/>
                <a:moveTo>
                  <a:pt x="11585" y="8640"/>
                </a:moveTo>
                <a:cubicBezTo>
                  <a:pt x="11566" y="8640"/>
                  <a:pt x="11551" y="8660"/>
                  <a:pt x="11546" y="8687"/>
                </a:cubicBezTo>
                <a:cubicBezTo>
                  <a:pt x="11561" y="8675"/>
                  <a:pt x="11571" y="8657"/>
                  <a:pt x="11585" y="8646"/>
                </a:cubicBezTo>
                <a:cubicBezTo>
                  <a:pt x="11587" y="8644"/>
                  <a:pt x="11590" y="8642"/>
                  <a:pt x="11592" y="8641"/>
                </a:cubicBezTo>
                <a:cubicBezTo>
                  <a:pt x="11590" y="8640"/>
                  <a:pt x="11587" y="8640"/>
                  <a:pt x="11585" y="8640"/>
                </a:cubicBezTo>
                <a:close/>
                <a:moveTo>
                  <a:pt x="12009" y="8640"/>
                </a:moveTo>
                <a:cubicBezTo>
                  <a:pt x="11986" y="8640"/>
                  <a:pt x="11968" y="8670"/>
                  <a:pt x="11968" y="8708"/>
                </a:cubicBezTo>
                <a:cubicBezTo>
                  <a:pt x="11968" y="8746"/>
                  <a:pt x="11986" y="8776"/>
                  <a:pt x="12009" y="8776"/>
                </a:cubicBezTo>
                <a:cubicBezTo>
                  <a:pt x="12032" y="8776"/>
                  <a:pt x="12050" y="8746"/>
                  <a:pt x="12050" y="8708"/>
                </a:cubicBezTo>
                <a:cubicBezTo>
                  <a:pt x="12050" y="8670"/>
                  <a:pt x="12032" y="8640"/>
                  <a:pt x="12009" y="8640"/>
                </a:cubicBezTo>
                <a:close/>
                <a:moveTo>
                  <a:pt x="12216" y="8640"/>
                </a:moveTo>
                <a:cubicBezTo>
                  <a:pt x="12194" y="8640"/>
                  <a:pt x="12175" y="8670"/>
                  <a:pt x="12175" y="8708"/>
                </a:cubicBezTo>
                <a:cubicBezTo>
                  <a:pt x="12175" y="8746"/>
                  <a:pt x="12194" y="8776"/>
                  <a:pt x="12216" y="8776"/>
                </a:cubicBezTo>
                <a:cubicBezTo>
                  <a:pt x="12239" y="8776"/>
                  <a:pt x="12257" y="8746"/>
                  <a:pt x="12257" y="8708"/>
                </a:cubicBezTo>
                <a:cubicBezTo>
                  <a:pt x="12257" y="8670"/>
                  <a:pt x="12239" y="8640"/>
                  <a:pt x="12216" y="8640"/>
                </a:cubicBezTo>
                <a:close/>
                <a:moveTo>
                  <a:pt x="12424" y="8640"/>
                </a:moveTo>
                <a:cubicBezTo>
                  <a:pt x="12401" y="8640"/>
                  <a:pt x="12383" y="8670"/>
                  <a:pt x="12383" y="8708"/>
                </a:cubicBezTo>
                <a:cubicBezTo>
                  <a:pt x="12383" y="8746"/>
                  <a:pt x="12401" y="8776"/>
                  <a:pt x="12424" y="8776"/>
                </a:cubicBezTo>
                <a:cubicBezTo>
                  <a:pt x="12446" y="8776"/>
                  <a:pt x="12465" y="8746"/>
                  <a:pt x="12465" y="8708"/>
                </a:cubicBezTo>
                <a:cubicBezTo>
                  <a:pt x="12465" y="8670"/>
                  <a:pt x="12446" y="8640"/>
                  <a:pt x="12424" y="8640"/>
                </a:cubicBezTo>
                <a:close/>
                <a:moveTo>
                  <a:pt x="12639" y="8640"/>
                </a:moveTo>
                <a:cubicBezTo>
                  <a:pt x="12616" y="8640"/>
                  <a:pt x="12598" y="8670"/>
                  <a:pt x="12598" y="8708"/>
                </a:cubicBezTo>
                <a:cubicBezTo>
                  <a:pt x="12598" y="8746"/>
                  <a:pt x="12616" y="8776"/>
                  <a:pt x="12639" y="8776"/>
                </a:cubicBezTo>
                <a:cubicBezTo>
                  <a:pt x="12661" y="8776"/>
                  <a:pt x="12680" y="8746"/>
                  <a:pt x="12680" y="8708"/>
                </a:cubicBezTo>
                <a:cubicBezTo>
                  <a:pt x="12680" y="8670"/>
                  <a:pt x="12661" y="8640"/>
                  <a:pt x="12639" y="8640"/>
                </a:cubicBezTo>
                <a:close/>
                <a:moveTo>
                  <a:pt x="12846" y="8640"/>
                </a:moveTo>
                <a:cubicBezTo>
                  <a:pt x="12823" y="8640"/>
                  <a:pt x="12805" y="8670"/>
                  <a:pt x="12805" y="8708"/>
                </a:cubicBezTo>
                <a:cubicBezTo>
                  <a:pt x="12805" y="8746"/>
                  <a:pt x="12823" y="8776"/>
                  <a:pt x="12846" y="8776"/>
                </a:cubicBezTo>
                <a:cubicBezTo>
                  <a:pt x="12868" y="8776"/>
                  <a:pt x="12887" y="8746"/>
                  <a:pt x="12887" y="8708"/>
                </a:cubicBezTo>
                <a:cubicBezTo>
                  <a:pt x="12887" y="8670"/>
                  <a:pt x="12868" y="8640"/>
                  <a:pt x="12846" y="8640"/>
                </a:cubicBezTo>
                <a:close/>
                <a:moveTo>
                  <a:pt x="13053" y="8640"/>
                </a:moveTo>
                <a:cubicBezTo>
                  <a:pt x="13030" y="8640"/>
                  <a:pt x="13012" y="8670"/>
                  <a:pt x="13012" y="8708"/>
                </a:cubicBezTo>
                <a:cubicBezTo>
                  <a:pt x="13012" y="8746"/>
                  <a:pt x="13030" y="8776"/>
                  <a:pt x="13053" y="8776"/>
                </a:cubicBezTo>
                <a:cubicBezTo>
                  <a:pt x="13076" y="8776"/>
                  <a:pt x="13094" y="8746"/>
                  <a:pt x="13094" y="8708"/>
                </a:cubicBezTo>
                <a:cubicBezTo>
                  <a:pt x="13094" y="8670"/>
                  <a:pt x="13076" y="8640"/>
                  <a:pt x="13053" y="8640"/>
                </a:cubicBezTo>
                <a:close/>
                <a:moveTo>
                  <a:pt x="13475" y="8640"/>
                </a:moveTo>
                <a:cubicBezTo>
                  <a:pt x="13453" y="8640"/>
                  <a:pt x="13434" y="8670"/>
                  <a:pt x="13434" y="8708"/>
                </a:cubicBezTo>
                <a:cubicBezTo>
                  <a:pt x="13434" y="8746"/>
                  <a:pt x="13453" y="8776"/>
                  <a:pt x="13475" y="8776"/>
                </a:cubicBezTo>
                <a:cubicBezTo>
                  <a:pt x="13498" y="8776"/>
                  <a:pt x="13516" y="8746"/>
                  <a:pt x="13516" y="8708"/>
                </a:cubicBezTo>
                <a:cubicBezTo>
                  <a:pt x="13516" y="8670"/>
                  <a:pt x="13498" y="8640"/>
                  <a:pt x="13475" y="8640"/>
                </a:cubicBezTo>
                <a:close/>
                <a:moveTo>
                  <a:pt x="13683" y="8640"/>
                </a:moveTo>
                <a:cubicBezTo>
                  <a:pt x="13660" y="8640"/>
                  <a:pt x="13642" y="8670"/>
                  <a:pt x="13642" y="8708"/>
                </a:cubicBezTo>
                <a:cubicBezTo>
                  <a:pt x="13642" y="8746"/>
                  <a:pt x="13660" y="8776"/>
                  <a:pt x="13683" y="8776"/>
                </a:cubicBezTo>
                <a:cubicBezTo>
                  <a:pt x="13705" y="8776"/>
                  <a:pt x="13724" y="8746"/>
                  <a:pt x="13724" y="8708"/>
                </a:cubicBezTo>
                <a:cubicBezTo>
                  <a:pt x="13724" y="8670"/>
                  <a:pt x="13705" y="8640"/>
                  <a:pt x="13683" y="8640"/>
                </a:cubicBezTo>
                <a:close/>
                <a:moveTo>
                  <a:pt x="13898" y="8640"/>
                </a:moveTo>
                <a:cubicBezTo>
                  <a:pt x="13875" y="8640"/>
                  <a:pt x="13857" y="8670"/>
                  <a:pt x="13857" y="8708"/>
                </a:cubicBezTo>
                <a:cubicBezTo>
                  <a:pt x="13857" y="8746"/>
                  <a:pt x="13875" y="8776"/>
                  <a:pt x="13898" y="8776"/>
                </a:cubicBezTo>
                <a:cubicBezTo>
                  <a:pt x="13920" y="8776"/>
                  <a:pt x="13939" y="8746"/>
                  <a:pt x="13939" y="8708"/>
                </a:cubicBezTo>
                <a:cubicBezTo>
                  <a:pt x="13939" y="8670"/>
                  <a:pt x="13920" y="8640"/>
                  <a:pt x="13898" y="8640"/>
                </a:cubicBezTo>
                <a:close/>
                <a:moveTo>
                  <a:pt x="14105" y="8640"/>
                </a:moveTo>
                <a:cubicBezTo>
                  <a:pt x="14082" y="8640"/>
                  <a:pt x="14064" y="8670"/>
                  <a:pt x="14064" y="8708"/>
                </a:cubicBezTo>
                <a:cubicBezTo>
                  <a:pt x="14064" y="8746"/>
                  <a:pt x="14082" y="8776"/>
                  <a:pt x="14105" y="8776"/>
                </a:cubicBezTo>
                <a:cubicBezTo>
                  <a:pt x="14127" y="8776"/>
                  <a:pt x="14146" y="8746"/>
                  <a:pt x="14146" y="8708"/>
                </a:cubicBezTo>
                <a:cubicBezTo>
                  <a:pt x="14146" y="8670"/>
                  <a:pt x="14127" y="8640"/>
                  <a:pt x="14105" y="8640"/>
                </a:cubicBezTo>
                <a:close/>
                <a:moveTo>
                  <a:pt x="14312" y="8640"/>
                </a:moveTo>
                <a:cubicBezTo>
                  <a:pt x="14289" y="8640"/>
                  <a:pt x="14271" y="8670"/>
                  <a:pt x="14271" y="8708"/>
                </a:cubicBezTo>
                <a:cubicBezTo>
                  <a:pt x="14271" y="8746"/>
                  <a:pt x="14289" y="8776"/>
                  <a:pt x="14312" y="8776"/>
                </a:cubicBezTo>
                <a:cubicBezTo>
                  <a:pt x="14335" y="8776"/>
                  <a:pt x="14353" y="8746"/>
                  <a:pt x="14353" y="8708"/>
                </a:cubicBezTo>
                <a:cubicBezTo>
                  <a:pt x="14353" y="8670"/>
                  <a:pt x="14335" y="8640"/>
                  <a:pt x="14312" y="8640"/>
                </a:cubicBezTo>
                <a:close/>
                <a:moveTo>
                  <a:pt x="14527" y="8640"/>
                </a:moveTo>
                <a:cubicBezTo>
                  <a:pt x="14504" y="8640"/>
                  <a:pt x="14486" y="8670"/>
                  <a:pt x="14486" y="8708"/>
                </a:cubicBezTo>
                <a:cubicBezTo>
                  <a:pt x="14486" y="8746"/>
                  <a:pt x="14504" y="8776"/>
                  <a:pt x="14527" y="8776"/>
                </a:cubicBezTo>
                <a:cubicBezTo>
                  <a:pt x="14550" y="8776"/>
                  <a:pt x="14568" y="8746"/>
                  <a:pt x="14568" y="8708"/>
                </a:cubicBezTo>
                <a:cubicBezTo>
                  <a:pt x="14568" y="8670"/>
                  <a:pt x="14550" y="8640"/>
                  <a:pt x="14527" y="8640"/>
                </a:cubicBezTo>
                <a:close/>
                <a:moveTo>
                  <a:pt x="14734" y="8640"/>
                </a:moveTo>
                <a:cubicBezTo>
                  <a:pt x="14712" y="8640"/>
                  <a:pt x="14693" y="8670"/>
                  <a:pt x="14693" y="8708"/>
                </a:cubicBezTo>
                <a:cubicBezTo>
                  <a:pt x="14693" y="8746"/>
                  <a:pt x="14712" y="8776"/>
                  <a:pt x="14734" y="8776"/>
                </a:cubicBezTo>
                <a:cubicBezTo>
                  <a:pt x="14757" y="8776"/>
                  <a:pt x="14775" y="8746"/>
                  <a:pt x="14775" y="8708"/>
                </a:cubicBezTo>
                <a:cubicBezTo>
                  <a:pt x="14775" y="8670"/>
                  <a:pt x="14757" y="8640"/>
                  <a:pt x="14734" y="8640"/>
                </a:cubicBezTo>
                <a:close/>
                <a:moveTo>
                  <a:pt x="14942" y="8640"/>
                </a:moveTo>
                <a:cubicBezTo>
                  <a:pt x="14919" y="8640"/>
                  <a:pt x="14901" y="8670"/>
                  <a:pt x="14901" y="8708"/>
                </a:cubicBezTo>
                <a:cubicBezTo>
                  <a:pt x="14901" y="8746"/>
                  <a:pt x="14919" y="8776"/>
                  <a:pt x="14942" y="8776"/>
                </a:cubicBezTo>
                <a:cubicBezTo>
                  <a:pt x="14964" y="8776"/>
                  <a:pt x="14983" y="8746"/>
                  <a:pt x="14983" y="8708"/>
                </a:cubicBezTo>
                <a:cubicBezTo>
                  <a:pt x="14983" y="8670"/>
                  <a:pt x="14964" y="8640"/>
                  <a:pt x="14942" y="8640"/>
                </a:cubicBezTo>
                <a:close/>
                <a:moveTo>
                  <a:pt x="15157" y="8640"/>
                </a:moveTo>
                <a:cubicBezTo>
                  <a:pt x="15134" y="8640"/>
                  <a:pt x="15116" y="8670"/>
                  <a:pt x="15116" y="8708"/>
                </a:cubicBezTo>
                <a:cubicBezTo>
                  <a:pt x="15116" y="8746"/>
                  <a:pt x="15134" y="8776"/>
                  <a:pt x="15157" y="8776"/>
                </a:cubicBezTo>
                <a:cubicBezTo>
                  <a:pt x="15179" y="8776"/>
                  <a:pt x="15198" y="8746"/>
                  <a:pt x="15198" y="8708"/>
                </a:cubicBezTo>
                <a:cubicBezTo>
                  <a:pt x="15198" y="8670"/>
                  <a:pt x="15179" y="8640"/>
                  <a:pt x="15157" y="8640"/>
                </a:cubicBezTo>
                <a:close/>
                <a:moveTo>
                  <a:pt x="15364" y="8640"/>
                </a:moveTo>
                <a:cubicBezTo>
                  <a:pt x="15341" y="8640"/>
                  <a:pt x="15323" y="8670"/>
                  <a:pt x="15323" y="8708"/>
                </a:cubicBezTo>
                <a:cubicBezTo>
                  <a:pt x="15323" y="8746"/>
                  <a:pt x="15341" y="8776"/>
                  <a:pt x="15364" y="8776"/>
                </a:cubicBezTo>
                <a:cubicBezTo>
                  <a:pt x="15386" y="8776"/>
                  <a:pt x="15405" y="8746"/>
                  <a:pt x="15405" y="8708"/>
                </a:cubicBezTo>
                <a:cubicBezTo>
                  <a:pt x="15405" y="8670"/>
                  <a:pt x="15386" y="8640"/>
                  <a:pt x="15364" y="8640"/>
                </a:cubicBezTo>
                <a:close/>
                <a:moveTo>
                  <a:pt x="15579" y="8640"/>
                </a:moveTo>
                <a:cubicBezTo>
                  <a:pt x="15556" y="8640"/>
                  <a:pt x="15538" y="8670"/>
                  <a:pt x="15538" y="8708"/>
                </a:cubicBezTo>
                <a:cubicBezTo>
                  <a:pt x="15538" y="8746"/>
                  <a:pt x="15556" y="8776"/>
                  <a:pt x="15579" y="8776"/>
                </a:cubicBezTo>
                <a:cubicBezTo>
                  <a:pt x="15601" y="8776"/>
                  <a:pt x="15620" y="8746"/>
                  <a:pt x="15620" y="8708"/>
                </a:cubicBezTo>
                <a:cubicBezTo>
                  <a:pt x="15620" y="8670"/>
                  <a:pt x="15601" y="8640"/>
                  <a:pt x="15579" y="8640"/>
                </a:cubicBezTo>
                <a:close/>
                <a:moveTo>
                  <a:pt x="15786" y="8640"/>
                </a:moveTo>
                <a:cubicBezTo>
                  <a:pt x="15763" y="8640"/>
                  <a:pt x="15745" y="8670"/>
                  <a:pt x="15745" y="8708"/>
                </a:cubicBezTo>
                <a:cubicBezTo>
                  <a:pt x="15745" y="8746"/>
                  <a:pt x="15763" y="8776"/>
                  <a:pt x="15786" y="8776"/>
                </a:cubicBezTo>
                <a:cubicBezTo>
                  <a:pt x="15809" y="8776"/>
                  <a:pt x="15827" y="8746"/>
                  <a:pt x="15827" y="8708"/>
                </a:cubicBezTo>
                <a:cubicBezTo>
                  <a:pt x="15827" y="8670"/>
                  <a:pt x="15809" y="8640"/>
                  <a:pt x="15786" y="8640"/>
                </a:cubicBezTo>
                <a:close/>
                <a:moveTo>
                  <a:pt x="15993" y="8640"/>
                </a:moveTo>
                <a:cubicBezTo>
                  <a:pt x="15971" y="8640"/>
                  <a:pt x="15952" y="8670"/>
                  <a:pt x="15952" y="8708"/>
                </a:cubicBezTo>
                <a:cubicBezTo>
                  <a:pt x="15952" y="8746"/>
                  <a:pt x="15971" y="8776"/>
                  <a:pt x="15993" y="8776"/>
                </a:cubicBezTo>
                <a:cubicBezTo>
                  <a:pt x="16016" y="8776"/>
                  <a:pt x="16034" y="8746"/>
                  <a:pt x="16034" y="8708"/>
                </a:cubicBezTo>
                <a:cubicBezTo>
                  <a:pt x="16034" y="8670"/>
                  <a:pt x="16016" y="8640"/>
                  <a:pt x="15993" y="8640"/>
                </a:cubicBezTo>
                <a:close/>
                <a:moveTo>
                  <a:pt x="16208" y="8640"/>
                </a:moveTo>
                <a:cubicBezTo>
                  <a:pt x="16186" y="8640"/>
                  <a:pt x="16167" y="8670"/>
                  <a:pt x="16167" y="8708"/>
                </a:cubicBezTo>
                <a:cubicBezTo>
                  <a:pt x="16167" y="8746"/>
                  <a:pt x="16186" y="8776"/>
                  <a:pt x="16208" y="8776"/>
                </a:cubicBezTo>
                <a:cubicBezTo>
                  <a:pt x="16231" y="8776"/>
                  <a:pt x="16249" y="8746"/>
                  <a:pt x="16249" y="8708"/>
                </a:cubicBezTo>
                <a:cubicBezTo>
                  <a:pt x="16249" y="8670"/>
                  <a:pt x="16231" y="8640"/>
                  <a:pt x="16208" y="8640"/>
                </a:cubicBezTo>
                <a:close/>
                <a:moveTo>
                  <a:pt x="16416" y="8640"/>
                </a:moveTo>
                <a:cubicBezTo>
                  <a:pt x="16393" y="8640"/>
                  <a:pt x="16375" y="8670"/>
                  <a:pt x="16375" y="8708"/>
                </a:cubicBezTo>
                <a:cubicBezTo>
                  <a:pt x="16375" y="8746"/>
                  <a:pt x="16393" y="8776"/>
                  <a:pt x="16416" y="8776"/>
                </a:cubicBezTo>
                <a:cubicBezTo>
                  <a:pt x="16438" y="8776"/>
                  <a:pt x="16457" y="8746"/>
                  <a:pt x="16457" y="8708"/>
                </a:cubicBezTo>
                <a:cubicBezTo>
                  <a:pt x="16457" y="8670"/>
                  <a:pt x="16438" y="8640"/>
                  <a:pt x="16416" y="8640"/>
                </a:cubicBezTo>
                <a:close/>
                <a:moveTo>
                  <a:pt x="16623" y="8640"/>
                </a:moveTo>
                <a:cubicBezTo>
                  <a:pt x="16600" y="8640"/>
                  <a:pt x="16582" y="8670"/>
                  <a:pt x="16582" y="8708"/>
                </a:cubicBezTo>
                <a:cubicBezTo>
                  <a:pt x="16582" y="8746"/>
                  <a:pt x="16600" y="8776"/>
                  <a:pt x="16623" y="8776"/>
                </a:cubicBezTo>
                <a:cubicBezTo>
                  <a:pt x="16645" y="8776"/>
                  <a:pt x="16664" y="8746"/>
                  <a:pt x="16664" y="8708"/>
                </a:cubicBezTo>
                <a:cubicBezTo>
                  <a:pt x="16664" y="8670"/>
                  <a:pt x="16645" y="8640"/>
                  <a:pt x="16623" y="8640"/>
                </a:cubicBezTo>
                <a:close/>
                <a:moveTo>
                  <a:pt x="16838" y="8640"/>
                </a:moveTo>
                <a:cubicBezTo>
                  <a:pt x="16815" y="8640"/>
                  <a:pt x="16797" y="8670"/>
                  <a:pt x="16797" y="8708"/>
                </a:cubicBezTo>
                <a:cubicBezTo>
                  <a:pt x="16797" y="8746"/>
                  <a:pt x="16815" y="8776"/>
                  <a:pt x="16838" y="8776"/>
                </a:cubicBezTo>
                <a:cubicBezTo>
                  <a:pt x="16860" y="8776"/>
                  <a:pt x="16879" y="8746"/>
                  <a:pt x="16879" y="8708"/>
                </a:cubicBezTo>
                <a:cubicBezTo>
                  <a:pt x="16879" y="8670"/>
                  <a:pt x="16860" y="8640"/>
                  <a:pt x="16838" y="8640"/>
                </a:cubicBezTo>
                <a:close/>
                <a:moveTo>
                  <a:pt x="17045" y="8640"/>
                </a:moveTo>
                <a:cubicBezTo>
                  <a:pt x="17022" y="8640"/>
                  <a:pt x="17004" y="8670"/>
                  <a:pt x="17004" y="8708"/>
                </a:cubicBezTo>
                <a:cubicBezTo>
                  <a:pt x="17004" y="8746"/>
                  <a:pt x="17022" y="8776"/>
                  <a:pt x="17045" y="8776"/>
                </a:cubicBezTo>
                <a:cubicBezTo>
                  <a:pt x="17068" y="8776"/>
                  <a:pt x="17086" y="8746"/>
                  <a:pt x="17086" y="8708"/>
                </a:cubicBezTo>
                <a:cubicBezTo>
                  <a:pt x="17086" y="8670"/>
                  <a:pt x="17068" y="8640"/>
                  <a:pt x="17045" y="8640"/>
                </a:cubicBezTo>
                <a:close/>
                <a:moveTo>
                  <a:pt x="17252" y="8640"/>
                </a:moveTo>
                <a:cubicBezTo>
                  <a:pt x="17230" y="8640"/>
                  <a:pt x="17211" y="8670"/>
                  <a:pt x="17211" y="8708"/>
                </a:cubicBezTo>
                <a:cubicBezTo>
                  <a:pt x="17211" y="8746"/>
                  <a:pt x="17230" y="8776"/>
                  <a:pt x="17252" y="8776"/>
                </a:cubicBezTo>
                <a:cubicBezTo>
                  <a:pt x="17275" y="8776"/>
                  <a:pt x="17293" y="8746"/>
                  <a:pt x="17293" y="8708"/>
                </a:cubicBezTo>
                <a:cubicBezTo>
                  <a:pt x="17293" y="8670"/>
                  <a:pt x="17275" y="8640"/>
                  <a:pt x="17252" y="8640"/>
                </a:cubicBezTo>
                <a:close/>
                <a:moveTo>
                  <a:pt x="17467" y="8640"/>
                </a:moveTo>
                <a:cubicBezTo>
                  <a:pt x="17445" y="8640"/>
                  <a:pt x="17426" y="8670"/>
                  <a:pt x="17426" y="8708"/>
                </a:cubicBezTo>
                <a:cubicBezTo>
                  <a:pt x="17426" y="8714"/>
                  <a:pt x="17427" y="8719"/>
                  <a:pt x="17428" y="8724"/>
                </a:cubicBezTo>
                <a:cubicBezTo>
                  <a:pt x="17430" y="8719"/>
                  <a:pt x="17432" y="8714"/>
                  <a:pt x="17434" y="8708"/>
                </a:cubicBezTo>
                <a:cubicBezTo>
                  <a:pt x="17435" y="8705"/>
                  <a:pt x="17436" y="8703"/>
                  <a:pt x="17437" y="8700"/>
                </a:cubicBezTo>
                <a:cubicBezTo>
                  <a:pt x="17441" y="8688"/>
                  <a:pt x="17449" y="8650"/>
                  <a:pt x="17467" y="8645"/>
                </a:cubicBezTo>
                <a:cubicBezTo>
                  <a:pt x="17469" y="8645"/>
                  <a:pt x="17470" y="8644"/>
                  <a:pt x="17471" y="8644"/>
                </a:cubicBezTo>
                <a:cubicBezTo>
                  <a:pt x="17484" y="8644"/>
                  <a:pt x="17500" y="8675"/>
                  <a:pt x="17508" y="8701"/>
                </a:cubicBezTo>
                <a:cubicBezTo>
                  <a:pt x="17506" y="8667"/>
                  <a:pt x="17488" y="8640"/>
                  <a:pt x="17467" y="8640"/>
                </a:cubicBezTo>
                <a:close/>
                <a:moveTo>
                  <a:pt x="17675" y="8640"/>
                </a:moveTo>
                <a:cubicBezTo>
                  <a:pt x="17652" y="8640"/>
                  <a:pt x="17634" y="8670"/>
                  <a:pt x="17634" y="8708"/>
                </a:cubicBezTo>
                <a:cubicBezTo>
                  <a:pt x="17634" y="8746"/>
                  <a:pt x="17652" y="8776"/>
                  <a:pt x="17675" y="8776"/>
                </a:cubicBezTo>
                <a:cubicBezTo>
                  <a:pt x="17697" y="8776"/>
                  <a:pt x="17716" y="8746"/>
                  <a:pt x="17716" y="8708"/>
                </a:cubicBezTo>
                <a:cubicBezTo>
                  <a:pt x="17716" y="8670"/>
                  <a:pt x="17697" y="8640"/>
                  <a:pt x="17675" y="8640"/>
                </a:cubicBezTo>
                <a:close/>
                <a:moveTo>
                  <a:pt x="17882" y="8640"/>
                </a:moveTo>
                <a:cubicBezTo>
                  <a:pt x="17859" y="8640"/>
                  <a:pt x="17841" y="8670"/>
                  <a:pt x="17841" y="8708"/>
                </a:cubicBezTo>
                <a:cubicBezTo>
                  <a:pt x="17841" y="8735"/>
                  <a:pt x="17850" y="8758"/>
                  <a:pt x="17864" y="8769"/>
                </a:cubicBezTo>
                <a:cubicBezTo>
                  <a:pt x="17870" y="8765"/>
                  <a:pt x="17876" y="8759"/>
                  <a:pt x="17882" y="8751"/>
                </a:cubicBezTo>
                <a:cubicBezTo>
                  <a:pt x="17891" y="8740"/>
                  <a:pt x="17899" y="8727"/>
                  <a:pt x="17906" y="8712"/>
                </a:cubicBezTo>
                <a:cubicBezTo>
                  <a:pt x="17907" y="8711"/>
                  <a:pt x="17908" y="8710"/>
                  <a:pt x="17909" y="8708"/>
                </a:cubicBezTo>
                <a:cubicBezTo>
                  <a:pt x="17912" y="8702"/>
                  <a:pt x="17916" y="8695"/>
                  <a:pt x="17921" y="8688"/>
                </a:cubicBezTo>
                <a:cubicBezTo>
                  <a:pt x="17916" y="8660"/>
                  <a:pt x="17900" y="8640"/>
                  <a:pt x="17882" y="8640"/>
                </a:cubicBezTo>
                <a:close/>
                <a:moveTo>
                  <a:pt x="18710" y="8640"/>
                </a:moveTo>
                <a:cubicBezTo>
                  <a:pt x="18696" y="8650"/>
                  <a:pt x="18685" y="8674"/>
                  <a:pt x="18685" y="8702"/>
                </a:cubicBezTo>
                <a:cubicBezTo>
                  <a:pt x="18685" y="8740"/>
                  <a:pt x="18704" y="8771"/>
                  <a:pt x="18726" y="8771"/>
                </a:cubicBezTo>
                <a:cubicBezTo>
                  <a:pt x="18730" y="8771"/>
                  <a:pt x="18733" y="8770"/>
                  <a:pt x="18736" y="8769"/>
                </a:cubicBezTo>
                <a:cubicBezTo>
                  <a:pt x="18733" y="8757"/>
                  <a:pt x="18730" y="8746"/>
                  <a:pt x="18726" y="8735"/>
                </a:cubicBezTo>
                <a:cubicBezTo>
                  <a:pt x="18723" y="8724"/>
                  <a:pt x="18719" y="8714"/>
                  <a:pt x="18716" y="8702"/>
                </a:cubicBezTo>
                <a:cubicBezTo>
                  <a:pt x="18713" y="8688"/>
                  <a:pt x="18710" y="8674"/>
                  <a:pt x="18710" y="8656"/>
                </a:cubicBezTo>
                <a:cubicBezTo>
                  <a:pt x="18710" y="8651"/>
                  <a:pt x="18710" y="8645"/>
                  <a:pt x="18710" y="8640"/>
                </a:cubicBezTo>
                <a:close/>
                <a:moveTo>
                  <a:pt x="5688" y="8666"/>
                </a:moveTo>
                <a:cubicBezTo>
                  <a:pt x="5682" y="8668"/>
                  <a:pt x="5676" y="8671"/>
                  <a:pt x="5670" y="8673"/>
                </a:cubicBezTo>
                <a:cubicBezTo>
                  <a:pt x="5667" y="8679"/>
                  <a:pt x="5666" y="8686"/>
                  <a:pt x="5665" y="8694"/>
                </a:cubicBezTo>
                <a:cubicBezTo>
                  <a:pt x="5678" y="8692"/>
                  <a:pt x="5691" y="8688"/>
                  <a:pt x="5706" y="8678"/>
                </a:cubicBezTo>
                <a:cubicBezTo>
                  <a:pt x="5708" y="8677"/>
                  <a:pt x="5710" y="8676"/>
                  <a:pt x="5712" y="8675"/>
                </a:cubicBezTo>
                <a:cubicBezTo>
                  <a:pt x="5710" y="8672"/>
                  <a:pt x="5708" y="8670"/>
                  <a:pt x="5706" y="8668"/>
                </a:cubicBezTo>
                <a:cubicBezTo>
                  <a:pt x="5700" y="8665"/>
                  <a:pt x="5695" y="8665"/>
                  <a:pt x="5688" y="8666"/>
                </a:cubicBezTo>
                <a:close/>
                <a:moveTo>
                  <a:pt x="11833" y="8691"/>
                </a:moveTo>
                <a:cubicBezTo>
                  <a:pt x="11821" y="8694"/>
                  <a:pt x="11808" y="8697"/>
                  <a:pt x="11794" y="8701"/>
                </a:cubicBezTo>
                <a:cubicBezTo>
                  <a:pt x="11788" y="8702"/>
                  <a:pt x="11782" y="8704"/>
                  <a:pt x="11776" y="8706"/>
                </a:cubicBezTo>
                <a:cubicBezTo>
                  <a:pt x="11768" y="8708"/>
                  <a:pt x="11760" y="8711"/>
                  <a:pt x="11753" y="8714"/>
                </a:cubicBezTo>
                <a:cubicBezTo>
                  <a:pt x="11755" y="8748"/>
                  <a:pt x="11773" y="8774"/>
                  <a:pt x="11794" y="8774"/>
                </a:cubicBezTo>
                <a:cubicBezTo>
                  <a:pt x="11816" y="8774"/>
                  <a:pt x="11835" y="8743"/>
                  <a:pt x="11835" y="8706"/>
                </a:cubicBezTo>
                <a:cubicBezTo>
                  <a:pt x="11835" y="8701"/>
                  <a:pt x="11834" y="8696"/>
                  <a:pt x="11833" y="8691"/>
                </a:cubicBezTo>
                <a:close/>
                <a:moveTo>
                  <a:pt x="13309" y="8691"/>
                </a:moveTo>
                <a:cubicBezTo>
                  <a:pt x="13308" y="8695"/>
                  <a:pt x="13306" y="8699"/>
                  <a:pt x="13305" y="8703"/>
                </a:cubicBezTo>
                <a:cubicBezTo>
                  <a:pt x="13301" y="8718"/>
                  <a:pt x="13298" y="8735"/>
                  <a:pt x="13296" y="8754"/>
                </a:cubicBezTo>
                <a:cubicBezTo>
                  <a:pt x="13305" y="8742"/>
                  <a:pt x="13310" y="8724"/>
                  <a:pt x="13310" y="8703"/>
                </a:cubicBezTo>
                <a:cubicBezTo>
                  <a:pt x="13310" y="8699"/>
                  <a:pt x="13310" y="8695"/>
                  <a:pt x="13309" y="8691"/>
                </a:cubicBezTo>
                <a:close/>
                <a:moveTo>
                  <a:pt x="2666" y="8806"/>
                </a:moveTo>
                <a:cubicBezTo>
                  <a:pt x="2644" y="8806"/>
                  <a:pt x="2625" y="8837"/>
                  <a:pt x="2625" y="8874"/>
                </a:cubicBezTo>
                <a:cubicBezTo>
                  <a:pt x="2625" y="8912"/>
                  <a:pt x="2644" y="8943"/>
                  <a:pt x="2666" y="8943"/>
                </a:cubicBezTo>
                <a:cubicBezTo>
                  <a:pt x="2689" y="8943"/>
                  <a:pt x="2707" y="8912"/>
                  <a:pt x="2707" y="8874"/>
                </a:cubicBezTo>
                <a:cubicBezTo>
                  <a:pt x="2707" y="8837"/>
                  <a:pt x="2689" y="8806"/>
                  <a:pt x="2666" y="8806"/>
                </a:cubicBezTo>
                <a:close/>
                <a:moveTo>
                  <a:pt x="2874" y="8806"/>
                </a:moveTo>
                <a:cubicBezTo>
                  <a:pt x="2851" y="8806"/>
                  <a:pt x="2833" y="8837"/>
                  <a:pt x="2833" y="8874"/>
                </a:cubicBezTo>
                <a:cubicBezTo>
                  <a:pt x="2833" y="8912"/>
                  <a:pt x="2851" y="8943"/>
                  <a:pt x="2874" y="8943"/>
                </a:cubicBezTo>
                <a:cubicBezTo>
                  <a:pt x="2896" y="8943"/>
                  <a:pt x="2915" y="8912"/>
                  <a:pt x="2915" y="8874"/>
                </a:cubicBezTo>
                <a:cubicBezTo>
                  <a:pt x="2915" y="8837"/>
                  <a:pt x="2896" y="8806"/>
                  <a:pt x="2874" y="8806"/>
                </a:cubicBezTo>
                <a:close/>
                <a:moveTo>
                  <a:pt x="3081" y="8806"/>
                </a:moveTo>
                <a:cubicBezTo>
                  <a:pt x="3058" y="8806"/>
                  <a:pt x="3040" y="8837"/>
                  <a:pt x="3040" y="8874"/>
                </a:cubicBezTo>
                <a:cubicBezTo>
                  <a:pt x="3040" y="8912"/>
                  <a:pt x="3058" y="8943"/>
                  <a:pt x="3081" y="8943"/>
                </a:cubicBezTo>
                <a:cubicBezTo>
                  <a:pt x="3104" y="8943"/>
                  <a:pt x="3122" y="8912"/>
                  <a:pt x="3122" y="8874"/>
                </a:cubicBezTo>
                <a:cubicBezTo>
                  <a:pt x="3122" y="8837"/>
                  <a:pt x="3104" y="8806"/>
                  <a:pt x="3081" y="8806"/>
                </a:cubicBezTo>
                <a:close/>
                <a:moveTo>
                  <a:pt x="3296" y="8806"/>
                </a:moveTo>
                <a:cubicBezTo>
                  <a:pt x="3273" y="8806"/>
                  <a:pt x="3255" y="8837"/>
                  <a:pt x="3255" y="8874"/>
                </a:cubicBezTo>
                <a:cubicBezTo>
                  <a:pt x="3255" y="8912"/>
                  <a:pt x="3273" y="8943"/>
                  <a:pt x="3296" y="8943"/>
                </a:cubicBezTo>
                <a:cubicBezTo>
                  <a:pt x="3319" y="8943"/>
                  <a:pt x="3337" y="8912"/>
                  <a:pt x="3337" y="8874"/>
                </a:cubicBezTo>
                <a:cubicBezTo>
                  <a:pt x="3337" y="8837"/>
                  <a:pt x="3319" y="8806"/>
                  <a:pt x="3296" y="8806"/>
                </a:cubicBezTo>
                <a:close/>
                <a:moveTo>
                  <a:pt x="3503" y="8806"/>
                </a:moveTo>
                <a:cubicBezTo>
                  <a:pt x="3481" y="8806"/>
                  <a:pt x="3462" y="8837"/>
                  <a:pt x="3462" y="8874"/>
                </a:cubicBezTo>
                <a:cubicBezTo>
                  <a:pt x="3462" y="8912"/>
                  <a:pt x="3481" y="8943"/>
                  <a:pt x="3503" y="8943"/>
                </a:cubicBezTo>
                <a:cubicBezTo>
                  <a:pt x="3526" y="8943"/>
                  <a:pt x="3544" y="8912"/>
                  <a:pt x="3544" y="8874"/>
                </a:cubicBezTo>
                <a:cubicBezTo>
                  <a:pt x="3544" y="8837"/>
                  <a:pt x="3526" y="8806"/>
                  <a:pt x="3503" y="8806"/>
                </a:cubicBezTo>
                <a:close/>
                <a:moveTo>
                  <a:pt x="3711" y="8806"/>
                </a:moveTo>
                <a:cubicBezTo>
                  <a:pt x="3688" y="8806"/>
                  <a:pt x="3669" y="8837"/>
                  <a:pt x="3669" y="8874"/>
                </a:cubicBezTo>
                <a:cubicBezTo>
                  <a:pt x="3669" y="8912"/>
                  <a:pt x="3688" y="8943"/>
                  <a:pt x="3711" y="8943"/>
                </a:cubicBezTo>
                <a:cubicBezTo>
                  <a:pt x="3733" y="8943"/>
                  <a:pt x="3752" y="8912"/>
                  <a:pt x="3752" y="8874"/>
                </a:cubicBezTo>
                <a:cubicBezTo>
                  <a:pt x="3752" y="8837"/>
                  <a:pt x="3733" y="8806"/>
                  <a:pt x="3711" y="8806"/>
                </a:cubicBezTo>
                <a:close/>
                <a:moveTo>
                  <a:pt x="3925" y="8806"/>
                </a:moveTo>
                <a:cubicBezTo>
                  <a:pt x="3903" y="8806"/>
                  <a:pt x="3884" y="8837"/>
                  <a:pt x="3884" y="8874"/>
                </a:cubicBezTo>
                <a:cubicBezTo>
                  <a:pt x="3884" y="8912"/>
                  <a:pt x="3903" y="8943"/>
                  <a:pt x="3925" y="8943"/>
                </a:cubicBezTo>
                <a:cubicBezTo>
                  <a:pt x="3948" y="8943"/>
                  <a:pt x="3966" y="8912"/>
                  <a:pt x="3966" y="8874"/>
                </a:cubicBezTo>
                <a:cubicBezTo>
                  <a:pt x="3966" y="8837"/>
                  <a:pt x="3948" y="8806"/>
                  <a:pt x="3925" y="8806"/>
                </a:cubicBezTo>
                <a:close/>
                <a:moveTo>
                  <a:pt x="4133" y="8806"/>
                </a:moveTo>
                <a:cubicBezTo>
                  <a:pt x="4110" y="8806"/>
                  <a:pt x="4092" y="8837"/>
                  <a:pt x="4092" y="8874"/>
                </a:cubicBezTo>
                <a:cubicBezTo>
                  <a:pt x="4092" y="8912"/>
                  <a:pt x="4110" y="8943"/>
                  <a:pt x="4133" y="8943"/>
                </a:cubicBezTo>
                <a:cubicBezTo>
                  <a:pt x="4155" y="8943"/>
                  <a:pt x="4174" y="8912"/>
                  <a:pt x="4174" y="8874"/>
                </a:cubicBezTo>
                <a:cubicBezTo>
                  <a:pt x="4174" y="8837"/>
                  <a:pt x="4155" y="8806"/>
                  <a:pt x="4133" y="8806"/>
                </a:cubicBezTo>
                <a:close/>
                <a:moveTo>
                  <a:pt x="4348" y="8806"/>
                </a:moveTo>
                <a:cubicBezTo>
                  <a:pt x="4325" y="8806"/>
                  <a:pt x="4307" y="8837"/>
                  <a:pt x="4307" y="8874"/>
                </a:cubicBezTo>
                <a:cubicBezTo>
                  <a:pt x="4307" y="8912"/>
                  <a:pt x="4325" y="8943"/>
                  <a:pt x="4348" y="8943"/>
                </a:cubicBezTo>
                <a:cubicBezTo>
                  <a:pt x="4370" y="8943"/>
                  <a:pt x="4389" y="8912"/>
                  <a:pt x="4389" y="8874"/>
                </a:cubicBezTo>
                <a:cubicBezTo>
                  <a:pt x="4389" y="8837"/>
                  <a:pt x="4370" y="8806"/>
                  <a:pt x="4348" y="8806"/>
                </a:cubicBezTo>
                <a:close/>
                <a:moveTo>
                  <a:pt x="4555" y="8806"/>
                </a:moveTo>
                <a:cubicBezTo>
                  <a:pt x="4532" y="8806"/>
                  <a:pt x="4514" y="8837"/>
                  <a:pt x="4514" y="8874"/>
                </a:cubicBezTo>
                <a:cubicBezTo>
                  <a:pt x="4514" y="8912"/>
                  <a:pt x="4532" y="8943"/>
                  <a:pt x="4555" y="8943"/>
                </a:cubicBezTo>
                <a:cubicBezTo>
                  <a:pt x="4578" y="8943"/>
                  <a:pt x="4596" y="8912"/>
                  <a:pt x="4596" y="8874"/>
                </a:cubicBezTo>
                <a:cubicBezTo>
                  <a:pt x="4596" y="8837"/>
                  <a:pt x="4578" y="8806"/>
                  <a:pt x="4555" y="8806"/>
                </a:cubicBezTo>
                <a:close/>
                <a:moveTo>
                  <a:pt x="4762" y="8806"/>
                </a:moveTo>
                <a:cubicBezTo>
                  <a:pt x="4740" y="8806"/>
                  <a:pt x="4721" y="8837"/>
                  <a:pt x="4721" y="8874"/>
                </a:cubicBezTo>
                <a:cubicBezTo>
                  <a:pt x="4721" y="8912"/>
                  <a:pt x="4740" y="8943"/>
                  <a:pt x="4762" y="8943"/>
                </a:cubicBezTo>
                <a:cubicBezTo>
                  <a:pt x="4785" y="8943"/>
                  <a:pt x="4803" y="8912"/>
                  <a:pt x="4803" y="8874"/>
                </a:cubicBezTo>
                <a:cubicBezTo>
                  <a:pt x="4803" y="8837"/>
                  <a:pt x="4785" y="8806"/>
                  <a:pt x="4762" y="8806"/>
                </a:cubicBezTo>
                <a:close/>
                <a:moveTo>
                  <a:pt x="4977" y="8806"/>
                </a:moveTo>
                <a:cubicBezTo>
                  <a:pt x="4955" y="8806"/>
                  <a:pt x="4936" y="8837"/>
                  <a:pt x="4936" y="8874"/>
                </a:cubicBezTo>
                <a:cubicBezTo>
                  <a:pt x="4936" y="8912"/>
                  <a:pt x="4955" y="8943"/>
                  <a:pt x="4977" y="8943"/>
                </a:cubicBezTo>
                <a:cubicBezTo>
                  <a:pt x="5000" y="8943"/>
                  <a:pt x="5018" y="8912"/>
                  <a:pt x="5018" y="8874"/>
                </a:cubicBezTo>
                <a:cubicBezTo>
                  <a:pt x="5018" y="8837"/>
                  <a:pt x="5000" y="8806"/>
                  <a:pt x="4977" y="8806"/>
                </a:cubicBezTo>
                <a:close/>
                <a:moveTo>
                  <a:pt x="5184" y="8806"/>
                </a:moveTo>
                <a:cubicBezTo>
                  <a:pt x="5162" y="8806"/>
                  <a:pt x="5143" y="8837"/>
                  <a:pt x="5143" y="8874"/>
                </a:cubicBezTo>
                <a:cubicBezTo>
                  <a:pt x="5143" y="8912"/>
                  <a:pt x="5162" y="8943"/>
                  <a:pt x="5184" y="8943"/>
                </a:cubicBezTo>
                <a:cubicBezTo>
                  <a:pt x="5207" y="8943"/>
                  <a:pt x="5225" y="8912"/>
                  <a:pt x="5225" y="8874"/>
                </a:cubicBezTo>
                <a:cubicBezTo>
                  <a:pt x="5225" y="8837"/>
                  <a:pt x="5207" y="8806"/>
                  <a:pt x="5184" y="8806"/>
                </a:cubicBezTo>
                <a:close/>
                <a:moveTo>
                  <a:pt x="5392" y="8806"/>
                </a:moveTo>
                <a:cubicBezTo>
                  <a:pt x="5369" y="8806"/>
                  <a:pt x="5351" y="8837"/>
                  <a:pt x="5351" y="8874"/>
                </a:cubicBezTo>
                <a:cubicBezTo>
                  <a:pt x="5351" y="8912"/>
                  <a:pt x="5369" y="8943"/>
                  <a:pt x="5392" y="8943"/>
                </a:cubicBezTo>
                <a:cubicBezTo>
                  <a:pt x="5414" y="8943"/>
                  <a:pt x="5433" y="8912"/>
                  <a:pt x="5433" y="8874"/>
                </a:cubicBezTo>
                <a:cubicBezTo>
                  <a:pt x="5433" y="8837"/>
                  <a:pt x="5414" y="8806"/>
                  <a:pt x="5392" y="8806"/>
                </a:cubicBezTo>
                <a:close/>
                <a:moveTo>
                  <a:pt x="5607" y="8806"/>
                </a:moveTo>
                <a:cubicBezTo>
                  <a:pt x="5584" y="8806"/>
                  <a:pt x="5566" y="8837"/>
                  <a:pt x="5566" y="8874"/>
                </a:cubicBezTo>
                <a:cubicBezTo>
                  <a:pt x="5566" y="8895"/>
                  <a:pt x="5571" y="8913"/>
                  <a:pt x="5580" y="8926"/>
                </a:cubicBezTo>
                <a:cubicBezTo>
                  <a:pt x="5592" y="8895"/>
                  <a:pt x="5606" y="8845"/>
                  <a:pt x="5616" y="8808"/>
                </a:cubicBezTo>
                <a:cubicBezTo>
                  <a:pt x="5613" y="8807"/>
                  <a:pt x="5610" y="8806"/>
                  <a:pt x="5607" y="8806"/>
                </a:cubicBezTo>
                <a:close/>
                <a:moveTo>
                  <a:pt x="9590" y="8806"/>
                </a:moveTo>
                <a:cubicBezTo>
                  <a:pt x="9580" y="8806"/>
                  <a:pt x="9570" y="8813"/>
                  <a:pt x="9563" y="8824"/>
                </a:cubicBezTo>
                <a:cubicBezTo>
                  <a:pt x="9563" y="8830"/>
                  <a:pt x="9562" y="8835"/>
                  <a:pt x="9562" y="8840"/>
                </a:cubicBezTo>
                <a:cubicBezTo>
                  <a:pt x="9562" y="8856"/>
                  <a:pt x="9556" y="8867"/>
                  <a:pt x="9550" y="8882"/>
                </a:cubicBezTo>
                <a:cubicBezTo>
                  <a:pt x="9552" y="8916"/>
                  <a:pt x="9569" y="8943"/>
                  <a:pt x="9590" y="8943"/>
                </a:cubicBezTo>
                <a:cubicBezTo>
                  <a:pt x="9613" y="8943"/>
                  <a:pt x="9631" y="8912"/>
                  <a:pt x="9631" y="8874"/>
                </a:cubicBezTo>
                <a:cubicBezTo>
                  <a:pt x="9631" y="8837"/>
                  <a:pt x="9613" y="8806"/>
                  <a:pt x="9590" y="8806"/>
                </a:cubicBezTo>
                <a:close/>
                <a:moveTo>
                  <a:pt x="9806" y="8806"/>
                </a:moveTo>
                <a:cubicBezTo>
                  <a:pt x="9783" y="8806"/>
                  <a:pt x="9765" y="8837"/>
                  <a:pt x="9765" y="8874"/>
                </a:cubicBezTo>
                <a:cubicBezTo>
                  <a:pt x="9765" y="8912"/>
                  <a:pt x="9783" y="8943"/>
                  <a:pt x="9806" y="8943"/>
                </a:cubicBezTo>
                <a:cubicBezTo>
                  <a:pt x="9828" y="8943"/>
                  <a:pt x="9847" y="8912"/>
                  <a:pt x="9847" y="8874"/>
                </a:cubicBezTo>
                <a:cubicBezTo>
                  <a:pt x="9847" y="8837"/>
                  <a:pt x="9828" y="8806"/>
                  <a:pt x="9806" y="8806"/>
                </a:cubicBezTo>
                <a:close/>
                <a:moveTo>
                  <a:pt x="10013" y="8806"/>
                </a:moveTo>
                <a:cubicBezTo>
                  <a:pt x="9990" y="8806"/>
                  <a:pt x="9972" y="8837"/>
                  <a:pt x="9972" y="8874"/>
                </a:cubicBezTo>
                <a:cubicBezTo>
                  <a:pt x="9972" y="8912"/>
                  <a:pt x="9990" y="8943"/>
                  <a:pt x="10013" y="8943"/>
                </a:cubicBezTo>
                <a:cubicBezTo>
                  <a:pt x="10036" y="8943"/>
                  <a:pt x="10054" y="8912"/>
                  <a:pt x="10054" y="8874"/>
                </a:cubicBezTo>
                <a:cubicBezTo>
                  <a:pt x="10054" y="8837"/>
                  <a:pt x="10036" y="8806"/>
                  <a:pt x="10013" y="8806"/>
                </a:cubicBezTo>
                <a:close/>
                <a:moveTo>
                  <a:pt x="10641" y="8806"/>
                </a:moveTo>
                <a:cubicBezTo>
                  <a:pt x="10633" y="8806"/>
                  <a:pt x="10626" y="8810"/>
                  <a:pt x="10619" y="8817"/>
                </a:cubicBezTo>
                <a:cubicBezTo>
                  <a:pt x="10618" y="8823"/>
                  <a:pt x="10617" y="8829"/>
                  <a:pt x="10617" y="8836"/>
                </a:cubicBezTo>
                <a:cubicBezTo>
                  <a:pt x="10617" y="8871"/>
                  <a:pt x="10617" y="8926"/>
                  <a:pt x="10638" y="8926"/>
                </a:cubicBezTo>
                <a:cubicBezTo>
                  <a:pt x="10649" y="8926"/>
                  <a:pt x="10669" y="8901"/>
                  <a:pt x="10682" y="8868"/>
                </a:cubicBezTo>
                <a:cubicBezTo>
                  <a:pt x="10680" y="8833"/>
                  <a:pt x="10663" y="8806"/>
                  <a:pt x="10641" y="8806"/>
                </a:cubicBezTo>
                <a:close/>
                <a:moveTo>
                  <a:pt x="11062" y="8806"/>
                </a:moveTo>
                <a:cubicBezTo>
                  <a:pt x="11059" y="8806"/>
                  <a:pt x="11057" y="8807"/>
                  <a:pt x="11055" y="8807"/>
                </a:cubicBezTo>
                <a:cubicBezTo>
                  <a:pt x="11061" y="8835"/>
                  <a:pt x="11073" y="8856"/>
                  <a:pt x="11073" y="8908"/>
                </a:cubicBezTo>
                <a:cubicBezTo>
                  <a:pt x="11073" y="8919"/>
                  <a:pt x="11072" y="8930"/>
                  <a:pt x="11071" y="8941"/>
                </a:cubicBezTo>
                <a:cubicBezTo>
                  <a:pt x="11090" y="8934"/>
                  <a:pt x="11103" y="8907"/>
                  <a:pt x="11103" y="8874"/>
                </a:cubicBezTo>
                <a:cubicBezTo>
                  <a:pt x="11103" y="8837"/>
                  <a:pt x="11085" y="8806"/>
                  <a:pt x="11062" y="8806"/>
                </a:cubicBezTo>
                <a:close/>
                <a:moveTo>
                  <a:pt x="11479" y="8806"/>
                </a:moveTo>
                <a:cubicBezTo>
                  <a:pt x="11457" y="8806"/>
                  <a:pt x="11438" y="8837"/>
                  <a:pt x="11438" y="8874"/>
                </a:cubicBezTo>
                <a:cubicBezTo>
                  <a:pt x="11438" y="8912"/>
                  <a:pt x="11457" y="8943"/>
                  <a:pt x="11479" y="8943"/>
                </a:cubicBezTo>
                <a:cubicBezTo>
                  <a:pt x="11488" y="8943"/>
                  <a:pt x="11496" y="8938"/>
                  <a:pt x="11503" y="8930"/>
                </a:cubicBezTo>
                <a:cubicBezTo>
                  <a:pt x="11497" y="8918"/>
                  <a:pt x="11493" y="8908"/>
                  <a:pt x="11493" y="8904"/>
                </a:cubicBezTo>
                <a:cubicBezTo>
                  <a:pt x="11493" y="8892"/>
                  <a:pt x="11500" y="8879"/>
                  <a:pt x="11502" y="8853"/>
                </a:cubicBezTo>
                <a:cubicBezTo>
                  <a:pt x="11502" y="8853"/>
                  <a:pt x="11482" y="8806"/>
                  <a:pt x="11482" y="8806"/>
                </a:cubicBezTo>
                <a:cubicBezTo>
                  <a:pt x="11481" y="8806"/>
                  <a:pt x="11480" y="8806"/>
                  <a:pt x="11479" y="8806"/>
                </a:cubicBezTo>
                <a:close/>
                <a:moveTo>
                  <a:pt x="11690" y="8806"/>
                </a:moveTo>
                <a:cubicBezTo>
                  <a:pt x="11688" y="8806"/>
                  <a:pt x="11686" y="8806"/>
                  <a:pt x="11684" y="8807"/>
                </a:cubicBezTo>
                <a:cubicBezTo>
                  <a:pt x="11684" y="8808"/>
                  <a:pt x="11684" y="8809"/>
                  <a:pt x="11684" y="8810"/>
                </a:cubicBezTo>
                <a:cubicBezTo>
                  <a:pt x="11684" y="8837"/>
                  <a:pt x="11705" y="8832"/>
                  <a:pt x="11720" y="8832"/>
                </a:cubicBezTo>
                <a:cubicBezTo>
                  <a:pt x="11716" y="8854"/>
                  <a:pt x="11720" y="8853"/>
                  <a:pt x="11720" y="8883"/>
                </a:cubicBezTo>
                <a:cubicBezTo>
                  <a:pt x="11720" y="8901"/>
                  <a:pt x="11719" y="8915"/>
                  <a:pt x="11717" y="8926"/>
                </a:cubicBezTo>
                <a:cubicBezTo>
                  <a:pt x="11725" y="8913"/>
                  <a:pt x="11731" y="8895"/>
                  <a:pt x="11731" y="8874"/>
                </a:cubicBezTo>
                <a:cubicBezTo>
                  <a:pt x="11731" y="8837"/>
                  <a:pt x="11713" y="8806"/>
                  <a:pt x="11690" y="8806"/>
                </a:cubicBezTo>
                <a:close/>
                <a:moveTo>
                  <a:pt x="11902" y="8806"/>
                </a:moveTo>
                <a:cubicBezTo>
                  <a:pt x="11879" y="8806"/>
                  <a:pt x="11861" y="8837"/>
                  <a:pt x="11861" y="8874"/>
                </a:cubicBezTo>
                <a:cubicBezTo>
                  <a:pt x="11861" y="8912"/>
                  <a:pt x="11879" y="8943"/>
                  <a:pt x="11902" y="8943"/>
                </a:cubicBezTo>
                <a:cubicBezTo>
                  <a:pt x="11924" y="8943"/>
                  <a:pt x="11943" y="8912"/>
                  <a:pt x="11943" y="8874"/>
                </a:cubicBezTo>
                <a:cubicBezTo>
                  <a:pt x="11943" y="8837"/>
                  <a:pt x="11924" y="8806"/>
                  <a:pt x="11902" y="8806"/>
                </a:cubicBezTo>
                <a:close/>
                <a:moveTo>
                  <a:pt x="12109" y="8806"/>
                </a:moveTo>
                <a:cubicBezTo>
                  <a:pt x="12086" y="8806"/>
                  <a:pt x="12068" y="8837"/>
                  <a:pt x="12068" y="8874"/>
                </a:cubicBezTo>
                <a:cubicBezTo>
                  <a:pt x="12068" y="8912"/>
                  <a:pt x="12086" y="8943"/>
                  <a:pt x="12109" y="8943"/>
                </a:cubicBezTo>
                <a:cubicBezTo>
                  <a:pt x="12132" y="8943"/>
                  <a:pt x="12150" y="8912"/>
                  <a:pt x="12150" y="8874"/>
                </a:cubicBezTo>
                <a:cubicBezTo>
                  <a:pt x="12150" y="8837"/>
                  <a:pt x="12132" y="8806"/>
                  <a:pt x="12109" y="8806"/>
                </a:cubicBezTo>
                <a:close/>
                <a:moveTo>
                  <a:pt x="12324" y="8806"/>
                </a:moveTo>
                <a:cubicBezTo>
                  <a:pt x="12301" y="8806"/>
                  <a:pt x="12283" y="8837"/>
                  <a:pt x="12283" y="8874"/>
                </a:cubicBezTo>
                <a:cubicBezTo>
                  <a:pt x="12283" y="8912"/>
                  <a:pt x="12301" y="8943"/>
                  <a:pt x="12324" y="8943"/>
                </a:cubicBezTo>
                <a:cubicBezTo>
                  <a:pt x="12346" y="8943"/>
                  <a:pt x="12365" y="8912"/>
                  <a:pt x="12365" y="8874"/>
                </a:cubicBezTo>
                <a:cubicBezTo>
                  <a:pt x="12365" y="8837"/>
                  <a:pt x="12346" y="8806"/>
                  <a:pt x="12324" y="8806"/>
                </a:cubicBezTo>
                <a:close/>
                <a:moveTo>
                  <a:pt x="12531" y="8806"/>
                </a:moveTo>
                <a:cubicBezTo>
                  <a:pt x="12508" y="8806"/>
                  <a:pt x="12490" y="8837"/>
                  <a:pt x="12490" y="8874"/>
                </a:cubicBezTo>
                <a:cubicBezTo>
                  <a:pt x="12490" y="8912"/>
                  <a:pt x="12508" y="8943"/>
                  <a:pt x="12531" y="8943"/>
                </a:cubicBezTo>
                <a:cubicBezTo>
                  <a:pt x="12554" y="8943"/>
                  <a:pt x="12572" y="8912"/>
                  <a:pt x="12572" y="8874"/>
                </a:cubicBezTo>
                <a:cubicBezTo>
                  <a:pt x="12572" y="8837"/>
                  <a:pt x="12554" y="8806"/>
                  <a:pt x="12531" y="8806"/>
                </a:cubicBezTo>
                <a:close/>
                <a:moveTo>
                  <a:pt x="12738" y="8806"/>
                </a:moveTo>
                <a:cubicBezTo>
                  <a:pt x="12716" y="8806"/>
                  <a:pt x="12697" y="8837"/>
                  <a:pt x="12697" y="8874"/>
                </a:cubicBezTo>
                <a:cubicBezTo>
                  <a:pt x="12697" y="8912"/>
                  <a:pt x="12716" y="8943"/>
                  <a:pt x="12738" y="8943"/>
                </a:cubicBezTo>
                <a:cubicBezTo>
                  <a:pt x="12761" y="8943"/>
                  <a:pt x="12779" y="8912"/>
                  <a:pt x="12779" y="8874"/>
                </a:cubicBezTo>
                <a:cubicBezTo>
                  <a:pt x="12779" y="8837"/>
                  <a:pt x="12761" y="8806"/>
                  <a:pt x="12738" y="8806"/>
                </a:cubicBezTo>
                <a:close/>
                <a:moveTo>
                  <a:pt x="12953" y="8806"/>
                </a:moveTo>
                <a:cubicBezTo>
                  <a:pt x="12931" y="8806"/>
                  <a:pt x="12912" y="8837"/>
                  <a:pt x="12912" y="8874"/>
                </a:cubicBezTo>
                <a:cubicBezTo>
                  <a:pt x="12912" y="8912"/>
                  <a:pt x="12931" y="8943"/>
                  <a:pt x="12953" y="8943"/>
                </a:cubicBezTo>
                <a:cubicBezTo>
                  <a:pt x="12976" y="8943"/>
                  <a:pt x="12994" y="8912"/>
                  <a:pt x="12994" y="8874"/>
                </a:cubicBezTo>
                <a:cubicBezTo>
                  <a:pt x="12994" y="8837"/>
                  <a:pt x="12976" y="8806"/>
                  <a:pt x="12953" y="8806"/>
                </a:cubicBezTo>
                <a:close/>
                <a:moveTo>
                  <a:pt x="13368" y="8806"/>
                </a:moveTo>
                <a:cubicBezTo>
                  <a:pt x="13358" y="8806"/>
                  <a:pt x="13349" y="8812"/>
                  <a:pt x="13342" y="8821"/>
                </a:cubicBezTo>
                <a:cubicBezTo>
                  <a:pt x="13356" y="8855"/>
                  <a:pt x="13364" y="8897"/>
                  <a:pt x="13364" y="8938"/>
                </a:cubicBezTo>
                <a:cubicBezTo>
                  <a:pt x="13364" y="8940"/>
                  <a:pt x="13364" y="8941"/>
                  <a:pt x="13364" y="8942"/>
                </a:cubicBezTo>
                <a:cubicBezTo>
                  <a:pt x="13365" y="8942"/>
                  <a:pt x="13366" y="8943"/>
                  <a:pt x="13368" y="8943"/>
                </a:cubicBezTo>
                <a:cubicBezTo>
                  <a:pt x="13390" y="8943"/>
                  <a:pt x="13409" y="8912"/>
                  <a:pt x="13409" y="8874"/>
                </a:cubicBezTo>
                <a:cubicBezTo>
                  <a:pt x="13409" y="8837"/>
                  <a:pt x="13390" y="8806"/>
                  <a:pt x="13368" y="8806"/>
                </a:cubicBezTo>
                <a:close/>
                <a:moveTo>
                  <a:pt x="13583" y="8806"/>
                </a:moveTo>
                <a:cubicBezTo>
                  <a:pt x="13560" y="8806"/>
                  <a:pt x="13542" y="8837"/>
                  <a:pt x="13542" y="8874"/>
                </a:cubicBezTo>
                <a:cubicBezTo>
                  <a:pt x="13542" y="8912"/>
                  <a:pt x="13560" y="8943"/>
                  <a:pt x="13583" y="8943"/>
                </a:cubicBezTo>
                <a:cubicBezTo>
                  <a:pt x="13605" y="8943"/>
                  <a:pt x="13624" y="8912"/>
                  <a:pt x="13624" y="8874"/>
                </a:cubicBezTo>
                <a:cubicBezTo>
                  <a:pt x="13624" y="8837"/>
                  <a:pt x="13605" y="8806"/>
                  <a:pt x="13583" y="8806"/>
                </a:cubicBezTo>
                <a:close/>
                <a:moveTo>
                  <a:pt x="13790" y="8806"/>
                </a:moveTo>
                <a:cubicBezTo>
                  <a:pt x="13767" y="8806"/>
                  <a:pt x="13749" y="8837"/>
                  <a:pt x="13749" y="8874"/>
                </a:cubicBezTo>
                <a:cubicBezTo>
                  <a:pt x="13749" y="8912"/>
                  <a:pt x="13767" y="8943"/>
                  <a:pt x="13790" y="8943"/>
                </a:cubicBezTo>
                <a:cubicBezTo>
                  <a:pt x="13813" y="8943"/>
                  <a:pt x="13831" y="8912"/>
                  <a:pt x="13831" y="8874"/>
                </a:cubicBezTo>
                <a:cubicBezTo>
                  <a:pt x="13831" y="8837"/>
                  <a:pt x="13813" y="8806"/>
                  <a:pt x="13790" y="8806"/>
                </a:cubicBezTo>
                <a:close/>
                <a:moveTo>
                  <a:pt x="13997" y="8806"/>
                </a:moveTo>
                <a:cubicBezTo>
                  <a:pt x="13975" y="8806"/>
                  <a:pt x="13956" y="8837"/>
                  <a:pt x="13956" y="8874"/>
                </a:cubicBezTo>
                <a:cubicBezTo>
                  <a:pt x="13956" y="8912"/>
                  <a:pt x="13975" y="8943"/>
                  <a:pt x="13997" y="8943"/>
                </a:cubicBezTo>
                <a:cubicBezTo>
                  <a:pt x="14020" y="8943"/>
                  <a:pt x="14038" y="8912"/>
                  <a:pt x="14038" y="8874"/>
                </a:cubicBezTo>
                <a:cubicBezTo>
                  <a:pt x="14038" y="8837"/>
                  <a:pt x="14020" y="8806"/>
                  <a:pt x="13997" y="8806"/>
                </a:cubicBezTo>
                <a:close/>
                <a:moveTo>
                  <a:pt x="14212" y="8806"/>
                </a:moveTo>
                <a:cubicBezTo>
                  <a:pt x="14190" y="8806"/>
                  <a:pt x="14171" y="8837"/>
                  <a:pt x="14171" y="8874"/>
                </a:cubicBezTo>
                <a:cubicBezTo>
                  <a:pt x="14171" y="8912"/>
                  <a:pt x="14190" y="8943"/>
                  <a:pt x="14212" y="8943"/>
                </a:cubicBezTo>
                <a:cubicBezTo>
                  <a:pt x="14235" y="8943"/>
                  <a:pt x="14253" y="8912"/>
                  <a:pt x="14253" y="8874"/>
                </a:cubicBezTo>
                <a:cubicBezTo>
                  <a:pt x="14253" y="8837"/>
                  <a:pt x="14235" y="8806"/>
                  <a:pt x="14212" y="8806"/>
                </a:cubicBezTo>
                <a:close/>
                <a:moveTo>
                  <a:pt x="14420" y="8806"/>
                </a:moveTo>
                <a:cubicBezTo>
                  <a:pt x="14397" y="8806"/>
                  <a:pt x="14379" y="8837"/>
                  <a:pt x="14379" y="8874"/>
                </a:cubicBezTo>
                <a:cubicBezTo>
                  <a:pt x="14379" y="8912"/>
                  <a:pt x="14397" y="8943"/>
                  <a:pt x="14420" y="8943"/>
                </a:cubicBezTo>
                <a:cubicBezTo>
                  <a:pt x="14442" y="8943"/>
                  <a:pt x="14461" y="8912"/>
                  <a:pt x="14461" y="8874"/>
                </a:cubicBezTo>
                <a:cubicBezTo>
                  <a:pt x="14461" y="8837"/>
                  <a:pt x="14442" y="8806"/>
                  <a:pt x="14420" y="8806"/>
                </a:cubicBezTo>
                <a:close/>
                <a:moveTo>
                  <a:pt x="14627" y="8806"/>
                </a:moveTo>
                <a:cubicBezTo>
                  <a:pt x="14604" y="8806"/>
                  <a:pt x="14586" y="8837"/>
                  <a:pt x="14586" y="8874"/>
                </a:cubicBezTo>
                <a:cubicBezTo>
                  <a:pt x="14586" y="8912"/>
                  <a:pt x="14604" y="8943"/>
                  <a:pt x="14627" y="8943"/>
                </a:cubicBezTo>
                <a:cubicBezTo>
                  <a:pt x="14649" y="8943"/>
                  <a:pt x="14668" y="8912"/>
                  <a:pt x="14668" y="8874"/>
                </a:cubicBezTo>
                <a:cubicBezTo>
                  <a:pt x="14668" y="8837"/>
                  <a:pt x="14649" y="8806"/>
                  <a:pt x="14627" y="8806"/>
                </a:cubicBezTo>
                <a:close/>
                <a:moveTo>
                  <a:pt x="14842" y="8806"/>
                </a:moveTo>
                <a:cubicBezTo>
                  <a:pt x="14819" y="8806"/>
                  <a:pt x="14801" y="8837"/>
                  <a:pt x="14801" y="8874"/>
                </a:cubicBezTo>
                <a:cubicBezTo>
                  <a:pt x="14801" y="8912"/>
                  <a:pt x="14819" y="8943"/>
                  <a:pt x="14842" y="8943"/>
                </a:cubicBezTo>
                <a:cubicBezTo>
                  <a:pt x="14864" y="8943"/>
                  <a:pt x="14883" y="8912"/>
                  <a:pt x="14883" y="8874"/>
                </a:cubicBezTo>
                <a:cubicBezTo>
                  <a:pt x="14883" y="8837"/>
                  <a:pt x="14864" y="8806"/>
                  <a:pt x="14842" y="8806"/>
                </a:cubicBezTo>
                <a:close/>
                <a:moveTo>
                  <a:pt x="15049" y="8806"/>
                </a:moveTo>
                <a:cubicBezTo>
                  <a:pt x="15026" y="8806"/>
                  <a:pt x="15008" y="8837"/>
                  <a:pt x="15008" y="8874"/>
                </a:cubicBezTo>
                <a:cubicBezTo>
                  <a:pt x="15008" y="8912"/>
                  <a:pt x="15026" y="8943"/>
                  <a:pt x="15049" y="8943"/>
                </a:cubicBezTo>
                <a:cubicBezTo>
                  <a:pt x="15072" y="8943"/>
                  <a:pt x="15090" y="8912"/>
                  <a:pt x="15090" y="8874"/>
                </a:cubicBezTo>
                <a:cubicBezTo>
                  <a:pt x="15090" y="8837"/>
                  <a:pt x="15072" y="8806"/>
                  <a:pt x="15049" y="8806"/>
                </a:cubicBezTo>
                <a:close/>
                <a:moveTo>
                  <a:pt x="15256" y="8806"/>
                </a:moveTo>
                <a:cubicBezTo>
                  <a:pt x="15234" y="8806"/>
                  <a:pt x="15215" y="8837"/>
                  <a:pt x="15215" y="8874"/>
                </a:cubicBezTo>
                <a:cubicBezTo>
                  <a:pt x="15215" y="8912"/>
                  <a:pt x="15234" y="8943"/>
                  <a:pt x="15256" y="8943"/>
                </a:cubicBezTo>
                <a:cubicBezTo>
                  <a:pt x="15279" y="8943"/>
                  <a:pt x="15297" y="8912"/>
                  <a:pt x="15297" y="8874"/>
                </a:cubicBezTo>
                <a:cubicBezTo>
                  <a:pt x="15297" y="8837"/>
                  <a:pt x="15279" y="8806"/>
                  <a:pt x="15256" y="8806"/>
                </a:cubicBezTo>
                <a:close/>
                <a:moveTo>
                  <a:pt x="15471" y="8806"/>
                </a:moveTo>
                <a:cubicBezTo>
                  <a:pt x="15449" y="8806"/>
                  <a:pt x="15430" y="8837"/>
                  <a:pt x="15430" y="8874"/>
                </a:cubicBezTo>
                <a:cubicBezTo>
                  <a:pt x="15430" y="8912"/>
                  <a:pt x="15449" y="8943"/>
                  <a:pt x="15471" y="8943"/>
                </a:cubicBezTo>
                <a:cubicBezTo>
                  <a:pt x="15494" y="8943"/>
                  <a:pt x="15512" y="8912"/>
                  <a:pt x="15512" y="8874"/>
                </a:cubicBezTo>
                <a:cubicBezTo>
                  <a:pt x="15512" y="8837"/>
                  <a:pt x="15494" y="8806"/>
                  <a:pt x="15471" y="8806"/>
                </a:cubicBezTo>
                <a:close/>
                <a:moveTo>
                  <a:pt x="15679" y="8806"/>
                </a:moveTo>
                <a:cubicBezTo>
                  <a:pt x="15656" y="8806"/>
                  <a:pt x="15638" y="8837"/>
                  <a:pt x="15638" y="8874"/>
                </a:cubicBezTo>
                <a:cubicBezTo>
                  <a:pt x="15638" y="8912"/>
                  <a:pt x="15656" y="8943"/>
                  <a:pt x="15679" y="8943"/>
                </a:cubicBezTo>
                <a:cubicBezTo>
                  <a:pt x="15701" y="8943"/>
                  <a:pt x="15720" y="8912"/>
                  <a:pt x="15720" y="8874"/>
                </a:cubicBezTo>
                <a:cubicBezTo>
                  <a:pt x="15720" y="8837"/>
                  <a:pt x="15701" y="8806"/>
                  <a:pt x="15679" y="8806"/>
                </a:cubicBezTo>
                <a:close/>
                <a:moveTo>
                  <a:pt x="15894" y="8806"/>
                </a:moveTo>
                <a:cubicBezTo>
                  <a:pt x="15871" y="8806"/>
                  <a:pt x="15853" y="8837"/>
                  <a:pt x="15853" y="8874"/>
                </a:cubicBezTo>
                <a:cubicBezTo>
                  <a:pt x="15853" y="8912"/>
                  <a:pt x="15871" y="8943"/>
                  <a:pt x="15894" y="8943"/>
                </a:cubicBezTo>
                <a:cubicBezTo>
                  <a:pt x="15916" y="8943"/>
                  <a:pt x="15935" y="8912"/>
                  <a:pt x="15935" y="8874"/>
                </a:cubicBezTo>
                <a:cubicBezTo>
                  <a:pt x="15935" y="8837"/>
                  <a:pt x="15916" y="8806"/>
                  <a:pt x="15894" y="8806"/>
                </a:cubicBezTo>
                <a:close/>
                <a:moveTo>
                  <a:pt x="16101" y="8806"/>
                </a:moveTo>
                <a:cubicBezTo>
                  <a:pt x="16078" y="8806"/>
                  <a:pt x="16060" y="8837"/>
                  <a:pt x="16060" y="8874"/>
                </a:cubicBezTo>
                <a:cubicBezTo>
                  <a:pt x="16060" y="8912"/>
                  <a:pt x="16078" y="8943"/>
                  <a:pt x="16101" y="8943"/>
                </a:cubicBezTo>
                <a:cubicBezTo>
                  <a:pt x="16123" y="8943"/>
                  <a:pt x="16142" y="8912"/>
                  <a:pt x="16142" y="8874"/>
                </a:cubicBezTo>
                <a:cubicBezTo>
                  <a:pt x="16142" y="8837"/>
                  <a:pt x="16123" y="8806"/>
                  <a:pt x="16101" y="8806"/>
                </a:cubicBezTo>
                <a:close/>
                <a:moveTo>
                  <a:pt x="16308" y="8806"/>
                </a:moveTo>
                <a:cubicBezTo>
                  <a:pt x="16285" y="8806"/>
                  <a:pt x="16267" y="8837"/>
                  <a:pt x="16267" y="8874"/>
                </a:cubicBezTo>
                <a:cubicBezTo>
                  <a:pt x="16267" y="8912"/>
                  <a:pt x="16285" y="8943"/>
                  <a:pt x="16308" y="8943"/>
                </a:cubicBezTo>
                <a:cubicBezTo>
                  <a:pt x="16331" y="8943"/>
                  <a:pt x="16349" y="8912"/>
                  <a:pt x="16349" y="8874"/>
                </a:cubicBezTo>
                <a:cubicBezTo>
                  <a:pt x="16349" y="8837"/>
                  <a:pt x="16331" y="8806"/>
                  <a:pt x="16308" y="8806"/>
                </a:cubicBezTo>
                <a:close/>
                <a:moveTo>
                  <a:pt x="16523" y="8806"/>
                </a:moveTo>
                <a:cubicBezTo>
                  <a:pt x="16500" y="8806"/>
                  <a:pt x="16482" y="8837"/>
                  <a:pt x="16482" y="8874"/>
                </a:cubicBezTo>
                <a:cubicBezTo>
                  <a:pt x="16482" y="8912"/>
                  <a:pt x="16500" y="8943"/>
                  <a:pt x="16523" y="8943"/>
                </a:cubicBezTo>
                <a:cubicBezTo>
                  <a:pt x="16546" y="8943"/>
                  <a:pt x="16564" y="8912"/>
                  <a:pt x="16564" y="8874"/>
                </a:cubicBezTo>
                <a:cubicBezTo>
                  <a:pt x="16564" y="8837"/>
                  <a:pt x="16546" y="8806"/>
                  <a:pt x="16523" y="8806"/>
                </a:cubicBezTo>
                <a:close/>
                <a:moveTo>
                  <a:pt x="16730" y="8806"/>
                </a:moveTo>
                <a:cubicBezTo>
                  <a:pt x="16708" y="8806"/>
                  <a:pt x="16689" y="8837"/>
                  <a:pt x="16689" y="8874"/>
                </a:cubicBezTo>
                <a:cubicBezTo>
                  <a:pt x="16689" y="8912"/>
                  <a:pt x="16708" y="8943"/>
                  <a:pt x="16730" y="8943"/>
                </a:cubicBezTo>
                <a:cubicBezTo>
                  <a:pt x="16753" y="8943"/>
                  <a:pt x="16771" y="8912"/>
                  <a:pt x="16771" y="8874"/>
                </a:cubicBezTo>
                <a:cubicBezTo>
                  <a:pt x="16771" y="8837"/>
                  <a:pt x="16753" y="8806"/>
                  <a:pt x="16730" y="8806"/>
                </a:cubicBezTo>
                <a:close/>
                <a:moveTo>
                  <a:pt x="16938" y="8806"/>
                </a:moveTo>
                <a:cubicBezTo>
                  <a:pt x="16915" y="8806"/>
                  <a:pt x="16897" y="8837"/>
                  <a:pt x="16897" y="8874"/>
                </a:cubicBezTo>
                <a:cubicBezTo>
                  <a:pt x="16897" y="8912"/>
                  <a:pt x="16915" y="8943"/>
                  <a:pt x="16938" y="8943"/>
                </a:cubicBezTo>
                <a:cubicBezTo>
                  <a:pt x="16960" y="8943"/>
                  <a:pt x="16979" y="8912"/>
                  <a:pt x="16979" y="8874"/>
                </a:cubicBezTo>
                <a:cubicBezTo>
                  <a:pt x="16979" y="8837"/>
                  <a:pt x="16960" y="8806"/>
                  <a:pt x="16938" y="8806"/>
                </a:cubicBezTo>
                <a:close/>
                <a:moveTo>
                  <a:pt x="17153" y="8806"/>
                </a:moveTo>
                <a:cubicBezTo>
                  <a:pt x="17130" y="8806"/>
                  <a:pt x="17111" y="8837"/>
                  <a:pt x="17111" y="8874"/>
                </a:cubicBezTo>
                <a:cubicBezTo>
                  <a:pt x="17111" y="8912"/>
                  <a:pt x="17130" y="8943"/>
                  <a:pt x="17153" y="8943"/>
                </a:cubicBezTo>
                <a:cubicBezTo>
                  <a:pt x="17175" y="8943"/>
                  <a:pt x="17194" y="8912"/>
                  <a:pt x="17194" y="8874"/>
                </a:cubicBezTo>
                <a:cubicBezTo>
                  <a:pt x="17194" y="8837"/>
                  <a:pt x="17175" y="8806"/>
                  <a:pt x="17153" y="8806"/>
                </a:cubicBezTo>
                <a:close/>
                <a:moveTo>
                  <a:pt x="17359" y="8806"/>
                </a:moveTo>
                <a:cubicBezTo>
                  <a:pt x="17338" y="8806"/>
                  <a:pt x="17321" y="8834"/>
                  <a:pt x="17319" y="8868"/>
                </a:cubicBezTo>
                <a:cubicBezTo>
                  <a:pt x="17327" y="8864"/>
                  <a:pt x="17336" y="8859"/>
                  <a:pt x="17342" y="8849"/>
                </a:cubicBezTo>
                <a:cubicBezTo>
                  <a:pt x="17350" y="8838"/>
                  <a:pt x="17360" y="8824"/>
                  <a:pt x="17370" y="8809"/>
                </a:cubicBezTo>
                <a:cubicBezTo>
                  <a:pt x="17367" y="8807"/>
                  <a:pt x="17363" y="8806"/>
                  <a:pt x="17359" y="8806"/>
                </a:cubicBezTo>
                <a:close/>
                <a:moveTo>
                  <a:pt x="17573" y="8806"/>
                </a:moveTo>
                <a:cubicBezTo>
                  <a:pt x="17554" y="8806"/>
                  <a:pt x="17539" y="8826"/>
                  <a:pt x="17534" y="8854"/>
                </a:cubicBezTo>
                <a:cubicBezTo>
                  <a:pt x="17548" y="8839"/>
                  <a:pt x="17562" y="8822"/>
                  <a:pt x="17576" y="8807"/>
                </a:cubicBezTo>
                <a:cubicBezTo>
                  <a:pt x="17575" y="8807"/>
                  <a:pt x="17574" y="8806"/>
                  <a:pt x="17573" y="8806"/>
                </a:cubicBezTo>
                <a:close/>
                <a:moveTo>
                  <a:pt x="17782" y="8806"/>
                </a:moveTo>
                <a:cubicBezTo>
                  <a:pt x="17759" y="8806"/>
                  <a:pt x="17741" y="8837"/>
                  <a:pt x="17741" y="8874"/>
                </a:cubicBezTo>
                <a:cubicBezTo>
                  <a:pt x="17741" y="8912"/>
                  <a:pt x="17759" y="8943"/>
                  <a:pt x="17782" y="8943"/>
                </a:cubicBezTo>
                <a:cubicBezTo>
                  <a:pt x="17805" y="8943"/>
                  <a:pt x="17823" y="8912"/>
                  <a:pt x="17823" y="8874"/>
                </a:cubicBezTo>
                <a:cubicBezTo>
                  <a:pt x="17823" y="8837"/>
                  <a:pt x="17805" y="8806"/>
                  <a:pt x="17782" y="8806"/>
                </a:cubicBezTo>
                <a:close/>
                <a:moveTo>
                  <a:pt x="18622" y="8806"/>
                </a:moveTo>
                <a:cubicBezTo>
                  <a:pt x="18620" y="8847"/>
                  <a:pt x="18612" y="8891"/>
                  <a:pt x="18601" y="8933"/>
                </a:cubicBezTo>
                <a:cubicBezTo>
                  <a:pt x="18607" y="8939"/>
                  <a:pt x="18614" y="8943"/>
                  <a:pt x="18622" y="8943"/>
                </a:cubicBezTo>
                <a:cubicBezTo>
                  <a:pt x="18644" y="8943"/>
                  <a:pt x="18663" y="8912"/>
                  <a:pt x="18663" y="8874"/>
                </a:cubicBezTo>
                <a:cubicBezTo>
                  <a:pt x="18663" y="8837"/>
                  <a:pt x="18644" y="8806"/>
                  <a:pt x="18622" y="8806"/>
                </a:cubicBezTo>
                <a:close/>
                <a:moveTo>
                  <a:pt x="2766" y="8985"/>
                </a:moveTo>
                <a:cubicBezTo>
                  <a:pt x="2744" y="8985"/>
                  <a:pt x="2725" y="9016"/>
                  <a:pt x="2725" y="9054"/>
                </a:cubicBezTo>
                <a:cubicBezTo>
                  <a:pt x="2725" y="9091"/>
                  <a:pt x="2744" y="9122"/>
                  <a:pt x="2766" y="9122"/>
                </a:cubicBezTo>
                <a:cubicBezTo>
                  <a:pt x="2789" y="9122"/>
                  <a:pt x="2807" y="9091"/>
                  <a:pt x="2807" y="9054"/>
                </a:cubicBezTo>
                <a:cubicBezTo>
                  <a:pt x="2807" y="9016"/>
                  <a:pt x="2789" y="8985"/>
                  <a:pt x="2766" y="8985"/>
                </a:cubicBezTo>
                <a:close/>
                <a:moveTo>
                  <a:pt x="2981" y="8985"/>
                </a:moveTo>
                <a:cubicBezTo>
                  <a:pt x="2959" y="8985"/>
                  <a:pt x="2940" y="9016"/>
                  <a:pt x="2940" y="9054"/>
                </a:cubicBezTo>
                <a:cubicBezTo>
                  <a:pt x="2940" y="9091"/>
                  <a:pt x="2959" y="9122"/>
                  <a:pt x="2981" y="9122"/>
                </a:cubicBezTo>
                <a:cubicBezTo>
                  <a:pt x="3004" y="9122"/>
                  <a:pt x="3022" y="9091"/>
                  <a:pt x="3022" y="9054"/>
                </a:cubicBezTo>
                <a:cubicBezTo>
                  <a:pt x="3022" y="9016"/>
                  <a:pt x="3004" y="8985"/>
                  <a:pt x="2981" y="8985"/>
                </a:cubicBezTo>
                <a:close/>
                <a:moveTo>
                  <a:pt x="3188" y="8985"/>
                </a:moveTo>
                <a:cubicBezTo>
                  <a:pt x="3166" y="8985"/>
                  <a:pt x="3147" y="9016"/>
                  <a:pt x="3147" y="9054"/>
                </a:cubicBezTo>
                <a:cubicBezTo>
                  <a:pt x="3147" y="9091"/>
                  <a:pt x="3166" y="9122"/>
                  <a:pt x="3188" y="9122"/>
                </a:cubicBezTo>
                <a:cubicBezTo>
                  <a:pt x="3211" y="9122"/>
                  <a:pt x="3230" y="9091"/>
                  <a:pt x="3230" y="9054"/>
                </a:cubicBezTo>
                <a:cubicBezTo>
                  <a:pt x="3230" y="9016"/>
                  <a:pt x="3211" y="8985"/>
                  <a:pt x="3188" y="8985"/>
                </a:cubicBezTo>
                <a:close/>
                <a:moveTo>
                  <a:pt x="3396" y="8985"/>
                </a:moveTo>
                <a:cubicBezTo>
                  <a:pt x="3373" y="8985"/>
                  <a:pt x="3355" y="9016"/>
                  <a:pt x="3355" y="9054"/>
                </a:cubicBezTo>
                <a:cubicBezTo>
                  <a:pt x="3355" y="9091"/>
                  <a:pt x="3373" y="9122"/>
                  <a:pt x="3396" y="9122"/>
                </a:cubicBezTo>
                <a:cubicBezTo>
                  <a:pt x="3418" y="9122"/>
                  <a:pt x="3437" y="9091"/>
                  <a:pt x="3437" y="9054"/>
                </a:cubicBezTo>
                <a:cubicBezTo>
                  <a:pt x="3437" y="9016"/>
                  <a:pt x="3418" y="8985"/>
                  <a:pt x="3396" y="8985"/>
                </a:cubicBezTo>
                <a:close/>
                <a:moveTo>
                  <a:pt x="3611" y="8985"/>
                </a:moveTo>
                <a:cubicBezTo>
                  <a:pt x="3588" y="8985"/>
                  <a:pt x="3570" y="9016"/>
                  <a:pt x="3570" y="9054"/>
                </a:cubicBezTo>
                <a:cubicBezTo>
                  <a:pt x="3570" y="9091"/>
                  <a:pt x="3588" y="9122"/>
                  <a:pt x="3611" y="9122"/>
                </a:cubicBezTo>
                <a:cubicBezTo>
                  <a:pt x="3633" y="9122"/>
                  <a:pt x="3652" y="9091"/>
                  <a:pt x="3652" y="9054"/>
                </a:cubicBezTo>
                <a:cubicBezTo>
                  <a:pt x="3652" y="9016"/>
                  <a:pt x="3633" y="8985"/>
                  <a:pt x="3611" y="8985"/>
                </a:cubicBezTo>
                <a:close/>
                <a:moveTo>
                  <a:pt x="3818" y="8985"/>
                </a:moveTo>
                <a:cubicBezTo>
                  <a:pt x="3795" y="8985"/>
                  <a:pt x="3777" y="9016"/>
                  <a:pt x="3777" y="9054"/>
                </a:cubicBezTo>
                <a:cubicBezTo>
                  <a:pt x="3777" y="9091"/>
                  <a:pt x="3795" y="9122"/>
                  <a:pt x="3818" y="9122"/>
                </a:cubicBezTo>
                <a:cubicBezTo>
                  <a:pt x="3841" y="9122"/>
                  <a:pt x="3859" y="9091"/>
                  <a:pt x="3859" y="9054"/>
                </a:cubicBezTo>
                <a:cubicBezTo>
                  <a:pt x="3859" y="9016"/>
                  <a:pt x="3841" y="8985"/>
                  <a:pt x="3818" y="8985"/>
                </a:cubicBezTo>
                <a:close/>
                <a:moveTo>
                  <a:pt x="4033" y="8985"/>
                </a:moveTo>
                <a:cubicBezTo>
                  <a:pt x="4010" y="8985"/>
                  <a:pt x="3992" y="9016"/>
                  <a:pt x="3992" y="9054"/>
                </a:cubicBezTo>
                <a:cubicBezTo>
                  <a:pt x="3992" y="9091"/>
                  <a:pt x="4010" y="9122"/>
                  <a:pt x="4033" y="9122"/>
                </a:cubicBezTo>
                <a:cubicBezTo>
                  <a:pt x="4056" y="9122"/>
                  <a:pt x="4074" y="9091"/>
                  <a:pt x="4074" y="9054"/>
                </a:cubicBezTo>
                <a:cubicBezTo>
                  <a:pt x="4074" y="9016"/>
                  <a:pt x="4056" y="8985"/>
                  <a:pt x="4033" y="8985"/>
                </a:cubicBezTo>
                <a:close/>
                <a:moveTo>
                  <a:pt x="4240" y="8985"/>
                </a:moveTo>
                <a:cubicBezTo>
                  <a:pt x="4218" y="8985"/>
                  <a:pt x="4199" y="9016"/>
                  <a:pt x="4199" y="9054"/>
                </a:cubicBezTo>
                <a:cubicBezTo>
                  <a:pt x="4199" y="9091"/>
                  <a:pt x="4218" y="9122"/>
                  <a:pt x="4240" y="9122"/>
                </a:cubicBezTo>
                <a:cubicBezTo>
                  <a:pt x="4263" y="9122"/>
                  <a:pt x="4281" y="9091"/>
                  <a:pt x="4281" y="9054"/>
                </a:cubicBezTo>
                <a:cubicBezTo>
                  <a:pt x="4281" y="9016"/>
                  <a:pt x="4263" y="8985"/>
                  <a:pt x="4240" y="8985"/>
                </a:cubicBezTo>
                <a:close/>
                <a:moveTo>
                  <a:pt x="4447" y="8985"/>
                </a:moveTo>
                <a:cubicBezTo>
                  <a:pt x="4425" y="8985"/>
                  <a:pt x="4406" y="9016"/>
                  <a:pt x="4406" y="9054"/>
                </a:cubicBezTo>
                <a:cubicBezTo>
                  <a:pt x="4406" y="9091"/>
                  <a:pt x="4425" y="9122"/>
                  <a:pt x="4447" y="9122"/>
                </a:cubicBezTo>
                <a:cubicBezTo>
                  <a:pt x="4470" y="9122"/>
                  <a:pt x="4489" y="9091"/>
                  <a:pt x="4489" y="9054"/>
                </a:cubicBezTo>
                <a:cubicBezTo>
                  <a:pt x="4489" y="9016"/>
                  <a:pt x="4470" y="8985"/>
                  <a:pt x="4447" y="8985"/>
                </a:cubicBezTo>
                <a:close/>
                <a:moveTo>
                  <a:pt x="4662" y="8985"/>
                </a:moveTo>
                <a:cubicBezTo>
                  <a:pt x="4640" y="8985"/>
                  <a:pt x="4621" y="9016"/>
                  <a:pt x="4621" y="9054"/>
                </a:cubicBezTo>
                <a:cubicBezTo>
                  <a:pt x="4621" y="9091"/>
                  <a:pt x="4640" y="9122"/>
                  <a:pt x="4662" y="9122"/>
                </a:cubicBezTo>
                <a:cubicBezTo>
                  <a:pt x="4685" y="9122"/>
                  <a:pt x="4703" y="9091"/>
                  <a:pt x="4703" y="9054"/>
                </a:cubicBezTo>
                <a:cubicBezTo>
                  <a:pt x="4703" y="9016"/>
                  <a:pt x="4685" y="8985"/>
                  <a:pt x="4662" y="8985"/>
                </a:cubicBezTo>
                <a:close/>
                <a:moveTo>
                  <a:pt x="4870" y="8985"/>
                </a:moveTo>
                <a:cubicBezTo>
                  <a:pt x="4847" y="8985"/>
                  <a:pt x="4829" y="9016"/>
                  <a:pt x="4829" y="9054"/>
                </a:cubicBezTo>
                <a:cubicBezTo>
                  <a:pt x="4829" y="9091"/>
                  <a:pt x="4847" y="9122"/>
                  <a:pt x="4870" y="9122"/>
                </a:cubicBezTo>
                <a:cubicBezTo>
                  <a:pt x="4892" y="9122"/>
                  <a:pt x="4911" y="9091"/>
                  <a:pt x="4911" y="9054"/>
                </a:cubicBezTo>
                <a:cubicBezTo>
                  <a:pt x="4911" y="9016"/>
                  <a:pt x="4892" y="8985"/>
                  <a:pt x="4870" y="8985"/>
                </a:cubicBezTo>
                <a:close/>
                <a:moveTo>
                  <a:pt x="5077" y="8985"/>
                </a:moveTo>
                <a:cubicBezTo>
                  <a:pt x="5054" y="8985"/>
                  <a:pt x="5036" y="9016"/>
                  <a:pt x="5036" y="9054"/>
                </a:cubicBezTo>
                <a:cubicBezTo>
                  <a:pt x="5036" y="9091"/>
                  <a:pt x="5054" y="9122"/>
                  <a:pt x="5077" y="9122"/>
                </a:cubicBezTo>
                <a:cubicBezTo>
                  <a:pt x="5100" y="9122"/>
                  <a:pt x="5118" y="9091"/>
                  <a:pt x="5118" y="9054"/>
                </a:cubicBezTo>
                <a:cubicBezTo>
                  <a:pt x="5118" y="9016"/>
                  <a:pt x="5100" y="8985"/>
                  <a:pt x="5077" y="8985"/>
                </a:cubicBezTo>
                <a:close/>
                <a:moveTo>
                  <a:pt x="5292" y="8985"/>
                </a:moveTo>
                <a:cubicBezTo>
                  <a:pt x="5269" y="8985"/>
                  <a:pt x="5251" y="9016"/>
                  <a:pt x="5251" y="9054"/>
                </a:cubicBezTo>
                <a:cubicBezTo>
                  <a:pt x="5251" y="9091"/>
                  <a:pt x="5269" y="9122"/>
                  <a:pt x="5292" y="9122"/>
                </a:cubicBezTo>
                <a:cubicBezTo>
                  <a:pt x="5315" y="9122"/>
                  <a:pt x="5333" y="9091"/>
                  <a:pt x="5333" y="9054"/>
                </a:cubicBezTo>
                <a:cubicBezTo>
                  <a:pt x="5333" y="9016"/>
                  <a:pt x="5315" y="8985"/>
                  <a:pt x="5292" y="8985"/>
                </a:cubicBezTo>
                <a:close/>
                <a:moveTo>
                  <a:pt x="5497" y="8985"/>
                </a:moveTo>
                <a:cubicBezTo>
                  <a:pt x="5488" y="8985"/>
                  <a:pt x="5480" y="8990"/>
                  <a:pt x="5474" y="8998"/>
                </a:cubicBezTo>
                <a:cubicBezTo>
                  <a:pt x="5476" y="9015"/>
                  <a:pt x="5480" y="9035"/>
                  <a:pt x="5484" y="9054"/>
                </a:cubicBezTo>
                <a:cubicBezTo>
                  <a:pt x="5489" y="9080"/>
                  <a:pt x="5494" y="9105"/>
                  <a:pt x="5495" y="9122"/>
                </a:cubicBezTo>
                <a:cubicBezTo>
                  <a:pt x="5496" y="9122"/>
                  <a:pt x="5497" y="9122"/>
                  <a:pt x="5497" y="9122"/>
                </a:cubicBezTo>
                <a:cubicBezTo>
                  <a:pt x="5520" y="9122"/>
                  <a:pt x="5538" y="9091"/>
                  <a:pt x="5538" y="9054"/>
                </a:cubicBezTo>
                <a:cubicBezTo>
                  <a:pt x="5538" y="9016"/>
                  <a:pt x="5520" y="8985"/>
                  <a:pt x="5497" y="8985"/>
                </a:cubicBezTo>
                <a:close/>
                <a:moveTo>
                  <a:pt x="9698" y="8985"/>
                </a:moveTo>
                <a:cubicBezTo>
                  <a:pt x="9676" y="8985"/>
                  <a:pt x="9657" y="9016"/>
                  <a:pt x="9657" y="9054"/>
                </a:cubicBezTo>
                <a:cubicBezTo>
                  <a:pt x="9657" y="9091"/>
                  <a:pt x="9676" y="9122"/>
                  <a:pt x="9698" y="9122"/>
                </a:cubicBezTo>
                <a:cubicBezTo>
                  <a:pt x="9721" y="9122"/>
                  <a:pt x="9739" y="9091"/>
                  <a:pt x="9739" y="9054"/>
                </a:cubicBezTo>
                <a:cubicBezTo>
                  <a:pt x="9739" y="9016"/>
                  <a:pt x="9721" y="8985"/>
                  <a:pt x="9698" y="8985"/>
                </a:cubicBezTo>
                <a:close/>
                <a:moveTo>
                  <a:pt x="9906" y="8985"/>
                </a:moveTo>
                <a:cubicBezTo>
                  <a:pt x="9883" y="8985"/>
                  <a:pt x="9865" y="9016"/>
                  <a:pt x="9865" y="9054"/>
                </a:cubicBezTo>
                <a:cubicBezTo>
                  <a:pt x="9865" y="9091"/>
                  <a:pt x="9883" y="9122"/>
                  <a:pt x="9906" y="9122"/>
                </a:cubicBezTo>
                <a:cubicBezTo>
                  <a:pt x="9928" y="9122"/>
                  <a:pt x="9947" y="9091"/>
                  <a:pt x="9947" y="9054"/>
                </a:cubicBezTo>
                <a:cubicBezTo>
                  <a:pt x="9947" y="9016"/>
                  <a:pt x="9928" y="8985"/>
                  <a:pt x="9906" y="8985"/>
                </a:cubicBezTo>
                <a:close/>
                <a:moveTo>
                  <a:pt x="10109" y="8985"/>
                </a:moveTo>
                <a:cubicBezTo>
                  <a:pt x="10092" y="8994"/>
                  <a:pt x="10080" y="9019"/>
                  <a:pt x="10080" y="9050"/>
                </a:cubicBezTo>
                <a:cubicBezTo>
                  <a:pt x="10080" y="9055"/>
                  <a:pt x="10080" y="9059"/>
                  <a:pt x="10080" y="9063"/>
                </a:cubicBezTo>
                <a:cubicBezTo>
                  <a:pt x="10082" y="9059"/>
                  <a:pt x="10084" y="9055"/>
                  <a:pt x="10086" y="9050"/>
                </a:cubicBezTo>
                <a:cubicBezTo>
                  <a:pt x="10094" y="9031"/>
                  <a:pt x="10101" y="9010"/>
                  <a:pt x="10109" y="8985"/>
                </a:cubicBezTo>
                <a:close/>
                <a:moveTo>
                  <a:pt x="11377" y="8985"/>
                </a:moveTo>
                <a:cubicBezTo>
                  <a:pt x="11378" y="8999"/>
                  <a:pt x="11382" y="9028"/>
                  <a:pt x="11389" y="9028"/>
                </a:cubicBezTo>
                <a:cubicBezTo>
                  <a:pt x="11389" y="9028"/>
                  <a:pt x="11411" y="9028"/>
                  <a:pt x="11411" y="9028"/>
                </a:cubicBezTo>
                <a:cubicBezTo>
                  <a:pt x="11406" y="9004"/>
                  <a:pt x="11393" y="8988"/>
                  <a:pt x="11377" y="8985"/>
                </a:cubicBezTo>
                <a:close/>
                <a:moveTo>
                  <a:pt x="11794" y="8985"/>
                </a:moveTo>
                <a:cubicBezTo>
                  <a:pt x="11771" y="8985"/>
                  <a:pt x="11753" y="9016"/>
                  <a:pt x="11753" y="9054"/>
                </a:cubicBezTo>
                <a:cubicBezTo>
                  <a:pt x="11753" y="9091"/>
                  <a:pt x="11771" y="9122"/>
                  <a:pt x="11794" y="9122"/>
                </a:cubicBezTo>
                <a:cubicBezTo>
                  <a:pt x="11817" y="9122"/>
                  <a:pt x="11835" y="9091"/>
                  <a:pt x="11835" y="9054"/>
                </a:cubicBezTo>
                <a:cubicBezTo>
                  <a:pt x="11835" y="9016"/>
                  <a:pt x="11817" y="8985"/>
                  <a:pt x="11794" y="8985"/>
                </a:cubicBezTo>
                <a:close/>
                <a:moveTo>
                  <a:pt x="12009" y="8985"/>
                </a:moveTo>
                <a:cubicBezTo>
                  <a:pt x="11986" y="8985"/>
                  <a:pt x="11968" y="9016"/>
                  <a:pt x="11968" y="9054"/>
                </a:cubicBezTo>
                <a:cubicBezTo>
                  <a:pt x="11968" y="9091"/>
                  <a:pt x="11986" y="9122"/>
                  <a:pt x="12009" y="9122"/>
                </a:cubicBezTo>
                <a:cubicBezTo>
                  <a:pt x="12032" y="9122"/>
                  <a:pt x="12050" y="9091"/>
                  <a:pt x="12050" y="9054"/>
                </a:cubicBezTo>
                <a:cubicBezTo>
                  <a:pt x="12050" y="9016"/>
                  <a:pt x="12032" y="8985"/>
                  <a:pt x="12009" y="8985"/>
                </a:cubicBezTo>
                <a:close/>
                <a:moveTo>
                  <a:pt x="12216" y="8985"/>
                </a:moveTo>
                <a:cubicBezTo>
                  <a:pt x="12194" y="8985"/>
                  <a:pt x="12175" y="9016"/>
                  <a:pt x="12175" y="9054"/>
                </a:cubicBezTo>
                <a:cubicBezTo>
                  <a:pt x="12175" y="9091"/>
                  <a:pt x="12194" y="9122"/>
                  <a:pt x="12216" y="9122"/>
                </a:cubicBezTo>
                <a:cubicBezTo>
                  <a:pt x="12239" y="9122"/>
                  <a:pt x="12257" y="9091"/>
                  <a:pt x="12257" y="9054"/>
                </a:cubicBezTo>
                <a:cubicBezTo>
                  <a:pt x="12257" y="9016"/>
                  <a:pt x="12239" y="8985"/>
                  <a:pt x="12216" y="8985"/>
                </a:cubicBezTo>
                <a:close/>
                <a:moveTo>
                  <a:pt x="12424" y="8985"/>
                </a:moveTo>
                <a:cubicBezTo>
                  <a:pt x="12401" y="8985"/>
                  <a:pt x="12383" y="9016"/>
                  <a:pt x="12383" y="9054"/>
                </a:cubicBezTo>
                <a:cubicBezTo>
                  <a:pt x="12383" y="9091"/>
                  <a:pt x="12401" y="9122"/>
                  <a:pt x="12424" y="9122"/>
                </a:cubicBezTo>
                <a:cubicBezTo>
                  <a:pt x="12446" y="9122"/>
                  <a:pt x="12465" y="9091"/>
                  <a:pt x="12465" y="9054"/>
                </a:cubicBezTo>
                <a:cubicBezTo>
                  <a:pt x="12465" y="9016"/>
                  <a:pt x="12446" y="8985"/>
                  <a:pt x="12424" y="8985"/>
                </a:cubicBezTo>
                <a:close/>
                <a:moveTo>
                  <a:pt x="12639" y="8985"/>
                </a:moveTo>
                <a:cubicBezTo>
                  <a:pt x="12616" y="8985"/>
                  <a:pt x="12598" y="9016"/>
                  <a:pt x="12598" y="9054"/>
                </a:cubicBezTo>
                <a:cubicBezTo>
                  <a:pt x="12598" y="9091"/>
                  <a:pt x="12616" y="9122"/>
                  <a:pt x="12639" y="9122"/>
                </a:cubicBezTo>
                <a:cubicBezTo>
                  <a:pt x="12661" y="9122"/>
                  <a:pt x="12680" y="9091"/>
                  <a:pt x="12680" y="9054"/>
                </a:cubicBezTo>
                <a:cubicBezTo>
                  <a:pt x="12680" y="9016"/>
                  <a:pt x="12661" y="8985"/>
                  <a:pt x="12639" y="8985"/>
                </a:cubicBezTo>
                <a:close/>
                <a:moveTo>
                  <a:pt x="12846" y="8985"/>
                </a:moveTo>
                <a:cubicBezTo>
                  <a:pt x="12823" y="8985"/>
                  <a:pt x="12805" y="9016"/>
                  <a:pt x="12805" y="9054"/>
                </a:cubicBezTo>
                <a:cubicBezTo>
                  <a:pt x="12805" y="9091"/>
                  <a:pt x="12823" y="9122"/>
                  <a:pt x="12846" y="9122"/>
                </a:cubicBezTo>
                <a:cubicBezTo>
                  <a:pt x="12868" y="9122"/>
                  <a:pt x="12887" y="9091"/>
                  <a:pt x="12887" y="9054"/>
                </a:cubicBezTo>
                <a:cubicBezTo>
                  <a:pt x="12887" y="9016"/>
                  <a:pt x="12868" y="8985"/>
                  <a:pt x="12846" y="8985"/>
                </a:cubicBezTo>
                <a:close/>
                <a:moveTo>
                  <a:pt x="13053" y="8985"/>
                </a:moveTo>
                <a:cubicBezTo>
                  <a:pt x="13030" y="8985"/>
                  <a:pt x="13012" y="9016"/>
                  <a:pt x="13012" y="9054"/>
                </a:cubicBezTo>
                <a:cubicBezTo>
                  <a:pt x="13012" y="9091"/>
                  <a:pt x="13030" y="9122"/>
                  <a:pt x="13053" y="9122"/>
                </a:cubicBezTo>
                <a:cubicBezTo>
                  <a:pt x="13062" y="9122"/>
                  <a:pt x="13070" y="9117"/>
                  <a:pt x="13076" y="9110"/>
                </a:cubicBezTo>
                <a:cubicBezTo>
                  <a:pt x="13075" y="9107"/>
                  <a:pt x="13074" y="9105"/>
                  <a:pt x="13074" y="9101"/>
                </a:cubicBezTo>
                <a:cubicBezTo>
                  <a:pt x="13069" y="9084"/>
                  <a:pt x="13069" y="9068"/>
                  <a:pt x="13069" y="9054"/>
                </a:cubicBezTo>
                <a:cubicBezTo>
                  <a:pt x="13069" y="9033"/>
                  <a:pt x="13071" y="9013"/>
                  <a:pt x="13068" y="8990"/>
                </a:cubicBezTo>
                <a:cubicBezTo>
                  <a:pt x="13064" y="8987"/>
                  <a:pt x="13059" y="8985"/>
                  <a:pt x="13053" y="8985"/>
                </a:cubicBezTo>
                <a:close/>
                <a:moveTo>
                  <a:pt x="13475" y="8985"/>
                </a:moveTo>
                <a:cubicBezTo>
                  <a:pt x="13453" y="8985"/>
                  <a:pt x="13434" y="9016"/>
                  <a:pt x="13434" y="9054"/>
                </a:cubicBezTo>
                <a:cubicBezTo>
                  <a:pt x="13434" y="9091"/>
                  <a:pt x="13453" y="9122"/>
                  <a:pt x="13475" y="9122"/>
                </a:cubicBezTo>
                <a:cubicBezTo>
                  <a:pt x="13498" y="9122"/>
                  <a:pt x="13516" y="9091"/>
                  <a:pt x="13516" y="9054"/>
                </a:cubicBezTo>
                <a:cubicBezTo>
                  <a:pt x="13516" y="9016"/>
                  <a:pt x="13498" y="8985"/>
                  <a:pt x="13475" y="8985"/>
                </a:cubicBezTo>
                <a:close/>
                <a:moveTo>
                  <a:pt x="13683" y="8985"/>
                </a:moveTo>
                <a:cubicBezTo>
                  <a:pt x="13660" y="8985"/>
                  <a:pt x="13642" y="9016"/>
                  <a:pt x="13642" y="9054"/>
                </a:cubicBezTo>
                <a:cubicBezTo>
                  <a:pt x="13642" y="9091"/>
                  <a:pt x="13660" y="9122"/>
                  <a:pt x="13683" y="9122"/>
                </a:cubicBezTo>
                <a:cubicBezTo>
                  <a:pt x="13705" y="9122"/>
                  <a:pt x="13724" y="9091"/>
                  <a:pt x="13724" y="9054"/>
                </a:cubicBezTo>
                <a:cubicBezTo>
                  <a:pt x="13724" y="9016"/>
                  <a:pt x="13705" y="8985"/>
                  <a:pt x="13683" y="8985"/>
                </a:cubicBezTo>
                <a:close/>
                <a:moveTo>
                  <a:pt x="13898" y="8985"/>
                </a:moveTo>
                <a:cubicBezTo>
                  <a:pt x="13875" y="8985"/>
                  <a:pt x="13857" y="9016"/>
                  <a:pt x="13857" y="9054"/>
                </a:cubicBezTo>
                <a:cubicBezTo>
                  <a:pt x="13857" y="9091"/>
                  <a:pt x="13875" y="9122"/>
                  <a:pt x="13898" y="9122"/>
                </a:cubicBezTo>
                <a:cubicBezTo>
                  <a:pt x="13920" y="9122"/>
                  <a:pt x="13939" y="9091"/>
                  <a:pt x="13939" y="9054"/>
                </a:cubicBezTo>
                <a:cubicBezTo>
                  <a:pt x="13939" y="9016"/>
                  <a:pt x="13920" y="8985"/>
                  <a:pt x="13898" y="8985"/>
                </a:cubicBezTo>
                <a:close/>
                <a:moveTo>
                  <a:pt x="14105" y="8985"/>
                </a:moveTo>
                <a:cubicBezTo>
                  <a:pt x="14082" y="8985"/>
                  <a:pt x="14064" y="9016"/>
                  <a:pt x="14064" y="9054"/>
                </a:cubicBezTo>
                <a:cubicBezTo>
                  <a:pt x="14064" y="9091"/>
                  <a:pt x="14082" y="9122"/>
                  <a:pt x="14105" y="9122"/>
                </a:cubicBezTo>
                <a:cubicBezTo>
                  <a:pt x="14127" y="9122"/>
                  <a:pt x="14146" y="9091"/>
                  <a:pt x="14146" y="9054"/>
                </a:cubicBezTo>
                <a:cubicBezTo>
                  <a:pt x="14146" y="9016"/>
                  <a:pt x="14127" y="8985"/>
                  <a:pt x="14105" y="8985"/>
                </a:cubicBezTo>
                <a:close/>
                <a:moveTo>
                  <a:pt x="14312" y="8985"/>
                </a:moveTo>
                <a:cubicBezTo>
                  <a:pt x="14289" y="8985"/>
                  <a:pt x="14271" y="9016"/>
                  <a:pt x="14271" y="9054"/>
                </a:cubicBezTo>
                <a:cubicBezTo>
                  <a:pt x="14271" y="9091"/>
                  <a:pt x="14289" y="9122"/>
                  <a:pt x="14312" y="9122"/>
                </a:cubicBezTo>
                <a:cubicBezTo>
                  <a:pt x="14335" y="9122"/>
                  <a:pt x="14353" y="9091"/>
                  <a:pt x="14353" y="9054"/>
                </a:cubicBezTo>
                <a:cubicBezTo>
                  <a:pt x="14353" y="9016"/>
                  <a:pt x="14335" y="8985"/>
                  <a:pt x="14312" y="8985"/>
                </a:cubicBezTo>
                <a:close/>
                <a:moveTo>
                  <a:pt x="14527" y="8985"/>
                </a:moveTo>
                <a:cubicBezTo>
                  <a:pt x="14504" y="8985"/>
                  <a:pt x="14486" y="9016"/>
                  <a:pt x="14486" y="9054"/>
                </a:cubicBezTo>
                <a:cubicBezTo>
                  <a:pt x="14486" y="9091"/>
                  <a:pt x="14504" y="9122"/>
                  <a:pt x="14527" y="9122"/>
                </a:cubicBezTo>
                <a:cubicBezTo>
                  <a:pt x="14550" y="9122"/>
                  <a:pt x="14568" y="9091"/>
                  <a:pt x="14568" y="9054"/>
                </a:cubicBezTo>
                <a:cubicBezTo>
                  <a:pt x="14568" y="9016"/>
                  <a:pt x="14550" y="8985"/>
                  <a:pt x="14527" y="8985"/>
                </a:cubicBezTo>
                <a:close/>
                <a:moveTo>
                  <a:pt x="14734" y="8985"/>
                </a:moveTo>
                <a:cubicBezTo>
                  <a:pt x="14712" y="8985"/>
                  <a:pt x="14693" y="9016"/>
                  <a:pt x="14693" y="9054"/>
                </a:cubicBezTo>
                <a:cubicBezTo>
                  <a:pt x="14693" y="9091"/>
                  <a:pt x="14712" y="9122"/>
                  <a:pt x="14734" y="9122"/>
                </a:cubicBezTo>
                <a:cubicBezTo>
                  <a:pt x="14757" y="9122"/>
                  <a:pt x="14775" y="9091"/>
                  <a:pt x="14775" y="9054"/>
                </a:cubicBezTo>
                <a:cubicBezTo>
                  <a:pt x="14775" y="9016"/>
                  <a:pt x="14757" y="8985"/>
                  <a:pt x="14734" y="8985"/>
                </a:cubicBezTo>
                <a:close/>
                <a:moveTo>
                  <a:pt x="14942" y="8985"/>
                </a:moveTo>
                <a:cubicBezTo>
                  <a:pt x="14919" y="8985"/>
                  <a:pt x="14901" y="9016"/>
                  <a:pt x="14901" y="9054"/>
                </a:cubicBezTo>
                <a:cubicBezTo>
                  <a:pt x="14901" y="9091"/>
                  <a:pt x="14919" y="9122"/>
                  <a:pt x="14942" y="9122"/>
                </a:cubicBezTo>
                <a:cubicBezTo>
                  <a:pt x="14964" y="9122"/>
                  <a:pt x="14983" y="9091"/>
                  <a:pt x="14983" y="9054"/>
                </a:cubicBezTo>
                <a:cubicBezTo>
                  <a:pt x="14983" y="9016"/>
                  <a:pt x="14964" y="8985"/>
                  <a:pt x="14942" y="8985"/>
                </a:cubicBezTo>
                <a:close/>
                <a:moveTo>
                  <a:pt x="15157" y="8985"/>
                </a:moveTo>
                <a:cubicBezTo>
                  <a:pt x="15134" y="8985"/>
                  <a:pt x="15116" y="9016"/>
                  <a:pt x="15116" y="9054"/>
                </a:cubicBezTo>
                <a:cubicBezTo>
                  <a:pt x="15116" y="9091"/>
                  <a:pt x="15134" y="9122"/>
                  <a:pt x="15157" y="9122"/>
                </a:cubicBezTo>
                <a:cubicBezTo>
                  <a:pt x="15179" y="9122"/>
                  <a:pt x="15198" y="9091"/>
                  <a:pt x="15198" y="9054"/>
                </a:cubicBezTo>
                <a:cubicBezTo>
                  <a:pt x="15198" y="9016"/>
                  <a:pt x="15179" y="8985"/>
                  <a:pt x="15157" y="8985"/>
                </a:cubicBezTo>
                <a:close/>
                <a:moveTo>
                  <a:pt x="15364" y="8985"/>
                </a:moveTo>
                <a:cubicBezTo>
                  <a:pt x="15341" y="8985"/>
                  <a:pt x="15323" y="9016"/>
                  <a:pt x="15323" y="9054"/>
                </a:cubicBezTo>
                <a:cubicBezTo>
                  <a:pt x="15323" y="9091"/>
                  <a:pt x="15341" y="9122"/>
                  <a:pt x="15364" y="9122"/>
                </a:cubicBezTo>
                <a:cubicBezTo>
                  <a:pt x="15386" y="9122"/>
                  <a:pt x="15405" y="9091"/>
                  <a:pt x="15405" y="9054"/>
                </a:cubicBezTo>
                <a:cubicBezTo>
                  <a:pt x="15405" y="9016"/>
                  <a:pt x="15386" y="8985"/>
                  <a:pt x="15364" y="8985"/>
                </a:cubicBezTo>
                <a:close/>
                <a:moveTo>
                  <a:pt x="15579" y="8985"/>
                </a:moveTo>
                <a:cubicBezTo>
                  <a:pt x="15556" y="8985"/>
                  <a:pt x="15538" y="9016"/>
                  <a:pt x="15538" y="9054"/>
                </a:cubicBezTo>
                <a:cubicBezTo>
                  <a:pt x="15538" y="9091"/>
                  <a:pt x="15556" y="9122"/>
                  <a:pt x="15579" y="9122"/>
                </a:cubicBezTo>
                <a:cubicBezTo>
                  <a:pt x="15601" y="9122"/>
                  <a:pt x="15620" y="9091"/>
                  <a:pt x="15620" y="9054"/>
                </a:cubicBezTo>
                <a:cubicBezTo>
                  <a:pt x="15620" y="9016"/>
                  <a:pt x="15601" y="8985"/>
                  <a:pt x="15579" y="8985"/>
                </a:cubicBezTo>
                <a:close/>
                <a:moveTo>
                  <a:pt x="15786" y="8985"/>
                </a:moveTo>
                <a:cubicBezTo>
                  <a:pt x="15763" y="8985"/>
                  <a:pt x="15745" y="9016"/>
                  <a:pt x="15745" y="9054"/>
                </a:cubicBezTo>
                <a:cubicBezTo>
                  <a:pt x="15745" y="9091"/>
                  <a:pt x="15763" y="9122"/>
                  <a:pt x="15786" y="9122"/>
                </a:cubicBezTo>
                <a:cubicBezTo>
                  <a:pt x="15809" y="9122"/>
                  <a:pt x="15827" y="9091"/>
                  <a:pt x="15827" y="9054"/>
                </a:cubicBezTo>
                <a:cubicBezTo>
                  <a:pt x="15827" y="9016"/>
                  <a:pt x="15809" y="8985"/>
                  <a:pt x="15786" y="8985"/>
                </a:cubicBezTo>
                <a:close/>
                <a:moveTo>
                  <a:pt x="15993" y="8985"/>
                </a:moveTo>
                <a:cubicBezTo>
                  <a:pt x="15971" y="8985"/>
                  <a:pt x="15952" y="9016"/>
                  <a:pt x="15952" y="9054"/>
                </a:cubicBezTo>
                <a:cubicBezTo>
                  <a:pt x="15952" y="9091"/>
                  <a:pt x="15971" y="9122"/>
                  <a:pt x="15993" y="9122"/>
                </a:cubicBezTo>
                <a:cubicBezTo>
                  <a:pt x="16016" y="9122"/>
                  <a:pt x="16034" y="9091"/>
                  <a:pt x="16034" y="9054"/>
                </a:cubicBezTo>
                <a:cubicBezTo>
                  <a:pt x="16034" y="9016"/>
                  <a:pt x="16016" y="8985"/>
                  <a:pt x="15993" y="8985"/>
                </a:cubicBezTo>
                <a:close/>
                <a:moveTo>
                  <a:pt x="16208" y="8985"/>
                </a:moveTo>
                <a:cubicBezTo>
                  <a:pt x="16186" y="8985"/>
                  <a:pt x="16167" y="9016"/>
                  <a:pt x="16167" y="9054"/>
                </a:cubicBezTo>
                <a:cubicBezTo>
                  <a:pt x="16167" y="9091"/>
                  <a:pt x="16186" y="9122"/>
                  <a:pt x="16208" y="9122"/>
                </a:cubicBezTo>
                <a:cubicBezTo>
                  <a:pt x="16231" y="9122"/>
                  <a:pt x="16249" y="9091"/>
                  <a:pt x="16249" y="9054"/>
                </a:cubicBezTo>
                <a:cubicBezTo>
                  <a:pt x="16249" y="9016"/>
                  <a:pt x="16231" y="8985"/>
                  <a:pt x="16208" y="8985"/>
                </a:cubicBezTo>
                <a:close/>
                <a:moveTo>
                  <a:pt x="16416" y="8985"/>
                </a:moveTo>
                <a:cubicBezTo>
                  <a:pt x="16393" y="8985"/>
                  <a:pt x="16375" y="9016"/>
                  <a:pt x="16375" y="9054"/>
                </a:cubicBezTo>
                <a:cubicBezTo>
                  <a:pt x="16375" y="9091"/>
                  <a:pt x="16393" y="9122"/>
                  <a:pt x="16416" y="9122"/>
                </a:cubicBezTo>
                <a:cubicBezTo>
                  <a:pt x="16438" y="9122"/>
                  <a:pt x="16457" y="9091"/>
                  <a:pt x="16457" y="9054"/>
                </a:cubicBezTo>
                <a:cubicBezTo>
                  <a:pt x="16457" y="9016"/>
                  <a:pt x="16438" y="8985"/>
                  <a:pt x="16416" y="8985"/>
                </a:cubicBezTo>
                <a:close/>
                <a:moveTo>
                  <a:pt x="16623" y="8985"/>
                </a:moveTo>
                <a:cubicBezTo>
                  <a:pt x="16600" y="8985"/>
                  <a:pt x="16582" y="9016"/>
                  <a:pt x="16582" y="9054"/>
                </a:cubicBezTo>
                <a:cubicBezTo>
                  <a:pt x="16582" y="9091"/>
                  <a:pt x="16600" y="9122"/>
                  <a:pt x="16623" y="9122"/>
                </a:cubicBezTo>
                <a:cubicBezTo>
                  <a:pt x="16645" y="9122"/>
                  <a:pt x="16664" y="9091"/>
                  <a:pt x="16664" y="9054"/>
                </a:cubicBezTo>
                <a:cubicBezTo>
                  <a:pt x="16664" y="9016"/>
                  <a:pt x="16645" y="8985"/>
                  <a:pt x="16623" y="8985"/>
                </a:cubicBezTo>
                <a:close/>
                <a:moveTo>
                  <a:pt x="16838" y="8985"/>
                </a:moveTo>
                <a:cubicBezTo>
                  <a:pt x="16815" y="8985"/>
                  <a:pt x="16797" y="9016"/>
                  <a:pt x="16797" y="9054"/>
                </a:cubicBezTo>
                <a:cubicBezTo>
                  <a:pt x="16797" y="9091"/>
                  <a:pt x="16815" y="9122"/>
                  <a:pt x="16838" y="9122"/>
                </a:cubicBezTo>
                <a:cubicBezTo>
                  <a:pt x="16860" y="9122"/>
                  <a:pt x="16879" y="9091"/>
                  <a:pt x="16879" y="9054"/>
                </a:cubicBezTo>
                <a:cubicBezTo>
                  <a:pt x="16879" y="9016"/>
                  <a:pt x="16860" y="8985"/>
                  <a:pt x="16838" y="8985"/>
                </a:cubicBezTo>
                <a:close/>
                <a:moveTo>
                  <a:pt x="17045" y="8985"/>
                </a:moveTo>
                <a:cubicBezTo>
                  <a:pt x="17022" y="8985"/>
                  <a:pt x="17004" y="9016"/>
                  <a:pt x="17004" y="9054"/>
                </a:cubicBezTo>
                <a:cubicBezTo>
                  <a:pt x="17004" y="9091"/>
                  <a:pt x="17022" y="9122"/>
                  <a:pt x="17045" y="9122"/>
                </a:cubicBezTo>
                <a:cubicBezTo>
                  <a:pt x="17068" y="9122"/>
                  <a:pt x="17086" y="9091"/>
                  <a:pt x="17086" y="9054"/>
                </a:cubicBezTo>
                <a:cubicBezTo>
                  <a:pt x="17086" y="9016"/>
                  <a:pt x="17068" y="8985"/>
                  <a:pt x="17045" y="8985"/>
                </a:cubicBezTo>
                <a:close/>
                <a:moveTo>
                  <a:pt x="17252" y="8985"/>
                </a:moveTo>
                <a:cubicBezTo>
                  <a:pt x="17230" y="8985"/>
                  <a:pt x="17211" y="9016"/>
                  <a:pt x="17211" y="9054"/>
                </a:cubicBezTo>
                <a:cubicBezTo>
                  <a:pt x="17211" y="9091"/>
                  <a:pt x="17230" y="9122"/>
                  <a:pt x="17252" y="9122"/>
                </a:cubicBezTo>
                <a:cubicBezTo>
                  <a:pt x="17275" y="9122"/>
                  <a:pt x="17293" y="9091"/>
                  <a:pt x="17293" y="9054"/>
                </a:cubicBezTo>
                <a:cubicBezTo>
                  <a:pt x="17293" y="9043"/>
                  <a:pt x="17292" y="9032"/>
                  <a:pt x="17289" y="9023"/>
                </a:cubicBezTo>
                <a:cubicBezTo>
                  <a:pt x="17280" y="9014"/>
                  <a:pt x="17265" y="9003"/>
                  <a:pt x="17256" y="8986"/>
                </a:cubicBezTo>
                <a:cubicBezTo>
                  <a:pt x="17255" y="8986"/>
                  <a:pt x="17253" y="8985"/>
                  <a:pt x="17252" y="8985"/>
                </a:cubicBezTo>
                <a:close/>
                <a:moveTo>
                  <a:pt x="17688" y="8985"/>
                </a:moveTo>
                <a:cubicBezTo>
                  <a:pt x="17688" y="8988"/>
                  <a:pt x="17687" y="8989"/>
                  <a:pt x="17687" y="8992"/>
                </a:cubicBezTo>
                <a:cubicBezTo>
                  <a:pt x="17687" y="9006"/>
                  <a:pt x="17690" y="9031"/>
                  <a:pt x="17695" y="9048"/>
                </a:cubicBezTo>
                <a:cubicBezTo>
                  <a:pt x="17699" y="9058"/>
                  <a:pt x="17703" y="9064"/>
                  <a:pt x="17709" y="9064"/>
                </a:cubicBezTo>
                <a:cubicBezTo>
                  <a:pt x="17709" y="9064"/>
                  <a:pt x="17710" y="9064"/>
                  <a:pt x="17711" y="9063"/>
                </a:cubicBezTo>
                <a:cubicBezTo>
                  <a:pt x="17711" y="9058"/>
                  <a:pt x="17712" y="9053"/>
                  <a:pt x="17712" y="9048"/>
                </a:cubicBezTo>
                <a:cubicBezTo>
                  <a:pt x="17712" y="9020"/>
                  <a:pt x="17702" y="8996"/>
                  <a:pt x="17688" y="8985"/>
                </a:cubicBezTo>
                <a:close/>
                <a:moveTo>
                  <a:pt x="17882" y="8985"/>
                </a:moveTo>
                <a:cubicBezTo>
                  <a:pt x="17859" y="8985"/>
                  <a:pt x="17841" y="9016"/>
                  <a:pt x="17841" y="9054"/>
                </a:cubicBezTo>
                <a:cubicBezTo>
                  <a:pt x="17841" y="9091"/>
                  <a:pt x="17859" y="9122"/>
                  <a:pt x="17882" y="9122"/>
                </a:cubicBezTo>
                <a:cubicBezTo>
                  <a:pt x="17904" y="9122"/>
                  <a:pt x="17923" y="9091"/>
                  <a:pt x="17923" y="9054"/>
                </a:cubicBezTo>
                <a:cubicBezTo>
                  <a:pt x="17923" y="9016"/>
                  <a:pt x="17904" y="8985"/>
                  <a:pt x="17882" y="8985"/>
                </a:cubicBezTo>
                <a:close/>
                <a:moveTo>
                  <a:pt x="5472" y="8998"/>
                </a:moveTo>
                <a:cubicBezTo>
                  <a:pt x="5463" y="9011"/>
                  <a:pt x="5458" y="9028"/>
                  <a:pt x="5458" y="9048"/>
                </a:cubicBezTo>
                <a:cubicBezTo>
                  <a:pt x="5458" y="9073"/>
                  <a:pt x="5466" y="9094"/>
                  <a:pt x="5477" y="9106"/>
                </a:cubicBezTo>
                <a:cubicBezTo>
                  <a:pt x="5475" y="9084"/>
                  <a:pt x="5473" y="9064"/>
                  <a:pt x="5472" y="9048"/>
                </a:cubicBezTo>
                <a:cubicBezTo>
                  <a:pt x="5472" y="9044"/>
                  <a:pt x="5472" y="9039"/>
                  <a:pt x="5472" y="9036"/>
                </a:cubicBezTo>
                <a:cubicBezTo>
                  <a:pt x="5472" y="9036"/>
                  <a:pt x="5470" y="9017"/>
                  <a:pt x="5472" y="8998"/>
                </a:cubicBezTo>
                <a:close/>
                <a:moveTo>
                  <a:pt x="11554" y="9011"/>
                </a:moveTo>
                <a:cubicBezTo>
                  <a:pt x="11549" y="9022"/>
                  <a:pt x="11546" y="9036"/>
                  <a:pt x="11546" y="9051"/>
                </a:cubicBezTo>
                <a:cubicBezTo>
                  <a:pt x="11546" y="9059"/>
                  <a:pt x="11547" y="9068"/>
                  <a:pt x="11549" y="9075"/>
                </a:cubicBezTo>
                <a:cubicBezTo>
                  <a:pt x="11557" y="9067"/>
                  <a:pt x="11571" y="9074"/>
                  <a:pt x="11579" y="9064"/>
                </a:cubicBezTo>
                <a:cubicBezTo>
                  <a:pt x="11578" y="9061"/>
                  <a:pt x="11576" y="9056"/>
                  <a:pt x="11575" y="9051"/>
                </a:cubicBezTo>
                <a:cubicBezTo>
                  <a:pt x="11572" y="9043"/>
                  <a:pt x="11571" y="9034"/>
                  <a:pt x="11571" y="9026"/>
                </a:cubicBezTo>
                <a:cubicBezTo>
                  <a:pt x="11567" y="9026"/>
                  <a:pt x="11561" y="9020"/>
                  <a:pt x="11554" y="9011"/>
                </a:cubicBezTo>
                <a:close/>
                <a:moveTo>
                  <a:pt x="11416" y="9049"/>
                </a:moveTo>
                <a:cubicBezTo>
                  <a:pt x="11415" y="9050"/>
                  <a:pt x="11414" y="9051"/>
                  <a:pt x="11414" y="9052"/>
                </a:cubicBezTo>
                <a:cubicBezTo>
                  <a:pt x="11407" y="9063"/>
                  <a:pt x="11400" y="9074"/>
                  <a:pt x="11400" y="9091"/>
                </a:cubicBezTo>
                <a:cubicBezTo>
                  <a:pt x="11400" y="9096"/>
                  <a:pt x="11400" y="9101"/>
                  <a:pt x="11401" y="9105"/>
                </a:cubicBezTo>
                <a:cubicBezTo>
                  <a:pt x="11410" y="9093"/>
                  <a:pt x="11416" y="9074"/>
                  <a:pt x="11416" y="9052"/>
                </a:cubicBezTo>
                <a:cubicBezTo>
                  <a:pt x="11416" y="9051"/>
                  <a:pt x="11416" y="9050"/>
                  <a:pt x="11416" y="9049"/>
                </a:cubicBezTo>
                <a:close/>
                <a:moveTo>
                  <a:pt x="10997" y="9062"/>
                </a:moveTo>
                <a:cubicBezTo>
                  <a:pt x="10983" y="9069"/>
                  <a:pt x="10972" y="9084"/>
                  <a:pt x="10957" y="9088"/>
                </a:cubicBezTo>
                <a:cubicBezTo>
                  <a:pt x="10955" y="9088"/>
                  <a:pt x="10953" y="9089"/>
                  <a:pt x="10951" y="9089"/>
                </a:cubicBezTo>
                <a:cubicBezTo>
                  <a:pt x="10938" y="9089"/>
                  <a:pt x="10928" y="9079"/>
                  <a:pt x="10916" y="9071"/>
                </a:cubicBezTo>
                <a:cubicBezTo>
                  <a:pt x="10920" y="9103"/>
                  <a:pt x="10937" y="9127"/>
                  <a:pt x="10957" y="9127"/>
                </a:cubicBezTo>
                <a:cubicBezTo>
                  <a:pt x="10979" y="9127"/>
                  <a:pt x="10996" y="9098"/>
                  <a:pt x="10997" y="9062"/>
                </a:cubicBezTo>
                <a:close/>
                <a:moveTo>
                  <a:pt x="17426" y="9062"/>
                </a:moveTo>
                <a:cubicBezTo>
                  <a:pt x="17428" y="9098"/>
                  <a:pt x="17445" y="9126"/>
                  <a:pt x="17467" y="9126"/>
                </a:cubicBezTo>
                <a:cubicBezTo>
                  <a:pt x="17472" y="9126"/>
                  <a:pt x="17477" y="9124"/>
                  <a:pt x="17482" y="9121"/>
                </a:cubicBezTo>
                <a:cubicBezTo>
                  <a:pt x="17479" y="9119"/>
                  <a:pt x="17476" y="9116"/>
                  <a:pt x="17473" y="9113"/>
                </a:cubicBezTo>
                <a:cubicBezTo>
                  <a:pt x="17471" y="9110"/>
                  <a:pt x="17469" y="9108"/>
                  <a:pt x="17467" y="9105"/>
                </a:cubicBezTo>
                <a:cubicBezTo>
                  <a:pt x="17456" y="9087"/>
                  <a:pt x="17446" y="9062"/>
                  <a:pt x="17426" y="9062"/>
                </a:cubicBezTo>
                <a:close/>
                <a:moveTo>
                  <a:pt x="18554" y="9062"/>
                </a:moveTo>
                <a:cubicBezTo>
                  <a:pt x="18542" y="9089"/>
                  <a:pt x="18529" y="9111"/>
                  <a:pt x="18516" y="9126"/>
                </a:cubicBezTo>
                <a:cubicBezTo>
                  <a:pt x="18537" y="9124"/>
                  <a:pt x="18553" y="9096"/>
                  <a:pt x="18554" y="9062"/>
                </a:cubicBezTo>
                <a:close/>
                <a:moveTo>
                  <a:pt x="2672" y="9164"/>
                </a:moveTo>
                <a:cubicBezTo>
                  <a:pt x="2674" y="9211"/>
                  <a:pt x="2682" y="9248"/>
                  <a:pt x="2693" y="9283"/>
                </a:cubicBezTo>
                <a:cubicBezTo>
                  <a:pt x="2702" y="9270"/>
                  <a:pt x="2707" y="9252"/>
                  <a:pt x="2707" y="9232"/>
                </a:cubicBezTo>
                <a:cubicBezTo>
                  <a:pt x="2707" y="9198"/>
                  <a:pt x="2692" y="9169"/>
                  <a:pt x="2672" y="9164"/>
                </a:cubicBezTo>
                <a:close/>
                <a:moveTo>
                  <a:pt x="2874" y="9164"/>
                </a:moveTo>
                <a:cubicBezTo>
                  <a:pt x="2851" y="9164"/>
                  <a:pt x="2833" y="9195"/>
                  <a:pt x="2833" y="9233"/>
                </a:cubicBezTo>
                <a:cubicBezTo>
                  <a:pt x="2833" y="9271"/>
                  <a:pt x="2851" y="9301"/>
                  <a:pt x="2874" y="9301"/>
                </a:cubicBezTo>
                <a:cubicBezTo>
                  <a:pt x="2896" y="9301"/>
                  <a:pt x="2915" y="9271"/>
                  <a:pt x="2915" y="9233"/>
                </a:cubicBezTo>
                <a:cubicBezTo>
                  <a:pt x="2915" y="9195"/>
                  <a:pt x="2896" y="9164"/>
                  <a:pt x="2874" y="9164"/>
                </a:cubicBezTo>
                <a:close/>
                <a:moveTo>
                  <a:pt x="3081" y="9164"/>
                </a:moveTo>
                <a:cubicBezTo>
                  <a:pt x="3058" y="9164"/>
                  <a:pt x="3040" y="9195"/>
                  <a:pt x="3040" y="9233"/>
                </a:cubicBezTo>
                <a:cubicBezTo>
                  <a:pt x="3040" y="9271"/>
                  <a:pt x="3058" y="9301"/>
                  <a:pt x="3081" y="9301"/>
                </a:cubicBezTo>
                <a:cubicBezTo>
                  <a:pt x="3104" y="9301"/>
                  <a:pt x="3122" y="9271"/>
                  <a:pt x="3122" y="9233"/>
                </a:cubicBezTo>
                <a:cubicBezTo>
                  <a:pt x="3122" y="9195"/>
                  <a:pt x="3104" y="9164"/>
                  <a:pt x="3081" y="9164"/>
                </a:cubicBezTo>
                <a:close/>
                <a:moveTo>
                  <a:pt x="3296" y="9164"/>
                </a:moveTo>
                <a:cubicBezTo>
                  <a:pt x="3273" y="9164"/>
                  <a:pt x="3255" y="9195"/>
                  <a:pt x="3255" y="9233"/>
                </a:cubicBezTo>
                <a:cubicBezTo>
                  <a:pt x="3255" y="9271"/>
                  <a:pt x="3273" y="9301"/>
                  <a:pt x="3296" y="9301"/>
                </a:cubicBezTo>
                <a:cubicBezTo>
                  <a:pt x="3319" y="9301"/>
                  <a:pt x="3337" y="9271"/>
                  <a:pt x="3337" y="9233"/>
                </a:cubicBezTo>
                <a:cubicBezTo>
                  <a:pt x="3337" y="9195"/>
                  <a:pt x="3319" y="9164"/>
                  <a:pt x="3296" y="9164"/>
                </a:cubicBezTo>
                <a:close/>
                <a:moveTo>
                  <a:pt x="3503" y="9164"/>
                </a:moveTo>
                <a:cubicBezTo>
                  <a:pt x="3481" y="9164"/>
                  <a:pt x="3462" y="9195"/>
                  <a:pt x="3462" y="9233"/>
                </a:cubicBezTo>
                <a:cubicBezTo>
                  <a:pt x="3462" y="9271"/>
                  <a:pt x="3481" y="9301"/>
                  <a:pt x="3503" y="9301"/>
                </a:cubicBezTo>
                <a:cubicBezTo>
                  <a:pt x="3526" y="9301"/>
                  <a:pt x="3544" y="9271"/>
                  <a:pt x="3544" y="9233"/>
                </a:cubicBezTo>
                <a:cubicBezTo>
                  <a:pt x="3544" y="9195"/>
                  <a:pt x="3526" y="9164"/>
                  <a:pt x="3503" y="9164"/>
                </a:cubicBezTo>
                <a:close/>
                <a:moveTo>
                  <a:pt x="3711" y="9164"/>
                </a:moveTo>
                <a:cubicBezTo>
                  <a:pt x="3688" y="9164"/>
                  <a:pt x="3669" y="9195"/>
                  <a:pt x="3669" y="9233"/>
                </a:cubicBezTo>
                <a:cubicBezTo>
                  <a:pt x="3669" y="9271"/>
                  <a:pt x="3688" y="9301"/>
                  <a:pt x="3711" y="9301"/>
                </a:cubicBezTo>
                <a:cubicBezTo>
                  <a:pt x="3733" y="9301"/>
                  <a:pt x="3752" y="9271"/>
                  <a:pt x="3752" y="9233"/>
                </a:cubicBezTo>
                <a:cubicBezTo>
                  <a:pt x="3752" y="9195"/>
                  <a:pt x="3733" y="9164"/>
                  <a:pt x="3711" y="9164"/>
                </a:cubicBezTo>
                <a:close/>
                <a:moveTo>
                  <a:pt x="3925" y="9164"/>
                </a:moveTo>
                <a:cubicBezTo>
                  <a:pt x="3903" y="9164"/>
                  <a:pt x="3884" y="9195"/>
                  <a:pt x="3884" y="9233"/>
                </a:cubicBezTo>
                <a:cubicBezTo>
                  <a:pt x="3884" y="9271"/>
                  <a:pt x="3903" y="9301"/>
                  <a:pt x="3925" y="9301"/>
                </a:cubicBezTo>
                <a:cubicBezTo>
                  <a:pt x="3948" y="9301"/>
                  <a:pt x="3966" y="9271"/>
                  <a:pt x="3966" y="9233"/>
                </a:cubicBezTo>
                <a:cubicBezTo>
                  <a:pt x="3966" y="9195"/>
                  <a:pt x="3948" y="9164"/>
                  <a:pt x="3925" y="9164"/>
                </a:cubicBezTo>
                <a:close/>
                <a:moveTo>
                  <a:pt x="4133" y="9164"/>
                </a:moveTo>
                <a:cubicBezTo>
                  <a:pt x="4110" y="9164"/>
                  <a:pt x="4092" y="9195"/>
                  <a:pt x="4092" y="9233"/>
                </a:cubicBezTo>
                <a:cubicBezTo>
                  <a:pt x="4092" y="9271"/>
                  <a:pt x="4110" y="9301"/>
                  <a:pt x="4133" y="9301"/>
                </a:cubicBezTo>
                <a:cubicBezTo>
                  <a:pt x="4155" y="9301"/>
                  <a:pt x="4174" y="9271"/>
                  <a:pt x="4174" y="9233"/>
                </a:cubicBezTo>
                <a:cubicBezTo>
                  <a:pt x="4174" y="9195"/>
                  <a:pt x="4155" y="9164"/>
                  <a:pt x="4133" y="9164"/>
                </a:cubicBezTo>
                <a:close/>
                <a:moveTo>
                  <a:pt x="4348" y="9164"/>
                </a:moveTo>
                <a:cubicBezTo>
                  <a:pt x="4325" y="9164"/>
                  <a:pt x="4307" y="9195"/>
                  <a:pt x="4307" y="9233"/>
                </a:cubicBezTo>
                <a:cubicBezTo>
                  <a:pt x="4307" y="9271"/>
                  <a:pt x="4325" y="9301"/>
                  <a:pt x="4348" y="9301"/>
                </a:cubicBezTo>
                <a:cubicBezTo>
                  <a:pt x="4370" y="9301"/>
                  <a:pt x="4389" y="9271"/>
                  <a:pt x="4389" y="9233"/>
                </a:cubicBezTo>
                <a:cubicBezTo>
                  <a:pt x="4389" y="9195"/>
                  <a:pt x="4370" y="9164"/>
                  <a:pt x="4348" y="9164"/>
                </a:cubicBezTo>
                <a:close/>
                <a:moveTo>
                  <a:pt x="4555" y="9164"/>
                </a:moveTo>
                <a:cubicBezTo>
                  <a:pt x="4532" y="9164"/>
                  <a:pt x="4514" y="9195"/>
                  <a:pt x="4514" y="9233"/>
                </a:cubicBezTo>
                <a:cubicBezTo>
                  <a:pt x="4514" y="9271"/>
                  <a:pt x="4532" y="9301"/>
                  <a:pt x="4555" y="9301"/>
                </a:cubicBezTo>
                <a:cubicBezTo>
                  <a:pt x="4578" y="9301"/>
                  <a:pt x="4596" y="9271"/>
                  <a:pt x="4596" y="9233"/>
                </a:cubicBezTo>
                <a:cubicBezTo>
                  <a:pt x="4596" y="9195"/>
                  <a:pt x="4578" y="9164"/>
                  <a:pt x="4555" y="9164"/>
                </a:cubicBezTo>
                <a:close/>
                <a:moveTo>
                  <a:pt x="4762" y="9164"/>
                </a:moveTo>
                <a:cubicBezTo>
                  <a:pt x="4740" y="9164"/>
                  <a:pt x="4721" y="9195"/>
                  <a:pt x="4721" y="9233"/>
                </a:cubicBezTo>
                <a:cubicBezTo>
                  <a:pt x="4721" y="9271"/>
                  <a:pt x="4740" y="9301"/>
                  <a:pt x="4762" y="9301"/>
                </a:cubicBezTo>
                <a:cubicBezTo>
                  <a:pt x="4785" y="9301"/>
                  <a:pt x="4803" y="9271"/>
                  <a:pt x="4803" y="9233"/>
                </a:cubicBezTo>
                <a:cubicBezTo>
                  <a:pt x="4803" y="9195"/>
                  <a:pt x="4785" y="9164"/>
                  <a:pt x="4762" y="9164"/>
                </a:cubicBezTo>
                <a:close/>
                <a:moveTo>
                  <a:pt x="4977" y="9164"/>
                </a:moveTo>
                <a:cubicBezTo>
                  <a:pt x="4955" y="9164"/>
                  <a:pt x="4936" y="9195"/>
                  <a:pt x="4936" y="9233"/>
                </a:cubicBezTo>
                <a:cubicBezTo>
                  <a:pt x="4936" y="9271"/>
                  <a:pt x="4955" y="9301"/>
                  <a:pt x="4977" y="9301"/>
                </a:cubicBezTo>
                <a:cubicBezTo>
                  <a:pt x="5000" y="9301"/>
                  <a:pt x="5018" y="9271"/>
                  <a:pt x="5018" y="9233"/>
                </a:cubicBezTo>
                <a:cubicBezTo>
                  <a:pt x="5018" y="9195"/>
                  <a:pt x="5000" y="9164"/>
                  <a:pt x="4977" y="9164"/>
                </a:cubicBezTo>
                <a:close/>
                <a:moveTo>
                  <a:pt x="5184" y="9164"/>
                </a:moveTo>
                <a:cubicBezTo>
                  <a:pt x="5162" y="9164"/>
                  <a:pt x="5143" y="9195"/>
                  <a:pt x="5143" y="9233"/>
                </a:cubicBezTo>
                <a:cubicBezTo>
                  <a:pt x="5143" y="9271"/>
                  <a:pt x="5162" y="9301"/>
                  <a:pt x="5184" y="9301"/>
                </a:cubicBezTo>
                <a:cubicBezTo>
                  <a:pt x="5207" y="9301"/>
                  <a:pt x="5225" y="9271"/>
                  <a:pt x="5225" y="9233"/>
                </a:cubicBezTo>
                <a:cubicBezTo>
                  <a:pt x="5225" y="9195"/>
                  <a:pt x="5207" y="9164"/>
                  <a:pt x="5184" y="9164"/>
                </a:cubicBezTo>
                <a:close/>
                <a:moveTo>
                  <a:pt x="5392" y="9164"/>
                </a:moveTo>
                <a:cubicBezTo>
                  <a:pt x="5369" y="9164"/>
                  <a:pt x="5351" y="9195"/>
                  <a:pt x="5351" y="9233"/>
                </a:cubicBezTo>
                <a:cubicBezTo>
                  <a:pt x="5351" y="9271"/>
                  <a:pt x="5369" y="9301"/>
                  <a:pt x="5392" y="9301"/>
                </a:cubicBezTo>
                <a:cubicBezTo>
                  <a:pt x="5414" y="9301"/>
                  <a:pt x="5433" y="9271"/>
                  <a:pt x="5433" y="9233"/>
                </a:cubicBezTo>
                <a:cubicBezTo>
                  <a:pt x="5433" y="9195"/>
                  <a:pt x="5414" y="9164"/>
                  <a:pt x="5392" y="9164"/>
                </a:cubicBezTo>
                <a:close/>
                <a:moveTo>
                  <a:pt x="9590" y="9164"/>
                </a:moveTo>
                <a:cubicBezTo>
                  <a:pt x="9584" y="9164"/>
                  <a:pt x="9578" y="9167"/>
                  <a:pt x="9573" y="9171"/>
                </a:cubicBezTo>
                <a:lnTo>
                  <a:pt x="9573" y="9177"/>
                </a:lnTo>
                <a:cubicBezTo>
                  <a:pt x="9573" y="9190"/>
                  <a:pt x="9577" y="9212"/>
                  <a:pt x="9590" y="9212"/>
                </a:cubicBezTo>
                <a:cubicBezTo>
                  <a:pt x="9603" y="9212"/>
                  <a:pt x="9614" y="9206"/>
                  <a:pt x="9626" y="9200"/>
                </a:cubicBezTo>
                <a:cubicBezTo>
                  <a:pt x="9619" y="9179"/>
                  <a:pt x="9606" y="9164"/>
                  <a:pt x="9590" y="9164"/>
                </a:cubicBezTo>
                <a:close/>
                <a:moveTo>
                  <a:pt x="9806" y="9164"/>
                </a:moveTo>
                <a:cubicBezTo>
                  <a:pt x="9783" y="9164"/>
                  <a:pt x="9765" y="9195"/>
                  <a:pt x="9765" y="9233"/>
                </a:cubicBezTo>
                <a:cubicBezTo>
                  <a:pt x="9765" y="9271"/>
                  <a:pt x="9783" y="9301"/>
                  <a:pt x="9806" y="9301"/>
                </a:cubicBezTo>
                <a:cubicBezTo>
                  <a:pt x="9828" y="9301"/>
                  <a:pt x="9847" y="9271"/>
                  <a:pt x="9847" y="9233"/>
                </a:cubicBezTo>
                <a:cubicBezTo>
                  <a:pt x="9847" y="9195"/>
                  <a:pt x="9828" y="9164"/>
                  <a:pt x="9806" y="9164"/>
                </a:cubicBezTo>
                <a:close/>
                <a:moveTo>
                  <a:pt x="10013" y="9164"/>
                </a:moveTo>
                <a:cubicBezTo>
                  <a:pt x="9990" y="9164"/>
                  <a:pt x="9972" y="9195"/>
                  <a:pt x="9972" y="9233"/>
                </a:cubicBezTo>
                <a:cubicBezTo>
                  <a:pt x="9972" y="9237"/>
                  <a:pt x="9972" y="9241"/>
                  <a:pt x="9973" y="9245"/>
                </a:cubicBezTo>
                <a:cubicBezTo>
                  <a:pt x="9996" y="9245"/>
                  <a:pt x="10005" y="9199"/>
                  <a:pt x="10017" y="9165"/>
                </a:cubicBezTo>
                <a:cubicBezTo>
                  <a:pt x="10016" y="9165"/>
                  <a:pt x="10015" y="9164"/>
                  <a:pt x="10013" y="9164"/>
                </a:cubicBezTo>
                <a:close/>
                <a:moveTo>
                  <a:pt x="10657" y="9164"/>
                </a:moveTo>
                <a:cubicBezTo>
                  <a:pt x="10645" y="9181"/>
                  <a:pt x="10634" y="9198"/>
                  <a:pt x="10612" y="9198"/>
                </a:cubicBezTo>
                <a:cubicBezTo>
                  <a:pt x="10610" y="9198"/>
                  <a:pt x="10608" y="9197"/>
                  <a:pt x="10606" y="9197"/>
                </a:cubicBezTo>
                <a:cubicBezTo>
                  <a:pt x="10603" y="9206"/>
                  <a:pt x="10602" y="9217"/>
                  <a:pt x="10602" y="9228"/>
                </a:cubicBezTo>
                <a:cubicBezTo>
                  <a:pt x="10602" y="9266"/>
                  <a:pt x="10620" y="9297"/>
                  <a:pt x="10643" y="9297"/>
                </a:cubicBezTo>
                <a:cubicBezTo>
                  <a:pt x="10665" y="9297"/>
                  <a:pt x="10684" y="9266"/>
                  <a:pt x="10684" y="9228"/>
                </a:cubicBezTo>
                <a:cubicBezTo>
                  <a:pt x="10684" y="9199"/>
                  <a:pt x="10672" y="9174"/>
                  <a:pt x="10657" y="9164"/>
                </a:cubicBezTo>
                <a:close/>
                <a:moveTo>
                  <a:pt x="11479" y="9164"/>
                </a:moveTo>
                <a:cubicBezTo>
                  <a:pt x="11458" y="9164"/>
                  <a:pt x="11441" y="9191"/>
                  <a:pt x="11438" y="9225"/>
                </a:cubicBezTo>
                <a:cubicBezTo>
                  <a:pt x="11446" y="9233"/>
                  <a:pt x="11454" y="9237"/>
                  <a:pt x="11463" y="9237"/>
                </a:cubicBezTo>
                <a:lnTo>
                  <a:pt x="11493" y="9237"/>
                </a:lnTo>
                <a:cubicBezTo>
                  <a:pt x="11478" y="9222"/>
                  <a:pt x="11484" y="9192"/>
                  <a:pt x="11489" y="9167"/>
                </a:cubicBezTo>
                <a:cubicBezTo>
                  <a:pt x="11486" y="9166"/>
                  <a:pt x="11482" y="9164"/>
                  <a:pt x="11479" y="9164"/>
                </a:cubicBezTo>
                <a:close/>
                <a:moveTo>
                  <a:pt x="11902" y="9164"/>
                </a:moveTo>
                <a:cubicBezTo>
                  <a:pt x="11879" y="9164"/>
                  <a:pt x="11861" y="9195"/>
                  <a:pt x="11861" y="9233"/>
                </a:cubicBezTo>
                <a:cubicBezTo>
                  <a:pt x="11861" y="9271"/>
                  <a:pt x="11879" y="9301"/>
                  <a:pt x="11902" y="9301"/>
                </a:cubicBezTo>
                <a:cubicBezTo>
                  <a:pt x="11924" y="9301"/>
                  <a:pt x="11943" y="9271"/>
                  <a:pt x="11943" y="9233"/>
                </a:cubicBezTo>
                <a:cubicBezTo>
                  <a:pt x="11943" y="9195"/>
                  <a:pt x="11924" y="9164"/>
                  <a:pt x="11902" y="9164"/>
                </a:cubicBezTo>
                <a:close/>
                <a:moveTo>
                  <a:pt x="12109" y="9164"/>
                </a:moveTo>
                <a:cubicBezTo>
                  <a:pt x="12086" y="9164"/>
                  <a:pt x="12068" y="9195"/>
                  <a:pt x="12068" y="9233"/>
                </a:cubicBezTo>
                <a:cubicBezTo>
                  <a:pt x="12068" y="9271"/>
                  <a:pt x="12086" y="9301"/>
                  <a:pt x="12109" y="9301"/>
                </a:cubicBezTo>
                <a:cubicBezTo>
                  <a:pt x="12132" y="9301"/>
                  <a:pt x="12150" y="9271"/>
                  <a:pt x="12150" y="9233"/>
                </a:cubicBezTo>
                <a:cubicBezTo>
                  <a:pt x="12150" y="9195"/>
                  <a:pt x="12132" y="9164"/>
                  <a:pt x="12109" y="9164"/>
                </a:cubicBezTo>
                <a:close/>
                <a:moveTo>
                  <a:pt x="12323" y="9164"/>
                </a:moveTo>
                <a:cubicBezTo>
                  <a:pt x="12302" y="9164"/>
                  <a:pt x="12286" y="9190"/>
                  <a:pt x="12283" y="9223"/>
                </a:cubicBezTo>
                <a:cubicBezTo>
                  <a:pt x="12284" y="9222"/>
                  <a:pt x="12285" y="9221"/>
                  <a:pt x="12286" y="9220"/>
                </a:cubicBezTo>
                <a:lnTo>
                  <a:pt x="12286" y="9260"/>
                </a:lnTo>
                <a:cubicBezTo>
                  <a:pt x="12292" y="9284"/>
                  <a:pt x="12306" y="9301"/>
                  <a:pt x="12323" y="9301"/>
                </a:cubicBezTo>
                <a:cubicBezTo>
                  <a:pt x="12346" y="9301"/>
                  <a:pt x="12364" y="9271"/>
                  <a:pt x="12364" y="9233"/>
                </a:cubicBezTo>
                <a:cubicBezTo>
                  <a:pt x="12364" y="9195"/>
                  <a:pt x="12346" y="9164"/>
                  <a:pt x="12323" y="9164"/>
                </a:cubicBezTo>
                <a:close/>
                <a:moveTo>
                  <a:pt x="12531" y="9164"/>
                </a:moveTo>
                <a:cubicBezTo>
                  <a:pt x="12508" y="9164"/>
                  <a:pt x="12490" y="9195"/>
                  <a:pt x="12490" y="9233"/>
                </a:cubicBezTo>
                <a:cubicBezTo>
                  <a:pt x="12490" y="9271"/>
                  <a:pt x="12508" y="9301"/>
                  <a:pt x="12531" y="9301"/>
                </a:cubicBezTo>
                <a:cubicBezTo>
                  <a:pt x="12554" y="9301"/>
                  <a:pt x="12572" y="9271"/>
                  <a:pt x="12572" y="9233"/>
                </a:cubicBezTo>
                <a:cubicBezTo>
                  <a:pt x="12572" y="9195"/>
                  <a:pt x="12554" y="9164"/>
                  <a:pt x="12531" y="9164"/>
                </a:cubicBezTo>
                <a:close/>
                <a:moveTo>
                  <a:pt x="12738" y="9164"/>
                </a:moveTo>
                <a:cubicBezTo>
                  <a:pt x="12716" y="9164"/>
                  <a:pt x="12697" y="9195"/>
                  <a:pt x="12697" y="9233"/>
                </a:cubicBezTo>
                <a:cubicBezTo>
                  <a:pt x="12697" y="9271"/>
                  <a:pt x="12716" y="9301"/>
                  <a:pt x="12738" y="9301"/>
                </a:cubicBezTo>
                <a:cubicBezTo>
                  <a:pt x="12761" y="9301"/>
                  <a:pt x="12779" y="9271"/>
                  <a:pt x="12779" y="9233"/>
                </a:cubicBezTo>
                <a:cubicBezTo>
                  <a:pt x="12779" y="9195"/>
                  <a:pt x="12761" y="9164"/>
                  <a:pt x="12738" y="9164"/>
                </a:cubicBezTo>
                <a:close/>
                <a:moveTo>
                  <a:pt x="12953" y="9164"/>
                </a:moveTo>
                <a:cubicBezTo>
                  <a:pt x="12931" y="9164"/>
                  <a:pt x="12912" y="9195"/>
                  <a:pt x="12912" y="9233"/>
                </a:cubicBezTo>
                <a:cubicBezTo>
                  <a:pt x="12912" y="9271"/>
                  <a:pt x="12931" y="9301"/>
                  <a:pt x="12953" y="9301"/>
                </a:cubicBezTo>
                <a:cubicBezTo>
                  <a:pt x="12976" y="9301"/>
                  <a:pt x="12994" y="9271"/>
                  <a:pt x="12994" y="9233"/>
                </a:cubicBezTo>
                <a:cubicBezTo>
                  <a:pt x="12994" y="9195"/>
                  <a:pt x="12976" y="9164"/>
                  <a:pt x="12953" y="9164"/>
                </a:cubicBezTo>
                <a:close/>
                <a:moveTo>
                  <a:pt x="13158" y="9164"/>
                </a:moveTo>
                <a:cubicBezTo>
                  <a:pt x="13136" y="9167"/>
                  <a:pt x="13120" y="9196"/>
                  <a:pt x="13120" y="9232"/>
                </a:cubicBezTo>
                <a:cubicBezTo>
                  <a:pt x="13120" y="9270"/>
                  <a:pt x="13138" y="9301"/>
                  <a:pt x="13161" y="9301"/>
                </a:cubicBezTo>
                <a:cubicBezTo>
                  <a:pt x="13183" y="9301"/>
                  <a:pt x="13202" y="9271"/>
                  <a:pt x="13202" y="9233"/>
                </a:cubicBezTo>
                <a:cubicBezTo>
                  <a:pt x="13190" y="9229"/>
                  <a:pt x="13180" y="9222"/>
                  <a:pt x="13174" y="9211"/>
                </a:cubicBezTo>
                <a:cubicBezTo>
                  <a:pt x="13168" y="9198"/>
                  <a:pt x="13163" y="9180"/>
                  <a:pt x="13158" y="9164"/>
                </a:cubicBezTo>
                <a:close/>
                <a:moveTo>
                  <a:pt x="13370" y="9164"/>
                </a:moveTo>
                <a:lnTo>
                  <a:pt x="13370" y="9211"/>
                </a:lnTo>
                <a:cubicBezTo>
                  <a:pt x="13358" y="9217"/>
                  <a:pt x="13343" y="9223"/>
                  <a:pt x="13327" y="9228"/>
                </a:cubicBezTo>
                <a:cubicBezTo>
                  <a:pt x="13327" y="9230"/>
                  <a:pt x="13327" y="9231"/>
                  <a:pt x="13327" y="9232"/>
                </a:cubicBezTo>
                <a:cubicBezTo>
                  <a:pt x="13327" y="9270"/>
                  <a:pt x="13345" y="9301"/>
                  <a:pt x="13368" y="9301"/>
                </a:cubicBezTo>
                <a:cubicBezTo>
                  <a:pt x="13391" y="9301"/>
                  <a:pt x="13409" y="9270"/>
                  <a:pt x="13409" y="9232"/>
                </a:cubicBezTo>
                <a:cubicBezTo>
                  <a:pt x="13409" y="9196"/>
                  <a:pt x="13392" y="9166"/>
                  <a:pt x="13370" y="9164"/>
                </a:cubicBezTo>
                <a:close/>
                <a:moveTo>
                  <a:pt x="13583" y="9164"/>
                </a:moveTo>
                <a:cubicBezTo>
                  <a:pt x="13560" y="9164"/>
                  <a:pt x="13542" y="9195"/>
                  <a:pt x="13542" y="9233"/>
                </a:cubicBezTo>
                <a:cubicBezTo>
                  <a:pt x="13542" y="9271"/>
                  <a:pt x="13560" y="9301"/>
                  <a:pt x="13583" y="9301"/>
                </a:cubicBezTo>
                <a:cubicBezTo>
                  <a:pt x="13605" y="9301"/>
                  <a:pt x="13624" y="9271"/>
                  <a:pt x="13624" y="9233"/>
                </a:cubicBezTo>
                <a:cubicBezTo>
                  <a:pt x="13624" y="9195"/>
                  <a:pt x="13605" y="9164"/>
                  <a:pt x="13583" y="9164"/>
                </a:cubicBezTo>
                <a:close/>
                <a:moveTo>
                  <a:pt x="13790" y="9164"/>
                </a:moveTo>
                <a:cubicBezTo>
                  <a:pt x="13767" y="9164"/>
                  <a:pt x="13749" y="9195"/>
                  <a:pt x="13749" y="9233"/>
                </a:cubicBezTo>
                <a:cubicBezTo>
                  <a:pt x="13749" y="9271"/>
                  <a:pt x="13767" y="9301"/>
                  <a:pt x="13790" y="9301"/>
                </a:cubicBezTo>
                <a:cubicBezTo>
                  <a:pt x="13813" y="9301"/>
                  <a:pt x="13831" y="9271"/>
                  <a:pt x="13831" y="9233"/>
                </a:cubicBezTo>
                <a:cubicBezTo>
                  <a:pt x="13831" y="9195"/>
                  <a:pt x="13813" y="9164"/>
                  <a:pt x="13790" y="9164"/>
                </a:cubicBezTo>
                <a:close/>
                <a:moveTo>
                  <a:pt x="13997" y="9164"/>
                </a:moveTo>
                <a:cubicBezTo>
                  <a:pt x="13975" y="9164"/>
                  <a:pt x="13956" y="9195"/>
                  <a:pt x="13956" y="9233"/>
                </a:cubicBezTo>
                <a:cubicBezTo>
                  <a:pt x="13956" y="9271"/>
                  <a:pt x="13975" y="9301"/>
                  <a:pt x="13997" y="9301"/>
                </a:cubicBezTo>
                <a:cubicBezTo>
                  <a:pt x="14020" y="9301"/>
                  <a:pt x="14038" y="9271"/>
                  <a:pt x="14038" y="9233"/>
                </a:cubicBezTo>
                <a:cubicBezTo>
                  <a:pt x="14038" y="9195"/>
                  <a:pt x="14020" y="9164"/>
                  <a:pt x="13997" y="9164"/>
                </a:cubicBezTo>
                <a:close/>
                <a:moveTo>
                  <a:pt x="14212" y="9164"/>
                </a:moveTo>
                <a:cubicBezTo>
                  <a:pt x="14190" y="9164"/>
                  <a:pt x="14171" y="9195"/>
                  <a:pt x="14171" y="9233"/>
                </a:cubicBezTo>
                <a:cubicBezTo>
                  <a:pt x="14171" y="9271"/>
                  <a:pt x="14190" y="9301"/>
                  <a:pt x="14212" y="9301"/>
                </a:cubicBezTo>
                <a:cubicBezTo>
                  <a:pt x="14235" y="9301"/>
                  <a:pt x="14253" y="9271"/>
                  <a:pt x="14253" y="9233"/>
                </a:cubicBezTo>
                <a:cubicBezTo>
                  <a:pt x="14253" y="9195"/>
                  <a:pt x="14235" y="9164"/>
                  <a:pt x="14212" y="9164"/>
                </a:cubicBezTo>
                <a:close/>
                <a:moveTo>
                  <a:pt x="14420" y="9164"/>
                </a:moveTo>
                <a:cubicBezTo>
                  <a:pt x="14397" y="9164"/>
                  <a:pt x="14379" y="9195"/>
                  <a:pt x="14379" y="9233"/>
                </a:cubicBezTo>
                <a:cubicBezTo>
                  <a:pt x="14379" y="9271"/>
                  <a:pt x="14397" y="9301"/>
                  <a:pt x="14420" y="9301"/>
                </a:cubicBezTo>
                <a:cubicBezTo>
                  <a:pt x="14442" y="9301"/>
                  <a:pt x="14461" y="9271"/>
                  <a:pt x="14461" y="9233"/>
                </a:cubicBezTo>
                <a:cubicBezTo>
                  <a:pt x="14461" y="9195"/>
                  <a:pt x="14442" y="9164"/>
                  <a:pt x="14420" y="9164"/>
                </a:cubicBezTo>
                <a:close/>
                <a:moveTo>
                  <a:pt x="14627" y="9164"/>
                </a:moveTo>
                <a:cubicBezTo>
                  <a:pt x="14604" y="9164"/>
                  <a:pt x="14586" y="9195"/>
                  <a:pt x="14586" y="9233"/>
                </a:cubicBezTo>
                <a:cubicBezTo>
                  <a:pt x="14586" y="9271"/>
                  <a:pt x="14604" y="9301"/>
                  <a:pt x="14627" y="9301"/>
                </a:cubicBezTo>
                <a:cubicBezTo>
                  <a:pt x="14649" y="9301"/>
                  <a:pt x="14668" y="9271"/>
                  <a:pt x="14668" y="9233"/>
                </a:cubicBezTo>
                <a:cubicBezTo>
                  <a:pt x="14668" y="9195"/>
                  <a:pt x="14649" y="9164"/>
                  <a:pt x="14627" y="9164"/>
                </a:cubicBezTo>
                <a:close/>
                <a:moveTo>
                  <a:pt x="14842" y="9164"/>
                </a:moveTo>
                <a:cubicBezTo>
                  <a:pt x="14819" y="9164"/>
                  <a:pt x="14801" y="9195"/>
                  <a:pt x="14801" y="9233"/>
                </a:cubicBezTo>
                <a:cubicBezTo>
                  <a:pt x="14801" y="9271"/>
                  <a:pt x="14819" y="9301"/>
                  <a:pt x="14842" y="9301"/>
                </a:cubicBezTo>
                <a:cubicBezTo>
                  <a:pt x="14864" y="9301"/>
                  <a:pt x="14883" y="9271"/>
                  <a:pt x="14883" y="9233"/>
                </a:cubicBezTo>
                <a:cubicBezTo>
                  <a:pt x="14883" y="9195"/>
                  <a:pt x="14864" y="9164"/>
                  <a:pt x="14842" y="9164"/>
                </a:cubicBezTo>
                <a:close/>
                <a:moveTo>
                  <a:pt x="15049" y="9164"/>
                </a:moveTo>
                <a:cubicBezTo>
                  <a:pt x="15026" y="9164"/>
                  <a:pt x="15008" y="9195"/>
                  <a:pt x="15008" y="9233"/>
                </a:cubicBezTo>
                <a:cubicBezTo>
                  <a:pt x="15008" y="9271"/>
                  <a:pt x="15026" y="9301"/>
                  <a:pt x="15049" y="9301"/>
                </a:cubicBezTo>
                <a:cubicBezTo>
                  <a:pt x="15072" y="9301"/>
                  <a:pt x="15090" y="9271"/>
                  <a:pt x="15090" y="9233"/>
                </a:cubicBezTo>
                <a:cubicBezTo>
                  <a:pt x="15090" y="9195"/>
                  <a:pt x="15072" y="9164"/>
                  <a:pt x="15049" y="9164"/>
                </a:cubicBezTo>
                <a:close/>
                <a:moveTo>
                  <a:pt x="15256" y="9164"/>
                </a:moveTo>
                <a:cubicBezTo>
                  <a:pt x="15234" y="9164"/>
                  <a:pt x="15215" y="9195"/>
                  <a:pt x="15215" y="9233"/>
                </a:cubicBezTo>
                <a:cubicBezTo>
                  <a:pt x="15215" y="9271"/>
                  <a:pt x="15234" y="9301"/>
                  <a:pt x="15256" y="9301"/>
                </a:cubicBezTo>
                <a:cubicBezTo>
                  <a:pt x="15279" y="9301"/>
                  <a:pt x="15297" y="9271"/>
                  <a:pt x="15297" y="9233"/>
                </a:cubicBezTo>
                <a:cubicBezTo>
                  <a:pt x="15297" y="9195"/>
                  <a:pt x="15279" y="9164"/>
                  <a:pt x="15256" y="9164"/>
                </a:cubicBezTo>
                <a:close/>
                <a:moveTo>
                  <a:pt x="15471" y="9164"/>
                </a:moveTo>
                <a:cubicBezTo>
                  <a:pt x="15449" y="9164"/>
                  <a:pt x="15430" y="9195"/>
                  <a:pt x="15430" y="9233"/>
                </a:cubicBezTo>
                <a:cubicBezTo>
                  <a:pt x="15430" y="9271"/>
                  <a:pt x="15449" y="9301"/>
                  <a:pt x="15471" y="9301"/>
                </a:cubicBezTo>
                <a:cubicBezTo>
                  <a:pt x="15494" y="9301"/>
                  <a:pt x="15512" y="9271"/>
                  <a:pt x="15512" y="9233"/>
                </a:cubicBezTo>
                <a:cubicBezTo>
                  <a:pt x="15512" y="9195"/>
                  <a:pt x="15494" y="9164"/>
                  <a:pt x="15471" y="9164"/>
                </a:cubicBezTo>
                <a:close/>
                <a:moveTo>
                  <a:pt x="15679" y="9164"/>
                </a:moveTo>
                <a:cubicBezTo>
                  <a:pt x="15656" y="9164"/>
                  <a:pt x="15638" y="9195"/>
                  <a:pt x="15638" y="9233"/>
                </a:cubicBezTo>
                <a:cubicBezTo>
                  <a:pt x="15638" y="9271"/>
                  <a:pt x="15656" y="9301"/>
                  <a:pt x="15679" y="9301"/>
                </a:cubicBezTo>
                <a:cubicBezTo>
                  <a:pt x="15701" y="9301"/>
                  <a:pt x="15720" y="9271"/>
                  <a:pt x="15720" y="9233"/>
                </a:cubicBezTo>
                <a:cubicBezTo>
                  <a:pt x="15720" y="9195"/>
                  <a:pt x="15701" y="9164"/>
                  <a:pt x="15679" y="9164"/>
                </a:cubicBezTo>
                <a:close/>
                <a:moveTo>
                  <a:pt x="15894" y="9164"/>
                </a:moveTo>
                <a:cubicBezTo>
                  <a:pt x="15871" y="9164"/>
                  <a:pt x="15853" y="9195"/>
                  <a:pt x="15853" y="9233"/>
                </a:cubicBezTo>
                <a:cubicBezTo>
                  <a:pt x="15853" y="9271"/>
                  <a:pt x="15871" y="9301"/>
                  <a:pt x="15894" y="9301"/>
                </a:cubicBezTo>
                <a:cubicBezTo>
                  <a:pt x="15916" y="9301"/>
                  <a:pt x="15935" y="9271"/>
                  <a:pt x="15935" y="9233"/>
                </a:cubicBezTo>
                <a:cubicBezTo>
                  <a:pt x="15935" y="9195"/>
                  <a:pt x="15916" y="9164"/>
                  <a:pt x="15894" y="9164"/>
                </a:cubicBezTo>
                <a:close/>
                <a:moveTo>
                  <a:pt x="16101" y="9164"/>
                </a:moveTo>
                <a:cubicBezTo>
                  <a:pt x="16078" y="9164"/>
                  <a:pt x="16060" y="9195"/>
                  <a:pt x="16060" y="9233"/>
                </a:cubicBezTo>
                <a:cubicBezTo>
                  <a:pt x="16060" y="9271"/>
                  <a:pt x="16078" y="9301"/>
                  <a:pt x="16101" y="9301"/>
                </a:cubicBezTo>
                <a:cubicBezTo>
                  <a:pt x="16123" y="9301"/>
                  <a:pt x="16142" y="9271"/>
                  <a:pt x="16142" y="9233"/>
                </a:cubicBezTo>
                <a:cubicBezTo>
                  <a:pt x="16142" y="9195"/>
                  <a:pt x="16123" y="9164"/>
                  <a:pt x="16101" y="9164"/>
                </a:cubicBezTo>
                <a:close/>
                <a:moveTo>
                  <a:pt x="16308" y="9164"/>
                </a:moveTo>
                <a:cubicBezTo>
                  <a:pt x="16285" y="9164"/>
                  <a:pt x="16267" y="9195"/>
                  <a:pt x="16267" y="9233"/>
                </a:cubicBezTo>
                <a:cubicBezTo>
                  <a:pt x="16267" y="9271"/>
                  <a:pt x="16285" y="9301"/>
                  <a:pt x="16308" y="9301"/>
                </a:cubicBezTo>
                <a:cubicBezTo>
                  <a:pt x="16331" y="9301"/>
                  <a:pt x="16349" y="9271"/>
                  <a:pt x="16349" y="9233"/>
                </a:cubicBezTo>
                <a:cubicBezTo>
                  <a:pt x="16349" y="9195"/>
                  <a:pt x="16331" y="9164"/>
                  <a:pt x="16308" y="9164"/>
                </a:cubicBezTo>
                <a:close/>
                <a:moveTo>
                  <a:pt x="16523" y="9164"/>
                </a:moveTo>
                <a:cubicBezTo>
                  <a:pt x="16500" y="9164"/>
                  <a:pt x="16482" y="9195"/>
                  <a:pt x="16482" y="9233"/>
                </a:cubicBezTo>
                <a:cubicBezTo>
                  <a:pt x="16482" y="9271"/>
                  <a:pt x="16500" y="9301"/>
                  <a:pt x="16523" y="9301"/>
                </a:cubicBezTo>
                <a:cubicBezTo>
                  <a:pt x="16546" y="9301"/>
                  <a:pt x="16564" y="9271"/>
                  <a:pt x="16564" y="9233"/>
                </a:cubicBezTo>
                <a:cubicBezTo>
                  <a:pt x="16564" y="9195"/>
                  <a:pt x="16546" y="9164"/>
                  <a:pt x="16523" y="9164"/>
                </a:cubicBezTo>
                <a:close/>
                <a:moveTo>
                  <a:pt x="16730" y="9164"/>
                </a:moveTo>
                <a:cubicBezTo>
                  <a:pt x="16708" y="9164"/>
                  <a:pt x="16689" y="9195"/>
                  <a:pt x="16689" y="9233"/>
                </a:cubicBezTo>
                <a:cubicBezTo>
                  <a:pt x="16689" y="9271"/>
                  <a:pt x="16708" y="9301"/>
                  <a:pt x="16730" y="9301"/>
                </a:cubicBezTo>
                <a:cubicBezTo>
                  <a:pt x="16753" y="9301"/>
                  <a:pt x="16771" y="9271"/>
                  <a:pt x="16771" y="9233"/>
                </a:cubicBezTo>
                <a:cubicBezTo>
                  <a:pt x="16771" y="9195"/>
                  <a:pt x="16753" y="9164"/>
                  <a:pt x="16730" y="9164"/>
                </a:cubicBezTo>
                <a:close/>
                <a:moveTo>
                  <a:pt x="16938" y="9164"/>
                </a:moveTo>
                <a:cubicBezTo>
                  <a:pt x="16915" y="9164"/>
                  <a:pt x="16897" y="9195"/>
                  <a:pt x="16897" y="9233"/>
                </a:cubicBezTo>
                <a:cubicBezTo>
                  <a:pt x="16897" y="9271"/>
                  <a:pt x="16915" y="9301"/>
                  <a:pt x="16938" y="9301"/>
                </a:cubicBezTo>
                <a:cubicBezTo>
                  <a:pt x="16960" y="9301"/>
                  <a:pt x="16979" y="9271"/>
                  <a:pt x="16979" y="9233"/>
                </a:cubicBezTo>
                <a:cubicBezTo>
                  <a:pt x="16979" y="9195"/>
                  <a:pt x="16960" y="9164"/>
                  <a:pt x="16938" y="9164"/>
                </a:cubicBezTo>
                <a:close/>
                <a:moveTo>
                  <a:pt x="17153" y="9164"/>
                </a:moveTo>
                <a:cubicBezTo>
                  <a:pt x="17130" y="9164"/>
                  <a:pt x="17111" y="9195"/>
                  <a:pt x="17111" y="9233"/>
                </a:cubicBezTo>
                <a:cubicBezTo>
                  <a:pt x="17111" y="9271"/>
                  <a:pt x="17130" y="9301"/>
                  <a:pt x="17153" y="9301"/>
                </a:cubicBezTo>
                <a:cubicBezTo>
                  <a:pt x="17175" y="9301"/>
                  <a:pt x="17194" y="9271"/>
                  <a:pt x="17194" y="9233"/>
                </a:cubicBezTo>
                <a:cubicBezTo>
                  <a:pt x="17194" y="9195"/>
                  <a:pt x="17175" y="9164"/>
                  <a:pt x="17153" y="9164"/>
                </a:cubicBezTo>
                <a:close/>
                <a:moveTo>
                  <a:pt x="17360" y="9164"/>
                </a:moveTo>
                <a:cubicBezTo>
                  <a:pt x="17337" y="9164"/>
                  <a:pt x="17319" y="9195"/>
                  <a:pt x="17319" y="9233"/>
                </a:cubicBezTo>
                <a:cubicBezTo>
                  <a:pt x="17319" y="9271"/>
                  <a:pt x="17337" y="9301"/>
                  <a:pt x="17360" y="9301"/>
                </a:cubicBezTo>
                <a:cubicBezTo>
                  <a:pt x="17382" y="9301"/>
                  <a:pt x="17401" y="9271"/>
                  <a:pt x="17401" y="9233"/>
                </a:cubicBezTo>
                <a:cubicBezTo>
                  <a:pt x="17401" y="9195"/>
                  <a:pt x="17382" y="9164"/>
                  <a:pt x="17360" y="9164"/>
                </a:cubicBezTo>
                <a:close/>
                <a:moveTo>
                  <a:pt x="17792" y="9164"/>
                </a:moveTo>
                <a:cubicBezTo>
                  <a:pt x="17785" y="9180"/>
                  <a:pt x="17775" y="9190"/>
                  <a:pt x="17764" y="9190"/>
                </a:cubicBezTo>
                <a:lnTo>
                  <a:pt x="17764" y="9233"/>
                </a:lnTo>
                <a:cubicBezTo>
                  <a:pt x="17768" y="9242"/>
                  <a:pt x="17773" y="9259"/>
                  <a:pt x="17785" y="9263"/>
                </a:cubicBezTo>
                <a:cubicBezTo>
                  <a:pt x="17785" y="9274"/>
                  <a:pt x="17787" y="9284"/>
                  <a:pt x="17790" y="9294"/>
                </a:cubicBezTo>
                <a:cubicBezTo>
                  <a:pt x="17807" y="9286"/>
                  <a:pt x="17819" y="9259"/>
                  <a:pt x="17819" y="9228"/>
                </a:cubicBezTo>
                <a:cubicBezTo>
                  <a:pt x="17819" y="9199"/>
                  <a:pt x="17807" y="9174"/>
                  <a:pt x="17792" y="9164"/>
                </a:cubicBezTo>
                <a:close/>
                <a:moveTo>
                  <a:pt x="18422" y="9164"/>
                </a:moveTo>
                <a:cubicBezTo>
                  <a:pt x="18412" y="9195"/>
                  <a:pt x="18401" y="9232"/>
                  <a:pt x="18400" y="9232"/>
                </a:cubicBezTo>
                <a:cubicBezTo>
                  <a:pt x="18393" y="9232"/>
                  <a:pt x="18386" y="9253"/>
                  <a:pt x="18378" y="9278"/>
                </a:cubicBezTo>
                <a:cubicBezTo>
                  <a:pt x="18385" y="9289"/>
                  <a:pt x="18395" y="9295"/>
                  <a:pt x="18405" y="9295"/>
                </a:cubicBezTo>
                <a:cubicBezTo>
                  <a:pt x="18428" y="9295"/>
                  <a:pt x="18446" y="9265"/>
                  <a:pt x="18446" y="9227"/>
                </a:cubicBezTo>
                <a:cubicBezTo>
                  <a:pt x="18446" y="9214"/>
                  <a:pt x="18444" y="9202"/>
                  <a:pt x="18440" y="9192"/>
                </a:cubicBezTo>
                <a:cubicBezTo>
                  <a:pt x="18439" y="9192"/>
                  <a:pt x="18438" y="9193"/>
                  <a:pt x="18436" y="9193"/>
                </a:cubicBezTo>
                <a:cubicBezTo>
                  <a:pt x="18432" y="9193"/>
                  <a:pt x="18426" y="9181"/>
                  <a:pt x="18426" y="9172"/>
                </a:cubicBezTo>
                <a:cubicBezTo>
                  <a:pt x="18426" y="9171"/>
                  <a:pt x="18426" y="9170"/>
                  <a:pt x="18426" y="9168"/>
                </a:cubicBezTo>
                <a:cubicBezTo>
                  <a:pt x="18424" y="9167"/>
                  <a:pt x="18423" y="9166"/>
                  <a:pt x="18422" y="9164"/>
                </a:cubicBezTo>
                <a:close/>
                <a:moveTo>
                  <a:pt x="18619" y="9164"/>
                </a:moveTo>
                <a:cubicBezTo>
                  <a:pt x="18596" y="9164"/>
                  <a:pt x="18578" y="9195"/>
                  <a:pt x="18578" y="9233"/>
                </a:cubicBezTo>
                <a:cubicBezTo>
                  <a:pt x="18578" y="9271"/>
                  <a:pt x="18596" y="9301"/>
                  <a:pt x="18619" y="9301"/>
                </a:cubicBezTo>
                <a:cubicBezTo>
                  <a:pt x="18631" y="9301"/>
                  <a:pt x="18643" y="9292"/>
                  <a:pt x="18650" y="9276"/>
                </a:cubicBezTo>
                <a:cubicBezTo>
                  <a:pt x="18651" y="9258"/>
                  <a:pt x="18655" y="9242"/>
                  <a:pt x="18660" y="9228"/>
                </a:cubicBezTo>
                <a:cubicBezTo>
                  <a:pt x="18658" y="9193"/>
                  <a:pt x="18640" y="9164"/>
                  <a:pt x="18619" y="9164"/>
                </a:cubicBezTo>
                <a:close/>
                <a:moveTo>
                  <a:pt x="10400" y="9190"/>
                </a:moveTo>
                <a:cubicBezTo>
                  <a:pt x="10396" y="9200"/>
                  <a:pt x="10394" y="9212"/>
                  <a:pt x="10394" y="9225"/>
                </a:cubicBezTo>
                <a:cubicBezTo>
                  <a:pt x="10394" y="9263"/>
                  <a:pt x="10413" y="9293"/>
                  <a:pt x="10435" y="9293"/>
                </a:cubicBezTo>
                <a:cubicBezTo>
                  <a:pt x="10458" y="9293"/>
                  <a:pt x="10476" y="9263"/>
                  <a:pt x="10476" y="9225"/>
                </a:cubicBezTo>
                <a:cubicBezTo>
                  <a:pt x="10476" y="9224"/>
                  <a:pt x="10476" y="9223"/>
                  <a:pt x="10476" y="9222"/>
                </a:cubicBezTo>
                <a:cubicBezTo>
                  <a:pt x="10471" y="9226"/>
                  <a:pt x="10465" y="9229"/>
                  <a:pt x="10461" y="9229"/>
                </a:cubicBezTo>
                <a:cubicBezTo>
                  <a:pt x="10446" y="9229"/>
                  <a:pt x="10424" y="9200"/>
                  <a:pt x="10400" y="9190"/>
                </a:cubicBezTo>
                <a:close/>
                <a:moveTo>
                  <a:pt x="17956" y="9190"/>
                </a:moveTo>
                <a:cubicBezTo>
                  <a:pt x="17951" y="9201"/>
                  <a:pt x="17948" y="9215"/>
                  <a:pt x="17948" y="9230"/>
                </a:cubicBezTo>
                <a:cubicBezTo>
                  <a:pt x="17948" y="9248"/>
                  <a:pt x="17953" y="9265"/>
                  <a:pt x="17960" y="9277"/>
                </a:cubicBezTo>
                <a:cubicBezTo>
                  <a:pt x="17960" y="9245"/>
                  <a:pt x="17958" y="9217"/>
                  <a:pt x="17956" y="9190"/>
                </a:cubicBezTo>
                <a:close/>
                <a:moveTo>
                  <a:pt x="10259" y="9228"/>
                </a:moveTo>
                <a:cubicBezTo>
                  <a:pt x="10235" y="9241"/>
                  <a:pt x="10211" y="9256"/>
                  <a:pt x="10187" y="9272"/>
                </a:cubicBezTo>
                <a:cubicBezTo>
                  <a:pt x="10195" y="9287"/>
                  <a:pt x="10206" y="9297"/>
                  <a:pt x="10218" y="9297"/>
                </a:cubicBezTo>
                <a:cubicBezTo>
                  <a:pt x="10241" y="9297"/>
                  <a:pt x="10259" y="9266"/>
                  <a:pt x="10259" y="9228"/>
                </a:cubicBezTo>
                <a:close/>
                <a:moveTo>
                  <a:pt x="2773" y="9331"/>
                </a:moveTo>
                <a:cubicBezTo>
                  <a:pt x="2753" y="9331"/>
                  <a:pt x="2737" y="9354"/>
                  <a:pt x="2733" y="9386"/>
                </a:cubicBezTo>
                <a:cubicBezTo>
                  <a:pt x="2734" y="9390"/>
                  <a:pt x="2736" y="9395"/>
                  <a:pt x="2737" y="9399"/>
                </a:cubicBezTo>
                <a:cubicBezTo>
                  <a:pt x="2742" y="9417"/>
                  <a:pt x="2747" y="9436"/>
                  <a:pt x="2752" y="9457"/>
                </a:cubicBezTo>
                <a:cubicBezTo>
                  <a:pt x="2758" y="9464"/>
                  <a:pt x="2765" y="9468"/>
                  <a:pt x="2773" y="9468"/>
                </a:cubicBezTo>
                <a:cubicBezTo>
                  <a:pt x="2796" y="9468"/>
                  <a:pt x="2814" y="9437"/>
                  <a:pt x="2814" y="9399"/>
                </a:cubicBezTo>
                <a:cubicBezTo>
                  <a:pt x="2814" y="9361"/>
                  <a:pt x="2796" y="9331"/>
                  <a:pt x="2773" y="9331"/>
                </a:cubicBezTo>
                <a:close/>
                <a:moveTo>
                  <a:pt x="2981" y="9331"/>
                </a:moveTo>
                <a:cubicBezTo>
                  <a:pt x="2959" y="9331"/>
                  <a:pt x="2940" y="9361"/>
                  <a:pt x="2940" y="9399"/>
                </a:cubicBezTo>
                <a:cubicBezTo>
                  <a:pt x="2940" y="9437"/>
                  <a:pt x="2959" y="9468"/>
                  <a:pt x="2981" y="9468"/>
                </a:cubicBezTo>
                <a:cubicBezTo>
                  <a:pt x="3004" y="9468"/>
                  <a:pt x="3022" y="9437"/>
                  <a:pt x="3022" y="9399"/>
                </a:cubicBezTo>
                <a:cubicBezTo>
                  <a:pt x="3022" y="9361"/>
                  <a:pt x="3004" y="9331"/>
                  <a:pt x="2981" y="9331"/>
                </a:cubicBezTo>
                <a:close/>
                <a:moveTo>
                  <a:pt x="3188" y="9331"/>
                </a:moveTo>
                <a:cubicBezTo>
                  <a:pt x="3166" y="9331"/>
                  <a:pt x="3147" y="9361"/>
                  <a:pt x="3147" y="9399"/>
                </a:cubicBezTo>
                <a:cubicBezTo>
                  <a:pt x="3147" y="9437"/>
                  <a:pt x="3166" y="9468"/>
                  <a:pt x="3188" y="9468"/>
                </a:cubicBezTo>
                <a:cubicBezTo>
                  <a:pt x="3211" y="9468"/>
                  <a:pt x="3230" y="9437"/>
                  <a:pt x="3230" y="9399"/>
                </a:cubicBezTo>
                <a:cubicBezTo>
                  <a:pt x="3230" y="9361"/>
                  <a:pt x="3211" y="9331"/>
                  <a:pt x="3188" y="9331"/>
                </a:cubicBezTo>
                <a:close/>
                <a:moveTo>
                  <a:pt x="3396" y="9331"/>
                </a:moveTo>
                <a:cubicBezTo>
                  <a:pt x="3373" y="9331"/>
                  <a:pt x="3355" y="9361"/>
                  <a:pt x="3355" y="9399"/>
                </a:cubicBezTo>
                <a:cubicBezTo>
                  <a:pt x="3355" y="9437"/>
                  <a:pt x="3373" y="9468"/>
                  <a:pt x="3396" y="9468"/>
                </a:cubicBezTo>
                <a:cubicBezTo>
                  <a:pt x="3418" y="9468"/>
                  <a:pt x="3437" y="9437"/>
                  <a:pt x="3437" y="9399"/>
                </a:cubicBezTo>
                <a:cubicBezTo>
                  <a:pt x="3437" y="9361"/>
                  <a:pt x="3418" y="9331"/>
                  <a:pt x="3396" y="9331"/>
                </a:cubicBezTo>
                <a:close/>
                <a:moveTo>
                  <a:pt x="3611" y="9331"/>
                </a:moveTo>
                <a:cubicBezTo>
                  <a:pt x="3588" y="9331"/>
                  <a:pt x="3570" y="9361"/>
                  <a:pt x="3570" y="9399"/>
                </a:cubicBezTo>
                <a:cubicBezTo>
                  <a:pt x="3570" y="9437"/>
                  <a:pt x="3588" y="9468"/>
                  <a:pt x="3611" y="9468"/>
                </a:cubicBezTo>
                <a:cubicBezTo>
                  <a:pt x="3633" y="9468"/>
                  <a:pt x="3652" y="9437"/>
                  <a:pt x="3652" y="9399"/>
                </a:cubicBezTo>
                <a:cubicBezTo>
                  <a:pt x="3652" y="9361"/>
                  <a:pt x="3633" y="9331"/>
                  <a:pt x="3611" y="9331"/>
                </a:cubicBezTo>
                <a:close/>
                <a:moveTo>
                  <a:pt x="3818" y="9331"/>
                </a:moveTo>
                <a:cubicBezTo>
                  <a:pt x="3795" y="9331"/>
                  <a:pt x="3777" y="9361"/>
                  <a:pt x="3777" y="9399"/>
                </a:cubicBezTo>
                <a:cubicBezTo>
                  <a:pt x="3777" y="9437"/>
                  <a:pt x="3795" y="9468"/>
                  <a:pt x="3818" y="9468"/>
                </a:cubicBezTo>
                <a:cubicBezTo>
                  <a:pt x="3841" y="9468"/>
                  <a:pt x="3859" y="9437"/>
                  <a:pt x="3859" y="9399"/>
                </a:cubicBezTo>
                <a:cubicBezTo>
                  <a:pt x="3859" y="9361"/>
                  <a:pt x="3841" y="9331"/>
                  <a:pt x="3818" y="9331"/>
                </a:cubicBezTo>
                <a:close/>
                <a:moveTo>
                  <a:pt x="4033" y="9331"/>
                </a:moveTo>
                <a:cubicBezTo>
                  <a:pt x="4010" y="9331"/>
                  <a:pt x="3992" y="9361"/>
                  <a:pt x="3992" y="9399"/>
                </a:cubicBezTo>
                <a:cubicBezTo>
                  <a:pt x="3992" y="9437"/>
                  <a:pt x="4010" y="9468"/>
                  <a:pt x="4033" y="9468"/>
                </a:cubicBezTo>
                <a:cubicBezTo>
                  <a:pt x="4056" y="9468"/>
                  <a:pt x="4074" y="9437"/>
                  <a:pt x="4074" y="9399"/>
                </a:cubicBezTo>
                <a:cubicBezTo>
                  <a:pt x="4074" y="9361"/>
                  <a:pt x="4056" y="9331"/>
                  <a:pt x="4033" y="9331"/>
                </a:cubicBezTo>
                <a:close/>
                <a:moveTo>
                  <a:pt x="4240" y="9331"/>
                </a:moveTo>
                <a:cubicBezTo>
                  <a:pt x="4218" y="9331"/>
                  <a:pt x="4199" y="9361"/>
                  <a:pt x="4199" y="9399"/>
                </a:cubicBezTo>
                <a:cubicBezTo>
                  <a:pt x="4199" y="9437"/>
                  <a:pt x="4218" y="9468"/>
                  <a:pt x="4240" y="9468"/>
                </a:cubicBezTo>
                <a:cubicBezTo>
                  <a:pt x="4263" y="9468"/>
                  <a:pt x="4281" y="9437"/>
                  <a:pt x="4281" y="9399"/>
                </a:cubicBezTo>
                <a:cubicBezTo>
                  <a:pt x="4281" y="9361"/>
                  <a:pt x="4263" y="9331"/>
                  <a:pt x="4240" y="9331"/>
                </a:cubicBezTo>
                <a:close/>
                <a:moveTo>
                  <a:pt x="4447" y="9331"/>
                </a:moveTo>
                <a:cubicBezTo>
                  <a:pt x="4425" y="9331"/>
                  <a:pt x="4406" y="9361"/>
                  <a:pt x="4406" y="9399"/>
                </a:cubicBezTo>
                <a:cubicBezTo>
                  <a:pt x="4406" y="9437"/>
                  <a:pt x="4425" y="9468"/>
                  <a:pt x="4447" y="9468"/>
                </a:cubicBezTo>
                <a:cubicBezTo>
                  <a:pt x="4470" y="9468"/>
                  <a:pt x="4489" y="9437"/>
                  <a:pt x="4489" y="9399"/>
                </a:cubicBezTo>
                <a:cubicBezTo>
                  <a:pt x="4489" y="9361"/>
                  <a:pt x="4470" y="9331"/>
                  <a:pt x="4447" y="9331"/>
                </a:cubicBezTo>
                <a:close/>
                <a:moveTo>
                  <a:pt x="4662" y="9331"/>
                </a:moveTo>
                <a:cubicBezTo>
                  <a:pt x="4640" y="9331"/>
                  <a:pt x="4621" y="9361"/>
                  <a:pt x="4621" y="9399"/>
                </a:cubicBezTo>
                <a:cubicBezTo>
                  <a:pt x="4621" y="9437"/>
                  <a:pt x="4640" y="9468"/>
                  <a:pt x="4662" y="9468"/>
                </a:cubicBezTo>
                <a:cubicBezTo>
                  <a:pt x="4685" y="9468"/>
                  <a:pt x="4703" y="9437"/>
                  <a:pt x="4703" y="9399"/>
                </a:cubicBezTo>
                <a:cubicBezTo>
                  <a:pt x="4703" y="9361"/>
                  <a:pt x="4685" y="9331"/>
                  <a:pt x="4662" y="9331"/>
                </a:cubicBezTo>
                <a:close/>
                <a:moveTo>
                  <a:pt x="4870" y="9331"/>
                </a:moveTo>
                <a:cubicBezTo>
                  <a:pt x="4847" y="9331"/>
                  <a:pt x="4829" y="9361"/>
                  <a:pt x="4829" y="9399"/>
                </a:cubicBezTo>
                <a:cubicBezTo>
                  <a:pt x="4829" y="9437"/>
                  <a:pt x="4847" y="9468"/>
                  <a:pt x="4870" y="9468"/>
                </a:cubicBezTo>
                <a:cubicBezTo>
                  <a:pt x="4892" y="9468"/>
                  <a:pt x="4911" y="9437"/>
                  <a:pt x="4911" y="9399"/>
                </a:cubicBezTo>
                <a:cubicBezTo>
                  <a:pt x="4911" y="9361"/>
                  <a:pt x="4892" y="9331"/>
                  <a:pt x="4870" y="9331"/>
                </a:cubicBezTo>
                <a:close/>
                <a:moveTo>
                  <a:pt x="5077" y="9331"/>
                </a:moveTo>
                <a:cubicBezTo>
                  <a:pt x="5054" y="9331"/>
                  <a:pt x="5036" y="9361"/>
                  <a:pt x="5036" y="9399"/>
                </a:cubicBezTo>
                <a:cubicBezTo>
                  <a:pt x="5036" y="9437"/>
                  <a:pt x="5054" y="9468"/>
                  <a:pt x="5077" y="9468"/>
                </a:cubicBezTo>
                <a:cubicBezTo>
                  <a:pt x="5100" y="9468"/>
                  <a:pt x="5118" y="9437"/>
                  <a:pt x="5118" y="9399"/>
                </a:cubicBezTo>
                <a:cubicBezTo>
                  <a:pt x="5118" y="9361"/>
                  <a:pt x="5100" y="9331"/>
                  <a:pt x="5077" y="9331"/>
                </a:cubicBezTo>
                <a:close/>
                <a:moveTo>
                  <a:pt x="5292" y="9331"/>
                </a:moveTo>
                <a:cubicBezTo>
                  <a:pt x="5269" y="9331"/>
                  <a:pt x="5251" y="9361"/>
                  <a:pt x="5251" y="9399"/>
                </a:cubicBezTo>
                <a:cubicBezTo>
                  <a:pt x="5251" y="9437"/>
                  <a:pt x="5269" y="9468"/>
                  <a:pt x="5292" y="9468"/>
                </a:cubicBezTo>
                <a:cubicBezTo>
                  <a:pt x="5315" y="9468"/>
                  <a:pt x="5333" y="9437"/>
                  <a:pt x="5333" y="9399"/>
                </a:cubicBezTo>
                <a:cubicBezTo>
                  <a:pt x="5333" y="9361"/>
                  <a:pt x="5315" y="9331"/>
                  <a:pt x="5292" y="9331"/>
                </a:cubicBezTo>
                <a:close/>
                <a:moveTo>
                  <a:pt x="10121" y="9331"/>
                </a:moveTo>
                <a:cubicBezTo>
                  <a:pt x="10115" y="9331"/>
                  <a:pt x="10110" y="9333"/>
                  <a:pt x="10105" y="9336"/>
                </a:cubicBezTo>
                <a:cubicBezTo>
                  <a:pt x="10105" y="9336"/>
                  <a:pt x="10104" y="9336"/>
                  <a:pt x="10104" y="9336"/>
                </a:cubicBezTo>
                <a:cubicBezTo>
                  <a:pt x="10090" y="9347"/>
                  <a:pt x="10080" y="9371"/>
                  <a:pt x="10080" y="9399"/>
                </a:cubicBezTo>
                <a:cubicBezTo>
                  <a:pt x="10080" y="9437"/>
                  <a:pt x="10098" y="9468"/>
                  <a:pt x="10121" y="9468"/>
                </a:cubicBezTo>
                <a:cubicBezTo>
                  <a:pt x="10143" y="9468"/>
                  <a:pt x="10162" y="9437"/>
                  <a:pt x="10162" y="9399"/>
                </a:cubicBezTo>
                <a:cubicBezTo>
                  <a:pt x="10162" y="9361"/>
                  <a:pt x="10143" y="9331"/>
                  <a:pt x="10121" y="9331"/>
                </a:cubicBezTo>
                <a:close/>
                <a:moveTo>
                  <a:pt x="10328" y="9331"/>
                </a:moveTo>
                <a:cubicBezTo>
                  <a:pt x="10305" y="9331"/>
                  <a:pt x="10287" y="9361"/>
                  <a:pt x="10287" y="9399"/>
                </a:cubicBezTo>
                <a:cubicBezTo>
                  <a:pt x="10287" y="9437"/>
                  <a:pt x="10305" y="9468"/>
                  <a:pt x="10328" y="9468"/>
                </a:cubicBezTo>
                <a:cubicBezTo>
                  <a:pt x="10351" y="9468"/>
                  <a:pt x="10369" y="9437"/>
                  <a:pt x="10369" y="9399"/>
                </a:cubicBezTo>
                <a:cubicBezTo>
                  <a:pt x="10369" y="9361"/>
                  <a:pt x="10351" y="9331"/>
                  <a:pt x="10328" y="9331"/>
                </a:cubicBezTo>
                <a:close/>
                <a:moveTo>
                  <a:pt x="10535" y="9331"/>
                </a:moveTo>
                <a:cubicBezTo>
                  <a:pt x="10513" y="9331"/>
                  <a:pt x="10494" y="9361"/>
                  <a:pt x="10494" y="9399"/>
                </a:cubicBezTo>
                <a:cubicBezTo>
                  <a:pt x="10494" y="9437"/>
                  <a:pt x="10513" y="9468"/>
                  <a:pt x="10535" y="9468"/>
                </a:cubicBezTo>
                <a:cubicBezTo>
                  <a:pt x="10558" y="9468"/>
                  <a:pt x="10576" y="9437"/>
                  <a:pt x="10576" y="9399"/>
                </a:cubicBezTo>
                <a:cubicBezTo>
                  <a:pt x="10576" y="9361"/>
                  <a:pt x="10558" y="9331"/>
                  <a:pt x="10535" y="9331"/>
                </a:cubicBezTo>
                <a:close/>
                <a:moveTo>
                  <a:pt x="10750" y="9331"/>
                </a:moveTo>
                <a:cubicBezTo>
                  <a:pt x="10727" y="9331"/>
                  <a:pt x="10709" y="9361"/>
                  <a:pt x="10709" y="9399"/>
                </a:cubicBezTo>
                <a:cubicBezTo>
                  <a:pt x="10709" y="9437"/>
                  <a:pt x="10727" y="9468"/>
                  <a:pt x="10750" y="9468"/>
                </a:cubicBezTo>
                <a:cubicBezTo>
                  <a:pt x="10767" y="9468"/>
                  <a:pt x="10782" y="9450"/>
                  <a:pt x="10788" y="9426"/>
                </a:cubicBezTo>
                <a:cubicBezTo>
                  <a:pt x="10789" y="9418"/>
                  <a:pt x="10790" y="9409"/>
                  <a:pt x="10791" y="9399"/>
                </a:cubicBezTo>
                <a:cubicBezTo>
                  <a:pt x="10791" y="9399"/>
                  <a:pt x="10791" y="9398"/>
                  <a:pt x="10791" y="9397"/>
                </a:cubicBezTo>
                <a:cubicBezTo>
                  <a:pt x="10790" y="9360"/>
                  <a:pt x="10772" y="9331"/>
                  <a:pt x="10750" y="9331"/>
                </a:cubicBezTo>
                <a:close/>
                <a:moveTo>
                  <a:pt x="12424" y="9331"/>
                </a:moveTo>
                <a:cubicBezTo>
                  <a:pt x="12401" y="9331"/>
                  <a:pt x="12383" y="9361"/>
                  <a:pt x="12383" y="9399"/>
                </a:cubicBezTo>
                <a:cubicBezTo>
                  <a:pt x="12383" y="9437"/>
                  <a:pt x="12401" y="9468"/>
                  <a:pt x="12424" y="9468"/>
                </a:cubicBezTo>
                <a:cubicBezTo>
                  <a:pt x="12446" y="9468"/>
                  <a:pt x="12465" y="9437"/>
                  <a:pt x="12465" y="9399"/>
                </a:cubicBezTo>
                <a:cubicBezTo>
                  <a:pt x="12465" y="9361"/>
                  <a:pt x="12446" y="9331"/>
                  <a:pt x="12424" y="9331"/>
                </a:cubicBezTo>
                <a:close/>
                <a:moveTo>
                  <a:pt x="12639" y="9331"/>
                </a:moveTo>
                <a:cubicBezTo>
                  <a:pt x="12616" y="9331"/>
                  <a:pt x="12598" y="9361"/>
                  <a:pt x="12598" y="9399"/>
                </a:cubicBezTo>
                <a:cubicBezTo>
                  <a:pt x="12598" y="9437"/>
                  <a:pt x="12616" y="9468"/>
                  <a:pt x="12639" y="9468"/>
                </a:cubicBezTo>
                <a:cubicBezTo>
                  <a:pt x="12661" y="9468"/>
                  <a:pt x="12680" y="9437"/>
                  <a:pt x="12680" y="9399"/>
                </a:cubicBezTo>
                <a:cubicBezTo>
                  <a:pt x="12680" y="9361"/>
                  <a:pt x="12661" y="9331"/>
                  <a:pt x="12639" y="9331"/>
                </a:cubicBezTo>
                <a:close/>
                <a:moveTo>
                  <a:pt x="12846" y="9331"/>
                </a:moveTo>
                <a:cubicBezTo>
                  <a:pt x="12823" y="9331"/>
                  <a:pt x="12805" y="9361"/>
                  <a:pt x="12805" y="9399"/>
                </a:cubicBezTo>
                <a:cubicBezTo>
                  <a:pt x="12805" y="9437"/>
                  <a:pt x="12823" y="9468"/>
                  <a:pt x="12846" y="9468"/>
                </a:cubicBezTo>
                <a:cubicBezTo>
                  <a:pt x="12868" y="9468"/>
                  <a:pt x="12887" y="9437"/>
                  <a:pt x="12887" y="9399"/>
                </a:cubicBezTo>
                <a:cubicBezTo>
                  <a:pt x="12887" y="9361"/>
                  <a:pt x="12868" y="9331"/>
                  <a:pt x="12846" y="9331"/>
                </a:cubicBezTo>
                <a:close/>
                <a:moveTo>
                  <a:pt x="13053" y="9331"/>
                </a:moveTo>
                <a:cubicBezTo>
                  <a:pt x="13030" y="9331"/>
                  <a:pt x="13012" y="9361"/>
                  <a:pt x="13012" y="9399"/>
                </a:cubicBezTo>
                <a:cubicBezTo>
                  <a:pt x="13012" y="9437"/>
                  <a:pt x="13030" y="9468"/>
                  <a:pt x="13053" y="9468"/>
                </a:cubicBezTo>
                <a:cubicBezTo>
                  <a:pt x="13076" y="9468"/>
                  <a:pt x="13094" y="9437"/>
                  <a:pt x="13094" y="9399"/>
                </a:cubicBezTo>
                <a:cubicBezTo>
                  <a:pt x="13094" y="9361"/>
                  <a:pt x="13076" y="9331"/>
                  <a:pt x="13053" y="9331"/>
                </a:cubicBezTo>
                <a:close/>
                <a:moveTo>
                  <a:pt x="13268" y="9331"/>
                </a:moveTo>
                <a:cubicBezTo>
                  <a:pt x="13245" y="9331"/>
                  <a:pt x="13227" y="9361"/>
                  <a:pt x="13227" y="9399"/>
                </a:cubicBezTo>
                <a:cubicBezTo>
                  <a:pt x="13227" y="9437"/>
                  <a:pt x="13245" y="9468"/>
                  <a:pt x="13268" y="9468"/>
                </a:cubicBezTo>
                <a:cubicBezTo>
                  <a:pt x="13291" y="9468"/>
                  <a:pt x="13309" y="9437"/>
                  <a:pt x="13309" y="9399"/>
                </a:cubicBezTo>
                <a:cubicBezTo>
                  <a:pt x="13309" y="9361"/>
                  <a:pt x="13291" y="9331"/>
                  <a:pt x="13268" y="9331"/>
                </a:cubicBezTo>
                <a:close/>
                <a:moveTo>
                  <a:pt x="13475" y="9331"/>
                </a:moveTo>
                <a:cubicBezTo>
                  <a:pt x="13453" y="9331"/>
                  <a:pt x="13434" y="9361"/>
                  <a:pt x="13434" y="9399"/>
                </a:cubicBezTo>
                <a:cubicBezTo>
                  <a:pt x="13434" y="9437"/>
                  <a:pt x="13453" y="9468"/>
                  <a:pt x="13475" y="9468"/>
                </a:cubicBezTo>
                <a:cubicBezTo>
                  <a:pt x="13498" y="9468"/>
                  <a:pt x="13516" y="9437"/>
                  <a:pt x="13516" y="9399"/>
                </a:cubicBezTo>
                <a:cubicBezTo>
                  <a:pt x="13516" y="9361"/>
                  <a:pt x="13498" y="9331"/>
                  <a:pt x="13475" y="9331"/>
                </a:cubicBezTo>
                <a:close/>
                <a:moveTo>
                  <a:pt x="13683" y="9331"/>
                </a:moveTo>
                <a:cubicBezTo>
                  <a:pt x="13660" y="9331"/>
                  <a:pt x="13642" y="9361"/>
                  <a:pt x="13642" y="9399"/>
                </a:cubicBezTo>
                <a:cubicBezTo>
                  <a:pt x="13642" y="9437"/>
                  <a:pt x="13660" y="9468"/>
                  <a:pt x="13683" y="9468"/>
                </a:cubicBezTo>
                <a:cubicBezTo>
                  <a:pt x="13705" y="9468"/>
                  <a:pt x="13724" y="9437"/>
                  <a:pt x="13724" y="9399"/>
                </a:cubicBezTo>
                <a:cubicBezTo>
                  <a:pt x="13724" y="9361"/>
                  <a:pt x="13705" y="9331"/>
                  <a:pt x="13683" y="9331"/>
                </a:cubicBezTo>
                <a:close/>
                <a:moveTo>
                  <a:pt x="13898" y="9331"/>
                </a:moveTo>
                <a:cubicBezTo>
                  <a:pt x="13875" y="9331"/>
                  <a:pt x="13857" y="9361"/>
                  <a:pt x="13857" y="9399"/>
                </a:cubicBezTo>
                <a:cubicBezTo>
                  <a:pt x="13857" y="9437"/>
                  <a:pt x="13875" y="9468"/>
                  <a:pt x="13898" y="9468"/>
                </a:cubicBezTo>
                <a:cubicBezTo>
                  <a:pt x="13920" y="9468"/>
                  <a:pt x="13939" y="9437"/>
                  <a:pt x="13939" y="9399"/>
                </a:cubicBezTo>
                <a:cubicBezTo>
                  <a:pt x="13939" y="9361"/>
                  <a:pt x="13920" y="9331"/>
                  <a:pt x="13898" y="9331"/>
                </a:cubicBezTo>
                <a:close/>
                <a:moveTo>
                  <a:pt x="14105" y="9331"/>
                </a:moveTo>
                <a:cubicBezTo>
                  <a:pt x="14082" y="9331"/>
                  <a:pt x="14064" y="9361"/>
                  <a:pt x="14064" y="9399"/>
                </a:cubicBezTo>
                <a:cubicBezTo>
                  <a:pt x="14064" y="9437"/>
                  <a:pt x="14082" y="9468"/>
                  <a:pt x="14105" y="9468"/>
                </a:cubicBezTo>
                <a:cubicBezTo>
                  <a:pt x="14127" y="9468"/>
                  <a:pt x="14146" y="9437"/>
                  <a:pt x="14146" y="9399"/>
                </a:cubicBezTo>
                <a:cubicBezTo>
                  <a:pt x="14146" y="9361"/>
                  <a:pt x="14127" y="9331"/>
                  <a:pt x="14105" y="9331"/>
                </a:cubicBezTo>
                <a:close/>
                <a:moveTo>
                  <a:pt x="14312" y="9331"/>
                </a:moveTo>
                <a:cubicBezTo>
                  <a:pt x="14289" y="9331"/>
                  <a:pt x="14271" y="9361"/>
                  <a:pt x="14271" y="9399"/>
                </a:cubicBezTo>
                <a:cubicBezTo>
                  <a:pt x="14271" y="9437"/>
                  <a:pt x="14289" y="9468"/>
                  <a:pt x="14312" y="9468"/>
                </a:cubicBezTo>
                <a:cubicBezTo>
                  <a:pt x="14335" y="9468"/>
                  <a:pt x="14353" y="9437"/>
                  <a:pt x="14353" y="9399"/>
                </a:cubicBezTo>
                <a:cubicBezTo>
                  <a:pt x="14353" y="9361"/>
                  <a:pt x="14335" y="9331"/>
                  <a:pt x="14312" y="9331"/>
                </a:cubicBezTo>
                <a:close/>
                <a:moveTo>
                  <a:pt x="14527" y="9331"/>
                </a:moveTo>
                <a:cubicBezTo>
                  <a:pt x="14504" y="9331"/>
                  <a:pt x="14486" y="9361"/>
                  <a:pt x="14486" y="9399"/>
                </a:cubicBezTo>
                <a:cubicBezTo>
                  <a:pt x="14486" y="9437"/>
                  <a:pt x="14504" y="9468"/>
                  <a:pt x="14527" y="9468"/>
                </a:cubicBezTo>
                <a:cubicBezTo>
                  <a:pt x="14550" y="9468"/>
                  <a:pt x="14568" y="9437"/>
                  <a:pt x="14568" y="9399"/>
                </a:cubicBezTo>
                <a:cubicBezTo>
                  <a:pt x="14568" y="9361"/>
                  <a:pt x="14550" y="9331"/>
                  <a:pt x="14527" y="9331"/>
                </a:cubicBezTo>
                <a:close/>
                <a:moveTo>
                  <a:pt x="14734" y="9331"/>
                </a:moveTo>
                <a:cubicBezTo>
                  <a:pt x="14712" y="9331"/>
                  <a:pt x="14693" y="9361"/>
                  <a:pt x="14693" y="9399"/>
                </a:cubicBezTo>
                <a:cubicBezTo>
                  <a:pt x="14693" y="9437"/>
                  <a:pt x="14712" y="9468"/>
                  <a:pt x="14734" y="9468"/>
                </a:cubicBezTo>
                <a:cubicBezTo>
                  <a:pt x="14757" y="9468"/>
                  <a:pt x="14775" y="9437"/>
                  <a:pt x="14775" y="9399"/>
                </a:cubicBezTo>
                <a:cubicBezTo>
                  <a:pt x="14775" y="9361"/>
                  <a:pt x="14757" y="9331"/>
                  <a:pt x="14734" y="9331"/>
                </a:cubicBezTo>
                <a:close/>
                <a:moveTo>
                  <a:pt x="14942" y="9331"/>
                </a:moveTo>
                <a:cubicBezTo>
                  <a:pt x="14919" y="9331"/>
                  <a:pt x="14901" y="9361"/>
                  <a:pt x="14901" y="9399"/>
                </a:cubicBezTo>
                <a:cubicBezTo>
                  <a:pt x="14901" y="9437"/>
                  <a:pt x="14919" y="9468"/>
                  <a:pt x="14942" y="9468"/>
                </a:cubicBezTo>
                <a:cubicBezTo>
                  <a:pt x="14964" y="9468"/>
                  <a:pt x="14983" y="9437"/>
                  <a:pt x="14983" y="9399"/>
                </a:cubicBezTo>
                <a:cubicBezTo>
                  <a:pt x="14983" y="9361"/>
                  <a:pt x="14964" y="9331"/>
                  <a:pt x="14942" y="9331"/>
                </a:cubicBezTo>
                <a:close/>
                <a:moveTo>
                  <a:pt x="15157" y="9331"/>
                </a:moveTo>
                <a:cubicBezTo>
                  <a:pt x="15134" y="9331"/>
                  <a:pt x="15116" y="9361"/>
                  <a:pt x="15116" y="9399"/>
                </a:cubicBezTo>
                <a:cubicBezTo>
                  <a:pt x="15116" y="9437"/>
                  <a:pt x="15134" y="9468"/>
                  <a:pt x="15157" y="9468"/>
                </a:cubicBezTo>
                <a:cubicBezTo>
                  <a:pt x="15179" y="9468"/>
                  <a:pt x="15198" y="9437"/>
                  <a:pt x="15198" y="9399"/>
                </a:cubicBezTo>
                <a:cubicBezTo>
                  <a:pt x="15198" y="9361"/>
                  <a:pt x="15179" y="9331"/>
                  <a:pt x="15157" y="9331"/>
                </a:cubicBezTo>
                <a:close/>
                <a:moveTo>
                  <a:pt x="15364" y="9331"/>
                </a:moveTo>
                <a:cubicBezTo>
                  <a:pt x="15341" y="9331"/>
                  <a:pt x="15323" y="9361"/>
                  <a:pt x="15323" y="9399"/>
                </a:cubicBezTo>
                <a:cubicBezTo>
                  <a:pt x="15323" y="9437"/>
                  <a:pt x="15341" y="9468"/>
                  <a:pt x="15364" y="9468"/>
                </a:cubicBezTo>
                <a:cubicBezTo>
                  <a:pt x="15386" y="9468"/>
                  <a:pt x="15405" y="9437"/>
                  <a:pt x="15405" y="9399"/>
                </a:cubicBezTo>
                <a:cubicBezTo>
                  <a:pt x="15405" y="9361"/>
                  <a:pt x="15386" y="9331"/>
                  <a:pt x="15364" y="9331"/>
                </a:cubicBezTo>
                <a:close/>
                <a:moveTo>
                  <a:pt x="15579" y="9331"/>
                </a:moveTo>
                <a:cubicBezTo>
                  <a:pt x="15556" y="9331"/>
                  <a:pt x="15538" y="9361"/>
                  <a:pt x="15538" y="9399"/>
                </a:cubicBezTo>
                <a:cubicBezTo>
                  <a:pt x="15538" y="9437"/>
                  <a:pt x="15556" y="9468"/>
                  <a:pt x="15579" y="9468"/>
                </a:cubicBezTo>
                <a:cubicBezTo>
                  <a:pt x="15601" y="9468"/>
                  <a:pt x="15620" y="9437"/>
                  <a:pt x="15620" y="9399"/>
                </a:cubicBezTo>
                <a:cubicBezTo>
                  <a:pt x="15620" y="9361"/>
                  <a:pt x="15601" y="9331"/>
                  <a:pt x="15579" y="9331"/>
                </a:cubicBezTo>
                <a:close/>
                <a:moveTo>
                  <a:pt x="15786" y="9331"/>
                </a:moveTo>
                <a:cubicBezTo>
                  <a:pt x="15763" y="9331"/>
                  <a:pt x="15745" y="9361"/>
                  <a:pt x="15745" y="9399"/>
                </a:cubicBezTo>
                <a:cubicBezTo>
                  <a:pt x="15745" y="9437"/>
                  <a:pt x="15763" y="9468"/>
                  <a:pt x="15786" y="9468"/>
                </a:cubicBezTo>
                <a:cubicBezTo>
                  <a:pt x="15809" y="9468"/>
                  <a:pt x="15827" y="9437"/>
                  <a:pt x="15827" y="9399"/>
                </a:cubicBezTo>
                <a:cubicBezTo>
                  <a:pt x="15827" y="9361"/>
                  <a:pt x="15809" y="9331"/>
                  <a:pt x="15786" y="9331"/>
                </a:cubicBezTo>
                <a:close/>
                <a:moveTo>
                  <a:pt x="15993" y="9331"/>
                </a:moveTo>
                <a:cubicBezTo>
                  <a:pt x="15971" y="9331"/>
                  <a:pt x="15952" y="9361"/>
                  <a:pt x="15952" y="9399"/>
                </a:cubicBezTo>
                <a:cubicBezTo>
                  <a:pt x="15952" y="9437"/>
                  <a:pt x="15971" y="9468"/>
                  <a:pt x="15993" y="9468"/>
                </a:cubicBezTo>
                <a:cubicBezTo>
                  <a:pt x="16016" y="9468"/>
                  <a:pt x="16034" y="9437"/>
                  <a:pt x="16034" y="9399"/>
                </a:cubicBezTo>
                <a:cubicBezTo>
                  <a:pt x="16034" y="9361"/>
                  <a:pt x="16016" y="9331"/>
                  <a:pt x="15993" y="9331"/>
                </a:cubicBezTo>
                <a:close/>
                <a:moveTo>
                  <a:pt x="16208" y="9331"/>
                </a:moveTo>
                <a:cubicBezTo>
                  <a:pt x="16186" y="9331"/>
                  <a:pt x="16167" y="9361"/>
                  <a:pt x="16167" y="9399"/>
                </a:cubicBezTo>
                <a:cubicBezTo>
                  <a:pt x="16167" y="9437"/>
                  <a:pt x="16186" y="9468"/>
                  <a:pt x="16208" y="9468"/>
                </a:cubicBezTo>
                <a:cubicBezTo>
                  <a:pt x="16231" y="9468"/>
                  <a:pt x="16249" y="9437"/>
                  <a:pt x="16249" y="9399"/>
                </a:cubicBezTo>
                <a:cubicBezTo>
                  <a:pt x="16249" y="9361"/>
                  <a:pt x="16231" y="9331"/>
                  <a:pt x="16208" y="9331"/>
                </a:cubicBezTo>
                <a:close/>
                <a:moveTo>
                  <a:pt x="16416" y="9331"/>
                </a:moveTo>
                <a:cubicBezTo>
                  <a:pt x="16393" y="9331"/>
                  <a:pt x="16375" y="9361"/>
                  <a:pt x="16375" y="9399"/>
                </a:cubicBezTo>
                <a:cubicBezTo>
                  <a:pt x="16375" y="9437"/>
                  <a:pt x="16393" y="9468"/>
                  <a:pt x="16416" y="9468"/>
                </a:cubicBezTo>
                <a:cubicBezTo>
                  <a:pt x="16438" y="9468"/>
                  <a:pt x="16457" y="9437"/>
                  <a:pt x="16457" y="9399"/>
                </a:cubicBezTo>
                <a:cubicBezTo>
                  <a:pt x="16457" y="9361"/>
                  <a:pt x="16438" y="9331"/>
                  <a:pt x="16416" y="9331"/>
                </a:cubicBezTo>
                <a:close/>
                <a:moveTo>
                  <a:pt x="16623" y="9331"/>
                </a:moveTo>
                <a:cubicBezTo>
                  <a:pt x="16600" y="9331"/>
                  <a:pt x="16582" y="9361"/>
                  <a:pt x="16582" y="9399"/>
                </a:cubicBezTo>
                <a:cubicBezTo>
                  <a:pt x="16582" y="9437"/>
                  <a:pt x="16600" y="9468"/>
                  <a:pt x="16623" y="9468"/>
                </a:cubicBezTo>
                <a:cubicBezTo>
                  <a:pt x="16645" y="9468"/>
                  <a:pt x="16664" y="9437"/>
                  <a:pt x="16664" y="9399"/>
                </a:cubicBezTo>
                <a:cubicBezTo>
                  <a:pt x="16664" y="9361"/>
                  <a:pt x="16645" y="9331"/>
                  <a:pt x="16623" y="9331"/>
                </a:cubicBezTo>
                <a:close/>
                <a:moveTo>
                  <a:pt x="16838" y="9331"/>
                </a:moveTo>
                <a:cubicBezTo>
                  <a:pt x="16815" y="9331"/>
                  <a:pt x="16797" y="9361"/>
                  <a:pt x="16797" y="9399"/>
                </a:cubicBezTo>
                <a:cubicBezTo>
                  <a:pt x="16797" y="9437"/>
                  <a:pt x="16815" y="9468"/>
                  <a:pt x="16838" y="9468"/>
                </a:cubicBezTo>
                <a:cubicBezTo>
                  <a:pt x="16860" y="9468"/>
                  <a:pt x="16879" y="9437"/>
                  <a:pt x="16879" y="9399"/>
                </a:cubicBezTo>
                <a:cubicBezTo>
                  <a:pt x="16879" y="9361"/>
                  <a:pt x="16860" y="9331"/>
                  <a:pt x="16838" y="9331"/>
                </a:cubicBezTo>
                <a:close/>
                <a:moveTo>
                  <a:pt x="17045" y="9331"/>
                </a:moveTo>
                <a:cubicBezTo>
                  <a:pt x="17022" y="9331"/>
                  <a:pt x="17004" y="9361"/>
                  <a:pt x="17004" y="9399"/>
                </a:cubicBezTo>
                <a:cubicBezTo>
                  <a:pt x="17004" y="9437"/>
                  <a:pt x="17022" y="9468"/>
                  <a:pt x="17045" y="9468"/>
                </a:cubicBezTo>
                <a:cubicBezTo>
                  <a:pt x="17068" y="9468"/>
                  <a:pt x="17086" y="9437"/>
                  <a:pt x="17086" y="9399"/>
                </a:cubicBezTo>
                <a:cubicBezTo>
                  <a:pt x="17086" y="9361"/>
                  <a:pt x="17068" y="9331"/>
                  <a:pt x="17045" y="9331"/>
                </a:cubicBezTo>
                <a:close/>
                <a:moveTo>
                  <a:pt x="17252" y="9331"/>
                </a:moveTo>
                <a:cubicBezTo>
                  <a:pt x="17230" y="9331"/>
                  <a:pt x="17211" y="9361"/>
                  <a:pt x="17211" y="9399"/>
                </a:cubicBezTo>
                <a:cubicBezTo>
                  <a:pt x="17211" y="9437"/>
                  <a:pt x="17230" y="9468"/>
                  <a:pt x="17252" y="9468"/>
                </a:cubicBezTo>
                <a:cubicBezTo>
                  <a:pt x="17275" y="9468"/>
                  <a:pt x="17293" y="9437"/>
                  <a:pt x="17293" y="9399"/>
                </a:cubicBezTo>
                <a:cubicBezTo>
                  <a:pt x="17293" y="9361"/>
                  <a:pt x="17275" y="9331"/>
                  <a:pt x="17252" y="9331"/>
                </a:cubicBezTo>
                <a:close/>
                <a:moveTo>
                  <a:pt x="17882" y="9331"/>
                </a:moveTo>
                <a:cubicBezTo>
                  <a:pt x="17859" y="9331"/>
                  <a:pt x="17841" y="9361"/>
                  <a:pt x="17841" y="9399"/>
                </a:cubicBezTo>
                <a:cubicBezTo>
                  <a:pt x="17841" y="9426"/>
                  <a:pt x="17850" y="9449"/>
                  <a:pt x="17864" y="9460"/>
                </a:cubicBezTo>
                <a:cubicBezTo>
                  <a:pt x="17869" y="9456"/>
                  <a:pt x="17875" y="9453"/>
                  <a:pt x="17882" y="9450"/>
                </a:cubicBezTo>
                <a:cubicBezTo>
                  <a:pt x="17895" y="9445"/>
                  <a:pt x="17909" y="9441"/>
                  <a:pt x="17915" y="9438"/>
                </a:cubicBezTo>
                <a:cubicBezTo>
                  <a:pt x="17915" y="9437"/>
                  <a:pt x="17916" y="9437"/>
                  <a:pt x="17916" y="9437"/>
                </a:cubicBezTo>
                <a:cubicBezTo>
                  <a:pt x="17920" y="9426"/>
                  <a:pt x="17923" y="9413"/>
                  <a:pt x="17923" y="9399"/>
                </a:cubicBezTo>
                <a:cubicBezTo>
                  <a:pt x="17923" y="9361"/>
                  <a:pt x="17904" y="9331"/>
                  <a:pt x="17882" y="9331"/>
                </a:cubicBezTo>
                <a:close/>
                <a:moveTo>
                  <a:pt x="18511" y="9331"/>
                </a:moveTo>
                <a:cubicBezTo>
                  <a:pt x="18489" y="9331"/>
                  <a:pt x="18470" y="9361"/>
                  <a:pt x="18470" y="9399"/>
                </a:cubicBezTo>
                <a:cubicBezTo>
                  <a:pt x="18470" y="9437"/>
                  <a:pt x="18489" y="9468"/>
                  <a:pt x="18511" y="9468"/>
                </a:cubicBezTo>
                <a:cubicBezTo>
                  <a:pt x="18513" y="9468"/>
                  <a:pt x="18514" y="9467"/>
                  <a:pt x="18515" y="9467"/>
                </a:cubicBezTo>
                <a:cubicBezTo>
                  <a:pt x="18516" y="9464"/>
                  <a:pt x="18518" y="9462"/>
                  <a:pt x="18519" y="9459"/>
                </a:cubicBezTo>
                <a:lnTo>
                  <a:pt x="18530" y="9459"/>
                </a:lnTo>
                <a:cubicBezTo>
                  <a:pt x="18543" y="9448"/>
                  <a:pt x="18552" y="9425"/>
                  <a:pt x="18552" y="9399"/>
                </a:cubicBezTo>
                <a:cubicBezTo>
                  <a:pt x="18552" y="9361"/>
                  <a:pt x="18534" y="9331"/>
                  <a:pt x="18511" y="9331"/>
                </a:cubicBezTo>
                <a:close/>
                <a:moveTo>
                  <a:pt x="5471" y="9356"/>
                </a:moveTo>
                <a:cubicBezTo>
                  <a:pt x="5463" y="9369"/>
                  <a:pt x="5458" y="9386"/>
                  <a:pt x="5458" y="9406"/>
                </a:cubicBezTo>
                <a:cubicBezTo>
                  <a:pt x="5458" y="9420"/>
                  <a:pt x="5461" y="9433"/>
                  <a:pt x="5465" y="9444"/>
                </a:cubicBezTo>
                <a:cubicBezTo>
                  <a:pt x="5465" y="9444"/>
                  <a:pt x="5465" y="9432"/>
                  <a:pt x="5465" y="9432"/>
                </a:cubicBezTo>
                <a:cubicBezTo>
                  <a:pt x="5482" y="9432"/>
                  <a:pt x="5491" y="9434"/>
                  <a:pt x="5496" y="9406"/>
                </a:cubicBezTo>
                <a:cubicBezTo>
                  <a:pt x="5497" y="9401"/>
                  <a:pt x="5498" y="9395"/>
                  <a:pt x="5498" y="9388"/>
                </a:cubicBezTo>
                <a:cubicBezTo>
                  <a:pt x="5488" y="9385"/>
                  <a:pt x="5479" y="9381"/>
                  <a:pt x="5471" y="9356"/>
                </a:cubicBezTo>
                <a:close/>
                <a:moveTo>
                  <a:pt x="18338" y="9369"/>
                </a:moveTo>
                <a:cubicBezTo>
                  <a:pt x="18337" y="9369"/>
                  <a:pt x="18336" y="9370"/>
                  <a:pt x="18336" y="9370"/>
                </a:cubicBezTo>
                <a:lnTo>
                  <a:pt x="18304" y="9370"/>
                </a:lnTo>
                <a:lnTo>
                  <a:pt x="18270" y="9370"/>
                </a:lnTo>
                <a:cubicBezTo>
                  <a:pt x="18266" y="9381"/>
                  <a:pt x="18263" y="9394"/>
                  <a:pt x="18263" y="9408"/>
                </a:cubicBezTo>
                <a:cubicBezTo>
                  <a:pt x="18263" y="9446"/>
                  <a:pt x="18281" y="9477"/>
                  <a:pt x="18304" y="9477"/>
                </a:cubicBezTo>
                <a:cubicBezTo>
                  <a:pt x="18327" y="9477"/>
                  <a:pt x="18345" y="9446"/>
                  <a:pt x="18345" y="9408"/>
                </a:cubicBezTo>
                <a:cubicBezTo>
                  <a:pt x="18345" y="9394"/>
                  <a:pt x="18342" y="9380"/>
                  <a:pt x="18338" y="9369"/>
                </a:cubicBezTo>
                <a:close/>
                <a:moveTo>
                  <a:pt x="12190" y="9395"/>
                </a:moveTo>
                <a:cubicBezTo>
                  <a:pt x="12186" y="9396"/>
                  <a:pt x="12181" y="9398"/>
                  <a:pt x="12176" y="9401"/>
                </a:cubicBezTo>
                <a:cubicBezTo>
                  <a:pt x="12176" y="9403"/>
                  <a:pt x="12175" y="9405"/>
                  <a:pt x="12175" y="9407"/>
                </a:cubicBezTo>
                <a:cubicBezTo>
                  <a:pt x="12175" y="9414"/>
                  <a:pt x="12176" y="9420"/>
                  <a:pt x="12177" y="9426"/>
                </a:cubicBezTo>
                <a:cubicBezTo>
                  <a:pt x="12182" y="9424"/>
                  <a:pt x="12185" y="9421"/>
                  <a:pt x="12188" y="9407"/>
                </a:cubicBezTo>
                <a:cubicBezTo>
                  <a:pt x="12189" y="9404"/>
                  <a:pt x="12189" y="9400"/>
                  <a:pt x="12190" y="9395"/>
                </a:cubicBezTo>
                <a:close/>
                <a:moveTo>
                  <a:pt x="11588" y="9433"/>
                </a:moveTo>
                <a:cubicBezTo>
                  <a:pt x="11576" y="9433"/>
                  <a:pt x="11565" y="9435"/>
                  <a:pt x="11554" y="9439"/>
                </a:cubicBezTo>
                <a:cubicBezTo>
                  <a:pt x="11554" y="9440"/>
                  <a:pt x="11555" y="9441"/>
                  <a:pt x="11555" y="9442"/>
                </a:cubicBezTo>
                <a:cubicBezTo>
                  <a:pt x="11565" y="9451"/>
                  <a:pt x="11576" y="9458"/>
                  <a:pt x="11588" y="9463"/>
                </a:cubicBezTo>
                <a:cubicBezTo>
                  <a:pt x="11591" y="9464"/>
                  <a:pt x="11594" y="9466"/>
                  <a:pt x="11598" y="9467"/>
                </a:cubicBezTo>
                <a:cubicBezTo>
                  <a:pt x="11608" y="9462"/>
                  <a:pt x="11617" y="9452"/>
                  <a:pt x="11622" y="9438"/>
                </a:cubicBezTo>
                <a:cubicBezTo>
                  <a:pt x="11611" y="9435"/>
                  <a:pt x="11599" y="9433"/>
                  <a:pt x="11588" y="9433"/>
                </a:cubicBezTo>
                <a:close/>
                <a:moveTo>
                  <a:pt x="9872" y="9446"/>
                </a:moveTo>
                <a:cubicBezTo>
                  <a:pt x="9880" y="9461"/>
                  <a:pt x="9891" y="9471"/>
                  <a:pt x="9904" y="9471"/>
                </a:cubicBezTo>
                <a:cubicBezTo>
                  <a:pt x="9911" y="9471"/>
                  <a:pt x="9917" y="9468"/>
                  <a:pt x="9923" y="9463"/>
                </a:cubicBezTo>
                <a:cubicBezTo>
                  <a:pt x="9916" y="9462"/>
                  <a:pt x="9910" y="9460"/>
                  <a:pt x="9904" y="9458"/>
                </a:cubicBezTo>
                <a:cubicBezTo>
                  <a:pt x="9893" y="9455"/>
                  <a:pt x="9882" y="9451"/>
                  <a:pt x="9872" y="9446"/>
                </a:cubicBezTo>
                <a:close/>
                <a:moveTo>
                  <a:pt x="2874" y="9510"/>
                </a:moveTo>
                <a:cubicBezTo>
                  <a:pt x="2851" y="9510"/>
                  <a:pt x="2833" y="9541"/>
                  <a:pt x="2833" y="9578"/>
                </a:cubicBezTo>
                <a:cubicBezTo>
                  <a:pt x="2833" y="9598"/>
                  <a:pt x="2838" y="9616"/>
                  <a:pt x="2846" y="9628"/>
                </a:cubicBezTo>
                <a:cubicBezTo>
                  <a:pt x="2851" y="9633"/>
                  <a:pt x="2857" y="9638"/>
                  <a:pt x="2862" y="9644"/>
                </a:cubicBezTo>
                <a:cubicBezTo>
                  <a:pt x="2866" y="9646"/>
                  <a:pt x="2870" y="9647"/>
                  <a:pt x="2874" y="9647"/>
                </a:cubicBezTo>
                <a:cubicBezTo>
                  <a:pt x="2896" y="9647"/>
                  <a:pt x="2915" y="9616"/>
                  <a:pt x="2915" y="9578"/>
                </a:cubicBezTo>
                <a:cubicBezTo>
                  <a:pt x="2915" y="9541"/>
                  <a:pt x="2896" y="9510"/>
                  <a:pt x="2874" y="9510"/>
                </a:cubicBezTo>
                <a:close/>
                <a:moveTo>
                  <a:pt x="3081" y="9510"/>
                </a:moveTo>
                <a:cubicBezTo>
                  <a:pt x="3058" y="9510"/>
                  <a:pt x="3040" y="9541"/>
                  <a:pt x="3040" y="9578"/>
                </a:cubicBezTo>
                <a:cubicBezTo>
                  <a:pt x="3040" y="9616"/>
                  <a:pt x="3058" y="9647"/>
                  <a:pt x="3081" y="9647"/>
                </a:cubicBezTo>
                <a:cubicBezTo>
                  <a:pt x="3104" y="9647"/>
                  <a:pt x="3122" y="9616"/>
                  <a:pt x="3122" y="9578"/>
                </a:cubicBezTo>
                <a:cubicBezTo>
                  <a:pt x="3122" y="9541"/>
                  <a:pt x="3104" y="9510"/>
                  <a:pt x="3081" y="9510"/>
                </a:cubicBezTo>
                <a:close/>
                <a:moveTo>
                  <a:pt x="3296" y="9510"/>
                </a:moveTo>
                <a:cubicBezTo>
                  <a:pt x="3273" y="9510"/>
                  <a:pt x="3255" y="9541"/>
                  <a:pt x="3255" y="9578"/>
                </a:cubicBezTo>
                <a:cubicBezTo>
                  <a:pt x="3255" y="9616"/>
                  <a:pt x="3273" y="9647"/>
                  <a:pt x="3296" y="9647"/>
                </a:cubicBezTo>
                <a:cubicBezTo>
                  <a:pt x="3319" y="9647"/>
                  <a:pt x="3337" y="9616"/>
                  <a:pt x="3337" y="9578"/>
                </a:cubicBezTo>
                <a:cubicBezTo>
                  <a:pt x="3337" y="9541"/>
                  <a:pt x="3319" y="9510"/>
                  <a:pt x="3296" y="9510"/>
                </a:cubicBezTo>
                <a:close/>
                <a:moveTo>
                  <a:pt x="3503" y="9510"/>
                </a:moveTo>
                <a:cubicBezTo>
                  <a:pt x="3481" y="9510"/>
                  <a:pt x="3462" y="9541"/>
                  <a:pt x="3462" y="9578"/>
                </a:cubicBezTo>
                <a:cubicBezTo>
                  <a:pt x="3462" y="9616"/>
                  <a:pt x="3481" y="9647"/>
                  <a:pt x="3503" y="9647"/>
                </a:cubicBezTo>
                <a:cubicBezTo>
                  <a:pt x="3526" y="9647"/>
                  <a:pt x="3544" y="9616"/>
                  <a:pt x="3544" y="9578"/>
                </a:cubicBezTo>
                <a:cubicBezTo>
                  <a:pt x="3544" y="9541"/>
                  <a:pt x="3526" y="9510"/>
                  <a:pt x="3503" y="9510"/>
                </a:cubicBezTo>
                <a:close/>
                <a:moveTo>
                  <a:pt x="3711" y="9510"/>
                </a:moveTo>
                <a:cubicBezTo>
                  <a:pt x="3688" y="9510"/>
                  <a:pt x="3669" y="9541"/>
                  <a:pt x="3669" y="9578"/>
                </a:cubicBezTo>
                <a:cubicBezTo>
                  <a:pt x="3669" y="9616"/>
                  <a:pt x="3688" y="9647"/>
                  <a:pt x="3711" y="9647"/>
                </a:cubicBezTo>
                <a:cubicBezTo>
                  <a:pt x="3733" y="9647"/>
                  <a:pt x="3752" y="9616"/>
                  <a:pt x="3752" y="9578"/>
                </a:cubicBezTo>
                <a:cubicBezTo>
                  <a:pt x="3752" y="9541"/>
                  <a:pt x="3733" y="9510"/>
                  <a:pt x="3711" y="9510"/>
                </a:cubicBezTo>
                <a:close/>
                <a:moveTo>
                  <a:pt x="3925" y="9510"/>
                </a:moveTo>
                <a:cubicBezTo>
                  <a:pt x="3903" y="9510"/>
                  <a:pt x="3884" y="9541"/>
                  <a:pt x="3884" y="9578"/>
                </a:cubicBezTo>
                <a:cubicBezTo>
                  <a:pt x="3884" y="9616"/>
                  <a:pt x="3903" y="9647"/>
                  <a:pt x="3925" y="9647"/>
                </a:cubicBezTo>
                <a:cubicBezTo>
                  <a:pt x="3948" y="9647"/>
                  <a:pt x="3966" y="9616"/>
                  <a:pt x="3966" y="9578"/>
                </a:cubicBezTo>
                <a:cubicBezTo>
                  <a:pt x="3966" y="9541"/>
                  <a:pt x="3948" y="9510"/>
                  <a:pt x="3925" y="9510"/>
                </a:cubicBezTo>
                <a:close/>
                <a:moveTo>
                  <a:pt x="4133" y="9510"/>
                </a:moveTo>
                <a:cubicBezTo>
                  <a:pt x="4110" y="9510"/>
                  <a:pt x="4092" y="9541"/>
                  <a:pt x="4092" y="9578"/>
                </a:cubicBezTo>
                <a:cubicBezTo>
                  <a:pt x="4092" y="9616"/>
                  <a:pt x="4110" y="9647"/>
                  <a:pt x="4133" y="9647"/>
                </a:cubicBezTo>
                <a:cubicBezTo>
                  <a:pt x="4155" y="9647"/>
                  <a:pt x="4174" y="9616"/>
                  <a:pt x="4174" y="9578"/>
                </a:cubicBezTo>
                <a:cubicBezTo>
                  <a:pt x="4174" y="9541"/>
                  <a:pt x="4155" y="9510"/>
                  <a:pt x="4133" y="9510"/>
                </a:cubicBezTo>
                <a:close/>
                <a:moveTo>
                  <a:pt x="4348" y="9510"/>
                </a:moveTo>
                <a:cubicBezTo>
                  <a:pt x="4325" y="9510"/>
                  <a:pt x="4307" y="9541"/>
                  <a:pt x="4307" y="9578"/>
                </a:cubicBezTo>
                <a:cubicBezTo>
                  <a:pt x="4307" y="9616"/>
                  <a:pt x="4325" y="9647"/>
                  <a:pt x="4348" y="9647"/>
                </a:cubicBezTo>
                <a:cubicBezTo>
                  <a:pt x="4370" y="9647"/>
                  <a:pt x="4389" y="9616"/>
                  <a:pt x="4389" y="9578"/>
                </a:cubicBezTo>
                <a:cubicBezTo>
                  <a:pt x="4389" y="9541"/>
                  <a:pt x="4370" y="9510"/>
                  <a:pt x="4348" y="9510"/>
                </a:cubicBezTo>
                <a:close/>
                <a:moveTo>
                  <a:pt x="4555" y="9510"/>
                </a:moveTo>
                <a:cubicBezTo>
                  <a:pt x="4532" y="9510"/>
                  <a:pt x="4514" y="9541"/>
                  <a:pt x="4514" y="9578"/>
                </a:cubicBezTo>
                <a:cubicBezTo>
                  <a:pt x="4514" y="9616"/>
                  <a:pt x="4532" y="9647"/>
                  <a:pt x="4555" y="9647"/>
                </a:cubicBezTo>
                <a:cubicBezTo>
                  <a:pt x="4578" y="9647"/>
                  <a:pt x="4596" y="9616"/>
                  <a:pt x="4596" y="9578"/>
                </a:cubicBezTo>
                <a:cubicBezTo>
                  <a:pt x="4596" y="9541"/>
                  <a:pt x="4578" y="9510"/>
                  <a:pt x="4555" y="9510"/>
                </a:cubicBezTo>
                <a:close/>
                <a:moveTo>
                  <a:pt x="4762" y="9510"/>
                </a:moveTo>
                <a:cubicBezTo>
                  <a:pt x="4740" y="9510"/>
                  <a:pt x="4721" y="9541"/>
                  <a:pt x="4721" y="9578"/>
                </a:cubicBezTo>
                <a:cubicBezTo>
                  <a:pt x="4721" y="9616"/>
                  <a:pt x="4740" y="9647"/>
                  <a:pt x="4762" y="9647"/>
                </a:cubicBezTo>
                <a:cubicBezTo>
                  <a:pt x="4785" y="9647"/>
                  <a:pt x="4803" y="9616"/>
                  <a:pt x="4803" y="9578"/>
                </a:cubicBezTo>
                <a:cubicBezTo>
                  <a:pt x="4803" y="9541"/>
                  <a:pt x="4785" y="9510"/>
                  <a:pt x="4762" y="9510"/>
                </a:cubicBezTo>
                <a:close/>
                <a:moveTo>
                  <a:pt x="4977" y="9510"/>
                </a:moveTo>
                <a:cubicBezTo>
                  <a:pt x="4955" y="9510"/>
                  <a:pt x="4936" y="9541"/>
                  <a:pt x="4936" y="9578"/>
                </a:cubicBezTo>
                <a:cubicBezTo>
                  <a:pt x="4936" y="9616"/>
                  <a:pt x="4955" y="9647"/>
                  <a:pt x="4977" y="9647"/>
                </a:cubicBezTo>
                <a:cubicBezTo>
                  <a:pt x="5000" y="9647"/>
                  <a:pt x="5018" y="9616"/>
                  <a:pt x="5018" y="9578"/>
                </a:cubicBezTo>
                <a:cubicBezTo>
                  <a:pt x="5018" y="9541"/>
                  <a:pt x="5000" y="9510"/>
                  <a:pt x="4977" y="9510"/>
                </a:cubicBezTo>
                <a:close/>
                <a:moveTo>
                  <a:pt x="5184" y="9510"/>
                </a:moveTo>
                <a:cubicBezTo>
                  <a:pt x="5162" y="9510"/>
                  <a:pt x="5143" y="9541"/>
                  <a:pt x="5143" y="9578"/>
                </a:cubicBezTo>
                <a:cubicBezTo>
                  <a:pt x="5143" y="9616"/>
                  <a:pt x="5162" y="9647"/>
                  <a:pt x="5184" y="9647"/>
                </a:cubicBezTo>
                <a:cubicBezTo>
                  <a:pt x="5207" y="9647"/>
                  <a:pt x="5225" y="9616"/>
                  <a:pt x="5225" y="9578"/>
                </a:cubicBezTo>
                <a:cubicBezTo>
                  <a:pt x="5225" y="9541"/>
                  <a:pt x="5207" y="9510"/>
                  <a:pt x="5184" y="9510"/>
                </a:cubicBezTo>
                <a:close/>
                <a:moveTo>
                  <a:pt x="5392" y="9510"/>
                </a:moveTo>
                <a:cubicBezTo>
                  <a:pt x="5369" y="9510"/>
                  <a:pt x="5351" y="9541"/>
                  <a:pt x="5351" y="9578"/>
                </a:cubicBezTo>
                <a:cubicBezTo>
                  <a:pt x="5351" y="9607"/>
                  <a:pt x="5361" y="9631"/>
                  <a:pt x="5376" y="9641"/>
                </a:cubicBezTo>
                <a:cubicBezTo>
                  <a:pt x="5386" y="9619"/>
                  <a:pt x="5386" y="9607"/>
                  <a:pt x="5409" y="9591"/>
                </a:cubicBezTo>
                <a:cubicBezTo>
                  <a:pt x="5418" y="9587"/>
                  <a:pt x="5424" y="9577"/>
                  <a:pt x="5432" y="9567"/>
                </a:cubicBezTo>
                <a:cubicBezTo>
                  <a:pt x="5429" y="9535"/>
                  <a:pt x="5412" y="9510"/>
                  <a:pt x="5392" y="9510"/>
                </a:cubicBezTo>
                <a:close/>
                <a:moveTo>
                  <a:pt x="9806" y="9510"/>
                </a:moveTo>
                <a:cubicBezTo>
                  <a:pt x="9783" y="9510"/>
                  <a:pt x="9765" y="9541"/>
                  <a:pt x="9765" y="9578"/>
                </a:cubicBezTo>
                <a:cubicBezTo>
                  <a:pt x="9765" y="9616"/>
                  <a:pt x="9783" y="9647"/>
                  <a:pt x="9806" y="9647"/>
                </a:cubicBezTo>
                <a:cubicBezTo>
                  <a:pt x="9828" y="9647"/>
                  <a:pt x="9847" y="9616"/>
                  <a:pt x="9847" y="9578"/>
                </a:cubicBezTo>
                <a:cubicBezTo>
                  <a:pt x="9847" y="9541"/>
                  <a:pt x="9828" y="9510"/>
                  <a:pt x="9806" y="9510"/>
                </a:cubicBezTo>
                <a:close/>
                <a:moveTo>
                  <a:pt x="10013" y="9510"/>
                </a:moveTo>
                <a:cubicBezTo>
                  <a:pt x="9990" y="9510"/>
                  <a:pt x="9972" y="9541"/>
                  <a:pt x="9972" y="9578"/>
                </a:cubicBezTo>
                <a:cubicBezTo>
                  <a:pt x="9972" y="9616"/>
                  <a:pt x="9990" y="9647"/>
                  <a:pt x="10013" y="9647"/>
                </a:cubicBezTo>
                <a:cubicBezTo>
                  <a:pt x="10036" y="9647"/>
                  <a:pt x="10054" y="9616"/>
                  <a:pt x="10054" y="9578"/>
                </a:cubicBezTo>
                <a:cubicBezTo>
                  <a:pt x="10054" y="9541"/>
                  <a:pt x="10036" y="9510"/>
                  <a:pt x="10013" y="9510"/>
                </a:cubicBezTo>
                <a:close/>
                <a:moveTo>
                  <a:pt x="10220" y="9510"/>
                </a:moveTo>
                <a:cubicBezTo>
                  <a:pt x="10198" y="9510"/>
                  <a:pt x="10179" y="9541"/>
                  <a:pt x="10179" y="9578"/>
                </a:cubicBezTo>
                <a:cubicBezTo>
                  <a:pt x="10179" y="9616"/>
                  <a:pt x="10198" y="9647"/>
                  <a:pt x="10220" y="9647"/>
                </a:cubicBezTo>
                <a:cubicBezTo>
                  <a:pt x="10243" y="9647"/>
                  <a:pt x="10261" y="9616"/>
                  <a:pt x="10261" y="9578"/>
                </a:cubicBezTo>
                <a:cubicBezTo>
                  <a:pt x="10261" y="9541"/>
                  <a:pt x="10243" y="9510"/>
                  <a:pt x="10220" y="9510"/>
                </a:cubicBezTo>
                <a:close/>
                <a:moveTo>
                  <a:pt x="10435" y="9510"/>
                </a:moveTo>
                <a:cubicBezTo>
                  <a:pt x="10413" y="9510"/>
                  <a:pt x="10394" y="9541"/>
                  <a:pt x="10394" y="9578"/>
                </a:cubicBezTo>
                <a:cubicBezTo>
                  <a:pt x="10394" y="9616"/>
                  <a:pt x="10413" y="9647"/>
                  <a:pt x="10435" y="9647"/>
                </a:cubicBezTo>
                <a:cubicBezTo>
                  <a:pt x="10458" y="9647"/>
                  <a:pt x="10476" y="9616"/>
                  <a:pt x="10476" y="9578"/>
                </a:cubicBezTo>
                <a:cubicBezTo>
                  <a:pt x="10476" y="9541"/>
                  <a:pt x="10458" y="9510"/>
                  <a:pt x="10435" y="9510"/>
                </a:cubicBezTo>
                <a:close/>
                <a:moveTo>
                  <a:pt x="10643" y="9510"/>
                </a:moveTo>
                <a:cubicBezTo>
                  <a:pt x="10620" y="9510"/>
                  <a:pt x="10602" y="9541"/>
                  <a:pt x="10602" y="9578"/>
                </a:cubicBezTo>
                <a:cubicBezTo>
                  <a:pt x="10602" y="9616"/>
                  <a:pt x="10620" y="9647"/>
                  <a:pt x="10643" y="9647"/>
                </a:cubicBezTo>
                <a:cubicBezTo>
                  <a:pt x="10665" y="9647"/>
                  <a:pt x="10684" y="9616"/>
                  <a:pt x="10684" y="9578"/>
                </a:cubicBezTo>
                <a:cubicBezTo>
                  <a:pt x="10684" y="9541"/>
                  <a:pt x="10665" y="9510"/>
                  <a:pt x="10643" y="9510"/>
                </a:cubicBezTo>
                <a:close/>
                <a:moveTo>
                  <a:pt x="12111" y="9510"/>
                </a:moveTo>
                <a:cubicBezTo>
                  <a:pt x="12104" y="9510"/>
                  <a:pt x="12097" y="9513"/>
                  <a:pt x="12091" y="9519"/>
                </a:cubicBezTo>
                <a:cubicBezTo>
                  <a:pt x="12098" y="9519"/>
                  <a:pt x="12108" y="9516"/>
                  <a:pt x="12118" y="9511"/>
                </a:cubicBezTo>
                <a:cubicBezTo>
                  <a:pt x="12115" y="9511"/>
                  <a:pt x="12113" y="9510"/>
                  <a:pt x="12111" y="9510"/>
                </a:cubicBezTo>
                <a:close/>
                <a:moveTo>
                  <a:pt x="12324" y="9510"/>
                </a:moveTo>
                <a:cubicBezTo>
                  <a:pt x="12301" y="9510"/>
                  <a:pt x="12283" y="9541"/>
                  <a:pt x="12283" y="9578"/>
                </a:cubicBezTo>
                <a:cubicBezTo>
                  <a:pt x="12283" y="9616"/>
                  <a:pt x="12301" y="9647"/>
                  <a:pt x="12324" y="9647"/>
                </a:cubicBezTo>
                <a:cubicBezTo>
                  <a:pt x="12346" y="9647"/>
                  <a:pt x="12365" y="9616"/>
                  <a:pt x="12365" y="9578"/>
                </a:cubicBezTo>
                <a:cubicBezTo>
                  <a:pt x="12365" y="9541"/>
                  <a:pt x="12346" y="9510"/>
                  <a:pt x="12324" y="9510"/>
                </a:cubicBezTo>
                <a:close/>
                <a:moveTo>
                  <a:pt x="12531" y="9510"/>
                </a:moveTo>
                <a:cubicBezTo>
                  <a:pt x="12508" y="9510"/>
                  <a:pt x="12490" y="9541"/>
                  <a:pt x="12490" y="9578"/>
                </a:cubicBezTo>
                <a:cubicBezTo>
                  <a:pt x="12490" y="9616"/>
                  <a:pt x="12508" y="9647"/>
                  <a:pt x="12531" y="9647"/>
                </a:cubicBezTo>
                <a:cubicBezTo>
                  <a:pt x="12554" y="9647"/>
                  <a:pt x="12572" y="9616"/>
                  <a:pt x="12572" y="9578"/>
                </a:cubicBezTo>
                <a:cubicBezTo>
                  <a:pt x="12572" y="9541"/>
                  <a:pt x="12554" y="9510"/>
                  <a:pt x="12531" y="9510"/>
                </a:cubicBezTo>
                <a:close/>
                <a:moveTo>
                  <a:pt x="12738" y="9510"/>
                </a:moveTo>
                <a:cubicBezTo>
                  <a:pt x="12716" y="9510"/>
                  <a:pt x="12697" y="9541"/>
                  <a:pt x="12697" y="9578"/>
                </a:cubicBezTo>
                <a:cubicBezTo>
                  <a:pt x="12697" y="9616"/>
                  <a:pt x="12716" y="9647"/>
                  <a:pt x="12738" y="9647"/>
                </a:cubicBezTo>
                <a:cubicBezTo>
                  <a:pt x="12761" y="9647"/>
                  <a:pt x="12779" y="9616"/>
                  <a:pt x="12779" y="9578"/>
                </a:cubicBezTo>
                <a:cubicBezTo>
                  <a:pt x="12779" y="9541"/>
                  <a:pt x="12761" y="9510"/>
                  <a:pt x="12738" y="9510"/>
                </a:cubicBezTo>
                <a:close/>
                <a:moveTo>
                  <a:pt x="12953" y="9510"/>
                </a:moveTo>
                <a:cubicBezTo>
                  <a:pt x="12931" y="9510"/>
                  <a:pt x="12912" y="9541"/>
                  <a:pt x="12912" y="9578"/>
                </a:cubicBezTo>
                <a:cubicBezTo>
                  <a:pt x="12912" y="9616"/>
                  <a:pt x="12931" y="9647"/>
                  <a:pt x="12953" y="9647"/>
                </a:cubicBezTo>
                <a:cubicBezTo>
                  <a:pt x="12976" y="9647"/>
                  <a:pt x="12994" y="9616"/>
                  <a:pt x="12994" y="9578"/>
                </a:cubicBezTo>
                <a:cubicBezTo>
                  <a:pt x="12994" y="9541"/>
                  <a:pt x="12976" y="9510"/>
                  <a:pt x="12953" y="9510"/>
                </a:cubicBezTo>
                <a:close/>
                <a:moveTo>
                  <a:pt x="13161" y="9510"/>
                </a:moveTo>
                <a:cubicBezTo>
                  <a:pt x="13138" y="9510"/>
                  <a:pt x="13120" y="9541"/>
                  <a:pt x="13120" y="9578"/>
                </a:cubicBezTo>
                <a:cubicBezTo>
                  <a:pt x="13120" y="9616"/>
                  <a:pt x="13138" y="9647"/>
                  <a:pt x="13161" y="9647"/>
                </a:cubicBezTo>
                <a:cubicBezTo>
                  <a:pt x="13183" y="9647"/>
                  <a:pt x="13202" y="9616"/>
                  <a:pt x="13202" y="9578"/>
                </a:cubicBezTo>
                <a:cubicBezTo>
                  <a:pt x="13202" y="9541"/>
                  <a:pt x="13183" y="9510"/>
                  <a:pt x="13161" y="9510"/>
                </a:cubicBezTo>
                <a:close/>
                <a:moveTo>
                  <a:pt x="13368" y="9510"/>
                </a:moveTo>
                <a:cubicBezTo>
                  <a:pt x="13345" y="9510"/>
                  <a:pt x="13327" y="9541"/>
                  <a:pt x="13327" y="9578"/>
                </a:cubicBezTo>
                <a:cubicBezTo>
                  <a:pt x="13327" y="9616"/>
                  <a:pt x="13345" y="9647"/>
                  <a:pt x="13368" y="9647"/>
                </a:cubicBezTo>
                <a:cubicBezTo>
                  <a:pt x="13391" y="9647"/>
                  <a:pt x="13409" y="9616"/>
                  <a:pt x="13409" y="9578"/>
                </a:cubicBezTo>
                <a:cubicBezTo>
                  <a:pt x="13409" y="9541"/>
                  <a:pt x="13391" y="9510"/>
                  <a:pt x="13368" y="9510"/>
                </a:cubicBezTo>
                <a:close/>
                <a:moveTo>
                  <a:pt x="13583" y="9510"/>
                </a:moveTo>
                <a:cubicBezTo>
                  <a:pt x="13560" y="9510"/>
                  <a:pt x="13542" y="9541"/>
                  <a:pt x="13542" y="9578"/>
                </a:cubicBezTo>
                <a:cubicBezTo>
                  <a:pt x="13542" y="9616"/>
                  <a:pt x="13560" y="9647"/>
                  <a:pt x="13583" y="9647"/>
                </a:cubicBezTo>
                <a:cubicBezTo>
                  <a:pt x="13605" y="9647"/>
                  <a:pt x="13624" y="9616"/>
                  <a:pt x="13624" y="9578"/>
                </a:cubicBezTo>
                <a:cubicBezTo>
                  <a:pt x="13624" y="9541"/>
                  <a:pt x="13605" y="9510"/>
                  <a:pt x="13583" y="9510"/>
                </a:cubicBezTo>
                <a:close/>
                <a:moveTo>
                  <a:pt x="13790" y="9510"/>
                </a:moveTo>
                <a:cubicBezTo>
                  <a:pt x="13767" y="9510"/>
                  <a:pt x="13749" y="9541"/>
                  <a:pt x="13749" y="9578"/>
                </a:cubicBezTo>
                <a:cubicBezTo>
                  <a:pt x="13749" y="9616"/>
                  <a:pt x="13767" y="9647"/>
                  <a:pt x="13790" y="9647"/>
                </a:cubicBezTo>
                <a:cubicBezTo>
                  <a:pt x="13813" y="9647"/>
                  <a:pt x="13831" y="9616"/>
                  <a:pt x="13831" y="9578"/>
                </a:cubicBezTo>
                <a:cubicBezTo>
                  <a:pt x="13831" y="9541"/>
                  <a:pt x="13813" y="9510"/>
                  <a:pt x="13790" y="9510"/>
                </a:cubicBezTo>
                <a:close/>
                <a:moveTo>
                  <a:pt x="13997" y="9510"/>
                </a:moveTo>
                <a:cubicBezTo>
                  <a:pt x="13975" y="9510"/>
                  <a:pt x="13956" y="9541"/>
                  <a:pt x="13956" y="9578"/>
                </a:cubicBezTo>
                <a:cubicBezTo>
                  <a:pt x="13956" y="9616"/>
                  <a:pt x="13975" y="9647"/>
                  <a:pt x="13997" y="9647"/>
                </a:cubicBezTo>
                <a:cubicBezTo>
                  <a:pt x="14020" y="9647"/>
                  <a:pt x="14038" y="9616"/>
                  <a:pt x="14038" y="9578"/>
                </a:cubicBezTo>
                <a:cubicBezTo>
                  <a:pt x="14038" y="9541"/>
                  <a:pt x="14020" y="9510"/>
                  <a:pt x="13997" y="9510"/>
                </a:cubicBezTo>
                <a:close/>
                <a:moveTo>
                  <a:pt x="14212" y="9510"/>
                </a:moveTo>
                <a:cubicBezTo>
                  <a:pt x="14190" y="9510"/>
                  <a:pt x="14171" y="9541"/>
                  <a:pt x="14171" y="9578"/>
                </a:cubicBezTo>
                <a:cubicBezTo>
                  <a:pt x="14171" y="9616"/>
                  <a:pt x="14190" y="9647"/>
                  <a:pt x="14212" y="9647"/>
                </a:cubicBezTo>
                <a:cubicBezTo>
                  <a:pt x="14235" y="9647"/>
                  <a:pt x="14253" y="9616"/>
                  <a:pt x="14253" y="9578"/>
                </a:cubicBezTo>
                <a:cubicBezTo>
                  <a:pt x="14253" y="9541"/>
                  <a:pt x="14235" y="9510"/>
                  <a:pt x="14212" y="9510"/>
                </a:cubicBezTo>
                <a:close/>
                <a:moveTo>
                  <a:pt x="14420" y="9510"/>
                </a:moveTo>
                <a:cubicBezTo>
                  <a:pt x="14397" y="9510"/>
                  <a:pt x="14379" y="9541"/>
                  <a:pt x="14379" y="9578"/>
                </a:cubicBezTo>
                <a:cubicBezTo>
                  <a:pt x="14379" y="9616"/>
                  <a:pt x="14397" y="9647"/>
                  <a:pt x="14420" y="9647"/>
                </a:cubicBezTo>
                <a:cubicBezTo>
                  <a:pt x="14442" y="9647"/>
                  <a:pt x="14461" y="9616"/>
                  <a:pt x="14461" y="9578"/>
                </a:cubicBezTo>
                <a:cubicBezTo>
                  <a:pt x="14461" y="9541"/>
                  <a:pt x="14442" y="9510"/>
                  <a:pt x="14420" y="9510"/>
                </a:cubicBezTo>
                <a:close/>
                <a:moveTo>
                  <a:pt x="14627" y="9510"/>
                </a:moveTo>
                <a:cubicBezTo>
                  <a:pt x="14604" y="9510"/>
                  <a:pt x="14586" y="9541"/>
                  <a:pt x="14586" y="9578"/>
                </a:cubicBezTo>
                <a:cubicBezTo>
                  <a:pt x="14586" y="9616"/>
                  <a:pt x="14604" y="9647"/>
                  <a:pt x="14627" y="9647"/>
                </a:cubicBezTo>
                <a:cubicBezTo>
                  <a:pt x="14649" y="9647"/>
                  <a:pt x="14668" y="9616"/>
                  <a:pt x="14668" y="9578"/>
                </a:cubicBezTo>
                <a:cubicBezTo>
                  <a:pt x="14668" y="9541"/>
                  <a:pt x="14649" y="9510"/>
                  <a:pt x="14627" y="9510"/>
                </a:cubicBezTo>
                <a:close/>
                <a:moveTo>
                  <a:pt x="14842" y="9510"/>
                </a:moveTo>
                <a:cubicBezTo>
                  <a:pt x="14819" y="9510"/>
                  <a:pt x="14801" y="9541"/>
                  <a:pt x="14801" y="9578"/>
                </a:cubicBezTo>
                <a:cubicBezTo>
                  <a:pt x="14801" y="9616"/>
                  <a:pt x="14819" y="9647"/>
                  <a:pt x="14842" y="9647"/>
                </a:cubicBezTo>
                <a:cubicBezTo>
                  <a:pt x="14864" y="9647"/>
                  <a:pt x="14883" y="9616"/>
                  <a:pt x="14883" y="9578"/>
                </a:cubicBezTo>
                <a:cubicBezTo>
                  <a:pt x="14883" y="9541"/>
                  <a:pt x="14864" y="9510"/>
                  <a:pt x="14842" y="9510"/>
                </a:cubicBezTo>
                <a:close/>
                <a:moveTo>
                  <a:pt x="15049" y="9510"/>
                </a:moveTo>
                <a:cubicBezTo>
                  <a:pt x="15026" y="9510"/>
                  <a:pt x="15008" y="9541"/>
                  <a:pt x="15008" y="9578"/>
                </a:cubicBezTo>
                <a:cubicBezTo>
                  <a:pt x="15008" y="9616"/>
                  <a:pt x="15026" y="9647"/>
                  <a:pt x="15049" y="9647"/>
                </a:cubicBezTo>
                <a:cubicBezTo>
                  <a:pt x="15072" y="9647"/>
                  <a:pt x="15090" y="9616"/>
                  <a:pt x="15090" y="9578"/>
                </a:cubicBezTo>
                <a:cubicBezTo>
                  <a:pt x="15090" y="9541"/>
                  <a:pt x="15072" y="9510"/>
                  <a:pt x="15049" y="9510"/>
                </a:cubicBezTo>
                <a:close/>
                <a:moveTo>
                  <a:pt x="15256" y="9510"/>
                </a:moveTo>
                <a:cubicBezTo>
                  <a:pt x="15234" y="9510"/>
                  <a:pt x="15215" y="9541"/>
                  <a:pt x="15215" y="9578"/>
                </a:cubicBezTo>
                <a:cubicBezTo>
                  <a:pt x="15215" y="9616"/>
                  <a:pt x="15234" y="9647"/>
                  <a:pt x="15256" y="9647"/>
                </a:cubicBezTo>
                <a:cubicBezTo>
                  <a:pt x="15279" y="9647"/>
                  <a:pt x="15297" y="9616"/>
                  <a:pt x="15297" y="9578"/>
                </a:cubicBezTo>
                <a:cubicBezTo>
                  <a:pt x="15297" y="9541"/>
                  <a:pt x="15279" y="9510"/>
                  <a:pt x="15256" y="9510"/>
                </a:cubicBezTo>
                <a:close/>
                <a:moveTo>
                  <a:pt x="15471" y="9510"/>
                </a:moveTo>
                <a:cubicBezTo>
                  <a:pt x="15449" y="9510"/>
                  <a:pt x="15430" y="9541"/>
                  <a:pt x="15430" y="9578"/>
                </a:cubicBezTo>
                <a:cubicBezTo>
                  <a:pt x="15430" y="9616"/>
                  <a:pt x="15449" y="9647"/>
                  <a:pt x="15471" y="9647"/>
                </a:cubicBezTo>
                <a:cubicBezTo>
                  <a:pt x="15494" y="9647"/>
                  <a:pt x="15512" y="9616"/>
                  <a:pt x="15512" y="9578"/>
                </a:cubicBezTo>
                <a:cubicBezTo>
                  <a:pt x="15512" y="9541"/>
                  <a:pt x="15494" y="9510"/>
                  <a:pt x="15471" y="9510"/>
                </a:cubicBezTo>
                <a:close/>
                <a:moveTo>
                  <a:pt x="15679" y="9510"/>
                </a:moveTo>
                <a:cubicBezTo>
                  <a:pt x="15656" y="9510"/>
                  <a:pt x="15638" y="9541"/>
                  <a:pt x="15638" y="9578"/>
                </a:cubicBezTo>
                <a:cubicBezTo>
                  <a:pt x="15638" y="9616"/>
                  <a:pt x="15656" y="9647"/>
                  <a:pt x="15679" y="9647"/>
                </a:cubicBezTo>
                <a:cubicBezTo>
                  <a:pt x="15701" y="9647"/>
                  <a:pt x="15720" y="9616"/>
                  <a:pt x="15720" y="9578"/>
                </a:cubicBezTo>
                <a:cubicBezTo>
                  <a:pt x="15720" y="9541"/>
                  <a:pt x="15701" y="9510"/>
                  <a:pt x="15679" y="9510"/>
                </a:cubicBezTo>
                <a:close/>
                <a:moveTo>
                  <a:pt x="15894" y="9510"/>
                </a:moveTo>
                <a:cubicBezTo>
                  <a:pt x="15871" y="9510"/>
                  <a:pt x="15853" y="9541"/>
                  <a:pt x="15853" y="9578"/>
                </a:cubicBezTo>
                <a:cubicBezTo>
                  <a:pt x="15853" y="9616"/>
                  <a:pt x="15871" y="9647"/>
                  <a:pt x="15894" y="9647"/>
                </a:cubicBezTo>
                <a:cubicBezTo>
                  <a:pt x="15916" y="9647"/>
                  <a:pt x="15935" y="9616"/>
                  <a:pt x="15935" y="9578"/>
                </a:cubicBezTo>
                <a:cubicBezTo>
                  <a:pt x="15935" y="9541"/>
                  <a:pt x="15916" y="9510"/>
                  <a:pt x="15894" y="9510"/>
                </a:cubicBezTo>
                <a:close/>
                <a:moveTo>
                  <a:pt x="16101" y="9510"/>
                </a:moveTo>
                <a:cubicBezTo>
                  <a:pt x="16078" y="9510"/>
                  <a:pt x="16060" y="9541"/>
                  <a:pt x="16060" y="9578"/>
                </a:cubicBezTo>
                <a:cubicBezTo>
                  <a:pt x="16060" y="9616"/>
                  <a:pt x="16078" y="9647"/>
                  <a:pt x="16101" y="9647"/>
                </a:cubicBezTo>
                <a:cubicBezTo>
                  <a:pt x="16123" y="9647"/>
                  <a:pt x="16142" y="9616"/>
                  <a:pt x="16142" y="9578"/>
                </a:cubicBezTo>
                <a:cubicBezTo>
                  <a:pt x="16142" y="9541"/>
                  <a:pt x="16123" y="9510"/>
                  <a:pt x="16101" y="9510"/>
                </a:cubicBezTo>
                <a:close/>
                <a:moveTo>
                  <a:pt x="16308" y="9510"/>
                </a:moveTo>
                <a:cubicBezTo>
                  <a:pt x="16285" y="9510"/>
                  <a:pt x="16267" y="9541"/>
                  <a:pt x="16267" y="9578"/>
                </a:cubicBezTo>
                <a:cubicBezTo>
                  <a:pt x="16267" y="9616"/>
                  <a:pt x="16285" y="9647"/>
                  <a:pt x="16308" y="9647"/>
                </a:cubicBezTo>
                <a:cubicBezTo>
                  <a:pt x="16331" y="9647"/>
                  <a:pt x="16349" y="9616"/>
                  <a:pt x="16349" y="9578"/>
                </a:cubicBezTo>
                <a:cubicBezTo>
                  <a:pt x="16349" y="9541"/>
                  <a:pt x="16331" y="9510"/>
                  <a:pt x="16308" y="9510"/>
                </a:cubicBezTo>
                <a:close/>
                <a:moveTo>
                  <a:pt x="16523" y="9510"/>
                </a:moveTo>
                <a:cubicBezTo>
                  <a:pt x="16500" y="9510"/>
                  <a:pt x="16482" y="9541"/>
                  <a:pt x="16482" y="9578"/>
                </a:cubicBezTo>
                <a:cubicBezTo>
                  <a:pt x="16482" y="9616"/>
                  <a:pt x="16500" y="9647"/>
                  <a:pt x="16523" y="9647"/>
                </a:cubicBezTo>
                <a:cubicBezTo>
                  <a:pt x="16546" y="9647"/>
                  <a:pt x="16564" y="9616"/>
                  <a:pt x="16564" y="9578"/>
                </a:cubicBezTo>
                <a:cubicBezTo>
                  <a:pt x="16564" y="9541"/>
                  <a:pt x="16546" y="9510"/>
                  <a:pt x="16523" y="9510"/>
                </a:cubicBezTo>
                <a:close/>
                <a:moveTo>
                  <a:pt x="16730" y="9510"/>
                </a:moveTo>
                <a:cubicBezTo>
                  <a:pt x="16708" y="9510"/>
                  <a:pt x="16689" y="9541"/>
                  <a:pt x="16689" y="9578"/>
                </a:cubicBezTo>
                <a:cubicBezTo>
                  <a:pt x="16689" y="9616"/>
                  <a:pt x="16708" y="9647"/>
                  <a:pt x="16730" y="9647"/>
                </a:cubicBezTo>
                <a:cubicBezTo>
                  <a:pt x="16753" y="9647"/>
                  <a:pt x="16771" y="9616"/>
                  <a:pt x="16771" y="9578"/>
                </a:cubicBezTo>
                <a:cubicBezTo>
                  <a:pt x="16771" y="9541"/>
                  <a:pt x="16753" y="9510"/>
                  <a:pt x="16730" y="9510"/>
                </a:cubicBezTo>
                <a:close/>
                <a:moveTo>
                  <a:pt x="16938" y="9510"/>
                </a:moveTo>
                <a:cubicBezTo>
                  <a:pt x="16915" y="9510"/>
                  <a:pt x="16897" y="9541"/>
                  <a:pt x="16897" y="9578"/>
                </a:cubicBezTo>
                <a:cubicBezTo>
                  <a:pt x="16897" y="9616"/>
                  <a:pt x="16915" y="9647"/>
                  <a:pt x="16938" y="9647"/>
                </a:cubicBezTo>
                <a:cubicBezTo>
                  <a:pt x="16960" y="9647"/>
                  <a:pt x="16979" y="9616"/>
                  <a:pt x="16979" y="9578"/>
                </a:cubicBezTo>
                <a:cubicBezTo>
                  <a:pt x="16979" y="9541"/>
                  <a:pt x="16960" y="9510"/>
                  <a:pt x="16938" y="9510"/>
                </a:cubicBezTo>
                <a:close/>
                <a:moveTo>
                  <a:pt x="17153" y="9510"/>
                </a:moveTo>
                <a:cubicBezTo>
                  <a:pt x="17130" y="9510"/>
                  <a:pt x="17111" y="9541"/>
                  <a:pt x="17111" y="9578"/>
                </a:cubicBezTo>
                <a:cubicBezTo>
                  <a:pt x="17111" y="9616"/>
                  <a:pt x="17130" y="9647"/>
                  <a:pt x="17153" y="9647"/>
                </a:cubicBezTo>
                <a:cubicBezTo>
                  <a:pt x="17175" y="9647"/>
                  <a:pt x="17194" y="9616"/>
                  <a:pt x="17194" y="9578"/>
                </a:cubicBezTo>
                <a:cubicBezTo>
                  <a:pt x="17194" y="9541"/>
                  <a:pt x="17175" y="9510"/>
                  <a:pt x="17153" y="9510"/>
                </a:cubicBezTo>
                <a:close/>
                <a:moveTo>
                  <a:pt x="17360" y="9510"/>
                </a:moveTo>
                <a:cubicBezTo>
                  <a:pt x="17337" y="9510"/>
                  <a:pt x="17319" y="9541"/>
                  <a:pt x="17319" y="9578"/>
                </a:cubicBezTo>
                <a:cubicBezTo>
                  <a:pt x="17319" y="9616"/>
                  <a:pt x="17337" y="9647"/>
                  <a:pt x="17360" y="9647"/>
                </a:cubicBezTo>
                <a:cubicBezTo>
                  <a:pt x="17382" y="9647"/>
                  <a:pt x="17401" y="9616"/>
                  <a:pt x="17401" y="9578"/>
                </a:cubicBezTo>
                <a:cubicBezTo>
                  <a:pt x="17401" y="9570"/>
                  <a:pt x="17400" y="9563"/>
                  <a:pt x="17398" y="9556"/>
                </a:cubicBezTo>
                <a:cubicBezTo>
                  <a:pt x="17387" y="9548"/>
                  <a:pt x="17373" y="9532"/>
                  <a:pt x="17364" y="9511"/>
                </a:cubicBezTo>
                <a:cubicBezTo>
                  <a:pt x="17362" y="9511"/>
                  <a:pt x="17361" y="9510"/>
                  <a:pt x="17360" y="9510"/>
                </a:cubicBezTo>
                <a:close/>
                <a:moveTo>
                  <a:pt x="17783" y="9510"/>
                </a:moveTo>
                <a:cubicBezTo>
                  <a:pt x="17781" y="9517"/>
                  <a:pt x="17779" y="9523"/>
                  <a:pt x="17779" y="9532"/>
                </a:cubicBezTo>
                <a:lnTo>
                  <a:pt x="17812" y="9532"/>
                </a:lnTo>
                <a:cubicBezTo>
                  <a:pt x="17812" y="9531"/>
                  <a:pt x="17812" y="9531"/>
                  <a:pt x="17812" y="9531"/>
                </a:cubicBezTo>
                <a:cubicBezTo>
                  <a:pt x="17805" y="9518"/>
                  <a:pt x="17795" y="9510"/>
                  <a:pt x="17783" y="9510"/>
                </a:cubicBezTo>
                <a:close/>
                <a:moveTo>
                  <a:pt x="18200" y="9510"/>
                </a:moveTo>
                <a:cubicBezTo>
                  <a:pt x="18184" y="9510"/>
                  <a:pt x="18170" y="9526"/>
                  <a:pt x="18163" y="9548"/>
                </a:cubicBezTo>
                <a:cubicBezTo>
                  <a:pt x="18176" y="9539"/>
                  <a:pt x="18187" y="9528"/>
                  <a:pt x="18198" y="9519"/>
                </a:cubicBezTo>
                <a:cubicBezTo>
                  <a:pt x="18202" y="9515"/>
                  <a:pt x="18205" y="9513"/>
                  <a:pt x="18209" y="9512"/>
                </a:cubicBezTo>
                <a:cubicBezTo>
                  <a:pt x="18206" y="9511"/>
                  <a:pt x="18203" y="9510"/>
                  <a:pt x="18200" y="9510"/>
                </a:cubicBezTo>
                <a:close/>
                <a:moveTo>
                  <a:pt x="18412" y="9510"/>
                </a:moveTo>
                <a:cubicBezTo>
                  <a:pt x="18389" y="9510"/>
                  <a:pt x="18370" y="9541"/>
                  <a:pt x="18370" y="9578"/>
                </a:cubicBezTo>
                <a:cubicBezTo>
                  <a:pt x="18370" y="9587"/>
                  <a:pt x="18372" y="9596"/>
                  <a:pt x="18373" y="9603"/>
                </a:cubicBezTo>
                <a:cubicBezTo>
                  <a:pt x="18385" y="9574"/>
                  <a:pt x="18397" y="9548"/>
                  <a:pt x="18406" y="9548"/>
                </a:cubicBezTo>
                <a:cubicBezTo>
                  <a:pt x="18413" y="9548"/>
                  <a:pt x="18421" y="9548"/>
                  <a:pt x="18428" y="9544"/>
                </a:cubicBezTo>
                <a:cubicBezTo>
                  <a:pt x="18427" y="9544"/>
                  <a:pt x="18420" y="9528"/>
                  <a:pt x="18414" y="9510"/>
                </a:cubicBezTo>
                <a:cubicBezTo>
                  <a:pt x="18413" y="9510"/>
                  <a:pt x="18412" y="9510"/>
                  <a:pt x="18412" y="9510"/>
                </a:cubicBezTo>
                <a:close/>
                <a:moveTo>
                  <a:pt x="18234" y="9548"/>
                </a:moveTo>
                <a:cubicBezTo>
                  <a:pt x="18220" y="9568"/>
                  <a:pt x="18209" y="9598"/>
                  <a:pt x="18183" y="9583"/>
                </a:cubicBezTo>
                <a:cubicBezTo>
                  <a:pt x="18183" y="9586"/>
                  <a:pt x="18173" y="9602"/>
                  <a:pt x="18163" y="9617"/>
                </a:cubicBezTo>
                <a:cubicBezTo>
                  <a:pt x="18170" y="9638"/>
                  <a:pt x="18184" y="9652"/>
                  <a:pt x="18199" y="9652"/>
                </a:cubicBezTo>
                <a:cubicBezTo>
                  <a:pt x="18221" y="9652"/>
                  <a:pt x="18239" y="9621"/>
                  <a:pt x="18239" y="9583"/>
                </a:cubicBezTo>
                <a:cubicBezTo>
                  <a:pt x="18239" y="9570"/>
                  <a:pt x="18237" y="9559"/>
                  <a:pt x="18234" y="9548"/>
                </a:cubicBezTo>
                <a:close/>
                <a:moveTo>
                  <a:pt x="2980" y="9689"/>
                </a:moveTo>
                <a:cubicBezTo>
                  <a:pt x="2961" y="9689"/>
                  <a:pt x="2945" y="9711"/>
                  <a:pt x="2940" y="9741"/>
                </a:cubicBezTo>
                <a:cubicBezTo>
                  <a:pt x="2944" y="9747"/>
                  <a:pt x="2947" y="9752"/>
                  <a:pt x="2950" y="9758"/>
                </a:cubicBezTo>
                <a:cubicBezTo>
                  <a:pt x="2962" y="9779"/>
                  <a:pt x="2972" y="9802"/>
                  <a:pt x="2980" y="9826"/>
                </a:cubicBezTo>
                <a:cubicBezTo>
                  <a:pt x="3002" y="9826"/>
                  <a:pt x="3021" y="9795"/>
                  <a:pt x="3021" y="9758"/>
                </a:cubicBezTo>
                <a:cubicBezTo>
                  <a:pt x="3021" y="9720"/>
                  <a:pt x="3003" y="9689"/>
                  <a:pt x="2980" y="9689"/>
                </a:cubicBezTo>
                <a:close/>
                <a:moveTo>
                  <a:pt x="3188" y="9689"/>
                </a:moveTo>
                <a:cubicBezTo>
                  <a:pt x="3166" y="9689"/>
                  <a:pt x="3147" y="9720"/>
                  <a:pt x="3147" y="9758"/>
                </a:cubicBezTo>
                <a:cubicBezTo>
                  <a:pt x="3147" y="9795"/>
                  <a:pt x="3166" y="9826"/>
                  <a:pt x="3188" y="9826"/>
                </a:cubicBezTo>
                <a:cubicBezTo>
                  <a:pt x="3211" y="9826"/>
                  <a:pt x="3230" y="9795"/>
                  <a:pt x="3230" y="9758"/>
                </a:cubicBezTo>
                <a:cubicBezTo>
                  <a:pt x="3230" y="9720"/>
                  <a:pt x="3211" y="9689"/>
                  <a:pt x="3188" y="9689"/>
                </a:cubicBezTo>
                <a:close/>
                <a:moveTo>
                  <a:pt x="3396" y="9689"/>
                </a:moveTo>
                <a:cubicBezTo>
                  <a:pt x="3373" y="9689"/>
                  <a:pt x="3355" y="9720"/>
                  <a:pt x="3355" y="9758"/>
                </a:cubicBezTo>
                <a:cubicBezTo>
                  <a:pt x="3355" y="9795"/>
                  <a:pt x="3373" y="9826"/>
                  <a:pt x="3396" y="9826"/>
                </a:cubicBezTo>
                <a:cubicBezTo>
                  <a:pt x="3418" y="9826"/>
                  <a:pt x="3437" y="9795"/>
                  <a:pt x="3437" y="9758"/>
                </a:cubicBezTo>
                <a:cubicBezTo>
                  <a:pt x="3437" y="9720"/>
                  <a:pt x="3418" y="9689"/>
                  <a:pt x="3396" y="9689"/>
                </a:cubicBezTo>
                <a:close/>
                <a:moveTo>
                  <a:pt x="3611" y="9689"/>
                </a:moveTo>
                <a:cubicBezTo>
                  <a:pt x="3588" y="9689"/>
                  <a:pt x="3570" y="9720"/>
                  <a:pt x="3570" y="9758"/>
                </a:cubicBezTo>
                <a:cubicBezTo>
                  <a:pt x="3570" y="9795"/>
                  <a:pt x="3588" y="9826"/>
                  <a:pt x="3611" y="9826"/>
                </a:cubicBezTo>
                <a:cubicBezTo>
                  <a:pt x="3633" y="9826"/>
                  <a:pt x="3652" y="9795"/>
                  <a:pt x="3652" y="9758"/>
                </a:cubicBezTo>
                <a:cubicBezTo>
                  <a:pt x="3652" y="9720"/>
                  <a:pt x="3633" y="9689"/>
                  <a:pt x="3611" y="9689"/>
                </a:cubicBezTo>
                <a:close/>
                <a:moveTo>
                  <a:pt x="3818" y="9689"/>
                </a:moveTo>
                <a:cubicBezTo>
                  <a:pt x="3795" y="9689"/>
                  <a:pt x="3777" y="9720"/>
                  <a:pt x="3777" y="9758"/>
                </a:cubicBezTo>
                <a:cubicBezTo>
                  <a:pt x="3777" y="9795"/>
                  <a:pt x="3795" y="9826"/>
                  <a:pt x="3818" y="9826"/>
                </a:cubicBezTo>
                <a:cubicBezTo>
                  <a:pt x="3841" y="9826"/>
                  <a:pt x="3859" y="9795"/>
                  <a:pt x="3859" y="9758"/>
                </a:cubicBezTo>
                <a:cubicBezTo>
                  <a:pt x="3859" y="9720"/>
                  <a:pt x="3841" y="9689"/>
                  <a:pt x="3818" y="9689"/>
                </a:cubicBezTo>
                <a:close/>
                <a:moveTo>
                  <a:pt x="4033" y="9689"/>
                </a:moveTo>
                <a:cubicBezTo>
                  <a:pt x="4010" y="9689"/>
                  <a:pt x="3992" y="9720"/>
                  <a:pt x="3992" y="9758"/>
                </a:cubicBezTo>
                <a:cubicBezTo>
                  <a:pt x="3992" y="9795"/>
                  <a:pt x="4010" y="9826"/>
                  <a:pt x="4033" y="9826"/>
                </a:cubicBezTo>
                <a:cubicBezTo>
                  <a:pt x="4056" y="9826"/>
                  <a:pt x="4074" y="9795"/>
                  <a:pt x="4074" y="9758"/>
                </a:cubicBezTo>
                <a:cubicBezTo>
                  <a:pt x="4074" y="9720"/>
                  <a:pt x="4056" y="9689"/>
                  <a:pt x="4033" y="9689"/>
                </a:cubicBezTo>
                <a:close/>
                <a:moveTo>
                  <a:pt x="4240" y="9689"/>
                </a:moveTo>
                <a:cubicBezTo>
                  <a:pt x="4218" y="9689"/>
                  <a:pt x="4199" y="9720"/>
                  <a:pt x="4199" y="9758"/>
                </a:cubicBezTo>
                <a:cubicBezTo>
                  <a:pt x="4199" y="9795"/>
                  <a:pt x="4218" y="9826"/>
                  <a:pt x="4240" y="9826"/>
                </a:cubicBezTo>
                <a:cubicBezTo>
                  <a:pt x="4263" y="9826"/>
                  <a:pt x="4281" y="9795"/>
                  <a:pt x="4281" y="9758"/>
                </a:cubicBezTo>
                <a:cubicBezTo>
                  <a:pt x="4281" y="9720"/>
                  <a:pt x="4263" y="9689"/>
                  <a:pt x="4240" y="9689"/>
                </a:cubicBezTo>
                <a:close/>
                <a:moveTo>
                  <a:pt x="4447" y="9689"/>
                </a:moveTo>
                <a:cubicBezTo>
                  <a:pt x="4425" y="9689"/>
                  <a:pt x="4406" y="9720"/>
                  <a:pt x="4406" y="9758"/>
                </a:cubicBezTo>
                <a:cubicBezTo>
                  <a:pt x="4406" y="9795"/>
                  <a:pt x="4425" y="9826"/>
                  <a:pt x="4447" y="9826"/>
                </a:cubicBezTo>
                <a:cubicBezTo>
                  <a:pt x="4470" y="9826"/>
                  <a:pt x="4489" y="9795"/>
                  <a:pt x="4489" y="9758"/>
                </a:cubicBezTo>
                <a:cubicBezTo>
                  <a:pt x="4489" y="9720"/>
                  <a:pt x="4470" y="9689"/>
                  <a:pt x="4447" y="9689"/>
                </a:cubicBezTo>
                <a:close/>
                <a:moveTo>
                  <a:pt x="4662" y="9689"/>
                </a:moveTo>
                <a:cubicBezTo>
                  <a:pt x="4640" y="9689"/>
                  <a:pt x="4621" y="9720"/>
                  <a:pt x="4621" y="9758"/>
                </a:cubicBezTo>
                <a:cubicBezTo>
                  <a:pt x="4621" y="9795"/>
                  <a:pt x="4640" y="9826"/>
                  <a:pt x="4662" y="9826"/>
                </a:cubicBezTo>
                <a:cubicBezTo>
                  <a:pt x="4685" y="9826"/>
                  <a:pt x="4703" y="9795"/>
                  <a:pt x="4703" y="9758"/>
                </a:cubicBezTo>
                <a:cubicBezTo>
                  <a:pt x="4703" y="9720"/>
                  <a:pt x="4685" y="9689"/>
                  <a:pt x="4662" y="9689"/>
                </a:cubicBezTo>
                <a:close/>
                <a:moveTo>
                  <a:pt x="4870" y="9689"/>
                </a:moveTo>
                <a:cubicBezTo>
                  <a:pt x="4847" y="9689"/>
                  <a:pt x="4829" y="9720"/>
                  <a:pt x="4829" y="9758"/>
                </a:cubicBezTo>
                <a:cubicBezTo>
                  <a:pt x="4829" y="9795"/>
                  <a:pt x="4847" y="9826"/>
                  <a:pt x="4870" y="9826"/>
                </a:cubicBezTo>
                <a:cubicBezTo>
                  <a:pt x="4892" y="9826"/>
                  <a:pt x="4911" y="9795"/>
                  <a:pt x="4911" y="9758"/>
                </a:cubicBezTo>
                <a:cubicBezTo>
                  <a:pt x="4911" y="9720"/>
                  <a:pt x="4892" y="9689"/>
                  <a:pt x="4870" y="9689"/>
                </a:cubicBezTo>
                <a:close/>
                <a:moveTo>
                  <a:pt x="5077" y="9689"/>
                </a:moveTo>
                <a:cubicBezTo>
                  <a:pt x="5054" y="9689"/>
                  <a:pt x="5036" y="9720"/>
                  <a:pt x="5036" y="9758"/>
                </a:cubicBezTo>
                <a:cubicBezTo>
                  <a:pt x="5036" y="9795"/>
                  <a:pt x="5054" y="9826"/>
                  <a:pt x="5077" y="9826"/>
                </a:cubicBezTo>
                <a:cubicBezTo>
                  <a:pt x="5100" y="9826"/>
                  <a:pt x="5118" y="9795"/>
                  <a:pt x="5118" y="9758"/>
                </a:cubicBezTo>
                <a:cubicBezTo>
                  <a:pt x="5118" y="9720"/>
                  <a:pt x="5100" y="9689"/>
                  <a:pt x="5077" y="9689"/>
                </a:cubicBezTo>
                <a:close/>
                <a:moveTo>
                  <a:pt x="5292" y="9689"/>
                </a:moveTo>
                <a:cubicBezTo>
                  <a:pt x="5269" y="9689"/>
                  <a:pt x="5251" y="9720"/>
                  <a:pt x="5251" y="9758"/>
                </a:cubicBezTo>
                <a:cubicBezTo>
                  <a:pt x="5251" y="9773"/>
                  <a:pt x="5254" y="9787"/>
                  <a:pt x="5259" y="9798"/>
                </a:cubicBezTo>
                <a:cubicBezTo>
                  <a:pt x="5270" y="9784"/>
                  <a:pt x="5281" y="9771"/>
                  <a:pt x="5292" y="9758"/>
                </a:cubicBezTo>
                <a:cubicBezTo>
                  <a:pt x="5292" y="9758"/>
                  <a:pt x="5292" y="9758"/>
                  <a:pt x="5292" y="9758"/>
                </a:cubicBezTo>
                <a:cubicBezTo>
                  <a:pt x="5303" y="9745"/>
                  <a:pt x="5315" y="9732"/>
                  <a:pt x="5326" y="9720"/>
                </a:cubicBezTo>
                <a:cubicBezTo>
                  <a:pt x="5319" y="9702"/>
                  <a:pt x="5306" y="9689"/>
                  <a:pt x="5292" y="9689"/>
                </a:cubicBezTo>
                <a:close/>
                <a:moveTo>
                  <a:pt x="9698" y="9689"/>
                </a:moveTo>
                <a:cubicBezTo>
                  <a:pt x="9676" y="9689"/>
                  <a:pt x="9657" y="9720"/>
                  <a:pt x="9657" y="9758"/>
                </a:cubicBezTo>
                <a:cubicBezTo>
                  <a:pt x="9657" y="9795"/>
                  <a:pt x="9676" y="9826"/>
                  <a:pt x="9698" y="9826"/>
                </a:cubicBezTo>
                <a:cubicBezTo>
                  <a:pt x="9721" y="9826"/>
                  <a:pt x="9739" y="9795"/>
                  <a:pt x="9739" y="9758"/>
                </a:cubicBezTo>
                <a:cubicBezTo>
                  <a:pt x="9739" y="9720"/>
                  <a:pt x="9721" y="9689"/>
                  <a:pt x="9698" y="9689"/>
                </a:cubicBezTo>
                <a:close/>
                <a:moveTo>
                  <a:pt x="9906" y="9689"/>
                </a:moveTo>
                <a:cubicBezTo>
                  <a:pt x="9883" y="9689"/>
                  <a:pt x="9865" y="9720"/>
                  <a:pt x="9865" y="9758"/>
                </a:cubicBezTo>
                <a:cubicBezTo>
                  <a:pt x="9865" y="9795"/>
                  <a:pt x="9883" y="9826"/>
                  <a:pt x="9906" y="9826"/>
                </a:cubicBezTo>
                <a:cubicBezTo>
                  <a:pt x="9928" y="9826"/>
                  <a:pt x="9947" y="9795"/>
                  <a:pt x="9947" y="9758"/>
                </a:cubicBezTo>
                <a:cubicBezTo>
                  <a:pt x="9947" y="9720"/>
                  <a:pt x="9928" y="9689"/>
                  <a:pt x="9906" y="9689"/>
                </a:cubicBezTo>
                <a:close/>
                <a:moveTo>
                  <a:pt x="10121" y="9689"/>
                </a:moveTo>
                <a:cubicBezTo>
                  <a:pt x="10098" y="9689"/>
                  <a:pt x="10080" y="9720"/>
                  <a:pt x="10080" y="9758"/>
                </a:cubicBezTo>
                <a:cubicBezTo>
                  <a:pt x="10080" y="9795"/>
                  <a:pt x="10098" y="9826"/>
                  <a:pt x="10121" y="9826"/>
                </a:cubicBezTo>
                <a:cubicBezTo>
                  <a:pt x="10143" y="9826"/>
                  <a:pt x="10162" y="9795"/>
                  <a:pt x="10162" y="9758"/>
                </a:cubicBezTo>
                <a:cubicBezTo>
                  <a:pt x="10162" y="9720"/>
                  <a:pt x="10143" y="9689"/>
                  <a:pt x="10121" y="9689"/>
                </a:cubicBezTo>
                <a:close/>
                <a:moveTo>
                  <a:pt x="10328" y="9689"/>
                </a:moveTo>
                <a:cubicBezTo>
                  <a:pt x="10305" y="9689"/>
                  <a:pt x="10287" y="9720"/>
                  <a:pt x="10287" y="9758"/>
                </a:cubicBezTo>
                <a:cubicBezTo>
                  <a:pt x="10287" y="9795"/>
                  <a:pt x="10305" y="9826"/>
                  <a:pt x="10328" y="9826"/>
                </a:cubicBezTo>
                <a:cubicBezTo>
                  <a:pt x="10351" y="9826"/>
                  <a:pt x="10369" y="9795"/>
                  <a:pt x="10369" y="9758"/>
                </a:cubicBezTo>
                <a:cubicBezTo>
                  <a:pt x="10369" y="9720"/>
                  <a:pt x="10351" y="9689"/>
                  <a:pt x="10328" y="9689"/>
                </a:cubicBezTo>
                <a:close/>
                <a:moveTo>
                  <a:pt x="10535" y="9689"/>
                </a:moveTo>
                <a:cubicBezTo>
                  <a:pt x="10513" y="9689"/>
                  <a:pt x="10494" y="9720"/>
                  <a:pt x="10494" y="9758"/>
                </a:cubicBezTo>
                <a:cubicBezTo>
                  <a:pt x="10494" y="9795"/>
                  <a:pt x="10513" y="9826"/>
                  <a:pt x="10535" y="9826"/>
                </a:cubicBezTo>
                <a:cubicBezTo>
                  <a:pt x="10558" y="9826"/>
                  <a:pt x="10576" y="9795"/>
                  <a:pt x="10576" y="9758"/>
                </a:cubicBezTo>
                <a:cubicBezTo>
                  <a:pt x="10576" y="9720"/>
                  <a:pt x="10558" y="9689"/>
                  <a:pt x="10535" y="9689"/>
                </a:cubicBezTo>
                <a:close/>
                <a:moveTo>
                  <a:pt x="10750" y="9689"/>
                </a:moveTo>
                <a:cubicBezTo>
                  <a:pt x="10727" y="9689"/>
                  <a:pt x="10709" y="9720"/>
                  <a:pt x="10709" y="9758"/>
                </a:cubicBezTo>
                <a:cubicBezTo>
                  <a:pt x="10709" y="9795"/>
                  <a:pt x="10727" y="9826"/>
                  <a:pt x="10750" y="9826"/>
                </a:cubicBezTo>
                <a:cubicBezTo>
                  <a:pt x="10773" y="9826"/>
                  <a:pt x="10791" y="9795"/>
                  <a:pt x="10791" y="9758"/>
                </a:cubicBezTo>
                <a:cubicBezTo>
                  <a:pt x="10791" y="9720"/>
                  <a:pt x="10773" y="9689"/>
                  <a:pt x="10750" y="9689"/>
                </a:cubicBezTo>
                <a:close/>
                <a:moveTo>
                  <a:pt x="12226" y="9689"/>
                </a:moveTo>
                <a:cubicBezTo>
                  <a:pt x="12226" y="9690"/>
                  <a:pt x="12225" y="9691"/>
                  <a:pt x="12225" y="9692"/>
                </a:cubicBezTo>
                <a:cubicBezTo>
                  <a:pt x="12222" y="9711"/>
                  <a:pt x="12220" y="9728"/>
                  <a:pt x="12218" y="9744"/>
                </a:cubicBezTo>
                <a:cubicBezTo>
                  <a:pt x="12217" y="9748"/>
                  <a:pt x="12216" y="9752"/>
                  <a:pt x="12216" y="9756"/>
                </a:cubicBezTo>
                <a:cubicBezTo>
                  <a:pt x="12212" y="9778"/>
                  <a:pt x="12209" y="9800"/>
                  <a:pt x="12206" y="9822"/>
                </a:cubicBezTo>
                <a:cubicBezTo>
                  <a:pt x="12210" y="9823"/>
                  <a:pt x="12214" y="9824"/>
                  <a:pt x="12218" y="9824"/>
                </a:cubicBezTo>
                <a:cubicBezTo>
                  <a:pt x="12240" y="9824"/>
                  <a:pt x="12259" y="9794"/>
                  <a:pt x="12259" y="9756"/>
                </a:cubicBezTo>
                <a:cubicBezTo>
                  <a:pt x="12259" y="9723"/>
                  <a:pt x="12244" y="9696"/>
                  <a:pt x="12226" y="9689"/>
                </a:cubicBezTo>
                <a:close/>
                <a:moveTo>
                  <a:pt x="12424" y="9689"/>
                </a:moveTo>
                <a:cubicBezTo>
                  <a:pt x="12401" y="9689"/>
                  <a:pt x="12383" y="9720"/>
                  <a:pt x="12383" y="9758"/>
                </a:cubicBezTo>
                <a:cubicBezTo>
                  <a:pt x="12383" y="9795"/>
                  <a:pt x="12401" y="9826"/>
                  <a:pt x="12424" y="9826"/>
                </a:cubicBezTo>
                <a:cubicBezTo>
                  <a:pt x="12446" y="9826"/>
                  <a:pt x="12465" y="9795"/>
                  <a:pt x="12465" y="9758"/>
                </a:cubicBezTo>
                <a:cubicBezTo>
                  <a:pt x="12465" y="9720"/>
                  <a:pt x="12446" y="9689"/>
                  <a:pt x="12424" y="9689"/>
                </a:cubicBezTo>
                <a:close/>
                <a:moveTo>
                  <a:pt x="12639" y="9689"/>
                </a:moveTo>
                <a:cubicBezTo>
                  <a:pt x="12616" y="9689"/>
                  <a:pt x="12598" y="9720"/>
                  <a:pt x="12598" y="9758"/>
                </a:cubicBezTo>
                <a:cubicBezTo>
                  <a:pt x="12598" y="9795"/>
                  <a:pt x="12616" y="9826"/>
                  <a:pt x="12639" y="9826"/>
                </a:cubicBezTo>
                <a:cubicBezTo>
                  <a:pt x="12661" y="9826"/>
                  <a:pt x="12680" y="9795"/>
                  <a:pt x="12680" y="9758"/>
                </a:cubicBezTo>
                <a:cubicBezTo>
                  <a:pt x="12680" y="9720"/>
                  <a:pt x="12661" y="9689"/>
                  <a:pt x="12639" y="9689"/>
                </a:cubicBezTo>
                <a:close/>
                <a:moveTo>
                  <a:pt x="12846" y="9689"/>
                </a:moveTo>
                <a:cubicBezTo>
                  <a:pt x="12823" y="9689"/>
                  <a:pt x="12805" y="9720"/>
                  <a:pt x="12805" y="9758"/>
                </a:cubicBezTo>
                <a:cubicBezTo>
                  <a:pt x="12805" y="9795"/>
                  <a:pt x="12823" y="9826"/>
                  <a:pt x="12846" y="9826"/>
                </a:cubicBezTo>
                <a:cubicBezTo>
                  <a:pt x="12868" y="9826"/>
                  <a:pt x="12887" y="9795"/>
                  <a:pt x="12887" y="9758"/>
                </a:cubicBezTo>
                <a:cubicBezTo>
                  <a:pt x="12887" y="9720"/>
                  <a:pt x="12868" y="9689"/>
                  <a:pt x="12846" y="9689"/>
                </a:cubicBezTo>
                <a:close/>
                <a:moveTo>
                  <a:pt x="13053" y="9689"/>
                </a:moveTo>
                <a:cubicBezTo>
                  <a:pt x="13030" y="9689"/>
                  <a:pt x="13012" y="9720"/>
                  <a:pt x="13012" y="9758"/>
                </a:cubicBezTo>
                <a:cubicBezTo>
                  <a:pt x="13012" y="9795"/>
                  <a:pt x="13030" y="9826"/>
                  <a:pt x="13053" y="9826"/>
                </a:cubicBezTo>
                <a:cubicBezTo>
                  <a:pt x="13076" y="9826"/>
                  <a:pt x="13094" y="9795"/>
                  <a:pt x="13094" y="9758"/>
                </a:cubicBezTo>
                <a:cubicBezTo>
                  <a:pt x="13094" y="9720"/>
                  <a:pt x="13076" y="9689"/>
                  <a:pt x="13053" y="9689"/>
                </a:cubicBezTo>
                <a:close/>
                <a:moveTo>
                  <a:pt x="13268" y="9689"/>
                </a:moveTo>
                <a:cubicBezTo>
                  <a:pt x="13245" y="9689"/>
                  <a:pt x="13227" y="9720"/>
                  <a:pt x="13227" y="9758"/>
                </a:cubicBezTo>
                <a:cubicBezTo>
                  <a:pt x="13227" y="9795"/>
                  <a:pt x="13245" y="9826"/>
                  <a:pt x="13268" y="9826"/>
                </a:cubicBezTo>
                <a:cubicBezTo>
                  <a:pt x="13291" y="9826"/>
                  <a:pt x="13309" y="9795"/>
                  <a:pt x="13309" y="9758"/>
                </a:cubicBezTo>
                <a:cubicBezTo>
                  <a:pt x="13309" y="9720"/>
                  <a:pt x="13291" y="9689"/>
                  <a:pt x="13268" y="9689"/>
                </a:cubicBezTo>
                <a:close/>
                <a:moveTo>
                  <a:pt x="13475" y="9689"/>
                </a:moveTo>
                <a:cubicBezTo>
                  <a:pt x="13453" y="9689"/>
                  <a:pt x="13434" y="9720"/>
                  <a:pt x="13434" y="9758"/>
                </a:cubicBezTo>
                <a:cubicBezTo>
                  <a:pt x="13434" y="9795"/>
                  <a:pt x="13453" y="9826"/>
                  <a:pt x="13475" y="9826"/>
                </a:cubicBezTo>
                <a:cubicBezTo>
                  <a:pt x="13498" y="9826"/>
                  <a:pt x="13516" y="9795"/>
                  <a:pt x="13516" y="9758"/>
                </a:cubicBezTo>
                <a:cubicBezTo>
                  <a:pt x="13516" y="9720"/>
                  <a:pt x="13498" y="9689"/>
                  <a:pt x="13475" y="9689"/>
                </a:cubicBezTo>
                <a:close/>
                <a:moveTo>
                  <a:pt x="13683" y="9689"/>
                </a:moveTo>
                <a:cubicBezTo>
                  <a:pt x="13660" y="9689"/>
                  <a:pt x="13642" y="9720"/>
                  <a:pt x="13642" y="9758"/>
                </a:cubicBezTo>
                <a:cubicBezTo>
                  <a:pt x="13642" y="9795"/>
                  <a:pt x="13660" y="9826"/>
                  <a:pt x="13683" y="9826"/>
                </a:cubicBezTo>
                <a:cubicBezTo>
                  <a:pt x="13705" y="9826"/>
                  <a:pt x="13724" y="9795"/>
                  <a:pt x="13724" y="9758"/>
                </a:cubicBezTo>
                <a:cubicBezTo>
                  <a:pt x="13724" y="9720"/>
                  <a:pt x="13705" y="9689"/>
                  <a:pt x="13683" y="9689"/>
                </a:cubicBezTo>
                <a:close/>
                <a:moveTo>
                  <a:pt x="13898" y="9689"/>
                </a:moveTo>
                <a:cubicBezTo>
                  <a:pt x="13875" y="9689"/>
                  <a:pt x="13857" y="9720"/>
                  <a:pt x="13857" y="9758"/>
                </a:cubicBezTo>
                <a:cubicBezTo>
                  <a:pt x="13857" y="9795"/>
                  <a:pt x="13875" y="9826"/>
                  <a:pt x="13898" y="9826"/>
                </a:cubicBezTo>
                <a:cubicBezTo>
                  <a:pt x="13920" y="9826"/>
                  <a:pt x="13939" y="9795"/>
                  <a:pt x="13939" y="9758"/>
                </a:cubicBezTo>
                <a:cubicBezTo>
                  <a:pt x="13939" y="9720"/>
                  <a:pt x="13920" y="9689"/>
                  <a:pt x="13898" y="9689"/>
                </a:cubicBezTo>
                <a:close/>
                <a:moveTo>
                  <a:pt x="14105" y="9689"/>
                </a:moveTo>
                <a:cubicBezTo>
                  <a:pt x="14082" y="9689"/>
                  <a:pt x="14064" y="9720"/>
                  <a:pt x="14064" y="9758"/>
                </a:cubicBezTo>
                <a:cubicBezTo>
                  <a:pt x="14064" y="9795"/>
                  <a:pt x="14082" y="9826"/>
                  <a:pt x="14105" y="9826"/>
                </a:cubicBezTo>
                <a:cubicBezTo>
                  <a:pt x="14127" y="9826"/>
                  <a:pt x="14146" y="9795"/>
                  <a:pt x="14146" y="9758"/>
                </a:cubicBezTo>
                <a:cubicBezTo>
                  <a:pt x="14146" y="9720"/>
                  <a:pt x="14127" y="9689"/>
                  <a:pt x="14105" y="9689"/>
                </a:cubicBezTo>
                <a:close/>
                <a:moveTo>
                  <a:pt x="14312" y="9689"/>
                </a:moveTo>
                <a:cubicBezTo>
                  <a:pt x="14289" y="9689"/>
                  <a:pt x="14271" y="9720"/>
                  <a:pt x="14271" y="9758"/>
                </a:cubicBezTo>
                <a:cubicBezTo>
                  <a:pt x="14271" y="9795"/>
                  <a:pt x="14289" y="9826"/>
                  <a:pt x="14312" y="9826"/>
                </a:cubicBezTo>
                <a:cubicBezTo>
                  <a:pt x="14335" y="9826"/>
                  <a:pt x="14353" y="9795"/>
                  <a:pt x="14353" y="9758"/>
                </a:cubicBezTo>
                <a:cubicBezTo>
                  <a:pt x="14353" y="9720"/>
                  <a:pt x="14335" y="9689"/>
                  <a:pt x="14312" y="9689"/>
                </a:cubicBezTo>
                <a:close/>
                <a:moveTo>
                  <a:pt x="14527" y="9689"/>
                </a:moveTo>
                <a:cubicBezTo>
                  <a:pt x="14504" y="9689"/>
                  <a:pt x="14486" y="9720"/>
                  <a:pt x="14486" y="9758"/>
                </a:cubicBezTo>
                <a:cubicBezTo>
                  <a:pt x="14486" y="9795"/>
                  <a:pt x="14504" y="9826"/>
                  <a:pt x="14527" y="9826"/>
                </a:cubicBezTo>
                <a:cubicBezTo>
                  <a:pt x="14550" y="9826"/>
                  <a:pt x="14568" y="9795"/>
                  <a:pt x="14568" y="9758"/>
                </a:cubicBezTo>
                <a:cubicBezTo>
                  <a:pt x="14568" y="9720"/>
                  <a:pt x="14550" y="9689"/>
                  <a:pt x="14527" y="9689"/>
                </a:cubicBezTo>
                <a:close/>
                <a:moveTo>
                  <a:pt x="14734" y="9689"/>
                </a:moveTo>
                <a:cubicBezTo>
                  <a:pt x="14712" y="9689"/>
                  <a:pt x="14693" y="9720"/>
                  <a:pt x="14693" y="9758"/>
                </a:cubicBezTo>
                <a:cubicBezTo>
                  <a:pt x="14693" y="9795"/>
                  <a:pt x="14712" y="9826"/>
                  <a:pt x="14734" y="9826"/>
                </a:cubicBezTo>
                <a:cubicBezTo>
                  <a:pt x="14757" y="9826"/>
                  <a:pt x="14775" y="9795"/>
                  <a:pt x="14775" y="9758"/>
                </a:cubicBezTo>
                <a:cubicBezTo>
                  <a:pt x="14775" y="9720"/>
                  <a:pt x="14757" y="9689"/>
                  <a:pt x="14734" y="9689"/>
                </a:cubicBezTo>
                <a:close/>
                <a:moveTo>
                  <a:pt x="14942" y="9689"/>
                </a:moveTo>
                <a:cubicBezTo>
                  <a:pt x="14919" y="9689"/>
                  <a:pt x="14901" y="9720"/>
                  <a:pt x="14901" y="9758"/>
                </a:cubicBezTo>
                <a:cubicBezTo>
                  <a:pt x="14901" y="9795"/>
                  <a:pt x="14919" y="9826"/>
                  <a:pt x="14942" y="9826"/>
                </a:cubicBezTo>
                <a:cubicBezTo>
                  <a:pt x="14964" y="9826"/>
                  <a:pt x="14983" y="9795"/>
                  <a:pt x="14983" y="9758"/>
                </a:cubicBezTo>
                <a:cubicBezTo>
                  <a:pt x="14983" y="9720"/>
                  <a:pt x="14964" y="9689"/>
                  <a:pt x="14942" y="9689"/>
                </a:cubicBezTo>
                <a:close/>
                <a:moveTo>
                  <a:pt x="15157" y="9689"/>
                </a:moveTo>
                <a:cubicBezTo>
                  <a:pt x="15134" y="9689"/>
                  <a:pt x="15116" y="9720"/>
                  <a:pt x="15116" y="9758"/>
                </a:cubicBezTo>
                <a:cubicBezTo>
                  <a:pt x="15116" y="9795"/>
                  <a:pt x="15134" y="9826"/>
                  <a:pt x="15157" y="9826"/>
                </a:cubicBezTo>
                <a:cubicBezTo>
                  <a:pt x="15179" y="9826"/>
                  <a:pt x="15198" y="9795"/>
                  <a:pt x="15198" y="9758"/>
                </a:cubicBezTo>
                <a:cubicBezTo>
                  <a:pt x="15198" y="9720"/>
                  <a:pt x="15179" y="9689"/>
                  <a:pt x="15157" y="9689"/>
                </a:cubicBezTo>
                <a:close/>
                <a:moveTo>
                  <a:pt x="15364" y="9689"/>
                </a:moveTo>
                <a:cubicBezTo>
                  <a:pt x="15341" y="9689"/>
                  <a:pt x="15323" y="9720"/>
                  <a:pt x="15323" y="9758"/>
                </a:cubicBezTo>
                <a:cubicBezTo>
                  <a:pt x="15323" y="9795"/>
                  <a:pt x="15341" y="9826"/>
                  <a:pt x="15364" y="9826"/>
                </a:cubicBezTo>
                <a:cubicBezTo>
                  <a:pt x="15386" y="9826"/>
                  <a:pt x="15405" y="9795"/>
                  <a:pt x="15405" y="9758"/>
                </a:cubicBezTo>
                <a:cubicBezTo>
                  <a:pt x="15405" y="9720"/>
                  <a:pt x="15386" y="9689"/>
                  <a:pt x="15364" y="9689"/>
                </a:cubicBezTo>
                <a:close/>
                <a:moveTo>
                  <a:pt x="15579" y="9689"/>
                </a:moveTo>
                <a:cubicBezTo>
                  <a:pt x="15556" y="9689"/>
                  <a:pt x="15538" y="9720"/>
                  <a:pt x="15538" y="9758"/>
                </a:cubicBezTo>
                <a:cubicBezTo>
                  <a:pt x="15538" y="9795"/>
                  <a:pt x="15556" y="9826"/>
                  <a:pt x="15579" y="9826"/>
                </a:cubicBezTo>
                <a:cubicBezTo>
                  <a:pt x="15601" y="9826"/>
                  <a:pt x="15620" y="9795"/>
                  <a:pt x="15620" y="9758"/>
                </a:cubicBezTo>
                <a:cubicBezTo>
                  <a:pt x="15620" y="9720"/>
                  <a:pt x="15601" y="9689"/>
                  <a:pt x="15579" y="9689"/>
                </a:cubicBezTo>
                <a:close/>
                <a:moveTo>
                  <a:pt x="15786" y="9689"/>
                </a:moveTo>
                <a:cubicBezTo>
                  <a:pt x="15763" y="9689"/>
                  <a:pt x="15745" y="9720"/>
                  <a:pt x="15745" y="9758"/>
                </a:cubicBezTo>
                <a:cubicBezTo>
                  <a:pt x="15745" y="9795"/>
                  <a:pt x="15763" y="9826"/>
                  <a:pt x="15786" y="9826"/>
                </a:cubicBezTo>
                <a:cubicBezTo>
                  <a:pt x="15809" y="9826"/>
                  <a:pt x="15827" y="9795"/>
                  <a:pt x="15827" y="9758"/>
                </a:cubicBezTo>
                <a:cubicBezTo>
                  <a:pt x="15827" y="9720"/>
                  <a:pt x="15809" y="9689"/>
                  <a:pt x="15786" y="9689"/>
                </a:cubicBezTo>
                <a:close/>
                <a:moveTo>
                  <a:pt x="15993" y="9689"/>
                </a:moveTo>
                <a:cubicBezTo>
                  <a:pt x="15971" y="9689"/>
                  <a:pt x="15952" y="9720"/>
                  <a:pt x="15952" y="9758"/>
                </a:cubicBezTo>
                <a:cubicBezTo>
                  <a:pt x="15952" y="9795"/>
                  <a:pt x="15971" y="9826"/>
                  <a:pt x="15993" y="9826"/>
                </a:cubicBezTo>
                <a:cubicBezTo>
                  <a:pt x="16016" y="9826"/>
                  <a:pt x="16034" y="9795"/>
                  <a:pt x="16034" y="9758"/>
                </a:cubicBezTo>
                <a:cubicBezTo>
                  <a:pt x="16034" y="9720"/>
                  <a:pt x="16016" y="9689"/>
                  <a:pt x="15993" y="9689"/>
                </a:cubicBezTo>
                <a:close/>
                <a:moveTo>
                  <a:pt x="16208" y="9689"/>
                </a:moveTo>
                <a:cubicBezTo>
                  <a:pt x="16186" y="9689"/>
                  <a:pt x="16167" y="9720"/>
                  <a:pt x="16167" y="9758"/>
                </a:cubicBezTo>
                <a:cubicBezTo>
                  <a:pt x="16167" y="9795"/>
                  <a:pt x="16186" y="9826"/>
                  <a:pt x="16208" y="9826"/>
                </a:cubicBezTo>
                <a:cubicBezTo>
                  <a:pt x="16231" y="9826"/>
                  <a:pt x="16249" y="9795"/>
                  <a:pt x="16249" y="9758"/>
                </a:cubicBezTo>
                <a:cubicBezTo>
                  <a:pt x="16249" y="9720"/>
                  <a:pt x="16231" y="9689"/>
                  <a:pt x="16208" y="9689"/>
                </a:cubicBezTo>
                <a:close/>
                <a:moveTo>
                  <a:pt x="16416" y="9689"/>
                </a:moveTo>
                <a:cubicBezTo>
                  <a:pt x="16393" y="9689"/>
                  <a:pt x="16375" y="9720"/>
                  <a:pt x="16375" y="9758"/>
                </a:cubicBezTo>
                <a:cubicBezTo>
                  <a:pt x="16375" y="9795"/>
                  <a:pt x="16393" y="9826"/>
                  <a:pt x="16416" y="9826"/>
                </a:cubicBezTo>
                <a:cubicBezTo>
                  <a:pt x="16438" y="9826"/>
                  <a:pt x="16457" y="9795"/>
                  <a:pt x="16457" y="9758"/>
                </a:cubicBezTo>
                <a:cubicBezTo>
                  <a:pt x="16457" y="9720"/>
                  <a:pt x="16438" y="9689"/>
                  <a:pt x="16416" y="9689"/>
                </a:cubicBezTo>
                <a:close/>
                <a:moveTo>
                  <a:pt x="16623" y="9689"/>
                </a:moveTo>
                <a:cubicBezTo>
                  <a:pt x="16600" y="9689"/>
                  <a:pt x="16582" y="9720"/>
                  <a:pt x="16582" y="9758"/>
                </a:cubicBezTo>
                <a:cubicBezTo>
                  <a:pt x="16582" y="9795"/>
                  <a:pt x="16600" y="9826"/>
                  <a:pt x="16623" y="9826"/>
                </a:cubicBezTo>
                <a:cubicBezTo>
                  <a:pt x="16645" y="9826"/>
                  <a:pt x="16664" y="9795"/>
                  <a:pt x="16664" y="9758"/>
                </a:cubicBezTo>
                <a:cubicBezTo>
                  <a:pt x="16664" y="9720"/>
                  <a:pt x="16645" y="9689"/>
                  <a:pt x="16623" y="9689"/>
                </a:cubicBezTo>
                <a:close/>
                <a:moveTo>
                  <a:pt x="16838" y="9689"/>
                </a:moveTo>
                <a:cubicBezTo>
                  <a:pt x="16815" y="9689"/>
                  <a:pt x="16797" y="9720"/>
                  <a:pt x="16797" y="9758"/>
                </a:cubicBezTo>
                <a:cubicBezTo>
                  <a:pt x="16797" y="9795"/>
                  <a:pt x="16815" y="9826"/>
                  <a:pt x="16838" y="9826"/>
                </a:cubicBezTo>
                <a:cubicBezTo>
                  <a:pt x="16860" y="9826"/>
                  <a:pt x="16879" y="9795"/>
                  <a:pt x="16879" y="9758"/>
                </a:cubicBezTo>
                <a:cubicBezTo>
                  <a:pt x="16879" y="9720"/>
                  <a:pt x="16860" y="9689"/>
                  <a:pt x="16838" y="9689"/>
                </a:cubicBezTo>
                <a:close/>
                <a:moveTo>
                  <a:pt x="17045" y="9689"/>
                </a:moveTo>
                <a:cubicBezTo>
                  <a:pt x="17022" y="9689"/>
                  <a:pt x="17004" y="9720"/>
                  <a:pt x="17004" y="9758"/>
                </a:cubicBezTo>
                <a:cubicBezTo>
                  <a:pt x="17004" y="9795"/>
                  <a:pt x="17022" y="9826"/>
                  <a:pt x="17045" y="9826"/>
                </a:cubicBezTo>
                <a:cubicBezTo>
                  <a:pt x="17068" y="9826"/>
                  <a:pt x="17086" y="9795"/>
                  <a:pt x="17086" y="9758"/>
                </a:cubicBezTo>
                <a:cubicBezTo>
                  <a:pt x="17086" y="9720"/>
                  <a:pt x="17068" y="9689"/>
                  <a:pt x="17045" y="9689"/>
                </a:cubicBezTo>
                <a:close/>
                <a:moveTo>
                  <a:pt x="17252" y="9689"/>
                </a:moveTo>
                <a:cubicBezTo>
                  <a:pt x="17230" y="9689"/>
                  <a:pt x="17211" y="9720"/>
                  <a:pt x="17211" y="9758"/>
                </a:cubicBezTo>
                <a:cubicBezTo>
                  <a:pt x="17211" y="9795"/>
                  <a:pt x="17230" y="9826"/>
                  <a:pt x="17252" y="9826"/>
                </a:cubicBezTo>
                <a:cubicBezTo>
                  <a:pt x="17275" y="9826"/>
                  <a:pt x="17293" y="9795"/>
                  <a:pt x="17293" y="9758"/>
                </a:cubicBezTo>
                <a:cubicBezTo>
                  <a:pt x="17293" y="9720"/>
                  <a:pt x="17275" y="9689"/>
                  <a:pt x="17252" y="9689"/>
                </a:cubicBezTo>
                <a:close/>
                <a:moveTo>
                  <a:pt x="18097" y="9689"/>
                </a:moveTo>
                <a:cubicBezTo>
                  <a:pt x="18074" y="9689"/>
                  <a:pt x="18056" y="9720"/>
                  <a:pt x="18056" y="9758"/>
                </a:cubicBezTo>
                <a:cubicBezTo>
                  <a:pt x="18056" y="9795"/>
                  <a:pt x="18074" y="9826"/>
                  <a:pt x="18097" y="9826"/>
                </a:cubicBezTo>
                <a:cubicBezTo>
                  <a:pt x="18097" y="9826"/>
                  <a:pt x="18097" y="9826"/>
                  <a:pt x="18098" y="9826"/>
                </a:cubicBezTo>
                <a:cubicBezTo>
                  <a:pt x="18100" y="9806"/>
                  <a:pt x="18102" y="9787"/>
                  <a:pt x="18103" y="9771"/>
                </a:cubicBezTo>
                <a:cubicBezTo>
                  <a:pt x="18110" y="9779"/>
                  <a:pt x="18116" y="9771"/>
                  <a:pt x="18122" y="9771"/>
                </a:cubicBezTo>
                <a:cubicBezTo>
                  <a:pt x="18121" y="9767"/>
                  <a:pt x="18121" y="9762"/>
                  <a:pt x="18121" y="9758"/>
                </a:cubicBezTo>
                <a:cubicBezTo>
                  <a:pt x="18121" y="9748"/>
                  <a:pt x="18122" y="9737"/>
                  <a:pt x="18122" y="9728"/>
                </a:cubicBezTo>
                <a:cubicBezTo>
                  <a:pt x="18122" y="9728"/>
                  <a:pt x="18103" y="9694"/>
                  <a:pt x="18103" y="9694"/>
                </a:cubicBezTo>
                <a:cubicBezTo>
                  <a:pt x="18102" y="9694"/>
                  <a:pt x="18102" y="9692"/>
                  <a:pt x="18101" y="9690"/>
                </a:cubicBezTo>
                <a:cubicBezTo>
                  <a:pt x="18100" y="9690"/>
                  <a:pt x="18098" y="9689"/>
                  <a:pt x="18097" y="9689"/>
                </a:cubicBezTo>
                <a:close/>
                <a:moveTo>
                  <a:pt x="17436" y="9715"/>
                </a:moveTo>
                <a:cubicBezTo>
                  <a:pt x="17430" y="9727"/>
                  <a:pt x="17426" y="9742"/>
                  <a:pt x="17426" y="9758"/>
                </a:cubicBezTo>
                <a:cubicBezTo>
                  <a:pt x="17426" y="9796"/>
                  <a:pt x="17445" y="9827"/>
                  <a:pt x="17467" y="9827"/>
                </a:cubicBezTo>
                <a:cubicBezTo>
                  <a:pt x="17461" y="9805"/>
                  <a:pt x="17454" y="9782"/>
                  <a:pt x="17446" y="9758"/>
                </a:cubicBezTo>
                <a:cubicBezTo>
                  <a:pt x="17444" y="9754"/>
                  <a:pt x="17443" y="9750"/>
                  <a:pt x="17442" y="9746"/>
                </a:cubicBezTo>
                <a:cubicBezTo>
                  <a:pt x="17439" y="9739"/>
                  <a:pt x="17438" y="9727"/>
                  <a:pt x="17436" y="9715"/>
                </a:cubicBezTo>
                <a:close/>
                <a:moveTo>
                  <a:pt x="10916" y="9753"/>
                </a:moveTo>
                <a:cubicBezTo>
                  <a:pt x="10916" y="9791"/>
                  <a:pt x="10935" y="9822"/>
                  <a:pt x="10957" y="9822"/>
                </a:cubicBezTo>
                <a:cubicBezTo>
                  <a:pt x="10972" y="9822"/>
                  <a:pt x="10985" y="9809"/>
                  <a:pt x="10992" y="9790"/>
                </a:cubicBezTo>
                <a:cubicBezTo>
                  <a:pt x="10981" y="9779"/>
                  <a:pt x="10969" y="9770"/>
                  <a:pt x="10957" y="9764"/>
                </a:cubicBezTo>
                <a:cubicBezTo>
                  <a:pt x="10945" y="9758"/>
                  <a:pt x="10932" y="9753"/>
                  <a:pt x="10918" y="9753"/>
                </a:cubicBezTo>
                <a:cubicBezTo>
                  <a:pt x="10917" y="9753"/>
                  <a:pt x="10917" y="9753"/>
                  <a:pt x="10917" y="9753"/>
                </a:cubicBezTo>
                <a:lnTo>
                  <a:pt x="10916" y="9753"/>
                </a:lnTo>
                <a:close/>
                <a:moveTo>
                  <a:pt x="11417" y="9766"/>
                </a:moveTo>
                <a:cubicBezTo>
                  <a:pt x="11403" y="9775"/>
                  <a:pt x="11390" y="9781"/>
                  <a:pt x="11378" y="9788"/>
                </a:cubicBezTo>
                <a:cubicBezTo>
                  <a:pt x="11369" y="9793"/>
                  <a:pt x="11361" y="9798"/>
                  <a:pt x="11354" y="9804"/>
                </a:cubicBezTo>
                <a:cubicBezTo>
                  <a:pt x="11361" y="9812"/>
                  <a:pt x="11369" y="9817"/>
                  <a:pt x="11378" y="9817"/>
                </a:cubicBezTo>
                <a:cubicBezTo>
                  <a:pt x="11397" y="9817"/>
                  <a:pt x="11413" y="9795"/>
                  <a:pt x="11417" y="9766"/>
                </a:cubicBezTo>
                <a:close/>
                <a:moveTo>
                  <a:pt x="3081" y="9856"/>
                </a:moveTo>
                <a:cubicBezTo>
                  <a:pt x="3058" y="9856"/>
                  <a:pt x="3040" y="9886"/>
                  <a:pt x="3040" y="9924"/>
                </a:cubicBezTo>
                <a:cubicBezTo>
                  <a:pt x="3040" y="9962"/>
                  <a:pt x="3058" y="9992"/>
                  <a:pt x="3081" y="9992"/>
                </a:cubicBezTo>
                <a:cubicBezTo>
                  <a:pt x="3104" y="9992"/>
                  <a:pt x="3122" y="9962"/>
                  <a:pt x="3122" y="9924"/>
                </a:cubicBezTo>
                <a:cubicBezTo>
                  <a:pt x="3122" y="9886"/>
                  <a:pt x="3104" y="9856"/>
                  <a:pt x="3081" y="9856"/>
                </a:cubicBezTo>
                <a:close/>
                <a:moveTo>
                  <a:pt x="3296" y="9856"/>
                </a:moveTo>
                <a:cubicBezTo>
                  <a:pt x="3273" y="9856"/>
                  <a:pt x="3255" y="9886"/>
                  <a:pt x="3255" y="9924"/>
                </a:cubicBezTo>
                <a:cubicBezTo>
                  <a:pt x="3255" y="9962"/>
                  <a:pt x="3273" y="9992"/>
                  <a:pt x="3296" y="9992"/>
                </a:cubicBezTo>
                <a:cubicBezTo>
                  <a:pt x="3319" y="9992"/>
                  <a:pt x="3337" y="9962"/>
                  <a:pt x="3337" y="9924"/>
                </a:cubicBezTo>
                <a:cubicBezTo>
                  <a:pt x="3337" y="9886"/>
                  <a:pt x="3319" y="9856"/>
                  <a:pt x="3296" y="9856"/>
                </a:cubicBezTo>
                <a:close/>
                <a:moveTo>
                  <a:pt x="3503" y="9856"/>
                </a:moveTo>
                <a:cubicBezTo>
                  <a:pt x="3481" y="9856"/>
                  <a:pt x="3462" y="9886"/>
                  <a:pt x="3462" y="9924"/>
                </a:cubicBezTo>
                <a:cubicBezTo>
                  <a:pt x="3462" y="9962"/>
                  <a:pt x="3481" y="9992"/>
                  <a:pt x="3503" y="9992"/>
                </a:cubicBezTo>
                <a:cubicBezTo>
                  <a:pt x="3526" y="9992"/>
                  <a:pt x="3544" y="9962"/>
                  <a:pt x="3544" y="9924"/>
                </a:cubicBezTo>
                <a:cubicBezTo>
                  <a:pt x="3544" y="9886"/>
                  <a:pt x="3526" y="9856"/>
                  <a:pt x="3503" y="9856"/>
                </a:cubicBezTo>
                <a:close/>
                <a:moveTo>
                  <a:pt x="3711" y="9856"/>
                </a:moveTo>
                <a:cubicBezTo>
                  <a:pt x="3688" y="9856"/>
                  <a:pt x="3669" y="9886"/>
                  <a:pt x="3669" y="9924"/>
                </a:cubicBezTo>
                <a:cubicBezTo>
                  <a:pt x="3669" y="9962"/>
                  <a:pt x="3688" y="9992"/>
                  <a:pt x="3711" y="9992"/>
                </a:cubicBezTo>
                <a:cubicBezTo>
                  <a:pt x="3733" y="9992"/>
                  <a:pt x="3752" y="9962"/>
                  <a:pt x="3752" y="9924"/>
                </a:cubicBezTo>
                <a:cubicBezTo>
                  <a:pt x="3752" y="9886"/>
                  <a:pt x="3733" y="9856"/>
                  <a:pt x="3711" y="9856"/>
                </a:cubicBezTo>
                <a:close/>
                <a:moveTo>
                  <a:pt x="3925" y="9856"/>
                </a:moveTo>
                <a:cubicBezTo>
                  <a:pt x="3903" y="9856"/>
                  <a:pt x="3884" y="9886"/>
                  <a:pt x="3884" y="9924"/>
                </a:cubicBezTo>
                <a:cubicBezTo>
                  <a:pt x="3884" y="9962"/>
                  <a:pt x="3903" y="9992"/>
                  <a:pt x="3925" y="9992"/>
                </a:cubicBezTo>
                <a:cubicBezTo>
                  <a:pt x="3948" y="9992"/>
                  <a:pt x="3966" y="9962"/>
                  <a:pt x="3966" y="9924"/>
                </a:cubicBezTo>
                <a:cubicBezTo>
                  <a:pt x="3966" y="9886"/>
                  <a:pt x="3948" y="9856"/>
                  <a:pt x="3925" y="9856"/>
                </a:cubicBezTo>
                <a:close/>
                <a:moveTo>
                  <a:pt x="4133" y="9856"/>
                </a:moveTo>
                <a:cubicBezTo>
                  <a:pt x="4110" y="9856"/>
                  <a:pt x="4092" y="9886"/>
                  <a:pt x="4092" y="9924"/>
                </a:cubicBezTo>
                <a:cubicBezTo>
                  <a:pt x="4092" y="9962"/>
                  <a:pt x="4110" y="9992"/>
                  <a:pt x="4133" y="9992"/>
                </a:cubicBezTo>
                <a:cubicBezTo>
                  <a:pt x="4155" y="9992"/>
                  <a:pt x="4174" y="9962"/>
                  <a:pt x="4174" y="9924"/>
                </a:cubicBezTo>
                <a:cubicBezTo>
                  <a:pt x="4174" y="9886"/>
                  <a:pt x="4155" y="9856"/>
                  <a:pt x="4133" y="9856"/>
                </a:cubicBezTo>
                <a:close/>
                <a:moveTo>
                  <a:pt x="4348" y="9856"/>
                </a:moveTo>
                <a:cubicBezTo>
                  <a:pt x="4325" y="9856"/>
                  <a:pt x="4307" y="9886"/>
                  <a:pt x="4307" y="9924"/>
                </a:cubicBezTo>
                <a:cubicBezTo>
                  <a:pt x="4307" y="9962"/>
                  <a:pt x="4325" y="9992"/>
                  <a:pt x="4348" y="9992"/>
                </a:cubicBezTo>
                <a:cubicBezTo>
                  <a:pt x="4370" y="9992"/>
                  <a:pt x="4389" y="9962"/>
                  <a:pt x="4389" y="9924"/>
                </a:cubicBezTo>
                <a:cubicBezTo>
                  <a:pt x="4389" y="9886"/>
                  <a:pt x="4370" y="9856"/>
                  <a:pt x="4348" y="9856"/>
                </a:cubicBezTo>
                <a:close/>
                <a:moveTo>
                  <a:pt x="4555" y="9856"/>
                </a:moveTo>
                <a:cubicBezTo>
                  <a:pt x="4532" y="9856"/>
                  <a:pt x="4514" y="9886"/>
                  <a:pt x="4514" y="9924"/>
                </a:cubicBezTo>
                <a:cubicBezTo>
                  <a:pt x="4514" y="9962"/>
                  <a:pt x="4532" y="9992"/>
                  <a:pt x="4555" y="9992"/>
                </a:cubicBezTo>
                <a:cubicBezTo>
                  <a:pt x="4578" y="9992"/>
                  <a:pt x="4596" y="9962"/>
                  <a:pt x="4596" y="9924"/>
                </a:cubicBezTo>
                <a:cubicBezTo>
                  <a:pt x="4596" y="9886"/>
                  <a:pt x="4578" y="9856"/>
                  <a:pt x="4555" y="9856"/>
                </a:cubicBezTo>
                <a:close/>
                <a:moveTo>
                  <a:pt x="4762" y="9856"/>
                </a:moveTo>
                <a:cubicBezTo>
                  <a:pt x="4740" y="9856"/>
                  <a:pt x="4721" y="9886"/>
                  <a:pt x="4721" y="9924"/>
                </a:cubicBezTo>
                <a:cubicBezTo>
                  <a:pt x="4721" y="9962"/>
                  <a:pt x="4740" y="9992"/>
                  <a:pt x="4762" y="9992"/>
                </a:cubicBezTo>
                <a:cubicBezTo>
                  <a:pt x="4785" y="9992"/>
                  <a:pt x="4803" y="9962"/>
                  <a:pt x="4803" y="9924"/>
                </a:cubicBezTo>
                <a:cubicBezTo>
                  <a:pt x="4803" y="9886"/>
                  <a:pt x="4785" y="9856"/>
                  <a:pt x="4762" y="9856"/>
                </a:cubicBezTo>
                <a:close/>
                <a:moveTo>
                  <a:pt x="4977" y="9856"/>
                </a:moveTo>
                <a:cubicBezTo>
                  <a:pt x="4955" y="9856"/>
                  <a:pt x="4936" y="9886"/>
                  <a:pt x="4936" y="9924"/>
                </a:cubicBezTo>
                <a:cubicBezTo>
                  <a:pt x="4936" y="9962"/>
                  <a:pt x="4955" y="9992"/>
                  <a:pt x="4977" y="9992"/>
                </a:cubicBezTo>
                <a:cubicBezTo>
                  <a:pt x="5000" y="9992"/>
                  <a:pt x="5018" y="9962"/>
                  <a:pt x="5018" y="9924"/>
                </a:cubicBezTo>
                <a:cubicBezTo>
                  <a:pt x="5018" y="9886"/>
                  <a:pt x="5000" y="9856"/>
                  <a:pt x="4977" y="9856"/>
                </a:cubicBezTo>
                <a:close/>
                <a:moveTo>
                  <a:pt x="5184" y="9856"/>
                </a:moveTo>
                <a:cubicBezTo>
                  <a:pt x="5162" y="9856"/>
                  <a:pt x="5143" y="9886"/>
                  <a:pt x="5143" y="9924"/>
                </a:cubicBezTo>
                <a:cubicBezTo>
                  <a:pt x="5143" y="9953"/>
                  <a:pt x="5154" y="9977"/>
                  <a:pt x="5169" y="9987"/>
                </a:cubicBezTo>
                <a:cubicBezTo>
                  <a:pt x="5179" y="9941"/>
                  <a:pt x="5192" y="9903"/>
                  <a:pt x="5208" y="9869"/>
                </a:cubicBezTo>
                <a:cubicBezTo>
                  <a:pt x="5202" y="9861"/>
                  <a:pt x="5193" y="9856"/>
                  <a:pt x="5184" y="9856"/>
                </a:cubicBezTo>
                <a:close/>
                <a:moveTo>
                  <a:pt x="9591" y="9856"/>
                </a:moveTo>
                <a:cubicBezTo>
                  <a:pt x="9581" y="9856"/>
                  <a:pt x="9572" y="9861"/>
                  <a:pt x="9565" y="9871"/>
                </a:cubicBezTo>
                <a:cubicBezTo>
                  <a:pt x="9565" y="9873"/>
                  <a:pt x="9564" y="9875"/>
                  <a:pt x="9563" y="9877"/>
                </a:cubicBezTo>
                <a:cubicBezTo>
                  <a:pt x="9558" y="9890"/>
                  <a:pt x="9554" y="9902"/>
                  <a:pt x="9550" y="9914"/>
                </a:cubicBezTo>
                <a:cubicBezTo>
                  <a:pt x="9550" y="9918"/>
                  <a:pt x="9550" y="9921"/>
                  <a:pt x="9550" y="9924"/>
                </a:cubicBezTo>
                <a:cubicBezTo>
                  <a:pt x="9550" y="9962"/>
                  <a:pt x="9568" y="9992"/>
                  <a:pt x="9591" y="9992"/>
                </a:cubicBezTo>
                <a:cubicBezTo>
                  <a:pt x="9614" y="9992"/>
                  <a:pt x="9632" y="9962"/>
                  <a:pt x="9632" y="9924"/>
                </a:cubicBezTo>
                <a:cubicBezTo>
                  <a:pt x="9632" y="9886"/>
                  <a:pt x="9614" y="9856"/>
                  <a:pt x="9591" y="9856"/>
                </a:cubicBezTo>
                <a:close/>
                <a:moveTo>
                  <a:pt x="9806" y="9856"/>
                </a:moveTo>
                <a:cubicBezTo>
                  <a:pt x="9783" y="9856"/>
                  <a:pt x="9765" y="9886"/>
                  <a:pt x="9765" y="9924"/>
                </a:cubicBezTo>
                <a:cubicBezTo>
                  <a:pt x="9765" y="9962"/>
                  <a:pt x="9783" y="9992"/>
                  <a:pt x="9806" y="9992"/>
                </a:cubicBezTo>
                <a:cubicBezTo>
                  <a:pt x="9828" y="9992"/>
                  <a:pt x="9847" y="9962"/>
                  <a:pt x="9847" y="9924"/>
                </a:cubicBezTo>
                <a:cubicBezTo>
                  <a:pt x="9847" y="9886"/>
                  <a:pt x="9828" y="9856"/>
                  <a:pt x="9806" y="9856"/>
                </a:cubicBezTo>
                <a:close/>
                <a:moveTo>
                  <a:pt x="10013" y="9856"/>
                </a:moveTo>
                <a:cubicBezTo>
                  <a:pt x="9990" y="9856"/>
                  <a:pt x="9972" y="9886"/>
                  <a:pt x="9972" y="9924"/>
                </a:cubicBezTo>
                <a:cubicBezTo>
                  <a:pt x="9972" y="9962"/>
                  <a:pt x="9990" y="9992"/>
                  <a:pt x="10013" y="9992"/>
                </a:cubicBezTo>
                <a:cubicBezTo>
                  <a:pt x="10036" y="9992"/>
                  <a:pt x="10054" y="9962"/>
                  <a:pt x="10054" y="9924"/>
                </a:cubicBezTo>
                <a:cubicBezTo>
                  <a:pt x="10054" y="9886"/>
                  <a:pt x="10036" y="9856"/>
                  <a:pt x="10013" y="9856"/>
                </a:cubicBezTo>
                <a:close/>
                <a:moveTo>
                  <a:pt x="10220" y="9856"/>
                </a:moveTo>
                <a:cubicBezTo>
                  <a:pt x="10198" y="9856"/>
                  <a:pt x="10179" y="9886"/>
                  <a:pt x="10179" y="9924"/>
                </a:cubicBezTo>
                <a:cubicBezTo>
                  <a:pt x="10179" y="9962"/>
                  <a:pt x="10198" y="9992"/>
                  <a:pt x="10220" y="9992"/>
                </a:cubicBezTo>
                <a:cubicBezTo>
                  <a:pt x="10243" y="9992"/>
                  <a:pt x="10261" y="9962"/>
                  <a:pt x="10261" y="9924"/>
                </a:cubicBezTo>
                <a:cubicBezTo>
                  <a:pt x="10261" y="9886"/>
                  <a:pt x="10243" y="9856"/>
                  <a:pt x="10220" y="9856"/>
                </a:cubicBezTo>
                <a:close/>
                <a:moveTo>
                  <a:pt x="10435" y="9856"/>
                </a:moveTo>
                <a:cubicBezTo>
                  <a:pt x="10413" y="9856"/>
                  <a:pt x="10394" y="9886"/>
                  <a:pt x="10394" y="9924"/>
                </a:cubicBezTo>
                <a:cubicBezTo>
                  <a:pt x="10394" y="9962"/>
                  <a:pt x="10413" y="9992"/>
                  <a:pt x="10435" y="9992"/>
                </a:cubicBezTo>
                <a:cubicBezTo>
                  <a:pt x="10458" y="9992"/>
                  <a:pt x="10476" y="9962"/>
                  <a:pt x="10476" y="9924"/>
                </a:cubicBezTo>
                <a:cubicBezTo>
                  <a:pt x="10476" y="9886"/>
                  <a:pt x="10458" y="9856"/>
                  <a:pt x="10435" y="9856"/>
                </a:cubicBezTo>
                <a:close/>
                <a:moveTo>
                  <a:pt x="10643" y="9856"/>
                </a:moveTo>
                <a:cubicBezTo>
                  <a:pt x="10620" y="9856"/>
                  <a:pt x="10602" y="9886"/>
                  <a:pt x="10602" y="9924"/>
                </a:cubicBezTo>
                <a:cubicBezTo>
                  <a:pt x="10602" y="9962"/>
                  <a:pt x="10620" y="9992"/>
                  <a:pt x="10643" y="9992"/>
                </a:cubicBezTo>
                <a:cubicBezTo>
                  <a:pt x="10665" y="9992"/>
                  <a:pt x="10684" y="9962"/>
                  <a:pt x="10684" y="9924"/>
                </a:cubicBezTo>
                <a:cubicBezTo>
                  <a:pt x="10684" y="9886"/>
                  <a:pt x="10665" y="9856"/>
                  <a:pt x="10643" y="9856"/>
                </a:cubicBezTo>
                <a:close/>
                <a:moveTo>
                  <a:pt x="10850" y="9856"/>
                </a:moveTo>
                <a:cubicBezTo>
                  <a:pt x="10827" y="9856"/>
                  <a:pt x="10809" y="9886"/>
                  <a:pt x="10809" y="9924"/>
                </a:cubicBezTo>
                <a:cubicBezTo>
                  <a:pt x="10809" y="9962"/>
                  <a:pt x="10827" y="9992"/>
                  <a:pt x="10850" y="9992"/>
                </a:cubicBezTo>
                <a:cubicBezTo>
                  <a:pt x="10873" y="9992"/>
                  <a:pt x="10891" y="9962"/>
                  <a:pt x="10891" y="9924"/>
                </a:cubicBezTo>
                <a:cubicBezTo>
                  <a:pt x="10891" y="9886"/>
                  <a:pt x="10873" y="9856"/>
                  <a:pt x="10850" y="9856"/>
                </a:cubicBezTo>
                <a:close/>
                <a:moveTo>
                  <a:pt x="11479" y="9856"/>
                </a:moveTo>
                <a:cubicBezTo>
                  <a:pt x="11457" y="9856"/>
                  <a:pt x="11438" y="9886"/>
                  <a:pt x="11438" y="9924"/>
                </a:cubicBezTo>
                <a:cubicBezTo>
                  <a:pt x="11438" y="9962"/>
                  <a:pt x="11457" y="9992"/>
                  <a:pt x="11479" y="9992"/>
                </a:cubicBezTo>
                <a:cubicBezTo>
                  <a:pt x="11502" y="9992"/>
                  <a:pt x="11520" y="9962"/>
                  <a:pt x="11520" y="9924"/>
                </a:cubicBezTo>
                <a:cubicBezTo>
                  <a:pt x="11520" y="9886"/>
                  <a:pt x="11502" y="9856"/>
                  <a:pt x="11479" y="9856"/>
                </a:cubicBezTo>
                <a:close/>
                <a:moveTo>
                  <a:pt x="12324" y="9856"/>
                </a:moveTo>
                <a:cubicBezTo>
                  <a:pt x="12301" y="9856"/>
                  <a:pt x="12283" y="9886"/>
                  <a:pt x="12283" y="9924"/>
                </a:cubicBezTo>
                <a:cubicBezTo>
                  <a:pt x="12283" y="9962"/>
                  <a:pt x="12301" y="9992"/>
                  <a:pt x="12324" y="9992"/>
                </a:cubicBezTo>
                <a:cubicBezTo>
                  <a:pt x="12346" y="9992"/>
                  <a:pt x="12365" y="9962"/>
                  <a:pt x="12365" y="9924"/>
                </a:cubicBezTo>
                <a:cubicBezTo>
                  <a:pt x="12365" y="9886"/>
                  <a:pt x="12346" y="9856"/>
                  <a:pt x="12324" y="9856"/>
                </a:cubicBezTo>
                <a:close/>
                <a:moveTo>
                  <a:pt x="12531" y="9856"/>
                </a:moveTo>
                <a:cubicBezTo>
                  <a:pt x="12508" y="9856"/>
                  <a:pt x="12490" y="9886"/>
                  <a:pt x="12490" y="9924"/>
                </a:cubicBezTo>
                <a:cubicBezTo>
                  <a:pt x="12490" y="9962"/>
                  <a:pt x="12508" y="9992"/>
                  <a:pt x="12531" y="9992"/>
                </a:cubicBezTo>
                <a:cubicBezTo>
                  <a:pt x="12554" y="9992"/>
                  <a:pt x="12572" y="9962"/>
                  <a:pt x="12572" y="9924"/>
                </a:cubicBezTo>
                <a:cubicBezTo>
                  <a:pt x="12572" y="9886"/>
                  <a:pt x="12554" y="9856"/>
                  <a:pt x="12531" y="9856"/>
                </a:cubicBezTo>
                <a:close/>
                <a:moveTo>
                  <a:pt x="12738" y="9856"/>
                </a:moveTo>
                <a:cubicBezTo>
                  <a:pt x="12716" y="9856"/>
                  <a:pt x="12697" y="9886"/>
                  <a:pt x="12697" y="9924"/>
                </a:cubicBezTo>
                <a:cubicBezTo>
                  <a:pt x="12697" y="9962"/>
                  <a:pt x="12716" y="9992"/>
                  <a:pt x="12738" y="9992"/>
                </a:cubicBezTo>
                <a:cubicBezTo>
                  <a:pt x="12761" y="9992"/>
                  <a:pt x="12779" y="9962"/>
                  <a:pt x="12779" y="9924"/>
                </a:cubicBezTo>
                <a:cubicBezTo>
                  <a:pt x="12779" y="9886"/>
                  <a:pt x="12761" y="9856"/>
                  <a:pt x="12738" y="9856"/>
                </a:cubicBezTo>
                <a:close/>
                <a:moveTo>
                  <a:pt x="12953" y="9856"/>
                </a:moveTo>
                <a:cubicBezTo>
                  <a:pt x="12931" y="9856"/>
                  <a:pt x="12912" y="9886"/>
                  <a:pt x="12912" y="9924"/>
                </a:cubicBezTo>
                <a:cubicBezTo>
                  <a:pt x="12912" y="9962"/>
                  <a:pt x="12931" y="9992"/>
                  <a:pt x="12953" y="9992"/>
                </a:cubicBezTo>
                <a:cubicBezTo>
                  <a:pt x="12976" y="9992"/>
                  <a:pt x="12994" y="9962"/>
                  <a:pt x="12994" y="9924"/>
                </a:cubicBezTo>
                <a:cubicBezTo>
                  <a:pt x="12994" y="9886"/>
                  <a:pt x="12976" y="9856"/>
                  <a:pt x="12953" y="9856"/>
                </a:cubicBezTo>
                <a:close/>
                <a:moveTo>
                  <a:pt x="13161" y="9856"/>
                </a:moveTo>
                <a:cubicBezTo>
                  <a:pt x="13138" y="9856"/>
                  <a:pt x="13120" y="9886"/>
                  <a:pt x="13120" y="9924"/>
                </a:cubicBezTo>
                <a:cubicBezTo>
                  <a:pt x="13120" y="9962"/>
                  <a:pt x="13138" y="9992"/>
                  <a:pt x="13161" y="9992"/>
                </a:cubicBezTo>
                <a:cubicBezTo>
                  <a:pt x="13183" y="9992"/>
                  <a:pt x="13202" y="9962"/>
                  <a:pt x="13202" y="9924"/>
                </a:cubicBezTo>
                <a:cubicBezTo>
                  <a:pt x="13202" y="9886"/>
                  <a:pt x="13183" y="9856"/>
                  <a:pt x="13161" y="9856"/>
                </a:cubicBezTo>
                <a:close/>
                <a:moveTo>
                  <a:pt x="13368" y="9856"/>
                </a:moveTo>
                <a:cubicBezTo>
                  <a:pt x="13345" y="9856"/>
                  <a:pt x="13327" y="9886"/>
                  <a:pt x="13327" y="9924"/>
                </a:cubicBezTo>
                <a:cubicBezTo>
                  <a:pt x="13327" y="9962"/>
                  <a:pt x="13345" y="9992"/>
                  <a:pt x="13368" y="9992"/>
                </a:cubicBezTo>
                <a:cubicBezTo>
                  <a:pt x="13391" y="9992"/>
                  <a:pt x="13409" y="9962"/>
                  <a:pt x="13409" y="9924"/>
                </a:cubicBezTo>
                <a:cubicBezTo>
                  <a:pt x="13409" y="9886"/>
                  <a:pt x="13391" y="9856"/>
                  <a:pt x="13368" y="9856"/>
                </a:cubicBezTo>
                <a:close/>
                <a:moveTo>
                  <a:pt x="13583" y="9856"/>
                </a:moveTo>
                <a:cubicBezTo>
                  <a:pt x="13560" y="9856"/>
                  <a:pt x="13542" y="9886"/>
                  <a:pt x="13542" y="9924"/>
                </a:cubicBezTo>
                <a:cubicBezTo>
                  <a:pt x="13542" y="9962"/>
                  <a:pt x="13560" y="9992"/>
                  <a:pt x="13583" y="9992"/>
                </a:cubicBezTo>
                <a:cubicBezTo>
                  <a:pt x="13605" y="9992"/>
                  <a:pt x="13624" y="9962"/>
                  <a:pt x="13624" y="9924"/>
                </a:cubicBezTo>
                <a:cubicBezTo>
                  <a:pt x="13624" y="9886"/>
                  <a:pt x="13605" y="9856"/>
                  <a:pt x="13583" y="9856"/>
                </a:cubicBezTo>
                <a:close/>
                <a:moveTo>
                  <a:pt x="13790" y="9856"/>
                </a:moveTo>
                <a:cubicBezTo>
                  <a:pt x="13767" y="9856"/>
                  <a:pt x="13749" y="9886"/>
                  <a:pt x="13749" y="9924"/>
                </a:cubicBezTo>
                <a:cubicBezTo>
                  <a:pt x="13749" y="9962"/>
                  <a:pt x="13767" y="9992"/>
                  <a:pt x="13790" y="9992"/>
                </a:cubicBezTo>
                <a:cubicBezTo>
                  <a:pt x="13813" y="9992"/>
                  <a:pt x="13831" y="9962"/>
                  <a:pt x="13831" y="9924"/>
                </a:cubicBezTo>
                <a:cubicBezTo>
                  <a:pt x="13831" y="9886"/>
                  <a:pt x="13813" y="9856"/>
                  <a:pt x="13790" y="9856"/>
                </a:cubicBezTo>
                <a:close/>
                <a:moveTo>
                  <a:pt x="13997" y="9856"/>
                </a:moveTo>
                <a:cubicBezTo>
                  <a:pt x="13975" y="9856"/>
                  <a:pt x="13956" y="9886"/>
                  <a:pt x="13956" y="9924"/>
                </a:cubicBezTo>
                <a:cubicBezTo>
                  <a:pt x="13956" y="9962"/>
                  <a:pt x="13975" y="9992"/>
                  <a:pt x="13997" y="9992"/>
                </a:cubicBezTo>
                <a:cubicBezTo>
                  <a:pt x="14020" y="9992"/>
                  <a:pt x="14038" y="9962"/>
                  <a:pt x="14038" y="9924"/>
                </a:cubicBezTo>
                <a:cubicBezTo>
                  <a:pt x="14038" y="9886"/>
                  <a:pt x="14020" y="9856"/>
                  <a:pt x="13997" y="9856"/>
                </a:cubicBezTo>
                <a:close/>
                <a:moveTo>
                  <a:pt x="14212" y="9856"/>
                </a:moveTo>
                <a:cubicBezTo>
                  <a:pt x="14190" y="9856"/>
                  <a:pt x="14171" y="9886"/>
                  <a:pt x="14171" y="9924"/>
                </a:cubicBezTo>
                <a:cubicBezTo>
                  <a:pt x="14171" y="9962"/>
                  <a:pt x="14190" y="9992"/>
                  <a:pt x="14212" y="9992"/>
                </a:cubicBezTo>
                <a:cubicBezTo>
                  <a:pt x="14235" y="9992"/>
                  <a:pt x="14253" y="9962"/>
                  <a:pt x="14253" y="9924"/>
                </a:cubicBezTo>
                <a:cubicBezTo>
                  <a:pt x="14253" y="9886"/>
                  <a:pt x="14235" y="9856"/>
                  <a:pt x="14212" y="9856"/>
                </a:cubicBezTo>
                <a:close/>
                <a:moveTo>
                  <a:pt x="14420" y="9856"/>
                </a:moveTo>
                <a:cubicBezTo>
                  <a:pt x="14397" y="9856"/>
                  <a:pt x="14379" y="9886"/>
                  <a:pt x="14379" y="9924"/>
                </a:cubicBezTo>
                <a:cubicBezTo>
                  <a:pt x="14379" y="9962"/>
                  <a:pt x="14397" y="9992"/>
                  <a:pt x="14420" y="9992"/>
                </a:cubicBezTo>
                <a:cubicBezTo>
                  <a:pt x="14442" y="9992"/>
                  <a:pt x="14461" y="9962"/>
                  <a:pt x="14461" y="9924"/>
                </a:cubicBezTo>
                <a:cubicBezTo>
                  <a:pt x="14461" y="9886"/>
                  <a:pt x="14442" y="9856"/>
                  <a:pt x="14420" y="9856"/>
                </a:cubicBezTo>
                <a:close/>
                <a:moveTo>
                  <a:pt x="14627" y="9856"/>
                </a:moveTo>
                <a:cubicBezTo>
                  <a:pt x="14604" y="9856"/>
                  <a:pt x="14586" y="9886"/>
                  <a:pt x="14586" y="9924"/>
                </a:cubicBezTo>
                <a:cubicBezTo>
                  <a:pt x="14586" y="9962"/>
                  <a:pt x="14604" y="9992"/>
                  <a:pt x="14627" y="9992"/>
                </a:cubicBezTo>
                <a:cubicBezTo>
                  <a:pt x="14649" y="9992"/>
                  <a:pt x="14668" y="9962"/>
                  <a:pt x="14668" y="9924"/>
                </a:cubicBezTo>
                <a:cubicBezTo>
                  <a:pt x="14668" y="9886"/>
                  <a:pt x="14649" y="9856"/>
                  <a:pt x="14627" y="9856"/>
                </a:cubicBezTo>
                <a:close/>
                <a:moveTo>
                  <a:pt x="14842" y="9856"/>
                </a:moveTo>
                <a:cubicBezTo>
                  <a:pt x="14819" y="9856"/>
                  <a:pt x="14801" y="9886"/>
                  <a:pt x="14801" y="9924"/>
                </a:cubicBezTo>
                <a:cubicBezTo>
                  <a:pt x="14801" y="9962"/>
                  <a:pt x="14819" y="9992"/>
                  <a:pt x="14842" y="9992"/>
                </a:cubicBezTo>
                <a:cubicBezTo>
                  <a:pt x="14864" y="9992"/>
                  <a:pt x="14883" y="9962"/>
                  <a:pt x="14883" y="9924"/>
                </a:cubicBezTo>
                <a:cubicBezTo>
                  <a:pt x="14883" y="9886"/>
                  <a:pt x="14864" y="9856"/>
                  <a:pt x="14842" y="9856"/>
                </a:cubicBezTo>
                <a:close/>
                <a:moveTo>
                  <a:pt x="15049" y="9856"/>
                </a:moveTo>
                <a:cubicBezTo>
                  <a:pt x="15026" y="9856"/>
                  <a:pt x="15008" y="9886"/>
                  <a:pt x="15008" y="9924"/>
                </a:cubicBezTo>
                <a:cubicBezTo>
                  <a:pt x="15008" y="9962"/>
                  <a:pt x="15026" y="9992"/>
                  <a:pt x="15049" y="9992"/>
                </a:cubicBezTo>
                <a:cubicBezTo>
                  <a:pt x="15072" y="9992"/>
                  <a:pt x="15090" y="9962"/>
                  <a:pt x="15090" y="9924"/>
                </a:cubicBezTo>
                <a:cubicBezTo>
                  <a:pt x="15090" y="9886"/>
                  <a:pt x="15072" y="9856"/>
                  <a:pt x="15049" y="9856"/>
                </a:cubicBezTo>
                <a:close/>
                <a:moveTo>
                  <a:pt x="15256" y="9856"/>
                </a:moveTo>
                <a:cubicBezTo>
                  <a:pt x="15234" y="9856"/>
                  <a:pt x="15215" y="9886"/>
                  <a:pt x="15215" y="9924"/>
                </a:cubicBezTo>
                <a:cubicBezTo>
                  <a:pt x="15215" y="9962"/>
                  <a:pt x="15234" y="9992"/>
                  <a:pt x="15256" y="9992"/>
                </a:cubicBezTo>
                <a:cubicBezTo>
                  <a:pt x="15279" y="9992"/>
                  <a:pt x="15297" y="9962"/>
                  <a:pt x="15297" y="9924"/>
                </a:cubicBezTo>
                <a:cubicBezTo>
                  <a:pt x="15297" y="9886"/>
                  <a:pt x="15279" y="9856"/>
                  <a:pt x="15256" y="9856"/>
                </a:cubicBezTo>
                <a:close/>
                <a:moveTo>
                  <a:pt x="15471" y="9856"/>
                </a:moveTo>
                <a:cubicBezTo>
                  <a:pt x="15449" y="9856"/>
                  <a:pt x="15430" y="9886"/>
                  <a:pt x="15430" y="9924"/>
                </a:cubicBezTo>
                <a:cubicBezTo>
                  <a:pt x="15430" y="9962"/>
                  <a:pt x="15449" y="9992"/>
                  <a:pt x="15471" y="9992"/>
                </a:cubicBezTo>
                <a:cubicBezTo>
                  <a:pt x="15494" y="9992"/>
                  <a:pt x="15512" y="9962"/>
                  <a:pt x="15512" y="9924"/>
                </a:cubicBezTo>
                <a:cubicBezTo>
                  <a:pt x="15512" y="9886"/>
                  <a:pt x="15494" y="9856"/>
                  <a:pt x="15471" y="9856"/>
                </a:cubicBezTo>
                <a:close/>
                <a:moveTo>
                  <a:pt x="15679" y="9856"/>
                </a:moveTo>
                <a:cubicBezTo>
                  <a:pt x="15656" y="9856"/>
                  <a:pt x="15638" y="9886"/>
                  <a:pt x="15638" y="9924"/>
                </a:cubicBezTo>
                <a:cubicBezTo>
                  <a:pt x="15638" y="9962"/>
                  <a:pt x="15656" y="9992"/>
                  <a:pt x="15679" y="9992"/>
                </a:cubicBezTo>
                <a:cubicBezTo>
                  <a:pt x="15701" y="9992"/>
                  <a:pt x="15720" y="9962"/>
                  <a:pt x="15720" y="9924"/>
                </a:cubicBezTo>
                <a:cubicBezTo>
                  <a:pt x="15720" y="9886"/>
                  <a:pt x="15701" y="9856"/>
                  <a:pt x="15679" y="9856"/>
                </a:cubicBezTo>
                <a:close/>
                <a:moveTo>
                  <a:pt x="15894" y="9856"/>
                </a:moveTo>
                <a:cubicBezTo>
                  <a:pt x="15871" y="9856"/>
                  <a:pt x="15853" y="9886"/>
                  <a:pt x="15853" y="9924"/>
                </a:cubicBezTo>
                <a:cubicBezTo>
                  <a:pt x="15853" y="9962"/>
                  <a:pt x="15871" y="9992"/>
                  <a:pt x="15894" y="9992"/>
                </a:cubicBezTo>
                <a:cubicBezTo>
                  <a:pt x="15916" y="9992"/>
                  <a:pt x="15935" y="9962"/>
                  <a:pt x="15935" y="9924"/>
                </a:cubicBezTo>
                <a:cubicBezTo>
                  <a:pt x="15935" y="9886"/>
                  <a:pt x="15916" y="9856"/>
                  <a:pt x="15894" y="9856"/>
                </a:cubicBezTo>
                <a:close/>
                <a:moveTo>
                  <a:pt x="16101" y="9856"/>
                </a:moveTo>
                <a:cubicBezTo>
                  <a:pt x="16078" y="9856"/>
                  <a:pt x="16060" y="9886"/>
                  <a:pt x="16060" y="9924"/>
                </a:cubicBezTo>
                <a:cubicBezTo>
                  <a:pt x="16060" y="9962"/>
                  <a:pt x="16078" y="9992"/>
                  <a:pt x="16101" y="9992"/>
                </a:cubicBezTo>
                <a:cubicBezTo>
                  <a:pt x="16123" y="9992"/>
                  <a:pt x="16142" y="9962"/>
                  <a:pt x="16142" y="9924"/>
                </a:cubicBezTo>
                <a:cubicBezTo>
                  <a:pt x="16142" y="9886"/>
                  <a:pt x="16123" y="9856"/>
                  <a:pt x="16101" y="9856"/>
                </a:cubicBezTo>
                <a:close/>
                <a:moveTo>
                  <a:pt x="16308" y="9856"/>
                </a:moveTo>
                <a:cubicBezTo>
                  <a:pt x="16285" y="9856"/>
                  <a:pt x="16267" y="9886"/>
                  <a:pt x="16267" y="9924"/>
                </a:cubicBezTo>
                <a:cubicBezTo>
                  <a:pt x="16267" y="9962"/>
                  <a:pt x="16285" y="9992"/>
                  <a:pt x="16308" y="9992"/>
                </a:cubicBezTo>
                <a:cubicBezTo>
                  <a:pt x="16331" y="9992"/>
                  <a:pt x="16349" y="9962"/>
                  <a:pt x="16349" y="9924"/>
                </a:cubicBezTo>
                <a:cubicBezTo>
                  <a:pt x="16349" y="9886"/>
                  <a:pt x="16331" y="9856"/>
                  <a:pt x="16308" y="9856"/>
                </a:cubicBezTo>
                <a:close/>
                <a:moveTo>
                  <a:pt x="16523" y="9856"/>
                </a:moveTo>
                <a:cubicBezTo>
                  <a:pt x="16500" y="9856"/>
                  <a:pt x="16482" y="9886"/>
                  <a:pt x="16482" y="9924"/>
                </a:cubicBezTo>
                <a:cubicBezTo>
                  <a:pt x="16482" y="9962"/>
                  <a:pt x="16500" y="9992"/>
                  <a:pt x="16523" y="9992"/>
                </a:cubicBezTo>
                <a:cubicBezTo>
                  <a:pt x="16546" y="9992"/>
                  <a:pt x="16564" y="9962"/>
                  <a:pt x="16564" y="9924"/>
                </a:cubicBezTo>
                <a:cubicBezTo>
                  <a:pt x="16564" y="9886"/>
                  <a:pt x="16546" y="9856"/>
                  <a:pt x="16523" y="9856"/>
                </a:cubicBezTo>
                <a:close/>
                <a:moveTo>
                  <a:pt x="16730" y="9856"/>
                </a:moveTo>
                <a:cubicBezTo>
                  <a:pt x="16708" y="9856"/>
                  <a:pt x="16689" y="9886"/>
                  <a:pt x="16689" y="9924"/>
                </a:cubicBezTo>
                <a:cubicBezTo>
                  <a:pt x="16689" y="9962"/>
                  <a:pt x="16708" y="9992"/>
                  <a:pt x="16730" y="9992"/>
                </a:cubicBezTo>
                <a:cubicBezTo>
                  <a:pt x="16753" y="9992"/>
                  <a:pt x="16771" y="9962"/>
                  <a:pt x="16771" y="9924"/>
                </a:cubicBezTo>
                <a:cubicBezTo>
                  <a:pt x="16771" y="9886"/>
                  <a:pt x="16753" y="9856"/>
                  <a:pt x="16730" y="9856"/>
                </a:cubicBezTo>
                <a:close/>
                <a:moveTo>
                  <a:pt x="16938" y="9856"/>
                </a:moveTo>
                <a:cubicBezTo>
                  <a:pt x="16915" y="9856"/>
                  <a:pt x="16897" y="9886"/>
                  <a:pt x="16897" y="9924"/>
                </a:cubicBezTo>
                <a:cubicBezTo>
                  <a:pt x="16897" y="9962"/>
                  <a:pt x="16915" y="9992"/>
                  <a:pt x="16938" y="9992"/>
                </a:cubicBezTo>
                <a:cubicBezTo>
                  <a:pt x="16960" y="9992"/>
                  <a:pt x="16979" y="9962"/>
                  <a:pt x="16979" y="9924"/>
                </a:cubicBezTo>
                <a:cubicBezTo>
                  <a:pt x="16979" y="9886"/>
                  <a:pt x="16960" y="9856"/>
                  <a:pt x="16938" y="9856"/>
                </a:cubicBezTo>
                <a:close/>
                <a:moveTo>
                  <a:pt x="17153" y="9856"/>
                </a:moveTo>
                <a:cubicBezTo>
                  <a:pt x="17130" y="9856"/>
                  <a:pt x="17111" y="9886"/>
                  <a:pt x="17111" y="9924"/>
                </a:cubicBezTo>
                <a:cubicBezTo>
                  <a:pt x="17111" y="9962"/>
                  <a:pt x="17130" y="9992"/>
                  <a:pt x="17153" y="9992"/>
                </a:cubicBezTo>
                <a:cubicBezTo>
                  <a:pt x="17175" y="9992"/>
                  <a:pt x="17194" y="9962"/>
                  <a:pt x="17194" y="9924"/>
                </a:cubicBezTo>
                <a:cubicBezTo>
                  <a:pt x="17194" y="9886"/>
                  <a:pt x="17175" y="9856"/>
                  <a:pt x="17153" y="9856"/>
                </a:cubicBezTo>
                <a:close/>
                <a:moveTo>
                  <a:pt x="17360" y="9856"/>
                </a:moveTo>
                <a:cubicBezTo>
                  <a:pt x="17337" y="9856"/>
                  <a:pt x="17319" y="9886"/>
                  <a:pt x="17319" y="9924"/>
                </a:cubicBezTo>
                <a:cubicBezTo>
                  <a:pt x="17319" y="9962"/>
                  <a:pt x="17337" y="9992"/>
                  <a:pt x="17360" y="9992"/>
                </a:cubicBezTo>
                <a:cubicBezTo>
                  <a:pt x="17382" y="9992"/>
                  <a:pt x="17401" y="9962"/>
                  <a:pt x="17401" y="9924"/>
                </a:cubicBezTo>
                <a:cubicBezTo>
                  <a:pt x="17401" y="9886"/>
                  <a:pt x="17382" y="9856"/>
                  <a:pt x="17360" y="9856"/>
                </a:cubicBezTo>
                <a:close/>
                <a:moveTo>
                  <a:pt x="11050" y="9868"/>
                </a:moveTo>
                <a:cubicBezTo>
                  <a:pt x="11035" y="9878"/>
                  <a:pt x="11024" y="9903"/>
                  <a:pt x="11024" y="9932"/>
                </a:cubicBezTo>
                <a:cubicBezTo>
                  <a:pt x="11024" y="9970"/>
                  <a:pt x="11042" y="10000"/>
                  <a:pt x="11065" y="10000"/>
                </a:cubicBezTo>
                <a:cubicBezTo>
                  <a:pt x="11082" y="10000"/>
                  <a:pt x="11097" y="9983"/>
                  <a:pt x="11103" y="9958"/>
                </a:cubicBezTo>
                <a:cubicBezTo>
                  <a:pt x="11085" y="9928"/>
                  <a:pt x="11068" y="9897"/>
                  <a:pt x="11050" y="9868"/>
                </a:cubicBezTo>
                <a:close/>
                <a:moveTo>
                  <a:pt x="18014" y="9881"/>
                </a:moveTo>
                <a:cubicBezTo>
                  <a:pt x="18012" y="9890"/>
                  <a:pt x="18010" y="9897"/>
                  <a:pt x="18010" y="9900"/>
                </a:cubicBezTo>
                <a:cubicBezTo>
                  <a:pt x="18010" y="9912"/>
                  <a:pt x="18016" y="9941"/>
                  <a:pt x="18026" y="9956"/>
                </a:cubicBezTo>
                <a:cubicBezTo>
                  <a:pt x="18028" y="9949"/>
                  <a:pt x="18029" y="9942"/>
                  <a:pt x="18029" y="9933"/>
                </a:cubicBezTo>
                <a:cubicBezTo>
                  <a:pt x="18029" y="9912"/>
                  <a:pt x="18023" y="9894"/>
                  <a:pt x="18014" y="9881"/>
                </a:cubicBezTo>
                <a:close/>
                <a:moveTo>
                  <a:pt x="11311" y="9894"/>
                </a:moveTo>
                <a:cubicBezTo>
                  <a:pt x="11309" y="9908"/>
                  <a:pt x="11308" y="9924"/>
                  <a:pt x="11308" y="9942"/>
                </a:cubicBezTo>
                <a:lnTo>
                  <a:pt x="11308" y="9964"/>
                </a:lnTo>
                <a:cubicBezTo>
                  <a:pt x="11313" y="9953"/>
                  <a:pt x="11315" y="9939"/>
                  <a:pt x="11315" y="9925"/>
                </a:cubicBezTo>
                <a:cubicBezTo>
                  <a:pt x="11315" y="9914"/>
                  <a:pt x="11314" y="9903"/>
                  <a:pt x="11311" y="9894"/>
                </a:cubicBezTo>
                <a:close/>
                <a:moveTo>
                  <a:pt x="11653" y="9945"/>
                </a:moveTo>
                <a:cubicBezTo>
                  <a:pt x="11658" y="9975"/>
                  <a:pt x="11674" y="9997"/>
                  <a:pt x="11693" y="9997"/>
                </a:cubicBezTo>
                <a:cubicBezTo>
                  <a:pt x="11701" y="9997"/>
                  <a:pt x="11709" y="9992"/>
                  <a:pt x="11716" y="9985"/>
                </a:cubicBezTo>
                <a:cubicBezTo>
                  <a:pt x="11694" y="9973"/>
                  <a:pt x="11673" y="9959"/>
                  <a:pt x="11653" y="9945"/>
                </a:cubicBezTo>
                <a:close/>
                <a:moveTo>
                  <a:pt x="3194" y="10035"/>
                </a:moveTo>
                <a:cubicBezTo>
                  <a:pt x="3201" y="10037"/>
                  <a:pt x="3207" y="10042"/>
                  <a:pt x="3212" y="10049"/>
                </a:cubicBezTo>
                <a:cubicBezTo>
                  <a:pt x="3206" y="10043"/>
                  <a:pt x="3200" y="10039"/>
                  <a:pt x="3194" y="10035"/>
                </a:cubicBezTo>
                <a:close/>
                <a:moveTo>
                  <a:pt x="3396" y="10035"/>
                </a:moveTo>
                <a:cubicBezTo>
                  <a:pt x="3373" y="10035"/>
                  <a:pt x="3355" y="10065"/>
                  <a:pt x="3355" y="10103"/>
                </a:cubicBezTo>
                <a:cubicBezTo>
                  <a:pt x="3355" y="10141"/>
                  <a:pt x="3373" y="10172"/>
                  <a:pt x="3396" y="10172"/>
                </a:cubicBezTo>
                <a:cubicBezTo>
                  <a:pt x="3418" y="10172"/>
                  <a:pt x="3437" y="10141"/>
                  <a:pt x="3437" y="10103"/>
                </a:cubicBezTo>
                <a:cubicBezTo>
                  <a:pt x="3437" y="10065"/>
                  <a:pt x="3418" y="10035"/>
                  <a:pt x="3396" y="10035"/>
                </a:cubicBezTo>
                <a:close/>
                <a:moveTo>
                  <a:pt x="3611" y="10035"/>
                </a:moveTo>
                <a:cubicBezTo>
                  <a:pt x="3588" y="10035"/>
                  <a:pt x="3570" y="10065"/>
                  <a:pt x="3570" y="10103"/>
                </a:cubicBezTo>
                <a:cubicBezTo>
                  <a:pt x="3570" y="10141"/>
                  <a:pt x="3588" y="10172"/>
                  <a:pt x="3611" y="10172"/>
                </a:cubicBezTo>
                <a:cubicBezTo>
                  <a:pt x="3633" y="10172"/>
                  <a:pt x="3652" y="10141"/>
                  <a:pt x="3652" y="10103"/>
                </a:cubicBezTo>
                <a:cubicBezTo>
                  <a:pt x="3652" y="10065"/>
                  <a:pt x="3633" y="10035"/>
                  <a:pt x="3611" y="10035"/>
                </a:cubicBezTo>
                <a:close/>
                <a:moveTo>
                  <a:pt x="3818" y="10035"/>
                </a:moveTo>
                <a:cubicBezTo>
                  <a:pt x="3795" y="10035"/>
                  <a:pt x="3777" y="10065"/>
                  <a:pt x="3777" y="10103"/>
                </a:cubicBezTo>
                <a:cubicBezTo>
                  <a:pt x="3777" y="10141"/>
                  <a:pt x="3795" y="10172"/>
                  <a:pt x="3818" y="10172"/>
                </a:cubicBezTo>
                <a:cubicBezTo>
                  <a:pt x="3841" y="10172"/>
                  <a:pt x="3859" y="10141"/>
                  <a:pt x="3859" y="10103"/>
                </a:cubicBezTo>
                <a:cubicBezTo>
                  <a:pt x="3859" y="10065"/>
                  <a:pt x="3841" y="10035"/>
                  <a:pt x="3818" y="10035"/>
                </a:cubicBezTo>
                <a:close/>
                <a:moveTo>
                  <a:pt x="4033" y="10035"/>
                </a:moveTo>
                <a:cubicBezTo>
                  <a:pt x="4010" y="10035"/>
                  <a:pt x="3992" y="10065"/>
                  <a:pt x="3992" y="10103"/>
                </a:cubicBezTo>
                <a:cubicBezTo>
                  <a:pt x="3992" y="10141"/>
                  <a:pt x="4010" y="10172"/>
                  <a:pt x="4033" y="10172"/>
                </a:cubicBezTo>
                <a:cubicBezTo>
                  <a:pt x="4056" y="10172"/>
                  <a:pt x="4074" y="10141"/>
                  <a:pt x="4074" y="10103"/>
                </a:cubicBezTo>
                <a:cubicBezTo>
                  <a:pt x="4074" y="10065"/>
                  <a:pt x="4056" y="10035"/>
                  <a:pt x="4033" y="10035"/>
                </a:cubicBezTo>
                <a:close/>
                <a:moveTo>
                  <a:pt x="4240" y="10035"/>
                </a:moveTo>
                <a:cubicBezTo>
                  <a:pt x="4218" y="10035"/>
                  <a:pt x="4199" y="10065"/>
                  <a:pt x="4199" y="10103"/>
                </a:cubicBezTo>
                <a:cubicBezTo>
                  <a:pt x="4199" y="10141"/>
                  <a:pt x="4218" y="10172"/>
                  <a:pt x="4240" y="10172"/>
                </a:cubicBezTo>
                <a:cubicBezTo>
                  <a:pt x="4263" y="10172"/>
                  <a:pt x="4281" y="10141"/>
                  <a:pt x="4281" y="10103"/>
                </a:cubicBezTo>
                <a:cubicBezTo>
                  <a:pt x="4281" y="10065"/>
                  <a:pt x="4263" y="10035"/>
                  <a:pt x="4240" y="10035"/>
                </a:cubicBezTo>
                <a:close/>
                <a:moveTo>
                  <a:pt x="4447" y="10035"/>
                </a:moveTo>
                <a:cubicBezTo>
                  <a:pt x="4425" y="10035"/>
                  <a:pt x="4406" y="10065"/>
                  <a:pt x="4406" y="10103"/>
                </a:cubicBezTo>
                <a:cubicBezTo>
                  <a:pt x="4406" y="10141"/>
                  <a:pt x="4425" y="10172"/>
                  <a:pt x="4447" y="10172"/>
                </a:cubicBezTo>
                <a:cubicBezTo>
                  <a:pt x="4470" y="10172"/>
                  <a:pt x="4489" y="10141"/>
                  <a:pt x="4489" y="10103"/>
                </a:cubicBezTo>
                <a:cubicBezTo>
                  <a:pt x="4489" y="10065"/>
                  <a:pt x="4470" y="10035"/>
                  <a:pt x="4447" y="10035"/>
                </a:cubicBezTo>
                <a:close/>
                <a:moveTo>
                  <a:pt x="4662" y="10035"/>
                </a:moveTo>
                <a:cubicBezTo>
                  <a:pt x="4640" y="10035"/>
                  <a:pt x="4621" y="10065"/>
                  <a:pt x="4621" y="10103"/>
                </a:cubicBezTo>
                <a:cubicBezTo>
                  <a:pt x="4621" y="10133"/>
                  <a:pt x="4633" y="10158"/>
                  <a:pt x="4649" y="10168"/>
                </a:cubicBezTo>
                <a:cubicBezTo>
                  <a:pt x="4653" y="10165"/>
                  <a:pt x="4658" y="10163"/>
                  <a:pt x="4662" y="10161"/>
                </a:cubicBezTo>
                <a:cubicBezTo>
                  <a:pt x="4671" y="10157"/>
                  <a:pt x="4681" y="10155"/>
                  <a:pt x="4690" y="10153"/>
                </a:cubicBezTo>
                <a:cubicBezTo>
                  <a:pt x="4698" y="10141"/>
                  <a:pt x="4703" y="10123"/>
                  <a:pt x="4703" y="10103"/>
                </a:cubicBezTo>
                <a:cubicBezTo>
                  <a:pt x="4703" y="10065"/>
                  <a:pt x="4685" y="10035"/>
                  <a:pt x="4662" y="10035"/>
                </a:cubicBezTo>
                <a:close/>
                <a:moveTo>
                  <a:pt x="4870" y="10035"/>
                </a:moveTo>
                <a:cubicBezTo>
                  <a:pt x="4847" y="10035"/>
                  <a:pt x="4829" y="10065"/>
                  <a:pt x="4829" y="10103"/>
                </a:cubicBezTo>
                <a:cubicBezTo>
                  <a:pt x="4829" y="10117"/>
                  <a:pt x="4831" y="10130"/>
                  <a:pt x="4835" y="10140"/>
                </a:cubicBezTo>
                <a:cubicBezTo>
                  <a:pt x="4848" y="10145"/>
                  <a:pt x="4860" y="10155"/>
                  <a:pt x="4870" y="10167"/>
                </a:cubicBezTo>
                <a:cubicBezTo>
                  <a:pt x="4871" y="10168"/>
                  <a:pt x="4872" y="10170"/>
                  <a:pt x="4873" y="10171"/>
                </a:cubicBezTo>
                <a:cubicBezTo>
                  <a:pt x="4894" y="10169"/>
                  <a:pt x="4911" y="10139"/>
                  <a:pt x="4911" y="10103"/>
                </a:cubicBezTo>
                <a:cubicBezTo>
                  <a:pt x="4911" y="10065"/>
                  <a:pt x="4892" y="10035"/>
                  <a:pt x="4870" y="10035"/>
                </a:cubicBezTo>
                <a:close/>
                <a:moveTo>
                  <a:pt x="5077" y="10035"/>
                </a:moveTo>
                <a:cubicBezTo>
                  <a:pt x="5054" y="10035"/>
                  <a:pt x="5036" y="10065"/>
                  <a:pt x="5036" y="10103"/>
                </a:cubicBezTo>
                <a:cubicBezTo>
                  <a:pt x="5036" y="10141"/>
                  <a:pt x="5054" y="10172"/>
                  <a:pt x="5077" y="10172"/>
                </a:cubicBezTo>
                <a:cubicBezTo>
                  <a:pt x="5100" y="10172"/>
                  <a:pt x="5118" y="10141"/>
                  <a:pt x="5118" y="10103"/>
                </a:cubicBezTo>
                <a:cubicBezTo>
                  <a:pt x="5118" y="10065"/>
                  <a:pt x="5100" y="10035"/>
                  <a:pt x="5077" y="10035"/>
                </a:cubicBezTo>
                <a:close/>
                <a:moveTo>
                  <a:pt x="9698" y="10035"/>
                </a:moveTo>
                <a:cubicBezTo>
                  <a:pt x="9676" y="10035"/>
                  <a:pt x="9657" y="10065"/>
                  <a:pt x="9657" y="10103"/>
                </a:cubicBezTo>
                <a:cubicBezTo>
                  <a:pt x="9657" y="10141"/>
                  <a:pt x="9676" y="10172"/>
                  <a:pt x="9698" y="10172"/>
                </a:cubicBezTo>
                <a:cubicBezTo>
                  <a:pt x="9721" y="10172"/>
                  <a:pt x="9739" y="10141"/>
                  <a:pt x="9739" y="10103"/>
                </a:cubicBezTo>
                <a:cubicBezTo>
                  <a:pt x="9739" y="10065"/>
                  <a:pt x="9721" y="10035"/>
                  <a:pt x="9698" y="10035"/>
                </a:cubicBezTo>
                <a:close/>
                <a:moveTo>
                  <a:pt x="9906" y="10035"/>
                </a:moveTo>
                <a:cubicBezTo>
                  <a:pt x="9883" y="10035"/>
                  <a:pt x="9865" y="10065"/>
                  <a:pt x="9865" y="10103"/>
                </a:cubicBezTo>
                <a:cubicBezTo>
                  <a:pt x="9865" y="10141"/>
                  <a:pt x="9883" y="10172"/>
                  <a:pt x="9906" y="10172"/>
                </a:cubicBezTo>
                <a:cubicBezTo>
                  <a:pt x="9928" y="10172"/>
                  <a:pt x="9947" y="10141"/>
                  <a:pt x="9947" y="10103"/>
                </a:cubicBezTo>
                <a:cubicBezTo>
                  <a:pt x="9947" y="10065"/>
                  <a:pt x="9928" y="10035"/>
                  <a:pt x="9906" y="10035"/>
                </a:cubicBezTo>
                <a:close/>
                <a:moveTo>
                  <a:pt x="10121" y="10035"/>
                </a:moveTo>
                <a:cubicBezTo>
                  <a:pt x="10098" y="10035"/>
                  <a:pt x="10080" y="10065"/>
                  <a:pt x="10080" y="10103"/>
                </a:cubicBezTo>
                <a:cubicBezTo>
                  <a:pt x="10080" y="10141"/>
                  <a:pt x="10098" y="10172"/>
                  <a:pt x="10121" y="10172"/>
                </a:cubicBezTo>
                <a:cubicBezTo>
                  <a:pt x="10143" y="10172"/>
                  <a:pt x="10162" y="10141"/>
                  <a:pt x="10162" y="10103"/>
                </a:cubicBezTo>
                <a:cubicBezTo>
                  <a:pt x="10162" y="10065"/>
                  <a:pt x="10143" y="10035"/>
                  <a:pt x="10121" y="10035"/>
                </a:cubicBezTo>
                <a:close/>
                <a:moveTo>
                  <a:pt x="10328" y="10035"/>
                </a:moveTo>
                <a:cubicBezTo>
                  <a:pt x="10305" y="10035"/>
                  <a:pt x="10287" y="10065"/>
                  <a:pt x="10287" y="10103"/>
                </a:cubicBezTo>
                <a:cubicBezTo>
                  <a:pt x="10287" y="10141"/>
                  <a:pt x="10305" y="10172"/>
                  <a:pt x="10328" y="10172"/>
                </a:cubicBezTo>
                <a:cubicBezTo>
                  <a:pt x="10351" y="10172"/>
                  <a:pt x="10369" y="10141"/>
                  <a:pt x="10369" y="10103"/>
                </a:cubicBezTo>
                <a:cubicBezTo>
                  <a:pt x="10369" y="10065"/>
                  <a:pt x="10351" y="10035"/>
                  <a:pt x="10328" y="10035"/>
                </a:cubicBezTo>
                <a:close/>
                <a:moveTo>
                  <a:pt x="10535" y="10035"/>
                </a:moveTo>
                <a:cubicBezTo>
                  <a:pt x="10513" y="10035"/>
                  <a:pt x="10494" y="10065"/>
                  <a:pt x="10494" y="10103"/>
                </a:cubicBezTo>
                <a:cubicBezTo>
                  <a:pt x="10494" y="10141"/>
                  <a:pt x="10513" y="10172"/>
                  <a:pt x="10535" y="10172"/>
                </a:cubicBezTo>
                <a:cubicBezTo>
                  <a:pt x="10558" y="10172"/>
                  <a:pt x="10576" y="10141"/>
                  <a:pt x="10576" y="10103"/>
                </a:cubicBezTo>
                <a:cubicBezTo>
                  <a:pt x="10576" y="10065"/>
                  <a:pt x="10558" y="10035"/>
                  <a:pt x="10535" y="10035"/>
                </a:cubicBezTo>
                <a:close/>
                <a:moveTo>
                  <a:pt x="10750" y="10035"/>
                </a:moveTo>
                <a:cubicBezTo>
                  <a:pt x="10727" y="10035"/>
                  <a:pt x="10709" y="10065"/>
                  <a:pt x="10709" y="10103"/>
                </a:cubicBezTo>
                <a:cubicBezTo>
                  <a:pt x="10709" y="10141"/>
                  <a:pt x="10727" y="10172"/>
                  <a:pt x="10750" y="10172"/>
                </a:cubicBezTo>
                <a:cubicBezTo>
                  <a:pt x="10773" y="10172"/>
                  <a:pt x="10791" y="10141"/>
                  <a:pt x="10791" y="10103"/>
                </a:cubicBezTo>
                <a:cubicBezTo>
                  <a:pt x="10791" y="10065"/>
                  <a:pt x="10773" y="10035"/>
                  <a:pt x="10750" y="10035"/>
                </a:cubicBezTo>
                <a:close/>
                <a:moveTo>
                  <a:pt x="10957" y="10035"/>
                </a:moveTo>
                <a:cubicBezTo>
                  <a:pt x="10935" y="10035"/>
                  <a:pt x="10916" y="10065"/>
                  <a:pt x="10916" y="10103"/>
                </a:cubicBezTo>
                <a:cubicBezTo>
                  <a:pt x="10916" y="10141"/>
                  <a:pt x="10935" y="10172"/>
                  <a:pt x="10957" y="10172"/>
                </a:cubicBezTo>
                <a:cubicBezTo>
                  <a:pt x="10980" y="10172"/>
                  <a:pt x="10998" y="10141"/>
                  <a:pt x="10998" y="10103"/>
                </a:cubicBezTo>
                <a:cubicBezTo>
                  <a:pt x="10998" y="10065"/>
                  <a:pt x="10980" y="10035"/>
                  <a:pt x="10957" y="10035"/>
                </a:cubicBezTo>
                <a:close/>
                <a:moveTo>
                  <a:pt x="11156" y="10035"/>
                </a:moveTo>
                <a:cubicBezTo>
                  <a:pt x="11137" y="10042"/>
                  <a:pt x="11124" y="10069"/>
                  <a:pt x="11124" y="10101"/>
                </a:cubicBezTo>
                <a:cubicBezTo>
                  <a:pt x="11124" y="10139"/>
                  <a:pt x="11142" y="10170"/>
                  <a:pt x="11165" y="10170"/>
                </a:cubicBezTo>
                <a:cubicBezTo>
                  <a:pt x="11187" y="10170"/>
                  <a:pt x="11206" y="10139"/>
                  <a:pt x="11206" y="10101"/>
                </a:cubicBezTo>
                <a:cubicBezTo>
                  <a:pt x="11206" y="10092"/>
                  <a:pt x="11204" y="10084"/>
                  <a:pt x="11203" y="10076"/>
                </a:cubicBezTo>
                <a:cubicBezTo>
                  <a:pt x="11189" y="10068"/>
                  <a:pt x="11177" y="10057"/>
                  <a:pt x="11165" y="10044"/>
                </a:cubicBezTo>
                <a:cubicBezTo>
                  <a:pt x="11162" y="10041"/>
                  <a:pt x="11158" y="10038"/>
                  <a:pt x="11156" y="10035"/>
                </a:cubicBezTo>
                <a:close/>
                <a:moveTo>
                  <a:pt x="11380" y="10035"/>
                </a:moveTo>
                <a:cubicBezTo>
                  <a:pt x="11357" y="10035"/>
                  <a:pt x="11339" y="10065"/>
                  <a:pt x="11339" y="10103"/>
                </a:cubicBezTo>
                <a:cubicBezTo>
                  <a:pt x="11339" y="10141"/>
                  <a:pt x="11357" y="10172"/>
                  <a:pt x="11380" y="10172"/>
                </a:cubicBezTo>
                <a:cubicBezTo>
                  <a:pt x="11402" y="10172"/>
                  <a:pt x="11421" y="10141"/>
                  <a:pt x="11421" y="10103"/>
                </a:cubicBezTo>
                <a:cubicBezTo>
                  <a:pt x="11421" y="10065"/>
                  <a:pt x="11402" y="10035"/>
                  <a:pt x="11380" y="10035"/>
                </a:cubicBezTo>
                <a:close/>
                <a:moveTo>
                  <a:pt x="11587" y="10035"/>
                </a:moveTo>
                <a:cubicBezTo>
                  <a:pt x="11564" y="10035"/>
                  <a:pt x="11546" y="10065"/>
                  <a:pt x="11546" y="10103"/>
                </a:cubicBezTo>
                <a:cubicBezTo>
                  <a:pt x="11546" y="10141"/>
                  <a:pt x="11564" y="10172"/>
                  <a:pt x="11587" y="10172"/>
                </a:cubicBezTo>
                <a:cubicBezTo>
                  <a:pt x="11610" y="10172"/>
                  <a:pt x="11628" y="10141"/>
                  <a:pt x="11628" y="10103"/>
                </a:cubicBezTo>
                <a:cubicBezTo>
                  <a:pt x="11628" y="10065"/>
                  <a:pt x="11610" y="10035"/>
                  <a:pt x="11587" y="10035"/>
                </a:cubicBezTo>
                <a:close/>
                <a:moveTo>
                  <a:pt x="11794" y="10035"/>
                </a:moveTo>
                <a:cubicBezTo>
                  <a:pt x="11771" y="10035"/>
                  <a:pt x="11753" y="10065"/>
                  <a:pt x="11753" y="10103"/>
                </a:cubicBezTo>
                <a:cubicBezTo>
                  <a:pt x="11753" y="10141"/>
                  <a:pt x="11771" y="10172"/>
                  <a:pt x="11794" y="10172"/>
                </a:cubicBezTo>
                <a:cubicBezTo>
                  <a:pt x="11817" y="10172"/>
                  <a:pt x="11835" y="10141"/>
                  <a:pt x="11835" y="10103"/>
                </a:cubicBezTo>
                <a:cubicBezTo>
                  <a:pt x="11835" y="10065"/>
                  <a:pt x="11817" y="10035"/>
                  <a:pt x="11794" y="10035"/>
                </a:cubicBezTo>
                <a:close/>
                <a:moveTo>
                  <a:pt x="12009" y="10035"/>
                </a:moveTo>
                <a:cubicBezTo>
                  <a:pt x="11986" y="10035"/>
                  <a:pt x="11968" y="10065"/>
                  <a:pt x="11968" y="10103"/>
                </a:cubicBezTo>
                <a:cubicBezTo>
                  <a:pt x="11968" y="10141"/>
                  <a:pt x="11986" y="10172"/>
                  <a:pt x="12009" y="10172"/>
                </a:cubicBezTo>
                <a:cubicBezTo>
                  <a:pt x="12032" y="10172"/>
                  <a:pt x="12050" y="10141"/>
                  <a:pt x="12050" y="10103"/>
                </a:cubicBezTo>
                <a:cubicBezTo>
                  <a:pt x="12050" y="10065"/>
                  <a:pt x="12032" y="10035"/>
                  <a:pt x="12009" y="10035"/>
                </a:cubicBezTo>
                <a:close/>
                <a:moveTo>
                  <a:pt x="12216" y="10035"/>
                </a:moveTo>
                <a:cubicBezTo>
                  <a:pt x="12194" y="10035"/>
                  <a:pt x="12175" y="10065"/>
                  <a:pt x="12175" y="10103"/>
                </a:cubicBezTo>
                <a:cubicBezTo>
                  <a:pt x="12175" y="10141"/>
                  <a:pt x="12194" y="10172"/>
                  <a:pt x="12216" y="10172"/>
                </a:cubicBezTo>
                <a:cubicBezTo>
                  <a:pt x="12239" y="10172"/>
                  <a:pt x="12257" y="10141"/>
                  <a:pt x="12257" y="10103"/>
                </a:cubicBezTo>
                <a:cubicBezTo>
                  <a:pt x="12257" y="10065"/>
                  <a:pt x="12239" y="10035"/>
                  <a:pt x="12216" y="10035"/>
                </a:cubicBezTo>
                <a:close/>
                <a:moveTo>
                  <a:pt x="12424" y="10035"/>
                </a:moveTo>
                <a:cubicBezTo>
                  <a:pt x="12401" y="10035"/>
                  <a:pt x="12383" y="10065"/>
                  <a:pt x="12383" y="10103"/>
                </a:cubicBezTo>
                <a:cubicBezTo>
                  <a:pt x="12383" y="10141"/>
                  <a:pt x="12401" y="10172"/>
                  <a:pt x="12424" y="10172"/>
                </a:cubicBezTo>
                <a:cubicBezTo>
                  <a:pt x="12446" y="10172"/>
                  <a:pt x="12465" y="10141"/>
                  <a:pt x="12465" y="10103"/>
                </a:cubicBezTo>
                <a:cubicBezTo>
                  <a:pt x="12465" y="10065"/>
                  <a:pt x="12446" y="10035"/>
                  <a:pt x="12424" y="10035"/>
                </a:cubicBezTo>
                <a:close/>
                <a:moveTo>
                  <a:pt x="12639" y="10035"/>
                </a:moveTo>
                <a:cubicBezTo>
                  <a:pt x="12616" y="10035"/>
                  <a:pt x="12598" y="10065"/>
                  <a:pt x="12598" y="10103"/>
                </a:cubicBezTo>
                <a:cubicBezTo>
                  <a:pt x="12598" y="10141"/>
                  <a:pt x="12616" y="10172"/>
                  <a:pt x="12639" y="10172"/>
                </a:cubicBezTo>
                <a:cubicBezTo>
                  <a:pt x="12661" y="10172"/>
                  <a:pt x="12680" y="10141"/>
                  <a:pt x="12680" y="10103"/>
                </a:cubicBezTo>
                <a:cubicBezTo>
                  <a:pt x="12680" y="10065"/>
                  <a:pt x="12661" y="10035"/>
                  <a:pt x="12639" y="10035"/>
                </a:cubicBezTo>
                <a:close/>
                <a:moveTo>
                  <a:pt x="12846" y="10035"/>
                </a:moveTo>
                <a:cubicBezTo>
                  <a:pt x="12823" y="10035"/>
                  <a:pt x="12805" y="10065"/>
                  <a:pt x="12805" y="10103"/>
                </a:cubicBezTo>
                <a:cubicBezTo>
                  <a:pt x="12805" y="10141"/>
                  <a:pt x="12823" y="10172"/>
                  <a:pt x="12846" y="10172"/>
                </a:cubicBezTo>
                <a:cubicBezTo>
                  <a:pt x="12868" y="10172"/>
                  <a:pt x="12887" y="10141"/>
                  <a:pt x="12887" y="10103"/>
                </a:cubicBezTo>
                <a:cubicBezTo>
                  <a:pt x="12887" y="10065"/>
                  <a:pt x="12868" y="10035"/>
                  <a:pt x="12846" y="10035"/>
                </a:cubicBezTo>
                <a:close/>
                <a:moveTo>
                  <a:pt x="13053" y="10035"/>
                </a:moveTo>
                <a:cubicBezTo>
                  <a:pt x="13030" y="10035"/>
                  <a:pt x="13012" y="10065"/>
                  <a:pt x="13012" y="10103"/>
                </a:cubicBezTo>
                <a:cubicBezTo>
                  <a:pt x="13012" y="10125"/>
                  <a:pt x="13019" y="10145"/>
                  <a:pt x="13028" y="10157"/>
                </a:cubicBezTo>
                <a:cubicBezTo>
                  <a:pt x="13034" y="10133"/>
                  <a:pt x="13042" y="10114"/>
                  <a:pt x="13053" y="10106"/>
                </a:cubicBezTo>
                <a:cubicBezTo>
                  <a:pt x="13056" y="10105"/>
                  <a:pt x="13059" y="10103"/>
                  <a:pt x="13063" y="10103"/>
                </a:cubicBezTo>
                <a:cubicBezTo>
                  <a:pt x="13073" y="10103"/>
                  <a:pt x="13084" y="10108"/>
                  <a:pt x="13093" y="10115"/>
                </a:cubicBezTo>
                <a:cubicBezTo>
                  <a:pt x="13094" y="10111"/>
                  <a:pt x="13094" y="10107"/>
                  <a:pt x="13094" y="10103"/>
                </a:cubicBezTo>
                <a:cubicBezTo>
                  <a:pt x="13094" y="10065"/>
                  <a:pt x="13076" y="10035"/>
                  <a:pt x="13053" y="10035"/>
                </a:cubicBezTo>
                <a:close/>
                <a:moveTo>
                  <a:pt x="13268" y="10035"/>
                </a:moveTo>
                <a:cubicBezTo>
                  <a:pt x="13245" y="10035"/>
                  <a:pt x="13227" y="10065"/>
                  <a:pt x="13227" y="10103"/>
                </a:cubicBezTo>
                <a:cubicBezTo>
                  <a:pt x="13227" y="10141"/>
                  <a:pt x="13245" y="10172"/>
                  <a:pt x="13268" y="10172"/>
                </a:cubicBezTo>
                <a:cubicBezTo>
                  <a:pt x="13291" y="10172"/>
                  <a:pt x="13309" y="10141"/>
                  <a:pt x="13309" y="10103"/>
                </a:cubicBezTo>
                <a:cubicBezTo>
                  <a:pt x="13309" y="10065"/>
                  <a:pt x="13291" y="10035"/>
                  <a:pt x="13268" y="10035"/>
                </a:cubicBezTo>
                <a:close/>
                <a:moveTo>
                  <a:pt x="13475" y="10035"/>
                </a:moveTo>
                <a:cubicBezTo>
                  <a:pt x="13453" y="10035"/>
                  <a:pt x="13434" y="10065"/>
                  <a:pt x="13434" y="10103"/>
                </a:cubicBezTo>
                <a:cubicBezTo>
                  <a:pt x="13434" y="10141"/>
                  <a:pt x="13453" y="10172"/>
                  <a:pt x="13475" y="10172"/>
                </a:cubicBezTo>
                <a:cubicBezTo>
                  <a:pt x="13498" y="10172"/>
                  <a:pt x="13516" y="10141"/>
                  <a:pt x="13516" y="10103"/>
                </a:cubicBezTo>
                <a:cubicBezTo>
                  <a:pt x="13516" y="10065"/>
                  <a:pt x="13498" y="10035"/>
                  <a:pt x="13475" y="10035"/>
                </a:cubicBezTo>
                <a:close/>
                <a:moveTo>
                  <a:pt x="13683" y="10035"/>
                </a:moveTo>
                <a:cubicBezTo>
                  <a:pt x="13660" y="10035"/>
                  <a:pt x="13642" y="10065"/>
                  <a:pt x="13642" y="10103"/>
                </a:cubicBezTo>
                <a:cubicBezTo>
                  <a:pt x="13642" y="10141"/>
                  <a:pt x="13660" y="10172"/>
                  <a:pt x="13683" y="10172"/>
                </a:cubicBezTo>
                <a:cubicBezTo>
                  <a:pt x="13705" y="10172"/>
                  <a:pt x="13724" y="10141"/>
                  <a:pt x="13724" y="10103"/>
                </a:cubicBezTo>
                <a:cubicBezTo>
                  <a:pt x="13724" y="10065"/>
                  <a:pt x="13705" y="10035"/>
                  <a:pt x="13683" y="10035"/>
                </a:cubicBezTo>
                <a:close/>
                <a:moveTo>
                  <a:pt x="13898" y="10035"/>
                </a:moveTo>
                <a:cubicBezTo>
                  <a:pt x="13875" y="10035"/>
                  <a:pt x="13857" y="10065"/>
                  <a:pt x="13857" y="10103"/>
                </a:cubicBezTo>
                <a:cubicBezTo>
                  <a:pt x="13857" y="10141"/>
                  <a:pt x="13875" y="10172"/>
                  <a:pt x="13898" y="10172"/>
                </a:cubicBezTo>
                <a:cubicBezTo>
                  <a:pt x="13920" y="10172"/>
                  <a:pt x="13939" y="10141"/>
                  <a:pt x="13939" y="10103"/>
                </a:cubicBezTo>
                <a:cubicBezTo>
                  <a:pt x="13939" y="10065"/>
                  <a:pt x="13920" y="10035"/>
                  <a:pt x="13898" y="10035"/>
                </a:cubicBezTo>
                <a:close/>
                <a:moveTo>
                  <a:pt x="14105" y="10035"/>
                </a:moveTo>
                <a:cubicBezTo>
                  <a:pt x="14082" y="10035"/>
                  <a:pt x="14064" y="10065"/>
                  <a:pt x="14064" y="10103"/>
                </a:cubicBezTo>
                <a:cubicBezTo>
                  <a:pt x="14064" y="10141"/>
                  <a:pt x="14082" y="10172"/>
                  <a:pt x="14105" y="10172"/>
                </a:cubicBezTo>
                <a:cubicBezTo>
                  <a:pt x="14127" y="10172"/>
                  <a:pt x="14146" y="10141"/>
                  <a:pt x="14146" y="10103"/>
                </a:cubicBezTo>
                <a:cubicBezTo>
                  <a:pt x="14146" y="10065"/>
                  <a:pt x="14127" y="10035"/>
                  <a:pt x="14105" y="10035"/>
                </a:cubicBezTo>
                <a:close/>
                <a:moveTo>
                  <a:pt x="14312" y="10035"/>
                </a:moveTo>
                <a:cubicBezTo>
                  <a:pt x="14289" y="10035"/>
                  <a:pt x="14271" y="10065"/>
                  <a:pt x="14271" y="10103"/>
                </a:cubicBezTo>
                <a:cubicBezTo>
                  <a:pt x="14271" y="10141"/>
                  <a:pt x="14289" y="10172"/>
                  <a:pt x="14312" y="10172"/>
                </a:cubicBezTo>
                <a:cubicBezTo>
                  <a:pt x="14335" y="10172"/>
                  <a:pt x="14353" y="10141"/>
                  <a:pt x="14353" y="10103"/>
                </a:cubicBezTo>
                <a:cubicBezTo>
                  <a:pt x="14353" y="10065"/>
                  <a:pt x="14335" y="10035"/>
                  <a:pt x="14312" y="10035"/>
                </a:cubicBezTo>
                <a:close/>
                <a:moveTo>
                  <a:pt x="14527" y="10035"/>
                </a:moveTo>
                <a:cubicBezTo>
                  <a:pt x="14504" y="10035"/>
                  <a:pt x="14486" y="10065"/>
                  <a:pt x="14486" y="10103"/>
                </a:cubicBezTo>
                <a:cubicBezTo>
                  <a:pt x="14486" y="10141"/>
                  <a:pt x="14504" y="10172"/>
                  <a:pt x="14527" y="10172"/>
                </a:cubicBezTo>
                <a:cubicBezTo>
                  <a:pt x="14550" y="10172"/>
                  <a:pt x="14568" y="10141"/>
                  <a:pt x="14568" y="10103"/>
                </a:cubicBezTo>
                <a:cubicBezTo>
                  <a:pt x="14568" y="10065"/>
                  <a:pt x="14550" y="10035"/>
                  <a:pt x="14527" y="10035"/>
                </a:cubicBezTo>
                <a:close/>
                <a:moveTo>
                  <a:pt x="14734" y="10035"/>
                </a:moveTo>
                <a:cubicBezTo>
                  <a:pt x="14712" y="10035"/>
                  <a:pt x="14693" y="10065"/>
                  <a:pt x="14693" y="10103"/>
                </a:cubicBezTo>
                <a:cubicBezTo>
                  <a:pt x="14693" y="10141"/>
                  <a:pt x="14712" y="10172"/>
                  <a:pt x="14734" y="10172"/>
                </a:cubicBezTo>
                <a:cubicBezTo>
                  <a:pt x="14757" y="10172"/>
                  <a:pt x="14775" y="10141"/>
                  <a:pt x="14775" y="10103"/>
                </a:cubicBezTo>
                <a:cubicBezTo>
                  <a:pt x="14775" y="10065"/>
                  <a:pt x="14757" y="10035"/>
                  <a:pt x="14734" y="10035"/>
                </a:cubicBezTo>
                <a:close/>
                <a:moveTo>
                  <a:pt x="14942" y="10035"/>
                </a:moveTo>
                <a:cubicBezTo>
                  <a:pt x="14919" y="10035"/>
                  <a:pt x="14901" y="10065"/>
                  <a:pt x="14901" y="10103"/>
                </a:cubicBezTo>
                <a:cubicBezTo>
                  <a:pt x="14901" y="10141"/>
                  <a:pt x="14919" y="10172"/>
                  <a:pt x="14942" y="10172"/>
                </a:cubicBezTo>
                <a:cubicBezTo>
                  <a:pt x="14964" y="10172"/>
                  <a:pt x="14983" y="10141"/>
                  <a:pt x="14983" y="10103"/>
                </a:cubicBezTo>
                <a:cubicBezTo>
                  <a:pt x="14983" y="10065"/>
                  <a:pt x="14964" y="10035"/>
                  <a:pt x="14942" y="10035"/>
                </a:cubicBezTo>
                <a:close/>
                <a:moveTo>
                  <a:pt x="15157" y="10035"/>
                </a:moveTo>
                <a:cubicBezTo>
                  <a:pt x="15134" y="10035"/>
                  <a:pt x="15116" y="10065"/>
                  <a:pt x="15116" y="10103"/>
                </a:cubicBezTo>
                <a:cubicBezTo>
                  <a:pt x="15116" y="10141"/>
                  <a:pt x="15134" y="10172"/>
                  <a:pt x="15157" y="10172"/>
                </a:cubicBezTo>
                <a:cubicBezTo>
                  <a:pt x="15179" y="10172"/>
                  <a:pt x="15198" y="10141"/>
                  <a:pt x="15198" y="10103"/>
                </a:cubicBezTo>
                <a:cubicBezTo>
                  <a:pt x="15198" y="10065"/>
                  <a:pt x="15179" y="10035"/>
                  <a:pt x="15157" y="10035"/>
                </a:cubicBezTo>
                <a:close/>
                <a:moveTo>
                  <a:pt x="15364" y="10035"/>
                </a:moveTo>
                <a:cubicBezTo>
                  <a:pt x="15341" y="10035"/>
                  <a:pt x="15323" y="10065"/>
                  <a:pt x="15323" y="10103"/>
                </a:cubicBezTo>
                <a:cubicBezTo>
                  <a:pt x="15323" y="10141"/>
                  <a:pt x="15341" y="10172"/>
                  <a:pt x="15364" y="10172"/>
                </a:cubicBezTo>
                <a:cubicBezTo>
                  <a:pt x="15386" y="10172"/>
                  <a:pt x="15405" y="10141"/>
                  <a:pt x="15405" y="10103"/>
                </a:cubicBezTo>
                <a:cubicBezTo>
                  <a:pt x="15405" y="10065"/>
                  <a:pt x="15386" y="10035"/>
                  <a:pt x="15364" y="10035"/>
                </a:cubicBezTo>
                <a:close/>
                <a:moveTo>
                  <a:pt x="15579" y="10035"/>
                </a:moveTo>
                <a:cubicBezTo>
                  <a:pt x="15556" y="10035"/>
                  <a:pt x="15538" y="10065"/>
                  <a:pt x="15538" y="10103"/>
                </a:cubicBezTo>
                <a:cubicBezTo>
                  <a:pt x="15538" y="10141"/>
                  <a:pt x="15556" y="10172"/>
                  <a:pt x="15579" y="10172"/>
                </a:cubicBezTo>
                <a:cubicBezTo>
                  <a:pt x="15601" y="10172"/>
                  <a:pt x="15620" y="10141"/>
                  <a:pt x="15620" y="10103"/>
                </a:cubicBezTo>
                <a:cubicBezTo>
                  <a:pt x="15620" y="10065"/>
                  <a:pt x="15601" y="10035"/>
                  <a:pt x="15579" y="10035"/>
                </a:cubicBezTo>
                <a:close/>
                <a:moveTo>
                  <a:pt x="15786" y="10035"/>
                </a:moveTo>
                <a:cubicBezTo>
                  <a:pt x="15763" y="10035"/>
                  <a:pt x="15745" y="10065"/>
                  <a:pt x="15745" y="10103"/>
                </a:cubicBezTo>
                <a:cubicBezTo>
                  <a:pt x="15745" y="10141"/>
                  <a:pt x="15763" y="10172"/>
                  <a:pt x="15786" y="10172"/>
                </a:cubicBezTo>
                <a:cubicBezTo>
                  <a:pt x="15809" y="10172"/>
                  <a:pt x="15827" y="10141"/>
                  <a:pt x="15827" y="10103"/>
                </a:cubicBezTo>
                <a:cubicBezTo>
                  <a:pt x="15827" y="10065"/>
                  <a:pt x="15809" y="10035"/>
                  <a:pt x="15786" y="10035"/>
                </a:cubicBezTo>
                <a:close/>
                <a:moveTo>
                  <a:pt x="15993" y="10035"/>
                </a:moveTo>
                <a:cubicBezTo>
                  <a:pt x="15971" y="10035"/>
                  <a:pt x="15952" y="10065"/>
                  <a:pt x="15952" y="10103"/>
                </a:cubicBezTo>
                <a:cubicBezTo>
                  <a:pt x="15952" y="10141"/>
                  <a:pt x="15971" y="10172"/>
                  <a:pt x="15993" y="10172"/>
                </a:cubicBezTo>
                <a:cubicBezTo>
                  <a:pt x="16016" y="10172"/>
                  <a:pt x="16034" y="10141"/>
                  <a:pt x="16034" y="10103"/>
                </a:cubicBezTo>
                <a:cubicBezTo>
                  <a:pt x="16034" y="10065"/>
                  <a:pt x="16016" y="10035"/>
                  <a:pt x="15993" y="10035"/>
                </a:cubicBezTo>
                <a:close/>
                <a:moveTo>
                  <a:pt x="16208" y="10035"/>
                </a:moveTo>
                <a:cubicBezTo>
                  <a:pt x="16186" y="10035"/>
                  <a:pt x="16167" y="10065"/>
                  <a:pt x="16167" y="10103"/>
                </a:cubicBezTo>
                <a:cubicBezTo>
                  <a:pt x="16167" y="10141"/>
                  <a:pt x="16186" y="10172"/>
                  <a:pt x="16208" y="10172"/>
                </a:cubicBezTo>
                <a:cubicBezTo>
                  <a:pt x="16231" y="10172"/>
                  <a:pt x="16249" y="10141"/>
                  <a:pt x="16249" y="10103"/>
                </a:cubicBezTo>
                <a:cubicBezTo>
                  <a:pt x="16249" y="10065"/>
                  <a:pt x="16231" y="10035"/>
                  <a:pt x="16208" y="10035"/>
                </a:cubicBezTo>
                <a:close/>
                <a:moveTo>
                  <a:pt x="16416" y="10035"/>
                </a:moveTo>
                <a:cubicBezTo>
                  <a:pt x="16393" y="10035"/>
                  <a:pt x="16375" y="10065"/>
                  <a:pt x="16375" y="10103"/>
                </a:cubicBezTo>
                <a:cubicBezTo>
                  <a:pt x="16375" y="10141"/>
                  <a:pt x="16393" y="10172"/>
                  <a:pt x="16416" y="10172"/>
                </a:cubicBezTo>
                <a:cubicBezTo>
                  <a:pt x="16438" y="10172"/>
                  <a:pt x="16457" y="10141"/>
                  <a:pt x="16457" y="10103"/>
                </a:cubicBezTo>
                <a:cubicBezTo>
                  <a:pt x="16457" y="10065"/>
                  <a:pt x="16438" y="10035"/>
                  <a:pt x="16416" y="10035"/>
                </a:cubicBezTo>
                <a:close/>
                <a:moveTo>
                  <a:pt x="16623" y="10035"/>
                </a:moveTo>
                <a:cubicBezTo>
                  <a:pt x="16600" y="10035"/>
                  <a:pt x="16582" y="10065"/>
                  <a:pt x="16582" y="10103"/>
                </a:cubicBezTo>
                <a:cubicBezTo>
                  <a:pt x="16582" y="10141"/>
                  <a:pt x="16600" y="10172"/>
                  <a:pt x="16623" y="10172"/>
                </a:cubicBezTo>
                <a:cubicBezTo>
                  <a:pt x="16645" y="10172"/>
                  <a:pt x="16664" y="10141"/>
                  <a:pt x="16664" y="10103"/>
                </a:cubicBezTo>
                <a:cubicBezTo>
                  <a:pt x="16664" y="10065"/>
                  <a:pt x="16645" y="10035"/>
                  <a:pt x="16623" y="10035"/>
                </a:cubicBezTo>
                <a:close/>
                <a:moveTo>
                  <a:pt x="16838" y="10035"/>
                </a:moveTo>
                <a:cubicBezTo>
                  <a:pt x="16815" y="10035"/>
                  <a:pt x="16797" y="10065"/>
                  <a:pt x="16797" y="10103"/>
                </a:cubicBezTo>
                <a:cubicBezTo>
                  <a:pt x="16797" y="10141"/>
                  <a:pt x="16815" y="10172"/>
                  <a:pt x="16838" y="10172"/>
                </a:cubicBezTo>
                <a:cubicBezTo>
                  <a:pt x="16860" y="10172"/>
                  <a:pt x="16879" y="10141"/>
                  <a:pt x="16879" y="10103"/>
                </a:cubicBezTo>
                <a:cubicBezTo>
                  <a:pt x="16879" y="10065"/>
                  <a:pt x="16860" y="10035"/>
                  <a:pt x="16838" y="10035"/>
                </a:cubicBezTo>
                <a:close/>
                <a:moveTo>
                  <a:pt x="17045" y="10035"/>
                </a:moveTo>
                <a:cubicBezTo>
                  <a:pt x="17022" y="10035"/>
                  <a:pt x="17004" y="10065"/>
                  <a:pt x="17004" y="10103"/>
                </a:cubicBezTo>
                <a:cubicBezTo>
                  <a:pt x="17004" y="10141"/>
                  <a:pt x="17022" y="10172"/>
                  <a:pt x="17045" y="10172"/>
                </a:cubicBezTo>
                <a:cubicBezTo>
                  <a:pt x="17068" y="10172"/>
                  <a:pt x="17086" y="10141"/>
                  <a:pt x="17086" y="10103"/>
                </a:cubicBezTo>
                <a:cubicBezTo>
                  <a:pt x="17086" y="10065"/>
                  <a:pt x="17068" y="10035"/>
                  <a:pt x="17045" y="10035"/>
                </a:cubicBezTo>
                <a:close/>
                <a:moveTo>
                  <a:pt x="17252" y="10035"/>
                </a:moveTo>
                <a:cubicBezTo>
                  <a:pt x="17230" y="10035"/>
                  <a:pt x="17211" y="10065"/>
                  <a:pt x="17211" y="10103"/>
                </a:cubicBezTo>
                <a:cubicBezTo>
                  <a:pt x="17211" y="10141"/>
                  <a:pt x="17230" y="10172"/>
                  <a:pt x="17252" y="10172"/>
                </a:cubicBezTo>
                <a:cubicBezTo>
                  <a:pt x="17275" y="10172"/>
                  <a:pt x="17293" y="10141"/>
                  <a:pt x="17293" y="10103"/>
                </a:cubicBezTo>
                <a:cubicBezTo>
                  <a:pt x="17293" y="10065"/>
                  <a:pt x="17275" y="10035"/>
                  <a:pt x="17252" y="10035"/>
                </a:cubicBezTo>
                <a:close/>
                <a:moveTo>
                  <a:pt x="17467" y="10035"/>
                </a:moveTo>
                <a:cubicBezTo>
                  <a:pt x="17445" y="10035"/>
                  <a:pt x="17426" y="10065"/>
                  <a:pt x="17426" y="10103"/>
                </a:cubicBezTo>
                <a:cubicBezTo>
                  <a:pt x="17426" y="10141"/>
                  <a:pt x="17445" y="10172"/>
                  <a:pt x="17467" y="10172"/>
                </a:cubicBezTo>
                <a:cubicBezTo>
                  <a:pt x="17481" y="10172"/>
                  <a:pt x="17492" y="10161"/>
                  <a:pt x="17500" y="10144"/>
                </a:cubicBezTo>
                <a:cubicBezTo>
                  <a:pt x="17501" y="10133"/>
                  <a:pt x="17501" y="10121"/>
                  <a:pt x="17501" y="10108"/>
                </a:cubicBezTo>
                <a:cubicBezTo>
                  <a:pt x="17501" y="10106"/>
                  <a:pt x="17501" y="10105"/>
                  <a:pt x="17501" y="10103"/>
                </a:cubicBezTo>
                <a:cubicBezTo>
                  <a:pt x="17501" y="10089"/>
                  <a:pt x="17501" y="10076"/>
                  <a:pt x="17500" y="10063"/>
                </a:cubicBezTo>
                <a:cubicBezTo>
                  <a:pt x="17493" y="10046"/>
                  <a:pt x="17481" y="10035"/>
                  <a:pt x="17467" y="10035"/>
                </a:cubicBezTo>
                <a:close/>
                <a:moveTo>
                  <a:pt x="3224" y="10073"/>
                </a:moveTo>
                <a:cubicBezTo>
                  <a:pt x="3228" y="10082"/>
                  <a:pt x="3230" y="10093"/>
                  <a:pt x="3230" y="10104"/>
                </a:cubicBezTo>
                <a:cubicBezTo>
                  <a:pt x="3228" y="10092"/>
                  <a:pt x="3227" y="10082"/>
                  <a:pt x="3224" y="10073"/>
                </a:cubicBezTo>
                <a:close/>
                <a:moveTo>
                  <a:pt x="3085" y="10214"/>
                </a:moveTo>
                <a:cubicBezTo>
                  <a:pt x="3073" y="10214"/>
                  <a:pt x="3063" y="10222"/>
                  <a:pt x="3055" y="10235"/>
                </a:cubicBezTo>
                <a:cubicBezTo>
                  <a:pt x="3059" y="10253"/>
                  <a:pt x="3064" y="10267"/>
                  <a:pt x="3070" y="10276"/>
                </a:cubicBezTo>
                <a:cubicBezTo>
                  <a:pt x="3083" y="10292"/>
                  <a:pt x="3096" y="10314"/>
                  <a:pt x="3108" y="10339"/>
                </a:cubicBezTo>
                <a:cubicBezTo>
                  <a:pt x="3119" y="10326"/>
                  <a:pt x="3126" y="10306"/>
                  <a:pt x="3126" y="10282"/>
                </a:cubicBezTo>
                <a:cubicBezTo>
                  <a:pt x="3126" y="10245"/>
                  <a:pt x="3107" y="10214"/>
                  <a:pt x="3085" y="10214"/>
                </a:cubicBezTo>
                <a:close/>
                <a:moveTo>
                  <a:pt x="3296" y="10214"/>
                </a:moveTo>
                <a:cubicBezTo>
                  <a:pt x="3282" y="10214"/>
                  <a:pt x="3270" y="10226"/>
                  <a:pt x="3263" y="10244"/>
                </a:cubicBezTo>
                <a:cubicBezTo>
                  <a:pt x="3268" y="10277"/>
                  <a:pt x="3270" y="10316"/>
                  <a:pt x="3279" y="10344"/>
                </a:cubicBezTo>
                <a:cubicBezTo>
                  <a:pt x="3285" y="10348"/>
                  <a:pt x="3290" y="10351"/>
                  <a:pt x="3296" y="10351"/>
                </a:cubicBezTo>
                <a:cubicBezTo>
                  <a:pt x="3319" y="10351"/>
                  <a:pt x="3337" y="10320"/>
                  <a:pt x="3337" y="10282"/>
                </a:cubicBezTo>
                <a:cubicBezTo>
                  <a:pt x="3337" y="10245"/>
                  <a:pt x="3319" y="10214"/>
                  <a:pt x="3296" y="10214"/>
                </a:cubicBezTo>
                <a:close/>
                <a:moveTo>
                  <a:pt x="3503" y="10214"/>
                </a:moveTo>
                <a:cubicBezTo>
                  <a:pt x="3481" y="10214"/>
                  <a:pt x="3462" y="10245"/>
                  <a:pt x="3462" y="10282"/>
                </a:cubicBezTo>
                <a:cubicBezTo>
                  <a:pt x="3462" y="10320"/>
                  <a:pt x="3481" y="10351"/>
                  <a:pt x="3503" y="10351"/>
                </a:cubicBezTo>
                <a:cubicBezTo>
                  <a:pt x="3526" y="10351"/>
                  <a:pt x="3544" y="10320"/>
                  <a:pt x="3544" y="10282"/>
                </a:cubicBezTo>
                <a:cubicBezTo>
                  <a:pt x="3544" y="10245"/>
                  <a:pt x="3526" y="10214"/>
                  <a:pt x="3503" y="10214"/>
                </a:cubicBezTo>
                <a:close/>
                <a:moveTo>
                  <a:pt x="3711" y="10214"/>
                </a:moveTo>
                <a:cubicBezTo>
                  <a:pt x="3688" y="10214"/>
                  <a:pt x="3669" y="10245"/>
                  <a:pt x="3669" y="10282"/>
                </a:cubicBezTo>
                <a:cubicBezTo>
                  <a:pt x="3669" y="10320"/>
                  <a:pt x="3688" y="10351"/>
                  <a:pt x="3711" y="10351"/>
                </a:cubicBezTo>
                <a:cubicBezTo>
                  <a:pt x="3733" y="10351"/>
                  <a:pt x="3752" y="10320"/>
                  <a:pt x="3752" y="10282"/>
                </a:cubicBezTo>
                <a:cubicBezTo>
                  <a:pt x="3752" y="10245"/>
                  <a:pt x="3733" y="10214"/>
                  <a:pt x="3711" y="10214"/>
                </a:cubicBezTo>
                <a:close/>
                <a:moveTo>
                  <a:pt x="3925" y="10214"/>
                </a:moveTo>
                <a:cubicBezTo>
                  <a:pt x="3903" y="10214"/>
                  <a:pt x="3884" y="10245"/>
                  <a:pt x="3884" y="10282"/>
                </a:cubicBezTo>
                <a:cubicBezTo>
                  <a:pt x="3884" y="10320"/>
                  <a:pt x="3903" y="10351"/>
                  <a:pt x="3925" y="10351"/>
                </a:cubicBezTo>
                <a:cubicBezTo>
                  <a:pt x="3948" y="10351"/>
                  <a:pt x="3966" y="10320"/>
                  <a:pt x="3966" y="10282"/>
                </a:cubicBezTo>
                <a:cubicBezTo>
                  <a:pt x="3966" y="10245"/>
                  <a:pt x="3948" y="10214"/>
                  <a:pt x="3925" y="10214"/>
                </a:cubicBezTo>
                <a:close/>
                <a:moveTo>
                  <a:pt x="4133" y="10214"/>
                </a:moveTo>
                <a:cubicBezTo>
                  <a:pt x="4110" y="10214"/>
                  <a:pt x="4092" y="10245"/>
                  <a:pt x="4092" y="10282"/>
                </a:cubicBezTo>
                <a:cubicBezTo>
                  <a:pt x="4092" y="10320"/>
                  <a:pt x="4110" y="10351"/>
                  <a:pt x="4133" y="10351"/>
                </a:cubicBezTo>
                <a:cubicBezTo>
                  <a:pt x="4155" y="10351"/>
                  <a:pt x="4174" y="10320"/>
                  <a:pt x="4174" y="10282"/>
                </a:cubicBezTo>
                <a:cubicBezTo>
                  <a:pt x="4174" y="10245"/>
                  <a:pt x="4155" y="10214"/>
                  <a:pt x="4133" y="10214"/>
                </a:cubicBezTo>
                <a:close/>
                <a:moveTo>
                  <a:pt x="4348" y="10214"/>
                </a:moveTo>
                <a:cubicBezTo>
                  <a:pt x="4325" y="10214"/>
                  <a:pt x="4307" y="10245"/>
                  <a:pt x="4307" y="10282"/>
                </a:cubicBezTo>
                <a:cubicBezTo>
                  <a:pt x="4307" y="10308"/>
                  <a:pt x="4315" y="10330"/>
                  <a:pt x="4328" y="10342"/>
                </a:cubicBezTo>
                <a:cubicBezTo>
                  <a:pt x="4342" y="10309"/>
                  <a:pt x="4359" y="10270"/>
                  <a:pt x="4382" y="10244"/>
                </a:cubicBezTo>
                <a:cubicBezTo>
                  <a:pt x="4374" y="10226"/>
                  <a:pt x="4362" y="10214"/>
                  <a:pt x="4348" y="10214"/>
                </a:cubicBezTo>
                <a:close/>
                <a:moveTo>
                  <a:pt x="4555" y="10214"/>
                </a:moveTo>
                <a:cubicBezTo>
                  <a:pt x="4545" y="10214"/>
                  <a:pt x="4536" y="10220"/>
                  <a:pt x="4529" y="10230"/>
                </a:cubicBezTo>
                <a:cubicBezTo>
                  <a:pt x="4549" y="10239"/>
                  <a:pt x="4571" y="10272"/>
                  <a:pt x="4595" y="10298"/>
                </a:cubicBezTo>
                <a:cubicBezTo>
                  <a:pt x="4596" y="10293"/>
                  <a:pt x="4596" y="10288"/>
                  <a:pt x="4596" y="10282"/>
                </a:cubicBezTo>
                <a:cubicBezTo>
                  <a:pt x="4596" y="10245"/>
                  <a:pt x="4578" y="10214"/>
                  <a:pt x="4555" y="10214"/>
                </a:cubicBezTo>
                <a:close/>
                <a:moveTo>
                  <a:pt x="9591" y="10214"/>
                </a:moveTo>
                <a:cubicBezTo>
                  <a:pt x="9568" y="10214"/>
                  <a:pt x="9550" y="10245"/>
                  <a:pt x="9550" y="10282"/>
                </a:cubicBezTo>
                <a:cubicBezTo>
                  <a:pt x="9550" y="10320"/>
                  <a:pt x="9568" y="10351"/>
                  <a:pt x="9591" y="10351"/>
                </a:cubicBezTo>
                <a:cubicBezTo>
                  <a:pt x="9614" y="10351"/>
                  <a:pt x="9632" y="10320"/>
                  <a:pt x="9632" y="10282"/>
                </a:cubicBezTo>
                <a:cubicBezTo>
                  <a:pt x="9632" y="10245"/>
                  <a:pt x="9614" y="10214"/>
                  <a:pt x="9591" y="10214"/>
                </a:cubicBezTo>
                <a:close/>
                <a:moveTo>
                  <a:pt x="9806" y="10214"/>
                </a:moveTo>
                <a:cubicBezTo>
                  <a:pt x="9783" y="10214"/>
                  <a:pt x="9765" y="10245"/>
                  <a:pt x="9765" y="10282"/>
                </a:cubicBezTo>
                <a:cubicBezTo>
                  <a:pt x="9765" y="10320"/>
                  <a:pt x="9783" y="10351"/>
                  <a:pt x="9806" y="10351"/>
                </a:cubicBezTo>
                <a:cubicBezTo>
                  <a:pt x="9828" y="10351"/>
                  <a:pt x="9847" y="10320"/>
                  <a:pt x="9847" y="10282"/>
                </a:cubicBezTo>
                <a:cubicBezTo>
                  <a:pt x="9847" y="10245"/>
                  <a:pt x="9828" y="10214"/>
                  <a:pt x="9806" y="10214"/>
                </a:cubicBezTo>
                <a:close/>
                <a:moveTo>
                  <a:pt x="10013" y="10214"/>
                </a:moveTo>
                <a:cubicBezTo>
                  <a:pt x="9990" y="10214"/>
                  <a:pt x="9972" y="10245"/>
                  <a:pt x="9972" y="10282"/>
                </a:cubicBezTo>
                <a:cubicBezTo>
                  <a:pt x="9972" y="10320"/>
                  <a:pt x="9990" y="10351"/>
                  <a:pt x="10013" y="10351"/>
                </a:cubicBezTo>
                <a:cubicBezTo>
                  <a:pt x="10036" y="10351"/>
                  <a:pt x="10054" y="10320"/>
                  <a:pt x="10054" y="10282"/>
                </a:cubicBezTo>
                <a:cubicBezTo>
                  <a:pt x="10054" y="10245"/>
                  <a:pt x="10036" y="10214"/>
                  <a:pt x="10013" y="10214"/>
                </a:cubicBezTo>
                <a:close/>
                <a:moveTo>
                  <a:pt x="10220" y="10214"/>
                </a:moveTo>
                <a:cubicBezTo>
                  <a:pt x="10198" y="10214"/>
                  <a:pt x="10179" y="10245"/>
                  <a:pt x="10179" y="10282"/>
                </a:cubicBezTo>
                <a:cubicBezTo>
                  <a:pt x="10179" y="10320"/>
                  <a:pt x="10198" y="10351"/>
                  <a:pt x="10220" y="10351"/>
                </a:cubicBezTo>
                <a:cubicBezTo>
                  <a:pt x="10243" y="10351"/>
                  <a:pt x="10261" y="10320"/>
                  <a:pt x="10261" y="10282"/>
                </a:cubicBezTo>
                <a:cubicBezTo>
                  <a:pt x="10261" y="10245"/>
                  <a:pt x="10243" y="10214"/>
                  <a:pt x="10220" y="10214"/>
                </a:cubicBezTo>
                <a:close/>
                <a:moveTo>
                  <a:pt x="10435" y="10214"/>
                </a:moveTo>
                <a:cubicBezTo>
                  <a:pt x="10413" y="10214"/>
                  <a:pt x="10394" y="10245"/>
                  <a:pt x="10394" y="10282"/>
                </a:cubicBezTo>
                <a:cubicBezTo>
                  <a:pt x="10394" y="10320"/>
                  <a:pt x="10413" y="10351"/>
                  <a:pt x="10435" y="10351"/>
                </a:cubicBezTo>
                <a:cubicBezTo>
                  <a:pt x="10458" y="10351"/>
                  <a:pt x="10476" y="10320"/>
                  <a:pt x="10476" y="10282"/>
                </a:cubicBezTo>
                <a:cubicBezTo>
                  <a:pt x="10476" y="10245"/>
                  <a:pt x="10458" y="10214"/>
                  <a:pt x="10435" y="10214"/>
                </a:cubicBezTo>
                <a:close/>
                <a:moveTo>
                  <a:pt x="10643" y="10214"/>
                </a:moveTo>
                <a:cubicBezTo>
                  <a:pt x="10620" y="10214"/>
                  <a:pt x="10602" y="10245"/>
                  <a:pt x="10602" y="10282"/>
                </a:cubicBezTo>
                <a:cubicBezTo>
                  <a:pt x="10602" y="10320"/>
                  <a:pt x="10620" y="10351"/>
                  <a:pt x="10643" y="10351"/>
                </a:cubicBezTo>
                <a:cubicBezTo>
                  <a:pt x="10665" y="10351"/>
                  <a:pt x="10684" y="10320"/>
                  <a:pt x="10684" y="10282"/>
                </a:cubicBezTo>
                <a:cubicBezTo>
                  <a:pt x="10684" y="10245"/>
                  <a:pt x="10665" y="10214"/>
                  <a:pt x="10643" y="10214"/>
                </a:cubicBezTo>
                <a:close/>
                <a:moveTo>
                  <a:pt x="10850" y="10214"/>
                </a:moveTo>
                <a:cubicBezTo>
                  <a:pt x="10827" y="10214"/>
                  <a:pt x="10809" y="10245"/>
                  <a:pt x="10809" y="10282"/>
                </a:cubicBezTo>
                <a:cubicBezTo>
                  <a:pt x="10809" y="10320"/>
                  <a:pt x="10827" y="10351"/>
                  <a:pt x="10850" y="10351"/>
                </a:cubicBezTo>
                <a:cubicBezTo>
                  <a:pt x="10873" y="10351"/>
                  <a:pt x="10891" y="10320"/>
                  <a:pt x="10891" y="10282"/>
                </a:cubicBezTo>
                <a:cubicBezTo>
                  <a:pt x="10891" y="10245"/>
                  <a:pt x="10873" y="10214"/>
                  <a:pt x="10850" y="10214"/>
                </a:cubicBezTo>
                <a:close/>
                <a:moveTo>
                  <a:pt x="11065" y="10214"/>
                </a:moveTo>
                <a:cubicBezTo>
                  <a:pt x="11042" y="10214"/>
                  <a:pt x="11024" y="10245"/>
                  <a:pt x="11024" y="10282"/>
                </a:cubicBezTo>
                <a:cubicBezTo>
                  <a:pt x="11024" y="10320"/>
                  <a:pt x="11042" y="10351"/>
                  <a:pt x="11065" y="10351"/>
                </a:cubicBezTo>
                <a:cubicBezTo>
                  <a:pt x="11087" y="10351"/>
                  <a:pt x="11106" y="10320"/>
                  <a:pt x="11106" y="10282"/>
                </a:cubicBezTo>
                <a:cubicBezTo>
                  <a:pt x="11106" y="10245"/>
                  <a:pt x="11087" y="10214"/>
                  <a:pt x="11065" y="10214"/>
                </a:cubicBezTo>
                <a:close/>
                <a:moveTo>
                  <a:pt x="11272" y="10214"/>
                </a:moveTo>
                <a:cubicBezTo>
                  <a:pt x="11249" y="10214"/>
                  <a:pt x="11231" y="10245"/>
                  <a:pt x="11231" y="10282"/>
                </a:cubicBezTo>
                <a:cubicBezTo>
                  <a:pt x="11231" y="10320"/>
                  <a:pt x="11249" y="10351"/>
                  <a:pt x="11272" y="10351"/>
                </a:cubicBezTo>
                <a:cubicBezTo>
                  <a:pt x="11295" y="10351"/>
                  <a:pt x="11313" y="10320"/>
                  <a:pt x="11313" y="10282"/>
                </a:cubicBezTo>
                <a:cubicBezTo>
                  <a:pt x="11313" y="10245"/>
                  <a:pt x="11295" y="10214"/>
                  <a:pt x="11272" y="10214"/>
                </a:cubicBezTo>
                <a:close/>
                <a:moveTo>
                  <a:pt x="11479" y="10214"/>
                </a:moveTo>
                <a:cubicBezTo>
                  <a:pt x="11457" y="10214"/>
                  <a:pt x="11438" y="10245"/>
                  <a:pt x="11438" y="10282"/>
                </a:cubicBezTo>
                <a:cubicBezTo>
                  <a:pt x="11438" y="10320"/>
                  <a:pt x="11457" y="10351"/>
                  <a:pt x="11479" y="10351"/>
                </a:cubicBezTo>
                <a:cubicBezTo>
                  <a:pt x="11502" y="10351"/>
                  <a:pt x="11520" y="10320"/>
                  <a:pt x="11520" y="10282"/>
                </a:cubicBezTo>
                <a:cubicBezTo>
                  <a:pt x="11520" y="10245"/>
                  <a:pt x="11502" y="10214"/>
                  <a:pt x="11479" y="10214"/>
                </a:cubicBezTo>
                <a:close/>
                <a:moveTo>
                  <a:pt x="11694" y="10214"/>
                </a:moveTo>
                <a:cubicBezTo>
                  <a:pt x="11672" y="10214"/>
                  <a:pt x="11653" y="10245"/>
                  <a:pt x="11653" y="10282"/>
                </a:cubicBezTo>
                <a:cubicBezTo>
                  <a:pt x="11653" y="10320"/>
                  <a:pt x="11672" y="10351"/>
                  <a:pt x="11694" y="10351"/>
                </a:cubicBezTo>
                <a:cubicBezTo>
                  <a:pt x="11717" y="10351"/>
                  <a:pt x="11735" y="10320"/>
                  <a:pt x="11735" y="10282"/>
                </a:cubicBezTo>
                <a:cubicBezTo>
                  <a:pt x="11735" y="10245"/>
                  <a:pt x="11717" y="10214"/>
                  <a:pt x="11694" y="10214"/>
                </a:cubicBezTo>
                <a:close/>
                <a:moveTo>
                  <a:pt x="11902" y="10214"/>
                </a:moveTo>
                <a:cubicBezTo>
                  <a:pt x="11879" y="10214"/>
                  <a:pt x="11861" y="10245"/>
                  <a:pt x="11861" y="10282"/>
                </a:cubicBezTo>
                <a:cubicBezTo>
                  <a:pt x="11861" y="10320"/>
                  <a:pt x="11879" y="10351"/>
                  <a:pt x="11902" y="10351"/>
                </a:cubicBezTo>
                <a:cubicBezTo>
                  <a:pt x="11924" y="10351"/>
                  <a:pt x="11943" y="10320"/>
                  <a:pt x="11943" y="10282"/>
                </a:cubicBezTo>
                <a:cubicBezTo>
                  <a:pt x="11943" y="10245"/>
                  <a:pt x="11924" y="10214"/>
                  <a:pt x="11902" y="10214"/>
                </a:cubicBezTo>
                <a:close/>
                <a:moveTo>
                  <a:pt x="12112" y="10214"/>
                </a:moveTo>
                <a:cubicBezTo>
                  <a:pt x="12101" y="10214"/>
                  <a:pt x="12091" y="10222"/>
                  <a:pt x="12083" y="10234"/>
                </a:cubicBezTo>
                <a:cubicBezTo>
                  <a:pt x="12095" y="10270"/>
                  <a:pt x="12107" y="10312"/>
                  <a:pt x="12120" y="10350"/>
                </a:cubicBezTo>
                <a:cubicBezTo>
                  <a:pt x="12139" y="10343"/>
                  <a:pt x="12153" y="10316"/>
                  <a:pt x="12153" y="10282"/>
                </a:cubicBezTo>
                <a:cubicBezTo>
                  <a:pt x="12153" y="10245"/>
                  <a:pt x="12135" y="10214"/>
                  <a:pt x="12112" y="10214"/>
                </a:cubicBezTo>
                <a:close/>
                <a:moveTo>
                  <a:pt x="12324" y="10214"/>
                </a:moveTo>
                <a:cubicBezTo>
                  <a:pt x="12301" y="10214"/>
                  <a:pt x="12283" y="10245"/>
                  <a:pt x="12283" y="10282"/>
                </a:cubicBezTo>
                <a:cubicBezTo>
                  <a:pt x="12283" y="10320"/>
                  <a:pt x="12301" y="10351"/>
                  <a:pt x="12324" y="10351"/>
                </a:cubicBezTo>
                <a:cubicBezTo>
                  <a:pt x="12346" y="10351"/>
                  <a:pt x="12365" y="10320"/>
                  <a:pt x="12365" y="10282"/>
                </a:cubicBezTo>
                <a:cubicBezTo>
                  <a:pt x="12365" y="10245"/>
                  <a:pt x="12346" y="10214"/>
                  <a:pt x="12324" y="10214"/>
                </a:cubicBezTo>
                <a:close/>
                <a:moveTo>
                  <a:pt x="12531" y="10214"/>
                </a:moveTo>
                <a:cubicBezTo>
                  <a:pt x="12508" y="10214"/>
                  <a:pt x="12490" y="10245"/>
                  <a:pt x="12490" y="10282"/>
                </a:cubicBezTo>
                <a:cubicBezTo>
                  <a:pt x="12490" y="10320"/>
                  <a:pt x="12508" y="10351"/>
                  <a:pt x="12531" y="10351"/>
                </a:cubicBezTo>
                <a:cubicBezTo>
                  <a:pt x="12554" y="10351"/>
                  <a:pt x="12572" y="10320"/>
                  <a:pt x="12572" y="10282"/>
                </a:cubicBezTo>
                <a:cubicBezTo>
                  <a:pt x="12572" y="10245"/>
                  <a:pt x="12554" y="10214"/>
                  <a:pt x="12531" y="10214"/>
                </a:cubicBezTo>
                <a:close/>
                <a:moveTo>
                  <a:pt x="12738" y="10214"/>
                </a:moveTo>
                <a:cubicBezTo>
                  <a:pt x="12716" y="10214"/>
                  <a:pt x="12697" y="10245"/>
                  <a:pt x="12697" y="10282"/>
                </a:cubicBezTo>
                <a:cubicBezTo>
                  <a:pt x="12697" y="10320"/>
                  <a:pt x="12716" y="10351"/>
                  <a:pt x="12738" y="10351"/>
                </a:cubicBezTo>
                <a:cubicBezTo>
                  <a:pt x="12761" y="10351"/>
                  <a:pt x="12779" y="10320"/>
                  <a:pt x="12779" y="10282"/>
                </a:cubicBezTo>
                <a:cubicBezTo>
                  <a:pt x="12779" y="10245"/>
                  <a:pt x="12761" y="10214"/>
                  <a:pt x="12738" y="10214"/>
                </a:cubicBezTo>
                <a:close/>
                <a:moveTo>
                  <a:pt x="12953" y="10214"/>
                </a:moveTo>
                <a:cubicBezTo>
                  <a:pt x="12931" y="10214"/>
                  <a:pt x="12912" y="10245"/>
                  <a:pt x="12912" y="10282"/>
                </a:cubicBezTo>
                <a:cubicBezTo>
                  <a:pt x="12912" y="10320"/>
                  <a:pt x="12931" y="10351"/>
                  <a:pt x="12953" y="10351"/>
                </a:cubicBezTo>
                <a:cubicBezTo>
                  <a:pt x="12976" y="10351"/>
                  <a:pt x="12994" y="10320"/>
                  <a:pt x="12994" y="10282"/>
                </a:cubicBezTo>
                <a:cubicBezTo>
                  <a:pt x="12994" y="10245"/>
                  <a:pt x="12976" y="10214"/>
                  <a:pt x="12953" y="10214"/>
                </a:cubicBezTo>
                <a:close/>
                <a:moveTo>
                  <a:pt x="13161" y="10214"/>
                </a:moveTo>
                <a:cubicBezTo>
                  <a:pt x="13160" y="10214"/>
                  <a:pt x="13159" y="10214"/>
                  <a:pt x="13158" y="10214"/>
                </a:cubicBezTo>
                <a:cubicBezTo>
                  <a:pt x="13173" y="10250"/>
                  <a:pt x="13185" y="10289"/>
                  <a:pt x="13194" y="10324"/>
                </a:cubicBezTo>
                <a:cubicBezTo>
                  <a:pt x="13199" y="10312"/>
                  <a:pt x="13202" y="10298"/>
                  <a:pt x="13202" y="10282"/>
                </a:cubicBezTo>
                <a:cubicBezTo>
                  <a:pt x="13202" y="10245"/>
                  <a:pt x="13184" y="10214"/>
                  <a:pt x="13161" y="10214"/>
                </a:cubicBezTo>
                <a:close/>
                <a:moveTo>
                  <a:pt x="13368" y="10214"/>
                </a:moveTo>
                <a:cubicBezTo>
                  <a:pt x="13345" y="10214"/>
                  <a:pt x="13327" y="10245"/>
                  <a:pt x="13327" y="10282"/>
                </a:cubicBezTo>
                <a:cubicBezTo>
                  <a:pt x="13327" y="10320"/>
                  <a:pt x="13345" y="10351"/>
                  <a:pt x="13368" y="10351"/>
                </a:cubicBezTo>
                <a:cubicBezTo>
                  <a:pt x="13391" y="10351"/>
                  <a:pt x="13409" y="10320"/>
                  <a:pt x="13409" y="10282"/>
                </a:cubicBezTo>
                <a:cubicBezTo>
                  <a:pt x="13409" y="10245"/>
                  <a:pt x="13391" y="10214"/>
                  <a:pt x="13368" y="10214"/>
                </a:cubicBezTo>
                <a:close/>
                <a:moveTo>
                  <a:pt x="13583" y="10214"/>
                </a:moveTo>
                <a:cubicBezTo>
                  <a:pt x="13560" y="10214"/>
                  <a:pt x="13542" y="10245"/>
                  <a:pt x="13542" y="10282"/>
                </a:cubicBezTo>
                <a:cubicBezTo>
                  <a:pt x="13542" y="10320"/>
                  <a:pt x="13560" y="10351"/>
                  <a:pt x="13583" y="10351"/>
                </a:cubicBezTo>
                <a:cubicBezTo>
                  <a:pt x="13605" y="10351"/>
                  <a:pt x="13624" y="10320"/>
                  <a:pt x="13624" y="10282"/>
                </a:cubicBezTo>
                <a:cubicBezTo>
                  <a:pt x="13624" y="10245"/>
                  <a:pt x="13605" y="10214"/>
                  <a:pt x="13583" y="10214"/>
                </a:cubicBezTo>
                <a:close/>
                <a:moveTo>
                  <a:pt x="13790" y="10214"/>
                </a:moveTo>
                <a:cubicBezTo>
                  <a:pt x="13767" y="10214"/>
                  <a:pt x="13749" y="10245"/>
                  <a:pt x="13749" y="10282"/>
                </a:cubicBezTo>
                <a:cubicBezTo>
                  <a:pt x="13749" y="10320"/>
                  <a:pt x="13767" y="10351"/>
                  <a:pt x="13790" y="10351"/>
                </a:cubicBezTo>
                <a:cubicBezTo>
                  <a:pt x="13813" y="10351"/>
                  <a:pt x="13831" y="10320"/>
                  <a:pt x="13831" y="10282"/>
                </a:cubicBezTo>
                <a:cubicBezTo>
                  <a:pt x="13831" y="10245"/>
                  <a:pt x="13813" y="10214"/>
                  <a:pt x="13790" y="10214"/>
                </a:cubicBezTo>
                <a:close/>
                <a:moveTo>
                  <a:pt x="13997" y="10214"/>
                </a:moveTo>
                <a:cubicBezTo>
                  <a:pt x="13975" y="10214"/>
                  <a:pt x="13956" y="10245"/>
                  <a:pt x="13956" y="10282"/>
                </a:cubicBezTo>
                <a:cubicBezTo>
                  <a:pt x="13956" y="10320"/>
                  <a:pt x="13975" y="10351"/>
                  <a:pt x="13997" y="10351"/>
                </a:cubicBezTo>
                <a:cubicBezTo>
                  <a:pt x="14020" y="10351"/>
                  <a:pt x="14038" y="10320"/>
                  <a:pt x="14038" y="10282"/>
                </a:cubicBezTo>
                <a:cubicBezTo>
                  <a:pt x="14038" y="10245"/>
                  <a:pt x="14020" y="10214"/>
                  <a:pt x="13997" y="10214"/>
                </a:cubicBezTo>
                <a:close/>
                <a:moveTo>
                  <a:pt x="14212" y="10214"/>
                </a:moveTo>
                <a:cubicBezTo>
                  <a:pt x="14190" y="10214"/>
                  <a:pt x="14171" y="10245"/>
                  <a:pt x="14171" y="10282"/>
                </a:cubicBezTo>
                <a:cubicBezTo>
                  <a:pt x="14171" y="10320"/>
                  <a:pt x="14190" y="10351"/>
                  <a:pt x="14212" y="10351"/>
                </a:cubicBezTo>
                <a:cubicBezTo>
                  <a:pt x="14235" y="10351"/>
                  <a:pt x="14253" y="10320"/>
                  <a:pt x="14253" y="10282"/>
                </a:cubicBezTo>
                <a:cubicBezTo>
                  <a:pt x="14253" y="10245"/>
                  <a:pt x="14235" y="10214"/>
                  <a:pt x="14212" y="10214"/>
                </a:cubicBezTo>
                <a:close/>
                <a:moveTo>
                  <a:pt x="14420" y="10214"/>
                </a:moveTo>
                <a:cubicBezTo>
                  <a:pt x="14397" y="10214"/>
                  <a:pt x="14379" y="10245"/>
                  <a:pt x="14379" y="10282"/>
                </a:cubicBezTo>
                <a:cubicBezTo>
                  <a:pt x="14379" y="10320"/>
                  <a:pt x="14397" y="10351"/>
                  <a:pt x="14420" y="10351"/>
                </a:cubicBezTo>
                <a:cubicBezTo>
                  <a:pt x="14442" y="10351"/>
                  <a:pt x="14461" y="10320"/>
                  <a:pt x="14461" y="10282"/>
                </a:cubicBezTo>
                <a:cubicBezTo>
                  <a:pt x="14461" y="10245"/>
                  <a:pt x="14442" y="10214"/>
                  <a:pt x="14420" y="10214"/>
                </a:cubicBezTo>
                <a:close/>
                <a:moveTo>
                  <a:pt x="14627" y="10214"/>
                </a:moveTo>
                <a:cubicBezTo>
                  <a:pt x="14604" y="10214"/>
                  <a:pt x="14586" y="10245"/>
                  <a:pt x="14586" y="10282"/>
                </a:cubicBezTo>
                <a:cubicBezTo>
                  <a:pt x="14586" y="10320"/>
                  <a:pt x="14604" y="10351"/>
                  <a:pt x="14627" y="10351"/>
                </a:cubicBezTo>
                <a:cubicBezTo>
                  <a:pt x="14649" y="10351"/>
                  <a:pt x="14668" y="10320"/>
                  <a:pt x="14668" y="10282"/>
                </a:cubicBezTo>
                <a:cubicBezTo>
                  <a:pt x="14668" y="10245"/>
                  <a:pt x="14649" y="10214"/>
                  <a:pt x="14627" y="10214"/>
                </a:cubicBezTo>
                <a:close/>
                <a:moveTo>
                  <a:pt x="14842" y="10214"/>
                </a:moveTo>
                <a:cubicBezTo>
                  <a:pt x="14819" y="10214"/>
                  <a:pt x="14801" y="10245"/>
                  <a:pt x="14801" y="10282"/>
                </a:cubicBezTo>
                <a:cubicBezTo>
                  <a:pt x="14801" y="10320"/>
                  <a:pt x="14819" y="10351"/>
                  <a:pt x="14842" y="10351"/>
                </a:cubicBezTo>
                <a:cubicBezTo>
                  <a:pt x="14864" y="10351"/>
                  <a:pt x="14883" y="10320"/>
                  <a:pt x="14883" y="10282"/>
                </a:cubicBezTo>
                <a:cubicBezTo>
                  <a:pt x="14883" y="10245"/>
                  <a:pt x="14864" y="10214"/>
                  <a:pt x="14842" y="10214"/>
                </a:cubicBezTo>
                <a:close/>
                <a:moveTo>
                  <a:pt x="15049" y="10214"/>
                </a:moveTo>
                <a:cubicBezTo>
                  <a:pt x="15026" y="10214"/>
                  <a:pt x="15008" y="10245"/>
                  <a:pt x="15008" y="10282"/>
                </a:cubicBezTo>
                <a:cubicBezTo>
                  <a:pt x="15008" y="10320"/>
                  <a:pt x="15026" y="10351"/>
                  <a:pt x="15049" y="10351"/>
                </a:cubicBezTo>
                <a:cubicBezTo>
                  <a:pt x="15072" y="10351"/>
                  <a:pt x="15090" y="10320"/>
                  <a:pt x="15090" y="10282"/>
                </a:cubicBezTo>
                <a:cubicBezTo>
                  <a:pt x="15090" y="10245"/>
                  <a:pt x="15072" y="10214"/>
                  <a:pt x="15049" y="10214"/>
                </a:cubicBezTo>
                <a:close/>
                <a:moveTo>
                  <a:pt x="15256" y="10214"/>
                </a:moveTo>
                <a:cubicBezTo>
                  <a:pt x="15234" y="10214"/>
                  <a:pt x="15215" y="10245"/>
                  <a:pt x="15215" y="10282"/>
                </a:cubicBezTo>
                <a:cubicBezTo>
                  <a:pt x="15215" y="10320"/>
                  <a:pt x="15234" y="10351"/>
                  <a:pt x="15256" y="10351"/>
                </a:cubicBezTo>
                <a:cubicBezTo>
                  <a:pt x="15279" y="10351"/>
                  <a:pt x="15297" y="10320"/>
                  <a:pt x="15297" y="10282"/>
                </a:cubicBezTo>
                <a:cubicBezTo>
                  <a:pt x="15297" y="10245"/>
                  <a:pt x="15279" y="10214"/>
                  <a:pt x="15256" y="10214"/>
                </a:cubicBezTo>
                <a:close/>
                <a:moveTo>
                  <a:pt x="15471" y="10214"/>
                </a:moveTo>
                <a:cubicBezTo>
                  <a:pt x="15449" y="10214"/>
                  <a:pt x="15430" y="10245"/>
                  <a:pt x="15430" y="10282"/>
                </a:cubicBezTo>
                <a:cubicBezTo>
                  <a:pt x="15430" y="10320"/>
                  <a:pt x="15449" y="10351"/>
                  <a:pt x="15471" y="10351"/>
                </a:cubicBezTo>
                <a:cubicBezTo>
                  <a:pt x="15494" y="10351"/>
                  <a:pt x="15512" y="10320"/>
                  <a:pt x="15512" y="10282"/>
                </a:cubicBezTo>
                <a:cubicBezTo>
                  <a:pt x="15512" y="10245"/>
                  <a:pt x="15494" y="10214"/>
                  <a:pt x="15471" y="10214"/>
                </a:cubicBezTo>
                <a:close/>
                <a:moveTo>
                  <a:pt x="15679" y="10214"/>
                </a:moveTo>
                <a:cubicBezTo>
                  <a:pt x="15656" y="10214"/>
                  <a:pt x="15638" y="10245"/>
                  <a:pt x="15638" y="10282"/>
                </a:cubicBezTo>
                <a:cubicBezTo>
                  <a:pt x="15638" y="10320"/>
                  <a:pt x="15656" y="10351"/>
                  <a:pt x="15679" y="10351"/>
                </a:cubicBezTo>
                <a:cubicBezTo>
                  <a:pt x="15701" y="10351"/>
                  <a:pt x="15720" y="10320"/>
                  <a:pt x="15720" y="10282"/>
                </a:cubicBezTo>
                <a:cubicBezTo>
                  <a:pt x="15720" y="10245"/>
                  <a:pt x="15701" y="10214"/>
                  <a:pt x="15679" y="10214"/>
                </a:cubicBezTo>
                <a:close/>
                <a:moveTo>
                  <a:pt x="15894" y="10214"/>
                </a:moveTo>
                <a:cubicBezTo>
                  <a:pt x="15871" y="10214"/>
                  <a:pt x="15853" y="10245"/>
                  <a:pt x="15853" y="10282"/>
                </a:cubicBezTo>
                <a:cubicBezTo>
                  <a:pt x="15853" y="10320"/>
                  <a:pt x="15871" y="10351"/>
                  <a:pt x="15894" y="10351"/>
                </a:cubicBezTo>
                <a:cubicBezTo>
                  <a:pt x="15916" y="10351"/>
                  <a:pt x="15935" y="10320"/>
                  <a:pt x="15935" y="10282"/>
                </a:cubicBezTo>
                <a:cubicBezTo>
                  <a:pt x="15935" y="10245"/>
                  <a:pt x="15916" y="10214"/>
                  <a:pt x="15894" y="10214"/>
                </a:cubicBezTo>
                <a:close/>
                <a:moveTo>
                  <a:pt x="16101" y="10214"/>
                </a:moveTo>
                <a:cubicBezTo>
                  <a:pt x="16078" y="10214"/>
                  <a:pt x="16060" y="10245"/>
                  <a:pt x="16060" y="10282"/>
                </a:cubicBezTo>
                <a:cubicBezTo>
                  <a:pt x="16060" y="10320"/>
                  <a:pt x="16078" y="10351"/>
                  <a:pt x="16101" y="10351"/>
                </a:cubicBezTo>
                <a:cubicBezTo>
                  <a:pt x="16123" y="10351"/>
                  <a:pt x="16142" y="10320"/>
                  <a:pt x="16142" y="10282"/>
                </a:cubicBezTo>
                <a:cubicBezTo>
                  <a:pt x="16142" y="10245"/>
                  <a:pt x="16123" y="10214"/>
                  <a:pt x="16101" y="10214"/>
                </a:cubicBezTo>
                <a:close/>
                <a:moveTo>
                  <a:pt x="16308" y="10214"/>
                </a:moveTo>
                <a:cubicBezTo>
                  <a:pt x="16285" y="10214"/>
                  <a:pt x="16267" y="10245"/>
                  <a:pt x="16267" y="10282"/>
                </a:cubicBezTo>
                <a:cubicBezTo>
                  <a:pt x="16267" y="10320"/>
                  <a:pt x="16285" y="10351"/>
                  <a:pt x="16308" y="10351"/>
                </a:cubicBezTo>
                <a:cubicBezTo>
                  <a:pt x="16331" y="10351"/>
                  <a:pt x="16349" y="10320"/>
                  <a:pt x="16349" y="10282"/>
                </a:cubicBezTo>
                <a:cubicBezTo>
                  <a:pt x="16349" y="10245"/>
                  <a:pt x="16331" y="10214"/>
                  <a:pt x="16308" y="10214"/>
                </a:cubicBezTo>
                <a:close/>
                <a:moveTo>
                  <a:pt x="16523" y="10214"/>
                </a:moveTo>
                <a:cubicBezTo>
                  <a:pt x="16500" y="10214"/>
                  <a:pt x="16482" y="10245"/>
                  <a:pt x="16482" y="10282"/>
                </a:cubicBezTo>
                <a:cubicBezTo>
                  <a:pt x="16482" y="10320"/>
                  <a:pt x="16500" y="10351"/>
                  <a:pt x="16523" y="10351"/>
                </a:cubicBezTo>
                <a:cubicBezTo>
                  <a:pt x="16546" y="10351"/>
                  <a:pt x="16564" y="10320"/>
                  <a:pt x="16564" y="10282"/>
                </a:cubicBezTo>
                <a:cubicBezTo>
                  <a:pt x="16564" y="10245"/>
                  <a:pt x="16546" y="10214"/>
                  <a:pt x="16523" y="10214"/>
                </a:cubicBezTo>
                <a:close/>
                <a:moveTo>
                  <a:pt x="16730" y="10214"/>
                </a:moveTo>
                <a:cubicBezTo>
                  <a:pt x="16708" y="10214"/>
                  <a:pt x="16689" y="10245"/>
                  <a:pt x="16689" y="10282"/>
                </a:cubicBezTo>
                <a:cubicBezTo>
                  <a:pt x="16689" y="10320"/>
                  <a:pt x="16708" y="10351"/>
                  <a:pt x="16730" y="10351"/>
                </a:cubicBezTo>
                <a:cubicBezTo>
                  <a:pt x="16753" y="10351"/>
                  <a:pt x="16771" y="10320"/>
                  <a:pt x="16771" y="10282"/>
                </a:cubicBezTo>
                <a:cubicBezTo>
                  <a:pt x="16771" y="10245"/>
                  <a:pt x="16753" y="10214"/>
                  <a:pt x="16730" y="10214"/>
                </a:cubicBezTo>
                <a:close/>
                <a:moveTo>
                  <a:pt x="16938" y="10214"/>
                </a:moveTo>
                <a:cubicBezTo>
                  <a:pt x="16915" y="10214"/>
                  <a:pt x="16897" y="10245"/>
                  <a:pt x="16897" y="10282"/>
                </a:cubicBezTo>
                <a:cubicBezTo>
                  <a:pt x="16897" y="10320"/>
                  <a:pt x="16915" y="10351"/>
                  <a:pt x="16938" y="10351"/>
                </a:cubicBezTo>
                <a:cubicBezTo>
                  <a:pt x="16960" y="10351"/>
                  <a:pt x="16979" y="10320"/>
                  <a:pt x="16979" y="10282"/>
                </a:cubicBezTo>
                <a:cubicBezTo>
                  <a:pt x="16979" y="10245"/>
                  <a:pt x="16960" y="10214"/>
                  <a:pt x="16938" y="10214"/>
                </a:cubicBezTo>
                <a:close/>
                <a:moveTo>
                  <a:pt x="17153" y="10214"/>
                </a:moveTo>
                <a:cubicBezTo>
                  <a:pt x="17130" y="10214"/>
                  <a:pt x="17111" y="10245"/>
                  <a:pt x="17111" y="10282"/>
                </a:cubicBezTo>
                <a:cubicBezTo>
                  <a:pt x="17111" y="10320"/>
                  <a:pt x="17130" y="10351"/>
                  <a:pt x="17153" y="10351"/>
                </a:cubicBezTo>
                <a:cubicBezTo>
                  <a:pt x="17175" y="10351"/>
                  <a:pt x="17194" y="10320"/>
                  <a:pt x="17194" y="10282"/>
                </a:cubicBezTo>
                <a:cubicBezTo>
                  <a:pt x="17194" y="10245"/>
                  <a:pt x="17175" y="10214"/>
                  <a:pt x="17153" y="10214"/>
                </a:cubicBezTo>
                <a:close/>
                <a:moveTo>
                  <a:pt x="17360" y="10214"/>
                </a:moveTo>
                <a:cubicBezTo>
                  <a:pt x="17337" y="10214"/>
                  <a:pt x="17319" y="10245"/>
                  <a:pt x="17319" y="10282"/>
                </a:cubicBezTo>
                <a:cubicBezTo>
                  <a:pt x="17319" y="10320"/>
                  <a:pt x="17337" y="10351"/>
                  <a:pt x="17360" y="10351"/>
                </a:cubicBezTo>
                <a:cubicBezTo>
                  <a:pt x="17382" y="10351"/>
                  <a:pt x="17401" y="10320"/>
                  <a:pt x="17401" y="10282"/>
                </a:cubicBezTo>
                <a:cubicBezTo>
                  <a:pt x="17401" y="10245"/>
                  <a:pt x="17382" y="10214"/>
                  <a:pt x="17360" y="10214"/>
                </a:cubicBezTo>
                <a:close/>
                <a:moveTo>
                  <a:pt x="5159" y="10227"/>
                </a:moveTo>
                <a:cubicBezTo>
                  <a:pt x="5150" y="10239"/>
                  <a:pt x="5143" y="10258"/>
                  <a:pt x="5143" y="10280"/>
                </a:cubicBezTo>
                <a:cubicBezTo>
                  <a:pt x="5143" y="10318"/>
                  <a:pt x="5162" y="10348"/>
                  <a:pt x="5184" y="10348"/>
                </a:cubicBezTo>
                <a:cubicBezTo>
                  <a:pt x="5187" y="10348"/>
                  <a:pt x="5189" y="10348"/>
                  <a:pt x="5191" y="10347"/>
                </a:cubicBezTo>
                <a:cubicBezTo>
                  <a:pt x="5179" y="10309"/>
                  <a:pt x="5166" y="10273"/>
                  <a:pt x="5159" y="10227"/>
                </a:cubicBezTo>
                <a:close/>
                <a:moveTo>
                  <a:pt x="12068" y="10278"/>
                </a:moveTo>
                <a:cubicBezTo>
                  <a:pt x="12069" y="10295"/>
                  <a:pt x="12073" y="10310"/>
                  <a:pt x="12080" y="10321"/>
                </a:cubicBezTo>
                <a:cubicBezTo>
                  <a:pt x="12080" y="10321"/>
                  <a:pt x="12068" y="10278"/>
                  <a:pt x="12068" y="10278"/>
                </a:cubicBezTo>
                <a:close/>
                <a:moveTo>
                  <a:pt x="3187" y="10380"/>
                </a:moveTo>
                <a:cubicBezTo>
                  <a:pt x="3168" y="10380"/>
                  <a:pt x="3152" y="10401"/>
                  <a:pt x="3147" y="10430"/>
                </a:cubicBezTo>
                <a:cubicBezTo>
                  <a:pt x="3150" y="10436"/>
                  <a:pt x="3152" y="10442"/>
                  <a:pt x="3154" y="10449"/>
                </a:cubicBezTo>
                <a:cubicBezTo>
                  <a:pt x="3160" y="10465"/>
                  <a:pt x="3166" y="10480"/>
                  <a:pt x="3172" y="10496"/>
                </a:cubicBezTo>
                <a:cubicBezTo>
                  <a:pt x="3174" y="10504"/>
                  <a:pt x="3175" y="10510"/>
                  <a:pt x="3176" y="10514"/>
                </a:cubicBezTo>
                <a:cubicBezTo>
                  <a:pt x="3179" y="10516"/>
                  <a:pt x="3183" y="10517"/>
                  <a:pt x="3187" y="10517"/>
                </a:cubicBezTo>
                <a:cubicBezTo>
                  <a:pt x="3209" y="10517"/>
                  <a:pt x="3228" y="10487"/>
                  <a:pt x="3228" y="10449"/>
                </a:cubicBezTo>
                <a:cubicBezTo>
                  <a:pt x="3228" y="10411"/>
                  <a:pt x="3209" y="10380"/>
                  <a:pt x="3187" y="10380"/>
                </a:cubicBezTo>
                <a:close/>
                <a:moveTo>
                  <a:pt x="3396" y="10380"/>
                </a:moveTo>
                <a:cubicBezTo>
                  <a:pt x="3373" y="10380"/>
                  <a:pt x="3355" y="10411"/>
                  <a:pt x="3355" y="10449"/>
                </a:cubicBezTo>
                <a:cubicBezTo>
                  <a:pt x="3355" y="10465"/>
                  <a:pt x="3358" y="10479"/>
                  <a:pt x="3363" y="10490"/>
                </a:cubicBezTo>
                <a:cubicBezTo>
                  <a:pt x="3366" y="10492"/>
                  <a:pt x="3369" y="10494"/>
                  <a:pt x="3374" y="10496"/>
                </a:cubicBezTo>
                <a:cubicBezTo>
                  <a:pt x="3374" y="10500"/>
                  <a:pt x="3375" y="10503"/>
                  <a:pt x="3375" y="10507"/>
                </a:cubicBezTo>
                <a:cubicBezTo>
                  <a:pt x="3381" y="10513"/>
                  <a:pt x="3388" y="10517"/>
                  <a:pt x="3396" y="10517"/>
                </a:cubicBezTo>
                <a:cubicBezTo>
                  <a:pt x="3418" y="10517"/>
                  <a:pt x="3437" y="10487"/>
                  <a:pt x="3437" y="10449"/>
                </a:cubicBezTo>
                <a:cubicBezTo>
                  <a:pt x="3437" y="10411"/>
                  <a:pt x="3418" y="10380"/>
                  <a:pt x="3396" y="10380"/>
                </a:cubicBezTo>
                <a:close/>
                <a:moveTo>
                  <a:pt x="3611" y="10380"/>
                </a:moveTo>
                <a:cubicBezTo>
                  <a:pt x="3588" y="10380"/>
                  <a:pt x="3570" y="10411"/>
                  <a:pt x="3570" y="10449"/>
                </a:cubicBezTo>
                <a:cubicBezTo>
                  <a:pt x="3570" y="10487"/>
                  <a:pt x="3588" y="10517"/>
                  <a:pt x="3611" y="10517"/>
                </a:cubicBezTo>
                <a:cubicBezTo>
                  <a:pt x="3633" y="10517"/>
                  <a:pt x="3652" y="10487"/>
                  <a:pt x="3652" y="10449"/>
                </a:cubicBezTo>
                <a:cubicBezTo>
                  <a:pt x="3652" y="10411"/>
                  <a:pt x="3633" y="10380"/>
                  <a:pt x="3611" y="10380"/>
                </a:cubicBezTo>
                <a:close/>
                <a:moveTo>
                  <a:pt x="3818" y="10380"/>
                </a:moveTo>
                <a:cubicBezTo>
                  <a:pt x="3795" y="10380"/>
                  <a:pt x="3777" y="10411"/>
                  <a:pt x="3777" y="10449"/>
                </a:cubicBezTo>
                <a:cubicBezTo>
                  <a:pt x="3777" y="10487"/>
                  <a:pt x="3795" y="10517"/>
                  <a:pt x="3818" y="10517"/>
                </a:cubicBezTo>
                <a:cubicBezTo>
                  <a:pt x="3841" y="10517"/>
                  <a:pt x="3859" y="10487"/>
                  <a:pt x="3859" y="10449"/>
                </a:cubicBezTo>
                <a:cubicBezTo>
                  <a:pt x="3859" y="10411"/>
                  <a:pt x="3841" y="10380"/>
                  <a:pt x="3818" y="10380"/>
                </a:cubicBezTo>
                <a:close/>
                <a:moveTo>
                  <a:pt x="4033" y="10380"/>
                </a:moveTo>
                <a:cubicBezTo>
                  <a:pt x="4010" y="10380"/>
                  <a:pt x="3992" y="10411"/>
                  <a:pt x="3992" y="10449"/>
                </a:cubicBezTo>
                <a:cubicBezTo>
                  <a:pt x="3992" y="10487"/>
                  <a:pt x="4010" y="10517"/>
                  <a:pt x="4033" y="10517"/>
                </a:cubicBezTo>
                <a:cubicBezTo>
                  <a:pt x="4056" y="10517"/>
                  <a:pt x="4074" y="10487"/>
                  <a:pt x="4074" y="10449"/>
                </a:cubicBezTo>
                <a:cubicBezTo>
                  <a:pt x="4074" y="10411"/>
                  <a:pt x="4056" y="10380"/>
                  <a:pt x="4033" y="10380"/>
                </a:cubicBezTo>
                <a:close/>
                <a:moveTo>
                  <a:pt x="4240" y="10380"/>
                </a:moveTo>
                <a:cubicBezTo>
                  <a:pt x="4218" y="10380"/>
                  <a:pt x="4199" y="10411"/>
                  <a:pt x="4199" y="10449"/>
                </a:cubicBezTo>
                <a:cubicBezTo>
                  <a:pt x="4199" y="10458"/>
                  <a:pt x="4200" y="10468"/>
                  <a:pt x="4203" y="10476"/>
                </a:cubicBezTo>
                <a:cubicBezTo>
                  <a:pt x="4206" y="10466"/>
                  <a:pt x="4209" y="10457"/>
                  <a:pt x="4212" y="10449"/>
                </a:cubicBezTo>
                <a:cubicBezTo>
                  <a:pt x="4220" y="10429"/>
                  <a:pt x="4230" y="10413"/>
                  <a:pt x="4240" y="10401"/>
                </a:cubicBezTo>
                <a:cubicBezTo>
                  <a:pt x="4244" y="10397"/>
                  <a:pt x="4248" y="10392"/>
                  <a:pt x="4252" y="10389"/>
                </a:cubicBezTo>
                <a:cubicBezTo>
                  <a:pt x="4254" y="10388"/>
                  <a:pt x="4255" y="10388"/>
                  <a:pt x="4257" y="10387"/>
                </a:cubicBezTo>
                <a:cubicBezTo>
                  <a:pt x="4252" y="10383"/>
                  <a:pt x="4246" y="10380"/>
                  <a:pt x="4240" y="10380"/>
                </a:cubicBezTo>
                <a:close/>
                <a:moveTo>
                  <a:pt x="5076" y="10380"/>
                </a:moveTo>
                <a:cubicBezTo>
                  <a:pt x="5070" y="10380"/>
                  <a:pt x="5064" y="10383"/>
                  <a:pt x="5059" y="10387"/>
                </a:cubicBezTo>
                <a:cubicBezTo>
                  <a:pt x="5061" y="10407"/>
                  <a:pt x="5062" y="10428"/>
                  <a:pt x="5064" y="10449"/>
                </a:cubicBezTo>
                <a:cubicBezTo>
                  <a:pt x="5066" y="10472"/>
                  <a:pt x="5069" y="10495"/>
                  <a:pt x="5071" y="10516"/>
                </a:cubicBezTo>
                <a:cubicBezTo>
                  <a:pt x="5073" y="10517"/>
                  <a:pt x="5074" y="10517"/>
                  <a:pt x="5076" y="10517"/>
                </a:cubicBezTo>
                <a:cubicBezTo>
                  <a:pt x="5099" y="10517"/>
                  <a:pt x="5117" y="10487"/>
                  <a:pt x="5117" y="10449"/>
                </a:cubicBezTo>
                <a:cubicBezTo>
                  <a:pt x="5117" y="10411"/>
                  <a:pt x="5099" y="10380"/>
                  <a:pt x="5076" y="10380"/>
                </a:cubicBezTo>
                <a:close/>
                <a:moveTo>
                  <a:pt x="9483" y="10380"/>
                </a:moveTo>
                <a:cubicBezTo>
                  <a:pt x="9461" y="10380"/>
                  <a:pt x="9442" y="10411"/>
                  <a:pt x="9442" y="10449"/>
                </a:cubicBezTo>
                <a:cubicBezTo>
                  <a:pt x="9442" y="10487"/>
                  <a:pt x="9461" y="10517"/>
                  <a:pt x="9483" y="10517"/>
                </a:cubicBezTo>
                <a:cubicBezTo>
                  <a:pt x="9506" y="10517"/>
                  <a:pt x="9524" y="10487"/>
                  <a:pt x="9524" y="10449"/>
                </a:cubicBezTo>
                <a:cubicBezTo>
                  <a:pt x="9524" y="10411"/>
                  <a:pt x="9506" y="10380"/>
                  <a:pt x="9483" y="10380"/>
                </a:cubicBezTo>
                <a:close/>
                <a:moveTo>
                  <a:pt x="9698" y="10380"/>
                </a:moveTo>
                <a:cubicBezTo>
                  <a:pt x="9676" y="10380"/>
                  <a:pt x="9657" y="10411"/>
                  <a:pt x="9657" y="10449"/>
                </a:cubicBezTo>
                <a:cubicBezTo>
                  <a:pt x="9657" y="10487"/>
                  <a:pt x="9676" y="10517"/>
                  <a:pt x="9698" y="10517"/>
                </a:cubicBezTo>
                <a:cubicBezTo>
                  <a:pt x="9721" y="10517"/>
                  <a:pt x="9739" y="10487"/>
                  <a:pt x="9739" y="10449"/>
                </a:cubicBezTo>
                <a:cubicBezTo>
                  <a:pt x="9739" y="10411"/>
                  <a:pt x="9721" y="10380"/>
                  <a:pt x="9698" y="10380"/>
                </a:cubicBezTo>
                <a:close/>
                <a:moveTo>
                  <a:pt x="9906" y="10380"/>
                </a:moveTo>
                <a:cubicBezTo>
                  <a:pt x="9883" y="10380"/>
                  <a:pt x="9865" y="10411"/>
                  <a:pt x="9865" y="10449"/>
                </a:cubicBezTo>
                <a:cubicBezTo>
                  <a:pt x="9865" y="10487"/>
                  <a:pt x="9883" y="10517"/>
                  <a:pt x="9906" y="10517"/>
                </a:cubicBezTo>
                <a:cubicBezTo>
                  <a:pt x="9928" y="10517"/>
                  <a:pt x="9947" y="10487"/>
                  <a:pt x="9947" y="10449"/>
                </a:cubicBezTo>
                <a:cubicBezTo>
                  <a:pt x="9947" y="10411"/>
                  <a:pt x="9928" y="10380"/>
                  <a:pt x="9906" y="10380"/>
                </a:cubicBezTo>
                <a:close/>
                <a:moveTo>
                  <a:pt x="10121" y="10380"/>
                </a:moveTo>
                <a:cubicBezTo>
                  <a:pt x="10098" y="10380"/>
                  <a:pt x="10080" y="10411"/>
                  <a:pt x="10080" y="10449"/>
                </a:cubicBezTo>
                <a:cubicBezTo>
                  <a:pt x="10080" y="10487"/>
                  <a:pt x="10098" y="10517"/>
                  <a:pt x="10121" y="10517"/>
                </a:cubicBezTo>
                <a:cubicBezTo>
                  <a:pt x="10143" y="10517"/>
                  <a:pt x="10162" y="10487"/>
                  <a:pt x="10162" y="10449"/>
                </a:cubicBezTo>
                <a:cubicBezTo>
                  <a:pt x="10162" y="10411"/>
                  <a:pt x="10143" y="10380"/>
                  <a:pt x="10121" y="10380"/>
                </a:cubicBezTo>
                <a:close/>
                <a:moveTo>
                  <a:pt x="10328" y="10380"/>
                </a:moveTo>
                <a:cubicBezTo>
                  <a:pt x="10305" y="10380"/>
                  <a:pt x="10287" y="10411"/>
                  <a:pt x="10287" y="10449"/>
                </a:cubicBezTo>
                <a:cubicBezTo>
                  <a:pt x="10287" y="10487"/>
                  <a:pt x="10305" y="10517"/>
                  <a:pt x="10328" y="10517"/>
                </a:cubicBezTo>
                <a:cubicBezTo>
                  <a:pt x="10351" y="10517"/>
                  <a:pt x="10369" y="10487"/>
                  <a:pt x="10369" y="10449"/>
                </a:cubicBezTo>
                <a:cubicBezTo>
                  <a:pt x="10369" y="10411"/>
                  <a:pt x="10351" y="10380"/>
                  <a:pt x="10328" y="10380"/>
                </a:cubicBezTo>
                <a:close/>
                <a:moveTo>
                  <a:pt x="10535" y="10380"/>
                </a:moveTo>
                <a:cubicBezTo>
                  <a:pt x="10513" y="10380"/>
                  <a:pt x="10494" y="10411"/>
                  <a:pt x="10494" y="10449"/>
                </a:cubicBezTo>
                <a:cubicBezTo>
                  <a:pt x="10494" y="10487"/>
                  <a:pt x="10513" y="10517"/>
                  <a:pt x="10535" y="10517"/>
                </a:cubicBezTo>
                <a:cubicBezTo>
                  <a:pt x="10558" y="10517"/>
                  <a:pt x="10576" y="10487"/>
                  <a:pt x="10576" y="10449"/>
                </a:cubicBezTo>
                <a:cubicBezTo>
                  <a:pt x="10576" y="10411"/>
                  <a:pt x="10558" y="10380"/>
                  <a:pt x="10535" y="10380"/>
                </a:cubicBezTo>
                <a:close/>
                <a:moveTo>
                  <a:pt x="10750" y="10380"/>
                </a:moveTo>
                <a:cubicBezTo>
                  <a:pt x="10727" y="10380"/>
                  <a:pt x="10709" y="10411"/>
                  <a:pt x="10709" y="10449"/>
                </a:cubicBezTo>
                <a:cubicBezTo>
                  <a:pt x="10709" y="10487"/>
                  <a:pt x="10727" y="10517"/>
                  <a:pt x="10750" y="10517"/>
                </a:cubicBezTo>
                <a:cubicBezTo>
                  <a:pt x="10773" y="10517"/>
                  <a:pt x="10791" y="10487"/>
                  <a:pt x="10791" y="10449"/>
                </a:cubicBezTo>
                <a:cubicBezTo>
                  <a:pt x="10791" y="10411"/>
                  <a:pt x="10773" y="10380"/>
                  <a:pt x="10750" y="10380"/>
                </a:cubicBezTo>
                <a:close/>
                <a:moveTo>
                  <a:pt x="10957" y="10380"/>
                </a:moveTo>
                <a:cubicBezTo>
                  <a:pt x="10935" y="10380"/>
                  <a:pt x="10916" y="10411"/>
                  <a:pt x="10916" y="10449"/>
                </a:cubicBezTo>
                <a:cubicBezTo>
                  <a:pt x="10916" y="10487"/>
                  <a:pt x="10935" y="10517"/>
                  <a:pt x="10957" y="10517"/>
                </a:cubicBezTo>
                <a:cubicBezTo>
                  <a:pt x="10980" y="10517"/>
                  <a:pt x="10998" y="10487"/>
                  <a:pt x="10998" y="10449"/>
                </a:cubicBezTo>
                <a:cubicBezTo>
                  <a:pt x="10998" y="10411"/>
                  <a:pt x="10980" y="10380"/>
                  <a:pt x="10957" y="10380"/>
                </a:cubicBezTo>
                <a:close/>
                <a:moveTo>
                  <a:pt x="11165" y="10380"/>
                </a:moveTo>
                <a:cubicBezTo>
                  <a:pt x="11142" y="10380"/>
                  <a:pt x="11124" y="10411"/>
                  <a:pt x="11124" y="10449"/>
                </a:cubicBezTo>
                <a:cubicBezTo>
                  <a:pt x="11124" y="10487"/>
                  <a:pt x="11142" y="10517"/>
                  <a:pt x="11165" y="10517"/>
                </a:cubicBezTo>
                <a:cubicBezTo>
                  <a:pt x="11187" y="10517"/>
                  <a:pt x="11206" y="10487"/>
                  <a:pt x="11206" y="10449"/>
                </a:cubicBezTo>
                <a:cubicBezTo>
                  <a:pt x="11206" y="10411"/>
                  <a:pt x="11187" y="10380"/>
                  <a:pt x="11165" y="10380"/>
                </a:cubicBezTo>
                <a:close/>
                <a:moveTo>
                  <a:pt x="11380" y="10380"/>
                </a:moveTo>
                <a:cubicBezTo>
                  <a:pt x="11357" y="10380"/>
                  <a:pt x="11339" y="10411"/>
                  <a:pt x="11339" y="10449"/>
                </a:cubicBezTo>
                <a:cubicBezTo>
                  <a:pt x="11339" y="10487"/>
                  <a:pt x="11357" y="10517"/>
                  <a:pt x="11380" y="10517"/>
                </a:cubicBezTo>
                <a:cubicBezTo>
                  <a:pt x="11402" y="10517"/>
                  <a:pt x="11421" y="10487"/>
                  <a:pt x="11421" y="10449"/>
                </a:cubicBezTo>
                <a:cubicBezTo>
                  <a:pt x="11421" y="10411"/>
                  <a:pt x="11402" y="10380"/>
                  <a:pt x="11380" y="10380"/>
                </a:cubicBezTo>
                <a:close/>
                <a:moveTo>
                  <a:pt x="11587" y="10380"/>
                </a:moveTo>
                <a:cubicBezTo>
                  <a:pt x="11564" y="10380"/>
                  <a:pt x="11546" y="10411"/>
                  <a:pt x="11546" y="10449"/>
                </a:cubicBezTo>
                <a:cubicBezTo>
                  <a:pt x="11546" y="10487"/>
                  <a:pt x="11564" y="10517"/>
                  <a:pt x="11587" y="10517"/>
                </a:cubicBezTo>
                <a:cubicBezTo>
                  <a:pt x="11610" y="10517"/>
                  <a:pt x="11628" y="10487"/>
                  <a:pt x="11628" y="10449"/>
                </a:cubicBezTo>
                <a:cubicBezTo>
                  <a:pt x="11628" y="10411"/>
                  <a:pt x="11610" y="10380"/>
                  <a:pt x="11587" y="10380"/>
                </a:cubicBezTo>
                <a:close/>
                <a:moveTo>
                  <a:pt x="11794" y="10380"/>
                </a:moveTo>
                <a:cubicBezTo>
                  <a:pt x="11771" y="10380"/>
                  <a:pt x="11753" y="10411"/>
                  <a:pt x="11753" y="10449"/>
                </a:cubicBezTo>
                <a:cubicBezTo>
                  <a:pt x="11753" y="10487"/>
                  <a:pt x="11771" y="10517"/>
                  <a:pt x="11794" y="10517"/>
                </a:cubicBezTo>
                <a:cubicBezTo>
                  <a:pt x="11817" y="10517"/>
                  <a:pt x="11835" y="10487"/>
                  <a:pt x="11835" y="10449"/>
                </a:cubicBezTo>
                <a:cubicBezTo>
                  <a:pt x="11835" y="10411"/>
                  <a:pt x="11817" y="10380"/>
                  <a:pt x="11794" y="10380"/>
                </a:cubicBezTo>
                <a:close/>
                <a:moveTo>
                  <a:pt x="12009" y="10380"/>
                </a:moveTo>
                <a:cubicBezTo>
                  <a:pt x="11986" y="10380"/>
                  <a:pt x="11968" y="10411"/>
                  <a:pt x="11968" y="10449"/>
                </a:cubicBezTo>
                <a:cubicBezTo>
                  <a:pt x="11968" y="10487"/>
                  <a:pt x="11986" y="10517"/>
                  <a:pt x="12009" y="10517"/>
                </a:cubicBezTo>
                <a:cubicBezTo>
                  <a:pt x="12032" y="10517"/>
                  <a:pt x="12050" y="10487"/>
                  <a:pt x="12050" y="10449"/>
                </a:cubicBezTo>
                <a:cubicBezTo>
                  <a:pt x="12050" y="10411"/>
                  <a:pt x="12032" y="10380"/>
                  <a:pt x="12009" y="10380"/>
                </a:cubicBezTo>
                <a:close/>
                <a:moveTo>
                  <a:pt x="12214" y="10380"/>
                </a:moveTo>
                <a:cubicBezTo>
                  <a:pt x="12211" y="10380"/>
                  <a:pt x="12209" y="10381"/>
                  <a:pt x="12206" y="10382"/>
                </a:cubicBezTo>
                <a:cubicBezTo>
                  <a:pt x="12208" y="10388"/>
                  <a:pt x="12211" y="10396"/>
                  <a:pt x="12214" y="10404"/>
                </a:cubicBezTo>
                <a:cubicBezTo>
                  <a:pt x="12220" y="10419"/>
                  <a:pt x="12226" y="10435"/>
                  <a:pt x="12231" y="10449"/>
                </a:cubicBezTo>
                <a:cubicBezTo>
                  <a:pt x="12235" y="10457"/>
                  <a:pt x="12237" y="10465"/>
                  <a:pt x="12239" y="10470"/>
                </a:cubicBezTo>
                <a:cubicBezTo>
                  <a:pt x="12241" y="10477"/>
                  <a:pt x="12244" y="10484"/>
                  <a:pt x="12246" y="10492"/>
                </a:cubicBezTo>
                <a:cubicBezTo>
                  <a:pt x="12252" y="10480"/>
                  <a:pt x="12255" y="10465"/>
                  <a:pt x="12255" y="10449"/>
                </a:cubicBezTo>
                <a:cubicBezTo>
                  <a:pt x="12255" y="10411"/>
                  <a:pt x="12237" y="10380"/>
                  <a:pt x="12214" y="10380"/>
                </a:cubicBezTo>
                <a:close/>
                <a:moveTo>
                  <a:pt x="12424" y="10380"/>
                </a:moveTo>
                <a:cubicBezTo>
                  <a:pt x="12401" y="10380"/>
                  <a:pt x="12383" y="10411"/>
                  <a:pt x="12383" y="10449"/>
                </a:cubicBezTo>
                <a:cubicBezTo>
                  <a:pt x="12383" y="10487"/>
                  <a:pt x="12401" y="10517"/>
                  <a:pt x="12424" y="10517"/>
                </a:cubicBezTo>
                <a:cubicBezTo>
                  <a:pt x="12446" y="10517"/>
                  <a:pt x="12465" y="10487"/>
                  <a:pt x="12465" y="10449"/>
                </a:cubicBezTo>
                <a:cubicBezTo>
                  <a:pt x="12465" y="10411"/>
                  <a:pt x="12446" y="10380"/>
                  <a:pt x="12424" y="10380"/>
                </a:cubicBezTo>
                <a:close/>
                <a:moveTo>
                  <a:pt x="12639" y="10380"/>
                </a:moveTo>
                <a:cubicBezTo>
                  <a:pt x="12616" y="10380"/>
                  <a:pt x="12598" y="10411"/>
                  <a:pt x="12598" y="10449"/>
                </a:cubicBezTo>
                <a:cubicBezTo>
                  <a:pt x="12598" y="10487"/>
                  <a:pt x="12616" y="10517"/>
                  <a:pt x="12639" y="10517"/>
                </a:cubicBezTo>
                <a:cubicBezTo>
                  <a:pt x="12661" y="10517"/>
                  <a:pt x="12680" y="10487"/>
                  <a:pt x="12680" y="10449"/>
                </a:cubicBezTo>
                <a:cubicBezTo>
                  <a:pt x="12680" y="10411"/>
                  <a:pt x="12661" y="10380"/>
                  <a:pt x="12639" y="10380"/>
                </a:cubicBezTo>
                <a:close/>
                <a:moveTo>
                  <a:pt x="12846" y="10380"/>
                </a:moveTo>
                <a:cubicBezTo>
                  <a:pt x="12823" y="10380"/>
                  <a:pt x="12805" y="10411"/>
                  <a:pt x="12805" y="10449"/>
                </a:cubicBezTo>
                <a:cubicBezTo>
                  <a:pt x="12805" y="10487"/>
                  <a:pt x="12823" y="10517"/>
                  <a:pt x="12846" y="10517"/>
                </a:cubicBezTo>
                <a:cubicBezTo>
                  <a:pt x="12868" y="10517"/>
                  <a:pt x="12887" y="10487"/>
                  <a:pt x="12887" y="10449"/>
                </a:cubicBezTo>
                <a:cubicBezTo>
                  <a:pt x="12887" y="10411"/>
                  <a:pt x="12868" y="10380"/>
                  <a:pt x="12846" y="10380"/>
                </a:cubicBezTo>
                <a:close/>
                <a:moveTo>
                  <a:pt x="13266" y="10380"/>
                </a:moveTo>
                <a:cubicBezTo>
                  <a:pt x="13248" y="10380"/>
                  <a:pt x="13233" y="10400"/>
                  <a:pt x="13227" y="10426"/>
                </a:cubicBezTo>
                <a:cubicBezTo>
                  <a:pt x="13239" y="10435"/>
                  <a:pt x="13253" y="10437"/>
                  <a:pt x="13266" y="10446"/>
                </a:cubicBezTo>
                <a:cubicBezTo>
                  <a:pt x="13267" y="10447"/>
                  <a:pt x="13269" y="10448"/>
                  <a:pt x="13270" y="10449"/>
                </a:cubicBezTo>
                <a:cubicBezTo>
                  <a:pt x="13277" y="10454"/>
                  <a:pt x="13283" y="10462"/>
                  <a:pt x="13289" y="10474"/>
                </a:cubicBezTo>
                <a:cubicBezTo>
                  <a:pt x="13292" y="10480"/>
                  <a:pt x="13295" y="10485"/>
                  <a:pt x="13298" y="10491"/>
                </a:cubicBezTo>
                <a:cubicBezTo>
                  <a:pt x="13303" y="10480"/>
                  <a:pt x="13307" y="10465"/>
                  <a:pt x="13307" y="10449"/>
                </a:cubicBezTo>
                <a:cubicBezTo>
                  <a:pt x="13307" y="10411"/>
                  <a:pt x="13288" y="10380"/>
                  <a:pt x="13266" y="10380"/>
                </a:cubicBezTo>
                <a:close/>
                <a:moveTo>
                  <a:pt x="13475" y="10380"/>
                </a:moveTo>
                <a:cubicBezTo>
                  <a:pt x="13453" y="10380"/>
                  <a:pt x="13434" y="10411"/>
                  <a:pt x="13434" y="10449"/>
                </a:cubicBezTo>
                <a:cubicBezTo>
                  <a:pt x="13434" y="10487"/>
                  <a:pt x="13453" y="10517"/>
                  <a:pt x="13475" y="10517"/>
                </a:cubicBezTo>
                <a:cubicBezTo>
                  <a:pt x="13498" y="10517"/>
                  <a:pt x="13516" y="10487"/>
                  <a:pt x="13516" y="10449"/>
                </a:cubicBezTo>
                <a:cubicBezTo>
                  <a:pt x="13516" y="10411"/>
                  <a:pt x="13498" y="10380"/>
                  <a:pt x="13475" y="10380"/>
                </a:cubicBezTo>
                <a:close/>
                <a:moveTo>
                  <a:pt x="13683" y="10380"/>
                </a:moveTo>
                <a:cubicBezTo>
                  <a:pt x="13660" y="10380"/>
                  <a:pt x="13642" y="10411"/>
                  <a:pt x="13642" y="10449"/>
                </a:cubicBezTo>
                <a:cubicBezTo>
                  <a:pt x="13642" y="10487"/>
                  <a:pt x="13660" y="10517"/>
                  <a:pt x="13683" y="10517"/>
                </a:cubicBezTo>
                <a:cubicBezTo>
                  <a:pt x="13705" y="10517"/>
                  <a:pt x="13724" y="10487"/>
                  <a:pt x="13724" y="10449"/>
                </a:cubicBezTo>
                <a:cubicBezTo>
                  <a:pt x="13724" y="10411"/>
                  <a:pt x="13705" y="10380"/>
                  <a:pt x="13683" y="10380"/>
                </a:cubicBezTo>
                <a:close/>
                <a:moveTo>
                  <a:pt x="13898" y="10380"/>
                </a:moveTo>
                <a:cubicBezTo>
                  <a:pt x="13875" y="10380"/>
                  <a:pt x="13857" y="10411"/>
                  <a:pt x="13857" y="10449"/>
                </a:cubicBezTo>
                <a:cubicBezTo>
                  <a:pt x="13857" y="10487"/>
                  <a:pt x="13875" y="10517"/>
                  <a:pt x="13898" y="10517"/>
                </a:cubicBezTo>
                <a:cubicBezTo>
                  <a:pt x="13920" y="10517"/>
                  <a:pt x="13939" y="10487"/>
                  <a:pt x="13939" y="10449"/>
                </a:cubicBezTo>
                <a:cubicBezTo>
                  <a:pt x="13939" y="10411"/>
                  <a:pt x="13920" y="10380"/>
                  <a:pt x="13898" y="10380"/>
                </a:cubicBezTo>
                <a:close/>
                <a:moveTo>
                  <a:pt x="14105" y="10380"/>
                </a:moveTo>
                <a:cubicBezTo>
                  <a:pt x="14082" y="10380"/>
                  <a:pt x="14064" y="10411"/>
                  <a:pt x="14064" y="10449"/>
                </a:cubicBezTo>
                <a:cubicBezTo>
                  <a:pt x="14064" y="10487"/>
                  <a:pt x="14082" y="10517"/>
                  <a:pt x="14105" y="10517"/>
                </a:cubicBezTo>
                <a:cubicBezTo>
                  <a:pt x="14127" y="10517"/>
                  <a:pt x="14146" y="10487"/>
                  <a:pt x="14146" y="10449"/>
                </a:cubicBezTo>
                <a:cubicBezTo>
                  <a:pt x="14146" y="10411"/>
                  <a:pt x="14127" y="10380"/>
                  <a:pt x="14105" y="10380"/>
                </a:cubicBezTo>
                <a:close/>
                <a:moveTo>
                  <a:pt x="14312" y="10380"/>
                </a:moveTo>
                <a:cubicBezTo>
                  <a:pt x="14289" y="10380"/>
                  <a:pt x="14271" y="10411"/>
                  <a:pt x="14271" y="10449"/>
                </a:cubicBezTo>
                <a:cubicBezTo>
                  <a:pt x="14271" y="10487"/>
                  <a:pt x="14289" y="10517"/>
                  <a:pt x="14312" y="10517"/>
                </a:cubicBezTo>
                <a:cubicBezTo>
                  <a:pt x="14335" y="10517"/>
                  <a:pt x="14353" y="10487"/>
                  <a:pt x="14353" y="10449"/>
                </a:cubicBezTo>
                <a:cubicBezTo>
                  <a:pt x="14353" y="10411"/>
                  <a:pt x="14335" y="10380"/>
                  <a:pt x="14312" y="10380"/>
                </a:cubicBezTo>
                <a:close/>
                <a:moveTo>
                  <a:pt x="14527" y="10380"/>
                </a:moveTo>
                <a:cubicBezTo>
                  <a:pt x="14504" y="10380"/>
                  <a:pt x="14486" y="10411"/>
                  <a:pt x="14486" y="10449"/>
                </a:cubicBezTo>
                <a:cubicBezTo>
                  <a:pt x="14486" y="10487"/>
                  <a:pt x="14504" y="10517"/>
                  <a:pt x="14527" y="10517"/>
                </a:cubicBezTo>
                <a:cubicBezTo>
                  <a:pt x="14550" y="10517"/>
                  <a:pt x="14568" y="10487"/>
                  <a:pt x="14568" y="10449"/>
                </a:cubicBezTo>
                <a:cubicBezTo>
                  <a:pt x="14568" y="10411"/>
                  <a:pt x="14550" y="10380"/>
                  <a:pt x="14527" y="10380"/>
                </a:cubicBezTo>
                <a:close/>
                <a:moveTo>
                  <a:pt x="14734" y="10380"/>
                </a:moveTo>
                <a:cubicBezTo>
                  <a:pt x="14712" y="10380"/>
                  <a:pt x="14693" y="10411"/>
                  <a:pt x="14693" y="10449"/>
                </a:cubicBezTo>
                <a:cubicBezTo>
                  <a:pt x="14693" y="10487"/>
                  <a:pt x="14712" y="10517"/>
                  <a:pt x="14734" y="10517"/>
                </a:cubicBezTo>
                <a:cubicBezTo>
                  <a:pt x="14757" y="10517"/>
                  <a:pt x="14775" y="10487"/>
                  <a:pt x="14775" y="10449"/>
                </a:cubicBezTo>
                <a:cubicBezTo>
                  <a:pt x="14775" y="10411"/>
                  <a:pt x="14757" y="10380"/>
                  <a:pt x="14734" y="10380"/>
                </a:cubicBezTo>
                <a:close/>
                <a:moveTo>
                  <a:pt x="14942" y="10380"/>
                </a:moveTo>
                <a:cubicBezTo>
                  <a:pt x="14919" y="10380"/>
                  <a:pt x="14901" y="10411"/>
                  <a:pt x="14901" y="10449"/>
                </a:cubicBezTo>
                <a:cubicBezTo>
                  <a:pt x="14901" y="10487"/>
                  <a:pt x="14919" y="10517"/>
                  <a:pt x="14942" y="10517"/>
                </a:cubicBezTo>
                <a:cubicBezTo>
                  <a:pt x="14964" y="10517"/>
                  <a:pt x="14983" y="10487"/>
                  <a:pt x="14983" y="10449"/>
                </a:cubicBezTo>
                <a:cubicBezTo>
                  <a:pt x="14983" y="10411"/>
                  <a:pt x="14964" y="10380"/>
                  <a:pt x="14942" y="10380"/>
                </a:cubicBezTo>
                <a:close/>
                <a:moveTo>
                  <a:pt x="15157" y="10380"/>
                </a:moveTo>
                <a:cubicBezTo>
                  <a:pt x="15134" y="10380"/>
                  <a:pt x="15116" y="10411"/>
                  <a:pt x="15116" y="10449"/>
                </a:cubicBezTo>
                <a:cubicBezTo>
                  <a:pt x="15116" y="10487"/>
                  <a:pt x="15134" y="10517"/>
                  <a:pt x="15157" y="10517"/>
                </a:cubicBezTo>
                <a:cubicBezTo>
                  <a:pt x="15179" y="10517"/>
                  <a:pt x="15198" y="10487"/>
                  <a:pt x="15198" y="10449"/>
                </a:cubicBezTo>
                <a:cubicBezTo>
                  <a:pt x="15198" y="10411"/>
                  <a:pt x="15179" y="10380"/>
                  <a:pt x="15157" y="10380"/>
                </a:cubicBezTo>
                <a:close/>
                <a:moveTo>
                  <a:pt x="15364" y="10380"/>
                </a:moveTo>
                <a:cubicBezTo>
                  <a:pt x="15341" y="10380"/>
                  <a:pt x="15323" y="10411"/>
                  <a:pt x="15323" y="10449"/>
                </a:cubicBezTo>
                <a:cubicBezTo>
                  <a:pt x="15323" y="10487"/>
                  <a:pt x="15341" y="10517"/>
                  <a:pt x="15364" y="10517"/>
                </a:cubicBezTo>
                <a:cubicBezTo>
                  <a:pt x="15386" y="10517"/>
                  <a:pt x="15405" y="10487"/>
                  <a:pt x="15405" y="10449"/>
                </a:cubicBezTo>
                <a:cubicBezTo>
                  <a:pt x="15405" y="10411"/>
                  <a:pt x="15386" y="10380"/>
                  <a:pt x="15364" y="10380"/>
                </a:cubicBezTo>
                <a:close/>
                <a:moveTo>
                  <a:pt x="15579" y="10380"/>
                </a:moveTo>
                <a:cubicBezTo>
                  <a:pt x="15556" y="10380"/>
                  <a:pt x="15538" y="10411"/>
                  <a:pt x="15538" y="10449"/>
                </a:cubicBezTo>
                <a:cubicBezTo>
                  <a:pt x="15538" y="10487"/>
                  <a:pt x="15556" y="10517"/>
                  <a:pt x="15579" y="10517"/>
                </a:cubicBezTo>
                <a:cubicBezTo>
                  <a:pt x="15601" y="10517"/>
                  <a:pt x="15620" y="10487"/>
                  <a:pt x="15620" y="10449"/>
                </a:cubicBezTo>
                <a:cubicBezTo>
                  <a:pt x="15620" y="10411"/>
                  <a:pt x="15601" y="10380"/>
                  <a:pt x="15579" y="10380"/>
                </a:cubicBezTo>
                <a:close/>
                <a:moveTo>
                  <a:pt x="15786" y="10380"/>
                </a:moveTo>
                <a:cubicBezTo>
                  <a:pt x="15763" y="10380"/>
                  <a:pt x="15745" y="10411"/>
                  <a:pt x="15745" y="10449"/>
                </a:cubicBezTo>
                <a:cubicBezTo>
                  <a:pt x="15745" y="10487"/>
                  <a:pt x="15763" y="10517"/>
                  <a:pt x="15786" y="10517"/>
                </a:cubicBezTo>
                <a:cubicBezTo>
                  <a:pt x="15809" y="10517"/>
                  <a:pt x="15827" y="10487"/>
                  <a:pt x="15827" y="10449"/>
                </a:cubicBezTo>
                <a:cubicBezTo>
                  <a:pt x="15827" y="10411"/>
                  <a:pt x="15809" y="10380"/>
                  <a:pt x="15786" y="10380"/>
                </a:cubicBezTo>
                <a:close/>
                <a:moveTo>
                  <a:pt x="15993" y="10380"/>
                </a:moveTo>
                <a:cubicBezTo>
                  <a:pt x="15971" y="10380"/>
                  <a:pt x="15952" y="10411"/>
                  <a:pt x="15952" y="10449"/>
                </a:cubicBezTo>
                <a:cubicBezTo>
                  <a:pt x="15952" y="10487"/>
                  <a:pt x="15971" y="10517"/>
                  <a:pt x="15993" y="10517"/>
                </a:cubicBezTo>
                <a:cubicBezTo>
                  <a:pt x="16016" y="10517"/>
                  <a:pt x="16034" y="10487"/>
                  <a:pt x="16034" y="10449"/>
                </a:cubicBezTo>
                <a:cubicBezTo>
                  <a:pt x="16034" y="10411"/>
                  <a:pt x="16016" y="10380"/>
                  <a:pt x="15993" y="10380"/>
                </a:cubicBezTo>
                <a:close/>
                <a:moveTo>
                  <a:pt x="16208" y="10380"/>
                </a:moveTo>
                <a:cubicBezTo>
                  <a:pt x="16186" y="10380"/>
                  <a:pt x="16167" y="10411"/>
                  <a:pt x="16167" y="10449"/>
                </a:cubicBezTo>
                <a:cubicBezTo>
                  <a:pt x="16167" y="10487"/>
                  <a:pt x="16186" y="10517"/>
                  <a:pt x="16208" y="10517"/>
                </a:cubicBezTo>
                <a:cubicBezTo>
                  <a:pt x="16231" y="10517"/>
                  <a:pt x="16249" y="10487"/>
                  <a:pt x="16249" y="10449"/>
                </a:cubicBezTo>
                <a:cubicBezTo>
                  <a:pt x="16249" y="10411"/>
                  <a:pt x="16231" y="10380"/>
                  <a:pt x="16208" y="10380"/>
                </a:cubicBezTo>
                <a:close/>
                <a:moveTo>
                  <a:pt x="16416" y="10380"/>
                </a:moveTo>
                <a:cubicBezTo>
                  <a:pt x="16393" y="10380"/>
                  <a:pt x="16375" y="10411"/>
                  <a:pt x="16375" y="10449"/>
                </a:cubicBezTo>
                <a:cubicBezTo>
                  <a:pt x="16375" y="10487"/>
                  <a:pt x="16393" y="10517"/>
                  <a:pt x="16416" y="10517"/>
                </a:cubicBezTo>
                <a:cubicBezTo>
                  <a:pt x="16438" y="10517"/>
                  <a:pt x="16457" y="10487"/>
                  <a:pt x="16457" y="10449"/>
                </a:cubicBezTo>
                <a:cubicBezTo>
                  <a:pt x="16457" y="10411"/>
                  <a:pt x="16438" y="10380"/>
                  <a:pt x="16416" y="10380"/>
                </a:cubicBezTo>
                <a:close/>
                <a:moveTo>
                  <a:pt x="16623" y="10380"/>
                </a:moveTo>
                <a:cubicBezTo>
                  <a:pt x="16600" y="10380"/>
                  <a:pt x="16582" y="10411"/>
                  <a:pt x="16582" y="10449"/>
                </a:cubicBezTo>
                <a:cubicBezTo>
                  <a:pt x="16582" y="10487"/>
                  <a:pt x="16600" y="10517"/>
                  <a:pt x="16623" y="10517"/>
                </a:cubicBezTo>
                <a:cubicBezTo>
                  <a:pt x="16645" y="10517"/>
                  <a:pt x="16664" y="10487"/>
                  <a:pt x="16664" y="10449"/>
                </a:cubicBezTo>
                <a:cubicBezTo>
                  <a:pt x="16664" y="10411"/>
                  <a:pt x="16645" y="10380"/>
                  <a:pt x="16623" y="10380"/>
                </a:cubicBezTo>
                <a:close/>
                <a:moveTo>
                  <a:pt x="16838" y="10380"/>
                </a:moveTo>
                <a:cubicBezTo>
                  <a:pt x="16815" y="10380"/>
                  <a:pt x="16797" y="10411"/>
                  <a:pt x="16797" y="10449"/>
                </a:cubicBezTo>
                <a:cubicBezTo>
                  <a:pt x="16797" y="10487"/>
                  <a:pt x="16815" y="10517"/>
                  <a:pt x="16838" y="10517"/>
                </a:cubicBezTo>
                <a:cubicBezTo>
                  <a:pt x="16860" y="10517"/>
                  <a:pt x="16879" y="10487"/>
                  <a:pt x="16879" y="10449"/>
                </a:cubicBezTo>
                <a:cubicBezTo>
                  <a:pt x="16879" y="10411"/>
                  <a:pt x="16860" y="10380"/>
                  <a:pt x="16838" y="10380"/>
                </a:cubicBezTo>
                <a:close/>
                <a:moveTo>
                  <a:pt x="17045" y="10380"/>
                </a:moveTo>
                <a:cubicBezTo>
                  <a:pt x="17022" y="10380"/>
                  <a:pt x="17004" y="10411"/>
                  <a:pt x="17004" y="10449"/>
                </a:cubicBezTo>
                <a:cubicBezTo>
                  <a:pt x="17004" y="10487"/>
                  <a:pt x="17022" y="10517"/>
                  <a:pt x="17045" y="10517"/>
                </a:cubicBezTo>
                <a:cubicBezTo>
                  <a:pt x="17068" y="10517"/>
                  <a:pt x="17086" y="10487"/>
                  <a:pt x="17086" y="10449"/>
                </a:cubicBezTo>
                <a:cubicBezTo>
                  <a:pt x="17086" y="10411"/>
                  <a:pt x="17068" y="10380"/>
                  <a:pt x="17045" y="10380"/>
                </a:cubicBezTo>
                <a:close/>
                <a:moveTo>
                  <a:pt x="17252" y="10380"/>
                </a:moveTo>
                <a:cubicBezTo>
                  <a:pt x="17230" y="10380"/>
                  <a:pt x="17211" y="10411"/>
                  <a:pt x="17211" y="10449"/>
                </a:cubicBezTo>
                <a:cubicBezTo>
                  <a:pt x="17211" y="10487"/>
                  <a:pt x="17230" y="10517"/>
                  <a:pt x="17252" y="10517"/>
                </a:cubicBezTo>
                <a:cubicBezTo>
                  <a:pt x="17275" y="10517"/>
                  <a:pt x="17293" y="10487"/>
                  <a:pt x="17293" y="10449"/>
                </a:cubicBezTo>
                <a:cubicBezTo>
                  <a:pt x="17293" y="10411"/>
                  <a:pt x="17275" y="10380"/>
                  <a:pt x="17252" y="10380"/>
                </a:cubicBezTo>
                <a:close/>
                <a:moveTo>
                  <a:pt x="13034" y="10393"/>
                </a:moveTo>
                <a:cubicBezTo>
                  <a:pt x="13021" y="10405"/>
                  <a:pt x="13012" y="10427"/>
                  <a:pt x="13012" y="10454"/>
                </a:cubicBezTo>
                <a:cubicBezTo>
                  <a:pt x="13012" y="10491"/>
                  <a:pt x="13030" y="10522"/>
                  <a:pt x="13053" y="10522"/>
                </a:cubicBezTo>
                <a:cubicBezTo>
                  <a:pt x="13059" y="10522"/>
                  <a:pt x="13064" y="10520"/>
                  <a:pt x="13069" y="10516"/>
                </a:cubicBezTo>
                <a:cubicBezTo>
                  <a:pt x="13064" y="10500"/>
                  <a:pt x="13058" y="10483"/>
                  <a:pt x="13053" y="10466"/>
                </a:cubicBezTo>
                <a:cubicBezTo>
                  <a:pt x="13052" y="10462"/>
                  <a:pt x="13051" y="10458"/>
                  <a:pt x="13049" y="10454"/>
                </a:cubicBezTo>
                <a:cubicBezTo>
                  <a:pt x="13043" y="10433"/>
                  <a:pt x="13038" y="10413"/>
                  <a:pt x="13034" y="10393"/>
                </a:cubicBezTo>
                <a:close/>
                <a:moveTo>
                  <a:pt x="17443" y="10393"/>
                </a:moveTo>
                <a:cubicBezTo>
                  <a:pt x="17435" y="10401"/>
                  <a:pt x="17430" y="10412"/>
                  <a:pt x="17426" y="10425"/>
                </a:cubicBezTo>
                <a:cubicBezTo>
                  <a:pt x="17432" y="10413"/>
                  <a:pt x="17437" y="10402"/>
                  <a:pt x="17443" y="10393"/>
                </a:cubicBezTo>
                <a:close/>
                <a:moveTo>
                  <a:pt x="12183" y="10406"/>
                </a:moveTo>
                <a:cubicBezTo>
                  <a:pt x="12179" y="10416"/>
                  <a:pt x="12176" y="10429"/>
                  <a:pt x="12175" y="10443"/>
                </a:cubicBezTo>
                <a:cubicBezTo>
                  <a:pt x="12176" y="10443"/>
                  <a:pt x="12176" y="10443"/>
                  <a:pt x="12177" y="10444"/>
                </a:cubicBezTo>
                <a:cubicBezTo>
                  <a:pt x="12178" y="10434"/>
                  <a:pt x="12181" y="10421"/>
                  <a:pt x="12183" y="10406"/>
                </a:cubicBezTo>
                <a:close/>
                <a:moveTo>
                  <a:pt x="3503" y="10560"/>
                </a:moveTo>
                <a:cubicBezTo>
                  <a:pt x="3481" y="10560"/>
                  <a:pt x="3462" y="10590"/>
                  <a:pt x="3462" y="10628"/>
                </a:cubicBezTo>
                <a:cubicBezTo>
                  <a:pt x="3462" y="10666"/>
                  <a:pt x="3481" y="10696"/>
                  <a:pt x="3503" y="10696"/>
                </a:cubicBezTo>
                <a:cubicBezTo>
                  <a:pt x="3526" y="10696"/>
                  <a:pt x="3544" y="10666"/>
                  <a:pt x="3544" y="10628"/>
                </a:cubicBezTo>
                <a:cubicBezTo>
                  <a:pt x="3544" y="10590"/>
                  <a:pt x="3526" y="10560"/>
                  <a:pt x="3503" y="10560"/>
                </a:cubicBezTo>
                <a:close/>
                <a:moveTo>
                  <a:pt x="3711" y="10560"/>
                </a:moveTo>
                <a:cubicBezTo>
                  <a:pt x="3688" y="10560"/>
                  <a:pt x="3669" y="10590"/>
                  <a:pt x="3669" y="10628"/>
                </a:cubicBezTo>
                <a:cubicBezTo>
                  <a:pt x="3669" y="10666"/>
                  <a:pt x="3688" y="10696"/>
                  <a:pt x="3711" y="10696"/>
                </a:cubicBezTo>
                <a:cubicBezTo>
                  <a:pt x="3733" y="10696"/>
                  <a:pt x="3752" y="10666"/>
                  <a:pt x="3752" y="10628"/>
                </a:cubicBezTo>
                <a:cubicBezTo>
                  <a:pt x="3752" y="10590"/>
                  <a:pt x="3733" y="10560"/>
                  <a:pt x="3711" y="10560"/>
                </a:cubicBezTo>
                <a:close/>
                <a:moveTo>
                  <a:pt x="3925" y="10560"/>
                </a:moveTo>
                <a:cubicBezTo>
                  <a:pt x="3903" y="10560"/>
                  <a:pt x="3884" y="10590"/>
                  <a:pt x="3884" y="10628"/>
                </a:cubicBezTo>
                <a:cubicBezTo>
                  <a:pt x="3884" y="10666"/>
                  <a:pt x="3903" y="10696"/>
                  <a:pt x="3925" y="10696"/>
                </a:cubicBezTo>
                <a:cubicBezTo>
                  <a:pt x="3948" y="10696"/>
                  <a:pt x="3966" y="10666"/>
                  <a:pt x="3966" y="10628"/>
                </a:cubicBezTo>
                <a:cubicBezTo>
                  <a:pt x="3966" y="10590"/>
                  <a:pt x="3948" y="10560"/>
                  <a:pt x="3925" y="10560"/>
                </a:cubicBezTo>
                <a:close/>
                <a:moveTo>
                  <a:pt x="4133" y="10560"/>
                </a:moveTo>
                <a:cubicBezTo>
                  <a:pt x="4110" y="10560"/>
                  <a:pt x="4092" y="10590"/>
                  <a:pt x="4092" y="10628"/>
                </a:cubicBezTo>
                <a:cubicBezTo>
                  <a:pt x="4092" y="10666"/>
                  <a:pt x="4110" y="10696"/>
                  <a:pt x="4133" y="10696"/>
                </a:cubicBezTo>
                <a:cubicBezTo>
                  <a:pt x="4155" y="10696"/>
                  <a:pt x="4174" y="10666"/>
                  <a:pt x="4174" y="10628"/>
                </a:cubicBezTo>
                <a:cubicBezTo>
                  <a:pt x="4174" y="10590"/>
                  <a:pt x="4155" y="10560"/>
                  <a:pt x="4133" y="10560"/>
                </a:cubicBezTo>
                <a:close/>
                <a:moveTo>
                  <a:pt x="5184" y="10560"/>
                </a:moveTo>
                <a:cubicBezTo>
                  <a:pt x="5162" y="10560"/>
                  <a:pt x="5143" y="10590"/>
                  <a:pt x="5143" y="10628"/>
                </a:cubicBezTo>
                <a:cubicBezTo>
                  <a:pt x="5143" y="10666"/>
                  <a:pt x="5162" y="10696"/>
                  <a:pt x="5184" y="10696"/>
                </a:cubicBezTo>
                <a:cubicBezTo>
                  <a:pt x="5207" y="10696"/>
                  <a:pt x="5225" y="10666"/>
                  <a:pt x="5225" y="10628"/>
                </a:cubicBezTo>
                <a:cubicBezTo>
                  <a:pt x="5225" y="10590"/>
                  <a:pt x="5207" y="10560"/>
                  <a:pt x="5184" y="10560"/>
                </a:cubicBezTo>
                <a:close/>
                <a:moveTo>
                  <a:pt x="9384" y="10560"/>
                </a:moveTo>
                <a:cubicBezTo>
                  <a:pt x="9361" y="10560"/>
                  <a:pt x="9343" y="10590"/>
                  <a:pt x="9343" y="10628"/>
                </a:cubicBezTo>
                <a:cubicBezTo>
                  <a:pt x="9343" y="10666"/>
                  <a:pt x="9361" y="10696"/>
                  <a:pt x="9384" y="10696"/>
                </a:cubicBezTo>
                <a:cubicBezTo>
                  <a:pt x="9406" y="10696"/>
                  <a:pt x="9425" y="10666"/>
                  <a:pt x="9425" y="10628"/>
                </a:cubicBezTo>
                <a:cubicBezTo>
                  <a:pt x="9425" y="10590"/>
                  <a:pt x="9406" y="10560"/>
                  <a:pt x="9384" y="10560"/>
                </a:cubicBezTo>
                <a:close/>
                <a:moveTo>
                  <a:pt x="9591" y="10560"/>
                </a:moveTo>
                <a:cubicBezTo>
                  <a:pt x="9568" y="10560"/>
                  <a:pt x="9550" y="10590"/>
                  <a:pt x="9550" y="10628"/>
                </a:cubicBezTo>
                <a:cubicBezTo>
                  <a:pt x="9550" y="10666"/>
                  <a:pt x="9568" y="10696"/>
                  <a:pt x="9591" y="10696"/>
                </a:cubicBezTo>
                <a:cubicBezTo>
                  <a:pt x="9614" y="10696"/>
                  <a:pt x="9632" y="10666"/>
                  <a:pt x="9632" y="10628"/>
                </a:cubicBezTo>
                <a:cubicBezTo>
                  <a:pt x="9632" y="10590"/>
                  <a:pt x="9614" y="10560"/>
                  <a:pt x="9591" y="10560"/>
                </a:cubicBezTo>
                <a:close/>
                <a:moveTo>
                  <a:pt x="9806" y="10560"/>
                </a:moveTo>
                <a:cubicBezTo>
                  <a:pt x="9783" y="10560"/>
                  <a:pt x="9765" y="10590"/>
                  <a:pt x="9765" y="10628"/>
                </a:cubicBezTo>
                <a:cubicBezTo>
                  <a:pt x="9765" y="10666"/>
                  <a:pt x="9783" y="10696"/>
                  <a:pt x="9806" y="10696"/>
                </a:cubicBezTo>
                <a:cubicBezTo>
                  <a:pt x="9828" y="10696"/>
                  <a:pt x="9847" y="10666"/>
                  <a:pt x="9847" y="10628"/>
                </a:cubicBezTo>
                <a:cubicBezTo>
                  <a:pt x="9847" y="10590"/>
                  <a:pt x="9828" y="10560"/>
                  <a:pt x="9806" y="10560"/>
                </a:cubicBezTo>
                <a:close/>
                <a:moveTo>
                  <a:pt x="10013" y="10560"/>
                </a:moveTo>
                <a:cubicBezTo>
                  <a:pt x="9990" y="10560"/>
                  <a:pt x="9972" y="10590"/>
                  <a:pt x="9972" y="10628"/>
                </a:cubicBezTo>
                <a:cubicBezTo>
                  <a:pt x="9972" y="10666"/>
                  <a:pt x="9990" y="10696"/>
                  <a:pt x="10013" y="10696"/>
                </a:cubicBezTo>
                <a:cubicBezTo>
                  <a:pt x="10036" y="10696"/>
                  <a:pt x="10054" y="10666"/>
                  <a:pt x="10054" y="10628"/>
                </a:cubicBezTo>
                <a:cubicBezTo>
                  <a:pt x="10054" y="10590"/>
                  <a:pt x="10036" y="10560"/>
                  <a:pt x="10013" y="10560"/>
                </a:cubicBezTo>
                <a:close/>
                <a:moveTo>
                  <a:pt x="10220" y="10560"/>
                </a:moveTo>
                <a:cubicBezTo>
                  <a:pt x="10198" y="10560"/>
                  <a:pt x="10179" y="10590"/>
                  <a:pt x="10179" y="10628"/>
                </a:cubicBezTo>
                <a:cubicBezTo>
                  <a:pt x="10179" y="10666"/>
                  <a:pt x="10198" y="10696"/>
                  <a:pt x="10220" y="10696"/>
                </a:cubicBezTo>
                <a:cubicBezTo>
                  <a:pt x="10243" y="10696"/>
                  <a:pt x="10261" y="10666"/>
                  <a:pt x="10261" y="10628"/>
                </a:cubicBezTo>
                <a:cubicBezTo>
                  <a:pt x="10261" y="10590"/>
                  <a:pt x="10243" y="10560"/>
                  <a:pt x="10220" y="10560"/>
                </a:cubicBezTo>
                <a:close/>
                <a:moveTo>
                  <a:pt x="10435" y="10560"/>
                </a:moveTo>
                <a:cubicBezTo>
                  <a:pt x="10413" y="10560"/>
                  <a:pt x="10394" y="10590"/>
                  <a:pt x="10394" y="10628"/>
                </a:cubicBezTo>
                <a:cubicBezTo>
                  <a:pt x="10394" y="10666"/>
                  <a:pt x="10413" y="10696"/>
                  <a:pt x="10435" y="10696"/>
                </a:cubicBezTo>
                <a:cubicBezTo>
                  <a:pt x="10458" y="10696"/>
                  <a:pt x="10476" y="10666"/>
                  <a:pt x="10476" y="10628"/>
                </a:cubicBezTo>
                <a:cubicBezTo>
                  <a:pt x="10476" y="10590"/>
                  <a:pt x="10458" y="10560"/>
                  <a:pt x="10435" y="10560"/>
                </a:cubicBezTo>
                <a:close/>
                <a:moveTo>
                  <a:pt x="10643" y="10560"/>
                </a:moveTo>
                <a:cubicBezTo>
                  <a:pt x="10620" y="10560"/>
                  <a:pt x="10602" y="10590"/>
                  <a:pt x="10602" y="10628"/>
                </a:cubicBezTo>
                <a:cubicBezTo>
                  <a:pt x="10602" y="10666"/>
                  <a:pt x="10620" y="10696"/>
                  <a:pt x="10643" y="10696"/>
                </a:cubicBezTo>
                <a:cubicBezTo>
                  <a:pt x="10665" y="10696"/>
                  <a:pt x="10684" y="10666"/>
                  <a:pt x="10684" y="10628"/>
                </a:cubicBezTo>
                <a:cubicBezTo>
                  <a:pt x="10684" y="10590"/>
                  <a:pt x="10665" y="10560"/>
                  <a:pt x="10643" y="10560"/>
                </a:cubicBezTo>
                <a:close/>
                <a:moveTo>
                  <a:pt x="10850" y="10560"/>
                </a:moveTo>
                <a:cubicBezTo>
                  <a:pt x="10827" y="10560"/>
                  <a:pt x="10809" y="10590"/>
                  <a:pt x="10809" y="10628"/>
                </a:cubicBezTo>
                <a:cubicBezTo>
                  <a:pt x="10809" y="10666"/>
                  <a:pt x="10827" y="10696"/>
                  <a:pt x="10850" y="10696"/>
                </a:cubicBezTo>
                <a:cubicBezTo>
                  <a:pt x="10873" y="10696"/>
                  <a:pt x="10891" y="10666"/>
                  <a:pt x="10891" y="10628"/>
                </a:cubicBezTo>
                <a:cubicBezTo>
                  <a:pt x="10891" y="10590"/>
                  <a:pt x="10873" y="10560"/>
                  <a:pt x="10850" y="10560"/>
                </a:cubicBezTo>
                <a:close/>
                <a:moveTo>
                  <a:pt x="11065" y="10560"/>
                </a:moveTo>
                <a:cubicBezTo>
                  <a:pt x="11042" y="10560"/>
                  <a:pt x="11024" y="10590"/>
                  <a:pt x="11024" y="10628"/>
                </a:cubicBezTo>
                <a:cubicBezTo>
                  <a:pt x="11024" y="10666"/>
                  <a:pt x="11042" y="10696"/>
                  <a:pt x="11065" y="10696"/>
                </a:cubicBezTo>
                <a:cubicBezTo>
                  <a:pt x="11087" y="10696"/>
                  <a:pt x="11106" y="10666"/>
                  <a:pt x="11106" y="10628"/>
                </a:cubicBezTo>
                <a:cubicBezTo>
                  <a:pt x="11106" y="10590"/>
                  <a:pt x="11087" y="10560"/>
                  <a:pt x="11065" y="10560"/>
                </a:cubicBezTo>
                <a:close/>
                <a:moveTo>
                  <a:pt x="11272" y="10560"/>
                </a:moveTo>
                <a:cubicBezTo>
                  <a:pt x="11249" y="10560"/>
                  <a:pt x="11231" y="10590"/>
                  <a:pt x="11231" y="10628"/>
                </a:cubicBezTo>
                <a:cubicBezTo>
                  <a:pt x="11231" y="10666"/>
                  <a:pt x="11249" y="10696"/>
                  <a:pt x="11272" y="10696"/>
                </a:cubicBezTo>
                <a:cubicBezTo>
                  <a:pt x="11295" y="10696"/>
                  <a:pt x="11313" y="10666"/>
                  <a:pt x="11313" y="10628"/>
                </a:cubicBezTo>
                <a:cubicBezTo>
                  <a:pt x="11313" y="10590"/>
                  <a:pt x="11295" y="10560"/>
                  <a:pt x="11272" y="10560"/>
                </a:cubicBezTo>
                <a:close/>
                <a:moveTo>
                  <a:pt x="11479" y="10560"/>
                </a:moveTo>
                <a:cubicBezTo>
                  <a:pt x="11457" y="10560"/>
                  <a:pt x="11438" y="10590"/>
                  <a:pt x="11438" y="10628"/>
                </a:cubicBezTo>
                <a:cubicBezTo>
                  <a:pt x="11438" y="10666"/>
                  <a:pt x="11457" y="10696"/>
                  <a:pt x="11479" y="10696"/>
                </a:cubicBezTo>
                <a:cubicBezTo>
                  <a:pt x="11502" y="10696"/>
                  <a:pt x="11520" y="10666"/>
                  <a:pt x="11520" y="10628"/>
                </a:cubicBezTo>
                <a:cubicBezTo>
                  <a:pt x="11520" y="10590"/>
                  <a:pt x="11502" y="10560"/>
                  <a:pt x="11479" y="10560"/>
                </a:cubicBezTo>
                <a:close/>
                <a:moveTo>
                  <a:pt x="11694" y="10560"/>
                </a:moveTo>
                <a:cubicBezTo>
                  <a:pt x="11672" y="10560"/>
                  <a:pt x="11653" y="10590"/>
                  <a:pt x="11653" y="10628"/>
                </a:cubicBezTo>
                <a:cubicBezTo>
                  <a:pt x="11653" y="10666"/>
                  <a:pt x="11672" y="10696"/>
                  <a:pt x="11694" y="10696"/>
                </a:cubicBezTo>
                <a:cubicBezTo>
                  <a:pt x="11717" y="10696"/>
                  <a:pt x="11735" y="10666"/>
                  <a:pt x="11735" y="10628"/>
                </a:cubicBezTo>
                <a:cubicBezTo>
                  <a:pt x="11735" y="10590"/>
                  <a:pt x="11717" y="10560"/>
                  <a:pt x="11694" y="10560"/>
                </a:cubicBezTo>
                <a:close/>
                <a:moveTo>
                  <a:pt x="11902" y="10560"/>
                </a:moveTo>
                <a:cubicBezTo>
                  <a:pt x="11879" y="10560"/>
                  <a:pt x="11861" y="10590"/>
                  <a:pt x="11861" y="10628"/>
                </a:cubicBezTo>
                <a:cubicBezTo>
                  <a:pt x="11861" y="10666"/>
                  <a:pt x="11879" y="10696"/>
                  <a:pt x="11902" y="10696"/>
                </a:cubicBezTo>
                <a:cubicBezTo>
                  <a:pt x="11924" y="10696"/>
                  <a:pt x="11943" y="10666"/>
                  <a:pt x="11943" y="10628"/>
                </a:cubicBezTo>
                <a:cubicBezTo>
                  <a:pt x="11943" y="10590"/>
                  <a:pt x="11924" y="10560"/>
                  <a:pt x="11902" y="10560"/>
                </a:cubicBezTo>
                <a:close/>
                <a:moveTo>
                  <a:pt x="12109" y="10560"/>
                </a:moveTo>
                <a:cubicBezTo>
                  <a:pt x="12086" y="10560"/>
                  <a:pt x="12068" y="10590"/>
                  <a:pt x="12068" y="10628"/>
                </a:cubicBezTo>
                <a:cubicBezTo>
                  <a:pt x="12068" y="10666"/>
                  <a:pt x="12086" y="10696"/>
                  <a:pt x="12109" y="10696"/>
                </a:cubicBezTo>
                <a:cubicBezTo>
                  <a:pt x="12132" y="10696"/>
                  <a:pt x="12150" y="10666"/>
                  <a:pt x="12150" y="10628"/>
                </a:cubicBezTo>
                <a:cubicBezTo>
                  <a:pt x="12150" y="10590"/>
                  <a:pt x="12132" y="10560"/>
                  <a:pt x="12109" y="10560"/>
                </a:cubicBezTo>
                <a:close/>
                <a:moveTo>
                  <a:pt x="12321" y="10560"/>
                </a:moveTo>
                <a:cubicBezTo>
                  <a:pt x="12304" y="10560"/>
                  <a:pt x="12289" y="10578"/>
                  <a:pt x="12283" y="10603"/>
                </a:cubicBezTo>
                <a:cubicBezTo>
                  <a:pt x="12292" y="10630"/>
                  <a:pt x="12301" y="10658"/>
                  <a:pt x="12311" y="10688"/>
                </a:cubicBezTo>
                <a:cubicBezTo>
                  <a:pt x="12312" y="10690"/>
                  <a:pt x="12313" y="10693"/>
                  <a:pt x="12314" y="10695"/>
                </a:cubicBezTo>
                <a:cubicBezTo>
                  <a:pt x="12316" y="10696"/>
                  <a:pt x="12318" y="10696"/>
                  <a:pt x="12321" y="10696"/>
                </a:cubicBezTo>
                <a:cubicBezTo>
                  <a:pt x="12344" y="10696"/>
                  <a:pt x="12362" y="10666"/>
                  <a:pt x="12362" y="10628"/>
                </a:cubicBezTo>
                <a:cubicBezTo>
                  <a:pt x="12362" y="10590"/>
                  <a:pt x="12344" y="10560"/>
                  <a:pt x="12321" y="10560"/>
                </a:cubicBezTo>
                <a:close/>
                <a:moveTo>
                  <a:pt x="12531" y="10560"/>
                </a:moveTo>
                <a:cubicBezTo>
                  <a:pt x="12508" y="10560"/>
                  <a:pt x="12490" y="10590"/>
                  <a:pt x="12490" y="10628"/>
                </a:cubicBezTo>
                <a:cubicBezTo>
                  <a:pt x="12490" y="10666"/>
                  <a:pt x="12508" y="10696"/>
                  <a:pt x="12531" y="10696"/>
                </a:cubicBezTo>
                <a:cubicBezTo>
                  <a:pt x="12554" y="10696"/>
                  <a:pt x="12572" y="10666"/>
                  <a:pt x="12572" y="10628"/>
                </a:cubicBezTo>
                <a:cubicBezTo>
                  <a:pt x="12572" y="10590"/>
                  <a:pt x="12554" y="10560"/>
                  <a:pt x="12531" y="10560"/>
                </a:cubicBezTo>
                <a:close/>
                <a:moveTo>
                  <a:pt x="12738" y="10560"/>
                </a:moveTo>
                <a:cubicBezTo>
                  <a:pt x="12716" y="10560"/>
                  <a:pt x="12697" y="10590"/>
                  <a:pt x="12697" y="10628"/>
                </a:cubicBezTo>
                <a:cubicBezTo>
                  <a:pt x="12697" y="10666"/>
                  <a:pt x="12716" y="10696"/>
                  <a:pt x="12738" y="10696"/>
                </a:cubicBezTo>
                <a:cubicBezTo>
                  <a:pt x="12761" y="10696"/>
                  <a:pt x="12779" y="10666"/>
                  <a:pt x="12779" y="10628"/>
                </a:cubicBezTo>
                <a:cubicBezTo>
                  <a:pt x="12779" y="10590"/>
                  <a:pt x="12761" y="10560"/>
                  <a:pt x="12738" y="10560"/>
                </a:cubicBezTo>
                <a:close/>
                <a:moveTo>
                  <a:pt x="12953" y="10560"/>
                </a:moveTo>
                <a:cubicBezTo>
                  <a:pt x="12931" y="10560"/>
                  <a:pt x="12912" y="10590"/>
                  <a:pt x="12912" y="10628"/>
                </a:cubicBezTo>
                <a:cubicBezTo>
                  <a:pt x="12912" y="10666"/>
                  <a:pt x="12931" y="10696"/>
                  <a:pt x="12953" y="10696"/>
                </a:cubicBezTo>
                <a:cubicBezTo>
                  <a:pt x="12976" y="10696"/>
                  <a:pt x="12994" y="10666"/>
                  <a:pt x="12994" y="10628"/>
                </a:cubicBezTo>
                <a:cubicBezTo>
                  <a:pt x="12994" y="10590"/>
                  <a:pt x="12976" y="10560"/>
                  <a:pt x="12953" y="10560"/>
                </a:cubicBezTo>
                <a:close/>
                <a:moveTo>
                  <a:pt x="13371" y="10560"/>
                </a:moveTo>
                <a:cubicBezTo>
                  <a:pt x="13360" y="10560"/>
                  <a:pt x="13350" y="10567"/>
                  <a:pt x="13342" y="10579"/>
                </a:cubicBezTo>
                <a:cubicBezTo>
                  <a:pt x="13348" y="10587"/>
                  <a:pt x="13355" y="10594"/>
                  <a:pt x="13363" y="10598"/>
                </a:cubicBezTo>
                <a:cubicBezTo>
                  <a:pt x="13363" y="10598"/>
                  <a:pt x="13408" y="10598"/>
                  <a:pt x="13408" y="10598"/>
                </a:cubicBezTo>
                <a:cubicBezTo>
                  <a:pt x="13401" y="10576"/>
                  <a:pt x="13387" y="10560"/>
                  <a:pt x="13371" y="10560"/>
                </a:cubicBezTo>
                <a:close/>
                <a:moveTo>
                  <a:pt x="13580" y="10560"/>
                </a:moveTo>
                <a:cubicBezTo>
                  <a:pt x="13568" y="10560"/>
                  <a:pt x="13557" y="10568"/>
                  <a:pt x="13549" y="10582"/>
                </a:cubicBezTo>
                <a:cubicBezTo>
                  <a:pt x="13560" y="10619"/>
                  <a:pt x="13565" y="10667"/>
                  <a:pt x="13575" y="10696"/>
                </a:cubicBezTo>
                <a:cubicBezTo>
                  <a:pt x="13577" y="10696"/>
                  <a:pt x="13578" y="10696"/>
                  <a:pt x="13580" y="10696"/>
                </a:cubicBezTo>
                <a:cubicBezTo>
                  <a:pt x="13602" y="10696"/>
                  <a:pt x="13620" y="10666"/>
                  <a:pt x="13620" y="10628"/>
                </a:cubicBezTo>
                <a:cubicBezTo>
                  <a:pt x="13620" y="10590"/>
                  <a:pt x="13602" y="10560"/>
                  <a:pt x="13580" y="10560"/>
                </a:cubicBezTo>
                <a:close/>
                <a:moveTo>
                  <a:pt x="13790" y="10560"/>
                </a:moveTo>
                <a:cubicBezTo>
                  <a:pt x="13767" y="10560"/>
                  <a:pt x="13749" y="10590"/>
                  <a:pt x="13749" y="10628"/>
                </a:cubicBezTo>
                <a:cubicBezTo>
                  <a:pt x="13749" y="10666"/>
                  <a:pt x="13767" y="10696"/>
                  <a:pt x="13790" y="10696"/>
                </a:cubicBezTo>
                <a:cubicBezTo>
                  <a:pt x="13813" y="10696"/>
                  <a:pt x="13831" y="10666"/>
                  <a:pt x="13831" y="10628"/>
                </a:cubicBezTo>
                <a:cubicBezTo>
                  <a:pt x="13831" y="10590"/>
                  <a:pt x="13813" y="10560"/>
                  <a:pt x="13790" y="10560"/>
                </a:cubicBezTo>
                <a:close/>
                <a:moveTo>
                  <a:pt x="13997" y="10560"/>
                </a:moveTo>
                <a:cubicBezTo>
                  <a:pt x="13975" y="10560"/>
                  <a:pt x="13956" y="10590"/>
                  <a:pt x="13956" y="10628"/>
                </a:cubicBezTo>
                <a:cubicBezTo>
                  <a:pt x="13956" y="10666"/>
                  <a:pt x="13975" y="10696"/>
                  <a:pt x="13997" y="10696"/>
                </a:cubicBezTo>
                <a:cubicBezTo>
                  <a:pt x="14020" y="10696"/>
                  <a:pt x="14038" y="10666"/>
                  <a:pt x="14038" y="10628"/>
                </a:cubicBezTo>
                <a:cubicBezTo>
                  <a:pt x="14038" y="10590"/>
                  <a:pt x="14020" y="10560"/>
                  <a:pt x="13997" y="10560"/>
                </a:cubicBezTo>
                <a:close/>
                <a:moveTo>
                  <a:pt x="14212" y="10560"/>
                </a:moveTo>
                <a:cubicBezTo>
                  <a:pt x="14190" y="10560"/>
                  <a:pt x="14171" y="10590"/>
                  <a:pt x="14171" y="10628"/>
                </a:cubicBezTo>
                <a:cubicBezTo>
                  <a:pt x="14171" y="10666"/>
                  <a:pt x="14190" y="10696"/>
                  <a:pt x="14212" y="10696"/>
                </a:cubicBezTo>
                <a:cubicBezTo>
                  <a:pt x="14235" y="10696"/>
                  <a:pt x="14253" y="10666"/>
                  <a:pt x="14253" y="10628"/>
                </a:cubicBezTo>
                <a:cubicBezTo>
                  <a:pt x="14253" y="10590"/>
                  <a:pt x="14235" y="10560"/>
                  <a:pt x="14212" y="10560"/>
                </a:cubicBezTo>
                <a:close/>
                <a:moveTo>
                  <a:pt x="14420" y="10560"/>
                </a:moveTo>
                <a:cubicBezTo>
                  <a:pt x="14397" y="10560"/>
                  <a:pt x="14379" y="10590"/>
                  <a:pt x="14379" y="10628"/>
                </a:cubicBezTo>
                <a:cubicBezTo>
                  <a:pt x="14379" y="10666"/>
                  <a:pt x="14397" y="10696"/>
                  <a:pt x="14420" y="10696"/>
                </a:cubicBezTo>
                <a:cubicBezTo>
                  <a:pt x="14442" y="10696"/>
                  <a:pt x="14461" y="10666"/>
                  <a:pt x="14461" y="10628"/>
                </a:cubicBezTo>
                <a:cubicBezTo>
                  <a:pt x="14461" y="10590"/>
                  <a:pt x="14442" y="10560"/>
                  <a:pt x="14420" y="10560"/>
                </a:cubicBezTo>
                <a:close/>
                <a:moveTo>
                  <a:pt x="14627" y="10560"/>
                </a:moveTo>
                <a:cubicBezTo>
                  <a:pt x="14604" y="10560"/>
                  <a:pt x="14586" y="10590"/>
                  <a:pt x="14586" y="10628"/>
                </a:cubicBezTo>
                <a:cubicBezTo>
                  <a:pt x="14586" y="10666"/>
                  <a:pt x="14604" y="10696"/>
                  <a:pt x="14627" y="10696"/>
                </a:cubicBezTo>
                <a:cubicBezTo>
                  <a:pt x="14649" y="10696"/>
                  <a:pt x="14668" y="10666"/>
                  <a:pt x="14668" y="10628"/>
                </a:cubicBezTo>
                <a:cubicBezTo>
                  <a:pt x="14668" y="10590"/>
                  <a:pt x="14649" y="10560"/>
                  <a:pt x="14627" y="10560"/>
                </a:cubicBezTo>
                <a:close/>
                <a:moveTo>
                  <a:pt x="14842" y="10560"/>
                </a:moveTo>
                <a:cubicBezTo>
                  <a:pt x="14819" y="10560"/>
                  <a:pt x="14801" y="10590"/>
                  <a:pt x="14801" y="10628"/>
                </a:cubicBezTo>
                <a:cubicBezTo>
                  <a:pt x="14801" y="10666"/>
                  <a:pt x="14819" y="10696"/>
                  <a:pt x="14842" y="10696"/>
                </a:cubicBezTo>
                <a:cubicBezTo>
                  <a:pt x="14864" y="10696"/>
                  <a:pt x="14883" y="10666"/>
                  <a:pt x="14883" y="10628"/>
                </a:cubicBezTo>
                <a:cubicBezTo>
                  <a:pt x="14883" y="10590"/>
                  <a:pt x="14864" y="10560"/>
                  <a:pt x="14842" y="10560"/>
                </a:cubicBezTo>
                <a:close/>
                <a:moveTo>
                  <a:pt x="15049" y="10560"/>
                </a:moveTo>
                <a:cubicBezTo>
                  <a:pt x="15026" y="10560"/>
                  <a:pt x="15008" y="10590"/>
                  <a:pt x="15008" y="10628"/>
                </a:cubicBezTo>
                <a:cubicBezTo>
                  <a:pt x="15008" y="10666"/>
                  <a:pt x="15026" y="10696"/>
                  <a:pt x="15049" y="10696"/>
                </a:cubicBezTo>
                <a:cubicBezTo>
                  <a:pt x="15072" y="10696"/>
                  <a:pt x="15090" y="10666"/>
                  <a:pt x="15090" y="10628"/>
                </a:cubicBezTo>
                <a:cubicBezTo>
                  <a:pt x="15090" y="10590"/>
                  <a:pt x="15072" y="10560"/>
                  <a:pt x="15049" y="10560"/>
                </a:cubicBezTo>
                <a:close/>
                <a:moveTo>
                  <a:pt x="15256" y="10560"/>
                </a:moveTo>
                <a:cubicBezTo>
                  <a:pt x="15234" y="10560"/>
                  <a:pt x="15215" y="10590"/>
                  <a:pt x="15215" y="10628"/>
                </a:cubicBezTo>
                <a:cubicBezTo>
                  <a:pt x="15215" y="10666"/>
                  <a:pt x="15234" y="10696"/>
                  <a:pt x="15256" y="10696"/>
                </a:cubicBezTo>
                <a:cubicBezTo>
                  <a:pt x="15279" y="10696"/>
                  <a:pt x="15297" y="10666"/>
                  <a:pt x="15297" y="10628"/>
                </a:cubicBezTo>
                <a:cubicBezTo>
                  <a:pt x="15297" y="10590"/>
                  <a:pt x="15279" y="10560"/>
                  <a:pt x="15256" y="10560"/>
                </a:cubicBezTo>
                <a:close/>
                <a:moveTo>
                  <a:pt x="15471" y="10560"/>
                </a:moveTo>
                <a:cubicBezTo>
                  <a:pt x="15449" y="10560"/>
                  <a:pt x="15430" y="10590"/>
                  <a:pt x="15430" y="10628"/>
                </a:cubicBezTo>
                <a:cubicBezTo>
                  <a:pt x="15430" y="10666"/>
                  <a:pt x="15449" y="10696"/>
                  <a:pt x="15471" y="10696"/>
                </a:cubicBezTo>
                <a:cubicBezTo>
                  <a:pt x="15494" y="10696"/>
                  <a:pt x="15512" y="10666"/>
                  <a:pt x="15512" y="10628"/>
                </a:cubicBezTo>
                <a:cubicBezTo>
                  <a:pt x="15512" y="10590"/>
                  <a:pt x="15494" y="10560"/>
                  <a:pt x="15471" y="10560"/>
                </a:cubicBezTo>
                <a:close/>
                <a:moveTo>
                  <a:pt x="15679" y="10560"/>
                </a:moveTo>
                <a:cubicBezTo>
                  <a:pt x="15656" y="10560"/>
                  <a:pt x="15638" y="10590"/>
                  <a:pt x="15638" y="10628"/>
                </a:cubicBezTo>
                <a:cubicBezTo>
                  <a:pt x="15638" y="10666"/>
                  <a:pt x="15656" y="10696"/>
                  <a:pt x="15679" y="10696"/>
                </a:cubicBezTo>
                <a:cubicBezTo>
                  <a:pt x="15701" y="10696"/>
                  <a:pt x="15720" y="10666"/>
                  <a:pt x="15720" y="10628"/>
                </a:cubicBezTo>
                <a:cubicBezTo>
                  <a:pt x="15720" y="10590"/>
                  <a:pt x="15701" y="10560"/>
                  <a:pt x="15679" y="10560"/>
                </a:cubicBezTo>
                <a:close/>
                <a:moveTo>
                  <a:pt x="15894" y="10560"/>
                </a:moveTo>
                <a:cubicBezTo>
                  <a:pt x="15871" y="10560"/>
                  <a:pt x="15853" y="10590"/>
                  <a:pt x="15853" y="10628"/>
                </a:cubicBezTo>
                <a:cubicBezTo>
                  <a:pt x="15853" y="10666"/>
                  <a:pt x="15871" y="10696"/>
                  <a:pt x="15894" y="10696"/>
                </a:cubicBezTo>
                <a:cubicBezTo>
                  <a:pt x="15916" y="10696"/>
                  <a:pt x="15935" y="10666"/>
                  <a:pt x="15935" y="10628"/>
                </a:cubicBezTo>
                <a:cubicBezTo>
                  <a:pt x="15935" y="10590"/>
                  <a:pt x="15916" y="10560"/>
                  <a:pt x="15894" y="10560"/>
                </a:cubicBezTo>
                <a:close/>
                <a:moveTo>
                  <a:pt x="16101" y="10560"/>
                </a:moveTo>
                <a:cubicBezTo>
                  <a:pt x="16078" y="10560"/>
                  <a:pt x="16060" y="10590"/>
                  <a:pt x="16060" y="10628"/>
                </a:cubicBezTo>
                <a:cubicBezTo>
                  <a:pt x="16060" y="10666"/>
                  <a:pt x="16078" y="10696"/>
                  <a:pt x="16101" y="10696"/>
                </a:cubicBezTo>
                <a:cubicBezTo>
                  <a:pt x="16123" y="10696"/>
                  <a:pt x="16142" y="10666"/>
                  <a:pt x="16142" y="10628"/>
                </a:cubicBezTo>
                <a:cubicBezTo>
                  <a:pt x="16142" y="10590"/>
                  <a:pt x="16123" y="10560"/>
                  <a:pt x="16101" y="10560"/>
                </a:cubicBezTo>
                <a:close/>
                <a:moveTo>
                  <a:pt x="16308" y="10560"/>
                </a:moveTo>
                <a:cubicBezTo>
                  <a:pt x="16285" y="10560"/>
                  <a:pt x="16267" y="10590"/>
                  <a:pt x="16267" y="10628"/>
                </a:cubicBezTo>
                <a:cubicBezTo>
                  <a:pt x="16267" y="10666"/>
                  <a:pt x="16285" y="10696"/>
                  <a:pt x="16308" y="10696"/>
                </a:cubicBezTo>
                <a:cubicBezTo>
                  <a:pt x="16331" y="10696"/>
                  <a:pt x="16349" y="10666"/>
                  <a:pt x="16349" y="10628"/>
                </a:cubicBezTo>
                <a:cubicBezTo>
                  <a:pt x="16349" y="10590"/>
                  <a:pt x="16331" y="10560"/>
                  <a:pt x="16308" y="10560"/>
                </a:cubicBezTo>
                <a:close/>
                <a:moveTo>
                  <a:pt x="16523" y="10560"/>
                </a:moveTo>
                <a:cubicBezTo>
                  <a:pt x="16500" y="10560"/>
                  <a:pt x="16482" y="10590"/>
                  <a:pt x="16482" y="10628"/>
                </a:cubicBezTo>
                <a:cubicBezTo>
                  <a:pt x="16482" y="10666"/>
                  <a:pt x="16500" y="10696"/>
                  <a:pt x="16523" y="10696"/>
                </a:cubicBezTo>
                <a:cubicBezTo>
                  <a:pt x="16546" y="10696"/>
                  <a:pt x="16564" y="10666"/>
                  <a:pt x="16564" y="10628"/>
                </a:cubicBezTo>
                <a:cubicBezTo>
                  <a:pt x="16564" y="10590"/>
                  <a:pt x="16546" y="10560"/>
                  <a:pt x="16523" y="10560"/>
                </a:cubicBezTo>
                <a:close/>
                <a:moveTo>
                  <a:pt x="16730" y="10560"/>
                </a:moveTo>
                <a:cubicBezTo>
                  <a:pt x="16708" y="10560"/>
                  <a:pt x="16689" y="10590"/>
                  <a:pt x="16689" y="10628"/>
                </a:cubicBezTo>
                <a:cubicBezTo>
                  <a:pt x="16689" y="10666"/>
                  <a:pt x="16708" y="10696"/>
                  <a:pt x="16730" y="10696"/>
                </a:cubicBezTo>
                <a:cubicBezTo>
                  <a:pt x="16753" y="10696"/>
                  <a:pt x="16771" y="10666"/>
                  <a:pt x="16771" y="10628"/>
                </a:cubicBezTo>
                <a:cubicBezTo>
                  <a:pt x="16771" y="10590"/>
                  <a:pt x="16753" y="10560"/>
                  <a:pt x="16730" y="10560"/>
                </a:cubicBezTo>
                <a:close/>
                <a:moveTo>
                  <a:pt x="16938" y="10560"/>
                </a:moveTo>
                <a:cubicBezTo>
                  <a:pt x="16915" y="10560"/>
                  <a:pt x="16897" y="10590"/>
                  <a:pt x="16897" y="10628"/>
                </a:cubicBezTo>
                <a:cubicBezTo>
                  <a:pt x="16897" y="10666"/>
                  <a:pt x="16915" y="10696"/>
                  <a:pt x="16938" y="10696"/>
                </a:cubicBezTo>
                <a:cubicBezTo>
                  <a:pt x="16960" y="10696"/>
                  <a:pt x="16979" y="10666"/>
                  <a:pt x="16979" y="10628"/>
                </a:cubicBezTo>
                <a:cubicBezTo>
                  <a:pt x="16979" y="10590"/>
                  <a:pt x="16960" y="10560"/>
                  <a:pt x="16938" y="10560"/>
                </a:cubicBezTo>
                <a:close/>
                <a:moveTo>
                  <a:pt x="17153" y="10560"/>
                </a:moveTo>
                <a:cubicBezTo>
                  <a:pt x="17130" y="10560"/>
                  <a:pt x="17111" y="10590"/>
                  <a:pt x="17111" y="10628"/>
                </a:cubicBezTo>
                <a:cubicBezTo>
                  <a:pt x="17111" y="10666"/>
                  <a:pt x="17130" y="10696"/>
                  <a:pt x="17153" y="10696"/>
                </a:cubicBezTo>
                <a:cubicBezTo>
                  <a:pt x="17175" y="10696"/>
                  <a:pt x="17194" y="10666"/>
                  <a:pt x="17194" y="10628"/>
                </a:cubicBezTo>
                <a:cubicBezTo>
                  <a:pt x="17194" y="10590"/>
                  <a:pt x="17175" y="10560"/>
                  <a:pt x="17153" y="10560"/>
                </a:cubicBezTo>
                <a:close/>
                <a:moveTo>
                  <a:pt x="17360" y="10560"/>
                </a:moveTo>
                <a:cubicBezTo>
                  <a:pt x="17337" y="10560"/>
                  <a:pt x="17319" y="10590"/>
                  <a:pt x="17319" y="10628"/>
                </a:cubicBezTo>
                <a:cubicBezTo>
                  <a:pt x="17319" y="10658"/>
                  <a:pt x="17330" y="10683"/>
                  <a:pt x="17346" y="10692"/>
                </a:cubicBezTo>
                <a:cubicBezTo>
                  <a:pt x="17353" y="10660"/>
                  <a:pt x="17358" y="10627"/>
                  <a:pt x="17364" y="10602"/>
                </a:cubicBezTo>
                <a:cubicBezTo>
                  <a:pt x="17366" y="10593"/>
                  <a:pt x="17370" y="10580"/>
                  <a:pt x="17375" y="10564"/>
                </a:cubicBezTo>
                <a:cubicBezTo>
                  <a:pt x="17370" y="10561"/>
                  <a:pt x="17365" y="10560"/>
                  <a:pt x="17360" y="10560"/>
                </a:cubicBezTo>
                <a:close/>
                <a:moveTo>
                  <a:pt x="3275" y="10572"/>
                </a:moveTo>
                <a:cubicBezTo>
                  <a:pt x="3263" y="10584"/>
                  <a:pt x="3255" y="10606"/>
                  <a:pt x="3255" y="10630"/>
                </a:cubicBezTo>
                <a:cubicBezTo>
                  <a:pt x="3255" y="10668"/>
                  <a:pt x="3273" y="10699"/>
                  <a:pt x="3296" y="10699"/>
                </a:cubicBezTo>
                <a:cubicBezTo>
                  <a:pt x="3304" y="10699"/>
                  <a:pt x="3311" y="10695"/>
                  <a:pt x="3317" y="10688"/>
                </a:cubicBezTo>
                <a:cubicBezTo>
                  <a:pt x="3303" y="10650"/>
                  <a:pt x="3287" y="10616"/>
                  <a:pt x="3275" y="10572"/>
                </a:cubicBezTo>
                <a:close/>
                <a:moveTo>
                  <a:pt x="13120" y="10611"/>
                </a:moveTo>
                <a:cubicBezTo>
                  <a:pt x="13120" y="10614"/>
                  <a:pt x="13120" y="10618"/>
                  <a:pt x="13120" y="10622"/>
                </a:cubicBezTo>
                <a:cubicBezTo>
                  <a:pt x="13120" y="10656"/>
                  <a:pt x="13135" y="10685"/>
                  <a:pt x="13155" y="10689"/>
                </a:cubicBezTo>
                <a:cubicBezTo>
                  <a:pt x="13152" y="10676"/>
                  <a:pt x="13149" y="10661"/>
                  <a:pt x="13149" y="10639"/>
                </a:cubicBezTo>
                <a:cubicBezTo>
                  <a:pt x="13140" y="10635"/>
                  <a:pt x="13130" y="10625"/>
                  <a:pt x="13120" y="10611"/>
                </a:cubicBezTo>
                <a:close/>
                <a:moveTo>
                  <a:pt x="5351" y="10624"/>
                </a:moveTo>
                <a:cubicBezTo>
                  <a:pt x="5351" y="10625"/>
                  <a:pt x="5351" y="10627"/>
                  <a:pt x="5351" y="10628"/>
                </a:cubicBezTo>
                <a:cubicBezTo>
                  <a:pt x="5351" y="10638"/>
                  <a:pt x="5352" y="10647"/>
                  <a:pt x="5354" y="10656"/>
                </a:cubicBezTo>
                <a:cubicBezTo>
                  <a:pt x="5358" y="10655"/>
                  <a:pt x="5363" y="10655"/>
                  <a:pt x="5367" y="10654"/>
                </a:cubicBezTo>
                <a:cubicBezTo>
                  <a:pt x="5364" y="10644"/>
                  <a:pt x="5359" y="10630"/>
                  <a:pt x="5351" y="10624"/>
                </a:cubicBezTo>
                <a:close/>
                <a:moveTo>
                  <a:pt x="5413" y="10675"/>
                </a:moveTo>
                <a:cubicBezTo>
                  <a:pt x="5412" y="10680"/>
                  <a:pt x="5412" y="10687"/>
                  <a:pt x="5414" y="10694"/>
                </a:cubicBezTo>
                <a:cubicBezTo>
                  <a:pt x="5415" y="10693"/>
                  <a:pt x="5416" y="10692"/>
                  <a:pt x="5417" y="10691"/>
                </a:cubicBezTo>
                <a:lnTo>
                  <a:pt x="5413" y="10675"/>
                </a:lnTo>
                <a:close/>
                <a:moveTo>
                  <a:pt x="3611" y="10739"/>
                </a:moveTo>
                <a:cubicBezTo>
                  <a:pt x="3588" y="10739"/>
                  <a:pt x="3570" y="10769"/>
                  <a:pt x="3570" y="10807"/>
                </a:cubicBezTo>
                <a:cubicBezTo>
                  <a:pt x="3570" y="10845"/>
                  <a:pt x="3588" y="10876"/>
                  <a:pt x="3611" y="10876"/>
                </a:cubicBezTo>
                <a:cubicBezTo>
                  <a:pt x="3633" y="10876"/>
                  <a:pt x="3652" y="10845"/>
                  <a:pt x="3652" y="10807"/>
                </a:cubicBezTo>
                <a:cubicBezTo>
                  <a:pt x="3652" y="10769"/>
                  <a:pt x="3633" y="10739"/>
                  <a:pt x="3611" y="10739"/>
                </a:cubicBezTo>
                <a:close/>
                <a:moveTo>
                  <a:pt x="3818" y="10739"/>
                </a:moveTo>
                <a:cubicBezTo>
                  <a:pt x="3795" y="10739"/>
                  <a:pt x="3777" y="10769"/>
                  <a:pt x="3777" y="10807"/>
                </a:cubicBezTo>
                <a:cubicBezTo>
                  <a:pt x="3777" y="10845"/>
                  <a:pt x="3795" y="10876"/>
                  <a:pt x="3818" y="10876"/>
                </a:cubicBezTo>
                <a:cubicBezTo>
                  <a:pt x="3841" y="10876"/>
                  <a:pt x="3859" y="10845"/>
                  <a:pt x="3859" y="10807"/>
                </a:cubicBezTo>
                <a:cubicBezTo>
                  <a:pt x="3859" y="10769"/>
                  <a:pt x="3841" y="10739"/>
                  <a:pt x="3818" y="10739"/>
                </a:cubicBezTo>
                <a:close/>
                <a:moveTo>
                  <a:pt x="4033" y="10739"/>
                </a:moveTo>
                <a:cubicBezTo>
                  <a:pt x="4010" y="10739"/>
                  <a:pt x="3992" y="10769"/>
                  <a:pt x="3992" y="10807"/>
                </a:cubicBezTo>
                <a:cubicBezTo>
                  <a:pt x="3992" y="10845"/>
                  <a:pt x="4010" y="10876"/>
                  <a:pt x="4033" y="10876"/>
                </a:cubicBezTo>
                <a:cubicBezTo>
                  <a:pt x="4056" y="10876"/>
                  <a:pt x="4074" y="10845"/>
                  <a:pt x="4074" y="10807"/>
                </a:cubicBezTo>
                <a:cubicBezTo>
                  <a:pt x="4074" y="10769"/>
                  <a:pt x="4056" y="10739"/>
                  <a:pt x="4033" y="10739"/>
                </a:cubicBezTo>
                <a:close/>
                <a:moveTo>
                  <a:pt x="9276" y="10739"/>
                </a:moveTo>
                <a:cubicBezTo>
                  <a:pt x="9254" y="10739"/>
                  <a:pt x="9235" y="10769"/>
                  <a:pt x="9235" y="10807"/>
                </a:cubicBezTo>
                <a:cubicBezTo>
                  <a:pt x="9235" y="10845"/>
                  <a:pt x="9254" y="10876"/>
                  <a:pt x="9276" y="10876"/>
                </a:cubicBezTo>
                <a:cubicBezTo>
                  <a:pt x="9299" y="10876"/>
                  <a:pt x="9317" y="10845"/>
                  <a:pt x="9317" y="10807"/>
                </a:cubicBezTo>
                <a:cubicBezTo>
                  <a:pt x="9317" y="10769"/>
                  <a:pt x="9299" y="10739"/>
                  <a:pt x="9276" y="10739"/>
                </a:cubicBezTo>
                <a:close/>
                <a:moveTo>
                  <a:pt x="9483" y="10739"/>
                </a:moveTo>
                <a:cubicBezTo>
                  <a:pt x="9461" y="10739"/>
                  <a:pt x="9442" y="10769"/>
                  <a:pt x="9442" y="10807"/>
                </a:cubicBezTo>
                <a:cubicBezTo>
                  <a:pt x="9442" y="10845"/>
                  <a:pt x="9461" y="10876"/>
                  <a:pt x="9483" y="10876"/>
                </a:cubicBezTo>
                <a:cubicBezTo>
                  <a:pt x="9506" y="10876"/>
                  <a:pt x="9524" y="10845"/>
                  <a:pt x="9524" y="10807"/>
                </a:cubicBezTo>
                <a:cubicBezTo>
                  <a:pt x="9524" y="10769"/>
                  <a:pt x="9506" y="10739"/>
                  <a:pt x="9483" y="10739"/>
                </a:cubicBezTo>
                <a:close/>
                <a:moveTo>
                  <a:pt x="9698" y="10739"/>
                </a:moveTo>
                <a:cubicBezTo>
                  <a:pt x="9676" y="10739"/>
                  <a:pt x="9657" y="10769"/>
                  <a:pt x="9657" y="10807"/>
                </a:cubicBezTo>
                <a:cubicBezTo>
                  <a:pt x="9657" y="10845"/>
                  <a:pt x="9676" y="10876"/>
                  <a:pt x="9698" y="10876"/>
                </a:cubicBezTo>
                <a:cubicBezTo>
                  <a:pt x="9721" y="10876"/>
                  <a:pt x="9739" y="10845"/>
                  <a:pt x="9739" y="10807"/>
                </a:cubicBezTo>
                <a:cubicBezTo>
                  <a:pt x="9739" y="10769"/>
                  <a:pt x="9721" y="10739"/>
                  <a:pt x="9698" y="10739"/>
                </a:cubicBezTo>
                <a:close/>
                <a:moveTo>
                  <a:pt x="9906" y="10739"/>
                </a:moveTo>
                <a:cubicBezTo>
                  <a:pt x="9883" y="10739"/>
                  <a:pt x="9865" y="10769"/>
                  <a:pt x="9865" y="10807"/>
                </a:cubicBezTo>
                <a:cubicBezTo>
                  <a:pt x="9865" y="10845"/>
                  <a:pt x="9883" y="10876"/>
                  <a:pt x="9906" y="10876"/>
                </a:cubicBezTo>
                <a:cubicBezTo>
                  <a:pt x="9928" y="10876"/>
                  <a:pt x="9947" y="10845"/>
                  <a:pt x="9947" y="10807"/>
                </a:cubicBezTo>
                <a:cubicBezTo>
                  <a:pt x="9947" y="10769"/>
                  <a:pt x="9928" y="10739"/>
                  <a:pt x="9906" y="10739"/>
                </a:cubicBezTo>
                <a:close/>
                <a:moveTo>
                  <a:pt x="10121" y="10739"/>
                </a:moveTo>
                <a:cubicBezTo>
                  <a:pt x="10098" y="10739"/>
                  <a:pt x="10080" y="10769"/>
                  <a:pt x="10080" y="10807"/>
                </a:cubicBezTo>
                <a:cubicBezTo>
                  <a:pt x="10080" y="10845"/>
                  <a:pt x="10098" y="10876"/>
                  <a:pt x="10121" y="10876"/>
                </a:cubicBezTo>
                <a:cubicBezTo>
                  <a:pt x="10143" y="10876"/>
                  <a:pt x="10162" y="10845"/>
                  <a:pt x="10162" y="10807"/>
                </a:cubicBezTo>
                <a:cubicBezTo>
                  <a:pt x="10162" y="10769"/>
                  <a:pt x="10143" y="10739"/>
                  <a:pt x="10121" y="10739"/>
                </a:cubicBezTo>
                <a:close/>
                <a:moveTo>
                  <a:pt x="10328" y="10739"/>
                </a:moveTo>
                <a:cubicBezTo>
                  <a:pt x="10305" y="10739"/>
                  <a:pt x="10287" y="10769"/>
                  <a:pt x="10287" y="10807"/>
                </a:cubicBezTo>
                <a:cubicBezTo>
                  <a:pt x="10287" y="10845"/>
                  <a:pt x="10305" y="10876"/>
                  <a:pt x="10328" y="10876"/>
                </a:cubicBezTo>
                <a:cubicBezTo>
                  <a:pt x="10351" y="10876"/>
                  <a:pt x="10369" y="10845"/>
                  <a:pt x="10369" y="10807"/>
                </a:cubicBezTo>
                <a:cubicBezTo>
                  <a:pt x="10369" y="10769"/>
                  <a:pt x="10351" y="10739"/>
                  <a:pt x="10328" y="10739"/>
                </a:cubicBezTo>
                <a:close/>
                <a:moveTo>
                  <a:pt x="10535" y="10739"/>
                </a:moveTo>
                <a:cubicBezTo>
                  <a:pt x="10513" y="10739"/>
                  <a:pt x="10494" y="10769"/>
                  <a:pt x="10494" y="10807"/>
                </a:cubicBezTo>
                <a:cubicBezTo>
                  <a:pt x="10494" y="10845"/>
                  <a:pt x="10513" y="10876"/>
                  <a:pt x="10535" y="10876"/>
                </a:cubicBezTo>
                <a:cubicBezTo>
                  <a:pt x="10558" y="10876"/>
                  <a:pt x="10576" y="10845"/>
                  <a:pt x="10576" y="10807"/>
                </a:cubicBezTo>
                <a:cubicBezTo>
                  <a:pt x="10576" y="10769"/>
                  <a:pt x="10558" y="10739"/>
                  <a:pt x="10535" y="10739"/>
                </a:cubicBezTo>
                <a:close/>
                <a:moveTo>
                  <a:pt x="10750" y="10739"/>
                </a:moveTo>
                <a:cubicBezTo>
                  <a:pt x="10727" y="10739"/>
                  <a:pt x="10709" y="10769"/>
                  <a:pt x="10709" y="10807"/>
                </a:cubicBezTo>
                <a:cubicBezTo>
                  <a:pt x="10709" y="10845"/>
                  <a:pt x="10727" y="10876"/>
                  <a:pt x="10750" y="10876"/>
                </a:cubicBezTo>
                <a:cubicBezTo>
                  <a:pt x="10773" y="10876"/>
                  <a:pt x="10791" y="10845"/>
                  <a:pt x="10791" y="10807"/>
                </a:cubicBezTo>
                <a:cubicBezTo>
                  <a:pt x="10791" y="10769"/>
                  <a:pt x="10773" y="10739"/>
                  <a:pt x="10750" y="10739"/>
                </a:cubicBezTo>
                <a:close/>
                <a:moveTo>
                  <a:pt x="10957" y="10739"/>
                </a:moveTo>
                <a:cubicBezTo>
                  <a:pt x="10935" y="10739"/>
                  <a:pt x="10916" y="10769"/>
                  <a:pt x="10916" y="10807"/>
                </a:cubicBezTo>
                <a:cubicBezTo>
                  <a:pt x="10916" y="10845"/>
                  <a:pt x="10935" y="10876"/>
                  <a:pt x="10957" y="10876"/>
                </a:cubicBezTo>
                <a:cubicBezTo>
                  <a:pt x="10980" y="10876"/>
                  <a:pt x="10998" y="10845"/>
                  <a:pt x="10998" y="10807"/>
                </a:cubicBezTo>
                <a:cubicBezTo>
                  <a:pt x="10998" y="10769"/>
                  <a:pt x="10980" y="10739"/>
                  <a:pt x="10957" y="10739"/>
                </a:cubicBezTo>
                <a:close/>
                <a:moveTo>
                  <a:pt x="11165" y="10739"/>
                </a:moveTo>
                <a:cubicBezTo>
                  <a:pt x="11142" y="10739"/>
                  <a:pt x="11124" y="10769"/>
                  <a:pt x="11124" y="10807"/>
                </a:cubicBezTo>
                <a:cubicBezTo>
                  <a:pt x="11124" y="10845"/>
                  <a:pt x="11142" y="10876"/>
                  <a:pt x="11165" y="10876"/>
                </a:cubicBezTo>
                <a:cubicBezTo>
                  <a:pt x="11187" y="10876"/>
                  <a:pt x="11206" y="10845"/>
                  <a:pt x="11206" y="10807"/>
                </a:cubicBezTo>
                <a:cubicBezTo>
                  <a:pt x="11206" y="10769"/>
                  <a:pt x="11187" y="10739"/>
                  <a:pt x="11165" y="10739"/>
                </a:cubicBezTo>
                <a:close/>
                <a:moveTo>
                  <a:pt x="11380" y="10739"/>
                </a:moveTo>
                <a:cubicBezTo>
                  <a:pt x="11357" y="10739"/>
                  <a:pt x="11339" y="10769"/>
                  <a:pt x="11339" y="10807"/>
                </a:cubicBezTo>
                <a:cubicBezTo>
                  <a:pt x="11339" y="10845"/>
                  <a:pt x="11357" y="10876"/>
                  <a:pt x="11380" y="10876"/>
                </a:cubicBezTo>
                <a:cubicBezTo>
                  <a:pt x="11402" y="10876"/>
                  <a:pt x="11421" y="10845"/>
                  <a:pt x="11421" y="10807"/>
                </a:cubicBezTo>
                <a:cubicBezTo>
                  <a:pt x="11421" y="10769"/>
                  <a:pt x="11402" y="10739"/>
                  <a:pt x="11380" y="10739"/>
                </a:cubicBezTo>
                <a:close/>
                <a:moveTo>
                  <a:pt x="11587" y="10739"/>
                </a:moveTo>
                <a:cubicBezTo>
                  <a:pt x="11564" y="10739"/>
                  <a:pt x="11546" y="10769"/>
                  <a:pt x="11546" y="10807"/>
                </a:cubicBezTo>
                <a:cubicBezTo>
                  <a:pt x="11546" y="10845"/>
                  <a:pt x="11564" y="10876"/>
                  <a:pt x="11587" y="10876"/>
                </a:cubicBezTo>
                <a:cubicBezTo>
                  <a:pt x="11610" y="10876"/>
                  <a:pt x="11628" y="10845"/>
                  <a:pt x="11628" y="10807"/>
                </a:cubicBezTo>
                <a:cubicBezTo>
                  <a:pt x="11628" y="10769"/>
                  <a:pt x="11610" y="10739"/>
                  <a:pt x="11587" y="10739"/>
                </a:cubicBezTo>
                <a:close/>
                <a:moveTo>
                  <a:pt x="11794" y="10739"/>
                </a:moveTo>
                <a:cubicBezTo>
                  <a:pt x="11771" y="10739"/>
                  <a:pt x="11753" y="10769"/>
                  <a:pt x="11753" y="10807"/>
                </a:cubicBezTo>
                <a:cubicBezTo>
                  <a:pt x="11753" y="10845"/>
                  <a:pt x="11771" y="10876"/>
                  <a:pt x="11794" y="10876"/>
                </a:cubicBezTo>
                <a:cubicBezTo>
                  <a:pt x="11817" y="10876"/>
                  <a:pt x="11835" y="10845"/>
                  <a:pt x="11835" y="10807"/>
                </a:cubicBezTo>
                <a:cubicBezTo>
                  <a:pt x="11835" y="10769"/>
                  <a:pt x="11817" y="10739"/>
                  <a:pt x="11794" y="10739"/>
                </a:cubicBezTo>
                <a:close/>
                <a:moveTo>
                  <a:pt x="12009" y="10739"/>
                </a:moveTo>
                <a:cubicBezTo>
                  <a:pt x="11986" y="10739"/>
                  <a:pt x="11968" y="10769"/>
                  <a:pt x="11968" y="10807"/>
                </a:cubicBezTo>
                <a:cubicBezTo>
                  <a:pt x="11968" y="10845"/>
                  <a:pt x="11986" y="10876"/>
                  <a:pt x="12009" y="10876"/>
                </a:cubicBezTo>
                <a:cubicBezTo>
                  <a:pt x="12032" y="10876"/>
                  <a:pt x="12050" y="10845"/>
                  <a:pt x="12050" y="10807"/>
                </a:cubicBezTo>
                <a:cubicBezTo>
                  <a:pt x="12050" y="10769"/>
                  <a:pt x="12032" y="10739"/>
                  <a:pt x="12009" y="10739"/>
                </a:cubicBezTo>
                <a:close/>
                <a:moveTo>
                  <a:pt x="12200" y="10739"/>
                </a:moveTo>
                <a:cubicBezTo>
                  <a:pt x="12186" y="10749"/>
                  <a:pt x="12175" y="10773"/>
                  <a:pt x="12175" y="10802"/>
                </a:cubicBezTo>
                <a:cubicBezTo>
                  <a:pt x="12175" y="10839"/>
                  <a:pt x="12194" y="10870"/>
                  <a:pt x="12216" y="10870"/>
                </a:cubicBezTo>
                <a:cubicBezTo>
                  <a:pt x="12223" y="10870"/>
                  <a:pt x="12229" y="10867"/>
                  <a:pt x="12235" y="10862"/>
                </a:cubicBezTo>
                <a:lnTo>
                  <a:pt x="12218" y="10802"/>
                </a:lnTo>
                <a:lnTo>
                  <a:pt x="12216" y="10796"/>
                </a:lnTo>
                <a:lnTo>
                  <a:pt x="12200" y="10739"/>
                </a:lnTo>
                <a:close/>
                <a:moveTo>
                  <a:pt x="12424" y="10739"/>
                </a:moveTo>
                <a:cubicBezTo>
                  <a:pt x="12401" y="10739"/>
                  <a:pt x="12383" y="10769"/>
                  <a:pt x="12383" y="10807"/>
                </a:cubicBezTo>
                <a:cubicBezTo>
                  <a:pt x="12383" y="10845"/>
                  <a:pt x="12401" y="10876"/>
                  <a:pt x="12424" y="10876"/>
                </a:cubicBezTo>
                <a:cubicBezTo>
                  <a:pt x="12446" y="10876"/>
                  <a:pt x="12465" y="10845"/>
                  <a:pt x="12465" y="10807"/>
                </a:cubicBezTo>
                <a:cubicBezTo>
                  <a:pt x="12465" y="10769"/>
                  <a:pt x="12446" y="10739"/>
                  <a:pt x="12424" y="10739"/>
                </a:cubicBezTo>
                <a:close/>
                <a:moveTo>
                  <a:pt x="12639" y="10739"/>
                </a:moveTo>
                <a:cubicBezTo>
                  <a:pt x="12616" y="10739"/>
                  <a:pt x="12598" y="10769"/>
                  <a:pt x="12598" y="10807"/>
                </a:cubicBezTo>
                <a:cubicBezTo>
                  <a:pt x="12598" y="10845"/>
                  <a:pt x="12616" y="10876"/>
                  <a:pt x="12639" y="10876"/>
                </a:cubicBezTo>
                <a:cubicBezTo>
                  <a:pt x="12661" y="10876"/>
                  <a:pt x="12680" y="10845"/>
                  <a:pt x="12680" y="10807"/>
                </a:cubicBezTo>
                <a:cubicBezTo>
                  <a:pt x="12680" y="10769"/>
                  <a:pt x="12661" y="10739"/>
                  <a:pt x="12639" y="10739"/>
                </a:cubicBezTo>
                <a:close/>
                <a:moveTo>
                  <a:pt x="12846" y="10739"/>
                </a:moveTo>
                <a:cubicBezTo>
                  <a:pt x="12823" y="10739"/>
                  <a:pt x="12805" y="10769"/>
                  <a:pt x="12805" y="10807"/>
                </a:cubicBezTo>
                <a:cubicBezTo>
                  <a:pt x="12805" y="10845"/>
                  <a:pt x="12823" y="10876"/>
                  <a:pt x="12846" y="10876"/>
                </a:cubicBezTo>
                <a:cubicBezTo>
                  <a:pt x="12868" y="10876"/>
                  <a:pt x="12887" y="10845"/>
                  <a:pt x="12887" y="10807"/>
                </a:cubicBezTo>
                <a:cubicBezTo>
                  <a:pt x="12887" y="10769"/>
                  <a:pt x="12868" y="10739"/>
                  <a:pt x="12846" y="10739"/>
                </a:cubicBezTo>
                <a:close/>
                <a:moveTo>
                  <a:pt x="13053" y="10739"/>
                </a:moveTo>
                <a:cubicBezTo>
                  <a:pt x="13030" y="10739"/>
                  <a:pt x="13012" y="10769"/>
                  <a:pt x="13012" y="10807"/>
                </a:cubicBezTo>
                <a:cubicBezTo>
                  <a:pt x="13012" y="10845"/>
                  <a:pt x="13030" y="10876"/>
                  <a:pt x="13053" y="10876"/>
                </a:cubicBezTo>
                <a:cubicBezTo>
                  <a:pt x="13076" y="10876"/>
                  <a:pt x="13094" y="10845"/>
                  <a:pt x="13094" y="10807"/>
                </a:cubicBezTo>
                <a:cubicBezTo>
                  <a:pt x="13094" y="10769"/>
                  <a:pt x="13076" y="10739"/>
                  <a:pt x="13053" y="10739"/>
                </a:cubicBezTo>
                <a:close/>
                <a:moveTo>
                  <a:pt x="13475" y="10739"/>
                </a:moveTo>
                <a:cubicBezTo>
                  <a:pt x="13472" y="10739"/>
                  <a:pt x="13469" y="10739"/>
                  <a:pt x="13466" y="10740"/>
                </a:cubicBezTo>
                <a:cubicBezTo>
                  <a:pt x="13456" y="10763"/>
                  <a:pt x="13447" y="10786"/>
                  <a:pt x="13437" y="10807"/>
                </a:cubicBezTo>
                <a:cubicBezTo>
                  <a:pt x="13436" y="10809"/>
                  <a:pt x="13435" y="10811"/>
                  <a:pt x="13434" y="10814"/>
                </a:cubicBezTo>
                <a:cubicBezTo>
                  <a:pt x="13436" y="10848"/>
                  <a:pt x="13454" y="10876"/>
                  <a:pt x="13475" y="10876"/>
                </a:cubicBezTo>
                <a:cubicBezTo>
                  <a:pt x="13494" y="10876"/>
                  <a:pt x="13510" y="10853"/>
                  <a:pt x="13515" y="10824"/>
                </a:cubicBezTo>
                <a:cubicBezTo>
                  <a:pt x="13514" y="10819"/>
                  <a:pt x="13512" y="10816"/>
                  <a:pt x="13511" y="10811"/>
                </a:cubicBezTo>
                <a:lnTo>
                  <a:pt x="13511" y="10807"/>
                </a:lnTo>
                <a:cubicBezTo>
                  <a:pt x="13511" y="10807"/>
                  <a:pt x="13511" y="10776"/>
                  <a:pt x="13511" y="10776"/>
                </a:cubicBezTo>
                <a:cubicBezTo>
                  <a:pt x="13504" y="10754"/>
                  <a:pt x="13491" y="10739"/>
                  <a:pt x="13475" y="10739"/>
                </a:cubicBezTo>
                <a:close/>
                <a:moveTo>
                  <a:pt x="13685" y="10739"/>
                </a:moveTo>
                <a:cubicBezTo>
                  <a:pt x="13678" y="10739"/>
                  <a:pt x="13671" y="10743"/>
                  <a:pt x="13665" y="10748"/>
                </a:cubicBezTo>
                <a:cubicBezTo>
                  <a:pt x="13671" y="10749"/>
                  <a:pt x="13678" y="10750"/>
                  <a:pt x="13685" y="10751"/>
                </a:cubicBezTo>
                <a:cubicBezTo>
                  <a:pt x="13695" y="10753"/>
                  <a:pt x="13704" y="10756"/>
                  <a:pt x="13714" y="10759"/>
                </a:cubicBezTo>
                <a:cubicBezTo>
                  <a:pt x="13707" y="10747"/>
                  <a:pt x="13697" y="10739"/>
                  <a:pt x="13685" y="10739"/>
                </a:cubicBezTo>
                <a:close/>
                <a:moveTo>
                  <a:pt x="13897" y="10739"/>
                </a:moveTo>
                <a:cubicBezTo>
                  <a:pt x="13876" y="10739"/>
                  <a:pt x="13859" y="10766"/>
                  <a:pt x="13857" y="10800"/>
                </a:cubicBezTo>
                <a:cubicBezTo>
                  <a:pt x="13858" y="10801"/>
                  <a:pt x="13860" y="10800"/>
                  <a:pt x="13860" y="10799"/>
                </a:cubicBezTo>
                <a:lnTo>
                  <a:pt x="13897" y="10794"/>
                </a:lnTo>
                <a:lnTo>
                  <a:pt x="13935" y="10790"/>
                </a:lnTo>
                <a:cubicBezTo>
                  <a:pt x="13935" y="10789"/>
                  <a:pt x="13936" y="10788"/>
                  <a:pt x="13936" y="10787"/>
                </a:cubicBezTo>
                <a:cubicBezTo>
                  <a:pt x="13931" y="10759"/>
                  <a:pt x="13915" y="10739"/>
                  <a:pt x="13897" y="10739"/>
                </a:cubicBezTo>
                <a:close/>
                <a:moveTo>
                  <a:pt x="14105" y="10739"/>
                </a:moveTo>
                <a:cubicBezTo>
                  <a:pt x="14095" y="10739"/>
                  <a:pt x="14086" y="10745"/>
                  <a:pt x="14079" y="10755"/>
                </a:cubicBezTo>
                <a:cubicBezTo>
                  <a:pt x="14088" y="10754"/>
                  <a:pt x="14097" y="10753"/>
                  <a:pt x="14105" y="10754"/>
                </a:cubicBezTo>
                <a:cubicBezTo>
                  <a:pt x="14112" y="10755"/>
                  <a:pt x="14118" y="10756"/>
                  <a:pt x="14125" y="10760"/>
                </a:cubicBezTo>
                <a:cubicBezTo>
                  <a:pt x="14133" y="10765"/>
                  <a:pt x="14140" y="10779"/>
                  <a:pt x="14146" y="10797"/>
                </a:cubicBezTo>
                <a:cubicBezTo>
                  <a:pt x="14143" y="10764"/>
                  <a:pt x="14126" y="10739"/>
                  <a:pt x="14105" y="10739"/>
                </a:cubicBezTo>
                <a:close/>
                <a:moveTo>
                  <a:pt x="14312" y="10739"/>
                </a:moveTo>
                <a:cubicBezTo>
                  <a:pt x="14289" y="10739"/>
                  <a:pt x="14271" y="10769"/>
                  <a:pt x="14271" y="10807"/>
                </a:cubicBezTo>
                <a:cubicBezTo>
                  <a:pt x="14271" y="10845"/>
                  <a:pt x="14289" y="10876"/>
                  <a:pt x="14312" y="10876"/>
                </a:cubicBezTo>
                <a:cubicBezTo>
                  <a:pt x="14335" y="10876"/>
                  <a:pt x="14353" y="10845"/>
                  <a:pt x="14353" y="10807"/>
                </a:cubicBezTo>
                <a:cubicBezTo>
                  <a:pt x="14353" y="10769"/>
                  <a:pt x="14335" y="10739"/>
                  <a:pt x="14312" y="10739"/>
                </a:cubicBezTo>
                <a:close/>
                <a:moveTo>
                  <a:pt x="14527" y="10739"/>
                </a:moveTo>
                <a:cubicBezTo>
                  <a:pt x="14504" y="10739"/>
                  <a:pt x="14486" y="10769"/>
                  <a:pt x="14486" y="10807"/>
                </a:cubicBezTo>
                <a:cubicBezTo>
                  <a:pt x="14486" y="10845"/>
                  <a:pt x="14504" y="10876"/>
                  <a:pt x="14527" y="10876"/>
                </a:cubicBezTo>
                <a:cubicBezTo>
                  <a:pt x="14550" y="10876"/>
                  <a:pt x="14568" y="10845"/>
                  <a:pt x="14568" y="10807"/>
                </a:cubicBezTo>
                <a:cubicBezTo>
                  <a:pt x="14568" y="10769"/>
                  <a:pt x="14550" y="10739"/>
                  <a:pt x="14527" y="10739"/>
                </a:cubicBezTo>
                <a:close/>
                <a:moveTo>
                  <a:pt x="14734" y="10739"/>
                </a:moveTo>
                <a:cubicBezTo>
                  <a:pt x="14712" y="10739"/>
                  <a:pt x="14693" y="10769"/>
                  <a:pt x="14693" y="10807"/>
                </a:cubicBezTo>
                <a:cubicBezTo>
                  <a:pt x="14693" y="10845"/>
                  <a:pt x="14712" y="10876"/>
                  <a:pt x="14734" y="10876"/>
                </a:cubicBezTo>
                <a:cubicBezTo>
                  <a:pt x="14757" y="10876"/>
                  <a:pt x="14775" y="10845"/>
                  <a:pt x="14775" y="10807"/>
                </a:cubicBezTo>
                <a:cubicBezTo>
                  <a:pt x="14775" y="10769"/>
                  <a:pt x="14757" y="10739"/>
                  <a:pt x="14734" y="10739"/>
                </a:cubicBezTo>
                <a:close/>
                <a:moveTo>
                  <a:pt x="14942" y="10739"/>
                </a:moveTo>
                <a:cubicBezTo>
                  <a:pt x="14919" y="10739"/>
                  <a:pt x="14901" y="10769"/>
                  <a:pt x="14901" y="10807"/>
                </a:cubicBezTo>
                <a:cubicBezTo>
                  <a:pt x="14901" y="10845"/>
                  <a:pt x="14919" y="10876"/>
                  <a:pt x="14942" y="10876"/>
                </a:cubicBezTo>
                <a:cubicBezTo>
                  <a:pt x="14964" y="10876"/>
                  <a:pt x="14983" y="10845"/>
                  <a:pt x="14983" y="10807"/>
                </a:cubicBezTo>
                <a:cubicBezTo>
                  <a:pt x="14983" y="10769"/>
                  <a:pt x="14964" y="10739"/>
                  <a:pt x="14942" y="10739"/>
                </a:cubicBezTo>
                <a:close/>
                <a:moveTo>
                  <a:pt x="15157" y="10739"/>
                </a:moveTo>
                <a:cubicBezTo>
                  <a:pt x="15134" y="10739"/>
                  <a:pt x="15116" y="10769"/>
                  <a:pt x="15116" y="10807"/>
                </a:cubicBezTo>
                <a:cubicBezTo>
                  <a:pt x="15116" y="10845"/>
                  <a:pt x="15134" y="10876"/>
                  <a:pt x="15157" y="10876"/>
                </a:cubicBezTo>
                <a:cubicBezTo>
                  <a:pt x="15179" y="10876"/>
                  <a:pt x="15198" y="10845"/>
                  <a:pt x="15198" y="10807"/>
                </a:cubicBezTo>
                <a:cubicBezTo>
                  <a:pt x="15198" y="10769"/>
                  <a:pt x="15179" y="10739"/>
                  <a:pt x="15157" y="10739"/>
                </a:cubicBezTo>
                <a:close/>
                <a:moveTo>
                  <a:pt x="15364" y="10739"/>
                </a:moveTo>
                <a:cubicBezTo>
                  <a:pt x="15341" y="10739"/>
                  <a:pt x="15323" y="10769"/>
                  <a:pt x="15323" y="10807"/>
                </a:cubicBezTo>
                <a:cubicBezTo>
                  <a:pt x="15323" y="10845"/>
                  <a:pt x="15341" y="10876"/>
                  <a:pt x="15364" y="10876"/>
                </a:cubicBezTo>
                <a:cubicBezTo>
                  <a:pt x="15386" y="10876"/>
                  <a:pt x="15405" y="10845"/>
                  <a:pt x="15405" y="10807"/>
                </a:cubicBezTo>
                <a:cubicBezTo>
                  <a:pt x="15405" y="10769"/>
                  <a:pt x="15386" y="10739"/>
                  <a:pt x="15364" y="10739"/>
                </a:cubicBezTo>
                <a:close/>
                <a:moveTo>
                  <a:pt x="15579" y="10739"/>
                </a:moveTo>
                <a:cubicBezTo>
                  <a:pt x="15556" y="10739"/>
                  <a:pt x="15538" y="10769"/>
                  <a:pt x="15538" y="10807"/>
                </a:cubicBezTo>
                <a:cubicBezTo>
                  <a:pt x="15538" y="10845"/>
                  <a:pt x="15556" y="10876"/>
                  <a:pt x="15579" y="10876"/>
                </a:cubicBezTo>
                <a:cubicBezTo>
                  <a:pt x="15601" y="10876"/>
                  <a:pt x="15620" y="10845"/>
                  <a:pt x="15620" y="10807"/>
                </a:cubicBezTo>
                <a:cubicBezTo>
                  <a:pt x="15620" y="10769"/>
                  <a:pt x="15601" y="10739"/>
                  <a:pt x="15579" y="10739"/>
                </a:cubicBezTo>
                <a:close/>
                <a:moveTo>
                  <a:pt x="15786" y="10739"/>
                </a:moveTo>
                <a:cubicBezTo>
                  <a:pt x="15763" y="10739"/>
                  <a:pt x="15745" y="10769"/>
                  <a:pt x="15745" y="10807"/>
                </a:cubicBezTo>
                <a:cubicBezTo>
                  <a:pt x="15745" y="10845"/>
                  <a:pt x="15763" y="10876"/>
                  <a:pt x="15786" y="10876"/>
                </a:cubicBezTo>
                <a:cubicBezTo>
                  <a:pt x="15809" y="10876"/>
                  <a:pt x="15827" y="10845"/>
                  <a:pt x="15827" y="10807"/>
                </a:cubicBezTo>
                <a:cubicBezTo>
                  <a:pt x="15827" y="10769"/>
                  <a:pt x="15809" y="10739"/>
                  <a:pt x="15786" y="10739"/>
                </a:cubicBezTo>
                <a:close/>
                <a:moveTo>
                  <a:pt x="15993" y="10739"/>
                </a:moveTo>
                <a:cubicBezTo>
                  <a:pt x="15971" y="10739"/>
                  <a:pt x="15952" y="10769"/>
                  <a:pt x="15952" y="10807"/>
                </a:cubicBezTo>
                <a:cubicBezTo>
                  <a:pt x="15952" y="10845"/>
                  <a:pt x="15971" y="10876"/>
                  <a:pt x="15993" y="10876"/>
                </a:cubicBezTo>
                <a:cubicBezTo>
                  <a:pt x="16016" y="10876"/>
                  <a:pt x="16034" y="10845"/>
                  <a:pt x="16034" y="10807"/>
                </a:cubicBezTo>
                <a:cubicBezTo>
                  <a:pt x="16034" y="10769"/>
                  <a:pt x="16016" y="10739"/>
                  <a:pt x="15993" y="10739"/>
                </a:cubicBezTo>
                <a:close/>
                <a:moveTo>
                  <a:pt x="16208" y="10739"/>
                </a:moveTo>
                <a:cubicBezTo>
                  <a:pt x="16186" y="10739"/>
                  <a:pt x="16167" y="10769"/>
                  <a:pt x="16167" y="10807"/>
                </a:cubicBezTo>
                <a:cubicBezTo>
                  <a:pt x="16167" y="10845"/>
                  <a:pt x="16186" y="10876"/>
                  <a:pt x="16208" y="10876"/>
                </a:cubicBezTo>
                <a:cubicBezTo>
                  <a:pt x="16231" y="10876"/>
                  <a:pt x="16249" y="10845"/>
                  <a:pt x="16249" y="10807"/>
                </a:cubicBezTo>
                <a:cubicBezTo>
                  <a:pt x="16249" y="10769"/>
                  <a:pt x="16231" y="10739"/>
                  <a:pt x="16208" y="10739"/>
                </a:cubicBezTo>
                <a:close/>
                <a:moveTo>
                  <a:pt x="16416" y="10739"/>
                </a:moveTo>
                <a:cubicBezTo>
                  <a:pt x="16393" y="10739"/>
                  <a:pt x="16375" y="10769"/>
                  <a:pt x="16375" y="10807"/>
                </a:cubicBezTo>
                <a:cubicBezTo>
                  <a:pt x="16375" y="10845"/>
                  <a:pt x="16393" y="10876"/>
                  <a:pt x="16416" y="10876"/>
                </a:cubicBezTo>
                <a:cubicBezTo>
                  <a:pt x="16438" y="10876"/>
                  <a:pt x="16457" y="10845"/>
                  <a:pt x="16457" y="10807"/>
                </a:cubicBezTo>
                <a:cubicBezTo>
                  <a:pt x="16457" y="10769"/>
                  <a:pt x="16438" y="10739"/>
                  <a:pt x="16416" y="10739"/>
                </a:cubicBezTo>
                <a:close/>
                <a:moveTo>
                  <a:pt x="16623" y="10739"/>
                </a:moveTo>
                <a:cubicBezTo>
                  <a:pt x="16600" y="10739"/>
                  <a:pt x="16582" y="10769"/>
                  <a:pt x="16582" y="10807"/>
                </a:cubicBezTo>
                <a:cubicBezTo>
                  <a:pt x="16582" y="10845"/>
                  <a:pt x="16600" y="10876"/>
                  <a:pt x="16623" y="10876"/>
                </a:cubicBezTo>
                <a:cubicBezTo>
                  <a:pt x="16645" y="10876"/>
                  <a:pt x="16664" y="10845"/>
                  <a:pt x="16664" y="10807"/>
                </a:cubicBezTo>
                <a:cubicBezTo>
                  <a:pt x="16664" y="10769"/>
                  <a:pt x="16645" y="10739"/>
                  <a:pt x="16623" y="10739"/>
                </a:cubicBezTo>
                <a:close/>
                <a:moveTo>
                  <a:pt x="16838" y="10739"/>
                </a:moveTo>
                <a:cubicBezTo>
                  <a:pt x="16815" y="10739"/>
                  <a:pt x="16797" y="10769"/>
                  <a:pt x="16797" y="10807"/>
                </a:cubicBezTo>
                <a:cubicBezTo>
                  <a:pt x="16797" y="10845"/>
                  <a:pt x="16815" y="10876"/>
                  <a:pt x="16838" y="10876"/>
                </a:cubicBezTo>
                <a:cubicBezTo>
                  <a:pt x="16860" y="10876"/>
                  <a:pt x="16879" y="10845"/>
                  <a:pt x="16879" y="10807"/>
                </a:cubicBezTo>
                <a:cubicBezTo>
                  <a:pt x="16879" y="10769"/>
                  <a:pt x="16860" y="10739"/>
                  <a:pt x="16838" y="10739"/>
                </a:cubicBezTo>
                <a:close/>
                <a:moveTo>
                  <a:pt x="17045" y="10739"/>
                </a:moveTo>
                <a:cubicBezTo>
                  <a:pt x="17022" y="10739"/>
                  <a:pt x="17004" y="10769"/>
                  <a:pt x="17004" y="10807"/>
                </a:cubicBezTo>
                <a:cubicBezTo>
                  <a:pt x="17004" y="10845"/>
                  <a:pt x="17022" y="10876"/>
                  <a:pt x="17045" y="10876"/>
                </a:cubicBezTo>
                <a:cubicBezTo>
                  <a:pt x="17068" y="10876"/>
                  <a:pt x="17086" y="10845"/>
                  <a:pt x="17086" y="10807"/>
                </a:cubicBezTo>
                <a:cubicBezTo>
                  <a:pt x="17086" y="10769"/>
                  <a:pt x="17068" y="10739"/>
                  <a:pt x="17045" y="10739"/>
                </a:cubicBezTo>
                <a:close/>
                <a:moveTo>
                  <a:pt x="17252" y="10739"/>
                </a:moveTo>
                <a:cubicBezTo>
                  <a:pt x="17230" y="10739"/>
                  <a:pt x="17211" y="10769"/>
                  <a:pt x="17211" y="10807"/>
                </a:cubicBezTo>
                <a:cubicBezTo>
                  <a:pt x="17211" y="10845"/>
                  <a:pt x="17230" y="10876"/>
                  <a:pt x="17252" y="10876"/>
                </a:cubicBezTo>
                <a:cubicBezTo>
                  <a:pt x="17260" y="10876"/>
                  <a:pt x="17267" y="10872"/>
                  <a:pt x="17273" y="10866"/>
                </a:cubicBezTo>
                <a:cubicBezTo>
                  <a:pt x="17274" y="10860"/>
                  <a:pt x="17276" y="10853"/>
                  <a:pt x="17276" y="10846"/>
                </a:cubicBezTo>
                <a:cubicBezTo>
                  <a:pt x="17280" y="10846"/>
                  <a:pt x="17284" y="10845"/>
                  <a:pt x="17287" y="10843"/>
                </a:cubicBezTo>
                <a:cubicBezTo>
                  <a:pt x="17291" y="10832"/>
                  <a:pt x="17293" y="10820"/>
                  <a:pt x="17293" y="10807"/>
                </a:cubicBezTo>
                <a:cubicBezTo>
                  <a:pt x="17293" y="10769"/>
                  <a:pt x="17275" y="10739"/>
                  <a:pt x="17252" y="10739"/>
                </a:cubicBezTo>
                <a:close/>
                <a:moveTo>
                  <a:pt x="17468" y="10752"/>
                </a:moveTo>
                <a:cubicBezTo>
                  <a:pt x="17467" y="10752"/>
                  <a:pt x="17466" y="10753"/>
                  <a:pt x="17464" y="10753"/>
                </a:cubicBezTo>
                <a:cubicBezTo>
                  <a:pt x="17455" y="10757"/>
                  <a:pt x="17445" y="10775"/>
                  <a:pt x="17436" y="10799"/>
                </a:cubicBezTo>
                <a:cubicBezTo>
                  <a:pt x="17432" y="10807"/>
                  <a:pt x="17429" y="10815"/>
                  <a:pt x="17426" y="10824"/>
                </a:cubicBezTo>
                <a:cubicBezTo>
                  <a:pt x="17432" y="10849"/>
                  <a:pt x="17447" y="10867"/>
                  <a:pt x="17464" y="10867"/>
                </a:cubicBezTo>
                <a:cubicBezTo>
                  <a:pt x="17475" y="10867"/>
                  <a:pt x="17484" y="10860"/>
                  <a:pt x="17492" y="10849"/>
                </a:cubicBezTo>
                <a:cubicBezTo>
                  <a:pt x="17492" y="10830"/>
                  <a:pt x="17491" y="10813"/>
                  <a:pt x="17490" y="10799"/>
                </a:cubicBezTo>
                <a:cubicBezTo>
                  <a:pt x="17487" y="10771"/>
                  <a:pt x="17480" y="10752"/>
                  <a:pt x="17468" y="10752"/>
                </a:cubicBezTo>
                <a:close/>
                <a:moveTo>
                  <a:pt x="3293" y="10905"/>
                </a:moveTo>
                <a:cubicBezTo>
                  <a:pt x="3297" y="10914"/>
                  <a:pt x="3301" y="10918"/>
                  <a:pt x="3310" y="10930"/>
                </a:cubicBezTo>
                <a:cubicBezTo>
                  <a:pt x="3318" y="10940"/>
                  <a:pt x="3325" y="10956"/>
                  <a:pt x="3332" y="10974"/>
                </a:cubicBezTo>
                <a:cubicBezTo>
                  <a:pt x="3332" y="10974"/>
                  <a:pt x="3332" y="10974"/>
                  <a:pt x="3332" y="10973"/>
                </a:cubicBezTo>
                <a:cubicBezTo>
                  <a:pt x="3332" y="10937"/>
                  <a:pt x="3315" y="10907"/>
                  <a:pt x="3293" y="10905"/>
                </a:cubicBezTo>
                <a:close/>
                <a:moveTo>
                  <a:pt x="3711" y="10905"/>
                </a:moveTo>
                <a:cubicBezTo>
                  <a:pt x="3688" y="10905"/>
                  <a:pt x="3669" y="10936"/>
                  <a:pt x="3669" y="10974"/>
                </a:cubicBezTo>
                <a:cubicBezTo>
                  <a:pt x="3669" y="11011"/>
                  <a:pt x="3688" y="11042"/>
                  <a:pt x="3711" y="11042"/>
                </a:cubicBezTo>
                <a:cubicBezTo>
                  <a:pt x="3733" y="11042"/>
                  <a:pt x="3752" y="11011"/>
                  <a:pt x="3752" y="10974"/>
                </a:cubicBezTo>
                <a:cubicBezTo>
                  <a:pt x="3752" y="10936"/>
                  <a:pt x="3733" y="10905"/>
                  <a:pt x="3711" y="10905"/>
                </a:cubicBezTo>
                <a:close/>
                <a:moveTo>
                  <a:pt x="3925" y="10905"/>
                </a:moveTo>
                <a:cubicBezTo>
                  <a:pt x="3903" y="10905"/>
                  <a:pt x="3884" y="10936"/>
                  <a:pt x="3884" y="10974"/>
                </a:cubicBezTo>
                <a:cubicBezTo>
                  <a:pt x="3884" y="11011"/>
                  <a:pt x="3903" y="11042"/>
                  <a:pt x="3925" y="11042"/>
                </a:cubicBezTo>
                <a:cubicBezTo>
                  <a:pt x="3948" y="11042"/>
                  <a:pt x="3966" y="11011"/>
                  <a:pt x="3966" y="10974"/>
                </a:cubicBezTo>
                <a:cubicBezTo>
                  <a:pt x="3966" y="10936"/>
                  <a:pt x="3948" y="10905"/>
                  <a:pt x="3925" y="10905"/>
                </a:cubicBezTo>
                <a:close/>
                <a:moveTo>
                  <a:pt x="4133" y="10905"/>
                </a:moveTo>
                <a:cubicBezTo>
                  <a:pt x="4110" y="10905"/>
                  <a:pt x="4092" y="10936"/>
                  <a:pt x="4092" y="10974"/>
                </a:cubicBezTo>
                <a:cubicBezTo>
                  <a:pt x="4092" y="11011"/>
                  <a:pt x="4110" y="11042"/>
                  <a:pt x="4133" y="11042"/>
                </a:cubicBezTo>
                <a:cubicBezTo>
                  <a:pt x="4148" y="11042"/>
                  <a:pt x="4162" y="11027"/>
                  <a:pt x="4169" y="11005"/>
                </a:cubicBezTo>
                <a:lnTo>
                  <a:pt x="4169" y="10956"/>
                </a:lnTo>
                <a:cubicBezTo>
                  <a:pt x="4169" y="10953"/>
                  <a:pt x="4170" y="10950"/>
                  <a:pt x="4170" y="10946"/>
                </a:cubicBezTo>
                <a:cubicBezTo>
                  <a:pt x="4164" y="10922"/>
                  <a:pt x="4149" y="10905"/>
                  <a:pt x="4133" y="10905"/>
                </a:cubicBezTo>
                <a:close/>
                <a:moveTo>
                  <a:pt x="9384" y="10905"/>
                </a:moveTo>
                <a:cubicBezTo>
                  <a:pt x="9361" y="10905"/>
                  <a:pt x="9343" y="10936"/>
                  <a:pt x="9343" y="10974"/>
                </a:cubicBezTo>
                <a:cubicBezTo>
                  <a:pt x="9343" y="11011"/>
                  <a:pt x="9361" y="11042"/>
                  <a:pt x="9384" y="11042"/>
                </a:cubicBezTo>
                <a:cubicBezTo>
                  <a:pt x="9406" y="11042"/>
                  <a:pt x="9425" y="11011"/>
                  <a:pt x="9425" y="10974"/>
                </a:cubicBezTo>
                <a:cubicBezTo>
                  <a:pt x="9425" y="10936"/>
                  <a:pt x="9406" y="10905"/>
                  <a:pt x="9384" y="10905"/>
                </a:cubicBezTo>
                <a:close/>
                <a:moveTo>
                  <a:pt x="9591" y="10905"/>
                </a:moveTo>
                <a:cubicBezTo>
                  <a:pt x="9568" y="10905"/>
                  <a:pt x="9550" y="10936"/>
                  <a:pt x="9550" y="10974"/>
                </a:cubicBezTo>
                <a:cubicBezTo>
                  <a:pt x="9550" y="11011"/>
                  <a:pt x="9568" y="11042"/>
                  <a:pt x="9591" y="11042"/>
                </a:cubicBezTo>
                <a:cubicBezTo>
                  <a:pt x="9614" y="11042"/>
                  <a:pt x="9632" y="11011"/>
                  <a:pt x="9632" y="10974"/>
                </a:cubicBezTo>
                <a:cubicBezTo>
                  <a:pt x="9632" y="10936"/>
                  <a:pt x="9614" y="10905"/>
                  <a:pt x="9591" y="10905"/>
                </a:cubicBezTo>
                <a:close/>
                <a:moveTo>
                  <a:pt x="9806" y="10905"/>
                </a:moveTo>
                <a:cubicBezTo>
                  <a:pt x="9783" y="10905"/>
                  <a:pt x="9765" y="10936"/>
                  <a:pt x="9765" y="10974"/>
                </a:cubicBezTo>
                <a:cubicBezTo>
                  <a:pt x="9765" y="11011"/>
                  <a:pt x="9783" y="11042"/>
                  <a:pt x="9806" y="11042"/>
                </a:cubicBezTo>
                <a:cubicBezTo>
                  <a:pt x="9828" y="11042"/>
                  <a:pt x="9847" y="11011"/>
                  <a:pt x="9847" y="10974"/>
                </a:cubicBezTo>
                <a:cubicBezTo>
                  <a:pt x="9847" y="10936"/>
                  <a:pt x="9828" y="10905"/>
                  <a:pt x="9806" y="10905"/>
                </a:cubicBezTo>
                <a:close/>
                <a:moveTo>
                  <a:pt x="10013" y="10905"/>
                </a:moveTo>
                <a:cubicBezTo>
                  <a:pt x="9990" y="10905"/>
                  <a:pt x="9972" y="10936"/>
                  <a:pt x="9972" y="10974"/>
                </a:cubicBezTo>
                <a:cubicBezTo>
                  <a:pt x="9972" y="11011"/>
                  <a:pt x="9990" y="11042"/>
                  <a:pt x="10013" y="11042"/>
                </a:cubicBezTo>
                <a:cubicBezTo>
                  <a:pt x="10036" y="11042"/>
                  <a:pt x="10054" y="11011"/>
                  <a:pt x="10054" y="10974"/>
                </a:cubicBezTo>
                <a:cubicBezTo>
                  <a:pt x="10054" y="10936"/>
                  <a:pt x="10036" y="10905"/>
                  <a:pt x="10013" y="10905"/>
                </a:cubicBezTo>
                <a:close/>
                <a:moveTo>
                  <a:pt x="10220" y="10905"/>
                </a:moveTo>
                <a:cubicBezTo>
                  <a:pt x="10198" y="10905"/>
                  <a:pt x="10179" y="10936"/>
                  <a:pt x="10179" y="10974"/>
                </a:cubicBezTo>
                <a:cubicBezTo>
                  <a:pt x="10179" y="11011"/>
                  <a:pt x="10198" y="11042"/>
                  <a:pt x="10220" y="11042"/>
                </a:cubicBezTo>
                <a:cubicBezTo>
                  <a:pt x="10243" y="11042"/>
                  <a:pt x="10261" y="11011"/>
                  <a:pt x="10261" y="10974"/>
                </a:cubicBezTo>
                <a:cubicBezTo>
                  <a:pt x="10261" y="10936"/>
                  <a:pt x="10243" y="10905"/>
                  <a:pt x="10220" y="10905"/>
                </a:cubicBezTo>
                <a:close/>
                <a:moveTo>
                  <a:pt x="10435" y="10905"/>
                </a:moveTo>
                <a:cubicBezTo>
                  <a:pt x="10413" y="10905"/>
                  <a:pt x="10394" y="10936"/>
                  <a:pt x="10394" y="10974"/>
                </a:cubicBezTo>
                <a:cubicBezTo>
                  <a:pt x="10394" y="11011"/>
                  <a:pt x="10413" y="11042"/>
                  <a:pt x="10435" y="11042"/>
                </a:cubicBezTo>
                <a:cubicBezTo>
                  <a:pt x="10458" y="11042"/>
                  <a:pt x="10476" y="11011"/>
                  <a:pt x="10476" y="10974"/>
                </a:cubicBezTo>
                <a:cubicBezTo>
                  <a:pt x="10476" y="10936"/>
                  <a:pt x="10458" y="10905"/>
                  <a:pt x="10435" y="10905"/>
                </a:cubicBezTo>
                <a:close/>
                <a:moveTo>
                  <a:pt x="10643" y="10905"/>
                </a:moveTo>
                <a:cubicBezTo>
                  <a:pt x="10620" y="10905"/>
                  <a:pt x="10602" y="10936"/>
                  <a:pt x="10602" y="10974"/>
                </a:cubicBezTo>
                <a:cubicBezTo>
                  <a:pt x="10602" y="11011"/>
                  <a:pt x="10620" y="11042"/>
                  <a:pt x="10643" y="11042"/>
                </a:cubicBezTo>
                <a:cubicBezTo>
                  <a:pt x="10665" y="11042"/>
                  <a:pt x="10684" y="11011"/>
                  <a:pt x="10684" y="10974"/>
                </a:cubicBezTo>
                <a:cubicBezTo>
                  <a:pt x="10684" y="10936"/>
                  <a:pt x="10665" y="10905"/>
                  <a:pt x="10643" y="10905"/>
                </a:cubicBezTo>
                <a:close/>
                <a:moveTo>
                  <a:pt x="10850" y="10905"/>
                </a:moveTo>
                <a:cubicBezTo>
                  <a:pt x="10827" y="10905"/>
                  <a:pt x="10809" y="10936"/>
                  <a:pt x="10809" y="10974"/>
                </a:cubicBezTo>
                <a:cubicBezTo>
                  <a:pt x="10809" y="11011"/>
                  <a:pt x="10827" y="11042"/>
                  <a:pt x="10850" y="11042"/>
                </a:cubicBezTo>
                <a:cubicBezTo>
                  <a:pt x="10873" y="11042"/>
                  <a:pt x="10891" y="11011"/>
                  <a:pt x="10891" y="10974"/>
                </a:cubicBezTo>
                <a:cubicBezTo>
                  <a:pt x="10891" y="10936"/>
                  <a:pt x="10873" y="10905"/>
                  <a:pt x="10850" y="10905"/>
                </a:cubicBezTo>
                <a:close/>
                <a:moveTo>
                  <a:pt x="11065" y="10905"/>
                </a:moveTo>
                <a:cubicBezTo>
                  <a:pt x="11042" y="10905"/>
                  <a:pt x="11024" y="10936"/>
                  <a:pt x="11024" y="10974"/>
                </a:cubicBezTo>
                <a:cubicBezTo>
                  <a:pt x="11024" y="11011"/>
                  <a:pt x="11042" y="11042"/>
                  <a:pt x="11065" y="11042"/>
                </a:cubicBezTo>
                <a:cubicBezTo>
                  <a:pt x="11087" y="11042"/>
                  <a:pt x="11106" y="11011"/>
                  <a:pt x="11106" y="10974"/>
                </a:cubicBezTo>
                <a:cubicBezTo>
                  <a:pt x="11106" y="10936"/>
                  <a:pt x="11087" y="10905"/>
                  <a:pt x="11065" y="10905"/>
                </a:cubicBezTo>
                <a:close/>
                <a:moveTo>
                  <a:pt x="11272" y="10905"/>
                </a:moveTo>
                <a:cubicBezTo>
                  <a:pt x="11249" y="10905"/>
                  <a:pt x="11231" y="10936"/>
                  <a:pt x="11231" y="10974"/>
                </a:cubicBezTo>
                <a:cubicBezTo>
                  <a:pt x="11231" y="11011"/>
                  <a:pt x="11249" y="11042"/>
                  <a:pt x="11272" y="11042"/>
                </a:cubicBezTo>
                <a:cubicBezTo>
                  <a:pt x="11295" y="11042"/>
                  <a:pt x="11313" y="11011"/>
                  <a:pt x="11313" y="10974"/>
                </a:cubicBezTo>
                <a:cubicBezTo>
                  <a:pt x="11313" y="10936"/>
                  <a:pt x="11295" y="10905"/>
                  <a:pt x="11272" y="10905"/>
                </a:cubicBezTo>
                <a:close/>
                <a:moveTo>
                  <a:pt x="11479" y="10905"/>
                </a:moveTo>
                <a:cubicBezTo>
                  <a:pt x="11457" y="10905"/>
                  <a:pt x="11438" y="10936"/>
                  <a:pt x="11438" y="10974"/>
                </a:cubicBezTo>
                <a:cubicBezTo>
                  <a:pt x="11438" y="11011"/>
                  <a:pt x="11457" y="11042"/>
                  <a:pt x="11479" y="11042"/>
                </a:cubicBezTo>
                <a:cubicBezTo>
                  <a:pt x="11502" y="11042"/>
                  <a:pt x="11520" y="11011"/>
                  <a:pt x="11520" y="10974"/>
                </a:cubicBezTo>
                <a:cubicBezTo>
                  <a:pt x="11520" y="10936"/>
                  <a:pt x="11502" y="10905"/>
                  <a:pt x="11479" y="10905"/>
                </a:cubicBezTo>
                <a:close/>
                <a:moveTo>
                  <a:pt x="11694" y="10905"/>
                </a:moveTo>
                <a:cubicBezTo>
                  <a:pt x="11672" y="10905"/>
                  <a:pt x="11653" y="10936"/>
                  <a:pt x="11653" y="10974"/>
                </a:cubicBezTo>
                <a:cubicBezTo>
                  <a:pt x="11653" y="11011"/>
                  <a:pt x="11672" y="11042"/>
                  <a:pt x="11694" y="11042"/>
                </a:cubicBezTo>
                <a:cubicBezTo>
                  <a:pt x="11717" y="11042"/>
                  <a:pt x="11735" y="11011"/>
                  <a:pt x="11735" y="10974"/>
                </a:cubicBezTo>
                <a:cubicBezTo>
                  <a:pt x="11735" y="10936"/>
                  <a:pt x="11717" y="10905"/>
                  <a:pt x="11694" y="10905"/>
                </a:cubicBezTo>
                <a:close/>
                <a:moveTo>
                  <a:pt x="11902" y="10905"/>
                </a:moveTo>
                <a:cubicBezTo>
                  <a:pt x="11879" y="10905"/>
                  <a:pt x="11861" y="10936"/>
                  <a:pt x="11861" y="10974"/>
                </a:cubicBezTo>
                <a:cubicBezTo>
                  <a:pt x="11861" y="11011"/>
                  <a:pt x="11879" y="11042"/>
                  <a:pt x="11902" y="11042"/>
                </a:cubicBezTo>
                <a:cubicBezTo>
                  <a:pt x="11924" y="11042"/>
                  <a:pt x="11943" y="11011"/>
                  <a:pt x="11943" y="10974"/>
                </a:cubicBezTo>
                <a:cubicBezTo>
                  <a:pt x="11943" y="10936"/>
                  <a:pt x="11924" y="10905"/>
                  <a:pt x="11902" y="10905"/>
                </a:cubicBezTo>
                <a:close/>
                <a:moveTo>
                  <a:pt x="12109" y="10905"/>
                </a:moveTo>
                <a:cubicBezTo>
                  <a:pt x="12086" y="10905"/>
                  <a:pt x="12068" y="10936"/>
                  <a:pt x="12068" y="10974"/>
                </a:cubicBezTo>
                <a:cubicBezTo>
                  <a:pt x="12068" y="11011"/>
                  <a:pt x="12086" y="11042"/>
                  <a:pt x="12109" y="11042"/>
                </a:cubicBezTo>
                <a:cubicBezTo>
                  <a:pt x="12132" y="11042"/>
                  <a:pt x="12150" y="11011"/>
                  <a:pt x="12150" y="10974"/>
                </a:cubicBezTo>
                <a:cubicBezTo>
                  <a:pt x="12150" y="10936"/>
                  <a:pt x="12132" y="10905"/>
                  <a:pt x="12109" y="10905"/>
                </a:cubicBezTo>
                <a:close/>
                <a:moveTo>
                  <a:pt x="12531" y="10905"/>
                </a:moveTo>
                <a:cubicBezTo>
                  <a:pt x="12508" y="10905"/>
                  <a:pt x="12490" y="10936"/>
                  <a:pt x="12490" y="10974"/>
                </a:cubicBezTo>
                <a:cubicBezTo>
                  <a:pt x="12490" y="11011"/>
                  <a:pt x="12508" y="11042"/>
                  <a:pt x="12531" y="11042"/>
                </a:cubicBezTo>
                <a:cubicBezTo>
                  <a:pt x="12554" y="11042"/>
                  <a:pt x="12572" y="11011"/>
                  <a:pt x="12572" y="10974"/>
                </a:cubicBezTo>
                <a:cubicBezTo>
                  <a:pt x="12572" y="10936"/>
                  <a:pt x="12554" y="10905"/>
                  <a:pt x="12531" y="10905"/>
                </a:cubicBezTo>
                <a:close/>
                <a:moveTo>
                  <a:pt x="12738" y="10905"/>
                </a:moveTo>
                <a:cubicBezTo>
                  <a:pt x="12716" y="10905"/>
                  <a:pt x="12697" y="10936"/>
                  <a:pt x="12697" y="10974"/>
                </a:cubicBezTo>
                <a:cubicBezTo>
                  <a:pt x="12697" y="11011"/>
                  <a:pt x="12716" y="11042"/>
                  <a:pt x="12738" y="11042"/>
                </a:cubicBezTo>
                <a:cubicBezTo>
                  <a:pt x="12761" y="11042"/>
                  <a:pt x="12779" y="11011"/>
                  <a:pt x="12779" y="10974"/>
                </a:cubicBezTo>
                <a:cubicBezTo>
                  <a:pt x="12779" y="10936"/>
                  <a:pt x="12761" y="10905"/>
                  <a:pt x="12738" y="10905"/>
                </a:cubicBezTo>
                <a:close/>
                <a:moveTo>
                  <a:pt x="12953" y="10905"/>
                </a:moveTo>
                <a:cubicBezTo>
                  <a:pt x="12931" y="10905"/>
                  <a:pt x="12912" y="10936"/>
                  <a:pt x="12912" y="10974"/>
                </a:cubicBezTo>
                <a:cubicBezTo>
                  <a:pt x="12912" y="11011"/>
                  <a:pt x="12931" y="11042"/>
                  <a:pt x="12953" y="11042"/>
                </a:cubicBezTo>
                <a:cubicBezTo>
                  <a:pt x="12976" y="11042"/>
                  <a:pt x="12994" y="11011"/>
                  <a:pt x="12994" y="10974"/>
                </a:cubicBezTo>
                <a:cubicBezTo>
                  <a:pt x="12994" y="10936"/>
                  <a:pt x="12976" y="10905"/>
                  <a:pt x="12953" y="10905"/>
                </a:cubicBezTo>
                <a:close/>
                <a:moveTo>
                  <a:pt x="13161" y="10905"/>
                </a:moveTo>
                <a:cubicBezTo>
                  <a:pt x="13138" y="10905"/>
                  <a:pt x="13120" y="10936"/>
                  <a:pt x="13120" y="10974"/>
                </a:cubicBezTo>
                <a:cubicBezTo>
                  <a:pt x="13120" y="11011"/>
                  <a:pt x="13138" y="11042"/>
                  <a:pt x="13161" y="11042"/>
                </a:cubicBezTo>
                <a:cubicBezTo>
                  <a:pt x="13183" y="11042"/>
                  <a:pt x="13202" y="11011"/>
                  <a:pt x="13202" y="10974"/>
                </a:cubicBezTo>
                <a:cubicBezTo>
                  <a:pt x="13202" y="10936"/>
                  <a:pt x="13183" y="10905"/>
                  <a:pt x="13161" y="10905"/>
                </a:cubicBezTo>
                <a:close/>
                <a:moveTo>
                  <a:pt x="13368" y="10905"/>
                </a:moveTo>
                <a:cubicBezTo>
                  <a:pt x="13367" y="10905"/>
                  <a:pt x="13366" y="10906"/>
                  <a:pt x="13364" y="10906"/>
                </a:cubicBezTo>
                <a:cubicBezTo>
                  <a:pt x="13358" y="10911"/>
                  <a:pt x="13350" y="10916"/>
                  <a:pt x="13343" y="10920"/>
                </a:cubicBezTo>
                <a:cubicBezTo>
                  <a:pt x="13333" y="10932"/>
                  <a:pt x="13327" y="10952"/>
                  <a:pt x="13327" y="10974"/>
                </a:cubicBezTo>
                <a:cubicBezTo>
                  <a:pt x="13327" y="11011"/>
                  <a:pt x="13345" y="11042"/>
                  <a:pt x="13368" y="11042"/>
                </a:cubicBezTo>
                <a:cubicBezTo>
                  <a:pt x="13391" y="11042"/>
                  <a:pt x="13409" y="11011"/>
                  <a:pt x="13409" y="10974"/>
                </a:cubicBezTo>
                <a:cubicBezTo>
                  <a:pt x="13409" y="10936"/>
                  <a:pt x="13391" y="10905"/>
                  <a:pt x="13368" y="10905"/>
                </a:cubicBezTo>
                <a:close/>
                <a:moveTo>
                  <a:pt x="14208" y="10905"/>
                </a:moveTo>
                <a:cubicBezTo>
                  <a:pt x="14197" y="10905"/>
                  <a:pt x="14186" y="10913"/>
                  <a:pt x="14179" y="10925"/>
                </a:cubicBezTo>
                <a:cubicBezTo>
                  <a:pt x="14190" y="10957"/>
                  <a:pt x="14211" y="10995"/>
                  <a:pt x="14235" y="11024"/>
                </a:cubicBezTo>
                <a:cubicBezTo>
                  <a:pt x="14243" y="11011"/>
                  <a:pt x="14249" y="10993"/>
                  <a:pt x="14249" y="10974"/>
                </a:cubicBezTo>
                <a:cubicBezTo>
                  <a:pt x="14249" y="10936"/>
                  <a:pt x="14230" y="10905"/>
                  <a:pt x="14208" y="10905"/>
                </a:cubicBezTo>
                <a:close/>
                <a:moveTo>
                  <a:pt x="14420" y="10905"/>
                </a:moveTo>
                <a:cubicBezTo>
                  <a:pt x="14397" y="10905"/>
                  <a:pt x="14379" y="10936"/>
                  <a:pt x="14379" y="10974"/>
                </a:cubicBezTo>
                <a:cubicBezTo>
                  <a:pt x="14379" y="11011"/>
                  <a:pt x="14397" y="11042"/>
                  <a:pt x="14420" y="11042"/>
                </a:cubicBezTo>
                <a:cubicBezTo>
                  <a:pt x="14442" y="11042"/>
                  <a:pt x="14461" y="11011"/>
                  <a:pt x="14461" y="10974"/>
                </a:cubicBezTo>
                <a:cubicBezTo>
                  <a:pt x="14461" y="10936"/>
                  <a:pt x="14442" y="10905"/>
                  <a:pt x="14420" y="10905"/>
                </a:cubicBezTo>
                <a:close/>
                <a:moveTo>
                  <a:pt x="14627" y="10905"/>
                </a:moveTo>
                <a:cubicBezTo>
                  <a:pt x="14604" y="10905"/>
                  <a:pt x="14586" y="10936"/>
                  <a:pt x="14586" y="10974"/>
                </a:cubicBezTo>
                <a:cubicBezTo>
                  <a:pt x="14586" y="11011"/>
                  <a:pt x="14604" y="11042"/>
                  <a:pt x="14627" y="11042"/>
                </a:cubicBezTo>
                <a:cubicBezTo>
                  <a:pt x="14649" y="11042"/>
                  <a:pt x="14668" y="11011"/>
                  <a:pt x="14668" y="10974"/>
                </a:cubicBezTo>
                <a:cubicBezTo>
                  <a:pt x="14668" y="10936"/>
                  <a:pt x="14649" y="10905"/>
                  <a:pt x="14627" y="10905"/>
                </a:cubicBezTo>
                <a:close/>
                <a:moveTo>
                  <a:pt x="14842" y="10905"/>
                </a:moveTo>
                <a:cubicBezTo>
                  <a:pt x="14819" y="10905"/>
                  <a:pt x="14801" y="10936"/>
                  <a:pt x="14801" y="10974"/>
                </a:cubicBezTo>
                <a:cubicBezTo>
                  <a:pt x="14801" y="11011"/>
                  <a:pt x="14819" y="11042"/>
                  <a:pt x="14842" y="11042"/>
                </a:cubicBezTo>
                <a:cubicBezTo>
                  <a:pt x="14864" y="11042"/>
                  <a:pt x="14883" y="11011"/>
                  <a:pt x="14883" y="10974"/>
                </a:cubicBezTo>
                <a:cubicBezTo>
                  <a:pt x="14883" y="10936"/>
                  <a:pt x="14864" y="10905"/>
                  <a:pt x="14842" y="10905"/>
                </a:cubicBezTo>
                <a:close/>
                <a:moveTo>
                  <a:pt x="15049" y="10905"/>
                </a:moveTo>
                <a:cubicBezTo>
                  <a:pt x="15026" y="10905"/>
                  <a:pt x="15008" y="10936"/>
                  <a:pt x="15008" y="10974"/>
                </a:cubicBezTo>
                <a:cubicBezTo>
                  <a:pt x="15008" y="11011"/>
                  <a:pt x="15026" y="11042"/>
                  <a:pt x="15049" y="11042"/>
                </a:cubicBezTo>
                <a:cubicBezTo>
                  <a:pt x="15072" y="11042"/>
                  <a:pt x="15090" y="11011"/>
                  <a:pt x="15090" y="10974"/>
                </a:cubicBezTo>
                <a:cubicBezTo>
                  <a:pt x="15090" y="10936"/>
                  <a:pt x="15072" y="10905"/>
                  <a:pt x="15049" y="10905"/>
                </a:cubicBezTo>
                <a:close/>
                <a:moveTo>
                  <a:pt x="15256" y="10905"/>
                </a:moveTo>
                <a:cubicBezTo>
                  <a:pt x="15234" y="10905"/>
                  <a:pt x="15215" y="10936"/>
                  <a:pt x="15215" y="10974"/>
                </a:cubicBezTo>
                <a:cubicBezTo>
                  <a:pt x="15215" y="11011"/>
                  <a:pt x="15234" y="11042"/>
                  <a:pt x="15256" y="11042"/>
                </a:cubicBezTo>
                <a:cubicBezTo>
                  <a:pt x="15279" y="11042"/>
                  <a:pt x="15297" y="11011"/>
                  <a:pt x="15297" y="10974"/>
                </a:cubicBezTo>
                <a:cubicBezTo>
                  <a:pt x="15297" y="10936"/>
                  <a:pt x="15279" y="10905"/>
                  <a:pt x="15256" y="10905"/>
                </a:cubicBezTo>
                <a:close/>
                <a:moveTo>
                  <a:pt x="15471" y="10905"/>
                </a:moveTo>
                <a:cubicBezTo>
                  <a:pt x="15449" y="10905"/>
                  <a:pt x="15430" y="10936"/>
                  <a:pt x="15430" y="10974"/>
                </a:cubicBezTo>
                <a:cubicBezTo>
                  <a:pt x="15430" y="11011"/>
                  <a:pt x="15449" y="11042"/>
                  <a:pt x="15471" y="11042"/>
                </a:cubicBezTo>
                <a:cubicBezTo>
                  <a:pt x="15494" y="11042"/>
                  <a:pt x="15512" y="11011"/>
                  <a:pt x="15512" y="10974"/>
                </a:cubicBezTo>
                <a:cubicBezTo>
                  <a:pt x="15512" y="10936"/>
                  <a:pt x="15494" y="10905"/>
                  <a:pt x="15471" y="10905"/>
                </a:cubicBezTo>
                <a:close/>
                <a:moveTo>
                  <a:pt x="15679" y="10905"/>
                </a:moveTo>
                <a:cubicBezTo>
                  <a:pt x="15656" y="10905"/>
                  <a:pt x="15638" y="10936"/>
                  <a:pt x="15638" y="10974"/>
                </a:cubicBezTo>
                <a:cubicBezTo>
                  <a:pt x="15638" y="11011"/>
                  <a:pt x="15656" y="11042"/>
                  <a:pt x="15679" y="11042"/>
                </a:cubicBezTo>
                <a:cubicBezTo>
                  <a:pt x="15701" y="11042"/>
                  <a:pt x="15720" y="11011"/>
                  <a:pt x="15720" y="10974"/>
                </a:cubicBezTo>
                <a:cubicBezTo>
                  <a:pt x="15720" y="10936"/>
                  <a:pt x="15701" y="10905"/>
                  <a:pt x="15679" y="10905"/>
                </a:cubicBezTo>
                <a:close/>
                <a:moveTo>
                  <a:pt x="15894" y="10905"/>
                </a:moveTo>
                <a:cubicBezTo>
                  <a:pt x="15871" y="10905"/>
                  <a:pt x="15853" y="10936"/>
                  <a:pt x="15853" y="10974"/>
                </a:cubicBezTo>
                <a:cubicBezTo>
                  <a:pt x="15853" y="11011"/>
                  <a:pt x="15871" y="11042"/>
                  <a:pt x="15894" y="11042"/>
                </a:cubicBezTo>
                <a:cubicBezTo>
                  <a:pt x="15916" y="11042"/>
                  <a:pt x="15935" y="11011"/>
                  <a:pt x="15935" y="10974"/>
                </a:cubicBezTo>
                <a:cubicBezTo>
                  <a:pt x="15935" y="10936"/>
                  <a:pt x="15916" y="10905"/>
                  <a:pt x="15894" y="10905"/>
                </a:cubicBezTo>
                <a:close/>
                <a:moveTo>
                  <a:pt x="16101" y="10905"/>
                </a:moveTo>
                <a:cubicBezTo>
                  <a:pt x="16078" y="10905"/>
                  <a:pt x="16060" y="10936"/>
                  <a:pt x="16060" y="10974"/>
                </a:cubicBezTo>
                <a:cubicBezTo>
                  <a:pt x="16060" y="11011"/>
                  <a:pt x="16078" y="11042"/>
                  <a:pt x="16101" y="11042"/>
                </a:cubicBezTo>
                <a:cubicBezTo>
                  <a:pt x="16123" y="11042"/>
                  <a:pt x="16142" y="11011"/>
                  <a:pt x="16142" y="10974"/>
                </a:cubicBezTo>
                <a:cubicBezTo>
                  <a:pt x="16142" y="10936"/>
                  <a:pt x="16123" y="10905"/>
                  <a:pt x="16101" y="10905"/>
                </a:cubicBezTo>
                <a:close/>
                <a:moveTo>
                  <a:pt x="16308" y="10905"/>
                </a:moveTo>
                <a:cubicBezTo>
                  <a:pt x="16285" y="10905"/>
                  <a:pt x="16267" y="10936"/>
                  <a:pt x="16267" y="10974"/>
                </a:cubicBezTo>
                <a:cubicBezTo>
                  <a:pt x="16267" y="11011"/>
                  <a:pt x="16285" y="11042"/>
                  <a:pt x="16308" y="11042"/>
                </a:cubicBezTo>
                <a:cubicBezTo>
                  <a:pt x="16331" y="11042"/>
                  <a:pt x="16349" y="11011"/>
                  <a:pt x="16349" y="10974"/>
                </a:cubicBezTo>
                <a:cubicBezTo>
                  <a:pt x="16349" y="10936"/>
                  <a:pt x="16331" y="10905"/>
                  <a:pt x="16308" y="10905"/>
                </a:cubicBezTo>
                <a:close/>
                <a:moveTo>
                  <a:pt x="16523" y="10905"/>
                </a:moveTo>
                <a:cubicBezTo>
                  <a:pt x="16500" y="10905"/>
                  <a:pt x="16482" y="10936"/>
                  <a:pt x="16482" y="10974"/>
                </a:cubicBezTo>
                <a:cubicBezTo>
                  <a:pt x="16482" y="11011"/>
                  <a:pt x="16500" y="11042"/>
                  <a:pt x="16523" y="11042"/>
                </a:cubicBezTo>
                <a:cubicBezTo>
                  <a:pt x="16546" y="11042"/>
                  <a:pt x="16564" y="11011"/>
                  <a:pt x="16564" y="10974"/>
                </a:cubicBezTo>
                <a:cubicBezTo>
                  <a:pt x="16564" y="10936"/>
                  <a:pt x="16546" y="10905"/>
                  <a:pt x="16523" y="10905"/>
                </a:cubicBezTo>
                <a:close/>
                <a:moveTo>
                  <a:pt x="16730" y="10905"/>
                </a:moveTo>
                <a:cubicBezTo>
                  <a:pt x="16708" y="10905"/>
                  <a:pt x="16689" y="10936"/>
                  <a:pt x="16689" y="10974"/>
                </a:cubicBezTo>
                <a:cubicBezTo>
                  <a:pt x="16689" y="11011"/>
                  <a:pt x="16708" y="11042"/>
                  <a:pt x="16730" y="11042"/>
                </a:cubicBezTo>
                <a:cubicBezTo>
                  <a:pt x="16753" y="11042"/>
                  <a:pt x="16771" y="11011"/>
                  <a:pt x="16771" y="10974"/>
                </a:cubicBezTo>
                <a:cubicBezTo>
                  <a:pt x="16771" y="10936"/>
                  <a:pt x="16753" y="10905"/>
                  <a:pt x="16730" y="10905"/>
                </a:cubicBezTo>
                <a:close/>
                <a:moveTo>
                  <a:pt x="16938" y="10905"/>
                </a:moveTo>
                <a:cubicBezTo>
                  <a:pt x="16915" y="10905"/>
                  <a:pt x="16897" y="10936"/>
                  <a:pt x="16897" y="10974"/>
                </a:cubicBezTo>
                <a:cubicBezTo>
                  <a:pt x="16897" y="11011"/>
                  <a:pt x="16915" y="11042"/>
                  <a:pt x="16938" y="11042"/>
                </a:cubicBezTo>
                <a:cubicBezTo>
                  <a:pt x="16960" y="11042"/>
                  <a:pt x="16979" y="11011"/>
                  <a:pt x="16979" y="10974"/>
                </a:cubicBezTo>
                <a:cubicBezTo>
                  <a:pt x="16979" y="10936"/>
                  <a:pt x="16960" y="10905"/>
                  <a:pt x="16938" y="10905"/>
                </a:cubicBezTo>
                <a:close/>
                <a:moveTo>
                  <a:pt x="17153" y="10905"/>
                </a:moveTo>
                <a:cubicBezTo>
                  <a:pt x="17130" y="10905"/>
                  <a:pt x="17111" y="10936"/>
                  <a:pt x="17111" y="10974"/>
                </a:cubicBezTo>
                <a:cubicBezTo>
                  <a:pt x="17111" y="11011"/>
                  <a:pt x="17130" y="11042"/>
                  <a:pt x="17153" y="11042"/>
                </a:cubicBezTo>
                <a:cubicBezTo>
                  <a:pt x="17161" y="11042"/>
                  <a:pt x="17168" y="11038"/>
                  <a:pt x="17175" y="11031"/>
                </a:cubicBezTo>
                <a:cubicBezTo>
                  <a:pt x="17179" y="11025"/>
                  <a:pt x="17183" y="11019"/>
                  <a:pt x="17186" y="11012"/>
                </a:cubicBezTo>
                <a:cubicBezTo>
                  <a:pt x="17191" y="11001"/>
                  <a:pt x="17194" y="10988"/>
                  <a:pt x="17194" y="10974"/>
                </a:cubicBezTo>
                <a:cubicBezTo>
                  <a:pt x="17194" y="10936"/>
                  <a:pt x="17175" y="10905"/>
                  <a:pt x="17153" y="10905"/>
                </a:cubicBezTo>
                <a:close/>
                <a:moveTo>
                  <a:pt x="5376" y="10918"/>
                </a:moveTo>
                <a:cubicBezTo>
                  <a:pt x="5369" y="10924"/>
                  <a:pt x="5363" y="10932"/>
                  <a:pt x="5358" y="10944"/>
                </a:cubicBezTo>
                <a:cubicBezTo>
                  <a:pt x="5360" y="10945"/>
                  <a:pt x="5363" y="10946"/>
                  <a:pt x="5366" y="10946"/>
                </a:cubicBezTo>
                <a:cubicBezTo>
                  <a:pt x="5370" y="10946"/>
                  <a:pt x="5376" y="10933"/>
                  <a:pt x="5376" y="10925"/>
                </a:cubicBezTo>
                <a:cubicBezTo>
                  <a:pt x="5376" y="10922"/>
                  <a:pt x="5376" y="10920"/>
                  <a:pt x="5376" y="10918"/>
                </a:cubicBezTo>
                <a:close/>
                <a:moveTo>
                  <a:pt x="9192" y="10918"/>
                </a:moveTo>
                <a:cubicBezTo>
                  <a:pt x="9182" y="10962"/>
                  <a:pt x="9173" y="11005"/>
                  <a:pt x="9166" y="11045"/>
                </a:cubicBezTo>
                <a:cubicBezTo>
                  <a:pt x="9168" y="11045"/>
                  <a:pt x="9170" y="11046"/>
                  <a:pt x="9172" y="11046"/>
                </a:cubicBezTo>
                <a:cubicBezTo>
                  <a:pt x="9194" y="11046"/>
                  <a:pt x="9213" y="11015"/>
                  <a:pt x="9213" y="10978"/>
                </a:cubicBezTo>
                <a:cubicBezTo>
                  <a:pt x="9213" y="10952"/>
                  <a:pt x="9204" y="10930"/>
                  <a:pt x="9192" y="10918"/>
                </a:cubicBezTo>
                <a:close/>
                <a:moveTo>
                  <a:pt x="13561" y="10918"/>
                </a:moveTo>
                <a:cubicBezTo>
                  <a:pt x="13549" y="10930"/>
                  <a:pt x="13542" y="10951"/>
                  <a:pt x="13542" y="10976"/>
                </a:cubicBezTo>
                <a:cubicBezTo>
                  <a:pt x="13542" y="11013"/>
                  <a:pt x="13560" y="11044"/>
                  <a:pt x="13583" y="11044"/>
                </a:cubicBezTo>
                <a:cubicBezTo>
                  <a:pt x="13605" y="11044"/>
                  <a:pt x="13624" y="11013"/>
                  <a:pt x="13624" y="10976"/>
                </a:cubicBezTo>
                <a:cubicBezTo>
                  <a:pt x="13624" y="10975"/>
                  <a:pt x="13624" y="10974"/>
                  <a:pt x="13624" y="10974"/>
                </a:cubicBezTo>
                <a:cubicBezTo>
                  <a:pt x="13599" y="10958"/>
                  <a:pt x="13579" y="10943"/>
                  <a:pt x="13561" y="10918"/>
                </a:cubicBezTo>
                <a:close/>
                <a:moveTo>
                  <a:pt x="17400" y="10956"/>
                </a:moveTo>
                <a:cubicBezTo>
                  <a:pt x="17397" y="10977"/>
                  <a:pt x="17396" y="10996"/>
                  <a:pt x="17396" y="11013"/>
                </a:cubicBezTo>
                <a:cubicBezTo>
                  <a:pt x="17396" y="11014"/>
                  <a:pt x="17396" y="11015"/>
                  <a:pt x="17396" y="11016"/>
                </a:cubicBezTo>
                <a:cubicBezTo>
                  <a:pt x="17400" y="11006"/>
                  <a:pt x="17402" y="10993"/>
                  <a:pt x="17402" y="10979"/>
                </a:cubicBezTo>
                <a:cubicBezTo>
                  <a:pt x="17402" y="10971"/>
                  <a:pt x="17401" y="10963"/>
                  <a:pt x="17400" y="10956"/>
                </a:cubicBezTo>
                <a:close/>
                <a:moveTo>
                  <a:pt x="3401" y="11084"/>
                </a:moveTo>
                <a:cubicBezTo>
                  <a:pt x="3408" y="11107"/>
                  <a:pt x="3421" y="11141"/>
                  <a:pt x="3428" y="11152"/>
                </a:cubicBezTo>
                <a:cubicBezTo>
                  <a:pt x="3429" y="11155"/>
                  <a:pt x="3430" y="11157"/>
                  <a:pt x="3431" y="11157"/>
                </a:cubicBezTo>
                <a:cubicBezTo>
                  <a:pt x="3432" y="11157"/>
                  <a:pt x="3433" y="11155"/>
                  <a:pt x="3435" y="11152"/>
                </a:cubicBezTo>
                <a:cubicBezTo>
                  <a:pt x="3436" y="11149"/>
                  <a:pt x="3438" y="11144"/>
                  <a:pt x="3439" y="11138"/>
                </a:cubicBezTo>
                <a:cubicBezTo>
                  <a:pt x="3436" y="11108"/>
                  <a:pt x="3420" y="11086"/>
                  <a:pt x="3401" y="11084"/>
                </a:cubicBezTo>
                <a:close/>
                <a:moveTo>
                  <a:pt x="3818" y="11084"/>
                </a:moveTo>
                <a:cubicBezTo>
                  <a:pt x="3795" y="11084"/>
                  <a:pt x="3777" y="11115"/>
                  <a:pt x="3777" y="11153"/>
                </a:cubicBezTo>
                <a:cubicBezTo>
                  <a:pt x="3777" y="11191"/>
                  <a:pt x="3795" y="11221"/>
                  <a:pt x="3818" y="11221"/>
                </a:cubicBezTo>
                <a:cubicBezTo>
                  <a:pt x="3841" y="11221"/>
                  <a:pt x="3859" y="11191"/>
                  <a:pt x="3859" y="11153"/>
                </a:cubicBezTo>
                <a:cubicBezTo>
                  <a:pt x="3859" y="11115"/>
                  <a:pt x="3841" y="11084"/>
                  <a:pt x="3818" y="11084"/>
                </a:cubicBezTo>
                <a:close/>
                <a:moveTo>
                  <a:pt x="4033" y="11084"/>
                </a:moveTo>
                <a:cubicBezTo>
                  <a:pt x="4010" y="11084"/>
                  <a:pt x="3992" y="11115"/>
                  <a:pt x="3992" y="11153"/>
                </a:cubicBezTo>
                <a:cubicBezTo>
                  <a:pt x="3992" y="11191"/>
                  <a:pt x="4010" y="11221"/>
                  <a:pt x="4033" y="11221"/>
                </a:cubicBezTo>
                <a:cubicBezTo>
                  <a:pt x="4056" y="11221"/>
                  <a:pt x="4074" y="11191"/>
                  <a:pt x="4074" y="11153"/>
                </a:cubicBezTo>
                <a:cubicBezTo>
                  <a:pt x="4074" y="11115"/>
                  <a:pt x="4056" y="11084"/>
                  <a:pt x="4033" y="11084"/>
                </a:cubicBezTo>
                <a:close/>
                <a:moveTo>
                  <a:pt x="9276" y="11084"/>
                </a:moveTo>
                <a:cubicBezTo>
                  <a:pt x="9254" y="11084"/>
                  <a:pt x="9235" y="11115"/>
                  <a:pt x="9235" y="11153"/>
                </a:cubicBezTo>
                <a:cubicBezTo>
                  <a:pt x="9235" y="11191"/>
                  <a:pt x="9254" y="11221"/>
                  <a:pt x="9276" y="11221"/>
                </a:cubicBezTo>
                <a:cubicBezTo>
                  <a:pt x="9299" y="11221"/>
                  <a:pt x="9317" y="11191"/>
                  <a:pt x="9317" y="11153"/>
                </a:cubicBezTo>
                <a:cubicBezTo>
                  <a:pt x="9317" y="11115"/>
                  <a:pt x="9299" y="11084"/>
                  <a:pt x="9276" y="11084"/>
                </a:cubicBezTo>
                <a:close/>
                <a:moveTo>
                  <a:pt x="9483" y="11084"/>
                </a:moveTo>
                <a:cubicBezTo>
                  <a:pt x="9461" y="11084"/>
                  <a:pt x="9442" y="11115"/>
                  <a:pt x="9442" y="11153"/>
                </a:cubicBezTo>
                <a:cubicBezTo>
                  <a:pt x="9442" y="11191"/>
                  <a:pt x="9461" y="11221"/>
                  <a:pt x="9483" y="11221"/>
                </a:cubicBezTo>
                <a:cubicBezTo>
                  <a:pt x="9506" y="11221"/>
                  <a:pt x="9524" y="11191"/>
                  <a:pt x="9524" y="11153"/>
                </a:cubicBezTo>
                <a:cubicBezTo>
                  <a:pt x="9524" y="11115"/>
                  <a:pt x="9506" y="11084"/>
                  <a:pt x="9483" y="11084"/>
                </a:cubicBezTo>
                <a:close/>
                <a:moveTo>
                  <a:pt x="9698" y="11084"/>
                </a:moveTo>
                <a:cubicBezTo>
                  <a:pt x="9676" y="11084"/>
                  <a:pt x="9657" y="11115"/>
                  <a:pt x="9657" y="11153"/>
                </a:cubicBezTo>
                <a:cubicBezTo>
                  <a:pt x="9657" y="11191"/>
                  <a:pt x="9676" y="11221"/>
                  <a:pt x="9698" y="11221"/>
                </a:cubicBezTo>
                <a:cubicBezTo>
                  <a:pt x="9721" y="11221"/>
                  <a:pt x="9739" y="11191"/>
                  <a:pt x="9739" y="11153"/>
                </a:cubicBezTo>
                <a:cubicBezTo>
                  <a:pt x="9739" y="11115"/>
                  <a:pt x="9721" y="11084"/>
                  <a:pt x="9698" y="11084"/>
                </a:cubicBezTo>
                <a:close/>
                <a:moveTo>
                  <a:pt x="9906" y="11084"/>
                </a:moveTo>
                <a:cubicBezTo>
                  <a:pt x="9883" y="11084"/>
                  <a:pt x="9865" y="11115"/>
                  <a:pt x="9865" y="11153"/>
                </a:cubicBezTo>
                <a:cubicBezTo>
                  <a:pt x="9865" y="11191"/>
                  <a:pt x="9883" y="11221"/>
                  <a:pt x="9906" y="11221"/>
                </a:cubicBezTo>
                <a:cubicBezTo>
                  <a:pt x="9928" y="11221"/>
                  <a:pt x="9947" y="11191"/>
                  <a:pt x="9947" y="11153"/>
                </a:cubicBezTo>
                <a:cubicBezTo>
                  <a:pt x="9947" y="11115"/>
                  <a:pt x="9928" y="11084"/>
                  <a:pt x="9906" y="11084"/>
                </a:cubicBezTo>
                <a:close/>
                <a:moveTo>
                  <a:pt x="10121" y="11084"/>
                </a:moveTo>
                <a:cubicBezTo>
                  <a:pt x="10098" y="11084"/>
                  <a:pt x="10080" y="11115"/>
                  <a:pt x="10080" y="11153"/>
                </a:cubicBezTo>
                <a:cubicBezTo>
                  <a:pt x="10080" y="11191"/>
                  <a:pt x="10098" y="11221"/>
                  <a:pt x="10121" y="11221"/>
                </a:cubicBezTo>
                <a:cubicBezTo>
                  <a:pt x="10143" y="11221"/>
                  <a:pt x="10162" y="11191"/>
                  <a:pt x="10162" y="11153"/>
                </a:cubicBezTo>
                <a:cubicBezTo>
                  <a:pt x="10162" y="11115"/>
                  <a:pt x="10143" y="11084"/>
                  <a:pt x="10121" y="11084"/>
                </a:cubicBezTo>
                <a:close/>
                <a:moveTo>
                  <a:pt x="10328" y="11084"/>
                </a:moveTo>
                <a:cubicBezTo>
                  <a:pt x="10305" y="11084"/>
                  <a:pt x="10287" y="11115"/>
                  <a:pt x="10287" y="11153"/>
                </a:cubicBezTo>
                <a:cubicBezTo>
                  <a:pt x="10287" y="11191"/>
                  <a:pt x="10305" y="11221"/>
                  <a:pt x="10328" y="11221"/>
                </a:cubicBezTo>
                <a:cubicBezTo>
                  <a:pt x="10351" y="11221"/>
                  <a:pt x="10369" y="11191"/>
                  <a:pt x="10369" y="11153"/>
                </a:cubicBezTo>
                <a:cubicBezTo>
                  <a:pt x="10369" y="11115"/>
                  <a:pt x="10351" y="11084"/>
                  <a:pt x="10328" y="11084"/>
                </a:cubicBezTo>
                <a:close/>
                <a:moveTo>
                  <a:pt x="10535" y="11084"/>
                </a:moveTo>
                <a:cubicBezTo>
                  <a:pt x="10513" y="11084"/>
                  <a:pt x="10494" y="11115"/>
                  <a:pt x="10494" y="11153"/>
                </a:cubicBezTo>
                <a:cubicBezTo>
                  <a:pt x="10494" y="11191"/>
                  <a:pt x="10513" y="11221"/>
                  <a:pt x="10535" y="11221"/>
                </a:cubicBezTo>
                <a:cubicBezTo>
                  <a:pt x="10558" y="11221"/>
                  <a:pt x="10576" y="11191"/>
                  <a:pt x="10576" y="11153"/>
                </a:cubicBezTo>
                <a:cubicBezTo>
                  <a:pt x="10576" y="11115"/>
                  <a:pt x="10558" y="11084"/>
                  <a:pt x="10535" y="11084"/>
                </a:cubicBezTo>
                <a:close/>
                <a:moveTo>
                  <a:pt x="10750" y="11084"/>
                </a:moveTo>
                <a:cubicBezTo>
                  <a:pt x="10727" y="11084"/>
                  <a:pt x="10709" y="11115"/>
                  <a:pt x="10709" y="11153"/>
                </a:cubicBezTo>
                <a:cubicBezTo>
                  <a:pt x="10709" y="11191"/>
                  <a:pt x="10727" y="11221"/>
                  <a:pt x="10750" y="11221"/>
                </a:cubicBezTo>
                <a:cubicBezTo>
                  <a:pt x="10773" y="11221"/>
                  <a:pt x="10791" y="11191"/>
                  <a:pt x="10791" y="11153"/>
                </a:cubicBezTo>
                <a:cubicBezTo>
                  <a:pt x="10791" y="11115"/>
                  <a:pt x="10773" y="11084"/>
                  <a:pt x="10750" y="11084"/>
                </a:cubicBezTo>
                <a:close/>
                <a:moveTo>
                  <a:pt x="10957" y="11084"/>
                </a:moveTo>
                <a:cubicBezTo>
                  <a:pt x="10935" y="11084"/>
                  <a:pt x="10916" y="11115"/>
                  <a:pt x="10916" y="11153"/>
                </a:cubicBezTo>
                <a:cubicBezTo>
                  <a:pt x="10916" y="11191"/>
                  <a:pt x="10935" y="11221"/>
                  <a:pt x="10957" y="11221"/>
                </a:cubicBezTo>
                <a:cubicBezTo>
                  <a:pt x="10980" y="11221"/>
                  <a:pt x="10998" y="11191"/>
                  <a:pt x="10998" y="11153"/>
                </a:cubicBezTo>
                <a:cubicBezTo>
                  <a:pt x="10998" y="11115"/>
                  <a:pt x="10980" y="11084"/>
                  <a:pt x="10957" y="11084"/>
                </a:cubicBezTo>
                <a:close/>
                <a:moveTo>
                  <a:pt x="11165" y="11084"/>
                </a:moveTo>
                <a:cubicBezTo>
                  <a:pt x="11142" y="11084"/>
                  <a:pt x="11124" y="11115"/>
                  <a:pt x="11124" y="11153"/>
                </a:cubicBezTo>
                <a:cubicBezTo>
                  <a:pt x="11124" y="11191"/>
                  <a:pt x="11142" y="11221"/>
                  <a:pt x="11165" y="11221"/>
                </a:cubicBezTo>
                <a:cubicBezTo>
                  <a:pt x="11187" y="11221"/>
                  <a:pt x="11206" y="11191"/>
                  <a:pt x="11206" y="11153"/>
                </a:cubicBezTo>
                <a:cubicBezTo>
                  <a:pt x="11206" y="11115"/>
                  <a:pt x="11187" y="11084"/>
                  <a:pt x="11165" y="11084"/>
                </a:cubicBezTo>
                <a:close/>
                <a:moveTo>
                  <a:pt x="11380" y="11084"/>
                </a:moveTo>
                <a:cubicBezTo>
                  <a:pt x="11357" y="11084"/>
                  <a:pt x="11339" y="11115"/>
                  <a:pt x="11339" y="11153"/>
                </a:cubicBezTo>
                <a:cubicBezTo>
                  <a:pt x="11339" y="11191"/>
                  <a:pt x="11357" y="11221"/>
                  <a:pt x="11380" y="11221"/>
                </a:cubicBezTo>
                <a:cubicBezTo>
                  <a:pt x="11402" y="11221"/>
                  <a:pt x="11421" y="11191"/>
                  <a:pt x="11421" y="11153"/>
                </a:cubicBezTo>
                <a:cubicBezTo>
                  <a:pt x="11421" y="11115"/>
                  <a:pt x="11402" y="11084"/>
                  <a:pt x="11380" y="11084"/>
                </a:cubicBezTo>
                <a:close/>
                <a:moveTo>
                  <a:pt x="11587" y="11084"/>
                </a:moveTo>
                <a:cubicBezTo>
                  <a:pt x="11564" y="11084"/>
                  <a:pt x="11546" y="11115"/>
                  <a:pt x="11546" y="11153"/>
                </a:cubicBezTo>
                <a:cubicBezTo>
                  <a:pt x="11546" y="11191"/>
                  <a:pt x="11564" y="11221"/>
                  <a:pt x="11587" y="11221"/>
                </a:cubicBezTo>
                <a:cubicBezTo>
                  <a:pt x="11610" y="11221"/>
                  <a:pt x="11628" y="11191"/>
                  <a:pt x="11628" y="11153"/>
                </a:cubicBezTo>
                <a:cubicBezTo>
                  <a:pt x="11628" y="11115"/>
                  <a:pt x="11610" y="11084"/>
                  <a:pt x="11587" y="11084"/>
                </a:cubicBezTo>
                <a:close/>
                <a:moveTo>
                  <a:pt x="11794" y="11084"/>
                </a:moveTo>
                <a:cubicBezTo>
                  <a:pt x="11771" y="11084"/>
                  <a:pt x="11753" y="11115"/>
                  <a:pt x="11753" y="11153"/>
                </a:cubicBezTo>
                <a:cubicBezTo>
                  <a:pt x="11753" y="11191"/>
                  <a:pt x="11771" y="11221"/>
                  <a:pt x="11794" y="11221"/>
                </a:cubicBezTo>
                <a:cubicBezTo>
                  <a:pt x="11817" y="11221"/>
                  <a:pt x="11835" y="11191"/>
                  <a:pt x="11835" y="11153"/>
                </a:cubicBezTo>
                <a:cubicBezTo>
                  <a:pt x="11835" y="11115"/>
                  <a:pt x="11817" y="11084"/>
                  <a:pt x="11794" y="11084"/>
                </a:cubicBezTo>
                <a:close/>
                <a:moveTo>
                  <a:pt x="12009" y="11084"/>
                </a:moveTo>
                <a:cubicBezTo>
                  <a:pt x="11986" y="11084"/>
                  <a:pt x="11968" y="11115"/>
                  <a:pt x="11968" y="11153"/>
                </a:cubicBezTo>
                <a:cubicBezTo>
                  <a:pt x="11968" y="11191"/>
                  <a:pt x="11986" y="11221"/>
                  <a:pt x="12009" y="11221"/>
                </a:cubicBezTo>
                <a:cubicBezTo>
                  <a:pt x="12032" y="11221"/>
                  <a:pt x="12050" y="11191"/>
                  <a:pt x="12050" y="11153"/>
                </a:cubicBezTo>
                <a:cubicBezTo>
                  <a:pt x="12050" y="11115"/>
                  <a:pt x="12032" y="11084"/>
                  <a:pt x="12009" y="11084"/>
                </a:cubicBezTo>
                <a:close/>
                <a:moveTo>
                  <a:pt x="12216" y="11084"/>
                </a:moveTo>
                <a:cubicBezTo>
                  <a:pt x="12194" y="11084"/>
                  <a:pt x="12175" y="11115"/>
                  <a:pt x="12175" y="11153"/>
                </a:cubicBezTo>
                <a:cubicBezTo>
                  <a:pt x="12175" y="11191"/>
                  <a:pt x="12194" y="11221"/>
                  <a:pt x="12216" y="11221"/>
                </a:cubicBezTo>
                <a:cubicBezTo>
                  <a:pt x="12239" y="11221"/>
                  <a:pt x="12257" y="11191"/>
                  <a:pt x="12257" y="11153"/>
                </a:cubicBezTo>
                <a:cubicBezTo>
                  <a:pt x="12257" y="11115"/>
                  <a:pt x="12239" y="11084"/>
                  <a:pt x="12216" y="11084"/>
                </a:cubicBezTo>
                <a:close/>
                <a:moveTo>
                  <a:pt x="12639" y="11084"/>
                </a:moveTo>
                <a:cubicBezTo>
                  <a:pt x="12616" y="11084"/>
                  <a:pt x="12598" y="11115"/>
                  <a:pt x="12598" y="11153"/>
                </a:cubicBezTo>
                <a:cubicBezTo>
                  <a:pt x="12598" y="11191"/>
                  <a:pt x="12616" y="11221"/>
                  <a:pt x="12639" y="11221"/>
                </a:cubicBezTo>
                <a:cubicBezTo>
                  <a:pt x="12661" y="11221"/>
                  <a:pt x="12680" y="11191"/>
                  <a:pt x="12680" y="11153"/>
                </a:cubicBezTo>
                <a:cubicBezTo>
                  <a:pt x="12680" y="11115"/>
                  <a:pt x="12661" y="11084"/>
                  <a:pt x="12639" y="11084"/>
                </a:cubicBezTo>
                <a:close/>
                <a:moveTo>
                  <a:pt x="12846" y="11084"/>
                </a:moveTo>
                <a:cubicBezTo>
                  <a:pt x="12823" y="11084"/>
                  <a:pt x="12805" y="11115"/>
                  <a:pt x="12805" y="11153"/>
                </a:cubicBezTo>
                <a:cubicBezTo>
                  <a:pt x="12805" y="11191"/>
                  <a:pt x="12823" y="11221"/>
                  <a:pt x="12846" y="11221"/>
                </a:cubicBezTo>
                <a:cubicBezTo>
                  <a:pt x="12868" y="11221"/>
                  <a:pt x="12887" y="11191"/>
                  <a:pt x="12887" y="11153"/>
                </a:cubicBezTo>
                <a:cubicBezTo>
                  <a:pt x="12887" y="11115"/>
                  <a:pt x="12868" y="11084"/>
                  <a:pt x="12846" y="11084"/>
                </a:cubicBezTo>
                <a:close/>
                <a:moveTo>
                  <a:pt x="13053" y="11084"/>
                </a:moveTo>
                <a:cubicBezTo>
                  <a:pt x="13030" y="11084"/>
                  <a:pt x="13012" y="11115"/>
                  <a:pt x="13012" y="11153"/>
                </a:cubicBezTo>
                <a:cubicBezTo>
                  <a:pt x="13012" y="11191"/>
                  <a:pt x="13030" y="11221"/>
                  <a:pt x="13053" y="11221"/>
                </a:cubicBezTo>
                <a:cubicBezTo>
                  <a:pt x="13076" y="11221"/>
                  <a:pt x="13094" y="11191"/>
                  <a:pt x="13094" y="11153"/>
                </a:cubicBezTo>
                <a:cubicBezTo>
                  <a:pt x="13094" y="11115"/>
                  <a:pt x="13076" y="11084"/>
                  <a:pt x="13053" y="11084"/>
                </a:cubicBezTo>
                <a:close/>
                <a:moveTo>
                  <a:pt x="13268" y="11084"/>
                </a:moveTo>
                <a:cubicBezTo>
                  <a:pt x="13245" y="11084"/>
                  <a:pt x="13227" y="11115"/>
                  <a:pt x="13227" y="11153"/>
                </a:cubicBezTo>
                <a:cubicBezTo>
                  <a:pt x="13227" y="11191"/>
                  <a:pt x="13245" y="11221"/>
                  <a:pt x="13268" y="11221"/>
                </a:cubicBezTo>
                <a:cubicBezTo>
                  <a:pt x="13291" y="11221"/>
                  <a:pt x="13309" y="11191"/>
                  <a:pt x="13309" y="11153"/>
                </a:cubicBezTo>
                <a:cubicBezTo>
                  <a:pt x="13309" y="11115"/>
                  <a:pt x="13291" y="11084"/>
                  <a:pt x="13268" y="11084"/>
                </a:cubicBezTo>
                <a:close/>
                <a:moveTo>
                  <a:pt x="13475" y="11084"/>
                </a:moveTo>
                <a:cubicBezTo>
                  <a:pt x="13453" y="11084"/>
                  <a:pt x="13434" y="11115"/>
                  <a:pt x="13434" y="11153"/>
                </a:cubicBezTo>
                <a:cubicBezTo>
                  <a:pt x="13434" y="11191"/>
                  <a:pt x="13453" y="11221"/>
                  <a:pt x="13475" y="11221"/>
                </a:cubicBezTo>
                <a:cubicBezTo>
                  <a:pt x="13498" y="11221"/>
                  <a:pt x="13516" y="11191"/>
                  <a:pt x="13516" y="11153"/>
                </a:cubicBezTo>
                <a:cubicBezTo>
                  <a:pt x="13516" y="11115"/>
                  <a:pt x="13498" y="11084"/>
                  <a:pt x="13475" y="11084"/>
                </a:cubicBezTo>
                <a:close/>
                <a:moveTo>
                  <a:pt x="13678" y="11084"/>
                </a:moveTo>
                <a:cubicBezTo>
                  <a:pt x="13657" y="11089"/>
                  <a:pt x="13642" y="11117"/>
                  <a:pt x="13642" y="11152"/>
                </a:cubicBezTo>
                <a:cubicBezTo>
                  <a:pt x="13642" y="11190"/>
                  <a:pt x="13660" y="11220"/>
                  <a:pt x="13683" y="11220"/>
                </a:cubicBezTo>
                <a:cubicBezTo>
                  <a:pt x="13700" y="11220"/>
                  <a:pt x="13715" y="11201"/>
                  <a:pt x="13721" y="11175"/>
                </a:cubicBezTo>
                <a:cubicBezTo>
                  <a:pt x="13722" y="11169"/>
                  <a:pt x="13722" y="11163"/>
                  <a:pt x="13722" y="11156"/>
                </a:cubicBezTo>
                <a:cubicBezTo>
                  <a:pt x="13722" y="11155"/>
                  <a:pt x="13722" y="11154"/>
                  <a:pt x="13722" y="11152"/>
                </a:cubicBezTo>
                <a:cubicBezTo>
                  <a:pt x="13720" y="11120"/>
                  <a:pt x="13693" y="11124"/>
                  <a:pt x="13683" y="11090"/>
                </a:cubicBezTo>
                <a:cubicBezTo>
                  <a:pt x="13682" y="11089"/>
                  <a:pt x="13682" y="11088"/>
                  <a:pt x="13682" y="11088"/>
                </a:cubicBezTo>
                <a:lnTo>
                  <a:pt x="13682" y="11092"/>
                </a:lnTo>
                <a:cubicBezTo>
                  <a:pt x="13680" y="11090"/>
                  <a:pt x="13679" y="11087"/>
                  <a:pt x="13678" y="11084"/>
                </a:cubicBezTo>
                <a:close/>
                <a:moveTo>
                  <a:pt x="14527" y="11084"/>
                </a:moveTo>
                <a:cubicBezTo>
                  <a:pt x="14504" y="11084"/>
                  <a:pt x="14486" y="11115"/>
                  <a:pt x="14486" y="11153"/>
                </a:cubicBezTo>
                <a:cubicBezTo>
                  <a:pt x="14486" y="11156"/>
                  <a:pt x="14486" y="11159"/>
                  <a:pt x="14487" y="11162"/>
                </a:cubicBezTo>
                <a:lnTo>
                  <a:pt x="14503" y="11162"/>
                </a:lnTo>
                <a:cubicBezTo>
                  <a:pt x="14503" y="11171"/>
                  <a:pt x="14499" y="11184"/>
                  <a:pt x="14495" y="11196"/>
                </a:cubicBezTo>
                <a:cubicBezTo>
                  <a:pt x="14503" y="11211"/>
                  <a:pt x="14514" y="11221"/>
                  <a:pt x="14527" y="11221"/>
                </a:cubicBezTo>
                <a:cubicBezTo>
                  <a:pt x="14550" y="11221"/>
                  <a:pt x="14568" y="11191"/>
                  <a:pt x="14568" y="11153"/>
                </a:cubicBezTo>
                <a:cubicBezTo>
                  <a:pt x="14568" y="11115"/>
                  <a:pt x="14550" y="11084"/>
                  <a:pt x="14527" y="11084"/>
                </a:cubicBezTo>
                <a:close/>
                <a:moveTo>
                  <a:pt x="14734" y="11084"/>
                </a:moveTo>
                <a:cubicBezTo>
                  <a:pt x="14712" y="11084"/>
                  <a:pt x="14693" y="11115"/>
                  <a:pt x="14693" y="11153"/>
                </a:cubicBezTo>
                <a:cubicBezTo>
                  <a:pt x="14693" y="11191"/>
                  <a:pt x="14712" y="11221"/>
                  <a:pt x="14734" y="11221"/>
                </a:cubicBezTo>
                <a:cubicBezTo>
                  <a:pt x="14757" y="11221"/>
                  <a:pt x="14775" y="11191"/>
                  <a:pt x="14775" y="11153"/>
                </a:cubicBezTo>
                <a:cubicBezTo>
                  <a:pt x="14775" y="11115"/>
                  <a:pt x="14757" y="11084"/>
                  <a:pt x="14734" y="11084"/>
                </a:cubicBezTo>
                <a:close/>
                <a:moveTo>
                  <a:pt x="14942" y="11084"/>
                </a:moveTo>
                <a:cubicBezTo>
                  <a:pt x="14919" y="11084"/>
                  <a:pt x="14901" y="11115"/>
                  <a:pt x="14901" y="11153"/>
                </a:cubicBezTo>
                <a:cubicBezTo>
                  <a:pt x="14901" y="11191"/>
                  <a:pt x="14919" y="11221"/>
                  <a:pt x="14942" y="11221"/>
                </a:cubicBezTo>
                <a:cubicBezTo>
                  <a:pt x="14964" y="11221"/>
                  <a:pt x="14983" y="11191"/>
                  <a:pt x="14983" y="11153"/>
                </a:cubicBezTo>
                <a:cubicBezTo>
                  <a:pt x="14983" y="11115"/>
                  <a:pt x="14964" y="11084"/>
                  <a:pt x="14942" y="11084"/>
                </a:cubicBezTo>
                <a:close/>
                <a:moveTo>
                  <a:pt x="15157" y="11084"/>
                </a:moveTo>
                <a:cubicBezTo>
                  <a:pt x="15134" y="11084"/>
                  <a:pt x="15116" y="11115"/>
                  <a:pt x="15116" y="11153"/>
                </a:cubicBezTo>
                <a:cubicBezTo>
                  <a:pt x="15116" y="11191"/>
                  <a:pt x="15134" y="11221"/>
                  <a:pt x="15157" y="11221"/>
                </a:cubicBezTo>
                <a:cubicBezTo>
                  <a:pt x="15179" y="11221"/>
                  <a:pt x="15198" y="11191"/>
                  <a:pt x="15198" y="11153"/>
                </a:cubicBezTo>
                <a:cubicBezTo>
                  <a:pt x="15198" y="11115"/>
                  <a:pt x="15179" y="11084"/>
                  <a:pt x="15157" y="11084"/>
                </a:cubicBezTo>
                <a:close/>
                <a:moveTo>
                  <a:pt x="15364" y="11084"/>
                </a:moveTo>
                <a:cubicBezTo>
                  <a:pt x="15341" y="11084"/>
                  <a:pt x="15323" y="11115"/>
                  <a:pt x="15323" y="11153"/>
                </a:cubicBezTo>
                <a:cubicBezTo>
                  <a:pt x="15323" y="11191"/>
                  <a:pt x="15341" y="11221"/>
                  <a:pt x="15364" y="11221"/>
                </a:cubicBezTo>
                <a:cubicBezTo>
                  <a:pt x="15386" y="11221"/>
                  <a:pt x="15405" y="11191"/>
                  <a:pt x="15405" y="11153"/>
                </a:cubicBezTo>
                <a:cubicBezTo>
                  <a:pt x="15405" y="11115"/>
                  <a:pt x="15386" y="11084"/>
                  <a:pt x="15364" y="11084"/>
                </a:cubicBezTo>
                <a:close/>
                <a:moveTo>
                  <a:pt x="15579" y="11084"/>
                </a:moveTo>
                <a:cubicBezTo>
                  <a:pt x="15556" y="11084"/>
                  <a:pt x="15538" y="11115"/>
                  <a:pt x="15538" y="11153"/>
                </a:cubicBezTo>
                <a:cubicBezTo>
                  <a:pt x="15538" y="11175"/>
                  <a:pt x="15544" y="11194"/>
                  <a:pt x="15554" y="11206"/>
                </a:cubicBezTo>
                <a:cubicBezTo>
                  <a:pt x="15563" y="11200"/>
                  <a:pt x="15572" y="11191"/>
                  <a:pt x="15579" y="11179"/>
                </a:cubicBezTo>
                <a:cubicBezTo>
                  <a:pt x="15584" y="11172"/>
                  <a:pt x="15588" y="11163"/>
                  <a:pt x="15591" y="11153"/>
                </a:cubicBezTo>
                <a:cubicBezTo>
                  <a:pt x="15597" y="11137"/>
                  <a:pt x="15600" y="11118"/>
                  <a:pt x="15601" y="11096"/>
                </a:cubicBezTo>
                <a:cubicBezTo>
                  <a:pt x="15595" y="11088"/>
                  <a:pt x="15587" y="11084"/>
                  <a:pt x="15579" y="11084"/>
                </a:cubicBezTo>
                <a:close/>
                <a:moveTo>
                  <a:pt x="15786" y="11084"/>
                </a:moveTo>
                <a:cubicBezTo>
                  <a:pt x="15763" y="11084"/>
                  <a:pt x="15745" y="11115"/>
                  <a:pt x="15745" y="11153"/>
                </a:cubicBezTo>
                <a:cubicBezTo>
                  <a:pt x="15745" y="11191"/>
                  <a:pt x="15763" y="11221"/>
                  <a:pt x="15786" y="11221"/>
                </a:cubicBezTo>
                <a:cubicBezTo>
                  <a:pt x="15809" y="11221"/>
                  <a:pt x="15827" y="11191"/>
                  <a:pt x="15827" y="11153"/>
                </a:cubicBezTo>
                <a:cubicBezTo>
                  <a:pt x="15827" y="11115"/>
                  <a:pt x="15809" y="11084"/>
                  <a:pt x="15786" y="11084"/>
                </a:cubicBezTo>
                <a:close/>
                <a:moveTo>
                  <a:pt x="15993" y="11084"/>
                </a:moveTo>
                <a:cubicBezTo>
                  <a:pt x="15971" y="11084"/>
                  <a:pt x="15952" y="11115"/>
                  <a:pt x="15952" y="11153"/>
                </a:cubicBezTo>
                <a:cubicBezTo>
                  <a:pt x="15952" y="11191"/>
                  <a:pt x="15971" y="11221"/>
                  <a:pt x="15993" y="11221"/>
                </a:cubicBezTo>
                <a:cubicBezTo>
                  <a:pt x="16016" y="11221"/>
                  <a:pt x="16034" y="11191"/>
                  <a:pt x="16034" y="11153"/>
                </a:cubicBezTo>
                <a:cubicBezTo>
                  <a:pt x="16034" y="11115"/>
                  <a:pt x="16016" y="11084"/>
                  <a:pt x="15993" y="11084"/>
                </a:cubicBezTo>
                <a:close/>
                <a:moveTo>
                  <a:pt x="16208" y="11084"/>
                </a:moveTo>
                <a:cubicBezTo>
                  <a:pt x="16186" y="11084"/>
                  <a:pt x="16167" y="11115"/>
                  <a:pt x="16167" y="11153"/>
                </a:cubicBezTo>
                <a:cubicBezTo>
                  <a:pt x="16167" y="11191"/>
                  <a:pt x="16186" y="11221"/>
                  <a:pt x="16208" y="11221"/>
                </a:cubicBezTo>
                <a:cubicBezTo>
                  <a:pt x="16231" y="11221"/>
                  <a:pt x="16249" y="11191"/>
                  <a:pt x="16249" y="11153"/>
                </a:cubicBezTo>
                <a:cubicBezTo>
                  <a:pt x="16249" y="11115"/>
                  <a:pt x="16231" y="11084"/>
                  <a:pt x="16208" y="11084"/>
                </a:cubicBezTo>
                <a:close/>
                <a:moveTo>
                  <a:pt x="16416" y="11084"/>
                </a:moveTo>
                <a:cubicBezTo>
                  <a:pt x="16393" y="11084"/>
                  <a:pt x="16375" y="11115"/>
                  <a:pt x="16375" y="11153"/>
                </a:cubicBezTo>
                <a:cubicBezTo>
                  <a:pt x="16375" y="11191"/>
                  <a:pt x="16393" y="11221"/>
                  <a:pt x="16416" y="11221"/>
                </a:cubicBezTo>
                <a:cubicBezTo>
                  <a:pt x="16438" y="11221"/>
                  <a:pt x="16457" y="11191"/>
                  <a:pt x="16457" y="11153"/>
                </a:cubicBezTo>
                <a:cubicBezTo>
                  <a:pt x="16457" y="11115"/>
                  <a:pt x="16438" y="11084"/>
                  <a:pt x="16416" y="11084"/>
                </a:cubicBezTo>
                <a:close/>
                <a:moveTo>
                  <a:pt x="16623" y="11084"/>
                </a:moveTo>
                <a:cubicBezTo>
                  <a:pt x="16600" y="11084"/>
                  <a:pt x="16582" y="11115"/>
                  <a:pt x="16582" y="11153"/>
                </a:cubicBezTo>
                <a:cubicBezTo>
                  <a:pt x="16582" y="11191"/>
                  <a:pt x="16600" y="11221"/>
                  <a:pt x="16623" y="11221"/>
                </a:cubicBezTo>
                <a:cubicBezTo>
                  <a:pt x="16645" y="11221"/>
                  <a:pt x="16664" y="11191"/>
                  <a:pt x="16664" y="11153"/>
                </a:cubicBezTo>
                <a:cubicBezTo>
                  <a:pt x="16664" y="11115"/>
                  <a:pt x="16645" y="11084"/>
                  <a:pt x="16623" y="11084"/>
                </a:cubicBezTo>
                <a:close/>
                <a:moveTo>
                  <a:pt x="16838" y="11084"/>
                </a:moveTo>
                <a:cubicBezTo>
                  <a:pt x="16815" y="11084"/>
                  <a:pt x="16797" y="11115"/>
                  <a:pt x="16797" y="11153"/>
                </a:cubicBezTo>
                <a:cubicBezTo>
                  <a:pt x="16797" y="11191"/>
                  <a:pt x="16815" y="11221"/>
                  <a:pt x="16838" y="11221"/>
                </a:cubicBezTo>
                <a:cubicBezTo>
                  <a:pt x="16860" y="11221"/>
                  <a:pt x="16879" y="11191"/>
                  <a:pt x="16879" y="11153"/>
                </a:cubicBezTo>
                <a:cubicBezTo>
                  <a:pt x="16879" y="11115"/>
                  <a:pt x="16860" y="11084"/>
                  <a:pt x="16838" y="11084"/>
                </a:cubicBezTo>
                <a:close/>
                <a:moveTo>
                  <a:pt x="17044" y="11084"/>
                </a:moveTo>
                <a:cubicBezTo>
                  <a:pt x="17041" y="11084"/>
                  <a:pt x="17038" y="11085"/>
                  <a:pt x="17035" y="11086"/>
                </a:cubicBezTo>
                <a:cubicBezTo>
                  <a:pt x="17038" y="11089"/>
                  <a:pt x="17041" y="11093"/>
                  <a:pt x="17044" y="11096"/>
                </a:cubicBezTo>
                <a:cubicBezTo>
                  <a:pt x="17050" y="11101"/>
                  <a:pt x="17056" y="11106"/>
                  <a:pt x="17064" y="11106"/>
                </a:cubicBezTo>
                <a:cubicBezTo>
                  <a:pt x="17067" y="11106"/>
                  <a:pt x="17070" y="11105"/>
                  <a:pt x="17073" y="11105"/>
                </a:cubicBezTo>
                <a:cubicBezTo>
                  <a:pt x="17066" y="11092"/>
                  <a:pt x="17055" y="11084"/>
                  <a:pt x="17044" y="11084"/>
                </a:cubicBezTo>
                <a:close/>
                <a:moveTo>
                  <a:pt x="17457" y="11084"/>
                </a:moveTo>
                <a:cubicBezTo>
                  <a:pt x="17442" y="11089"/>
                  <a:pt x="17431" y="11107"/>
                  <a:pt x="17426" y="11130"/>
                </a:cubicBezTo>
                <a:cubicBezTo>
                  <a:pt x="17437" y="11130"/>
                  <a:pt x="17447" y="11112"/>
                  <a:pt x="17457" y="11084"/>
                </a:cubicBezTo>
                <a:close/>
                <a:moveTo>
                  <a:pt x="5103" y="11097"/>
                </a:moveTo>
                <a:cubicBezTo>
                  <a:pt x="5094" y="11099"/>
                  <a:pt x="5085" y="11102"/>
                  <a:pt x="5077" y="11105"/>
                </a:cubicBezTo>
                <a:cubicBezTo>
                  <a:pt x="5063" y="11110"/>
                  <a:pt x="5050" y="11118"/>
                  <a:pt x="5038" y="11128"/>
                </a:cubicBezTo>
                <a:cubicBezTo>
                  <a:pt x="5037" y="11135"/>
                  <a:pt x="5036" y="11142"/>
                  <a:pt x="5036" y="11150"/>
                </a:cubicBezTo>
                <a:cubicBezTo>
                  <a:pt x="5036" y="11169"/>
                  <a:pt x="5041" y="11186"/>
                  <a:pt x="5048" y="11199"/>
                </a:cubicBezTo>
                <a:cubicBezTo>
                  <a:pt x="5058" y="11192"/>
                  <a:pt x="5068" y="11186"/>
                  <a:pt x="5077" y="11183"/>
                </a:cubicBezTo>
                <a:cubicBezTo>
                  <a:pt x="5083" y="11181"/>
                  <a:pt x="5090" y="11180"/>
                  <a:pt x="5095" y="11180"/>
                </a:cubicBezTo>
                <a:cubicBezTo>
                  <a:pt x="5102" y="11180"/>
                  <a:pt x="5108" y="11179"/>
                  <a:pt x="5113" y="11181"/>
                </a:cubicBezTo>
                <a:cubicBezTo>
                  <a:pt x="5116" y="11171"/>
                  <a:pt x="5118" y="11161"/>
                  <a:pt x="5118" y="11150"/>
                </a:cubicBezTo>
                <a:cubicBezTo>
                  <a:pt x="5118" y="11128"/>
                  <a:pt x="5112" y="11110"/>
                  <a:pt x="5103" y="11097"/>
                </a:cubicBezTo>
                <a:close/>
                <a:moveTo>
                  <a:pt x="12452" y="11097"/>
                </a:moveTo>
                <a:cubicBezTo>
                  <a:pt x="12455" y="11112"/>
                  <a:pt x="12458" y="11129"/>
                  <a:pt x="12459" y="11149"/>
                </a:cubicBezTo>
                <a:cubicBezTo>
                  <a:pt x="12460" y="11158"/>
                  <a:pt x="12460" y="11168"/>
                  <a:pt x="12460" y="11179"/>
                </a:cubicBezTo>
                <a:cubicBezTo>
                  <a:pt x="12460" y="11181"/>
                  <a:pt x="12460" y="11182"/>
                  <a:pt x="12460" y="11184"/>
                </a:cubicBezTo>
                <a:cubicBezTo>
                  <a:pt x="12464" y="11174"/>
                  <a:pt x="12466" y="11162"/>
                  <a:pt x="12466" y="11149"/>
                </a:cubicBezTo>
                <a:cubicBezTo>
                  <a:pt x="12466" y="11128"/>
                  <a:pt x="12461" y="11110"/>
                  <a:pt x="12452" y="11097"/>
                </a:cubicBezTo>
                <a:close/>
                <a:moveTo>
                  <a:pt x="14351" y="11110"/>
                </a:moveTo>
                <a:cubicBezTo>
                  <a:pt x="14347" y="11126"/>
                  <a:pt x="14342" y="11142"/>
                  <a:pt x="14332" y="11148"/>
                </a:cubicBezTo>
                <a:cubicBezTo>
                  <a:pt x="14327" y="11151"/>
                  <a:pt x="14323" y="11152"/>
                  <a:pt x="14319" y="11152"/>
                </a:cubicBezTo>
                <a:cubicBezTo>
                  <a:pt x="14319" y="11152"/>
                  <a:pt x="14319" y="11152"/>
                  <a:pt x="14319" y="11152"/>
                </a:cubicBezTo>
                <a:cubicBezTo>
                  <a:pt x="14317" y="11152"/>
                  <a:pt x="14315" y="11152"/>
                  <a:pt x="14313" y="11152"/>
                </a:cubicBezTo>
                <a:cubicBezTo>
                  <a:pt x="14307" y="11152"/>
                  <a:pt x="14302" y="11151"/>
                  <a:pt x="14296" y="11152"/>
                </a:cubicBezTo>
                <a:cubicBezTo>
                  <a:pt x="14290" y="11153"/>
                  <a:pt x="14285" y="11156"/>
                  <a:pt x="14279" y="11164"/>
                </a:cubicBezTo>
                <a:cubicBezTo>
                  <a:pt x="14279" y="11165"/>
                  <a:pt x="14279" y="11166"/>
                  <a:pt x="14279" y="11166"/>
                </a:cubicBezTo>
                <a:cubicBezTo>
                  <a:pt x="14285" y="11179"/>
                  <a:pt x="14291" y="11193"/>
                  <a:pt x="14297" y="11210"/>
                </a:cubicBezTo>
                <a:cubicBezTo>
                  <a:pt x="14303" y="11216"/>
                  <a:pt x="14311" y="11220"/>
                  <a:pt x="14319" y="11220"/>
                </a:cubicBezTo>
                <a:cubicBezTo>
                  <a:pt x="14342" y="11220"/>
                  <a:pt x="14360" y="11190"/>
                  <a:pt x="14360" y="11152"/>
                </a:cubicBezTo>
                <a:cubicBezTo>
                  <a:pt x="14360" y="11136"/>
                  <a:pt x="14357" y="11122"/>
                  <a:pt x="14351" y="11110"/>
                </a:cubicBezTo>
                <a:close/>
                <a:moveTo>
                  <a:pt x="5251" y="11148"/>
                </a:moveTo>
                <a:cubicBezTo>
                  <a:pt x="5251" y="11149"/>
                  <a:pt x="5251" y="11149"/>
                  <a:pt x="5251" y="11150"/>
                </a:cubicBezTo>
                <a:cubicBezTo>
                  <a:pt x="5251" y="11188"/>
                  <a:pt x="5269" y="11218"/>
                  <a:pt x="5292" y="11218"/>
                </a:cubicBezTo>
                <a:cubicBezTo>
                  <a:pt x="5304" y="11218"/>
                  <a:pt x="5314" y="11210"/>
                  <a:pt x="5322" y="11197"/>
                </a:cubicBezTo>
                <a:cubicBezTo>
                  <a:pt x="5311" y="11193"/>
                  <a:pt x="5302" y="11187"/>
                  <a:pt x="5292" y="11181"/>
                </a:cubicBezTo>
                <a:cubicBezTo>
                  <a:pt x="5279" y="11172"/>
                  <a:pt x="5266" y="11161"/>
                  <a:pt x="5253" y="11150"/>
                </a:cubicBezTo>
                <a:cubicBezTo>
                  <a:pt x="5252" y="11149"/>
                  <a:pt x="5252" y="11149"/>
                  <a:pt x="5251" y="11148"/>
                </a:cubicBezTo>
                <a:close/>
                <a:moveTo>
                  <a:pt x="3712" y="11264"/>
                </a:moveTo>
                <a:cubicBezTo>
                  <a:pt x="3705" y="11264"/>
                  <a:pt x="3698" y="11267"/>
                  <a:pt x="3693" y="11272"/>
                </a:cubicBezTo>
                <a:cubicBezTo>
                  <a:pt x="3694" y="11278"/>
                  <a:pt x="3695" y="11283"/>
                  <a:pt x="3696" y="11289"/>
                </a:cubicBezTo>
                <a:cubicBezTo>
                  <a:pt x="3700" y="11319"/>
                  <a:pt x="3717" y="11332"/>
                  <a:pt x="3717" y="11388"/>
                </a:cubicBezTo>
                <a:cubicBezTo>
                  <a:pt x="3717" y="11392"/>
                  <a:pt x="3717" y="11396"/>
                  <a:pt x="3717" y="11400"/>
                </a:cubicBezTo>
                <a:cubicBezTo>
                  <a:pt x="3737" y="11396"/>
                  <a:pt x="3753" y="11367"/>
                  <a:pt x="3753" y="11332"/>
                </a:cubicBezTo>
                <a:cubicBezTo>
                  <a:pt x="3753" y="11294"/>
                  <a:pt x="3735" y="11264"/>
                  <a:pt x="3712" y="11264"/>
                </a:cubicBezTo>
                <a:close/>
                <a:moveTo>
                  <a:pt x="3925" y="11264"/>
                </a:moveTo>
                <a:cubicBezTo>
                  <a:pt x="3903" y="11264"/>
                  <a:pt x="3884" y="11294"/>
                  <a:pt x="3884" y="11332"/>
                </a:cubicBezTo>
                <a:cubicBezTo>
                  <a:pt x="3884" y="11370"/>
                  <a:pt x="3903" y="11400"/>
                  <a:pt x="3925" y="11400"/>
                </a:cubicBezTo>
                <a:cubicBezTo>
                  <a:pt x="3948" y="11400"/>
                  <a:pt x="3966" y="11370"/>
                  <a:pt x="3966" y="11332"/>
                </a:cubicBezTo>
                <a:cubicBezTo>
                  <a:pt x="3966" y="11294"/>
                  <a:pt x="3948" y="11264"/>
                  <a:pt x="3925" y="11264"/>
                </a:cubicBezTo>
                <a:close/>
                <a:moveTo>
                  <a:pt x="4133" y="11264"/>
                </a:moveTo>
                <a:cubicBezTo>
                  <a:pt x="4110" y="11264"/>
                  <a:pt x="4092" y="11294"/>
                  <a:pt x="4092" y="11332"/>
                </a:cubicBezTo>
                <a:cubicBezTo>
                  <a:pt x="4092" y="11370"/>
                  <a:pt x="4110" y="11400"/>
                  <a:pt x="4133" y="11400"/>
                </a:cubicBezTo>
                <a:cubicBezTo>
                  <a:pt x="4155" y="11400"/>
                  <a:pt x="4174" y="11370"/>
                  <a:pt x="4174" y="11332"/>
                </a:cubicBezTo>
                <a:cubicBezTo>
                  <a:pt x="4174" y="11294"/>
                  <a:pt x="4155" y="11264"/>
                  <a:pt x="4133" y="11264"/>
                </a:cubicBezTo>
                <a:close/>
                <a:moveTo>
                  <a:pt x="4975" y="11264"/>
                </a:moveTo>
                <a:cubicBezTo>
                  <a:pt x="4972" y="11264"/>
                  <a:pt x="4970" y="11264"/>
                  <a:pt x="4967" y="11265"/>
                </a:cubicBezTo>
                <a:cubicBezTo>
                  <a:pt x="4964" y="11273"/>
                  <a:pt x="4962" y="11281"/>
                  <a:pt x="4959" y="11289"/>
                </a:cubicBezTo>
                <a:lnTo>
                  <a:pt x="4978" y="11289"/>
                </a:lnTo>
                <a:cubicBezTo>
                  <a:pt x="4982" y="11283"/>
                  <a:pt x="4986" y="11276"/>
                  <a:pt x="4991" y="11269"/>
                </a:cubicBezTo>
                <a:cubicBezTo>
                  <a:pt x="4986" y="11266"/>
                  <a:pt x="4980" y="11264"/>
                  <a:pt x="4975" y="11264"/>
                </a:cubicBezTo>
                <a:close/>
                <a:moveTo>
                  <a:pt x="5381" y="11264"/>
                </a:moveTo>
                <a:cubicBezTo>
                  <a:pt x="5364" y="11271"/>
                  <a:pt x="5351" y="11298"/>
                  <a:pt x="5351" y="11329"/>
                </a:cubicBezTo>
                <a:cubicBezTo>
                  <a:pt x="5351" y="11367"/>
                  <a:pt x="5369" y="11398"/>
                  <a:pt x="5392" y="11398"/>
                </a:cubicBezTo>
                <a:cubicBezTo>
                  <a:pt x="5414" y="11398"/>
                  <a:pt x="5433" y="11367"/>
                  <a:pt x="5433" y="11329"/>
                </a:cubicBezTo>
                <a:cubicBezTo>
                  <a:pt x="5433" y="11329"/>
                  <a:pt x="5433" y="11329"/>
                  <a:pt x="5433" y="11329"/>
                </a:cubicBezTo>
                <a:cubicBezTo>
                  <a:pt x="5413" y="11311"/>
                  <a:pt x="5395" y="11289"/>
                  <a:pt x="5381" y="11264"/>
                </a:cubicBezTo>
                <a:close/>
                <a:moveTo>
                  <a:pt x="9169" y="11264"/>
                </a:moveTo>
                <a:cubicBezTo>
                  <a:pt x="9146" y="11264"/>
                  <a:pt x="9128" y="11294"/>
                  <a:pt x="9128" y="11332"/>
                </a:cubicBezTo>
                <a:cubicBezTo>
                  <a:pt x="9128" y="11370"/>
                  <a:pt x="9146" y="11400"/>
                  <a:pt x="9169" y="11400"/>
                </a:cubicBezTo>
                <a:cubicBezTo>
                  <a:pt x="9191" y="11400"/>
                  <a:pt x="9210" y="11370"/>
                  <a:pt x="9210" y="11332"/>
                </a:cubicBezTo>
                <a:cubicBezTo>
                  <a:pt x="9210" y="11294"/>
                  <a:pt x="9191" y="11264"/>
                  <a:pt x="9169" y="11264"/>
                </a:cubicBezTo>
                <a:close/>
                <a:moveTo>
                  <a:pt x="9384" y="11264"/>
                </a:moveTo>
                <a:cubicBezTo>
                  <a:pt x="9361" y="11264"/>
                  <a:pt x="9343" y="11294"/>
                  <a:pt x="9343" y="11332"/>
                </a:cubicBezTo>
                <a:cubicBezTo>
                  <a:pt x="9343" y="11370"/>
                  <a:pt x="9361" y="11400"/>
                  <a:pt x="9384" y="11400"/>
                </a:cubicBezTo>
                <a:cubicBezTo>
                  <a:pt x="9406" y="11400"/>
                  <a:pt x="9425" y="11370"/>
                  <a:pt x="9425" y="11332"/>
                </a:cubicBezTo>
                <a:cubicBezTo>
                  <a:pt x="9425" y="11294"/>
                  <a:pt x="9406" y="11264"/>
                  <a:pt x="9384" y="11264"/>
                </a:cubicBezTo>
                <a:close/>
                <a:moveTo>
                  <a:pt x="9591" y="11264"/>
                </a:moveTo>
                <a:cubicBezTo>
                  <a:pt x="9568" y="11264"/>
                  <a:pt x="9550" y="11294"/>
                  <a:pt x="9550" y="11332"/>
                </a:cubicBezTo>
                <a:cubicBezTo>
                  <a:pt x="9550" y="11370"/>
                  <a:pt x="9568" y="11400"/>
                  <a:pt x="9591" y="11400"/>
                </a:cubicBezTo>
                <a:cubicBezTo>
                  <a:pt x="9614" y="11400"/>
                  <a:pt x="9632" y="11370"/>
                  <a:pt x="9632" y="11332"/>
                </a:cubicBezTo>
                <a:cubicBezTo>
                  <a:pt x="9632" y="11294"/>
                  <a:pt x="9614" y="11264"/>
                  <a:pt x="9591" y="11264"/>
                </a:cubicBezTo>
                <a:close/>
                <a:moveTo>
                  <a:pt x="9806" y="11264"/>
                </a:moveTo>
                <a:cubicBezTo>
                  <a:pt x="9783" y="11264"/>
                  <a:pt x="9765" y="11294"/>
                  <a:pt x="9765" y="11332"/>
                </a:cubicBezTo>
                <a:cubicBezTo>
                  <a:pt x="9765" y="11370"/>
                  <a:pt x="9783" y="11400"/>
                  <a:pt x="9806" y="11400"/>
                </a:cubicBezTo>
                <a:cubicBezTo>
                  <a:pt x="9828" y="11400"/>
                  <a:pt x="9847" y="11370"/>
                  <a:pt x="9847" y="11332"/>
                </a:cubicBezTo>
                <a:cubicBezTo>
                  <a:pt x="9847" y="11294"/>
                  <a:pt x="9828" y="11264"/>
                  <a:pt x="9806" y="11264"/>
                </a:cubicBezTo>
                <a:close/>
                <a:moveTo>
                  <a:pt x="10013" y="11264"/>
                </a:moveTo>
                <a:cubicBezTo>
                  <a:pt x="9990" y="11264"/>
                  <a:pt x="9972" y="11294"/>
                  <a:pt x="9972" y="11332"/>
                </a:cubicBezTo>
                <a:cubicBezTo>
                  <a:pt x="9972" y="11370"/>
                  <a:pt x="9990" y="11400"/>
                  <a:pt x="10013" y="11400"/>
                </a:cubicBezTo>
                <a:cubicBezTo>
                  <a:pt x="10036" y="11400"/>
                  <a:pt x="10054" y="11370"/>
                  <a:pt x="10054" y="11332"/>
                </a:cubicBezTo>
                <a:cubicBezTo>
                  <a:pt x="10054" y="11294"/>
                  <a:pt x="10036" y="11264"/>
                  <a:pt x="10013" y="11264"/>
                </a:cubicBezTo>
                <a:close/>
                <a:moveTo>
                  <a:pt x="10220" y="11264"/>
                </a:moveTo>
                <a:cubicBezTo>
                  <a:pt x="10198" y="11264"/>
                  <a:pt x="10179" y="11294"/>
                  <a:pt x="10179" y="11332"/>
                </a:cubicBezTo>
                <a:cubicBezTo>
                  <a:pt x="10179" y="11370"/>
                  <a:pt x="10198" y="11400"/>
                  <a:pt x="10220" y="11400"/>
                </a:cubicBezTo>
                <a:cubicBezTo>
                  <a:pt x="10243" y="11400"/>
                  <a:pt x="10261" y="11370"/>
                  <a:pt x="10261" y="11332"/>
                </a:cubicBezTo>
                <a:cubicBezTo>
                  <a:pt x="10261" y="11294"/>
                  <a:pt x="10243" y="11264"/>
                  <a:pt x="10220" y="11264"/>
                </a:cubicBezTo>
                <a:close/>
                <a:moveTo>
                  <a:pt x="10435" y="11264"/>
                </a:moveTo>
                <a:cubicBezTo>
                  <a:pt x="10413" y="11264"/>
                  <a:pt x="10394" y="11294"/>
                  <a:pt x="10394" y="11332"/>
                </a:cubicBezTo>
                <a:cubicBezTo>
                  <a:pt x="10394" y="11370"/>
                  <a:pt x="10413" y="11400"/>
                  <a:pt x="10435" y="11400"/>
                </a:cubicBezTo>
                <a:cubicBezTo>
                  <a:pt x="10458" y="11400"/>
                  <a:pt x="10476" y="11370"/>
                  <a:pt x="10476" y="11332"/>
                </a:cubicBezTo>
                <a:cubicBezTo>
                  <a:pt x="10476" y="11294"/>
                  <a:pt x="10458" y="11264"/>
                  <a:pt x="10435" y="11264"/>
                </a:cubicBezTo>
                <a:close/>
                <a:moveTo>
                  <a:pt x="10643" y="11264"/>
                </a:moveTo>
                <a:cubicBezTo>
                  <a:pt x="10620" y="11264"/>
                  <a:pt x="10602" y="11294"/>
                  <a:pt x="10602" y="11332"/>
                </a:cubicBezTo>
                <a:cubicBezTo>
                  <a:pt x="10602" y="11370"/>
                  <a:pt x="10620" y="11400"/>
                  <a:pt x="10643" y="11400"/>
                </a:cubicBezTo>
                <a:cubicBezTo>
                  <a:pt x="10665" y="11400"/>
                  <a:pt x="10684" y="11370"/>
                  <a:pt x="10684" y="11332"/>
                </a:cubicBezTo>
                <a:cubicBezTo>
                  <a:pt x="10684" y="11294"/>
                  <a:pt x="10665" y="11264"/>
                  <a:pt x="10643" y="11264"/>
                </a:cubicBezTo>
                <a:close/>
                <a:moveTo>
                  <a:pt x="10850" y="11264"/>
                </a:moveTo>
                <a:cubicBezTo>
                  <a:pt x="10827" y="11264"/>
                  <a:pt x="10809" y="11294"/>
                  <a:pt x="10809" y="11332"/>
                </a:cubicBezTo>
                <a:cubicBezTo>
                  <a:pt x="10809" y="11370"/>
                  <a:pt x="10827" y="11400"/>
                  <a:pt x="10850" y="11400"/>
                </a:cubicBezTo>
                <a:cubicBezTo>
                  <a:pt x="10873" y="11400"/>
                  <a:pt x="10891" y="11370"/>
                  <a:pt x="10891" y="11332"/>
                </a:cubicBezTo>
                <a:cubicBezTo>
                  <a:pt x="10891" y="11294"/>
                  <a:pt x="10873" y="11264"/>
                  <a:pt x="10850" y="11264"/>
                </a:cubicBezTo>
                <a:close/>
                <a:moveTo>
                  <a:pt x="11065" y="11264"/>
                </a:moveTo>
                <a:cubicBezTo>
                  <a:pt x="11042" y="11264"/>
                  <a:pt x="11024" y="11294"/>
                  <a:pt x="11024" y="11332"/>
                </a:cubicBezTo>
                <a:cubicBezTo>
                  <a:pt x="11024" y="11370"/>
                  <a:pt x="11042" y="11400"/>
                  <a:pt x="11065" y="11400"/>
                </a:cubicBezTo>
                <a:cubicBezTo>
                  <a:pt x="11087" y="11400"/>
                  <a:pt x="11106" y="11370"/>
                  <a:pt x="11106" y="11332"/>
                </a:cubicBezTo>
                <a:cubicBezTo>
                  <a:pt x="11106" y="11294"/>
                  <a:pt x="11087" y="11264"/>
                  <a:pt x="11065" y="11264"/>
                </a:cubicBezTo>
                <a:close/>
                <a:moveTo>
                  <a:pt x="11272" y="11264"/>
                </a:moveTo>
                <a:cubicBezTo>
                  <a:pt x="11249" y="11264"/>
                  <a:pt x="11231" y="11294"/>
                  <a:pt x="11231" y="11332"/>
                </a:cubicBezTo>
                <a:cubicBezTo>
                  <a:pt x="11231" y="11370"/>
                  <a:pt x="11249" y="11400"/>
                  <a:pt x="11272" y="11400"/>
                </a:cubicBezTo>
                <a:cubicBezTo>
                  <a:pt x="11295" y="11400"/>
                  <a:pt x="11313" y="11370"/>
                  <a:pt x="11313" y="11332"/>
                </a:cubicBezTo>
                <a:cubicBezTo>
                  <a:pt x="11313" y="11294"/>
                  <a:pt x="11295" y="11264"/>
                  <a:pt x="11272" y="11264"/>
                </a:cubicBezTo>
                <a:close/>
                <a:moveTo>
                  <a:pt x="11479" y="11264"/>
                </a:moveTo>
                <a:cubicBezTo>
                  <a:pt x="11457" y="11264"/>
                  <a:pt x="11438" y="11294"/>
                  <a:pt x="11438" y="11332"/>
                </a:cubicBezTo>
                <a:cubicBezTo>
                  <a:pt x="11438" y="11370"/>
                  <a:pt x="11457" y="11400"/>
                  <a:pt x="11479" y="11400"/>
                </a:cubicBezTo>
                <a:cubicBezTo>
                  <a:pt x="11502" y="11400"/>
                  <a:pt x="11520" y="11370"/>
                  <a:pt x="11520" y="11332"/>
                </a:cubicBezTo>
                <a:cubicBezTo>
                  <a:pt x="11520" y="11294"/>
                  <a:pt x="11502" y="11264"/>
                  <a:pt x="11479" y="11264"/>
                </a:cubicBezTo>
                <a:close/>
                <a:moveTo>
                  <a:pt x="11694" y="11264"/>
                </a:moveTo>
                <a:cubicBezTo>
                  <a:pt x="11672" y="11264"/>
                  <a:pt x="11653" y="11294"/>
                  <a:pt x="11653" y="11332"/>
                </a:cubicBezTo>
                <a:cubicBezTo>
                  <a:pt x="11653" y="11370"/>
                  <a:pt x="11672" y="11400"/>
                  <a:pt x="11694" y="11400"/>
                </a:cubicBezTo>
                <a:cubicBezTo>
                  <a:pt x="11717" y="11400"/>
                  <a:pt x="11735" y="11370"/>
                  <a:pt x="11735" y="11332"/>
                </a:cubicBezTo>
                <a:cubicBezTo>
                  <a:pt x="11735" y="11294"/>
                  <a:pt x="11717" y="11264"/>
                  <a:pt x="11694" y="11264"/>
                </a:cubicBezTo>
                <a:close/>
                <a:moveTo>
                  <a:pt x="11902" y="11264"/>
                </a:moveTo>
                <a:cubicBezTo>
                  <a:pt x="11879" y="11264"/>
                  <a:pt x="11861" y="11294"/>
                  <a:pt x="11861" y="11332"/>
                </a:cubicBezTo>
                <a:cubicBezTo>
                  <a:pt x="11861" y="11370"/>
                  <a:pt x="11879" y="11400"/>
                  <a:pt x="11902" y="11400"/>
                </a:cubicBezTo>
                <a:cubicBezTo>
                  <a:pt x="11924" y="11400"/>
                  <a:pt x="11943" y="11370"/>
                  <a:pt x="11943" y="11332"/>
                </a:cubicBezTo>
                <a:cubicBezTo>
                  <a:pt x="11943" y="11294"/>
                  <a:pt x="11924" y="11264"/>
                  <a:pt x="11902" y="11264"/>
                </a:cubicBezTo>
                <a:close/>
                <a:moveTo>
                  <a:pt x="12109" y="11264"/>
                </a:moveTo>
                <a:cubicBezTo>
                  <a:pt x="12086" y="11264"/>
                  <a:pt x="12068" y="11294"/>
                  <a:pt x="12068" y="11332"/>
                </a:cubicBezTo>
                <a:cubicBezTo>
                  <a:pt x="12068" y="11370"/>
                  <a:pt x="12086" y="11400"/>
                  <a:pt x="12109" y="11400"/>
                </a:cubicBezTo>
                <a:cubicBezTo>
                  <a:pt x="12132" y="11400"/>
                  <a:pt x="12150" y="11370"/>
                  <a:pt x="12150" y="11332"/>
                </a:cubicBezTo>
                <a:cubicBezTo>
                  <a:pt x="12150" y="11294"/>
                  <a:pt x="12132" y="11264"/>
                  <a:pt x="12109" y="11264"/>
                </a:cubicBezTo>
                <a:close/>
                <a:moveTo>
                  <a:pt x="12324" y="11264"/>
                </a:moveTo>
                <a:cubicBezTo>
                  <a:pt x="12301" y="11264"/>
                  <a:pt x="12283" y="11294"/>
                  <a:pt x="12283" y="11332"/>
                </a:cubicBezTo>
                <a:cubicBezTo>
                  <a:pt x="12283" y="11370"/>
                  <a:pt x="12301" y="11400"/>
                  <a:pt x="12324" y="11400"/>
                </a:cubicBezTo>
                <a:cubicBezTo>
                  <a:pt x="12334" y="11400"/>
                  <a:pt x="12343" y="11394"/>
                  <a:pt x="12350" y="11384"/>
                </a:cubicBezTo>
                <a:lnTo>
                  <a:pt x="12350" y="11293"/>
                </a:lnTo>
                <a:cubicBezTo>
                  <a:pt x="12346" y="11287"/>
                  <a:pt x="12342" y="11278"/>
                  <a:pt x="12337" y="11267"/>
                </a:cubicBezTo>
                <a:cubicBezTo>
                  <a:pt x="12333" y="11265"/>
                  <a:pt x="12328" y="11264"/>
                  <a:pt x="12324" y="11264"/>
                </a:cubicBezTo>
                <a:close/>
                <a:moveTo>
                  <a:pt x="12531" y="11264"/>
                </a:moveTo>
                <a:cubicBezTo>
                  <a:pt x="12508" y="11264"/>
                  <a:pt x="12490" y="11294"/>
                  <a:pt x="12490" y="11332"/>
                </a:cubicBezTo>
                <a:cubicBezTo>
                  <a:pt x="12490" y="11370"/>
                  <a:pt x="12508" y="11400"/>
                  <a:pt x="12531" y="11400"/>
                </a:cubicBezTo>
                <a:cubicBezTo>
                  <a:pt x="12554" y="11400"/>
                  <a:pt x="12572" y="11370"/>
                  <a:pt x="12572" y="11332"/>
                </a:cubicBezTo>
                <a:cubicBezTo>
                  <a:pt x="12572" y="11294"/>
                  <a:pt x="12554" y="11264"/>
                  <a:pt x="12531" y="11264"/>
                </a:cubicBezTo>
                <a:close/>
                <a:moveTo>
                  <a:pt x="12738" y="11264"/>
                </a:moveTo>
                <a:cubicBezTo>
                  <a:pt x="12716" y="11264"/>
                  <a:pt x="12697" y="11294"/>
                  <a:pt x="12697" y="11332"/>
                </a:cubicBezTo>
                <a:cubicBezTo>
                  <a:pt x="12697" y="11370"/>
                  <a:pt x="12716" y="11400"/>
                  <a:pt x="12738" y="11400"/>
                </a:cubicBezTo>
                <a:cubicBezTo>
                  <a:pt x="12761" y="11400"/>
                  <a:pt x="12779" y="11370"/>
                  <a:pt x="12779" y="11332"/>
                </a:cubicBezTo>
                <a:cubicBezTo>
                  <a:pt x="12779" y="11294"/>
                  <a:pt x="12761" y="11264"/>
                  <a:pt x="12738" y="11264"/>
                </a:cubicBezTo>
                <a:close/>
                <a:moveTo>
                  <a:pt x="12953" y="11264"/>
                </a:moveTo>
                <a:cubicBezTo>
                  <a:pt x="12931" y="11264"/>
                  <a:pt x="12912" y="11294"/>
                  <a:pt x="12912" y="11332"/>
                </a:cubicBezTo>
                <a:cubicBezTo>
                  <a:pt x="12912" y="11370"/>
                  <a:pt x="12931" y="11400"/>
                  <a:pt x="12953" y="11400"/>
                </a:cubicBezTo>
                <a:cubicBezTo>
                  <a:pt x="12976" y="11400"/>
                  <a:pt x="12994" y="11370"/>
                  <a:pt x="12994" y="11332"/>
                </a:cubicBezTo>
                <a:cubicBezTo>
                  <a:pt x="12994" y="11294"/>
                  <a:pt x="12976" y="11264"/>
                  <a:pt x="12953" y="11264"/>
                </a:cubicBezTo>
                <a:close/>
                <a:moveTo>
                  <a:pt x="13161" y="11264"/>
                </a:moveTo>
                <a:cubicBezTo>
                  <a:pt x="13138" y="11264"/>
                  <a:pt x="13120" y="11294"/>
                  <a:pt x="13120" y="11332"/>
                </a:cubicBezTo>
                <a:cubicBezTo>
                  <a:pt x="13120" y="11370"/>
                  <a:pt x="13138" y="11400"/>
                  <a:pt x="13161" y="11400"/>
                </a:cubicBezTo>
                <a:cubicBezTo>
                  <a:pt x="13183" y="11400"/>
                  <a:pt x="13202" y="11370"/>
                  <a:pt x="13202" y="11332"/>
                </a:cubicBezTo>
                <a:cubicBezTo>
                  <a:pt x="13202" y="11294"/>
                  <a:pt x="13183" y="11264"/>
                  <a:pt x="13161" y="11264"/>
                </a:cubicBezTo>
                <a:close/>
                <a:moveTo>
                  <a:pt x="13368" y="11264"/>
                </a:moveTo>
                <a:cubicBezTo>
                  <a:pt x="13345" y="11264"/>
                  <a:pt x="13327" y="11294"/>
                  <a:pt x="13327" y="11332"/>
                </a:cubicBezTo>
                <a:cubicBezTo>
                  <a:pt x="13327" y="11370"/>
                  <a:pt x="13345" y="11400"/>
                  <a:pt x="13368" y="11400"/>
                </a:cubicBezTo>
                <a:cubicBezTo>
                  <a:pt x="13391" y="11400"/>
                  <a:pt x="13409" y="11370"/>
                  <a:pt x="13409" y="11332"/>
                </a:cubicBezTo>
                <a:cubicBezTo>
                  <a:pt x="13409" y="11294"/>
                  <a:pt x="13391" y="11264"/>
                  <a:pt x="13368" y="11264"/>
                </a:cubicBezTo>
                <a:close/>
                <a:moveTo>
                  <a:pt x="13583" y="11264"/>
                </a:moveTo>
                <a:cubicBezTo>
                  <a:pt x="13560" y="11264"/>
                  <a:pt x="13542" y="11294"/>
                  <a:pt x="13542" y="11332"/>
                </a:cubicBezTo>
                <a:cubicBezTo>
                  <a:pt x="13542" y="11370"/>
                  <a:pt x="13560" y="11400"/>
                  <a:pt x="13583" y="11400"/>
                </a:cubicBezTo>
                <a:cubicBezTo>
                  <a:pt x="13605" y="11400"/>
                  <a:pt x="13624" y="11370"/>
                  <a:pt x="13624" y="11332"/>
                </a:cubicBezTo>
                <a:cubicBezTo>
                  <a:pt x="13624" y="11294"/>
                  <a:pt x="13605" y="11264"/>
                  <a:pt x="13583" y="11264"/>
                </a:cubicBezTo>
                <a:close/>
                <a:moveTo>
                  <a:pt x="14420" y="11264"/>
                </a:moveTo>
                <a:cubicBezTo>
                  <a:pt x="14397" y="11264"/>
                  <a:pt x="14379" y="11294"/>
                  <a:pt x="14379" y="11332"/>
                </a:cubicBezTo>
                <a:cubicBezTo>
                  <a:pt x="14379" y="11343"/>
                  <a:pt x="14380" y="11354"/>
                  <a:pt x="14383" y="11363"/>
                </a:cubicBezTo>
                <a:cubicBezTo>
                  <a:pt x="14388" y="11365"/>
                  <a:pt x="14393" y="11366"/>
                  <a:pt x="14398" y="11366"/>
                </a:cubicBezTo>
                <a:cubicBezTo>
                  <a:pt x="14425" y="11366"/>
                  <a:pt x="14440" y="11330"/>
                  <a:pt x="14451" y="11288"/>
                </a:cubicBezTo>
                <a:cubicBezTo>
                  <a:pt x="14443" y="11273"/>
                  <a:pt x="14432" y="11264"/>
                  <a:pt x="14420" y="11264"/>
                </a:cubicBezTo>
                <a:close/>
                <a:moveTo>
                  <a:pt x="14627" y="11264"/>
                </a:moveTo>
                <a:cubicBezTo>
                  <a:pt x="14604" y="11264"/>
                  <a:pt x="14586" y="11294"/>
                  <a:pt x="14586" y="11332"/>
                </a:cubicBezTo>
                <a:cubicBezTo>
                  <a:pt x="14586" y="11370"/>
                  <a:pt x="14604" y="11400"/>
                  <a:pt x="14627" y="11400"/>
                </a:cubicBezTo>
                <a:cubicBezTo>
                  <a:pt x="14649" y="11400"/>
                  <a:pt x="14668" y="11370"/>
                  <a:pt x="14668" y="11332"/>
                </a:cubicBezTo>
                <a:cubicBezTo>
                  <a:pt x="14668" y="11294"/>
                  <a:pt x="14649" y="11264"/>
                  <a:pt x="14627" y="11264"/>
                </a:cubicBezTo>
                <a:close/>
                <a:moveTo>
                  <a:pt x="14842" y="11264"/>
                </a:moveTo>
                <a:cubicBezTo>
                  <a:pt x="14819" y="11264"/>
                  <a:pt x="14801" y="11294"/>
                  <a:pt x="14801" y="11332"/>
                </a:cubicBezTo>
                <a:cubicBezTo>
                  <a:pt x="14801" y="11370"/>
                  <a:pt x="14819" y="11400"/>
                  <a:pt x="14842" y="11400"/>
                </a:cubicBezTo>
                <a:cubicBezTo>
                  <a:pt x="14864" y="11400"/>
                  <a:pt x="14883" y="11370"/>
                  <a:pt x="14883" y="11332"/>
                </a:cubicBezTo>
                <a:cubicBezTo>
                  <a:pt x="14883" y="11294"/>
                  <a:pt x="14864" y="11264"/>
                  <a:pt x="14842" y="11264"/>
                </a:cubicBezTo>
                <a:close/>
                <a:moveTo>
                  <a:pt x="15049" y="11264"/>
                </a:moveTo>
                <a:cubicBezTo>
                  <a:pt x="15026" y="11264"/>
                  <a:pt x="15008" y="11294"/>
                  <a:pt x="15008" y="11332"/>
                </a:cubicBezTo>
                <a:cubicBezTo>
                  <a:pt x="15008" y="11370"/>
                  <a:pt x="15026" y="11400"/>
                  <a:pt x="15049" y="11400"/>
                </a:cubicBezTo>
                <a:cubicBezTo>
                  <a:pt x="15072" y="11400"/>
                  <a:pt x="15090" y="11370"/>
                  <a:pt x="15090" y="11332"/>
                </a:cubicBezTo>
                <a:cubicBezTo>
                  <a:pt x="15090" y="11294"/>
                  <a:pt x="15072" y="11264"/>
                  <a:pt x="15049" y="11264"/>
                </a:cubicBezTo>
                <a:close/>
                <a:moveTo>
                  <a:pt x="15256" y="11264"/>
                </a:moveTo>
                <a:cubicBezTo>
                  <a:pt x="15234" y="11264"/>
                  <a:pt x="15215" y="11294"/>
                  <a:pt x="15215" y="11332"/>
                </a:cubicBezTo>
                <a:cubicBezTo>
                  <a:pt x="15215" y="11370"/>
                  <a:pt x="15234" y="11400"/>
                  <a:pt x="15256" y="11400"/>
                </a:cubicBezTo>
                <a:cubicBezTo>
                  <a:pt x="15279" y="11400"/>
                  <a:pt x="15297" y="11370"/>
                  <a:pt x="15297" y="11332"/>
                </a:cubicBezTo>
                <a:cubicBezTo>
                  <a:pt x="15297" y="11294"/>
                  <a:pt x="15279" y="11264"/>
                  <a:pt x="15256" y="11264"/>
                </a:cubicBezTo>
                <a:close/>
                <a:moveTo>
                  <a:pt x="15684" y="11264"/>
                </a:moveTo>
                <a:cubicBezTo>
                  <a:pt x="15686" y="11292"/>
                  <a:pt x="15689" y="11320"/>
                  <a:pt x="15697" y="11344"/>
                </a:cubicBezTo>
                <a:cubicBezTo>
                  <a:pt x="15701" y="11356"/>
                  <a:pt x="15705" y="11367"/>
                  <a:pt x="15710" y="11378"/>
                </a:cubicBezTo>
                <a:cubicBezTo>
                  <a:pt x="15716" y="11366"/>
                  <a:pt x="15721" y="11349"/>
                  <a:pt x="15721" y="11331"/>
                </a:cubicBezTo>
                <a:cubicBezTo>
                  <a:pt x="15721" y="11296"/>
                  <a:pt x="15704" y="11267"/>
                  <a:pt x="15684" y="11264"/>
                </a:cubicBezTo>
                <a:close/>
                <a:moveTo>
                  <a:pt x="15894" y="11264"/>
                </a:moveTo>
                <a:cubicBezTo>
                  <a:pt x="15871" y="11264"/>
                  <a:pt x="15853" y="11294"/>
                  <a:pt x="15853" y="11332"/>
                </a:cubicBezTo>
                <a:cubicBezTo>
                  <a:pt x="15853" y="11370"/>
                  <a:pt x="15871" y="11400"/>
                  <a:pt x="15894" y="11400"/>
                </a:cubicBezTo>
                <a:cubicBezTo>
                  <a:pt x="15916" y="11400"/>
                  <a:pt x="15935" y="11370"/>
                  <a:pt x="15935" y="11332"/>
                </a:cubicBezTo>
                <a:cubicBezTo>
                  <a:pt x="15935" y="11294"/>
                  <a:pt x="15916" y="11264"/>
                  <a:pt x="15894" y="11264"/>
                </a:cubicBezTo>
                <a:close/>
                <a:moveTo>
                  <a:pt x="16101" y="11264"/>
                </a:moveTo>
                <a:cubicBezTo>
                  <a:pt x="16078" y="11264"/>
                  <a:pt x="16060" y="11294"/>
                  <a:pt x="16060" y="11332"/>
                </a:cubicBezTo>
                <a:cubicBezTo>
                  <a:pt x="16060" y="11370"/>
                  <a:pt x="16078" y="11400"/>
                  <a:pt x="16101" y="11400"/>
                </a:cubicBezTo>
                <a:cubicBezTo>
                  <a:pt x="16123" y="11400"/>
                  <a:pt x="16142" y="11370"/>
                  <a:pt x="16142" y="11332"/>
                </a:cubicBezTo>
                <a:cubicBezTo>
                  <a:pt x="16142" y="11294"/>
                  <a:pt x="16123" y="11264"/>
                  <a:pt x="16101" y="11264"/>
                </a:cubicBezTo>
                <a:close/>
                <a:moveTo>
                  <a:pt x="16308" y="11264"/>
                </a:moveTo>
                <a:cubicBezTo>
                  <a:pt x="16285" y="11264"/>
                  <a:pt x="16267" y="11294"/>
                  <a:pt x="16267" y="11332"/>
                </a:cubicBezTo>
                <a:cubicBezTo>
                  <a:pt x="16267" y="11370"/>
                  <a:pt x="16285" y="11400"/>
                  <a:pt x="16308" y="11400"/>
                </a:cubicBezTo>
                <a:cubicBezTo>
                  <a:pt x="16331" y="11400"/>
                  <a:pt x="16349" y="11370"/>
                  <a:pt x="16349" y="11332"/>
                </a:cubicBezTo>
                <a:cubicBezTo>
                  <a:pt x="16349" y="11294"/>
                  <a:pt x="16331" y="11264"/>
                  <a:pt x="16308" y="11264"/>
                </a:cubicBezTo>
                <a:close/>
                <a:moveTo>
                  <a:pt x="16523" y="11264"/>
                </a:moveTo>
                <a:cubicBezTo>
                  <a:pt x="16500" y="11264"/>
                  <a:pt x="16482" y="11294"/>
                  <a:pt x="16482" y="11332"/>
                </a:cubicBezTo>
                <a:cubicBezTo>
                  <a:pt x="16482" y="11370"/>
                  <a:pt x="16500" y="11400"/>
                  <a:pt x="16523" y="11400"/>
                </a:cubicBezTo>
                <a:cubicBezTo>
                  <a:pt x="16546" y="11400"/>
                  <a:pt x="16564" y="11370"/>
                  <a:pt x="16564" y="11332"/>
                </a:cubicBezTo>
                <a:cubicBezTo>
                  <a:pt x="16564" y="11294"/>
                  <a:pt x="16546" y="11264"/>
                  <a:pt x="16523" y="11264"/>
                </a:cubicBezTo>
                <a:close/>
                <a:moveTo>
                  <a:pt x="16767" y="11289"/>
                </a:moveTo>
                <a:cubicBezTo>
                  <a:pt x="16766" y="11311"/>
                  <a:pt x="16765" y="11340"/>
                  <a:pt x="16769" y="11358"/>
                </a:cubicBezTo>
                <a:cubicBezTo>
                  <a:pt x="16772" y="11348"/>
                  <a:pt x="16774" y="11338"/>
                  <a:pt x="16774" y="11326"/>
                </a:cubicBezTo>
                <a:cubicBezTo>
                  <a:pt x="16774" y="11313"/>
                  <a:pt x="16771" y="11300"/>
                  <a:pt x="16767" y="11289"/>
                </a:cubicBezTo>
                <a:close/>
                <a:moveTo>
                  <a:pt x="4735" y="11302"/>
                </a:moveTo>
                <a:cubicBezTo>
                  <a:pt x="4731" y="11302"/>
                  <a:pt x="4727" y="11303"/>
                  <a:pt x="4723" y="11303"/>
                </a:cubicBezTo>
                <a:cubicBezTo>
                  <a:pt x="4722" y="11310"/>
                  <a:pt x="4721" y="11316"/>
                  <a:pt x="4721" y="11324"/>
                </a:cubicBezTo>
                <a:cubicBezTo>
                  <a:pt x="4721" y="11361"/>
                  <a:pt x="4740" y="11392"/>
                  <a:pt x="4762" y="11392"/>
                </a:cubicBezTo>
                <a:cubicBezTo>
                  <a:pt x="4785" y="11392"/>
                  <a:pt x="4803" y="11361"/>
                  <a:pt x="4803" y="11324"/>
                </a:cubicBezTo>
                <a:cubicBezTo>
                  <a:pt x="4803" y="11323"/>
                  <a:pt x="4803" y="11322"/>
                  <a:pt x="4803" y="11321"/>
                </a:cubicBezTo>
                <a:cubicBezTo>
                  <a:pt x="4792" y="11320"/>
                  <a:pt x="4782" y="11317"/>
                  <a:pt x="4777" y="11315"/>
                </a:cubicBezTo>
                <a:cubicBezTo>
                  <a:pt x="4769" y="11306"/>
                  <a:pt x="4754" y="11302"/>
                  <a:pt x="4735" y="11302"/>
                </a:cubicBezTo>
                <a:close/>
                <a:moveTo>
                  <a:pt x="5645" y="11353"/>
                </a:moveTo>
                <a:cubicBezTo>
                  <a:pt x="5639" y="11357"/>
                  <a:pt x="5633" y="11358"/>
                  <a:pt x="5627" y="11355"/>
                </a:cubicBezTo>
                <a:lnTo>
                  <a:pt x="5627" y="11381"/>
                </a:lnTo>
                <a:cubicBezTo>
                  <a:pt x="5627" y="11385"/>
                  <a:pt x="5633" y="11381"/>
                  <a:pt x="5635" y="11381"/>
                </a:cubicBezTo>
                <a:cubicBezTo>
                  <a:pt x="5640" y="11373"/>
                  <a:pt x="5643" y="11364"/>
                  <a:pt x="5645" y="11353"/>
                </a:cubicBezTo>
                <a:close/>
                <a:moveTo>
                  <a:pt x="3818" y="11430"/>
                </a:moveTo>
                <a:cubicBezTo>
                  <a:pt x="3795" y="11430"/>
                  <a:pt x="3777" y="11461"/>
                  <a:pt x="3777" y="11498"/>
                </a:cubicBezTo>
                <a:cubicBezTo>
                  <a:pt x="3777" y="11536"/>
                  <a:pt x="3795" y="11567"/>
                  <a:pt x="3818" y="11567"/>
                </a:cubicBezTo>
                <a:cubicBezTo>
                  <a:pt x="3841" y="11567"/>
                  <a:pt x="3859" y="11536"/>
                  <a:pt x="3859" y="11498"/>
                </a:cubicBezTo>
                <a:cubicBezTo>
                  <a:pt x="3859" y="11461"/>
                  <a:pt x="3841" y="11430"/>
                  <a:pt x="3818" y="11430"/>
                </a:cubicBezTo>
                <a:close/>
                <a:moveTo>
                  <a:pt x="4033" y="11430"/>
                </a:moveTo>
                <a:cubicBezTo>
                  <a:pt x="4010" y="11430"/>
                  <a:pt x="3992" y="11461"/>
                  <a:pt x="3992" y="11498"/>
                </a:cubicBezTo>
                <a:cubicBezTo>
                  <a:pt x="3992" y="11536"/>
                  <a:pt x="4010" y="11567"/>
                  <a:pt x="4033" y="11567"/>
                </a:cubicBezTo>
                <a:cubicBezTo>
                  <a:pt x="4056" y="11567"/>
                  <a:pt x="4074" y="11536"/>
                  <a:pt x="4074" y="11498"/>
                </a:cubicBezTo>
                <a:cubicBezTo>
                  <a:pt x="4074" y="11461"/>
                  <a:pt x="4056" y="11430"/>
                  <a:pt x="4033" y="11430"/>
                </a:cubicBezTo>
                <a:close/>
                <a:moveTo>
                  <a:pt x="4662" y="11430"/>
                </a:moveTo>
                <a:cubicBezTo>
                  <a:pt x="4640" y="11430"/>
                  <a:pt x="4621" y="11461"/>
                  <a:pt x="4621" y="11498"/>
                </a:cubicBezTo>
                <a:cubicBezTo>
                  <a:pt x="4621" y="11536"/>
                  <a:pt x="4640" y="11567"/>
                  <a:pt x="4662" y="11567"/>
                </a:cubicBezTo>
                <a:cubicBezTo>
                  <a:pt x="4685" y="11567"/>
                  <a:pt x="4703" y="11536"/>
                  <a:pt x="4703" y="11498"/>
                </a:cubicBezTo>
                <a:cubicBezTo>
                  <a:pt x="4703" y="11461"/>
                  <a:pt x="4685" y="11430"/>
                  <a:pt x="4662" y="11430"/>
                </a:cubicBezTo>
                <a:close/>
                <a:moveTo>
                  <a:pt x="5499" y="11430"/>
                </a:moveTo>
                <a:cubicBezTo>
                  <a:pt x="5477" y="11430"/>
                  <a:pt x="5458" y="11461"/>
                  <a:pt x="5458" y="11498"/>
                </a:cubicBezTo>
                <a:cubicBezTo>
                  <a:pt x="5458" y="11505"/>
                  <a:pt x="5459" y="11511"/>
                  <a:pt x="5460" y="11518"/>
                </a:cubicBezTo>
                <a:cubicBezTo>
                  <a:pt x="5472" y="11522"/>
                  <a:pt x="5485" y="11525"/>
                  <a:pt x="5499" y="11526"/>
                </a:cubicBezTo>
                <a:cubicBezTo>
                  <a:pt x="5504" y="11527"/>
                  <a:pt x="5508" y="11528"/>
                  <a:pt x="5512" y="11528"/>
                </a:cubicBezTo>
                <a:cubicBezTo>
                  <a:pt x="5520" y="11528"/>
                  <a:pt x="5528" y="11528"/>
                  <a:pt x="5536" y="11527"/>
                </a:cubicBezTo>
                <a:cubicBezTo>
                  <a:pt x="5539" y="11518"/>
                  <a:pt x="5540" y="11509"/>
                  <a:pt x="5540" y="11498"/>
                </a:cubicBezTo>
                <a:cubicBezTo>
                  <a:pt x="5540" y="11461"/>
                  <a:pt x="5522" y="11430"/>
                  <a:pt x="5499" y="11430"/>
                </a:cubicBezTo>
                <a:close/>
                <a:moveTo>
                  <a:pt x="9276" y="11430"/>
                </a:moveTo>
                <a:cubicBezTo>
                  <a:pt x="9254" y="11430"/>
                  <a:pt x="9235" y="11461"/>
                  <a:pt x="9235" y="11498"/>
                </a:cubicBezTo>
                <a:cubicBezTo>
                  <a:pt x="9235" y="11536"/>
                  <a:pt x="9254" y="11567"/>
                  <a:pt x="9276" y="11567"/>
                </a:cubicBezTo>
                <a:cubicBezTo>
                  <a:pt x="9299" y="11567"/>
                  <a:pt x="9317" y="11536"/>
                  <a:pt x="9317" y="11498"/>
                </a:cubicBezTo>
                <a:cubicBezTo>
                  <a:pt x="9317" y="11461"/>
                  <a:pt x="9299" y="11430"/>
                  <a:pt x="9276" y="11430"/>
                </a:cubicBezTo>
                <a:close/>
                <a:moveTo>
                  <a:pt x="9483" y="11430"/>
                </a:moveTo>
                <a:cubicBezTo>
                  <a:pt x="9461" y="11430"/>
                  <a:pt x="9442" y="11461"/>
                  <a:pt x="9442" y="11498"/>
                </a:cubicBezTo>
                <a:cubicBezTo>
                  <a:pt x="9442" y="11536"/>
                  <a:pt x="9461" y="11567"/>
                  <a:pt x="9483" y="11567"/>
                </a:cubicBezTo>
                <a:cubicBezTo>
                  <a:pt x="9506" y="11567"/>
                  <a:pt x="9524" y="11536"/>
                  <a:pt x="9524" y="11498"/>
                </a:cubicBezTo>
                <a:cubicBezTo>
                  <a:pt x="9524" y="11461"/>
                  <a:pt x="9506" y="11430"/>
                  <a:pt x="9483" y="11430"/>
                </a:cubicBezTo>
                <a:close/>
                <a:moveTo>
                  <a:pt x="9698" y="11430"/>
                </a:moveTo>
                <a:cubicBezTo>
                  <a:pt x="9676" y="11430"/>
                  <a:pt x="9657" y="11461"/>
                  <a:pt x="9657" y="11498"/>
                </a:cubicBezTo>
                <a:cubicBezTo>
                  <a:pt x="9657" y="11536"/>
                  <a:pt x="9676" y="11567"/>
                  <a:pt x="9698" y="11567"/>
                </a:cubicBezTo>
                <a:cubicBezTo>
                  <a:pt x="9721" y="11567"/>
                  <a:pt x="9739" y="11536"/>
                  <a:pt x="9739" y="11498"/>
                </a:cubicBezTo>
                <a:cubicBezTo>
                  <a:pt x="9739" y="11461"/>
                  <a:pt x="9721" y="11430"/>
                  <a:pt x="9698" y="11430"/>
                </a:cubicBezTo>
                <a:close/>
                <a:moveTo>
                  <a:pt x="9906" y="11430"/>
                </a:moveTo>
                <a:cubicBezTo>
                  <a:pt x="9883" y="11430"/>
                  <a:pt x="9865" y="11461"/>
                  <a:pt x="9865" y="11498"/>
                </a:cubicBezTo>
                <a:cubicBezTo>
                  <a:pt x="9865" y="11536"/>
                  <a:pt x="9883" y="11567"/>
                  <a:pt x="9906" y="11567"/>
                </a:cubicBezTo>
                <a:cubicBezTo>
                  <a:pt x="9928" y="11567"/>
                  <a:pt x="9947" y="11536"/>
                  <a:pt x="9947" y="11498"/>
                </a:cubicBezTo>
                <a:cubicBezTo>
                  <a:pt x="9947" y="11461"/>
                  <a:pt x="9928" y="11430"/>
                  <a:pt x="9906" y="11430"/>
                </a:cubicBezTo>
                <a:close/>
                <a:moveTo>
                  <a:pt x="10121" y="11430"/>
                </a:moveTo>
                <a:cubicBezTo>
                  <a:pt x="10098" y="11430"/>
                  <a:pt x="10080" y="11461"/>
                  <a:pt x="10080" y="11498"/>
                </a:cubicBezTo>
                <a:cubicBezTo>
                  <a:pt x="10080" y="11536"/>
                  <a:pt x="10098" y="11567"/>
                  <a:pt x="10121" y="11567"/>
                </a:cubicBezTo>
                <a:cubicBezTo>
                  <a:pt x="10143" y="11567"/>
                  <a:pt x="10162" y="11536"/>
                  <a:pt x="10162" y="11498"/>
                </a:cubicBezTo>
                <a:cubicBezTo>
                  <a:pt x="10162" y="11461"/>
                  <a:pt x="10143" y="11430"/>
                  <a:pt x="10121" y="11430"/>
                </a:cubicBezTo>
                <a:close/>
                <a:moveTo>
                  <a:pt x="10328" y="11430"/>
                </a:moveTo>
                <a:cubicBezTo>
                  <a:pt x="10305" y="11430"/>
                  <a:pt x="10287" y="11461"/>
                  <a:pt x="10287" y="11498"/>
                </a:cubicBezTo>
                <a:cubicBezTo>
                  <a:pt x="10287" y="11536"/>
                  <a:pt x="10305" y="11567"/>
                  <a:pt x="10328" y="11567"/>
                </a:cubicBezTo>
                <a:cubicBezTo>
                  <a:pt x="10351" y="11567"/>
                  <a:pt x="10369" y="11536"/>
                  <a:pt x="10369" y="11498"/>
                </a:cubicBezTo>
                <a:cubicBezTo>
                  <a:pt x="10369" y="11461"/>
                  <a:pt x="10351" y="11430"/>
                  <a:pt x="10328" y="11430"/>
                </a:cubicBezTo>
                <a:close/>
                <a:moveTo>
                  <a:pt x="10535" y="11430"/>
                </a:moveTo>
                <a:cubicBezTo>
                  <a:pt x="10513" y="11430"/>
                  <a:pt x="10494" y="11461"/>
                  <a:pt x="10494" y="11498"/>
                </a:cubicBezTo>
                <a:cubicBezTo>
                  <a:pt x="10494" y="11536"/>
                  <a:pt x="10513" y="11567"/>
                  <a:pt x="10535" y="11567"/>
                </a:cubicBezTo>
                <a:cubicBezTo>
                  <a:pt x="10558" y="11567"/>
                  <a:pt x="10576" y="11536"/>
                  <a:pt x="10576" y="11498"/>
                </a:cubicBezTo>
                <a:cubicBezTo>
                  <a:pt x="10576" y="11461"/>
                  <a:pt x="10558" y="11430"/>
                  <a:pt x="10535" y="11430"/>
                </a:cubicBezTo>
                <a:close/>
                <a:moveTo>
                  <a:pt x="10750" y="11430"/>
                </a:moveTo>
                <a:cubicBezTo>
                  <a:pt x="10727" y="11430"/>
                  <a:pt x="10709" y="11461"/>
                  <a:pt x="10709" y="11498"/>
                </a:cubicBezTo>
                <a:cubicBezTo>
                  <a:pt x="10709" y="11536"/>
                  <a:pt x="10727" y="11567"/>
                  <a:pt x="10750" y="11567"/>
                </a:cubicBezTo>
                <a:cubicBezTo>
                  <a:pt x="10773" y="11567"/>
                  <a:pt x="10791" y="11536"/>
                  <a:pt x="10791" y="11498"/>
                </a:cubicBezTo>
                <a:cubicBezTo>
                  <a:pt x="10791" y="11461"/>
                  <a:pt x="10773" y="11430"/>
                  <a:pt x="10750" y="11430"/>
                </a:cubicBezTo>
                <a:close/>
                <a:moveTo>
                  <a:pt x="10957" y="11430"/>
                </a:moveTo>
                <a:cubicBezTo>
                  <a:pt x="10935" y="11430"/>
                  <a:pt x="10916" y="11461"/>
                  <a:pt x="10916" y="11498"/>
                </a:cubicBezTo>
                <a:cubicBezTo>
                  <a:pt x="10916" y="11536"/>
                  <a:pt x="10935" y="11567"/>
                  <a:pt x="10957" y="11567"/>
                </a:cubicBezTo>
                <a:cubicBezTo>
                  <a:pt x="10980" y="11567"/>
                  <a:pt x="10998" y="11536"/>
                  <a:pt x="10998" y="11498"/>
                </a:cubicBezTo>
                <a:cubicBezTo>
                  <a:pt x="10998" y="11461"/>
                  <a:pt x="10980" y="11430"/>
                  <a:pt x="10957" y="11430"/>
                </a:cubicBezTo>
                <a:close/>
                <a:moveTo>
                  <a:pt x="11165" y="11430"/>
                </a:moveTo>
                <a:cubicBezTo>
                  <a:pt x="11142" y="11430"/>
                  <a:pt x="11124" y="11461"/>
                  <a:pt x="11124" y="11498"/>
                </a:cubicBezTo>
                <a:cubicBezTo>
                  <a:pt x="11124" y="11536"/>
                  <a:pt x="11142" y="11567"/>
                  <a:pt x="11165" y="11567"/>
                </a:cubicBezTo>
                <a:cubicBezTo>
                  <a:pt x="11187" y="11567"/>
                  <a:pt x="11206" y="11536"/>
                  <a:pt x="11206" y="11498"/>
                </a:cubicBezTo>
                <a:cubicBezTo>
                  <a:pt x="11206" y="11461"/>
                  <a:pt x="11187" y="11430"/>
                  <a:pt x="11165" y="11430"/>
                </a:cubicBezTo>
                <a:close/>
                <a:moveTo>
                  <a:pt x="11380" y="11430"/>
                </a:moveTo>
                <a:cubicBezTo>
                  <a:pt x="11357" y="11430"/>
                  <a:pt x="11339" y="11461"/>
                  <a:pt x="11339" y="11498"/>
                </a:cubicBezTo>
                <a:cubicBezTo>
                  <a:pt x="11339" y="11536"/>
                  <a:pt x="11357" y="11567"/>
                  <a:pt x="11380" y="11567"/>
                </a:cubicBezTo>
                <a:cubicBezTo>
                  <a:pt x="11402" y="11567"/>
                  <a:pt x="11421" y="11536"/>
                  <a:pt x="11421" y="11498"/>
                </a:cubicBezTo>
                <a:cubicBezTo>
                  <a:pt x="11421" y="11461"/>
                  <a:pt x="11402" y="11430"/>
                  <a:pt x="11380" y="11430"/>
                </a:cubicBezTo>
                <a:close/>
                <a:moveTo>
                  <a:pt x="11587" y="11430"/>
                </a:moveTo>
                <a:cubicBezTo>
                  <a:pt x="11564" y="11430"/>
                  <a:pt x="11546" y="11461"/>
                  <a:pt x="11546" y="11498"/>
                </a:cubicBezTo>
                <a:cubicBezTo>
                  <a:pt x="11546" y="11536"/>
                  <a:pt x="11564" y="11567"/>
                  <a:pt x="11587" y="11567"/>
                </a:cubicBezTo>
                <a:cubicBezTo>
                  <a:pt x="11610" y="11567"/>
                  <a:pt x="11628" y="11536"/>
                  <a:pt x="11628" y="11498"/>
                </a:cubicBezTo>
                <a:cubicBezTo>
                  <a:pt x="11628" y="11461"/>
                  <a:pt x="11610" y="11430"/>
                  <a:pt x="11587" y="11430"/>
                </a:cubicBezTo>
                <a:close/>
                <a:moveTo>
                  <a:pt x="11794" y="11430"/>
                </a:moveTo>
                <a:cubicBezTo>
                  <a:pt x="11771" y="11430"/>
                  <a:pt x="11753" y="11461"/>
                  <a:pt x="11753" y="11498"/>
                </a:cubicBezTo>
                <a:cubicBezTo>
                  <a:pt x="11753" y="11536"/>
                  <a:pt x="11771" y="11567"/>
                  <a:pt x="11794" y="11567"/>
                </a:cubicBezTo>
                <a:cubicBezTo>
                  <a:pt x="11817" y="11567"/>
                  <a:pt x="11835" y="11536"/>
                  <a:pt x="11835" y="11498"/>
                </a:cubicBezTo>
                <a:cubicBezTo>
                  <a:pt x="11835" y="11461"/>
                  <a:pt x="11817" y="11430"/>
                  <a:pt x="11794" y="11430"/>
                </a:cubicBezTo>
                <a:close/>
                <a:moveTo>
                  <a:pt x="12009" y="11430"/>
                </a:moveTo>
                <a:cubicBezTo>
                  <a:pt x="11986" y="11430"/>
                  <a:pt x="11968" y="11461"/>
                  <a:pt x="11968" y="11498"/>
                </a:cubicBezTo>
                <a:cubicBezTo>
                  <a:pt x="11968" y="11536"/>
                  <a:pt x="11986" y="11567"/>
                  <a:pt x="12009" y="11567"/>
                </a:cubicBezTo>
                <a:cubicBezTo>
                  <a:pt x="12032" y="11567"/>
                  <a:pt x="12050" y="11536"/>
                  <a:pt x="12050" y="11498"/>
                </a:cubicBezTo>
                <a:cubicBezTo>
                  <a:pt x="12050" y="11461"/>
                  <a:pt x="12032" y="11430"/>
                  <a:pt x="12009" y="11430"/>
                </a:cubicBezTo>
                <a:close/>
                <a:moveTo>
                  <a:pt x="12216" y="11430"/>
                </a:moveTo>
                <a:cubicBezTo>
                  <a:pt x="12194" y="11430"/>
                  <a:pt x="12175" y="11461"/>
                  <a:pt x="12175" y="11498"/>
                </a:cubicBezTo>
                <a:cubicBezTo>
                  <a:pt x="12175" y="11536"/>
                  <a:pt x="12194" y="11567"/>
                  <a:pt x="12216" y="11567"/>
                </a:cubicBezTo>
                <a:cubicBezTo>
                  <a:pt x="12239" y="11567"/>
                  <a:pt x="12257" y="11536"/>
                  <a:pt x="12257" y="11498"/>
                </a:cubicBezTo>
                <a:cubicBezTo>
                  <a:pt x="12257" y="11461"/>
                  <a:pt x="12239" y="11430"/>
                  <a:pt x="12216" y="11430"/>
                </a:cubicBezTo>
                <a:close/>
                <a:moveTo>
                  <a:pt x="12639" y="11430"/>
                </a:moveTo>
                <a:cubicBezTo>
                  <a:pt x="12616" y="11430"/>
                  <a:pt x="12598" y="11461"/>
                  <a:pt x="12598" y="11498"/>
                </a:cubicBezTo>
                <a:cubicBezTo>
                  <a:pt x="12598" y="11536"/>
                  <a:pt x="12616" y="11567"/>
                  <a:pt x="12639" y="11567"/>
                </a:cubicBezTo>
                <a:cubicBezTo>
                  <a:pt x="12661" y="11567"/>
                  <a:pt x="12680" y="11536"/>
                  <a:pt x="12680" y="11498"/>
                </a:cubicBezTo>
                <a:cubicBezTo>
                  <a:pt x="12680" y="11461"/>
                  <a:pt x="12661" y="11430"/>
                  <a:pt x="12639" y="11430"/>
                </a:cubicBezTo>
                <a:close/>
                <a:moveTo>
                  <a:pt x="12846" y="11430"/>
                </a:moveTo>
                <a:cubicBezTo>
                  <a:pt x="12823" y="11430"/>
                  <a:pt x="12805" y="11461"/>
                  <a:pt x="12805" y="11498"/>
                </a:cubicBezTo>
                <a:cubicBezTo>
                  <a:pt x="12805" y="11536"/>
                  <a:pt x="12823" y="11567"/>
                  <a:pt x="12846" y="11567"/>
                </a:cubicBezTo>
                <a:cubicBezTo>
                  <a:pt x="12868" y="11567"/>
                  <a:pt x="12887" y="11536"/>
                  <a:pt x="12887" y="11498"/>
                </a:cubicBezTo>
                <a:cubicBezTo>
                  <a:pt x="12887" y="11461"/>
                  <a:pt x="12868" y="11430"/>
                  <a:pt x="12846" y="11430"/>
                </a:cubicBezTo>
                <a:close/>
                <a:moveTo>
                  <a:pt x="13053" y="11430"/>
                </a:moveTo>
                <a:cubicBezTo>
                  <a:pt x="13030" y="11430"/>
                  <a:pt x="13012" y="11461"/>
                  <a:pt x="13012" y="11498"/>
                </a:cubicBezTo>
                <a:cubicBezTo>
                  <a:pt x="13012" y="11536"/>
                  <a:pt x="13030" y="11567"/>
                  <a:pt x="13053" y="11567"/>
                </a:cubicBezTo>
                <a:cubicBezTo>
                  <a:pt x="13076" y="11567"/>
                  <a:pt x="13094" y="11536"/>
                  <a:pt x="13094" y="11498"/>
                </a:cubicBezTo>
                <a:cubicBezTo>
                  <a:pt x="13094" y="11461"/>
                  <a:pt x="13076" y="11430"/>
                  <a:pt x="13053" y="11430"/>
                </a:cubicBezTo>
                <a:close/>
                <a:moveTo>
                  <a:pt x="13268" y="11430"/>
                </a:moveTo>
                <a:cubicBezTo>
                  <a:pt x="13245" y="11430"/>
                  <a:pt x="13227" y="11461"/>
                  <a:pt x="13227" y="11498"/>
                </a:cubicBezTo>
                <a:cubicBezTo>
                  <a:pt x="13227" y="11536"/>
                  <a:pt x="13245" y="11567"/>
                  <a:pt x="13268" y="11567"/>
                </a:cubicBezTo>
                <a:cubicBezTo>
                  <a:pt x="13291" y="11567"/>
                  <a:pt x="13309" y="11536"/>
                  <a:pt x="13309" y="11498"/>
                </a:cubicBezTo>
                <a:cubicBezTo>
                  <a:pt x="13309" y="11461"/>
                  <a:pt x="13291" y="11430"/>
                  <a:pt x="13268" y="11430"/>
                </a:cubicBezTo>
                <a:close/>
                <a:moveTo>
                  <a:pt x="13475" y="11430"/>
                </a:moveTo>
                <a:cubicBezTo>
                  <a:pt x="13453" y="11430"/>
                  <a:pt x="13434" y="11461"/>
                  <a:pt x="13434" y="11498"/>
                </a:cubicBezTo>
                <a:cubicBezTo>
                  <a:pt x="13434" y="11536"/>
                  <a:pt x="13453" y="11567"/>
                  <a:pt x="13475" y="11567"/>
                </a:cubicBezTo>
                <a:cubicBezTo>
                  <a:pt x="13498" y="11567"/>
                  <a:pt x="13516" y="11536"/>
                  <a:pt x="13516" y="11498"/>
                </a:cubicBezTo>
                <a:cubicBezTo>
                  <a:pt x="13516" y="11461"/>
                  <a:pt x="13498" y="11430"/>
                  <a:pt x="13475" y="11430"/>
                </a:cubicBezTo>
                <a:close/>
                <a:moveTo>
                  <a:pt x="14529" y="11430"/>
                </a:moveTo>
                <a:cubicBezTo>
                  <a:pt x="14522" y="11430"/>
                  <a:pt x="14516" y="11433"/>
                  <a:pt x="14510" y="11438"/>
                </a:cubicBezTo>
                <a:cubicBezTo>
                  <a:pt x="14508" y="11456"/>
                  <a:pt x="14505" y="11472"/>
                  <a:pt x="14504" y="11498"/>
                </a:cubicBezTo>
                <a:cubicBezTo>
                  <a:pt x="14503" y="11503"/>
                  <a:pt x="14503" y="11508"/>
                  <a:pt x="14503" y="11513"/>
                </a:cubicBezTo>
                <a:lnTo>
                  <a:pt x="14501" y="11510"/>
                </a:lnTo>
                <a:cubicBezTo>
                  <a:pt x="14501" y="11519"/>
                  <a:pt x="14503" y="11536"/>
                  <a:pt x="14504" y="11552"/>
                </a:cubicBezTo>
                <a:cubicBezTo>
                  <a:pt x="14511" y="11561"/>
                  <a:pt x="14520" y="11567"/>
                  <a:pt x="14529" y="11567"/>
                </a:cubicBezTo>
                <a:cubicBezTo>
                  <a:pt x="14552" y="11567"/>
                  <a:pt x="14570" y="11536"/>
                  <a:pt x="14570" y="11498"/>
                </a:cubicBezTo>
                <a:cubicBezTo>
                  <a:pt x="14570" y="11461"/>
                  <a:pt x="14552" y="11430"/>
                  <a:pt x="14529" y="11430"/>
                </a:cubicBezTo>
                <a:close/>
                <a:moveTo>
                  <a:pt x="14734" y="11430"/>
                </a:moveTo>
                <a:cubicBezTo>
                  <a:pt x="14712" y="11430"/>
                  <a:pt x="14693" y="11461"/>
                  <a:pt x="14693" y="11498"/>
                </a:cubicBezTo>
                <a:cubicBezTo>
                  <a:pt x="14693" y="11536"/>
                  <a:pt x="14712" y="11567"/>
                  <a:pt x="14734" y="11567"/>
                </a:cubicBezTo>
                <a:cubicBezTo>
                  <a:pt x="14757" y="11567"/>
                  <a:pt x="14775" y="11536"/>
                  <a:pt x="14775" y="11498"/>
                </a:cubicBezTo>
                <a:cubicBezTo>
                  <a:pt x="14775" y="11461"/>
                  <a:pt x="14757" y="11430"/>
                  <a:pt x="14734" y="11430"/>
                </a:cubicBezTo>
                <a:close/>
                <a:moveTo>
                  <a:pt x="14942" y="11430"/>
                </a:moveTo>
                <a:cubicBezTo>
                  <a:pt x="14919" y="11430"/>
                  <a:pt x="14901" y="11461"/>
                  <a:pt x="14901" y="11498"/>
                </a:cubicBezTo>
                <a:cubicBezTo>
                  <a:pt x="14901" y="11536"/>
                  <a:pt x="14919" y="11567"/>
                  <a:pt x="14942" y="11567"/>
                </a:cubicBezTo>
                <a:cubicBezTo>
                  <a:pt x="14964" y="11567"/>
                  <a:pt x="14983" y="11536"/>
                  <a:pt x="14983" y="11498"/>
                </a:cubicBezTo>
                <a:cubicBezTo>
                  <a:pt x="14983" y="11461"/>
                  <a:pt x="14964" y="11430"/>
                  <a:pt x="14942" y="11430"/>
                </a:cubicBezTo>
                <a:close/>
                <a:moveTo>
                  <a:pt x="15157" y="11430"/>
                </a:moveTo>
                <a:cubicBezTo>
                  <a:pt x="15134" y="11430"/>
                  <a:pt x="15116" y="11461"/>
                  <a:pt x="15116" y="11498"/>
                </a:cubicBezTo>
                <a:cubicBezTo>
                  <a:pt x="15116" y="11536"/>
                  <a:pt x="15134" y="11567"/>
                  <a:pt x="15157" y="11567"/>
                </a:cubicBezTo>
                <a:cubicBezTo>
                  <a:pt x="15179" y="11567"/>
                  <a:pt x="15198" y="11536"/>
                  <a:pt x="15198" y="11498"/>
                </a:cubicBezTo>
                <a:cubicBezTo>
                  <a:pt x="15198" y="11461"/>
                  <a:pt x="15179" y="11430"/>
                  <a:pt x="15157" y="11430"/>
                </a:cubicBezTo>
                <a:close/>
                <a:moveTo>
                  <a:pt x="15783" y="11430"/>
                </a:moveTo>
                <a:cubicBezTo>
                  <a:pt x="15771" y="11430"/>
                  <a:pt x="15760" y="11438"/>
                  <a:pt x="15753" y="11452"/>
                </a:cubicBezTo>
                <a:cubicBezTo>
                  <a:pt x="15757" y="11459"/>
                  <a:pt x="15761" y="11466"/>
                  <a:pt x="15766" y="11473"/>
                </a:cubicBezTo>
                <a:cubicBezTo>
                  <a:pt x="15768" y="11481"/>
                  <a:pt x="15771" y="11490"/>
                  <a:pt x="15774" y="11498"/>
                </a:cubicBezTo>
                <a:cubicBezTo>
                  <a:pt x="15777" y="11507"/>
                  <a:pt x="15780" y="11516"/>
                  <a:pt x="15783" y="11526"/>
                </a:cubicBezTo>
                <a:cubicBezTo>
                  <a:pt x="15787" y="11538"/>
                  <a:pt x="15791" y="11551"/>
                  <a:pt x="15795" y="11564"/>
                </a:cubicBezTo>
                <a:cubicBezTo>
                  <a:pt x="15811" y="11555"/>
                  <a:pt x="15824" y="11529"/>
                  <a:pt x="15824" y="11498"/>
                </a:cubicBezTo>
                <a:cubicBezTo>
                  <a:pt x="15824" y="11461"/>
                  <a:pt x="15805" y="11430"/>
                  <a:pt x="15783" y="11430"/>
                </a:cubicBezTo>
                <a:close/>
                <a:moveTo>
                  <a:pt x="15993" y="11430"/>
                </a:moveTo>
                <a:cubicBezTo>
                  <a:pt x="15971" y="11430"/>
                  <a:pt x="15952" y="11461"/>
                  <a:pt x="15952" y="11498"/>
                </a:cubicBezTo>
                <a:cubicBezTo>
                  <a:pt x="15952" y="11536"/>
                  <a:pt x="15971" y="11567"/>
                  <a:pt x="15993" y="11567"/>
                </a:cubicBezTo>
                <a:cubicBezTo>
                  <a:pt x="16016" y="11567"/>
                  <a:pt x="16034" y="11536"/>
                  <a:pt x="16034" y="11498"/>
                </a:cubicBezTo>
                <a:cubicBezTo>
                  <a:pt x="16034" y="11461"/>
                  <a:pt x="16016" y="11430"/>
                  <a:pt x="15993" y="11430"/>
                </a:cubicBezTo>
                <a:close/>
                <a:moveTo>
                  <a:pt x="16208" y="11430"/>
                </a:moveTo>
                <a:cubicBezTo>
                  <a:pt x="16186" y="11430"/>
                  <a:pt x="16167" y="11461"/>
                  <a:pt x="16167" y="11498"/>
                </a:cubicBezTo>
                <a:cubicBezTo>
                  <a:pt x="16167" y="11536"/>
                  <a:pt x="16186" y="11567"/>
                  <a:pt x="16208" y="11567"/>
                </a:cubicBezTo>
                <a:cubicBezTo>
                  <a:pt x="16231" y="11567"/>
                  <a:pt x="16249" y="11536"/>
                  <a:pt x="16249" y="11498"/>
                </a:cubicBezTo>
                <a:cubicBezTo>
                  <a:pt x="16249" y="11461"/>
                  <a:pt x="16231" y="11430"/>
                  <a:pt x="16208" y="11430"/>
                </a:cubicBezTo>
                <a:close/>
                <a:moveTo>
                  <a:pt x="16416" y="11430"/>
                </a:moveTo>
                <a:cubicBezTo>
                  <a:pt x="16393" y="11430"/>
                  <a:pt x="16375" y="11461"/>
                  <a:pt x="16375" y="11498"/>
                </a:cubicBezTo>
                <a:cubicBezTo>
                  <a:pt x="16375" y="11536"/>
                  <a:pt x="16393" y="11567"/>
                  <a:pt x="16416" y="11567"/>
                </a:cubicBezTo>
                <a:cubicBezTo>
                  <a:pt x="16438" y="11567"/>
                  <a:pt x="16457" y="11536"/>
                  <a:pt x="16457" y="11498"/>
                </a:cubicBezTo>
                <a:cubicBezTo>
                  <a:pt x="16457" y="11461"/>
                  <a:pt x="16438" y="11430"/>
                  <a:pt x="16416" y="11430"/>
                </a:cubicBezTo>
                <a:close/>
                <a:moveTo>
                  <a:pt x="16831" y="11430"/>
                </a:moveTo>
                <a:cubicBezTo>
                  <a:pt x="16812" y="11436"/>
                  <a:pt x="16797" y="11463"/>
                  <a:pt x="16797" y="11497"/>
                </a:cubicBezTo>
                <a:cubicBezTo>
                  <a:pt x="16797" y="11525"/>
                  <a:pt x="16807" y="11548"/>
                  <a:pt x="16821" y="11559"/>
                </a:cubicBezTo>
                <a:cubicBezTo>
                  <a:pt x="16828" y="11540"/>
                  <a:pt x="16834" y="11521"/>
                  <a:pt x="16838" y="11504"/>
                </a:cubicBezTo>
                <a:cubicBezTo>
                  <a:pt x="16838" y="11502"/>
                  <a:pt x="16839" y="11499"/>
                  <a:pt x="16839" y="11497"/>
                </a:cubicBezTo>
                <a:cubicBezTo>
                  <a:pt x="16840" y="11489"/>
                  <a:pt x="16841" y="11482"/>
                  <a:pt x="16841" y="11476"/>
                </a:cubicBezTo>
                <a:cubicBezTo>
                  <a:pt x="16841" y="11468"/>
                  <a:pt x="16840" y="11459"/>
                  <a:pt x="16838" y="11451"/>
                </a:cubicBezTo>
                <a:cubicBezTo>
                  <a:pt x="16836" y="11443"/>
                  <a:pt x="16834" y="11436"/>
                  <a:pt x="16831" y="11430"/>
                </a:cubicBezTo>
                <a:close/>
                <a:moveTo>
                  <a:pt x="4216" y="11443"/>
                </a:moveTo>
                <a:cubicBezTo>
                  <a:pt x="4206" y="11455"/>
                  <a:pt x="4199" y="11475"/>
                  <a:pt x="4199" y="11498"/>
                </a:cubicBezTo>
                <a:cubicBezTo>
                  <a:pt x="4199" y="11536"/>
                  <a:pt x="4218" y="11567"/>
                  <a:pt x="4240" y="11567"/>
                </a:cubicBezTo>
                <a:cubicBezTo>
                  <a:pt x="4250" y="11567"/>
                  <a:pt x="4258" y="11561"/>
                  <a:pt x="4265" y="11552"/>
                </a:cubicBezTo>
                <a:cubicBezTo>
                  <a:pt x="4260" y="11538"/>
                  <a:pt x="4254" y="11522"/>
                  <a:pt x="4246" y="11507"/>
                </a:cubicBezTo>
                <a:cubicBezTo>
                  <a:pt x="4245" y="11504"/>
                  <a:pt x="4243" y="11501"/>
                  <a:pt x="4242" y="11498"/>
                </a:cubicBezTo>
                <a:cubicBezTo>
                  <a:pt x="4241" y="11497"/>
                  <a:pt x="4241" y="11496"/>
                  <a:pt x="4240" y="11495"/>
                </a:cubicBezTo>
                <a:cubicBezTo>
                  <a:pt x="4233" y="11480"/>
                  <a:pt x="4224" y="11461"/>
                  <a:pt x="4216" y="11443"/>
                </a:cubicBezTo>
                <a:close/>
                <a:moveTo>
                  <a:pt x="5676" y="11507"/>
                </a:moveTo>
                <a:cubicBezTo>
                  <a:pt x="5673" y="11507"/>
                  <a:pt x="5669" y="11511"/>
                  <a:pt x="5665" y="11516"/>
                </a:cubicBezTo>
                <a:cubicBezTo>
                  <a:pt x="5668" y="11549"/>
                  <a:pt x="5685" y="11575"/>
                  <a:pt x="5706" y="11575"/>
                </a:cubicBezTo>
                <a:cubicBezTo>
                  <a:pt x="5723" y="11575"/>
                  <a:pt x="5737" y="11558"/>
                  <a:pt x="5743" y="11534"/>
                </a:cubicBezTo>
                <a:cubicBezTo>
                  <a:pt x="5738" y="11536"/>
                  <a:pt x="5733" y="11536"/>
                  <a:pt x="5727" y="11536"/>
                </a:cubicBezTo>
                <a:cubicBezTo>
                  <a:pt x="5719" y="11536"/>
                  <a:pt x="5713" y="11531"/>
                  <a:pt x="5706" y="11526"/>
                </a:cubicBezTo>
                <a:cubicBezTo>
                  <a:pt x="5696" y="11517"/>
                  <a:pt x="5687" y="11507"/>
                  <a:pt x="5676" y="11507"/>
                </a:cubicBezTo>
                <a:close/>
                <a:moveTo>
                  <a:pt x="3925" y="11609"/>
                </a:moveTo>
                <a:cubicBezTo>
                  <a:pt x="3903" y="11609"/>
                  <a:pt x="3884" y="11640"/>
                  <a:pt x="3884" y="11678"/>
                </a:cubicBezTo>
                <a:cubicBezTo>
                  <a:pt x="3884" y="11715"/>
                  <a:pt x="3903" y="11746"/>
                  <a:pt x="3925" y="11746"/>
                </a:cubicBezTo>
                <a:cubicBezTo>
                  <a:pt x="3948" y="11746"/>
                  <a:pt x="3966" y="11715"/>
                  <a:pt x="3966" y="11678"/>
                </a:cubicBezTo>
                <a:cubicBezTo>
                  <a:pt x="3966" y="11640"/>
                  <a:pt x="3948" y="11609"/>
                  <a:pt x="3925" y="11609"/>
                </a:cubicBezTo>
                <a:close/>
                <a:moveTo>
                  <a:pt x="4133" y="11609"/>
                </a:moveTo>
                <a:cubicBezTo>
                  <a:pt x="4110" y="11609"/>
                  <a:pt x="4092" y="11640"/>
                  <a:pt x="4092" y="11678"/>
                </a:cubicBezTo>
                <a:cubicBezTo>
                  <a:pt x="4092" y="11715"/>
                  <a:pt x="4110" y="11746"/>
                  <a:pt x="4133" y="11746"/>
                </a:cubicBezTo>
                <a:cubicBezTo>
                  <a:pt x="4155" y="11746"/>
                  <a:pt x="4174" y="11715"/>
                  <a:pt x="4174" y="11678"/>
                </a:cubicBezTo>
                <a:cubicBezTo>
                  <a:pt x="4174" y="11640"/>
                  <a:pt x="4155" y="11609"/>
                  <a:pt x="4133" y="11609"/>
                </a:cubicBezTo>
                <a:close/>
                <a:moveTo>
                  <a:pt x="4570" y="11609"/>
                </a:moveTo>
                <a:cubicBezTo>
                  <a:pt x="4567" y="11619"/>
                  <a:pt x="4564" y="11628"/>
                  <a:pt x="4563" y="11638"/>
                </a:cubicBezTo>
                <a:cubicBezTo>
                  <a:pt x="4561" y="11655"/>
                  <a:pt x="4550" y="11706"/>
                  <a:pt x="4533" y="11706"/>
                </a:cubicBezTo>
                <a:cubicBezTo>
                  <a:pt x="4528" y="11706"/>
                  <a:pt x="4522" y="11697"/>
                  <a:pt x="4514" y="11689"/>
                </a:cubicBezTo>
                <a:cubicBezTo>
                  <a:pt x="4519" y="11718"/>
                  <a:pt x="4535" y="11740"/>
                  <a:pt x="4554" y="11740"/>
                </a:cubicBezTo>
                <a:cubicBezTo>
                  <a:pt x="4576" y="11740"/>
                  <a:pt x="4594" y="11709"/>
                  <a:pt x="4594" y="11672"/>
                </a:cubicBezTo>
                <a:cubicBezTo>
                  <a:pt x="4594" y="11644"/>
                  <a:pt x="4584" y="11620"/>
                  <a:pt x="4570" y="11609"/>
                </a:cubicBezTo>
                <a:close/>
                <a:moveTo>
                  <a:pt x="4762" y="11609"/>
                </a:moveTo>
                <a:cubicBezTo>
                  <a:pt x="4740" y="11609"/>
                  <a:pt x="4721" y="11640"/>
                  <a:pt x="4721" y="11678"/>
                </a:cubicBezTo>
                <a:cubicBezTo>
                  <a:pt x="4721" y="11707"/>
                  <a:pt x="4732" y="11731"/>
                  <a:pt x="4747" y="11741"/>
                </a:cubicBezTo>
                <a:lnTo>
                  <a:pt x="4747" y="11695"/>
                </a:lnTo>
                <a:lnTo>
                  <a:pt x="4764" y="11695"/>
                </a:lnTo>
                <a:lnTo>
                  <a:pt x="4764" y="11725"/>
                </a:lnTo>
                <a:cubicBezTo>
                  <a:pt x="4774" y="11692"/>
                  <a:pt x="4784" y="11666"/>
                  <a:pt x="4788" y="11625"/>
                </a:cubicBezTo>
                <a:cubicBezTo>
                  <a:pt x="4781" y="11615"/>
                  <a:pt x="4772" y="11609"/>
                  <a:pt x="4762" y="11609"/>
                </a:cubicBezTo>
                <a:close/>
                <a:moveTo>
                  <a:pt x="5814" y="11609"/>
                </a:moveTo>
                <a:cubicBezTo>
                  <a:pt x="5791" y="11609"/>
                  <a:pt x="5773" y="11640"/>
                  <a:pt x="5773" y="11678"/>
                </a:cubicBezTo>
                <a:cubicBezTo>
                  <a:pt x="5773" y="11707"/>
                  <a:pt x="5784" y="11732"/>
                  <a:pt x="5800" y="11742"/>
                </a:cubicBezTo>
                <a:cubicBezTo>
                  <a:pt x="5805" y="11727"/>
                  <a:pt x="5811" y="11716"/>
                  <a:pt x="5822" y="11716"/>
                </a:cubicBezTo>
                <a:cubicBezTo>
                  <a:pt x="5830" y="11716"/>
                  <a:pt x="5831" y="11728"/>
                  <a:pt x="5837" y="11734"/>
                </a:cubicBezTo>
                <a:cubicBezTo>
                  <a:pt x="5848" y="11722"/>
                  <a:pt x="5855" y="11701"/>
                  <a:pt x="5855" y="11678"/>
                </a:cubicBezTo>
                <a:cubicBezTo>
                  <a:pt x="5855" y="11640"/>
                  <a:pt x="5837" y="11609"/>
                  <a:pt x="5814" y="11609"/>
                </a:cubicBezTo>
                <a:close/>
                <a:moveTo>
                  <a:pt x="9173" y="11609"/>
                </a:moveTo>
                <a:cubicBezTo>
                  <a:pt x="9161" y="11609"/>
                  <a:pt x="9150" y="11618"/>
                  <a:pt x="9143" y="11631"/>
                </a:cubicBezTo>
                <a:cubicBezTo>
                  <a:pt x="9146" y="11663"/>
                  <a:pt x="9148" y="11696"/>
                  <a:pt x="9148" y="11732"/>
                </a:cubicBezTo>
                <a:cubicBezTo>
                  <a:pt x="9155" y="11741"/>
                  <a:pt x="9163" y="11746"/>
                  <a:pt x="9173" y="11746"/>
                </a:cubicBezTo>
                <a:cubicBezTo>
                  <a:pt x="9195" y="11746"/>
                  <a:pt x="9214" y="11715"/>
                  <a:pt x="9214" y="11678"/>
                </a:cubicBezTo>
                <a:cubicBezTo>
                  <a:pt x="9214" y="11640"/>
                  <a:pt x="9195" y="11609"/>
                  <a:pt x="9173" y="11609"/>
                </a:cubicBezTo>
                <a:close/>
                <a:moveTo>
                  <a:pt x="9384" y="11609"/>
                </a:moveTo>
                <a:cubicBezTo>
                  <a:pt x="9361" y="11609"/>
                  <a:pt x="9343" y="11640"/>
                  <a:pt x="9343" y="11678"/>
                </a:cubicBezTo>
                <a:cubicBezTo>
                  <a:pt x="9343" y="11715"/>
                  <a:pt x="9361" y="11746"/>
                  <a:pt x="9384" y="11746"/>
                </a:cubicBezTo>
                <a:cubicBezTo>
                  <a:pt x="9406" y="11746"/>
                  <a:pt x="9425" y="11715"/>
                  <a:pt x="9425" y="11678"/>
                </a:cubicBezTo>
                <a:cubicBezTo>
                  <a:pt x="9425" y="11640"/>
                  <a:pt x="9406" y="11609"/>
                  <a:pt x="9384" y="11609"/>
                </a:cubicBezTo>
                <a:close/>
                <a:moveTo>
                  <a:pt x="9591" y="11609"/>
                </a:moveTo>
                <a:cubicBezTo>
                  <a:pt x="9568" y="11609"/>
                  <a:pt x="9550" y="11640"/>
                  <a:pt x="9550" y="11678"/>
                </a:cubicBezTo>
                <a:cubicBezTo>
                  <a:pt x="9550" y="11715"/>
                  <a:pt x="9568" y="11746"/>
                  <a:pt x="9591" y="11746"/>
                </a:cubicBezTo>
                <a:cubicBezTo>
                  <a:pt x="9614" y="11746"/>
                  <a:pt x="9632" y="11715"/>
                  <a:pt x="9632" y="11678"/>
                </a:cubicBezTo>
                <a:cubicBezTo>
                  <a:pt x="9632" y="11640"/>
                  <a:pt x="9614" y="11609"/>
                  <a:pt x="9591" y="11609"/>
                </a:cubicBezTo>
                <a:close/>
                <a:moveTo>
                  <a:pt x="9806" y="11609"/>
                </a:moveTo>
                <a:cubicBezTo>
                  <a:pt x="9783" y="11609"/>
                  <a:pt x="9765" y="11640"/>
                  <a:pt x="9765" y="11678"/>
                </a:cubicBezTo>
                <a:cubicBezTo>
                  <a:pt x="9765" y="11715"/>
                  <a:pt x="9783" y="11746"/>
                  <a:pt x="9806" y="11746"/>
                </a:cubicBezTo>
                <a:cubicBezTo>
                  <a:pt x="9828" y="11746"/>
                  <a:pt x="9847" y="11715"/>
                  <a:pt x="9847" y="11678"/>
                </a:cubicBezTo>
                <a:cubicBezTo>
                  <a:pt x="9847" y="11640"/>
                  <a:pt x="9828" y="11609"/>
                  <a:pt x="9806" y="11609"/>
                </a:cubicBezTo>
                <a:close/>
                <a:moveTo>
                  <a:pt x="10013" y="11609"/>
                </a:moveTo>
                <a:cubicBezTo>
                  <a:pt x="9990" y="11609"/>
                  <a:pt x="9972" y="11640"/>
                  <a:pt x="9972" y="11678"/>
                </a:cubicBezTo>
                <a:cubicBezTo>
                  <a:pt x="9972" y="11715"/>
                  <a:pt x="9990" y="11746"/>
                  <a:pt x="10013" y="11746"/>
                </a:cubicBezTo>
                <a:cubicBezTo>
                  <a:pt x="10036" y="11746"/>
                  <a:pt x="10054" y="11715"/>
                  <a:pt x="10054" y="11678"/>
                </a:cubicBezTo>
                <a:cubicBezTo>
                  <a:pt x="10054" y="11640"/>
                  <a:pt x="10036" y="11609"/>
                  <a:pt x="10013" y="11609"/>
                </a:cubicBezTo>
                <a:close/>
                <a:moveTo>
                  <a:pt x="10220" y="11609"/>
                </a:moveTo>
                <a:cubicBezTo>
                  <a:pt x="10198" y="11609"/>
                  <a:pt x="10179" y="11640"/>
                  <a:pt x="10179" y="11678"/>
                </a:cubicBezTo>
                <a:cubicBezTo>
                  <a:pt x="10179" y="11715"/>
                  <a:pt x="10198" y="11746"/>
                  <a:pt x="10220" y="11746"/>
                </a:cubicBezTo>
                <a:cubicBezTo>
                  <a:pt x="10243" y="11746"/>
                  <a:pt x="10261" y="11715"/>
                  <a:pt x="10261" y="11678"/>
                </a:cubicBezTo>
                <a:cubicBezTo>
                  <a:pt x="10261" y="11640"/>
                  <a:pt x="10243" y="11609"/>
                  <a:pt x="10220" y="11609"/>
                </a:cubicBezTo>
                <a:close/>
                <a:moveTo>
                  <a:pt x="10435" y="11609"/>
                </a:moveTo>
                <a:cubicBezTo>
                  <a:pt x="10413" y="11609"/>
                  <a:pt x="10394" y="11640"/>
                  <a:pt x="10394" y="11678"/>
                </a:cubicBezTo>
                <a:cubicBezTo>
                  <a:pt x="10394" y="11715"/>
                  <a:pt x="10413" y="11746"/>
                  <a:pt x="10435" y="11746"/>
                </a:cubicBezTo>
                <a:cubicBezTo>
                  <a:pt x="10458" y="11746"/>
                  <a:pt x="10476" y="11715"/>
                  <a:pt x="10476" y="11678"/>
                </a:cubicBezTo>
                <a:cubicBezTo>
                  <a:pt x="10476" y="11640"/>
                  <a:pt x="10458" y="11609"/>
                  <a:pt x="10435" y="11609"/>
                </a:cubicBezTo>
                <a:close/>
                <a:moveTo>
                  <a:pt x="10643" y="11609"/>
                </a:moveTo>
                <a:cubicBezTo>
                  <a:pt x="10620" y="11609"/>
                  <a:pt x="10602" y="11640"/>
                  <a:pt x="10602" y="11678"/>
                </a:cubicBezTo>
                <a:cubicBezTo>
                  <a:pt x="10602" y="11715"/>
                  <a:pt x="10620" y="11746"/>
                  <a:pt x="10643" y="11746"/>
                </a:cubicBezTo>
                <a:cubicBezTo>
                  <a:pt x="10665" y="11746"/>
                  <a:pt x="10684" y="11715"/>
                  <a:pt x="10684" y="11678"/>
                </a:cubicBezTo>
                <a:cubicBezTo>
                  <a:pt x="10684" y="11640"/>
                  <a:pt x="10665" y="11609"/>
                  <a:pt x="10643" y="11609"/>
                </a:cubicBezTo>
                <a:close/>
                <a:moveTo>
                  <a:pt x="10850" y="11609"/>
                </a:moveTo>
                <a:cubicBezTo>
                  <a:pt x="10827" y="11609"/>
                  <a:pt x="10809" y="11640"/>
                  <a:pt x="10809" y="11678"/>
                </a:cubicBezTo>
                <a:cubicBezTo>
                  <a:pt x="10809" y="11715"/>
                  <a:pt x="10827" y="11746"/>
                  <a:pt x="10850" y="11746"/>
                </a:cubicBezTo>
                <a:cubicBezTo>
                  <a:pt x="10873" y="11746"/>
                  <a:pt x="10891" y="11715"/>
                  <a:pt x="10891" y="11678"/>
                </a:cubicBezTo>
                <a:cubicBezTo>
                  <a:pt x="10891" y="11640"/>
                  <a:pt x="10873" y="11609"/>
                  <a:pt x="10850" y="11609"/>
                </a:cubicBezTo>
                <a:close/>
                <a:moveTo>
                  <a:pt x="11065" y="11609"/>
                </a:moveTo>
                <a:cubicBezTo>
                  <a:pt x="11042" y="11609"/>
                  <a:pt x="11024" y="11640"/>
                  <a:pt x="11024" y="11678"/>
                </a:cubicBezTo>
                <a:cubicBezTo>
                  <a:pt x="11024" y="11715"/>
                  <a:pt x="11042" y="11746"/>
                  <a:pt x="11065" y="11746"/>
                </a:cubicBezTo>
                <a:cubicBezTo>
                  <a:pt x="11087" y="11746"/>
                  <a:pt x="11106" y="11715"/>
                  <a:pt x="11106" y="11678"/>
                </a:cubicBezTo>
                <a:cubicBezTo>
                  <a:pt x="11106" y="11640"/>
                  <a:pt x="11087" y="11609"/>
                  <a:pt x="11065" y="11609"/>
                </a:cubicBezTo>
                <a:close/>
                <a:moveTo>
                  <a:pt x="11272" y="11609"/>
                </a:moveTo>
                <a:cubicBezTo>
                  <a:pt x="11249" y="11609"/>
                  <a:pt x="11231" y="11640"/>
                  <a:pt x="11231" y="11678"/>
                </a:cubicBezTo>
                <a:cubicBezTo>
                  <a:pt x="11231" y="11715"/>
                  <a:pt x="11249" y="11746"/>
                  <a:pt x="11272" y="11746"/>
                </a:cubicBezTo>
                <a:cubicBezTo>
                  <a:pt x="11295" y="11746"/>
                  <a:pt x="11313" y="11715"/>
                  <a:pt x="11313" y="11678"/>
                </a:cubicBezTo>
                <a:cubicBezTo>
                  <a:pt x="11313" y="11640"/>
                  <a:pt x="11295" y="11609"/>
                  <a:pt x="11272" y="11609"/>
                </a:cubicBezTo>
                <a:close/>
                <a:moveTo>
                  <a:pt x="11479" y="11609"/>
                </a:moveTo>
                <a:cubicBezTo>
                  <a:pt x="11457" y="11609"/>
                  <a:pt x="11438" y="11640"/>
                  <a:pt x="11438" y="11678"/>
                </a:cubicBezTo>
                <a:cubicBezTo>
                  <a:pt x="11438" y="11715"/>
                  <a:pt x="11457" y="11746"/>
                  <a:pt x="11479" y="11746"/>
                </a:cubicBezTo>
                <a:cubicBezTo>
                  <a:pt x="11502" y="11746"/>
                  <a:pt x="11520" y="11715"/>
                  <a:pt x="11520" y="11678"/>
                </a:cubicBezTo>
                <a:cubicBezTo>
                  <a:pt x="11520" y="11640"/>
                  <a:pt x="11502" y="11609"/>
                  <a:pt x="11479" y="11609"/>
                </a:cubicBezTo>
                <a:close/>
                <a:moveTo>
                  <a:pt x="11694" y="11609"/>
                </a:moveTo>
                <a:cubicBezTo>
                  <a:pt x="11672" y="11609"/>
                  <a:pt x="11653" y="11640"/>
                  <a:pt x="11653" y="11678"/>
                </a:cubicBezTo>
                <a:cubicBezTo>
                  <a:pt x="11653" y="11715"/>
                  <a:pt x="11672" y="11746"/>
                  <a:pt x="11694" y="11746"/>
                </a:cubicBezTo>
                <a:cubicBezTo>
                  <a:pt x="11717" y="11746"/>
                  <a:pt x="11735" y="11715"/>
                  <a:pt x="11735" y="11678"/>
                </a:cubicBezTo>
                <a:cubicBezTo>
                  <a:pt x="11735" y="11640"/>
                  <a:pt x="11717" y="11609"/>
                  <a:pt x="11694" y="11609"/>
                </a:cubicBezTo>
                <a:close/>
                <a:moveTo>
                  <a:pt x="11902" y="11609"/>
                </a:moveTo>
                <a:cubicBezTo>
                  <a:pt x="11879" y="11609"/>
                  <a:pt x="11861" y="11640"/>
                  <a:pt x="11861" y="11678"/>
                </a:cubicBezTo>
                <a:cubicBezTo>
                  <a:pt x="11861" y="11715"/>
                  <a:pt x="11879" y="11746"/>
                  <a:pt x="11902" y="11746"/>
                </a:cubicBezTo>
                <a:cubicBezTo>
                  <a:pt x="11924" y="11746"/>
                  <a:pt x="11943" y="11715"/>
                  <a:pt x="11943" y="11678"/>
                </a:cubicBezTo>
                <a:cubicBezTo>
                  <a:pt x="11943" y="11640"/>
                  <a:pt x="11924" y="11609"/>
                  <a:pt x="11902" y="11609"/>
                </a:cubicBezTo>
                <a:close/>
                <a:moveTo>
                  <a:pt x="12109" y="11609"/>
                </a:moveTo>
                <a:cubicBezTo>
                  <a:pt x="12086" y="11609"/>
                  <a:pt x="12068" y="11640"/>
                  <a:pt x="12068" y="11678"/>
                </a:cubicBezTo>
                <a:cubicBezTo>
                  <a:pt x="12068" y="11715"/>
                  <a:pt x="12086" y="11746"/>
                  <a:pt x="12109" y="11746"/>
                </a:cubicBezTo>
                <a:cubicBezTo>
                  <a:pt x="12132" y="11746"/>
                  <a:pt x="12150" y="11715"/>
                  <a:pt x="12150" y="11678"/>
                </a:cubicBezTo>
                <a:cubicBezTo>
                  <a:pt x="12150" y="11640"/>
                  <a:pt x="12132" y="11609"/>
                  <a:pt x="12109" y="11609"/>
                </a:cubicBezTo>
                <a:close/>
                <a:moveTo>
                  <a:pt x="12324" y="11609"/>
                </a:moveTo>
                <a:cubicBezTo>
                  <a:pt x="12301" y="11609"/>
                  <a:pt x="12283" y="11640"/>
                  <a:pt x="12283" y="11678"/>
                </a:cubicBezTo>
                <a:cubicBezTo>
                  <a:pt x="12283" y="11715"/>
                  <a:pt x="12301" y="11746"/>
                  <a:pt x="12324" y="11746"/>
                </a:cubicBezTo>
                <a:cubicBezTo>
                  <a:pt x="12346" y="11746"/>
                  <a:pt x="12365" y="11715"/>
                  <a:pt x="12365" y="11678"/>
                </a:cubicBezTo>
                <a:cubicBezTo>
                  <a:pt x="12365" y="11640"/>
                  <a:pt x="12346" y="11609"/>
                  <a:pt x="12324" y="11609"/>
                </a:cubicBezTo>
                <a:close/>
                <a:moveTo>
                  <a:pt x="12738" y="11609"/>
                </a:moveTo>
                <a:cubicBezTo>
                  <a:pt x="12716" y="11609"/>
                  <a:pt x="12697" y="11640"/>
                  <a:pt x="12697" y="11678"/>
                </a:cubicBezTo>
                <a:cubicBezTo>
                  <a:pt x="12697" y="11715"/>
                  <a:pt x="12716" y="11746"/>
                  <a:pt x="12738" y="11746"/>
                </a:cubicBezTo>
                <a:cubicBezTo>
                  <a:pt x="12761" y="11746"/>
                  <a:pt x="12779" y="11715"/>
                  <a:pt x="12779" y="11678"/>
                </a:cubicBezTo>
                <a:cubicBezTo>
                  <a:pt x="12779" y="11640"/>
                  <a:pt x="12761" y="11609"/>
                  <a:pt x="12738" y="11609"/>
                </a:cubicBezTo>
                <a:close/>
                <a:moveTo>
                  <a:pt x="12953" y="11609"/>
                </a:moveTo>
                <a:cubicBezTo>
                  <a:pt x="12931" y="11609"/>
                  <a:pt x="12912" y="11640"/>
                  <a:pt x="12912" y="11678"/>
                </a:cubicBezTo>
                <a:cubicBezTo>
                  <a:pt x="12912" y="11715"/>
                  <a:pt x="12931" y="11746"/>
                  <a:pt x="12953" y="11746"/>
                </a:cubicBezTo>
                <a:cubicBezTo>
                  <a:pt x="12976" y="11746"/>
                  <a:pt x="12994" y="11715"/>
                  <a:pt x="12994" y="11678"/>
                </a:cubicBezTo>
                <a:cubicBezTo>
                  <a:pt x="12994" y="11640"/>
                  <a:pt x="12976" y="11609"/>
                  <a:pt x="12953" y="11609"/>
                </a:cubicBezTo>
                <a:close/>
                <a:moveTo>
                  <a:pt x="13161" y="11609"/>
                </a:moveTo>
                <a:cubicBezTo>
                  <a:pt x="13138" y="11609"/>
                  <a:pt x="13120" y="11640"/>
                  <a:pt x="13120" y="11678"/>
                </a:cubicBezTo>
                <a:cubicBezTo>
                  <a:pt x="13120" y="11715"/>
                  <a:pt x="13138" y="11746"/>
                  <a:pt x="13161" y="11746"/>
                </a:cubicBezTo>
                <a:cubicBezTo>
                  <a:pt x="13183" y="11746"/>
                  <a:pt x="13202" y="11715"/>
                  <a:pt x="13202" y="11678"/>
                </a:cubicBezTo>
                <a:cubicBezTo>
                  <a:pt x="13202" y="11640"/>
                  <a:pt x="13183" y="11609"/>
                  <a:pt x="13161" y="11609"/>
                </a:cubicBezTo>
                <a:close/>
                <a:moveTo>
                  <a:pt x="13368" y="11609"/>
                </a:moveTo>
                <a:cubicBezTo>
                  <a:pt x="13345" y="11609"/>
                  <a:pt x="13327" y="11640"/>
                  <a:pt x="13327" y="11678"/>
                </a:cubicBezTo>
                <a:cubicBezTo>
                  <a:pt x="13327" y="11715"/>
                  <a:pt x="13345" y="11746"/>
                  <a:pt x="13368" y="11746"/>
                </a:cubicBezTo>
                <a:cubicBezTo>
                  <a:pt x="13391" y="11746"/>
                  <a:pt x="13409" y="11715"/>
                  <a:pt x="13409" y="11678"/>
                </a:cubicBezTo>
                <a:cubicBezTo>
                  <a:pt x="13409" y="11640"/>
                  <a:pt x="13391" y="11609"/>
                  <a:pt x="13368" y="11609"/>
                </a:cubicBezTo>
                <a:close/>
                <a:moveTo>
                  <a:pt x="14627" y="11609"/>
                </a:moveTo>
                <a:cubicBezTo>
                  <a:pt x="14604" y="11609"/>
                  <a:pt x="14586" y="11640"/>
                  <a:pt x="14586" y="11678"/>
                </a:cubicBezTo>
                <a:cubicBezTo>
                  <a:pt x="14586" y="11715"/>
                  <a:pt x="14604" y="11746"/>
                  <a:pt x="14627" y="11746"/>
                </a:cubicBezTo>
                <a:cubicBezTo>
                  <a:pt x="14649" y="11746"/>
                  <a:pt x="14668" y="11715"/>
                  <a:pt x="14668" y="11678"/>
                </a:cubicBezTo>
                <a:cubicBezTo>
                  <a:pt x="14668" y="11640"/>
                  <a:pt x="14649" y="11609"/>
                  <a:pt x="14627" y="11609"/>
                </a:cubicBezTo>
                <a:close/>
                <a:moveTo>
                  <a:pt x="14842" y="11609"/>
                </a:moveTo>
                <a:cubicBezTo>
                  <a:pt x="14819" y="11609"/>
                  <a:pt x="14801" y="11640"/>
                  <a:pt x="14801" y="11678"/>
                </a:cubicBezTo>
                <a:cubicBezTo>
                  <a:pt x="14801" y="11715"/>
                  <a:pt x="14819" y="11746"/>
                  <a:pt x="14842" y="11746"/>
                </a:cubicBezTo>
                <a:cubicBezTo>
                  <a:pt x="14864" y="11746"/>
                  <a:pt x="14883" y="11715"/>
                  <a:pt x="14883" y="11678"/>
                </a:cubicBezTo>
                <a:cubicBezTo>
                  <a:pt x="14883" y="11640"/>
                  <a:pt x="14864" y="11609"/>
                  <a:pt x="14842" y="11609"/>
                </a:cubicBezTo>
                <a:close/>
                <a:moveTo>
                  <a:pt x="15049" y="11609"/>
                </a:moveTo>
                <a:cubicBezTo>
                  <a:pt x="15026" y="11609"/>
                  <a:pt x="15008" y="11640"/>
                  <a:pt x="15008" y="11678"/>
                </a:cubicBezTo>
                <a:cubicBezTo>
                  <a:pt x="15008" y="11715"/>
                  <a:pt x="15026" y="11746"/>
                  <a:pt x="15049" y="11746"/>
                </a:cubicBezTo>
                <a:cubicBezTo>
                  <a:pt x="15072" y="11746"/>
                  <a:pt x="15090" y="11715"/>
                  <a:pt x="15090" y="11678"/>
                </a:cubicBezTo>
                <a:cubicBezTo>
                  <a:pt x="15090" y="11640"/>
                  <a:pt x="15072" y="11609"/>
                  <a:pt x="15049" y="11609"/>
                </a:cubicBezTo>
                <a:close/>
                <a:moveTo>
                  <a:pt x="15894" y="11609"/>
                </a:moveTo>
                <a:cubicBezTo>
                  <a:pt x="15871" y="11609"/>
                  <a:pt x="15853" y="11640"/>
                  <a:pt x="15853" y="11678"/>
                </a:cubicBezTo>
                <a:cubicBezTo>
                  <a:pt x="15853" y="11715"/>
                  <a:pt x="15871" y="11746"/>
                  <a:pt x="15894" y="11746"/>
                </a:cubicBezTo>
                <a:cubicBezTo>
                  <a:pt x="15916" y="11746"/>
                  <a:pt x="15935" y="11715"/>
                  <a:pt x="15935" y="11678"/>
                </a:cubicBezTo>
                <a:cubicBezTo>
                  <a:pt x="15935" y="11640"/>
                  <a:pt x="15916" y="11609"/>
                  <a:pt x="15894" y="11609"/>
                </a:cubicBezTo>
                <a:close/>
                <a:moveTo>
                  <a:pt x="16101" y="11609"/>
                </a:moveTo>
                <a:cubicBezTo>
                  <a:pt x="16078" y="11609"/>
                  <a:pt x="16060" y="11640"/>
                  <a:pt x="16060" y="11678"/>
                </a:cubicBezTo>
                <a:cubicBezTo>
                  <a:pt x="16060" y="11715"/>
                  <a:pt x="16078" y="11746"/>
                  <a:pt x="16101" y="11746"/>
                </a:cubicBezTo>
                <a:cubicBezTo>
                  <a:pt x="16123" y="11746"/>
                  <a:pt x="16142" y="11715"/>
                  <a:pt x="16142" y="11678"/>
                </a:cubicBezTo>
                <a:cubicBezTo>
                  <a:pt x="16142" y="11640"/>
                  <a:pt x="16123" y="11609"/>
                  <a:pt x="16101" y="11609"/>
                </a:cubicBezTo>
                <a:close/>
                <a:moveTo>
                  <a:pt x="16308" y="11609"/>
                </a:moveTo>
                <a:cubicBezTo>
                  <a:pt x="16285" y="11609"/>
                  <a:pt x="16267" y="11640"/>
                  <a:pt x="16267" y="11678"/>
                </a:cubicBezTo>
                <a:cubicBezTo>
                  <a:pt x="16267" y="11715"/>
                  <a:pt x="16285" y="11746"/>
                  <a:pt x="16308" y="11746"/>
                </a:cubicBezTo>
                <a:cubicBezTo>
                  <a:pt x="16331" y="11746"/>
                  <a:pt x="16349" y="11715"/>
                  <a:pt x="16349" y="11678"/>
                </a:cubicBezTo>
                <a:cubicBezTo>
                  <a:pt x="16349" y="11640"/>
                  <a:pt x="16331" y="11609"/>
                  <a:pt x="16308" y="11609"/>
                </a:cubicBezTo>
                <a:close/>
                <a:moveTo>
                  <a:pt x="16523" y="11609"/>
                </a:moveTo>
                <a:cubicBezTo>
                  <a:pt x="16500" y="11609"/>
                  <a:pt x="16482" y="11640"/>
                  <a:pt x="16482" y="11678"/>
                </a:cubicBezTo>
                <a:cubicBezTo>
                  <a:pt x="16482" y="11715"/>
                  <a:pt x="16500" y="11746"/>
                  <a:pt x="16523" y="11746"/>
                </a:cubicBezTo>
                <a:cubicBezTo>
                  <a:pt x="16544" y="11746"/>
                  <a:pt x="16560" y="11721"/>
                  <a:pt x="16563" y="11688"/>
                </a:cubicBezTo>
                <a:cubicBezTo>
                  <a:pt x="16556" y="11668"/>
                  <a:pt x="16548" y="11649"/>
                  <a:pt x="16538" y="11630"/>
                </a:cubicBezTo>
                <a:cubicBezTo>
                  <a:pt x="16534" y="11623"/>
                  <a:pt x="16530" y="11617"/>
                  <a:pt x="16527" y="11610"/>
                </a:cubicBezTo>
                <a:cubicBezTo>
                  <a:pt x="16526" y="11610"/>
                  <a:pt x="16524" y="11609"/>
                  <a:pt x="16523" y="11609"/>
                </a:cubicBezTo>
                <a:close/>
                <a:moveTo>
                  <a:pt x="16727" y="11609"/>
                </a:moveTo>
                <a:cubicBezTo>
                  <a:pt x="16715" y="11609"/>
                  <a:pt x="16704" y="11618"/>
                  <a:pt x="16697" y="11631"/>
                </a:cubicBezTo>
                <a:cubicBezTo>
                  <a:pt x="16703" y="11658"/>
                  <a:pt x="16717" y="11673"/>
                  <a:pt x="16739" y="11673"/>
                </a:cubicBezTo>
                <a:cubicBezTo>
                  <a:pt x="16747" y="11673"/>
                  <a:pt x="16756" y="11666"/>
                  <a:pt x="16765" y="11654"/>
                </a:cubicBezTo>
                <a:cubicBezTo>
                  <a:pt x="16759" y="11628"/>
                  <a:pt x="16744" y="11609"/>
                  <a:pt x="16727" y="11609"/>
                </a:cubicBezTo>
                <a:close/>
                <a:moveTo>
                  <a:pt x="4308" y="11660"/>
                </a:moveTo>
                <a:cubicBezTo>
                  <a:pt x="4307" y="11666"/>
                  <a:pt x="4307" y="11672"/>
                  <a:pt x="4307" y="11678"/>
                </a:cubicBezTo>
                <a:cubicBezTo>
                  <a:pt x="4307" y="11716"/>
                  <a:pt x="4325" y="11747"/>
                  <a:pt x="4348" y="11747"/>
                </a:cubicBezTo>
                <a:cubicBezTo>
                  <a:pt x="4355" y="11747"/>
                  <a:pt x="4362" y="11743"/>
                  <a:pt x="4367" y="11738"/>
                </a:cubicBezTo>
                <a:cubicBezTo>
                  <a:pt x="4360" y="11726"/>
                  <a:pt x="4356" y="11705"/>
                  <a:pt x="4343" y="11696"/>
                </a:cubicBezTo>
                <a:cubicBezTo>
                  <a:pt x="4328" y="11686"/>
                  <a:pt x="4317" y="11674"/>
                  <a:pt x="4308" y="11660"/>
                </a:cubicBezTo>
                <a:close/>
                <a:moveTo>
                  <a:pt x="17402" y="11660"/>
                </a:moveTo>
                <a:cubicBezTo>
                  <a:pt x="17397" y="11674"/>
                  <a:pt x="17396" y="11696"/>
                  <a:pt x="17396" y="11718"/>
                </a:cubicBezTo>
                <a:cubicBezTo>
                  <a:pt x="17396" y="11718"/>
                  <a:pt x="17396" y="11719"/>
                  <a:pt x="17396" y="11719"/>
                </a:cubicBezTo>
                <a:cubicBezTo>
                  <a:pt x="17400" y="11708"/>
                  <a:pt x="17403" y="11694"/>
                  <a:pt x="17403" y="11680"/>
                </a:cubicBezTo>
                <a:cubicBezTo>
                  <a:pt x="17403" y="11673"/>
                  <a:pt x="17403" y="11666"/>
                  <a:pt x="17402" y="11660"/>
                </a:cubicBezTo>
                <a:close/>
                <a:moveTo>
                  <a:pt x="5607" y="11673"/>
                </a:moveTo>
                <a:cubicBezTo>
                  <a:pt x="5605" y="11678"/>
                  <a:pt x="5601" y="11690"/>
                  <a:pt x="5596" y="11690"/>
                </a:cubicBezTo>
                <a:cubicBezTo>
                  <a:pt x="5596" y="11708"/>
                  <a:pt x="5602" y="11731"/>
                  <a:pt x="5610" y="11745"/>
                </a:cubicBezTo>
                <a:cubicBezTo>
                  <a:pt x="5615" y="11744"/>
                  <a:pt x="5619" y="11741"/>
                  <a:pt x="5623" y="11737"/>
                </a:cubicBezTo>
                <a:cubicBezTo>
                  <a:pt x="5624" y="11733"/>
                  <a:pt x="5624" y="11729"/>
                  <a:pt x="5624" y="11725"/>
                </a:cubicBezTo>
                <a:cubicBezTo>
                  <a:pt x="5626" y="11728"/>
                  <a:pt x="5628" y="11728"/>
                  <a:pt x="5629" y="11729"/>
                </a:cubicBezTo>
                <a:cubicBezTo>
                  <a:pt x="5638" y="11717"/>
                  <a:pt x="5644" y="11699"/>
                  <a:pt x="5644" y="11678"/>
                </a:cubicBezTo>
                <a:cubicBezTo>
                  <a:pt x="5644" y="11678"/>
                  <a:pt x="5644" y="11677"/>
                  <a:pt x="5644" y="11677"/>
                </a:cubicBezTo>
                <a:cubicBezTo>
                  <a:pt x="5633" y="11675"/>
                  <a:pt x="5621" y="11673"/>
                  <a:pt x="5607" y="11673"/>
                </a:cubicBezTo>
                <a:close/>
                <a:moveTo>
                  <a:pt x="5388" y="11686"/>
                </a:moveTo>
                <a:cubicBezTo>
                  <a:pt x="5379" y="11686"/>
                  <a:pt x="5366" y="11695"/>
                  <a:pt x="5366" y="11712"/>
                </a:cubicBezTo>
                <a:cubicBezTo>
                  <a:pt x="5366" y="11716"/>
                  <a:pt x="5367" y="11719"/>
                  <a:pt x="5367" y="11723"/>
                </a:cubicBezTo>
                <a:cubicBezTo>
                  <a:pt x="5375" y="11735"/>
                  <a:pt x="5385" y="11742"/>
                  <a:pt x="5396" y="11742"/>
                </a:cubicBezTo>
                <a:cubicBezTo>
                  <a:pt x="5412" y="11742"/>
                  <a:pt x="5425" y="11726"/>
                  <a:pt x="5432" y="11704"/>
                </a:cubicBezTo>
                <a:cubicBezTo>
                  <a:pt x="5418" y="11695"/>
                  <a:pt x="5403" y="11686"/>
                  <a:pt x="5388" y="11686"/>
                </a:cubicBezTo>
                <a:close/>
                <a:moveTo>
                  <a:pt x="6058" y="11686"/>
                </a:moveTo>
                <a:cubicBezTo>
                  <a:pt x="6051" y="11686"/>
                  <a:pt x="6034" y="11690"/>
                  <a:pt x="6034" y="11712"/>
                </a:cubicBezTo>
                <a:cubicBezTo>
                  <a:pt x="6034" y="11725"/>
                  <a:pt x="6037" y="11734"/>
                  <a:pt x="6041" y="11741"/>
                </a:cubicBezTo>
                <a:cubicBezTo>
                  <a:pt x="6052" y="11730"/>
                  <a:pt x="6060" y="11710"/>
                  <a:pt x="6061" y="11687"/>
                </a:cubicBezTo>
                <a:cubicBezTo>
                  <a:pt x="6059" y="11686"/>
                  <a:pt x="6058" y="11686"/>
                  <a:pt x="6058" y="11686"/>
                </a:cubicBezTo>
                <a:close/>
                <a:moveTo>
                  <a:pt x="4033" y="11788"/>
                </a:moveTo>
                <a:cubicBezTo>
                  <a:pt x="4010" y="11788"/>
                  <a:pt x="3992" y="11819"/>
                  <a:pt x="3992" y="11857"/>
                </a:cubicBezTo>
                <a:cubicBezTo>
                  <a:pt x="3992" y="11874"/>
                  <a:pt x="3996" y="11890"/>
                  <a:pt x="4002" y="11902"/>
                </a:cubicBezTo>
                <a:cubicBezTo>
                  <a:pt x="4013" y="11904"/>
                  <a:pt x="4023" y="11899"/>
                  <a:pt x="4033" y="11899"/>
                </a:cubicBezTo>
                <a:cubicBezTo>
                  <a:pt x="4040" y="11899"/>
                  <a:pt x="4046" y="11900"/>
                  <a:pt x="4054" y="11908"/>
                </a:cubicBezTo>
                <a:cubicBezTo>
                  <a:pt x="4055" y="11908"/>
                  <a:pt x="4056" y="11910"/>
                  <a:pt x="4057" y="11911"/>
                </a:cubicBezTo>
                <a:cubicBezTo>
                  <a:pt x="4067" y="11899"/>
                  <a:pt x="4074" y="11879"/>
                  <a:pt x="4074" y="11857"/>
                </a:cubicBezTo>
                <a:cubicBezTo>
                  <a:pt x="4074" y="11819"/>
                  <a:pt x="4056" y="11788"/>
                  <a:pt x="4033" y="11788"/>
                </a:cubicBezTo>
                <a:close/>
                <a:moveTo>
                  <a:pt x="4240" y="11788"/>
                </a:moveTo>
                <a:cubicBezTo>
                  <a:pt x="4218" y="11788"/>
                  <a:pt x="4199" y="11819"/>
                  <a:pt x="4199" y="11857"/>
                </a:cubicBezTo>
                <a:cubicBezTo>
                  <a:pt x="4199" y="11895"/>
                  <a:pt x="4218" y="11925"/>
                  <a:pt x="4240" y="11925"/>
                </a:cubicBezTo>
                <a:cubicBezTo>
                  <a:pt x="4263" y="11925"/>
                  <a:pt x="4281" y="11895"/>
                  <a:pt x="4281" y="11857"/>
                </a:cubicBezTo>
                <a:cubicBezTo>
                  <a:pt x="4281" y="11819"/>
                  <a:pt x="4263" y="11788"/>
                  <a:pt x="4240" y="11788"/>
                </a:cubicBezTo>
                <a:close/>
                <a:moveTo>
                  <a:pt x="4447" y="11788"/>
                </a:moveTo>
                <a:cubicBezTo>
                  <a:pt x="4425" y="11788"/>
                  <a:pt x="4406" y="11819"/>
                  <a:pt x="4406" y="11857"/>
                </a:cubicBezTo>
                <a:cubicBezTo>
                  <a:pt x="4406" y="11895"/>
                  <a:pt x="4425" y="11925"/>
                  <a:pt x="4447" y="11925"/>
                </a:cubicBezTo>
                <a:cubicBezTo>
                  <a:pt x="4470" y="11925"/>
                  <a:pt x="4489" y="11895"/>
                  <a:pt x="4489" y="11857"/>
                </a:cubicBezTo>
                <a:cubicBezTo>
                  <a:pt x="4489" y="11819"/>
                  <a:pt x="4470" y="11788"/>
                  <a:pt x="4447" y="11788"/>
                </a:cubicBezTo>
                <a:close/>
                <a:moveTo>
                  <a:pt x="4662" y="11788"/>
                </a:moveTo>
                <a:cubicBezTo>
                  <a:pt x="4640" y="11788"/>
                  <a:pt x="4621" y="11819"/>
                  <a:pt x="4621" y="11857"/>
                </a:cubicBezTo>
                <a:cubicBezTo>
                  <a:pt x="4621" y="11895"/>
                  <a:pt x="4640" y="11925"/>
                  <a:pt x="4662" y="11925"/>
                </a:cubicBezTo>
                <a:cubicBezTo>
                  <a:pt x="4685" y="11925"/>
                  <a:pt x="4703" y="11895"/>
                  <a:pt x="4703" y="11857"/>
                </a:cubicBezTo>
                <a:cubicBezTo>
                  <a:pt x="4703" y="11819"/>
                  <a:pt x="4685" y="11788"/>
                  <a:pt x="4662" y="11788"/>
                </a:cubicBezTo>
                <a:close/>
                <a:moveTo>
                  <a:pt x="9276" y="11788"/>
                </a:moveTo>
                <a:cubicBezTo>
                  <a:pt x="9254" y="11788"/>
                  <a:pt x="9235" y="11819"/>
                  <a:pt x="9235" y="11857"/>
                </a:cubicBezTo>
                <a:cubicBezTo>
                  <a:pt x="9235" y="11895"/>
                  <a:pt x="9254" y="11925"/>
                  <a:pt x="9276" y="11925"/>
                </a:cubicBezTo>
                <a:cubicBezTo>
                  <a:pt x="9299" y="11925"/>
                  <a:pt x="9317" y="11895"/>
                  <a:pt x="9317" y="11857"/>
                </a:cubicBezTo>
                <a:cubicBezTo>
                  <a:pt x="9317" y="11819"/>
                  <a:pt x="9299" y="11788"/>
                  <a:pt x="9276" y="11788"/>
                </a:cubicBezTo>
                <a:close/>
                <a:moveTo>
                  <a:pt x="9483" y="11788"/>
                </a:moveTo>
                <a:cubicBezTo>
                  <a:pt x="9461" y="11788"/>
                  <a:pt x="9442" y="11819"/>
                  <a:pt x="9442" y="11857"/>
                </a:cubicBezTo>
                <a:cubicBezTo>
                  <a:pt x="9442" y="11895"/>
                  <a:pt x="9461" y="11925"/>
                  <a:pt x="9483" y="11925"/>
                </a:cubicBezTo>
                <a:cubicBezTo>
                  <a:pt x="9506" y="11925"/>
                  <a:pt x="9524" y="11895"/>
                  <a:pt x="9524" y="11857"/>
                </a:cubicBezTo>
                <a:cubicBezTo>
                  <a:pt x="9524" y="11819"/>
                  <a:pt x="9506" y="11788"/>
                  <a:pt x="9483" y="11788"/>
                </a:cubicBezTo>
                <a:close/>
                <a:moveTo>
                  <a:pt x="9698" y="11788"/>
                </a:moveTo>
                <a:cubicBezTo>
                  <a:pt x="9676" y="11788"/>
                  <a:pt x="9657" y="11819"/>
                  <a:pt x="9657" y="11857"/>
                </a:cubicBezTo>
                <a:cubicBezTo>
                  <a:pt x="9657" y="11895"/>
                  <a:pt x="9676" y="11925"/>
                  <a:pt x="9698" y="11925"/>
                </a:cubicBezTo>
                <a:cubicBezTo>
                  <a:pt x="9721" y="11925"/>
                  <a:pt x="9739" y="11895"/>
                  <a:pt x="9739" y="11857"/>
                </a:cubicBezTo>
                <a:cubicBezTo>
                  <a:pt x="9739" y="11819"/>
                  <a:pt x="9721" y="11788"/>
                  <a:pt x="9698" y="11788"/>
                </a:cubicBezTo>
                <a:close/>
                <a:moveTo>
                  <a:pt x="9906" y="11788"/>
                </a:moveTo>
                <a:cubicBezTo>
                  <a:pt x="9883" y="11788"/>
                  <a:pt x="9865" y="11819"/>
                  <a:pt x="9865" y="11857"/>
                </a:cubicBezTo>
                <a:cubicBezTo>
                  <a:pt x="9865" y="11895"/>
                  <a:pt x="9883" y="11925"/>
                  <a:pt x="9906" y="11925"/>
                </a:cubicBezTo>
                <a:cubicBezTo>
                  <a:pt x="9928" y="11925"/>
                  <a:pt x="9947" y="11895"/>
                  <a:pt x="9947" y="11857"/>
                </a:cubicBezTo>
                <a:cubicBezTo>
                  <a:pt x="9947" y="11819"/>
                  <a:pt x="9928" y="11788"/>
                  <a:pt x="9906" y="11788"/>
                </a:cubicBezTo>
                <a:close/>
                <a:moveTo>
                  <a:pt x="10121" y="11788"/>
                </a:moveTo>
                <a:cubicBezTo>
                  <a:pt x="10098" y="11788"/>
                  <a:pt x="10080" y="11819"/>
                  <a:pt x="10080" y="11857"/>
                </a:cubicBezTo>
                <a:cubicBezTo>
                  <a:pt x="10080" y="11895"/>
                  <a:pt x="10098" y="11925"/>
                  <a:pt x="10121" y="11925"/>
                </a:cubicBezTo>
                <a:cubicBezTo>
                  <a:pt x="10143" y="11925"/>
                  <a:pt x="10162" y="11895"/>
                  <a:pt x="10162" y="11857"/>
                </a:cubicBezTo>
                <a:cubicBezTo>
                  <a:pt x="10162" y="11819"/>
                  <a:pt x="10143" y="11788"/>
                  <a:pt x="10121" y="11788"/>
                </a:cubicBezTo>
                <a:close/>
                <a:moveTo>
                  <a:pt x="10328" y="11788"/>
                </a:moveTo>
                <a:cubicBezTo>
                  <a:pt x="10305" y="11788"/>
                  <a:pt x="10287" y="11819"/>
                  <a:pt x="10287" y="11857"/>
                </a:cubicBezTo>
                <a:cubicBezTo>
                  <a:pt x="10287" y="11895"/>
                  <a:pt x="10305" y="11925"/>
                  <a:pt x="10328" y="11925"/>
                </a:cubicBezTo>
                <a:cubicBezTo>
                  <a:pt x="10351" y="11925"/>
                  <a:pt x="10369" y="11895"/>
                  <a:pt x="10369" y="11857"/>
                </a:cubicBezTo>
                <a:cubicBezTo>
                  <a:pt x="10369" y="11819"/>
                  <a:pt x="10351" y="11788"/>
                  <a:pt x="10328" y="11788"/>
                </a:cubicBezTo>
                <a:close/>
                <a:moveTo>
                  <a:pt x="10535" y="11788"/>
                </a:moveTo>
                <a:cubicBezTo>
                  <a:pt x="10513" y="11788"/>
                  <a:pt x="10494" y="11819"/>
                  <a:pt x="10494" y="11857"/>
                </a:cubicBezTo>
                <a:cubicBezTo>
                  <a:pt x="10494" y="11895"/>
                  <a:pt x="10513" y="11925"/>
                  <a:pt x="10535" y="11925"/>
                </a:cubicBezTo>
                <a:cubicBezTo>
                  <a:pt x="10558" y="11925"/>
                  <a:pt x="10576" y="11895"/>
                  <a:pt x="10576" y="11857"/>
                </a:cubicBezTo>
                <a:cubicBezTo>
                  <a:pt x="10576" y="11819"/>
                  <a:pt x="10558" y="11788"/>
                  <a:pt x="10535" y="11788"/>
                </a:cubicBezTo>
                <a:close/>
                <a:moveTo>
                  <a:pt x="10750" y="11788"/>
                </a:moveTo>
                <a:cubicBezTo>
                  <a:pt x="10727" y="11788"/>
                  <a:pt x="10709" y="11819"/>
                  <a:pt x="10709" y="11857"/>
                </a:cubicBezTo>
                <a:cubicBezTo>
                  <a:pt x="10709" y="11895"/>
                  <a:pt x="10727" y="11925"/>
                  <a:pt x="10750" y="11925"/>
                </a:cubicBezTo>
                <a:cubicBezTo>
                  <a:pt x="10773" y="11925"/>
                  <a:pt x="10791" y="11895"/>
                  <a:pt x="10791" y="11857"/>
                </a:cubicBezTo>
                <a:cubicBezTo>
                  <a:pt x="10791" y="11819"/>
                  <a:pt x="10773" y="11788"/>
                  <a:pt x="10750" y="11788"/>
                </a:cubicBezTo>
                <a:close/>
                <a:moveTo>
                  <a:pt x="10957" y="11788"/>
                </a:moveTo>
                <a:cubicBezTo>
                  <a:pt x="10935" y="11788"/>
                  <a:pt x="10916" y="11819"/>
                  <a:pt x="10916" y="11857"/>
                </a:cubicBezTo>
                <a:cubicBezTo>
                  <a:pt x="10916" y="11895"/>
                  <a:pt x="10935" y="11925"/>
                  <a:pt x="10957" y="11925"/>
                </a:cubicBezTo>
                <a:cubicBezTo>
                  <a:pt x="10980" y="11925"/>
                  <a:pt x="10998" y="11895"/>
                  <a:pt x="10998" y="11857"/>
                </a:cubicBezTo>
                <a:cubicBezTo>
                  <a:pt x="10998" y="11819"/>
                  <a:pt x="10980" y="11788"/>
                  <a:pt x="10957" y="11788"/>
                </a:cubicBezTo>
                <a:close/>
                <a:moveTo>
                  <a:pt x="11165" y="11788"/>
                </a:moveTo>
                <a:cubicBezTo>
                  <a:pt x="11142" y="11788"/>
                  <a:pt x="11124" y="11819"/>
                  <a:pt x="11124" y="11857"/>
                </a:cubicBezTo>
                <a:cubicBezTo>
                  <a:pt x="11124" y="11895"/>
                  <a:pt x="11142" y="11925"/>
                  <a:pt x="11165" y="11925"/>
                </a:cubicBezTo>
                <a:cubicBezTo>
                  <a:pt x="11187" y="11925"/>
                  <a:pt x="11206" y="11895"/>
                  <a:pt x="11206" y="11857"/>
                </a:cubicBezTo>
                <a:cubicBezTo>
                  <a:pt x="11206" y="11819"/>
                  <a:pt x="11187" y="11788"/>
                  <a:pt x="11165" y="11788"/>
                </a:cubicBezTo>
                <a:close/>
                <a:moveTo>
                  <a:pt x="11380" y="11788"/>
                </a:moveTo>
                <a:cubicBezTo>
                  <a:pt x="11357" y="11788"/>
                  <a:pt x="11339" y="11819"/>
                  <a:pt x="11339" y="11857"/>
                </a:cubicBezTo>
                <a:cubicBezTo>
                  <a:pt x="11339" y="11895"/>
                  <a:pt x="11357" y="11925"/>
                  <a:pt x="11380" y="11925"/>
                </a:cubicBezTo>
                <a:cubicBezTo>
                  <a:pt x="11402" y="11925"/>
                  <a:pt x="11421" y="11895"/>
                  <a:pt x="11421" y="11857"/>
                </a:cubicBezTo>
                <a:cubicBezTo>
                  <a:pt x="11421" y="11819"/>
                  <a:pt x="11402" y="11788"/>
                  <a:pt x="11380" y="11788"/>
                </a:cubicBezTo>
                <a:close/>
                <a:moveTo>
                  <a:pt x="11587" y="11788"/>
                </a:moveTo>
                <a:cubicBezTo>
                  <a:pt x="11564" y="11788"/>
                  <a:pt x="11546" y="11819"/>
                  <a:pt x="11546" y="11857"/>
                </a:cubicBezTo>
                <a:cubicBezTo>
                  <a:pt x="11546" y="11895"/>
                  <a:pt x="11564" y="11925"/>
                  <a:pt x="11587" y="11925"/>
                </a:cubicBezTo>
                <a:cubicBezTo>
                  <a:pt x="11610" y="11925"/>
                  <a:pt x="11628" y="11895"/>
                  <a:pt x="11628" y="11857"/>
                </a:cubicBezTo>
                <a:cubicBezTo>
                  <a:pt x="11628" y="11819"/>
                  <a:pt x="11610" y="11788"/>
                  <a:pt x="11587" y="11788"/>
                </a:cubicBezTo>
                <a:close/>
                <a:moveTo>
                  <a:pt x="11794" y="11788"/>
                </a:moveTo>
                <a:cubicBezTo>
                  <a:pt x="11771" y="11788"/>
                  <a:pt x="11753" y="11819"/>
                  <a:pt x="11753" y="11857"/>
                </a:cubicBezTo>
                <a:cubicBezTo>
                  <a:pt x="11753" y="11895"/>
                  <a:pt x="11771" y="11925"/>
                  <a:pt x="11794" y="11925"/>
                </a:cubicBezTo>
                <a:cubicBezTo>
                  <a:pt x="11817" y="11925"/>
                  <a:pt x="11835" y="11895"/>
                  <a:pt x="11835" y="11857"/>
                </a:cubicBezTo>
                <a:cubicBezTo>
                  <a:pt x="11835" y="11819"/>
                  <a:pt x="11817" y="11788"/>
                  <a:pt x="11794" y="11788"/>
                </a:cubicBezTo>
                <a:close/>
                <a:moveTo>
                  <a:pt x="12009" y="11788"/>
                </a:moveTo>
                <a:cubicBezTo>
                  <a:pt x="11986" y="11788"/>
                  <a:pt x="11968" y="11819"/>
                  <a:pt x="11968" y="11857"/>
                </a:cubicBezTo>
                <a:cubicBezTo>
                  <a:pt x="11968" y="11895"/>
                  <a:pt x="11986" y="11925"/>
                  <a:pt x="12009" y="11925"/>
                </a:cubicBezTo>
                <a:cubicBezTo>
                  <a:pt x="12032" y="11925"/>
                  <a:pt x="12050" y="11895"/>
                  <a:pt x="12050" y="11857"/>
                </a:cubicBezTo>
                <a:cubicBezTo>
                  <a:pt x="12050" y="11819"/>
                  <a:pt x="12032" y="11788"/>
                  <a:pt x="12009" y="11788"/>
                </a:cubicBezTo>
                <a:close/>
                <a:moveTo>
                  <a:pt x="12216" y="11788"/>
                </a:moveTo>
                <a:cubicBezTo>
                  <a:pt x="12194" y="11788"/>
                  <a:pt x="12175" y="11819"/>
                  <a:pt x="12175" y="11857"/>
                </a:cubicBezTo>
                <a:cubicBezTo>
                  <a:pt x="12175" y="11895"/>
                  <a:pt x="12194" y="11925"/>
                  <a:pt x="12216" y="11925"/>
                </a:cubicBezTo>
                <a:cubicBezTo>
                  <a:pt x="12239" y="11925"/>
                  <a:pt x="12257" y="11895"/>
                  <a:pt x="12257" y="11857"/>
                </a:cubicBezTo>
                <a:cubicBezTo>
                  <a:pt x="12257" y="11819"/>
                  <a:pt x="12239" y="11788"/>
                  <a:pt x="12216" y="11788"/>
                </a:cubicBezTo>
                <a:close/>
                <a:moveTo>
                  <a:pt x="12424" y="11788"/>
                </a:moveTo>
                <a:cubicBezTo>
                  <a:pt x="12401" y="11788"/>
                  <a:pt x="12383" y="11819"/>
                  <a:pt x="12383" y="11857"/>
                </a:cubicBezTo>
                <a:cubicBezTo>
                  <a:pt x="12383" y="11895"/>
                  <a:pt x="12401" y="11925"/>
                  <a:pt x="12424" y="11925"/>
                </a:cubicBezTo>
                <a:cubicBezTo>
                  <a:pt x="12446" y="11925"/>
                  <a:pt x="12465" y="11895"/>
                  <a:pt x="12465" y="11857"/>
                </a:cubicBezTo>
                <a:cubicBezTo>
                  <a:pt x="12465" y="11819"/>
                  <a:pt x="12446" y="11788"/>
                  <a:pt x="12424" y="11788"/>
                </a:cubicBezTo>
                <a:close/>
                <a:moveTo>
                  <a:pt x="12651" y="11788"/>
                </a:moveTo>
                <a:cubicBezTo>
                  <a:pt x="12661" y="11805"/>
                  <a:pt x="12670" y="11822"/>
                  <a:pt x="12678" y="11842"/>
                </a:cubicBezTo>
                <a:cubicBezTo>
                  <a:pt x="12675" y="11817"/>
                  <a:pt x="12665" y="11797"/>
                  <a:pt x="12651" y="11788"/>
                </a:cubicBezTo>
                <a:close/>
                <a:moveTo>
                  <a:pt x="12846" y="11788"/>
                </a:moveTo>
                <a:cubicBezTo>
                  <a:pt x="12823" y="11788"/>
                  <a:pt x="12805" y="11819"/>
                  <a:pt x="12805" y="11857"/>
                </a:cubicBezTo>
                <a:cubicBezTo>
                  <a:pt x="12805" y="11895"/>
                  <a:pt x="12823" y="11925"/>
                  <a:pt x="12846" y="11925"/>
                </a:cubicBezTo>
                <a:cubicBezTo>
                  <a:pt x="12868" y="11925"/>
                  <a:pt x="12887" y="11895"/>
                  <a:pt x="12887" y="11857"/>
                </a:cubicBezTo>
                <a:cubicBezTo>
                  <a:pt x="12887" y="11819"/>
                  <a:pt x="12868" y="11788"/>
                  <a:pt x="12846" y="11788"/>
                </a:cubicBezTo>
                <a:close/>
                <a:moveTo>
                  <a:pt x="13053" y="11788"/>
                </a:moveTo>
                <a:cubicBezTo>
                  <a:pt x="13030" y="11788"/>
                  <a:pt x="13012" y="11819"/>
                  <a:pt x="13012" y="11857"/>
                </a:cubicBezTo>
                <a:cubicBezTo>
                  <a:pt x="13012" y="11895"/>
                  <a:pt x="13030" y="11925"/>
                  <a:pt x="13053" y="11925"/>
                </a:cubicBezTo>
                <a:cubicBezTo>
                  <a:pt x="13076" y="11925"/>
                  <a:pt x="13094" y="11895"/>
                  <a:pt x="13094" y="11857"/>
                </a:cubicBezTo>
                <a:cubicBezTo>
                  <a:pt x="13094" y="11819"/>
                  <a:pt x="13076" y="11788"/>
                  <a:pt x="13053" y="11788"/>
                </a:cubicBezTo>
                <a:close/>
                <a:moveTo>
                  <a:pt x="13268" y="11788"/>
                </a:moveTo>
                <a:cubicBezTo>
                  <a:pt x="13245" y="11788"/>
                  <a:pt x="13227" y="11819"/>
                  <a:pt x="13227" y="11857"/>
                </a:cubicBezTo>
                <a:cubicBezTo>
                  <a:pt x="13227" y="11895"/>
                  <a:pt x="13245" y="11925"/>
                  <a:pt x="13268" y="11925"/>
                </a:cubicBezTo>
                <a:cubicBezTo>
                  <a:pt x="13291" y="11925"/>
                  <a:pt x="13309" y="11895"/>
                  <a:pt x="13309" y="11857"/>
                </a:cubicBezTo>
                <a:cubicBezTo>
                  <a:pt x="13309" y="11819"/>
                  <a:pt x="13291" y="11788"/>
                  <a:pt x="13268" y="11788"/>
                </a:cubicBezTo>
                <a:close/>
                <a:moveTo>
                  <a:pt x="14532" y="11788"/>
                </a:moveTo>
                <a:cubicBezTo>
                  <a:pt x="14534" y="11801"/>
                  <a:pt x="14536" y="11813"/>
                  <a:pt x="14538" y="11826"/>
                </a:cubicBezTo>
                <a:cubicBezTo>
                  <a:pt x="14540" y="11835"/>
                  <a:pt x="14542" y="11846"/>
                  <a:pt x="14544" y="11856"/>
                </a:cubicBezTo>
                <a:cubicBezTo>
                  <a:pt x="14547" y="11872"/>
                  <a:pt x="14550" y="11889"/>
                  <a:pt x="14554" y="11906"/>
                </a:cubicBezTo>
                <a:cubicBezTo>
                  <a:pt x="14562" y="11893"/>
                  <a:pt x="14567" y="11876"/>
                  <a:pt x="14567" y="11856"/>
                </a:cubicBezTo>
                <a:cubicBezTo>
                  <a:pt x="14567" y="11821"/>
                  <a:pt x="14552" y="11793"/>
                  <a:pt x="14532" y="11788"/>
                </a:cubicBezTo>
                <a:close/>
                <a:moveTo>
                  <a:pt x="14734" y="11788"/>
                </a:moveTo>
                <a:cubicBezTo>
                  <a:pt x="14712" y="11788"/>
                  <a:pt x="14693" y="11819"/>
                  <a:pt x="14693" y="11857"/>
                </a:cubicBezTo>
                <a:cubicBezTo>
                  <a:pt x="14693" y="11895"/>
                  <a:pt x="14712" y="11925"/>
                  <a:pt x="14734" y="11925"/>
                </a:cubicBezTo>
                <a:cubicBezTo>
                  <a:pt x="14757" y="11925"/>
                  <a:pt x="14775" y="11895"/>
                  <a:pt x="14775" y="11857"/>
                </a:cubicBezTo>
                <a:cubicBezTo>
                  <a:pt x="14775" y="11819"/>
                  <a:pt x="14757" y="11788"/>
                  <a:pt x="14734" y="11788"/>
                </a:cubicBezTo>
                <a:close/>
                <a:moveTo>
                  <a:pt x="14942" y="11788"/>
                </a:moveTo>
                <a:cubicBezTo>
                  <a:pt x="14919" y="11788"/>
                  <a:pt x="14901" y="11819"/>
                  <a:pt x="14901" y="11857"/>
                </a:cubicBezTo>
                <a:cubicBezTo>
                  <a:pt x="14901" y="11895"/>
                  <a:pt x="14919" y="11925"/>
                  <a:pt x="14942" y="11925"/>
                </a:cubicBezTo>
                <a:cubicBezTo>
                  <a:pt x="14964" y="11925"/>
                  <a:pt x="14983" y="11895"/>
                  <a:pt x="14983" y="11857"/>
                </a:cubicBezTo>
                <a:cubicBezTo>
                  <a:pt x="14983" y="11819"/>
                  <a:pt x="14964" y="11788"/>
                  <a:pt x="14942" y="11788"/>
                </a:cubicBezTo>
                <a:close/>
                <a:moveTo>
                  <a:pt x="15993" y="11788"/>
                </a:moveTo>
                <a:cubicBezTo>
                  <a:pt x="15971" y="11788"/>
                  <a:pt x="15952" y="11819"/>
                  <a:pt x="15952" y="11857"/>
                </a:cubicBezTo>
                <a:cubicBezTo>
                  <a:pt x="15952" y="11858"/>
                  <a:pt x="15953" y="11859"/>
                  <a:pt x="15953" y="11860"/>
                </a:cubicBezTo>
                <a:cubicBezTo>
                  <a:pt x="15953" y="11859"/>
                  <a:pt x="15953" y="11858"/>
                  <a:pt x="15953" y="11857"/>
                </a:cubicBezTo>
                <a:cubicBezTo>
                  <a:pt x="15960" y="11837"/>
                  <a:pt x="15968" y="11818"/>
                  <a:pt x="15976" y="11801"/>
                </a:cubicBezTo>
                <a:cubicBezTo>
                  <a:pt x="15986" y="11822"/>
                  <a:pt x="15984" y="11838"/>
                  <a:pt x="15990" y="11857"/>
                </a:cubicBezTo>
                <a:cubicBezTo>
                  <a:pt x="15991" y="11860"/>
                  <a:pt x="15992" y="11863"/>
                  <a:pt x="15993" y="11866"/>
                </a:cubicBezTo>
                <a:cubicBezTo>
                  <a:pt x="15994" y="11867"/>
                  <a:pt x="15994" y="11868"/>
                  <a:pt x="15995" y="11870"/>
                </a:cubicBezTo>
                <a:cubicBezTo>
                  <a:pt x="15999" y="11878"/>
                  <a:pt x="16016" y="11869"/>
                  <a:pt x="16023" y="11891"/>
                </a:cubicBezTo>
                <a:cubicBezTo>
                  <a:pt x="16024" y="11894"/>
                  <a:pt x="16024" y="11897"/>
                  <a:pt x="16025" y="11900"/>
                </a:cubicBezTo>
                <a:cubicBezTo>
                  <a:pt x="16031" y="11888"/>
                  <a:pt x="16034" y="11873"/>
                  <a:pt x="16034" y="11857"/>
                </a:cubicBezTo>
                <a:cubicBezTo>
                  <a:pt x="16034" y="11819"/>
                  <a:pt x="16016" y="11788"/>
                  <a:pt x="15993" y="11788"/>
                </a:cubicBezTo>
                <a:close/>
                <a:moveTo>
                  <a:pt x="16208" y="11788"/>
                </a:moveTo>
                <a:cubicBezTo>
                  <a:pt x="16186" y="11788"/>
                  <a:pt x="16167" y="11819"/>
                  <a:pt x="16167" y="11857"/>
                </a:cubicBezTo>
                <a:cubicBezTo>
                  <a:pt x="16167" y="11895"/>
                  <a:pt x="16186" y="11925"/>
                  <a:pt x="16208" y="11925"/>
                </a:cubicBezTo>
                <a:cubicBezTo>
                  <a:pt x="16231" y="11925"/>
                  <a:pt x="16249" y="11895"/>
                  <a:pt x="16249" y="11857"/>
                </a:cubicBezTo>
                <a:cubicBezTo>
                  <a:pt x="16249" y="11819"/>
                  <a:pt x="16231" y="11788"/>
                  <a:pt x="16208" y="11788"/>
                </a:cubicBezTo>
                <a:close/>
                <a:moveTo>
                  <a:pt x="16416" y="11788"/>
                </a:moveTo>
                <a:cubicBezTo>
                  <a:pt x="16393" y="11788"/>
                  <a:pt x="16375" y="11819"/>
                  <a:pt x="16375" y="11857"/>
                </a:cubicBezTo>
                <a:cubicBezTo>
                  <a:pt x="16375" y="11895"/>
                  <a:pt x="16393" y="11925"/>
                  <a:pt x="16416" y="11925"/>
                </a:cubicBezTo>
                <a:cubicBezTo>
                  <a:pt x="16438" y="11925"/>
                  <a:pt x="16457" y="11895"/>
                  <a:pt x="16457" y="11857"/>
                </a:cubicBezTo>
                <a:cubicBezTo>
                  <a:pt x="16457" y="11819"/>
                  <a:pt x="16438" y="11788"/>
                  <a:pt x="16416" y="11788"/>
                </a:cubicBezTo>
                <a:close/>
                <a:moveTo>
                  <a:pt x="17467" y="11788"/>
                </a:moveTo>
                <a:cubicBezTo>
                  <a:pt x="17445" y="11788"/>
                  <a:pt x="17426" y="11819"/>
                  <a:pt x="17426" y="11857"/>
                </a:cubicBezTo>
                <a:cubicBezTo>
                  <a:pt x="17426" y="11895"/>
                  <a:pt x="17445" y="11925"/>
                  <a:pt x="17467" y="11925"/>
                </a:cubicBezTo>
                <a:cubicBezTo>
                  <a:pt x="17486" y="11925"/>
                  <a:pt x="17501" y="11905"/>
                  <a:pt x="17506" y="11877"/>
                </a:cubicBezTo>
                <a:cubicBezTo>
                  <a:pt x="17506" y="11870"/>
                  <a:pt x="17505" y="11863"/>
                  <a:pt x="17504" y="11857"/>
                </a:cubicBezTo>
                <a:cubicBezTo>
                  <a:pt x="17502" y="11840"/>
                  <a:pt x="17499" y="11824"/>
                  <a:pt x="17496" y="11808"/>
                </a:cubicBezTo>
                <a:cubicBezTo>
                  <a:pt x="17489" y="11796"/>
                  <a:pt x="17479" y="11788"/>
                  <a:pt x="17467" y="11788"/>
                </a:cubicBezTo>
                <a:close/>
                <a:moveTo>
                  <a:pt x="13452" y="11801"/>
                </a:moveTo>
                <a:cubicBezTo>
                  <a:pt x="13443" y="11810"/>
                  <a:pt x="13437" y="11825"/>
                  <a:pt x="13434" y="11841"/>
                </a:cubicBezTo>
                <a:cubicBezTo>
                  <a:pt x="13439" y="11840"/>
                  <a:pt x="13442" y="11838"/>
                  <a:pt x="13446" y="11837"/>
                </a:cubicBezTo>
                <a:cubicBezTo>
                  <a:pt x="13446" y="11826"/>
                  <a:pt x="13448" y="11813"/>
                  <a:pt x="13452" y="11801"/>
                </a:cubicBezTo>
                <a:close/>
                <a:moveTo>
                  <a:pt x="16600" y="11801"/>
                </a:moveTo>
                <a:cubicBezTo>
                  <a:pt x="16589" y="11813"/>
                  <a:pt x="16582" y="11834"/>
                  <a:pt x="16582" y="11857"/>
                </a:cubicBezTo>
                <a:cubicBezTo>
                  <a:pt x="16582" y="11895"/>
                  <a:pt x="16600" y="11926"/>
                  <a:pt x="16623" y="11926"/>
                </a:cubicBezTo>
                <a:cubicBezTo>
                  <a:pt x="16634" y="11926"/>
                  <a:pt x="16645" y="11918"/>
                  <a:pt x="16652" y="11905"/>
                </a:cubicBezTo>
                <a:cubicBezTo>
                  <a:pt x="16642" y="11891"/>
                  <a:pt x="16632" y="11875"/>
                  <a:pt x="16624" y="11857"/>
                </a:cubicBezTo>
                <a:cubicBezTo>
                  <a:pt x="16623" y="11857"/>
                  <a:pt x="16623" y="11856"/>
                  <a:pt x="16623" y="11856"/>
                </a:cubicBezTo>
                <a:cubicBezTo>
                  <a:pt x="16614" y="11839"/>
                  <a:pt x="16607" y="11820"/>
                  <a:pt x="16600" y="11801"/>
                </a:cubicBezTo>
                <a:close/>
                <a:moveTo>
                  <a:pt x="4132" y="11955"/>
                </a:moveTo>
                <a:cubicBezTo>
                  <a:pt x="4123" y="11955"/>
                  <a:pt x="4114" y="11960"/>
                  <a:pt x="4107" y="11969"/>
                </a:cubicBezTo>
                <a:cubicBezTo>
                  <a:pt x="4131" y="11997"/>
                  <a:pt x="4155" y="12023"/>
                  <a:pt x="4168" y="12023"/>
                </a:cubicBezTo>
                <a:cubicBezTo>
                  <a:pt x="4170" y="12023"/>
                  <a:pt x="4171" y="12022"/>
                  <a:pt x="4173" y="12022"/>
                </a:cubicBezTo>
                <a:cubicBezTo>
                  <a:pt x="4173" y="11985"/>
                  <a:pt x="4154" y="11955"/>
                  <a:pt x="4132" y="11955"/>
                </a:cubicBezTo>
                <a:close/>
                <a:moveTo>
                  <a:pt x="4348" y="11955"/>
                </a:moveTo>
                <a:cubicBezTo>
                  <a:pt x="4325" y="11955"/>
                  <a:pt x="4307" y="11985"/>
                  <a:pt x="4307" y="12023"/>
                </a:cubicBezTo>
                <a:cubicBezTo>
                  <a:pt x="4307" y="12024"/>
                  <a:pt x="4307" y="12024"/>
                  <a:pt x="4307" y="12025"/>
                </a:cubicBezTo>
                <a:cubicBezTo>
                  <a:pt x="4317" y="12004"/>
                  <a:pt x="4328" y="11984"/>
                  <a:pt x="4347" y="11984"/>
                </a:cubicBezTo>
                <a:cubicBezTo>
                  <a:pt x="4362" y="11984"/>
                  <a:pt x="4374" y="11995"/>
                  <a:pt x="4388" y="12012"/>
                </a:cubicBezTo>
                <a:cubicBezTo>
                  <a:pt x="4385" y="11979"/>
                  <a:pt x="4368" y="11955"/>
                  <a:pt x="4348" y="11955"/>
                </a:cubicBezTo>
                <a:close/>
                <a:moveTo>
                  <a:pt x="4555" y="11955"/>
                </a:moveTo>
                <a:cubicBezTo>
                  <a:pt x="4532" y="11955"/>
                  <a:pt x="4514" y="11985"/>
                  <a:pt x="4514" y="12023"/>
                </a:cubicBezTo>
                <a:cubicBezTo>
                  <a:pt x="4514" y="12061"/>
                  <a:pt x="4532" y="12092"/>
                  <a:pt x="4555" y="12092"/>
                </a:cubicBezTo>
                <a:cubicBezTo>
                  <a:pt x="4578" y="12092"/>
                  <a:pt x="4596" y="12061"/>
                  <a:pt x="4596" y="12023"/>
                </a:cubicBezTo>
                <a:cubicBezTo>
                  <a:pt x="4596" y="11985"/>
                  <a:pt x="4578" y="11955"/>
                  <a:pt x="4555" y="11955"/>
                </a:cubicBezTo>
                <a:close/>
                <a:moveTo>
                  <a:pt x="9169" y="11955"/>
                </a:moveTo>
                <a:cubicBezTo>
                  <a:pt x="9146" y="11955"/>
                  <a:pt x="9128" y="11985"/>
                  <a:pt x="9128" y="12023"/>
                </a:cubicBezTo>
                <a:cubicBezTo>
                  <a:pt x="9128" y="12061"/>
                  <a:pt x="9146" y="12092"/>
                  <a:pt x="9169" y="12092"/>
                </a:cubicBezTo>
                <a:cubicBezTo>
                  <a:pt x="9191" y="12092"/>
                  <a:pt x="9210" y="12061"/>
                  <a:pt x="9210" y="12023"/>
                </a:cubicBezTo>
                <a:cubicBezTo>
                  <a:pt x="9210" y="11985"/>
                  <a:pt x="9191" y="11955"/>
                  <a:pt x="9169" y="11955"/>
                </a:cubicBezTo>
                <a:close/>
                <a:moveTo>
                  <a:pt x="9384" y="11955"/>
                </a:moveTo>
                <a:cubicBezTo>
                  <a:pt x="9361" y="11955"/>
                  <a:pt x="9343" y="11985"/>
                  <a:pt x="9343" y="12023"/>
                </a:cubicBezTo>
                <a:cubicBezTo>
                  <a:pt x="9343" y="12061"/>
                  <a:pt x="9361" y="12092"/>
                  <a:pt x="9384" y="12092"/>
                </a:cubicBezTo>
                <a:cubicBezTo>
                  <a:pt x="9406" y="12092"/>
                  <a:pt x="9425" y="12061"/>
                  <a:pt x="9425" y="12023"/>
                </a:cubicBezTo>
                <a:cubicBezTo>
                  <a:pt x="9425" y="11985"/>
                  <a:pt x="9406" y="11955"/>
                  <a:pt x="9384" y="11955"/>
                </a:cubicBezTo>
                <a:close/>
                <a:moveTo>
                  <a:pt x="9591" y="11955"/>
                </a:moveTo>
                <a:cubicBezTo>
                  <a:pt x="9568" y="11955"/>
                  <a:pt x="9550" y="11985"/>
                  <a:pt x="9550" y="12023"/>
                </a:cubicBezTo>
                <a:cubicBezTo>
                  <a:pt x="9550" y="12061"/>
                  <a:pt x="9568" y="12092"/>
                  <a:pt x="9591" y="12092"/>
                </a:cubicBezTo>
                <a:cubicBezTo>
                  <a:pt x="9614" y="12092"/>
                  <a:pt x="9632" y="12061"/>
                  <a:pt x="9632" y="12023"/>
                </a:cubicBezTo>
                <a:cubicBezTo>
                  <a:pt x="9632" y="11985"/>
                  <a:pt x="9614" y="11955"/>
                  <a:pt x="9591" y="11955"/>
                </a:cubicBezTo>
                <a:close/>
                <a:moveTo>
                  <a:pt x="9806" y="11955"/>
                </a:moveTo>
                <a:cubicBezTo>
                  <a:pt x="9783" y="11955"/>
                  <a:pt x="9765" y="11985"/>
                  <a:pt x="9765" y="12023"/>
                </a:cubicBezTo>
                <a:cubicBezTo>
                  <a:pt x="9765" y="12061"/>
                  <a:pt x="9783" y="12092"/>
                  <a:pt x="9806" y="12092"/>
                </a:cubicBezTo>
                <a:cubicBezTo>
                  <a:pt x="9828" y="12092"/>
                  <a:pt x="9847" y="12061"/>
                  <a:pt x="9847" y="12023"/>
                </a:cubicBezTo>
                <a:cubicBezTo>
                  <a:pt x="9847" y="11985"/>
                  <a:pt x="9828" y="11955"/>
                  <a:pt x="9806" y="11955"/>
                </a:cubicBezTo>
                <a:close/>
                <a:moveTo>
                  <a:pt x="10013" y="11955"/>
                </a:moveTo>
                <a:cubicBezTo>
                  <a:pt x="9990" y="11955"/>
                  <a:pt x="9972" y="11985"/>
                  <a:pt x="9972" y="12023"/>
                </a:cubicBezTo>
                <a:cubicBezTo>
                  <a:pt x="9972" y="12061"/>
                  <a:pt x="9990" y="12092"/>
                  <a:pt x="10013" y="12092"/>
                </a:cubicBezTo>
                <a:cubicBezTo>
                  <a:pt x="10036" y="12092"/>
                  <a:pt x="10054" y="12061"/>
                  <a:pt x="10054" y="12023"/>
                </a:cubicBezTo>
                <a:cubicBezTo>
                  <a:pt x="10054" y="11985"/>
                  <a:pt x="10036" y="11955"/>
                  <a:pt x="10013" y="11955"/>
                </a:cubicBezTo>
                <a:close/>
                <a:moveTo>
                  <a:pt x="10220" y="11955"/>
                </a:moveTo>
                <a:cubicBezTo>
                  <a:pt x="10198" y="11955"/>
                  <a:pt x="10179" y="11985"/>
                  <a:pt x="10179" y="12023"/>
                </a:cubicBezTo>
                <a:cubicBezTo>
                  <a:pt x="10179" y="12061"/>
                  <a:pt x="10198" y="12092"/>
                  <a:pt x="10220" y="12092"/>
                </a:cubicBezTo>
                <a:cubicBezTo>
                  <a:pt x="10243" y="12092"/>
                  <a:pt x="10261" y="12061"/>
                  <a:pt x="10261" y="12023"/>
                </a:cubicBezTo>
                <a:cubicBezTo>
                  <a:pt x="10261" y="11985"/>
                  <a:pt x="10243" y="11955"/>
                  <a:pt x="10220" y="11955"/>
                </a:cubicBezTo>
                <a:close/>
                <a:moveTo>
                  <a:pt x="10435" y="11955"/>
                </a:moveTo>
                <a:cubicBezTo>
                  <a:pt x="10413" y="11955"/>
                  <a:pt x="10394" y="11985"/>
                  <a:pt x="10394" y="12023"/>
                </a:cubicBezTo>
                <a:cubicBezTo>
                  <a:pt x="10394" y="12061"/>
                  <a:pt x="10413" y="12092"/>
                  <a:pt x="10435" y="12092"/>
                </a:cubicBezTo>
                <a:cubicBezTo>
                  <a:pt x="10458" y="12092"/>
                  <a:pt x="10476" y="12061"/>
                  <a:pt x="10476" y="12023"/>
                </a:cubicBezTo>
                <a:cubicBezTo>
                  <a:pt x="10476" y="11985"/>
                  <a:pt x="10458" y="11955"/>
                  <a:pt x="10435" y="11955"/>
                </a:cubicBezTo>
                <a:close/>
                <a:moveTo>
                  <a:pt x="10643" y="11955"/>
                </a:moveTo>
                <a:cubicBezTo>
                  <a:pt x="10620" y="11955"/>
                  <a:pt x="10602" y="11985"/>
                  <a:pt x="10602" y="12023"/>
                </a:cubicBezTo>
                <a:cubicBezTo>
                  <a:pt x="10602" y="12061"/>
                  <a:pt x="10620" y="12092"/>
                  <a:pt x="10643" y="12092"/>
                </a:cubicBezTo>
                <a:cubicBezTo>
                  <a:pt x="10665" y="12092"/>
                  <a:pt x="10684" y="12061"/>
                  <a:pt x="10684" y="12023"/>
                </a:cubicBezTo>
                <a:cubicBezTo>
                  <a:pt x="10684" y="11985"/>
                  <a:pt x="10665" y="11955"/>
                  <a:pt x="10643" y="11955"/>
                </a:cubicBezTo>
                <a:close/>
                <a:moveTo>
                  <a:pt x="10850" y="11955"/>
                </a:moveTo>
                <a:cubicBezTo>
                  <a:pt x="10827" y="11955"/>
                  <a:pt x="10809" y="11985"/>
                  <a:pt x="10809" y="12023"/>
                </a:cubicBezTo>
                <a:cubicBezTo>
                  <a:pt x="10809" y="12061"/>
                  <a:pt x="10827" y="12092"/>
                  <a:pt x="10850" y="12092"/>
                </a:cubicBezTo>
                <a:cubicBezTo>
                  <a:pt x="10873" y="12092"/>
                  <a:pt x="10891" y="12061"/>
                  <a:pt x="10891" y="12023"/>
                </a:cubicBezTo>
                <a:cubicBezTo>
                  <a:pt x="10891" y="11985"/>
                  <a:pt x="10873" y="11955"/>
                  <a:pt x="10850" y="11955"/>
                </a:cubicBezTo>
                <a:close/>
                <a:moveTo>
                  <a:pt x="11065" y="11955"/>
                </a:moveTo>
                <a:cubicBezTo>
                  <a:pt x="11042" y="11955"/>
                  <a:pt x="11024" y="11985"/>
                  <a:pt x="11024" y="12023"/>
                </a:cubicBezTo>
                <a:cubicBezTo>
                  <a:pt x="11024" y="12061"/>
                  <a:pt x="11042" y="12092"/>
                  <a:pt x="11065" y="12092"/>
                </a:cubicBezTo>
                <a:cubicBezTo>
                  <a:pt x="11087" y="12092"/>
                  <a:pt x="11106" y="12061"/>
                  <a:pt x="11106" y="12023"/>
                </a:cubicBezTo>
                <a:cubicBezTo>
                  <a:pt x="11106" y="11985"/>
                  <a:pt x="11087" y="11955"/>
                  <a:pt x="11065" y="11955"/>
                </a:cubicBezTo>
                <a:close/>
                <a:moveTo>
                  <a:pt x="11272" y="11955"/>
                </a:moveTo>
                <a:cubicBezTo>
                  <a:pt x="11249" y="11955"/>
                  <a:pt x="11231" y="11985"/>
                  <a:pt x="11231" y="12023"/>
                </a:cubicBezTo>
                <a:cubicBezTo>
                  <a:pt x="11231" y="12061"/>
                  <a:pt x="11249" y="12092"/>
                  <a:pt x="11272" y="12092"/>
                </a:cubicBezTo>
                <a:cubicBezTo>
                  <a:pt x="11295" y="12092"/>
                  <a:pt x="11313" y="12061"/>
                  <a:pt x="11313" y="12023"/>
                </a:cubicBezTo>
                <a:cubicBezTo>
                  <a:pt x="11313" y="11985"/>
                  <a:pt x="11295" y="11955"/>
                  <a:pt x="11272" y="11955"/>
                </a:cubicBezTo>
                <a:close/>
                <a:moveTo>
                  <a:pt x="11479" y="11955"/>
                </a:moveTo>
                <a:cubicBezTo>
                  <a:pt x="11457" y="11955"/>
                  <a:pt x="11438" y="11985"/>
                  <a:pt x="11438" y="12023"/>
                </a:cubicBezTo>
                <a:cubicBezTo>
                  <a:pt x="11438" y="12061"/>
                  <a:pt x="11457" y="12092"/>
                  <a:pt x="11479" y="12092"/>
                </a:cubicBezTo>
                <a:cubicBezTo>
                  <a:pt x="11502" y="12092"/>
                  <a:pt x="11520" y="12061"/>
                  <a:pt x="11520" y="12023"/>
                </a:cubicBezTo>
                <a:cubicBezTo>
                  <a:pt x="11520" y="11985"/>
                  <a:pt x="11502" y="11955"/>
                  <a:pt x="11479" y="11955"/>
                </a:cubicBezTo>
                <a:close/>
                <a:moveTo>
                  <a:pt x="11694" y="11955"/>
                </a:moveTo>
                <a:cubicBezTo>
                  <a:pt x="11672" y="11955"/>
                  <a:pt x="11653" y="11985"/>
                  <a:pt x="11653" y="12023"/>
                </a:cubicBezTo>
                <a:cubicBezTo>
                  <a:pt x="11653" y="12061"/>
                  <a:pt x="11672" y="12092"/>
                  <a:pt x="11694" y="12092"/>
                </a:cubicBezTo>
                <a:cubicBezTo>
                  <a:pt x="11717" y="12092"/>
                  <a:pt x="11735" y="12061"/>
                  <a:pt x="11735" y="12023"/>
                </a:cubicBezTo>
                <a:cubicBezTo>
                  <a:pt x="11735" y="11985"/>
                  <a:pt x="11717" y="11955"/>
                  <a:pt x="11694" y="11955"/>
                </a:cubicBezTo>
                <a:close/>
                <a:moveTo>
                  <a:pt x="11902" y="11955"/>
                </a:moveTo>
                <a:cubicBezTo>
                  <a:pt x="11879" y="11955"/>
                  <a:pt x="11861" y="11985"/>
                  <a:pt x="11861" y="12023"/>
                </a:cubicBezTo>
                <a:cubicBezTo>
                  <a:pt x="11861" y="12061"/>
                  <a:pt x="11879" y="12092"/>
                  <a:pt x="11902" y="12092"/>
                </a:cubicBezTo>
                <a:cubicBezTo>
                  <a:pt x="11924" y="12092"/>
                  <a:pt x="11943" y="12061"/>
                  <a:pt x="11943" y="12023"/>
                </a:cubicBezTo>
                <a:cubicBezTo>
                  <a:pt x="11943" y="11985"/>
                  <a:pt x="11924" y="11955"/>
                  <a:pt x="11902" y="11955"/>
                </a:cubicBezTo>
                <a:close/>
                <a:moveTo>
                  <a:pt x="12109" y="11955"/>
                </a:moveTo>
                <a:cubicBezTo>
                  <a:pt x="12086" y="11955"/>
                  <a:pt x="12068" y="11985"/>
                  <a:pt x="12068" y="12023"/>
                </a:cubicBezTo>
                <a:cubicBezTo>
                  <a:pt x="12068" y="12061"/>
                  <a:pt x="12086" y="12092"/>
                  <a:pt x="12109" y="12092"/>
                </a:cubicBezTo>
                <a:cubicBezTo>
                  <a:pt x="12132" y="12092"/>
                  <a:pt x="12150" y="12061"/>
                  <a:pt x="12150" y="12023"/>
                </a:cubicBezTo>
                <a:cubicBezTo>
                  <a:pt x="12150" y="11985"/>
                  <a:pt x="12132" y="11955"/>
                  <a:pt x="12109" y="11955"/>
                </a:cubicBezTo>
                <a:close/>
                <a:moveTo>
                  <a:pt x="12324" y="11955"/>
                </a:moveTo>
                <a:cubicBezTo>
                  <a:pt x="12301" y="11955"/>
                  <a:pt x="12283" y="11985"/>
                  <a:pt x="12283" y="12023"/>
                </a:cubicBezTo>
                <a:cubicBezTo>
                  <a:pt x="12283" y="12061"/>
                  <a:pt x="12301" y="12092"/>
                  <a:pt x="12324" y="12092"/>
                </a:cubicBezTo>
                <a:cubicBezTo>
                  <a:pt x="12346" y="12092"/>
                  <a:pt x="12365" y="12061"/>
                  <a:pt x="12365" y="12023"/>
                </a:cubicBezTo>
                <a:cubicBezTo>
                  <a:pt x="12365" y="11985"/>
                  <a:pt x="12346" y="11955"/>
                  <a:pt x="12324" y="11955"/>
                </a:cubicBezTo>
                <a:close/>
                <a:moveTo>
                  <a:pt x="12738" y="11955"/>
                </a:moveTo>
                <a:cubicBezTo>
                  <a:pt x="12716" y="11955"/>
                  <a:pt x="12697" y="11985"/>
                  <a:pt x="12697" y="12023"/>
                </a:cubicBezTo>
                <a:cubicBezTo>
                  <a:pt x="12697" y="12061"/>
                  <a:pt x="12716" y="12092"/>
                  <a:pt x="12738" y="12092"/>
                </a:cubicBezTo>
                <a:cubicBezTo>
                  <a:pt x="12761" y="12092"/>
                  <a:pt x="12779" y="12061"/>
                  <a:pt x="12779" y="12023"/>
                </a:cubicBezTo>
                <a:cubicBezTo>
                  <a:pt x="12779" y="11985"/>
                  <a:pt x="12761" y="11955"/>
                  <a:pt x="12738" y="11955"/>
                </a:cubicBezTo>
                <a:close/>
                <a:moveTo>
                  <a:pt x="12953" y="11955"/>
                </a:moveTo>
                <a:cubicBezTo>
                  <a:pt x="12931" y="11955"/>
                  <a:pt x="12912" y="11985"/>
                  <a:pt x="12912" y="12023"/>
                </a:cubicBezTo>
                <a:cubicBezTo>
                  <a:pt x="12912" y="12061"/>
                  <a:pt x="12931" y="12092"/>
                  <a:pt x="12953" y="12092"/>
                </a:cubicBezTo>
                <a:cubicBezTo>
                  <a:pt x="12976" y="12092"/>
                  <a:pt x="12994" y="12061"/>
                  <a:pt x="12994" y="12023"/>
                </a:cubicBezTo>
                <a:cubicBezTo>
                  <a:pt x="12994" y="11985"/>
                  <a:pt x="12976" y="11955"/>
                  <a:pt x="12953" y="11955"/>
                </a:cubicBezTo>
                <a:close/>
                <a:moveTo>
                  <a:pt x="13161" y="11955"/>
                </a:moveTo>
                <a:cubicBezTo>
                  <a:pt x="13138" y="11955"/>
                  <a:pt x="13120" y="11985"/>
                  <a:pt x="13120" y="12023"/>
                </a:cubicBezTo>
                <a:cubicBezTo>
                  <a:pt x="13120" y="12061"/>
                  <a:pt x="13138" y="12092"/>
                  <a:pt x="13161" y="12092"/>
                </a:cubicBezTo>
                <a:cubicBezTo>
                  <a:pt x="13183" y="12092"/>
                  <a:pt x="13202" y="12061"/>
                  <a:pt x="13202" y="12023"/>
                </a:cubicBezTo>
                <a:cubicBezTo>
                  <a:pt x="13202" y="11985"/>
                  <a:pt x="13183" y="11955"/>
                  <a:pt x="13161" y="11955"/>
                </a:cubicBezTo>
                <a:close/>
                <a:moveTo>
                  <a:pt x="14627" y="11955"/>
                </a:moveTo>
                <a:cubicBezTo>
                  <a:pt x="14604" y="11955"/>
                  <a:pt x="14586" y="11985"/>
                  <a:pt x="14586" y="12023"/>
                </a:cubicBezTo>
                <a:cubicBezTo>
                  <a:pt x="14586" y="12061"/>
                  <a:pt x="14604" y="12092"/>
                  <a:pt x="14627" y="12092"/>
                </a:cubicBezTo>
                <a:cubicBezTo>
                  <a:pt x="14649" y="12092"/>
                  <a:pt x="14668" y="12061"/>
                  <a:pt x="14668" y="12023"/>
                </a:cubicBezTo>
                <a:cubicBezTo>
                  <a:pt x="14668" y="11985"/>
                  <a:pt x="14649" y="11955"/>
                  <a:pt x="14627" y="11955"/>
                </a:cubicBezTo>
                <a:close/>
                <a:moveTo>
                  <a:pt x="14842" y="11955"/>
                </a:moveTo>
                <a:cubicBezTo>
                  <a:pt x="14819" y="11955"/>
                  <a:pt x="14801" y="11985"/>
                  <a:pt x="14801" y="12023"/>
                </a:cubicBezTo>
                <a:cubicBezTo>
                  <a:pt x="14801" y="12061"/>
                  <a:pt x="14819" y="12092"/>
                  <a:pt x="14842" y="12092"/>
                </a:cubicBezTo>
                <a:cubicBezTo>
                  <a:pt x="14864" y="12092"/>
                  <a:pt x="14883" y="12061"/>
                  <a:pt x="14883" y="12023"/>
                </a:cubicBezTo>
                <a:cubicBezTo>
                  <a:pt x="14883" y="11985"/>
                  <a:pt x="14864" y="11955"/>
                  <a:pt x="14842" y="11955"/>
                </a:cubicBezTo>
                <a:close/>
                <a:moveTo>
                  <a:pt x="15887" y="11955"/>
                </a:moveTo>
                <a:cubicBezTo>
                  <a:pt x="15873" y="11955"/>
                  <a:pt x="15860" y="11967"/>
                  <a:pt x="15853" y="11986"/>
                </a:cubicBezTo>
                <a:cubicBezTo>
                  <a:pt x="15856" y="11988"/>
                  <a:pt x="15859" y="11989"/>
                  <a:pt x="15863" y="11989"/>
                </a:cubicBezTo>
                <a:cubicBezTo>
                  <a:pt x="15880" y="11989"/>
                  <a:pt x="15894" y="11978"/>
                  <a:pt x="15905" y="11962"/>
                </a:cubicBezTo>
                <a:cubicBezTo>
                  <a:pt x="15900" y="11957"/>
                  <a:pt x="15894" y="11955"/>
                  <a:pt x="15887" y="11955"/>
                </a:cubicBezTo>
                <a:close/>
                <a:moveTo>
                  <a:pt x="16101" y="11955"/>
                </a:moveTo>
                <a:cubicBezTo>
                  <a:pt x="16078" y="11955"/>
                  <a:pt x="16060" y="11985"/>
                  <a:pt x="16060" y="12023"/>
                </a:cubicBezTo>
                <a:cubicBezTo>
                  <a:pt x="16060" y="12061"/>
                  <a:pt x="16078" y="12092"/>
                  <a:pt x="16101" y="12092"/>
                </a:cubicBezTo>
                <a:cubicBezTo>
                  <a:pt x="16123" y="12092"/>
                  <a:pt x="16142" y="12061"/>
                  <a:pt x="16142" y="12023"/>
                </a:cubicBezTo>
                <a:cubicBezTo>
                  <a:pt x="16142" y="11985"/>
                  <a:pt x="16123" y="11955"/>
                  <a:pt x="16101" y="11955"/>
                </a:cubicBezTo>
                <a:close/>
                <a:moveTo>
                  <a:pt x="16308" y="11955"/>
                </a:moveTo>
                <a:cubicBezTo>
                  <a:pt x="16285" y="11955"/>
                  <a:pt x="16267" y="11985"/>
                  <a:pt x="16267" y="12023"/>
                </a:cubicBezTo>
                <a:cubicBezTo>
                  <a:pt x="16267" y="12061"/>
                  <a:pt x="16285" y="12092"/>
                  <a:pt x="16308" y="12092"/>
                </a:cubicBezTo>
                <a:cubicBezTo>
                  <a:pt x="16331" y="12092"/>
                  <a:pt x="16349" y="12061"/>
                  <a:pt x="16349" y="12023"/>
                </a:cubicBezTo>
                <a:cubicBezTo>
                  <a:pt x="16349" y="11985"/>
                  <a:pt x="16331" y="11955"/>
                  <a:pt x="16308" y="11955"/>
                </a:cubicBezTo>
                <a:close/>
                <a:moveTo>
                  <a:pt x="16523" y="11955"/>
                </a:moveTo>
                <a:cubicBezTo>
                  <a:pt x="16500" y="11955"/>
                  <a:pt x="16482" y="11985"/>
                  <a:pt x="16482" y="12023"/>
                </a:cubicBezTo>
                <a:cubicBezTo>
                  <a:pt x="16482" y="12061"/>
                  <a:pt x="16500" y="12092"/>
                  <a:pt x="16523" y="12092"/>
                </a:cubicBezTo>
                <a:cubicBezTo>
                  <a:pt x="16546" y="12092"/>
                  <a:pt x="16564" y="12061"/>
                  <a:pt x="16564" y="12023"/>
                </a:cubicBezTo>
                <a:cubicBezTo>
                  <a:pt x="16564" y="11985"/>
                  <a:pt x="16546" y="11955"/>
                  <a:pt x="16523" y="11955"/>
                </a:cubicBezTo>
                <a:close/>
                <a:moveTo>
                  <a:pt x="17374" y="11968"/>
                </a:moveTo>
                <a:cubicBezTo>
                  <a:pt x="17371" y="11993"/>
                  <a:pt x="17374" y="12040"/>
                  <a:pt x="17373" y="12078"/>
                </a:cubicBezTo>
                <a:cubicBezTo>
                  <a:pt x="17373" y="12082"/>
                  <a:pt x="17374" y="12086"/>
                  <a:pt x="17376" y="12090"/>
                </a:cubicBezTo>
                <a:cubicBezTo>
                  <a:pt x="17389" y="12079"/>
                  <a:pt x="17398" y="12056"/>
                  <a:pt x="17398" y="12030"/>
                </a:cubicBezTo>
                <a:cubicBezTo>
                  <a:pt x="17398" y="12002"/>
                  <a:pt x="17388" y="11978"/>
                  <a:pt x="17374" y="11968"/>
                </a:cubicBezTo>
                <a:close/>
                <a:moveTo>
                  <a:pt x="12494" y="11993"/>
                </a:moveTo>
                <a:cubicBezTo>
                  <a:pt x="12492" y="12002"/>
                  <a:pt x="12490" y="12012"/>
                  <a:pt x="12490" y="12023"/>
                </a:cubicBezTo>
                <a:cubicBezTo>
                  <a:pt x="12490" y="12061"/>
                  <a:pt x="12508" y="12091"/>
                  <a:pt x="12531" y="12091"/>
                </a:cubicBezTo>
                <a:cubicBezTo>
                  <a:pt x="12539" y="12091"/>
                  <a:pt x="12547" y="12087"/>
                  <a:pt x="12553" y="12080"/>
                </a:cubicBezTo>
                <a:cubicBezTo>
                  <a:pt x="12535" y="12061"/>
                  <a:pt x="12518" y="12043"/>
                  <a:pt x="12497" y="12001"/>
                </a:cubicBezTo>
                <a:cubicBezTo>
                  <a:pt x="12496" y="11999"/>
                  <a:pt x="12496" y="11996"/>
                  <a:pt x="12494" y="11993"/>
                </a:cubicBezTo>
                <a:close/>
                <a:moveTo>
                  <a:pt x="16697" y="11993"/>
                </a:moveTo>
                <a:cubicBezTo>
                  <a:pt x="16692" y="12004"/>
                  <a:pt x="16689" y="12018"/>
                  <a:pt x="16689" y="12033"/>
                </a:cubicBezTo>
                <a:cubicBezTo>
                  <a:pt x="16689" y="12068"/>
                  <a:pt x="16705" y="12095"/>
                  <a:pt x="16724" y="12100"/>
                </a:cubicBezTo>
                <a:cubicBezTo>
                  <a:pt x="16717" y="12061"/>
                  <a:pt x="16708" y="12025"/>
                  <a:pt x="16697" y="11993"/>
                </a:cubicBezTo>
                <a:close/>
                <a:moveTo>
                  <a:pt x="4943" y="12032"/>
                </a:moveTo>
                <a:cubicBezTo>
                  <a:pt x="4940" y="12032"/>
                  <a:pt x="4938" y="12032"/>
                  <a:pt x="4936" y="12032"/>
                </a:cubicBezTo>
                <a:cubicBezTo>
                  <a:pt x="4936" y="12070"/>
                  <a:pt x="4955" y="12100"/>
                  <a:pt x="4977" y="12100"/>
                </a:cubicBezTo>
                <a:cubicBezTo>
                  <a:pt x="4988" y="12100"/>
                  <a:pt x="4999" y="12093"/>
                  <a:pt x="5006" y="12081"/>
                </a:cubicBezTo>
                <a:cubicBezTo>
                  <a:pt x="4989" y="12057"/>
                  <a:pt x="4973" y="12032"/>
                  <a:pt x="4943" y="12032"/>
                </a:cubicBezTo>
                <a:close/>
                <a:moveTo>
                  <a:pt x="4800" y="12044"/>
                </a:moveTo>
                <a:cubicBezTo>
                  <a:pt x="4778" y="12048"/>
                  <a:pt x="4756" y="12051"/>
                  <a:pt x="4733" y="12051"/>
                </a:cubicBezTo>
                <a:cubicBezTo>
                  <a:pt x="4729" y="12051"/>
                  <a:pt x="4725" y="12049"/>
                  <a:pt x="4721" y="12046"/>
                </a:cubicBezTo>
                <a:cubicBezTo>
                  <a:pt x="4726" y="12074"/>
                  <a:pt x="4742" y="12094"/>
                  <a:pt x="4760" y="12094"/>
                </a:cubicBezTo>
                <a:cubicBezTo>
                  <a:pt x="4779" y="12094"/>
                  <a:pt x="4795" y="12073"/>
                  <a:pt x="4800" y="12044"/>
                </a:cubicBezTo>
                <a:close/>
                <a:moveTo>
                  <a:pt x="4662" y="12134"/>
                </a:moveTo>
                <a:cubicBezTo>
                  <a:pt x="4640" y="12134"/>
                  <a:pt x="4621" y="12165"/>
                  <a:pt x="4621" y="12202"/>
                </a:cubicBezTo>
                <a:cubicBezTo>
                  <a:pt x="4621" y="12240"/>
                  <a:pt x="4640" y="12271"/>
                  <a:pt x="4662" y="12271"/>
                </a:cubicBezTo>
                <a:cubicBezTo>
                  <a:pt x="4685" y="12271"/>
                  <a:pt x="4703" y="12240"/>
                  <a:pt x="4703" y="12202"/>
                </a:cubicBezTo>
                <a:cubicBezTo>
                  <a:pt x="4703" y="12165"/>
                  <a:pt x="4685" y="12134"/>
                  <a:pt x="4662" y="12134"/>
                </a:cubicBezTo>
                <a:close/>
                <a:moveTo>
                  <a:pt x="4870" y="12134"/>
                </a:moveTo>
                <a:cubicBezTo>
                  <a:pt x="4847" y="12134"/>
                  <a:pt x="4829" y="12165"/>
                  <a:pt x="4829" y="12202"/>
                </a:cubicBezTo>
                <a:cubicBezTo>
                  <a:pt x="4829" y="12240"/>
                  <a:pt x="4847" y="12271"/>
                  <a:pt x="4870" y="12271"/>
                </a:cubicBezTo>
                <a:cubicBezTo>
                  <a:pt x="4892" y="12271"/>
                  <a:pt x="4911" y="12240"/>
                  <a:pt x="4911" y="12202"/>
                </a:cubicBezTo>
                <a:cubicBezTo>
                  <a:pt x="4911" y="12165"/>
                  <a:pt x="4892" y="12134"/>
                  <a:pt x="4870" y="12134"/>
                </a:cubicBezTo>
                <a:close/>
                <a:moveTo>
                  <a:pt x="9064" y="12134"/>
                </a:moveTo>
                <a:cubicBezTo>
                  <a:pt x="9062" y="12134"/>
                  <a:pt x="9060" y="12134"/>
                  <a:pt x="9059" y="12135"/>
                </a:cubicBezTo>
                <a:cubicBezTo>
                  <a:pt x="9060" y="12141"/>
                  <a:pt x="9062" y="12148"/>
                  <a:pt x="9064" y="12154"/>
                </a:cubicBezTo>
                <a:cubicBezTo>
                  <a:pt x="9070" y="12172"/>
                  <a:pt x="9075" y="12187"/>
                  <a:pt x="9079" y="12202"/>
                </a:cubicBezTo>
                <a:cubicBezTo>
                  <a:pt x="9084" y="12219"/>
                  <a:pt x="9086" y="12236"/>
                  <a:pt x="9087" y="12260"/>
                </a:cubicBezTo>
                <a:cubicBezTo>
                  <a:pt x="9098" y="12247"/>
                  <a:pt x="9105" y="12226"/>
                  <a:pt x="9105" y="12202"/>
                </a:cubicBezTo>
                <a:cubicBezTo>
                  <a:pt x="9105" y="12165"/>
                  <a:pt x="9087" y="12134"/>
                  <a:pt x="9064" y="12134"/>
                </a:cubicBezTo>
                <a:close/>
                <a:moveTo>
                  <a:pt x="9276" y="12134"/>
                </a:moveTo>
                <a:cubicBezTo>
                  <a:pt x="9254" y="12134"/>
                  <a:pt x="9235" y="12165"/>
                  <a:pt x="9235" y="12202"/>
                </a:cubicBezTo>
                <a:cubicBezTo>
                  <a:pt x="9235" y="12240"/>
                  <a:pt x="9254" y="12271"/>
                  <a:pt x="9276" y="12271"/>
                </a:cubicBezTo>
                <a:cubicBezTo>
                  <a:pt x="9299" y="12271"/>
                  <a:pt x="9317" y="12240"/>
                  <a:pt x="9317" y="12202"/>
                </a:cubicBezTo>
                <a:cubicBezTo>
                  <a:pt x="9317" y="12165"/>
                  <a:pt x="9299" y="12134"/>
                  <a:pt x="9276" y="12134"/>
                </a:cubicBezTo>
                <a:close/>
                <a:moveTo>
                  <a:pt x="9483" y="12134"/>
                </a:moveTo>
                <a:cubicBezTo>
                  <a:pt x="9461" y="12134"/>
                  <a:pt x="9442" y="12165"/>
                  <a:pt x="9442" y="12202"/>
                </a:cubicBezTo>
                <a:cubicBezTo>
                  <a:pt x="9442" y="12240"/>
                  <a:pt x="9461" y="12271"/>
                  <a:pt x="9483" y="12271"/>
                </a:cubicBezTo>
                <a:cubicBezTo>
                  <a:pt x="9506" y="12271"/>
                  <a:pt x="9524" y="12240"/>
                  <a:pt x="9524" y="12202"/>
                </a:cubicBezTo>
                <a:cubicBezTo>
                  <a:pt x="9524" y="12165"/>
                  <a:pt x="9506" y="12134"/>
                  <a:pt x="9483" y="12134"/>
                </a:cubicBezTo>
                <a:close/>
                <a:moveTo>
                  <a:pt x="9698" y="12134"/>
                </a:moveTo>
                <a:cubicBezTo>
                  <a:pt x="9676" y="12134"/>
                  <a:pt x="9657" y="12165"/>
                  <a:pt x="9657" y="12202"/>
                </a:cubicBezTo>
                <a:cubicBezTo>
                  <a:pt x="9657" y="12240"/>
                  <a:pt x="9676" y="12271"/>
                  <a:pt x="9698" y="12271"/>
                </a:cubicBezTo>
                <a:cubicBezTo>
                  <a:pt x="9721" y="12271"/>
                  <a:pt x="9739" y="12240"/>
                  <a:pt x="9739" y="12202"/>
                </a:cubicBezTo>
                <a:cubicBezTo>
                  <a:pt x="9739" y="12165"/>
                  <a:pt x="9721" y="12134"/>
                  <a:pt x="9698" y="12134"/>
                </a:cubicBezTo>
                <a:close/>
                <a:moveTo>
                  <a:pt x="9906" y="12134"/>
                </a:moveTo>
                <a:cubicBezTo>
                  <a:pt x="9883" y="12134"/>
                  <a:pt x="9865" y="12165"/>
                  <a:pt x="9865" y="12202"/>
                </a:cubicBezTo>
                <a:cubicBezTo>
                  <a:pt x="9865" y="12240"/>
                  <a:pt x="9883" y="12271"/>
                  <a:pt x="9906" y="12271"/>
                </a:cubicBezTo>
                <a:cubicBezTo>
                  <a:pt x="9928" y="12271"/>
                  <a:pt x="9947" y="12240"/>
                  <a:pt x="9947" y="12202"/>
                </a:cubicBezTo>
                <a:cubicBezTo>
                  <a:pt x="9947" y="12165"/>
                  <a:pt x="9928" y="12134"/>
                  <a:pt x="9906" y="12134"/>
                </a:cubicBezTo>
                <a:close/>
                <a:moveTo>
                  <a:pt x="10121" y="12134"/>
                </a:moveTo>
                <a:cubicBezTo>
                  <a:pt x="10098" y="12134"/>
                  <a:pt x="10080" y="12165"/>
                  <a:pt x="10080" y="12202"/>
                </a:cubicBezTo>
                <a:cubicBezTo>
                  <a:pt x="10080" y="12240"/>
                  <a:pt x="10098" y="12271"/>
                  <a:pt x="10121" y="12271"/>
                </a:cubicBezTo>
                <a:cubicBezTo>
                  <a:pt x="10143" y="12271"/>
                  <a:pt x="10162" y="12240"/>
                  <a:pt x="10162" y="12202"/>
                </a:cubicBezTo>
                <a:cubicBezTo>
                  <a:pt x="10162" y="12165"/>
                  <a:pt x="10143" y="12134"/>
                  <a:pt x="10121" y="12134"/>
                </a:cubicBezTo>
                <a:close/>
                <a:moveTo>
                  <a:pt x="10328" y="12134"/>
                </a:moveTo>
                <a:cubicBezTo>
                  <a:pt x="10305" y="12134"/>
                  <a:pt x="10287" y="12165"/>
                  <a:pt x="10287" y="12202"/>
                </a:cubicBezTo>
                <a:cubicBezTo>
                  <a:pt x="10287" y="12240"/>
                  <a:pt x="10305" y="12271"/>
                  <a:pt x="10328" y="12271"/>
                </a:cubicBezTo>
                <a:cubicBezTo>
                  <a:pt x="10351" y="12271"/>
                  <a:pt x="10369" y="12240"/>
                  <a:pt x="10369" y="12202"/>
                </a:cubicBezTo>
                <a:cubicBezTo>
                  <a:pt x="10369" y="12165"/>
                  <a:pt x="10351" y="12134"/>
                  <a:pt x="10328" y="12134"/>
                </a:cubicBezTo>
                <a:close/>
                <a:moveTo>
                  <a:pt x="10535" y="12134"/>
                </a:moveTo>
                <a:cubicBezTo>
                  <a:pt x="10513" y="12134"/>
                  <a:pt x="10494" y="12165"/>
                  <a:pt x="10494" y="12202"/>
                </a:cubicBezTo>
                <a:cubicBezTo>
                  <a:pt x="10494" y="12240"/>
                  <a:pt x="10513" y="12271"/>
                  <a:pt x="10535" y="12271"/>
                </a:cubicBezTo>
                <a:cubicBezTo>
                  <a:pt x="10558" y="12271"/>
                  <a:pt x="10576" y="12240"/>
                  <a:pt x="10576" y="12202"/>
                </a:cubicBezTo>
                <a:cubicBezTo>
                  <a:pt x="10576" y="12165"/>
                  <a:pt x="10558" y="12134"/>
                  <a:pt x="10535" y="12134"/>
                </a:cubicBezTo>
                <a:close/>
                <a:moveTo>
                  <a:pt x="10750" y="12134"/>
                </a:moveTo>
                <a:cubicBezTo>
                  <a:pt x="10727" y="12134"/>
                  <a:pt x="10709" y="12165"/>
                  <a:pt x="10709" y="12202"/>
                </a:cubicBezTo>
                <a:cubicBezTo>
                  <a:pt x="10709" y="12240"/>
                  <a:pt x="10727" y="12271"/>
                  <a:pt x="10750" y="12271"/>
                </a:cubicBezTo>
                <a:cubicBezTo>
                  <a:pt x="10773" y="12271"/>
                  <a:pt x="10791" y="12240"/>
                  <a:pt x="10791" y="12202"/>
                </a:cubicBezTo>
                <a:cubicBezTo>
                  <a:pt x="10791" y="12165"/>
                  <a:pt x="10773" y="12134"/>
                  <a:pt x="10750" y="12134"/>
                </a:cubicBezTo>
                <a:close/>
                <a:moveTo>
                  <a:pt x="10957" y="12134"/>
                </a:moveTo>
                <a:cubicBezTo>
                  <a:pt x="10935" y="12134"/>
                  <a:pt x="10916" y="12165"/>
                  <a:pt x="10916" y="12202"/>
                </a:cubicBezTo>
                <a:cubicBezTo>
                  <a:pt x="10916" y="12240"/>
                  <a:pt x="10935" y="12271"/>
                  <a:pt x="10957" y="12271"/>
                </a:cubicBezTo>
                <a:cubicBezTo>
                  <a:pt x="10980" y="12271"/>
                  <a:pt x="10998" y="12240"/>
                  <a:pt x="10998" y="12202"/>
                </a:cubicBezTo>
                <a:cubicBezTo>
                  <a:pt x="10998" y="12165"/>
                  <a:pt x="10980" y="12134"/>
                  <a:pt x="10957" y="12134"/>
                </a:cubicBezTo>
                <a:close/>
                <a:moveTo>
                  <a:pt x="11165" y="12134"/>
                </a:moveTo>
                <a:cubicBezTo>
                  <a:pt x="11142" y="12134"/>
                  <a:pt x="11124" y="12165"/>
                  <a:pt x="11124" y="12202"/>
                </a:cubicBezTo>
                <a:cubicBezTo>
                  <a:pt x="11124" y="12240"/>
                  <a:pt x="11142" y="12271"/>
                  <a:pt x="11165" y="12271"/>
                </a:cubicBezTo>
                <a:cubicBezTo>
                  <a:pt x="11187" y="12271"/>
                  <a:pt x="11206" y="12240"/>
                  <a:pt x="11206" y="12202"/>
                </a:cubicBezTo>
                <a:cubicBezTo>
                  <a:pt x="11206" y="12165"/>
                  <a:pt x="11187" y="12134"/>
                  <a:pt x="11165" y="12134"/>
                </a:cubicBezTo>
                <a:close/>
                <a:moveTo>
                  <a:pt x="11380" y="12134"/>
                </a:moveTo>
                <a:cubicBezTo>
                  <a:pt x="11357" y="12134"/>
                  <a:pt x="11339" y="12165"/>
                  <a:pt x="11339" y="12202"/>
                </a:cubicBezTo>
                <a:cubicBezTo>
                  <a:pt x="11339" y="12240"/>
                  <a:pt x="11357" y="12271"/>
                  <a:pt x="11380" y="12271"/>
                </a:cubicBezTo>
                <a:cubicBezTo>
                  <a:pt x="11402" y="12271"/>
                  <a:pt x="11421" y="12240"/>
                  <a:pt x="11421" y="12202"/>
                </a:cubicBezTo>
                <a:cubicBezTo>
                  <a:pt x="11421" y="12165"/>
                  <a:pt x="11402" y="12134"/>
                  <a:pt x="11380" y="12134"/>
                </a:cubicBezTo>
                <a:close/>
                <a:moveTo>
                  <a:pt x="11587" y="12134"/>
                </a:moveTo>
                <a:cubicBezTo>
                  <a:pt x="11564" y="12134"/>
                  <a:pt x="11546" y="12165"/>
                  <a:pt x="11546" y="12202"/>
                </a:cubicBezTo>
                <a:cubicBezTo>
                  <a:pt x="11546" y="12240"/>
                  <a:pt x="11564" y="12271"/>
                  <a:pt x="11587" y="12271"/>
                </a:cubicBezTo>
                <a:cubicBezTo>
                  <a:pt x="11610" y="12271"/>
                  <a:pt x="11628" y="12240"/>
                  <a:pt x="11628" y="12202"/>
                </a:cubicBezTo>
                <a:cubicBezTo>
                  <a:pt x="11628" y="12165"/>
                  <a:pt x="11610" y="12134"/>
                  <a:pt x="11587" y="12134"/>
                </a:cubicBezTo>
                <a:close/>
                <a:moveTo>
                  <a:pt x="11794" y="12134"/>
                </a:moveTo>
                <a:cubicBezTo>
                  <a:pt x="11771" y="12134"/>
                  <a:pt x="11753" y="12165"/>
                  <a:pt x="11753" y="12202"/>
                </a:cubicBezTo>
                <a:cubicBezTo>
                  <a:pt x="11753" y="12240"/>
                  <a:pt x="11771" y="12271"/>
                  <a:pt x="11794" y="12271"/>
                </a:cubicBezTo>
                <a:cubicBezTo>
                  <a:pt x="11817" y="12271"/>
                  <a:pt x="11835" y="12240"/>
                  <a:pt x="11835" y="12202"/>
                </a:cubicBezTo>
                <a:cubicBezTo>
                  <a:pt x="11835" y="12165"/>
                  <a:pt x="11817" y="12134"/>
                  <a:pt x="11794" y="12134"/>
                </a:cubicBezTo>
                <a:close/>
                <a:moveTo>
                  <a:pt x="12009" y="12134"/>
                </a:moveTo>
                <a:cubicBezTo>
                  <a:pt x="11986" y="12134"/>
                  <a:pt x="11968" y="12165"/>
                  <a:pt x="11968" y="12202"/>
                </a:cubicBezTo>
                <a:cubicBezTo>
                  <a:pt x="11968" y="12240"/>
                  <a:pt x="11986" y="12271"/>
                  <a:pt x="12009" y="12271"/>
                </a:cubicBezTo>
                <a:cubicBezTo>
                  <a:pt x="12032" y="12271"/>
                  <a:pt x="12050" y="12240"/>
                  <a:pt x="12050" y="12202"/>
                </a:cubicBezTo>
                <a:cubicBezTo>
                  <a:pt x="12050" y="12165"/>
                  <a:pt x="12032" y="12134"/>
                  <a:pt x="12009" y="12134"/>
                </a:cubicBezTo>
                <a:close/>
                <a:moveTo>
                  <a:pt x="12216" y="12134"/>
                </a:moveTo>
                <a:cubicBezTo>
                  <a:pt x="12194" y="12134"/>
                  <a:pt x="12175" y="12165"/>
                  <a:pt x="12175" y="12202"/>
                </a:cubicBezTo>
                <a:cubicBezTo>
                  <a:pt x="12175" y="12240"/>
                  <a:pt x="12194" y="12271"/>
                  <a:pt x="12216" y="12271"/>
                </a:cubicBezTo>
                <a:cubicBezTo>
                  <a:pt x="12239" y="12271"/>
                  <a:pt x="12257" y="12240"/>
                  <a:pt x="12257" y="12202"/>
                </a:cubicBezTo>
                <a:cubicBezTo>
                  <a:pt x="12257" y="12165"/>
                  <a:pt x="12239" y="12134"/>
                  <a:pt x="12216" y="12134"/>
                </a:cubicBezTo>
                <a:close/>
                <a:moveTo>
                  <a:pt x="12424" y="12134"/>
                </a:moveTo>
                <a:cubicBezTo>
                  <a:pt x="12401" y="12134"/>
                  <a:pt x="12383" y="12165"/>
                  <a:pt x="12383" y="12202"/>
                </a:cubicBezTo>
                <a:cubicBezTo>
                  <a:pt x="12383" y="12240"/>
                  <a:pt x="12401" y="12271"/>
                  <a:pt x="12424" y="12271"/>
                </a:cubicBezTo>
                <a:cubicBezTo>
                  <a:pt x="12446" y="12271"/>
                  <a:pt x="12465" y="12240"/>
                  <a:pt x="12465" y="12202"/>
                </a:cubicBezTo>
                <a:cubicBezTo>
                  <a:pt x="12465" y="12165"/>
                  <a:pt x="12446" y="12134"/>
                  <a:pt x="12424" y="12134"/>
                </a:cubicBezTo>
                <a:close/>
                <a:moveTo>
                  <a:pt x="12846" y="12134"/>
                </a:moveTo>
                <a:cubicBezTo>
                  <a:pt x="12823" y="12134"/>
                  <a:pt x="12805" y="12165"/>
                  <a:pt x="12805" y="12202"/>
                </a:cubicBezTo>
                <a:cubicBezTo>
                  <a:pt x="12805" y="12240"/>
                  <a:pt x="12823" y="12271"/>
                  <a:pt x="12846" y="12271"/>
                </a:cubicBezTo>
                <a:cubicBezTo>
                  <a:pt x="12868" y="12271"/>
                  <a:pt x="12887" y="12240"/>
                  <a:pt x="12887" y="12202"/>
                </a:cubicBezTo>
                <a:cubicBezTo>
                  <a:pt x="12887" y="12165"/>
                  <a:pt x="12868" y="12134"/>
                  <a:pt x="12846" y="12134"/>
                </a:cubicBezTo>
                <a:close/>
                <a:moveTo>
                  <a:pt x="13053" y="12134"/>
                </a:moveTo>
                <a:cubicBezTo>
                  <a:pt x="13030" y="12134"/>
                  <a:pt x="13012" y="12165"/>
                  <a:pt x="13012" y="12202"/>
                </a:cubicBezTo>
                <a:cubicBezTo>
                  <a:pt x="13012" y="12211"/>
                  <a:pt x="13013" y="12219"/>
                  <a:pt x="13015" y="12227"/>
                </a:cubicBezTo>
                <a:cubicBezTo>
                  <a:pt x="13022" y="12219"/>
                  <a:pt x="13028" y="12211"/>
                  <a:pt x="13035" y="12202"/>
                </a:cubicBezTo>
                <a:cubicBezTo>
                  <a:pt x="13041" y="12195"/>
                  <a:pt x="13047" y="12187"/>
                  <a:pt x="13053" y="12180"/>
                </a:cubicBezTo>
                <a:cubicBezTo>
                  <a:pt x="13063" y="12169"/>
                  <a:pt x="13072" y="12159"/>
                  <a:pt x="13080" y="12150"/>
                </a:cubicBezTo>
                <a:cubicBezTo>
                  <a:pt x="13072" y="12140"/>
                  <a:pt x="13063" y="12134"/>
                  <a:pt x="13053" y="12134"/>
                </a:cubicBezTo>
                <a:close/>
                <a:moveTo>
                  <a:pt x="14734" y="12134"/>
                </a:moveTo>
                <a:cubicBezTo>
                  <a:pt x="14712" y="12134"/>
                  <a:pt x="14693" y="12165"/>
                  <a:pt x="14693" y="12202"/>
                </a:cubicBezTo>
                <a:cubicBezTo>
                  <a:pt x="14693" y="12240"/>
                  <a:pt x="14712" y="12271"/>
                  <a:pt x="14734" y="12271"/>
                </a:cubicBezTo>
                <a:cubicBezTo>
                  <a:pt x="14757" y="12271"/>
                  <a:pt x="14775" y="12240"/>
                  <a:pt x="14775" y="12202"/>
                </a:cubicBezTo>
                <a:cubicBezTo>
                  <a:pt x="14775" y="12165"/>
                  <a:pt x="14757" y="12134"/>
                  <a:pt x="14734" y="12134"/>
                </a:cubicBezTo>
                <a:close/>
                <a:moveTo>
                  <a:pt x="14942" y="12134"/>
                </a:moveTo>
                <a:cubicBezTo>
                  <a:pt x="14919" y="12134"/>
                  <a:pt x="14901" y="12165"/>
                  <a:pt x="14901" y="12202"/>
                </a:cubicBezTo>
                <a:cubicBezTo>
                  <a:pt x="14901" y="12240"/>
                  <a:pt x="14919" y="12271"/>
                  <a:pt x="14942" y="12271"/>
                </a:cubicBezTo>
                <a:cubicBezTo>
                  <a:pt x="14947" y="12271"/>
                  <a:pt x="14952" y="12269"/>
                  <a:pt x="14957" y="12266"/>
                </a:cubicBezTo>
                <a:cubicBezTo>
                  <a:pt x="14957" y="12264"/>
                  <a:pt x="14957" y="12263"/>
                  <a:pt x="14957" y="12262"/>
                </a:cubicBezTo>
                <a:cubicBezTo>
                  <a:pt x="14957" y="12240"/>
                  <a:pt x="14955" y="12221"/>
                  <a:pt x="14953" y="12202"/>
                </a:cubicBezTo>
                <a:cubicBezTo>
                  <a:pt x="14951" y="12180"/>
                  <a:pt x="14947" y="12158"/>
                  <a:pt x="14945" y="12134"/>
                </a:cubicBezTo>
                <a:cubicBezTo>
                  <a:pt x="14944" y="12134"/>
                  <a:pt x="14943" y="12134"/>
                  <a:pt x="14942" y="12134"/>
                </a:cubicBezTo>
                <a:close/>
                <a:moveTo>
                  <a:pt x="16208" y="12134"/>
                </a:moveTo>
                <a:cubicBezTo>
                  <a:pt x="16186" y="12134"/>
                  <a:pt x="16167" y="12165"/>
                  <a:pt x="16167" y="12202"/>
                </a:cubicBezTo>
                <a:cubicBezTo>
                  <a:pt x="16167" y="12225"/>
                  <a:pt x="16174" y="12246"/>
                  <a:pt x="16185" y="12258"/>
                </a:cubicBezTo>
                <a:cubicBezTo>
                  <a:pt x="16193" y="12258"/>
                  <a:pt x="16201" y="12260"/>
                  <a:pt x="16208" y="12264"/>
                </a:cubicBezTo>
                <a:cubicBezTo>
                  <a:pt x="16211" y="12266"/>
                  <a:pt x="16213" y="12268"/>
                  <a:pt x="16215" y="12270"/>
                </a:cubicBezTo>
                <a:cubicBezTo>
                  <a:pt x="16235" y="12264"/>
                  <a:pt x="16249" y="12236"/>
                  <a:pt x="16249" y="12202"/>
                </a:cubicBezTo>
                <a:cubicBezTo>
                  <a:pt x="16249" y="12165"/>
                  <a:pt x="16231" y="12134"/>
                  <a:pt x="16208" y="12134"/>
                </a:cubicBezTo>
                <a:close/>
                <a:moveTo>
                  <a:pt x="16416" y="12134"/>
                </a:moveTo>
                <a:cubicBezTo>
                  <a:pt x="16393" y="12134"/>
                  <a:pt x="16375" y="12165"/>
                  <a:pt x="16375" y="12202"/>
                </a:cubicBezTo>
                <a:cubicBezTo>
                  <a:pt x="16375" y="12240"/>
                  <a:pt x="16393" y="12271"/>
                  <a:pt x="16416" y="12271"/>
                </a:cubicBezTo>
                <a:cubicBezTo>
                  <a:pt x="16438" y="12271"/>
                  <a:pt x="16457" y="12240"/>
                  <a:pt x="16457" y="12202"/>
                </a:cubicBezTo>
                <a:cubicBezTo>
                  <a:pt x="16457" y="12165"/>
                  <a:pt x="16438" y="12134"/>
                  <a:pt x="16416" y="12134"/>
                </a:cubicBezTo>
                <a:close/>
                <a:moveTo>
                  <a:pt x="16623" y="12134"/>
                </a:moveTo>
                <a:cubicBezTo>
                  <a:pt x="16600" y="12134"/>
                  <a:pt x="16582" y="12165"/>
                  <a:pt x="16582" y="12202"/>
                </a:cubicBezTo>
                <a:cubicBezTo>
                  <a:pt x="16582" y="12240"/>
                  <a:pt x="16600" y="12271"/>
                  <a:pt x="16623" y="12271"/>
                </a:cubicBezTo>
                <a:cubicBezTo>
                  <a:pt x="16645" y="12271"/>
                  <a:pt x="16664" y="12240"/>
                  <a:pt x="16664" y="12202"/>
                </a:cubicBezTo>
                <a:cubicBezTo>
                  <a:pt x="16664" y="12165"/>
                  <a:pt x="16645" y="12134"/>
                  <a:pt x="16623" y="12134"/>
                </a:cubicBezTo>
                <a:close/>
                <a:moveTo>
                  <a:pt x="17467" y="12134"/>
                </a:moveTo>
                <a:cubicBezTo>
                  <a:pt x="17459" y="12134"/>
                  <a:pt x="17452" y="12138"/>
                  <a:pt x="17446" y="12144"/>
                </a:cubicBezTo>
                <a:lnTo>
                  <a:pt x="17446" y="12156"/>
                </a:lnTo>
                <a:cubicBezTo>
                  <a:pt x="17442" y="12164"/>
                  <a:pt x="17434" y="12174"/>
                  <a:pt x="17434" y="12196"/>
                </a:cubicBezTo>
                <a:cubicBezTo>
                  <a:pt x="17434" y="12198"/>
                  <a:pt x="17434" y="12200"/>
                  <a:pt x="17434" y="12202"/>
                </a:cubicBezTo>
                <a:cubicBezTo>
                  <a:pt x="17437" y="12222"/>
                  <a:pt x="17450" y="12249"/>
                  <a:pt x="17462" y="12250"/>
                </a:cubicBezTo>
                <a:cubicBezTo>
                  <a:pt x="17464" y="12250"/>
                  <a:pt x="17466" y="12248"/>
                  <a:pt x="17467" y="12248"/>
                </a:cubicBezTo>
                <a:cubicBezTo>
                  <a:pt x="17477" y="12243"/>
                  <a:pt x="17484" y="12228"/>
                  <a:pt x="17494" y="12228"/>
                </a:cubicBezTo>
                <a:cubicBezTo>
                  <a:pt x="17498" y="12228"/>
                  <a:pt x="17501" y="12230"/>
                  <a:pt x="17504" y="12233"/>
                </a:cubicBezTo>
                <a:cubicBezTo>
                  <a:pt x="17506" y="12225"/>
                  <a:pt x="17507" y="12217"/>
                  <a:pt x="17508" y="12208"/>
                </a:cubicBezTo>
                <a:cubicBezTo>
                  <a:pt x="17507" y="12206"/>
                  <a:pt x="17506" y="12204"/>
                  <a:pt x="17505" y="12202"/>
                </a:cubicBezTo>
                <a:cubicBezTo>
                  <a:pt x="17497" y="12186"/>
                  <a:pt x="17489" y="12164"/>
                  <a:pt x="17483" y="12139"/>
                </a:cubicBezTo>
                <a:cubicBezTo>
                  <a:pt x="17478" y="12136"/>
                  <a:pt x="17473" y="12134"/>
                  <a:pt x="17467" y="12134"/>
                </a:cubicBezTo>
                <a:close/>
                <a:moveTo>
                  <a:pt x="12608" y="12160"/>
                </a:moveTo>
                <a:cubicBezTo>
                  <a:pt x="12602" y="12172"/>
                  <a:pt x="12598" y="12187"/>
                  <a:pt x="12598" y="12204"/>
                </a:cubicBezTo>
                <a:cubicBezTo>
                  <a:pt x="12598" y="12242"/>
                  <a:pt x="12616" y="12273"/>
                  <a:pt x="12639" y="12273"/>
                </a:cubicBezTo>
                <a:cubicBezTo>
                  <a:pt x="12641" y="12273"/>
                  <a:pt x="12643" y="12272"/>
                  <a:pt x="12645" y="12272"/>
                </a:cubicBezTo>
                <a:cubicBezTo>
                  <a:pt x="12643" y="12266"/>
                  <a:pt x="12641" y="12259"/>
                  <a:pt x="12639" y="12253"/>
                </a:cubicBezTo>
                <a:cubicBezTo>
                  <a:pt x="12633" y="12237"/>
                  <a:pt x="12628" y="12220"/>
                  <a:pt x="12623" y="12204"/>
                </a:cubicBezTo>
                <a:cubicBezTo>
                  <a:pt x="12618" y="12188"/>
                  <a:pt x="12613" y="12173"/>
                  <a:pt x="12608" y="12160"/>
                </a:cubicBezTo>
                <a:close/>
                <a:moveTo>
                  <a:pt x="5040" y="12172"/>
                </a:moveTo>
                <a:cubicBezTo>
                  <a:pt x="5037" y="12181"/>
                  <a:pt x="5036" y="12191"/>
                  <a:pt x="5036" y="12201"/>
                </a:cubicBezTo>
                <a:cubicBezTo>
                  <a:pt x="5036" y="12210"/>
                  <a:pt x="5037" y="12219"/>
                  <a:pt x="5039" y="12227"/>
                </a:cubicBezTo>
                <a:cubicBezTo>
                  <a:pt x="5039" y="12218"/>
                  <a:pt x="5039" y="12209"/>
                  <a:pt x="5040" y="12201"/>
                </a:cubicBezTo>
                <a:cubicBezTo>
                  <a:pt x="5040" y="12193"/>
                  <a:pt x="5040" y="12185"/>
                  <a:pt x="5040" y="12180"/>
                </a:cubicBezTo>
                <a:lnTo>
                  <a:pt x="5040" y="12172"/>
                </a:lnTo>
                <a:close/>
                <a:moveTo>
                  <a:pt x="4762" y="12313"/>
                </a:moveTo>
                <a:cubicBezTo>
                  <a:pt x="4741" y="12313"/>
                  <a:pt x="4723" y="12340"/>
                  <a:pt x="4721" y="12375"/>
                </a:cubicBezTo>
                <a:cubicBezTo>
                  <a:pt x="4726" y="12376"/>
                  <a:pt x="4731" y="12377"/>
                  <a:pt x="4736" y="12377"/>
                </a:cubicBezTo>
                <a:cubicBezTo>
                  <a:pt x="4751" y="12377"/>
                  <a:pt x="4762" y="12356"/>
                  <a:pt x="4777" y="12356"/>
                </a:cubicBezTo>
                <a:lnTo>
                  <a:pt x="4790" y="12356"/>
                </a:lnTo>
                <a:cubicBezTo>
                  <a:pt x="4792" y="12375"/>
                  <a:pt x="4796" y="12392"/>
                  <a:pt x="4800" y="12408"/>
                </a:cubicBezTo>
                <a:cubicBezTo>
                  <a:pt x="4802" y="12400"/>
                  <a:pt x="4803" y="12391"/>
                  <a:pt x="4803" y="12382"/>
                </a:cubicBezTo>
                <a:cubicBezTo>
                  <a:pt x="4803" y="12344"/>
                  <a:pt x="4784" y="12313"/>
                  <a:pt x="4762" y="12313"/>
                </a:cubicBezTo>
                <a:close/>
                <a:moveTo>
                  <a:pt x="4977" y="12313"/>
                </a:moveTo>
                <a:cubicBezTo>
                  <a:pt x="4955" y="12313"/>
                  <a:pt x="4936" y="12344"/>
                  <a:pt x="4936" y="12382"/>
                </a:cubicBezTo>
                <a:cubicBezTo>
                  <a:pt x="4936" y="12419"/>
                  <a:pt x="4955" y="12450"/>
                  <a:pt x="4977" y="12450"/>
                </a:cubicBezTo>
                <a:cubicBezTo>
                  <a:pt x="5000" y="12450"/>
                  <a:pt x="5018" y="12419"/>
                  <a:pt x="5018" y="12382"/>
                </a:cubicBezTo>
                <a:cubicBezTo>
                  <a:pt x="5018" y="12344"/>
                  <a:pt x="5000" y="12313"/>
                  <a:pt x="4977" y="12313"/>
                </a:cubicBezTo>
                <a:close/>
                <a:moveTo>
                  <a:pt x="9169" y="12313"/>
                </a:moveTo>
                <a:cubicBezTo>
                  <a:pt x="9146" y="12313"/>
                  <a:pt x="9128" y="12344"/>
                  <a:pt x="9128" y="12382"/>
                </a:cubicBezTo>
                <a:cubicBezTo>
                  <a:pt x="9128" y="12419"/>
                  <a:pt x="9146" y="12450"/>
                  <a:pt x="9169" y="12450"/>
                </a:cubicBezTo>
                <a:cubicBezTo>
                  <a:pt x="9191" y="12450"/>
                  <a:pt x="9210" y="12419"/>
                  <a:pt x="9210" y="12382"/>
                </a:cubicBezTo>
                <a:cubicBezTo>
                  <a:pt x="9210" y="12344"/>
                  <a:pt x="9191" y="12313"/>
                  <a:pt x="9169" y="12313"/>
                </a:cubicBezTo>
                <a:close/>
                <a:moveTo>
                  <a:pt x="9384" y="12313"/>
                </a:moveTo>
                <a:cubicBezTo>
                  <a:pt x="9361" y="12313"/>
                  <a:pt x="9343" y="12344"/>
                  <a:pt x="9343" y="12382"/>
                </a:cubicBezTo>
                <a:cubicBezTo>
                  <a:pt x="9343" y="12419"/>
                  <a:pt x="9361" y="12450"/>
                  <a:pt x="9384" y="12450"/>
                </a:cubicBezTo>
                <a:cubicBezTo>
                  <a:pt x="9406" y="12450"/>
                  <a:pt x="9425" y="12419"/>
                  <a:pt x="9425" y="12382"/>
                </a:cubicBezTo>
                <a:cubicBezTo>
                  <a:pt x="9425" y="12344"/>
                  <a:pt x="9406" y="12313"/>
                  <a:pt x="9384" y="12313"/>
                </a:cubicBezTo>
                <a:close/>
                <a:moveTo>
                  <a:pt x="9591" y="12313"/>
                </a:moveTo>
                <a:cubicBezTo>
                  <a:pt x="9568" y="12313"/>
                  <a:pt x="9550" y="12344"/>
                  <a:pt x="9550" y="12382"/>
                </a:cubicBezTo>
                <a:cubicBezTo>
                  <a:pt x="9550" y="12419"/>
                  <a:pt x="9568" y="12450"/>
                  <a:pt x="9591" y="12450"/>
                </a:cubicBezTo>
                <a:cubicBezTo>
                  <a:pt x="9614" y="12450"/>
                  <a:pt x="9632" y="12419"/>
                  <a:pt x="9632" y="12382"/>
                </a:cubicBezTo>
                <a:cubicBezTo>
                  <a:pt x="9632" y="12344"/>
                  <a:pt x="9614" y="12313"/>
                  <a:pt x="9591" y="12313"/>
                </a:cubicBezTo>
                <a:close/>
                <a:moveTo>
                  <a:pt x="9806" y="12313"/>
                </a:moveTo>
                <a:cubicBezTo>
                  <a:pt x="9783" y="12313"/>
                  <a:pt x="9765" y="12344"/>
                  <a:pt x="9765" y="12382"/>
                </a:cubicBezTo>
                <a:cubicBezTo>
                  <a:pt x="9765" y="12419"/>
                  <a:pt x="9783" y="12450"/>
                  <a:pt x="9806" y="12450"/>
                </a:cubicBezTo>
                <a:cubicBezTo>
                  <a:pt x="9828" y="12450"/>
                  <a:pt x="9847" y="12419"/>
                  <a:pt x="9847" y="12382"/>
                </a:cubicBezTo>
                <a:cubicBezTo>
                  <a:pt x="9847" y="12344"/>
                  <a:pt x="9828" y="12313"/>
                  <a:pt x="9806" y="12313"/>
                </a:cubicBezTo>
                <a:close/>
                <a:moveTo>
                  <a:pt x="10013" y="12313"/>
                </a:moveTo>
                <a:cubicBezTo>
                  <a:pt x="9990" y="12313"/>
                  <a:pt x="9972" y="12344"/>
                  <a:pt x="9972" y="12382"/>
                </a:cubicBezTo>
                <a:cubicBezTo>
                  <a:pt x="9972" y="12419"/>
                  <a:pt x="9990" y="12450"/>
                  <a:pt x="10013" y="12450"/>
                </a:cubicBezTo>
                <a:cubicBezTo>
                  <a:pt x="10036" y="12450"/>
                  <a:pt x="10054" y="12419"/>
                  <a:pt x="10054" y="12382"/>
                </a:cubicBezTo>
                <a:cubicBezTo>
                  <a:pt x="10054" y="12344"/>
                  <a:pt x="10036" y="12313"/>
                  <a:pt x="10013" y="12313"/>
                </a:cubicBezTo>
                <a:close/>
                <a:moveTo>
                  <a:pt x="10220" y="12313"/>
                </a:moveTo>
                <a:cubicBezTo>
                  <a:pt x="10198" y="12313"/>
                  <a:pt x="10179" y="12344"/>
                  <a:pt x="10179" y="12382"/>
                </a:cubicBezTo>
                <a:cubicBezTo>
                  <a:pt x="10179" y="12419"/>
                  <a:pt x="10198" y="12450"/>
                  <a:pt x="10220" y="12450"/>
                </a:cubicBezTo>
                <a:cubicBezTo>
                  <a:pt x="10243" y="12450"/>
                  <a:pt x="10261" y="12419"/>
                  <a:pt x="10261" y="12382"/>
                </a:cubicBezTo>
                <a:cubicBezTo>
                  <a:pt x="10261" y="12344"/>
                  <a:pt x="10243" y="12313"/>
                  <a:pt x="10220" y="12313"/>
                </a:cubicBezTo>
                <a:close/>
                <a:moveTo>
                  <a:pt x="10435" y="12313"/>
                </a:moveTo>
                <a:cubicBezTo>
                  <a:pt x="10413" y="12313"/>
                  <a:pt x="10394" y="12344"/>
                  <a:pt x="10394" y="12382"/>
                </a:cubicBezTo>
                <a:cubicBezTo>
                  <a:pt x="10394" y="12419"/>
                  <a:pt x="10413" y="12450"/>
                  <a:pt x="10435" y="12450"/>
                </a:cubicBezTo>
                <a:cubicBezTo>
                  <a:pt x="10458" y="12450"/>
                  <a:pt x="10476" y="12419"/>
                  <a:pt x="10476" y="12382"/>
                </a:cubicBezTo>
                <a:cubicBezTo>
                  <a:pt x="10476" y="12344"/>
                  <a:pt x="10458" y="12313"/>
                  <a:pt x="10435" y="12313"/>
                </a:cubicBezTo>
                <a:close/>
                <a:moveTo>
                  <a:pt x="10643" y="12313"/>
                </a:moveTo>
                <a:cubicBezTo>
                  <a:pt x="10620" y="12313"/>
                  <a:pt x="10602" y="12344"/>
                  <a:pt x="10602" y="12382"/>
                </a:cubicBezTo>
                <a:cubicBezTo>
                  <a:pt x="10602" y="12419"/>
                  <a:pt x="10620" y="12450"/>
                  <a:pt x="10643" y="12450"/>
                </a:cubicBezTo>
                <a:cubicBezTo>
                  <a:pt x="10665" y="12450"/>
                  <a:pt x="10684" y="12419"/>
                  <a:pt x="10684" y="12382"/>
                </a:cubicBezTo>
                <a:cubicBezTo>
                  <a:pt x="10684" y="12344"/>
                  <a:pt x="10665" y="12313"/>
                  <a:pt x="10643" y="12313"/>
                </a:cubicBezTo>
                <a:close/>
                <a:moveTo>
                  <a:pt x="10850" y="12313"/>
                </a:moveTo>
                <a:cubicBezTo>
                  <a:pt x="10827" y="12313"/>
                  <a:pt x="10809" y="12344"/>
                  <a:pt x="10809" y="12382"/>
                </a:cubicBezTo>
                <a:cubicBezTo>
                  <a:pt x="10809" y="12419"/>
                  <a:pt x="10827" y="12450"/>
                  <a:pt x="10850" y="12450"/>
                </a:cubicBezTo>
                <a:cubicBezTo>
                  <a:pt x="10873" y="12450"/>
                  <a:pt x="10891" y="12419"/>
                  <a:pt x="10891" y="12382"/>
                </a:cubicBezTo>
                <a:cubicBezTo>
                  <a:pt x="10891" y="12344"/>
                  <a:pt x="10873" y="12313"/>
                  <a:pt x="10850" y="12313"/>
                </a:cubicBezTo>
                <a:close/>
                <a:moveTo>
                  <a:pt x="11065" y="12313"/>
                </a:moveTo>
                <a:cubicBezTo>
                  <a:pt x="11042" y="12313"/>
                  <a:pt x="11024" y="12344"/>
                  <a:pt x="11024" y="12382"/>
                </a:cubicBezTo>
                <a:cubicBezTo>
                  <a:pt x="11024" y="12419"/>
                  <a:pt x="11042" y="12450"/>
                  <a:pt x="11065" y="12450"/>
                </a:cubicBezTo>
                <a:cubicBezTo>
                  <a:pt x="11087" y="12450"/>
                  <a:pt x="11106" y="12419"/>
                  <a:pt x="11106" y="12382"/>
                </a:cubicBezTo>
                <a:cubicBezTo>
                  <a:pt x="11106" y="12344"/>
                  <a:pt x="11087" y="12313"/>
                  <a:pt x="11065" y="12313"/>
                </a:cubicBezTo>
                <a:close/>
                <a:moveTo>
                  <a:pt x="11272" y="12313"/>
                </a:moveTo>
                <a:cubicBezTo>
                  <a:pt x="11249" y="12313"/>
                  <a:pt x="11231" y="12344"/>
                  <a:pt x="11231" y="12382"/>
                </a:cubicBezTo>
                <a:cubicBezTo>
                  <a:pt x="11231" y="12419"/>
                  <a:pt x="11249" y="12450"/>
                  <a:pt x="11272" y="12450"/>
                </a:cubicBezTo>
                <a:cubicBezTo>
                  <a:pt x="11295" y="12450"/>
                  <a:pt x="11313" y="12419"/>
                  <a:pt x="11313" y="12382"/>
                </a:cubicBezTo>
                <a:cubicBezTo>
                  <a:pt x="11313" y="12344"/>
                  <a:pt x="11295" y="12313"/>
                  <a:pt x="11272" y="12313"/>
                </a:cubicBezTo>
                <a:close/>
                <a:moveTo>
                  <a:pt x="11479" y="12313"/>
                </a:moveTo>
                <a:cubicBezTo>
                  <a:pt x="11457" y="12313"/>
                  <a:pt x="11438" y="12344"/>
                  <a:pt x="11438" y="12382"/>
                </a:cubicBezTo>
                <a:cubicBezTo>
                  <a:pt x="11438" y="12419"/>
                  <a:pt x="11457" y="12450"/>
                  <a:pt x="11479" y="12450"/>
                </a:cubicBezTo>
                <a:cubicBezTo>
                  <a:pt x="11502" y="12450"/>
                  <a:pt x="11520" y="12419"/>
                  <a:pt x="11520" y="12382"/>
                </a:cubicBezTo>
                <a:cubicBezTo>
                  <a:pt x="11520" y="12344"/>
                  <a:pt x="11502" y="12313"/>
                  <a:pt x="11479" y="12313"/>
                </a:cubicBezTo>
                <a:close/>
                <a:moveTo>
                  <a:pt x="11694" y="12313"/>
                </a:moveTo>
                <a:cubicBezTo>
                  <a:pt x="11672" y="12313"/>
                  <a:pt x="11653" y="12344"/>
                  <a:pt x="11653" y="12382"/>
                </a:cubicBezTo>
                <a:cubicBezTo>
                  <a:pt x="11653" y="12419"/>
                  <a:pt x="11672" y="12450"/>
                  <a:pt x="11694" y="12450"/>
                </a:cubicBezTo>
                <a:cubicBezTo>
                  <a:pt x="11717" y="12450"/>
                  <a:pt x="11735" y="12419"/>
                  <a:pt x="11735" y="12382"/>
                </a:cubicBezTo>
                <a:cubicBezTo>
                  <a:pt x="11735" y="12344"/>
                  <a:pt x="11717" y="12313"/>
                  <a:pt x="11694" y="12313"/>
                </a:cubicBezTo>
                <a:close/>
                <a:moveTo>
                  <a:pt x="11902" y="12313"/>
                </a:moveTo>
                <a:cubicBezTo>
                  <a:pt x="11879" y="12313"/>
                  <a:pt x="11861" y="12344"/>
                  <a:pt x="11861" y="12382"/>
                </a:cubicBezTo>
                <a:cubicBezTo>
                  <a:pt x="11861" y="12419"/>
                  <a:pt x="11879" y="12450"/>
                  <a:pt x="11902" y="12450"/>
                </a:cubicBezTo>
                <a:cubicBezTo>
                  <a:pt x="11924" y="12450"/>
                  <a:pt x="11943" y="12419"/>
                  <a:pt x="11943" y="12382"/>
                </a:cubicBezTo>
                <a:cubicBezTo>
                  <a:pt x="11943" y="12344"/>
                  <a:pt x="11924" y="12313"/>
                  <a:pt x="11902" y="12313"/>
                </a:cubicBezTo>
                <a:close/>
                <a:moveTo>
                  <a:pt x="12109" y="12313"/>
                </a:moveTo>
                <a:cubicBezTo>
                  <a:pt x="12086" y="12313"/>
                  <a:pt x="12068" y="12344"/>
                  <a:pt x="12068" y="12382"/>
                </a:cubicBezTo>
                <a:cubicBezTo>
                  <a:pt x="12068" y="12419"/>
                  <a:pt x="12086" y="12450"/>
                  <a:pt x="12109" y="12450"/>
                </a:cubicBezTo>
                <a:cubicBezTo>
                  <a:pt x="12132" y="12450"/>
                  <a:pt x="12150" y="12419"/>
                  <a:pt x="12150" y="12382"/>
                </a:cubicBezTo>
                <a:cubicBezTo>
                  <a:pt x="12150" y="12344"/>
                  <a:pt x="12132" y="12313"/>
                  <a:pt x="12109" y="12313"/>
                </a:cubicBezTo>
                <a:close/>
                <a:moveTo>
                  <a:pt x="12324" y="12313"/>
                </a:moveTo>
                <a:cubicBezTo>
                  <a:pt x="12301" y="12313"/>
                  <a:pt x="12283" y="12344"/>
                  <a:pt x="12283" y="12382"/>
                </a:cubicBezTo>
                <a:cubicBezTo>
                  <a:pt x="12283" y="12419"/>
                  <a:pt x="12301" y="12450"/>
                  <a:pt x="12324" y="12450"/>
                </a:cubicBezTo>
                <a:cubicBezTo>
                  <a:pt x="12346" y="12450"/>
                  <a:pt x="12365" y="12419"/>
                  <a:pt x="12365" y="12382"/>
                </a:cubicBezTo>
                <a:cubicBezTo>
                  <a:pt x="12365" y="12344"/>
                  <a:pt x="12346" y="12313"/>
                  <a:pt x="12324" y="12313"/>
                </a:cubicBezTo>
                <a:close/>
                <a:moveTo>
                  <a:pt x="12531" y="12313"/>
                </a:moveTo>
                <a:cubicBezTo>
                  <a:pt x="12508" y="12313"/>
                  <a:pt x="12490" y="12344"/>
                  <a:pt x="12490" y="12382"/>
                </a:cubicBezTo>
                <a:cubicBezTo>
                  <a:pt x="12490" y="12419"/>
                  <a:pt x="12508" y="12450"/>
                  <a:pt x="12531" y="12450"/>
                </a:cubicBezTo>
                <a:cubicBezTo>
                  <a:pt x="12554" y="12450"/>
                  <a:pt x="12572" y="12419"/>
                  <a:pt x="12572" y="12382"/>
                </a:cubicBezTo>
                <a:cubicBezTo>
                  <a:pt x="12572" y="12344"/>
                  <a:pt x="12554" y="12313"/>
                  <a:pt x="12531" y="12313"/>
                </a:cubicBezTo>
                <a:close/>
                <a:moveTo>
                  <a:pt x="12741" y="12313"/>
                </a:moveTo>
                <a:cubicBezTo>
                  <a:pt x="12738" y="12313"/>
                  <a:pt x="12735" y="12314"/>
                  <a:pt x="12732" y="12315"/>
                </a:cubicBezTo>
                <a:cubicBezTo>
                  <a:pt x="12734" y="12334"/>
                  <a:pt x="12725" y="12335"/>
                  <a:pt x="12729" y="12340"/>
                </a:cubicBezTo>
                <a:cubicBezTo>
                  <a:pt x="12733" y="12344"/>
                  <a:pt x="12763" y="12372"/>
                  <a:pt x="12781" y="12388"/>
                </a:cubicBezTo>
                <a:cubicBezTo>
                  <a:pt x="12781" y="12386"/>
                  <a:pt x="12782" y="12384"/>
                  <a:pt x="12782" y="12382"/>
                </a:cubicBezTo>
                <a:cubicBezTo>
                  <a:pt x="12782" y="12344"/>
                  <a:pt x="12763" y="12313"/>
                  <a:pt x="12741" y="12313"/>
                </a:cubicBezTo>
                <a:close/>
                <a:moveTo>
                  <a:pt x="14640" y="12313"/>
                </a:moveTo>
                <a:cubicBezTo>
                  <a:pt x="14643" y="12350"/>
                  <a:pt x="14642" y="12390"/>
                  <a:pt x="14653" y="12436"/>
                </a:cubicBezTo>
                <a:cubicBezTo>
                  <a:pt x="14653" y="12437"/>
                  <a:pt x="14654" y="12438"/>
                  <a:pt x="14654" y="12439"/>
                </a:cubicBezTo>
                <a:cubicBezTo>
                  <a:pt x="14666" y="12427"/>
                  <a:pt x="14674" y="12405"/>
                  <a:pt x="14674" y="12380"/>
                </a:cubicBezTo>
                <a:cubicBezTo>
                  <a:pt x="14674" y="12346"/>
                  <a:pt x="14659" y="12318"/>
                  <a:pt x="14640" y="12313"/>
                </a:cubicBezTo>
                <a:close/>
                <a:moveTo>
                  <a:pt x="14842" y="12313"/>
                </a:moveTo>
                <a:cubicBezTo>
                  <a:pt x="14819" y="12313"/>
                  <a:pt x="14801" y="12344"/>
                  <a:pt x="14801" y="12382"/>
                </a:cubicBezTo>
                <a:cubicBezTo>
                  <a:pt x="14801" y="12419"/>
                  <a:pt x="14819" y="12450"/>
                  <a:pt x="14842" y="12450"/>
                </a:cubicBezTo>
                <a:cubicBezTo>
                  <a:pt x="14864" y="12450"/>
                  <a:pt x="14883" y="12419"/>
                  <a:pt x="14883" y="12382"/>
                </a:cubicBezTo>
                <a:cubicBezTo>
                  <a:pt x="14883" y="12344"/>
                  <a:pt x="14864" y="12313"/>
                  <a:pt x="14842" y="12313"/>
                </a:cubicBezTo>
                <a:close/>
                <a:moveTo>
                  <a:pt x="16101" y="12313"/>
                </a:moveTo>
                <a:cubicBezTo>
                  <a:pt x="16091" y="12313"/>
                  <a:pt x="16082" y="12319"/>
                  <a:pt x="16075" y="12329"/>
                </a:cubicBezTo>
                <a:cubicBezTo>
                  <a:pt x="16082" y="12365"/>
                  <a:pt x="16088" y="12404"/>
                  <a:pt x="16091" y="12448"/>
                </a:cubicBezTo>
                <a:cubicBezTo>
                  <a:pt x="16094" y="12449"/>
                  <a:pt x="16098" y="12450"/>
                  <a:pt x="16101" y="12450"/>
                </a:cubicBezTo>
                <a:cubicBezTo>
                  <a:pt x="16124" y="12450"/>
                  <a:pt x="16142" y="12419"/>
                  <a:pt x="16142" y="12382"/>
                </a:cubicBezTo>
                <a:cubicBezTo>
                  <a:pt x="16142" y="12344"/>
                  <a:pt x="16124" y="12313"/>
                  <a:pt x="16101" y="12313"/>
                </a:cubicBezTo>
                <a:close/>
                <a:moveTo>
                  <a:pt x="16308" y="12313"/>
                </a:moveTo>
                <a:cubicBezTo>
                  <a:pt x="16285" y="12313"/>
                  <a:pt x="16267" y="12344"/>
                  <a:pt x="16267" y="12382"/>
                </a:cubicBezTo>
                <a:cubicBezTo>
                  <a:pt x="16267" y="12384"/>
                  <a:pt x="16267" y="12386"/>
                  <a:pt x="16268" y="12388"/>
                </a:cubicBezTo>
                <a:cubicBezTo>
                  <a:pt x="16288" y="12399"/>
                  <a:pt x="16307" y="12411"/>
                  <a:pt x="16326" y="12443"/>
                </a:cubicBezTo>
                <a:cubicBezTo>
                  <a:pt x="16339" y="12432"/>
                  <a:pt x="16349" y="12409"/>
                  <a:pt x="16349" y="12382"/>
                </a:cubicBezTo>
                <a:cubicBezTo>
                  <a:pt x="16349" y="12344"/>
                  <a:pt x="16331" y="12313"/>
                  <a:pt x="16308" y="12313"/>
                </a:cubicBezTo>
                <a:close/>
                <a:moveTo>
                  <a:pt x="16523" y="12313"/>
                </a:moveTo>
                <a:cubicBezTo>
                  <a:pt x="16500" y="12313"/>
                  <a:pt x="16482" y="12344"/>
                  <a:pt x="16482" y="12382"/>
                </a:cubicBezTo>
                <a:cubicBezTo>
                  <a:pt x="16482" y="12419"/>
                  <a:pt x="16500" y="12450"/>
                  <a:pt x="16523" y="12450"/>
                </a:cubicBezTo>
                <a:cubicBezTo>
                  <a:pt x="16546" y="12450"/>
                  <a:pt x="16564" y="12419"/>
                  <a:pt x="16564" y="12382"/>
                </a:cubicBezTo>
                <a:cubicBezTo>
                  <a:pt x="16564" y="12344"/>
                  <a:pt x="16546" y="12313"/>
                  <a:pt x="16523" y="12313"/>
                </a:cubicBezTo>
                <a:close/>
                <a:moveTo>
                  <a:pt x="16730" y="12313"/>
                </a:moveTo>
                <a:cubicBezTo>
                  <a:pt x="16708" y="12313"/>
                  <a:pt x="16689" y="12344"/>
                  <a:pt x="16689" y="12382"/>
                </a:cubicBezTo>
                <a:cubicBezTo>
                  <a:pt x="16689" y="12417"/>
                  <a:pt x="16706" y="12446"/>
                  <a:pt x="16727" y="12449"/>
                </a:cubicBezTo>
                <a:cubicBezTo>
                  <a:pt x="16734" y="12412"/>
                  <a:pt x="16744" y="12375"/>
                  <a:pt x="16745" y="12318"/>
                </a:cubicBezTo>
                <a:cubicBezTo>
                  <a:pt x="16740" y="12315"/>
                  <a:pt x="16735" y="12313"/>
                  <a:pt x="16730" y="12313"/>
                </a:cubicBezTo>
                <a:close/>
                <a:moveTo>
                  <a:pt x="12699" y="12364"/>
                </a:moveTo>
                <a:cubicBezTo>
                  <a:pt x="12698" y="12370"/>
                  <a:pt x="12697" y="12376"/>
                  <a:pt x="12697" y="12383"/>
                </a:cubicBezTo>
                <a:cubicBezTo>
                  <a:pt x="12697" y="12410"/>
                  <a:pt x="12707" y="12434"/>
                  <a:pt x="12721" y="12445"/>
                </a:cubicBezTo>
                <a:cubicBezTo>
                  <a:pt x="12719" y="12426"/>
                  <a:pt x="12714" y="12405"/>
                  <a:pt x="12714" y="12367"/>
                </a:cubicBezTo>
                <a:cubicBezTo>
                  <a:pt x="12709" y="12367"/>
                  <a:pt x="12704" y="12366"/>
                  <a:pt x="12699" y="12364"/>
                </a:cubicBezTo>
                <a:close/>
                <a:moveTo>
                  <a:pt x="17580" y="12390"/>
                </a:moveTo>
                <a:cubicBezTo>
                  <a:pt x="17580" y="12404"/>
                  <a:pt x="17580" y="12418"/>
                  <a:pt x="17580" y="12441"/>
                </a:cubicBezTo>
                <a:cubicBezTo>
                  <a:pt x="17590" y="12435"/>
                  <a:pt x="17598" y="12423"/>
                  <a:pt x="17603" y="12408"/>
                </a:cubicBezTo>
                <a:cubicBezTo>
                  <a:pt x="17601" y="12402"/>
                  <a:pt x="17599" y="12397"/>
                  <a:pt x="17598" y="12391"/>
                </a:cubicBezTo>
                <a:lnTo>
                  <a:pt x="17580" y="12390"/>
                </a:lnTo>
                <a:close/>
                <a:moveTo>
                  <a:pt x="13392" y="12403"/>
                </a:moveTo>
                <a:cubicBezTo>
                  <a:pt x="13367" y="12403"/>
                  <a:pt x="13352" y="12410"/>
                  <a:pt x="13335" y="12421"/>
                </a:cubicBezTo>
                <a:cubicBezTo>
                  <a:pt x="13341" y="12437"/>
                  <a:pt x="13352" y="12447"/>
                  <a:pt x="13364" y="12449"/>
                </a:cubicBezTo>
                <a:cubicBezTo>
                  <a:pt x="13377" y="12439"/>
                  <a:pt x="13388" y="12416"/>
                  <a:pt x="13392" y="12403"/>
                </a:cubicBezTo>
                <a:close/>
                <a:moveTo>
                  <a:pt x="4871" y="12480"/>
                </a:moveTo>
                <a:cubicBezTo>
                  <a:pt x="4860" y="12480"/>
                  <a:pt x="4851" y="12486"/>
                  <a:pt x="4844" y="12496"/>
                </a:cubicBezTo>
                <a:cubicBezTo>
                  <a:pt x="4853" y="12512"/>
                  <a:pt x="4862" y="12527"/>
                  <a:pt x="4871" y="12544"/>
                </a:cubicBezTo>
                <a:cubicBezTo>
                  <a:pt x="4871" y="12546"/>
                  <a:pt x="4872" y="12547"/>
                  <a:pt x="4873" y="12548"/>
                </a:cubicBezTo>
                <a:cubicBezTo>
                  <a:pt x="4874" y="12551"/>
                  <a:pt x="4875" y="12553"/>
                  <a:pt x="4877" y="12556"/>
                </a:cubicBezTo>
                <a:cubicBezTo>
                  <a:pt x="4884" y="12571"/>
                  <a:pt x="4892" y="12580"/>
                  <a:pt x="4898" y="12599"/>
                </a:cubicBezTo>
                <a:cubicBezTo>
                  <a:pt x="4906" y="12586"/>
                  <a:pt x="4911" y="12568"/>
                  <a:pt x="4911" y="12548"/>
                </a:cubicBezTo>
                <a:cubicBezTo>
                  <a:pt x="4911" y="12510"/>
                  <a:pt x="4893" y="12480"/>
                  <a:pt x="4871" y="12480"/>
                </a:cubicBezTo>
                <a:close/>
                <a:moveTo>
                  <a:pt x="9276" y="12480"/>
                </a:moveTo>
                <a:cubicBezTo>
                  <a:pt x="9254" y="12480"/>
                  <a:pt x="9235" y="12510"/>
                  <a:pt x="9235" y="12548"/>
                </a:cubicBezTo>
                <a:cubicBezTo>
                  <a:pt x="9235" y="12586"/>
                  <a:pt x="9254" y="12616"/>
                  <a:pt x="9276" y="12616"/>
                </a:cubicBezTo>
                <a:cubicBezTo>
                  <a:pt x="9299" y="12616"/>
                  <a:pt x="9317" y="12586"/>
                  <a:pt x="9317" y="12548"/>
                </a:cubicBezTo>
                <a:cubicBezTo>
                  <a:pt x="9317" y="12510"/>
                  <a:pt x="9299" y="12480"/>
                  <a:pt x="9276" y="12480"/>
                </a:cubicBezTo>
                <a:close/>
                <a:moveTo>
                  <a:pt x="9483" y="12480"/>
                </a:moveTo>
                <a:cubicBezTo>
                  <a:pt x="9461" y="12480"/>
                  <a:pt x="9442" y="12510"/>
                  <a:pt x="9442" y="12548"/>
                </a:cubicBezTo>
                <a:cubicBezTo>
                  <a:pt x="9442" y="12586"/>
                  <a:pt x="9461" y="12616"/>
                  <a:pt x="9483" y="12616"/>
                </a:cubicBezTo>
                <a:cubicBezTo>
                  <a:pt x="9506" y="12616"/>
                  <a:pt x="9524" y="12586"/>
                  <a:pt x="9524" y="12548"/>
                </a:cubicBezTo>
                <a:cubicBezTo>
                  <a:pt x="9524" y="12510"/>
                  <a:pt x="9506" y="12480"/>
                  <a:pt x="9483" y="12480"/>
                </a:cubicBezTo>
                <a:close/>
                <a:moveTo>
                  <a:pt x="9698" y="12480"/>
                </a:moveTo>
                <a:cubicBezTo>
                  <a:pt x="9676" y="12480"/>
                  <a:pt x="9657" y="12510"/>
                  <a:pt x="9657" y="12548"/>
                </a:cubicBezTo>
                <a:cubicBezTo>
                  <a:pt x="9657" y="12586"/>
                  <a:pt x="9676" y="12616"/>
                  <a:pt x="9698" y="12616"/>
                </a:cubicBezTo>
                <a:cubicBezTo>
                  <a:pt x="9721" y="12616"/>
                  <a:pt x="9739" y="12586"/>
                  <a:pt x="9739" y="12548"/>
                </a:cubicBezTo>
                <a:cubicBezTo>
                  <a:pt x="9739" y="12510"/>
                  <a:pt x="9721" y="12480"/>
                  <a:pt x="9698" y="12480"/>
                </a:cubicBezTo>
                <a:close/>
                <a:moveTo>
                  <a:pt x="9906" y="12480"/>
                </a:moveTo>
                <a:cubicBezTo>
                  <a:pt x="9883" y="12480"/>
                  <a:pt x="9865" y="12510"/>
                  <a:pt x="9865" y="12548"/>
                </a:cubicBezTo>
                <a:cubicBezTo>
                  <a:pt x="9865" y="12586"/>
                  <a:pt x="9883" y="12616"/>
                  <a:pt x="9906" y="12616"/>
                </a:cubicBezTo>
                <a:cubicBezTo>
                  <a:pt x="9928" y="12616"/>
                  <a:pt x="9947" y="12586"/>
                  <a:pt x="9947" y="12548"/>
                </a:cubicBezTo>
                <a:cubicBezTo>
                  <a:pt x="9947" y="12510"/>
                  <a:pt x="9928" y="12480"/>
                  <a:pt x="9906" y="12480"/>
                </a:cubicBezTo>
                <a:close/>
                <a:moveTo>
                  <a:pt x="10121" y="12480"/>
                </a:moveTo>
                <a:cubicBezTo>
                  <a:pt x="10098" y="12480"/>
                  <a:pt x="10080" y="12510"/>
                  <a:pt x="10080" y="12548"/>
                </a:cubicBezTo>
                <a:cubicBezTo>
                  <a:pt x="10080" y="12586"/>
                  <a:pt x="10098" y="12616"/>
                  <a:pt x="10121" y="12616"/>
                </a:cubicBezTo>
                <a:cubicBezTo>
                  <a:pt x="10143" y="12616"/>
                  <a:pt x="10162" y="12586"/>
                  <a:pt x="10162" y="12548"/>
                </a:cubicBezTo>
                <a:cubicBezTo>
                  <a:pt x="10162" y="12510"/>
                  <a:pt x="10143" y="12480"/>
                  <a:pt x="10121" y="12480"/>
                </a:cubicBezTo>
                <a:close/>
                <a:moveTo>
                  <a:pt x="10328" y="12480"/>
                </a:moveTo>
                <a:cubicBezTo>
                  <a:pt x="10305" y="12480"/>
                  <a:pt x="10287" y="12510"/>
                  <a:pt x="10287" y="12548"/>
                </a:cubicBezTo>
                <a:cubicBezTo>
                  <a:pt x="10287" y="12586"/>
                  <a:pt x="10305" y="12616"/>
                  <a:pt x="10328" y="12616"/>
                </a:cubicBezTo>
                <a:cubicBezTo>
                  <a:pt x="10351" y="12616"/>
                  <a:pt x="10369" y="12586"/>
                  <a:pt x="10369" y="12548"/>
                </a:cubicBezTo>
                <a:cubicBezTo>
                  <a:pt x="10369" y="12510"/>
                  <a:pt x="10351" y="12480"/>
                  <a:pt x="10328" y="12480"/>
                </a:cubicBezTo>
                <a:close/>
                <a:moveTo>
                  <a:pt x="10535" y="12480"/>
                </a:moveTo>
                <a:cubicBezTo>
                  <a:pt x="10513" y="12480"/>
                  <a:pt x="10494" y="12510"/>
                  <a:pt x="10494" y="12548"/>
                </a:cubicBezTo>
                <a:cubicBezTo>
                  <a:pt x="10494" y="12586"/>
                  <a:pt x="10513" y="12616"/>
                  <a:pt x="10535" y="12616"/>
                </a:cubicBezTo>
                <a:cubicBezTo>
                  <a:pt x="10558" y="12616"/>
                  <a:pt x="10576" y="12586"/>
                  <a:pt x="10576" y="12548"/>
                </a:cubicBezTo>
                <a:cubicBezTo>
                  <a:pt x="10576" y="12510"/>
                  <a:pt x="10558" y="12480"/>
                  <a:pt x="10535" y="12480"/>
                </a:cubicBezTo>
                <a:close/>
                <a:moveTo>
                  <a:pt x="10750" y="12480"/>
                </a:moveTo>
                <a:cubicBezTo>
                  <a:pt x="10727" y="12480"/>
                  <a:pt x="10709" y="12510"/>
                  <a:pt x="10709" y="12548"/>
                </a:cubicBezTo>
                <a:cubicBezTo>
                  <a:pt x="10709" y="12586"/>
                  <a:pt x="10727" y="12616"/>
                  <a:pt x="10750" y="12616"/>
                </a:cubicBezTo>
                <a:cubicBezTo>
                  <a:pt x="10773" y="12616"/>
                  <a:pt x="10791" y="12586"/>
                  <a:pt x="10791" y="12548"/>
                </a:cubicBezTo>
                <a:cubicBezTo>
                  <a:pt x="10791" y="12510"/>
                  <a:pt x="10773" y="12480"/>
                  <a:pt x="10750" y="12480"/>
                </a:cubicBezTo>
                <a:close/>
                <a:moveTo>
                  <a:pt x="10957" y="12480"/>
                </a:moveTo>
                <a:cubicBezTo>
                  <a:pt x="10935" y="12480"/>
                  <a:pt x="10916" y="12510"/>
                  <a:pt x="10916" y="12548"/>
                </a:cubicBezTo>
                <a:cubicBezTo>
                  <a:pt x="10916" y="12586"/>
                  <a:pt x="10935" y="12616"/>
                  <a:pt x="10957" y="12616"/>
                </a:cubicBezTo>
                <a:cubicBezTo>
                  <a:pt x="10980" y="12616"/>
                  <a:pt x="10998" y="12586"/>
                  <a:pt x="10998" y="12548"/>
                </a:cubicBezTo>
                <a:cubicBezTo>
                  <a:pt x="10998" y="12510"/>
                  <a:pt x="10980" y="12480"/>
                  <a:pt x="10957" y="12480"/>
                </a:cubicBezTo>
                <a:close/>
                <a:moveTo>
                  <a:pt x="11165" y="12480"/>
                </a:moveTo>
                <a:cubicBezTo>
                  <a:pt x="11142" y="12480"/>
                  <a:pt x="11124" y="12510"/>
                  <a:pt x="11124" y="12548"/>
                </a:cubicBezTo>
                <a:cubicBezTo>
                  <a:pt x="11124" y="12586"/>
                  <a:pt x="11142" y="12616"/>
                  <a:pt x="11165" y="12616"/>
                </a:cubicBezTo>
                <a:cubicBezTo>
                  <a:pt x="11187" y="12616"/>
                  <a:pt x="11206" y="12586"/>
                  <a:pt x="11206" y="12548"/>
                </a:cubicBezTo>
                <a:cubicBezTo>
                  <a:pt x="11206" y="12510"/>
                  <a:pt x="11187" y="12480"/>
                  <a:pt x="11165" y="12480"/>
                </a:cubicBezTo>
                <a:close/>
                <a:moveTo>
                  <a:pt x="11380" y="12480"/>
                </a:moveTo>
                <a:cubicBezTo>
                  <a:pt x="11357" y="12480"/>
                  <a:pt x="11339" y="12510"/>
                  <a:pt x="11339" y="12548"/>
                </a:cubicBezTo>
                <a:cubicBezTo>
                  <a:pt x="11339" y="12586"/>
                  <a:pt x="11357" y="12616"/>
                  <a:pt x="11380" y="12616"/>
                </a:cubicBezTo>
                <a:cubicBezTo>
                  <a:pt x="11402" y="12616"/>
                  <a:pt x="11421" y="12586"/>
                  <a:pt x="11421" y="12548"/>
                </a:cubicBezTo>
                <a:cubicBezTo>
                  <a:pt x="11421" y="12510"/>
                  <a:pt x="11402" y="12480"/>
                  <a:pt x="11380" y="12480"/>
                </a:cubicBezTo>
                <a:close/>
                <a:moveTo>
                  <a:pt x="11587" y="12480"/>
                </a:moveTo>
                <a:cubicBezTo>
                  <a:pt x="11564" y="12480"/>
                  <a:pt x="11546" y="12510"/>
                  <a:pt x="11546" y="12548"/>
                </a:cubicBezTo>
                <a:cubicBezTo>
                  <a:pt x="11546" y="12586"/>
                  <a:pt x="11564" y="12616"/>
                  <a:pt x="11587" y="12616"/>
                </a:cubicBezTo>
                <a:cubicBezTo>
                  <a:pt x="11610" y="12616"/>
                  <a:pt x="11628" y="12586"/>
                  <a:pt x="11628" y="12548"/>
                </a:cubicBezTo>
                <a:cubicBezTo>
                  <a:pt x="11628" y="12510"/>
                  <a:pt x="11610" y="12480"/>
                  <a:pt x="11587" y="12480"/>
                </a:cubicBezTo>
                <a:close/>
                <a:moveTo>
                  <a:pt x="11794" y="12480"/>
                </a:moveTo>
                <a:cubicBezTo>
                  <a:pt x="11771" y="12480"/>
                  <a:pt x="11753" y="12510"/>
                  <a:pt x="11753" y="12548"/>
                </a:cubicBezTo>
                <a:cubicBezTo>
                  <a:pt x="11753" y="12586"/>
                  <a:pt x="11771" y="12616"/>
                  <a:pt x="11794" y="12616"/>
                </a:cubicBezTo>
                <a:cubicBezTo>
                  <a:pt x="11817" y="12616"/>
                  <a:pt x="11835" y="12586"/>
                  <a:pt x="11835" y="12548"/>
                </a:cubicBezTo>
                <a:cubicBezTo>
                  <a:pt x="11835" y="12510"/>
                  <a:pt x="11817" y="12480"/>
                  <a:pt x="11794" y="12480"/>
                </a:cubicBezTo>
                <a:close/>
                <a:moveTo>
                  <a:pt x="12009" y="12480"/>
                </a:moveTo>
                <a:cubicBezTo>
                  <a:pt x="11986" y="12480"/>
                  <a:pt x="11968" y="12510"/>
                  <a:pt x="11968" y="12548"/>
                </a:cubicBezTo>
                <a:cubicBezTo>
                  <a:pt x="11968" y="12586"/>
                  <a:pt x="11986" y="12616"/>
                  <a:pt x="12009" y="12616"/>
                </a:cubicBezTo>
                <a:cubicBezTo>
                  <a:pt x="12032" y="12616"/>
                  <a:pt x="12050" y="12586"/>
                  <a:pt x="12050" y="12548"/>
                </a:cubicBezTo>
                <a:cubicBezTo>
                  <a:pt x="12050" y="12510"/>
                  <a:pt x="12032" y="12480"/>
                  <a:pt x="12009" y="12480"/>
                </a:cubicBezTo>
                <a:close/>
                <a:moveTo>
                  <a:pt x="12216" y="12480"/>
                </a:moveTo>
                <a:cubicBezTo>
                  <a:pt x="12194" y="12480"/>
                  <a:pt x="12175" y="12510"/>
                  <a:pt x="12175" y="12548"/>
                </a:cubicBezTo>
                <a:cubicBezTo>
                  <a:pt x="12175" y="12586"/>
                  <a:pt x="12194" y="12616"/>
                  <a:pt x="12216" y="12616"/>
                </a:cubicBezTo>
                <a:cubicBezTo>
                  <a:pt x="12239" y="12616"/>
                  <a:pt x="12257" y="12586"/>
                  <a:pt x="12257" y="12548"/>
                </a:cubicBezTo>
                <a:cubicBezTo>
                  <a:pt x="12257" y="12510"/>
                  <a:pt x="12239" y="12480"/>
                  <a:pt x="12216" y="12480"/>
                </a:cubicBezTo>
                <a:close/>
                <a:moveTo>
                  <a:pt x="12424" y="12480"/>
                </a:moveTo>
                <a:cubicBezTo>
                  <a:pt x="12401" y="12480"/>
                  <a:pt x="12383" y="12510"/>
                  <a:pt x="12383" y="12548"/>
                </a:cubicBezTo>
                <a:cubicBezTo>
                  <a:pt x="12383" y="12586"/>
                  <a:pt x="12401" y="12616"/>
                  <a:pt x="12424" y="12616"/>
                </a:cubicBezTo>
                <a:cubicBezTo>
                  <a:pt x="12446" y="12616"/>
                  <a:pt x="12465" y="12586"/>
                  <a:pt x="12465" y="12548"/>
                </a:cubicBezTo>
                <a:cubicBezTo>
                  <a:pt x="12465" y="12510"/>
                  <a:pt x="12446" y="12480"/>
                  <a:pt x="12424" y="12480"/>
                </a:cubicBezTo>
                <a:close/>
                <a:moveTo>
                  <a:pt x="12639" y="12480"/>
                </a:moveTo>
                <a:cubicBezTo>
                  <a:pt x="12616" y="12480"/>
                  <a:pt x="12598" y="12510"/>
                  <a:pt x="12598" y="12548"/>
                </a:cubicBezTo>
                <a:cubicBezTo>
                  <a:pt x="12598" y="12586"/>
                  <a:pt x="12616" y="12616"/>
                  <a:pt x="12639" y="12616"/>
                </a:cubicBezTo>
                <a:cubicBezTo>
                  <a:pt x="12661" y="12616"/>
                  <a:pt x="12680" y="12586"/>
                  <a:pt x="12680" y="12548"/>
                </a:cubicBezTo>
                <a:cubicBezTo>
                  <a:pt x="12680" y="12510"/>
                  <a:pt x="12661" y="12480"/>
                  <a:pt x="12639" y="12480"/>
                </a:cubicBezTo>
                <a:close/>
                <a:moveTo>
                  <a:pt x="14734" y="12480"/>
                </a:moveTo>
                <a:cubicBezTo>
                  <a:pt x="14712" y="12480"/>
                  <a:pt x="14694" y="12509"/>
                  <a:pt x="14693" y="12547"/>
                </a:cubicBezTo>
                <a:cubicBezTo>
                  <a:pt x="14693" y="12547"/>
                  <a:pt x="14693" y="12548"/>
                  <a:pt x="14694" y="12548"/>
                </a:cubicBezTo>
                <a:cubicBezTo>
                  <a:pt x="14695" y="12553"/>
                  <a:pt x="14696" y="12559"/>
                  <a:pt x="14697" y="12564"/>
                </a:cubicBezTo>
                <a:cubicBezTo>
                  <a:pt x="14698" y="12572"/>
                  <a:pt x="14700" y="12580"/>
                  <a:pt x="14701" y="12588"/>
                </a:cubicBezTo>
                <a:cubicBezTo>
                  <a:pt x="14709" y="12605"/>
                  <a:pt x="14721" y="12616"/>
                  <a:pt x="14734" y="12616"/>
                </a:cubicBezTo>
                <a:cubicBezTo>
                  <a:pt x="14757" y="12616"/>
                  <a:pt x="14775" y="12586"/>
                  <a:pt x="14775" y="12548"/>
                </a:cubicBezTo>
                <a:cubicBezTo>
                  <a:pt x="14775" y="12510"/>
                  <a:pt x="14757" y="12480"/>
                  <a:pt x="14734" y="12480"/>
                </a:cubicBezTo>
                <a:close/>
                <a:moveTo>
                  <a:pt x="16416" y="12480"/>
                </a:moveTo>
                <a:cubicBezTo>
                  <a:pt x="16393" y="12480"/>
                  <a:pt x="16375" y="12510"/>
                  <a:pt x="16375" y="12548"/>
                </a:cubicBezTo>
                <a:cubicBezTo>
                  <a:pt x="16375" y="12553"/>
                  <a:pt x="16375" y="12558"/>
                  <a:pt x="16375" y="12562"/>
                </a:cubicBezTo>
                <a:cubicBezTo>
                  <a:pt x="16379" y="12563"/>
                  <a:pt x="16382" y="12564"/>
                  <a:pt x="16386" y="12564"/>
                </a:cubicBezTo>
                <a:cubicBezTo>
                  <a:pt x="16386" y="12581"/>
                  <a:pt x="16389" y="12594"/>
                  <a:pt x="16394" y="12606"/>
                </a:cubicBezTo>
                <a:cubicBezTo>
                  <a:pt x="16400" y="12612"/>
                  <a:pt x="16408" y="12616"/>
                  <a:pt x="16416" y="12616"/>
                </a:cubicBezTo>
                <a:cubicBezTo>
                  <a:pt x="16438" y="12616"/>
                  <a:pt x="16457" y="12586"/>
                  <a:pt x="16457" y="12548"/>
                </a:cubicBezTo>
                <a:cubicBezTo>
                  <a:pt x="16457" y="12510"/>
                  <a:pt x="16438" y="12480"/>
                  <a:pt x="16416" y="12480"/>
                </a:cubicBezTo>
                <a:close/>
                <a:moveTo>
                  <a:pt x="16623" y="12480"/>
                </a:moveTo>
                <a:cubicBezTo>
                  <a:pt x="16600" y="12480"/>
                  <a:pt x="16582" y="12510"/>
                  <a:pt x="16582" y="12548"/>
                </a:cubicBezTo>
                <a:cubicBezTo>
                  <a:pt x="16582" y="12582"/>
                  <a:pt x="16597" y="12610"/>
                  <a:pt x="16616" y="12615"/>
                </a:cubicBezTo>
                <a:cubicBezTo>
                  <a:pt x="16619" y="12612"/>
                  <a:pt x="16621" y="12609"/>
                  <a:pt x="16623" y="12607"/>
                </a:cubicBezTo>
                <a:cubicBezTo>
                  <a:pt x="16637" y="12588"/>
                  <a:pt x="16649" y="12570"/>
                  <a:pt x="16663" y="12554"/>
                </a:cubicBezTo>
                <a:cubicBezTo>
                  <a:pt x="16663" y="12552"/>
                  <a:pt x="16664" y="12550"/>
                  <a:pt x="16664" y="12548"/>
                </a:cubicBezTo>
                <a:cubicBezTo>
                  <a:pt x="16664" y="12510"/>
                  <a:pt x="16645" y="12480"/>
                  <a:pt x="16623" y="12480"/>
                </a:cubicBezTo>
                <a:close/>
                <a:moveTo>
                  <a:pt x="17679" y="12480"/>
                </a:moveTo>
                <a:cubicBezTo>
                  <a:pt x="17682" y="12489"/>
                  <a:pt x="17685" y="12500"/>
                  <a:pt x="17684" y="12512"/>
                </a:cubicBezTo>
                <a:cubicBezTo>
                  <a:pt x="17684" y="12519"/>
                  <a:pt x="17678" y="12533"/>
                  <a:pt x="17675" y="12533"/>
                </a:cubicBezTo>
                <a:cubicBezTo>
                  <a:pt x="17674" y="12533"/>
                  <a:pt x="17673" y="12533"/>
                  <a:pt x="17671" y="12533"/>
                </a:cubicBezTo>
                <a:cubicBezTo>
                  <a:pt x="17666" y="12533"/>
                  <a:pt x="17657" y="12533"/>
                  <a:pt x="17649" y="12533"/>
                </a:cubicBezTo>
                <a:lnTo>
                  <a:pt x="17649" y="12547"/>
                </a:lnTo>
                <a:lnTo>
                  <a:pt x="17649" y="12555"/>
                </a:lnTo>
                <a:cubicBezTo>
                  <a:pt x="17651" y="12564"/>
                  <a:pt x="17660" y="12592"/>
                  <a:pt x="17671" y="12601"/>
                </a:cubicBezTo>
                <a:cubicBezTo>
                  <a:pt x="17673" y="12603"/>
                  <a:pt x="17676" y="12604"/>
                  <a:pt x="17678" y="12604"/>
                </a:cubicBezTo>
                <a:lnTo>
                  <a:pt x="17678" y="12614"/>
                </a:lnTo>
                <a:cubicBezTo>
                  <a:pt x="17682" y="12613"/>
                  <a:pt x="17686" y="12610"/>
                  <a:pt x="17690" y="12607"/>
                </a:cubicBezTo>
                <a:cubicBezTo>
                  <a:pt x="17689" y="12598"/>
                  <a:pt x="17688" y="12590"/>
                  <a:pt x="17688" y="12582"/>
                </a:cubicBezTo>
                <a:lnTo>
                  <a:pt x="17706" y="12583"/>
                </a:lnTo>
                <a:cubicBezTo>
                  <a:pt x="17710" y="12572"/>
                  <a:pt x="17712" y="12560"/>
                  <a:pt x="17712" y="12547"/>
                </a:cubicBezTo>
                <a:cubicBezTo>
                  <a:pt x="17712" y="12513"/>
                  <a:pt x="17698" y="12486"/>
                  <a:pt x="17679" y="12480"/>
                </a:cubicBezTo>
                <a:close/>
                <a:moveTo>
                  <a:pt x="14932" y="12492"/>
                </a:moveTo>
                <a:cubicBezTo>
                  <a:pt x="14914" y="12499"/>
                  <a:pt x="14901" y="12526"/>
                  <a:pt x="14901" y="12559"/>
                </a:cubicBezTo>
                <a:cubicBezTo>
                  <a:pt x="14901" y="12596"/>
                  <a:pt x="14919" y="12627"/>
                  <a:pt x="14941" y="12627"/>
                </a:cubicBezTo>
                <a:cubicBezTo>
                  <a:pt x="14941" y="12627"/>
                  <a:pt x="14934" y="12559"/>
                  <a:pt x="14934" y="12559"/>
                </a:cubicBezTo>
                <a:lnTo>
                  <a:pt x="14931" y="12524"/>
                </a:lnTo>
                <a:cubicBezTo>
                  <a:pt x="14931" y="12513"/>
                  <a:pt x="14932" y="12503"/>
                  <a:pt x="14932" y="12492"/>
                </a:cubicBezTo>
                <a:close/>
                <a:moveTo>
                  <a:pt x="5734" y="12505"/>
                </a:moveTo>
                <a:cubicBezTo>
                  <a:pt x="5727" y="12521"/>
                  <a:pt x="5719" y="12537"/>
                  <a:pt x="5707" y="12544"/>
                </a:cubicBezTo>
                <a:cubicBezTo>
                  <a:pt x="5706" y="12544"/>
                  <a:pt x="5706" y="12545"/>
                  <a:pt x="5705" y="12546"/>
                </a:cubicBezTo>
                <a:cubicBezTo>
                  <a:pt x="5701" y="12548"/>
                  <a:pt x="5697" y="12551"/>
                  <a:pt x="5693" y="12553"/>
                </a:cubicBezTo>
                <a:cubicBezTo>
                  <a:pt x="5683" y="12559"/>
                  <a:pt x="5674" y="12565"/>
                  <a:pt x="5665" y="12570"/>
                </a:cubicBezTo>
                <a:cubicBezTo>
                  <a:pt x="5670" y="12600"/>
                  <a:pt x="5686" y="12622"/>
                  <a:pt x="5705" y="12622"/>
                </a:cubicBezTo>
                <a:cubicBezTo>
                  <a:pt x="5728" y="12622"/>
                  <a:pt x="5746" y="12591"/>
                  <a:pt x="5746" y="12553"/>
                </a:cubicBezTo>
                <a:cubicBezTo>
                  <a:pt x="5746" y="12534"/>
                  <a:pt x="5742" y="12517"/>
                  <a:pt x="5734" y="12505"/>
                </a:cubicBezTo>
                <a:close/>
                <a:moveTo>
                  <a:pt x="5887" y="12518"/>
                </a:moveTo>
                <a:cubicBezTo>
                  <a:pt x="5883" y="12529"/>
                  <a:pt x="5880" y="12541"/>
                  <a:pt x="5880" y="12555"/>
                </a:cubicBezTo>
                <a:cubicBezTo>
                  <a:pt x="5880" y="12559"/>
                  <a:pt x="5881" y="12563"/>
                  <a:pt x="5881" y="12567"/>
                </a:cubicBezTo>
                <a:cubicBezTo>
                  <a:pt x="5884" y="12573"/>
                  <a:pt x="5887" y="12579"/>
                  <a:pt x="5888" y="12589"/>
                </a:cubicBezTo>
                <a:lnTo>
                  <a:pt x="5886" y="12589"/>
                </a:lnTo>
                <a:cubicBezTo>
                  <a:pt x="5893" y="12610"/>
                  <a:pt x="5906" y="12624"/>
                  <a:pt x="5921" y="12624"/>
                </a:cubicBezTo>
                <a:cubicBezTo>
                  <a:pt x="5933" y="12624"/>
                  <a:pt x="5943" y="12616"/>
                  <a:pt x="5950" y="12604"/>
                </a:cubicBezTo>
                <a:cubicBezTo>
                  <a:pt x="5940" y="12599"/>
                  <a:pt x="5931" y="12592"/>
                  <a:pt x="5921" y="12584"/>
                </a:cubicBezTo>
                <a:cubicBezTo>
                  <a:pt x="5913" y="12576"/>
                  <a:pt x="5906" y="12566"/>
                  <a:pt x="5900" y="12555"/>
                </a:cubicBezTo>
                <a:cubicBezTo>
                  <a:pt x="5894" y="12545"/>
                  <a:pt x="5890" y="12532"/>
                  <a:pt x="5887" y="12518"/>
                </a:cubicBezTo>
                <a:close/>
                <a:moveTo>
                  <a:pt x="13097" y="12531"/>
                </a:moveTo>
                <a:cubicBezTo>
                  <a:pt x="13086" y="12538"/>
                  <a:pt x="13075" y="12545"/>
                  <a:pt x="13064" y="12551"/>
                </a:cubicBezTo>
                <a:cubicBezTo>
                  <a:pt x="13062" y="12552"/>
                  <a:pt x="13060" y="12554"/>
                  <a:pt x="13058" y="12555"/>
                </a:cubicBezTo>
                <a:cubicBezTo>
                  <a:pt x="13045" y="12562"/>
                  <a:pt x="13033" y="12569"/>
                  <a:pt x="13020" y="12576"/>
                </a:cubicBezTo>
                <a:cubicBezTo>
                  <a:pt x="13026" y="12601"/>
                  <a:pt x="13041" y="12619"/>
                  <a:pt x="13058" y="12619"/>
                </a:cubicBezTo>
                <a:cubicBezTo>
                  <a:pt x="13081" y="12619"/>
                  <a:pt x="13099" y="12589"/>
                  <a:pt x="13099" y="12551"/>
                </a:cubicBezTo>
                <a:cubicBezTo>
                  <a:pt x="13099" y="12544"/>
                  <a:pt x="13098" y="12537"/>
                  <a:pt x="13097" y="12531"/>
                </a:cubicBezTo>
                <a:close/>
                <a:moveTo>
                  <a:pt x="17641" y="12595"/>
                </a:moveTo>
                <a:cubicBezTo>
                  <a:pt x="17642" y="12597"/>
                  <a:pt x="17644" y="12599"/>
                  <a:pt x="17645" y="12601"/>
                </a:cubicBezTo>
                <a:cubicBezTo>
                  <a:pt x="17645" y="12599"/>
                  <a:pt x="17645" y="12597"/>
                  <a:pt x="17646" y="12595"/>
                </a:cubicBezTo>
                <a:cubicBezTo>
                  <a:pt x="17644" y="12595"/>
                  <a:pt x="17643" y="12595"/>
                  <a:pt x="17641" y="12595"/>
                </a:cubicBezTo>
                <a:close/>
                <a:moveTo>
                  <a:pt x="12876" y="12608"/>
                </a:moveTo>
                <a:cubicBezTo>
                  <a:pt x="12875" y="12608"/>
                  <a:pt x="12874" y="12608"/>
                  <a:pt x="12873" y="12609"/>
                </a:cubicBezTo>
                <a:cubicBezTo>
                  <a:pt x="12867" y="12613"/>
                  <a:pt x="12863" y="12618"/>
                  <a:pt x="12859" y="12624"/>
                </a:cubicBezTo>
                <a:cubicBezTo>
                  <a:pt x="12865" y="12620"/>
                  <a:pt x="12871" y="12615"/>
                  <a:pt x="12876" y="12608"/>
                </a:cubicBezTo>
                <a:close/>
                <a:moveTo>
                  <a:pt x="4977" y="12659"/>
                </a:moveTo>
                <a:cubicBezTo>
                  <a:pt x="4955" y="12659"/>
                  <a:pt x="4936" y="12689"/>
                  <a:pt x="4936" y="12727"/>
                </a:cubicBezTo>
                <a:cubicBezTo>
                  <a:pt x="4936" y="12744"/>
                  <a:pt x="4940" y="12760"/>
                  <a:pt x="4946" y="12772"/>
                </a:cubicBezTo>
                <a:cubicBezTo>
                  <a:pt x="4947" y="12768"/>
                  <a:pt x="4948" y="12765"/>
                  <a:pt x="4949" y="12761"/>
                </a:cubicBezTo>
                <a:cubicBezTo>
                  <a:pt x="4950" y="12761"/>
                  <a:pt x="4962" y="12776"/>
                  <a:pt x="4977" y="12796"/>
                </a:cubicBezTo>
                <a:cubicBezTo>
                  <a:pt x="5000" y="12795"/>
                  <a:pt x="5018" y="12765"/>
                  <a:pt x="5018" y="12727"/>
                </a:cubicBezTo>
                <a:cubicBezTo>
                  <a:pt x="5018" y="12689"/>
                  <a:pt x="5000" y="12659"/>
                  <a:pt x="4977" y="12659"/>
                </a:cubicBezTo>
                <a:close/>
                <a:moveTo>
                  <a:pt x="5607" y="12659"/>
                </a:moveTo>
                <a:cubicBezTo>
                  <a:pt x="5584" y="12659"/>
                  <a:pt x="5566" y="12689"/>
                  <a:pt x="5566" y="12727"/>
                </a:cubicBezTo>
                <a:cubicBezTo>
                  <a:pt x="5566" y="12765"/>
                  <a:pt x="5584" y="12796"/>
                  <a:pt x="5607" y="12796"/>
                </a:cubicBezTo>
                <a:cubicBezTo>
                  <a:pt x="5629" y="12796"/>
                  <a:pt x="5648" y="12765"/>
                  <a:pt x="5648" y="12727"/>
                </a:cubicBezTo>
                <a:cubicBezTo>
                  <a:pt x="5648" y="12689"/>
                  <a:pt x="5629" y="12659"/>
                  <a:pt x="5607" y="12659"/>
                </a:cubicBezTo>
                <a:close/>
                <a:moveTo>
                  <a:pt x="5812" y="12659"/>
                </a:moveTo>
                <a:cubicBezTo>
                  <a:pt x="5799" y="12659"/>
                  <a:pt x="5788" y="12669"/>
                  <a:pt x="5781" y="12684"/>
                </a:cubicBezTo>
                <a:cubicBezTo>
                  <a:pt x="5785" y="12724"/>
                  <a:pt x="5803" y="12752"/>
                  <a:pt x="5805" y="12794"/>
                </a:cubicBezTo>
                <a:cubicBezTo>
                  <a:pt x="5807" y="12795"/>
                  <a:pt x="5810" y="12796"/>
                  <a:pt x="5812" y="12796"/>
                </a:cubicBezTo>
                <a:cubicBezTo>
                  <a:pt x="5835" y="12796"/>
                  <a:pt x="5853" y="12765"/>
                  <a:pt x="5853" y="12727"/>
                </a:cubicBezTo>
                <a:cubicBezTo>
                  <a:pt x="5853" y="12689"/>
                  <a:pt x="5835" y="12659"/>
                  <a:pt x="5812" y="12659"/>
                </a:cubicBezTo>
                <a:close/>
                <a:moveTo>
                  <a:pt x="6250" y="12659"/>
                </a:moveTo>
                <a:cubicBezTo>
                  <a:pt x="6237" y="12661"/>
                  <a:pt x="6225" y="12665"/>
                  <a:pt x="6224" y="12671"/>
                </a:cubicBezTo>
                <a:cubicBezTo>
                  <a:pt x="6217" y="12699"/>
                  <a:pt x="6207" y="12712"/>
                  <a:pt x="6195" y="12719"/>
                </a:cubicBezTo>
                <a:cubicBezTo>
                  <a:pt x="6195" y="12720"/>
                  <a:pt x="6195" y="12722"/>
                  <a:pt x="6195" y="12723"/>
                </a:cubicBezTo>
                <a:cubicBezTo>
                  <a:pt x="6195" y="12761"/>
                  <a:pt x="6214" y="12792"/>
                  <a:pt x="6236" y="12792"/>
                </a:cubicBezTo>
                <a:cubicBezTo>
                  <a:pt x="6259" y="12792"/>
                  <a:pt x="6277" y="12761"/>
                  <a:pt x="6277" y="12723"/>
                </a:cubicBezTo>
                <a:cubicBezTo>
                  <a:pt x="6277" y="12693"/>
                  <a:pt x="6266" y="12668"/>
                  <a:pt x="6250" y="12659"/>
                </a:cubicBezTo>
                <a:close/>
                <a:moveTo>
                  <a:pt x="9384" y="12659"/>
                </a:moveTo>
                <a:cubicBezTo>
                  <a:pt x="9361" y="12659"/>
                  <a:pt x="9343" y="12689"/>
                  <a:pt x="9343" y="12727"/>
                </a:cubicBezTo>
                <a:cubicBezTo>
                  <a:pt x="9343" y="12765"/>
                  <a:pt x="9361" y="12796"/>
                  <a:pt x="9384" y="12796"/>
                </a:cubicBezTo>
                <a:cubicBezTo>
                  <a:pt x="9406" y="12796"/>
                  <a:pt x="9425" y="12765"/>
                  <a:pt x="9425" y="12727"/>
                </a:cubicBezTo>
                <a:cubicBezTo>
                  <a:pt x="9425" y="12689"/>
                  <a:pt x="9406" y="12659"/>
                  <a:pt x="9384" y="12659"/>
                </a:cubicBezTo>
                <a:close/>
                <a:moveTo>
                  <a:pt x="9591" y="12659"/>
                </a:moveTo>
                <a:cubicBezTo>
                  <a:pt x="9568" y="12659"/>
                  <a:pt x="9550" y="12689"/>
                  <a:pt x="9550" y="12727"/>
                </a:cubicBezTo>
                <a:cubicBezTo>
                  <a:pt x="9550" y="12765"/>
                  <a:pt x="9568" y="12796"/>
                  <a:pt x="9591" y="12796"/>
                </a:cubicBezTo>
                <a:cubicBezTo>
                  <a:pt x="9614" y="12796"/>
                  <a:pt x="9632" y="12765"/>
                  <a:pt x="9632" y="12727"/>
                </a:cubicBezTo>
                <a:cubicBezTo>
                  <a:pt x="9632" y="12689"/>
                  <a:pt x="9614" y="12659"/>
                  <a:pt x="9591" y="12659"/>
                </a:cubicBezTo>
                <a:close/>
                <a:moveTo>
                  <a:pt x="9806" y="12659"/>
                </a:moveTo>
                <a:cubicBezTo>
                  <a:pt x="9783" y="12659"/>
                  <a:pt x="9765" y="12689"/>
                  <a:pt x="9765" y="12727"/>
                </a:cubicBezTo>
                <a:cubicBezTo>
                  <a:pt x="9765" y="12765"/>
                  <a:pt x="9783" y="12796"/>
                  <a:pt x="9806" y="12796"/>
                </a:cubicBezTo>
                <a:cubicBezTo>
                  <a:pt x="9828" y="12796"/>
                  <a:pt x="9847" y="12765"/>
                  <a:pt x="9847" y="12727"/>
                </a:cubicBezTo>
                <a:cubicBezTo>
                  <a:pt x="9847" y="12689"/>
                  <a:pt x="9828" y="12659"/>
                  <a:pt x="9806" y="12659"/>
                </a:cubicBezTo>
                <a:close/>
                <a:moveTo>
                  <a:pt x="10013" y="12659"/>
                </a:moveTo>
                <a:cubicBezTo>
                  <a:pt x="9990" y="12659"/>
                  <a:pt x="9972" y="12689"/>
                  <a:pt x="9972" y="12727"/>
                </a:cubicBezTo>
                <a:cubicBezTo>
                  <a:pt x="9972" y="12765"/>
                  <a:pt x="9990" y="12796"/>
                  <a:pt x="10013" y="12796"/>
                </a:cubicBezTo>
                <a:cubicBezTo>
                  <a:pt x="10036" y="12796"/>
                  <a:pt x="10054" y="12765"/>
                  <a:pt x="10054" y="12727"/>
                </a:cubicBezTo>
                <a:cubicBezTo>
                  <a:pt x="10054" y="12689"/>
                  <a:pt x="10036" y="12659"/>
                  <a:pt x="10013" y="12659"/>
                </a:cubicBezTo>
                <a:close/>
                <a:moveTo>
                  <a:pt x="10220" y="12659"/>
                </a:moveTo>
                <a:cubicBezTo>
                  <a:pt x="10198" y="12659"/>
                  <a:pt x="10179" y="12689"/>
                  <a:pt x="10179" y="12727"/>
                </a:cubicBezTo>
                <a:cubicBezTo>
                  <a:pt x="10179" y="12765"/>
                  <a:pt x="10198" y="12796"/>
                  <a:pt x="10220" y="12796"/>
                </a:cubicBezTo>
                <a:cubicBezTo>
                  <a:pt x="10243" y="12796"/>
                  <a:pt x="10261" y="12765"/>
                  <a:pt x="10261" y="12727"/>
                </a:cubicBezTo>
                <a:cubicBezTo>
                  <a:pt x="10261" y="12689"/>
                  <a:pt x="10243" y="12659"/>
                  <a:pt x="10220" y="12659"/>
                </a:cubicBezTo>
                <a:close/>
                <a:moveTo>
                  <a:pt x="10435" y="12659"/>
                </a:moveTo>
                <a:cubicBezTo>
                  <a:pt x="10413" y="12659"/>
                  <a:pt x="10394" y="12689"/>
                  <a:pt x="10394" y="12727"/>
                </a:cubicBezTo>
                <a:cubicBezTo>
                  <a:pt x="10394" y="12765"/>
                  <a:pt x="10413" y="12796"/>
                  <a:pt x="10435" y="12796"/>
                </a:cubicBezTo>
                <a:cubicBezTo>
                  <a:pt x="10458" y="12796"/>
                  <a:pt x="10476" y="12765"/>
                  <a:pt x="10476" y="12727"/>
                </a:cubicBezTo>
                <a:cubicBezTo>
                  <a:pt x="10476" y="12689"/>
                  <a:pt x="10458" y="12659"/>
                  <a:pt x="10435" y="12659"/>
                </a:cubicBezTo>
                <a:close/>
                <a:moveTo>
                  <a:pt x="10643" y="12659"/>
                </a:moveTo>
                <a:cubicBezTo>
                  <a:pt x="10620" y="12659"/>
                  <a:pt x="10602" y="12689"/>
                  <a:pt x="10602" y="12727"/>
                </a:cubicBezTo>
                <a:cubicBezTo>
                  <a:pt x="10602" y="12765"/>
                  <a:pt x="10620" y="12796"/>
                  <a:pt x="10643" y="12796"/>
                </a:cubicBezTo>
                <a:cubicBezTo>
                  <a:pt x="10665" y="12796"/>
                  <a:pt x="10684" y="12765"/>
                  <a:pt x="10684" y="12727"/>
                </a:cubicBezTo>
                <a:cubicBezTo>
                  <a:pt x="10684" y="12689"/>
                  <a:pt x="10665" y="12659"/>
                  <a:pt x="10643" y="12659"/>
                </a:cubicBezTo>
                <a:close/>
                <a:moveTo>
                  <a:pt x="10850" y="12659"/>
                </a:moveTo>
                <a:cubicBezTo>
                  <a:pt x="10827" y="12659"/>
                  <a:pt x="10809" y="12689"/>
                  <a:pt x="10809" y="12727"/>
                </a:cubicBezTo>
                <a:cubicBezTo>
                  <a:pt x="10809" y="12765"/>
                  <a:pt x="10827" y="12796"/>
                  <a:pt x="10850" y="12796"/>
                </a:cubicBezTo>
                <a:cubicBezTo>
                  <a:pt x="10873" y="12796"/>
                  <a:pt x="10891" y="12765"/>
                  <a:pt x="10891" y="12727"/>
                </a:cubicBezTo>
                <a:cubicBezTo>
                  <a:pt x="10891" y="12689"/>
                  <a:pt x="10873" y="12659"/>
                  <a:pt x="10850" y="12659"/>
                </a:cubicBezTo>
                <a:close/>
                <a:moveTo>
                  <a:pt x="11065" y="12659"/>
                </a:moveTo>
                <a:cubicBezTo>
                  <a:pt x="11042" y="12659"/>
                  <a:pt x="11024" y="12689"/>
                  <a:pt x="11024" y="12727"/>
                </a:cubicBezTo>
                <a:cubicBezTo>
                  <a:pt x="11024" y="12765"/>
                  <a:pt x="11042" y="12796"/>
                  <a:pt x="11065" y="12796"/>
                </a:cubicBezTo>
                <a:cubicBezTo>
                  <a:pt x="11087" y="12796"/>
                  <a:pt x="11106" y="12765"/>
                  <a:pt x="11106" y="12727"/>
                </a:cubicBezTo>
                <a:cubicBezTo>
                  <a:pt x="11106" y="12689"/>
                  <a:pt x="11087" y="12659"/>
                  <a:pt x="11065" y="12659"/>
                </a:cubicBezTo>
                <a:close/>
                <a:moveTo>
                  <a:pt x="11272" y="12659"/>
                </a:moveTo>
                <a:cubicBezTo>
                  <a:pt x="11249" y="12659"/>
                  <a:pt x="11231" y="12689"/>
                  <a:pt x="11231" y="12727"/>
                </a:cubicBezTo>
                <a:cubicBezTo>
                  <a:pt x="11231" y="12765"/>
                  <a:pt x="11249" y="12796"/>
                  <a:pt x="11272" y="12796"/>
                </a:cubicBezTo>
                <a:cubicBezTo>
                  <a:pt x="11295" y="12796"/>
                  <a:pt x="11313" y="12765"/>
                  <a:pt x="11313" y="12727"/>
                </a:cubicBezTo>
                <a:cubicBezTo>
                  <a:pt x="11313" y="12689"/>
                  <a:pt x="11295" y="12659"/>
                  <a:pt x="11272" y="12659"/>
                </a:cubicBezTo>
                <a:close/>
                <a:moveTo>
                  <a:pt x="11479" y="12659"/>
                </a:moveTo>
                <a:cubicBezTo>
                  <a:pt x="11457" y="12659"/>
                  <a:pt x="11438" y="12689"/>
                  <a:pt x="11438" y="12727"/>
                </a:cubicBezTo>
                <a:cubicBezTo>
                  <a:pt x="11438" y="12765"/>
                  <a:pt x="11457" y="12796"/>
                  <a:pt x="11479" y="12796"/>
                </a:cubicBezTo>
                <a:cubicBezTo>
                  <a:pt x="11502" y="12796"/>
                  <a:pt x="11520" y="12765"/>
                  <a:pt x="11520" y="12727"/>
                </a:cubicBezTo>
                <a:cubicBezTo>
                  <a:pt x="11520" y="12689"/>
                  <a:pt x="11502" y="12659"/>
                  <a:pt x="11479" y="12659"/>
                </a:cubicBezTo>
                <a:close/>
                <a:moveTo>
                  <a:pt x="11694" y="12659"/>
                </a:moveTo>
                <a:cubicBezTo>
                  <a:pt x="11672" y="12659"/>
                  <a:pt x="11653" y="12689"/>
                  <a:pt x="11653" y="12727"/>
                </a:cubicBezTo>
                <a:cubicBezTo>
                  <a:pt x="11653" y="12765"/>
                  <a:pt x="11672" y="12796"/>
                  <a:pt x="11694" y="12796"/>
                </a:cubicBezTo>
                <a:cubicBezTo>
                  <a:pt x="11717" y="12796"/>
                  <a:pt x="11735" y="12765"/>
                  <a:pt x="11735" y="12727"/>
                </a:cubicBezTo>
                <a:cubicBezTo>
                  <a:pt x="11735" y="12689"/>
                  <a:pt x="11717" y="12659"/>
                  <a:pt x="11694" y="12659"/>
                </a:cubicBezTo>
                <a:close/>
                <a:moveTo>
                  <a:pt x="11902" y="12659"/>
                </a:moveTo>
                <a:cubicBezTo>
                  <a:pt x="11879" y="12659"/>
                  <a:pt x="11861" y="12689"/>
                  <a:pt x="11861" y="12727"/>
                </a:cubicBezTo>
                <a:cubicBezTo>
                  <a:pt x="11861" y="12765"/>
                  <a:pt x="11879" y="12796"/>
                  <a:pt x="11902" y="12796"/>
                </a:cubicBezTo>
                <a:cubicBezTo>
                  <a:pt x="11924" y="12796"/>
                  <a:pt x="11943" y="12765"/>
                  <a:pt x="11943" y="12727"/>
                </a:cubicBezTo>
                <a:cubicBezTo>
                  <a:pt x="11943" y="12689"/>
                  <a:pt x="11924" y="12659"/>
                  <a:pt x="11902" y="12659"/>
                </a:cubicBezTo>
                <a:close/>
                <a:moveTo>
                  <a:pt x="12109" y="12659"/>
                </a:moveTo>
                <a:cubicBezTo>
                  <a:pt x="12086" y="12659"/>
                  <a:pt x="12068" y="12689"/>
                  <a:pt x="12068" y="12727"/>
                </a:cubicBezTo>
                <a:cubicBezTo>
                  <a:pt x="12068" y="12765"/>
                  <a:pt x="12086" y="12796"/>
                  <a:pt x="12109" y="12796"/>
                </a:cubicBezTo>
                <a:cubicBezTo>
                  <a:pt x="12132" y="12796"/>
                  <a:pt x="12150" y="12765"/>
                  <a:pt x="12150" y="12727"/>
                </a:cubicBezTo>
                <a:cubicBezTo>
                  <a:pt x="12150" y="12689"/>
                  <a:pt x="12132" y="12659"/>
                  <a:pt x="12109" y="12659"/>
                </a:cubicBezTo>
                <a:close/>
                <a:moveTo>
                  <a:pt x="12324" y="12659"/>
                </a:moveTo>
                <a:cubicBezTo>
                  <a:pt x="12301" y="12659"/>
                  <a:pt x="12283" y="12689"/>
                  <a:pt x="12283" y="12727"/>
                </a:cubicBezTo>
                <a:cubicBezTo>
                  <a:pt x="12283" y="12765"/>
                  <a:pt x="12301" y="12796"/>
                  <a:pt x="12324" y="12796"/>
                </a:cubicBezTo>
                <a:cubicBezTo>
                  <a:pt x="12346" y="12796"/>
                  <a:pt x="12365" y="12765"/>
                  <a:pt x="12365" y="12727"/>
                </a:cubicBezTo>
                <a:cubicBezTo>
                  <a:pt x="12365" y="12689"/>
                  <a:pt x="12346" y="12659"/>
                  <a:pt x="12324" y="12659"/>
                </a:cubicBezTo>
                <a:close/>
                <a:moveTo>
                  <a:pt x="12531" y="12659"/>
                </a:moveTo>
                <a:cubicBezTo>
                  <a:pt x="12508" y="12659"/>
                  <a:pt x="12490" y="12689"/>
                  <a:pt x="12490" y="12727"/>
                </a:cubicBezTo>
                <a:cubicBezTo>
                  <a:pt x="12490" y="12765"/>
                  <a:pt x="12508" y="12796"/>
                  <a:pt x="12531" y="12796"/>
                </a:cubicBezTo>
                <a:cubicBezTo>
                  <a:pt x="12554" y="12796"/>
                  <a:pt x="12572" y="12765"/>
                  <a:pt x="12572" y="12727"/>
                </a:cubicBezTo>
                <a:cubicBezTo>
                  <a:pt x="12572" y="12689"/>
                  <a:pt x="12554" y="12659"/>
                  <a:pt x="12531" y="12659"/>
                </a:cubicBezTo>
                <a:close/>
                <a:moveTo>
                  <a:pt x="12738" y="12659"/>
                </a:moveTo>
                <a:cubicBezTo>
                  <a:pt x="12716" y="12659"/>
                  <a:pt x="12697" y="12689"/>
                  <a:pt x="12697" y="12727"/>
                </a:cubicBezTo>
                <a:cubicBezTo>
                  <a:pt x="12697" y="12765"/>
                  <a:pt x="12716" y="12796"/>
                  <a:pt x="12738" y="12796"/>
                </a:cubicBezTo>
                <a:cubicBezTo>
                  <a:pt x="12761" y="12796"/>
                  <a:pt x="12779" y="12765"/>
                  <a:pt x="12779" y="12727"/>
                </a:cubicBezTo>
                <a:cubicBezTo>
                  <a:pt x="12779" y="12689"/>
                  <a:pt x="12761" y="12659"/>
                  <a:pt x="12738" y="12659"/>
                </a:cubicBezTo>
                <a:close/>
                <a:moveTo>
                  <a:pt x="12953" y="12659"/>
                </a:moveTo>
                <a:cubicBezTo>
                  <a:pt x="12931" y="12659"/>
                  <a:pt x="12912" y="12689"/>
                  <a:pt x="12912" y="12727"/>
                </a:cubicBezTo>
                <a:cubicBezTo>
                  <a:pt x="12912" y="12765"/>
                  <a:pt x="12931" y="12796"/>
                  <a:pt x="12953" y="12796"/>
                </a:cubicBezTo>
                <a:cubicBezTo>
                  <a:pt x="12976" y="12796"/>
                  <a:pt x="12994" y="12765"/>
                  <a:pt x="12994" y="12727"/>
                </a:cubicBezTo>
                <a:cubicBezTo>
                  <a:pt x="12994" y="12689"/>
                  <a:pt x="12976" y="12659"/>
                  <a:pt x="12953" y="12659"/>
                </a:cubicBezTo>
                <a:close/>
                <a:moveTo>
                  <a:pt x="13161" y="12659"/>
                </a:moveTo>
                <a:cubicBezTo>
                  <a:pt x="13138" y="12659"/>
                  <a:pt x="13120" y="12689"/>
                  <a:pt x="13120" y="12727"/>
                </a:cubicBezTo>
                <a:cubicBezTo>
                  <a:pt x="13120" y="12765"/>
                  <a:pt x="13138" y="12796"/>
                  <a:pt x="13161" y="12796"/>
                </a:cubicBezTo>
                <a:cubicBezTo>
                  <a:pt x="13168" y="12796"/>
                  <a:pt x="13175" y="12792"/>
                  <a:pt x="13181" y="12786"/>
                </a:cubicBezTo>
                <a:cubicBezTo>
                  <a:pt x="13187" y="12754"/>
                  <a:pt x="13192" y="12723"/>
                  <a:pt x="13196" y="12692"/>
                </a:cubicBezTo>
                <a:cubicBezTo>
                  <a:pt x="13188" y="12672"/>
                  <a:pt x="13176" y="12659"/>
                  <a:pt x="13161" y="12659"/>
                </a:cubicBezTo>
                <a:close/>
                <a:moveTo>
                  <a:pt x="14842" y="12659"/>
                </a:moveTo>
                <a:cubicBezTo>
                  <a:pt x="14819" y="12659"/>
                  <a:pt x="14801" y="12689"/>
                  <a:pt x="14801" y="12727"/>
                </a:cubicBezTo>
                <a:cubicBezTo>
                  <a:pt x="14801" y="12765"/>
                  <a:pt x="14819" y="12796"/>
                  <a:pt x="14842" y="12796"/>
                </a:cubicBezTo>
                <a:cubicBezTo>
                  <a:pt x="14864" y="12796"/>
                  <a:pt x="14883" y="12765"/>
                  <a:pt x="14883" y="12727"/>
                </a:cubicBezTo>
                <a:cubicBezTo>
                  <a:pt x="14883" y="12689"/>
                  <a:pt x="14864" y="12659"/>
                  <a:pt x="14842" y="12659"/>
                </a:cubicBezTo>
                <a:close/>
                <a:moveTo>
                  <a:pt x="16102" y="12659"/>
                </a:moveTo>
                <a:cubicBezTo>
                  <a:pt x="16101" y="12659"/>
                  <a:pt x="16100" y="12659"/>
                  <a:pt x="16098" y="12659"/>
                </a:cubicBezTo>
                <a:cubicBezTo>
                  <a:pt x="16098" y="12659"/>
                  <a:pt x="16098" y="12659"/>
                  <a:pt x="16098" y="12660"/>
                </a:cubicBezTo>
                <a:cubicBezTo>
                  <a:pt x="16095" y="12660"/>
                  <a:pt x="16092" y="12661"/>
                  <a:pt x="16089" y="12662"/>
                </a:cubicBezTo>
                <a:cubicBezTo>
                  <a:pt x="16090" y="12668"/>
                  <a:pt x="16092" y="12673"/>
                  <a:pt x="16095" y="12676"/>
                </a:cubicBezTo>
                <a:lnTo>
                  <a:pt x="16088" y="12676"/>
                </a:lnTo>
                <a:cubicBezTo>
                  <a:pt x="16088" y="12676"/>
                  <a:pt x="16084" y="12676"/>
                  <a:pt x="16084" y="12676"/>
                </a:cubicBezTo>
                <a:cubicBezTo>
                  <a:pt x="16080" y="12714"/>
                  <a:pt x="16077" y="12745"/>
                  <a:pt x="16075" y="12778"/>
                </a:cubicBezTo>
                <a:cubicBezTo>
                  <a:pt x="16082" y="12789"/>
                  <a:pt x="16092" y="12796"/>
                  <a:pt x="16102" y="12796"/>
                </a:cubicBezTo>
                <a:cubicBezTo>
                  <a:pt x="16118" y="12796"/>
                  <a:pt x="16132" y="12780"/>
                  <a:pt x="16138" y="12758"/>
                </a:cubicBezTo>
                <a:cubicBezTo>
                  <a:pt x="16124" y="12740"/>
                  <a:pt x="16112" y="12717"/>
                  <a:pt x="16112" y="12662"/>
                </a:cubicBezTo>
                <a:cubicBezTo>
                  <a:pt x="16112" y="12662"/>
                  <a:pt x="16112" y="12662"/>
                  <a:pt x="16112" y="12661"/>
                </a:cubicBezTo>
                <a:cubicBezTo>
                  <a:pt x="16109" y="12660"/>
                  <a:pt x="16105" y="12659"/>
                  <a:pt x="16102" y="12659"/>
                </a:cubicBezTo>
                <a:close/>
                <a:moveTo>
                  <a:pt x="16523" y="12659"/>
                </a:moveTo>
                <a:cubicBezTo>
                  <a:pt x="16500" y="12659"/>
                  <a:pt x="16482" y="12689"/>
                  <a:pt x="16482" y="12727"/>
                </a:cubicBezTo>
                <a:cubicBezTo>
                  <a:pt x="16482" y="12765"/>
                  <a:pt x="16500" y="12796"/>
                  <a:pt x="16523" y="12796"/>
                </a:cubicBezTo>
                <a:cubicBezTo>
                  <a:pt x="16525" y="12796"/>
                  <a:pt x="16528" y="12795"/>
                  <a:pt x="16530" y="12794"/>
                </a:cubicBezTo>
                <a:cubicBezTo>
                  <a:pt x="16535" y="12781"/>
                  <a:pt x="16538" y="12768"/>
                  <a:pt x="16538" y="12757"/>
                </a:cubicBezTo>
                <a:lnTo>
                  <a:pt x="16538" y="12710"/>
                </a:lnTo>
                <a:cubicBezTo>
                  <a:pt x="16538" y="12722"/>
                  <a:pt x="16538" y="12748"/>
                  <a:pt x="16545" y="12748"/>
                </a:cubicBezTo>
                <a:cubicBezTo>
                  <a:pt x="16554" y="12748"/>
                  <a:pt x="16559" y="12739"/>
                  <a:pt x="16564" y="12725"/>
                </a:cubicBezTo>
                <a:cubicBezTo>
                  <a:pt x="16563" y="12688"/>
                  <a:pt x="16545" y="12659"/>
                  <a:pt x="16523" y="12659"/>
                </a:cubicBezTo>
                <a:close/>
                <a:moveTo>
                  <a:pt x="17363" y="12659"/>
                </a:moveTo>
                <a:cubicBezTo>
                  <a:pt x="17351" y="12685"/>
                  <a:pt x="17335" y="12709"/>
                  <a:pt x="17319" y="12734"/>
                </a:cubicBezTo>
                <a:cubicBezTo>
                  <a:pt x="17320" y="12751"/>
                  <a:pt x="17325" y="12766"/>
                  <a:pt x="17332" y="12777"/>
                </a:cubicBezTo>
                <a:cubicBezTo>
                  <a:pt x="17340" y="12755"/>
                  <a:pt x="17347" y="12729"/>
                  <a:pt x="17351" y="12698"/>
                </a:cubicBezTo>
                <a:cubicBezTo>
                  <a:pt x="17364" y="12698"/>
                  <a:pt x="17376" y="12692"/>
                  <a:pt x="17382" y="12669"/>
                </a:cubicBezTo>
                <a:cubicBezTo>
                  <a:pt x="17376" y="12663"/>
                  <a:pt x="17370" y="12660"/>
                  <a:pt x="17363" y="12659"/>
                </a:cubicBezTo>
                <a:close/>
                <a:moveTo>
                  <a:pt x="17578" y="12659"/>
                </a:moveTo>
                <a:cubicBezTo>
                  <a:pt x="17576" y="12677"/>
                  <a:pt x="17574" y="12693"/>
                  <a:pt x="17574" y="12697"/>
                </a:cubicBezTo>
                <a:cubicBezTo>
                  <a:pt x="17569" y="12697"/>
                  <a:pt x="17557" y="12708"/>
                  <a:pt x="17557" y="12720"/>
                </a:cubicBezTo>
                <a:cubicBezTo>
                  <a:pt x="17557" y="12735"/>
                  <a:pt x="17570" y="12768"/>
                  <a:pt x="17581" y="12792"/>
                </a:cubicBezTo>
                <a:cubicBezTo>
                  <a:pt x="17590" y="12788"/>
                  <a:pt x="17597" y="12780"/>
                  <a:pt x="17603" y="12769"/>
                </a:cubicBezTo>
                <a:cubicBezTo>
                  <a:pt x="17602" y="12764"/>
                  <a:pt x="17601" y="12759"/>
                  <a:pt x="17601" y="12750"/>
                </a:cubicBezTo>
                <a:cubicBezTo>
                  <a:pt x="17601" y="12732"/>
                  <a:pt x="17605" y="12717"/>
                  <a:pt x="17609" y="12702"/>
                </a:cubicBezTo>
                <a:cubicBezTo>
                  <a:pt x="17604" y="12680"/>
                  <a:pt x="17593" y="12663"/>
                  <a:pt x="17578" y="12659"/>
                </a:cubicBezTo>
                <a:close/>
                <a:moveTo>
                  <a:pt x="5990" y="12684"/>
                </a:moveTo>
                <a:cubicBezTo>
                  <a:pt x="5984" y="12696"/>
                  <a:pt x="5980" y="12711"/>
                  <a:pt x="5980" y="12727"/>
                </a:cubicBezTo>
                <a:cubicBezTo>
                  <a:pt x="5980" y="12765"/>
                  <a:pt x="5999" y="12796"/>
                  <a:pt x="6021" y="12796"/>
                </a:cubicBezTo>
                <a:cubicBezTo>
                  <a:pt x="6044" y="12796"/>
                  <a:pt x="6062" y="12765"/>
                  <a:pt x="6062" y="12727"/>
                </a:cubicBezTo>
                <a:cubicBezTo>
                  <a:pt x="6062" y="12713"/>
                  <a:pt x="6059" y="12699"/>
                  <a:pt x="6055" y="12688"/>
                </a:cubicBezTo>
                <a:cubicBezTo>
                  <a:pt x="6055" y="12688"/>
                  <a:pt x="5994" y="12688"/>
                  <a:pt x="5994" y="12688"/>
                </a:cubicBezTo>
                <a:cubicBezTo>
                  <a:pt x="5993" y="12688"/>
                  <a:pt x="5991" y="12686"/>
                  <a:pt x="5990" y="12684"/>
                </a:cubicBezTo>
                <a:close/>
                <a:moveTo>
                  <a:pt x="6413" y="12684"/>
                </a:moveTo>
                <a:cubicBezTo>
                  <a:pt x="6407" y="12697"/>
                  <a:pt x="6402" y="12713"/>
                  <a:pt x="6402" y="12730"/>
                </a:cubicBezTo>
                <a:cubicBezTo>
                  <a:pt x="6402" y="12733"/>
                  <a:pt x="6403" y="12735"/>
                  <a:pt x="6403" y="12737"/>
                </a:cubicBezTo>
                <a:cubicBezTo>
                  <a:pt x="6408" y="12725"/>
                  <a:pt x="6411" y="12709"/>
                  <a:pt x="6413" y="12700"/>
                </a:cubicBezTo>
                <a:lnTo>
                  <a:pt x="6413" y="12684"/>
                </a:lnTo>
                <a:close/>
                <a:moveTo>
                  <a:pt x="17741" y="12723"/>
                </a:moveTo>
                <a:cubicBezTo>
                  <a:pt x="17741" y="12725"/>
                  <a:pt x="17741" y="12727"/>
                  <a:pt x="17741" y="12729"/>
                </a:cubicBezTo>
                <a:cubicBezTo>
                  <a:pt x="17741" y="12759"/>
                  <a:pt x="17753" y="12784"/>
                  <a:pt x="17769" y="12793"/>
                </a:cubicBezTo>
                <a:cubicBezTo>
                  <a:pt x="17764" y="12771"/>
                  <a:pt x="17760" y="12754"/>
                  <a:pt x="17757" y="12747"/>
                </a:cubicBezTo>
                <a:cubicBezTo>
                  <a:pt x="17752" y="12739"/>
                  <a:pt x="17747" y="12730"/>
                  <a:pt x="17741" y="12723"/>
                </a:cubicBezTo>
                <a:close/>
                <a:moveTo>
                  <a:pt x="5077" y="12838"/>
                </a:moveTo>
                <a:cubicBezTo>
                  <a:pt x="5054" y="12838"/>
                  <a:pt x="5036" y="12869"/>
                  <a:pt x="5036" y="12906"/>
                </a:cubicBezTo>
                <a:cubicBezTo>
                  <a:pt x="5036" y="12933"/>
                  <a:pt x="5045" y="12955"/>
                  <a:pt x="5058" y="12967"/>
                </a:cubicBezTo>
                <a:cubicBezTo>
                  <a:pt x="5060" y="12968"/>
                  <a:pt x="5062" y="12969"/>
                  <a:pt x="5064" y="12970"/>
                </a:cubicBezTo>
                <a:cubicBezTo>
                  <a:pt x="5064" y="12970"/>
                  <a:pt x="5064" y="12971"/>
                  <a:pt x="5064" y="12971"/>
                </a:cubicBezTo>
                <a:cubicBezTo>
                  <a:pt x="5068" y="12973"/>
                  <a:pt x="5072" y="12975"/>
                  <a:pt x="5077" y="12975"/>
                </a:cubicBezTo>
                <a:cubicBezTo>
                  <a:pt x="5100" y="12975"/>
                  <a:pt x="5118" y="12944"/>
                  <a:pt x="5118" y="12906"/>
                </a:cubicBezTo>
                <a:cubicBezTo>
                  <a:pt x="5118" y="12869"/>
                  <a:pt x="5100" y="12838"/>
                  <a:pt x="5077" y="12838"/>
                </a:cubicBezTo>
                <a:close/>
                <a:moveTo>
                  <a:pt x="5292" y="12838"/>
                </a:moveTo>
                <a:cubicBezTo>
                  <a:pt x="5269" y="12838"/>
                  <a:pt x="5251" y="12869"/>
                  <a:pt x="5251" y="12906"/>
                </a:cubicBezTo>
                <a:cubicBezTo>
                  <a:pt x="5251" y="12923"/>
                  <a:pt x="5255" y="12938"/>
                  <a:pt x="5261" y="12950"/>
                </a:cubicBezTo>
                <a:cubicBezTo>
                  <a:pt x="5271" y="12934"/>
                  <a:pt x="5283" y="12920"/>
                  <a:pt x="5292" y="12911"/>
                </a:cubicBezTo>
                <a:cubicBezTo>
                  <a:pt x="5294" y="12909"/>
                  <a:pt x="5295" y="12908"/>
                  <a:pt x="5297" y="12906"/>
                </a:cubicBezTo>
                <a:cubicBezTo>
                  <a:pt x="5300" y="12903"/>
                  <a:pt x="5304" y="12902"/>
                  <a:pt x="5306" y="12902"/>
                </a:cubicBezTo>
                <a:cubicBezTo>
                  <a:pt x="5310" y="12902"/>
                  <a:pt x="5313" y="12904"/>
                  <a:pt x="5316" y="12906"/>
                </a:cubicBezTo>
                <a:cubicBezTo>
                  <a:pt x="5322" y="12911"/>
                  <a:pt x="5326" y="12919"/>
                  <a:pt x="5331" y="12928"/>
                </a:cubicBezTo>
                <a:cubicBezTo>
                  <a:pt x="5332" y="12921"/>
                  <a:pt x="5333" y="12914"/>
                  <a:pt x="5333" y="12906"/>
                </a:cubicBezTo>
                <a:cubicBezTo>
                  <a:pt x="5333" y="12869"/>
                  <a:pt x="5315" y="12838"/>
                  <a:pt x="5292" y="12838"/>
                </a:cubicBezTo>
                <a:close/>
                <a:moveTo>
                  <a:pt x="5499" y="12838"/>
                </a:moveTo>
                <a:cubicBezTo>
                  <a:pt x="5497" y="12838"/>
                  <a:pt x="5496" y="12838"/>
                  <a:pt x="5494" y="12839"/>
                </a:cubicBezTo>
                <a:cubicBezTo>
                  <a:pt x="5482" y="12855"/>
                  <a:pt x="5462" y="12868"/>
                  <a:pt x="5461" y="12906"/>
                </a:cubicBezTo>
                <a:cubicBezTo>
                  <a:pt x="5461" y="12908"/>
                  <a:pt x="5461" y="12909"/>
                  <a:pt x="5461" y="12910"/>
                </a:cubicBezTo>
                <a:cubicBezTo>
                  <a:pt x="5460" y="12910"/>
                  <a:pt x="5459" y="12911"/>
                  <a:pt x="5458" y="12912"/>
                </a:cubicBezTo>
                <a:cubicBezTo>
                  <a:pt x="5460" y="12947"/>
                  <a:pt x="5477" y="12975"/>
                  <a:pt x="5499" y="12975"/>
                </a:cubicBezTo>
                <a:cubicBezTo>
                  <a:pt x="5522" y="12975"/>
                  <a:pt x="5540" y="12944"/>
                  <a:pt x="5540" y="12906"/>
                </a:cubicBezTo>
                <a:cubicBezTo>
                  <a:pt x="5540" y="12869"/>
                  <a:pt x="5522" y="12838"/>
                  <a:pt x="5499" y="12838"/>
                </a:cubicBezTo>
                <a:close/>
                <a:moveTo>
                  <a:pt x="5706" y="12838"/>
                </a:moveTo>
                <a:cubicBezTo>
                  <a:pt x="5684" y="12838"/>
                  <a:pt x="5665" y="12869"/>
                  <a:pt x="5665" y="12906"/>
                </a:cubicBezTo>
                <a:cubicBezTo>
                  <a:pt x="5665" y="12944"/>
                  <a:pt x="5684" y="12975"/>
                  <a:pt x="5706" y="12975"/>
                </a:cubicBezTo>
                <a:cubicBezTo>
                  <a:pt x="5729" y="12975"/>
                  <a:pt x="5747" y="12944"/>
                  <a:pt x="5747" y="12906"/>
                </a:cubicBezTo>
                <a:cubicBezTo>
                  <a:pt x="5747" y="12869"/>
                  <a:pt x="5729" y="12838"/>
                  <a:pt x="5706" y="12838"/>
                </a:cubicBezTo>
                <a:close/>
                <a:moveTo>
                  <a:pt x="5921" y="12838"/>
                </a:moveTo>
                <a:cubicBezTo>
                  <a:pt x="5899" y="12838"/>
                  <a:pt x="5880" y="12869"/>
                  <a:pt x="5880" y="12906"/>
                </a:cubicBezTo>
                <a:cubicBezTo>
                  <a:pt x="5880" y="12944"/>
                  <a:pt x="5899" y="12975"/>
                  <a:pt x="5921" y="12975"/>
                </a:cubicBezTo>
                <a:cubicBezTo>
                  <a:pt x="5944" y="12975"/>
                  <a:pt x="5962" y="12944"/>
                  <a:pt x="5962" y="12906"/>
                </a:cubicBezTo>
                <a:cubicBezTo>
                  <a:pt x="5962" y="12869"/>
                  <a:pt x="5944" y="12838"/>
                  <a:pt x="5921" y="12838"/>
                </a:cubicBezTo>
                <a:close/>
                <a:moveTo>
                  <a:pt x="6129" y="12838"/>
                </a:moveTo>
                <a:cubicBezTo>
                  <a:pt x="6106" y="12838"/>
                  <a:pt x="6088" y="12869"/>
                  <a:pt x="6088" y="12906"/>
                </a:cubicBezTo>
                <a:cubicBezTo>
                  <a:pt x="6088" y="12944"/>
                  <a:pt x="6106" y="12975"/>
                  <a:pt x="6129" y="12975"/>
                </a:cubicBezTo>
                <a:cubicBezTo>
                  <a:pt x="6151" y="12975"/>
                  <a:pt x="6170" y="12944"/>
                  <a:pt x="6170" y="12906"/>
                </a:cubicBezTo>
                <a:cubicBezTo>
                  <a:pt x="6170" y="12869"/>
                  <a:pt x="6151" y="12838"/>
                  <a:pt x="6129" y="12838"/>
                </a:cubicBezTo>
                <a:close/>
                <a:moveTo>
                  <a:pt x="6336" y="12838"/>
                </a:moveTo>
                <a:cubicBezTo>
                  <a:pt x="6313" y="12838"/>
                  <a:pt x="6295" y="12869"/>
                  <a:pt x="6295" y="12906"/>
                </a:cubicBezTo>
                <a:cubicBezTo>
                  <a:pt x="6295" y="12944"/>
                  <a:pt x="6313" y="12975"/>
                  <a:pt x="6336" y="12975"/>
                </a:cubicBezTo>
                <a:cubicBezTo>
                  <a:pt x="6359" y="12975"/>
                  <a:pt x="6377" y="12944"/>
                  <a:pt x="6377" y="12906"/>
                </a:cubicBezTo>
                <a:cubicBezTo>
                  <a:pt x="6377" y="12869"/>
                  <a:pt x="6359" y="12838"/>
                  <a:pt x="6336" y="12838"/>
                </a:cubicBezTo>
                <a:close/>
                <a:moveTo>
                  <a:pt x="9483" y="12838"/>
                </a:moveTo>
                <a:cubicBezTo>
                  <a:pt x="9461" y="12838"/>
                  <a:pt x="9442" y="12869"/>
                  <a:pt x="9442" y="12906"/>
                </a:cubicBezTo>
                <a:cubicBezTo>
                  <a:pt x="9442" y="12944"/>
                  <a:pt x="9461" y="12975"/>
                  <a:pt x="9483" y="12975"/>
                </a:cubicBezTo>
                <a:cubicBezTo>
                  <a:pt x="9506" y="12975"/>
                  <a:pt x="9524" y="12944"/>
                  <a:pt x="9524" y="12906"/>
                </a:cubicBezTo>
                <a:cubicBezTo>
                  <a:pt x="9524" y="12869"/>
                  <a:pt x="9506" y="12838"/>
                  <a:pt x="9483" y="12838"/>
                </a:cubicBezTo>
                <a:close/>
                <a:moveTo>
                  <a:pt x="9698" y="12838"/>
                </a:moveTo>
                <a:cubicBezTo>
                  <a:pt x="9676" y="12838"/>
                  <a:pt x="9657" y="12869"/>
                  <a:pt x="9657" y="12906"/>
                </a:cubicBezTo>
                <a:cubicBezTo>
                  <a:pt x="9657" y="12944"/>
                  <a:pt x="9676" y="12975"/>
                  <a:pt x="9698" y="12975"/>
                </a:cubicBezTo>
                <a:cubicBezTo>
                  <a:pt x="9721" y="12975"/>
                  <a:pt x="9739" y="12944"/>
                  <a:pt x="9739" y="12906"/>
                </a:cubicBezTo>
                <a:cubicBezTo>
                  <a:pt x="9739" y="12869"/>
                  <a:pt x="9721" y="12838"/>
                  <a:pt x="9698" y="12838"/>
                </a:cubicBezTo>
                <a:close/>
                <a:moveTo>
                  <a:pt x="9906" y="12838"/>
                </a:moveTo>
                <a:cubicBezTo>
                  <a:pt x="9883" y="12838"/>
                  <a:pt x="9865" y="12869"/>
                  <a:pt x="9865" y="12906"/>
                </a:cubicBezTo>
                <a:cubicBezTo>
                  <a:pt x="9865" y="12944"/>
                  <a:pt x="9883" y="12975"/>
                  <a:pt x="9906" y="12975"/>
                </a:cubicBezTo>
                <a:cubicBezTo>
                  <a:pt x="9928" y="12975"/>
                  <a:pt x="9947" y="12944"/>
                  <a:pt x="9947" y="12906"/>
                </a:cubicBezTo>
                <a:cubicBezTo>
                  <a:pt x="9947" y="12869"/>
                  <a:pt x="9928" y="12838"/>
                  <a:pt x="9906" y="12838"/>
                </a:cubicBezTo>
                <a:close/>
                <a:moveTo>
                  <a:pt x="10121" y="12838"/>
                </a:moveTo>
                <a:cubicBezTo>
                  <a:pt x="10098" y="12838"/>
                  <a:pt x="10080" y="12869"/>
                  <a:pt x="10080" y="12906"/>
                </a:cubicBezTo>
                <a:cubicBezTo>
                  <a:pt x="10080" y="12944"/>
                  <a:pt x="10098" y="12975"/>
                  <a:pt x="10121" y="12975"/>
                </a:cubicBezTo>
                <a:cubicBezTo>
                  <a:pt x="10143" y="12975"/>
                  <a:pt x="10162" y="12944"/>
                  <a:pt x="10162" y="12906"/>
                </a:cubicBezTo>
                <a:cubicBezTo>
                  <a:pt x="10162" y="12869"/>
                  <a:pt x="10143" y="12838"/>
                  <a:pt x="10121" y="12838"/>
                </a:cubicBezTo>
                <a:close/>
                <a:moveTo>
                  <a:pt x="10328" y="12838"/>
                </a:moveTo>
                <a:cubicBezTo>
                  <a:pt x="10305" y="12838"/>
                  <a:pt x="10287" y="12869"/>
                  <a:pt x="10287" y="12906"/>
                </a:cubicBezTo>
                <a:cubicBezTo>
                  <a:pt x="10287" y="12944"/>
                  <a:pt x="10305" y="12975"/>
                  <a:pt x="10328" y="12975"/>
                </a:cubicBezTo>
                <a:cubicBezTo>
                  <a:pt x="10351" y="12975"/>
                  <a:pt x="10369" y="12944"/>
                  <a:pt x="10369" y="12906"/>
                </a:cubicBezTo>
                <a:cubicBezTo>
                  <a:pt x="10369" y="12869"/>
                  <a:pt x="10351" y="12838"/>
                  <a:pt x="10328" y="12838"/>
                </a:cubicBezTo>
                <a:close/>
                <a:moveTo>
                  <a:pt x="10535" y="12838"/>
                </a:moveTo>
                <a:cubicBezTo>
                  <a:pt x="10513" y="12838"/>
                  <a:pt x="10494" y="12869"/>
                  <a:pt x="10494" y="12906"/>
                </a:cubicBezTo>
                <a:cubicBezTo>
                  <a:pt x="10494" y="12944"/>
                  <a:pt x="10513" y="12975"/>
                  <a:pt x="10535" y="12975"/>
                </a:cubicBezTo>
                <a:cubicBezTo>
                  <a:pt x="10558" y="12975"/>
                  <a:pt x="10576" y="12944"/>
                  <a:pt x="10576" y="12906"/>
                </a:cubicBezTo>
                <a:cubicBezTo>
                  <a:pt x="10576" y="12869"/>
                  <a:pt x="10558" y="12838"/>
                  <a:pt x="10535" y="12838"/>
                </a:cubicBezTo>
                <a:close/>
                <a:moveTo>
                  <a:pt x="10750" y="12838"/>
                </a:moveTo>
                <a:cubicBezTo>
                  <a:pt x="10727" y="12838"/>
                  <a:pt x="10709" y="12869"/>
                  <a:pt x="10709" y="12906"/>
                </a:cubicBezTo>
                <a:cubicBezTo>
                  <a:pt x="10709" y="12944"/>
                  <a:pt x="10727" y="12975"/>
                  <a:pt x="10750" y="12975"/>
                </a:cubicBezTo>
                <a:cubicBezTo>
                  <a:pt x="10773" y="12975"/>
                  <a:pt x="10791" y="12944"/>
                  <a:pt x="10791" y="12906"/>
                </a:cubicBezTo>
                <a:cubicBezTo>
                  <a:pt x="10791" y="12869"/>
                  <a:pt x="10773" y="12838"/>
                  <a:pt x="10750" y="12838"/>
                </a:cubicBezTo>
                <a:close/>
                <a:moveTo>
                  <a:pt x="10957" y="12838"/>
                </a:moveTo>
                <a:cubicBezTo>
                  <a:pt x="10935" y="12838"/>
                  <a:pt x="10916" y="12869"/>
                  <a:pt x="10916" y="12906"/>
                </a:cubicBezTo>
                <a:cubicBezTo>
                  <a:pt x="10916" y="12944"/>
                  <a:pt x="10935" y="12975"/>
                  <a:pt x="10957" y="12975"/>
                </a:cubicBezTo>
                <a:cubicBezTo>
                  <a:pt x="10980" y="12975"/>
                  <a:pt x="10998" y="12944"/>
                  <a:pt x="10998" y="12906"/>
                </a:cubicBezTo>
                <a:cubicBezTo>
                  <a:pt x="10998" y="12869"/>
                  <a:pt x="10980" y="12838"/>
                  <a:pt x="10957" y="12838"/>
                </a:cubicBezTo>
                <a:close/>
                <a:moveTo>
                  <a:pt x="11165" y="12838"/>
                </a:moveTo>
                <a:cubicBezTo>
                  <a:pt x="11142" y="12838"/>
                  <a:pt x="11124" y="12869"/>
                  <a:pt x="11124" y="12906"/>
                </a:cubicBezTo>
                <a:cubicBezTo>
                  <a:pt x="11124" y="12944"/>
                  <a:pt x="11142" y="12975"/>
                  <a:pt x="11165" y="12975"/>
                </a:cubicBezTo>
                <a:cubicBezTo>
                  <a:pt x="11187" y="12975"/>
                  <a:pt x="11206" y="12944"/>
                  <a:pt x="11206" y="12906"/>
                </a:cubicBezTo>
                <a:cubicBezTo>
                  <a:pt x="11206" y="12869"/>
                  <a:pt x="11187" y="12838"/>
                  <a:pt x="11165" y="12838"/>
                </a:cubicBezTo>
                <a:close/>
                <a:moveTo>
                  <a:pt x="11380" y="12838"/>
                </a:moveTo>
                <a:cubicBezTo>
                  <a:pt x="11357" y="12838"/>
                  <a:pt x="11339" y="12869"/>
                  <a:pt x="11339" y="12906"/>
                </a:cubicBezTo>
                <a:cubicBezTo>
                  <a:pt x="11339" y="12944"/>
                  <a:pt x="11357" y="12975"/>
                  <a:pt x="11380" y="12975"/>
                </a:cubicBezTo>
                <a:cubicBezTo>
                  <a:pt x="11402" y="12975"/>
                  <a:pt x="11421" y="12944"/>
                  <a:pt x="11421" y="12906"/>
                </a:cubicBezTo>
                <a:cubicBezTo>
                  <a:pt x="11421" y="12869"/>
                  <a:pt x="11402" y="12838"/>
                  <a:pt x="11380" y="12838"/>
                </a:cubicBezTo>
                <a:close/>
                <a:moveTo>
                  <a:pt x="11587" y="12838"/>
                </a:moveTo>
                <a:cubicBezTo>
                  <a:pt x="11564" y="12838"/>
                  <a:pt x="11546" y="12869"/>
                  <a:pt x="11546" y="12906"/>
                </a:cubicBezTo>
                <a:cubicBezTo>
                  <a:pt x="11546" y="12944"/>
                  <a:pt x="11564" y="12975"/>
                  <a:pt x="11587" y="12975"/>
                </a:cubicBezTo>
                <a:cubicBezTo>
                  <a:pt x="11610" y="12975"/>
                  <a:pt x="11628" y="12944"/>
                  <a:pt x="11628" y="12906"/>
                </a:cubicBezTo>
                <a:cubicBezTo>
                  <a:pt x="11628" y="12869"/>
                  <a:pt x="11610" y="12838"/>
                  <a:pt x="11587" y="12838"/>
                </a:cubicBezTo>
                <a:close/>
                <a:moveTo>
                  <a:pt x="11794" y="12838"/>
                </a:moveTo>
                <a:cubicBezTo>
                  <a:pt x="11771" y="12838"/>
                  <a:pt x="11753" y="12869"/>
                  <a:pt x="11753" y="12906"/>
                </a:cubicBezTo>
                <a:cubicBezTo>
                  <a:pt x="11753" y="12944"/>
                  <a:pt x="11771" y="12975"/>
                  <a:pt x="11794" y="12975"/>
                </a:cubicBezTo>
                <a:cubicBezTo>
                  <a:pt x="11817" y="12975"/>
                  <a:pt x="11835" y="12944"/>
                  <a:pt x="11835" y="12906"/>
                </a:cubicBezTo>
                <a:cubicBezTo>
                  <a:pt x="11835" y="12869"/>
                  <a:pt x="11817" y="12838"/>
                  <a:pt x="11794" y="12838"/>
                </a:cubicBezTo>
                <a:close/>
                <a:moveTo>
                  <a:pt x="12009" y="12838"/>
                </a:moveTo>
                <a:cubicBezTo>
                  <a:pt x="11986" y="12838"/>
                  <a:pt x="11968" y="12869"/>
                  <a:pt x="11968" y="12906"/>
                </a:cubicBezTo>
                <a:cubicBezTo>
                  <a:pt x="11968" y="12944"/>
                  <a:pt x="11986" y="12975"/>
                  <a:pt x="12009" y="12975"/>
                </a:cubicBezTo>
                <a:cubicBezTo>
                  <a:pt x="12032" y="12975"/>
                  <a:pt x="12050" y="12944"/>
                  <a:pt x="12050" y="12906"/>
                </a:cubicBezTo>
                <a:cubicBezTo>
                  <a:pt x="12050" y="12869"/>
                  <a:pt x="12032" y="12838"/>
                  <a:pt x="12009" y="12838"/>
                </a:cubicBezTo>
                <a:close/>
                <a:moveTo>
                  <a:pt x="12216" y="12838"/>
                </a:moveTo>
                <a:cubicBezTo>
                  <a:pt x="12194" y="12838"/>
                  <a:pt x="12175" y="12869"/>
                  <a:pt x="12175" y="12906"/>
                </a:cubicBezTo>
                <a:cubicBezTo>
                  <a:pt x="12175" y="12944"/>
                  <a:pt x="12194" y="12975"/>
                  <a:pt x="12216" y="12975"/>
                </a:cubicBezTo>
                <a:cubicBezTo>
                  <a:pt x="12239" y="12975"/>
                  <a:pt x="12257" y="12944"/>
                  <a:pt x="12257" y="12906"/>
                </a:cubicBezTo>
                <a:cubicBezTo>
                  <a:pt x="12257" y="12869"/>
                  <a:pt x="12239" y="12838"/>
                  <a:pt x="12216" y="12838"/>
                </a:cubicBezTo>
                <a:close/>
                <a:moveTo>
                  <a:pt x="12424" y="12838"/>
                </a:moveTo>
                <a:cubicBezTo>
                  <a:pt x="12401" y="12838"/>
                  <a:pt x="12383" y="12869"/>
                  <a:pt x="12383" y="12906"/>
                </a:cubicBezTo>
                <a:cubicBezTo>
                  <a:pt x="12383" y="12944"/>
                  <a:pt x="12401" y="12975"/>
                  <a:pt x="12424" y="12975"/>
                </a:cubicBezTo>
                <a:cubicBezTo>
                  <a:pt x="12446" y="12975"/>
                  <a:pt x="12465" y="12944"/>
                  <a:pt x="12465" y="12906"/>
                </a:cubicBezTo>
                <a:cubicBezTo>
                  <a:pt x="12465" y="12869"/>
                  <a:pt x="12446" y="12838"/>
                  <a:pt x="12424" y="12838"/>
                </a:cubicBezTo>
                <a:close/>
                <a:moveTo>
                  <a:pt x="12639" y="12838"/>
                </a:moveTo>
                <a:cubicBezTo>
                  <a:pt x="12616" y="12838"/>
                  <a:pt x="12598" y="12869"/>
                  <a:pt x="12598" y="12906"/>
                </a:cubicBezTo>
                <a:cubicBezTo>
                  <a:pt x="12598" y="12944"/>
                  <a:pt x="12616" y="12975"/>
                  <a:pt x="12639" y="12975"/>
                </a:cubicBezTo>
                <a:cubicBezTo>
                  <a:pt x="12661" y="12975"/>
                  <a:pt x="12680" y="12944"/>
                  <a:pt x="12680" y="12906"/>
                </a:cubicBezTo>
                <a:cubicBezTo>
                  <a:pt x="12680" y="12869"/>
                  <a:pt x="12661" y="12838"/>
                  <a:pt x="12639" y="12838"/>
                </a:cubicBezTo>
                <a:close/>
                <a:moveTo>
                  <a:pt x="12846" y="12838"/>
                </a:moveTo>
                <a:cubicBezTo>
                  <a:pt x="12823" y="12838"/>
                  <a:pt x="12805" y="12869"/>
                  <a:pt x="12805" y="12906"/>
                </a:cubicBezTo>
                <a:cubicBezTo>
                  <a:pt x="12805" y="12944"/>
                  <a:pt x="12823" y="12975"/>
                  <a:pt x="12846" y="12975"/>
                </a:cubicBezTo>
                <a:cubicBezTo>
                  <a:pt x="12868" y="12975"/>
                  <a:pt x="12887" y="12944"/>
                  <a:pt x="12887" y="12906"/>
                </a:cubicBezTo>
                <a:cubicBezTo>
                  <a:pt x="12887" y="12869"/>
                  <a:pt x="12868" y="12838"/>
                  <a:pt x="12846" y="12838"/>
                </a:cubicBezTo>
                <a:close/>
                <a:moveTo>
                  <a:pt x="13053" y="12838"/>
                </a:moveTo>
                <a:cubicBezTo>
                  <a:pt x="13030" y="12838"/>
                  <a:pt x="13012" y="12869"/>
                  <a:pt x="13012" y="12906"/>
                </a:cubicBezTo>
                <a:cubicBezTo>
                  <a:pt x="13012" y="12944"/>
                  <a:pt x="13030" y="12975"/>
                  <a:pt x="13053" y="12975"/>
                </a:cubicBezTo>
                <a:cubicBezTo>
                  <a:pt x="13076" y="12975"/>
                  <a:pt x="13094" y="12944"/>
                  <a:pt x="13094" y="12906"/>
                </a:cubicBezTo>
                <a:cubicBezTo>
                  <a:pt x="13094" y="12869"/>
                  <a:pt x="13076" y="12838"/>
                  <a:pt x="13053" y="12838"/>
                </a:cubicBezTo>
                <a:close/>
                <a:moveTo>
                  <a:pt x="14755" y="12838"/>
                </a:moveTo>
                <a:cubicBezTo>
                  <a:pt x="14755" y="12840"/>
                  <a:pt x="14756" y="12842"/>
                  <a:pt x="14756" y="12845"/>
                </a:cubicBezTo>
                <a:cubicBezTo>
                  <a:pt x="14758" y="12857"/>
                  <a:pt x="14765" y="12888"/>
                  <a:pt x="14775" y="12888"/>
                </a:cubicBezTo>
                <a:cubicBezTo>
                  <a:pt x="14776" y="12892"/>
                  <a:pt x="14777" y="12896"/>
                  <a:pt x="14778" y="12900"/>
                </a:cubicBezTo>
                <a:cubicBezTo>
                  <a:pt x="14778" y="12903"/>
                  <a:pt x="14778" y="12905"/>
                  <a:pt x="14779" y="12907"/>
                </a:cubicBezTo>
                <a:cubicBezTo>
                  <a:pt x="14779" y="12905"/>
                  <a:pt x="14779" y="12903"/>
                  <a:pt x="14779" y="12900"/>
                </a:cubicBezTo>
                <a:cubicBezTo>
                  <a:pt x="14779" y="12872"/>
                  <a:pt x="14769" y="12849"/>
                  <a:pt x="14755" y="12838"/>
                </a:cubicBezTo>
                <a:close/>
                <a:moveTo>
                  <a:pt x="14956" y="12838"/>
                </a:moveTo>
                <a:cubicBezTo>
                  <a:pt x="14953" y="12860"/>
                  <a:pt x="14950" y="12881"/>
                  <a:pt x="14948" y="12902"/>
                </a:cubicBezTo>
                <a:cubicBezTo>
                  <a:pt x="14946" y="12916"/>
                  <a:pt x="14944" y="12930"/>
                  <a:pt x="14942" y="12944"/>
                </a:cubicBezTo>
                <a:cubicBezTo>
                  <a:pt x="14941" y="12953"/>
                  <a:pt x="14940" y="12961"/>
                  <a:pt x="14939" y="12970"/>
                </a:cubicBezTo>
                <a:cubicBezTo>
                  <a:pt x="14940" y="12970"/>
                  <a:pt x="14941" y="12971"/>
                  <a:pt x="14942" y="12971"/>
                </a:cubicBezTo>
                <a:cubicBezTo>
                  <a:pt x="14965" y="12971"/>
                  <a:pt x="14983" y="12940"/>
                  <a:pt x="14983" y="12902"/>
                </a:cubicBezTo>
                <a:cubicBezTo>
                  <a:pt x="14983" y="12872"/>
                  <a:pt x="14972" y="12847"/>
                  <a:pt x="14956" y="12838"/>
                </a:cubicBezTo>
                <a:close/>
                <a:moveTo>
                  <a:pt x="17270" y="12838"/>
                </a:moveTo>
                <a:cubicBezTo>
                  <a:pt x="17268" y="12844"/>
                  <a:pt x="17266" y="12849"/>
                  <a:pt x="17265" y="12856"/>
                </a:cubicBezTo>
                <a:lnTo>
                  <a:pt x="17278" y="12857"/>
                </a:lnTo>
                <a:cubicBezTo>
                  <a:pt x="17279" y="12856"/>
                  <a:pt x="17281" y="12854"/>
                  <a:pt x="17282" y="12853"/>
                </a:cubicBezTo>
                <a:cubicBezTo>
                  <a:pt x="17278" y="12847"/>
                  <a:pt x="17274" y="12842"/>
                  <a:pt x="17270" y="12838"/>
                </a:cubicBezTo>
                <a:close/>
                <a:moveTo>
                  <a:pt x="17679" y="12838"/>
                </a:moveTo>
                <a:cubicBezTo>
                  <a:pt x="17677" y="12844"/>
                  <a:pt x="17675" y="12851"/>
                  <a:pt x="17675" y="12862"/>
                </a:cubicBezTo>
                <a:cubicBezTo>
                  <a:pt x="17675" y="12862"/>
                  <a:pt x="17675" y="12862"/>
                  <a:pt x="17675" y="12862"/>
                </a:cubicBezTo>
                <a:cubicBezTo>
                  <a:pt x="17664" y="12865"/>
                  <a:pt x="17658" y="12882"/>
                  <a:pt x="17657" y="12906"/>
                </a:cubicBezTo>
                <a:cubicBezTo>
                  <a:pt x="17657" y="12907"/>
                  <a:pt x="17657" y="12908"/>
                  <a:pt x="17657" y="12910"/>
                </a:cubicBezTo>
                <a:cubicBezTo>
                  <a:pt x="17653" y="12909"/>
                  <a:pt x="17649" y="12909"/>
                  <a:pt x="17645" y="12909"/>
                </a:cubicBezTo>
                <a:cubicBezTo>
                  <a:pt x="17643" y="12909"/>
                  <a:pt x="17642" y="12908"/>
                  <a:pt x="17641" y="12906"/>
                </a:cubicBezTo>
                <a:cubicBezTo>
                  <a:pt x="17638" y="12902"/>
                  <a:pt x="17637" y="12896"/>
                  <a:pt x="17635" y="12889"/>
                </a:cubicBezTo>
                <a:cubicBezTo>
                  <a:pt x="17634" y="12894"/>
                  <a:pt x="17634" y="12900"/>
                  <a:pt x="17634" y="12906"/>
                </a:cubicBezTo>
                <a:cubicBezTo>
                  <a:pt x="17634" y="12943"/>
                  <a:pt x="17652" y="12974"/>
                  <a:pt x="17675" y="12974"/>
                </a:cubicBezTo>
                <a:cubicBezTo>
                  <a:pt x="17697" y="12974"/>
                  <a:pt x="17716" y="12943"/>
                  <a:pt x="17716" y="12906"/>
                </a:cubicBezTo>
                <a:cubicBezTo>
                  <a:pt x="17716" y="12870"/>
                  <a:pt x="17700" y="12842"/>
                  <a:pt x="17679" y="12838"/>
                </a:cubicBezTo>
                <a:close/>
                <a:moveTo>
                  <a:pt x="16185" y="12851"/>
                </a:moveTo>
                <a:cubicBezTo>
                  <a:pt x="16174" y="12863"/>
                  <a:pt x="16167" y="12883"/>
                  <a:pt x="16167" y="12907"/>
                </a:cubicBezTo>
                <a:cubicBezTo>
                  <a:pt x="16167" y="12938"/>
                  <a:pt x="16180" y="12964"/>
                  <a:pt x="16197" y="12972"/>
                </a:cubicBezTo>
                <a:cubicBezTo>
                  <a:pt x="16193" y="12951"/>
                  <a:pt x="16190" y="12927"/>
                  <a:pt x="16188" y="12907"/>
                </a:cubicBezTo>
                <a:cubicBezTo>
                  <a:pt x="16186" y="12893"/>
                  <a:pt x="16184" y="12881"/>
                  <a:pt x="16182" y="12872"/>
                </a:cubicBezTo>
                <a:lnTo>
                  <a:pt x="16186" y="12872"/>
                </a:lnTo>
                <a:cubicBezTo>
                  <a:pt x="16186" y="12864"/>
                  <a:pt x="16185" y="12857"/>
                  <a:pt x="16185" y="12851"/>
                </a:cubicBezTo>
                <a:close/>
                <a:moveTo>
                  <a:pt x="5180" y="13004"/>
                </a:moveTo>
                <a:cubicBezTo>
                  <a:pt x="5169" y="13004"/>
                  <a:pt x="5159" y="13012"/>
                  <a:pt x="5151" y="13025"/>
                </a:cubicBezTo>
                <a:cubicBezTo>
                  <a:pt x="5166" y="13062"/>
                  <a:pt x="5184" y="13107"/>
                  <a:pt x="5209" y="13107"/>
                </a:cubicBezTo>
                <a:cubicBezTo>
                  <a:pt x="5212" y="13107"/>
                  <a:pt x="5214" y="13105"/>
                  <a:pt x="5217" y="13104"/>
                </a:cubicBezTo>
                <a:cubicBezTo>
                  <a:pt x="5220" y="13094"/>
                  <a:pt x="5221" y="13084"/>
                  <a:pt x="5221" y="13073"/>
                </a:cubicBezTo>
                <a:cubicBezTo>
                  <a:pt x="5221" y="13035"/>
                  <a:pt x="5203" y="13004"/>
                  <a:pt x="5180" y="13004"/>
                </a:cubicBezTo>
                <a:close/>
                <a:moveTo>
                  <a:pt x="5393" y="13004"/>
                </a:moveTo>
                <a:cubicBezTo>
                  <a:pt x="5378" y="13004"/>
                  <a:pt x="5366" y="13017"/>
                  <a:pt x="5358" y="13036"/>
                </a:cubicBezTo>
                <a:cubicBezTo>
                  <a:pt x="5362" y="13040"/>
                  <a:pt x="5365" y="13043"/>
                  <a:pt x="5366" y="13046"/>
                </a:cubicBezTo>
                <a:cubicBezTo>
                  <a:pt x="5367" y="13047"/>
                  <a:pt x="5369" y="13044"/>
                  <a:pt x="5372" y="13041"/>
                </a:cubicBezTo>
                <a:cubicBezTo>
                  <a:pt x="5370" y="13049"/>
                  <a:pt x="5368" y="13058"/>
                  <a:pt x="5368" y="13068"/>
                </a:cubicBezTo>
                <a:cubicBezTo>
                  <a:pt x="5368" y="13106"/>
                  <a:pt x="5378" y="13122"/>
                  <a:pt x="5387" y="13140"/>
                </a:cubicBezTo>
                <a:cubicBezTo>
                  <a:pt x="5389" y="13140"/>
                  <a:pt x="5391" y="13141"/>
                  <a:pt x="5393" y="13141"/>
                </a:cubicBezTo>
                <a:cubicBezTo>
                  <a:pt x="5416" y="13141"/>
                  <a:pt x="5434" y="13111"/>
                  <a:pt x="5434" y="13073"/>
                </a:cubicBezTo>
                <a:cubicBezTo>
                  <a:pt x="5434" y="13035"/>
                  <a:pt x="5416" y="13004"/>
                  <a:pt x="5393" y="13004"/>
                </a:cubicBezTo>
                <a:close/>
                <a:moveTo>
                  <a:pt x="5607" y="13004"/>
                </a:moveTo>
                <a:cubicBezTo>
                  <a:pt x="5584" y="13004"/>
                  <a:pt x="5566" y="13035"/>
                  <a:pt x="5566" y="13073"/>
                </a:cubicBezTo>
                <a:cubicBezTo>
                  <a:pt x="5566" y="13111"/>
                  <a:pt x="5584" y="13141"/>
                  <a:pt x="5607" y="13141"/>
                </a:cubicBezTo>
                <a:cubicBezTo>
                  <a:pt x="5629" y="13141"/>
                  <a:pt x="5648" y="13111"/>
                  <a:pt x="5648" y="13073"/>
                </a:cubicBezTo>
                <a:cubicBezTo>
                  <a:pt x="5648" y="13035"/>
                  <a:pt x="5629" y="13004"/>
                  <a:pt x="5607" y="13004"/>
                </a:cubicBezTo>
                <a:close/>
                <a:moveTo>
                  <a:pt x="5814" y="13004"/>
                </a:moveTo>
                <a:cubicBezTo>
                  <a:pt x="5791" y="13004"/>
                  <a:pt x="5773" y="13035"/>
                  <a:pt x="5773" y="13073"/>
                </a:cubicBezTo>
                <a:cubicBezTo>
                  <a:pt x="5773" y="13111"/>
                  <a:pt x="5791" y="13141"/>
                  <a:pt x="5814" y="13141"/>
                </a:cubicBezTo>
                <a:cubicBezTo>
                  <a:pt x="5837" y="13141"/>
                  <a:pt x="5855" y="13111"/>
                  <a:pt x="5855" y="13073"/>
                </a:cubicBezTo>
                <a:cubicBezTo>
                  <a:pt x="5855" y="13035"/>
                  <a:pt x="5837" y="13004"/>
                  <a:pt x="5814" y="13004"/>
                </a:cubicBezTo>
                <a:close/>
                <a:moveTo>
                  <a:pt x="6021" y="13004"/>
                </a:moveTo>
                <a:cubicBezTo>
                  <a:pt x="5999" y="13004"/>
                  <a:pt x="5980" y="13035"/>
                  <a:pt x="5980" y="13073"/>
                </a:cubicBezTo>
                <a:cubicBezTo>
                  <a:pt x="5980" y="13111"/>
                  <a:pt x="5999" y="13141"/>
                  <a:pt x="6021" y="13141"/>
                </a:cubicBezTo>
                <a:cubicBezTo>
                  <a:pt x="6044" y="13141"/>
                  <a:pt x="6062" y="13111"/>
                  <a:pt x="6062" y="13073"/>
                </a:cubicBezTo>
                <a:cubicBezTo>
                  <a:pt x="6062" y="13035"/>
                  <a:pt x="6044" y="13004"/>
                  <a:pt x="6021" y="13004"/>
                </a:cubicBezTo>
                <a:close/>
                <a:moveTo>
                  <a:pt x="6236" y="13004"/>
                </a:moveTo>
                <a:cubicBezTo>
                  <a:pt x="6214" y="13004"/>
                  <a:pt x="6195" y="13035"/>
                  <a:pt x="6195" y="13073"/>
                </a:cubicBezTo>
                <a:cubicBezTo>
                  <a:pt x="6195" y="13111"/>
                  <a:pt x="6214" y="13141"/>
                  <a:pt x="6236" y="13141"/>
                </a:cubicBezTo>
                <a:cubicBezTo>
                  <a:pt x="6259" y="13141"/>
                  <a:pt x="6277" y="13111"/>
                  <a:pt x="6277" y="13073"/>
                </a:cubicBezTo>
                <a:cubicBezTo>
                  <a:pt x="6277" y="13035"/>
                  <a:pt x="6259" y="13004"/>
                  <a:pt x="6236" y="13004"/>
                </a:cubicBezTo>
                <a:close/>
                <a:moveTo>
                  <a:pt x="6443" y="13004"/>
                </a:moveTo>
                <a:cubicBezTo>
                  <a:pt x="6421" y="13004"/>
                  <a:pt x="6402" y="13035"/>
                  <a:pt x="6402" y="13073"/>
                </a:cubicBezTo>
                <a:cubicBezTo>
                  <a:pt x="6402" y="13111"/>
                  <a:pt x="6421" y="13141"/>
                  <a:pt x="6443" y="13141"/>
                </a:cubicBezTo>
                <a:cubicBezTo>
                  <a:pt x="6466" y="13141"/>
                  <a:pt x="6484" y="13111"/>
                  <a:pt x="6484" y="13073"/>
                </a:cubicBezTo>
                <a:cubicBezTo>
                  <a:pt x="6484" y="13035"/>
                  <a:pt x="6466" y="13004"/>
                  <a:pt x="6443" y="13004"/>
                </a:cubicBezTo>
                <a:close/>
                <a:moveTo>
                  <a:pt x="9379" y="13004"/>
                </a:moveTo>
                <a:cubicBezTo>
                  <a:pt x="9371" y="13004"/>
                  <a:pt x="9364" y="13008"/>
                  <a:pt x="9358" y="13015"/>
                </a:cubicBezTo>
                <a:cubicBezTo>
                  <a:pt x="9371" y="13050"/>
                  <a:pt x="9388" y="13086"/>
                  <a:pt x="9408" y="13121"/>
                </a:cubicBezTo>
                <a:cubicBezTo>
                  <a:pt x="9416" y="13109"/>
                  <a:pt x="9420" y="13092"/>
                  <a:pt x="9420" y="13073"/>
                </a:cubicBezTo>
                <a:cubicBezTo>
                  <a:pt x="9420" y="13035"/>
                  <a:pt x="9402" y="13004"/>
                  <a:pt x="9379" y="13004"/>
                </a:cubicBezTo>
                <a:close/>
                <a:moveTo>
                  <a:pt x="9591" y="13004"/>
                </a:moveTo>
                <a:cubicBezTo>
                  <a:pt x="9568" y="13004"/>
                  <a:pt x="9550" y="13035"/>
                  <a:pt x="9550" y="13073"/>
                </a:cubicBezTo>
                <a:cubicBezTo>
                  <a:pt x="9550" y="13111"/>
                  <a:pt x="9568" y="13141"/>
                  <a:pt x="9591" y="13141"/>
                </a:cubicBezTo>
                <a:cubicBezTo>
                  <a:pt x="9614" y="13141"/>
                  <a:pt x="9632" y="13111"/>
                  <a:pt x="9632" y="13073"/>
                </a:cubicBezTo>
                <a:cubicBezTo>
                  <a:pt x="9632" y="13035"/>
                  <a:pt x="9614" y="13004"/>
                  <a:pt x="9591" y="13004"/>
                </a:cubicBezTo>
                <a:close/>
                <a:moveTo>
                  <a:pt x="9806" y="13004"/>
                </a:moveTo>
                <a:cubicBezTo>
                  <a:pt x="9783" y="13004"/>
                  <a:pt x="9765" y="13035"/>
                  <a:pt x="9765" y="13073"/>
                </a:cubicBezTo>
                <a:cubicBezTo>
                  <a:pt x="9765" y="13111"/>
                  <a:pt x="9783" y="13141"/>
                  <a:pt x="9806" y="13141"/>
                </a:cubicBezTo>
                <a:cubicBezTo>
                  <a:pt x="9828" y="13141"/>
                  <a:pt x="9847" y="13111"/>
                  <a:pt x="9847" y="13073"/>
                </a:cubicBezTo>
                <a:cubicBezTo>
                  <a:pt x="9847" y="13035"/>
                  <a:pt x="9828" y="13004"/>
                  <a:pt x="9806" y="13004"/>
                </a:cubicBezTo>
                <a:close/>
                <a:moveTo>
                  <a:pt x="10013" y="13004"/>
                </a:moveTo>
                <a:cubicBezTo>
                  <a:pt x="9990" y="13004"/>
                  <a:pt x="9972" y="13035"/>
                  <a:pt x="9972" y="13073"/>
                </a:cubicBezTo>
                <a:cubicBezTo>
                  <a:pt x="9972" y="13111"/>
                  <a:pt x="9990" y="13141"/>
                  <a:pt x="10013" y="13141"/>
                </a:cubicBezTo>
                <a:cubicBezTo>
                  <a:pt x="10036" y="13141"/>
                  <a:pt x="10054" y="13111"/>
                  <a:pt x="10054" y="13073"/>
                </a:cubicBezTo>
                <a:cubicBezTo>
                  <a:pt x="10054" y="13035"/>
                  <a:pt x="10036" y="13004"/>
                  <a:pt x="10013" y="13004"/>
                </a:cubicBezTo>
                <a:close/>
                <a:moveTo>
                  <a:pt x="10220" y="13004"/>
                </a:moveTo>
                <a:cubicBezTo>
                  <a:pt x="10198" y="13004"/>
                  <a:pt x="10179" y="13035"/>
                  <a:pt x="10179" y="13073"/>
                </a:cubicBezTo>
                <a:cubicBezTo>
                  <a:pt x="10179" y="13111"/>
                  <a:pt x="10198" y="13141"/>
                  <a:pt x="10220" y="13141"/>
                </a:cubicBezTo>
                <a:cubicBezTo>
                  <a:pt x="10243" y="13141"/>
                  <a:pt x="10261" y="13111"/>
                  <a:pt x="10261" y="13073"/>
                </a:cubicBezTo>
                <a:cubicBezTo>
                  <a:pt x="10261" y="13035"/>
                  <a:pt x="10243" y="13004"/>
                  <a:pt x="10220" y="13004"/>
                </a:cubicBezTo>
                <a:close/>
                <a:moveTo>
                  <a:pt x="10435" y="13004"/>
                </a:moveTo>
                <a:cubicBezTo>
                  <a:pt x="10413" y="13004"/>
                  <a:pt x="10394" y="13035"/>
                  <a:pt x="10394" y="13073"/>
                </a:cubicBezTo>
                <a:cubicBezTo>
                  <a:pt x="10394" y="13111"/>
                  <a:pt x="10413" y="13141"/>
                  <a:pt x="10435" y="13141"/>
                </a:cubicBezTo>
                <a:cubicBezTo>
                  <a:pt x="10458" y="13141"/>
                  <a:pt x="10476" y="13111"/>
                  <a:pt x="10476" y="13073"/>
                </a:cubicBezTo>
                <a:cubicBezTo>
                  <a:pt x="10476" y="13035"/>
                  <a:pt x="10458" y="13004"/>
                  <a:pt x="10435" y="13004"/>
                </a:cubicBezTo>
                <a:close/>
                <a:moveTo>
                  <a:pt x="10643" y="13004"/>
                </a:moveTo>
                <a:cubicBezTo>
                  <a:pt x="10620" y="13004"/>
                  <a:pt x="10602" y="13035"/>
                  <a:pt x="10602" y="13073"/>
                </a:cubicBezTo>
                <a:cubicBezTo>
                  <a:pt x="10602" y="13111"/>
                  <a:pt x="10620" y="13141"/>
                  <a:pt x="10643" y="13141"/>
                </a:cubicBezTo>
                <a:cubicBezTo>
                  <a:pt x="10665" y="13141"/>
                  <a:pt x="10684" y="13111"/>
                  <a:pt x="10684" y="13073"/>
                </a:cubicBezTo>
                <a:cubicBezTo>
                  <a:pt x="10684" y="13035"/>
                  <a:pt x="10665" y="13004"/>
                  <a:pt x="10643" y="13004"/>
                </a:cubicBezTo>
                <a:close/>
                <a:moveTo>
                  <a:pt x="10850" y="13004"/>
                </a:moveTo>
                <a:cubicBezTo>
                  <a:pt x="10827" y="13004"/>
                  <a:pt x="10809" y="13035"/>
                  <a:pt x="10809" y="13073"/>
                </a:cubicBezTo>
                <a:cubicBezTo>
                  <a:pt x="10809" y="13111"/>
                  <a:pt x="10827" y="13141"/>
                  <a:pt x="10850" y="13141"/>
                </a:cubicBezTo>
                <a:cubicBezTo>
                  <a:pt x="10873" y="13141"/>
                  <a:pt x="10891" y="13111"/>
                  <a:pt x="10891" y="13073"/>
                </a:cubicBezTo>
                <a:cubicBezTo>
                  <a:pt x="10891" y="13035"/>
                  <a:pt x="10873" y="13004"/>
                  <a:pt x="10850" y="13004"/>
                </a:cubicBezTo>
                <a:close/>
                <a:moveTo>
                  <a:pt x="11065" y="13004"/>
                </a:moveTo>
                <a:cubicBezTo>
                  <a:pt x="11042" y="13004"/>
                  <a:pt x="11024" y="13035"/>
                  <a:pt x="11024" y="13073"/>
                </a:cubicBezTo>
                <a:cubicBezTo>
                  <a:pt x="11024" y="13111"/>
                  <a:pt x="11042" y="13141"/>
                  <a:pt x="11065" y="13141"/>
                </a:cubicBezTo>
                <a:cubicBezTo>
                  <a:pt x="11087" y="13141"/>
                  <a:pt x="11106" y="13111"/>
                  <a:pt x="11106" y="13073"/>
                </a:cubicBezTo>
                <a:cubicBezTo>
                  <a:pt x="11106" y="13035"/>
                  <a:pt x="11087" y="13004"/>
                  <a:pt x="11065" y="13004"/>
                </a:cubicBezTo>
                <a:close/>
                <a:moveTo>
                  <a:pt x="11272" y="13004"/>
                </a:moveTo>
                <a:cubicBezTo>
                  <a:pt x="11249" y="13004"/>
                  <a:pt x="11231" y="13035"/>
                  <a:pt x="11231" y="13073"/>
                </a:cubicBezTo>
                <a:cubicBezTo>
                  <a:pt x="11231" y="13111"/>
                  <a:pt x="11249" y="13141"/>
                  <a:pt x="11272" y="13141"/>
                </a:cubicBezTo>
                <a:cubicBezTo>
                  <a:pt x="11295" y="13141"/>
                  <a:pt x="11313" y="13111"/>
                  <a:pt x="11313" y="13073"/>
                </a:cubicBezTo>
                <a:cubicBezTo>
                  <a:pt x="11313" y="13035"/>
                  <a:pt x="11295" y="13004"/>
                  <a:pt x="11272" y="13004"/>
                </a:cubicBezTo>
                <a:close/>
                <a:moveTo>
                  <a:pt x="11479" y="13004"/>
                </a:moveTo>
                <a:cubicBezTo>
                  <a:pt x="11457" y="13004"/>
                  <a:pt x="11438" y="13035"/>
                  <a:pt x="11438" y="13073"/>
                </a:cubicBezTo>
                <a:cubicBezTo>
                  <a:pt x="11438" y="13111"/>
                  <a:pt x="11457" y="13141"/>
                  <a:pt x="11479" y="13141"/>
                </a:cubicBezTo>
                <a:cubicBezTo>
                  <a:pt x="11502" y="13141"/>
                  <a:pt x="11520" y="13111"/>
                  <a:pt x="11520" y="13073"/>
                </a:cubicBezTo>
                <a:cubicBezTo>
                  <a:pt x="11520" y="13035"/>
                  <a:pt x="11502" y="13004"/>
                  <a:pt x="11479" y="13004"/>
                </a:cubicBezTo>
                <a:close/>
                <a:moveTo>
                  <a:pt x="11694" y="13004"/>
                </a:moveTo>
                <a:cubicBezTo>
                  <a:pt x="11672" y="13004"/>
                  <a:pt x="11653" y="13035"/>
                  <a:pt x="11653" y="13073"/>
                </a:cubicBezTo>
                <a:cubicBezTo>
                  <a:pt x="11653" y="13111"/>
                  <a:pt x="11672" y="13141"/>
                  <a:pt x="11694" y="13141"/>
                </a:cubicBezTo>
                <a:cubicBezTo>
                  <a:pt x="11717" y="13141"/>
                  <a:pt x="11735" y="13111"/>
                  <a:pt x="11735" y="13073"/>
                </a:cubicBezTo>
                <a:cubicBezTo>
                  <a:pt x="11735" y="13035"/>
                  <a:pt x="11717" y="13004"/>
                  <a:pt x="11694" y="13004"/>
                </a:cubicBezTo>
                <a:close/>
                <a:moveTo>
                  <a:pt x="11902" y="13004"/>
                </a:moveTo>
                <a:cubicBezTo>
                  <a:pt x="11879" y="13004"/>
                  <a:pt x="11861" y="13035"/>
                  <a:pt x="11861" y="13073"/>
                </a:cubicBezTo>
                <a:cubicBezTo>
                  <a:pt x="11861" y="13111"/>
                  <a:pt x="11879" y="13141"/>
                  <a:pt x="11902" y="13141"/>
                </a:cubicBezTo>
                <a:cubicBezTo>
                  <a:pt x="11924" y="13141"/>
                  <a:pt x="11943" y="13111"/>
                  <a:pt x="11943" y="13073"/>
                </a:cubicBezTo>
                <a:cubicBezTo>
                  <a:pt x="11943" y="13035"/>
                  <a:pt x="11924" y="13004"/>
                  <a:pt x="11902" y="13004"/>
                </a:cubicBezTo>
                <a:close/>
                <a:moveTo>
                  <a:pt x="12109" y="13004"/>
                </a:moveTo>
                <a:cubicBezTo>
                  <a:pt x="12086" y="13004"/>
                  <a:pt x="12068" y="13035"/>
                  <a:pt x="12068" y="13073"/>
                </a:cubicBezTo>
                <a:cubicBezTo>
                  <a:pt x="12068" y="13111"/>
                  <a:pt x="12086" y="13141"/>
                  <a:pt x="12109" y="13141"/>
                </a:cubicBezTo>
                <a:cubicBezTo>
                  <a:pt x="12132" y="13141"/>
                  <a:pt x="12150" y="13111"/>
                  <a:pt x="12150" y="13073"/>
                </a:cubicBezTo>
                <a:cubicBezTo>
                  <a:pt x="12150" y="13035"/>
                  <a:pt x="12132" y="13004"/>
                  <a:pt x="12109" y="13004"/>
                </a:cubicBezTo>
                <a:close/>
                <a:moveTo>
                  <a:pt x="12324" y="13004"/>
                </a:moveTo>
                <a:cubicBezTo>
                  <a:pt x="12301" y="13004"/>
                  <a:pt x="12283" y="13035"/>
                  <a:pt x="12283" y="13073"/>
                </a:cubicBezTo>
                <a:cubicBezTo>
                  <a:pt x="12283" y="13111"/>
                  <a:pt x="12301" y="13141"/>
                  <a:pt x="12324" y="13141"/>
                </a:cubicBezTo>
                <a:cubicBezTo>
                  <a:pt x="12346" y="13141"/>
                  <a:pt x="12365" y="13111"/>
                  <a:pt x="12365" y="13073"/>
                </a:cubicBezTo>
                <a:cubicBezTo>
                  <a:pt x="12365" y="13035"/>
                  <a:pt x="12346" y="13004"/>
                  <a:pt x="12324" y="13004"/>
                </a:cubicBezTo>
                <a:close/>
                <a:moveTo>
                  <a:pt x="12531" y="13004"/>
                </a:moveTo>
                <a:cubicBezTo>
                  <a:pt x="12508" y="13004"/>
                  <a:pt x="12490" y="13035"/>
                  <a:pt x="12490" y="13073"/>
                </a:cubicBezTo>
                <a:cubicBezTo>
                  <a:pt x="12490" y="13111"/>
                  <a:pt x="12508" y="13141"/>
                  <a:pt x="12531" y="13141"/>
                </a:cubicBezTo>
                <a:cubicBezTo>
                  <a:pt x="12554" y="13141"/>
                  <a:pt x="12572" y="13111"/>
                  <a:pt x="12572" y="13073"/>
                </a:cubicBezTo>
                <a:cubicBezTo>
                  <a:pt x="12572" y="13035"/>
                  <a:pt x="12554" y="13004"/>
                  <a:pt x="12531" y="13004"/>
                </a:cubicBezTo>
                <a:close/>
                <a:moveTo>
                  <a:pt x="12738" y="13004"/>
                </a:moveTo>
                <a:cubicBezTo>
                  <a:pt x="12716" y="13004"/>
                  <a:pt x="12697" y="13035"/>
                  <a:pt x="12697" y="13073"/>
                </a:cubicBezTo>
                <a:cubicBezTo>
                  <a:pt x="12697" y="13111"/>
                  <a:pt x="12716" y="13141"/>
                  <a:pt x="12738" y="13141"/>
                </a:cubicBezTo>
                <a:cubicBezTo>
                  <a:pt x="12761" y="13141"/>
                  <a:pt x="12779" y="13111"/>
                  <a:pt x="12779" y="13073"/>
                </a:cubicBezTo>
                <a:cubicBezTo>
                  <a:pt x="12779" y="13035"/>
                  <a:pt x="12761" y="13004"/>
                  <a:pt x="12738" y="13004"/>
                </a:cubicBezTo>
                <a:close/>
                <a:moveTo>
                  <a:pt x="12953" y="13004"/>
                </a:moveTo>
                <a:cubicBezTo>
                  <a:pt x="12931" y="13004"/>
                  <a:pt x="12912" y="13035"/>
                  <a:pt x="12912" y="13073"/>
                </a:cubicBezTo>
                <a:cubicBezTo>
                  <a:pt x="12912" y="13111"/>
                  <a:pt x="12931" y="13141"/>
                  <a:pt x="12953" y="13141"/>
                </a:cubicBezTo>
                <a:cubicBezTo>
                  <a:pt x="12976" y="13141"/>
                  <a:pt x="12994" y="13111"/>
                  <a:pt x="12994" y="13073"/>
                </a:cubicBezTo>
                <a:cubicBezTo>
                  <a:pt x="12994" y="13035"/>
                  <a:pt x="12976" y="13004"/>
                  <a:pt x="12953" y="13004"/>
                </a:cubicBezTo>
                <a:close/>
                <a:moveTo>
                  <a:pt x="15049" y="13004"/>
                </a:moveTo>
                <a:cubicBezTo>
                  <a:pt x="15026" y="13004"/>
                  <a:pt x="15008" y="13035"/>
                  <a:pt x="15008" y="13073"/>
                </a:cubicBezTo>
                <a:cubicBezTo>
                  <a:pt x="15008" y="13103"/>
                  <a:pt x="15020" y="13129"/>
                  <a:pt x="15036" y="13138"/>
                </a:cubicBezTo>
                <a:cubicBezTo>
                  <a:pt x="15048" y="13103"/>
                  <a:pt x="15055" y="13060"/>
                  <a:pt x="15055" y="13021"/>
                </a:cubicBezTo>
                <a:cubicBezTo>
                  <a:pt x="15055" y="13015"/>
                  <a:pt x="15055" y="13010"/>
                  <a:pt x="15055" y="13005"/>
                </a:cubicBezTo>
                <a:cubicBezTo>
                  <a:pt x="15053" y="13005"/>
                  <a:pt x="15051" y="13004"/>
                  <a:pt x="15049" y="13004"/>
                </a:cubicBezTo>
                <a:close/>
                <a:moveTo>
                  <a:pt x="17569" y="13004"/>
                </a:moveTo>
                <a:cubicBezTo>
                  <a:pt x="17556" y="13005"/>
                  <a:pt x="17544" y="13017"/>
                  <a:pt x="17537" y="13035"/>
                </a:cubicBezTo>
                <a:cubicBezTo>
                  <a:pt x="17538" y="13041"/>
                  <a:pt x="17540" y="13048"/>
                  <a:pt x="17540" y="13053"/>
                </a:cubicBezTo>
                <a:cubicBezTo>
                  <a:pt x="17540" y="13060"/>
                  <a:pt x="17536" y="13082"/>
                  <a:pt x="17534" y="13101"/>
                </a:cubicBezTo>
                <a:cubicBezTo>
                  <a:pt x="17537" y="13113"/>
                  <a:pt x="17542" y="13122"/>
                  <a:pt x="17548" y="13129"/>
                </a:cubicBezTo>
                <a:cubicBezTo>
                  <a:pt x="17558" y="13106"/>
                  <a:pt x="17560" y="13044"/>
                  <a:pt x="17569" y="13004"/>
                </a:cubicBezTo>
                <a:close/>
                <a:moveTo>
                  <a:pt x="17778" y="13004"/>
                </a:moveTo>
                <a:cubicBezTo>
                  <a:pt x="17762" y="13004"/>
                  <a:pt x="17748" y="13020"/>
                  <a:pt x="17741" y="13044"/>
                </a:cubicBezTo>
                <a:cubicBezTo>
                  <a:pt x="17745" y="13054"/>
                  <a:pt x="17750" y="13061"/>
                  <a:pt x="17751" y="13072"/>
                </a:cubicBezTo>
                <a:lnTo>
                  <a:pt x="17750" y="13063"/>
                </a:lnTo>
                <a:cubicBezTo>
                  <a:pt x="17753" y="13079"/>
                  <a:pt x="17761" y="13119"/>
                  <a:pt x="17768" y="13139"/>
                </a:cubicBezTo>
                <a:cubicBezTo>
                  <a:pt x="17770" y="13140"/>
                  <a:pt x="17772" y="13140"/>
                  <a:pt x="17775" y="13140"/>
                </a:cubicBezTo>
                <a:cubicBezTo>
                  <a:pt x="17778" y="13085"/>
                  <a:pt x="17798" y="13064"/>
                  <a:pt x="17799" y="13025"/>
                </a:cubicBezTo>
                <a:cubicBezTo>
                  <a:pt x="17799" y="13023"/>
                  <a:pt x="17799" y="13018"/>
                  <a:pt x="17798" y="13014"/>
                </a:cubicBezTo>
                <a:cubicBezTo>
                  <a:pt x="17792" y="13008"/>
                  <a:pt x="17785" y="13004"/>
                  <a:pt x="17778" y="13004"/>
                </a:cubicBezTo>
                <a:close/>
                <a:moveTo>
                  <a:pt x="17189" y="13081"/>
                </a:moveTo>
                <a:cubicBezTo>
                  <a:pt x="17178" y="13097"/>
                  <a:pt x="17168" y="13121"/>
                  <a:pt x="17158" y="13148"/>
                </a:cubicBezTo>
                <a:cubicBezTo>
                  <a:pt x="17175" y="13141"/>
                  <a:pt x="17189" y="13114"/>
                  <a:pt x="17189" y="13082"/>
                </a:cubicBezTo>
                <a:cubicBezTo>
                  <a:pt x="17189" y="13082"/>
                  <a:pt x="17189" y="13081"/>
                  <a:pt x="17189" y="13081"/>
                </a:cubicBezTo>
                <a:close/>
                <a:moveTo>
                  <a:pt x="16267" y="13094"/>
                </a:moveTo>
                <a:cubicBezTo>
                  <a:pt x="16271" y="13124"/>
                  <a:pt x="16288" y="13148"/>
                  <a:pt x="16307" y="13148"/>
                </a:cubicBezTo>
                <a:cubicBezTo>
                  <a:pt x="16310" y="13148"/>
                  <a:pt x="16312" y="13147"/>
                  <a:pt x="16314" y="13146"/>
                </a:cubicBezTo>
                <a:cubicBezTo>
                  <a:pt x="16299" y="13127"/>
                  <a:pt x="16283" y="13111"/>
                  <a:pt x="16267" y="13094"/>
                </a:cubicBezTo>
                <a:close/>
                <a:moveTo>
                  <a:pt x="5499" y="13184"/>
                </a:moveTo>
                <a:cubicBezTo>
                  <a:pt x="5477" y="13184"/>
                  <a:pt x="5458" y="13214"/>
                  <a:pt x="5458" y="13252"/>
                </a:cubicBezTo>
                <a:cubicBezTo>
                  <a:pt x="5458" y="13290"/>
                  <a:pt x="5477" y="13320"/>
                  <a:pt x="5499" y="13320"/>
                </a:cubicBezTo>
                <a:cubicBezTo>
                  <a:pt x="5522" y="13320"/>
                  <a:pt x="5540" y="13290"/>
                  <a:pt x="5540" y="13252"/>
                </a:cubicBezTo>
                <a:cubicBezTo>
                  <a:pt x="5540" y="13214"/>
                  <a:pt x="5522" y="13184"/>
                  <a:pt x="5499" y="13184"/>
                </a:cubicBezTo>
                <a:close/>
                <a:moveTo>
                  <a:pt x="5706" y="13184"/>
                </a:moveTo>
                <a:cubicBezTo>
                  <a:pt x="5684" y="13184"/>
                  <a:pt x="5665" y="13214"/>
                  <a:pt x="5665" y="13252"/>
                </a:cubicBezTo>
                <a:cubicBezTo>
                  <a:pt x="5665" y="13290"/>
                  <a:pt x="5684" y="13320"/>
                  <a:pt x="5706" y="13320"/>
                </a:cubicBezTo>
                <a:cubicBezTo>
                  <a:pt x="5729" y="13320"/>
                  <a:pt x="5747" y="13290"/>
                  <a:pt x="5747" y="13252"/>
                </a:cubicBezTo>
                <a:cubicBezTo>
                  <a:pt x="5747" y="13214"/>
                  <a:pt x="5729" y="13184"/>
                  <a:pt x="5706" y="13184"/>
                </a:cubicBezTo>
                <a:close/>
                <a:moveTo>
                  <a:pt x="5921" y="13184"/>
                </a:moveTo>
                <a:cubicBezTo>
                  <a:pt x="5899" y="13184"/>
                  <a:pt x="5880" y="13214"/>
                  <a:pt x="5880" y="13252"/>
                </a:cubicBezTo>
                <a:cubicBezTo>
                  <a:pt x="5880" y="13290"/>
                  <a:pt x="5899" y="13320"/>
                  <a:pt x="5921" y="13320"/>
                </a:cubicBezTo>
                <a:cubicBezTo>
                  <a:pt x="5944" y="13320"/>
                  <a:pt x="5962" y="13290"/>
                  <a:pt x="5962" y="13252"/>
                </a:cubicBezTo>
                <a:cubicBezTo>
                  <a:pt x="5962" y="13214"/>
                  <a:pt x="5944" y="13184"/>
                  <a:pt x="5921" y="13184"/>
                </a:cubicBezTo>
                <a:close/>
                <a:moveTo>
                  <a:pt x="6129" y="13184"/>
                </a:moveTo>
                <a:cubicBezTo>
                  <a:pt x="6106" y="13184"/>
                  <a:pt x="6088" y="13214"/>
                  <a:pt x="6088" y="13252"/>
                </a:cubicBezTo>
                <a:cubicBezTo>
                  <a:pt x="6088" y="13290"/>
                  <a:pt x="6106" y="13320"/>
                  <a:pt x="6129" y="13320"/>
                </a:cubicBezTo>
                <a:cubicBezTo>
                  <a:pt x="6151" y="13320"/>
                  <a:pt x="6170" y="13290"/>
                  <a:pt x="6170" y="13252"/>
                </a:cubicBezTo>
                <a:cubicBezTo>
                  <a:pt x="6170" y="13214"/>
                  <a:pt x="6151" y="13184"/>
                  <a:pt x="6129" y="13184"/>
                </a:cubicBezTo>
                <a:close/>
                <a:moveTo>
                  <a:pt x="6336" y="13184"/>
                </a:moveTo>
                <a:cubicBezTo>
                  <a:pt x="6313" y="13184"/>
                  <a:pt x="6295" y="13214"/>
                  <a:pt x="6295" y="13252"/>
                </a:cubicBezTo>
                <a:cubicBezTo>
                  <a:pt x="6295" y="13290"/>
                  <a:pt x="6313" y="13320"/>
                  <a:pt x="6336" y="13320"/>
                </a:cubicBezTo>
                <a:cubicBezTo>
                  <a:pt x="6359" y="13320"/>
                  <a:pt x="6377" y="13290"/>
                  <a:pt x="6377" y="13252"/>
                </a:cubicBezTo>
                <a:cubicBezTo>
                  <a:pt x="6377" y="13214"/>
                  <a:pt x="6359" y="13184"/>
                  <a:pt x="6336" y="13184"/>
                </a:cubicBezTo>
                <a:close/>
                <a:moveTo>
                  <a:pt x="6551" y="13184"/>
                </a:moveTo>
                <a:cubicBezTo>
                  <a:pt x="6528" y="13184"/>
                  <a:pt x="6510" y="13214"/>
                  <a:pt x="6510" y="13252"/>
                </a:cubicBezTo>
                <a:cubicBezTo>
                  <a:pt x="6510" y="13290"/>
                  <a:pt x="6528" y="13320"/>
                  <a:pt x="6551" y="13320"/>
                </a:cubicBezTo>
                <a:cubicBezTo>
                  <a:pt x="6574" y="13320"/>
                  <a:pt x="6592" y="13290"/>
                  <a:pt x="6592" y="13252"/>
                </a:cubicBezTo>
                <a:cubicBezTo>
                  <a:pt x="6592" y="13214"/>
                  <a:pt x="6574" y="13184"/>
                  <a:pt x="6551" y="13184"/>
                </a:cubicBezTo>
                <a:close/>
                <a:moveTo>
                  <a:pt x="9486" y="13184"/>
                </a:moveTo>
                <a:cubicBezTo>
                  <a:pt x="9475" y="13184"/>
                  <a:pt x="9465" y="13191"/>
                  <a:pt x="9458" y="13202"/>
                </a:cubicBezTo>
                <a:cubicBezTo>
                  <a:pt x="9467" y="13216"/>
                  <a:pt x="9476" y="13229"/>
                  <a:pt x="9486" y="13242"/>
                </a:cubicBezTo>
                <a:cubicBezTo>
                  <a:pt x="9488" y="13246"/>
                  <a:pt x="9490" y="13249"/>
                  <a:pt x="9493" y="13252"/>
                </a:cubicBezTo>
                <a:cubicBezTo>
                  <a:pt x="9502" y="13265"/>
                  <a:pt x="9511" y="13277"/>
                  <a:pt x="9520" y="13290"/>
                </a:cubicBezTo>
                <a:cubicBezTo>
                  <a:pt x="9524" y="13279"/>
                  <a:pt x="9527" y="13266"/>
                  <a:pt x="9527" y="13252"/>
                </a:cubicBezTo>
                <a:cubicBezTo>
                  <a:pt x="9527" y="13214"/>
                  <a:pt x="9508" y="13184"/>
                  <a:pt x="9486" y="13184"/>
                </a:cubicBezTo>
                <a:close/>
                <a:moveTo>
                  <a:pt x="9698" y="13184"/>
                </a:moveTo>
                <a:cubicBezTo>
                  <a:pt x="9676" y="13184"/>
                  <a:pt x="9657" y="13214"/>
                  <a:pt x="9657" y="13252"/>
                </a:cubicBezTo>
                <a:cubicBezTo>
                  <a:pt x="9657" y="13290"/>
                  <a:pt x="9676" y="13320"/>
                  <a:pt x="9698" y="13320"/>
                </a:cubicBezTo>
                <a:cubicBezTo>
                  <a:pt x="9721" y="13320"/>
                  <a:pt x="9739" y="13290"/>
                  <a:pt x="9739" y="13252"/>
                </a:cubicBezTo>
                <a:cubicBezTo>
                  <a:pt x="9739" y="13214"/>
                  <a:pt x="9721" y="13184"/>
                  <a:pt x="9698" y="13184"/>
                </a:cubicBezTo>
                <a:close/>
                <a:moveTo>
                  <a:pt x="9906" y="13184"/>
                </a:moveTo>
                <a:cubicBezTo>
                  <a:pt x="9883" y="13184"/>
                  <a:pt x="9865" y="13214"/>
                  <a:pt x="9865" y="13252"/>
                </a:cubicBezTo>
                <a:cubicBezTo>
                  <a:pt x="9865" y="13290"/>
                  <a:pt x="9883" y="13320"/>
                  <a:pt x="9906" y="13320"/>
                </a:cubicBezTo>
                <a:cubicBezTo>
                  <a:pt x="9928" y="13320"/>
                  <a:pt x="9947" y="13290"/>
                  <a:pt x="9947" y="13252"/>
                </a:cubicBezTo>
                <a:cubicBezTo>
                  <a:pt x="9947" y="13214"/>
                  <a:pt x="9928" y="13184"/>
                  <a:pt x="9906" y="13184"/>
                </a:cubicBezTo>
                <a:close/>
                <a:moveTo>
                  <a:pt x="10121" y="13184"/>
                </a:moveTo>
                <a:cubicBezTo>
                  <a:pt x="10098" y="13184"/>
                  <a:pt x="10080" y="13214"/>
                  <a:pt x="10080" y="13252"/>
                </a:cubicBezTo>
                <a:cubicBezTo>
                  <a:pt x="10080" y="13268"/>
                  <a:pt x="10083" y="13283"/>
                  <a:pt x="10089" y="13295"/>
                </a:cubicBezTo>
                <a:cubicBezTo>
                  <a:pt x="10099" y="13287"/>
                  <a:pt x="10110" y="13279"/>
                  <a:pt x="10121" y="13270"/>
                </a:cubicBezTo>
                <a:cubicBezTo>
                  <a:pt x="10128" y="13264"/>
                  <a:pt x="10136" y="13258"/>
                  <a:pt x="10144" y="13252"/>
                </a:cubicBezTo>
                <a:cubicBezTo>
                  <a:pt x="10149" y="13247"/>
                  <a:pt x="10155" y="13243"/>
                  <a:pt x="10161" y="13239"/>
                </a:cubicBezTo>
                <a:cubicBezTo>
                  <a:pt x="10157" y="13207"/>
                  <a:pt x="10141" y="13184"/>
                  <a:pt x="10121" y="13184"/>
                </a:cubicBezTo>
                <a:close/>
                <a:moveTo>
                  <a:pt x="10535" y="13184"/>
                </a:moveTo>
                <a:cubicBezTo>
                  <a:pt x="10513" y="13184"/>
                  <a:pt x="10494" y="13214"/>
                  <a:pt x="10494" y="13252"/>
                </a:cubicBezTo>
                <a:cubicBezTo>
                  <a:pt x="10494" y="13290"/>
                  <a:pt x="10513" y="13320"/>
                  <a:pt x="10535" y="13320"/>
                </a:cubicBezTo>
                <a:cubicBezTo>
                  <a:pt x="10558" y="13320"/>
                  <a:pt x="10576" y="13290"/>
                  <a:pt x="10576" y="13252"/>
                </a:cubicBezTo>
                <a:cubicBezTo>
                  <a:pt x="10576" y="13214"/>
                  <a:pt x="10558" y="13184"/>
                  <a:pt x="10535" y="13184"/>
                </a:cubicBezTo>
                <a:close/>
                <a:moveTo>
                  <a:pt x="10750" y="13184"/>
                </a:moveTo>
                <a:cubicBezTo>
                  <a:pt x="10727" y="13184"/>
                  <a:pt x="10709" y="13214"/>
                  <a:pt x="10709" y="13252"/>
                </a:cubicBezTo>
                <a:cubicBezTo>
                  <a:pt x="10709" y="13290"/>
                  <a:pt x="10727" y="13320"/>
                  <a:pt x="10750" y="13320"/>
                </a:cubicBezTo>
                <a:cubicBezTo>
                  <a:pt x="10773" y="13320"/>
                  <a:pt x="10791" y="13290"/>
                  <a:pt x="10791" y="13252"/>
                </a:cubicBezTo>
                <a:cubicBezTo>
                  <a:pt x="10791" y="13214"/>
                  <a:pt x="10773" y="13184"/>
                  <a:pt x="10750" y="13184"/>
                </a:cubicBezTo>
                <a:close/>
                <a:moveTo>
                  <a:pt x="10957" y="13184"/>
                </a:moveTo>
                <a:cubicBezTo>
                  <a:pt x="10935" y="13184"/>
                  <a:pt x="10916" y="13214"/>
                  <a:pt x="10916" y="13252"/>
                </a:cubicBezTo>
                <a:cubicBezTo>
                  <a:pt x="10916" y="13290"/>
                  <a:pt x="10935" y="13320"/>
                  <a:pt x="10957" y="13320"/>
                </a:cubicBezTo>
                <a:cubicBezTo>
                  <a:pt x="10980" y="13320"/>
                  <a:pt x="10998" y="13290"/>
                  <a:pt x="10998" y="13252"/>
                </a:cubicBezTo>
                <a:cubicBezTo>
                  <a:pt x="10998" y="13214"/>
                  <a:pt x="10980" y="13184"/>
                  <a:pt x="10957" y="13184"/>
                </a:cubicBezTo>
                <a:close/>
                <a:moveTo>
                  <a:pt x="11165" y="13184"/>
                </a:moveTo>
                <a:cubicBezTo>
                  <a:pt x="11142" y="13184"/>
                  <a:pt x="11124" y="13214"/>
                  <a:pt x="11124" y="13252"/>
                </a:cubicBezTo>
                <a:cubicBezTo>
                  <a:pt x="11124" y="13290"/>
                  <a:pt x="11142" y="13320"/>
                  <a:pt x="11165" y="13320"/>
                </a:cubicBezTo>
                <a:cubicBezTo>
                  <a:pt x="11187" y="13320"/>
                  <a:pt x="11206" y="13290"/>
                  <a:pt x="11206" y="13252"/>
                </a:cubicBezTo>
                <a:cubicBezTo>
                  <a:pt x="11206" y="13214"/>
                  <a:pt x="11187" y="13184"/>
                  <a:pt x="11165" y="13184"/>
                </a:cubicBezTo>
                <a:close/>
                <a:moveTo>
                  <a:pt x="11380" y="13184"/>
                </a:moveTo>
                <a:cubicBezTo>
                  <a:pt x="11357" y="13184"/>
                  <a:pt x="11339" y="13214"/>
                  <a:pt x="11339" y="13252"/>
                </a:cubicBezTo>
                <a:cubicBezTo>
                  <a:pt x="11339" y="13290"/>
                  <a:pt x="11357" y="13320"/>
                  <a:pt x="11380" y="13320"/>
                </a:cubicBezTo>
                <a:cubicBezTo>
                  <a:pt x="11402" y="13320"/>
                  <a:pt x="11421" y="13290"/>
                  <a:pt x="11421" y="13252"/>
                </a:cubicBezTo>
                <a:cubicBezTo>
                  <a:pt x="11421" y="13214"/>
                  <a:pt x="11402" y="13184"/>
                  <a:pt x="11380" y="13184"/>
                </a:cubicBezTo>
                <a:close/>
                <a:moveTo>
                  <a:pt x="11587" y="13184"/>
                </a:moveTo>
                <a:cubicBezTo>
                  <a:pt x="11564" y="13184"/>
                  <a:pt x="11546" y="13214"/>
                  <a:pt x="11546" y="13252"/>
                </a:cubicBezTo>
                <a:cubicBezTo>
                  <a:pt x="11546" y="13290"/>
                  <a:pt x="11564" y="13320"/>
                  <a:pt x="11587" y="13320"/>
                </a:cubicBezTo>
                <a:cubicBezTo>
                  <a:pt x="11610" y="13320"/>
                  <a:pt x="11628" y="13290"/>
                  <a:pt x="11628" y="13252"/>
                </a:cubicBezTo>
                <a:cubicBezTo>
                  <a:pt x="11628" y="13214"/>
                  <a:pt x="11610" y="13184"/>
                  <a:pt x="11587" y="13184"/>
                </a:cubicBezTo>
                <a:close/>
                <a:moveTo>
                  <a:pt x="11794" y="13184"/>
                </a:moveTo>
                <a:cubicBezTo>
                  <a:pt x="11771" y="13184"/>
                  <a:pt x="11753" y="13214"/>
                  <a:pt x="11753" y="13252"/>
                </a:cubicBezTo>
                <a:cubicBezTo>
                  <a:pt x="11753" y="13290"/>
                  <a:pt x="11771" y="13320"/>
                  <a:pt x="11794" y="13320"/>
                </a:cubicBezTo>
                <a:cubicBezTo>
                  <a:pt x="11817" y="13320"/>
                  <a:pt x="11835" y="13290"/>
                  <a:pt x="11835" y="13252"/>
                </a:cubicBezTo>
                <a:cubicBezTo>
                  <a:pt x="11835" y="13214"/>
                  <a:pt x="11817" y="13184"/>
                  <a:pt x="11794" y="13184"/>
                </a:cubicBezTo>
                <a:close/>
                <a:moveTo>
                  <a:pt x="12009" y="13184"/>
                </a:moveTo>
                <a:cubicBezTo>
                  <a:pt x="11986" y="13184"/>
                  <a:pt x="11968" y="13214"/>
                  <a:pt x="11968" y="13252"/>
                </a:cubicBezTo>
                <a:cubicBezTo>
                  <a:pt x="11968" y="13290"/>
                  <a:pt x="11986" y="13320"/>
                  <a:pt x="12009" y="13320"/>
                </a:cubicBezTo>
                <a:cubicBezTo>
                  <a:pt x="12032" y="13320"/>
                  <a:pt x="12050" y="13290"/>
                  <a:pt x="12050" y="13252"/>
                </a:cubicBezTo>
                <a:cubicBezTo>
                  <a:pt x="12050" y="13214"/>
                  <a:pt x="12032" y="13184"/>
                  <a:pt x="12009" y="13184"/>
                </a:cubicBezTo>
                <a:close/>
                <a:moveTo>
                  <a:pt x="12216" y="13184"/>
                </a:moveTo>
                <a:cubicBezTo>
                  <a:pt x="12194" y="13184"/>
                  <a:pt x="12175" y="13214"/>
                  <a:pt x="12175" y="13252"/>
                </a:cubicBezTo>
                <a:cubicBezTo>
                  <a:pt x="12175" y="13290"/>
                  <a:pt x="12194" y="13320"/>
                  <a:pt x="12216" y="13320"/>
                </a:cubicBezTo>
                <a:cubicBezTo>
                  <a:pt x="12239" y="13320"/>
                  <a:pt x="12257" y="13290"/>
                  <a:pt x="12257" y="13252"/>
                </a:cubicBezTo>
                <a:cubicBezTo>
                  <a:pt x="12257" y="13214"/>
                  <a:pt x="12239" y="13184"/>
                  <a:pt x="12216" y="13184"/>
                </a:cubicBezTo>
                <a:close/>
                <a:moveTo>
                  <a:pt x="12424" y="13184"/>
                </a:moveTo>
                <a:cubicBezTo>
                  <a:pt x="12401" y="13184"/>
                  <a:pt x="12383" y="13214"/>
                  <a:pt x="12383" y="13252"/>
                </a:cubicBezTo>
                <a:cubicBezTo>
                  <a:pt x="12383" y="13290"/>
                  <a:pt x="12401" y="13320"/>
                  <a:pt x="12424" y="13320"/>
                </a:cubicBezTo>
                <a:cubicBezTo>
                  <a:pt x="12446" y="13320"/>
                  <a:pt x="12465" y="13290"/>
                  <a:pt x="12465" y="13252"/>
                </a:cubicBezTo>
                <a:cubicBezTo>
                  <a:pt x="12465" y="13214"/>
                  <a:pt x="12446" y="13184"/>
                  <a:pt x="12424" y="13184"/>
                </a:cubicBezTo>
                <a:close/>
                <a:moveTo>
                  <a:pt x="12639" y="13184"/>
                </a:moveTo>
                <a:cubicBezTo>
                  <a:pt x="12616" y="13184"/>
                  <a:pt x="12598" y="13214"/>
                  <a:pt x="12598" y="13252"/>
                </a:cubicBezTo>
                <a:cubicBezTo>
                  <a:pt x="12598" y="13290"/>
                  <a:pt x="12616" y="13320"/>
                  <a:pt x="12639" y="13320"/>
                </a:cubicBezTo>
                <a:cubicBezTo>
                  <a:pt x="12661" y="13320"/>
                  <a:pt x="12680" y="13290"/>
                  <a:pt x="12680" y="13252"/>
                </a:cubicBezTo>
                <a:cubicBezTo>
                  <a:pt x="12680" y="13214"/>
                  <a:pt x="12661" y="13184"/>
                  <a:pt x="12639" y="13184"/>
                </a:cubicBezTo>
                <a:close/>
                <a:moveTo>
                  <a:pt x="12846" y="13184"/>
                </a:moveTo>
                <a:cubicBezTo>
                  <a:pt x="12823" y="13184"/>
                  <a:pt x="12805" y="13214"/>
                  <a:pt x="12805" y="13252"/>
                </a:cubicBezTo>
                <a:cubicBezTo>
                  <a:pt x="12805" y="13290"/>
                  <a:pt x="12823" y="13320"/>
                  <a:pt x="12846" y="13320"/>
                </a:cubicBezTo>
                <a:cubicBezTo>
                  <a:pt x="12868" y="13320"/>
                  <a:pt x="12887" y="13290"/>
                  <a:pt x="12887" y="13252"/>
                </a:cubicBezTo>
                <a:cubicBezTo>
                  <a:pt x="12887" y="13214"/>
                  <a:pt x="12868" y="13184"/>
                  <a:pt x="12846" y="13184"/>
                </a:cubicBezTo>
                <a:close/>
                <a:moveTo>
                  <a:pt x="13053" y="13184"/>
                </a:moveTo>
                <a:cubicBezTo>
                  <a:pt x="13030" y="13184"/>
                  <a:pt x="13012" y="13214"/>
                  <a:pt x="13012" y="13252"/>
                </a:cubicBezTo>
                <a:cubicBezTo>
                  <a:pt x="13012" y="13276"/>
                  <a:pt x="13019" y="13297"/>
                  <a:pt x="13031" y="13309"/>
                </a:cubicBezTo>
                <a:cubicBezTo>
                  <a:pt x="13037" y="13290"/>
                  <a:pt x="13044" y="13271"/>
                  <a:pt x="13051" y="13252"/>
                </a:cubicBezTo>
                <a:cubicBezTo>
                  <a:pt x="13052" y="13250"/>
                  <a:pt x="13052" y="13248"/>
                  <a:pt x="13053" y="13246"/>
                </a:cubicBezTo>
                <a:cubicBezTo>
                  <a:pt x="13053" y="13245"/>
                  <a:pt x="13054" y="13244"/>
                  <a:pt x="13054" y="13243"/>
                </a:cubicBezTo>
                <a:cubicBezTo>
                  <a:pt x="13060" y="13228"/>
                  <a:pt x="13066" y="13210"/>
                  <a:pt x="13072" y="13192"/>
                </a:cubicBezTo>
                <a:cubicBezTo>
                  <a:pt x="13066" y="13186"/>
                  <a:pt x="13060" y="13184"/>
                  <a:pt x="13053" y="13184"/>
                </a:cubicBezTo>
                <a:close/>
                <a:moveTo>
                  <a:pt x="16203" y="13184"/>
                </a:moveTo>
                <a:cubicBezTo>
                  <a:pt x="16196" y="13184"/>
                  <a:pt x="16189" y="13187"/>
                  <a:pt x="16183" y="13193"/>
                </a:cubicBezTo>
                <a:cubicBezTo>
                  <a:pt x="16185" y="13212"/>
                  <a:pt x="16188" y="13232"/>
                  <a:pt x="16190" y="13252"/>
                </a:cubicBezTo>
                <a:cubicBezTo>
                  <a:pt x="16193" y="13274"/>
                  <a:pt x="16196" y="13296"/>
                  <a:pt x="16199" y="13320"/>
                </a:cubicBezTo>
                <a:cubicBezTo>
                  <a:pt x="16200" y="13320"/>
                  <a:pt x="16202" y="13320"/>
                  <a:pt x="16203" y="13320"/>
                </a:cubicBezTo>
                <a:cubicBezTo>
                  <a:pt x="16226" y="13320"/>
                  <a:pt x="16244" y="13290"/>
                  <a:pt x="16244" y="13252"/>
                </a:cubicBezTo>
                <a:cubicBezTo>
                  <a:pt x="16244" y="13214"/>
                  <a:pt x="16226" y="13184"/>
                  <a:pt x="16203" y="13184"/>
                </a:cubicBezTo>
                <a:close/>
                <a:moveTo>
                  <a:pt x="17247" y="13184"/>
                </a:moveTo>
                <a:cubicBezTo>
                  <a:pt x="17227" y="13188"/>
                  <a:pt x="17211" y="13216"/>
                  <a:pt x="17211" y="13251"/>
                </a:cubicBezTo>
                <a:cubicBezTo>
                  <a:pt x="17211" y="13289"/>
                  <a:pt x="17230" y="13320"/>
                  <a:pt x="17252" y="13320"/>
                </a:cubicBezTo>
                <a:cubicBezTo>
                  <a:pt x="17275" y="13320"/>
                  <a:pt x="17293" y="13289"/>
                  <a:pt x="17293" y="13251"/>
                </a:cubicBezTo>
                <a:cubicBezTo>
                  <a:pt x="17293" y="13242"/>
                  <a:pt x="17292" y="13233"/>
                  <a:pt x="17290" y="13225"/>
                </a:cubicBezTo>
                <a:cubicBezTo>
                  <a:pt x="17276" y="13219"/>
                  <a:pt x="17261" y="13213"/>
                  <a:pt x="17252" y="13198"/>
                </a:cubicBezTo>
                <a:cubicBezTo>
                  <a:pt x="17250" y="13194"/>
                  <a:pt x="17248" y="13189"/>
                  <a:pt x="17247" y="13184"/>
                </a:cubicBezTo>
                <a:close/>
                <a:moveTo>
                  <a:pt x="17674" y="13184"/>
                </a:moveTo>
                <a:cubicBezTo>
                  <a:pt x="17673" y="13184"/>
                  <a:pt x="17673" y="13184"/>
                  <a:pt x="17672" y="13184"/>
                </a:cubicBezTo>
                <a:cubicBezTo>
                  <a:pt x="17673" y="13185"/>
                  <a:pt x="17673" y="13186"/>
                  <a:pt x="17674" y="13187"/>
                </a:cubicBezTo>
                <a:cubicBezTo>
                  <a:pt x="17680" y="13195"/>
                  <a:pt x="17687" y="13200"/>
                  <a:pt x="17695" y="13200"/>
                </a:cubicBezTo>
                <a:cubicBezTo>
                  <a:pt x="17697" y="13200"/>
                  <a:pt x="17699" y="13200"/>
                  <a:pt x="17701" y="13201"/>
                </a:cubicBezTo>
                <a:cubicBezTo>
                  <a:pt x="17694" y="13190"/>
                  <a:pt x="17684" y="13184"/>
                  <a:pt x="17674" y="13184"/>
                </a:cubicBezTo>
                <a:close/>
                <a:moveTo>
                  <a:pt x="16375" y="13248"/>
                </a:moveTo>
                <a:cubicBezTo>
                  <a:pt x="16375" y="13248"/>
                  <a:pt x="16375" y="13248"/>
                  <a:pt x="16375" y="13249"/>
                </a:cubicBezTo>
                <a:cubicBezTo>
                  <a:pt x="16375" y="13265"/>
                  <a:pt x="16378" y="13279"/>
                  <a:pt x="16384" y="13291"/>
                </a:cubicBezTo>
                <a:cubicBezTo>
                  <a:pt x="16381" y="13276"/>
                  <a:pt x="16379" y="13262"/>
                  <a:pt x="16375" y="13249"/>
                </a:cubicBezTo>
                <a:cubicBezTo>
                  <a:pt x="16375" y="13248"/>
                  <a:pt x="16375" y="13248"/>
                  <a:pt x="16375" y="13248"/>
                </a:cubicBezTo>
                <a:close/>
                <a:moveTo>
                  <a:pt x="6717" y="13260"/>
                </a:moveTo>
                <a:cubicBezTo>
                  <a:pt x="6719" y="13296"/>
                  <a:pt x="6736" y="13324"/>
                  <a:pt x="6758" y="13324"/>
                </a:cubicBezTo>
                <a:cubicBezTo>
                  <a:pt x="6777" y="13324"/>
                  <a:pt x="6793" y="13302"/>
                  <a:pt x="6798" y="13272"/>
                </a:cubicBezTo>
                <a:lnTo>
                  <a:pt x="6763" y="13272"/>
                </a:lnTo>
                <a:cubicBezTo>
                  <a:pt x="6761" y="13272"/>
                  <a:pt x="6760" y="13271"/>
                  <a:pt x="6758" y="13271"/>
                </a:cubicBezTo>
                <a:cubicBezTo>
                  <a:pt x="6745" y="13266"/>
                  <a:pt x="6731" y="13263"/>
                  <a:pt x="6717" y="13260"/>
                </a:cubicBezTo>
                <a:close/>
                <a:moveTo>
                  <a:pt x="15952" y="13273"/>
                </a:moveTo>
                <a:cubicBezTo>
                  <a:pt x="15957" y="13303"/>
                  <a:pt x="15973" y="13325"/>
                  <a:pt x="15992" y="13325"/>
                </a:cubicBezTo>
                <a:cubicBezTo>
                  <a:pt x="16007" y="13325"/>
                  <a:pt x="16021" y="13310"/>
                  <a:pt x="16028" y="13289"/>
                </a:cubicBezTo>
                <a:cubicBezTo>
                  <a:pt x="16022" y="13283"/>
                  <a:pt x="16016" y="13278"/>
                  <a:pt x="16009" y="13273"/>
                </a:cubicBezTo>
                <a:lnTo>
                  <a:pt x="15992" y="13273"/>
                </a:lnTo>
                <a:lnTo>
                  <a:pt x="15952" y="13273"/>
                </a:lnTo>
                <a:close/>
                <a:moveTo>
                  <a:pt x="5397" y="13363"/>
                </a:moveTo>
                <a:cubicBezTo>
                  <a:pt x="5400" y="13387"/>
                  <a:pt x="5408" y="13408"/>
                  <a:pt x="5408" y="13434"/>
                </a:cubicBezTo>
                <a:lnTo>
                  <a:pt x="5408" y="13456"/>
                </a:lnTo>
                <a:lnTo>
                  <a:pt x="5399" y="13490"/>
                </a:lnTo>
                <a:cubicBezTo>
                  <a:pt x="5399" y="13492"/>
                  <a:pt x="5400" y="13494"/>
                  <a:pt x="5400" y="13497"/>
                </a:cubicBezTo>
                <a:cubicBezTo>
                  <a:pt x="5419" y="13491"/>
                  <a:pt x="5433" y="13463"/>
                  <a:pt x="5433" y="13430"/>
                </a:cubicBezTo>
                <a:cubicBezTo>
                  <a:pt x="5433" y="13395"/>
                  <a:pt x="5417" y="13367"/>
                  <a:pt x="5397" y="13363"/>
                </a:cubicBezTo>
                <a:close/>
                <a:moveTo>
                  <a:pt x="5607" y="13363"/>
                </a:moveTo>
                <a:cubicBezTo>
                  <a:pt x="5584" y="13363"/>
                  <a:pt x="5566" y="13393"/>
                  <a:pt x="5566" y="13431"/>
                </a:cubicBezTo>
                <a:cubicBezTo>
                  <a:pt x="5566" y="13469"/>
                  <a:pt x="5584" y="13499"/>
                  <a:pt x="5607" y="13500"/>
                </a:cubicBezTo>
                <a:cubicBezTo>
                  <a:pt x="5629" y="13500"/>
                  <a:pt x="5648" y="13469"/>
                  <a:pt x="5648" y="13431"/>
                </a:cubicBezTo>
                <a:cubicBezTo>
                  <a:pt x="5648" y="13393"/>
                  <a:pt x="5629" y="13363"/>
                  <a:pt x="5607" y="13363"/>
                </a:cubicBezTo>
                <a:close/>
                <a:moveTo>
                  <a:pt x="5814" y="13363"/>
                </a:moveTo>
                <a:cubicBezTo>
                  <a:pt x="5791" y="13363"/>
                  <a:pt x="5773" y="13393"/>
                  <a:pt x="5773" y="13431"/>
                </a:cubicBezTo>
                <a:cubicBezTo>
                  <a:pt x="5773" y="13469"/>
                  <a:pt x="5791" y="13499"/>
                  <a:pt x="5814" y="13500"/>
                </a:cubicBezTo>
                <a:cubicBezTo>
                  <a:pt x="5837" y="13500"/>
                  <a:pt x="5855" y="13469"/>
                  <a:pt x="5855" y="13431"/>
                </a:cubicBezTo>
                <a:cubicBezTo>
                  <a:pt x="5855" y="13393"/>
                  <a:pt x="5837" y="13363"/>
                  <a:pt x="5814" y="13363"/>
                </a:cubicBezTo>
                <a:close/>
                <a:moveTo>
                  <a:pt x="6021" y="13363"/>
                </a:moveTo>
                <a:cubicBezTo>
                  <a:pt x="5999" y="13363"/>
                  <a:pt x="5980" y="13393"/>
                  <a:pt x="5980" y="13431"/>
                </a:cubicBezTo>
                <a:cubicBezTo>
                  <a:pt x="5980" y="13469"/>
                  <a:pt x="5999" y="13499"/>
                  <a:pt x="6021" y="13500"/>
                </a:cubicBezTo>
                <a:cubicBezTo>
                  <a:pt x="6044" y="13500"/>
                  <a:pt x="6062" y="13469"/>
                  <a:pt x="6062" y="13431"/>
                </a:cubicBezTo>
                <a:cubicBezTo>
                  <a:pt x="6062" y="13393"/>
                  <a:pt x="6044" y="13363"/>
                  <a:pt x="6021" y="13363"/>
                </a:cubicBezTo>
                <a:close/>
                <a:moveTo>
                  <a:pt x="6236" y="13363"/>
                </a:moveTo>
                <a:cubicBezTo>
                  <a:pt x="6214" y="13363"/>
                  <a:pt x="6195" y="13393"/>
                  <a:pt x="6195" y="13431"/>
                </a:cubicBezTo>
                <a:cubicBezTo>
                  <a:pt x="6195" y="13469"/>
                  <a:pt x="6214" y="13499"/>
                  <a:pt x="6236" y="13500"/>
                </a:cubicBezTo>
                <a:cubicBezTo>
                  <a:pt x="6259" y="13500"/>
                  <a:pt x="6277" y="13469"/>
                  <a:pt x="6277" y="13431"/>
                </a:cubicBezTo>
                <a:cubicBezTo>
                  <a:pt x="6277" y="13393"/>
                  <a:pt x="6259" y="13363"/>
                  <a:pt x="6236" y="13363"/>
                </a:cubicBezTo>
                <a:close/>
                <a:moveTo>
                  <a:pt x="6443" y="13363"/>
                </a:moveTo>
                <a:cubicBezTo>
                  <a:pt x="6421" y="13363"/>
                  <a:pt x="6402" y="13393"/>
                  <a:pt x="6402" y="13431"/>
                </a:cubicBezTo>
                <a:cubicBezTo>
                  <a:pt x="6402" y="13469"/>
                  <a:pt x="6421" y="13499"/>
                  <a:pt x="6443" y="13500"/>
                </a:cubicBezTo>
                <a:cubicBezTo>
                  <a:pt x="6466" y="13500"/>
                  <a:pt x="6484" y="13469"/>
                  <a:pt x="6484" y="13431"/>
                </a:cubicBezTo>
                <a:cubicBezTo>
                  <a:pt x="6484" y="13393"/>
                  <a:pt x="6466" y="13363"/>
                  <a:pt x="6443" y="13363"/>
                </a:cubicBezTo>
                <a:close/>
                <a:moveTo>
                  <a:pt x="6651" y="13363"/>
                </a:moveTo>
                <a:cubicBezTo>
                  <a:pt x="6628" y="13363"/>
                  <a:pt x="6610" y="13393"/>
                  <a:pt x="6610" y="13431"/>
                </a:cubicBezTo>
                <a:cubicBezTo>
                  <a:pt x="6610" y="13469"/>
                  <a:pt x="6628" y="13499"/>
                  <a:pt x="6651" y="13500"/>
                </a:cubicBezTo>
                <a:cubicBezTo>
                  <a:pt x="6673" y="13500"/>
                  <a:pt x="6692" y="13469"/>
                  <a:pt x="6692" y="13431"/>
                </a:cubicBezTo>
                <a:cubicBezTo>
                  <a:pt x="6692" y="13393"/>
                  <a:pt x="6673" y="13363"/>
                  <a:pt x="6651" y="13363"/>
                </a:cubicBezTo>
                <a:close/>
                <a:moveTo>
                  <a:pt x="6866" y="13363"/>
                </a:moveTo>
                <a:cubicBezTo>
                  <a:pt x="6843" y="13363"/>
                  <a:pt x="6825" y="13393"/>
                  <a:pt x="6825" y="13431"/>
                </a:cubicBezTo>
                <a:cubicBezTo>
                  <a:pt x="6825" y="13469"/>
                  <a:pt x="6843" y="13499"/>
                  <a:pt x="6866" y="13500"/>
                </a:cubicBezTo>
                <a:cubicBezTo>
                  <a:pt x="6888" y="13500"/>
                  <a:pt x="6907" y="13469"/>
                  <a:pt x="6907" y="13431"/>
                </a:cubicBezTo>
                <a:cubicBezTo>
                  <a:pt x="6907" y="13393"/>
                  <a:pt x="6888" y="13363"/>
                  <a:pt x="6866" y="13363"/>
                </a:cubicBezTo>
                <a:close/>
                <a:moveTo>
                  <a:pt x="9590" y="13363"/>
                </a:moveTo>
                <a:cubicBezTo>
                  <a:pt x="9584" y="13363"/>
                  <a:pt x="9578" y="13365"/>
                  <a:pt x="9573" y="13369"/>
                </a:cubicBezTo>
                <a:cubicBezTo>
                  <a:pt x="9576" y="13374"/>
                  <a:pt x="9580" y="13379"/>
                  <a:pt x="9583" y="13384"/>
                </a:cubicBezTo>
                <a:cubicBezTo>
                  <a:pt x="9590" y="13394"/>
                  <a:pt x="9609" y="13409"/>
                  <a:pt x="9629" y="13415"/>
                </a:cubicBezTo>
                <a:cubicBezTo>
                  <a:pt x="9625" y="13385"/>
                  <a:pt x="9609" y="13363"/>
                  <a:pt x="9590" y="13363"/>
                </a:cubicBezTo>
                <a:close/>
                <a:moveTo>
                  <a:pt x="10015" y="13363"/>
                </a:moveTo>
                <a:cubicBezTo>
                  <a:pt x="10000" y="13363"/>
                  <a:pt x="9987" y="13376"/>
                  <a:pt x="9980" y="13396"/>
                </a:cubicBezTo>
                <a:cubicBezTo>
                  <a:pt x="9981" y="13396"/>
                  <a:pt x="9982" y="13397"/>
                  <a:pt x="9984" y="13397"/>
                </a:cubicBezTo>
                <a:cubicBezTo>
                  <a:pt x="10000" y="13397"/>
                  <a:pt x="10011" y="13381"/>
                  <a:pt x="10022" y="13364"/>
                </a:cubicBezTo>
                <a:cubicBezTo>
                  <a:pt x="10020" y="13363"/>
                  <a:pt x="10017" y="13363"/>
                  <a:pt x="10015" y="13363"/>
                </a:cubicBezTo>
                <a:close/>
                <a:moveTo>
                  <a:pt x="10440" y="13363"/>
                </a:moveTo>
                <a:cubicBezTo>
                  <a:pt x="10449" y="13382"/>
                  <a:pt x="10458" y="13398"/>
                  <a:pt x="10469" y="13407"/>
                </a:cubicBezTo>
                <a:cubicBezTo>
                  <a:pt x="10465" y="13385"/>
                  <a:pt x="10454" y="13369"/>
                  <a:pt x="10440" y="13363"/>
                </a:cubicBezTo>
                <a:close/>
                <a:moveTo>
                  <a:pt x="10642" y="13363"/>
                </a:moveTo>
                <a:cubicBezTo>
                  <a:pt x="10621" y="13363"/>
                  <a:pt x="10605" y="13388"/>
                  <a:pt x="10602" y="13421"/>
                </a:cubicBezTo>
                <a:cubicBezTo>
                  <a:pt x="10630" y="13429"/>
                  <a:pt x="10652" y="13451"/>
                  <a:pt x="10670" y="13481"/>
                </a:cubicBezTo>
                <a:cubicBezTo>
                  <a:pt x="10678" y="13469"/>
                  <a:pt x="10683" y="13451"/>
                  <a:pt x="10683" y="13431"/>
                </a:cubicBezTo>
                <a:cubicBezTo>
                  <a:pt x="10683" y="13393"/>
                  <a:pt x="10665" y="13363"/>
                  <a:pt x="10642" y="13363"/>
                </a:cubicBezTo>
                <a:close/>
                <a:moveTo>
                  <a:pt x="10850" y="13363"/>
                </a:moveTo>
                <a:cubicBezTo>
                  <a:pt x="10827" y="13363"/>
                  <a:pt x="10809" y="13393"/>
                  <a:pt x="10809" y="13431"/>
                </a:cubicBezTo>
                <a:cubicBezTo>
                  <a:pt x="10809" y="13469"/>
                  <a:pt x="10827" y="13499"/>
                  <a:pt x="10850" y="13500"/>
                </a:cubicBezTo>
                <a:cubicBezTo>
                  <a:pt x="10873" y="13500"/>
                  <a:pt x="10891" y="13469"/>
                  <a:pt x="10891" y="13431"/>
                </a:cubicBezTo>
                <a:cubicBezTo>
                  <a:pt x="10891" y="13393"/>
                  <a:pt x="10873" y="13363"/>
                  <a:pt x="10850" y="13363"/>
                </a:cubicBezTo>
                <a:close/>
                <a:moveTo>
                  <a:pt x="11065" y="13363"/>
                </a:moveTo>
                <a:cubicBezTo>
                  <a:pt x="11042" y="13363"/>
                  <a:pt x="11024" y="13393"/>
                  <a:pt x="11024" y="13431"/>
                </a:cubicBezTo>
                <a:cubicBezTo>
                  <a:pt x="11024" y="13469"/>
                  <a:pt x="11042" y="13499"/>
                  <a:pt x="11065" y="13500"/>
                </a:cubicBezTo>
                <a:cubicBezTo>
                  <a:pt x="11087" y="13500"/>
                  <a:pt x="11106" y="13469"/>
                  <a:pt x="11106" y="13431"/>
                </a:cubicBezTo>
                <a:cubicBezTo>
                  <a:pt x="11106" y="13393"/>
                  <a:pt x="11087" y="13363"/>
                  <a:pt x="11065" y="13363"/>
                </a:cubicBezTo>
                <a:close/>
                <a:moveTo>
                  <a:pt x="11272" y="13363"/>
                </a:moveTo>
                <a:cubicBezTo>
                  <a:pt x="11249" y="13363"/>
                  <a:pt x="11231" y="13393"/>
                  <a:pt x="11231" y="13431"/>
                </a:cubicBezTo>
                <a:cubicBezTo>
                  <a:pt x="11231" y="13469"/>
                  <a:pt x="11249" y="13499"/>
                  <a:pt x="11272" y="13500"/>
                </a:cubicBezTo>
                <a:cubicBezTo>
                  <a:pt x="11295" y="13500"/>
                  <a:pt x="11313" y="13469"/>
                  <a:pt x="11313" y="13431"/>
                </a:cubicBezTo>
                <a:cubicBezTo>
                  <a:pt x="11313" y="13393"/>
                  <a:pt x="11295" y="13363"/>
                  <a:pt x="11272" y="13363"/>
                </a:cubicBezTo>
                <a:close/>
                <a:moveTo>
                  <a:pt x="11479" y="13363"/>
                </a:moveTo>
                <a:cubicBezTo>
                  <a:pt x="11457" y="13363"/>
                  <a:pt x="11438" y="13393"/>
                  <a:pt x="11438" y="13431"/>
                </a:cubicBezTo>
                <a:cubicBezTo>
                  <a:pt x="11438" y="13469"/>
                  <a:pt x="11457" y="13499"/>
                  <a:pt x="11479" y="13500"/>
                </a:cubicBezTo>
                <a:cubicBezTo>
                  <a:pt x="11502" y="13500"/>
                  <a:pt x="11520" y="13469"/>
                  <a:pt x="11520" y="13431"/>
                </a:cubicBezTo>
                <a:cubicBezTo>
                  <a:pt x="11520" y="13393"/>
                  <a:pt x="11502" y="13363"/>
                  <a:pt x="11479" y="13363"/>
                </a:cubicBezTo>
                <a:close/>
                <a:moveTo>
                  <a:pt x="11694" y="13363"/>
                </a:moveTo>
                <a:cubicBezTo>
                  <a:pt x="11672" y="13363"/>
                  <a:pt x="11653" y="13393"/>
                  <a:pt x="11653" y="13431"/>
                </a:cubicBezTo>
                <a:cubicBezTo>
                  <a:pt x="11653" y="13469"/>
                  <a:pt x="11672" y="13499"/>
                  <a:pt x="11694" y="13500"/>
                </a:cubicBezTo>
                <a:cubicBezTo>
                  <a:pt x="11717" y="13500"/>
                  <a:pt x="11735" y="13469"/>
                  <a:pt x="11735" y="13431"/>
                </a:cubicBezTo>
                <a:cubicBezTo>
                  <a:pt x="11735" y="13393"/>
                  <a:pt x="11717" y="13363"/>
                  <a:pt x="11694" y="13363"/>
                </a:cubicBezTo>
                <a:close/>
                <a:moveTo>
                  <a:pt x="11902" y="13363"/>
                </a:moveTo>
                <a:cubicBezTo>
                  <a:pt x="11879" y="13363"/>
                  <a:pt x="11861" y="13393"/>
                  <a:pt x="11861" y="13431"/>
                </a:cubicBezTo>
                <a:cubicBezTo>
                  <a:pt x="11861" y="13469"/>
                  <a:pt x="11879" y="13499"/>
                  <a:pt x="11902" y="13500"/>
                </a:cubicBezTo>
                <a:cubicBezTo>
                  <a:pt x="11924" y="13500"/>
                  <a:pt x="11943" y="13469"/>
                  <a:pt x="11943" y="13431"/>
                </a:cubicBezTo>
                <a:cubicBezTo>
                  <a:pt x="11943" y="13393"/>
                  <a:pt x="11924" y="13363"/>
                  <a:pt x="11902" y="13363"/>
                </a:cubicBezTo>
                <a:close/>
                <a:moveTo>
                  <a:pt x="12109" y="13363"/>
                </a:moveTo>
                <a:cubicBezTo>
                  <a:pt x="12086" y="13363"/>
                  <a:pt x="12068" y="13393"/>
                  <a:pt x="12068" y="13431"/>
                </a:cubicBezTo>
                <a:cubicBezTo>
                  <a:pt x="12068" y="13469"/>
                  <a:pt x="12086" y="13499"/>
                  <a:pt x="12109" y="13500"/>
                </a:cubicBezTo>
                <a:cubicBezTo>
                  <a:pt x="12132" y="13500"/>
                  <a:pt x="12150" y="13469"/>
                  <a:pt x="12150" y="13431"/>
                </a:cubicBezTo>
                <a:cubicBezTo>
                  <a:pt x="12150" y="13393"/>
                  <a:pt x="12132" y="13363"/>
                  <a:pt x="12109" y="13363"/>
                </a:cubicBezTo>
                <a:close/>
                <a:moveTo>
                  <a:pt x="12324" y="13363"/>
                </a:moveTo>
                <a:cubicBezTo>
                  <a:pt x="12301" y="13363"/>
                  <a:pt x="12283" y="13393"/>
                  <a:pt x="12283" y="13431"/>
                </a:cubicBezTo>
                <a:cubicBezTo>
                  <a:pt x="12283" y="13469"/>
                  <a:pt x="12301" y="13499"/>
                  <a:pt x="12324" y="13500"/>
                </a:cubicBezTo>
                <a:cubicBezTo>
                  <a:pt x="12346" y="13500"/>
                  <a:pt x="12365" y="13469"/>
                  <a:pt x="12365" y="13431"/>
                </a:cubicBezTo>
                <a:cubicBezTo>
                  <a:pt x="12365" y="13393"/>
                  <a:pt x="12346" y="13363"/>
                  <a:pt x="12324" y="13363"/>
                </a:cubicBezTo>
                <a:close/>
                <a:moveTo>
                  <a:pt x="12531" y="13363"/>
                </a:moveTo>
                <a:cubicBezTo>
                  <a:pt x="12508" y="13363"/>
                  <a:pt x="12490" y="13393"/>
                  <a:pt x="12490" y="13431"/>
                </a:cubicBezTo>
                <a:cubicBezTo>
                  <a:pt x="12490" y="13469"/>
                  <a:pt x="12508" y="13499"/>
                  <a:pt x="12531" y="13500"/>
                </a:cubicBezTo>
                <a:cubicBezTo>
                  <a:pt x="12554" y="13500"/>
                  <a:pt x="12572" y="13469"/>
                  <a:pt x="12572" y="13431"/>
                </a:cubicBezTo>
                <a:cubicBezTo>
                  <a:pt x="12572" y="13393"/>
                  <a:pt x="12554" y="13363"/>
                  <a:pt x="12531" y="13363"/>
                </a:cubicBezTo>
                <a:close/>
                <a:moveTo>
                  <a:pt x="12738" y="13363"/>
                </a:moveTo>
                <a:cubicBezTo>
                  <a:pt x="12716" y="13363"/>
                  <a:pt x="12697" y="13393"/>
                  <a:pt x="12697" y="13431"/>
                </a:cubicBezTo>
                <a:cubicBezTo>
                  <a:pt x="12697" y="13469"/>
                  <a:pt x="12716" y="13499"/>
                  <a:pt x="12738" y="13500"/>
                </a:cubicBezTo>
                <a:cubicBezTo>
                  <a:pt x="12761" y="13500"/>
                  <a:pt x="12779" y="13469"/>
                  <a:pt x="12779" y="13431"/>
                </a:cubicBezTo>
                <a:cubicBezTo>
                  <a:pt x="12779" y="13393"/>
                  <a:pt x="12761" y="13363"/>
                  <a:pt x="12738" y="13363"/>
                </a:cubicBezTo>
                <a:close/>
                <a:moveTo>
                  <a:pt x="12953" y="13363"/>
                </a:moveTo>
                <a:cubicBezTo>
                  <a:pt x="12931" y="13363"/>
                  <a:pt x="12912" y="13393"/>
                  <a:pt x="12912" y="13431"/>
                </a:cubicBezTo>
                <a:cubicBezTo>
                  <a:pt x="12912" y="13469"/>
                  <a:pt x="12931" y="13499"/>
                  <a:pt x="12953" y="13500"/>
                </a:cubicBezTo>
                <a:cubicBezTo>
                  <a:pt x="12965" y="13500"/>
                  <a:pt x="12975" y="13491"/>
                  <a:pt x="12983" y="13478"/>
                </a:cubicBezTo>
                <a:cubicBezTo>
                  <a:pt x="12986" y="13467"/>
                  <a:pt x="12990" y="13457"/>
                  <a:pt x="12993" y="13446"/>
                </a:cubicBezTo>
                <a:cubicBezTo>
                  <a:pt x="12994" y="13441"/>
                  <a:pt x="12994" y="13436"/>
                  <a:pt x="12994" y="13431"/>
                </a:cubicBezTo>
                <a:cubicBezTo>
                  <a:pt x="12994" y="13393"/>
                  <a:pt x="12976" y="13363"/>
                  <a:pt x="12953" y="13363"/>
                </a:cubicBezTo>
                <a:close/>
                <a:moveTo>
                  <a:pt x="16308" y="13363"/>
                </a:moveTo>
                <a:cubicBezTo>
                  <a:pt x="16285" y="13363"/>
                  <a:pt x="16267" y="13393"/>
                  <a:pt x="16267" y="13431"/>
                </a:cubicBezTo>
                <a:cubicBezTo>
                  <a:pt x="16267" y="13469"/>
                  <a:pt x="16285" y="13499"/>
                  <a:pt x="16308" y="13500"/>
                </a:cubicBezTo>
                <a:cubicBezTo>
                  <a:pt x="16331" y="13500"/>
                  <a:pt x="16349" y="13469"/>
                  <a:pt x="16349" y="13431"/>
                </a:cubicBezTo>
                <a:cubicBezTo>
                  <a:pt x="16349" y="13393"/>
                  <a:pt x="16331" y="13363"/>
                  <a:pt x="16308" y="13363"/>
                </a:cubicBezTo>
                <a:close/>
                <a:moveTo>
                  <a:pt x="17153" y="13363"/>
                </a:moveTo>
                <a:cubicBezTo>
                  <a:pt x="17130" y="13363"/>
                  <a:pt x="17111" y="13393"/>
                  <a:pt x="17111" y="13431"/>
                </a:cubicBezTo>
                <a:cubicBezTo>
                  <a:pt x="17111" y="13469"/>
                  <a:pt x="17130" y="13499"/>
                  <a:pt x="17153" y="13500"/>
                </a:cubicBezTo>
                <a:cubicBezTo>
                  <a:pt x="17175" y="13500"/>
                  <a:pt x="17194" y="13469"/>
                  <a:pt x="17194" y="13431"/>
                </a:cubicBezTo>
                <a:cubicBezTo>
                  <a:pt x="17194" y="13393"/>
                  <a:pt x="17175" y="13363"/>
                  <a:pt x="17153" y="13363"/>
                </a:cubicBezTo>
                <a:close/>
                <a:moveTo>
                  <a:pt x="15914" y="13376"/>
                </a:moveTo>
                <a:cubicBezTo>
                  <a:pt x="15920" y="13393"/>
                  <a:pt x="15926" y="13409"/>
                  <a:pt x="15931" y="13421"/>
                </a:cubicBezTo>
                <a:cubicBezTo>
                  <a:pt x="15929" y="13402"/>
                  <a:pt x="15923" y="13386"/>
                  <a:pt x="15914" y="13376"/>
                </a:cubicBezTo>
                <a:close/>
                <a:moveTo>
                  <a:pt x="16076" y="13376"/>
                </a:moveTo>
                <a:cubicBezTo>
                  <a:pt x="16066" y="13388"/>
                  <a:pt x="16060" y="13408"/>
                  <a:pt x="16060" y="13430"/>
                </a:cubicBezTo>
                <a:cubicBezTo>
                  <a:pt x="16060" y="13468"/>
                  <a:pt x="16078" y="13498"/>
                  <a:pt x="16101" y="13498"/>
                </a:cubicBezTo>
                <a:cubicBezTo>
                  <a:pt x="16114" y="13498"/>
                  <a:pt x="16125" y="13488"/>
                  <a:pt x="16132" y="13472"/>
                </a:cubicBezTo>
                <a:cubicBezTo>
                  <a:pt x="16127" y="13466"/>
                  <a:pt x="16122" y="13460"/>
                  <a:pt x="16115" y="13455"/>
                </a:cubicBezTo>
                <a:cubicBezTo>
                  <a:pt x="16106" y="13451"/>
                  <a:pt x="16096" y="13455"/>
                  <a:pt x="16092" y="13434"/>
                </a:cubicBezTo>
                <a:cubicBezTo>
                  <a:pt x="16087" y="13414"/>
                  <a:pt x="16082" y="13394"/>
                  <a:pt x="16076" y="13376"/>
                </a:cubicBezTo>
                <a:close/>
                <a:moveTo>
                  <a:pt x="5499" y="13529"/>
                </a:moveTo>
                <a:cubicBezTo>
                  <a:pt x="5477" y="13529"/>
                  <a:pt x="5458" y="13560"/>
                  <a:pt x="5458" y="13597"/>
                </a:cubicBezTo>
                <a:cubicBezTo>
                  <a:pt x="5458" y="13635"/>
                  <a:pt x="5477" y="13666"/>
                  <a:pt x="5499" y="13666"/>
                </a:cubicBezTo>
                <a:cubicBezTo>
                  <a:pt x="5522" y="13666"/>
                  <a:pt x="5540" y="13635"/>
                  <a:pt x="5540" y="13597"/>
                </a:cubicBezTo>
                <a:cubicBezTo>
                  <a:pt x="5540" y="13560"/>
                  <a:pt x="5522" y="13529"/>
                  <a:pt x="5499" y="13529"/>
                </a:cubicBezTo>
                <a:close/>
                <a:moveTo>
                  <a:pt x="5706" y="13529"/>
                </a:moveTo>
                <a:cubicBezTo>
                  <a:pt x="5684" y="13529"/>
                  <a:pt x="5665" y="13560"/>
                  <a:pt x="5665" y="13597"/>
                </a:cubicBezTo>
                <a:cubicBezTo>
                  <a:pt x="5665" y="13635"/>
                  <a:pt x="5684" y="13666"/>
                  <a:pt x="5706" y="13666"/>
                </a:cubicBezTo>
                <a:cubicBezTo>
                  <a:pt x="5729" y="13666"/>
                  <a:pt x="5747" y="13635"/>
                  <a:pt x="5747" y="13597"/>
                </a:cubicBezTo>
                <a:cubicBezTo>
                  <a:pt x="5747" y="13560"/>
                  <a:pt x="5729" y="13529"/>
                  <a:pt x="5706" y="13529"/>
                </a:cubicBezTo>
                <a:close/>
                <a:moveTo>
                  <a:pt x="5921" y="13529"/>
                </a:moveTo>
                <a:cubicBezTo>
                  <a:pt x="5899" y="13529"/>
                  <a:pt x="5880" y="13560"/>
                  <a:pt x="5880" y="13597"/>
                </a:cubicBezTo>
                <a:cubicBezTo>
                  <a:pt x="5880" y="13635"/>
                  <a:pt x="5899" y="13666"/>
                  <a:pt x="5921" y="13666"/>
                </a:cubicBezTo>
                <a:cubicBezTo>
                  <a:pt x="5944" y="13666"/>
                  <a:pt x="5962" y="13635"/>
                  <a:pt x="5962" y="13597"/>
                </a:cubicBezTo>
                <a:cubicBezTo>
                  <a:pt x="5962" y="13560"/>
                  <a:pt x="5944" y="13529"/>
                  <a:pt x="5921" y="13529"/>
                </a:cubicBezTo>
                <a:close/>
                <a:moveTo>
                  <a:pt x="6129" y="13529"/>
                </a:moveTo>
                <a:cubicBezTo>
                  <a:pt x="6106" y="13529"/>
                  <a:pt x="6088" y="13560"/>
                  <a:pt x="6088" y="13597"/>
                </a:cubicBezTo>
                <a:cubicBezTo>
                  <a:pt x="6088" y="13635"/>
                  <a:pt x="6106" y="13666"/>
                  <a:pt x="6129" y="13666"/>
                </a:cubicBezTo>
                <a:cubicBezTo>
                  <a:pt x="6151" y="13666"/>
                  <a:pt x="6170" y="13635"/>
                  <a:pt x="6170" y="13597"/>
                </a:cubicBezTo>
                <a:cubicBezTo>
                  <a:pt x="6170" y="13560"/>
                  <a:pt x="6151" y="13529"/>
                  <a:pt x="6129" y="13529"/>
                </a:cubicBezTo>
                <a:close/>
                <a:moveTo>
                  <a:pt x="6336" y="13529"/>
                </a:moveTo>
                <a:cubicBezTo>
                  <a:pt x="6313" y="13529"/>
                  <a:pt x="6295" y="13560"/>
                  <a:pt x="6295" y="13597"/>
                </a:cubicBezTo>
                <a:cubicBezTo>
                  <a:pt x="6295" y="13635"/>
                  <a:pt x="6313" y="13666"/>
                  <a:pt x="6336" y="13666"/>
                </a:cubicBezTo>
                <a:cubicBezTo>
                  <a:pt x="6359" y="13666"/>
                  <a:pt x="6377" y="13635"/>
                  <a:pt x="6377" y="13597"/>
                </a:cubicBezTo>
                <a:cubicBezTo>
                  <a:pt x="6377" y="13560"/>
                  <a:pt x="6359" y="13529"/>
                  <a:pt x="6336" y="13529"/>
                </a:cubicBezTo>
                <a:close/>
                <a:moveTo>
                  <a:pt x="6551" y="13529"/>
                </a:moveTo>
                <a:cubicBezTo>
                  <a:pt x="6528" y="13529"/>
                  <a:pt x="6510" y="13560"/>
                  <a:pt x="6510" y="13597"/>
                </a:cubicBezTo>
                <a:cubicBezTo>
                  <a:pt x="6510" y="13635"/>
                  <a:pt x="6528" y="13666"/>
                  <a:pt x="6551" y="13666"/>
                </a:cubicBezTo>
                <a:cubicBezTo>
                  <a:pt x="6574" y="13666"/>
                  <a:pt x="6592" y="13635"/>
                  <a:pt x="6592" y="13597"/>
                </a:cubicBezTo>
                <a:cubicBezTo>
                  <a:pt x="6592" y="13560"/>
                  <a:pt x="6574" y="13529"/>
                  <a:pt x="6551" y="13529"/>
                </a:cubicBezTo>
                <a:close/>
                <a:moveTo>
                  <a:pt x="6758" y="13529"/>
                </a:moveTo>
                <a:cubicBezTo>
                  <a:pt x="6736" y="13529"/>
                  <a:pt x="6717" y="13560"/>
                  <a:pt x="6717" y="13597"/>
                </a:cubicBezTo>
                <a:cubicBezTo>
                  <a:pt x="6717" y="13635"/>
                  <a:pt x="6736" y="13666"/>
                  <a:pt x="6758" y="13666"/>
                </a:cubicBezTo>
                <a:cubicBezTo>
                  <a:pt x="6781" y="13666"/>
                  <a:pt x="6799" y="13635"/>
                  <a:pt x="6799" y="13597"/>
                </a:cubicBezTo>
                <a:cubicBezTo>
                  <a:pt x="6799" y="13560"/>
                  <a:pt x="6781" y="13529"/>
                  <a:pt x="6758" y="13529"/>
                </a:cubicBezTo>
                <a:close/>
                <a:moveTo>
                  <a:pt x="6965" y="13529"/>
                </a:moveTo>
                <a:cubicBezTo>
                  <a:pt x="6943" y="13529"/>
                  <a:pt x="6924" y="13560"/>
                  <a:pt x="6924" y="13597"/>
                </a:cubicBezTo>
                <a:cubicBezTo>
                  <a:pt x="6924" y="13635"/>
                  <a:pt x="6943" y="13666"/>
                  <a:pt x="6965" y="13666"/>
                </a:cubicBezTo>
                <a:cubicBezTo>
                  <a:pt x="6988" y="13666"/>
                  <a:pt x="7006" y="13635"/>
                  <a:pt x="7006" y="13597"/>
                </a:cubicBezTo>
                <a:cubicBezTo>
                  <a:pt x="7006" y="13560"/>
                  <a:pt x="6988" y="13529"/>
                  <a:pt x="6965" y="13529"/>
                </a:cubicBezTo>
                <a:close/>
                <a:moveTo>
                  <a:pt x="10750" y="13529"/>
                </a:moveTo>
                <a:cubicBezTo>
                  <a:pt x="10733" y="13529"/>
                  <a:pt x="10718" y="13547"/>
                  <a:pt x="10712" y="13571"/>
                </a:cubicBezTo>
                <a:cubicBezTo>
                  <a:pt x="10713" y="13577"/>
                  <a:pt x="10715" y="13583"/>
                  <a:pt x="10716" y="13588"/>
                </a:cubicBezTo>
                <a:cubicBezTo>
                  <a:pt x="10715" y="13591"/>
                  <a:pt x="10714" y="13594"/>
                  <a:pt x="10712" y="13597"/>
                </a:cubicBezTo>
                <a:cubicBezTo>
                  <a:pt x="10711" y="13600"/>
                  <a:pt x="10710" y="13603"/>
                  <a:pt x="10709" y="13606"/>
                </a:cubicBezTo>
                <a:cubicBezTo>
                  <a:pt x="10712" y="13640"/>
                  <a:pt x="10729" y="13666"/>
                  <a:pt x="10750" y="13666"/>
                </a:cubicBezTo>
                <a:cubicBezTo>
                  <a:pt x="10772" y="13666"/>
                  <a:pt x="10791" y="13635"/>
                  <a:pt x="10791" y="13597"/>
                </a:cubicBezTo>
                <a:cubicBezTo>
                  <a:pt x="10791" y="13560"/>
                  <a:pt x="10772" y="13529"/>
                  <a:pt x="10750" y="13529"/>
                </a:cubicBezTo>
                <a:close/>
                <a:moveTo>
                  <a:pt x="10957" y="13529"/>
                </a:moveTo>
                <a:cubicBezTo>
                  <a:pt x="10935" y="13529"/>
                  <a:pt x="10916" y="13560"/>
                  <a:pt x="10916" y="13597"/>
                </a:cubicBezTo>
                <a:cubicBezTo>
                  <a:pt x="10916" y="13635"/>
                  <a:pt x="10935" y="13666"/>
                  <a:pt x="10957" y="13666"/>
                </a:cubicBezTo>
                <a:cubicBezTo>
                  <a:pt x="10980" y="13666"/>
                  <a:pt x="10998" y="13635"/>
                  <a:pt x="10998" y="13597"/>
                </a:cubicBezTo>
                <a:cubicBezTo>
                  <a:pt x="10998" y="13560"/>
                  <a:pt x="10980" y="13529"/>
                  <a:pt x="10957" y="13529"/>
                </a:cubicBezTo>
                <a:close/>
                <a:moveTo>
                  <a:pt x="11165" y="13529"/>
                </a:moveTo>
                <a:cubicBezTo>
                  <a:pt x="11142" y="13529"/>
                  <a:pt x="11124" y="13560"/>
                  <a:pt x="11124" y="13597"/>
                </a:cubicBezTo>
                <a:cubicBezTo>
                  <a:pt x="11124" y="13635"/>
                  <a:pt x="11142" y="13666"/>
                  <a:pt x="11165" y="13666"/>
                </a:cubicBezTo>
                <a:cubicBezTo>
                  <a:pt x="11187" y="13666"/>
                  <a:pt x="11206" y="13635"/>
                  <a:pt x="11206" y="13597"/>
                </a:cubicBezTo>
                <a:cubicBezTo>
                  <a:pt x="11206" y="13560"/>
                  <a:pt x="11187" y="13529"/>
                  <a:pt x="11165" y="13529"/>
                </a:cubicBezTo>
                <a:close/>
                <a:moveTo>
                  <a:pt x="11380" y="13529"/>
                </a:moveTo>
                <a:cubicBezTo>
                  <a:pt x="11357" y="13529"/>
                  <a:pt x="11339" y="13560"/>
                  <a:pt x="11339" y="13597"/>
                </a:cubicBezTo>
                <a:cubicBezTo>
                  <a:pt x="11339" y="13635"/>
                  <a:pt x="11357" y="13666"/>
                  <a:pt x="11380" y="13666"/>
                </a:cubicBezTo>
                <a:cubicBezTo>
                  <a:pt x="11402" y="13666"/>
                  <a:pt x="11421" y="13635"/>
                  <a:pt x="11421" y="13597"/>
                </a:cubicBezTo>
                <a:cubicBezTo>
                  <a:pt x="11421" y="13560"/>
                  <a:pt x="11402" y="13529"/>
                  <a:pt x="11380" y="13529"/>
                </a:cubicBezTo>
                <a:close/>
                <a:moveTo>
                  <a:pt x="11587" y="13529"/>
                </a:moveTo>
                <a:cubicBezTo>
                  <a:pt x="11564" y="13529"/>
                  <a:pt x="11546" y="13560"/>
                  <a:pt x="11546" y="13597"/>
                </a:cubicBezTo>
                <a:cubicBezTo>
                  <a:pt x="11546" y="13635"/>
                  <a:pt x="11564" y="13666"/>
                  <a:pt x="11587" y="13666"/>
                </a:cubicBezTo>
                <a:cubicBezTo>
                  <a:pt x="11610" y="13666"/>
                  <a:pt x="11628" y="13635"/>
                  <a:pt x="11628" y="13597"/>
                </a:cubicBezTo>
                <a:cubicBezTo>
                  <a:pt x="11628" y="13560"/>
                  <a:pt x="11610" y="13529"/>
                  <a:pt x="11587" y="13529"/>
                </a:cubicBezTo>
                <a:close/>
                <a:moveTo>
                  <a:pt x="11794" y="13529"/>
                </a:moveTo>
                <a:cubicBezTo>
                  <a:pt x="11771" y="13529"/>
                  <a:pt x="11753" y="13560"/>
                  <a:pt x="11753" y="13597"/>
                </a:cubicBezTo>
                <a:cubicBezTo>
                  <a:pt x="11753" y="13635"/>
                  <a:pt x="11771" y="13666"/>
                  <a:pt x="11794" y="13666"/>
                </a:cubicBezTo>
                <a:cubicBezTo>
                  <a:pt x="11817" y="13666"/>
                  <a:pt x="11835" y="13635"/>
                  <a:pt x="11835" y="13597"/>
                </a:cubicBezTo>
                <a:cubicBezTo>
                  <a:pt x="11835" y="13560"/>
                  <a:pt x="11817" y="13529"/>
                  <a:pt x="11794" y="13529"/>
                </a:cubicBezTo>
                <a:close/>
                <a:moveTo>
                  <a:pt x="12009" y="13529"/>
                </a:moveTo>
                <a:cubicBezTo>
                  <a:pt x="11986" y="13529"/>
                  <a:pt x="11968" y="13560"/>
                  <a:pt x="11968" y="13597"/>
                </a:cubicBezTo>
                <a:cubicBezTo>
                  <a:pt x="11968" y="13635"/>
                  <a:pt x="11986" y="13666"/>
                  <a:pt x="12009" y="13666"/>
                </a:cubicBezTo>
                <a:cubicBezTo>
                  <a:pt x="12032" y="13666"/>
                  <a:pt x="12050" y="13635"/>
                  <a:pt x="12050" y="13597"/>
                </a:cubicBezTo>
                <a:cubicBezTo>
                  <a:pt x="12050" y="13560"/>
                  <a:pt x="12032" y="13529"/>
                  <a:pt x="12009" y="13529"/>
                </a:cubicBezTo>
                <a:close/>
                <a:moveTo>
                  <a:pt x="12216" y="13529"/>
                </a:moveTo>
                <a:cubicBezTo>
                  <a:pt x="12194" y="13529"/>
                  <a:pt x="12175" y="13560"/>
                  <a:pt x="12175" y="13597"/>
                </a:cubicBezTo>
                <a:cubicBezTo>
                  <a:pt x="12175" y="13635"/>
                  <a:pt x="12194" y="13666"/>
                  <a:pt x="12216" y="13666"/>
                </a:cubicBezTo>
                <a:cubicBezTo>
                  <a:pt x="12239" y="13666"/>
                  <a:pt x="12257" y="13635"/>
                  <a:pt x="12257" y="13597"/>
                </a:cubicBezTo>
                <a:cubicBezTo>
                  <a:pt x="12257" y="13560"/>
                  <a:pt x="12239" y="13529"/>
                  <a:pt x="12216" y="13529"/>
                </a:cubicBezTo>
                <a:close/>
                <a:moveTo>
                  <a:pt x="12424" y="13529"/>
                </a:moveTo>
                <a:cubicBezTo>
                  <a:pt x="12401" y="13529"/>
                  <a:pt x="12383" y="13560"/>
                  <a:pt x="12383" y="13597"/>
                </a:cubicBezTo>
                <a:cubicBezTo>
                  <a:pt x="12383" y="13635"/>
                  <a:pt x="12401" y="13666"/>
                  <a:pt x="12424" y="13666"/>
                </a:cubicBezTo>
                <a:cubicBezTo>
                  <a:pt x="12446" y="13666"/>
                  <a:pt x="12465" y="13635"/>
                  <a:pt x="12465" y="13597"/>
                </a:cubicBezTo>
                <a:cubicBezTo>
                  <a:pt x="12465" y="13560"/>
                  <a:pt x="12446" y="13529"/>
                  <a:pt x="12424" y="13529"/>
                </a:cubicBezTo>
                <a:close/>
                <a:moveTo>
                  <a:pt x="12639" y="13529"/>
                </a:moveTo>
                <a:cubicBezTo>
                  <a:pt x="12616" y="13529"/>
                  <a:pt x="12598" y="13560"/>
                  <a:pt x="12598" y="13597"/>
                </a:cubicBezTo>
                <a:cubicBezTo>
                  <a:pt x="12598" y="13635"/>
                  <a:pt x="12616" y="13666"/>
                  <a:pt x="12639" y="13666"/>
                </a:cubicBezTo>
                <a:cubicBezTo>
                  <a:pt x="12661" y="13666"/>
                  <a:pt x="12680" y="13635"/>
                  <a:pt x="12680" y="13597"/>
                </a:cubicBezTo>
                <a:cubicBezTo>
                  <a:pt x="12680" y="13560"/>
                  <a:pt x="12661" y="13529"/>
                  <a:pt x="12639" y="13529"/>
                </a:cubicBezTo>
                <a:close/>
                <a:moveTo>
                  <a:pt x="12846" y="13529"/>
                </a:moveTo>
                <a:cubicBezTo>
                  <a:pt x="12823" y="13529"/>
                  <a:pt x="12805" y="13560"/>
                  <a:pt x="12805" y="13597"/>
                </a:cubicBezTo>
                <a:cubicBezTo>
                  <a:pt x="12805" y="13635"/>
                  <a:pt x="12823" y="13666"/>
                  <a:pt x="12846" y="13666"/>
                </a:cubicBezTo>
                <a:cubicBezTo>
                  <a:pt x="12868" y="13666"/>
                  <a:pt x="12887" y="13635"/>
                  <a:pt x="12887" y="13597"/>
                </a:cubicBezTo>
                <a:cubicBezTo>
                  <a:pt x="12887" y="13560"/>
                  <a:pt x="12868" y="13529"/>
                  <a:pt x="12846" y="13529"/>
                </a:cubicBezTo>
                <a:close/>
                <a:moveTo>
                  <a:pt x="17045" y="13529"/>
                </a:moveTo>
                <a:cubicBezTo>
                  <a:pt x="17022" y="13529"/>
                  <a:pt x="17004" y="13560"/>
                  <a:pt x="17004" y="13597"/>
                </a:cubicBezTo>
                <a:cubicBezTo>
                  <a:pt x="17004" y="13635"/>
                  <a:pt x="17022" y="13666"/>
                  <a:pt x="17045" y="13666"/>
                </a:cubicBezTo>
                <a:cubicBezTo>
                  <a:pt x="17068" y="13666"/>
                  <a:pt x="17086" y="13635"/>
                  <a:pt x="17086" y="13597"/>
                </a:cubicBezTo>
                <a:cubicBezTo>
                  <a:pt x="17086" y="13560"/>
                  <a:pt x="17068" y="13529"/>
                  <a:pt x="17045" y="13529"/>
                </a:cubicBezTo>
                <a:close/>
                <a:moveTo>
                  <a:pt x="16006" y="13542"/>
                </a:moveTo>
                <a:cubicBezTo>
                  <a:pt x="16011" y="13561"/>
                  <a:pt x="16016" y="13580"/>
                  <a:pt x="16022" y="13605"/>
                </a:cubicBezTo>
                <a:cubicBezTo>
                  <a:pt x="16022" y="13606"/>
                  <a:pt x="16022" y="13606"/>
                  <a:pt x="16022" y="13606"/>
                </a:cubicBezTo>
                <a:cubicBezTo>
                  <a:pt x="16024" y="13615"/>
                  <a:pt x="16028" y="13622"/>
                  <a:pt x="16031" y="13628"/>
                </a:cubicBezTo>
                <a:cubicBezTo>
                  <a:pt x="16033" y="13621"/>
                  <a:pt x="16034" y="13614"/>
                  <a:pt x="16034" y="13606"/>
                </a:cubicBezTo>
                <a:cubicBezTo>
                  <a:pt x="16034" y="13576"/>
                  <a:pt x="16022" y="13551"/>
                  <a:pt x="16006" y="13542"/>
                </a:cubicBezTo>
                <a:close/>
                <a:moveTo>
                  <a:pt x="16402" y="13542"/>
                </a:moveTo>
                <a:cubicBezTo>
                  <a:pt x="16386" y="13551"/>
                  <a:pt x="16375" y="13576"/>
                  <a:pt x="16375" y="13606"/>
                </a:cubicBezTo>
                <a:cubicBezTo>
                  <a:pt x="16375" y="13644"/>
                  <a:pt x="16393" y="13674"/>
                  <a:pt x="16416" y="13674"/>
                </a:cubicBezTo>
                <a:cubicBezTo>
                  <a:pt x="16421" y="13674"/>
                  <a:pt x="16426" y="13672"/>
                  <a:pt x="16430" y="13669"/>
                </a:cubicBezTo>
                <a:cubicBezTo>
                  <a:pt x="16428" y="13651"/>
                  <a:pt x="16426" y="13632"/>
                  <a:pt x="16422" y="13606"/>
                </a:cubicBezTo>
                <a:cubicBezTo>
                  <a:pt x="16421" y="13603"/>
                  <a:pt x="16421" y="13600"/>
                  <a:pt x="16420" y="13597"/>
                </a:cubicBezTo>
                <a:cubicBezTo>
                  <a:pt x="16419" y="13590"/>
                  <a:pt x="16417" y="13583"/>
                  <a:pt x="16416" y="13577"/>
                </a:cubicBezTo>
                <a:cubicBezTo>
                  <a:pt x="16412" y="13565"/>
                  <a:pt x="16407" y="13554"/>
                  <a:pt x="16402" y="13542"/>
                </a:cubicBezTo>
                <a:close/>
                <a:moveTo>
                  <a:pt x="17234" y="13542"/>
                </a:moveTo>
                <a:cubicBezTo>
                  <a:pt x="17220" y="13553"/>
                  <a:pt x="17211" y="13576"/>
                  <a:pt x="17211" y="13602"/>
                </a:cubicBezTo>
                <a:cubicBezTo>
                  <a:pt x="17211" y="13640"/>
                  <a:pt x="17230" y="13671"/>
                  <a:pt x="17252" y="13671"/>
                </a:cubicBezTo>
                <a:cubicBezTo>
                  <a:pt x="17257" y="13671"/>
                  <a:pt x="17262" y="13669"/>
                  <a:pt x="17266" y="13667"/>
                </a:cubicBezTo>
                <a:cubicBezTo>
                  <a:pt x="17261" y="13652"/>
                  <a:pt x="17257" y="13637"/>
                  <a:pt x="17252" y="13621"/>
                </a:cubicBezTo>
                <a:cubicBezTo>
                  <a:pt x="17251" y="13615"/>
                  <a:pt x="17249" y="13608"/>
                  <a:pt x="17247" y="13602"/>
                </a:cubicBezTo>
                <a:cubicBezTo>
                  <a:pt x="17242" y="13581"/>
                  <a:pt x="17237" y="13561"/>
                  <a:pt x="17234" y="13542"/>
                </a:cubicBezTo>
                <a:close/>
                <a:moveTo>
                  <a:pt x="16179" y="13555"/>
                </a:moveTo>
                <a:cubicBezTo>
                  <a:pt x="16172" y="13567"/>
                  <a:pt x="16167" y="13584"/>
                  <a:pt x="16167" y="13603"/>
                </a:cubicBezTo>
                <a:cubicBezTo>
                  <a:pt x="16167" y="13641"/>
                  <a:pt x="16186" y="13671"/>
                  <a:pt x="16208" y="13671"/>
                </a:cubicBezTo>
                <a:cubicBezTo>
                  <a:pt x="16217" y="13671"/>
                  <a:pt x="16225" y="13667"/>
                  <a:pt x="16232" y="13658"/>
                </a:cubicBezTo>
                <a:cubicBezTo>
                  <a:pt x="16224" y="13645"/>
                  <a:pt x="16216" y="13630"/>
                  <a:pt x="16208" y="13614"/>
                </a:cubicBezTo>
                <a:cubicBezTo>
                  <a:pt x="16207" y="13610"/>
                  <a:pt x="16205" y="13607"/>
                  <a:pt x="16203" y="13603"/>
                </a:cubicBezTo>
                <a:cubicBezTo>
                  <a:pt x="16198" y="13592"/>
                  <a:pt x="16192" y="13581"/>
                  <a:pt x="16186" y="13569"/>
                </a:cubicBezTo>
                <a:cubicBezTo>
                  <a:pt x="16183" y="13564"/>
                  <a:pt x="16182" y="13559"/>
                  <a:pt x="16179" y="13555"/>
                </a:cubicBezTo>
                <a:close/>
                <a:moveTo>
                  <a:pt x="16873" y="13593"/>
                </a:moveTo>
                <a:cubicBezTo>
                  <a:pt x="16872" y="13596"/>
                  <a:pt x="16871" y="13598"/>
                  <a:pt x="16871" y="13601"/>
                </a:cubicBezTo>
                <a:cubicBezTo>
                  <a:pt x="16866" y="13617"/>
                  <a:pt x="16862" y="13636"/>
                  <a:pt x="16858" y="13655"/>
                </a:cubicBezTo>
                <a:cubicBezTo>
                  <a:pt x="16868" y="13642"/>
                  <a:pt x="16874" y="13623"/>
                  <a:pt x="16874" y="13601"/>
                </a:cubicBezTo>
                <a:cubicBezTo>
                  <a:pt x="16874" y="13598"/>
                  <a:pt x="16873" y="13596"/>
                  <a:pt x="16873" y="13593"/>
                </a:cubicBezTo>
                <a:close/>
                <a:moveTo>
                  <a:pt x="17865" y="13631"/>
                </a:moveTo>
                <a:cubicBezTo>
                  <a:pt x="17861" y="13635"/>
                  <a:pt x="17859" y="13640"/>
                  <a:pt x="17856" y="13645"/>
                </a:cubicBezTo>
                <a:cubicBezTo>
                  <a:pt x="17860" y="13653"/>
                  <a:pt x="17864" y="13658"/>
                  <a:pt x="17869" y="13662"/>
                </a:cubicBezTo>
                <a:cubicBezTo>
                  <a:pt x="17867" y="13653"/>
                  <a:pt x="17866" y="13643"/>
                  <a:pt x="17865" y="13631"/>
                </a:cubicBezTo>
                <a:close/>
                <a:moveTo>
                  <a:pt x="5392" y="13708"/>
                </a:moveTo>
                <a:cubicBezTo>
                  <a:pt x="5369" y="13708"/>
                  <a:pt x="5351" y="13739"/>
                  <a:pt x="5351" y="13777"/>
                </a:cubicBezTo>
                <a:cubicBezTo>
                  <a:pt x="5351" y="13814"/>
                  <a:pt x="5369" y="13845"/>
                  <a:pt x="5392" y="13845"/>
                </a:cubicBezTo>
                <a:cubicBezTo>
                  <a:pt x="5414" y="13845"/>
                  <a:pt x="5433" y="13814"/>
                  <a:pt x="5433" y="13777"/>
                </a:cubicBezTo>
                <a:cubicBezTo>
                  <a:pt x="5433" y="13739"/>
                  <a:pt x="5414" y="13708"/>
                  <a:pt x="5392" y="13708"/>
                </a:cubicBezTo>
                <a:close/>
                <a:moveTo>
                  <a:pt x="5607" y="13708"/>
                </a:moveTo>
                <a:cubicBezTo>
                  <a:pt x="5584" y="13708"/>
                  <a:pt x="5566" y="13739"/>
                  <a:pt x="5566" y="13777"/>
                </a:cubicBezTo>
                <a:cubicBezTo>
                  <a:pt x="5566" y="13814"/>
                  <a:pt x="5584" y="13845"/>
                  <a:pt x="5607" y="13845"/>
                </a:cubicBezTo>
                <a:cubicBezTo>
                  <a:pt x="5629" y="13845"/>
                  <a:pt x="5648" y="13814"/>
                  <a:pt x="5648" y="13777"/>
                </a:cubicBezTo>
                <a:cubicBezTo>
                  <a:pt x="5648" y="13739"/>
                  <a:pt x="5629" y="13708"/>
                  <a:pt x="5607" y="13708"/>
                </a:cubicBezTo>
                <a:close/>
                <a:moveTo>
                  <a:pt x="5814" y="13708"/>
                </a:moveTo>
                <a:cubicBezTo>
                  <a:pt x="5791" y="13708"/>
                  <a:pt x="5773" y="13739"/>
                  <a:pt x="5773" y="13777"/>
                </a:cubicBezTo>
                <a:cubicBezTo>
                  <a:pt x="5773" y="13814"/>
                  <a:pt x="5791" y="13845"/>
                  <a:pt x="5814" y="13845"/>
                </a:cubicBezTo>
                <a:cubicBezTo>
                  <a:pt x="5837" y="13845"/>
                  <a:pt x="5855" y="13814"/>
                  <a:pt x="5855" y="13777"/>
                </a:cubicBezTo>
                <a:cubicBezTo>
                  <a:pt x="5855" y="13739"/>
                  <a:pt x="5837" y="13708"/>
                  <a:pt x="5814" y="13708"/>
                </a:cubicBezTo>
                <a:close/>
                <a:moveTo>
                  <a:pt x="6021" y="13708"/>
                </a:moveTo>
                <a:cubicBezTo>
                  <a:pt x="5999" y="13708"/>
                  <a:pt x="5980" y="13739"/>
                  <a:pt x="5980" y="13777"/>
                </a:cubicBezTo>
                <a:cubicBezTo>
                  <a:pt x="5980" y="13814"/>
                  <a:pt x="5999" y="13845"/>
                  <a:pt x="6021" y="13845"/>
                </a:cubicBezTo>
                <a:cubicBezTo>
                  <a:pt x="6044" y="13845"/>
                  <a:pt x="6062" y="13814"/>
                  <a:pt x="6062" y="13777"/>
                </a:cubicBezTo>
                <a:cubicBezTo>
                  <a:pt x="6062" y="13739"/>
                  <a:pt x="6044" y="13708"/>
                  <a:pt x="6021" y="13708"/>
                </a:cubicBezTo>
                <a:close/>
                <a:moveTo>
                  <a:pt x="6236" y="13708"/>
                </a:moveTo>
                <a:cubicBezTo>
                  <a:pt x="6214" y="13708"/>
                  <a:pt x="6195" y="13739"/>
                  <a:pt x="6195" y="13777"/>
                </a:cubicBezTo>
                <a:cubicBezTo>
                  <a:pt x="6195" y="13814"/>
                  <a:pt x="6214" y="13845"/>
                  <a:pt x="6236" y="13845"/>
                </a:cubicBezTo>
                <a:cubicBezTo>
                  <a:pt x="6259" y="13845"/>
                  <a:pt x="6277" y="13814"/>
                  <a:pt x="6277" y="13777"/>
                </a:cubicBezTo>
                <a:cubicBezTo>
                  <a:pt x="6277" y="13739"/>
                  <a:pt x="6259" y="13708"/>
                  <a:pt x="6236" y="13708"/>
                </a:cubicBezTo>
                <a:close/>
                <a:moveTo>
                  <a:pt x="6443" y="13708"/>
                </a:moveTo>
                <a:cubicBezTo>
                  <a:pt x="6421" y="13708"/>
                  <a:pt x="6402" y="13739"/>
                  <a:pt x="6402" y="13777"/>
                </a:cubicBezTo>
                <a:cubicBezTo>
                  <a:pt x="6402" y="13814"/>
                  <a:pt x="6421" y="13845"/>
                  <a:pt x="6443" y="13845"/>
                </a:cubicBezTo>
                <a:cubicBezTo>
                  <a:pt x="6466" y="13845"/>
                  <a:pt x="6484" y="13814"/>
                  <a:pt x="6484" y="13777"/>
                </a:cubicBezTo>
                <a:cubicBezTo>
                  <a:pt x="6484" y="13739"/>
                  <a:pt x="6466" y="13708"/>
                  <a:pt x="6443" y="13708"/>
                </a:cubicBezTo>
                <a:close/>
                <a:moveTo>
                  <a:pt x="6651" y="13708"/>
                </a:moveTo>
                <a:cubicBezTo>
                  <a:pt x="6628" y="13708"/>
                  <a:pt x="6610" y="13739"/>
                  <a:pt x="6610" y="13777"/>
                </a:cubicBezTo>
                <a:cubicBezTo>
                  <a:pt x="6610" y="13814"/>
                  <a:pt x="6628" y="13845"/>
                  <a:pt x="6651" y="13845"/>
                </a:cubicBezTo>
                <a:cubicBezTo>
                  <a:pt x="6673" y="13845"/>
                  <a:pt x="6692" y="13814"/>
                  <a:pt x="6692" y="13777"/>
                </a:cubicBezTo>
                <a:cubicBezTo>
                  <a:pt x="6692" y="13739"/>
                  <a:pt x="6673" y="13708"/>
                  <a:pt x="6651" y="13708"/>
                </a:cubicBezTo>
                <a:close/>
                <a:moveTo>
                  <a:pt x="6866" y="13708"/>
                </a:moveTo>
                <a:cubicBezTo>
                  <a:pt x="6843" y="13708"/>
                  <a:pt x="6825" y="13739"/>
                  <a:pt x="6825" y="13777"/>
                </a:cubicBezTo>
                <a:cubicBezTo>
                  <a:pt x="6825" y="13814"/>
                  <a:pt x="6843" y="13845"/>
                  <a:pt x="6866" y="13845"/>
                </a:cubicBezTo>
                <a:cubicBezTo>
                  <a:pt x="6888" y="13845"/>
                  <a:pt x="6907" y="13814"/>
                  <a:pt x="6907" y="13777"/>
                </a:cubicBezTo>
                <a:cubicBezTo>
                  <a:pt x="6907" y="13739"/>
                  <a:pt x="6888" y="13708"/>
                  <a:pt x="6866" y="13708"/>
                </a:cubicBezTo>
                <a:close/>
                <a:moveTo>
                  <a:pt x="10850" y="13708"/>
                </a:moveTo>
                <a:cubicBezTo>
                  <a:pt x="10827" y="13708"/>
                  <a:pt x="10809" y="13739"/>
                  <a:pt x="10809" y="13777"/>
                </a:cubicBezTo>
                <a:cubicBezTo>
                  <a:pt x="10809" y="13814"/>
                  <a:pt x="10827" y="13845"/>
                  <a:pt x="10850" y="13845"/>
                </a:cubicBezTo>
                <a:cubicBezTo>
                  <a:pt x="10873" y="13845"/>
                  <a:pt x="10891" y="13814"/>
                  <a:pt x="10891" y="13777"/>
                </a:cubicBezTo>
                <a:cubicBezTo>
                  <a:pt x="10891" y="13739"/>
                  <a:pt x="10873" y="13708"/>
                  <a:pt x="10850" y="13708"/>
                </a:cubicBezTo>
                <a:close/>
                <a:moveTo>
                  <a:pt x="11065" y="13708"/>
                </a:moveTo>
                <a:cubicBezTo>
                  <a:pt x="11042" y="13708"/>
                  <a:pt x="11024" y="13739"/>
                  <a:pt x="11024" y="13777"/>
                </a:cubicBezTo>
                <a:cubicBezTo>
                  <a:pt x="11024" y="13814"/>
                  <a:pt x="11042" y="13845"/>
                  <a:pt x="11065" y="13845"/>
                </a:cubicBezTo>
                <a:cubicBezTo>
                  <a:pt x="11087" y="13845"/>
                  <a:pt x="11106" y="13814"/>
                  <a:pt x="11106" y="13777"/>
                </a:cubicBezTo>
                <a:cubicBezTo>
                  <a:pt x="11106" y="13739"/>
                  <a:pt x="11087" y="13708"/>
                  <a:pt x="11065" y="13708"/>
                </a:cubicBezTo>
                <a:close/>
                <a:moveTo>
                  <a:pt x="11272" y="13708"/>
                </a:moveTo>
                <a:cubicBezTo>
                  <a:pt x="11249" y="13708"/>
                  <a:pt x="11231" y="13739"/>
                  <a:pt x="11231" y="13777"/>
                </a:cubicBezTo>
                <a:cubicBezTo>
                  <a:pt x="11231" y="13814"/>
                  <a:pt x="11249" y="13845"/>
                  <a:pt x="11272" y="13845"/>
                </a:cubicBezTo>
                <a:cubicBezTo>
                  <a:pt x="11295" y="13845"/>
                  <a:pt x="11313" y="13814"/>
                  <a:pt x="11313" y="13777"/>
                </a:cubicBezTo>
                <a:cubicBezTo>
                  <a:pt x="11313" y="13739"/>
                  <a:pt x="11295" y="13708"/>
                  <a:pt x="11272" y="13708"/>
                </a:cubicBezTo>
                <a:close/>
                <a:moveTo>
                  <a:pt x="11479" y="13708"/>
                </a:moveTo>
                <a:cubicBezTo>
                  <a:pt x="11457" y="13708"/>
                  <a:pt x="11438" y="13739"/>
                  <a:pt x="11438" y="13777"/>
                </a:cubicBezTo>
                <a:cubicBezTo>
                  <a:pt x="11438" y="13814"/>
                  <a:pt x="11457" y="13845"/>
                  <a:pt x="11479" y="13845"/>
                </a:cubicBezTo>
                <a:cubicBezTo>
                  <a:pt x="11502" y="13845"/>
                  <a:pt x="11520" y="13814"/>
                  <a:pt x="11520" y="13777"/>
                </a:cubicBezTo>
                <a:cubicBezTo>
                  <a:pt x="11520" y="13739"/>
                  <a:pt x="11502" y="13708"/>
                  <a:pt x="11479" y="13708"/>
                </a:cubicBezTo>
                <a:close/>
                <a:moveTo>
                  <a:pt x="11694" y="13708"/>
                </a:moveTo>
                <a:cubicBezTo>
                  <a:pt x="11672" y="13708"/>
                  <a:pt x="11653" y="13739"/>
                  <a:pt x="11653" y="13777"/>
                </a:cubicBezTo>
                <a:cubicBezTo>
                  <a:pt x="11653" y="13814"/>
                  <a:pt x="11672" y="13845"/>
                  <a:pt x="11694" y="13845"/>
                </a:cubicBezTo>
                <a:cubicBezTo>
                  <a:pt x="11717" y="13845"/>
                  <a:pt x="11735" y="13814"/>
                  <a:pt x="11735" y="13777"/>
                </a:cubicBezTo>
                <a:cubicBezTo>
                  <a:pt x="11735" y="13739"/>
                  <a:pt x="11717" y="13708"/>
                  <a:pt x="11694" y="13708"/>
                </a:cubicBezTo>
                <a:close/>
                <a:moveTo>
                  <a:pt x="11902" y="13708"/>
                </a:moveTo>
                <a:cubicBezTo>
                  <a:pt x="11879" y="13708"/>
                  <a:pt x="11861" y="13739"/>
                  <a:pt x="11861" y="13777"/>
                </a:cubicBezTo>
                <a:cubicBezTo>
                  <a:pt x="11861" y="13814"/>
                  <a:pt x="11879" y="13845"/>
                  <a:pt x="11902" y="13845"/>
                </a:cubicBezTo>
                <a:cubicBezTo>
                  <a:pt x="11924" y="13845"/>
                  <a:pt x="11943" y="13814"/>
                  <a:pt x="11943" y="13777"/>
                </a:cubicBezTo>
                <a:cubicBezTo>
                  <a:pt x="11943" y="13739"/>
                  <a:pt x="11924" y="13708"/>
                  <a:pt x="11902" y="13708"/>
                </a:cubicBezTo>
                <a:close/>
                <a:moveTo>
                  <a:pt x="12109" y="13708"/>
                </a:moveTo>
                <a:cubicBezTo>
                  <a:pt x="12086" y="13708"/>
                  <a:pt x="12068" y="13739"/>
                  <a:pt x="12068" y="13777"/>
                </a:cubicBezTo>
                <a:cubicBezTo>
                  <a:pt x="12068" y="13814"/>
                  <a:pt x="12086" y="13845"/>
                  <a:pt x="12109" y="13845"/>
                </a:cubicBezTo>
                <a:cubicBezTo>
                  <a:pt x="12132" y="13845"/>
                  <a:pt x="12150" y="13814"/>
                  <a:pt x="12150" y="13777"/>
                </a:cubicBezTo>
                <a:cubicBezTo>
                  <a:pt x="12150" y="13739"/>
                  <a:pt x="12132" y="13708"/>
                  <a:pt x="12109" y="13708"/>
                </a:cubicBezTo>
                <a:close/>
                <a:moveTo>
                  <a:pt x="12324" y="13708"/>
                </a:moveTo>
                <a:cubicBezTo>
                  <a:pt x="12301" y="13708"/>
                  <a:pt x="12283" y="13739"/>
                  <a:pt x="12283" y="13777"/>
                </a:cubicBezTo>
                <a:cubicBezTo>
                  <a:pt x="12283" y="13814"/>
                  <a:pt x="12301" y="13845"/>
                  <a:pt x="12324" y="13845"/>
                </a:cubicBezTo>
                <a:cubicBezTo>
                  <a:pt x="12346" y="13845"/>
                  <a:pt x="12365" y="13814"/>
                  <a:pt x="12365" y="13777"/>
                </a:cubicBezTo>
                <a:cubicBezTo>
                  <a:pt x="12365" y="13739"/>
                  <a:pt x="12346" y="13708"/>
                  <a:pt x="12324" y="13708"/>
                </a:cubicBezTo>
                <a:close/>
                <a:moveTo>
                  <a:pt x="12531" y="13708"/>
                </a:moveTo>
                <a:cubicBezTo>
                  <a:pt x="12508" y="13708"/>
                  <a:pt x="12490" y="13739"/>
                  <a:pt x="12490" y="13777"/>
                </a:cubicBezTo>
                <a:cubicBezTo>
                  <a:pt x="12490" y="13814"/>
                  <a:pt x="12508" y="13845"/>
                  <a:pt x="12531" y="13845"/>
                </a:cubicBezTo>
                <a:cubicBezTo>
                  <a:pt x="12554" y="13845"/>
                  <a:pt x="12572" y="13814"/>
                  <a:pt x="12572" y="13777"/>
                </a:cubicBezTo>
                <a:cubicBezTo>
                  <a:pt x="12572" y="13739"/>
                  <a:pt x="12554" y="13708"/>
                  <a:pt x="12531" y="13708"/>
                </a:cubicBezTo>
                <a:close/>
                <a:moveTo>
                  <a:pt x="12738" y="13708"/>
                </a:moveTo>
                <a:cubicBezTo>
                  <a:pt x="12716" y="13708"/>
                  <a:pt x="12697" y="13739"/>
                  <a:pt x="12697" y="13777"/>
                </a:cubicBezTo>
                <a:cubicBezTo>
                  <a:pt x="12697" y="13814"/>
                  <a:pt x="12716" y="13845"/>
                  <a:pt x="12738" y="13845"/>
                </a:cubicBezTo>
                <a:cubicBezTo>
                  <a:pt x="12761" y="13845"/>
                  <a:pt x="12779" y="13814"/>
                  <a:pt x="12779" y="13777"/>
                </a:cubicBezTo>
                <a:cubicBezTo>
                  <a:pt x="12779" y="13739"/>
                  <a:pt x="12761" y="13708"/>
                  <a:pt x="12738" y="13708"/>
                </a:cubicBezTo>
                <a:close/>
                <a:moveTo>
                  <a:pt x="16102" y="13708"/>
                </a:moveTo>
                <a:cubicBezTo>
                  <a:pt x="16101" y="13708"/>
                  <a:pt x="16100" y="13709"/>
                  <a:pt x="16098" y="13709"/>
                </a:cubicBezTo>
                <a:cubicBezTo>
                  <a:pt x="16101" y="13718"/>
                  <a:pt x="16104" y="13729"/>
                  <a:pt x="16106" y="13742"/>
                </a:cubicBezTo>
                <a:cubicBezTo>
                  <a:pt x="16108" y="13762"/>
                  <a:pt x="16114" y="13803"/>
                  <a:pt x="16121" y="13837"/>
                </a:cubicBezTo>
                <a:cubicBezTo>
                  <a:pt x="16134" y="13826"/>
                  <a:pt x="16143" y="13803"/>
                  <a:pt x="16143" y="13777"/>
                </a:cubicBezTo>
                <a:cubicBezTo>
                  <a:pt x="16143" y="13739"/>
                  <a:pt x="16125" y="13708"/>
                  <a:pt x="16102" y="13708"/>
                </a:cubicBezTo>
                <a:close/>
                <a:moveTo>
                  <a:pt x="16938" y="13708"/>
                </a:moveTo>
                <a:cubicBezTo>
                  <a:pt x="16915" y="13708"/>
                  <a:pt x="16897" y="13739"/>
                  <a:pt x="16897" y="13777"/>
                </a:cubicBezTo>
                <a:cubicBezTo>
                  <a:pt x="16897" y="13814"/>
                  <a:pt x="16915" y="13845"/>
                  <a:pt x="16938" y="13845"/>
                </a:cubicBezTo>
                <a:cubicBezTo>
                  <a:pt x="16960" y="13845"/>
                  <a:pt x="16979" y="13814"/>
                  <a:pt x="16979" y="13777"/>
                </a:cubicBezTo>
                <a:cubicBezTo>
                  <a:pt x="16979" y="13739"/>
                  <a:pt x="16960" y="13708"/>
                  <a:pt x="16938" y="13708"/>
                </a:cubicBezTo>
                <a:close/>
                <a:moveTo>
                  <a:pt x="17153" y="13708"/>
                </a:moveTo>
                <a:cubicBezTo>
                  <a:pt x="17130" y="13708"/>
                  <a:pt x="17111" y="13739"/>
                  <a:pt x="17111" y="13777"/>
                </a:cubicBezTo>
                <a:cubicBezTo>
                  <a:pt x="17111" y="13814"/>
                  <a:pt x="17130" y="13845"/>
                  <a:pt x="17153" y="13845"/>
                </a:cubicBezTo>
                <a:cubicBezTo>
                  <a:pt x="17175" y="13845"/>
                  <a:pt x="17194" y="13814"/>
                  <a:pt x="17194" y="13777"/>
                </a:cubicBezTo>
                <a:cubicBezTo>
                  <a:pt x="17194" y="13739"/>
                  <a:pt x="17175" y="13708"/>
                  <a:pt x="17153" y="13708"/>
                </a:cubicBezTo>
                <a:close/>
                <a:moveTo>
                  <a:pt x="7056" y="13721"/>
                </a:moveTo>
                <a:cubicBezTo>
                  <a:pt x="7042" y="13732"/>
                  <a:pt x="7032" y="13756"/>
                  <a:pt x="7032" y="13783"/>
                </a:cubicBezTo>
                <a:cubicBezTo>
                  <a:pt x="7032" y="13821"/>
                  <a:pt x="7050" y="13851"/>
                  <a:pt x="7073" y="13851"/>
                </a:cubicBezTo>
                <a:cubicBezTo>
                  <a:pt x="7073" y="13851"/>
                  <a:pt x="7073" y="13851"/>
                  <a:pt x="7073" y="13851"/>
                </a:cubicBezTo>
                <a:cubicBezTo>
                  <a:pt x="7081" y="13838"/>
                  <a:pt x="7088" y="13824"/>
                  <a:pt x="7095" y="13808"/>
                </a:cubicBezTo>
                <a:cubicBezTo>
                  <a:pt x="7095" y="13765"/>
                  <a:pt x="7067" y="13765"/>
                  <a:pt x="7056" y="13723"/>
                </a:cubicBezTo>
                <a:cubicBezTo>
                  <a:pt x="7056" y="13722"/>
                  <a:pt x="7056" y="13722"/>
                  <a:pt x="7056" y="13721"/>
                </a:cubicBezTo>
                <a:close/>
                <a:moveTo>
                  <a:pt x="16282" y="13721"/>
                </a:moveTo>
                <a:cubicBezTo>
                  <a:pt x="16273" y="13734"/>
                  <a:pt x="16267" y="13752"/>
                  <a:pt x="16267" y="13773"/>
                </a:cubicBezTo>
                <a:cubicBezTo>
                  <a:pt x="16267" y="13811"/>
                  <a:pt x="16285" y="13841"/>
                  <a:pt x="16308" y="13841"/>
                </a:cubicBezTo>
                <a:cubicBezTo>
                  <a:pt x="16330" y="13841"/>
                  <a:pt x="16349" y="13811"/>
                  <a:pt x="16349" y="13774"/>
                </a:cubicBezTo>
                <a:cubicBezTo>
                  <a:pt x="16336" y="13759"/>
                  <a:pt x="16320" y="13749"/>
                  <a:pt x="16304" y="13738"/>
                </a:cubicBezTo>
                <a:cubicBezTo>
                  <a:pt x="16296" y="13733"/>
                  <a:pt x="16289" y="13727"/>
                  <a:pt x="16282" y="13721"/>
                </a:cubicBezTo>
                <a:close/>
                <a:moveTo>
                  <a:pt x="17320" y="13759"/>
                </a:moveTo>
                <a:cubicBezTo>
                  <a:pt x="17319" y="13764"/>
                  <a:pt x="17319" y="13769"/>
                  <a:pt x="17319" y="13775"/>
                </a:cubicBezTo>
                <a:cubicBezTo>
                  <a:pt x="17319" y="13780"/>
                  <a:pt x="17319" y="13785"/>
                  <a:pt x="17320" y="13791"/>
                </a:cubicBezTo>
                <a:cubicBezTo>
                  <a:pt x="17322" y="13784"/>
                  <a:pt x="17324" y="13775"/>
                  <a:pt x="17326" y="13761"/>
                </a:cubicBezTo>
                <a:cubicBezTo>
                  <a:pt x="17324" y="13761"/>
                  <a:pt x="17322" y="13760"/>
                  <a:pt x="17320" y="13759"/>
                </a:cubicBezTo>
                <a:close/>
                <a:moveTo>
                  <a:pt x="16753" y="13772"/>
                </a:moveTo>
                <a:cubicBezTo>
                  <a:pt x="16735" y="13772"/>
                  <a:pt x="16720" y="13780"/>
                  <a:pt x="16720" y="13821"/>
                </a:cubicBezTo>
                <a:cubicBezTo>
                  <a:pt x="16720" y="13826"/>
                  <a:pt x="16721" y="13836"/>
                  <a:pt x="16723" y="13850"/>
                </a:cubicBezTo>
                <a:cubicBezTo>
                  <a:pt x="16725" y="13851"/>
                  <a:pt x="16728" y="13851"/>
                  <a:pt x="16731" y="13851"/>
                </a:cubicBezTo>
                <a:cubicBezTo>
                  <a:pt x="16754" y="13851"/>
                  <a:pt x="16772" y="13821"/>
                  <a:pt x="16772" y="13783"/>
                </a:cubicBezTo>
                <a:cubicBezTo>
                  <a:pt x="16772" y="13780"/>
                  <a:pt x="16772" y="13778"/>
                  <a:pt x="16772" y="13775"/>
                </a:cubicBezTo>
                <a:cubicBezTo>
                  <a:pt x="16765" y="13774"/>
                  <a:pt x="16759" y="13773"/>
                  <a:pt x="16753" y="13772"/>
                </a:cubicBezTo>
                <a:close/>
                <a:moveTo>
                  <a:pt x="17526" y="13785"/>
                </a:moveTo>
                <a:cubicBezTo>
                  <a:pt x="17527" y="13821"/>
                  <a:pt x="17545" y="13849"/>
                  <a:pt x="17567" y="13849"/>
                </a:cubicBezTo>
                <a:cubicBezTo>
                  <a:pt x="17583" y="13849"/>
                  <a:pt x="17597" y="13834"/>
                  <a:pt x="17604" y="13811"/>
                </a:cubicBezTo>
                <a:lnTo>
                  <a:pt x="17600" y="13811"/>
                </a:lnTo>
                <a:lnTo>
                  <a:pt x="17526" y="13785"/>
                </a:lnTo>
                <a:close/>
                <a:moveTo>
                  <a:pt x="5292" y="13887"/>
                </a:moveTo>
                <a:cubicBezTo>
                  <a:pt x="5269" y="13887"/>
                  <a:pt x="5251" y="13918"/>
                  <a:pt x="5251" y="13956"/>
                </a:cubicBezTo>
                <a:cubicBezTo>
                  <a:pt x="5251" y="13994"/>
                  <a:pt x="5269" y="14024"/>
                  <a:pt x="5292" y="14024"/>
                </a:cubicBezTo>
                <a:cubicBezTo>
                  <a:pt x="5315" y="14024"/>
                  <a:pt x="5333" y="13994"/>
                  <a:pt x="5333" y="13956"/>
                </a:cubicBezTo>
                <a:cubicBezTo>
                  <a:pt x="5333" y="13918"/>
                  <a:pt x="5315" y="13887"/>
                  <a:pt x="5292" y="13887"/>
                </a:cubicBezTo>
                <a:close/>
                <a:moveTo>
                  <a:pt x="5499" y="13887"/>
                </a:moveTo>
                <a:cubicBezTo>
                  <a:pt x="5477" y="13887"/>
                  <a:pt x="5458" y="13918"/>
                  <a:pt x="5458" y="13956"/>
                </a:cubicBezTo>
                <a:cubicBezTo>
                  <a:pt x="5458" y="13994"/>
                  <a:pt x="5477" y="14024"/>
                  <a:pt x="5499" y="14024"/>
                </a:cubicBezTo>
                <a:cubicBezTo>
                  <a:pt x="5522" y="14024"/>
                  <a:pt x="5540" y="13994"/>
                  <a:pt x="5540" y="13956"/>
                </a:cubicBezTo>
                <a:cubicBezTo>
                  <a:pt x="5540" y="13918"/>
                  <a:pt x="5522" y="13887"/>
                  <a:pt x="5499" y="13887"/>
                </a:cubicBezTo>
                <a:close/>
                <a:moveTo>
                  <a:pt x="5706" y="13887"/>
                </a:moveTo>
                <a:cubicBezTo>
                  <a:pt x="5684" y="13887"/>
                  <a:pt x="5665" y="13918"/>
                  <a:pt x="5665" y="13956"/>
                </a:cubicBezTo>
                <a:cubicBezTo>
                  <a:pt x="5665" y="13994"/>
                  <a:pt x="5684" y="14024"/>
                  <a:pt x="5706" y="14024"/>
                </a:cubicBezTo>
                <a:cubicBezTo>
                  <a:pt x="5729" y="14024"/>
                  <a:pt x="5747" y="13994"/>
                  <a:pt x="5747" y="13956"/>
                </a:cubicBezTo>
                <a:cubicBezTo>
                  <a:pt x="5747" y="13918"/>
                  <a:pt x="5729" y="13887"/>
                  <a:pt x="5706" y="13887"/>
                </a:cubicBezTo>
                <a:close/>
                <a:moveTo>
                  <a:pt x="5921" y="13887"/>
                </a:moveTo>
                <a:cubicBezTo>
                  <a:pt x="5899" y="13887"/>
                  <a:pt x="5880" y="13918"/>
                  <a:pt x="5880" y="13956"/>
                </a:cubicBezTo>
                <a:cubicBezTo>
                  <a:pt x="5880" y="13994"/>
                  <a:pt x="5899" y="14024"/>
                  <a:pt x="5921" y="14024"/>
                </a:cubicBezTo>
                <a:cubicBezTo>
                  <a:pt x="5944" y="14024"/>
                  <a:pt x="5962" y="13994"/>
                  <a:pt x="5962" y="13956"/>
                </a:cubicBezTo>
                <a:cubicBezTo>
                  <a:pt x="5962" y="13918"/>
                  <a:pt x="5944" y="13887"/>
                  <a:pt x="5921" y="13887"/>
                </a:cubicBezTo>
                <a:close/>
                <a:moveTo>
                  <a:pt x="6129" y="13887"/>
                </a:moveTo>
                <a:cubicBezTo>
                  <a:pt x="6106" y="13887"/>
                  <a:pt x="6088" y="13918"/>
                  <a:pt x="6088" y="13956"/>
                </a:cubicBezTo>
                <a:cubicBezTo>
                  <a:pt x="6088" y="13994"/>
                  <a:pt x="6106" y="14024"/>
                  <a:pt x="6129" y="14024"/>
                </a:cubicBezTo>
                <a:cubicBezTo>
                  <a:pt x="6151" y="14024"/>
                  <a:pt x="6170" y="13994"/>
                  <a:pt x="6170" y="13956"/>
                </a:cubicBezTo>
                <a:cubicBezTo>
                  <a:pt x="6170" y="13918"/>
                  <a:pt x="6151" y="13887"/>
                  <a:pt x="6129" y="13887"/>
                </a:cubicBezTo>
                <a:close/>
                <a:moveTo>
                  <a:pt x="6336" y="13887"/>
                </a:moveTo>
                <a:cubicBezTo>
                  <a:pt x="6313" y="13887"/>
                  <a:pt x="6295" y="13918"/>
                  <a:pt x="6295" y="13956"/>
                </a:cubicBezTo>
                <a:cubicBezTo>
                  <a:pt x="6295" y="13994"/>
                  <a:pt x="6313" y="14024"/>
                  <a:pt x="6336" y="14024"/>
                </a:cubicBezTo>
                <a:cubicBezTo>
                  <a:pt x="6359" y="14024"/>
                  <a:pt x="6377" y="13994"/>
                  <a:pt x="6377" y="13956"/>
                </a:cubicBezTo>
                <a:cubicBezTo>
                  <a:pt x="6377" y="13918"/>
                  <a:pt x="6359" y="13887"/>
                  <a:pt x="6336" y="13887"/>
                </a:cubicBezTo>
                <a:close/>
                <a:moveTo>
                  <a:pt x="6551" y="13887"/>
                </a:moveTo>
                <a:cubicBezTo>
                  <a:pt x="6528" y="13887"/>
                  <a:pt x="6510" y="13918"/>
                  <a:pt x="6510" y="13956"/>
                </a:cubicBezTo>
                <a:cubicBezTo>
                  <a:pt x="6510" y="13994"/>
                  <a:pt x="6528" y="14024"/>
                  <a:pt x="6551" y="14024"/>
                </a:cubicBezTo>
                <a:cubicBezTo>
                  <a:pt x="6574" y="14024"/>
                  <a:pt x="6592" y="13994"/>
                  <a:pt x="6592" y="13956"/>
                </a:cubicBezTo>
                <a:cubicBezTo>
                  <a:pt x="6592" y="13918"/>
                  <a:pt x="6574" y="13887"/>
                  <a:pt x="6551" y="13887"/>
                </a:cubicBezTo>
                <a:close/>
                <a:moveTo>
                  <a:pt x="6758" y="13887"/>
                </a:moveTo>
                <a:cubicBezTo>
                  <a:pt x="6736" y="13887"/>
                  <a:pt x="6717" y="13918"/>
                  <a:pt x="6717" y="13956"/>
                </a:cubicBezTo>
                <a:cubicBezTo>
                  <a:pt x="6717" y="13994"/>
                  <a:pt x="6736" y="14024"/>
                  <a:pt x="6758" y="14024"/>
                </a:cubicBezTo>
                <a:cubicBezTo>
                  <a:pt x="6781" y="14024"/>
                  <a:pt x="6799" y="13994"/>
                  <a:pt x="6799" y="13956"/>
                </a:cubicBezTo>
                <a:cubicBezTo>
                  <a:pt x="6799" y="13918"/>
                  <a:pt x="6781" y="13887"/>
                  <a:pt x="6758" y="13887"/>
                </a:cubicBezTo>
                <a:close/>
                <a:moveTo>
                  <a:pt x="6965" y="13887"/>
                </a:moveTo>
                <a:cubicBezTo>
                  <a:pt x="6943" y="13887"/>
                  <a:pt x="6924" y="13918"/>
                  <a:pt x="6924" y="13956"/>
                </a:cubicBezTo>
                <a:cubicBezTo>
                  <a:pt x="6924" y="13994"/>
                  <a:pt x="6943" y="14024"/>
                  <a:pt x="6965" y="14024"/>
                </a:cubicBezTo>
                <a:cubicBezTo>
                  <a:pt x="6988" y="14024"/>
                  <a:pt x="7006" y="13994"/>
                  <a:pt x="7006" y="13956"/>
                </a:cubicBezTo>
                <a:cubicBezTo>
                  <a:pt x="7006" y="13918"/>
                  <a:pt x="6988" y="13887"/>
                  <a:pt x="6965" y="13887"/>
                </a:cubicBezTo>
                <a:close/>
                <a:moveTo>
                  <a:pt x="10750" y="13887"/>
                </a:moveTo>
                <a:cubicBezTo>
                  <a:pt x="10727" y="13887"/>
                  <a:pt x="10709" y="13918"/>
                  <a:pt x="10709" y="13956"/>
                </a:cubicBezTo>
                <a:cubicBezTo>
                  <a:pt x="10709" y="13994"/>
                  <a:pt x="10727" y="14024"/>
                  <a:pt x="10750" y="14024"/>
                </a:cubicBezTo>
                <a:cubicBezTo>
                  <a:pt x="10773" y="14024"/>
                  <a:pt x="10791" y="13994"/>
                  <a:pt x="10791" y="13956"/>
                </a:cubicBezTo>
                <a:cubicBezTo>
                  <a:pt x="10791" y="13918"/>
                  <a:pt x="10773" y="13887"/>
                  <a:pt x="10750" y="13887"/>
                </a:cubicBezTo>
                <a:close/>
                <a:moveTo>
                  <a:pt x="10957" y="13887"/>
                </a:moveTo>
                <a:cubicBezTo>
                  <a:pt x="10935" y="13887"/>
                  <a:pt x="10916" y="13918"/>
                  <a:pt x="10916" y="13956"/>
                </a:cubicBezTo>
                <a:cubicBezTo>
                  <a:pt x="10916" y="13994"/>
                  <a:pt x="10935" y="14024"/>
                  <a:pt x="10957" y="14024"/>
                </a:cubicBezTo>
                <a:cubicBezTo>
                  <a:pt x="10980" y="14024"/>
                  <a:pt x="10998" y="13994"/>
                  <a:pt x="10998" y="13956"/>
                </a:cubicBezTo>
                <a:cubicBezTo>
                  <a:pt x="10998" y="13918"/>
                  <a:pt x="10980" y="13887"/>
                  <a:pt x="10957" y="13887"/>
                </a:cubicBezTo>
                <a:close/>
                <a:moveTo>
                  <a:pt x="11165" y="13887"/>
                </a:moveTo>
                <a:cubicBezTo>
                  <a:pt x="11142" y="13887"/>
                  <a:pt x="11124" y="13918"/>
                  <a:pt x="11124" y="13956"/>
                </a:cubicBezTo>
                <a:cubicBezTo>
                  <a:pt x="11124" y="13994"/>
                  <a:pt x="11142" y="14024"/>
                  <a:pt x="11165" y="14024"/>
                </a:cubicBezTo>
                <a:cubicBezTo>
                  <a:pt x="11187" y="14024"/>
                  <a:pt x="11206" y="13994"/>
                  <a:pt x="11206" y="13956"/>
                </a:cubicBezTo>
                <a:cubicBezTo>
                  <a:pt x="11206" y="13918"/>
                  <a:pt x="11187" y="13887"/>
                  <a:pt x="11165" y="13887"/>
                </a:cubicBezTo>
                <a:close/>
                <a:moveTo>
                  <a:pt x="11380" y="13887"/>
                </a:moveTo>
                <a:cubicBezTo>
                  <a:pt x="11357" y="13887"/>
                  <a:pt x="11339" y="13918"/>
                  <a:pt x="11339" y="13956"/>
                </a:cubicBezTo>
                <a:cubicBezTo>
                  <a:pt x="11339" y="13994"/>
                  <a:pt x="11357" y="14024"/>
                  <a:pt x="11380" y="14024"/>
                </a:cubicBezTo>
                <a:cubicBezTo>
                  <a:pt x="11402" y="14024"/>
                  <a:pt x="11421" y="13994"/>
                  <a:pt x="11421" y="13956"/>
                </a:cubicBezTo>
                <a:cubicBezTo>
                  <a:pt x="11421" y="13918"/>
                  <a:pt x="11402" y="13887"/>
                  <a:pt x="11380" y="13887"/>
                </a:cubicBezTo>
                <a:close/>
                <a:moveTo>
                  <a:pt x="11587" y="13887"/>
                </a:moveTo>
                <a:cubicBezTo>
                  <a:pt x="11564" y="13887"/>
                  <a:pt x="11546" y="13918"/>
                  <a:pt x="11546" y="13956"/>
                </a:cubicBezTo>
                <a:cubicBezTo>
                  <a:pt x="11546" y="13994"/>
                  <a:pt x="11564" y="14024"/>
                  <a:pt x="11587" y="14024"/>
                </a:cubicBezTo>
                <a:cubicBezTo>
                  <a:pt x="11610" y="14024"/>
                  <a:pt x="11628" y="13994"/>
                  <a:pt x="11628" y="13956"/>
                </a:cubicBezTo>
                <a:cubicBezTo>
                  <a:pt x="11628" y="13918"/>
                  <a:pt x="11610" y="13887"/>
                  <a:pt x="11587" y="13887"/>
                </a:cubicBezTo>
                <a:close/>
                <a:moveTo>
                  <a:pt x="11794" y="13887"/>
                </a:moveTo>
                <a:cubicBezTo>
                  <a:pt x="11771" y="13887"/>
                  <a:pt x="11753" y="13918"/>
                  <a:pt x="11753" y="13956"/>
                </a:cubicBezTo>
                <a:cubicBezTo>
                  <a:pt x="11753" y="13994"/>
                  <a:pt x="11771" y="14024"/>
                  <a:pt x="11794" y="14024"/>
                </a:cubicBezTo>
                <a:cubicBezTo>
                  <a:pt x="11817" y="14024"/>
                  <a:pt x="11835" y="13994"/>
                  <a:pt x="11835" y="13956"/>
                </a:cubicBezTo>
                <a:cubicBezTo>
                  <a:pt x="11835" y="13918"/>
                  <a:pt x="11817" y="13887"/>
                  <a:pt x="11794" y="13887"/>
                </a:cubicBezTo>
                <a:close/>
                <a:moveTo>
                  <a:pt x="12009" y="13887"/>
                </a:moveTo>
                <a:cubicBezTo>
                  <a:pt x="11986" y="13887"/>
                  <a:pt x="11968" y="13918"/>
                  <a:pt x="11968" y="13956"/>
                </a:cubicBezTo>
                <a:cubicBezTo>
                  <a:pt x="11968" y="13994"/>
                  <a:pt x="11986" y="14024"/>
                  <a:pt x="12009" y="14024"/>
                </a:cubicBezTo>
                <a:cubicBezTo>
                  <a:pt x="12032" y="14024"/>
                  <a:pt x="12050" y="13994"/>
                  <a:pt x="12050" y="13956"/>
                </a:cubicBezTo>
                <a:cubicBezTo>
                  <a:pt x="12050" y="13918"/>
                  <a:pt x="12032" y="13887"/>
                  <a:pt x="12009" y="13887"/>
                </a:cubicBezTo>
                <a:close/>
                <a:moveTo>
                  <a:pt x="12216" y="13887"/>
                </a:moveTo>
                <a:cubicBezTo>
                  <a:pt x="12194" y="13887"/>
                  <a:pt x="12175" y="13918"/>
                  <a:pt x="12175" y="13956"/>
                </a:cubicBezTo>
                <a:cubicBezTo>
                  <a:pt x="12175" y="13994"/>
                  <a:pt x="12194" y="14024"/>
                  <a:pt x="12216" y="14024"/>
                </a:cubicBezTo>
                <a:cubicBezTo>
                  <a:pt x="12239" y="14024"/>
                  <a:pt x="12257" y="13994"/>
                  <a:pt x="12257" y="13956"/>
                </a:cubicBezTo>
                <a:cubicBezTo>
                  <a:pt x="12257" y="13918"/>
                  <a:pt x="12239" y="13887"/>
                  <a:pt x="12216" y="13887"/>
                </a:cubicBezTo>
                <a:close/>
                <a:moveTo>
                  <a:pt x="12424" y="13887"/>
                </a:moveTo>
                <a:cubicBezTo>
                  <a:pt x="12401" y="13887"/>
                  <a:pt x="12383" y="13918"/>
                  <a:pt x="12383" y="13956"/>
                </a:cubicBezTo>
                <a:cubicBezTo>
                  <a:pt x="12383" y="13994"/>
                  <a:pt x="12401" y="14024"/>
                  <a:pt x="12424" y="14024"/>
                </a:cubicBezTo>
                <a:cubicBezTo>
                  <a:pt x="12446" y="14024"/>
                  <a:pt x="12465" y="13994"/>
                  <a:pt x="12465" y="13956"/>
                </a:cubicBezTo>
                <a:cubicBezTo>
                  <a:pt x="12465" y="13918"/>
                  <a:pt x="12446" y="13887"/>
                  <a:pt x="12424" y="13887"/>
                </a:cubicBezTo>
                <a:close/>
                <a:moveTo>
                  <a:pt x="12639" y="13887"/>
                </a:moveTo>
                <a:cubicBezTo>
                  <a:pt x="12616" y="13887"/>
                  <a:pt x="12598" y="13918"/>
                  <a:pt x="12598" y="13956"/>
                </a:cubicBezTo>
                <a:cubicBezTo>
                  <a:pt x="12598" y="13994"/>
                  <a:pt x="12616" y="14024"/>
                  <a:pt x="12639" y="14024"/>
                </a:cubicBezTo>
                <a:cubicBezTo>
                  <a:pt x="12643" y="14024"/>
                  <a:pt x="12648" y="14022"/>
                  <a:pt x="12652" y="14020"/>
                </a:cubicBezTo>
                <a:cubicBezTo>
                  <a:pt x="12660" y="14006"/>
                  <a:pt x="12668" y="13993"/>
                  <a:pt x="12677" y="13980"/>
                </a:cubicBezTo>
                <a:cubicBezTo>
                  <a:pt x="12678" y="13973"/>
                  <a:pt x="12680" y="13965"/>
                  <a:pt x="12680" y="13956"/>
                </a:cubicBezTo>
                <a:cubicBezTo>
                  <a:pt x="12680" y="13918"/>
                  <a:pt x="12661" y="13887"/>
                  <a:pt x="12639" y="13887"/>
                </a:cubicBezTo>
                <a:close/>
                <a:moveTo>
                  <a:pt x="16203" y="13887"/>
                </a:moveTo>
                <a:cubicBezTo>
                  <a:pt x="16188" y="13887"/>
                  <a:pt x="16174" y="13902"/>
                  <a:pt x="16167" y="13924"/>
                </a:cubicBezTo>
                <a:cubicBezTo>
                  <a:pt x="16169" y="13938"/>
                  <a:pt x="16167" y="13955"/>
                  <a:pt x="16173" y="13955"/>
                </a:cubicBezTo>
                <a:cubicBezTo>
                  <a:pt x="16173" y="13955"/>
                  <a:pt x="16173" y="13956"/>
                  <a:pt x="16173" y="13956"/>
                </a:cubicBezTo>
                <a:cubicBezTo>
                  <a:pt x="16177" y="13957"/>
                  <a:pt x="16189" y="13993"/>
                  <a:pt x="16198" y="14023"/>
                </a:cubicBezTo>
                <a:cubicBezTo>
                  <a:pt x="16200" y="14024"/>
                  <a:pt x="16202" y="14024"/>
                  <a:pt x="16203" y="14024"/>
                </a:cubicBezTo>
                <a:cubicBezTo>
                  <a:pt x="16226" y="14024"/>
                  <a:pt x="16244" y="13994"/>
                  <a:pt x="16244" y="13956"/>
                </a:cubicBezTo>
                <a:cubicBezTo>
                  <a:pt x="16244" y="13918"/>
                  <a:pt x="16226" y="13887"/>
                  <a:pt x="16203" y="13887"/>
                </a:cubicBezTo>
                <a:close/>
                <a:moveTo>
                  <a:pt x="16401" y="13887"/>
                </a:moveTo>
                <a:cubicBezTo>
                  <a:pt x="16386" y="13897"/>
                  <a:pt x="16375" y="13922"/>
                  <a:pt x="16375" y="13951"/>
                </a:cubicBezTo>
                <a:cubicBezTo>
                  <a:pt x="16375" y="13989"/>
                  <a:pt x="16393" y="14019"/>
                  <a:pt x="16416" y="14019"/>
                </a:cubicBezTo>
                <a:cubicBezTo>
                  <a:pt x="16419" y="14019"/>
                  <a:pt x="16423" y="14019"/>
                  <a:pt x="16426" y="14017"/>
                </a:cubicBezTo>
                <a:cubicBezTo>
                  <a:pt x="16422" y="14016"/>
                  <a:pt x="16419" y="14014"/>
                  <a:pt x="16416" y="14011"/>
                </a:cubicBezTo>
                <a:cubicBezTo>
                  <a:pt x="16405" y="14003"/>
                  <a:pt x="16399" y="13985"/>
                  <a:pt x="16399" y="13951"/>
                </a:cubicBezTo>
                <a:cubicBezTo>
                  <a:pt x="16399" y="13951"/>
                  <a:pt x="16399" y="13951"/>
                  <a:pt x="16399" y="13951"/>
                </a:cubicBezTo>
                <a:lnTo>
                  <a:pt x="16407" y="13908"/>
                </a:lnTo>
                <a:cubicBezTo>
                  <a:pt x="16406" y="13901"/>
                  <a:pt x="16404" y="13894"/>
                  <a:pt x="16401" y="13887"/>
                </a:cubicBezTo>
                <a:close/>
                <a:moveTo>
                  <a:pt x="16838" y="13887"/>
                </a:moveTo>
                <a:cubicBezTo>
                  <a:pt x="16815" y="13887"/>
                  <a:pt x="16797" y="13918"/>
                  <a:pt x="16797" y="13956"/>
                </a:cubicBezTo>
                <a:cubicBezTo>
                  <a:pt x="16797" y="13994"/>
                  <a:pt x="16815" y="14024"/>
                  <a:pt x="16838" y="14024"/>
                </a:cubicBezTo>
                <a:cubicBezTo>
                  <a:pt x="16860" y="14024"/>
                  <a:pt x="16879" y="13994"/>
                  <a:pt x="16879" y="13956"/>
                </a:cubicBezTo>
                <a:cubicBezTo>
                  <a:pt x="16879" y="13918"/>
                  <a:pt x="16860" y="13887"/>
                  <a:pt x="16838" y="13887"/>
                </a:cubicBezTo>
                <a:close/>
                <a:moveTo>
                  <a:pt x="17045" y="13887"/>
                </a:moveTo>
                <a:cubicBezTo>
                  <a:pt x="17022" y="13887"/>
                  <a:pt x="17004" y="13918"/>
                  <a:pt x="17004" y="13956"/>
                </a:cubicBezTo>
                <a:cubicBezTo>
                  <a:pt x="17004" y="13994"/>
                  <a:pt x="17022" y="14024"/>
                  <a:pt x="17045" y="14024"/>
                </a:cubicBezTo>
                <a:cubicBezTo>
                  <a:pt x="17068" y="14024"/>
                  <a:pt x="17086" y="13994"/>
                  <a:pt x="17086" y="13956"/>
                </a:cubicBezTo>
                <a:cubicBezTo>
                  <a:pt x="17086" y="13918"/>
                  <a:pt x="17068" y="13887"/>
                  <a:pt x="17045" y="13887"/>
                </a:cubicBezTo>
                <a:close/>
                <a:moveTo>
                  <a:pt x="17240" y="13887"/>
                </a:moveTo>
                <a:cubicBezTo>
                  <a:pt x="17224" y="13896"/>
                  <a:pt x="17211" y="13922"/>
                  <a:pt x="17211" y="13953"/>
                </a:cubicBezTo>
                <a:cubicBezTo>
                  <a:pt x="17211" y="13969"/>
                  <a:pt x="17215" y="13983"/>
                  <a:pt x="17220" y="13995"/>
                </a:cubicBezTo>
                <a:cubicBezTo>
                  <a:pt x="17223" y="13981"/>
                  <a:pt x="17225" y="13967"/>
                  <a:pt x="17228" y="13953"/>
                </a:cubicBezTo>
                <a:cubicBezTo>
                  <a:pt x="17232" y="13934"/>
                  <a:pt x="17236" y="13914"/>
                  <a:pt x="17240" y="13887"/>
                </a:cubicBezTo>
                <a:close/>
                <a:moveTo>
                  <a:pt x="17860" y="13900"/>
                </a:moveTo>
                <a:cubicBezTo>
                  <a:pt x="17859" y="13902"/>
                  <a:pt x="17857" y="13903"/>
                  <a:pt x="17856" y="13905"/>
                </a:cubicBezTo>
                <a:cubicBezTo>
                  <a:pt x="17857" y="13920"/>
                  <a:pt x="17859" y="13943"/>
                  <a:pt x="17865" y="13959"/>
                </a:cubicBezTo>
                <a:cubicBezTo>
                  <a:pt x="17869" y="13970"/>
                  <a:pt x="17874" y="13977"/>
                  <a:pt x="17881" y="13979"/>
                </a:cubicBezTo>
                <a:cubicBezTo>
                  <a:pt x="17882" y="13979"/>
                  <a:pt x="17883" y="13980"/>
                  <a:pt x="17884" y="13980"/>
                </a:cubicBezTo>
                <a:cubicBezTo>
                  <a:pt x="17883" y="13977"/>
                  <a:pt x="17882" y="13975"/>
                  <a:pt x="17881" y="13972"/>
                </a:cubicBezTo>
                <a:cubicBezTo>
                  <a:pt x="17879" y="13968"/>
                  <a:pt x="17878" y="13963"/>
                  <a:pt x="17877" y="13959"/>
                </a:cubicBezTo>
                <a:cubicBezTo>
                  <a:pt x="17871" y="13941"/>
                  <a:pt x="17866" y="13926"/>
                  <a:pt x="17860" y="13907"/>
                </a:cubicBezTo>
                <a:lnTo>
                  <a:pt x="17860" y="13900"/>
                </a:lnTo>
                <a:close/>
                <a:moveTo>
                  <a:pt x="18136" y="13951"/>
                </a:moveTo>
                <a:cubicBezTo>
                  <a:pt x="18135" y="13952"/>
                  <a:pt x="18133" y="13954"/>
                  <a:pt x="18132" y="13955"/>
                </a:cubicBezTo>
                <a:cubicBezTo>
                  <a:pt x="18117" y="13966"/>
                  <a:pt x="18106" y="13987"/>
                  <a:pt x="18096" y="14002"/>
                </a:cubicBezTo>
                <a:cubicBezTo>
                  <a:pt x="18090" y="14010"/>
                  <a:pt x="18085" y="14015"/>
                  <a:pt x="18079" y="14017"/>
                </a:cubicBezTo>
                <a:cubicBezTo>
                  <a:pt x="18084" y="14021"/>
                  <a:pt x="18090" y="14023"/>
                  <a:pt x="18096" y="14023"/>
                </a:cubicBezTo>
                <a:cubicBezTo>
                  <a:pt x="18118" y="14023"/>
                  <a:pt x="18137" y="13992"/>
                  <a:pt x="18137" y="13955"/>
                </a:cubicBezTo>
                <a:cubicBezTo>
                  <a:pt x="18137" y="13954"/>
                  <a:pt x="18136" y="13953"/>
                  <a:pt x="18136" y="13951"/>
                </a:cubicBezTo>
                <a:close/>
                <a:moveTo>
                  <a:pt x="7163" y="14003"/>
                </a:moveTo>
                <a:cubicBezTo>
                  <a:pt x="7160" y="14003"/>
                  <a:pt x="7158" y="14005"/>
                  <a:pt x="7155" y="14008"/>
                </a:cubicBezTo>
                <a:cubicBezTo>
                  <a:pt x="7160" y="14015"/>
                  <a:pt x="7167" y="14018"/>
                  <a:pt x="7174" y="14019"/>
                </a:cubicBezTo>
                <a:cubicBezTo>
                  <a:pt x="7171" y="14011"/>
                  <a:pt x="7167" y="14003"/>
                  <a:pt x="7163" y="14003"/>
                </a:cubicBezTo>
                <a:close/>
                <a:moveTo>
                  <a:pt x="5392" y="14054"/>
                </a:moveTo>
                <a:cubicBezTo>
                  <a:pt x="5369" y="14054"/>
                  <a:pt x="5351" y="14085"/>
                  <a:pt x="5351" y="14122"/>
                </a:cubicBezTo>
                <a:cubicBezTo>
                  <a:pt x="5351" y="14160"/>
                  <a:pt x="5369" y="14191"/>
                  <a:pt x="5392" y="14191"/>
                </a:cubicBezTo>
                <a:cubicBezTo>
                  <a:pt x="5414" y="14191"/>
                  <a:pt x="5433" y="14160"/>
                  <a:pt x="5433" y="14122"/>
                </a:cubicBezTo>
                <a:cubicBezTo>
                  <a:pt x="5433" y="14085"/>
                  <a:pt x="5414" y="14054"/>
                  <a:pt x="5392" y="14054"/>
                </a:cubicBezTo>
                <a:close/>
                <a:moveTo>
                  <a:pt x="5607" y="14054"/>
                </a:moveTo>
                <a:cubicBezTo>
                  <a:pt x="5584" y="14054"/>
                  <a:pt x="5566" y="14085"/>
                  <a:pt x="5566" y="14122"/>
                </a:cubicBezTo>
                <a:cubicBezTo>
                  <a:pt x="5566" y="14160"/>
                  <a:pt x="5584" y="14191"/>
                  <a:pt x="5607" y="14191"/>
                </a:cubicBezTo>
                <a:cubicBezTo>
                  <a:pt x="5629" y="14191"/>
                  <a:pt x="5648" y="14160"/>
                  <a:pt x="5648" y="14122"/>
                </a:cubicBezTo>
                <a:cubicBezTo>
                  <a:pt x="5648" y="14085"/>
                  <a:pt x="5629" y="14054"/>
                  <a:pt x="5607" y="14054"/>
                </a:cubicBezTo>
                <a:close/>
                <a:moveTo>
                  <a:pt x="5814" y="14054"/>
                </a:moveTo>
                <a:cubicBezTo>
                  <a:pt x="5791" y="14054"/>
                  <a:pt x="5773" y="14085"/>
                  <a:pt x="5773" y="14122"/>
                </a:cubicBezTo>
                <a:cubicBezTo>
                  <a:pt x="5773" y="14160"/>
                  <a:pt x="5791" y="14191"/>
                  <a:pt x="5814" y="14191"/>
                </a:cubicBezTo>
                <a:cubicBezTo>
                  <a:pt x="5837" y="14191"/>
                  <a:pt x="5855" y="14160"/>
                  <a:pt x="5855" y="14122"/>
                </a:cubicBezTo>
                <a:cubicBezTo>
                  <a:pt x="5855" y="14085"/>
                  <a:pt x="5837" y="14054"/>
                  <a:pt x="5814" y="14054"/>
                </a:cubicBezTo>
                <a:close/>
                <a:moveTo>
                  <a:pt x="6021" y="14054"/>
                </a:moveTo>
                <a:cubicBezTo>
                  <a:pt x="5999" y="14054"/>
                  <a:pt x="5980" y="14085"/>
                  <a:pt x="5980" y="14122"/>
                </a:cubicBezTo>
                <a:cubicBezTo>
                  <a:pt x="5980" y="14160"/>
                  <a:pt x="5999" y="14191"/>
                  <a:pt x="6021" y="14191"/>
                </a:cubicBezTo>
                <a:cubicBezTo>
                  <a:pt x="6044" y="14191"/>
                  <a:pt x="6062" y="14160"/>
                  <a:pt x="6062" y="14122"/>
                </a:cubicBezTo>
                <a:cubicBezTo>
                  <a:pt x="6062" y="14085"/>
                  <a:pt x="6044" y="14054"/>
                  <a:pt x="6021" y="14054"/>
                </a:cubicBezTo>
                <a:close/>
                <a:moveTo>
                  <a:pt x="6236" y="14054"/>
                </a:moveTo>
                <a:cubicBezTo>
                  <a:pt x="6214" y="14054"/>
                  <a:pt x="6195" y="14085"/>
                  <a:pt x="6195" y="14122"/>
                </a:cubicBezTo>
                <a:cubicBezTo>
                  <a:pt x="6195" y="14160"/>
                  <a:pt x="6214" y="14191"/>
                  <a:pt x="6236" y="14191"/>
                </a:cubicBezTo>
                <a:cubicBezTo>
                  <a:pt x="6259" y="14191"/>
                  <a:pt x="6277" y="14160"/>
                  <a:pt x="6277" y="14122"/>
                </a:cubicBezTo>
                <a:cubicBezTo>
                  <a:pt x="6277" y="14085"/>
                  <a:pt x="6259" y="14054"/>
                  <a:pt x="6236" y="14054"/>
                </a:cubicBezTo>
                <a:close/>
                <a:moveTo>
                  <a:pt x="6443" y="14054"/>
                </a:moveTo>
                <a:cubicBezTo>
                  <a:pt x="6421" y="14054"/>
                  <a:pt x="6402" y="14085"/>
                  <a:pt x="6402" y="14122"/>
                </a:cubicBezTo>
                <a:cubicBezTo>
                  <a:pt x="6402" y="14160"/>
                  <a:pt x="6421" y="14191"/>
                  <a:pt x="6443" y="14191"/>
                </a:cubicBezTo>
                <a:cubicBezTo>
                  <a:pt x="6466" y="14191"/>
                  <a:pt x="6484" y="14160"/>
                  <a:pt x="6484" y="14122"/>
                </a:cubicBezTo>
                <a:cubicBezTo>
                  <a:pt x="6484" y="14085"/>
                  <a:pt x="6466" y="14054"/>
                  <a:pt x="6443" y="14054"/>
                </a:cubicBezTo>
                <a:close/>
                <a:moveTo>
                  <a:pt x="6651" y="14054"/>
                </a:moveTo>
                <a:cubicBezTo>
                  <a:pt x="6628" y="14054"/>
                  <a:pt x="6610" y="14085"/>
                  <a:pt x="6610" y="14122"/>
                </a:cubicBezTo>
                <a:cubicBezTo>
                  <a:pt x="6610" y="14160"/>
                  <a:pt x="6628" y="14191"/>
                  <a:pt x="6651" y="14191"/>
                </a:cubicBezTo>
                <a:cubicBezTo>
                  <a:pt x="6673" y="14191"/>
                  <a:pt x="6692" y="14160"/>
                  <a:pt x="6692" y="14122"/>
                </a:cubicBezTo>
                <a:cubicBezTo>
                  <a:pt x="6692" y="14085"/>
                  <a:pt x="6673" y="14054"/>
                  <a:pt x="6651" y="14054"/>
                </a:cubicBezTo>
                <a:close/>
                <a:moveTo>
                  <a:pt x="6866" y="14054"/>
                </a:moveTo>
                <a:cubicBezTo>
                  <a:pt x="6843" y="14054"/>
                  <a:pt x="6825" y="14085"/>
                  <a:pt x="6825" y="14122"/>
                </a:cubicBezTo>
                <a:cubicBezTo>
                  <a:pt x="6825" y="14160"/>
                  <a:pt x="6843" y="14191"/>
                  <a:pt x="6866" y="14191"/>
                </a:cubicBezTo>
                <a:cubicBezTo>
                  <a:pt x="6888" y="14191"/>
                  <a:pt x="6907" y="14160"/>
                  <a:pt x="6907" y="14122"/>
                </a:cubicBezTo>
                <a:cubicBezTo>
                  <a:pt x="6907" y="14085"/>
                  <a:pt x="6888" y="14054"/>
                  <a:pt x="6866" y="14054"/>
                </a:cubicBezTo>
                <a:close/>
                <a:moveTo>
                  <a:pt x="7074" y="14054"/>
                </a:moveTo>
                <a:cubicBezTo>
                  <a:pt x="7059" y="14054"/>
                  <a:pt x="7047" y="14066"/>
                  <a:pt x="7040" y="14084"/>
                </a:cubicBezTo>
                <a:cubicBezTo>
                  <a:pt x="7052" y="14116"/>
                  <a:pt x="7080" y="14153"/>
                  <a:pt x="7104" y="14167"/>
                </a:cubicBezTo>
                <a:cubicBezTo>
                  <a:pt x="7111" y="14155"/>
                  <a:pt x="7115" y="14140"/>
                  <a:pt x="7115" y="14122"/>
                </a:cubicBezTo>
                <a:cubicBezTo>
                  <a:pt x="7115" y="14085"/>
                  <a:pt x="7096" y="14054"/>
                  <a:pt x="7074" y="14054"/>
                </a:cubicBezTo>
                <a:close/>
                <a:moveTo>
                  <a:pt x="10640" y="14054"/>
                </a:moveTo>
                <a:cubicBezTo>
                  <a:pt x="10642" y="14098"/>
                  <a:pt x="10649" y="14140"/>
                  <a:pt x="10660" y="14179"/>
                </a:cubicBezTo>
                <a:cubicBezTo>
                  <a:pt x="10671" y="14167"/>
                  <a:pt x="10679" y="14146"/>
                  <a:pt x="10679" y="14122"/>
                </a:cubicBezTo>
                <a:cubicBezTo>
                  <a:pt x="10679" y="14085"/>
                  <a:pt x="10662" y="14056"/>
                  <a:pt x="10640" y="14054"/>
                </a:cubicBezTo>
                <a:close/>
                <a:moveTo>
                  <a:pt x="10850" y="14054"/>
                </a:moveTo>
                <a:cubicBezTo>
                  <a:pt x="10827" y="14054"/>
                  <a:pt x="10809" y="14085"/>
                  <a:pt x="10809" y="14122"/>
                </a:cubicBezTo>
                <a:cubicBezTo>
                  <a:pt x="10809" y="14160"/>
                  <a:pt x="10827" y="14191"/>
                  <a:pt x="10850" y="14191"/>
                </a:cubicBezTo>
                <a:cubicBezTo>
                  <a:pt x="10873" y="14191"/>
                  <a:pt x="10891" y="14160"/>
                  <a:pt x="10891" y="14122"/>
                </a:cubicBezTo>
                <a:cubicBezTo>
                  <a:pt x="10891" y="14085"/>
                  <a:pt x="10873" y="14054"/>
                  <a:pt x="10850" y="14054"/>
                </a:cubicBezTo>
                <a:close/>
                <a:moveTo>
                  <a:pt x="11065" y="14054"/>
                </a:moveTo>
                <a:cubicBezTo>
                  <a:pt x="11042" y="14054"/>
                  <a:pt x="11024" y="14085"/>
                  <a:pt x="11024" y="14122"/>
                </a:cubicBezTo>
                <a:cubicBezTo>
                  <a:pt x="11024" y="14160"/>
                  <a:pt x="11042" y="14191"/>
                  <a:pt x="11065" y="14191"/>
                </a:cubicBezTo>
                <a:cubicBezTo>
                  <a:pt x="11087" y="14191"/>
                  <a:pt x="11106" y="14160"/>
                  <a:pt x="11106" y="14122"/>
                </a:cubicBezTo>
                <a:cubicBezTo>
                  <a:pt x="11106" y="14085"/>
                  <a:pt x="11087" y="14054"/>
                  <a:pt x="11065" y="14054"/>
                </a:cubicBezTo>
                <a:close/>
                <a:moveTo>
                  <a:pt x="11272" y="14054"/>
                </a:moveTo>
                <a:cubicBezTo>
                  <a:pt x="11249" y="14054"/>
                  <a:pt x="11231" y="14085"/>
                  <a:pt x="11231" y="14122"/>
                </a:cubicBezTo>
                <a:cubicBezTo>
                  <a:pt x="11231" y="14160"/>
                  <a:pt x="11249" y="14191"/>
                  <a:pt x="11272" y="14191"/>
                </a:cubicBezTo>
                <a:cubicBezTo>
                  <a:pt x="11295" y="14191"/>
                  <a:pt x="11313" y="14160"/>
                  <a:pt x="11313" y="14122"/>
                </a:cubicBezTo>
                <a:cubicBezTo>
                  <a:pt x="11313" y="14085"/>
                  <a:pt x="11295" y="14054"/>
                  <a:pt x="11272" y="14054"/>
                </a:cubicBezTo>
                <a:close/>
                <a:moveTo>
                  <a:pt x="11479" y="14054"/>
                </a:moveTo>
                <a:cubicBezTo>
                  <a:pt x="11457" y="14054"/>
                  <a:pt x="11438" y="14085"/>
                  <a:pt x="11438" y="14122"/>
                </a:cubicBezTo>
                <a:cubicBezTo>
                  <a:pt x="11438" y="14160"/>
                  <a:pt x="11457" y="14191"/>
                  <a:pt x="11479" y="14191"/>
                </a:cubicBezTo>
                <a:cubicBezTo>
                  <a:pt x="11502" y="14191"/>
                  <a:pt x="11520" y="14160"/>
                  <a:pt x="11520" y="14122"/>
                </a:cubicBezTo>
                <a:cubicBezTo>
                  <a:pt x="11520" y="14085"/>
                  <a:pt x="11502" y="14054"/>
                  <a:pt x="11479" y="14054"/>
                </a:cubicBezTo>
                <a:close/>
                <a:moveTo>
                  <a:pt x="11694" y="14054"/>
                </a:moveTo>
                <a:cubicBezTo>
                  <a:pt x="11672" y="14054"/>
                  <a:pt x="11653" y="14085"/>
                  <a:pt x="11653" y="14122"/>
                </a:cubicBezTo>
                <a:cubicBezTo>
                  <a:pt x="11653" y="14160"/>
                  <a:pt x="11672" y="14191"/>
                  <a:pt x="11694" y="14191"/>
                </a:cubicBezTo>
                <a:cubicBezTo>
                  <a:pt x="11717" y="14191"/>
                  <a:pt x="11735" y="14160"/>
                  <a:pt x="11735" y="14122"/>
                </a:cubicBezTo>
                <a:cubicBezTo>
                  <a:pt x="11735" y="14085"/>
                  <a:pt x="11717" y="14054"/>
                  <a:pt x="11694" y="14054"/>
                </a:cubicBezTo>
                <a:close/>
                <a:moveTo>
                  <a:pt x="11902" y="14054"/>
                </a:moveTo>
                <a:cubicBezTo>
                  <a:pt x="11879" y="14054"/>
                  <a:pt x="11861" y="14085"/>
                  <a:pt x="11861" y="14122"/>
                </a:cubicBezTo>
                <a:cubicBezTo>
                  <a:pt x="11861" y="14160"/>
                  <a:pt x="11879" y="14191"/>
                  <a:pt x="11902" y="14191"/>
                </a:cubicBezTo>
                <a:cubicBezTo>
                  <a:pt x="11924" y="14191"/>
                  <a:pt x="11943" y="14160"/>
                  <a:pt x="11943" y="14122"/>
                </a:cubicBezTo>
                <a:cubicBezTo>
                  <a:pt x="11943" y="14085"/>
                  <a:pt x="11924" y="14054"/>
                  <a:pt x="11902" y="14054"/>
                </a:cubicBezTo>
                <a:close/>
                <a:moveTo>
                  <a:pt x="12109" y="14054"/>
                </a:moveTo>
                <a:cubicBezTo>
                  <a:pt x="12086" y="14054"/>
                  <a:pt x="12068" y="14085"/>
                  <a:pt x="12068" y="14122"/>
                </a:cubicBezTo>
                <a:cubicBezTo>
                  <a:pt x="12068" y="14160"/>
                  <a:pt x="12086" y="14191"/>
                  <a:pt x="12109" y="14191"/>
                </a:cubicBezTo>
                <a:cubicBezTo>
                  <a:pt x="12132" y="14191"/>
                  <a:pt x="12150" y="14160"/>
                  <a:pt x="12150" y="14122"/>
                </a:cubicBezTo>
                <a:cubicBezTo>
                  <a:pt x="12150" y="14085"/>
                  <a:pt x="12132" y="14054"/>
                  <a:pt x="12109" y="14054"/>
                </a:cubicBezTo>
                <a:close/>
                <a:moveTo>
                  <a:pt x="12324" y="14054"/>
                </a:moveTo>
                <a:cubicBezTo>
                  <a:pt x="12301" y="14054"/>
                  <a:pt x="12283" y="14085"/>
                  <a:pt x="12283" y="14122"/>
                </a:cubicBezTo>
                <a:cubicBezTo>
                  <a:pt x="12283" y="14160"/>
                  <a:pt x="12301" y="14191"/>
                  <a:pt x="12324" y="14191"/>
                </a:cubicBezTo>
                <a:cubicBezTo>
                  <a:pt x="12346" y="14191"/>
                  <a:pt x="12365" y="14160"/>
                  <a:pt x="12365" y="14122"/>
                </a:cubicBezTo>
                <a:cubicBezTo>
                  <a:pt x="12365" y="14085"/>
                  <a:pt x="12346" y="14054"/>
                  <a:pt x="12324" y="14054"/>
                </a:cubicBezTo>
                <a:close/>
                <a:moveTo>
                  <a:pt x="12531" y="14054"/>
                </a:moveTo>
                <a:cubicBezTo>
                  <a:pt x="12508" y="14054"/>
                  <a:pt x="12490" y="14085"/>
                  <a:pt x="12490" y="14122"/>
                </a:cubicBezTo>
                <a:cubicBezTo>
                  <a:pt x="12490" y="14160"/>
                  <a:pt x="12508" y="14191"/>
                  <a:pt x="12531" y="14191"/>
                </a:cubicBezTo>
                <a:cubicBezTo>
                  <a:pt x="12554" y="14191"/>
                  <a:pt x="12572" y="14160"/>
                  <a:pt x="12572" y="14122"/>
                </a:cubicBezTo>
                <a:cubicBezTo>
                  <a:pt x="12572" y="14085"/>
                  <a:pt x="12554" y="14054"/>
                  <a:pt x="12531" y="14054"/>
                </a:cubicBezTo>
                <a:close/>
                <a:moveTo>
                  <a:pt x="16106" y="14054"/>
                </a:moveTo>
                <a:cubicBezTo>
                  <a:pt x="16108" y="14083"/>
                  <a:pt x="16128" y="14133"/>
                  <a:pt x="16140" y="14147"/>
                </a:cubicBezTo>
                <a:cubicBezTo>
                  <a:pt x="16142" y="14139"/>
                  <a:pt x="16143" y="14131"/>
                  <a:pt x="16143" y="14121"/>
                </a:cubicBezTo>
                <a:cubicBezTo>
                  <a:pt x="16143" y="14121"/>
                  <a:pt x="16143" y="14121"/>
                  <a:pt x="16143" y="14120"/>
                </a:cubicBezTo>
                <a:cubicBezTo>
                  <a:pt x="16141" y="14103"/>
                  <a:pt x="16137" y="14089"/>
                  <a:pt x="16132" y="14075"/>
                </a:cubicBezTo>
                <a:cubicBezTo>
                  <a:pt x="16125" y="14063"/>
                  <a:pt x="16116" y="14056"/>
                  <a:pt x="16106" y="14054"/>
                </a:cubicBezTo>
                <a:close/>
                <a:moveTo>
                  <a:pt x="16308" y="14054"/>
                </a:moveTo>
                <a:cubicBezTo>
                  <a:pt x="16285" y="14054"/>
                  <a:pt x="16267" y="14085"/>
                  <a:pt x="16267" y="14122"/>
                </a:cubicBezTo>
                <a:cubicBezTo>
                  <a:pt x="16267" y="14160"/>
                  <a:pt x="16285" y="14191"/>
                  <a:pt x="16308" y="14191"/>
                </a:cubicBezTo>
                <a:cubicBezTo>
                  <a:pt x="16331" y="14191"/>
                  <a:pt x="16349" y="14160"/>
                  <a:pt x="16349" y="14122"/>
                </a:cubicBezTo>
                <a:cubicBezTo>
                  <a:pt x="16349" y="14085"/>
                  <a:pt x="16331" y="14054"/>
                  <a:pt x="16308" y="14054"/>
                </a:cubicBezTo>
                <a:close/>
                <a:moveTo>
                  <a:pt x="16938" y="14054"/>
                </a:moveTo>
                <a:cubicBezTo>
                  <a:pt x="16915" y="14054"/>
                  <a:pt x="16897" y="14085"/>
                  <a:pt x="16897" y="14122"/>
                </a:cubicBezTo>
                <a:cubicBezTo>
                  <a:pt x="16897" y="14160"/>
                  <a:pt x="16915" y="14191"/>
                  <a:pt x="16938" y="14191"/>
                </a:cubicBezTo>
                <a:cubicBezTo>
                  <a:pt x="16960" y="14191"/>
                  <a:pt x="16979" y="14160"/>
                  <a:pt x="16979" y="14122"/>
                </a:cubicBezTo>
                <a:cubicBezTo>
                  <a:pt x="16979" y="14085"/>
                  <a:pt x="16960" y="14054"/>
                  <a:pt x="16938" y="14054"/>
                </a:cubicBezTo>
                <a:close/>
                <a:moveTo>
                  <a:pt x="17153" y="14054"/>
                </a:moveTo>
                <a:cubicBezTo>
                  <a:pt x="17130" y="14054"/>
                  <a:pt x="17111" y="14085"/>
                  <a:pt x="17111" y="14122"/>
                </a:cubicBezTo>
                <a:cubicBezTo>
                  <a:pt x="17111" y="14160"/>
                  <a:pt x="17130" y="14191"/>
                  <a:pt x="17153" y="14191"/>
                </a:cubicBezTo>
                <a:cubicBezTo>
                  <a:pt x="17163" y="14191"/>
                  <a:pt x="17172" y="14184"/>
                  <a:pt x="17179" y="14174"/>
                </a:cubicBezTo>
                <a:cubicBezTo>
                  <a:pt x="17177" y="14166"/>
                  <a:pt x="17175" y="14157"/>
                  <a:pt x="17175" y="14143"/>
                </a:cubicBezTo>
                <a:cubicBezTo>
                  <a:pt x="17175" y="14131"/>
                  <a:pt x="17180" y="14109"/>
                  <a:pt x="17188" y="14089"/>
                </a:cubicBezTo>
                <a:cubicBezTo>
                  <a:pt x="17181" y="14068"/>
                  <a:pt x="17168" y="14054"/>
                  <a:pt x="17153" y="14054"/>
                </a:cubicBezTo>
                <a:close/>
                <a:moveTo>
                  <a:pt x="17356" y="14054"/>
                </a:moveTo>
                <a:cubicBezTo>
                  <a:pt x="17354" y="14054"/>
                  <a:pt x="17353" y="14054"/>
                  <a:pt x="17351" y="14055"/>
                </a:cubicBezTo>
                <a:cubicBezTo>
                  <a:pt x="17351" y="14056"/>
                  <a:pt x="17350" y="14057"/>
                  <a:pt x="17350" y="14058"/>
                </a:cubicBezTo>
                <a:cubicBezTo>
                  <a:pt x="17343" y="14104"/>
                  <a:pt x="17334" y="14137"/>
                  <a:pt x="17326" y="14169"/>
                </a:cubicBezTo>
                <a:cubicBezTo>
                  <a:pt x="17334" y="14182"/>
                  <a:pt x="17344" y="14191"/>
                  <a:pt x="17356" y="14191"/>
                </a:cubicBezTo>
                <a:cubicBezTo>
                  <a:pt x="17379" y="14191"/>
                  <a:pt x="17397" y="14160"/>
                  <a:pt x="17397" y="14122"/>
                </a:cubicBezTo>
                <a:cubicBezTo>
                  <a:pt x="17397" y="14085"/>
                  <a:pt x="17379" y="14054"/>
                  <a:pt x="17356" y="14054"/>
                </a:cubicBezTo>
                <a:close/>
                <a:moveTo>
                  <a:pt x="18197" y="14054"/>
                </a:moveTo>
                <a:cubicBezTo>
                  <a:pt x="18174" y="14054"/>
                  <a:pt x="18156" y="14085"/>
                  <a:pt x="18156" y="14122"/>
                </a:cubicBezTo>
                <a:cubicBezTo>
                  <a:pt x="18156" y="14154"/>
                  <a:pt x="18169" y="14181"/>
                  <a:pt x="18187" y="14188"/>
                </a:cubicBezTo>
                <a:cubicBezTo>
                  <a:pt x="18194" y="14186"/>
                  <a:pt x="18202" y="14182"/>
                  <a:pt x="18211" y="14177"/>
                </a:cubicBezTo>
                <a:lnTo>
                  <a:pt x="18221" y="14177"/>
                </a:lnTo>
                <a:cubicBezTo>
                  <a:pt x="18231" y="14165"/>
                  <a:pt x="18238" y="14145"/>
                  <a:pt x="18238" y="14122"/>
                </a:cubicBezTo>
                <a:cubicBezTo>
                  <a:pt x="18238" y="14085"/>
                  <a:pt x="18219" y="14054"/>
                  <a:pt x="18197" y="14054"/>
                </a:cubicBezTo>
                <a:close/>
                <a:moveTo>
                  <a:pt x="7272" y="14067"/>
                </a:moveTo>
                <a:cubicBezTo>
                  <a:pt x="7253" y="14073"/>
                  <a:pt x="7239" y="14101"/>
                  <a:pt x="7239" y="14133"/>
                </a:cubicBezTo>
                <a:cubicBezTo>
                  <a:pt x="7239" y="14171"/>
                  <a:pt x="7258" y="14202"/>
                  <a:pt x="7280" y="14202"/>
                </a:cubicBezTo>
                <a:cubicBezTo>
                  <a:pt x="7303" y="14202"/>
                  <a:pt x="7321" y="14171"/>
                  <a:pt x="7321" y="14133"/>
                </a:cubicBezTo>
                <a:cubicBezTo>
                  <a:pt x="7321" y="14123"/>
                  <a:pt x="7320" y="14113"/>
                  <a:pt x="7317" y="14105"/>
                </a:cubicBezTo>
                <a:cubicBezTo>
                  <a:pt x="7302" y="14090"/>
                  <a:pt x="7287" y="14077"/>
                  <a:pt x="7272" y="14067"/>
                </a:cubicBezTo>
                <a:close/>
                <a:moveTo>
                  <a:pt x="17548" y="14067"/>
                </a:moveTo>
                <a:cubicBezTo>
                  <a:pt x="17544" y="14076"/>
                  <a:pt x="17539" y="14085"/>
                  <a:pt x="17534" y="14093"/>
                </a:cubicBezTo>
                <a:cubicBezTo>
                  <a:pt x="17537" y="14082"/>
                  <a:pt x="17542" y="14073"/>
                  <a:pt x="17548" y="14067"/>
                </a:cubicBezTo>
                <a:close/>
                <a:moveTo>
                  <a:pt x="5215" y="14079"/>
                </a:moveTo>
                <a:cubicBezTo>
                  <a:pt x="5205" y="14102"/>
                  <a:pt x="5197" y="14122"/>
                  <a:pt x="5197" y="14161"/>
                </a:cubicBezTo>
                <a:cubicBezTo>
                  <a:pt x="5197" y="14171"/>
                  <a:pt x="5197" y="14181"/>
                  <a:pt x="5198" y="14192"/>
                </a:cubicBezTo>
                <a:cubicBezTo>
                  <a:pt x="5214" y="14183"/>
                  <a:pt x="5226" y="14158"/>
                  <a:pt x="5226" y="14127"/>
                </a:cubicBezTo>
                <a:cubicBezTo>
                  <a:pt x="5226" y="14109"/>
                  <a:pt x="5222" y="14092"/>
                  <a:pt x="5215" y="14079"/>
                </a:cubicBezTo>
                <a:close/>
                <a:moveTo>
                  <a:pt x="16535" y="14079"/>
                </a:moveTo>
                <a:cubicBezTo>
                  <a:pt x="16519" y="14083"/>
                  <a:pt x="16490" y="14113"/>
                  <a:pt x="16490" y="14135"/>
                </a:cubicBezTo>
                <a:cubicBezTo>
                  <a:pt x="16490" y="14169"/>
                  <a:pt x="16524" y="14147"/>
                  <a:pt x="16532" y="14182"/>
                </a:cubicBezTo>
                <a:cubicBezTo>
                  <a:pt x="16533" y="14183"/>
                  <a:pt x="16533" y="14184"/>
                  <a:pt x="16533" y="14185"/>
                </a:cubicBezTo>
                <a:cubicBezTo>
                  <a:pt x="16540" y="14181"/>
                  <a:pt x="16546" y="14173"/>
                  <a:pt x="16550" y="14162"/>
                </a:cubicBezTo>
                <a:cubicBezTo>
                  <a:pt x="16544" y="14137"/>
                  <a:pt x="16539" y="14107"/>
                  <a:pt x="16535" y="14079"/>
                </a:cubicBezTo>
                <a:close/>
                <a:moveTo>
                  <a:pt x="7033" y="14118"/>
                </a:moveTo>
                <a:cubicBezTo>
                  <a:pt x="7032" y="14123"/>
                  <a:pt x="7032" y="14128"/>
                  <a:pt x="7032" y="14133"/>
                </a:cubicBezTo>
                <a:cubicBezTo>
                  <a:pt x="7032" y="14166"/>
                  <a:pt x="7045" y="14193"/>
                  <a:pt x="7063" y="14200"/>
                </a:cubicBezTo>
                <a:cubicBezTo>
                  <a:pt x="7059" y="14166"/>
                  <a:pt x="7049" y="14138"/>
                  <a:pt x="7033" y="14118"/>
                </a:cubicBezTo>
                <a:close/>
                <a:moveTo>
                  <a:pt x="18447" y="14131"/>
                </a:moveTo>
                <a:cubicBezTo>
                  <a:pt x="18435" y="14151"/>
                  <a:pt x="18425" y="14171"/>
                  <a:pt x="18416" y="14177"/>
                </a:cubicBezTo>
                <a:cubicBezTo>
                  <a:pt x="18406" y="14183"/>
                  <a:pt x="18399" y="14187"/>
                  <a:pt x="18394" y="14191"/>
                </a:cubicBezTo>
                <a:cubicBezTo>
                  <a:pt x="18397" y="14193"/>
                  <a:pt x="18401" y="14195"/>
                  <a:pt x="18406" y="14195"/>
                </a:cubicBezTo>
                <a:cubicBezTo>
                  <a:pt x="18428" y="14195"/>
                  <a:pt x="18445" y="14167"/>
                  <a:pt x="18447" y="14131"/>
                </a:cubicBezTo>
                <a:close/>
                <a:moveTo>
                  <a:pt x="18593" y="14182"/>
                </a:moveTo>
                <a:cubicBezTo>
                  <a:pt x="18600" y="14190"/>
                  <a:pt x="18608" y="14195"/>
                  <a:pt x="18617" y="14195"/>
                </a:cubicBezTo>
                <a:cubicBezTo>
                  <a:pt x="18622" y="14195"/>
                  <a:pt x="18628" y="14193"/>
                  <a:pt x="18632" y="14190"/>
                </a:cubicBezTo>
                <a:cubicBezTo>
                  <a:pt x="18630" y="14188"/>
                  <a:pt x="18628" y="14185"/>
                  <a:pt x="18626" y="14182"/>
                </a:cubicBezTo>
                <a:lnTo>
                  <a:pt x="18593" y="14182"/>
                </a:lnTo>
                <a:close/>
                <a:moveTo>
                  <a:pt x="5292" y="14233"/>
                </a:moveTo>
                <a:cubicBezTo>
                  <a:pt x="5270" y="14233"/>
                  <a:pt x="5252" y="14261"/>
                  <a:pt x="5251" y="14297"/>
                </a:cubicBezTo>
                <a:cubicBezTo>
                  <a:pt x="5253" y="14297"/>
                  <a:pt x="5255" y="14298"/>
                  <a:pt x="5258" y="14301"/>
                </a:cubicBezTo>
                <a:cubicBezTo>
                  <a:pt x="5260" y="14303"/>
                  <a:pt x="5262" y="14306"/>
                  <a:pt x="5265" y="14309"/>
                </a:cubicBezTo>
                <a:cubicBezTo>
                  <a:pt x="5263" y="14321"/>
                  <a:pt x="5261" y="14331"/>
                  <a:pt x="5258" y="14340"/>
                </a:cubicBezTo>
                <a:cubicBezTo>
                  <a:pt x="5265" y="14358"/>
                  <a:pt x="5278" y="14370"/>
                  <a:pt x="5292" y="14370"/>
                </a:cubicBezTo>
                <a:cubicBezTo>
                  <a:pt x="5314" y="14370"/>
                  <a:pt x="5333" y="14339"/>
                  <a:pt x="5333" y="14301"/>
                </a:cubicBezTo>
                <a:cubicBezTo>
                  <a:pt x="5333" y="14264"/>
                  <a:pt x="5314" y="14233"/>
                  <a:pt x="5292" y="14233"/>
                </a:cubicBezTo>
                <a:close/>
                <a:moveTo>
                  <a:pt x="5499" y="14233"/>
                </a:moveTo>
                <a:cubicBezTo>
                  <a:pt x="5477" y="14233"/>
                  <a:pt x="5458" y="14264"/>
                  <a:pt x="5458" y="14301"/>
                </a:cubicBezTo>
                <a:cubicBezTo>
                  <a:pt x="5458" y="14339"/>
                  <a:pt x="5477" y="14370"/>
                  <a:pt x="5499" y="14370"/>
                </a:cubicBezTo>
                <a:cubicBezTo>
                  <a:pt x="5522" y="14370"/>
                  <a:pt x="5540" y="14339"/>
                  <a:pt x="5540" y="14301"/>
                </a:cubicBezTo>
                <a:cubicBezTo>
                  <a:pt x="5540" y="14264"/>
                  <a:pt x="5522" y="14233"/>
                  <a:pt x="5499" y="14233"/>
                </a:cubicBezTo>
                <a:close/>
                <a:moveTo>
                  <a:pt x="5706" y="14233"/>
                </a:moveTo>
                <a:cubicBezTo>
                  <a:pt x="5684" y="14233"/>
                  <a:pt x="5665" y="14264"/>
                  <a:pt x="5665" y="14301"/>
                </a:cubicBezTo>
                <a:cubicBezTo>
                  <a:pt x="5665" y="14339"/>
                  <a:pt x="5684" y="14370"/>
                  <a:pt x="5706" y="14370"/>
                </a:cubicBezTo>
                <a:cubicBezTo>
                  <a:pt x="5729" y="14370"/>
                  <a:pt x="5747" y="14339"/>
                  <a:pt x="5747" y="14301"/>
                </a:cubicBezTo>
                <a:cubicBezTo>
                  <a:pt x="5747" y="14264"/>
                  <a:pt x="5729" y="14233"/>
                  <a:pt x="5706" y="14233"/>
                </a:cubicBezTo>
                <a:close/>
                <a:moveTo>
                  <a:pt x="5921" y="14233"/>
                </a:moveTo>
                <a:cubicBezTo>
                  <a:pt x="5899" y="14233"/>
                  <a:pt x="5880" y="14264"/>
                  <a:pt x="5880" y="14301"/>
                </a:cubicBezTo>
                <a:cubicBezTo>
                  <a:pt x="5880" y="14339"/>
                  <a:pt x="5899" y="14370"/>
                  <a:pt x="5921" y="14370"/>
                </a:cubicBezTo>
                <a:cubicBezTo>
                  <a:pt x="5944" y="14370"/>
                  <a:pt x="5962" y="14339"/>
                  <a:pt x="5962" y="14301"/>
                </a:cubicBezTo>
                <a:cubicBezTo>
                  <a:pt x="5962" y="14264"/>
                  <a:pt x="5944" y="14233"/>
                  <a:pt x="5921" y="14233"/>
                </a:cubicBezTo>
                <a:close/>
                <a:moveTo>
                  <a:pt x="6129" y="14233"/>
                </a:moveTo>
                <a:cubicBezTo>
                  <a:pt x="6106" y="14233"/>
                  <a:pt x="6088" y="14264"/>
                  <a:pt x="6088" y="14301"/>
                </a:cubicBezTo>
                <a:cubicBezTo>
                  <a:pt x="6088" y="14339"/>
                  <a:pt x="6106" y="14370"/>
                  <a:pt x="6129" y="14370"/>
                </a:cubicBezTo>
                <a:cubicBezTo>
                  <a:pt x="6151" y="14370"/>
                  <a:pt x="6170" y="14339"/>
                  <a:pt x="6170" y="14301"/>
                </a:cubicBezTo>
                <a:cubicBezTo>
                  <a:pt x="6170" y="14264"/>
                  <a:pt x="6151" y="14233"/>
                  <a:pt x="6129" y="14233"/>
                </a:cubicBezTo>
                <a:close/>
                <a:moveTo>
                  <a:pt x="6336" y="14233"/>
                </a:moveTo>
                <a:cubicBezTo>
                  <a:pt x="6313" y="14233"/>
                  <a:pt x="6295" y="14264"/>
                  <a:pt x="6295" y="14301"/>
                </a:cubicBezTo>
                <a:cubicBezTo>
                  <a:pt x="6295" y="14339"/>
                  <a:pt x="6313" y="14370"/>
                  <a:pt x="6336" y="14370"/>
                </a:cubicBezTo>
                <a:cubicBezTo>
                  <a:pt x="6359" y="14370"/>
                  <a:pt x="6377" y="14339"/>
                  <a:pt x="6377" y="14301"/>
                </a:cubicBezTo>
                <a:cubicBezTo>
                  <a:pt x="6377" y="14264"/>
                  <a:pt x="6359" y="14233"/>
                  <a:pt x="6336" y="14233"/>
                </a:cubicBezTo>
                <a:close/>
                <a:moveTo>
                  <a:pt x="6551" y="14233"/>
                </a:moveTo>
                <a:cubicBezTo>
                  <a:pt x="6528" y="14233"/>
                  <a:pt x="6510" y="14264"/>
                  <a:pt x="6510" y="14301"/>
                </a:cubicBezTo>
                <a:cubicBezTo>
                  <a:pt x="6510" y="14339"/>
                  <a:pt x="6528" y="14370"/>
                  <a:pt x="6551" y="14370"/>
                </a:cubicBezTo>
                <a:cubicBezTo>
                  <a:pt x="6574" y="14370"/>
                  <a:pt x="6592" y="14339"/>
                  <a:pt x="6592" y="14301"/>
                </a:cubicBezTo>
                <a:cubicBezTo>
                  <a:pt x="6592" y="14264"/>
                  <a:pt x="6574" y="14233"/>
                  <a:pt x="6551" y="14233"/>
                </a:cubicBezTo>
                <a:close/>
                <a:moveTo>
                  <a:pt x="6758" y="14233"/>
                </a:moveTo>
                <a:cubicBezTo>
                  <a:pt x="6736" y="14233"/>
                  <a:pt x="6717" y="14264"/>
                  <a:pt x="6717" y="14301"/>
                </a:cubicBezTo>
                <a:cubicBezTo>
                  <a:pt x="6717" y="14339"/>
                  <a:pt x="6736" y="14370"/>
                  <a:pt x="6758" y="14370"/>
                </a:cubicBezTo>
                <a:cubicBezTo>
                  <a:pt x="6781" y="14370"/>
                  <a:pt x="6799" y="14339"/>
                  <a:pt x="6799" y="14301"/>
                </a:cubicBezTo>
                <a:cubicBezTo>
                  <a:pt x="6799" y="14264"/>
                  <a:pt x="6781" y="14233"/>
                  <a:pt x="6758" y="14233"/>
                </a:cubicBezTo>
                <a:close/>
                <a:moveTo>
                  <a:pt x="6965" y="14233"/>
                </a:moveTo>
                <a:cubicBezTo>
                  <a:pt x="6943" y="14233"/>
                  <a:pt x="6924" y="14264"/>
                  <a:pt x="6924" y="14301"/>
                </a:cubicBezTo>
                <a:cubicBezTo>
                  <a:pt x="6924" y="14339"/>
                  <a:pt x="6943" y="14370"/>
                  <a:pt x="6965" y="14370"/>
                </a:cubicBezTo>
                <a:cubicBezTo>
                  <a:pt x="6988" y="14370"/>
                  <a:pt x="7006" y="14339"/>
                  <a:pt x="7006" y="14301"/>
                </a:cubicBezTo>
                <a:cubicBezTo>
                  <a:pt x="7006" y="14264"/>
                  <a:pt x="6988" y="14233"/>
                  <a:pt x="6965" y="14233"/>
                </a:cubicBezTo>
                <a:close/>
                <a:moveTo>
                  <a:pt x="7180" y="14233"/>
                </a:moveTo>
                <a:cubicBezTo>
                  <a:pt x="7158" y="14233"/>
                  <a:pt x="7139" y="14264"/>
                  <a:pt x="7139" y="14301"/>
                </a:cubicBezTo>
                <a:cubicBezTo>
                  <a:pt x="7139" y="14339"/>
                  <a:pt x="7158" y="14370"/>
                  <a:pt x="7180" y="14370"/>
                </a:cubicBezTo>
                <a:cubicBezTo>
                  <a:pt x="7203" y="14370"/>
                  <a:pt x="7221" y="14339"/>
                  <a:pt x="7221" y="14301"/>
                </a:cubicBezTo>
                <a:cubicBezTo>
                  <a:pt x="7221" y="14264"/>
                  <a:pt x="7203" y="14233"/>
                  <a:pt x="7180" y="14233"/>
                </a:cubicBezTo>
                <a:close/>
                <a:moveTo>
                  <a:pt x="7388" y="14233"/>
                </a:moveTo>
                <a:cubicBezTo>
                  <a:pt x="7365" y="14233"/>
                  <a:pt x="7347" y="14264"/>
                  <a:pt x="7347" y="14301"/>
                </a:cubicBezTo>
                <a:cubicBezTo>
                  <a:pt x="7347" y="14339"/>
                  <a:pt x="7365" y="14370"/>
                  <a:pt x="7388" y="14370"/>
                </a:cubicBezTo>
                <a:cubicBezTo>
                  <a:pt x="7409" y="14370"/>
                  <a:pt x="7426" y="14343"/>
                  <a:pt x="7428" y="14309"/>
                </a:cubicBezTo>
                <a:lnTo>
                  <a:pt x="7419" y="14309"/>
                </a:lnTo>
                <a:cubicBezTo>
                  <a:pt x="7419" y="14306"/>
                  <a:pt x="7419" y="14304"/>
                  <a:pt x="7419" y="14301"/>
                </a:cubicBezTo>
                <a:cubicBezTo>
                  <a:pt x="7419" y="14286"/>
                  <a:pt x="7419" y="14272"/>
                  <a:pt x="7419" y="14258"/>
                </a:cubicBezTo>
                <a:cubicBezTo>
                  <a:pt x="7412" y="14243"/>
                  <a:pt x="7400" y="14233"/>
                  <a:pt x="7388" y="14233"/>
                </a:cubicBezTo>
                <a:close/>
                <a:moveTo>
                  <a:pt x="10750" y="14233"/>
                </a:moveTo>
                <a:cubicBezTo>
                  <a:pt x="10728" y="14233"/>
                  <a:pt x="10710" y="14262"/>
                  <a:pt x="10709" y="14297"/>
                </a:cubicBezTo>
                <a:cubicBezTo>
                  <a:pt x="10710" y="14299"/>
                  <a:pt x="10710" y="14300"/>
                  <a:pt x="10711" y="14301"/>
                </a:cubicBezTo>
                <a:cubicBezTo>
                  <a:pt x="10721" y="14324"/>
                  <a:pt x="10733" y="14347"/>
                  <a:pt x="10744" y="14369"/>
                </a:cubicBezTo>
                <a:cubicBezTo>
                  <a:pt x="10746" y="14369"/>
                  <a:pt x="10748" y="14370"/>
                  <a:pt x="10750" y="14370"/>
                </a:cubicBezTo>
                <a:cubicBezTo>
                  <a:pt x="10772" y="14370"/>
                  <a:pt x="10791" y="14339"/>
                  <a:pt x="10791" y="14301"/>
                </a:cubicBezTo>
                <a:cubicBezTo>
                  <a:pt x="10791" y="14264"/>
                  <a:pt x="10772" y="14233"/>
                  <a:pt x="10750" y="14233"/>
                </a:cubicBezTo>
                <a:close/>
                <a:moveTo>
                  <a:pt x="10957" y="14233"/>
                </a:moveTo>
                <a:cubicBezTo>
                  <a:pt x="10935" y="14233"/>
                  <a:pt x="10916" y="14264"/>
                  <a:pt x="10916" y="14301"/>
                </a:cubicBezTo>
                <a:cubicBezTo>
                  <a:pt x="10916" y="14339"/>
                  <a:pt x="10935" y="14370"/>
                  <a:pt x="10957" y="14370"/>
                </a:cubicBezTo>
                <a:cubicBezTo>
                  <a:pt x="10980" y="14370"/>
                  <a:pt x="10998" y="14339"/>
                  <a:pt x="10998" y="14301"/>
                </a:cubicBezTo>
                <a:cubicBezTo>
                  <a:pt x="10998" y="14264"/>
                  <a:pt x="10980" y="14233"/>
                  <a:pt x="10957" y="14233"/>
                </a:cubicBezTo>
                <a:close/>
                <a:moveTo>
                  <a:pt x="11165" y="14233"/>
                </a:moveTo>
                <a:cubicBezTo>
                  <a:pt x="11142" y="14233"/>
                  <a:pt x="11124" y="14264"/>
                  <a:pt x="11124" y="14301"/>
                </a:cubicBezTo>
                <a:cubicBezTo>
                  <a:pt x="11124" y="14339"/>
                  <a:pt x="11142" y="14370"/>
                  <a:pt x="11165" y="14370"/>
                </a:cubicBezTo>
                <a:cubicBezTo>
                  <a:pt x="11187" y="14370"/>
                  <a:pt x="11206" y="14339"/>
                  <a:pt x="11206" y="14301"/>
                </a:cubicBezTo>
                <a:cubicBezTo>
                  <a:pt x="11206" y="14264"/>
                  <a:pt x="11187" y="14233"/>
                  <a:pt x="11165" y="14233"/>
                </a:cubicBezTo>
                <a:close/>
                <a:moveTo>
                  <a:pt x="11380" y="14233"/>
                </a:moveTo>
                <a:cubicBezTo>
                  <a:pt x="11357" y="14233"/>
                  <a:pt x="11339" y="14264"/>
                  <a:pt x="11339" y="14301"/>
                </a:cubicBezTo>
                <a:cubicBezTo>
                  <a:pt x="11339" y="14339"/>
                  <a:pt x="11357" y="14370"/>
                  <a:pt x="11380" y="14370"/>
                </a:cubicBezTo>
                <a:cubicBezTo>
                  <a:pt x="11402" y="14370"/>
                  <a:pt x="11421" y="14339"/>
                  <a:pt x="11421" y="14301"/>
                </a:cubicBezTo>
                <a:cubicBezTo>
                  <a:pt x="11421" y="14264"/>
                  <a:pt x="11402" y="14233"/>
                  <a:pt x="11380" y="14233"/>
                </a:cubicBezTo>
                <a:close/>
                <a:moveTo>
                  <a:pt x="11587" y="14233"/>
                </a:moveTo>
                <a:cubicBezTo>
                  <a:pt x="11564" y="14233"/>
                  <a:pt x="11546" y="14264"/>
                  <a:pt x="11546" y="14301"/>
                </a:cubicBezTo>
                <a:cubicBezTo>
                  <a:pt x="11546" y="14339"/>
                  <a:pt x="11564" y="14370"/>
                  <a:pt x="11587" y="14370"/>
                </a:cubicBezTo>
                <a:cubicBezTo>
                  <a:pt x="11610" y="14370"/>
                  <a:pt x="11628" y="14339"/>
                  <a:pt x="11628" y="14301"/>
                </a:cubicBezTo>
                <a:cubicBezTo>
                  <a:pt x="11628" y="14264"/>
                  <a:pt x="11610" y="14233"/>
                  <a:pt x="11587" y="14233"/>
                </a:cubicBezTo>
                <a:close/>
                <a:moveTo>
                  <a:pt x="11794" y="14233"/>
                </a:moveTo>
                <a:cubicBezTo>
                  <a:pt x="11771" y="14233"/>
                  <a:pt x="11753" y="14264"/>
                  <a:pt x="11753" y="14301"/>
                </a:cubicBezTo>
                <a:cubicBezTo>
                  <a:pt x="11753" y="14339"/>
                  <a:pt x="11771" y="14370"/>
                  <a:pt x="11794" y="14370"/>
                </a:cubicBezTo>
                <a:cubicBezTo>
                  <a:pt x="11817" y="14370"/>
                  <a:pt x="11835" y="14339"/>
                  <a:pt x="11835" y="14301"/>
                </a:cubicBezTo>
                <a:cubicBezTo>
                  <a:pt x="11835" y="14264"/>
                  <a:pt x="11817" y="14233"/>
                  <a:pt x="11794" y="14233"/>
                </a:cubicBezTo>
                <a:close/>
                <a:moveTo>
                  <a:pt x="12009" y="14233"/>
                </a:moveTo>
                <a:cubicBezTo>
                  <a:pt x="11986" y="14233"/>
                  <a:pt x="11968" y="14264"/>
                  <a:pt x="11968" y="14301"/>
                </a:cubicBezTo>
                <a:cubicBezTo>
                  <a:pt x="11968" y="14339"/>
                  <a:pt x="11986" y="14370"/>
                  <a:pt x="12009" y="14370"/>
                </a:cubicBezTo>
                <a:cubicBezTo>
                  <a:pt x="12032" y="14370"/>
                  <a:pt x="12050" y="14339"/>
                  <a:pt x="12050" y="14301"/>
                </a:cubicBezTo>
                <a:cubicBezTo>
                  <a:pt x="12050" y="14264"/>
                  <a:pt x="12032" y="14233"/>
                  <a:pt x="12009" y="14233"/>
                </a:cubicBezTo>
                <a:close/>
                <a:moveTo>
                  <a:pt x="12216" y="14233"/>
                </a:moveTo>
                <a:cubicBezTo>
                  <a:pt x="12194" y="14233"/>
                  <a:pt x="12175" y="14264"/>
                  <a:pt x="12175" y="14301"/>
                </a:cubicBezTo>
                <a:cubicBezTo>
                  <a:pt x="12175" y="14339"/>
                  <a:pt x="12194" y="14370"/>
                  <a:pt x="12216" y="14370"/>
                </a:cubicBezTo>
                <a:cubicBezTo>
                  <a:pt x="12239" y="14370"/>
                  <a:pt x="12257" y="14339"/>
                  <a:pt x="12257" y="14301"/>
                </a:cubicBezTo>
                <a:cubicBezTo>
                  <a:pt x="12257" y="14264"/>
                  <a:pt x="12239" y="14233"/>
                  <a:pt x="12216" y="14233"/>
                </a:cubicBezTo>
                <a:close/>
                <a:moveTo>
                  <a:pt x="12424" y="14233"/>
                </a:moveTo>
                <a:cubicBezTo>
                  <a:pt x="12401" y="14233"/>
                  <a:pt x="12383" y="14264"/>
                  <a:pt x="12383" y="14301"/>
                </a:cubicBezTo>
                <a:cubicBezTo>
                  <a:pt x="12383" y="14339"/>
                  <a:pt x="12401" y="14370"/>
                  <a:pt x="12424" y="14370"/>
                </a:cubicBezTo>
                <a:cubicBezTo>
                  <a:pt x="12446" y="14370"/>
                  <a:pt x="12465" y="14339"/>
                  <a:pt x="12465" y="14301"/>
                </a:cubicBezTo>
                <a:cubicBezTo>
                  <a:pt x="12465" y="14264"/>
                  <a:pt x="12446" y="14233"/>
                  <a:pt x="12424" y="14233"/>
                </a:cubicBezTo>
                <a:close/>
                <a:moveTo>
                  <a:pt x="16416" y="14233"/>
                </a:moveTo>
                <a:cubicBezTo>
                  <a:pt x="16393" y="14233"/>
                  <a:pt x="16375" y="14264"/>
                  <a:pt x="16375" y="14301"/>
                </a:cubicBezTo>
                <a:cubicBezTo>
                  <a:pt x="16375" y="14339"/>
                  <a:pt x="16393" y="14370"/>
                  <a:pt x="16416" y="14370"/>
                </a:cubicBezTo>
                <a:cubicBezTo>
                  <a:pt x="16438" y="14370"/>
                  <a:pt x="16457" y="14339"/>
                  <a:pt x="16457" y="14301"/>
                </a:cubicBezTo>
                <a:cubicBezTo>
                  <a:pt x="16457" y="14264"/>
                  <a:pt x="16438" y="14233"/>
                  <a:pt x="16416" y="14233"/>
                </a:cubicBezTo>
                <a:close/>
                <a:moveTo>
                  <a:pt x="16831" y="14233"/>
                </a:moveTo>
                <a:cubicBezTo>
                  <a:pt x="16821" y="14233"/>
                  <a:pt x="16812" y="14239"/>
                  <a:pt x="16804" y="14250"/>
                </a:cubicBezTo>
                <a:cubicBezTo>
                  <a:pt x="16811" y="14261"/>
                  <a:pt x="16819" y="14270"/>
                  <a:pt x="16831" y="14273"/>
                </a:cubicBezTo>
                <a:cubicBezTo>
                  <a:pt x="16836" y="14275"/>
                  <a:pt x="16840" y="14275"/>
                  <a:pt x="16846" y="14275"/>
                </a:cubicBezTo>
                <a:cubicBezTo>
                  <a:pt x="16853" y="14275"/>
                  <a:pt x="16860" y="14270"/>
                  <a:pt x="16866" y="14265"/>
                </a:cubicBezTo>
                <a:cubicBezTo>
                  <a:pt x="16859" y="14246"/>
                  <a:pt x="16846" y="14233"/>
                  <a:pt x="16831" y="14233"/>
                </a:cubicBezTo>
                <a:close/>
                <a:moveTo>
                  <a:pt x="17045" y="14233"/>
                </a:moveTo>
                <a:cubicBezTo>
                  <a:pt x="17022" y="14233"/>
                  <a:pt x="17004" y="14264"/>
                  <a:pt x="17004" y="14301"/>
                </a:cubicBezTo>
                <a:cubicBezTo>
                  <a:pt x="17004" y="14304"/>
                  <a:pt x="17004" y="14306"/>
                  <a:pt x="17004" y="14309"/>
                </a:cubicBezTo>
                <a:cubicBezTo>
                  <a:pt x="17018" y="14320"/>
                  <a:pt x="17031" y="14336"/>
                  <a:pt x="17045" y="14348"/>
                </a:cubicBezTo>
                <a:cubicBezTo>
                  <a:pt x="17051" y="14353"/>
                  <a:pt x="17057" y="14358"/>
                  <a:pt x="17063" y="14361"/>
                </a:cubicBezTo>
                <a:cubicBezTo>
                  <a:pt x="17063" y="14362"/>
                  <a:pt x="17063" y="14362"/>
                  <a:pt x="17063" y="14363"/>
                </a:cubicBezTo>
                <a:cubicBezTo>
                  <a:pt x="17077" y="14352"/>
                  <a:pt x="17086" y="14328"/>
                  <a:pt x="17086" y="14301"/>
                </a:cubicBezTo>
                <a:cubicBezTo>
                  <a:pt x="17086" y="14264"/>
                  <a:pt x="17068" y="14233"/>
                  <a:pt x="17045" y="14233"/>
                </a:cubicBezTo>
                <a:close/>
                <a:moveTo>
                  <a:pt x="17465" y="14233"/>
                </a:moveTo>
                <a:cubicBezTo>
                  <a:pt x="17456" y="14233"/>
                  <a:pt x="17448" y="14238"/>
                  <a:pt x="17442" y="14246"/>
                </a:cubicBezTo>
                <a:cubicBezTo>
                  <a:pt x="17446" y="14247"/>
                  <a:pt x="17450" y="14249"/>
                  <a:pt x="17455" y="14245"/>
                </a:cubicBezTo>
                <a:lnTo>
                  <a:pt x="17449" y="14301"/>
                </a:lnTo>
                <a:lnTo>
                  <a:pt x="17446" y="14335"/>
                </a:lnTo>
                <a:cubicBezTo>
                  <a:pt x="17446" y="14346"/>
                  <a:pt x="17448" y="14356"/>
                  <a:pt x="17450" y="14365"/>
                </a:cubicBezTo>
                <a:cubicBezTo>
                  <a:pt x="17455" y="14368"/>
                  <a:pt x="17460" y="14370"/>
                  <a:pt x="17465" y="14370"/>
                </a:cubicBezTo>
                <a:cubicBezTo>
                  <a:pt x="17488" y="14370"/>
                  <a:pt x="17506" y="14339"/>
                  <a:pt x="17506" y="14301"/>
                </a:cubicBezTo>
                <a:cubicBezTo>
                  <a:pt x="17506" y="14264"/>
                  <a:pt x="17488" y="14233"/>
                  <a:pt x="17465" y="14233"/>
                </a:cubicBezTo>
                <a:close/>
                <a:moveTo>
                  <a:pt x="18291" y="14233"/>
                </a:moveTo>
                <a:cubicBezTo>
                  <a:pt x="18275" y="14242"/>
                  <a:pt x="18263" y="14268"/>
                  <a:pt x="18263" y="14297"/>
                </a:cubicBezTo>
                <a:cubicBezTo>
                  <a:pt x="18263" y="14335"/>
                  <a:pt x="18281" y="14366"/>
                  <a:pt x="18304" y="14366"/>
                </a:cubicBezTo>
                <a:cubicBezTo>
                  <a:pt x="18327" y="14366"/>
                  <a:pt x="18345" y="14335"/>
                  <a:pt x="18345" y="14297"/>
                </a:cubicBezTo>
                <a:cubicBezTo>
                  <a:pt x="18345" y="14293"/>
                  <a:pt x="18345" y="14289"/>
                  <a:pt x="18344" y="14285"/>
                </a:cubicBezTo>
                <a:cubicBezTo>
                  <a:pt x="18341" y="14290"/>
                  <a:pt x="18339" y="14295"/>
                  <a:pt x="18336" y="14297"/>
                </a:cubicBezTo>
                <a:cubicBezTo>
                  <a:pt x="18334" y="14300"/>
                  <a:pt x="18331" y="14301"/>
                  <a:pt x="18329" y="14301"/>
                </a:cubicBezTo>
                <a:cubicBezTo>
                  <a:pt x="18328" y="14301"/>
                  <a:pt x="18326" y="14300"/>
                  <a:pt x="18323" y="14297"/>
                </a:cubicBezTo>
                <a:cubicBezTo>
                  <a:pt x="18318" y="14292"/>
                  <a:pt x="18311" y="14280"/>
                  <a:pt x="18304" y="14266"/>
                </a:cubicBezTo>
                <a:cubicBezTo>
                  <a:pt x="18299" y="14255"/>
                  <a:pt x="18294" y="14243"/>
                  <a:pt x="18291" y="14233"/>
                </a:cubicBezTo>
                <a:close/>
                <a:moveTo>
                  <a:pt x="18511" y="14233"/>
                </a:moveTo>
                <a:cubicBezTo>
                  <a:pt x="18489" y="14233"/>
                  <a:pt x="18470" y="14264"/>
                  <a:pt x="18470" y="14301"/>
                </a:cubicBezTo>
                <a:cubicBezTo>
                  <a:pt x="18470" y="14339"/>
                  <a:pt x="18489" y="14370"/>
                  <a:pt x="18511" y="14370"/>
                </a:cubicBezTo>
                <a:cubicBezTo>
                  <a:pt x="18534" y="14370"/>
                  <a:pt x="18552" y="14339"/>
                  <a:pt x="18552" y="14301"/>
                </a:cubicBezTo>
                <a:cubicBezTo>
                  <a:pt x="18552" y="14264"/>
                  <a:pt x="18534" y="14233"/>
                  <a:pt x="18511" y="14233"/>
                </a:cubicBezTo>
                <a:close/>
                <a:moveTo>
                  <a:pt x="16643" y="14246"/>
                </a:moveTo>
                <a:cubicBezTo>
                  <a:pt x="16643" y="14247"/>
                  <a:pt x="16643" y="14247"/>
                  <a:pt x="16643" y="14248"/>
                </a:cubicBezTo>
                <a:cubicBezTo>
                  <a:pt x="16643" y="14269"/>
                  <a:pt x="16648" y="14299"/>
                  <a:pt x="16660" y="14299"/>
                </a:cubicBezTo>
                <a:cubicBezTo>
                  <a:pt x="16661" y="14299"/>
                  <a:pt x="16662" y="14298"/>
                  <a:pt x="16663" y="14298"/>
                </a:cubicBezTo>
                <a:cubicBezTo>
                  <a:pt x="16661" y="14276"/>
                  <a:pt x="16654" y="14257"/>
                  <a:pt x="16643" y="14246"/>
                </a:cubicBezTo>
                <a:close/>
                <a:moveTo>
                  <a:pt x="19329" y="14246"/>
                </a:moveTo>
                <a:cubicBezTo>
                  <a:pt x="19326" y="14249"/>
                  <a:pt x="19324" y="14253"/>
                  <a:pt x="19322" y="14257"/>
                </a:cubicBezTo>
                <a:cubicBezTo>
                  <a:pt x="19327" y="14261"/>
                  <a:pt x="19333" y="14264"/>
                  <a:pt x="19339" y="14272"/>
                </a:cubicBezTo>
                <a:cubicBezTo>
                  <a:pt x="19345" y="14280"/>
                  <a:pt x="19350" y="14289"/>
                  <a:pt x="19354" y="14298"/>
                </a:cubicBezTo>
                <a:cubicBezTo>
                  <a:pt x="19354" y="14299"/>
                  <a:pt x="19355" y="14299"/>
                  <a:pt x="19355" y="14300"/>
                </a:cubicBezTo>
                <a:cubicBezTo>
                  <a:pt x="19363" y="14319"/>
                  <a:pt x="19367" y="14340"/>
                  <a:pt x="19375" y="14357"/>
                </a:cubicBezTo>
                <a:cubicBezTo>
                  <a:pt x="19378" y="14354"/>
                  <a:pt x="19382" y="14350"/>
                  <a:pt x="19384" y="14345"/>
                </a:cubicBezTo>
                <a:cubicBezTo>
                  <a:pt x="19384" y="14345"/>
                  <a:pt x="19384" y="14345"/>
                  <a:pt x="19384" y="14344"/>
                </a:cubicBezTo>
                <a:cubicBezTo>
                  <a:pt x="19376" y="14329"/>
                  <a:pt x="19369" y="14313"/>
                  <a:pt x="19361" y="14298"/>
                </a:cubicBezTo>
                <a:cubicBezTo>
                  <a:pt x="19359" y="14294"/>
                  <a:pt x="19357" y="14290"/>
                  <a:pt x="19355" y="14286"/>
                </a:cubicBezTo>
                <a:cubicBezTo>
                  <a:pt x="19347" y="14272"/>
                  <a:pt x="19339" y="14258"/>
                  <a:pt x="19329" y="14246"/>
                </a:cubicBezTo>
                <a:close/>
                <a:moveTo>
                  <a:pt x="16593" y="14259"/>
                </a:moveTo>
                <a:cubicBezTo>
                  <a:pt x="16592" y="14262"/>
                  <a:pt x="16590" y="14265"/>
                  <a:pt x="16589" y="14268"/>
                </a:cubicBezTo>
                <a:lnTo>
                  <a:pt x="16594" y="14268"/>
                </a:lnTo>
                <a:cubicBezTo>
                  <a:pt x="16593" y="14265"/>
                  <a:pt x="16593" y="14262"/>
                  <a:pt x="16593" y="14259"/>
                </a:cubicBezTo>
                <a:close/>
                <a:moveTo>
                  <a:pt x="18120" y="14259"/>
                </a:moveTo>
                <a:cubicBezTo>
                  <a:pt x="18119" y="14259"/>
                  <a:pt x="18118" y="14260"/>
                  <a:pt x="18117" y="14261"/>
                </a:cubicBezTo>
                <a:cubicBezTo>
                  <a:pt x="18119" y="14274"/>
                  <a:pt x="18124" y="14280"/>
                  <a:pt x="18129" y="14283"/>
                </a:cubicBezTo>
                <a:cubicBezTo>
                  <a:pt x="18127" y="14274"/>
                  <a:pt x="18124" y="14266"/>
                  <a:pt x="18120" y="14259"/>
                </a:cubicBezTo>
                <a:close/>
                <a:moveTo>
                  <a:pt x="18698" y="14259"/>
                </a:moveTo>
                <a:cubicBezTo>
                  <a:pt x="18690" y="14271"/>
                  <a:pt x="18685" y="14288"/>
                  <a:pt x="18685" y="14308"/>
                </a:cubicBezTo>
                <a:cubicBezTo>
                  <a:pt x="18685" y="14346"/>
                  <a:pt x="18704" y="14376"/>
                  <a:pt x="18726" y="14376"/>
                </a:cubicBezTo>
                <a:cubicBezTo>
                  <a:pt x="18749" y="14376"/>
                  <a:pt x="18767" y="14346"/>
                  <a:pt x="18767" y="14308"/>
                </a:cubicBezTo>
                <a:cubicBezTo>
                  <a:pt x="18767" y="14308"/>
                  <a:pt x="18767" y="14307"/>
                  <a:pt x="18767" y="14307"/>
                </a:cubicBezTo>
                <a:cubicBezTo>
                  <a:pt x="18753" y="14301"/>
                  <a:pt x="18739" y="14292"/>
                  <a:pt x="18726" y="14283"/>
                </a:cubicBezTo>
                <a:cubicBezTo>
                  <a:pt x="18716" y="14275"/>
                  <a:pt x="18707" y="14267"/>
                  <a:pt x="18698" y="14259"/>
                </a:cubicBezTo>
                <a:close/>
                <a:moveTo>
                  <a:pt x="17886" y="14271"/>
                </a:moveTo>
                <a:cubicBezTo>
                  <a:pt x="17886" y="14272"/>
                  <a:pt x="17886" y="14272"/>
                  <a:pt x="17886" y="14273"/>
                </a:cubicBezTo>
                <a:cubicBezTo>
                  <a:pt x="17882" y="14280"/>
                  <a:pt x="17875" y="14288"/>
                  <a:pt x="17872" y="14302"/>
                </a:cubicBezTo>
                <a:cubicBezTo>
                  <a:pt x="17872" y="14305"/>
                  <a:pt x="17871" y="14307"/>
                  <a:pt x="17871" y="14310"/>
                </a:cubicBezTo>
                <a:cubicBezTo>
                  <a:pt x="17871" y="14310"/>
                  <a:pt x="17878" y="14314"/>
                  <a:pt x="17886" y="14318"/>
                </a:cubicBezTo>
                <a:cubicBezTo>
                  <a:pt x="17895" y="14323"/>
                  <a:pt x="17905" y="14327"/>
                  <a:pt x="17910" y="14327"/>
                </a:cubicBezTo>
                <a:lnTo>
                  <a:pt x="17924" y="14327"/>
                </a:lnTo>
                <a:cubicBezTo>
                  <a:pt x="17926" y="14320"/>
                  <a:pt x="17927" y="14311"/>
                  <a:pt x="17927" y="14302"/>
                </a:cubicBezTo>
                <a:cubicBezTo>
                  <a:pt x="17927" y="14291"/>
                  <a:pt x="17925" y="14281"/>
                  <a:pt x="17922" y="14271"/>
                </a:cubicBezTo>
                <a:cubicBezTo>
                  <a:pt x="17922" y="14271"/>
                  <a:pt x="17886" y="14271"/>
                  <a:pt x="17886" y="14271"/>
                </a:cubicBezTo>
                <a:close/>
                <a:moveTo>
                  <a:pt x="7640" y="14310"/>
                </a:moveTo>
                <a:lnTo>
                  <a:pt x="7600" y="14321"/>
                </a:lnTo>
                <a:lnTo>
                  <a:pt x="7579" y="14326"/>
                </a:lnTo>
                <a:cubicBezTo>
                  <a:pt x="7573" y="14326"/>
                  <a:pt x="7567" y="14324"/>
                  <a:pt x="7562" y="14321"/>
                </a:cubicBezTo>
                <a:cubicBezTo>
                  <a:pt x="7568" y="14347"/>
                  <a:pt x="7582" y="14365"/>
                  <a:pt x="7600" y="14365"/>
                </a:cubicBezTo>
                <a:cubicBezTo>
                  <a:pt x="7620" y="14365"/>
                  <a:pt x="7636" y="14341"/>
                  <a:pt x="7640" y="14310"/>
                </a:cubicBezTo>
                <a:close/>
                <a:moveTo>
                  <a:pt x="5392" y="14412"/>
                </a:moveTo>
                <a:cubicBezTo>
                  <a:pt x="5369" y="14412"/>
                  <a:pt x="5351" y="14443"/>
                  <a:pt x="5351" y="14481"/>
                </a:cubicBezTo>
                <a:cubicBezTo>
                  <a:pt x="5351" y="14518"/>
                  <a:pt x="5369" y="14549"/>
                  <a:pt x="5392" y="14549"/>
                </a:cubicBezTo>
                <a:cubicBezTo>
                  <a:pt x="5414" y="14549"/>
                  <a:pt x="5433" y="14518"/>
                  <a:pt x="5433" y="14481"/>
                </a:cubicBezTo>
                <a:cubicBezTo>
                  <a:pt x="5433" y="14443"/>
                  <a:pt x="5414" y="14412"/>
                  <a:pt x="5392" y="14412"/>
                </a:cubicBezTo>
                <a:close/>
                <a:moveTo>
                  <a:pt x="5607" y="14412"/>
                </a:moveTo>
                <a:cubicBezTo>
                  <a:pt x="5584" y="14412"/>
                  <a:pt x="5566" y="14443"/>
                  <a:pt x="5566" y="14481"/>
                </a:cubicBezTo>
                <a:cubicBezTo>
                  <a:pt x="5566" y="14518"/>
                  <a:pt x="5584" y="14549"/>
                  <a:pt x="5607" y="14549"/>
                </a:cubicBezTo>
                <a:cubicBezTo>
                  <a:pt x="5629" y="14549"/>
                  <a:pt x="5648" y="14518"/>
                  <a:pt x="5648" y="14481"/>
                </a:cubicBezTo>
                <a:cubicBezTo>
                  <a:pt x="5648" y="14443"/>
                  <a:pt x="5629" y="14412"/>
                  <a:pt x="5607" y="14412"/>
                </a:cubicBezTo>
                <a:close/>
                <a:moveTo>
                  <a:pt x="5814" y="14412"/>
                </a:moveTo>
                <a:cubicBezTo>
                  <a:pt x="5791" y="14412"/>
                  <a:pt x="5773" y="14443"/>
                  <a:pt x="5773" y="14481"/>
                </a:cubicBezTo>
                <a:cubicBezTo>
                  <a:pt x="5773" y="14518"/>
                  <a:pt x="5791" y="14549"/>
                  <a:pt x="5814" y="14549"/>
                </a:cubicBezTo>
                <a:cubicBezTo>
                  <a:pt x="5837" y="14549"/>
                  <a:pt x="5855" y="14518"/>
                  <a:pt x="5855" y="14481"/>
                </a:cubicBezTo>
                <a:cubicBezTo>
                  <a:pt x="5855" y="14443"/>
                  <a:pt x="5837" y="14412"/>
                  <a:pt x="5814" y="14412"/>
                </a:cubicBezTo>
                <a:close/>
                <a:moveTo>
                  <a:pt x="6021" y="14412"/>
                </a:moveTo>
                <a:cubicBezTo>
                  <a:pt x="5999" y="14412"/>
                  <a:pt x="5980" y="14443"/>
                  <a:pt x="5980" y="14481"/>
                </a:cubicBezTo>
                <a:cubicBezTo>
                  <a:pt x="5980" y="14518"/>
                  <a:pt x="5999" y="14549"/>
                  <a:pt x="6021" y="14549"/>
                </a:cubicBezTo>
                <a:cubicBezTo>
                  <a:pt x="6044" y="14549"/>
                  <a:pt x="6062" y="14518"/>
                  <a:pt x="6062" y="14481"/>
                </a:cubicBezTo>
                <a:cubicBezTo>
                  <a:pt x="6062" y="14443"/>
                  <a:pt x="6044" y="14412"/>
                  <a:pt x="6021" y="14412"/>
                </a:cubicBezTo>
                <a:close/>
                <a:moveTo>
                  <a:pt x="6236" y="14412"/>
                </a:moveTo>
                <a:cubicBezTo>
                  <a:pt x="6214" y="14412"/>
                  <a:pt x="6195" y="14443"/>
                  <a:pt x="6195" y="14481"/>
                </a:cubicBezTo>
                <a:cubicBezTo>
                  <a:pt x="6195" y="14518"/>
                  <a:pt x="6214" y="14549"/>
                  <a:pt x="6236" y="14549"/>
                </a:cubicBezTo>
                <a:cubicBezTo>
                  <a:pt x="6259" y="14549"/>
                  <a:pt x="6277" y="14518"/>
                  <a:pt x="6277" y="14481"/>
                </a:cubicBezTo>
                <a:cubicBezTo>
                  <a:pt x="6277" y="14443"/>
                  <a:pt x="6259" y="14412"/>
                  <a:pt x="6236" y="14412"/>
                </a:cubicBezTo>
                <a:close/>
                <a:moveTo>
                  <a:pt x="6443" y="14412"/>
                </a:moveTo>
                <a:cubicBezTo>
                  <a:pt x="6421" y="14412"/>
                  <a:pt x="6402" y="14443"/>
                  <a:pt x="6402" y="14481"/>
                </a:cubicBezTo>
                <a:cubicBezTo>
                  <a:pt x="6402" y="14518"/>
                  <a:pt x="6421" y="14549"/>
                  <a:pt x="6443" y="14549"/>
                </a:cubicBezTo>
                <a:cubicBezTo>
                  <a:pt x="6466" y="14549"/>
                  <a:pt x="6484" y="14518"/>
                  <a:pt x="6484" y="14481"/>
                </a:cubicBezTo>
                <a:cubicBezTo>
                  <a:pt x="6484" y="14443"/>
                  <a:pt x="6466" y="14412"/>
                  <a:pt x="6443" y="14412"/>
                </a:cubicBezTo>
                <a:close/>
                <a:moveTo>
                  <a:pt x="6651" y="14412"/>
                </a:moveTo>
                <a:cubicBezTo>
                  <a:pt x="6628" y="14412"/>
                  <a:pt x="6610" y="14443"/>
                  <a:pt x="6610" y="14481"/>
                </a:cubicBezTo>
                <a:cubicBezTo>
                  <a:pt x="6610" y="14518"/>
                  <a:pt x="6628" y="14549"/>
                  <a:pt x="6651" y="14549"/>
                </a:cubicBezTo>
                <a:cubicBezTo>
                  <a:pt x="6673" y="14549"/>
                  <a:pt x="6692" y="14518"/>
                  <a:pt x="6692" y="14481"/>
                </a:cubicBezTo>
                <a:cubicBezTo>
                  <a:pt x="6692" y="14443"/>
                  <a:pt x="6673" y="14412"/>
                  <a:pt x="6651" y="14412"/>
                </a:cubicBezTo>
                <a:close/>
                <a:moveTo>
                  <a:pt x="6866" y="14412"/>
                </a:moveTo>
                <a:cubicBezTo>
                  <a:pt x="6843" y="14412"/>
                  <a:pt x="6825" y="14443"/>
                  <a:pt x="6825" y="14481"/>
                </a:cubicBezTo>
                <a:cubicBezTo>
                  <a:pt x="6825" y="14518"/>
                  <a:pt x="6843" y="14549"/>
                  <a:pt x="6866" y="14549"/>
                </a:cubicBezTo>
                <a:cubicBezTo>
                  <a:pt x="6888" y="14549"/>
                  <a:pt x="6907" y="14518"/>
                  <a:pt x="6907" y="14481"/>
                </a:cubicBezTo>
                <a:cubicBezTo>
                  <a:pt x="6907" y="14443"/>
                  <a:pt x="6888" y="14412"/>
                  <a:pt x="6866" y="14412"/>
                </a:cubicBezTo>
                <a:close/>
                <a:moveTo>
                  <a:pt x="7073" y="14412"/>
                </a:moveTo>
                <a:cubicBezTo>
                  <a:pt x="7050" y="14412"/>
                  <a:pt x="7032" y="14443"/>
                  <a:pt x="7032" y="14481"/>
                </a:cubicBezTo>
                <a:cubicBezTo>
                  <a:pt x="7032" y="14518"/>
                  <a:pt x="7050" y="14549"/>
                  <a:pt x="7073" y="14549"/>
                </a:cubicBezTo>
                <a:cubicBezTo>
                  <a:pt x="7096" y="14549"/>
                  <a:pt x="7114" y="14518"/>
                  <a:pt x="7114" y="14481"/>
                </a:cubicBezTo>
                <a:cubicBezTo>
                  <a:pt x="7114" y="14443"/>
                  <a:pt x="7096" y="14412"/>
                  <a:pt x="7073" y="14412"/>
                </a:cubicBezTo>
                <a:close/>
                <a:moveTo>
                  <a:pt x="7280" y="14412"/>
                </a:moveTo>
                <a:cubicBezTo>
                  <a:pt x="7258" y="14412"/>
                  <a:pt x="7239" y="14443"/>
                  <a:pt x="7239" y="14481"/>
                </a:cubicBezTo>
                <a:cubicBezTo>
                  <a:pt x="7239" y="14518"/>
                  <a:pt x="7258" y="14549"/>
                  <a:pt x="7280" y="14549"/>
                </a:cubicBezTo>
                <a:cubicBezTo>
                  <a:pt x="7303" y="14549"/>
                  <a:pt x="7321" y="14518"/>
                  <a:pt x="7321" y="14481"/>
                </a:cubicBezTo>
                <a:cubicBezTo>
                  <a:pt x="7321" y="14443"/>
                  <a:pt x="7303" y="14412"/>
                  <a:pt x="7280" y="14412"/>
                </a:cubicBezTo>
                <a:close/>
                <a:moveTo>
                  <a:pt x="7495" y="14412"/>
                </a:moveTo>
                <a:cubicBezTo>
                  <a:pt x="7473" y="14412"/>
                  <a:pt x="7454" y="14443"/>
                  <a:pt x="7454" y="14481"/>
                </a:cubicBezTo>
                <a:cubicBezTo>
                  <a:pt x="7454" y="14518"/>
                  <a:pt x="7473" y="14549"/>
                  <a:pt x="7495" y="14549"/>
                </a:cubicBezTo>
                <a:cubicBezTo>
                  <a:pt x="7518" y="14549"/>
                  <a:pt x="7536" y="14518"/>
                  <a:pt x="7536" y="14481"/>
                </a:cubicBezTo>
                <a:cubicBezTo>
                  <a:pt x="7536" y="14443"/>
                  <a:pt x="7518" y="14412"/>
                  <a:pt x="7495" y="14412"/>
                </a:cubicBezTo>
                <a:close/>
                <a:moveTo>
                  <a:pt x="7702" y="14412"/>
                </a:moveTo>
                <a:cubicBezTo>
                  <a:pt x="7680" y="14412"/>
                  <a:pt x="7661" y="14443"/>
                  <a:pt x="7661" y="14481"/>
                </a:cubicBezTo>
                <a:cubicBezTo>
                  <a:pt x="7661" y="14518"/>
                  <a:pt x="7680" y="14549"/>
                  <a:pt x="7702" y="14549"/>
                </a:cubicBezTo>
                <a:cubicBezTo>
                  <a:pt x="7725" y="14549"/>
                  <a:pt x="7743" y="14518"/>
                  <a:pt x="7743" y="14481"/>
                </a:cubicBezTo>
                <a:cubicBezTo>
                  <a:pt x="7743" y="14443"/>
                  <a:pt x="7725" y="14412"/>
                  <a:pt x="7702" y="14412"/>
                </a:cubicBezTo>
                <a:close/>
                <a:moveTo>
                  <a:pt x="10850" y="14412"/>
                </a:moveTo>
                <a:cubicBezTo>
                  <a:pt x="10827" y="14412"/>
                  <a:pt x="10809" y="14443"/>
                  <a:pt x="10809" y="14481"/>
                </a:cubicBezTo>
                <a:cubicBezTo>
                  <a:pt x="10809" y="14518"/>
                  <a:pt x="10827" y="14549"/>
                  <a:pt x="10850" y="14549"/>
                </a:cubicBezTo>
                <a:cubicBezTo>
                  <a:pt x="10873" y="14549"/>
                  <a:pt x="10891" y="14518"/>
                  <a:pt x="10891" y="14481"/>
                </a:cubicBezTo>
                <a:cubicBezTo>
                  <a:pt x="10891" y="14443"/>
                  <a:pt x="10873" y="14412"/>
                  <a:pt x="10850" y="14412"/>
                </a:cubicBezTo>
                <a:close/>
                <a:moveTo>
                  <a:pt x="11065" y="14412"/>
                </a:moveTo>
                <a:cubicBezTo>
                  <a:pt x="11042" y="14412"/>
                  <a:pt x="11024" y="14443"/>
                  <a:pt x="11024" y="14481"/>
                </a:cubicBezTo>
                <a:cubicBezTo>
                  <a:pt x="11024" y="14518"/>
                  <a:pt x="11042" y="14549"/>
                  <a:pt x="11065" y="14549"/>
                </a:cubicBezTo>
                <a:cubicBezTo>
                  <a:pt x="11087" y="14549"/>
                  <a:pt x="11106" y="14518"/>
                  <a:pt x="11106" y="14481"/>
                </a:cubicBezTo>
                <a:cubicBezTo>
                  <a:pt x="11106" y="14443"/>
                  <a:pt x="11087" y="14412"/>
                  <a:pt x="11065" y="14412"/>
                </a:cubicBezTo>
                <a:close/>
                <a:moveTo>
                  <a:pt x="11272" y="14412"/>
                </a:moveTo>
                <a:cubicBezTo>
                  <a:pt x="11249" y="14412"/>
                  <a:pt x="11231" y="14443"/>
                  <a:pt x="11231" y="14481"/>
                </a:cubicBezTo>
                <a:cubicBezTo>
                  <a:pt x="11231" y="14518"/>
                  <a:pt x="11249" y="14549"/>
                  <a:pt x="11272" y="14549"/>
                </a:cubicBezTo>
                <a:cubicBezTo>
                  <a:pt x="11295" y="14549"/>
                  <a:pt x="11313" y="14518"/>
                  <a:pt x="11313" y="14481"/>
                </a:cubicBezTo>
                <a:cubicBezTo>
                  <a:pt x="11313" y="14443"/>
                  <a:pt x="11295" y="14412"/>
                  <a:pt x="11272" y="14412"/>
                </a:cubicBezTo>
                <a:close/>
                <a:moveTo>
                  <a:pt x="11479" y="14412"/>
                </a:moveTo>
                <a:cubicBezTo>
                  <a:pt x="11457" y="14412"/>
                  <a:pt x="11438" y="14443"/>
                  <a:pt x="11438" y="14481"/>
                </a:cubicBezTo>
                <a:cubicBezTo>
                  <a:pt x="11438" y="14518"/>
                  <a:pt x="11457" y="14549"/>
                  <a:pt x="11479" y="14549"/>
                </a:cubicBezTo>
                <a:cubicBezTo>
                  <a:pt x="11502" y="14549"/>
                  <a:pt x="11520" y="14518"/>
                  <a:pt x="11520" y="14481"/>
                </a:cubicBezTo>
                <a:cubicBezTo>
                  <a:pt x="11520" y="14443"/>
                  <a:pt x="11502" y="14412"/>
                  <a:pt x="11479" y="14412"/>
                </a:cubicBezTo>
                <a:close/>
                <a:moveTo>
                  <a:pt x="11694" y="14412"/>
                </a:moveTo>
                <a:cubicBezTo>
                  <a:pt x="11672" y="14412"/>
                  <a:pt x="11653" y="14443"/>
                  <a:pt x="11653" y="14481"/>
                </a:cubicBezTo>
                <a:cubicBezTo>
                  <a:pt x="11653" y="14518"/>
                  <a:pt x="11672" y="14549"/>
                  <a:pt x="11694" y="14549"/>
                </a:cubicBezTo>
                <a:cubicBezTo>
                  <a:pt x="11717" y="14549"/>
                  <a:pt x="11735" y="14518"/>
                  <a:pt x="11735" y="14481"/>
                </a:cubicBezTo>
                <a:cubicBezTo>
                  <a:pt x="11735" y="14443"/>
                  <a:pt x="11717" y="14412"/>
                  <a:pt x="11694" y="14412"/>
                </a:cubicBezTo>
                <a:close/>
                <a:moveTo>
                  <a:pt x="11902" y="14412"/>
                </a:moveTo>
                <a:cubicBezTo>
                  <a:pt x="11879" y="14412"/>
                  <a:pt x="11861" y="14443"/>
                  <a:pt x="11861" y="14481"/>
                </a:cubicBezTo>
                <a:cubicBezTo>
                  <a:pt x="11861" y="14518"/>
                  <a:pt x="11879" y="14549"/>
                  <a:pt x="11902" y="14549"/>
                </a:cubicBezTo>
                <a:cubicBezTo>
                  <a:pt x="11924" y="14549"/>
                  <a:pt x="11943" y="14518"/>
                  <a:pt x="11943" y="14481"/>
                </a:cubicBezTo>
                <a:cubicBezTo>
                  <a:pt x="11943" y="14443"/>
                  <a:pt x="11924" y="14412"/>
                  <a:pt x="11902" y="14412"/>
                </a:cubicBezTo>
                <a:close/>
                <a:moveTo>
                  <a:pt x="12109" y="14412"/>
                </a:moveTo>
                <a:cubicBezTo>
                  <a:pt x="12086" y="14412"/>
                  <a:pt x="12068" y="14443"/>
                  <a:pt x="12068" y="14481"/>
                </a:cubicBezTo>
                <a:cubicBezTo>
                  <a:pt x="12068" y="14518"/>
                  <a:pt x="12086" y="14549"/>
                  <a:pt x="12109" y="14549"/>
                </a:cubicBezTo>
                <a:cubicBezTo>
                  <a:pt x="12132" y="14549"/>
                  <a:pt x="12150" y="14518"/>
                  <a:pt x="12150" y="14481"/>
                </a:cubicBezTo>
                <a:cubicBezTo>
                  <a:pt x="12150" y="14443"/>
                  <a:pt x="12132" y="14412"/>
                  <a:pt x="12109" y="14412"/>
                </a:cubicBezTo>
                <a:close/>
                <a:moveTo>
                  <a:pt x="12324" y="14412"/>
                </a:moveTo>
                <a:cubicBezTo>
                  <a:pt x="12301" y="14412"/>
                  <a:pt x="12283" y="14443"/>
                  <a:pt x="12283" y="14481"/>
                </a:cubicBezTo>
                <a:cubicBezTo>
                  <a:pt x="12283" y="14518"/>
                  <a:pt x="12301" y="14549"/>
                  <a:pt x="12324" y="14549"/>
                </a:cubicBezTo>
                <a:cubicBezTo>
                  <a:pt x="12346" y="14549"/>
                  <a:pt x="12365" y="14518"/>
                  <a:pt x="12365" y="14481"/>
                </a:cubicBezTo>
                <a:cubicBezTo>
                  <a:pt x="12365" y="14443"/>
                  <a:pt x="12346" y="14412"/>
                  <a:pt x="12324" y="14412"/>
                </a:cubicBezTo>
                <a:close/>
                <a:moveTo>
                  <a:pt x="12529" y="14412"/>
                </a:moveTo>
                <a:cubicBezTo>
                  <a:pt x="12507" y="14414"/>
                  <a:pt x="12490" y="14444"/>
                  <a:pt x="12490" y="14480"/>
                </a:cubicBezTo>
                <a:cubicBezTo>
                  <a:pt x="12490" y="14488"/>
                  <a:pt x="12491" y="14496"/>
                  <a:pt x="12493" y="14503"/>
                </a:cubicBezTo>
                <a:cubicBezTo>
                  <a:pt x="12505" y="14474"/>
                  <a:pt x="12519" y="14447"/>
                  <a:pt x="12529" y="14412"/>
                </a:cubicBezTo>
                <a:close/>
                <a:moveTo>
                  <a:pt x="16523" y="14412"/>
                </a:moveTo>
                <a:cubicBezTo>
                  <a:pt x="16500" y="14412"/>
                  <a:pt x="16482" y="14443"/>
                  <a:pt x="16482" y="14481"/>
                </a:cubicBezTo>
                <a:cubicBezTo>
                  <a:pt x="16482" y="14518"/>
                  <a:pt x="16500" y="14549"/>
                  <a:pt x="16523" y="14549"/>
                </a:cubicBezTo>
                <a:cubicBezTo>
                  <a:pt x="16521" y="14510"/>
                  <a:pt x="16516" y="14465"/>
                  <a:pt x="16534" y="14450"/>
                </a:cubicBezTo>
                <a:lnTo>
                  <a:pt x="16534" y="14415"/>
                </a:lnTo>
                <a:cubicBezTo>
                  <a:pt x="16530" y="14413"/>
                  <a:pt x="16527" y="14412"/>
                  <a:pt x="16523" y="14412"/>
                </a:cubicBezTo>
                <a:close/>
                <a:moveTo>
                  <a:pt x="17359" y="14412"/>
                </a:moveTo>
                <a:cubicBezTo>
                  <a:pt x="17359" y="14412"/>
                  <a:pt x="17358" y="14413"/>
                  <a:pt x="17357" y="14413"/>
                </a:cubicBezTo>
                <a:lnTo>
                  <a:pt x="17357" y="14549"/>
                </a:lnTo>
                <a:cubicBezTo>
                  <a:pt x="17358" y="14549"/>
                  <a:pt x="17359" y="14549"/>
                  <a:pt x="17359" y="14549"/>
                </a:cubicBezTo>
                <a:cubicBezTo>
                  <a:pt x="17382" y="14549"/>
                  <a:pt x="17400" y="14518"/>
                  <a:pt x="17400" y="14481"/>
                </a:cubicBezTo>
                <a:cubicBezTo>
                  <a:pt x="17400" y="14443"/>
                  <a:pt x="17382" y="14412"/>
                  <a:pt x="17359" y="14412"/>
                </a:cubicBezTo>
                <a:close/>
                <a:moveTo>
                  <a:pt x="17549" y="14412"/>
                </a:moveTo>
                <a:cubicBezTo>
                  <a:pt x="17537" y="14421"/>
                  <a:pt x="17529" y="14438"/>
                  <a:pt x="17526" y="14459"/>
                </a:cubicBezTo>
                <a:cubicBezTo>
                  <a:pt x="17538" y="14449"/>
                  <a:pt x="17551" y="14438"/>
                  <a:pt x="17551" y="14414"/>
                </a:cubicBezTo>
                <a:cubicBezTo>
                  <a:pt x="17550" y="14414"/>
                  <a:pt x="17549" y="14413"/>
                  <a:pt x="17549" y="14412"/>
                </a:cubicBezTo>
                <a:close/>
                <a:moveTo>
                  <a:pt x="18198" y="14412"/>
                </a:moveTo>
                <a:cubicBezTo>
                  <a:pt x="18194" y="14412"/>
                  <a:pt x="18190" y="14414"/>
                  <a:pt x="18186" y="14416"/>
                </a:cubicBezTo>
                <a:cubicBezTo>
                  <a:pt x="18188" y="14416"/>
                  <a:pt x="18189" y="14416"/>
                  <a:pt x="18190" y="14416"/>
                </a:cubicBezTo>
                <a:cubicBezTo>
                  <a:pt x="18193" y="14416"/>
                  <a:pt x="18196" y="14414"/>
                  <a:pt x="18198" y="14412"/>
                </a:cubicBezTo>
                <a:close/>
                <a:moveTo>
                  <a:pt x="18412" y="14412"/>
                </a:moveTo>
                <a:cubicBezTo>
                  <a:pt x="18389" y="14412"/>
                  <a:pt x="18370" y="14443"/>
                  <a:pt x="18370" y="14481"/>
                </a:cubicBezTo>
                <a:cubicBezTo>
                  <a:pt x="18370" y="14481"/>
                  <a:pt x="18370" y="14482"/>
                  <a:pt x="18370" y="14483"/>
                </a:cubicBezTo>
                <a:cubicBezTo>
                  <a:pt x="18390" y="14490"/>
                  <a:pt x="18409" y="14500"/>
                  <a:pt x="18419" y="14510"/>
                </a:cubicBezTo>
                <a:cubicBezTo>
                  <a:pt x="18425" y="14515"/>
                  <a:pt x="18432" y="14522"/>
                  <a:pt x="18440" y="14529"/>
                </a:cubicBezTo>
                <a:cubicBezTo>
                  <a:pt x="18448" y="14517"/>
                  <a:pt x="18453" y="14500"/>
                  <a:pt x="18453" y="14481"/>
                </a:cubicBezTo>
                <a:cubicBezTo>
                  <a:pt x="18453" y="14443"/>
                  <a:pt x="18434" y="14412"/>
                  <a:pt x="18412" y="14412"/>
                </a:cubicBezTo>
                <a:close/>
                <a:moveTo>
                  <a:pt x="18619" y="14412"/>
                </a:moveTo>
                <a:cubicBezTo>
                  <a:pt x="18596" y="14412"/>
                  <a:pt x="18578" y="14443"/>
                  <a:pt x="18578" y="14481"/>
                </a:cubicBezTo>
                <a:cubicBezTo>
                  <a:pt x="18578" y="14518"/>
                  <a:pt x="18596" y="14549"/>
                  <a:pt x="18619" y="14549"/>
                </a:cubicBezTo>
                <a:cubicBezTo>
                  <a:pt x="18641" y="14549"/>
                  <a:pt x="18660" y="14518"/>
                  <a:pt x="18660" y="14481"/>
                </a:cubicBezTo>
                <a:cubicBezTo>
                  <a:pt x="18660" y="14443"/>
                  <a:pt x="18641" y="14412"/>
                  <a:pt x="18619" y="14412"/>
                </a:cubicBezTo>
                <a:close/>
                <a:moveTo>
                  <a:pt x="18826" y="14412"/>
                </a:moveTo>
                <a:cubicBezTo>
                  <a:pt x="18803" y="14412"/>
                  <a:pt x="18785" y="14443"/>
                  <a:pt x="18785" y="14481"/>
                </a:cubicBezTo>
                <a:cubicBezTo>
                  <a:pt x="18785" y="14518"/>
                  <a:pt x="18803" y="14549"/>
                  <a:pt x="18826" y="14549"/>
                </a:cubicBezTo>
                <a:cubicBezTo>
                  <a:pt x="18849" y="14549"/>
                  <a:pt x="18867" y="14518"/>
                  <a:pt x="18867" y="14481"/>
                </a:cubicBezTo>
                <a:cubicBezTo>
                  <a:pt x="18867" y="14443"/>
                  <a:pt x="18849" y="14412"/>
                  <a:pt x="18826" y="14412"/>
                </a:cubicBezTo>
                <a:close/>
                <a:moveTo>
                  <a:pt x="5209" y="14425"/>
                </a:moveTo>
                <a:cubicBezTo>
                  <a:pt x="5203" y="14435"/>
                  <a:pt x="5199" y="14446"/>
                  <a:pt x="5195" y="14460"/>
                </a:cubicBezTo>
                <a:cubicBezTo>
                  <a:pt x="5188" y="14472"/>
                  <a:pt x="5179" y="14507"/>
                  <a:pt x="5174" y="14544"/>
                </a:cubicBezTo>
                <a:cubicBezTo>
                  <a:pt x="5177" y="14545"/>
                  <a:pt x="5180" y="14546"/>
                  <a:pt x="5183" y="14546"/>
                </a:cubicBezTo>
                <a:cubicBezTo>
                  <a:pt x="5205" y="14546"/>
                  <a:pt x="5224" y="14515"/>
                  <a:pt x="5224" y="14477"/>
                </a:cubicBezTo>
                <a:cubicBezTo>
                  <a:pt x="5224" y="14456"/>
                  <a:pt x="5218" y="14438"/>
                  <a:pt x="5209" y="14425"/>
                </a:cubicBezTo>
                <a:close/>
                <a:moveTo>
                  <a:pt x="19419" y="14451"/>
                </a:moveTo>
                <a:cubicBezTo>
                  <a:pt x="19417" y="14457"/>
                  <a:pt x="19415" y="14464"/>
                  <a:pt x="19415" y="14471"/>
                </a:cubicBezTo>
                <a:cubicBezTo>
                  <a:pt x="19416" y="14470"/>
                  <a:pt x="19418" y="14469"/>
                  <a:pt x="19419" y="14469"/>
                </a:cubicBezTo>
                <a:cubicBezTo>
                  <a:pt x="19418" y="14464"/>
                  <a:pt x="19418" y="14457"/>
                  <a:pt x="19419" y="14451"/>
                </a:cubicBezTo>
                <a:close/>
                <a:moveTo>
                  <a:pt x="5292" y="14579"/>
                </a:moveTo>
                <a:cubicBezTo>
                  <a:pt x="5269" y="14579"/>
                  <a:pt x="5251" y="14609"/>
                  <a:pt x="5251" y="14647"/>
                </a:cubicBezTo>
                <a:cubicBezTo>
                  <a:pt x="5251" y="14685"/>
                  <a:pt x="5269" y="14715"/>
                  <a:pt x="5292" y="14715"/>
                </a:cubicBezTo>
                <a:cubicBezTo>
                  <a:pt x="5315" y="14715"/>
                  <a:pt x="5333" y="14685"/>
                  <a:pt x="5333" y="14647"/>
                </a:cubicBezTo>
                <a:cubicBezTo>
                  <a:pt x="5333" y="14609"/>
                  <a:pt x="5315" y="14579"/>
                  <a:pt x="5292" y="14579"/>
                </a:cubicBezTo>
                <a:close/>
                <a:moveTo>
                  <a:pt x="5499" y="14579"/>
                </a:moveTo>
                <a:cubicBezTo>
                  <a:pt x="5477" y="14579"/>
                  <a:pt x="5458" y="14609"/>
                  <a:pt x="5458" y="14647"/>
                </a:cubicBezTo>
                <a:cubicBezTo>
                  <a:pt x="5458" y="14685"/>
                  <a:pt x="5477" y="14715"/>
                  <a:pt x="5499" y="14715"/>
                </a:cubicBezTo>
                <a:cubicBezTo>
                  <a:pt x="5522" y="14715"/>
                  <a:pt x="5540" y="14685"/>
                  <a:pt x="5540" y="14647"/>
                </a:cubicBezTo>
                <a:cubicBezTo>
                  <a:pt x="5540" y="14609"/>
                  <a:pt x="5522" y="14579"/>
                  <a:pt x="5499" y="14579"/>
                </a:cubicBezTo>
                <a:close/>
                <a:moveTo>
                  <a:pt x="5706" y="14579"/>
                </a:moveTo>
                <a:cubicBezTo>
                  <a:pt x="5684" y="14579"/>
                  <a:pt x="5665" y="14609"/>
                  <a:pt x="5665" y="14647"/>
                </a:cubicBezTo>
                <a:cubicBezTo>
                  <a:pt x="5665" y="14685"/>
                  <a:pt x="5684" y="14715"/>
                  <a:pt x="5706" y="14715"/>
                </a:cubicBezTo>
                <a:cubicBezTo>
                  <a:pt x="5729" y="14715"/>
                  <a:pt x="5747" y="14685"/>
                  <a:pt x="5747" y="14647"/>
                </a:cubicBezTo>
                <a:cubicBezTo>
                  <a:pt x="5747" y="14609"/>
                  <a:pt x="5729" y="14579"/>
                  <a:pt x="5706" y="14579"/>
                </a:cubicBezTo>
                <a:close/>
                <a:moveTo>
                  <a:pt x="5921" y="14579"/>
                </a:moveTo>
                <a:cubicBezTo>
                  <a:pt x="5899" y="14579"/>
                  <a:pt x="5880" y="14609"/>
                  <a:pt x="5880" y="14647"/>
                </a:cubicBezTo>
                <a:cubicBezTo>
                  <a:pt x="5880" y="14685"/>
                  <a:pt x="5899" y="14715"/>
                  <a:pt x="5921" y="14715"/>
                </a:cubicBezTo>
                <a:cubicBezTo>
                  <a:pt x="5944" y="14715"/>
                  <a:pt x="5962" y="14685"/>
                  <a:pt x="5962" y="14647"/>
                </a:cubicBezTo>
                <a:cubicBezTo>
                  <a:pt x="5962" y="14609"/>
                  <a:pt x="5944" y="14579"/>
                  <a:pt x="5921" y="14579"/>
                </a:cubicBezTo>
                <a:close/>
                <a:moveTo>
                  <a:pt x="6129" y="14579"/>
                </a:moveTo>
                <a:cubicBezTo>
                  <a:pt x="6106" y="14579"/>
                  <a:pt x="6088" y="14609"/>
                  <a:pt x="6088" y="14647"/>
                </a:cubicBezTo>
                <a:cubicBezTo>
                  <a:pt x="6088" y="14685"/>
                  <a:pt x="6106" y="14715"/>
                  <a:pt x="6129" y="14715"/>
                </a:cubicBezTo>
                <a:cubicBezTo>
                  <a:pt x="6151" y="14715"/>
                  <a:pt x="6170" y="14685"/>
                  <a:pt x="6170" y="14647"/>
                </a:cubicBezTo>
                <a:cubicBezTo>
                  <a:pt x="6170" y="14609"/>
                  <a:pt x="6151" y="14579"/>
                  <a:pt x="6129" y="14579"/>
                </a:cubicBezTo>
                <a:close/>
                <a:moveTo>
                  <a:pt x="6336" y="14579"/>
                </a:moveTo>
                <a:cubicBezTo>
                  <a:pt x="6313" y="14579"/>
                  <a:pt x="6295" y="14609"/>
                  <a:pt x="6295" y="14647"/>
                </a:cubicBezTo>
                <a:cubicBezTo>
                  <a:pt x="6295" y="14685"/>
                  <a:pt x="6313" y="14715"/>
                  <a:pt x="6336" y="14715"/>
                </a:cubicBezTo>
                <a:cubicBezTo>
                  <a:pt x="6359" y="14715"/>
                  <a:pt x="6377" y="14685"/>
                  <a:pt x="6377" y="14647"/>
                </a:cubicBezTo>
                <a:cubicBezTo>
                  <a:pt x="6377" y="14609"/>
                  <a:pt x="6359" y="14579"/>
                  <a:pt x="6336" y="14579"/>
                </a:cubicBezTo>
                <a:close/>
                <a:moveTo>
                  <a:pt x="6551" y="14579"/>
                </a:moveTo>
                <a:cubicBezTo>
                  <a:pt x="6528" y="14579"/>
                  <a:pt x="6510" y="14609"/>
                  <a:pt x="6510" y="14647"/>
                </a:cubicBezTo>
                <a:cubicBezTo>
                  <a:pt x="6510" y="14685"/>
                  <a:pt x="6528" y="14715"/>
                  <a:pt x="6551" y="14715"/>
                </a:cubicBezTo>
                <a:cubicBezTo>
                  <a:pt x="6574" y="14715"/>
                  <a:pt x="6592" y="14685"/>
                  <a:pt x="6592" y="14647"/>
                </a:cubicBezTo>
                <a:cubicBezTo>
                  <a:pt x="6592" y="14609"/>
                  <a:pt x="6574" y="14579"/>
                  <a:pt x="6551" y="14579"/>
                </a:cubicBezTo>
                <a:close/>
                <a:moveTo>
                  <a:pt x="6758" y="14579"/>
                </a:moveTo>
                <a:cubicBezTo>
                  <a:pt x="6736" y="14579"/>
                  <a:pt x="6717" y="14609"/>
                  <a:pt x="6717" y="14647"/>
                </a:cubicBezTo>
                <a:cubicBezTo>
                  <a:pt x="6717" y="14685"/>
                  <a:pt x="6736" y="14715"/>
                  <a:pt x="6758" y="14715"/>
                </a:cubicBezTo>
                <a:cubicBezTo>
                  <a:pt x="6781" y="14715"/>
                  <a:pt x="6799" y="14685"/>
                  <a:pt x="6799" y="14647"/>
                </a:cubicBezTo>
                <a:cubicBezTo>
                  <a:pt x="6799" y="14609"/>
                  <a:pt x="6781" y="14579"/>
                  <a:pt x="6758" y="14579"/>
                </a:cubicBezTo>
                <a:close/>
                <a:moveTo>
                  <a:pt x="6965" y="14579"/>
                </a:moveTo>
                <a:cubicBezTo>
                  <a:pt x="6943" y="14579"/>
                  <a:pt x="6924" y="14609"/>
                  <a:pt x="6924" y="14647"/>
                </a:cubicBezTo>
                <a:cubicBezTo>
                  <a:pt x="6924" y="14685"/>
                  <a:pt x="6943" y="14715"/>
                  <a:pt x="6965" y="14715"/>
                </a:cubicBezTo>
                <a:cubicBezTo>
                  <a:pt x="6988" y="14715"/>
                  <a:pt x="7006" y="14685"/>
                  <a:pt x="7006" y="14647"/>
                </a:cubicBezTo>
                <a:cubicBezTo>
                  <a:pt x="7006" y="14609"/>
                  <a:pt x="6988" y="14579"/>
                  <a:pt x="6965" y="14579"/>
                </a:cubicBezTo>
                <a:close/>
                <a:moveTo>
                  <a:pt x="7180" y="14579"/>
                </a:moveTo>
                <a:cubicBezTo>
                  <a:pt x="7158" y="14579"/>
                  <a:pt x="7139" y="14609"/>
                  <a:pt x="7139" y="14647"/>
                </a:cubicBezTo>
                <a:cubicBezTo>
                  <a:pt x="7139" y="14685"/>
                  <a:pt x="7158" y="14715"/>
                  <a:pt x="7180" y="14715"/>
                </a:cubicBezTo>
                <a:cubicBezTo>
                  <a:pt x="7203" y="14715"/>
                  <a:pt x="7221" y="14685"/>
                  <a:pt x="7221" y="14647"/>
                </a:cubicBezTo>
                <a:cubicBezTo>
                  <a:pt x="7221" y="14609"/>
                  <a:pt x="7203" y="14579"/>
                  <a:pt x="7180" y="14579"/>
                </a:cubicBezTo>
                <a:close/>
                <a:moveTo>
                  <a:pt x="7388" y="14579"/>
                </a:moveTo>
                <a:cubicBezTo>
                  <a:pt x="7365" y="14579"/>
                  <a:pt x="7347" y="14609"/>
                  <a:pt x="7347" y="14647"/>
                </a:cubicBezTo>
                <a:cubicBezTo>
                  <a:pt x="7347" y="14685"/>
                  <a:pt x="7365" y="14715"/>
                  <a:pt x="7388" y="14715"/>
                </a:cubicBezTo>
                <a:cubicBezTo>
                  <a:pt x="7410" y="14715"/>
                  <a:pt x="7429" y="14685"/>
                  <a:pt x="7429" y="14647"/>
                </a:cubicBezTo>
                <a:cubicBezTo>
                  <a:pt x="7429" y="14609"/>
                  <a:pt x="7410" y="14579"/>
                  <a:pt x="7388" y="14579"/>
                </a:cubicBezTo>
                <a:close/>
                <a:moveTo>
                  <a:pt x="7595" y="14579"/>
                </a:moveTo>
                <a:cubicBezTo>
                  <a:pt x="7572" y="14579"/>
                  <a:pt x="7554" y="14609"/>
                  <a:pt x="7554" y="14647"/>
                </a:cubicBezTo>
                <a:cubicBezTo>
                  <a:pt x="7554" y="14685"/>
                  <a:pt x="7572" y="14715"/>
                  <a:pt x="7595" y="14715"/>
                </a:cubicBezTo>
                <a:cubicBezTo>
                  <a:pt x="7618" y="14715"/>
                  <a:pt x="7636" y="14685"/>
                  <a:pt x="7636" y="14647"/>
                </a:cubicBezTo>
                <a:cubicBezTo>
                  <a:pt x="7636" y="14609"/>
                  <a:pt x="7618" y="14579"/>
                  <a:pt x="7595" y="14579"/>
                </a:cubicBezTo>
                <a:close/>
                <a:moveTo>
                  <a:pt x="7810" y="14579"/>
                </a:moveTo>
                <a:cubicBezTo>
                  <a:pt x="7787" y="14579"/>
                  <a:pt x="7769" y="14609"/>
                  <a:pt x="7769" y="14647"/>
                </a:cubicBezTo>
                <a:cubicBezTo>
                  <a:pt x="7769" y="14685"/>
                  <a:pt x="7787" y="14715"/>
                  <a:pt x="7810" y="14715"/>
                </a:cubicBezTo>
                <a:cubicBezTo>
                  <a:pt x="7833" y="14715"/>
                  <a:pt x="7851" y="14685"/>
                  <a:pt x="7851" y="14647"/>
                </a:cubicBezTo>
                <a:cubicBezTo>
                  <a:pt x="7851" y="14609"/>
                  <a:pt x="7833" y="14579"/>
                  <a:pt x="7810" y="14579"/>
                </a:cubicBezTo>
                <a:close/>
                <a:moveTo>
                  <a:pt x="10957" y="14579"/>
                </a:moveTo>
                <a:cubicBezTo>
                  <a:pt x="10935" y="14579"/>
                  <a:pt x="10916" y="14609"/>
                  <a:pt x="10916" y="14647"/>
                </a:cubicBezTo>
                <a:cubicBezTo>
                  <a:pt x="10916" y="14685"/>
                  <a:pt x="10935" y="14715"/>
                  <a:pt x="10957" y="14715"/>
                </a:cubicBezTo>
                <a:cubicBezTo>
                  <a:pt x="10980" y="14715"/>
                  <a:pt x="10998" y="14685"/>
                  <a:pt x="10998" y="14647"/>
                </a:cubicBezTo>
                <a:cubicBezTo>
                  <a:pt x="10998" y="14609"/>
                  <a:pt x="10980" y="14579"/>
                  <a:pt x="10957" y="14579"/>
                </a:cubicBezTo>
                <a:close/>
                <a:moveTo>
                  <a:pt x="11165" y="14579"/>
                </a:moveTo>
                <a:cubicBezTo>
                  <a:pt x="11142" y="14579"/>
                  <a:pt x="11124" y="14609"/>
                  <a:pt x="11124" y="14647"/>
                </a:cubicBezTo>
                <a:cubicBezTo>
                  <a:pt x="11124" y="14685"/>
                  <a:pt x="11142" y="14715"/>
                  <a:pt x="11165" y="14715"/>
                </a:cubicBezTo>
                <a:cubicBezTo>
                  <a:pt x="11187" y="14715"/>
                  <a:pt x="11206" y="14685"/>
                  <a:pt x="11206" y="14647"/>
                </a:cubicBezTo>
                <a:cubicBezTo>
                  <a:pt x="11206" y="14609"/>
                  <a:pt x="11187" y="14579"/>
                  <a:pt x="11165" y="14579"/>
                </a:cubicBezTo>
                <a:close/>
                <a:moveTo>
                  <a:pt x="11380" y="14579"/>
                </a:moveTo>
                <a:cubicBezTo>
                  <a:pt x="11357" y="14579"/>
                  <a:pt x="11339" y="14609"/>
                  <a:pt x="11339" y="14647"/>
                </a:cubicBezTo>
                <a:cubicBezTo>
                  <a:pt x="11339" y="14685"/>
                  <a:pt x="11357" y="14715"/>
                  <a:pt x="11380" y="14715"/>
                </a:cubicBezTo>
                <a:cubicBezTo>
                  <a:pt x="11402" y="14715"/>
                  <a:pt x="11421" y="14685"/>
                  <a:pt x="11421" y="14647"/>
                </a:cubicBezTo>
                <a:cubicBezTo>
                  <a:pt x="11421" y="14609"/>
                  <a:pt x="11402" y="14579"/>
                  <a:pt x="11380" y="14579"/>
                </a:cubicBezTo>
                <a:close/>
                <a:moveTo>
                  <a:pt x="11587" y="14579"/>
                </a:moveTo>
                <a:cubicBezTo>
                  <a:pt x="11564" y="14579"/>
                  <a:pt x="11546" y="14609"/>
                  <a:pt x="11546" y="14647"/>
                </a:cubicBezTo>
                <a:cubicBezTo>
                  <a:pt x="11546" y="14685"/>
                  <a:pt x="11564" y="14715"/>
                  <a:pt x="11587" y="14715"/>
                </a:cubicBezTo>
                <a:cubicBezTo>
                  <a:pt x="11610" y="14715"/>
                  <a:pt x="11628" y="14685"/>
                  <a:pt x="11628" y="14647"/>
                </a:cubicBezTo>
                <a:cubicBezTo>
                  <a:pt x="11628" y="14609"/>
                  <a:pt x="11610" y="14579"/>
                  <a:pt x="11587" y="14579"/>
                </a:cubicBezTo>
                <a:close/>
                <a:moveTo>
                  <a:pt x="11794" y="14579"/>
                </a:moveTo>
                <a:cubicBezTo>
                  <a:pt x="11771" y="14579"/>
                  <a:pt x="11753" y="14609"/>
                  <a:pt x="11753" y="14647"/>
                </a:cubicBezTo>
                <a:cubicBezTo>
                  <a:pt x="11753" y="14685"/>
                  <a:pt x="11771" y="14715"/>
                  <a:pt x="11794" y="14715"/>
                </a:cubicBezTo>
                <a:cubicBezTo>
                  <a:pt x="11817" y="14715"/>
                  <a:pt x="11835" y="14685"/>
                  <a:pt x="11835" y="14647"/>
                </a:cubicBezTo>
                <a:cubicBezTo>
                  <a:pt x="11835" y="14609"/>
                  <a:pt x="11817" y="14579"/>
                  <a:pt x="11794" y="14579"/>
                </a:cubicBezTo>
                <a:close/>
                <a:moveTo>
                  <a:pt x="12009" y="14579"/>
                </a:moveTo>
                <a:cubicBezTo>
                  <a:pt x="11986" y="14579"/>
                  <a:pt x="11968" y="14609"/>
                  <a:pt x="11968" y="14647"/>
                </a:cubicBezTo>
                <a:cubicBezTo>
                  <a:pt x="11968" y="14685"/>
                  <a:pt x="11986" y="14715"/>
                  <a:pt x="12009" y="14715"/>
                </a:cubicBezTo>
                <a:cubicBezTo>
                  <a:pt x="12032" y="14715"/>
                  <a:pt x="12050" y="14685"/>
                  <a:pt x="12050" y="14647"/>
                </a:cubicBezTo>
                <a:cubicBezTo>
                  <a:pt x="12050" y="14609"/>
                  <a:pt x="12032" y="14579"/>
                  <a:pt x="12009" y="14579"/>
                </a:cubicBezTo>
                <a:close/>
                <a:moveTo>
                  <a:pt x="12216" y="14579"/>
                </a:moveTo>
                <a:cubicBezTo>
                  <a:pt x="12194" y="14579"/>
                  <a:pt x="12175" y="14609"/>
                  <a:pt x="12175" y="14647"/>
                </a:cubicBezTo>
                <a:cubicBezTo>
                  <a:pt x="12175" y="14685"/>
                  <a:pt x="12194" y="14715"/>
                  <a:pt x="12216" y="14715"/>
                </a:cubicBezTo>
                <a:cubicBezTo>
                  <a:pt x="12239" y="14715"/>
                  <a:pt x="12257" y="14685"/>
                  <a:pt x="12257" y="14647"/>
                </a:cubicBezTo>
                <a:cubicBezTo>
                  <a:pt x="12257" y="14609"/>
                  <a:pt x="12239" y="14579"/>
                  <a:pt x="12216" y="14579"/>
                </a:cubicBezTo>
                <a:close/>
                <a:moveTo>
                  <a:pt x="12424" y="14579"/>
                </a:moveTo>
                <a:cubicBezTo>
                  <a:pt x="12401" y="14579"/>
                  <a:pt x="12383" y="14609"/>
                  <a:pt x="12383" y="14647"/>
                </a:cubicBezTo>
                <a:cubicBezTo>
                  <a:pt x="12383" y="14685"/>
                  <a:pt x="12401" y="14715"/>
                  <a:pt x="12424" y="14715"/>
                </a:cubicBezTo>
                <a:cubicBezTo>
                  <a:pt x="12446" y="14715"/>
                  <a:pt x="12465" y="14685"/>
                  <a:pt x="12465" y="14647"/>
                </a:cubicBezTo>
                <a:cubicBezTo>
                  <a:pt x="12465" y="14609"/>
                  <a:pt x="12446" y="14579"/>
                  <a:pt x="12424" y="14579"/>
                </a:cubicBezTo>
                <a:close/>
                <a:moveTo>
                  <a:pt x="18513" y="14579"/>
                </a:moveTo>
                <a:cubicBezTo>
                  <a:pt x="18506" y="14579"/>
                  <a:pt x="18499" y="14582"/>
                  <a:pt x="18493" y="14587"/>
                </a:cubicBezTo>
                <a:cubicBezTo>
                  <a:pt x="18499" y="14598"/>
                  <a:pt x="18504" y="14609"/>
                  <a:pt x="18506" y="14621"/>
                </a:cubicBezTo>
                <a:cubicBezTo>
                  <a:pt x="18507" y="14629"/>
                  <a:pt x="18508" y="14638"/>
                  <a:pt x="18509" y="14647"/>
                </a:cubicBezTo>
                <a:cubicBezTo>
                  <a:pt x="18511" y="14670"/>
                  <a:pt x="18511" y="14693"/>
                  <a:pt x="18513" y="14715"/>
                </a:cubicBezTo>
                <a:cubicBezTo>
                  <a:pt x="18513" y="14715"/>
                  <a:pt x="18513" y="14715"/>
                  <a:pt x="18513" y="14715"/>
                </a:cubicBezTo>
                <a:cubicBezTo>
                  <a:pt x="18536" y="14715"/>
                  <a:pt x="18554" y="14685"/>
                  <a:pt x="18554" y="14647"/>
                </a:cubicBezTo>
                <a:cubicBezTo>
                  <a:pt x="18554" y="14609"/>
                  <a:pt x="18536" y="14579"/>
                  <a:pt x="18513" y="14579"/>
                </a:cubicBezTo>
                <a:close/>
                <a:moveTo>
                  <a:pt x="18726" y="14579"/>
                </a:moveTo>
                <a:cubicBezTo>
                  <a:pt x="18704" y="14579"/>
                  <a:pt x="18685" y="14609"/>
                  <a:pt x="18685" y="14647"/>
                </a:cubicBezTo>
                <a:cubicBezTo>
                  <a:pt x="18685" y="14685"/>
                  <a:pt x="18704" y="14715"/>
                  <a:pt x="18726" y="14715"/>
                </a:cubicBezTo>
                <a:cubicBezTo>
                  <a:pt x="18749" y="14715"/>
                  <a:pt x="18767" y="14685"/>
                  <a:pt x="18767" y="14647"/>
                </a:cubicBezTo>
                <a:cubicBezTo>
                  <a:pt x="18767" y="14609"/>
                  <a:pt x="18749" y="14579"/>
                  <a:pt x="18726" y="14579"/>
                </a:cubicBezTo>
                <a:close/>
                <a:moveTo>
                  <a:pt x="18934" y="14579"/>
                </a:moveTo>
                <a:cubicBezTo>
                  <a:pt x="18911" y="14579"/>
                  <a:pt x="18892" y="14609"/>
                  <a:pt x="18892" y="14647"/>
                </a:cubicBezTo>
                <a:cubicBezTo>
                  <a:pt x="18892" y="14685"/>
                  <a:pt x="18911" y="14715"/>
                  <a:pt x="18934" y="14715"/>
                </a:cubicBezTo>
                <a:cubicBezTo>
                  <a:pt x="18956" y="14715"/>
                  <a:pt x="18975" y="14685"/>
                  <a:pt x="18975" y="14647"/>
                </a:cubicBezTo>
                <a:cubicBezTo>
                  <a:pt x="18975" y="14609"/>
                  <a:pt x="18956" y="14579"/>
                  <a:pt x="18934" y="14579"/>
                </a:cubicBezTo>
                <a:close/>
                <a:moveTo>
                  <a:pt x="19130" y="14591"/>
                </a:moveTo>
                <a:cubicBezTo>
                  <a:pt x="19132" y="14606"/>
                  <a:pt x="19136" y="14616"/>
                  <a:pt x="19142" y="14623"/>
                </a:cubicBezTo>
                <a:cubicBezTo>
                  <a:pt x="19152" y="14638"/>
                  <a:pt x="19167" y="14643"/>
                  <a:pt x="19179" y="14656"/>
                </a:cubicBezTo>
                <a:cubicBezTo>
                  <a:pt x="19180" y="14657"/>
                  <a:pt x="19181" y="14659"/>
                  <a:pt x="19182" y="14660"/>
                </a:cubicBezTo>
                <a:cubicBezTo>
                  <a:pt x="19182" y="14659"/>
                  <a:pt x="19183" y="14657"/>
                  <a:pt x="19183" y="14656"/>
                </a:cubicBezTo>
                <a:cubicBezTo>
                  <a:pt x="19183" y="14626"/>
                  <a:pt x="19171" y="14601"/>
                  <a:pt x="19155" y="14591"/>
                </a:cubicBezTo>
                <a:lnTo>
                  <a:pt x="19142" y="14591"/>
                </a:lnTo>
                <a:lnTo>
                  <a:pt x="19130" y="14591"/>
                </a:lnTo>
                <a:close/>
                <a:moveTo>
                  <a:pt x="18278" y="14604"/>
                </a:moveTo>
                <a:cubicBezTo>
                  <a:pt x="18271" y="14613"/>
                  <a:pt x="18267" y="14624"/>
                  <a:pt x="18264" y="14637"/>
                </a:cubicBezTo>
                <a:cubicBezTo>
                  <a:pt x="18264" y="14645"/>
                  <a:pt x="18264" y="14652"/>
                  <a:pt x="18264" y="14659"/>
                </a:cubicBezTo>
                <a:cubicBezTo>
                  <a:pt x="18264" y="14662"/>
                  <a:pt x="18264" y="14665"/>
                  <a:pt x="18264" y="14667"/>
                </a:cubicBezTo>
                <a:cubicBezTo>
                  <a:pt x="18264" y="14670"/>
                  <a:pt x="18264" y="14673"/>
                  <a:pt x="18263" y="14675"/>
                </a:cubicBezTo>
                <a:cubicBezTo>
                  <a:pt x="18264" y="14683"/>
                  <a:pt x="18266" y="14690"/>
                  <a:pt x="18268" y="14696"/>
                </a:cubicBezTo>
                <a:cubicBezTo>
                  <a:pt x="18268" y="14692"/>
                  <a:pt x="18268" y="14688"/>
                  <a:pt x="18268" y="14683"/>
                </a:cubicBezTo>
                <a:cubicBezTo>
                  <a:pt x="18276" y="14683"/>
                  <a:pt x="18282" y="14674"/>
                  <a:pt x="18284" y="14659"/>
                </a:cubicBezTo>
                <a:cubicBezTo>
                  <a:pt x="18285" y="14653"/>
                  <a:pt x="18285" y="14648"/>
                  <a:pt x="18285" y="14641"/>
                </a:cubicBezTo>
                <a:cubicBezTo>
                  <a:pt x="18285" y="14615"/>
                  <a:pt x="18282" y="14625"/>
                  <a:pt x="18278" y="14604"/>
                </a:cubicBezTo>
                <a:close/>
                <a:moveTo>
                  <a:pt x="19330" y="14604"/>
                </a:moveTo>
                <a:cubicBezTo>
                  <a:pt x="19322" y="14614"/>
                  <a:pt x="19317" y="14627"/>
                  <a:pt x="19315" y="14643"/>
                </a:cubicBezTo>
                <a:cubicBezTo>
                  <a:pt x="19318" y="14640"/>
                  <a:pt x="19322" y="14638"/>
                  <a:pt x="19326" y="14636"/>
                </a:cubicBezTo>
                <a:cubicBezTo>
                  <a:pt x="19326" y="14623"/>
                  <a:pt x="19327" y="14613"/>
                  <a:pt x="19330" y="14604"/>
                </a:cubicBezTo>
                <a:close/>
                <a:moveTo>
                  <a:pt x="19534" y="14604"/>
                </a:moveTo>
                <a:cubicBezTo>
                  <a:pt x="19528" y="14612"/>
                  <a:pt x="19524" y="14623"/>
                  <a:pt x="19522" y="14635"/>
                </a:cubicBezTo>
                <a:cubicBezTo>
                  <a:pt x="19524" y="14643"/>
                  <a:pt x="19527" y="14650"/>
                  <a:pt x="19530" y="14655"/>
                </a:cubicBezTo>
                <a:cubicBezTo>
                  <a:pt x="19535" y="14663"/>
                  <a:pt x="19541" y="14669"/>
                  <a:pt x="19549" y="14672"/>
                </a:cubicBezTo>
                <a:lnTo>
                  <a:pt x="19549" y="14706"/>
                </a:lnTo>
                <a:cubicBezTo>
                  <a:pt x="19549" y="14711"/>
                  <a:pt x="19550" y="14717"/>
                  <a:pt x="19551" y="14722"/>
                </a:cubicBezTo>
                <a:cubicBezTo>
                  <a:pt x="19555" y="14723"/>
                  <a:pt x="19558" y="14724"/>
                  <a:pt x="19561" y="14724"/>
                </a:cubicBezTo>
                <a:cubicBezTo>
                  <a:pt x="19565" y="14724"/>
                  <a:pt x="19569" y="14722"/>
                  <a:pt x="19572" y="14721"/>
                </a:cubicBezTo>
                <a:cubicBezTo>
                  <a:pt x="19575" y="14714"/>
                  <a:pt x="19576" y="14707"/>
                  <a:pt x="19576" y="14701"/>
                </a:cubicBezTo>
                <a:cubicBezTo>
                  <a:pt x="19576" y="14696"/>
                  <a:pt x="19570" y="14680"/>
                  <a:pt x="19561" y="14660"/>
                </a:cubicBezTo>
                <a:cubicBezTo>
                  <a:pt x="19560" y="14658"/>
                  <a:pt x="19560" y="14657"/>
                  <a:pt x="19559" y="14655"/>
                </a:cubicBezTo>
                <a:cubicBezTo>
                  <a:pt x="19551" y="14638"/>
                  <a:pt x="19542" y="14619"/>
                  <a:pt x="19534" y="14604"/>
                </a:cubicBezTo>
                <a:close/>
                <a:moveTo>
                  <a:pt x="7981" y="14617"/>
                </a:moveTo>
                <a:cubicBezTo>
                  <a:pt x="7978" y="14627"/>
                  <a:pt x="7976" y="14638"/>
                  <a:pt x="7976" y="14650"/>
                </a:cubicBezTo>
                <a:cubicBezTo>
                  <a:pt x="7976" y="14682"/>
                  <a:pt x="7989" y="14709"/>
                  <a:pt x="8007" y="14716"/>
                </a:cubicBezTo>
                <a:cubicBezTo>
                  <a:pt x="8004" y="14692"/>
                  <a:pt x="8001" y="14670"/>
                  <a:pt x="7995" y="14650"/>
                </a:cubicBezTo>
                <a:cubicBezTo>
                  <a:pt x="7991" y="14638"/>
                  <a:pt x="7987" y="14627"/>
                  <a:pt x="7981" y="14617"/>
                </a:cubicBezTo>
                <a:close/>
                <a:moveTo>
                  <a:pt x="16610" y="14630"/>
                </a:moveTo>
                <a:cubicBezTo>
                  <a:pt x="16599" y="14630"/>
                  <a:pt x="16592" y="14647"/>
                  <a:pt x="16582" y="14653"/>
                </a:cubicBezTo>
                <a:cubicBezTo>
                  <a:pt x="16582" y="14654"/>
                  <a:pt x="16582" y="14655"/>
                  <a:pt x="16582" y="14656"/>
                </a:cubicBezTo>
                <a:cubicBezTo>
                  <a:pt x="16582" y="14694"/>
                  <a:pt x="16600" y="14724"/>
                  <a:pt x="16623" y="14724"/>
                </a:cubicBezTo>
                <a:cubicBezTo>
                  <a:pt x="16644" y="14724"/>
                  <a:pt x="16661" y="14698"/>
                  <a:pt x="16663" y="14663"/>
                </a:cubicBezTo>
                <a:cubicBezTo>
                  <a:pt x="16661" y="14661"/>
                  <a:pt x="16659" y="14659"/>
                  <a:pt x="16657" y="14656"/>
                </a:cubicBezTo>
                <a:cubicBezTo>
                  <a:pt x="16646" y="14645"/>
                  <a:pt x="16635" y="14636"/>
                  <a:pt x="16623" y="14632"/>
                </a:cubicBezTo>
                <a:cubicBezTo>
                  <a:pt x="16619" y="14631"/>
                  <a:pt x="16614" y="14630"/>
                  <a:pt x="16610" y="14630"/>
                </a:cubicBezTo>
                <a:close/>
                <a:moveTo>
                  <a:pt x="16840" y="14694"/>
                </a:moveTo>
                <a:cubicBezTo>
                  <a:pt x="16839" y="14694"/>
                  <a:pt x="16838" y="14695"/>
                  <a:pt x="16837" y="14695"/>
                </a:cubicBezTo>
                <a:cubicBezTo>
                  <a:pt x="16830" y="14697"/>
                  <a:pt x="16825" y="14702"/>
                  <a:pt x="16820" y="14710"/>
                </a:cubicBezTo>
                <a:cubicBezTo>
                  <a:pt x="16825" y="14714"/>
                  <a:pt x="16831" y="14716"/>
                  <a:pt x="16837" y="14716"/>
                </a:cubicBezTo>
                <a:cubicBezTo>
                  <a:pt x="16846" y="14716"/>
                  <a:pt x="16855" y="14710"/>
                  <a:pt x="16862" y="14701"/>
                </a:cubicBezTo>
                <a:cubicBezTo>
                  <a:pt x="16855" y="14697"/>
                  <a:pt x="16848" y="14694"/>
                  <a:pt x="16840" y="14694"/>
                </a:cubicBezTo>
                <a:close/>
                <a:moveTo>
                  <a:pt x="5392" y="14758"/>
                </a:moveTo>
                <a:cubicBezTo>
                  <a:pt x="5369" y="14758"/>
                  <a:pt x="5351" y="14789"/>
                  <a:pt x="5351" y="14826"/>
                </a:cubicBezTo>
                <a:cubicBezTo>
                  <a:pt x="5351" y="14864"/>
                  <a:pt x="5369" y="14895"/>
                  <a:pt x="5392" y="14895"/>
                </a:cubicBezTo>
                <a:cubicBezTo>
                  <a:pt x="5414" y="14895"/>
                  <a:pt x="5433" y="14864"/>
                  <a:pt x="5433" y="14826"/>
                </a:cubicBezTo>
                <a:cubicBezTo>
                  <a:pt x="5433" y="14789"/>
                  <a:pt x="5414" y="14758"/>
                  <a:pt x="5392" y="14758"/>
                </a:cubicBezTo>
                <a:close/>
                <a:moveTo>
                  <a:pt x="5607" y="14758"/>
                </a:moveTo>
                <a:cubicBezTo>
                  <a:pt x="5584" y="14758"/>
                  <a:pt x="5566" y="14789"/>
                  <a:pt x="5566" y="14826"/>
                </a:cubicBezTo>
                <a:cubicBezTo>
                  <a:pt x="5566" y="14864"/>
                  <a:pt x="5584" y="14895"/>
                  <a:pt x="5607" y="14895"/>
                </a:cubicBezTo>
                <a:cubicBezTo>
                  <a:pt x="5629" y="14895"/>
                  <a:pt x="5648" y="14864"/>
                  <a:pt x="5648" y="14826"/>
                </a:cubicBezTo>
                <a:cubicBezTo>
                  <a:pt x="5648" y="14789"/>
                  <a:pt x="5629" y="14758"/>
                  <a:pt x="5607" y="14758"/>
                </a:cubicBezTo>
                <a:close/>
                <a:moveTo>
                  <a:pt x="5814" y="14758"/>
                </a:moveTo>
                <a:cubicBezTo>
                  <a:pt x="5791" y="14758"/>
                  <a:pt x="5773" y="14789"/>
                  <a:pt x="5773" y="14826"/>
                </a:cubicBezTo>
                <a:cubicBezTo>
                  <a:pt x="5773" y="14864"/>
                  <a:pt x="5791" y="14895"/>
                  <a:pt x="5814" y="14895"/>
                </a:cubicBezTo>
                <a:cubicBezTo>
                  <a:pt x="5837" y="14895"/>
                  <a:pt x="5855" y="14864"/>
                  <a:pt x="5855" y="14826"/>
                </a:cubicBezTo>
                <a:cubicBezTo>
                  <a:pt x="5855" y="14789"/>
                  <a:pt x="5837" y="14758"/>
                  <a:pt x="5814" y="14758"/>
                </a:cubicBezTo>
                <a:close/>
                <a:moveTo>
                  <a:pt x="6021" y="14758"/>
                </a:moveTo>
                <a:cubicBezTo>
                  <a:pt x="5999" y="14758"/>
                  <a:pt x="5980" y="14789"/>
                  <a:pt x="5980" y="14826"/>
                </a:cubicBezTo>
                <a:cubicBezTo>
                  <a:pt x="5980" y="14864"/>
                  <a:pt x="5999" y="14895"/>
                  <a:pt x="6021" y="14895"/>
                </a:cubicBezTo>
                <a:cubicBezTo>
                  <a:pt x="6044" y="14895"/>
                  <a:pt x="6062" y="14864"/>
                  <a:pt x="6062" y="14826"/>
                </a:cubicBezTo>
                <a:cubicBezTo>
                  <a:pt x="6062" y="14789"/>
                  <a:pt x="6044" y="14758"/>
                  <a:pt x="6021" y="14758"/>
                </a:cubicBezTo>
                <a:close/>
                <a:moveTo>
                  <a:pt x="6236" y="14758"/>
                </a:moveTo>
                <a:cubicBezTo>
                  <a:pt x="6214" y="14758"/>
                  <a:pt x="6195" y="14789"/>
                  <a:pt x="6195" y="14826"/>
                </a:cubicBezTo>
                <a:cubicBezTo>
                  <a:pt x="6195" y="14864"/>
                  <a:pt x="6214" y="14895"/>
                  <a:pt x="6236" y="14895"/>
                </a:cubicBezTo>
                <a:cubicBezTo>
                  <a:pt x="6259" y="14895"/>
                  <a:pt x="6277" y="14864"/>
                  <a:pt x="6277" y="14826"/>
                </a:cubicBezTo>
                <a:cubicBezTo>
                  <a:pt x="6277" y="14789"/>
                  <a:pt x="6259" y="14758"/>
                  <a:pt x="6236" y="14758"/>
                </a:cubicBezTo>
                <a:close/>
                <a:moveTo>
                  <a:pt x="6443" y="14758"/>
                </a:moveTo>
                <a:cubicBezTo>
                  <a:pt x="6421" y="14758"/>
                  <a:pt x="6402" y="14789"/>
                  <a:pt x="6402" y="14826"/>
                </a:cubicBezTo>
                <a:cubicBezTo>
                  <a:pt x="6402" y="14864"/>
                  <a:pt x="6421" y="14895"/>
                  <a:pt x="6443" y="14895"/>
                </a:cubicBezTo>
                <a:cubicBezTo>
                  <a:pt x="6466" y="14895"/>
                  <a:pt x="6484" y="14864"/>
                  <a:pt x="6484" y="14826"/>
                </a:cubicBezTo>
                <a:cubicBezTo>
                  <a:pt x="6484" y="14789"/>
                  <a:pt x="6466" y="14758"/>
                  <a:pt x="6443" y="14758"/>
                </a:cubicBezTo>
                <a:close/>
                <a:moveTo>
                  <a:pt x="6651" y="14758"/>
                </a:moveTo>
                <a:cubicBezTo>
                  <a:pt x="6628" y="14758"/>
                  <a:pt x="6610" y="14789"/>
                  <a:pt x="6610" y="14826"/>
                </a:cubicBezTo>
                <a:cubicBezTo>
                  <a:pt x="6610" y="14864"/>
                  <a:pt x="6628" y="14895"/>
                  <a:pt x="6651" y="14895"/>
                </a:cubicBezTo>
                <a:cubicBezTo>
                  <a:pt x="6673" y="14895"/>
                  <a:pt x="6692" y="14864"/>
                  <a:pt x="6692" y="14826"/>
                </a:cubicBezTo>
                <a:cubicBezTo>
                  <a:pt x="6692" y="14789"/>
                  <a:pt x="6673" y="14758"/>
                  <a:pt x="6651" y="14758"/>
                </a:cubicBezTo>
                <a:close/>
                <a:moveTo>
                  <a:pt x="6866" y="14758"/>
                </a:moveTo>
                <a:cubicBezTo>
                  <a:pt x="6843" y="14758"/>
                  <a:pt x="6825" y="14789"/>
                  <a:pt x="6825" y="14826"/>
                </a:cubicBezTo>
                <a:cubicBezTo>
                  <a:pt x="6825" y="14864"/>
                  <a:pt x="6843" y="14895"/>
                  <a:pt x="6866" y="14895"/>
                </a:cubicBezTo>
                <a:cubicBezTo>
                  <a:pt x="6888" y="14895"/>
                  <a:pt x="6907" y="14864"/>
                  <a:pt x="6907" y="14826"/>
                </a:cubicBezTo>
                <a:cubicBezTo>
                  <a:pt x="6907" y="14789"/>
                  <a:pt x="6888" y="14758"/>
                  <a:pt x="6866" y="14758"/>
                </a:cubicBezTo>
                <a:close/>
                <a:moveTo>
                  <a:pt x="7073" y="14758"/>
                </a:moveTo>
                <a:cubicBezTo>
                  <a:pt x="7050" y="14758"/>
                  <a:pt x="7032" y="14789"/>
                  <a:pt x="7032" y="14826"/>
                </a:cubicBezTo>
                <a:cubicBezTo>
                  <a:pt x="7032" y="14864"/>
                  <a:pt x="7050" y="14895"/>
                  <a:pt x="7073" y="14895"/>
                </a:cubicBezTo>
                <a:cubicBezTo>
                  <a:pt x="7096" y="14895"/>
                  <a:pt x="7114" y="14864"/>
                  <a:pt x="7114" y="14826"/>
                </a:cubicBezTo>
                <a:cubicBezTo>
                  <a:pt x="7114" y="14789"/>
                  <a:pt x="7096" y="14758"/>
                  <a:pt x="7073" y="14758"/>
                </a:cubicBezTo>
                <a:close/>
                <a:moveTo>
                  <a:pt x="7280" y="14758"/>
                </a:moveTo>
                <a:cubicBezTo>
                  <a:pt x="7258" y="14758"/>
                  <a:pt x="7239" y="14789"/>
                  <a:pt x="7239" y="14826"/>
                </a:cubicBezTo>
                <a:cubicBezTo>
                  <a:pt x="7239" y="14864"/>
                  <a:pt x="7258" y="14895"/>
                  <a:pt x="7280" y="14895"/>
                </a:cubicBezTo>
                <a:cubicBezTo>
                  <a:pt x="7303" y="14895"/>
                  <a:pt x="7321" y="14864"/>
                  <a:pt x="7321" y="14826"/>
                </a:cubicBezTo>
                <a:cubicBezTo>
                  <a:pt x="7321" y="14789"/>
                  <a:pt x="7303" y="14758"/>
                  <a:pt x="7280" y="14758"/>
                </a:cubicBezTo>
                <a:close/>
                <a:moveTo>
                  <a:pt x="7495" y="14758"/>
                </a:moveTo>
                <a:cubicBezTo>
                  <a:pt x="7473" y="14758"/>
                  <a:pt x="7454" y="14789"/>
                  <a:pt x="7454" y="14826"/>
                </a:cubicBezTo>
                <a:cubicBezTo>
                  <a:pt x="7454" y="14864"/>
                  <a:pt x="7473" y="14895"/>
                  <a:pt x="7495" y="14895"/>
                </a:cubicBezTo>
                <a:cubicBezTo>
                  <a:pt x="7518" y="14895"/>
                  <a:pt x="7536" y="14864"/>
                  <a:pt x="7536" y="14826"/>
                </a:cubicBezTo>
                <a:cubicBezTo>
                  <a:pt x="7536" y="14789"/>
                  <a:pt x="7518" y="14758"/>
                  <a:pt x="7495" y="14758"/>
                </a:cubicBezTo>
                <a:close/>
                <a:moveTo>
                  <a:pt x="7702" y="14758"/>
                </a:moveTo>
                <a:cubicBezTo>
                  <a:pt x="7680" y="14758"/>
                  <a:pt x="7661" y="14789"/>
                  <a:pt x="7661" y="14826"/>
                </a:cubicBezTo>
                <a:cubicBezTo>
                  <a:pt x="7661" y="14864"/>
                  <a:pt x="7680" y="14895"/>
                  <a:pt x="7702" y="14895"/>
                </a:cubicBezTo>
                <a:cubicBezTo>
                  <a:pt x="7725" y="14895"/>
                  <a:pt x="7743" y="14864"/>
                  <a:pt x="7743" y="14826"/>
                </a:cubicBezTo>
                <a:cubicBezTo>
                  <a:pt x="7743" y="14789"/>
                  <a:pt x="7725" y="14758"/>
                  <a:pt x="7702" y="14758"/>
                </a:cubicBezTo>
                <a:close/>
                <a:moveTo>
                  <a:pt x="7910" y="14758"/>
                </a:moveTo>
                <a:cubicBezTo>
                  <a:pt x="7887" y="14758"/>
                  <a:pt x="7869" y="14789"/>
                  <a:pt x="7869" y="14826"/>
                </a:cubicBezTo>
                <a:cubicBezTo>
                  <a:pt x="7869" y="14864"/>
                  <a:pt x="7887" y="14895"/>
                  <a:pt x="7910" y="14895"/>
                </a:cubicBezTo>
                <a:cubicBezTo>
                  <a:pt x="7932" y="14895"/>
                  <a:pt x="7951" y="14864"/>
                  <a:pt x="7951" y="14826"/>
                </a:cubicBezTo>
                <a:cubicBezTo>
                  <a:pt x="7951" y="14789"/>
                  <a:pt x="7932" y="14758"/>
                  <a:pt x="7910" y="14758"/>
                </a:cubicBezTo>
                <a:close/>
                <a:moveTo>
                  <a:pt x="10855" y="14758"/>
                </a:moveTo>
                <a:cubicBezTo>
                  <a:pt x="10856" y="14768"/>
                  <a:pt x="10858" y="14777"/>
                  <a:pt x="10860" y="14787"/>
                </a:cubicBezTo>
                <a:cubicBezTo>
                  <a:pt x="10867" y="14821"/>
                  <a:pt x="10873" y="14851"/>
                  <a:pt x="10879" y="14881"/>
                </a:cubicBezTo>
                <a:cubicBezTo>
                  <a:pt x="10889" y="14869"/>
                  <a:pt x="10896" y="14849"/>
                  <a:pt x="10896" y="14826"/>
                </a:cubicBezTo>
                <a:cubicBezTo>
                  <a:pt x="10896" y="14789"/>
                  <a:pt x="10878" y="14758"/>
                  <a:pt x="10855" y="14758"/>
                </a:cubicBezTo>
                <a:close/>
                <a:moveTo>
                  <a:pt x="11065" y="14758"/>
                </a:moveTo>
                <a:cubicBezTo>
                  <a:pt x="11042" y="14758"/>
                  <a:pt x="11024" y="14789"/>
                  <a:pt x="11024" y="14826"/>
                </a:cubicBezTo>
                <a:cubicBezTo>
                  <a:pt x="11024" y="14864"/>
                  <a:pt x="11042" y="14895"/>
                  <a:pt x="11065" y="14895"/>
                </a:cubicBezTo>
                <a:cubicBezTo>
                  <a:pt x="11087" y="14895"/>
                  <a:pt x="11106" y="14864"/>
                  <a:pt x="11106" y="14826"/>
                </a:cubicBezTo>
                <a:cubicBezTo>
                  <a:pt x="11106" y="14789"/>
                  <a:pt x="11087" y="14758"/>
                  <a:pt x="11065" y="14758"/>
                </a:cubicBezTo>
                <a:close/>
                <a:moveTo>
                  <a:pt x="11272" y="14758"/>
                </a:moveTo>
                <a:cubicBezTo>
                  <a:pt x="11249" y="14758"/>
                  <a:pt x="11231" y="14789"/>
                  <a:pt x="11231" y="14826"/>
                </a:cubicBezTo>
                <a:cubicBezTo>
                  <a:pt x="11231" y="14864"/>
                  <a:pt x="11249" y="14895"/>
                  <a:pt x="11272" y="14895"/>
                </a:cubicBezTo>
                <a:cubicBezTo>
                  <a:pt x="11295" y="14895"/>
                  <a:pt x="11313" y="14864"/>
                  <a:pt x="11313" y="14826"/>
                </a:cubicBezTo>
                <a:cubicBezTo>
                  <a:pt x="11313" y="14789"/>
                  <a:pt x="11295" y="14758"/>
                  <a:pt x="11272" y="14758"/>
                </a:cubicBezTo>
                <a:close/>
                <a:moveTo>
                  <a:pt x="11479" y="14758"/>
                </a:moveTo>
                <a:cubicBezTo>
                  <a:pt x="11457" y="14758"/>
                  <a:pt x="11438" y="14789"/>
                  <a:pt x="11438" y="14826"/>
                </a:cubicBezTo>
                <a:cubicBezTo>
                  <a:pt x="11438" y="14864"/>
                  <a:pt x="11457" y="14895"/>
                  <a:pt x="11479" y="14895"/>
                </a:cubicBezTo>
                <a:cubicBezTo>
                  <a:pt x="11502" y="14895"/>
                  <a:pt x="11520" y="14864"/>
                  <a:pt x="11520" y="14826"/>
                </a:cubicBezTo>
                <a:cubicBezTo>
                  <a:pt x="11520" y="14789"/>
                  <a:pt x="11502" y="14758"/>
                  <a:pt x="11479" y="14758"/>
                </a:cubicBezTo>
                <a:close/>
                <a:moveTo>
                  <a:pt x="11694" y="14758"/>
                </a:moveTo>
                <a:cubicBezTo>
                  <a:pt x="11672" y="14758"/>
                  <a:pt x="11653" y="14789"/>
                  <a:pt x="11653" y="14826"/>
                </a:cubicBezTo>
                <a:cubicBezTo>
                  <a:pt x="11653" y="14864"/>
                  <a:pt x="11672" y="14895"/>
                  <a:pt x="11694" y="14895"/>
                </a:cubicBezTo>
                <a:cubicBezTo>
                  <a:pt x="11717" y="14895"/>
                  <a:pt x="11735" y="14864"/>
                  <a:pt x="11735" y="14826"/>
                </a:cubicBezTo>
                <a:cubicBezTo>
                  <a:pt x="11735" y="14789"/>
                  <a:pt x="11717" y="14758"/>
                  <a:pt x="11694" y="14758"/>
                </a:cubicBezTo>
                <a:close/>
                <a:moveTo>
                  <a:pt x="11902" y="14758"/>
                </a:moveTo>
                <a:cubicBezTo>
                  <a:pt x="11879" y="14758"/>
                  <a:pt x="11861" y="14789"/>
                  <a:pt x="11861" y="14826"/>
                </a:cubicBezTo>
                <a:cubicBezTo>
                  <a:pt x="11861" y="14864"/>
                  <a:pt x="11879" y="14895"/>
                  <a:pt x="11902" y="14895"/>
                </a:cubicBezTo>
                <a:cubicBezTo>
                  <a:pt x="11924" y="14895"/>
                  <a:pt x="11943" y="14864"/>
                  <a:pt x="11943" y="14826"/>
                </a:cubicBezTo>
                <a:cubicBezTo>
                  <a:pt x="11943" y="14789"/>
                  <a:pt x="11924" y="14758"/>
                  <a:pt x="11902" y="14758"/>
                </a:cubicBezTo>
                <a:close/>
                <a:moveTo>
                  <a:pt x="12109" y="14758"/>
                </a:moveTo>
                <a:cubicBezTo>
                  <a:pt x="12086" y="14758"/>
                  <a:pt x="12068" y="14789"/>
                  <a:pt x="12068" y="14826"/>
                </a:cubicBezTo>
                <a:cubicBezTo>
                  <a:pt x="12068" y="14864"/>
                  <a:pt x="12086" y="14895"/>
                  <a:pt x="12109" y="14895"/>
                </a:cubicBezTo>
                <a:cubicBezTo>
                  <a:pt x="12132" y="14895"/>
                  <a:pt x="12150" y="14864"/>
                  <a:pt x="12150" y="14826"/>
                </a:cubicBezTo>
                <a:cubicBezTo>
                  <a:pt x="12150" y="14789"/>
                  <a:pt x="12132" y="14758"/>
                  <a:pt x="12109" y="14758"/>
                </a:cubicBezTo>
                <a:close/>
                <a:moveTo>
                  <a:pt x="12324" y="14758"/>
                </a:moveTo>
                <a:cubicBezTo>
                  <a:pt x="12301" y="14758"/>
                  <a:pt x="12283" y="14789"/>
                  <a:pt x="12283" y="14826"/>
                </a:cubicBezTo>
                <a:cubicBezTo>
                  <a:pt x="12283" y="14864"/>
                  <a:pt x="12301" y="14895"/>
                  <a:pt x="12324" y="14895"/>
                </a:cubicBezTo>
                <a:cubicBezTo>
                  <a:pt x="12346" y="14895"/>
                  <a:pt x="12365" y="14864"/>
                  <a:pt x="12365" y="14826"/>
                </a:cubicBezTo>
                <a:cubicBezTo>
                  <a:pt x="12365" y="14789"/>
                  <a:pt x="12346" y="14758"/>
                  <a:pt x="12324" y="14758"/>
                </a:cubicBezTo>
                <a:close/>
                <a:moveTo>
                  <a:pt x="16730" y="14758"/>
                </a:moveTo>
                <a:cubicBezTo>
                  <a:pt x="16708" y="14758"/>
                  <a:pt x="16689" y="14789"/>
                  <a:pt x="16689" y="14826"/>
                </a:cubicBezTo>
                <a:cubicBezTo>
                  <a:pt x="16689" y="14836"/>
                  <a:pt x="16691" y="14845"/>
                  <a:pt x="16693" y="14853"/>
                </a:cubicBezTo>
                <a:cubicBezTo>
                  <a:pt x="16717" y="14863"/>
                  <a:pt x="16739" y="14866"/>
                  <a:pt x="16763" y="14867"/>
                </a:cubicBezTo>
                <a:cubicBezTo>
                  <a:pt x="16768" y="14856"/>
                  <a:pt x="16771" y="14842"/>
                  <a:pt x="16771" y="14826"/>
                </a:cubicBezTo>
                <a:cubicBezTo>
                  <a:pt x="16771" y="14789"/>
                  <a:pt x="16753" y="14758"/>
                  <a:pt x="16730" y="14758"/>
                </a:cubicBezTo>
                <a:close/>
                <a:moveTo>
                  <a:pt x="18619" y="14758"/>
                </a:moveTo>
                <a:cubicBezTo>
                  <a:pt x="18596" y="14758"/>
                  <a:pt x="18578" y="14789"/>
                  <a:pt x="18578" y="14826"/>
                </a:cubicBezTo>
                <a:cubicBezTo>
                  <a:pt x="18578" y="14864"/>
                  <a:pt x="18596" y="14895"/>
                  <a:pt x="18619" y="14895"/>
                </a:cubicBezTo>
                <a:cubicBezTo>
                  <a:pt x="18641" y="14895"/>
                  <a:pt x="18660" y="14864"/>
                  <a:pt x="18660" y="14826"/>
                </a:cubicBezTo>
                <a:cubicBezTo>
                  <a:pt x="18660" y="14789"/>
                  <a:pt x="18641" y="14758"/>
                  <a:pt x="18619" y="14758"/>
                </a:cubicBezTo>
                <a:close/>
                <a:moveTo>
                  <a:pt x="18826" y="14758"/>
                </a:moveTo>
                <a:cubicBezTo>
                  <a:pt x="18803" y="14758"/>
                  <a:pt x="18785" y="14789"/>
                  <a:pt x="18785" y="14826"/>
                </a:cubicBezTo>
                <a:cubicBezTo>
                  <a:pt x="18785" y="14864"/>
                  <a:pt x="18803" y="14895"/>
                  <a:pt x="18826" y="14895"/>
                </a:cubicBezTo>
                <a:cubicBezTo>
                  <a:pt x="18827" y="14895"/>
                  <a:pt x="18827" y="14894"/>
                  <a:pt x="18828" y="14894"/>
                </a:cubicBezTo>
                <a:cubicBezTo>
                  <a:pt x="18838" y="14869"/>
                  <a:pt x="18846" y="14841"/>
                  <a:pt x="18867" y="14830"/>
                </a:cubicBezTo>
                <a:cubicBezTo>
                  <a:pt x="18867" y="14829"/>
                  <a:pt x="18867" y="14828"/>
                  <a:pt x="18867" y="14826"/>
                </a:cubicBezTo>
                <a:cubicBezTo>
                  <a:pt x="18867" y="14789"/>
                  <a:pt x="18849" y="14758"/>
                  <a:pt x="18826" y="14758"/>
                </a:cubicBezTo>
                <a:close/>
                <a:moveTo>
                  <a:pt x="19041" y="14758"/>
                </a:moveTo>
                <a:cubicBezTo>
                  <a:pt x="19018" y="14758"/>
                  <a:pt x="19000" y="14789"/>
                  <a:pt x="19000" y="14826"/>
                </a:cubicBezTo>
                <a:cubicBezTo>
                  <a:pt x="19000" y="14864"/>
                  <a:pt x="19018" y="14895"/>
                  <a:pt x="19041" y="14895"/>
                </a:cubicBezTo>
                <a:cubicBezTo>
                  <a:pt x="19061" y="14895"/>
                  <a:pt x="19078" y="14870"/>
                  <a:pt x="19081" y="14837"/>
                </a:cubicBezTo>
                <a:cubicBezTo>
                  <a:pt x="19069" y="14812"/>
                  <a:pt x="19054" y="14776"/>
                  <a:pt x="19053" y="14761"/>
                </a:cubicBezTo>
                <a:cubicBezTo>
                  <a:pt x="19049" y="14759"/>
                  <a:pt x="19045" y="14758"/>
                  <a:pt x="19041" y="14758"/>
                </a:cubicBezTo>
                <a:close/>
                <a:moveTo>
                  <a:pt x="19665" y="14758"/>
                </a:moveTo>
                <a:cubicBezTo>
                  <a:pt x="19660" y="14758"/>
                  <a:pt x="19656" y="14759"/>
                  <a:pt x="19652" y="14761"/>
                </a:cubicBezTo>
                <a:lnTo>
                  <a:pt x="19671" y="14761"/>
                </a:lnTo>
                <a:cubicBezTo>
                  <a:pt x="19671" y="14760"/>
                  <a:pt x="19671" y="14760"/>
                  <a:pt x="19670" y="14759"/>
                </a:cubicBezTo>
                <a:cubicBezTo>
                  <a:pt x="19669" y="14758"/>
                  <a:pt x="19667" y="14758"/>
                  <a:pt x="19665" y="14758"/>
                </a:cubicBezTo>
                <a:close/>
                <a:moveTo>
                  <a:pt x="16958" y="14771"/>
                </a:moveTo>
                <a:lnTo>
                  <a:pt x="16932" y="14777"/>
                </a:lnTo>
                <a:cubicBezTo>
                  <a:pt x="16926" y="14777"/>
                  <a:pt x="16921" y="14775"/>
                  <a:pt x="16916" y="14772"/>
                </a:cubicBezTo>
                <a:cubicBezTo>
                  <a:pt x="16904" y="14784"/>
                  <a:pt x="16897" y="14805"/>
                  <a:pt x="16897" y="14829"/>
                </a:cubicBezTo>
                <a:cubicBezTo>
                  <a:pt x="16897" y="14867"/>
                  <a:pt x="16915" y="14898"/>
                  <a:pt x="16938" y="14898"/>
                </a:cubicBezTo>
                <a:cubicBezTo>
                  <a:pt x="16959" y="14898"/>
                  <a:pt x="16976" y="14871"/>
                  <a:pt x="16978" y="14837"/>
                </a:cubicBezTo>
                <a:cubicBezTo>
                  <a:pt x="16962" y="14830"/>
                  <a:pt x="16947" y="14816"/>
                  <a:pt x="16935" y="14790"/>
                </a:cubicBezTo>
                <a:cubicBezTo>
                  <a:pt x="16937" y="14792"/>
                  <a:pt x="16952" y="14790"/>
                  <a:pt x="16969" y="14786"/>
                </a:cubicBezTo>
                <a:cubicBezTo>
                  <a:pt x="16966" y="14780"/>
                  <a:pt x="16962" y="14775"/>
                  <a:pt x="16958" y="14771"/>
                </a:cubicBezTo>
                <a:close/>
                <a:moveTo>
                  <a:pt x="5292" y="14937"/>
                </a:moveTo>
                <a:cubicBezTo>
                  <a:pt x="5288" y="14937"/>
                  <a:pt x="5285" y="14938"/>
                  <a:pt x="5282" y="14939"/>
                </a:cubicBezTo>
                <a:cubicBezTo>
                  <a:pt x="5283" y="14944"/>
                  <a:pt x="5285" y="14950"/>
                  <a:pt x="5287" y="14954"/>
                </a:cubicBezTo>
                <a:cubicBezTo>
                  <a:pt x="5288" y="14957"/>
                  <a:pt x="5290" y="14958"/>
                  <a:pt x="5292" y="14959"/>
                </a:cubicBezTo>
                <a:cubicBezTo>
                  <a:pt x="5299" y="14964"/>
                  <a:pt x="5309" y="14964"/>
                  <a:pt x="5314" y="14983"/>
                </a:cubicBezTo>
                <a:cubicBezTo>
                  <a:pt x="5316" y="14991"/>
                  <a:pt x="5318" y="14998"/>
                  <a:pt x="5319" y="15005"/>
                </a:cubicBezTo>
                <a:cubicBezTo>
                  <a:pt x="5322" y="15017"/>
                  <a:pt x="5325" y="15029"/>
                  <a:pt x="5327" y="15040"/>
                </a:cubicBezTo>
                <a:cubicBezTo>
                  <a:pt x="5331" y="15030"/>
                  <a:pt x="5333" y="15018"/>
                  <a:pt x="5333" y="15005"/>
                </a:cubicBezTo>
                <a:cubicBezTo>
                  <a:pt x="5333" y="14968"/>
                  <a:pt x="5315" y="14937"/>
                  <a:pt x="5292" y="14937"/>
                </a:cubicBezTo>
                <a:close/>
                <a:moveTo>
                  <a:pt x="5499" y="14937"/>
                </a:moveTo>
                <a:cubicBezTo>
                  <a:pt x="5477" y="14937"/>
                  <a:pt x="5458" y="14968"/>
                  <a:pt x="5458" y="15005"/>
                </a:cubicBezTo>
                <a:cubicBezTo>
                  <a:pt x="5458" y="15043"/>
                  <a:pt x="5477" y="15074"/>
                  <a:pt x="5499" y="15074"/>
                </a:cubicBezTo>
                <a:cubicBezTo>
                  <a:pt x="5522" y="15074"/>
                  <a:pt x="5540" y="15043"/>
                  <a:pt x="5540" y="15005"/>
                </a:cubicBezTo>
                <a:cubicBezTo>
                  <a:pt x="5540" y="14968"/>
                  <a:pt x="5522" y="14937"/>
                  <a:pt x="5499" y="14937"/>
                </a:cubicBezTo>
                <a:close/>
                <a:moveTo>
                  <a:pt x="5706" y="14937"/>
                </a:moveTo>
                <a:cubicBezTo>
                  <a:pt x="5684" y="14937"/>
                  <a:pt x="5665" y="14968"/>
                  <a:pt x="5665" y="15005"/>
                </a:cubicBezTo>
                <a:cubicBezTo>
                  <a:pt x="5665" y="15043"/>
                  <a:pt x="5684" y="15074"/>
                  <a:pt x="5706" y="15074"/>
                </a:cubicBezTo>
                <a:cubicBezTo>
                  <a:pt x="5729" y="15074"/>
                  <a:pt x="5747" y="15043"/>
                  <a:pt x="5747" y="15005"/>
                </a:cubicBezTo>
                <a:cubicBezTo>
                  <a:pt x="5747" y="14968"/>
                  <a:pt x="5729" y="14937"/>
                  <a:pt x="5706" y="14937"/>
                </a:cubicBezTo>
                <a:close/>
                <a:moveTo>
                  <a:pt x="5921" y="14937"/>
                </a:moveTo>
                <a:cubicBezTo>
                  <a:pt x="5899" y="14937"/>
                  <a:pt x="5880" y="14968"/>
                  <a:pt x="5880" y="15005"/>
                </a:cubicBezTo>
                <a:cubicBezTo>
                  <a:pt x="5880" y="15043"/>
                  <a:pt x="5899" y="15074"/>
                  <a:pt x="5921" y="15074"/>
                </a:cubicBezTo>
                <a:cubicBezTo>
                  <a:pt x="5944" y="15074"/>
                  <a:pt x="5962" y="15043"/>
                  <a:pt x="5962" y="15005"/>
                </a:cubicBezTo>
                <a:cubicBezTo>
                  <a:pt x="5962" y="14968"/>
                  <a:pt x="5944" y="14937"/>
                  <a:pt x="5921" y="14937"/>
                </a:cubicBezTo>
                <a:close/>
                <a:moveTo>
                  <a:pt x="6129" y="14937"/>
                </a:moveTo>
                <a:cubicBezTo>
                  <a:pt x="6106" y="14937"/>
                  <a:pt x="6088" y="14968"/>
                  <a:pt x="6088" y="15005"/>
                </a:cubicBezTo>
                <a:cubicBezTo>
                  <a:pt x="6088" y="15043"/>
                  <a:pt x="6106" y="15074"/>
                  <a:pt x="6129" y="15074"/>
                </a:cubicBezTo>
                <a:cubicBezTo>
                  <a:pt x="6151" y="15074"/>
                  <a:pt x="6170" y="15043"/>
                  <a:pt x="6170" y="15005"/>
                </a:cubicBezTo>
                <a:cubicBezTo>
                  <a:pt x="6170" y="14968"/>
                  <a:pt x="6151" y="14937"/>
                  <a:pt x="6129" y="14937"/>
                </a:cubicBezTo>
                <a:close/>
                <a:moveTo>
                  <a:pt x="6336" y="14937"/>
                </a:moveTo>
                <a:cubicBezTo>
                  <a:pt x="6313" y="14937"/>
                  <a:pt x="6295" y="14968"/>
                  <a:pt x="6295" y="15005"/>
                </a:cubicBezTo>
                <a:cubicBezTo>
                  <a:pt x="6295" y="15043"/>
                  <a:pt x="6313" y="15074"/>
                  <a:pt x="6336" y="15074"/>
                </a:cubicBezTo>
                <a:cubicBezTo>
                  <a:pt x="6359" y="15074"/>
                  <a:pt x="6377" y="15043"/>
                  <a:pt x="6377" y="15005"/>
                </a:cubicBezTo>
                <a:cubicBezTo>
                  <a:pt x="6377" y="14968"/>
                  <a:pt x="6359" y="14937"/>
                  <a:pt x="6336" y="14937"/>
                </a:cubicBezTo>
                <a:close/>
                <a:moveTo>
                  <a:pt x="6551" y="14937"/>
                </a:moveTo>
                <a:cubicBezTo>
                  <a:pt x="6528" y="14937"/>
                  <a:pt x="6510" y="14968"/>
                  <a:pt x="6510" y="15005"/>
                </a:cubicBezTo>
                <a:cubicBezTo>
                  <a:pt x="6510" y="15043"/>
                  <a:pt x="6528" y="15074"/>
                  <a:pt x="6551" y="15074"/>
                </a:cubicBezTo>
                <a:cubicBezTo>
                  <a:pt x="6574" y="15074"/>
                  <a:pt x="6592" y="15043"/>
                  <a:pt x="6592" y="15005"/>
                </a:cubicBezTo>
                <a:cubicBezTo>
                  <a:pt x="6592" y="14968"/>
                  <a:pt x="6574" y="14937"/>
                  <a:pt x="6551" y="14937"/>
                </a:cubicBezTo>
                <a:close/>
                <a:moveTo>
                  <a:pt x="6758" y="14937"/>
                </a:moveTo>
                <a:cubicBezTo>
                  <a:pt x="6736" y="14937"/>
                  <a:pt x="6717" y="14968"/>
                  <a:pt x="6717" y="15005"/>
                </a:cubicBezTo>
                <a:cubicBezTo>
                  <a:pt x="6717" y="15043"/>
                  <a:pt x="6736" y="15074"/>
                  <a:pt x="6758" y="15074"/>
                </a:cubicBezTo>
                <a:cubicBezTo>
                  <a:pt x="6781" y="15074"/>
                  <a:pt x="6799" y="15043"/>
                  <a:pt x="6799" y="15005"/>
                </a:cubicBezTo>
                <a:cubicBezTo>
                  <a:pt x="6799" y="14968"/>
                  <a:pt x="6781" y="14937"/>
                  <a:pt x="6758" y="14937"/>
                </a:cubicBezTo>
                <a:close/>
                <a:moveTo>
                  <a:pt x="6965" y="14937"/>
                </a:moveTo>
                <a:cubicBezTo>
                  <a:pt x="6943" y="14937"/>
                  <a:pt x="6924" y="14968"/>
                  <a:pt x="6924" y="15005"/>
                </a:cubicBezTo>
                <a:cubicBezTo>
                  <a:pt x="6924" y="15043"/>
                  <a:pt x="6943" y="15074"/>
                  <a:pt x="6965" y="15074"/>
                </a:cubicBezTo>
                <a:cubicBezTo>
                  <a:pt x="6988" y="15074"/>
                  <a:pt x="7006" y="15043"/>
                  <a:pt x="7006" y="15005"/>
                </a:cubicBezTo>
                <a:cubicBezTo>
                  <a:pt x="7006" y="14968"/>
                  <a:pt x="6988" y="14937"/>
                  <a:pt x="6965" y="14937"/>
                </a:cubicBezTo>
                <a:close/>
                <a:moveTo>
                  <a:pt x="7180" y="14937"/>
                </a:moveTo>
                <a:cubicBezTo>
                  <a:pt x="7158" y="14937"/>
                  <a:pt x="7139" y="14968"/>
                  <a:pt x="7139" y="15005"/>
                </a:cubicBezTo>
                <a:cubicBezTo>
                  <a:pt x="7139" y="15043"/>
                  <a:pt x="7158" y="15074"/>
                  <a:pt x="7180" y="15074"/>
                </a:cubicBezTo>
                <a:cubicBezTo>
                  <a:pt x="7203" y="15074"/>
                  <a:pt x="7221" y="15043"/>
                  <a:pt x="7221" y="15005"/>
                </a:cubicBezTo>
                <a:cubicBezTo>
                  <a:pt x="7221" y="14968"/>
                  <a:pt x="7203" y="14937"/>
                  <a:pt x="7180" y="14937"/>
                </a:cubicBezTo>
                <a:close/>
                <a:moveTo>
                  <a:pt x="7388" y="14937"/>
                </a:moveTo>
                <a:cubicBezTo>
                  <a:pt x="7365" y="14937"/>
                  <a:pt x="7347" y="14968"/>
                  <a:pt x="7347" y="15005"/>
                </a:cubicBezTo>
                <a:cubicBezTo>
                  <a:pt x="7347" y="15043"/>
                  <a:pt x="7365" y="15074"/>
                  <a:pt x="7388" y="15074"/>
                </a:cubicBezTo>
                <a:cubicBezTo>
                  <a:pt x="7410" y="15074"/>
                  <a:pt x="7429" y="15043"/>
                  <a:pt x="7429" y="15005"/>
                </a:cubicBezTo>
                <a:cubicBezTo>
                  <a:pt x="7429" y="14968"/>
                  <a:pt x="7410" y="14937"/>
                  <a:pt x="7388" y="14937"/>
                </a:cubicBezTo>
                <a:close/>
                <a:moveTo>
                  <a:pt x="7595" y="14937"/>
                </a:moveTo>
                <a:cubicBezTo>
                  <a:pt x="7572" y="14937"/>
                  <a:pt x="7554" y="14968"/>
                  <a:pt x="7554" y="15005"/>
                </a:cubicBezTo>
                <a:cubicBezTo>
                  <a:pt x="7554" y="15043"/>
                  <a:pt x="7572" y="15074"/>
                  <a:pt x="7595" y="15074"/>
                </a:cubicBezTo>
                <a:cubicBezTo>
                  <a:pt x="7618" y="15074"/>
                  <a:pt x="7636" y="15043"/>
                  <a:pt x="7636" y="15005"/>
                </a:cubicBezTo>
                <a:cubicBezTo>
                  <a:pt x="7636" y="14968"/>
                  <a:pt x="7618" y="14937"/>
                  <a:pt x="7595" y="14937"/>
                </a:cubicBezTo>
                <a:close/>
                <a:moveTo>
                  <a:pt x="7810" y="14937"/>
                </a:moveTo>
                <a:cubicBezTo>
                  <a:pt x="7787" y="14937"/>
                  <a:pt x="7769" y="14968"/>
                  <a:pt x="7769" y="15005"/>
                </a:cubicBezTo>
                <a:cubicBezTo>
                  <a:pt x="7769" y="15043"/>
                  <a:pt x="7787" y="15074"/>
                  <a:pt x="7810" y="15074"/>
                </a:cubicBezTo>
                <a:cubicBezTo>
                  <a:pt x="7833" y="15074"/>
                  <a:pt x="7851" y="15043"/>
                  <a:pt x="7851" y="15005"/>
                </a:cubicBezTo>
                <a:cubicBezTo>
                  <a:pt x="7851" y="14968"/>
                  <a:pt x="7833" y="14937"/>
                  <a:pt x="7810" y="14937"/>
                </a:cubicBezTo>
                <a:close/>
                <a:moveTo>
                  <a:pt x="8003" y="14937"/>
                </a:moveTo>
                <a:cubicBezTo>
                  <a:pt x="7988" y="14946"/>
                  <a:pt x="7976" y="14971"/>
                  <a:pt x="7976" y="15001"/>
                </a:cubicBezTo>
                <a:cubicBezTo>
                  <a:pt x="7976" y="15018"/>
                  <a:pt x="7980" y="15033"/>
                  <a:pt x="7986" y="15045"/>
                </a:cubicBezTo>
                <a:cubicBezTo>
                  <a:pt x="7989" y="15031"/>
                  <a:pt x="7992" y="15016"/>
                  <a:pt x="7995" y="15001"/>
                </a:cubicBezTo>
                <a:cubicBezTo>
                  <a:pt x="7998" y="14981"/>
                  <a:pt x="8001" y="14960"/>
                  <a:pt x="8003" y="14937"/>
                </a:cubicBezTo>
                <a:close/>
                <a:moveTo>
                  <a:pt x="10957" y="14937"/>
                </a:moveTo>
                <a:cubicBezTo>
                  <a:pt x="10935" y="14937"/>
                  <a:pt x="10916" y="14968"/>
                  <a:pt x="10916" y="15005"/>
                </a:cubicBezTo>
                <a:cubicBezTo>
                  <a:pt x="10916" y="15043"/>
                  <a:pt x="10935" y="15074"/>
                  <a:pt x="10957" y="15074"/>
                </a:cubicBezTo>
                <a:cubicBezTo>
                  <a:pt x="10980" y="15074"/>
                  <a:pt x="10998" y="15043"/>
                  <a:pt x="10998" y="15005"/>
                </a:cubicBezTo>
                <a:cubicBezTo>
                  <a:pt x="10998" y="14968"/>
                  <a:pt x="10980" y="14937"/>
                  <a:pt x="10957" y="14937"/>
                </a:cubicBezTo>
                <a:close/>
                <a:moveTo>
                  <a:pt x="11165" y="14937"/>
                </a:moveTo>
                <a:cubicBezTo>
                  <a:pt x="11142" y="14937"/>
                  <a:pt x="11124" y="14968"/>
                  <a:pt x="11124" y="15005"/>
                </a:cubicBezTo>
                <a:cubicBezTo>
                  <a:pt x="11124" y="15043"/>
                  <a:pt x="11142" y="15074"/>
                  <a:pt x="11165" y="15074"/>
                </a:cubicBezTo>
                <a:cubicBezTo>
                  <a:pt x="11187" y="15074"/>
                  <a:pt x="11206" y="15043"/>
                  <a:pt x="11206" y="15005"/>
                </a:cubicBezTo>
                <a:cubicBezTo>
                  <a:pt x="11206" y="14968"/>
                  <a:pt x="11187" y="14937"/>
                  <a:pt x="11165" y="14937"/>
                </a:cubicBezTo>
                <a:close/>
                <a:moveTo>
                  <a:pt x="11380" y="14937"/>
                </a:moveTo>
                <a:cubicBezTo>
                  <a:pt x="11357" y="14937"/>
                  <a:pt x="11339" y="14968"/>
                  <a:pt x="11339" y="15005"/>
                </a:cubicBezTo>
                <a:cubicBezTo>
                  <a:pt x="11339" y="15043"/>
                  <a:pt x="11357" y="15074"/>
                  <a:pt x="11380" y="15074"/>
                </a:cubicBezTo>
                <a:cubicBezTo>
                  <a:pt x="11402" y="15074"/>
                  <a:pt x="11421" y="15043"/>
                  <a:pt x="11421" y="15005"/>
                </a:cubicBezTo>
                <a:cubicBezTo>
                  <a:pt x="11421" y="14968"/>
                  <a:pt x="11402" y="14937"/>
                  <a:pt x="11380" y="14937"/>
                </a:cubicBezTo>
                <a:close/>
                <a:moveTo>
                  <a:pt x="11587" y="14937"/>
                </a:moveTo>
                <a:cubicBezTo>
                  <a:pt x="11564" y="14937"/>
                  <a:pt x="11546" y="14968"/>
                  <a:pt x="11546" y="15005"/>
                </a:cubicBezTo>
                <a:cubicBezTo>
                  <a:pt x="11546" y="15043"/>
                  <a:pt x="11564" y="15074"/>
                  <a:pt x="11587" y="15074"/>
                </a:cubicBezTo>
                <a:cubicBezTo>
                  <a:pt x="11610" y="15074"/>
                  <a:pt x="11628" y="15043"/>
                  <a:pt x="11628" y="15005"/>
                </a:cubicBezTo>
                <a:cubicBezTo>
                  <a:pt x="11628" y="14968"/>
                  <a:pt x="11610" y="14937"/>
                  <a:pt x="11587" y="14937"/>
                </a:cubicBezTo>
                <a:close/>
                <a:moveTo>
                  <a:pt x="11794" y="14937"/>
                </a:moveTo>
                <a:cubicBezTo>
                  <a:pt x="11771" y="14937"/>
                  <a:pt x="11753" y="14968"/>
                  <a:pt x="11753" y="15005"/>
                </a:cubicBezTo>
                <a:cubicBezTo>
                  <a:pt x="11753" y="15043"/>
                  <a:pt x="11771" y="15074"/>
                  <a:pt x="11794" y="15074"/>
                </a:cubicBezTo>
                <a:cubicBezTo>
                  <a:pt x="11817" y="15074"/>
                  <a:pt x="11835" y="15043"/>
                  <a:pt x="11835" y="15005"/>
                </a:cubicBezTo>
                <a:cubicBezTo>
                  <a:pt x="11835" y="14968"/>
                  <a:pt x="11817" y="14937"/>
                  <a:pt x="11794" y="14937"/>
                </a:cubicBezTo>
                <a:close/>
                <a:moveTo>
                  <a:pt x="12009" y="14937"/>
                </a:moveTo>
                <a:cubicBezTo>
                  <a:pt x="11986" y="14937"/>
                  <a:pt x="11968" y="14968"/>
                  <a:pt x="11968" y="15005"/>
                </a:cubicBezTo>
                <a:cubicBezTo>
                  <a:pt x="11968" y="15043"/>
                  <a:pt x="11986" y="15074"/>
                  <a:pt x="12009" y="15074"/>
                </a:cubicBezTo>
                <a:cubicBezTo>
                  <a:pt x="12032" y="15074"/>
                  <a:pt x="12050" y="15043"/>
                  <a:pt x="12050" y="15005"/>
                </a:cubicBezTo>
                <a:cubicBezTo>
                  <a:pt x="12050" y="14968"/>
                  <a:pt x="12032" y="14937"/>
                  <a:pt x="12009" y="14937"/>
                </a:cubicBezTo>
                <a:close/>
                <a:moveTo>
                  <a:pt x="12216" y="14937"/>
                </a:moveTo>
                <a:cubicBezTo>
                  <a:pt x="12194" y="14937"/>
                  <a:pt x="12175" y="14968"/>
                  <a:pt x="12175" y="15005"/>
                </a:cubicBezTo>
                <a:cubicBezTo>
                  <a:pt x="12175" y="15043"/>
                  <a:pt x="12194" y="15074"/>
                  <a:pt x="12216" y="15074"/>
                </a:cubicBezTo>
                <a:cubicBezTo>
                  <a:pt x="12239" y="15074"/>
                  <a:pt x="12257" y="15043"/>
                  <a:pt x="12257" y="15005"/>
                </a:cubicBezTo>
                <a:cubicBezTo>
                  <a:pt x="12257" y="14968"/>
                  <a:pt x="12239" y="14937"/>
                  <a:pt x="12216" y="14937"/>
                </a:cubicBezTo>
                <a:close/>
                <a:moveTo>
                  <a:pt x="12424" y="14937"/>
                </a:moveTo>
                <a:cubicBezTo>
                  <a:pt x="12401" y="14937"/>
                  <a:pt x="12383" y="14968"/>
                  <a:pt x="12383" y="15005"/>
                </a:cubicBezTo>
                <a:cubicBezTo>
                  <a:pt x="12383" y="15043"/>
                  <a:pt x="12401" y="15074"/>
                  <a:pt x="12424" y="15074"/>
                </a:cubicBezTo>
                <a:cubicBezTo>
                  <a:pt x="12446" y="15074"/>
                  <a:pt x="12465" y="15043"/>
                  <a:pt x="12465" y="15005"/>
                </a:cubicBezTo>
                <a:cubicBezTo>
                  <a:pt x="12465" y="14968"/>
                  <a:pt x="12446" y="14937"/>
                  <a:pt x="12424" y="14937"/>
                </a:cubicBezTo>
                <a:close/>
                <a:moveTo>
                  <a:pt x="17043" y="14937"/>
                </a:moveTo>
                <a:cubicBezTo>
                  <a:pt x="17030" y="14937"/>
                  <a:pt x="17019" y="14947"/>
                  <a:pt x="17012" y="14962"/>
                </a:cubicBezTo>
                <a:cubicBezTo>
                  <a:pt x="17022" y="14967"/>
                  <a:pt x="17033" y="14973"/>
                  <a:pt x="17043" y="14981"/>
                </a:cubicBezTo>
                <a:cubicBezTo>
                  <a:pt x="17048" y="14984"/>
                  <a:pt x="17054" y="14988"/>
                  <a:pt x="17059" y="14992"/>
                </a:cubicBezTo>
                <a:cubicBezTo>
                  <a:pt x="17057" y="14979"/>
                  <a:pt x="17053" y="14949"/>
                  <a:pt x="17059" y="14949"/>
                </a:cubicBezTo>
                <a:cubicBezTo>
                  <a:pt x="17062" y="14949"/>
                  <a:pt x="17065" y="14949"/>
                  <a:pt x="17067" y="14950"/>
                </a:cubicBezTo>
                <a:cubicBezTo>
                  <a:pt x="17060" y="14942"/>
                  <a:pt x="17052" y="14937"/>
                  <a:pt x="17043" y="14937"/>
                </a:cubicBezTo>
                <a:close/>
                <a:moveTo>
                  <a:pt x="17457" y="14937"/>
                </a:moveTo>
                <a:cubicBezTo>
                  <a:pt x="17440" y="14945"/>
                  <a:pt x="17426" y="14971"/>
                  <a:pt x="17426" y="15002"/>
                </a:cubicBezTo>
                <a:cubicBezTo>
                  <a:pt x="17429" y="15002"/>
                  <a:pt x="17432" y="15002"/>
                  <a:pt x="17435" y="15002"/>
                </a:cubicBezTo>
                <a:lnTo>
                  <a:pt x="17467" y="15002"/>
                </a:lnTo>
                <a:lnTo>
                  <a:pt x="17508" y="15002"/>
                </a:lnTo>
                <a:cubicBezTo>
                  <a:pt x="17508" y="14985"/>
                  <a:pt x="17504" y="14969"/>
                  <a:pt x="17497" y="14957"/>
                </a:cubicBezTo>
                <a:cubicBezTo>
                  <a:pt x="17487" y="14954"/>
                  <a:pt x="17477" y="14948"/>
                  <a:pt x="17467" y="14942"/>
                </a:cubicBezTo>
                <a:cubicBezTo>
                  <a:pt x="17464" y="14940"/>
                  <a:pt x="17461" y="14939"/>
                  <a:pt x="17457" y="14937"/>
                </a:cubicBezTo>
                <a:close/>
                <a:moveTo>
                  <a:pt x="18726" y="14937"/>
                </a:moveTo>
                <a:cubicBezTo>
                  <a:pt x="18704" y="14937"/>
                  <a:pt x="18685" y="14968"/>
                  <a:pt x="18685" y="15005"/>
                </a:cubicBezTo>
                <a:cubicBezTo>
                  <a:pt x="18685" y="15010"/>
                  <a:pt x="18686" y="15015"/>
                  <a:pt x="18686" y="15019"/>
                </a:cubicBezTo>
                <a:cubicBezTo>
                  <a:pt x="18696" y="15031"/>
                  <a:pt x="18707" y="15039"/>
                  <a:pt x="18720" y="15039"/>
                </a:cubicBezTo>
                <a:lnTo>
                  <a:pt x="18726" y="15039"/>
                </a:lnTo>
                <a:lnTo>
                  <a:pt x="18762" y="15039"/>
                </a:lnTo>
                <a:cubicBezTo>
                  <a:pt x="18765" y="15029"/>
                  <a:pt x="18767" y="15018"/>
                  <a:pt x="18767" y="15005"/>
                </a:cubicBezTo>
                <a:cubicBezTo>
                  <a:pt x="18767" y="14968"/>
                  <a:pt x="18749" y="14937"/>
                  <a:pt x="18726" y="14937"/>
                </a:cubicBezTo>
                <a:close/>
                <a:moveTo>
                  <a:pt x="17275" y="14950"/>
                </a:moveTo>
                <a:cubicBezTo>
                  <a:pt x="17275" y="14957"/>
                  <a:pt x="17274" y="14964"/>
                  <a:pt x="17274" y="14971"/>
                </a:cubicBezTo>
                <a:cubicBezTo>
                  <a:pt x="17267" y="14966"/>
                  <a:pt x="17261" y="14961"/>
                  <a:pt x="17252" y="14958"/>
                </a:cubicBezTo>
                <a:cubicBezTo>
                  <a:pt x="17247" y="14956"/>
                  <a:pt x="17241" y="14955"/>
                  <a:pt x="17233" y="14955"/>
                </a:cubicBezTo>
                <a:cubicBezTo>
                  <a:pt x="17231" y="14955"/>
                  <a:pt x="17228" y="14955"/>
                  <a:pt x="17226" y="14955"/>
                </a:cubicBezTo>
                <a:cubicBezTo>
                  <a:pt x="17217" y="14967"/>
                  <a:pt x="17211" y="14985"/>
                  <a:pt x="17211" y="15006"/>
                </a:cubicBezTo>
                <a:cubicBezTo>
                  <a:pt x="17211" y="15010"/>
                  <a:pt x="17212" y="15015"/>
                  <a:pt x="17212" y="15019"/>
                </a:cubicBezTo>
                <a:cubicBezTo>
                  <a:pt x="17221" y="15024"/>
                  <a:pt x="17231" y="15027"/>
                  <a:pt x="17240" y="15027"/>
                </a:cubicBezTo>
                <a:cubicBezTo>
                  <a:pt x="17245" y="15027"/>
                  <a:pt x="17249" y="15026"/>
                  <a:pt x="17252" y="15023"/>
                </a:cubicBezTo>
                <a:cubicBezTo>
                  <a:pt x="17259" y="15020"/>
                  <a:pt x="17265" y="15013"/>
                  <a:pt x="17271" y="15006"/>
                </a:cubicBezTo>
                <a:cubicBezTo>
                  <a:pt x="17277" y="14999"/>
                  <a:pt x="17283" y="14991"/>
                  <a:pt x="17291" y="14985"/>
                </a:cubicBezTo>
                <a:cubicBezTo>
                  <a:pt x="17288" y="14970"/>
                  <a:pt x="17283" y="14958"/>
                  <a:pt x="17275" y="14950"/>
                </a:cubicBezTo>
                <a:close/>
                <a:moveTo>
                  <a:pt x="19113" y="14950"/>
                </a:moveTo>
                <a:cubicBezTo>
                  <a:pt x="19105" y="14962"/>
                  <a:pt x="19100" y="14980"/>
                  <a:pt x="19100" y="15000"/>
                </a:cubicBezTo>
                <a:cubicBezTo>
                  <a:pt x="19100" y="15038"/>
                  <a:pt x="19118" y="15069"/>
                  <a:pt x="19141" y="15069"/>
                </a:cubicBezTo>
                <a:cubicBezTo>
                  <a:pt x="19156" y="15069"/>
                  <a:pt x="19168" y="15055"/>
                  <a:pt x="19176" y="15036"/>
                </a:cubicBezTo>
                <a:cubicBezTo>
                  <a:pt x="19174" y="15032"/>
                  <a:pt x="19172" y="15029"/>
                  <a:pt x="19170" y="15029"/>
                </a:cubicBezTo>
                <a:cubicBezTo>
                  <a:pt x="19162" y="15029"/>
                  <a:pt x="19150" y="15023"/>
                  <a:pt x="19141" y="15013"/>
                </a:cubicBezTo>
                <a:cubicBezTo>
                  <a:pt x="19137" y="15009"/>
                  <a:pt x="19133" y="15005"/>
                  <a:pt x="19130" y="15000"/>
                </a:cubicBezTo>
                <a:cubicBezTo>
                  <a:pt x="19127" y="14996"/>
                  <a:pt x="19125" y="14992"/>
                  <a:pt x="19123" y="14987"/>
                </a:cubicBezTo>
                <a:cubicBezTo>
                  <a:pt x="19119" y="14973"/>
                  <a:pt x="19116" y="14961"/>
                  <a:pt x="19113" y="14950"/>
                </a:cubicBezTo>
                <a:close/>
                <a:moveTo>
                  <a:pt x="17713" y="14975"/>
                </a:moveTo>
                <a:cubicBezTo>
                  <a:pt x="17703" y="14982"/>
                  <a:pt x="17695" y="14990"/>
                  <a:pt x="17690" y="14999"/>
                </a:cubicBezTo>
                <a:cubicBezTo>
                  <a:pt x="17690" y="15001"/>
                  <a:pt x="17689" y="15002"/>
                  <a:pt x="17689" y="15004"/>
                </a:cubicBezTo>
                <a:cubicBezTo>
                  <a:pt x="17686" y="15014"/>
                  <a:pt x="17685" y="15034"/>
                  <a:pt x="17680" y="15038"/>
                </a:cubicBezTo>
                <a:cubicBezTo>
                  <a:pt x="17678" y="15039"/>
                  <a:pt x="17677" y="15039"/>
                  <a:pt x="17676" y="15040"/>
                </a:cubicBezTo>
                <a:cubicBezTo>
                  <a:pt x="17667" y="15045"/>
                  <a:pt x="17658" y="15049"/>
                  <a:pt x="17649" y="15055"/>
                </a:cubicBezTo>
                <a:cubicBezTo>
                  <a:pt x="17656" y="15065"/>
                  <a:pt x="17666" y="15072"/>
                  <a:pt x="17676" y="15072"/>
                </a:cubicBezTo>
                <a:cubicBezTo>
                  <a:pt x="17699" y="15072"/>
                  <a:pt x="17717" y="15042"/>
                  <a:pt x="17717" y="15004"/>
                </a:cubicBezTo>
                <a:cubicBezTo>
                  <a:pt x="17717" y="14994"/>
                  <a:pt x="17716" y="14984"/>
                  <a:pt x="17713" y="14975"/>
                </a:cubicBezTo>
                <a:close/>
                <a:moveTo>
                  <a:pt x="5392" y="15103"/>
                </a:moveTo>
                <a:cubicBezTo>
                  <a:pt x="5369" y="15103"/>
                  <a:pt x="5351" y="15134"/>
                  <a:pt x="5351" y="15172"/>
                </a:cubicBezTo>
                <a:cubicBezTo>
                  <a:pt x="5351" y="15174"/>
                  <a:pt x="5351" y="15177"/>
                  <a:pt x="5351" y="15179"/>
                </a:cubicBezTo>
                <a:cubicBezTo>
                  <a:pt x="5352" y="15186"/>
                  <a:pt x="5353" y="15193"/>
                  <a:pt x="5355" y="15200"/>
                </a:cubicBezTo>
                <a:cubicBezTo>
                  <a:pt x="5361" y="15224"/>
                  <a:pt x="5375" y="15240"/>
                  <a:pt x="5392" y="15240"/>
                </a:cubicBezTo>
                <a:cubicBezTo>
                  <a:pt x="5414" y="15240"/>
                  <a:pt x="5433" y="15210"/>
                  <a:pt x="5433" y="15172"/>
                </a:cubicBezTo>
                <a:cubicBezTo>
                  <a:pt x="5433" y="15134"/>
                  <a:pt x="5414" y="15103"/>
                  <a:pt x="5392" y="15103"/>
                </a:cubicBezTo>
                <a:close/>
                <a:moveTo>
                  <a:pt x="5607" y="15103"/>
                </a:moveTo>
                <a:cubicBezTo>
                  <a:pt x="5584" y="15103"/>
                  <a:pt x="5566" y="15134"/>
                  <a:pt x="5566" y="15172"/>
                </a:cubicBezTo>
                <a:cubicBezTo>
                  <a:pt x="5566" y="15210"/>
                  <a:pt x="5584" y="15240"/>
                  <a:pt x="5607" y="15240"/>
                </a:cubicBezTo>
                <a:cubicBezTo>
                  <a:pt x="5629" y="15240"/>
                  <a:pt x="5648" y="15210"/>
                  <a:pt x="5648" y="15172"/>
                </a:cubicBezTo>
                <a:cubicBezTo>
                  <a:pt x="5648" y="15134"/>
                  <a:pt x="5629" y="15103"/>
                  <a:pt x="5607" y="15103"/>
                </a:cubicBezTo>
                <a:close/>
                <a:moveTo>
                  <a:pt x="5814" y="15103"/>
                </a:moveTo>
                <a:cubicBezTo>
                  <a:pt x="5791" y="15103"/>
                  <a:pt x="5773" y="15134"/>
                  <a:pt x="5773" y="15172"/>
                </a:cubicBezTo>
                <a:cubicBezTo>
                  <a:pt x="5773" y="15210"/>
                  <a:pt x="5791" y="15240"/>
                  <a:pt x="5814" y="15240"/>
                </a:cubicBezTo>
                <a:cubicBezTo>
                  <a:pt x="5837" y="15240"/>
                  <a:pt x="5855" y="15210"/>
                  <a:pt x="5855" y="15172"/>
                </a:cubicBezTo>
                <a:cubicBezTo>
                  <a:pt x="5855" y="15134"/>
                  <a:pt x="5837" y="15103"/>
                  <a:pt x="5814" y="15103"/>
                </a:cubicBezTo>
                <a:close/>
                <a:moveTo>
                  <a:pt x="6021" y="15103"/>
                </a:moveTo>
                <a:cubicBezTo>
                  <a:pt x="5999" y="15103"/>
                  <a:pt x="5980" y="15134"/>
                  <a:pt x="5980" y="15172"/>
                </a:cubicBezTo>
                <a:cubicBezTo>
                  <a:pt x="5980" y="15210"/>
                  <a:pt x="5999" y="15240"/>
                  <a:pt x="6021" y="15240"/>
                </a:cubicBezTo>
                <a:cubicBezTo>
                  <a:pt x="6044" y="15240"/>
                  <a:pt x="6062" y="15210"/>
                  <a:pt x="6062" y="15172"/>
                </a:cubicBezTo>
                <a:cubicBezTo>
                  <a:pt x="6062" y="15134"/>
                  <a:pt x="6044" y="15103"/>
                  <a:pt x="6021" y="15103"/>
                </a:cubicBezTo>
                <a:close/>
                <a:moveTo>
                  <a:pt x="6236" y="15103"/>
                </a:moveTo>
                <a:cubicBezTo>
                  <a:pt x="6214" y="15103"/>
                  <a:pt x="6195" y="15134"/>
                  <a:pt x="6195" y="15172"/>
                </a:cubicBezTo>
                <a:cubicBezTo>
                  <a:pt x="6195" y="15210"/>
                  <a:pt x="6214" y="15240"/>
                  <a:pt x="6236" y="15240"/>
                </a:cubicBezTo>
                <a:cubicBezTo>
                  <a:pt x="6259" y="15240"/>
                  <a:pt x="6277" y="15210"/>
                  <a:pt x="6277" y="15172"/>
                </a:cubicBezTo>
                <a:cubicBezTo>
                  <a:pt x="6277" y="15134"/>
                  <a:pt x="6259" y="15103"/>
                  <a:pt x="6236" y="15103"/>
                </a:cubicBezTo>
                <a:close/>
                <a:moveTo>
                  <a:pt x="6443" y="15103"/>
                </a:moveTo>
                <a:cubicBezTo>
                  <a:pt x="6421" y="15103"/>
                  <a:pt x="6402" y="15134"/>
                  <a:pt x="6402" y="15172"/>
                </a:cubicBezTo>
                <a:cubicBezTo>
                  <a:pt x="6402" y="15210"/>
                  <a:pt x="6421" y="15240"/>
                  <a:pt x="6443" y="15240"/>
                </a:cubicBezTo>
                <a:cubicBezTo>
                  <a:pt x="6466" y="15240"/>
                  <a:pt x="6484" y="15210"/>
                  <a:pt x="6484" y="15172"/>
                </a:cubicBezTo>
                <a:cubicBezTo>
                  <a:pt x="6484" y="15134"/>
                  <a:pt x="6466" y="15103"/>
                  <a:pt x="6443" y="15103"/>
                </a:cubicBezTo>
                <a:close/>
                <a:moveTo>
                  <a:pt x="6651" y="15103"/>
                </a:moveTo>
                <a:cubicBezTo>
                  <a:pt x="6628" y="15103"/>
                  <a:pt x="6610" y="15134"/>
                  <a:pt x="6610" y="15172"/>
                </a:cubicBezTo>
                <a:cubicBezTo>
                  <a:pt x="6610" y="15210"/>
                  <a:pt x="6628" y="15240"/>
                  <a:pt x="6651" y="15240"/>
                </a:cubicBezTo>
                <a:cubicBezTo>
                  <a:pt x="6673" y="15240"/>
                  <a:pt x="6692" y="15210"/>
                  <a:pt x="6692" y="15172"/>
                </a:cubicBezTo>
                <a:cubicBezTo>
                  <a:pt x="6692" y="15134"/>
                  <a:pt x="6673" y="15103"/>
                  <a:pt x="6651" y="15103"/>
                </a:cubicBezTo>
                <a:close/>
                <a:moveTo>
                  <a:pt x="6866" y="15103"/>
                </a:moveTo>
                <a:cubicBezTo>
                  <a:pt x="6843" y="15103"/>
                  <a:pt x="6825" y="15134"/>
                  <a:pt x="6825" y="15172"/>
                </a:cubicBezTo>
                <a:cubicBezTo>
                  <a:pt x="6825" y="15210"/>
                  <a:pt x="6843" y="15240"/>
                  <a:pt x="6866" y="15240"/>
                </a:cubicBezTo>
                <a:cubicBezTo>
                  <a:pt x="6888" y="15240"/>
                  <a:pt x="6907" y="15210"/>
                  <a:pt x="6907" y="15172"/>
                </a:cubicBezTo>
                <a:cubicBezTo>
                  <a:pt x="6907" y="15134"/>
                  <a:pt x="6888" y="15103"/>
                  <a:pt x="6866" y="15103"/>
                </a:cubicBezTo>
                <a:close/>
                <a:moveTo>
                  <a:pt x="7073" y="15103"/>
                </a:moveTo>
                <a:cubicBezTo>
                  <a:pt x="7050" y="15103"/>
                  <a:pt x="7032" y="15134"/>
                  <a:pt x="7032" y="15172"/>
                </a:cubicBezTo>
                <a:cubicBezTo>
                  <a:pt x="7032" y="15210"/>
                  <a:pt x="7050" y="15240"/>
                  <a:pt x="7073" y="15240"/>
                </a:cubicBezTo>
                <a:cubicBezTo>
                  <a:pt x="7096" y="15240"/>
                  <a:pt x="7114" y="15210"/>
                  <a:pt x="7114" y="15172"/>
                </a:cubicBezTo>
                <a:cubicBezTo>
                  <a:pt x="7114" y="15134"/>
                  <a:pt x="7096" y="15103"/>
                  <a:pt x="7073" y="15103"/>
                </a:cubicBezTo>
                <a:close/>
                <a:moveTo>
                  <a:pt x="7280" y="15103"/>
                </a:moveTo>
                <a:cubicBezTo>
                  <a:pt x="7258" y="15103"/>
                  <a:pt x="7239" y="15134"/>
                  <a:pt x="7239" y="15172"/>
                </a:cubicBezTo>
                <a:cubicBezTo>
                  <a:pt x="7239" y="15210"/>
                  <a:pt x="7258" y="15240"/>
                  <a:pt x="7280" y="15240"/>
                </a:cubicBezTo>
                <a:cubicBezTo>
                  <a:pt x="7303" y="15240"/>
                  <a:pt x="7321" y="15210"/>
                  <a:pt x="7321" y="15172"/>
                </a:cubicBezTo>
                <a:cubicBezTo>
                  <a:pt x="7321" y="15134"/>
                  <a:pt x="7303" y="15103"/>
                  <a:pt x="7280" y="15103"/>
                </a:cubicBezTo>
                <a:close/>
                <a:moveTo>
                  <a:pt x="7495" y="15103"/>
                </a:moveTo>
                <a:cubicBezTo>
                  <a:pt x="7473" y="15103"/>
                  <a:pt x="7454" y="15134"/>
                  <a:pt x="7454" y="15172"/>
                </a:cubicBezTo>
                <a:cubicBezTo>
                  <a:pt x="7454" y="15210"/>
                  <a:pt x="7473" y="15240"/>
                  <a:pt x="7495" y="15240"/>
                </a:cubicBezTo>
                <a:cubicBezTo>
                  <a:pt x="7518" y="15240"/>
                  <a:pt x="7536" y="15210"/>
                  <a:pt x="7536" y="15172"/>
                </a:cubicBezTo>
                <a:cubicBezTo>
                  <a:pt x="7536" y="15134"/>
                  <a:pt x="7518" y="15103"/>
                  <a:pt x="7495" y="15103"/>
                </a:cubicBezTo>
                <a:close/>
                <a:moveTo>
                  <a:pt x="7702" y="15103"/>
                </a:moveTo>
                <a:cubicBezTo>
                  <a:pt x="7680" y="15103"/>
                  <a:pt x="7661" y="15134"/>
                  <a:pt x="7661" y="15172"/>
                </a:cubicBezTo>
                <a:cubicBezTo>
                  <a:pt x="7661" y="15210"/>
                  <a:pt x="7680" y="15240"/>
                  <a:pt x="7702" y="15240"/>
                </a:cubicBezTo>
                <a:cubicBezTo>
                  <a:pt x="7725" y="15240"/>
                  <a:pt x="7743" y="15210"/>
                  <a:pt x="7743" y="15172"/>
                </a:cubicBezTo>
                <a:cubicBezTo>
                  <a:pt x="7743" y="15134"/>
                  <a:pt x="7725" y="15103"/>
                  <a:pt x="7702" y="15103"/>
                </a:cubicBezTo>
                <a:close/>
                <a:moveTo>
                  <a:pt x="7910" y="15103"/>
                </a:moveTo>
                <a:cubicBezTo>
                  <a:pt x="7887" y="15103"/>
                  <a:pt x="7869" y="15134"/>
                  <a:pt x="7869" y="15172"/>
                </a:cubicBezTo>
                <a:cubicBezTo>
                  <a:pt x="7869" y="15210"/>
                  <a:pt x="7887" y="15240"/>
                  <a:pt x="7910" y="15240"/>
                </a:cubicBezTo>
                <a:cubicBezTo>
                  <a:pt x="7911" y="15240"/>
                  <a:pt x="7912" y="15240"/>
                  <a:pt x="7914" y="15239"/>
                </a:cubicBezTo>
                <a:cubicBezTo>
                  <a:pt x="7926" y="15211"/>
                  <a:pt x="7938" y="15184"/>
                  <a:pt x="7949" y="15154"/>
                </a:cubicBezTo>
                <a:cubicBezTo>
                  <a:pt x="7944" y="15125"/>
                  <a:pt x="7929" y="15103"/>
                  <a:pt x="7910" y="15103"/>
                </a:cubicBezTo>
                <a:close/>
                <a:moveTo>
                  <a:pt x="11065" y="15103"/>
                </a:moveTo>
                <a:cubicBezTo>
                  <a:pt x="11042" y="15103"/>
                  <a:pt x="11024" y="15134"/>
                  <a:pt x="11024" y="15172"/>
                </a:cubicBezTo>
                <a:cubicBezTo>
                  <a:pt x="11024" y="15210"/>
                  <a:pt x="11042" y="15240"/>
                  <a:pt x="11065" y="15240"/>
                </a:cubicBezTo>
                <a:cubicBezTo>
                  <a:pt x="11087" y="15240"/>
                  <a:pt x="11106" y="15210"/>
                  <a:pt x="11106" y="15172"/>
                </a:cubicBezTo>
                <a:cubicBezTo>
                  <a:pt x="11106" y="15134"/>
                  <a:pt x="11087" y="15103"/>
                  <a:pt x="11065" y="15103"/>
                </a:cubicBezTo>
                <a:close/>
                <a:moveTo>
                  <a:pt x="11272" y="15103"/>
                </a:moveTo>
                <a:cubicBezTo>
                  <a:pt x="11249" y="15103"/>
                  <a:pt x="11231" y="15134"/>
                  <a:pt x="11231" y="15172"/>
                </a:cubicBezTo>
                <a:cubicBezTo>
                  <a:pt x="11231" y="15210"/>
                  <a:pt x="11249" y="15240"/>
                  <a:pt x="11272" y="15240"/>
                </a:cubicBezTo>
                <a:cubicBezTo>
                  <a:pt x="11295" y="15240"/>
                  <a:pt x="11313" y="15210"/>
                  <a:pt x="11313" y="15172"/>
                </a:cubicBezTo>
                <a:cubicBezTo>
                  <a:pt x="11313" y="15134"/>
                  <a:pt x="11295" y="15103"/>
                  <a:pt x="11272" y="15103"/>
                </a:cubicBezTo>
                <a:close/>
                <a:moveTo>
                  <a:pt x="11479" y="15103"/>
                </a:moveTo>
                <a:cubicBezTo>
                  <a:pt x="11457" y="15103"/>
                  <a:pt x="11438" y="15134"/>
                  <a:pt x="11438" y="15172"/>
                </a:cubicBezTo>
                <a:cubicBezTo>
                  <a:pt x="11438" y="15210"/>
                  <a:pt x="11457" y="15240"/>
                  <a:pt x="11479" y="15240"/>
                </a:cubicBezTo>
                <a:cubicBezTo>
                  <a:pt x="11502" y="15240"/>
                  <a:pt x="11520" y="15210"/>
                  <a:pt x="11520" y="15172"/>
                </a:cubicBezTo>
                <a:cubicBezTo>
                  <a:pt x="11520" y="15134"/>
                  <a:pt x="11502" y="15103"/>
                  <a:pt x="11479" y="15103"/>
                </a:cubicBezTo>
                <a:close/>
                <a:moveTo>
                  <a:pt x="11694" y="15103"/>
                </a:moveTo>
                <a:cubicBezTo>
                  <a:pt x="11672" y="15103"/>
                  <a:pt x="11653" y="15134"/>
                  <a:pt x="11653" y="15172"/>
                </a:cubicBezTo>
                <a:cubicBezTo>
                  <a:pt x="11653" y="15210"/>
                  <a:pt x="11672" y="15240"/>
                  <a:pt x="11694" y="15240"/>
                </a:cubicBezTo>
                <a:cubicBezTo>
                  <a:pt x="11717" y="15240"/>
                  <a:pt x="11735" y="15210"/>
                  <a:pt x="11735" y="15172"/>
                </a:cubicBezTo>
                <a:cubicBezTo>
                  <a:pt x="11735" y="15134"/>
                  <a:pt x="11717" y="15103"/>
                  <a:pt x="11694" y="15103"/>
                </a:cubicBezTo>
                <a:close/>
                <a:moveTo>
                  <a:pt x="11902" y="15103"/>
                </a:moveTo>
                <a:cubicBezTo>
                  <a:pt x="11879" y="15103"/>
                  <a:pt x="11861" y="15134"/>
                  <a:pt x="11861" y="15172"/>
                </a:cubicBezTo>
                <a:cubicBezTo>
                  <a:pt x="11861" y="15210"/>
                  <a:pt x="11879" y="15240"/>
                  <a:pt x="11902" y="15240"/>
                </a:cubicBezTo>
                <a:cubicBezTo>
                  <a:pt x="11924" y="15240"/>
                  <a:pt x="11943" y="15210"/>
                  <a:pt x="11943" y="15172"/>
                </a:cubicBezTo>
                <a:cubicBezTo>
                  <a:pt x="11943" y="15134"/>
                  <a:pt x="11924" y="15103"/>
                  <a:pt x="11902" y="15103"/>
                </a:cubicBezTo>
                <a:close/>
                <a:moveTo>
                  <a:pt x="12109" y="15103"/>
                </a:moveTo>
                <a:cubicBezTo>
                  <a:pt x="12086" y="15103"/>
                  <a:pt x="12068" y="15134"/>
                  <a:pt x="12068" y="15172"/>
                </a:cubicBezTo>
                <a:cubicBezTo>
                  <a:pt x="12068" y="15210"/>
                  <a:pt x="12086" y="15240"/>
                  <a:pt x="12109" y="15240"/>
                </a:cubicBezTo>
                <a:cubicBezTo>
                  <a:pt x="12132" y="15240"/>
                  <a:pt x="12150" y="15210"/>
                  <a:pt x="12150" y="15172"/>
                </a:cubicBezTo>
                <a:cubicBezTo>
                  <a:pt x="12150" y="15134"/>
                  <a:pt x="12132" y="15103"/>
                  <a:pt x="12109" y="15103"/>
                </a:cubicBezTo>
                <a:close/>
                <a:moveTo>
                  <a:pt x="12324" y="15103"/>
                </a:moveTo>
                <a:cubicBezTo>
                  <a:pt x="12301" y="15103"/>
                  <a:pt x="12283" y="15134"/>
                  <a:pt x="12283" y="15172"/>
                </a:cubicBezTo>
                <a:cubicBezTo>
                  <a:pt x="12283" y="15210"/>
                  <a:pt x="12301" y="15240"/>
                  <a:pt x="12324" y="15240"/>
                </a:cubicBezTo>
                <a:cubicBezTo>
                  <a:pt x="12346" y="15240"/>
                  <a:pt x="12365" y="15210"/>
                  <a:pt x="12365" y="15172"/>
                </a:cubicBezTo>
                <a:cubicBezTo>
                  <a:pt x="12365" y="15134"/>
                  <a:pt x="12346" y="15103"/>
                  <a:pt x="12324" y="15103"/>
                </a:cubicBezTo>
                <a:close/>
                <a:moveTo>
                  <a:pt x="17360" y="15103"/>
                </a:moveTo>
                <a:cubicBezTo>
                  <a:pt x="17356" y="15103"/>
                  <a:pt x="17353" y="15104"/>
                  <a:pt x="17349" y="15106"/>
                </a:cubicBezTo>
                <a:cubicBezTo>
                  <a:pt x="17359" y="15116"/>
                  <a:pt x="17373" y="15119"/>
                  <a:pt x="17386" y="15120"/>
                </a:cubicBezTo>
                <a:cubicBezTo>
                  <a:pt x="17379" y="15110"/>
                  <a:pt x="17370" y="15103"/>
                  <a:pt x="17360" y="15103"/>
                </a:cubicBezTo>
                <a:close/>
                <a:moveTo>
                  <a:pt x="19878" y="15103"/>
                </a:moveTo>
                <a:cubicBezTo>
                  <a:pt x="19868" y="15103"/>
                  <a:pt x="19859" y="15109"/>
                  <a:pt x="19852" y="15119"/>
                </a:cubicBezTo>
                <a:cubicBezTo>
                  <a:pt x="19864" y="15135"/>
                  <a:pt x="19883" y="15141"/>
                  <a:pt x="19898" y="15141"/>
                </a:cubicBezTo>
                <a:cubicBezTo>
                  <a:pt x="19901" y="15141"/>
                  <a:pt x="19907" y="15133"/>
                  <a:pt x="19909" y="15133"/>
                </a:cubicBezTo>
                <a:cubicBezTo>
                  <a:pt x="19907" y="15127"/>
                  <a:pt x="19905" y="15123"/>
                  <a:pt x="19902" y="15118"/>
                </a:cubicBezTo>
                <a:cubicBezTo>
                  <a:pt x="19895" y="15109"/>
                  <a:pt x="19887" y="15103"/>
                  <a:pt x="19878" y="15103"/>
                </a:cubicBezTo>
                <a:close/>
                <a:moveTo>
                  <a:pt x="12526" y="15116"/>
                </a:moveTo>
                <a:cubicBezTo>
                  <a:pt x="12506" y="15121"/>
                  <a:pt x="12490" y="15149"/>
                  <a:pt x="12490" y="15184"/>
                </a:cubicBezTo>
                <a:cubicBezTo>
                  <a:pt x="12490" y="15222"/>
                  <a:pt x="12508" y="15252"/>
                  <a:pt x="12531" y="15252"/>
                </a:cubicBezTo>
                <a:cubicBezTo>
                  <a:pt x="12545" y="15252"/>
                  <a:pt x="12557" y="15241"/>
                  <a:pt x="12564" y="15223"/>
                </a:cubicBezTo>
                <a:cubicBezTo>
                  <a:pt x="12559" y="15189"/>
                  <a:pt x="12542" y="15156"/>
                  <a:pt x="12526" y="15116"/>
                </a:cubicBezTo>
                <a:close/>
                <a:moveTo>
                  <a:pt x="19231" y="15116"/>
                </a:moveTo>
                <a:cubicBezTo>
                  <a:pt x="19217" y="15127"/>
                  <a:pt x="19207" y="15151"/>
                  <a:pt x="19207" y="15178"/>
                </a:cubicBezTo>
                <a:cubicBezTo>
                  <a:pt x="19207" y="15181"/>
                  <a:pt x="19207" y="15184"/>
                  <a:pt x="19208" y="15187"/>
                </a:cubicBezTo>
                <a:cubicBezTo>
                  <a:pt x="19219" y="15203"/>
                  <a:pt x="19236" y="15224"/>
                  <a:pt x="19239" y="15224"/>
                </a:cubicBezTo>
                <a:lnTo>
                  <a:pt x="19252" y="15224"/>
                </a:lnTo>
                <a:cubicBezTo>
                  <a:pt x="19252" y="15194"/>
                  <a:pt x="19267" y="15173"/>
                  <a:pt x="19279" y="15156"/>
                </a:cubicBezTo>
                <a:cubicBezTo>
                  <a:pt x="19273" y="15152"/>
                  <a:pt x="19241" y="15160"/>
                  <a:pt x="19237" y="15139"/>
                </a:cubicBezTo>
                <a:cubicBezTo>
                  <a:pt x="19235" y="15132"/>
                  <a:pt x="19233" y="15124"/>
                  <a:pt x="19231" y="15116"/>
                </a:cubicBezTo>
                <a:close/>
                <a:moveTo>
                  <a:pt x="17396" y="15142"/>
                </a:moveTo>
                <a:cubicBezTo>
                  <a:pt x="17399" y="15151"/>
                  <a:pt x="17401" y="15163"/>
                  <a:pt x="17402" y="15175"/>
                </a:cubicBezTo>
                <a:cubicBezTo>
                  <a:pt x="17398" y="15167"/>
                  <a:pt x="17396" y="15153"/>
                  <a:pt x="17396" y="15142"/>
                </a:cubicBezTo>
                <a:close/>
                <a:moveTo>
                  <a:pt x="17603" y="15142"/>
                </a:moveTo>
                <a:cubicBezTo>
                  <a:pt x="17603" y="15144"/>
                  <a:pt x="17603" y="15145"/>
                  <a:pt x="17603" y="15147"/>
                </a:cubicBezTo>
                <a:cubicBezTo>
                  <a:pt x="17603" y="15157"/>
                  <a:pt x="17605" y="15167"/>
                  <a:pt x="17608" y="15175"/>
                </a:cubicBezTo>
                <a:cubicBezTo>
                  <a:pt x="17608" y="15174"/>
                  <a:pt x="17608" y="15174"/>
                  <a:pt x="17608" y="15173"/>
                </a:cubicBezTo>
                <a:cubicBezTo>
                  <a:pt x="17608" y="15162"/>
                  <a:pt x="17606" y="15151"/>
                  <a:pt x="17603" y="15142"/>
                </a:cubicBezTo>
                <a:close/>
                <a:moveTo>
                  <a:pt x="5499" y="15283"/>
                </a:moveTo>
                <a:cubicBezTo>
                  <a:pt x="5477" y="15283"/>
                  <a:pt x="5458" y="15313"/>
                  <a:pt x="5458" y="15351"/>
                </a:cubicBezTo>
                <a:cubicBezTo>
                  <a:pt x="5458" y="15389"/>
                  <a:pt x="5477" y="15419"/>
                  <a:pt x="5499" y="15419"/>
                </a:cubicBezTo>
                <a:cubicBezTo>
                  <a:pt x="5522" y="15419"/>
                  <a:pt x="5540" y="15389"/>
                  <a:pt x="5540" y="15351"/>
                </a:cubicBezTo>
                <a:cubicBezTo>
                  <a:pt x="5540" y="15313"/>
                  <a:pt x="5522" y="15283"/>
                  <a:pt x="5499" y="15283"/>
                </a:cubicBezTo>
                <a:close/>
                <a:moveTo>
                  <a:pt x="5706" y="15283"/>
                </a:moveTo>
                <a:cubicBezTo>
                  <a:pt x="5684" y="15283"/>
                  <a:pt x="5665" y="15313"/>
                  <a:pt x="5665" y="15351"/>
                </a:cubicBezTo>
                <a:cubicBezTo>
                  <a:pt x="5665" y="15389"/>
                  <a:pt x="5684" y="15419"/>
                  <a:pt x="5706" y="15419"/>
                </a:cubicBezTo>
                <a:cubicBezTo>
                  <a:pt x="5729" y="15419"/>
                  <a:pt x="5747" y="15389"/>
                  <a:pt x="5747" y="15351"/>
                </a:cubicBezTo>
                <a:cubicBezTo>
                  <a:pt x="5747" y="15313"/>
                  <a:pt x="5729" y="15283"/>
                  <a:pt x="5706" y="15283"/>
                </a:cubicBezTo>
                <a:close/>
                <a:moveTo>
                  <a:pt x="5921" y="15283"/>
                </a:moveTo>
                <a:cubicBezTo>
                  <a:pt x="5899" y="15283"/>
                  <a:pt x="5880" y="15313"/>
                  <a:pt x="5880" y="15351"/>
                </a:cubicBezTo>
                <a:cubicBezTo>
                  <a:pt x="5880" y="15389"/>
                  <a:pt x="5899" y="15419"/>
                  <a:pt x="5921" y="15419"/>
                </a:cubicBezTo>
                <a:cubicBezTo>
                  <a:pt x="5944" y="15419"/>
                  <a:pt x="5962" y="15389"/>
                  <a:pt x="5962" y="15351"/>
                </a:cubicBezTo>
                <a:cubicBezTo>
                  <a:pt x="5962" y="15313"/>
                  <a:pt x="5944" y="15283"/>
                  <a:pt x="5921" y="15283"/>
                </a:cubicBezTo>
                <a:close/>
                <a:moveTo>
                  <a:pt x="6129" y="15283"/>
                </a:moveTo>
                <a:cubicBezTo>
                  <a:pt x="6106" y="15283"/>
                  <a:pt x="6088" y="15313"/>
                  <a:pt x="6088" y="15351"/>
                </a:cubicBezTo>
                <a:cubicBezTo>
                  <a:pt x="6088" y="15389"/>
                  <a:pt x="6106" y="15419"/>
                  <a:pt x="6129" y="15419"/>
                </a:cubicBezTo>
                <a:cubicBezTo>
                  <a:pt x="6151" y="15419"/>
                  <a:pt x="6170" y="15389"/>
                  <a:pt x="6170" y="15351"/>
                </a:cubicBezTo>
                <a:cubicBezTo>
                  <a:pt x="6170" y="15313"/>
                  <a:pt x="6151" y="15283"/>
                  <a:pt x="6129" y="15283"/>
                </a:cubicBezTo>
                <a:close/>
                <a:moveTo>
                  <a:pt x="6336" y="15283"/>
                </a:moveTo>
                <a:cubicBezTo>
                  <a:pt x="6313" y="15283"/>
                  <a:pt x="6295" y="15313"/>
                  <a:pt x="6295" y="15351"/>
                </a:cubicBezTo>
                <a:cubicBezTo>
                  <a:pt x="6295" y="15389"/>
                  <a:pt x="6313" y="15419"/>
                  <a:pt x="6336" y="15419"/>
                </a:cubicBezTo>
                <a:cubicBezTo>
                  <a:pt x="6359" y="15419"/>
                  <a:pt x="6377" y="15389"/>
                  <a:pt x="6377" y="15351"/>
                </a:cubicBezTo>
                <a:cubicBezTo>
                  <a:pt x="6377" y="15313"/>
                  <a:pt x="6359" y="15283"/>
                  <a:pt x="6336" y="15283"/>
                </a:cubicBezTo>
                <a:close/>
                <a:moveTo>
                  <a:pt x="6551" y="15283"/>
                </a:moveTo>
                <a:cubicBezTo>
                  <a:pt x="6528" y="15283"/>
                  <a:pt x="6510" y="15313"/>
                  <a:pt x="6510" y="15351"/>
                </a:cubicBezTo>
                <a:cubicBezTo>
                  <a:pt x="6510" y="15389"/>
                  <a:pt x="6528" y="15419"/>
                  <a:pt x="6551" y="15419"/>
                </a:cubicBezTo>
                <a:cubicBezTo>
                  <a:pt x="6574" y="15419"/>
                  <a:pt x="6592" y="15389"/>
                  <a:pt x="6592" y="15351"/>
                </a:cubicBezTo>
                <a:cubicBezTo>
                  <a:pt x="6592" y="15313"/>
                  <a:pt x="6574" y="15283"/>
                  <a:pt x="6551" y="15283"/>
                </a:cubicBezTo>
                <a:close/>
                <a:moveTo>
                  <a:pt x="6758" y="15283"/>
                </a:moveTo>
                <a:cubicBezTo>
                  <a:pt x="6736" y="15283"/>
                  <a:pt x="6717" y="15313"/>
                  <a:pt x="6717" y="15351"/>
                </a:cubicBezTo>
                <a:cubicBezTo>
                  <a:pt x="6717" y="15389"/>
                  <a:pt x="6736" y="15419"/>
                  <a:pt x="6758" y="15419"/>
                </a:cubicBezTo>
                <a:cubicBezTo>
                  <a:pt x="6781" y="15419"/>
                  <a:pt x="6799" y="15389"/>
                  <a:pt x="6799" y="15351"/>
                </a:cubicBezTo>
                <a:cubicBezTo>
                  <a:pt x="6799" y="15313"/>
                  <a:pt x="6781" y="15283"/>
                  <a:pt x="6758" y="15283"/>
                </a:cubicBezTo>
                <a:close/>
                <a:moveTo>
                  <a:pt x="6965" y="15283"/>
                </a:moveTo>
                <a:cubicBezTo>
                  <a:pt x="6943" y="15283"/>
                  <a:pt x="6924" y="15313"/>
                  <a:pt x="6924" y="15351"/>
                </a:cubicBezTo>
                <a:cubicBezTo>
                  <a:pt x="6924" y="15389"/>
                  <a:pt x="6943" y="15419"/>
                  <a:pt x="6965" y="15419"/>
                </a:cubicBezTo>
                <a:cubicBezTo>
                  <a:pt x="6988" y="15419"/>
                  <a:pt x="7006" y="15389"/>
                  <a:pt x="7006" y="15351"/>
                </a:cubicBezTo>
                <a:cubicBezTo>
                  <a:pt x="7006" y="15313"/>
                  <a:pt x="6988" y="15283"/>
                  <a:pt x="6965" y="15283"/>
                </a:cubicBezTo>
                <a:close/>
                <a:moveTo>
                  <a:pt x="7180" y="15283"/>
                </a:moveTo>
                <a:cubicBezTo>
                  <a:pt x="7158" y="15283"/>
                  <a:pt x="7139" y="15313"/>
                  <a:pt x="7139" y="15351"/>
                </a:cubicBezTo>
                <a:cubicBezTo>
                  <a:pt x="7139" y="15389"/>
                  <a:pt x="7158" y="15419"/>
                  <a:pt x="7180" y="15419"/>
                </a:cubicBezTo>
                <a:cubicBezTo>
                  <a:pt x="7203" y="15419"/>
                  <a:pt x="7221" y="15389"/>
                  <a:pt x="7221" y="15351"/>
                </a:cubicBezTo>
                <a:cubicBezTo>
                  <a:pt x="7221" y="15313"/>
                  <a:pt x="7203" y="15283"/>
                  <a:pt x="7180" y="15283"/>
                </a:cubicBezTo>
                <a:close/>
                <a:moveTo>
                  <a:pt x="7388" y="15283"/>
                </a:moveTo>
                <a:cubicBezTo>
                  <a:pt x="7365" y="15283"/>
                  <a:pt x="7347" y="15313"/>
                  <a:pt x="7347" y="15351"/>
                </a:cubicBezTo>
                <a:cubicBezTo>
                  <a:pt x="7347" y="15389"/>
                  <a:pt x="7365" y="15419"/>
                  <a:pt x="7388" y="15419"/>
                </a:cubicBezTo>
                <a:cubicBezTo>
                  <a:pt x="7410" y="15419"/>
                  <a:pt x="7429" y="15389"/>
                  <a:pt x="7429" y="15351"/>
                </a:cubicBezTo>
                <a:cubicBezTo>
                  <a:pt x="7429" y="15313"/>
                  <a:pt x="7410" y="15283"/>
                  <a:pt x="7388" y="15283"/>
                </a:cubicBezTo>
                <a:close/>
                <a:moveTo>
                  <a:pt x="7595" y="15283"/>
                </a:moveTo>
                <a:cubicBezTo>
                  <a:pt x="7572" y="15283"/>
                  <a:pt x="7554" y="15313"/>
                  <a:pt x="7554" y="15351"/>
                </a:cubicBezTo>
                <a:cubicBezTo>
                  <a:pt x="7554" y="15389"/>
                  <a:pt x="7572" y="15419"/>
                  <a:pt x="7595" y="15419"/>
                </a:cubicBezTo>
                <a:cubicBezTo>
                  <a:pt x="7618" y="15419"/>
                  <a:pt x="7636" y="15389"/>
                  <a:pt x="7636" y="15351"/>
                </a:cubicBezTo>
                <a:cubicBezTo>
                  <a:pt x="7636" y="15313"/>
                  <a:pt x="7618" y="15283"/>
                  <a:pt x="7595" y="15283"/>
                </a:cubicBezTo>
                <a:close/>
                <a:moveTo>
                  <a:pt x="7810" y="15283"/>
                </a:moveTo>
                <a:cubicBezTo>
                  <a:pt x="7787" y="15283"/>
                  <a:pt x="7769" y="15313"/>
                  <a:pt x="7769" y="15351"/>
                </a:cubicBezTo>
                <a:cubicBezTo>
                  <a:pt x="7769" y="15389"/>
                  <a:pt x="7787" y="15419"/>
                  <a:pt x="7810" y="15419"/>
                </a:cubicBezTo>
                <a:cubicBezTo>
                  <a:pt x="7833" y="15419"/>
                  <a:pt x="7851" y="15389"/>
                  <a:pt x="7851" y="15351"/>
                </a:cubicBezTo>
                <a:cubicBezTo>
                  <a:pt x="7851" y="15313"/>
                  <a:pt x="7833" y="15283"/>
                  <a:pt x="7810" y="15283"/>
                </a:cubicBezTo>
                <a:close/>
                <a:moveTo>
                  <a:pt x="10956" y="15283"/>
                </a:moveTo>
                <a:cubicBezTo>
                  <a:pt x="10947" y="15283"/>
                  <a:pt x="10939" y="15288"/>
                  <a:pt x="10932" y="15296"/>
                </a:cubicBezTo>
                <a:cubicBezTo>
                  <a:pt x="10934" y="15313"/>
                  <a:pt x="10936" y="15331"/>
                  <a:pt x="10936" y="15351"/>
                </a:cubicBezTo>
                <a:cubicBezTo>
                  <a:pt x="10937" y="15361"/>
                  <a:pt x="10937" y="15372"/>
                  <a:pt x="10937" y="15384"/>
                </a:cubicBezTo>
                <a:cubicBezTo>
                  <a:pt x="10937" y="15393"/>
                  <a:pt x="10937" y="15402"/>
                  <a:pt x="10936" y="15411"/>
                </a:cubicBezTo>
                <a:cubicBezTo>
                  <a:pt x="10942" y="15416"/>
                  <a:pt x="10949" y="15419"/>
                  <a:pt x="10956" y="15419"/>
                </a:cubicBezTo>
                <a:cubicBezTo>
                  <a:pt x="10979" y="15419"/>
                  <a:pt x="10997" y="15389"/>
                  <a:pt x="10997" y="15351"/>
                </a:cubicBezTo>
                <a:cubicBezTo>
                  <a:pt x="10997" y="15313"/>
                  <a:pt x="10979" y="15283"/>
                  <a:pt x="10956" y="15283"/>
                </a:cubicBezTo>
                <a:close/>
                <a:moveTo>
                  <a:pt x="11165" y="15283"/>
                </a:moveTo>
                <a:cubicBezTo>
                  <a:pt x="11142" y="15283"/>
                  <a:pt x="11124" y="15313"/>
                  <a:pt x="11124" y="15351"/>
                </a:cubicBezTo>
                <a:cubicBezTo>
                  <a:pt x="11124" y="15389"/>
                  <a:pt x="11142" y="15419"/>
                  <a:pt x="11165" y="15419"/>
                </a:cubicBezTo>
                <a:cubicBezTo>
                  <a:pt x="11187" y="15419"/>
                  <a:pt x="11206" y="15389"/>
                  <a:pt x="11206" y="15351"/>
                </a:cubicBezTo>
                <a:cubicBezTo>
                  <a:pt x="11206" y="15313"/>
                  <a:pt x="11187" y="15283"/>
                  <a:pt x="11165" y="15283"/>
                </a:cubicBezTo>
                <a:close/>
                <a:moveTo>
                  <a:pt x="11380" y="15283"/>
                </a:moveTo>
                <a:cubicBezTo>
                  <a:pt x="11357" y="15283"/>
                  <a:pt x="11339" y="15313"/>
                  <a:pt x="11339" y="15351"/>
                </a:cubicBezTo>
                <a:cubicBezTo>
                  <a:pt x="11339" y="15389"/>
                  <a:pt x="11357" y="15419"/>
                  <a:pt x="11380" y="15419"/>
                </a:cubicBezTo>
                <a:cubicBezTo>
                  <a:pt x="11402" y="15419"/>
                  <a:pt x="11421" y="15389"/>
                  <a:pt x="11421" y="15351"/>
                </a:cubicBezTo>
                <a:cubicBezTo>
                  <a:pt x="11421" y="15313"/>
                  <a:pt x="11402" y="15283"/>
                  <a:pt x="11380" y="15283"/>
                </a:cubicBezTo>
                <a:close/>
                <a:moveTo>
                  <a:pt x="11587" y="15283"/>
                </a:moveTo>
                <a:cubicBezTo>
                  <a:pt x="11564" y="15283"/>
                  <a:pt x="11546" y="15313"/>
                  <a:pt x="11546" y="15351"/>
                </a:cubicBezTo>
                <a:cubicBezTo>
                  <a:pt x="11546" y="15389"/>
                  <a:pt x="11564" y="15419"/>
                  <a:pt x="11587" y="15419"/>
                </a:cubicBezTo>
                <a:cubicBezTo>
                  <a:pt x="11610" y="15419"/>
                  <a:pt x="11628" y="15389"/>
                  <a:pt x="11628" y="15351"/>
                </a:cubicBezTo>
                <a:cubicBezTo>
                  <a:pt x="11628" y="15313"/>
                  <a:pt x="11610" y="15283"/>
                  <a:pt x="11587" y="15283"/>
                </a:cubicBezTo>
                <a:close/>
                <a:moveTo>
                  <a:pt x="11794" y="15283"/>
                </a:moveTo>
                <a:cubicBezTo>
                  <a:pt x="11771" y="15283"/>
                  <a:pt x="11753" y="15313"/>
                  <a:pt x="11753" y="15351"/>
                </a:cubicBezTo>
                <a:cubicBezTo>
                  <a:pt x="11753" y="15389"/>
                  <a:pt x="11771" y="15419"/>
                  <a:pt x="11794" y="15419"/>
                </a:cubicBezTo>
                <a:cubicBezTo>
                  <a:pt x="11817" y="15419"/>
                  <a:pt x="11835" y="15389"/>
                  <a:pt x="11835" y="15351"/>
                </a:cubicBezTo>
                <a:cubicBezTo>
                  <a:pt x="11835" y="15313"/>
                  <a:pt x="11817" y="15283"/>
                  <a:pt x="11794" y="15283"/>
                </a:cubicBezTo>
                <a:close/>
                <a:moveTo>
                  <a:pt x="12009" y="15283"/>
                </a:moveTo>
                <a:cubicBezTo>
                  <a:pt x="11986" y="15283"/>
                  <a:pt x="11968" y="15313"/>
                  <a:pt x="11968" y="15351"/>
                </a:cubicBezTo>
                <a:cubicBezTo>
                  <a:pt x="11968" y="15389"/>
                  <a:pt x="11986" y="15419"/>
                  <a:pt x="12009" y="15419"/>
                </a:cubicBezTo>
                <a:cubicBezTo>
                  <a:pt x="12032" y="15419"/>
                  <a:pt x="12050" y="15389"/>
                  <a:pt x="12050" y="15351"/>
                </a:cubicBezTo>
                <a:cubicBezTo>
                  <a:pt x="12050" y="15313"/>
                  <a:pt x="12032" y="15283"/>
                  <a:pt x="12009" y="15283"/>
                </a:cubicBezTo>
                <a:close/>
                <a:moveTo>
                  <a:pt x="12216" y="15283"/>
                </a:moveTo>
                <a:cubicBezTo>
                  <a:pt x="12194" y="15283"/>
                  <a:pt x="12175" y="15313"/>
                  <a:pt x="12175" y="15351"/>
                </a:cubicBezTo>
                <a:cubicBezTo>
                  <a:pt x="12175" y="15389"/>
                  <a:pt x="12194" y="15419"/>
                  <a:pt x="12216" y="15419"/>
                </a:cubicBezTo>
                <a:cubicBezTo>
                  <a:pt x="12239" y="15419"/>
                  <a:pt x="12257" y="15389"/>
                  <a:pt x="12257" y="15351"/>
                </a:cubicBezTo>
                <a:cubicBezTo>
                  <a:pt x="12257" y="15313"/>
                  <a:pt x="12239" y="15283"/>
                  <a:pt x="12216" y="15283"/>
                </a:cubicBezTo>
                <a:close/>
                <a:moveTo>
                  <a:pt x="12424" y="15283"/>
                </a:moveTo>
                <a:cubicBezTo>
                  <a:pt x="12401" y="15283"/>
                  <a:pt x="12383" y="15313"/>
                  <a:pt x="12383" y="15351"/>
                </a:cubicBezTo>
                <a:cubicBezTo>
                  <a:pt x="12383" y="15389"/>
                  <a:pt x="12401" y="15419"/>
                  <a:pt x="12424" y="15419"/>
                </a:cubicBezTo>
                <a:cubicBezTo>
                  <a:pt x="12446" y="15419"/>
                  <a:pt x="12465" y="15389"/>
                  <a:pt x="12465" y="15351"/>
                </a:cubicBezTo>
                <a:cubicBezTo>
                  <a:pt x="12465" y="15313"/>
                  <a:pt x="12446" y="15283"/>
                  <a:pt x="12424" y="15283"/>
                </a:cubicBezTo>
                <a:close/>
                <a:moveTo>
                  <a:pt x="18071" y="15295"/>
                </a:moveTo>
                <a:cubicBezTo>
                  <a:pt x="18062" y="15308"/>
                  <a:pt x="18056" y="15327"/>
                  <a:pt x="18056" y="15348"/>
                </a:cubicBezTo>
                <a:cubicBezTo>
                  <a:pt x="18056" y="15352"/>
                  <a:pt x="18056" y="15355"/>
                  <a:pt x="18056" y="15359"/>
                </a:cubicBezTo>
                <a:cubicBezTo>
                  <a:pt x="18059" y="15360"/>
                  <a:pt x="18062" y="15360"/>
                  <a:pt x="18065" y="15360"/>
                </a:cubicBezTo>
                <a:lnTo>
                  <a:pt x="18086" y="15360"/>
                </a:lnTo>
                <a:lnTo>
                  <a:pt x="18086" y="15348"/>
                </a:lnTo>
                <a:lnTo>
                  <a:pt x="18086" y="15296"/>
                </a:lnTo>
                <a:cubicBezTo>
                  <a:pt x="18081" y="15296"/>
                  <a:pt x="18076" y="15295"/>
                  <a:pt x="18071" y="15295"/>
                </a:cubicBezTo>
                <a:close/>
                <a:moveTo>
                  <a:pt x="18117" y="15295"/>
                </a:moveTo>
                <a:cubicBezTo>
                  <a:pt x="18119" y="15318"/>
                  <a:pt x="18125" y="15332"/>
                  <a:pt x="18132" y="15346"/>
                </a:cubicBezTo>
                <a:cubicBezTo>
                  <a:pt x="18132" y="15326"/>
                  <a:pt x="18127" y="15309"/>
                  <a:pt x="18119" y="15297"/>
                </a:cubicBezTo>
                <a:cubicBezTo>
                  <a:pt x="18118" y="15297"/>
                  <a:pt x="18118" y="15296"/>
                  <a:pt x="18117" y="15295"/>
                </a:cubicBezTo>
                <a:close/>
                <a:moveTo>
                  <a:pt x="18746" y="15295"/>
                </a:moveTo>
                <a:cubicBezTo>
                  <a:pt x="18741" y="15313"/>
                  <a:pt x="18737" y="15332"/>
                  <a:pt x="18729" y="15351"/>
                </a:cubicBezTo>
                <a:cubicBezTo>
                  <a:pt x="18727" y="15355"/>
                  <a:pt x="18724" y="15360"/>
                  <a:pt x="18722" y="15365"/>
                </a:cubicBezTo>
                <a:cubicBezTo>
                  <a:pt x="18720" y="15368"/>
                  <a:pt x="18718" y="15372"/>
                  <a:pt x="18716" y="15375"/>
                </a:cubicBezTo>
                <a:lnTo>
                  <a:pt x="18716" y="15418"/>
                </a:lnTo>
                <a:cubicBezTo>
                  <a:pt x="18718" y="15419"/>
                  <a:pt x="18720" y="15419"/>
                  <a:pt x="18722" y="15419"/>
                </a:cubicBezTo>
                <a:cubicBezTo>
                  <a:pt x="18744" y="15419"/>
                  <a:pt x="18763" y="15388"/>
                  <a:pt x="18763" y="15351"/>
                </a:cubicBezTo>
                <a:cubicBezTo>
                  <a:pt x="18763" y="15328"/>
                  <a:pt x="18756" y="15308"/>
                  <a:pt x="18746" y="15295"/>
                </a:cubicBezTo>
                <a:close/>
                <a:moveTo>
                  <a:pt x="18294" y="15423"/>
                </a:moveTo>
                <a:cubicBezTo>
                  <a:pt x="18297" y="15425"/>
                  <a:pt x="18301" y="15426"/>
                  <a:pt x="18304" y="15426"/>
                </a:cubicBezTo>
                <a:cubicBezTo>
                  <a:pt x="18306" y="15426"/>
                  <a:pt x="18308" y="15426"/>
                  <a:pt x="18310" y="15425"/>
                </a:cubicBezTo>
                <a:cubicBezTo>
                  <a:pt x="18308" y="15425"/>
                  <a:pt x="18306" y="15425"/>
                  <a:pt x="18304" y="15425"/>
                </a:cubicBezTo>
                <a:cubicBezTo>
                  <a:pt x="18301" y="15424"/>
                  <a:pt x="18297" y="15424"/>
                  <a:pt x="18294" y="15423"/>
                </a:cubicBezTo>
                <a:close/>
                <a:moveTo>
                  <a:pt x="5607" y="15462"/>
                </a:moveTo>
                <a:cubicBezTo>
                  <a:pt x="5584" y="15462"/>
                  <a:pt x="5566" y="15493"/>
                  <a:pt x="5566" y="15530"/>
                </a:cubicBezTo>
                <a:cubicBezTo>
                  <a:pt x="5566" y="15568"/>
                  <a:pt x="5584" y="15599"/>
                  <a:pt x="5607" y="15599"/>
                </a:cubicBezTo>
                <a:cubicBezTo>
                  <a:pt x="5629" y="15599"/>
                  <a:pt x="5648" y="15568"/>
                  <a:pt x="5648" y="15530"/>
                </a:cubicBezTo>
                <a:cubicBezTo>
                  <a:pt x="5648" y="15493"/>
                  <a:pt x="5629" y="15462"/>
                  <a:pt x="5607" y="15462"/>
                </a:cubicBezTo>
                <a:close/>
                <a:moveTo>
                  <a:pt x="5814" y="15462"/>
                </a:moveTo>
                <a:cubicBezTo>
                  <a:pt x="5791" y="15462"/>
                  <a:pt x="5773" y="15493"/>
                  <a:pt x="5773" y="15530"/>
                </a:cubicBezTo>
                <a:cubicBezTo>
                  <a:pt x="5773" y="15568"/>
                  <a:pt x="5791" y="15599"/>
                  <a:pt x="5814" y="15599"/>
                </a:cubicBezTo>
                <a:cubicBezTo>
                  <a:pt x="5837" y="15599"/>
                  <a:pt x="5855" y="15568"/>
                  <a:pt x="5855" y="15530"/>
                </a:cubicBezTo>
                <a:cubicBezTo>
                  <a:pt x="5855" y="15493"/>
                  <a:pt x="5837" y="15462"/>
                  <a:pt x="5814" y="15462"/>
                </a:cubicBezTo>
                <a:close/>
                <a:moveTo>
                  <a:pt x="6021" y="15462"/>
                </a:moveTo>
                <a:cubicBezTo>
                  <a:pt x="5999" y="15462"/>
                  <a:pt x="5980" y="15493"/>
                  <a:pt x="5980" y="15530"/>
                </a:cubicBezTo>
                <a:cubicBezTo>
                  <a:pt x="5980" y="15568"/>
                  <a:pt x="5999" y="15599"/>
                  <a:pt x="6021" y="15599"/>
                </a:cubicBezTo>
                <a:cubicBezTo>
                  <a:pt x="6044" y="15599"/>
                  <a:pt x="6062" y="15568"/>
                  <a:pt x="6062" y="15530"/>
                </a:cubicBezTo>
                <a:cubicBezTo>
                  <a:pt x="6062" y="15493"/>
                  <a:pt x="6044" y="15462"/>
                  <a:pt x="6021" y="15462"/>
                </a:cubicBezTo>
                <a:close/>
                <a:moveTo>
                  <a:pt x="6236" y="15462"/>
                </a:moveTo>
                <a:cubicBezTo>
                  <a:pt x="6214" y="15462"/>
                  <a:pt x="6195" y="15493"/>
                  <a:pt x="6195" y="15530"/>
                </a:cubicBezTo>
                <a:cubicBezTo>
                  <a:pt x="6195" y="15568"/>
                  <a:pt x="6214" y="15599"/>
                  <a:pt x="6236" y="15599"/>
                </a:cubicBezTo>
                <a:cubicBezTo>
                  <a:pt x="6259" y="15599"/>
                  <a:pt x="6277" y="15568"/>
                  <a:pt x="6277" y="15530"/>
                </a:cubicBezTo>
                <a:cubicBezTo>
                  <a:pt x="6277" y="15493"/>
                  <a:pt x="6259" y="15462"/>
                  <a:pt x="6236" y="15462"/>
                </a:cubicBezTo>
                <a:close/>
                <a:moveTo>
                  <a:pt x="6443" y="15462"/>
                </a:moveTo>
                <a:cubicBezTo>
                  <a:pt x="6421" y="15462"/>
                  <a:pt x="6402" y="15493"/>
                  <a:pt x="6402" y="15530"/>
                </a:cubicBezTo>
                <a:cubicBezTo>
                  <a:pt x="6402" y="15568"/>
                  <a:pt x="6421" y="15599"/>
                  <a:pt x="6443" y="15599"/>
                </a:cubicBezTo>
                <a:cubicBezTo>
                  <a:pt x="6466" y="15599"/>
                  <a:pt x="6484" y="15568"/>
                  <a:pt x="6484" y="15530"/>
                </a:cubicBezTo>
                <a:cubicBezTo>
                  <a:pt x="6484" y="15493"/>
                  <a:pt x="6466" y="15462"/>
                  <a:pt x="6443" y="15462"/>
                </a:cubicBezTo>
                <a:close/>
                <a:moveTo>
                  <a:pt x="6651" y="15462"/>
                </a:moveTo>
                <a:cubicBezTo>
                  <a:pt x="6628" y="15462"/>
                  <a:pt x="6610" y="15493"/>
                  <a:pt x="6610" y="15530"/>
                </a:cubicBezTo>
                <a:cubicBezTo>
                  <a:pt x="6610" y="15568"/>
                  <a:pt x="6628" y="15599"/>
                  <a:pt x="6651" y="15599"/>
                </a:cubicBezTo>
                <a:cubicBezTo>
                  <a:pt x="6673" y="15599"/>
                  <a:pt x="6692" y="15568"/>
                  <a:pt x="6692" y="15530"/>
                </a:cubicBezTo>
                <a:cubicBezTo>
                  <a:pt x="6692" y="15493"/>
                  <a:pt x="6673" y="15462"/>
                  <a:pt x="6651" y="15462"/>
                </a:cubicBezTo>
                <a:close/>
                <a:moveTo>
                  <a:pt x="6866" y="15462"/>
                </a:moveTo>
                <a:cubicBezTo>
                  <a:pt x="6843" y="15462"/>
                  <a:pt x="6825" y="15493"/>
                  <a:pt x="6825" y="15530"/>
                </a:cubicBezTo>
                <a:cubicBezTo>
                  <a:pt x="6825" y="15568"/>
                  <a:pt x="6843" y="15599"/>
                  <a:pt x="6866" y="15599"/>
                </a:cubicBezTo>
                <a:cubicBezTo>
                  <a:pt x="6888" y="15599"/>
                  <a:pt x="6907" y="15568"/>
                  <a:pt x="6907" y="15530"/>
                </a:cubicBezTo>
                <a:cubicBezTo>
                  <a:pt x="6907" y="15493"/>
                  <a:pt x="6888" y="15462"/>
                  <a:pt x="6866" y="15462"/>
                </a:cubicBezTo>
                <a:close/>
                <a:moveTo>
                  <a:pt x="7073" y="15462"/>
                </a:moveTo>
                <a:cubicBezTo>
                  <a:pt x="7050" y="15462"/>
                  <a:pt x="7032" y="15493"/>
                  <a:pt x="7032" y="15530"/>
                </a:cubicBezTo>
                <a:cubicBezTo>
                  <a:pt x="7032" y="15568"/>
                  <a:pt x="7050" y="15599"/>
                  <a:pt x="7073" y="15599"/>
                </a:cubicBezTo>
                <a:cubicBezTo>
                  <a:pt x="7096" y="15599"/>
                  <a:pt x="7114" y="15568"/>
                  <a:pt x="7114" y="15530"/>
                </a:cubicBezTo>
                <a:cubicBezTo>
                  <a:pt x="7114" y="15493"/>
                  <a:pt x="7096" y="15462"/>
                  <a:pt x="7073" y="15462"/>
                </a:cubicBezTo>
                <a:close/>
                <a:moveTo>
                  <a:pt x="7280" y="15462"/>
                </a:moveTo>
                <a:cubicBezTo>
                  <a:pt x="7258" y="15462"/>
                  <a:pt x="7239" y="15493"/>
                  <a:pt x="7239" y="15530"/>
                </a:cubicBezTo>
                <a:cubicBezTo>
                  <a:pt x="7239" y="15568"/>
                  <a:pt x="7258" y="15599"/>
                  <a:pt x="7280" y="15599"/>
                </a:cubicBezTo>
                <a:cubicBezTo>
                  <a:pt x="7303" y="15599"/>
                  <a:pt x="7321" y="15568"/>
                  <a:pt x="7321" y="15530"/>
                </a:cubicBezTo>
                <a:cubicBezTo>
                  <a:pt x="7321" y="15493"/>
                  <a:pt x="7303" y="15462"/>
                  <a:pt x="7280" y="15462"/>
                </a:cubicBezTo>
                <a:close/>
                <a:moveTo>
                  <a:pt x="7495" y="15462"/>
                </a:moveTo>
                <a:cubicBezTo>
                  <a:pt x="7473" y="15462"/>
                  <a:pt x="7454" y="15493"/>
                  <a:pt x="7454" y="15530"/>
                </a:cubicBezTo>
                <a:cubicBezTo>
                  <a:pt x="7454" y="15568"/>
                  <a:pt x="7473" y="15599"/>
                  <a:pt x="7495" y="15599"/>
                </a:cubicBezTo>
                <a:cubicBezTo>
                  <a:pt x="7518" y="15599"/>
                  <a:pt x="7536" y="15568"/>
                  <a:pt x="7536" y="15530"/>
                </a:cubicBezTo>
                <a:cubicBezTo>
                  <a:pt x="7536" y="15493"/>
                  <a:pt x="7518" y="15462"/>
                  <a:pt x="7495" y="15462"/>
                </a:cubicBezTo>
                <a:close/>
                <a:moveTo>
                  <a:pt x="7702" y="15462"/>
                </a:moveTo>
                <a:cubicBezTo>
                  <a:pt x="7680" y="15462"/>
                  <a:pt x="7661" y="15493"/>
                  <a:pt x="7661" y="15530"/>
                </a:cubicBezTo>
                <a:cubicBezTo>
                  <a:pt x="7661" y="15568"/>
                  <a:pt x="7680" y="15599"/>
                  <a:pt x="7702" y="15599"/>
                </a:cubicBezTo>
                <a:cubicBezTo>
                  <a:pt x="7725" y="15599"/>
                  <a:pt x="7743" y="15568"/>
                  <a:pt x="7743" y="15530"/>
                </a:cubicBezTo>
                <a:cubicBezTo>
                  <a:pt x="7743" y="15493"/>
                  <a:pt x="7725" y="15462"/>
                  <a:pt x="7702" y="15462"/>
                </a:cubicBezTo>
                <a:close/>
                <a:moveTo>
                  <a:pt x="11065" y="15462"/>
                </a:moveTo>
                <a:cubicBezTo>
                  <a:pt x="11042" y="15462"/>
                  <a:pt x="11024" y="15493"/>
                  <a:pt x="11024" y="15530"/>
                </a:cubicBezTo>
                <a:cubicBezTo>
                  <a:pt x="11024" y="15568"/>
                  <a:pt x="11042" y="15599"/>
                  <a:pt x="11065" y="15599"/>
                </a:cubicBezTo>
                <a:cubicBezTo>
                  <a:pt x="11087" y="15599"/>
                  <a:pt x="11106" y="15568"/>
                  <a:pt x="11106" y="15530"/>
                </a:cubicBezTo>
                <a:cubicBezTo>
                  <a:pt x="11106" y="15493"/>
                  <a:pt x="11087" y="15462"/>
                  <a:pt x="11065" y="15462"/>
                </a:cubicBezTo>
                <a:close/>
                <a:moveTo>
                  <a:pt x="11272" y="15462"/>
                </a:moveTo>
                <a:cubicBezTo>
                  <a:pt x="11249" y="15462"/>
                  <a:pt x="11231" y="15493"/>
                  <a:pt x="11231" y="15530"/>
                </a:cubicBezTo>
                <a:cubicBezTo>
                  <a:pt x="11231" y="15568"/>
                  <a:pt x="11249" y="15599"/>
                  <a:pt x="11272" y="15599"/>
                </a:cubicBezTo>
                <a:cubicBezTo>
                  <a:pt x="11295" y="15599"/>
                  <a:pt x="11313" y="15568"/>
                  <a:pt x="11313" y="15530"/>
                </a:cubicBezTo>
                <a:cubicBezTo>
                  <a:pt x="11313" y="15493"/>
                  <a:pt x="11295" y="15462"/>
                  <a:pt x="11272" y="15462"/>
                </a:cubicBezTo>
                <a:close/>
                <a:moveTo>
                  <a:pt x="11479" y="15462"/>
                </a:moveTo>
                <a:cubicBezTo>
                  <a:pt x="11457" y="15462"/>
                  <a:pt x="11438" y="15493"/>
                  <a:pt x="11438" y="15530"/>
                </a:cubicBezTo>
                <a:cubicBezTo>
                  <a:pt x="11438" y="15568"/>
                  <a:pt x="11457" y="15599"/>
                  <a:pt x="11479" y="15599"/>
                </a:cubicBezTo>
                <a:cubicBezTo>
                  <a:pt x="11502" y="15599"/>
                  <a:pt x="11520" y="15568"/>
                  <a:pt x="11520" y="15530"/>
                </a:cubicBezTo>
                <a:cubicBezTo>
                  <a:pt x="11520" y="15493"/>
                  <a:pt x="11502" y="15462"/>
                  <a:pt x="11479" y="15462"/>
                </a:cubicBezTo>
                <a:close/>
                <a:moveTo>
                  <a:pt x="11694" y="15462"/>
                </a:moveTo>
                <a:cubicBezTo>
                  <a:pt x="11672" y="15462"/>
                  <a:pt x="11653" y="15493"/>
                  <a:pt x="11653" y="15530"/>
                </a:cubicBezTo>
                <a:cubicBezTo>
                  <a:pt x="11653" y="15568"/>
                  <a:pt x="11672" y="15599"/>
                  <a:pt x="11694" y="15599"/>
                </a:cubicBezTo>
                <a:cubicBezTo>
                  <a:pt x="11717" y="15599"/>
                  <a:pt x="11735" y="15568"/>
                  <a:pt x="11735" y="15530"/>
                </a:cubicBezTo>
                <a:cubicBezTo>
                  <a:pt x="11735" y="15493"/>
                  <a:pt x="11717" y="15462"/>
                  <a:pt x="11694" y="15462"/>
                </a:cubicBezTo>
                <a:close/>
                <a:moveTo>
                  <a:pt x="11902" y="15462"/>
                </a:moveTo>
                <a:cubicBezTo>
                  <a:pt x="11879" y="15462"/>
                  <a:pt x="11861" y="15493"/>
                  <a:pt x="11861" y="15530"/>
                </a:cubicBezTo>
                <a:cubicBezTo>
                  <a:pt x="11861" y="15568"/>
                  <a:pt x="11879" y="15599"/>
                  <a:pt x="11902" y="15599"/>
                </a:cubicBezTo>
                <a:cubicBezTo>
                  <a:pt x="11924" y="15599"/>
                  <a:pt x="11943" y="15568"/>
                  <a:pt x="11943" y="15530"/>
                </a:cubicBezTo>
                <a:cubicBezTo>
                  <a:pt x="11943" y="15493"/>
                  <a:pt x="11924" y="15462"/>
                  <a:pt x="11902" y="15462"/>
                </a:cubicBezTo>
                <a:close/>
                <a:moveTo>
                  <a:pt x="12109" y="15462"/>
                </a:moveTo>
                <a:cubicBezTo>
                  <a:pt x="12086" y="15462"/>
                  <a:pt x="12068" y="15493"/>
                  <a:pt x="12068" y="15530"/>
                </a:cubicBezTo>
                <a:cubicBezTo>
                  <a:pt x="12068" y="15568"/>
                  <a:pt x="12086" y="15599"/>
                  <a:pt x="12109" y="15599"/>
                </a:cubicBezTo>
                <a:cubicBezTo>
                  <a:pt x="12132" y="15599"/>
                  <a:pt x="12150" y="15568"/>
                  <a:pt x="12150" y="15530"/>
                </a:cubicBezTo>
                <a:cubicBezTo>
                  <a:pt x="12150" y="15493"/>
                  <a:pt x="12132" y="15462"/>
                  <a:pt x="12109" y="15462"/>
                </a:cubicBezTo>
                <a:close/>
                <a:moveTo>
                  <a:pt x="12324" y="15462"/>
                </a:moveTo>
                <a:cubicBezTo>
                  <a:pt x="12301" y="15462"/>
                  <a:pt x="12283" y="15493"/>
                  <a:pt x="12283" y="15530"/>
                </a:cubicBezTo>
                <a:cubicBezTo>
                  <a:pt x="12283" y="15568"/>
                  <a:pt x="12301" y="15599"/>
                  <a:pt x="12324" y="15599"/>
                </a:cubicBezTo>
                <a:cubicBezTo>
                  <a:pt x="12346" y="15599"/>
                  <a:pt x="12365" y="15568"/>
                  <a:pt x="12365" y="15530"/>
                </a:cubicBezTo>
                <a:cubicBezTo>
                  <a:pt x="12365" y="15493"/>
                  <a:pt x="12346" y="15462"/>
                  <a:pt x="12324" y="15462"/>
                </a:cubicBezTo>
                <a:close/>
                <a:moveTo>
                  <a:pt x="12531" y="15462"/>
                </a:moveTo>
                <a:cubicBezTo>
                  <a:pt x="12508" y="15462"/>
                  <a:pt x="12490" y="15493"/>
                  <a:pt x="12490" y="15530"/>
                </a:cubicBezTo>
                <a:cubicBezTo>
                  <a:pt x="12490" y="15568"/>
                  <a:pt x="12508" y="15599"/>
                  <a:pt x="12531" y="15599"/>
                </a:cubicBezTo>
                <a:cubicBezTo>
                  <a:pt x="12536" y="15599"/>
                  <a:pt x="12541" y="15597"/>
                  <a:pt x="12545" y="15594"/>
                </a:cubicBezTo>
                <a:cubicBezTo>
                  <a:pt x="12546" y="15546"/>
                  <a:pt x="12548" y="15506"/>
                  <a:pt x="12549" y="15469"/>
                </a:cubicBezTo>
                <a:cubicBezTo>
                  <a:pt x="12544" y="15465"/>
                  <a:pt x="12538" y="15462"/>
                  <a:pt x="12531" y="15462"/>
                </a:cubicBezTo>
                <a:close/>
                <a:moveTo>
                  <a:pt x="18197" y="15462"/>
                </a:moveTo>
                <a:cubicBezTo>
                  <a:pt x="18174" y="15462"/>
                  <a:pt x="18156" y="15493"/>
                  <a:pt x="18156" y="15530"/>
                </a:cubicBezTo>
                <a:cubicBezTo>
                  <a:pt x="18156" y="15568"/>
                  <a:pt x="18174" y="15599"/>
                  <a:pt x="18197" y="15599"/>
                </a:cubicBezTo>
                <a:cubicBezTo>
                  <a:pt x="18219" y="15599"/>
                  <a:pt x="18238" y="15568"/>
                  <a:pt x="18238" y="15530"/>
                </a:cubicBezTo>
                <a:cubicBezTo>
                  <a:pt x="18238" y="15493"/>
                  <a:pt x="18219" y="15462"/>
                  <a:pt x="18197" y="15462"/>
                </a:cubicBezTo>
                <a:close/>
                <a:moveTo>
                  <a:pt x="18412" y="15462"/>
                </a:moveTo>
                <a:cubicBezTo>
                  <a:pt x="18389" y="15462"/>
                  <a:pt x="18370" y="15493"/>
                  <a:pt x="18370" y="15530"/>
                </a:cubicBezTo>
                <a:cubicBezTo>
                  <a:pt x="18370" y="15536"/>
                  <a:pt x="18371" y="15541"/>
                  <a:pt x="18372" y="15546"/>
                </a:cubicBezTo>
                <a:cubicBezTo>
                  <a:pt x="18389" y="15524"/>
                  <a:pt x="18417" y="15518"/>
                  <a:pt x="18417" y="15465"/>
                </a:cubicBezTo>
                <a:cubicBezTo>
                  <a:pt x="18417" y="15465"/>
                  <a:pt x="18417" y="15464"/>
                  <a:pt x="18417" y="15463"/>
                </a:cubicBezTo>
                <a:cubicBezTo>
                  <a:pt x="18415" y="15462"/>
                  <a:pt x="18413" y="15462"/>
                  <a:pt x="18412" y="15462"/>
                </a:cubicBezTo>
                <a:close/>
                <a:moveTo>
                  <a:pt x="18814" y="15462"/>
                </a:moveTo>
                <a:cubicBezTo>
                  <a:pt x="18797" y="15471"/>
                  <a:pt x="18785" y="15496"/>
                  <a:pt x="18785" y="15527"/>
                </a:cubicBezTo>
                <a:cubicBezTo>
                  <a:pt x="18785" y="15564"/>
                  <a:pt x="18803" y="15595"/>
                  <a:pt x="18826" y="15595"/>
                </a:cubicBezTo>
                <a:cubicBezTo>
                  <a:pt x="18826" y="15595"/>
                  <a:pt x="18827" y="15595"/>
                  <a:pt x="18827" y="15595"/>
                </a:cubicBezTo>
                <a:cubicBezTo>
                  <a:pt x="18826" y="15565"/>
                  <a:pt x="18826" y="15533"/>
                  <a:pt x="18822" y="15505"/>
                </a:cubicBezTo>
                <a:cubicBezTo>
                  <a:pt x="18820" y="15491"/>
                  <a:pt x="18817" y="15476"/>
                  <a:pt x="18814" y="15462"/>
                </a:cubicBezTo>
                <a:close/>
                <a:moveTo>
                  <a:pt x="18020" y="15475"/>
                </a:moveTo>
                <a:cubicBezTo>
                  <a:pt x="18008" y="15488"/>
                  <a:pt x="18000" y="15504"/>
                  <a:pt x="18000" y="15522"/>
                </a:cubicBezTo>
                <a:cubicBezTo>
                  <a:pt x="18000" y="15549"/>
                  <a:pt x="17994" y="15571"/>
                  <a:pt x="17987" y="15591"/>
                </a:cubicBezTo>
                <a:cubicBezTo>
                  <a:pt x="17988" y="15591"/>
                  <a:pt x="17990" y="15592"/>
                  <a:pt x="17991" y="15592"/>
                </a:cubicBezTo>
                <a:cubicBezTo>
                  <a:pt x="18014" y="15592"/>
                  <a:pt x="18032" y="15561"/>
                  <a:pt x="18032" y="15523"/>
                </a:cubicBezTo>
                <a:cubicBezTo>
                  <a:pt x="18032" y="15504"/>
                  <a:pt x="18028" y="15487"/>
                  <a:pt x="18020" y="15475"/>
                </a:cubicBezTo>
                <a:close/>
                <a:moveTo>
                  <a:pt x="5501" y="15628"/>
                </a:moveTo>
                <a:cubicBezTo>
                  <a:pt x="5491" y="15628"/>
                  <a:pt x="5482" y="15634"/>
                  <a:pt x="5475" y="15643"/>
                </a:cubicBezTo>
                <a:cubicBezTo>
                  <a:pt x="5475" y="15644"/>
                  <a:pt x="5475" y="15644"/>
                  <a:pt x="5475" y="15645"/>
                </a:cubicBezTo>
                <a:cubicBezTo>
                  <a:pt x="5475" y="15663"/>
                  <a:pt x="5475" y="15680"/>
                  <a:pt x="5474" y="15697"/>
                </a:cubicBezTo>
                <a:cubicBezTo>
                  <a:pt x="5473" y="15716"/>
                  <a:pt x="5473" y="15734"/>
                  <a:pt x="5476" y="15751"/>
                </a:cubicBezTo>
                <a:cubicBezTo>
                  <a:pt x="5483" y="15760"/>
                  <a:pt x="5492" y="15765"/>
                  <a:pt x="5501" y="15765"/>
                </a:cubicBezTo>
                <a:cubicBezTo>
                  <a:pt x="5524" y="15765"/>
                  <a:pt x="5542" y="15734"/>
                  <a:pt x="5542" y="15697"/>
                </a:cubicBezTo>
                <a:cubicBezTo>
                  <a:pt x="5542" y="15659"/>
                  <a:pt x="5524" y="15628"/>
                  <a:pt x="5501" y="15628"/>
                </a:cubicBezTo>
                <a:close/>
                <a:moveTo>
                  <a:pt x="5706" y="15628"/>
                </a:moveTo>
                <a:cubicBezTo>
                  <a:pt x="5684" y="15628"/>
                  <a:pt x="5665" y="15659"/>
                  <a:pt x="5665" y="15697"/>
                </a:cubicBezTo>
                <a:cubicBezTo>
                  <a:pt x="5665" y="15734"/>
                  <a:pt x="5684" y="15765"/>
                  <a:pt x="5706" y="15765"/>
                </a:cubicBezTo>
                <a:cubicBezTo>
                  <a:pt x="5729" y="15765"/>
                  <a:pt x="5747" y="15734"/>
                  <a:pt x="5747" y="15697"/>
                </a:cubicBezTo>
                <a:cubicBezTo>
                  <a:pt x="5747" y="15659"/>
                  <a:pt x="5729" y="15628"/>
                  <a:pt x="5706" y="15628"/>
                </a:cubicBezTo>
                <a:close/>
                <a:moveTo>
                  <a:pt x="5921" y="15628"/>
                </a:moveTo>
                <a:cubicBezTo>
                  <a:pt x="5899" y="15628"/>
                  <a:pt x="5880" y="15659"/>
                  <a:pt x="5880" y="15697"/>
                </a:cubicBezTo>
                <a:cubicBezTo>
                  <a:pt x="5880" y="15734"/>
                  <a:pt x="5899" y="15765"/>
                  <a:pt x="5921" y="15765"/>
                </a:cubicBezTo>
                <a:cubicBezTo>
                  <a:pt x="5944" y="15765"/>
                  <a:pt x="5962" y="15734"/>
                  <a:pt x="5962" y="15697"/>
                </a:cubicBezTo>
                <a:cubicBezTo>
                  <a:pt x="5962" y="15659"/>
                  <a:pt x="5944" y="15628"/>
                  <a:pt x="5921" y="15628"/>
                </a:cubicBezTo>
                <a:close/>
                <a:moveTo>
                  <a:pt x="6129" y="15628"/>
                </a:moveTo>
                <a:cubicBezTo>
                  <a:pt x="6106" y="15628"/>
                  <a:pt x="6088" y="15659"/>
                  <a:pt x="6088" y="15697"/>
                </a:cubicBezTo>
                <a:cubicBezTo>
                  <a:pt x="6088" y="15734"/>
                  <a:pt x="6106" y="15765"/>
                  <a:pt x="6129" y="15765"/>
                </a:cubicBezTo>
                <a:cubicBezTo>
                  <a:pt x="6151" y="15765"/>
                  <a:pt x="6170" y="15734"/>
                  <a:pt x="6170" y="15697"/>
                </a:cubicBezTo>
                <a:cubicBezTo>
                  <a:pt x="6170" y="15659"/>
                  <a:pt x="6151" y="15628"/>
                  <a:pt x="6129" y="15628"/>
                </a:cubicBezTo>
                <a:close/>
                <a:moveTo>
                  <a:pt x="6336" y="15628"/>
                </a:moveTo>
                <a:cubicBezTo>
                  <a:pt x="6313" y="15628"/>
                  <a:pt x="6295" y="15659"/>
                  <a:pt x="6295" y="15697"/>
                </a:cubicBezTo>
                <a:cubicBezTo>
                  <a:pt x="6295" y="15734"/>
                  <a:pt x="6313" y="15765"/>
                  <a:pt x="6336" y="15765"/>
                </a:cubicBezTo>
                <a:cubicBezTo>
                  <a:pt x="6359" y="15765"/>
                  <a:pt x="6377" y="15734"/>
                  <a:pt x="6377" y="15697"/>
                </a:cubicBezTo>
                <a:cubicBezTo>
                  <a:pt x="6377" y="15659"/>
                  <a:pt x="6359" y="15628"/>
                  <a:pt x="6336" y="15628"/>
                </a:cubicBezTo>
                <a:close/>
                <a:moveTo>
                  <a:pt x="6551" y="15628"/>
                </a:moveTo>
                <a:cubicBezTo>
                  <a:pt x="6528" y="15628"/>
                  <a:pt x="6510" y="15659"/>
                  <a:pt x="6510" y="15697"/>
                </a:cubicBezTo>
                <a:cubicBezTo>
                  <a:pt x="6510" y="15734"/>
                  <a:pt x="6528" y="15765"/>
                  <a:pt x="6551" y="15765"/>
                </a:cubicBezTo>
                <a:cubicBezTo>
                  <a:pt x="6574" y="15765"/>
                  <a:pt x="6592" y="15734"/>
                  <a:pt x="6592" y="15697"/>
                </a:cubicBezTo>
                <a:cubicBezTo>
                  <a:pt x="6592" y="15659"/>
                  <a:pt x="6574" y="15628"/>
                  <a:pt x="6551" y="15628"/>
                </a:cubicBezTo>
                <a:close/>
                <a:moveTo>
                  <a:pt x="6758" y="15628"/>
                </a:moveTo>
                <a:cubicBezTo>
                  <a:pt x="6736" y="15628"/>
                  <a:pt x="6717" y="15659"/>
                  <a:pt x="6717" y="15697"/>
                </a:cubicBezTo>
                <a:cubicBezTo>
                  <a:pt x="6717" y="15734"/>
                  <a:pt x="6736" y="15765"/>
                  <a:pt x="6758" y="15765"/>
                </a:cubicBezTo>
                <a:cubicBezTo>
                  <a:pt x="6781" y="15765"/>
                  <a:pt x="6799" y="15734"/>
                  <a:pt x="6799" y="15697"/>
                </a:cubicBezTo>
                <a:cubicBezTo>
                  <a:pt x="6799" y="15659"/>
                  <a:pt x="6781" y="15628"/>
                  <a:pt x="6758" y="15628"/>
                </a:cubicBezTo>
                <a:close/>
                <a:moveTo>
                  <a:pt x="6965" y="15628"/>
                </a:moveTo>
                <a:cubicBezTo>
                  <a:pt x="6943" y="15628"/>
                  <a:pt x="6924" y="15659"/>
                  <a:pt x="6924" y="15697"/>
                </a:cubicBezTo>
                <a:cubicBezTo>
                  <a:pt x="6924" y="15734"/>
                  <a:pt x="6943" y="15765"/>
                  <a:pt x="6965" y="15765"/>
                </a:cubicBezTo>
                <a:cubicBezTo>
                  <a:pt x="6988" y="15765"/>
                  <a:pt x="7006" y="15734"/>
                  <a:pt x="7006" y="15697"/>
                </a:cubicBezTo>
                <a:cubicBezTo>
                  <a:pt x="7006" y="15659"/>
                  <a:pt x="6988" y="15628"/>
                  <a:pt x="6965" y="15628"/>
                </a:cubicBezTo>
                <a:close/>
                <a:moveTo>
                  <a:pt x="7180" y="15628"/>
                </a:moveTo>
                <a:cubicBezTo>
                  <a:pt x="7158" y="15628"/>
                  <a:pt x="7139" y="15659"/>
                  <a:pt x="7139" y="15697"/>
                </a:cubicBezTo>
                <a:cubicBezTo>
                  <a:pt x="7139" y="15734"/>
                  <a:pt x="7158" y="15765"/>
                  <a:pt x="7180" y="15765"/>
                </a:cubicBezTo>
                <a:cubicBezTo>
                  <a:pt x="7203" y="15765"/>
                  <a:pt x="7221" y="15734"/>
                  <a:pt x="7221" y="15697"/>
                </a:cubicBezTo>
                <a:cubicBezTo>
                  <a:pt x="7221" y="15659"/>
                  <a:pt x="7203" y="15628"/>
                  <a:pt x="7180" y="15628"/>
                </a:cubicBezTo>
                <a:close/>
                <a:moveTo>
                  <a:pt x="7388" y="15628"/>
                </a:moveTo>
                <a:cubicBezTo>
                  <a:pt x="7365" y="15628"/>
                  <a:pt x="7347" y="15659"/>
                  <a:pt x="7347" y="15697"/>
                </a:cubicBezTo>
                <a:cubicBezTo>
                  <a:pt x="7347" y="15734"/>
                  <a:pt x="7365" y="15765"/>
                  <a:pt x="7388" y="15765"/>
                </a:cubicBezTo>
                <a:cubicBezTo>
                  <a:pt x="7410" y="15765"/>
                  <a:pt x="7429" y="15734"/>
                  <a:pt x="7429" y="15697"/>
                </a:cubicBezTo>
                <a:cubicBezTo>
                  <a:pt x="7429" y="15659"/>
                  <a:pt x="7410" y="15628"/>
                  <a:pt x="7388" y="15628"/>
                </a:cubicBezTo>
                <a:close/>
                <a:moveTo>
                  <a:pt x="7595" y="15628"/>
                </a:moveTo>
                <a:cubicBezTo>
                  <a:pt x="7572" y="15628"/>
                  <a:pt x="7554" y="15659"/>
                  <a:pt x="7554" y="15697"/>
                </a:cubicBezTo>
                <a:cubicBezTo>
                  <a:pt x="7554" y="15734"/>
                  <a:pt x="7572" y="15765"/>
                  <a:pt x="7595" y="15765"/>
                </a:cubicBezTo>
                <a:cubicBezTo>
                  <a:pt x="7618" y="15765"/>
                  <a:pt x="7636" y="15734"/>
                  <a:pt x="7636" y="15697"/>
                </a:cubicBezTo>
                <a:cubicBezTo>
                  <a:pt x="7636" y="15659"/>
                  <a:pt x="7618" y="15628"/>
                  <a:pt x="7595" y="15628"/>
                </a:cubicBezTo>
                <a:close/>
                <a:moveTo>
                  <a:pt x="10957" y="15628"/>
                </a:moveTo>
                <a:cubicBezTo>
                  <a:pt x="10935" y="15628"/>
                  <a:pt x="10916" y="15659"/>
                  <a:pt x="10916" y="15697"/>
                </a:cubicBezTo>
                <a:cubicBezTo>
                  <a:pt x="10916" y="15734"/>
                  <a:pt x="10935" y="15765"/>
                  <a:pt x="10957" y="15765"/>
                </a:cubicBezTo>
                <a:cubicBezTo>
                  <a:pt x="10980" y="15765"/>
                  <a:pt x="10998" y="15734"/>
                  <a:pt x="10998" y="15697"/>
                </a:cubicBezTo>
                <a:cubicBezTo>
                  <a:pt x="10998" y="15659"/>
                  <a:pt x="10980" y="15628"/>
                  <a:pt x="10957" y="15628"/>
                </a:cubicBezTo>
                <a:close/>
                <a:moveTo>
                  <a:pt x="11165" y="15628"/>
                </a:moveTo>
                <a:cubicBezTo>
                  <a:pt x="11142" y="15628"/>
                  <a:pt x="11124" y="15659"/>
                  <a:pt x="11124" y="15697"/>
                </a:cubicBezTo>
                <a:cubicBezTo>
                  <a:pt x="11124" y="15734"/>
                  <a:pt x="11142" y="15765"/>
                  <a:pt x="11165" y="15765"/>
                </a:cubicBezTo>
                <a:cubicBezTo>
                  <a:pt x="11187" y="15765"/>
                  <a:pt x="11206" y="15734"/>
                  <a:pt x="11206" y="15697"/>
                </a:cubicBezTo>
                <a:cubicBezTo>
                  <a:pt x="11206" y="15659"/>
                  <a:pt x="11187" y="15628"/>
                  <a:pt x="11165" y="15628"/>
                </a:cubicBezTo>
                <a:close/>
                <a:moveTo>
                  <a:pt x="11380" y="15628"/>
                </a:moveTo>
                <a:cubicBezTo>
                  <a:pt x="11357" y="15628"/>
                  <a:pt x="11339" y="15659"/>
                  <a:pt x="11339" y="15697"/>
                </a:cubicBezTo>
                <a:cubicBezTo>
                  <a:pt x="11339" y="15734"/>
                  <a:pt x="11357" y="15765"/>
                  <a:pt x="11380" y="15765"/>
                </a:cubicBezTo>
                <a:cubicBezTo>
                  <a:pt x="11402" y="15765"/>
                  <a:pt x="11421" y="15734"/>
                  <a:pt x="11421" y="15697"/>
                </a:cubicBezTo>
                <a:cubicBezTo>
                  <a:pt x="11421" y="15659"/>
                  <a:pt x="11402" y="15628"/>
                  <a:pt x="11380" y="15628"/>
                </a:cubicBezTo>
                <a:close/>
                <a:moveTo>
                  <a:pt x="11587" y="15628"/>
                </a:moveTo>
                <a:cubicBezTo>
                  <a:pt x="11564" y="15628"/>
                  <a:pt x="11546" y="15659"/>
                  <a:pt x="11546" y="15697"/>
                </a:cubicBezTo>
                <a:cubicBezTo>
                  <a:pt x="11546" y="15734"/>
                  <a:pt x="11564" y="15765"/>
                  <a:pt x="11587" y="15765"/>
                </a:cubicBezTo>
                <a:cubicBezTo>
                  <a:pt x="11610" y="15765"/>
                  <a:pt x="11628" y="15734"/>
                  <a:pt x="11628" y="15697"/>
                </a:cubicBezTo>
                <a:cubicBezTo>
                  <a:pt x="11628" y="15659"/>
                  <a:pt x="11610" y="15628"/>
                  <a:pt x="11587" y="15628"/>
                </a:cubicBezTo>
                <a:close/>
                <a:moveTo>
                  <a:pt x="11794" y="15628"/>
                </a:moveTo>
                <a:cubicBezTo>
                  <a:pt x="11771" y="15628"/>
                  <a:pt x="11753" y="15659"/>
                  <a:pt x="11753" y="15697"/>
                </a:cubicBezTo>
                <a:cubicBezTo>
                  <a:pt x="11753" y="15734"/>
                  <a:pt x="11771" y="15765"/>
                  <a:pt x="11794" y="15765"/>
                </a:cubicBezTo>
                <a:cubicBezTo>
                  <a:pt x="11817" y="15765"/>
                  <a:pt x="11835" y="15734"/>
                  <a:pt x="11835" y="15697"/>
                </a:cubicBezTo>
                <a:cubicBezTo>
                  <a:pt x="11835" y="15659"/>
                  <a:pt x="11817" y="15628"/>
                  <a:pt x="11794" y="15628"/>
                </a:cubicBezTo>
                <a:close/>
                <a:moveTo>
                  <a:pt x="12009" y="15628"/>
                </a:moveTo>
                <a:cubicBezTo>
                  <a:pt x="11986" y="15628"/>
                  <a:pt x="11968" y="15659"/>
                  <a:pt x="11968" y="15697"/>
                </a:cubicBezTo>
                <a:cubicBezTo>
                  <a:pt x="11968" y="15734"/>
                  <a:pt x="11986" y="15765"/>
                  <a:pt x="12009" y="15765"/>
                </a:cubicBezTo>
                <a:cubicBezTo>
                  <a:pt x="12032" y="15765"/>
                  <a:pt x="12050" y="15734"/>
                  <a:pt x="12050" y="15697"/>
                </a:cubicBezTo>
                <a:cubicBezTo>
                  <a:pt x="12050" y="15659"/>
                  <a:pt x="12032" y="15628"/>
                  <a:pt x="12009" y="15628"/>
                </a:cubicBezTo>
                <a:close/>
                <a:moveTo>
                  <a:pt x="12216" y="15628"/>
                </a:moveTo>
                <a:cubicBezTo>
                  <a:pt x="12194" y="15628"/>
                  <a:pt x="12175" y="15659"/>
                  <a:pt x="12175" y="15697"/>
                </a:cubicBezTo>
                <a:cubicBezTo>
                  <a:pt x="12175" y="15734"/>
                  <a:pt x="12194" y="15765"/>
                  <a:pt x="12216" y="15765"/>
                </a:cubicBezTo>
                <a:cubicBezTo>
                  <a:pt x="12239" y="15765"/>
                  <a:pt x="12257" y="15734"/>
                  <a:pt x="12257" y="15697"/>
                </a:cubicBezTo>
                <a:cubicBezTo>
                  <a:pt x="12257" y="15659"/>
                  <a:pt x="12239" y="15628"/>
                  <a:pt x="12216" y="15628"/>
                </a:cubicBezTo>
                <a:close/>
                <a:moveTo>
                  <a:pt x="12424" y="15628"/>
                </a:moveTo>
                <a:cubicBezTo>
                  <a:pt x="12401" y="15628"/>
                  <a:pt x="12383" y="15659"/>
                  <a:pt x="12383" y="15697"/>
                </a:cubicBezTo>
                <a:cubicBezTo>
                  <a:pt x="12383" y="15734"/>
                  <a:pt x="12401" y="15765"/>
                  <a:pt x="12424" y="15765"/>
                </a:cubicBezTo>
                <a:cubicBezTo>
                  <a:pt x="12446" y="15765"/>
                  <a:pt x="12465" y="15734"/>
                  <a:pt x="12465" y="15697"/>
                </a:cubicBezTo>
                <a:cubicBezTo>
                  <a:pt x="12465" y="15659"/>
                  <a:pt x="12446" y="15628"/>
                  <a:pt x="12424" y="15628"/>
                </a:cubicBezTo>
                <a:close/>
                <a:moveTo>
                  <a:pt x="13053" y="15628"/>
                </a:moveTo>
                <a:cubicBezTo>
                  <a:pt x="13030" y="15628"/>
                  <a:pt x="13012" y="15659"/>
                  <a:pt x="13012" y="15697"/>
                </a:cubicBezTo>
                <a:cubicBezTo>
                  <a:pt x="13012" y="15734"/>
                  <a:pt x="13030" y="15765"/>
                  <a:pt x="13053" y="15765"/>
                </a:cubicBezTo>
                <a:cubicBezTo>
                  <a:pt x="13076" y="15765"/>
                  <a:pt x="13094" y="15734"/>
                  <a:pt x="13094" y="15697"/>
                </a:cubicBezTo>
                <a:cubicBezTo>
                  <a:pt x="13094" y="15659"/>
                  <a:pt x="13076" y="15628"/>
                  <a:pt x="13053" y="15628"/>
                </a:cubicBezTo>
                <a:close/>
                <a:moveTo>
                  <a:pt x="18097" y="15628"/>
                </a:moveTo>
                <a:cubicBezTo>
                  <a:pt x="18074" y="15628"/>
                  <a:pt x="18056" y="15659"/>
                  <a:pt x="18056" y="15697"/>
                </a:cubicBezTo>
                <a:cubicBezTo>
                  <a:pt x="18056" y="15734"/>
                  <a:pt x="18074" y="15765"/>
                  <a:pt x="18097" y="15765"/>
                </a:cubicBezTo>
                <a:cubicBezTo>
                  <a:pt x="18119" y="15765"/>
                  <a:pt x="18138" y="15734"/>
                  <a:pt x="18138" y="15697"/>
                </a:cubicBezTo>
                <a:cubicBezTo>
                  <a:pt x="18138" y="15659"/>
                  <a:pt x="18119" y="15628"/>
                  <a:pt x="18097" y="15628"/>
                </a:cubicBezTo>
                <a:close/>
                <a:moveTo>
                  <a:pt x="18304" y="15628"/>
                </a:moveTo>
                <a:cubicBezTo>
                  <a:pt x="18281" y="15628"/>
                  <a:pt x="18263" y="15659"/>
                  <a:pt x="18263" y="15697"/>
                </a:cubicBezTo>
                <a:cubicBezTo>
                  <a:pt x="18263" y="15734"/>
                  <a:pt x="18281" y="15765"/>
                  <a:pt x="18304" y="15765"/>
                </a:cubicBezTo>
                <a:cubicBezTo>
                  <a:pt x="18327" y="15765"/>
                  <a:pt x="18345" y="15734"/>
                  <a:pt x="18345" y="15697"/>
                </a:cubicBezTo>
                <a:cubicBezTo>
                  <a:pt x="18345" y="15659"/>
                  <a:pt x="18327" y="15628"/>
                  <a:pt x="18304" y="15628"/>
                </a:cubicBezTo>
                <a:close/>
                <a:moveTo>
                  <a:pt x="18723" y="15628"/>
                </a:moveTo>
                <a:cubicBezTo>
                  <a:pt x="18721" y="15628"/>
                  <a:pt x="18719" y="15629"/>
                  <a:pt x="18717" y="15629"/>
                </a:cubicBezTo>
                <a:lnTo>
                  <a:pt x="18717" y="15697"/>
                </a:lnTo>
                <a:lnTo>
                  <a:pt x="18717" y="15756"/>
                </a:lnTo>
                <a:cubicBezTo>
                  <a:pt x="18716" y="15758"/>
                  <a:pt x="18716" y="15761"/>
                  <a:pt x="18716" y="15764"/>
                </a:cubicBezTo>
                <a:cubicBezTo>
                  <a:pt x="18718" y="15764"/>
                  <a:pt x="18720" y="15765"/>
                  <a:pt x="18723" y="15765"/>
                </a:cubicBezTo>
                <a:cubicBezTo>
                  <a:pt x="18745" y="15765"/>
                  <a:pt x="18763" y="15734"/>
                  <a:pt x="18763" y="15697"/>
                </a:cubicBezTo>
                <a:cubicBezTo>
                  <a:pt x="18763" y="15659"/>
                  <a:pt x="18745" y="15628"/>
                  <a:pt x="18723" y="15628"/>
                </a:cubicBezTo>
                <a:close/>
                <a:moveTo>
                  <a:pt x="17849" y="15667"/>
                </a:moveTo>
                <a:cubicBezTo>
                  <a:pt x="17844" y="15678"/>
                  <a:pt x="17841" y="15692"/>
                  <a:pt x="17841" y="15707"/>
                </a:cubicBezTo>
                <a:cubicBezTo>
                  <a:pt x="17841" y="15741"/>
                  <a:pt x="17856" y="15770"/>
                  <a:pt x="17876" y="15774"/>
                </a:cubicBezTo>
                <a:cubicBezTo>
                  <a:pt x="17874" y="15751"/>
                  <a:pt x="17869" y="15727"/>
                  <a:pt x="17864" y="15707"/>
                </a:cubicBezTo>
                <a:cubicBezTo>
                  <a:pt x="17860" y="15691"/>
                  <a:pt x="17855" y="15678"/>
                  <a:pt x="17849" y="15667"/>
                </a:cubicBezTo>
                <a:close/>
                <a:moveTo>
                  <a:pt x="18892" y="15705"/>
                </a:moveTo>
                <a:cubicBezTo>
                  <a:pt x="18894" y="15741"/>
                  <a:pt x="18911" y="15769"/>
                  <a:pt x="18932" y="15770"/>
                </a:cubicBezTo>
                <a:cubicBezTo>
                  <a:pt x="18928" y="15749"/>
                  <a:pt x="18923" y="15732"/>
                  <a:pt x="18916" y="15723"/>
                </a:cubicBezTo>
                <a:cubicBezTo>
                  <a:pt x="18913" y="15719"/>
                  <a:pt x="18903" y="15712"/>
                  <a:pt x="18892" y="15705"/>
                </a:cubicBezTo>
                <a:close/>
                <a:moveTo>
                  <a:pt x="17718" y="15718"/>
                </a:moveTo>
                <a:cubicBezTo>
                  <a:pt x="17714" y="15719"/>
                  <a:pt x="17711" y="15720"/>
                  <a:pt x="17707" y="15720"/>
                </a:cubicBezTo>
                <a:cubicBezTo>
                  <a:pt x="17706" y="15734"/>
                  <a:pt x="17705" y="15746"/>
                  <a:pt x="17703" y="15757"/>
                </a:cubicBezTo>
                <a:cubicBezTo>
                  <a:pt x="17710" y="15748"/>
                  <a:pt x="17716" y="15734"/>
                  <a:pt x="17718" y="15718"/>
                </a:cubicBezTo>
                <a:close/>
                <a:moveTo>
                  <a:pt x="17910" y="15756"/>
                </a:moveTo>
                <a:cubicBezTo>
                  <a:pt x="17904" y="15759"/>
                  <a:pt x="17899" y="15764"/>
                  <a:pt x="17895" y="15770"/>
                </a:cubicBezTo>
                <a:cubicBezTo>
                  <a:pt x="17900" y="15767"/>
                  <a:pt x="17905" y="15763"/>
                  <a:pt x="17910" y="15756"/>
                </a:cubicBezTo>
                <a:close/>
                <a:moveTo>
                  <a:pt x="5607" y="15807"/>
                </a:moveTo>
                <a:cubicBezTo>
                  <a:pt x="5584" y="15807"/>
                  <a:pt x="5566" y="15838"/>
                  <a:pt x="5566" y="15876"/>
                </a:cubicBezTo>
                <a:cubicBezTo>
                  <a:pt x="5566" y="15914"/>
                  <a:pt x="5584" y="15944"/>
                  <a:pt x="5607" y="15944"/>
                </a:cubicBezTo>
                <a:cubicBezTo>
                  <a:pt x="5629" y="15944"/>
                  <a:pt x="5648" y="15914"/>
                  <a:pt x="5648" y="15876"/>
                </a:cubicBezTo>
                <a:cubicBezTo>
                  <a:pt x="5648" y="15838"/>
                  <a:pt x="5629" y="15807"/>
                  <a:pt x="5607" y="15807"/>
                </a:cubicBezTo>
                <a:close/>
                <a:moveTo>
                  <a:pt x="5814" y="15807"/>
                </a:moveTo>
                <a:cubicBezTo>
                  <a:pt x="5791" y="15807"/>
                  <a:pt x="5773" y="15838"/>
                  <a:pt x="5773" y="15876"/>
                </a:cubicBezTo>
                <a:cubicBezTo>
                  <a:pt x="5773" y="15914"/>
                  <a:pt x="5791" y="15944"/>
                  <a:pt x="5814" y="15944"/>
                </a:cubicBezTo>
                <a:cubicBezTo>
                  <a:pt x="5837" y="15944"/>
                  <a:pt x="5855" y="15914"/>
                  <a:pt x="5855" y="15876"/>
                </a:cubicBezTo>
                <a:cubicBezTo>
                  <a:pt x="5855" y="15838"/>
                  <a:pt x="5837" y="15807"/>
                  <a:pt x="5814" y="15807"/>
                </a:cubicBezTo>
                <a:close/>
                <a:moveTo>
                  <a:pt x="6021" y="15807"/>
                </a:moveTo>
                <a:cubicBezTo>
                  <a:pt x="5999" y="15807"/>
                  <a:pt x="5980" y="15838"/>
                  <a:pt x="5980" y="15876"/>
                </a:cubicBezTo>
                <a:cubicBezTo>
                  <a:pt x="5980" y="15914"/>
                  <a:pt x="5999" y="15944"/>
                  <a:pt x="6021" y="15944"/>
                </a:cubicBezTo>
                <a:cubicBezTo>
                  <a:pt x="6044" y="15944"/>
                  <a:pt x="6062" y="15914"/>
                  <a:pt x="6062" y="15876"/>
                </a:cubicBezTo>
                <a:cubicBezTo>
                  <a:pt x="6062" y="15838"/>
                  <a:pt x="6044" y="15807"/>
                  <a:pt x="6021" y="15807"/>
                </a:cubicBezTo>
                <a:close/>
                <a:moveTo>
                  <a:pt x="6236" y="15807"/>
                </a:moveTo>
                <a:cubicBezTo>
                  <a:pt x="6214" y="15807"/>
                  <a:pt x="6195" y="15838"/>
                  <a:pt x="6195" y="15876"/>
                </a:cubicBezTo>
                <a:cubicBezTo>
                  <a:pt x="6195" y="15914"/>
                  <a:pt x="6214" y="15944"/>
                  <a:pt x="6236" y="15944"/>
                </a:cubicBezTo>
                <a:cubicBezTo>
                  <a:pt x="6259" y="15944"/>
                  <a:pt x="6277" y="15914"/>
                  <a:pt x="6277" y="15876"/>
                </a:cubicBezTo>
                <a:cubicBezTo>
                  <a:pt x="6277" y="15838"/>
                  <a:pt x="6259" y="15807"/>
                  <a:pt x="6236" y="15807"/>
                </a:cubicBezTo>
                <a:close/>
                <a:moveTo>
                  <a:pt x="6443" y="15807"/>
                </a:moveTo>
                <a:cubicBezTo>
                  <a:pt x="6421" y="15807"/>
                  <a:pt x="6402" y="15838"/>
                  <a:pt x="6402" y="15876"/>
                </a:cubicBezTo>
                <a:cubicBezTo>
                  <a:pt x="6402" y="15914"/>
                  <a:pt x="6421" y="15944"/>
                  <a:pt x="6443" y="15944"/>
                </a:cubicBezTo>
                <a:cubicBezTo>
                  <a:pt x="6466" y="15944"/>
                  <a:pt x="6484" y="15914"/>
                  <a:pt x="6484" y="15876"/>
                </a:cubicBezTo>
                <a:cubicBezTo>
                  <a:pt x="6484" y="15838"/>
                  <a:pt x="6466" y="15807"/>
                  <a:pt x="6443" y="15807"/>
                </a:cubicBezTo>
                <a:close/>
                <a:moveTo>
                  <a:pt x="6651" y="15807"/>
                </a:moveTo>
                <a:cubicBezTo>
                  <a:pt x="6628" y="15807"/>
                  <a:pt x="6610" y="15838"/>
                  <a:pt x="6610" y="15876"/>
                </a:cubicBezTo>
                <a:cubicBezTo>
                  <a:pt x="6610" y="15914"/>
                  <a:pt x="6628" y="15944"/>
                  <a:pt x="6651" y="15944"/>
                </a:cubicBezTo>
                <a:cubicBezTo>
                  <a:pt x="6673" y="15944"/>
                  <a:pt x="6692" y="15914"/>
                  <a:pt x="6692" y="15876"/>
                </a:cubicBezTo>
                <a:cubicBezTo>
                  <a:pt x="6692" y="15838"/>
                  <a:pt x="6673" y="15807"/>
                  <a:pt x="6651" y="15807"/>
                </a:cubicBezTo>
                <a:close/>
                <a:moveTo>
                  <a:pt x="6866" y="15807"/>
                </a:moveTo>
                <a:cubicBezTo>
                  <a:pt x="6843" y="15807"/>
                  <a:pt x="6825" y="15838"/>
                  <a:pt x="6825" y="15876"/>
                </a:cubicBezTo>
                <a:cubicBezTo>
                  <a:pt x="6825" y="15914"/>
                  <a:pt x="6843" y="15944"/>
                  <a:pt x="6866" y="15944"/>
                </a:cubicBezTo>
                <a:cubicBezTo>
                  <a:pt x="6888" y="15944"/>
                  <a:pt x="6907" y="15914"/>
                  <a:pt x="6907" y="15876"/>
                </a:cubicBezTo>
                <a:cubicBezTo>
                  <a:pt x="6907" y="15838"/>
                  <a:pt x="6888" y="15807"/>
                  <a:pt x="6866" y="15807"/>
                </a:cubicBezTo>
                <a:close/>
                <a:moveTo>
                  <a:pt x="7073" y="15807"/>
                </a:moveTo>
                <a:cubicBezTo>
                  <a:pt x="7050" y="15807"/>
                  <a:pt x="7032" y="15838"/>
                  <a:pt x="7032" y="15876"/>
                </a:cubicBezTo>
                <a:cubicBezTo>
                  <a:pt x="7032" y="15914"/>
                  <a:pt x="7050" y="15944"/>
                  <a:pt x="7073" y="15944"/>
                </a:cubicBezTo>
                <a:cubicBezTo>
                  <a:pt x="7096" y="15944"/>
                  <a:pt x="7114" y="15914"/>
                  <a:pt x="7114" y="15876"/>
                </a:cubicBezTo>
                <a:cubicBezTo>
                  <a:pt x="7114" y="15838"/>
                  <a:pt x="7096" y="15807"/>
                  <a:pt x="7073" y="15807"/>
                </a:cubicBezTo>
                <a:close/>
                <a:moveTo>
                  <a:pt x="7280" y="15807"/>
                </a:moveTo>
                <a:cubicBezTo>
                  <a:pt x="7258" y="15807"/>
                  <a:pt x="7239" y="15838"/>
                  <a:pt x="7239" y="15876"/>
                </a:cubicBezTo>
                <a:cubicBezTo>
                  <a:pt x="7239" y="15914"/>
                  <a:pt x="7258" y="15944"/>
                  <a:pt x="7280" y="15944"/>
                </a:cubicBezTo>
                <a:cubicBezTo>
                  <a:pt x="7303" y="15944"/>
                  <a:pt x="7321" y="15914"/>
                  <a:pt x="7321" y="15876"/>
                </a:cubicBezTo>
                <a:cubicBezTo>
                  <a:pt x="7321" y="15838"/>
                  <a:pt x="7303" y="15807"/>
                  <a:pt x="7280" y="15807"/>
                </a:cubicBezTo>
                <a:close/>
                <a:moveTo>
                  <a:pt x="7495" y="15807"/>
                </a:moveTo>
                <a:cubicBezTo>
                  <a:pt x="7473" y="15807"/>
                  <a:pt x="7454" y="15838"/>
                  <a:pt x="7454" y="15876"/>
                </a:cubicBezTo>
                <a:cubicBezTo>
                  <a:pt x="7454" y="15914"/>
                  <a:pt x="7473" y="15944"/>
                  <a:pt x="7495" y="15944"/>
                </a:cubicBezTo>
                <a:cubicBezTo>
                  <a:pt x="7518" y="15944"/>
                  <a:pt x="7536" y="15914"/>
                  <a:pt x="7536" y="15876"/>
                </a:cubicBezTo>
                <a:cubicBezTo>
                  <a:pt x="7536" y="15838"/>
                  <a:pt x="7518" y="15807"/>
                  <a:pt x="7495" y="15807"/>
                </a:cubicBezTo>
                <a:close/>
                <a:moveTo>
                  <a:pt x="7702" y="15807"/>
                </a:moveTo>
                <a:cubicBezTo>
                  <a:pt x="7680" y="15807"/>
                  <a:pt x="7661" y="15838"/>
                  <a:pt x="7661" y="15876"/>
                </a:cubicBezTo>
                <a:cubicBezTo>
                  <a:pt x="7661" y="15914"/>
                  <a:pt x="7680" y="15944"/>
                  <a:pt x="7702" y="15944"/>
                </a:cubicBezTo>
                <a:cubicBezTo>
                  <a:pt x="7725" y="15944"/>
                  <a:pt x="7743" y="15914"/>
                  <a:pt x="7743" y="15876"/>
                </a:cubicBezTo>
                <a:cubicBezTo>
                  <a:pt x="7743" y="15838"/>
                  <a:pt x="7725" y="15807"/>
                  <a:pt x="7702" y="15807"/>
                </a:cubicBezTo>
                <a:close/>
                <a:moveTo>
                  <a:pt x="10850" y="15807"/>
                </a:moveTo>
                <a:cubicBezTo>
                  <a:pt x="10831" y="15807"/>
                  <a:pt x="10815" y="15829"/>
                  <a:pt x="10811" y="15858"/>
                </a:cubicBezTo>
                <a:cubicBezTo>
                  <a:pt x="10810" y="15860"/>
                  <a:pt x="10810" y="15862"/>
                  <a:pt x="10810" y="15864"/>
                </a:cubicBezTo>
                <a:cubicBezTo>
                  <a:pt x="10809" y="15868"/>
                  <a:pt x="10809" y="15872"/>
                  <a:pt x="10809" y="15876"/>
                </a:cubicBezTo>
                <a:cubicBezTo>
                  <a:pt x="10809" y="15914"/>
                  <a:pt x="10827" y="15944"/>
                  <a:pt x="10850" y="15944"/>
                </a:cubicBezTo>
                <a:cubicBezTo>
                  <a:pt x="10873" y="15944"/>
                  <a:pt x="10891" y="15914"/>
                  <a:pt x="10891" y="15876"/>
                </a:cubicBezTo>
                <a:cubicBezTo>
                  <a:pt x="10891" y="15838"/>
                  <a:pt x="10873" y="15807"/>
                  <a:pt x="10850" y="15807"/>
                </a:cubicBezTo>
                <a:close/>
                <a:moveTo>
                  <a:pt x="11065" y="15807"/>
                </a:moveTo>
                <a:cubicBezTo>
                  <a:pt x="11042" y="15807"/>
                  <a:pt x="11024" y="15838"/>
                  <a:pt x="11024" y="15876"/>
                </a:cubicBezTo>
                <a:cubicBezTo>
                  <a:pt x="11024" y="15914"/>
                  <a:pt x="11042" y="15944"/>
                  <a:pt x="11065" y="15944"/>
                </a:cubicBezTo>
                <a:cubicBezTo>
                  <a:pt x="11087" y="15944"/>
                  <a:pt x="11106" y="15914"/>
                  <a:pt x="11106" y="15876"/>
                </a:cubicBezTo>
                <a:cubicBezTo>
                  <a:pt x="11106" y="15838"/>
                  <a:pt x="11087" y="15807"/>
                  <a:pt x="11065" y="15807"/>
                </a:cubicBezTo>
                <a:close/>
                <a:moveTo>
                  <a:pt x="11272" y="15807"/>
                </a:moveTo>
                <a:cubicBezTo>
                  <a:pt x="11249" y="15807"/>
                  <a:pt x="11231" y="15838"/>
                  <a:pt x="11231" y="15876"/>
                </a:cubicBezTo>
                <a:cubicBezTo>
                  <a:pt x="11231" y="15914"/>
                  <a:pt x="11249" y="15944"/>
                  <a:pt x="11272" y="15944"/>
                </a:cubicBezTo>
                <a:cubicBezTo>
                  <a:pt x="11295" y="15944"/>
                  <a:pt x="11313" y="15914"/>
                  <a:pt x="11313" y="15876"/>
                </a:cubicBezTo>
                <a:cubicBezTo>
                  <a:pt x="11313" y="15838"/>
                  <a:pt x="11295" y="15807"/>
                  <a:pt x="11272" y="15807"/>
                </a:cubicBezTo>
                <a:close/>
                <a:moveTo>
                  <a:pt x="11479" y="15807"/>
                </a:moveTo>
                <a:cubicBezTo>
                  <a:pt x="11457" y="15807"/>
                  <a:pt x="11438" y="15838"/>
                  <a:pt x="11438" y="15876"/>
                </a:cubicBezTo>
                <a:cubicBezTo>
                  <a:pt x="11438" y="15914"/>
                  <a:pt x="11457" y="15944"/>
                  <a:pt x="11479" y="15944"/>
                </a:cubicBezTo>
                <a:cubicBezTo>
                  <a:pt x="11502" y="15944"/>
                  <a:pt x="11520" y="15914"/>
                  <a:pt x="11520" y="15876"/>
                </a:cubicBezTo>
                <a:cubicBezTo>
                  <a:pt x="11520" y="15838"/>
                  <a:pt x="11502" y="15807"/>
                  <a:pt x="11479" y="15807"/>
                </a:cubicBezTo>
                <a:close/>
                <a:moveTo>
                  <a:pt x="11694" y="15807"/>
                </a:moveTo>
                <a:cubicBezTo>
                  <a:pt x="11672" y="15807"/>
                  <a:pt x="11653" y="15838"/>
                  <a:pt x="11653" y="15876"/>
                </a:cubicBezTo>
                <a:cubicBezTo>
                  <a:pt x="11653" y="15914"/>
                  <a:pt x="11672" y="15944"/>
                  <a:pt x="11694" y="15944"/>
                </a:cubicBezTo>
                <a:cubicBezTo>
                  <a:pt x="11717" y="15944"/>
                  <a:pt x="11735" y="15914"/>
                  <a:pt x="11735" y="15876"/>
                </a:cubicBezTo>
                <a:cubicBezTo>
                  <a:pt x="11735" y="15838"/>
                  <a:pt x="11717" y="15807"/>
                  <a:pt x="11694" y="15807"/>
                </a:cubicBezTo>
                <a:close/>
                <a:moveTo>
                  <a:pt x="11902" y="15807"/>
                </a:moveTo>
                <a:cubicBezTo>
                  <a:pt x="11879" y="15807"/>
                  <a:pt x="11861" y="15838"/>
                  <a:pt x="11861" y="15876"/>
                </a:cubicBezTo>
                <a:cubicBezTo>
                  <a:pt x="11861" y="15914"/>
                  <a:pt x="11879" y="15944"/>
                  <a:pt x="11902" y="15944"/>
                </a:cubicBezTo>
                <a:cubicBezTo>
                  <a:pt x="11924" y="15944"/>
                  <a:pt x="11943" y="15914"/>
                  <a:pt x="11943" y="15876"/>
                </a:cubicBezTo>
                <a:cubicBezTo>
                  <a:pt x="11943" y="15838"/>
                  <a:pt x="11924" y="15807"/>
                  <a:pt x="11902" y="15807"/>
                </a:cubicBezTo>
                <a:close/>
                <a:moveTo>
                  <a:pt x="12109" y="15807"/>
                </a:moveTo>
                <a:cubicBezTo>
                  <a:pt x="12086" y="15807"/>
                  <a:pt x="12068" y="15838"/>
                  <a:pt x="12068" y="15876"/>
                </a:cubicBezTo>
                <a:cubicBezTo>
                  <a:pt x="12068" y="15914"/>
                  <a:pt x="12086" y="15944"/>
                  <a:pt x="12109" y="15944"/>
                </a:cubicBezTo>
                <a:cubicBezTo>
                  <a:pt x="12132" y="15944"/>
                  <a:pt x="12150" y="15914"/>
                  <a:pt x="12150" y="15876"/>
                </a:cubicBezTo>
                <a:cubicBezTo>
                  <a:pt x="12150" y="15838"/>
                  <a:pt x="12132" y="15807"/>
                  <a:pt x="12109" y="15807"/>
                </a:cubicBezTo>
                <a:close/>
                <a:moveTo>
                  <a:pt x="12324" y="15807"/>
                </a:moveTo>
                <a:cubicBezTo>
                  <a:pt x="12301" y="15807"/>
                  <a:pt x="12283" y="15838"/>
                  <a:pt x="12283" y="15876"/>
                </a:cubicBezTo>
                <a:cubicBezTo>
                  <a:pt x="12283" y="15914"/>
                  <a:pt x="12301" y="15944"/>
                  <a:pt x="12324" y="15944"/>
                </a:cubicBezTo>
                <a:cubicBezTo>
                  <a:pt x="12346" y="15944"/>
                  <a:pt x="12365" y="15914"/>
                  <a:pt x="12365" y="15876"/>
                </a:cubicBezTo>
                <a:cubicBezTo>
                  <a:pt x="12365" y="15838"/>
                  <a:pt x="12346" y="15807"/>
                  <a:pt x="12324" y="15807"/>
                </a:cubicBezTo>
                <a:close/>
                <a:moveTo>
                  <a:pt x="12531" y="15807"/>
                </a:moveTo>
                <a:cubicBezTo>
                  <a:pt x="12508" y="15807"/>
                  <a:pt x="12490" y="15838"/>
                  <a:pt x="12490" y="15876"/>
                </a:cubicBezTo>
                <a:cubicBezTo>
                  <a:pt x="12490" y="15908"/>
                  <a:pt x="12503" y="15934"/>
                  <a:pt x="12521" y="15942"/>
                </a:cubicBezTo>
                <a:cubicBezTo>
                  <a:pt x="12538" y="15909"/>
                  <a:pt x="12551" y="15871"/>
                  <a:pt x="12557" y="15823"/>
                </a:cubicBezTo>
                <a:cubicBezTo>
                  <a:pt x="12550" y="15813"/>
                  <a:pt x="12541" y="15807"/>
                  <a:pt x="12531" y="15807"/>
                </a:cubicBezTo>
                <a:close/>
                <a:moveTo>
                  <a:pt x="12953" y="15807"/>
                </a:moveTo>
                <a:cubicBezTo>
                  <a:pt x="12944" y="15807"/>
                  <a:pt x="12936" y="15812"/>
                  <a:pt x="12929" y="15821"/>
                </a:cubicBezTo>
                <a:cubicBezTo>
                  <a:pt x="12927" y="15824"/>
                  <a:pt x="12925" y="15828"/>
                  <a:pt x="12923" y="15831"/>
                </a:cubicBezTo>
                <a:cubicBezTo>
                  <a:pt x="12916" y="15843"/>
                  <a:pt x="12912" y="15859"/>
                  <a:pt x="12912" y="15876"/>
                </a:cubicBezTo>
                <a:cubicBezTo>
                  <a:pt x="12912" y="15914"/>
                  <a:pt x="12931" y="15944"/>
                  <a:pt x="12953" y="15944"/>
                </a:cubicBezTo>
                <a:cubicBezTo>
                  <a:pt x="12976" y="15944"/>
                  <a:pt x="12994" y="15914"/>
                  <a:pt x="12994" y="15876"/>
                </a:cubicBezTo>
                <a:cubicBezTo>
                  <a:pt x="12994" y="15838"/>
                  <a:pt x="12976" y="15807"/>
                  <a:pt x="12953" y="15807"/>
                </a:cubicBezTo>
                <a:close/>
                <a:moveTo>
                  <a:pt x="13148" y="15807"/>
                </a:moveTo>
                <a:cubicBezTo>
                  <a:pt x="13132" y="15816"/>
                  <a:pt x="13120" y="15842"/>
                  <a:pt x="13120" y="15872"/>
                </a:cubicBezTo>
                <a:cubicBezTo>
                  <a:pt x="13120" y="15877"/>
                  <a:pt x="13120" y="15881"/>
                  <a:pt x="13120" y="15886"/>
                </a:cubicBezTo>
                <a:cubicBezTo>
                  <a:pt x="13128" y="15889"/>
                  <a:pt x="13144" y="15898"/>
                  <a:pt x="13153" y="15905"/>
                </a:cubicBezTo>
                <a:lnTo>
                  <a:pt x="13153" y="15841"/>
                </a:lnTo>
                <a:cubicBezTo>
                  <a:pt x="13151" y="15831"/>
                  <a:pt x="13149" y="15820"/>
                  <a:pt x="13148" y="15807"/>
                </a:cubicBezTo>
                <a:close/>
                <a:moveTo>
                  <a:pt x="17782" y="15807"/>
                </a:moveTo>
                <a:cubicBezTo>
                  <a:pt x="17759" y="15807"/>
                  <a:pt x="17741" y="15838"/>
                  <a:pt x="17741" y="15876"/>
                </a:cubicBezTo>
                <a:cubicBezTo>
                  <a:pt x="17741" y="15914"/>
                  <a:pt x="17759" y="15944"/>
                  <a:pt x="17782" y="15944"/>
                </a:cubicBezTo>
                <a:cubicBezTo>
                  <a:pt x="17805" y="15944"/>
                  <a:pt x="17823" y="15914"/>
                  <a:pt x="17823" y="15876"/>
                </a:cubicBezTo>
                <a:cubicBezTo>
                  <a:pt x="17823" y="15838"/>
                  <a:pt x="17805" y="15807"/>
                  <a:pt x="17782" y="15807"/>
                </a:cubicBezTo>
                <a:close/>
                <a:moveTo>
                  <a:pt x="17989" y="15807"/>
                </a:moveTo>
                <a:cubicBezTo>
                  <a:pt x="17967" y="15807"/>
                  <a:pt x="17948" y="15838"/>
                  <a:pt x="17948" y="15876"/>
                </a:cubicBezTo>
                <a:cubicBezTo>
                  <a:pt x="17948" y="15914"/>
                  <a:pt x="17967" y="15944"/>
                  <a:pt x="17989" y="15944"/>
                </a:cubicBezTo>
                <a:cubicBezTo>
                  <a:pt x="18012" y="15944"/>
                  <a:pt x="18030" y="15914"/>
                  <a:pt x="18030" y="15876"/>
                </a:cubicBezTo>
                <a:cubicBezTo>
                  <a:pt x="18030" y="15838"/>
                  <a:pt x="18012" y="15807"/>
                  <a:pt x="17989" y="15807"/>
                </a:cubicBezTo>
                <a:close/>
                <a:moveTo>
                  <a:pt x="18197" y="15807"/>
                </a:moveTo>
                <a:cubicBezTo>
                  <a:pt x="18174" y="15807"/>
                  <a:pt x="18156" y="15838"/>
                  <a:pt x="18156" y="15876"/>
                </a:cubicBezTo>
                <a:cubicBezTo>
                  <a:pt x="18156" y="15914"/>
                  <a:pt x="18174" y="15944"/>
                  <a:pt x="18197" y="15944"/>
                </a:cubicBezTo>
                <a:cubicBezTo>
                  <a:pt x="18219" y="15944"/>
                  <a:pt x="18238" y="15914"/>
                  <a:pt x="18238" y="15876"/>
                </a:cubicBezTo>
                <a:cubicBezTo>
                  <a:pt x="18238" y="15838"/>
                  <a:pt x="18219" y="15807"/>
                  <a:pt x="18197" y="15807"/>
                </a:cubicBezTo>
                <a:close/>
                <a:moveTo>
                  <a:pt x="18826" y="15807"/>
                </a:moveTo>
                <a:cubicBezTo>
                  <a:pt x="18803" y="15807"/>
                  <a:pt x="18785" y="15838"/>
                  <a:pt x="18785" y="15876"/>
                </a:cubicBezTo>
                <a:cubicBezTo>
                  <a:pt x="18785" y="15914"/>
                  <a:pt x="18803" y="15944"/>
                  <a:pt x="18826" y="15944"/>
                </a:cubicBezTo>
                <a:cubicBezTo>
                  <a:pt x="18849" y="15944"/>
                  <a:pt x="18867" y="15914"/>
                  <a:pt x="18867" y="15876"/>
                </a:cubicBezTo>
                <a:cubicBezTo>
                  <a:pt x="18867" y="15838"/>
                  <a:pt x="18849" y="15807"/>
                  <a:pt x="18826" y="15807"/>
                </a:cubicBezTo>
                <a:close/>
                <a:moveTo>
                  <a:pt x="18391" y="15820"/>
                </a:moveTo>
                <a:cubicBezTo>
                  <a:pt x="18379" y="15832"/>
                  <a:pt x="18370" y="15854"/>
                  <a:pt x="18370" y="15879"/>
                </a:cubicBezTo>
                <a:cubicBezTo>
                  <a:pt x="18370" y="15917"/>
                  <a:pt x="18389" y="15948"/>
                  <a:pt x="18412" y="15948"/>
                </a:cubicBezTo>
                <a:cubicBezTo>
                  <a:pt x="18425" y="15948"/>
                  <a:pt x="18437" y="15936"/>
                  <a:pt x="18445" y="15919"/>
                </a:cubicBezTo>
                <a:cubicBezTo>
                  <a:pt x="18433" y="15911"/>
                  <a:pt x="18420" y="15902"/>
                  <a:pt x="18406" y="15891"/>
                </a:cubicBezTo>
                <a:cubicBezTo>
                  <a:pt x="18400" y="15888"/>
                  <a:pt x="18398" y="15845"/>
                  <a:pt x="18391" y="15820"/>
                </a:cubicBezTo>
                <a:close/>
                <a:moveTo>
                  <a:pt x="5711" y="15987"/>
                </a:moveTo>
                <a:cubicBezTo>
                  <a:pt x="5694" y="15987"/>
                  <a:pt x="5679" y="16005"/>
                  <a:pt x="5673" y="16031"/>
                </a:cubicBezTo>
                <a:cubicBezTo>
                  <a:pt x="5676" y="16035"/>
                  <a:pt x="5678" y="16040"/>
                  <a:pt x="5681" y="16046"/>
                </a:cubicBezTo>
                <a:cubicBezTo>
                  <a:pt x="5683" y="16049"/>
                  <a:pt x="5685" y="16052"/>
                  <a:pt x="5686" y="16055"/>
                </a:cubicBezTo>
                <a:cubicBezTo>
                  <a:pt x="5694" y="16068"/>
                  <a:pt x="5703" y="16076"/>
                  <a:pt x="5711" y="16082"/>
                </a:cubicBezTo>
                <a:cubicBezTo>
                  <a:pt x="5721" y="16089"/>
                  <a:pt x="5731" y="16093"/>
                  <a:pt x="5742" y="16100"/>
                </a:cubicBezTo>
                <a:cubicBezTo>
                  <a:pt x="5748" y="16088"/>
                  <a:pt x="5752" y="16072"/>
                  <a:pt x="5752" y="16055"/>
                </a:cubicBezTo>
                <a:cubicBezTo>
                  <a:pt x="5752" y="16017"/>
                  <a:pt x="5734" y="15987"/>
                  <a:pt x="5711" y="15987"/>
                </a:cubicBezTo>
                <a:close/>
                <a:moveTo>
                  <a:pt x="5921" y="15987"/>
                </a:moveTo>
                <a:cubicBezTo>
                  <a:pt x="5899" y="15987"/>
                  <a:pt x="5880" y="16017"/>
                  <a:pt x="5880" y="16055"/>
                </a:cubicBezTo>
                <a:cubicBezTo>
                  <a:pt x="5880" y="16093"/>
                  <a:pt x="5899" y="16123"/>
                  <a:pt x="5921" y="16123"/>
                </a:cubicBezTo>
                <a:cubicBezTo>
                  <a:pt x="5944" y="16123"/>
                  <a:pt x="5962" y="16093"/>
                  <a:pt x="5962" y="16055"/>
                </a:cubicBezTo>
                <a:cubicBezTo>
                  <a:pt x="5962" y="16017"/>
                  <a:pt x="5944" y="15987"/>
                  <a:pt x="5921" y="15987"/>
                </a:cubicBezTo>
                <a:close/>
                <a:moveTo>
                  <a:pt x="6129" y="15987"/>
                </a:moveTo>
                <a:cubicBezTo>
                  <a:pt x="6106" y="15987"/>
                  <a:pt x="6088" y="16017"/>
                  <a:pt x="6088" y="16055"/>
                </a:cubicBezTo>
                <a:cubicBezTo>
                  <a:pt x="6088" y="16093"/>
                  <a:pt x="6106" y="16123"/>
                  <a:pt x="6129" y="16123"/>
                </a:cubicBezTo>
                <a:cubicBezTo>
                  <a:pt x="6151" y="16123"/>
                  <a:pt x="6170" y="16093"/>
                  <a:pt x="6170" y="16055"/>
                </a:cubicBezTo>
                <a:cubicBezTo>
                  <a:pt x="6170" y="16017"/>
                  <a:pt x="6151" y="15987"/>
                  <a:pt x="6129" y="15987"/>
                </a:cubicBezTo>
                <a:close/>
                <a:moveTo>
                  <a:pt x="6336" y="15987"/>
                </a:moveTo>
                <a:cubicBezTo>
                  <a:pt x="6313" y="15987"/>
                  <a:pt x="6295" y="16017"/>
                  <a:pt x="6295" y="16055"/>
                </a:cubicBezTo>
                <a:cubicBezTo>
                  <a:pt x="6295" y="16093"/>
                  <a:pt x="6313" y="16123"/>
                  <a:pt x="6336" y="16123"/>
                </a:cubicBezTo>
                <a:cubicBezTo>
                  <a:pt x="6359" y="16123"/>
                  <a:pt x="6377" y="16093"/>
                  <a:pt x="6377" y="16055"/>
                </a:cubicBezTo>
                <a:cubicBezTo>
                  <a:pt x="6377" y="16017"/>
                  <a:pt x="6359" y="15987"/>
                  <a:pt x="6336" y="15987"/>
                </a:cubicBezTo>
                <a:close/>
                <a:moveTo>
                  <a:pt x="6551" y="15987"/>
                </a:moveTo>
                <a:cubicBezTo>
                  <a:pt x="6528" y="15987"/>
                  <a:pt x="6510" y="16017"/>
                  <a:pt x="6510" y="16055"/>
                </a:cubicBezTo>
                <a:cubicBezTo>
                  <a:pt x="6510" y="16093"/>
                  <a:pt x="6528" y="16123"/>
                  <a:pt x="6551" y="16123"/>
                </a:cubicBezTo>
                <a:cubicBezTo>
                  <a:pt x="6574" y="16123"/>
                  <a:pt x="6592" y="16093"/>
                  <a:pt x="6592" y="16055"/>
                </a:cubicBezTo>
                <a:cubicBezTo>
                  <a:pt x="6592" y="16017"/>
                  <a:pt x="6574" y="15987"/>
                  <a:pt x="6551" y="15987"/>
                </a:cubicBezTo>
                <a:close/>
                <a:moveTo>
                  <a:pt x="6758" y="15987"/>
                </a:moveTo>
                <a:cubicBezTo>
                  <a:pt x="6736" y="15987"/>
                  <a:pt x="6717" y="16017"/>
                  <a:pt x="6717" y="16055"/>
                </a:cubicBezTo>
                <a:cubicBezTo>
                  <a:pt x="6717" y="16093"/>
                  <a:pt x="6736" y="16123"/>
                  <a:pt x="6758" y="16123"/>
                </a:cubicBezTo>
                <a:cubicBezTo>
                  <a:pt x="6781" y="16123"/>
                  <a:pt x="6799" y="16093"/>
                  <a:pt x="6799" y="16055"/>
                </a:cubicBezTo>
                <a:cubicBezTo>
                  <a:pt x="6799" y="16017"/>
                  <a:pt x="6781" y="15987"/>
                  <a:pt x="6758" y="15987"/>
                </a:cubicBezTo>
                <a:close/>
                <a:moveTo>
                  <a:pt x="6965" y="15987"/>
                </a:moveTo>
                <a:cubicBezTo>
                  <a:pt x="6943" y="15987"/>
                  <a:pt x="6924" y="16017"/>
                  <a:pt x="6924" y="16055"/>
                </a:cubicBezTo>
                <a:cubicBezTo>
                  <a:pt x="6924" y="16093"/>
                  <a:pt x="6943" y="16123"/>
                  <a:pt x="6965" y="16123"/>
                </a:cubicBezTo>
                <a:cubicBezTo>
                  <a:pt x="6988" y="16123"/>
                  <a:pt x="7006" y="16093"/>
                  <a:pt x="7006" y="16055"/>
                </a:cubicBezTo>
                <a:cubicBezTo>
                  <a:pt x="7006" y="16017"/>
                  <a:pt x="6988" y="15987"/>
                  <a:pt x="6965" y="15987"/>
                </a:cubicBezTo>
                <a:close/>
                <a:moveTo>
                  <a:pt x="7180" y="15987"/>
                </a:moveTo>
                <a:cubicBezTo>
                  <a:pt x="7158" y="15987"/>
                  <a:pt x="7139" y="16017"/>
                  <a:pt x="7139" y="16055"/>
                </a:cubicBezTo>
                <a:cubicBezTo>
                  <a:pt x="7139" y="16093"/>
                  <a:pt x="7158" y="16123"/>
                  <a:pt x="7180" y="16123"/>
                </a:cubicBezTo>
                <a:cubicBezTo>
                  <a:pt x="7203" y="16123"/>
                  <a:pt x="7221" y="16093"/>
                  <a:pt x="7221" y="16055"/>
                </a:cubicBezTo>
                <a:cubicBezTo>
                  <a:pt x="7221" y="16017"/>
                  <a:pt x="7203" y="15987"/>
                  <a:pt x="7180" y="15987"/>
                </a:cubicBezTo>
                <a:close/>
                <a:moveTo>
                  <a:pt x="7388" y="15987"/>
                </a:moveTo>
                <a:cubicBezTo>
                  <a:pt x="7365" y="15987"/>
                  <a:pt x="7347" y="16017"/>
                  <a:pt x="7347" y="16055"/>
                </a:cubicBezTo>
                <a:cubicBezTo>
                  <a:pt x="7347" y="16093"/>
                  <a:pt x="7365" y="16123"/>
                  <a:pt x="7388" y="16123"/>
                </a:cubicBezTo>
                <a:cubicBezTo>
                  <a:pt x="7410" y="16123"/>
                  <a:pt x="7429" y="16093"/>
                  <a:pt x="7429" y="16055"/>
                </a:cubicBezTo>
                <a:cubicBezTo>
                  <a:pt x="7429" y="16017"/>
                  <a:pt x="7410" y="15987"/>
                  <a:pt x="7388" y="15987"/>
                </a:cubicBezTo>
                <a:close/>
                <a:moveTo>
                  <a:pt x="7595" y="15987"/>
                </a:moveTo>
                <a:cubicBezTo>
                  <a:pt x="7572" y="15987"/>
                  <a:pt x="7554" y="16017"/>
                  <a:pt x="7554" y="16055"/>
                </a:cubicBezTo>
                <a:cubicBezTo>
                  <a:pt x="7554" y="16093"/>
                  <a:pt x="7572" y="16123"/>
                  <a:pt x="7595" y="16123"/>
                </a:cubicBezTo>
                <a:cubicBezTo>
                  <a:pt x="7618" y="16123"/>
                  <a:pt x="7636" y="16093"/>
                  <a:pt x="7636" y="16055"/>
                </a:cubicBezTo>
                <a:cubicBezTo>
                  <a:pt x="7636" y="16017"/>
                  <a:pt x="7618" y="15987"/>
                  <a:pt x="7595" y="15987"/>
                </a:cubicBezTo>
                <a:close/>
                <a:moveTo>
                  <a:pt x="10957" y="15987"/>
                </a:moveTo>
                <a:cubicBezTo>
                  <a:pt x="10935" y="15987"/>
                  <a:pt x="10916" y="16017"/>
                  <a:pt x="10916" y="16055"/>
                </a:cubicBezTo>
                <a:cubicBezTo>
                  <a:pt x="10916" y="16093"/>
                  <a:pt x="10935" y="16123"/>
                  <a:pt x="10957" y="16123"/>
                </a:cubicBezTo>
                <a:cubicBezTo>
                  <a:pt x="10980" y="16123"/>
                  <a:pt x="10998" y="16093"/>
                  <a:pt x="10998" y="16055"/>
                </a:cubicBezTo>
                <a:cubicBezTo>
                  <a:pt x="10998" y="16017"/>
                  <a:pt x="10980" y="15987"/>
                  <a:pt x="10957" y="15987"/>
                </a:cubicBezTo>
                <a:close/>
                <a:moveTo>
                  <a:pt x="11165" y="15987"/>
                </a:moveTo>
                <a:cubicBezTo>
                  <a:pt x="11142" y="15987"/>
                  <a:pt x="11124" y="16017"/>
                  <a:pt x="11124" y="16055"/>
                </a:cubicBezTo>
                <a:cubicBezTo>
                  <a:pt x="11124" y="16093"/>
                  <a:pt x="11142" y="16123"/>
                  <a:pt x="11165" y="16123"/>
                </a:cubicBezTo>
                <a:cubicBezTo>
                  <a:pt x="11187" y="16123"/>
                  <a:pt x="11206" y="16093"/>
                  <a:pt x="11206" y="16055"/>
                </a:cubicBezTo>
                <a:cubicBezTo>
                  <a:pt x="11206" y="16017"/>
                  <a:pt x="11187" y="15987"/>
                  <a:pt x="11165" y="15987"/>
                </a:cubicBezTo>
                <a:close/>
                <a:moveTo>
                  <a:pt x="11380" y="15987"/>
                </a:moveTo>
                <a:cubicBezTo>
                  <a:pt x="11357" y="15987"/>
                  <a:pt x="11339" y="16017"/>
                  <a:pt x="11339" y="16055"/>
                </a:cubicBezTo>
                <a:cubicBezTo>
                  <a:pt x="11339" y="16093"/>
                  <a:pt x="11357" y="16123"/>
                  <a:pt x="11380" y="16123"/>
                </a:cubicBezTo>
                <a:cubicBezTo>
                  <a:pt x="11402" y="16123"/>
                  <a:pt x="11421" y="16093"/>
                  <a:pt x="11421" y="16055"/>
                </a:cubicBezTo>
                <a:cubicBezTo>
                  <a:pt x="11421" y="16017"/>
                  <a:pt x="11402" y="15987"/>
                  <a:pt x="11380" y="15987"/>
                </a:cubicBezTo>
                <a:close/>
                <a:moveTo>
                  <a:pt x="11587" y="15987"/>
                </a:moveTo>
                <a:cubicBezTo>
                  <a:pt x="11564" y="15987"/>
                  <a:pt x="11546" y="16017"/>
                  <a:pt x="11546" y="16055"/>
                </a:cubicBezTo>
                <a:cubicBezTo>
                  <a:pt x="11546" y="16093"/>
                  <a:pt x="11564" y="16123"/>
                  <a:pt x="11587" y="16123"/>
                </a:cubicBezTo>
                <a:cubicBezTo>
                  <a:pt x="11610" y="16123"/>
                  <a:pt x="11628" y="16093"/>
                  <a:pt x="11628" y="16055"/>
                </a:cubicBezTo>
                <a:cubicBezTo>
                  <a:pt x="11628" y="16017"/>
                  <a:pt x="11610" y="15987"/>
                  <a:pt x="11587" y="15987"/>
                </a:cubicBezTo>
                <a:close/>
                <a:moveTo>
                  <a:pt x="11794" y="15987"/>
                </a:moveTo>
                <a:cubicBezTo>
                  <a:pt x="11771" y="15987"/>
                  <a:pt x="11753" y="16017"/>
                  <a:pt x="11753" y="16055"/>
                </a:cubicBezTo>
                <a:cubicBezTo>
                  <a:pt x="11753" y="16093"/>
                  <a:pt x="11771" y="16123"/>
                  <a:pt x="11794" y="16123"/>
                </a:cubicBezTo>
                <a:cubicBezTo>
                  <a:pt x="11817" y="16123"/>
                  <a:pt x="11835" y="16093"/>
                  <a:pt x="11835" y="16055"/>
                </a:cubicBezTo>
                <a:cubicBezTo>
                  <a:pt x="11835" y="16017"/>
                  <a:pt x="11817" y="15987"/>
                  <a:pt x="11794" y="15987"/>
                </a:cubicBezTo>
                <a:close/>
                <a:moveTo>
                  <a:pt x="12009" y="15987"/>
                </a:moveTo>
                <a:cubicBezTo>
                  <a:pt x="11986" y="15987"/>
                  <a:pt x="11968" y="16017"/>
                  <a:pt x="11968" y="16055"/>
                </a:cubicBezTo>
                <a:cubicBezTo>
                  <a:pt x="11968" y="16093"/>
                  <a:pt x="11986" y="16123"/>
                  <a:pt x="12009" y="16123"/>
                </a:cubicBezTo>
                <a:cubicBezTo>
                  <a:pt x="12032" y="16123"/>
                  <a:pt x="12050" y="16093"/>
                  <a:pt x="12050" y="16055"/>
                </a:cubicBezTo>
                <a:cubicBezTo>
                  <a:pt x="12050" y="16017"/>
                  <a:pt x="12032" y="15987"/>
                  <a:pt x="12009" y="15987"/>
                </a:cubicBezTo>
                <a:close/>
                <a:moveTo>
                  <a:pt x="12216" y="15987"/>
                </a:moveTo>
                <a:cubicBezTo>
                  <a:pt x="12194" y="15987"/>
                  <a:pt x="12175" y="16017"/>
                  <a:pt x="12175" y="16055"/>
                </a:cubicBezTo>
                <a:cubicBezTo>
                  <a:pt x="12175" y="16093"/>
                  <a:pt x="12194" y="16123"/>
                  <a:pt x="12216" y="16123"/>
                </a:cubicBezTo>
                <a:cubicBezTo>
                  <a:pt x="12239" y="16123"/>
                  <a:pt x="12257" y="16093"/>
                  <a:pt x="12257" y="16055"/>
                </a:cubicBezTo>
                <a:cubicBezTo>
                  <a:pt x="12257" y="16017"/>
                  <a:pt x="12239" y="15987"/>
                  <a:pt x="12216" y="15987"/>
                </a:cubicBezTo>
                <a:close/>
                <a:moveTo>
                  <a:pt x="12424" y="15987"/>
                </a:moveTo>
                <a:cubicBezTo>
                  <a:pt x="12401" y="15987"/>
                  <a:pt x="12383" y="16017"/>
                  <a:pt x="12383" y="16055"/>
                </a:cubicBezTo>
                <a:cubicBezTo>
                  <a:pt x="12383" y="16070"/>
                  <a:pt x="12385" y="16083"/>
                  <a:pt x="12390" y="16094"/>
                </a:cubicBezTo>
                <a:cubicBezTo>
                  <a:pt x="12401" y="16084"/>
                  <a:pt x="12412" y="16074"/>
                  <a:pt x="12424" y="16063"/>
                </a:cubicBezTo>
                <a:cubicBezTo>
                  <a:pt x="12427" y="16061"/>
                  <a:pt x="12430" y="16058"/>
                  <a:pt x="12433" y="16055"/>
                </a:cubicBezTo>
                <a:cubicBezTo>
                  <a:pt x="12442" y="16046"/>
                  <a:pt x="12452" y="16036"/>
                  <a:pt x="12461" y="16027"/>
                </a:cubicBezTo>
                <a:cubicBezTo>
                  <a:pt x="12454" y="16003"/>
                  <a:pt x="12440" y="15987"/>
                  <a:pt x="12424" y="15987"/>
                </a:cubicBezTo>
                <a:close/>
                <a:moveTo>
                  <a:pt x="12846" y="15987"/>
                </a:moveTo>
                <a:cubicBezTo>
                  <a:pt x="12823" y="15987"/>
                  <a:pt x="12805" y="16017"/>
                  <a:pt x="12805" y="16055"/>
                </a:cubicBezTo>
                <a:cubicBezTo>
                  <a:pt x="12805" y="16093"/>
                  <a:pt x="12823" y="16123"/>
                  <a:pt x="12846" y="16123"/>
                </a:cubicBezTo>
                <a:cubicBezTo>
                  <a:pt x="12868" y="16123"/>
                  <a:pt x="12887" y="16093"/>
                  <a:pt x="12887" y="16055"/>
                </a:cubicBezTo>
                <a:cubicBezTo>
                  <a:pt x="12887" y="16017"/>
                  <a:pt x="12868" y="15987"/>
                  <a:pt x="12846" y="15987"/>
                </a:cubicBezTo>
                <a:close/>
                <a:moveTo>
                  <a:pt x="13053" y="15987"/>
                </a:moveTo>
                <a:cubicBezTo>
                  <a:pt x="13030" y="15987"/>
                  <a:pt x="13012" y="16017"/>
                  <a:pt x="13012" y="16055"/>
                </a:cubicBezTo>
                <a:cubicBezTo>
                  <a:pt x="13012" y="16093"/>
                  <a:pt x="13030" y="16123"/>
                  <a:pt x="13053" y="16123"/>
                </a:cubicBezTo>
                <a:cubicBezTo>
                  <a:pt x="13076" y="16123"/>
                  <a:pt x="13094" y="16093"/>
                  <a:pt x="13094" y="16055"/>
                </a:cubicBezTo>
                <a:cubicBezTo>
                  <a:pt x="13094" y="16017"/>
                  <a:pt x="13076" y="15987"/>
                  <a:pt x="13053" y="15987"/>
                </a:cubicBezTo>
                <a:close/>
                <a:moveTo>
                  <a:pt x="17675" y="15987"/>
                </a:moveTo>
                <a:cubicBezTo>
                  <a:pt x="17652" y="15987"/>
                  <a:pt x="17634" y="16017"/>
                  <a:pt x="17634" y="16055"/>
                </a:cubicBezTo>
                <a:cubicBezTo>
                  <a:pt x="17634" y="16093"/>
                  <a:pt x="17652" y="16123"/>
                  <a:pt x="17675" y="16123"/>
                </a:cubicBezTo>
                <a:cubicBezTo>
                  <a:pt x="17697" y="16123"/>
                  <a:pt x="17716" y="16093"/>
                  <a:pt x="17716" y="16055"/>
                </a:cubicBezTo>
                <a:cubicBezTo>
                  <a:pt x="17716" y="16017"/>
                  <a:pt x="17697" y="15987"/>
                  <a:pt x="17675" y="15987"/>
                </a:cubicBezTo>
                <a:close/>
                <a:moveTo>
                  <a:pt x="17882" y="15987"/>
                </a:moveTo>
                <a:cubicBezTo>
                  <a:pt x="17859" y="15987"/>
                  <a:pt x="17841" y="16017"/>
                  <a:pt x="17841" y="16055"/>
                </a:cubicBezTo>
                <a:cubicBezTo>
                  <a:pt x="17841" y="16093"/>
                  <a:pt x="17859" y="16123"/>
                  <a:pt x="17882" y="16123"/>
                </a:cubicBezTo>
                <a:cubicBezTo>
                  <a:pt x="17904" y="16123"/>
                  <a:pt x="17923" y="16093"/>
                  <a:pt x="17923" y="16055"/>
                </a:cubicBezTo>
                <a:cubicBezTo>
                  <a:pt x="17923" y="16017"/>
                  <a:pt x="17904" y="15987"/>
                  <a:pt x="17882" y="15987"/>
                </a:cubicBezTo>
                <a:close/>
                <a:moveTo>
                  <a:pt x="18097" y="15987"/>
                </a:moveTo>
                <a:cubicBezTo>
                  <a:pt x="18074" y="15987"/>
                  <a:pt x="18056" y="16017"/>
                  <a:pt x="18056" y="16055"/>
                </a:cubicBezTo>
                <a:cubicBezTo>
                  <a:pt x="18056" y="16093"/>
                  <a:pt x="18074" y="16123"/>
                  <a:pt x="18097" y="16123"/>
                </a:cubicBezTo>
                <a:cubicBezTo>
                  <a:pt x="18119" y="16123"/>
                  <a:pt x="18138" y="16093"/>
                  <a:pt x="18138" y="16055"/>
                </a:cubicBezTo>
                <a:cubicBezTo>
                  <a:pt x="18138" y="16017"/>
                  <a:pt x="18119" y="15987"/>
                  <a:pt x="18097" y="15987"/>
                </a:cubicBezTo>
                <a:close/>
                <a:moveTo>
                  <a:pt x="18304" y="15987"/>
                </a:moveTo>
                <a:cubicBezTo>
                  <a:pt x="18281" y="15987"/>
                  <a:pt x="18263" y="16017"/>
                  <a:pt x="18263" y="16055"/>
                </a:cubicBezTo>
                <a:cubicBezTo>
                  <a:pt x="18263" y="16093"/>
                  <a:pt x="18281" y="16123"/>
                  <a:pt x="18304" y="16123"/>
                </a:cubicBezTo>
                <a:cubicBezTo>
                  <a:pt x="18327" y="16123"/>
                  <a:pt x="18345" y="16093"/>
                  <a:pt x="18345" y="16055"/>
                </a:cubicBezTo>
                <a:cubicBezTo>
                  <a:pt x="18345" y="16017"/>
                  <a:pt x="18327" y="15987"/>
                  <a:pt x="18304" y="15987"/>
                </a:cubicBezTo>
                <a:close/>
                <a:moveTo>
                  <a:pt x="18511" y="15987"/>
                </a:moveTo>
                <a:cubicBezTo>
                  <a:pt x="18489" y="15987"/>
                  <a:pt x="18470" y="16017"/>
                  <a:pt x="18470" y="16055"/>
                </a:cubicBezTo>
                <a:cubicBezTo>
                  <a:pt x="18470" y="16093"/>
                  <a:pt x="18489" y="16123"/>
                  <a:pt x="18511" y="16123"/>
                </a:cubicBezTo>
                <a:cubicBezTo>
                  <a:pt x="18534" y="16123"/>
                  <a:pt x="18552" y="16093"/>
                  <a:pt x="18552" y="16055"/>
                </a:cubicBezTo>
                <a:cubicBezTo>
                  <a:pt x="18552" y="16017"/>
                  <a:pt x="18534" y="15987"/>
                  <a:pt x="18511" y="15987"/>
                </a:cubicBezTo>
                <a:close/>
                <a:moveTo>
                  <a:pt x="18726" y="15987"/>
                </a:moveTo>
                <a:cubicBezTo>
                  <a:pt x="18704" y="15987"/>
                  <a:pt x="18685" y="16017"/>
                  <a:pt x="18685" y="16055"/>
                </a:cubicBezTo>
                <a:cubicBezTo>
                  <a:pt x="18685" y="16093"/>
                  <a:pt x="18704" y="16123"/>
                  <a:pt x="18726" y="16123"/>
                </a:cubicBezTo>
                <a:cubicBezTo>
                  <a:pt x="18749" y="16123"/>
                  <a:pt x="18767" y="16093"/>
                  <a:pt x="18767" y="16055"/>
                </a:cubicBezTo>
                <a:cubicBezTo>
                  <a:pt x="18767" y="16017"/>
                  <a:pt x="18749" y="15987"/>
                  <a:pt x="18726" y="15987"/>
                </a:cubicBezTo>
                <a:close/>
                <a:moveTo>
                  <a:pt x="18934" y="15987"/>
                </a:moveTo>
                <a:cubicBezTo>
                  <a:pt x="18911" y="15987"/>
                  <a:pt x="18892" y="16017"/>
                  <a:pt x="18892" y="16055"/>
                </a:cubicBezTo>
                <a:cubicBezTo>
                  <a:pt x="18892" y="16093"/>
                  <a:pt x="18911" y="16123"/>
                  <a:pt x="18934" y="16123"/>
                </a:cubicBezTo>
                <a:cubicBezTo>
                  <a:pt x="18953" y="16123"/>
                  <a:pt x="18969" y="16102"/>
                  <a:pt x="18973" y="16072"/>
                </a:cubicBezTo>
                <a:cubicBezTo>
                  <a:pt x="18972" y="16067"/>
                  <a:pt x="18971" y="16061"/>
                  <a:pt x="18970" y="16055"/>
                </a:cubicBezTo>
                <a:cubicBezTo>
                  <a:pt x="18966" y="16039"/>
                  <a:pt x="18963" y="16021"/>
                  <a:pt x="18959" y="16002"/>
                </a:cubicBezTo>
                <a:cubicBezTo>
                  <a:pt x="18952" y="15993"/>
                  <a:pt x="18943" y="15987"/>
                  <a:pt x="18934" y="15987"/>
                </a:cubicBezTo>
                <a:close/>
                <a:moveTo>
                  <a:pt x="5812" y="16166"/>
                </a:moveTo>
                <a:cubicBezTo>
                  <a:pt x="5806" y="16166"/>
                  <a:pt x="5801" y="16168"/>
                  <a:pt x="5796" y="16171"/>
                </a:cubicBezTo>
                <a:cubicBezTo>
                  <a:pt x="5813" y="16201"/>
                  <a:pt x="5828" y="16238"/>
                  <a:pt x="5840" y="16285"/>
                </a:cubicBezTo>
                <a:cubicBezTo>
                  <a:pt x="5848" y="16272"/>
                  <a:pt x="5853" y="16254"/>
                  <a:pt x="5853" y="16234"/>
                </a:cubicBezTo>
                <a:cubicBezTo>
                  <a:pt x="5853" y="16197"/>
                  <a:pt x="5835" y="16166"/>
                  <a:pt x="5812" y="16166"/>
                </a:cubicBezTo>
                <a:close/>
                <a:moveTo>
                  <a:pt x="6021" y="16166"/>
                </a:moveTo>
                <a:cubicBezTo>
                  <a:pt x="5999" y="16166"/>
                  <a:pt x="5980" y="16196"/>
                  <a:pt x="5980" y="16234"/>
                </a:cubicBezTo>
                <a:cubicBezTo>
                  <a:pt x="5980" y="16272"/>
                  <a:pt x="5999" y="16303"/>
                  <a:pt x="6021" y="16303"/>
                </a:cubicBezTo>
                <a:cubicBezTo>
                  <a:pt x="6044" y="16303"/>
                  <a:pt x="6062" y="16272"/>
                  <a:pt x="6062" y="16234"/>
                </a:cubicBezTo>
                <a:cubicBezTo>
                  <a:pt x="6062" y="16197"/>
                  <a:pt x="6044" y="16166"/>
                  <a:pt x="6021" y="16166"/>
                </a:cubicBezTo>
                <a:close/>
                <a:moveTo>
                  <a:pt x="6236" y="16166"/>
                </a:moveTo>
                <a:cubicBezTo>
                  <a:pt x="6214" y="16166"/>
                  <a:pt x="6195" y="16196"/>
                  <a:pt x="6195" y="16234"/>
                </a:cubicBezTo>
                <a:cubicBezTo>
                  <a:pt x="6195" y="16272"/>
                  <a:pt x="6214" y="16303"/>
                  <a:pt x="6236" y="16303"/>
                </a:cubicBezTo>
                <a:cubicBezTo>
                  <a:pt x="6259" y="16303"/>
                  <a:pt x="6277" y="16272"/>
                  <a:pt x="6277" y="16234"/>
                </a:cubicBezTo>
                <a:cubicBezTo>
                  <a:pt x="6277" y="16197"/>
                  <a:pt x="6259" y="16166"/>
                  <a:pt x="6236" y="16166"/>
                </a:cubicBezTo>
                <a:close/>
                <a:moveTo>
                  <a:pt x="6443" y="16166"/>
                </a:moveTo>
                <a:cubicBezTo>
                  <a:pt x="6421" y="16166"/>
                  <a:pt x="6402" y="16196"/>
                  <a:pt x="6402" y="16234"/>
                </a:cubicBezTo>
                <a:cubicBezTo>
                  <a:pt x="6402" y="16272"/>
                  <a:pt x="6421" y="16303"/>
                  <a:pt x="6443" y="16303"/>
                </a:cubicBezTo>
                <a:cubicBezTo>
                  <a:pt x="6466" y="16303"/>
                  <a:pt x="6484" y="16272"/>
                  <a:pt x="6484" y="16234"/>
                </a:cubicBezTo>
                <a:cubicBezTo>
                  <a:pt x="6484" y="16197"/>
                  <a:pt x="6466" y="16166"/>
                  <a:pt x="6443" y="16166"/>
                </a:cubicBezTo>
                <a:close/>
                <a:moveTo>
                  <a:pt x="6651" y="16166"/>
                </a:moveTo>
                <a:cubicBezTo>
                  <a:pt x="6628" y="16166"/>
                  <a:pt x="6610" y="16196"/>
                  <a:pt x="6610" y="16234"/>
                </a:cubicBezTo>
                <a:cubicBezTo>
                  <a:pt x="6610" y="16272"/>
                  <a:pt x="6628" y="16303"/>
                  <a:pt x="6651" y="16303"/>
                </a:cubicBezTo>
                <a:cubicBezTo>
                  <a:pt x="6673" y="16303"/>
                  <a:pt x="6692" y="16272"/>
                  <a:pt x="6692" y="16234"/>
                </a:cubicBezTo>
                <a:cubicBezTo>
                  <a:pt x="6692" y="16197"/>
                  <a:pt x="6673" y="16166"/>
                  <a:pt x="6651" y="16166"/>
                </a:cubicBezTo>
                <a:close/>
                <a:moveTo>
                  <a:pt x="6866" y="16166"/>
                </a:moveTo>
                <a:cubicBezTo>
                  <a:pt x="6843" y="16166"/>
                  <a:pt x="6825" y="16196"/>
                  <a:pt x="6825" y="16234"/>
                </a:cubicBezTo>
                <a:cubicBezTo>
                  <a:pt x="6825" y="16272"/>
                  <a:pt x="6843" y="16303"/>
                  <a:pt x="6866" y="16303"/>
                </a:cubicBezTo>
                <a:cubicBezTo>
                  <a:pt x="6888" y="16303"/>
                  <a:pt x="6907" y="16272"/>
                  <a:pt x="6907" y="16234"/>
                </a:cubicBezTo>
                <a:cubicBezTo>
                  <a:pt x="6907" y="16197"/>
                  <a:pt x="6888" y="16166"/>
                  <a:pt x="6866" y="16166"/>
                </a:cubicBezTo>
                <a:close/>
                <a:moveTo>
                  <a:pt x="7073" y="16166"/>
                </a:moveTo>
                <a:cubicBezTo>
                  <a:pt x="7050" y="16166"/>
                  <a:pt x="7032" y="16196"/>
                  <a:pt x="7032" y="16234"/>
                </a:cubicBezTo>
                <a:cubicBezTo>
                  <a:pt x="7032" y="16272"/>
                  <a:pt x="7050" y="16303"/>
                  <a:pt x="7073" y="16303"/>
                </a:cubicBezTo>
                <a:cubicBezTo>
                  <a:pt x="7096" y="16303"/>
                  <a:pt x="7114" y="16272"/>
                  <a:pt x="7114" y="16234"/>
                </a:cubicBezTo>
                <a:cubicBezTo>
                  <a:pt x="7114" y="16197"/>
                  <a:pt x="7096" y="16166"/>
                  <a:pt x="7073" y="16166"/>
                </a:cubicBezTo>
                <a:close/>
                <a:moveTo>
                  <a:pt x="7280" y="16166"/>
                </a:moveTo>
                <a:cubicBezTo>
                  <a:pt x="7258" y="16166"/>
                  <a:pt x="7239" y="16196"/>
                  <a:pt x="7239" y="16234"/>
                </a:cubicBezTo>
                <a:cubicBezTo>
                  <a:pt x="7239" y="16272"/>
                  <a:pt x="7258" y="16303"/>
                  <a:pt x="7280" y="16303"/>
                </a:cubicBezTo>
                <a:cubicBezTo>
                  <a:pt x="7303" y="16303"/>
                  <a:pt x="7321" y="16272"/>
                  <a:pt x="7321" y="16234"/>
                </a:cubicBezTo>
                <a:cubicBezTo>
                  <a:pt x="7321" y="16197"/>
                  <a:pt x="7303" y="16166"/>
                  <a:pt x="7280" y="16166"/>
                </a:cubicBezTo>
                <a:close/>
                <a:moveTo>
                  <a:pt x="7495" y="16166"/>
                </a:moveTo>
                <a:cubicBezTo>
                  <a:pt x="7473" y="16166"/>
                  <a:pt x="7454" y="16196"/>
                  <a:pt x="7454" y="16234"/>
                </a:cubicBezTo>
                <a:cubicBezTo>
                  <a:pt x="7454" y="16272"/>
                  <a:pt x="7473" y="16303"/>
                  <a:pt x="7495" y="16303"/>
                </a:cubicBezTo>
                <a:cubicBezTo>
                  <a:pt x="7518" y="16303"/>
                  <a:pt x="7536" y="16272"/>
                  <a:pt x="7536" y="16234"/>
                </a:cubicBezTo>
                <a:cubicBezTo>
                  <a:pt x="7536" y="16197"/>
                  <a:pt x="7518" y="16166"/>
                  <a:pt x="7495" y="16166"/>
                </a:cubicBezTo>
                <a:close/>
                <a:moveTo>
                  <a:pt x="7702" y="16166"/>
                </a:moveTo>
                <a:cubicBezTo>
                  <a:pt x="7680" y="16166"/>
                  <a:pt x="7661" y="16196"/>
                  <a:pt x="7661" y="16234"/>
                </a:cubicBezTo>
                <a:cubicBezTo>
                  <a:pt x="7661" y="16272"/>
                  <a:pt x="7680" y="16303"/>
                  <a:pt x="7702" y="16303"/>
                </a:cubicBezTo>
                <a:cubicBezTo>
                  <a:pt x="7705" y="16303"/>
                  <a:pt x="7707" y="16302"/>
                  <a:pt x="7709" y="16301"/>
                </a:cubicBezTo>
                <a:cubicBezTo>
                  <a:pt x="7711" y="16278"/>
                  <a:pt x="7712" y="16254"/>
                  <a:pt x="7712" y="16237"/>
                </a:cubicBezTo>
                <a:cubicBezTo>
                  <a:pt x="7712" y="16218"/>
                  <a:pt x="7718" y="16196"/>
                  <a:pt x="7725" y="16177"/>
                </a:cubicBezTo>
                <a:cubicBezTo>
                  <a:pt x="7718" y="16170"/>
                  <a:pt x="7711" y="16166"/>
                  <a:pt x="7702" y="16166"/>
                </a:cubicBezTo>
                <a:close/>
                <a:moveTo>
                  <a:pt x="10851" y="16166"/>
                </a:moveTo>
                <a:cubicBezTo>
                  <a:pt x="10836" y="16166"/>
                  <a:pt x="10824" y="16179"/>
                  <a:pt x="10817" y="16198"/>
                </a:cubicBezTo>
                <a:cubicBezTo>
                  <a:pt x="10821" y="16232"/>
                  <a:pt x="10827" y="16264"/>
                  <a:pt x="10833" y="16295"/>
                </a:cubicBezTo>
                <a:cubicBezTo>
                  <a:pt x="10839" y="16300"/>
                  <a:pt x="10845" y="16303"/>
                  <a:pt x="10851" y="16303"/>
                </a:cubicBezTo>
                <a:cubicBezTo>
                  <a:pt x="10874" y="16303"/>
                  <a:pt x="10892" y="16272"/>
                  <a:pt x="10892" y="16234"/>
                </a:cubicBezTo>
                <a:cubicBezTo>
                  <a:pt x="10892" y="16197"/>
                  <a:pt x="10874" y="16166"/>
                  <a:pt x="10851" y="16166"/>
                </a:cubicBezTo>
                <a:close/>
                <a:moveTo>
                  <a:pt x="11065" y="16166"/>
                </a:moveTo>
                <a:cubicBezTo>
                  <a:pt x="11042" y="16166"/>
                  <a:pt x="11024" y="16196"/>
                  <a:pt x="11024" y="16234"/>
                </a:cubicBezTo>
                <a:cubicBezTo>
                  <a:pt x="11024" y="16272"/>
                  <a:pt x="11042" y="16303"/>
                  <a:pt x="11065" y="16303"/>
                </a:cubicBezTo>
                <a:cubicBezTo>
                  <a:pt x="11087" y="16303"/>
                  <a:pt x="11106" y="16272"/>
                  <a:pt x="11106" y="16234"/>
                </a:cubicBezTo>
                <a:cubicBezTo>
                  <a:pt x="11106" y="16197"/>
                  <a:pt x="11087" y="16166"/>
                  <a:pt x="11065" y="16166"/>
                </a:cubicBezTo>
                <a:close/>
                <a:moveTo>
                  <a:pt x="11272" y="16166"/>
                </a:moveTo>
                <a:cubicBezTo>
                  <a:pt x="11249" y="16166"/>
                  <a:pt x="11231" y="16196"/>
                  <a:pt x="11231" y="16234"/>
                </a:cubicBezTo>
                <a:cubicBezTo>
                  <a:pt x="11231" y="16272"/>
                  <a:pt x="11249" y="16303"/>
                  <a:pt x="11272" y="16303"/>
                </a:cubicBezTo>
                <a:cubicBezTo>
                  <a:pt x="11295" y="16303"/>
                  <a:pt x="11313" y="16272"/>
                  <a:pt x="11313" y="16234"/>
                </a:cubicBezTo>
                <a:cubicBezTo>
                  <a:pt x="11313" y="16197"/>
                  <a:pt x="11295" y="16166"/>
                  <a:pt x="11272" y="16166"/>
                </a:cubicBezTo>
                <a:close/>
                <a:moveTo>
                  <a:pt x="11479" y="16166"/>
                </a:moveTo>
                <a:cubicBezTo>
                  <a:pt x="11457" y="16166"/>
                  <a:pt x="11438" y="16196"/>
                  <a:pt x="11438" y="16234"/>
                </a:cubicBezTo>
                <a:cubicBezTo>
                  <a:pt x="11438" y="16272"/>
                  <a:pt x="11457" y="16303"/>
                  <a:pt x="11479" y="16303"/>
                </a:cubicBezTo>
                <a:cubicBezTo>
                  <a:pt x="11502" y="16303"/>
                  <a:pt x="11520" y="16272"/>
                  <a:pt x="11520" y="16234"/>
                </a:cubicBezTo>
                <a:cubicBezTo>
                  <a:pt x="11520" y="16197"/>
                  <a:pt x="11502" y="16166"/>
                  <a:pt x="11479" y="16166"/>
                </a:cubicBezTo>
                <a:close/>
                <a:moveTo>
                  <a:pt x="11694" y="16166"/>
                </a:moveTo>
                <a:cubicBezTo>
                  <a:pt x="11672" y="16166"/>
                  <a:pt x="11653" y="16196"/>
                  <a:pt x="11653" y="16234"/>
                </a:cubicBezTo>
                <a:cubicBezTo>
                  <a:pt x="11653" y="16272"/>
                  <a:pt x="11672" y="16303"/>
                  <a:pt x="11694" y="16303"/>
                </a:cubicBezTo>
                <a:cubicBezTo>
                  <a:pt x="11717" y="16303"/>
                  <a:pt x="11735" y="16272"/>
                  <a:pt x="11735" y="16234"/>
                </a:cubicBezTo>
                <a:cubicBezTo>
                  <a:pt x="11735" y="16197"/>
                  <a:pt x="11717" y="16166"/>
                  <a:pt x="11694" y="16166"/>
                </a:cubicBezTo>
                <a:close/>
                <a:moveTo>
                  <a:pt x="11902" y="16166"/>
                </a:moveTo>
                <a:cubicBezTo>
                  <a:pt x="11879" y="16166"/>
                  <a:pt x="11861" y="16196"/>
                  <a:pt x="11861" y="16234"/>
                </a:cubicBezTo>
                <a:cubicBezTo>
                  <a:pt x="11861" y="16272"/>
                  <a:pt x="11879" y="16303"/>
                  <a:pt x="11902" y="16303"/>
                </a:cubicBezTo>
                <a:cubicBezTo>
                  <a:pt x="11924" y="16303"/>
                  <a:pt x="11943" y="16272"/>
                  <a:pt x="11943" y="16234"/>
                </a:cubicBezTo>
                <a:cubicBezTo>
                  <a:pt x="11943" y="16197"/>
                  <a:pt x="11924" y="16166"/>
                  <a:pt x="11902" y="16166"/>
                </a:cubicBezTo>
                <a:close/>
                <a:moveTo>
                  <a:pt x="12109" y="16166"/>
                </a:moveTo>
                <a:cubicBezTo>
                  <a:pt x="12086" y="16166"/>
                  <a:pt x="12068" y="16196"/>
                  <a:pt x="12068" y="16234"/>
                </a:cubicBezTo>
                <a:cubicBezTo>
                  <a:pt x="12068" y="16272"/>
                  <a:pt x="12086" y="16303"/>
                  <a:pt x="12109" y="16303"/>
                </a:cubicBezTo>
                <a:cubicBezTo>
                  <a:pt x="12132" y="16303"/>
                  <a:pt x="12150" y="16272"/>
                  <a:pt x="12150" y="16234"/>
                </a:cubicBezTo>
                <a:cubicBezTo>
                  <a:pt x="12150" y="16197"/>
                  <a:pt x="12132" y="16166"/>
                  <a:pt x="12109" y="16166"/>
                </a:cubicBezTo>
                <a:close/>
                <a:moveTo>
                  <a:pt x="12324" y="16166"/>
                </a:moveTo>
                <a:cubicBezTo>
                  <a:pt x="12301" y="16166"/>
                  <a:pt x="12283" y="16196"/>
                  <a:pt x="12283" y="16234"/>
                </a:cubicBezTo>
                <a:cubicBezTo>
                  <a:pt x="12283" y="16237"/>
                  <a:pt x="12283" y="16239"/>
                  <a:pt x="12283" y="16242"/>
                </a:cubicBezTo>
                <a:cubicBezTo>
                  <a:pt x="12295" y="16213"/>
                  <a:pt x="12311" y="16189"/>
                  <a:pt x="12329" y="16167"/>
                </a:cubicBezTo>
                <a:cubicBezTo>
                  <a:pt x="12327" y="16166"/>
                  <a:pt x="12326" y="16166"/>
                  <a:pt x="12324" y="16166"/>
                </a:cubicBezTo>
                <a:close/>
                <a:moveTo>
                  <a:pt x="12953" y="16166"/>
                </a:moveTo>
                <a:cubicBezTo>
                  <a:pt x="12931" y="16166"/>
                  <a:pt x="12912" y="16196"/>
                  <a:pt x="12912" y="16234"/>
                </a:cubicBezTo>
                <a:cubicBezTo>
                  <a:pt x="12912" y="16272"/>
                  <a:pt x="12931" y="16303"/>
                  <a:pt x="12953" y="16303"/>
                </a:cubicBezTo>
                <a:cubicBezTo>
                  <a:pt x="12976" y="16303"/>
                  <a:pt x="12994" y="16272"/>
                  <a:pt x="12994" y="16234"/>
                </a:cubicBezTo>
                <a:cubicBezTo>
                  <a:pt x="12994" y="16197"/>
                  <a:pt x="12976" y="16166"/>
                  <a:pt x="12953" y="16166"/>
                </a:cubicBezTo>
                <a:close/>
                <a:moveTo>
                  <a:pt x="17567" y="16166"/>
                </a:moveTo>
                <a:cubicBezTo>
                  <a:pt x="17544" y="16166"/>
                  <a:pt x="17526" y="16196"/>
                  <a:pt x="17526" y="16234"/>
                </a:cubicBezTo>
                <a:cubicBezTo>
                  <a:pt x="17526" y="16272"/>
                  <a:pt x="17544" y="16303"/>
                  <a:pt x="17567" y="16303"/>
                </a:cubicBezTo>
                <a:cubicBezTo>
                  <a:pt x="17590" y="16303"/>
                  <a:pt x="17608" y="16272"/>
                  <a:pt x="17608" y="16234"/>
                </a:cubicBezTo>
                <a:cubicBezTo>
                  <a:pt x="17608" y="16197"/>
                  <a:pt x="17590" y="16166"/>
                  <a:pt x="17567" y="16166"/>
                </a:cubicBezTo>
                <a:close/>
                <a:moveTo>
                  <a:pt x="17782" y="16166"/>
                </a:moveTo>
                <a:cubicBezTo>
                  <a:pt x="17759" y="16166"/>
                  <a:pt x="17741" y="16196"/>
                  <a:pt x="17741" y="16234"/>
                </a:cubicBezTo>
                <a:cubicBezTo>
                  <a:pt x="17741" y="16272"/>
                  <a:pt x="17759" y="16303"/>
                  <a:pt x="17782" y="16303"/>
                </a:cubicBezTo>
                <a:cubicBezTo>
                  <a:pt x="17805" y="16303"/>
                  <a:pt x="17823" y="16272"/>
                  <a:pt x="17823" y="16234"/>
                </a:cubicBezTo>
                <a:cubicBezTo>
                  <a:pt x="17823" y="16197"/>
                  <a:pt x="17805" y="16166"/>
                  <a:pt x="17782" y="16166"/>
                </a:cubicBezTo>
                <a:close/>
                <a:moveTo>
                  <a:pt x="17989" y="16166"/>
                </a:moveTo>
                <a:cubicBezTo>
                  <a:pt x="17967" y="16166"/>
                  <a:pt x="17948" y="16196"/>
                  <a:pt x="17948" y="16234"/>
                </a:cubicBezTo>
                <a:cubicBezTo>
                  <a:pt x="17948" y="16272"/>
                  <a:pt x="17967" y="16303"/>
                  <a:pt x="17989" y="16303"/>
                </a:cubicBezTo>
                <a:cubicBezTo>
                  <a:pt x="18012" y="16303"/>
                  <a:pt x="18030" y="16272"/>
                  <a:pt x="18030" y="16234"/>
                </a:cubicBezTo>
                <a:cubicBezTo>
                  <a:pt x="18030" y="16197"/>
                  <a:pt x="18012" y="16166"/>
                  <a:pt x="17989" y="16166"/>
                </a:cubicBezTo>
                <a:close/>
                <a:moveTo>
                  <a:pt x="18197" y="16166"/>
                </a:moveTo>
                <a:cubicBezTo>
                  <a:pt x="18174" y="16166"/>
                  <a:pt x="18156" y="16196"/>
                  <a:pt x="18156" y="16234"/>
                </a:cubicBezTo>
                <a:cubicBezTo>
                  <a:pt x="18156" y="16272"/>
                  <a:pt x="18174" y="16303"/>
                  <a:pt x="18197" y="16303"/>
                </a:cubicBezTo>
                <a:cubicBezTo>
                  <a:pt x="18219" y="16303"/>
                  <a:pt x="18238" y="16272"/>
                  <a:pt x="18238" y="16234"/>
                </a:cubicBezTo>
                <a:cubicBezTo>
                  <a:pt x="18238" y="16197"/>
                  <a:pt x="18219" y="16166"/>
                  <a:pt x="18197" y="16166"/>
                </a:cubicBezTo>
                <a:close/>
                <a:moveTo>
                  <a:pt x="18412" y="16166"/>
                </a:moveTo>
                <a:cubicBezTo>
                  <a:pt x="18389" y="16166"/>
                  <a:pt x="18370" y="16196"/>
                  <a:pt x="18370" y="16234"/>
                </a:cubicBezTo>
                <a:cubicBezTo>
                  <a:pt x="18370" y="16272"/>
                  <a:pt x="18389" y="16303"/>
                  <a:pt x="18412" y="16303"/>
                </a:cubicBezTo>
                <a:cubicBezTo>
                  <a:pt x="18434" y="16303"/>
                  <a:pt x="18453" y="16272"/>
                  <a:pt x="18453" y="16234"/>
                </a:cubicBezTo>
                <a:cubicBezTo>
                  <a:pt x="18453" y="16197"/>
                  <a:pt x="18434" y="16166"/>
                  <a:pt x="18412" y="16166"/>
                </a:cubicBezTo>
                <a:close/>
                <a:moveTo>
                  <a:pt x="18619" y="16166"/>
                </a:moveTo>
                <a:cubicBezTo>
                  <a:pt x="18596" y="16166"/>
                  <a:pt x="18578" y="16196"/>
                  <a:pt x="18578" y="16234"/>
                </a:cubicBezTo>
                <a:cubicBezTo>
                  <a:pt x="18578" y="16272"/>
                  <a:pt x="18596" y="16303"/>
                  <a:pt x="18619" y="16303"/>
                </a:cubicBezTo>
                <a:cubicBezTo>
                  <a:pt x="18641" y="16303"/>
                  <a:pt x="18660" y="16272"/>
                  <a:pt x="18660" y="16234"/>
                </a:cubicBezTo>
                <a:cubicBezTo>
                  <a:pt x="18660" y="16197"/>
                  <a:pt x="18641" y="16166"/>
                  <a:pt x="18619" y="16166"/>
                </a:cubicBezTo>
                <a:close/>
                <a:moveTo>
                  <a:pt x="18826" y="16166"/>
                </a:moveTo>
                <a:cubicBezTo>
                  <a:pt x="18803" y="16166"/>
                  <a:pt x="18785" y="16196"/>
                  <a:pt x="18785" y="16234"/>
                </a:cubicBezTo>
                <a:cubicBezTo>
                  <a:pt x="18785" y="16272"/>
                  <a:pt x="18803" y="16303"/>
                  <a:pt x="18826" y="16303"/>
                </a:cubicBezTo>
                <a:cubicBezTo>
                  <a:pt x="18849" y="16303"/>
                  <a:pt x="18867" y="16272"/>
                  <a:pt x="18867" y="16234"/>
                </a:cubicBezTo>
                <a:cubicBezTo>
                  <a:pt x="18867" y="16197"/>
                  <a:pt x="18849" y="16166"/>
                  <a:pt x="18826" y="16166"/>
                </a:cubicBezTo>
                <a:close/>
                <a:moveTo>
                  <a:pt x="12766" y="16179"/>
                </a:moveTo>
                <a:cubicBezTo>
                  <a:pt x="12770" y="16200"/>
                  <a:pt x="12774" y="16223"/>
                  <a:pt x="12778" y="16245"/>
                </a:cubicBezTo>
                <a:cubicBezTo>
                  <a:pt x="12779" y="16240"/>
                  <a:pt x="12780" y="16235"/>
                  <a:pt x="12780" y="16229"/>
                </a:cubicBezTo>
                <a:cubicBezTo>
                  <a:pt x="12780" y="16209"/>
                  <a:pt x="12775" y="16191"/>
                  <a:pt x="12766" y="16179"/>
                </a:cubicBezTo>
                <a:close/>
                <a:moveTo>
                  <a:pt x="19003" y="16204"/>
                </a:moveTo>
                <a:cubicBezTo>
                  <a:pt x="19001" y="16212"/>
                  <a:pt x="19000" y="16220"/>
                  <a:pt x="19000" y="16228"/>
                </a:cubicBezTo>
                <a:cubicBezTo>
                  <a:pt x="19000" y="16256"/>
                  <a:pt x="19010" y="16280"/>
                  <a:pt x="19025" y="16291"/>
                </a:cubicBezTo>
                <a:cubicBezTo>
                  <a:pt x="19018" y="16275"/>
                  <a:pt x="19012" y="16259"/>
                  <a:pt x="19009" y="16240"/>
                </a:cubicBezTo>
                <a:cubicBezTo>
                  <a:pt x="19007" y="16227"/>
                  <a:pt x="19005" y="16215"/>
                  <a:pt x="19003" y="16204"/>
                </a:cubicBezTo>
                <a:close/>
                <a:moveTo>
                  <a:pt x="5921" y="16332"/>
                </a:moveTo>
                <a:cubicBezTo>
                  <a:pt x="5899" y="16332"/>
                  <a:pt x="5880" y="16363"/>
                  <a:pt x="5880" y="16401"/>
                </a:cubicBezTo>
                <a:cubicBezTo>
                  <a:pt x="5880" y="16438"/>
                  <a:pt x="5899" y="16469"/>
                  <a:pt x="5921" y="16469"/>
                </a:cubicBezTo>
                <a:cubicBezTo>
                  <a:pt x="5944" y="16469"/>
                  <a:pt x="5962" y="16438"/>
                  <a:pt x="5962" y="16401"/>
                </a:cubicBezTo>
                <a:cubicBezTo>
                  <a:pt x="5962" y="16363"/>
                  <a:pt x="5944" y="16332"/>
                  <a:pt x="5921" y="16332"/>
                </a:cubicBezTo>
                <a:close/>
                <a:moveTo>
                  <a:pt x="6129" y="16332"/>
                </a:moveTo>
                <a:cubicBezTo>
                  <a:pt x="6106" y="16332"/>
                  <a:pt x="6088" y="16363"/>
                  <a:pt x="6088" y="16401"/>
                </a:cubicBezTo>
                <a:cubicBezTo>
                  <a:pt x="6088" y="16438"/>
                  <a:pt x="6106" y="16469"/>
                  <a:pt x="6129" y="16469"/>
                </a:cubicBezTo>
                <a:cubicBezTo>
                  <a:pt x="6151" y="16469"/>
                  <a:pt x="6170" y="16438"/>
                  <a:pt x="6170" y="16401"/>
                </a:cubicBezTo>
                <a:cubicBezTo>
                  <a:pt x="6170" y="16363"/>
                  <a:pt x="6151" y="16332"/>
                  <a:pt x="6129" y="16332"/>
                </a:cubicBezTo>
                <a:close/>
                <a:moveTo>
                  <a:pt x="6336" y="16332"/>
                </a:moveTo>
                <a:cubicBezTo>
                  <a:pt x="6313" y="16332"/>
                  <a:pt x="6295" y="16363"/>
                  <a:pt x="6295" y="16401"/>
                </a:cubicBezTo>
                <a:cubicBezTo>
                  <a:pt x="6295" y="16438"/>
                  <a:pt x="6313" y="16469"/>
                  <a:pt x="6336" y="16469"/>
                </a:cubicBezTo>
                <a:cubicBezTo>
                  <a:pt x="6359" y="16469"/>
                  <a:pt x="6377" y="16438"/>
                  <a:pt x="6377" y="16401"/>
                </a:cubicBezTo>
                <a:cubicBezTo>
                  <a:pt x="6377" y="16363"/>
                  <a:pt x="6359" y="16332"/>
                  <a:pt x="6336" y="16332"/>
                </a:cubicBezTo>
                <a:close/>
                <a:moveTo>
                  <a:pt x="6551" y="16332"/>
                </a:moveTo>
                <a:cubicBezTo>
                  <a:pt x="6528" y="16332"/>
                  <a:pt x="6510" y="16363"/>
                  <a:pt x="6510" y="16401"/>
                </a:cubicBezTo>
                <a:cubicBezTo>
                  <a:pt x="6510" y="16438"/>
                  <a:pt x="6528" y="16469"/>
                  <a:pt x="6551" y="16469"/>
                </a:cubicBezTo>
                <a:cubicBezTo>
                  <a:pt x="6574" y="16469"/>
                  <a:pt x="6592" y="16438"/>
                  <a:pt x="6592" y="16401"/>
                </a:cubicBezTo>
                <a:cubicBezTo>
                  <a:pt x="6592" y="16363"/>
                  <a:pt x="6574" y="16332"/>
                  <a:pt x="6551" y="16332"/>
                </a:cubicBezTo>
                <a:close/>
                <a:moveTo>
                  <a:pt x="6758" y="16332"/>
                </a:moveTo>
                <a:cubicBezTo>
                  <a:pt x="6736" y="16332"/>
                  <a:pt x="6717" y="16363"/>
                  <a:pt x="6717" y="16401"/>
                </a:cubicBezTo>
                <a:cubicBezTo>
                  <a:pt x="6717" y="16438"/>
                  <a:pt x="6736" y="16469"/>
                  <a:pt x="6758" y="16469"/>
                </a:cubicBezTo>
                <a:cubicBezTo>
                  <a:pt x="6781" y="16469"/>
                  <a:pt x="6799" y="16438"/>
                  <a:pt x="6799" y="16401"/>
                </a:cubicBezTo>
                <a:cubicBezTo>
                  <a:pt x="6799" y="16363"/>
                  <a:pt x="6781" y="16332"/>
                  <a:pt x="6758" y="16332"/>
                </a:cubicBezTo>
                <a:close/>
                <a:moveTo>
                  <a:pt x="6965" y="16332"/>
                </a:moveTo>
                <a:cubicBezTo>
                  <a:pt x="6943" y="16332"/>
                  <a:pt x="6924" y="16363"/>
                  <a:pt x="6924" y="16401"/>
                </a:cubicBezTo>
                <a:cubicBezTo>
                  <a:pt x="6924" y="16438"/>
                  <a:pt x="6943" y="16469"/>
                  <a:pt x="6965" y="16469"/>
                </a:cubicBezTo>
                <a:cubicBezTo>
                  <a:pt x="6988" y="16469"/>
                  <a:pt x="7006" y="16438"/>
                  <a:pt x="7006" y="16401"/>
                </a:cubicBezTo>
                <a:cubicBezTo>
                  <a:pt x="7006" y="16363"/>
                  <a:pt x="6988" y="16332"/>
                  <a:pt x="6965" y="16332"/>
                </a:cubicBezTo>
                <a:close/>
                <a:moveTo>
                  <a:pt x="7180" y="16332"/>
                </a:moveTo>
                <a:cubicBezTo>
                  <a:pt x="7158" y="16332"/>
                  <a:pt x="7139" y="16363"/>
                  <a:pt x="7139" y="16401"/>
                </a:cubicBezTo>
                <a:cubicBezTo>
                  <a:pt x="7139" y="16438"/>
                  <a:pt x="7158" y="16469"/>
                  <a:pt x="7180" y="16469"/>
                </a:cubicBezTo>
                <a:cubicBezTo>
                  <a:pt x="7203" y="16469"/>
                  <a:pt x="7221" y="16438"/>
                  <a:pt x="7221" y="16401"/>
                </a:cubicBezTo>
                <a:cubicBezTo>
                  <a:pt x="7221" y="16363"/>
                  <a:pt x="7203" y="16332"/>
                  <a:pt x="7180" y="16332"/>
                </a:cubicBezTo>
                <a:close/>
                <a:moveTo>
                  <a:pt x="7388" y="16332"/>
                </a:moveTo>
                <a:cubicBezTo>
                  <a:pt x="7365" y="16332"/>
                  <a:pt x="7347" y="16363"/>
                  <a:pt x="7347" y="16401"/>
                </a:cubicBezTo>
                <a:cubicBezTo>
                  <a:pt x="7347" y="16438"/>
                  <a:pt x="7365" y="16469"/>
                  <a:pt x="7388" y="16469"/>
                </a:cubicBezTo>
                <a:cubicBezTo>
                  <a:pt x="7410" y="16469"/>
                  <a:pt x="7429" y="16438"/>
                  <a:pt x="7429" y="16401"/>
                </a:cubicBezTo>
                <a:cubicBezTo>
                  <a:pt x="7429" y="16363"/>
                  <a:pt x="7410" y="16332"/>
                  <a:pt x="7388" y="16332"/>
                </a:cubicBezTo>
                <a:close/>
                <a:moveTo>
                  <a:pt x="7595" y="16332"/>
                </a:moveTo>
                <a:cubicBezTo>
                  <a:pt x="7572" y="16332"/>
                  <a:pt x="7554" y="16363"/>
                  <a:pt x="7554" y="16401"/>
                </a:cubicBezTo>
                <a:cubicBezTo>
                  <a:pt x="7554" y="16438"/>
                  <a:pt x="7572" y="16469"/>
                  <a:pt x="7595" y="16469"/>
                </a:cubicBezTo>
                <a:cubicBezTo>
                  <a:pt x="7618" y="16469"/>
                  <a:pt x="7636" y="16438"/>
                  <a:pt x="7636" y="16401"/>
                </a:cubicBezTo>
                <a:cubicBezTo>
                  <a:pt x="7636" y="16363"/>
                  <a:pt x="7618" y="16332"/>
                  <a:pt x="7595" y="16332"/>
                </a:cubicBezTo>
                <a:close/>
                <a:moveTo>
                  <a:pt x="10957" y="16332"/>
                </a:moveTo>
                <a:cubicBezTo>
                  <a:pt x="10935" y="16332"/>
                  <a:pt x="10916" y="16363"/>
                  <a:pt x="10916" y="16401"/>
                </a:cubicBezTo>
                <a:cubicBezTo>
                  <a:pt x="10916" y="16438"/>
                  <a:pt x="10935" y="16469"/>
                  <a:pt x="10957" y="16469"/>
                </a:cubicBezTo>
                <a:cubicBezTo>
                  <a:pt x="10980" y="16469"/>
                  <a:pt x="10998" y="16438"/>
                  <a:pt x="10998" y="16401"/>
                </a:cubicBezTo>
                <a:cubicBezTo>
                  <a:pt x="10998" y="16363"/>
                  <a:pt x="10980" y="16332"/>
                  <a:pt x="10957" y="16332"/>
                </a:cubicBezTo>
                <a:close/>
                <a:moveTo>
                  <a:pt x="11165" y="16332"/>
                </a:moveTo>
                <a:cubicBezTo>
                  <a:pt x="11142" y="16332"/>
                  <a:pt x="11124" y="16363"/>
                  <a:pt x="11124" y="16401"/>
                </a:cubicBezTo>
                <a:cubicBezTo>
                  <a:pt x="11124" y="16438"/>
                  <a:pt x="11142" y="16469"/>
                  <a:pt x="11165" y="16469"/>
                </a:cubicBezTo>
                <a:cubicBezTo>
                  <a:pt x="11187" y="16469"/>
                  <a:pt x="11206" y="16438"/>
                  <a:pt x="11206" y="16401"/>
                </a:cubicBezTo>
                <a:cubicBezTo>
                  <a:pt x="11206" y="16363"/>
                  <a:pt x="11187" y="16332"/>
                  <a:pt x="11165" y="16332"/>
                </a:cubicBezTo>
                <a:close/>
                <a:moveTo>
                  <a:pt x="11380" y="16332"/>
                </a:moveTo>
                <a:cubicBezTo>
                  <a:pt x="11357" y="16332"/>
                  <a:pt x="11339" y="16363"/>
                  <a:pt x="11339" y="16401"/>
                </a:cubicBezTo>
                <a:cubicBezTo>
                  <a:pt x="11339" y="16438"/>
                  <a:pt x="11357" y="16469"/>
                  <a:pt x="11380" y="16469"/>
                </a:cubicBezTo>
                <a:cubicBezTo>
                  <a:pt x="11402" y="16469"/>
                  <a:pt x="11421" y="16438"/>
                  <a:pt x="11421" y="16401"/>
                </a:cubicBezTo>
                <a:cubicBezTo>
                  <a:pt x="11421" y="16363"/>
                  <a:pt x="11402" y="16332"/>
                  <a:pt x="11380" y="16332"/>
                </a:cubicBezTo>
                <a:close/>
                <a:moveTo>
                  <a:pt x="11587" y="16332"/>
                </a:moveTo>
                <a:cubicBezTo>
                  <a:pt x="11564" y="16332"/>
                  <a:pt x="11546" y="16363"/>
                  <a:pt x="11546" y="16401"/>
                </a:cubicBezTo>
                <a:cubicBezTo>
                  <a:pt x="11546" y="16438"/>
                  <a:pt x="11564" y="16469"/>
                  <a:pt x="11587" y="16469"/>
                </a:cubicBezTo>
                <a:cubicBezTo>
                  <a:pt x="11610" y="16469"/>
                  <a:pt x="11628" y="16438"/>
                  <a:pt x="11628" y="16401"/>
                </a:cubicBezTo>
                <a:cubicBezTo>
                  <a:pt x="11628" y="16363"/>
                  <a:pt x="11610" y="16332"/>
                  <a:pt x="11587" y="16332"/>
                </a:cubicBezTo>
                <a:close/>
                <a:moveTo>
                  <a:pt x="11794" y="16332"/>
                </a:moveTo>
                <a:cubicBezTo>
                  <a:pt x="11771" y="16332"/>
                  <a:pt x="11753" y="16363"/>
                  <a:pt x="11753" y="16401"/>
                </a:cubicBezTo>
                <a:cubicBezTo>
                  <a:pt x="11753" y="16438"/>
                  <a:pt x="11771" y="16469"/>
                  <a:pt x="11794" y="16469"/>
                </a:cubicBezTo>
                <a:cubicBezTo>
                  <a:pt x="11817" y="16469"/>
                  <a:pt x="11835" y="16438"/>
                  <a:pt x="11835" y="16401"/>
                </a:cubicBezTo>
                <a:cubicBezTo>
                  <a:pt x="11835" y="16363"/>
                  <a:pt x="11817" y="16332"/>
                  <a:pt x="11794" y="16332"/>
                </a:cubicBezTo>
                <a:close/>
                <a:moveTo>
                  <a:pt x="12009" y="16332"/>
                </a:moveTo>
                <a:cubicBezTo>
                  <a:pt x="11986" y="16332"/>
                  <a:pt x="11968" y="16363"/>
                  <a:pt x="11968" y="16401"/>
                </a:cubicBezTo>
                <a:cubicBezTo>
                  <a:pt x="11968" y="16438"/>
                  <a:pt x="11986" y="16469"/>
                  <a:pt x="12009" y="16469"/>
                </a:cubicBezTo>
                <a:cubicBezTo>
                  <a:pt x="12032" y="16469"/>
                  <a:pt x="12050" y="16438"/>
                  <a:pt x="12050" y="16401"/>
                </a:cubicBezTo>
                <a:cubicBezTo>
                  <a:pt x="12050" y="16363"/>
                  <a:pt x="12032" y="16332"/>
                  <a:pt x="12009" y="16332"/>
                </a:cubicBezTo>
                <a:close/>
                <a:moveTo>
                  <a:pt x="12216" y="16332"/>
                </a:moveTo>
                <a:cubicBezTo>
                  <a:pt x="12194" y="16332"/>
                  <a:pt x="12175" y="16363"/>
                  <a:pt x="12175" y="16401"/>
                </a:cubicBezTo>
                <a:cubicBezTo>
                  <a:pt x="12175" y="16424"/>
                  <a:pt x="12182" y="16444"/>
                  <a:pt x="12193" y="16456"/>
                </a:cubicBezTo>
                <a:cubicBezTo>
                  <a:pt x="12194" y="16439"/>
                  <a:pt x="12199" y="16419"/>
                  <a:pt x="12206" y="16401"/>
                </a:cubicBezTo>
                <a:cubicBezTo>
                  <a:pt x="12209" y="16393"/>
                  <a:pt x="12213" y="16386"/>
                  <a:pt x="12216" y="16379"/>
                </a:cubicBezTo>
                <a:cubicBezTo>
                  <a:pt x="12224" y="16365"/>
                  <a:pt x="12232" y="16354"/>
                  <a:pt x="12241" y="16346"/>
                </a:cubicBezTo>
                <a:cubicBezTo>
                  <a:pt x="12234" y="16337"/>
                  <a:pt x="12225" y="16332"/>
                  <a:pt x="12216" y="16332"/>
                </a:cubicBezTo>
                <a:close/>
                <a:moveTo>
                  <a:pt x="12846" y="16332"/>
                </a:moveTo>
                <a:cubicBezTo>
                  <a:pt x="12823" y="16332"/>
                  <a:pt x="12805" y="16363"/>
                  <a:pt x="12805" y="16401"/>
                </a:cubicBezTo>
                <a:cubicBezTo>
                  <a:pt x="12805" y="16438"/>
                  <a:pt x="12823" y="16469"/>
                  <a:pt x="12846" y="16469"/>
                </a:cubicBezTo>
                <a:cubicBezTo>
                  <a:pt x="12868" y="16469"/>
                  <a:pt x="12887" y="16438"/>
                  <a:pt x="12887" y="16401"/>
                </a:cubicBezTo>
                <a:cubicBezTo>
                  <a:pt x="12887" y="16363"/>
                  <a:pt x="12868" y="16332"/>
                  <a:pt x="12846" y="16332"/>
                </a:cubicBezTo>
                <a:close/>
                <a:moveTo>
                  <a:pt x="13053" y="16332"/>
                </a:moveTo>
                <a:cubicBezTo>
                  <a:pt x="13030" y="16332"/>
                  <a:pt x="13012" y="16363"/>
                  <a:pt x="13012" y="16401"/>
                </a:cubicBezTo>
                <a:cubicBezTo>
                  <a:pt x="13012" y="16438"/>
                  <a:pt x="13030" y="16469"/>
                  <a:pt x="13053" y="16469"/>
                </a:cubicBezTo>
                <a:cubicBezTo>
                  <a:pt x="13054" y="16469"/>
                  <a:pt x="13054" y="16469"/>
                  <a:pt x="13054" y="16469"/>
                </a:cubicBezTo>
                <a:cubicBezTo>
                  <a:pt x="13059" y="16446"/>
                  <a:pt x="13063" y="16423"/>
                  <a:pt x="13067" y="16401"/>
                </a:cubicBezTo>
                <a:cubicBezTo>
                  <a:pt x="13070" y="16382"/>
                  <a:pt x="13073" y="16363"/>
                  <a:pt x="13076" y="16344"/>
                </a:cubicBezTo>
                <a:cubicBezTo>
                  <a:pt x="13070" y="16336"/>
                  <a:pt x="13062" y="16332"/>
                  <a:pt x="13053" y="16332"/>
                </a:cubicBezTo>
                <a:close/>
                <a:moveTo>
                  <a:pt x="17467" y="16332"/>
                </a:moveTo>
                <a:cubicBezTo>
                  <a:pt x="17445" y="16332"/>
                  <a:pt x="17426" y="16363"/>
                  <a:pt x="17426" y="16401"/>
                </a:cubicBezTo>
                <a:cubicBezTo>
                  <a:pt x="17426" y="16438"/>
                  <a:pt x="17445" y="16469"/>
                  <a:pt x="17467" y="16469"/>
                </a:cubicBezTo>
                <a:cubicBezTo>
                  <a:pt x="17490" y="16469"/>
                  <a:pt x="17508" y="16438"/>
                  <a:pt x="17508" y="16401"/>
                </a:cubicBezTo>
                <a:cubicBezTo>
                  <a:pt x="17508" y="16363"/>
                  <a:pt x="17490" y="16332"/>
                  <a:pt x="17467" y="16332"/>
                </a:cubicBezTo>
                <a:close/>
                <a:moveTo>
                  <a:pt x="17675" y="16332"/>
                </a:moveTo>
                <a:cubicBezTo>
                  <a:pt x="17652" y="16332"/>
                  <a:pt x="17634" y="16363"/>
                  <a:pt x="17634" y="16401"/>
                </a:cubicBezTo>
                <a:cubicBezTo>
                  <a:pt x="17634" y="16438"/>
                  <a:pt x="17652" y="16469"/>
                  <a:pt x="17675" y="16469"/>
                </a:cubicBezTo>
                <a:cubicBezTo>
                  <a:pt x="17697" y="16469"/>
                  <a:pt x="17716" y="16438"/>
                  <a:pt x="17716" y="16401"/>
                </a:cubicBezTo>
                <a:cubicBezTo>
                  <a:pt x="17716" y="16363"/>
                  <a:pt x="17697" y="16332"/>
                  <a:pt x="17675" y="16332"/>
                </a:cubicBezTo>
                <a:close/>
                <a:moveTo>
                  <a:pt x="17882" y="16332"/>
                </a:moveTo>
                <a:cubicBezTo>
                  <a:pt x="17859" y="16332"/>
                  <a:pt x="17841" y="16363"/>
                  <a:pt x="17841" y="16401"/>
                </a:cubicBezTo>
                <a:cubicBezTo>
                  <a:pt x="17841" y="16438"/>
                  <a:pt x="17859" y="16469"/>
                  <a:pt x="17882" y="16469"/>
                </a:cubicBezTo>
                <a:cubicBezTo>
                  <a:pt x="17904" y="16469"/>
                  <a:pt x="17923" y="16438"/>
                  <a:pt x="17923" y="16401"/>
                </a:cubicBezTo>
                <a:cubicBezTo>
                  <a:pt x="17923" y="16363"/>
                  <a:pt x="17904" y="16332"/>
                  <a:pt x="17882" y="16332"/>
                </a:cubicBezTo>
                <a:close/>
                <a:moveTo>
                  <a:pt x="18097" y="16332"/>
                </a:moveTo>
                <a:cubicBezTo>
                  <a:pt x="18074" y="16332"/>
                  <a:pt x="18056" y="16363"/>
                  <a:pt x="18056" y="16401"/>
                </a:cubicBezTo>
                <a:cubicBezTo>
                  <a:pt x="18056" y="16438"/>
                  <a:pt x="18074" y="16469"/>
                  <a:pt x="18097" y="16469"/>
                </a:cubicBezTo>
                <a:cubicBezTo>
                  <a:pt x="18119" y="16469"/>
                  <a:pt x="18138" y="16438"/>
                  <a:pt x="18138" y="16401"/>
                </a:cubicBezTo>
                <a:cubicBezTo>
                  <a:pt x="18138" y="16363"/>
                  <a:pt x="18119" y="16332"/>
                  <a:pt x="18097" y="16332"/>
                </a:cubicBezTo>
                <a:close/>
                <a:moveTo>
                  <a:pt x="18304" y="16332"/>
                </a:moveTo>
                <a:cubicBezTo>
                  <a:pt x="18281" y="16332"/>
                  <a:pt x="18263" y="16363"/>
                  <a:pt x="18263" y="16401"/>
                </a:cubicBezTo>
                <a:cubicBezTo>
                  <a:pt x="18263" y="16438"/>
                  <a:pt x="18281" y="16469"/>
                  <a:pt x="18304" y="16469"/>
                </a:cubicBezTo>
                <a:cubicBezTo>
                  <a:pt x="18327" y="16469"/>
                  <a:pt x="18345" y="16438"/>
                  <a:pt x="18345" y="16401"/>
                </a:cubicBezTo>
                <a:cubicBezTo>
                  <a:pt x="18345" y="16363"/>
                  <a:pt x="18327" y="16332"/>
                  <a:pt x="18304" y="16332"/>
                </a:cubicBezTo>
                <a:close/>
                <a:moveTo>
                  <a:pt x="18511" y="16332"/>
                </a:moveTo>
                <a:cubicBezTo>
                  <a:pt x="18489" y="16332"/>
                  <a:pt x="18470" y="16363"/>
                  <a:pt x="18470" y="16401"/>
                </a:cubicBezTo>
                <a:cubicBezTo>
                  <a:pt x="18470" y="16438"/>
                  <a:pt x="18489" y="16469"/>
                  <a:pt x="18511" y="16469"/>
                </a:cubicBezTo>
                <a:cubicBezTo>
                  <a:pt x="18534" y="16469"/>
                  <a:pt x="18552" y="16438"/>
                  <a:pt x="18552" y="16401"/>
                </a:cubicBezTo>
                <a:cubicBezTo>
                  <a:pt x="18552" y="16363"/>
                  <a:pt x="18534" y="16332"/>
                  <a:pt x="18511" y="16332"/>
                </a:cubicBezTo>
                <a:close/>
                <a:moveTo>
                  <a:pt x="18726" y="16332"/>
                </a:moveTo>
                <a:cubicBezTo>
                  <a:pt x="18704" y="16332"/>
                  <a:pt x="18685" y="16363"/>
                  <a:pt x="18685" y="16401"/>
                </a:cubicBezTo>
                <a:cubicBezTo>
                  <a:pt x="18685" y="16438"/>
                  <a:pt x="18704" y="16469"/>
                  <a:pt x="18726" y="16469"/>
                </a:cubicBezTo>
                <a:cubicBezTo>
                  <a:pt x="18749" y="16469"/>
                  <a:pt x="18767" y="16438"/>
                  <a:pt x="18767" y="16401"/>
                </a:cubicBezTo>
                <a:cubicBezTo>
                  <a:pt x="18767" y="16363"/>
                  <a:pt x="18749" y="16332"/>
                  <a:pt x="18726" y="16332"/>
                </a:cubicBezTo>
                <a:close/>
                <a:moveTo>
                  <a:pt x="18934" y="16332"/>
                </a:moveTo>
                <a:cubicBezTo>
                  <a:pt x="18911" y="16332"/>
                  <a:pt x="18892" y="16363"/>
                  <a:pt x="18892" y="16401"/>
                </a:cubicBezTo>
                <a:cubicBezTo>
                  <a:pt x="18892" y="16438"/>
                  <a:pt x="18911" y="16469"/>
                  <a:pt x="18934" y="16469"/>
                </a:cubicBezTo>
                <a:cubicBezTo>
                  <a:pt x="18956" y="16469"/>
                  <a:pt x="18975" y="16438"/>
                  <a:pt x="18975" y="16401"/>
                </a:cubicBezTo>
                <a:cubicBezTo>
                  <a:pt x="18975" y="16363"/>
                  <a:pt x="18956" y="16332"/>
                  <a:pt x="18934" y="16332"/>
                </a:cubicBezTo>
                <a:close/>
                <a:moveTo>
                  <a:pt x="19100" y="16396"/>
                </a:moveTo>
                <a:cubicBezTo>
                  <a:pt x="19100" y="16400"/>
                  <a:pt x="19100" y="16405"/>
                  <a:pt x="19100" y="16409"/>
                </a:cubicBezTo>
                <a:cubicBezTo>
                  <a:pt x="19100" y="16447"/>
                  <a:pt x="19118" y="16477"/>
                  <a:pt x="19141" y="16477"/>
                </a:cubicBezTo>
                <a:cubicBezTo>
                  <a:pt x="19146" y="16477"/>
                  <a:pt x="19150" y="16476"/>
                  <a:pt x="19154" y="16473"/>
                </a:cubicBezTo>
                <a:cubicBezTo>
                  <a:pt x="19153" y="16468"/>
                  <a:pt x="19151" y="16464"/>
                  <a:pt x="19149" y="16459"/>
                </a:cubicBezTo>
                <a:cubicBezTo>
                  <a:pt x="19146" y="16455"/>
                  <a:pt x="19144" y="16450"/>
                  <a:pt x="19141" y="16445"/>
                </a:cubicBezTo>
                <a:cubicBezTo>
                  <a:pt x="19133" y="16432"/>
                  <a:pt x="19123" y="16421"/>
                  <a:pt x="19112" y="16409"/>
                </a:cubicBezTo>
                <a:cubicBezTo>
                  <a:pt x="19109" y="16405"/>
                  <a:pt x="19105" y="16400"/>
                  <a:pt x="19100" y="16396"/>
                </a:cubicBezTo>
                <a:close/>
                <a:moveTo>
                  <a:pt x="17286" y="16435"/>
                </a:moveTo>
                <a:cubicBezTo>
                  <a:pt x="17281" y="16436"/>
                  <a:pt x="17277" y="16438"/>
                  <a:pt x="17273" y="16439"/>
                </a:cubicBezTo>
                <a:cubicBezTo>
                  <a:pt x="17267" y="16441"/>
                  <a:pt x="17259" y="16443"/>
                  <a:pt x="17251" y="16445"/>
                </a:cubicBezTo>
                <a:cubicBezTo>
                  <a:pt x="17244" y="16447"/>
                  <a:pt x="17235" y="16449"/>
                  <a:pt x="17227" y="16452"/>
                </a:cubicBezTo>
                <a:cubicBezTo>
                  <a:pt x="17234" y="16461"/>
                  <a:pt x="17242" y="16466"/>
                  <a:pt x="17251" y="16466"/>
                </a:cubicBezTo>
                <a:cubicBezTo>
                  <a:pt x="17266" y="16466"/>
                  <a:pt x="17279" y="16453"/>
                  <a:pt x="17286" y="16435"/>
                </a:cubicBezTo>
                <a:close/>
                <a:moveTo>
                  <a:pt x="6021" y="16511"/>
                </a:moveTo>
                <a:cubicBezTo>
                  <a:pt x="5999" y="16511"/>
                  <a:pt x="5980" y="16542"/>
                  <a:pt x="5980" y="16580"/>
                </a:cubicBezTo>
                <a:cubicBezTo>
                  <a:pt x="5980" y="16618"/>
                  <a:pt x="5999" y="16648"/>
                  <a:pt x="6021" y="16648"/>
                </a:cubicBezTo>
                <a:cubicBezTo>
                  <a:pt x="6044" y="16648"/>
                  <a:pt x="6062" y="16618"/>
                  <a:pt x="6062" y="16580"/>
                </a:cubicBezTo>
                <a:cubicBezTo>
                  <a:pt x="6062" y="16542"/>
                  <a:pt x="6044" y="16511"/>
                  <a:pt x="6021" y="16511"/>
                </a:cubicBezTo>
                <a:close/>
                <a:moveTo>
                  <a:pt x="6236" y="16511"/>
                </a:moveTo>
                <a:cubicBezTo>
                  <a:pt x="6214" y="16511"/>
                  <a:pt x="6195" y="16542"/>
                  <a:pt x="6195" y="16580"/>
                </a:cubicBezTo>
                <a:cubicBezTo>
                  <a:pt x="6195" y="16618"/>
                  <a:pt x="6214" y="16648"/>
                  <a:pt x="6236" y="16648"/>
                </a:cubicBezTo>
                <a:cubicBezTo>
                  <a:pt x="6259" y="16648"/>
                  <a:pt x="6277" y="16618"/>
                  <a:pt x="6277" y="16580"/>
                </a:cubicBezTo>
                <a:cubicBezTo>
                  <a:pt x="6277" y="16542"/>
                  <a:pt x="6259" y="16511"/>
                  <a:pt x="6236" y="16511"/>
                </a:cubicBezTo>
                <a:close/>
                <a:moveTo>
                  <a:pt x="6443" y="16511"/>
                </a:moveTo>
                <a:cubicBezTo>
                  <a:pt x="6421" y="16511"/>
                  <a:pt x="6402" y="16542"/>
                  <a:pt x="6402" y="16580"/>
                </a:cubicBezTo>
                <a:cubicBezTo>
                  <a:pt x="6402" y="16618"/>
                  <a:pt x="6421" y="16648"/>
                  <a:pt x="6443" y="16648"/>
                </a:cubicBezTo>
                <a:cubicBezTo>
                  <a:pt x="6466" y="16648"/>
                  <a:pt x="6484" y="16618"/>
                  <a:pt x="6484" y="16580"/>
                </a:cubicBezTo>
                <a:cubicBezTo>
                  <a:pt x="6484" y="16542"/>
                  <a:pt x="6466" y="16511"/>
                  <a:pt x="6443" y="16511"/>
                </a:cubicBezTo>
                <a:close/>
                <a:moveTo>
                  <a:pt x="6651" y="16511"/>
                </a:moveTo>
                <a:cubicBezTo>
                  <a:pt x="6628" y="16511"/>
                  <a:pt x="6610" y="16542"/>
                  <a:pt x="6610" y="16580"/>
                </a:cubicBezTo>
                <a:cubicBezTo>
                  <a:pt x="6610" y="16618"/>
                  <a:pt x="6628" y="16648"/>
                  <a:pt x="6651" y="16648"/>
                </a:cubicBezTo>
                <a:cubicBezTo>
                  <a:pt x="6673" y="16648"/>
                  <a:pt x="6692" y="16618"/>
                  <a:pt x="6692" y="16580"/>
                </a:cubicBezTo>
                <a:cubicBezTo>
                  <a:pt x="6692" y="16542"/>
                  <a:pt x="6673" y="16511"/>
                  <a:pt x="6651" y="16511"/>
                </a:cubicBezTo>
                <a:close/>
                <a:moveTo>
                  <a:pt x="6866" y="16511"/>
                </a:moveTo>
                <a:cubicBezTo>
                  <a:pt x="6843" y="16511"/>
                  <a:pt x="6825" y="16542"/>
                  <a:pt x="6825" y="16580"/>
                </a:cubicBezTo>
                <a:cubicBezTo>
                  <a:pt x="6825" y="16618"/>
                  <a:pt x="6843" y="16648"/>
                  <a:pt x="6866" y="16648"/>
                </a:cubicBezTo>
                <a:cubicBezTo>
                  <a:pt x="6888" y="16648"/>
                  <a:pt x="6907" y="16618"/>
                  <a:pt x="6907" y="16580"/>
                </a:cubicBezTo>
                <a:cubicBezTo>
                  <a:pt x="6907" y="16542"/>
                  <a:pt x="6888" y="16511"/>
                  <a:pt x="6866" y="16511"/>
                </a:cubicBezTo>
                <a:close/>
                <a:moveTo>
                  <a:pt x="7073" y="16511"/>
                </a:moveTo>
                <a:cubicBezTo>
                  <a:pt x="7050" y="16511"/>
                  <a:pt x="7032" y="16542"/>
                  <a:pt x="7032" y="16580"/>
                </a:cubicBezTo>
                <a:cubicBezTo>
                  <a:pt x="7032" y="16618"/>
                  <a:pt x="7050" y="16648"/>
                  <a:pt x="7073" y="16648"/>
                </a:cubicBezTo>
                <a:cubicBezTo>
                  <a:pt x="7096" y="16648"/>
                  <a:pt x="7114" y="16618"/>
                  <a:pt x="7114" y="16580"/>
                </a:cubicBezTo>
                <a:cubicBezTo>
                  <a:pt x="7114" y="16542"/>
                  <a:pt x="7096" y="16511"/>
                  <a:pt x="7073" y="16511"/>
                </a:cubicBezTo>
                <a:close/>
                <a:moveTo>
                  <a:pt x="7280" y="16511"/>
                </a:moveTo>
                <a:cubicBezTo>
                  <a:pt x="7258" y="16511"/>
                  <a:pt x="7239" y="16542"/>
                  <a:pt x="7239" y="16580"/>
                </a:cubicBezTo>
                <a:cubicBezTo>
                  <a:pt x="7239" y="16618"/>
                  <a:pt x="7258" y="16648"/>
                  <a:pt x="7280" y="16648"/>
                </a:cubicBezTo>
                <a:cubicBezTo>
                  <a:pt x="7303" y="16648"/>
                  <a:pt x="7321" y="16618"/>
                  <a:pt x="7321" y="16580"/>
                </a:cubicBezTo>
                <a:cubicBezTo>
                  <a:pt x="7321" y="16542"/>
                  <a:pt x="7303" y="16511"/>
                  <a:pt x="7280" y="16511"/>
                </a:cubicBezTo>
                <a:close/>
                <a:moveTo>
                  <a:pt x="7495" y="16511"/>
                </a:moveTo>
                <a:cubicBezTo>
                  <a:pt x="7473" y="16511"/>
                  <a:pt x="7454" y="16542"/>
                  <a:pt x="7454" y="16580"/>
                </a:cubicBezTo>
                <a:cubicBezTo>
                  <a:pt x="7454" y="16618"/>
                  <a:pt x="7473" y="16648"/>
                  <a:pt x="7495" y="16648"/>
                </a:cubicBezTo>
                <a:cubicBezTo>
                  <a:pt x="7518" y="16648"/>
                  <a:pt x="7536" y="16618"/>
                  <a:pt x="7536" y="16580"/>
                </a:cubicBezTo>
                <a:cubicBezTo>
                  <a:pt x="7536" y="16542"/>
                  <a:pt x="7518" y="16511"/>
                  <a:pt x="7495" y="16511"/>
                </a:cubicBezTo>
                <a:close/>
                <a:moveTo>
                  <a:pt x="11065" y="16511"/>
                </a:moveTo>
                <a:cubicBezTo>
                  <a:pt x="11042" y="16511"/>
                  <a:pt x="11024" y="16542"/>
                  <a:pt x="11024" y="16580"/>
                </a:cubicBezTo>
                <a:cubicBezTo>
                  <a:pt x="11024" y="16618"/>
                  <a:pt x="11042" y="16648"/>
                  <a:pt x="11065" y="16648"/>
                </a:cubicBezTo>
                <a:cubicBezTo>
                  <a:pt x="11087" y="16648"/>
                  <a:pt x="11106" y="16618"/>
                  <a:pt x="11106" y="16580"/>
                </a:cubicBezTo>
                <a:cubicBezTo>
                  <a:pt x="11106" y="16542"/>
                  <a:pt x="11087" y="16511"/>
                  <a:pt x="11065" y="16511"/>
                </a:cubicBezTo>
                <a:close/>
                <a:moveTo>
                  <a:pt x="11272" y="16511"/>
                </a:moveTo>
                <a:cubicBezTo>
                  <a:pt x="11249" y="16511"/>
                  <a:pt x="11231" y="16542"/>
                  <a:pt x="11231" y="16580"/>
                </a:cubicBezTo>
                <a:cubicBezTo>
                  <a:pt x="11231" y="16618"/>
                  <a:pt x="11249" y="16648"/>
                  <a:pt x="11272" y="16648"/>
                </a:cubicBezTo>
                <a:cubicBezTo>
                  <a:pt x="11295" y="16648"/>
                  <a:pt x="11313" y="16618"/>
                  <a:pt x="11313" y="16580"/>
                </a:cubicBezTo>
                <a:cubicBezTo>
                  <a:pt x="11313" y="16542"/>
                  <a:pt x="11295" y="16511"/>
                  <a:pt x="11272" y="16511"/>
                </a:cubicBezTo>
                <a:close/>
                <a:moveTo>
                  <a:pt x="11479" y="16511"/>
                </a:moveTo>
                <a:cubicBezTo>
                  <a:pt x="11457" y="16511"/>
                  <a:pt x="11438" y="16542"/>
                  <a:pt x="11438" y="16580"/>
                </a:cubicBezTo>
                <a:cubicBezTo>
                  <a:pt x="11438" y="16618"/>
                  <a:pt x="11457" y="16648"/>
                  <a:pt x="11479" y="16648"/>
                </a:cubicBezTo>
                <a:cubicBezTo>
                  <a:pt x="11502" y="16648"/>
                  <a:pt x="11520" y="16618"/>
                  <a:pt x="11520" y="16580"/>
                </a:cubicBezTo>
                <a:cubicBezTo>
                  <a:pt x="11520" y="16542"/>
                  <a:pt x="11502" y="16511"/>
                  <a:pt x="11479" y="16511"/>
                </a:cubicBezTo>
                <a:close/>
                <a:moveTo>
                  <a:pt x="11694" y="16511"/>
                </a:moveTo>
                <a:cubicBezTo>
                  <a:pt x="11672" y="16511"/>
                  <a:pt x="11653" y="16542"/>
                  <a:pt x="11653" y="16580"/>
                </a:cubicBezTo>
                <a:cubicBezTo>
                  <a:pt x="11653" y="16618"/>
                  <a:pt x="11672" y="16648"/>
                  <a:pt x="11694" y="16648"/>
                </a:cubicBezTo>
                <a:cubicBezTo>
                  <a:pt x="11717" y="16648"/>
                  <a:pt x="11735" y="16618"/>
                  <a:pt x="11735" y="16580"/>
                </a:cubicBezTo>
                <a:cubicBezTo>
                  <a:pt x="11735" y="16542"/>
                  <a:pt x="11717" y="16511"/>
                  <a:pt x="11694" y="16511"/>
                </a:cubicBezTo>
                <a:close/>
                <a:moveTo>
                  <a:pt x="11902" y="16511"/>
                </a:moveTo>
                <a:cubicBezTo>
                  <a:pt x="11879" y="16511"/>
                  <a:pt x="11861" y="16542"/>
                  <a:pt x="11861" y="16580"/>
                </a:cubicBezTo>
                <a:cubicBezTo>
                  <a:pt x="11861" y="16618"/>
                  <a:pt x="11879" y="16648"/>
                  <a:pt x="11902" y="16648"/>
                </a:cubicBezTo>
                <a:cubicBezTo>
                  <a:pt x="11924" y="16648"/>
                  <a:pt x="11943" y="16618"/>
                  <a:pt x="11943" y="16580"/>
                </a:cubicBezTo>
                <a:cubicBezTo>
                  <a:pt x="11943" y="16542"/>
                  <a:pt x="11924" y="16511"/>
                  <a:pt x="11902" y="16511"/>
                </a:cubicBezTo>
                <a:close/>
                <a:moveTo>
                  <a:pt x="12109" y="16511"/>
                </a:moveTo>
                <a:cubicBezTo>
                  <a:pt x="12086" y="16511"/>
                  <a:pt x="12068" y="16542"/>
                  <a:pt x="12068" y="16580"/>
                </a:cubicBezTo>
                <a:cubicBezTo>
                  <a:pt x="12068" y="16618"/>
                  <a:pt x="12086" y="16648"/>
                  <a:pt x="12109" y="16648"/>
                </a:cubicBezTo>
                <a:cubicBezTo>
                  <a:pt x="12132" y="16648"/>
                  <a:pt x="12150" y="16618"/>
                  <a:pt x="12150" y="16580"/>
                </a:cubicBezTo>
                <a:cubicBezTo>
                  <a:pt x="12150" y="16542"/>
                  <a:pt x="12132" y="16511"/>
                  <a:pt x="12109" y="16511"/>
                </a:cubicBezTo>
                <a:close/>
                <a:moveTo>
                  <a:pt x="12761" y="16511"/>
                </a:moveTo>
                <a:cubicBezTo>
                  <a:pt x="12758" y="16525"/>
                  <a:pt x="12756" y="16533"/>
                  <a:pt x="12756" y="16533"/>
                </a:cubicBezTo>
                <a:cubicBezTo>
                  <a:pt x="12751" y="16533"/>
                  <a:pt x="12713" y="16602"/>
                  <a:pt x="12713" y="16619"/>
                </a:cubicBezTo>
                <a:cubicBezTo>
                  <a:pt x="12720" y="16632"/>
                  <a:pt x="12731" y="16641"/>
                  <a:pt x="12743" y="16641"/>
                </a:cubicBezTo>
                <a:cubicBezTo>
                  <a:pt x="12765" y="16641"/>
                  <a:pt x="12784" y="16610"/>
                  <a:pt x="12784" y="16573"/>
                </a:cubicBezTo>
                <a:cubicBezTo>
                  <a:pt x="12784" y="16546"/>
                  <a:pt x="12774" y="16523"/>
                  <a:pt x="12761" y="16511"/>
                </a:cubicBezTo>
                <a:close/>
                <a:moveTo>
                  <a:pt x="12953" y="16511"/>
                </a:moveTo>
                <a:cubicBezTo>
                  <a:pt x="12931" y="16511"/>
                  <a:pt x="12912" y="16542"/>
                  <a:pt x="12912" y="16580"/>
                </a:cubicBezTo>
                <a:cubicBezTo>
                  <a:pt x="12912" y="16618"/>
                  <a:pt x="12931" y="16648"/>
                  <a:pt x="12953" y="16648"/>
                </a:cubicBezTo>
                <a:cubicBezTo>
                  <a:pt x="12976" y="16648"/>
                  <a:pt x="12994" y="16618"/>
                  <a:pt x="12994" y="16580"/>
                </a:cubicBezTo>
                <a:cubicBezTo>
                  <a:pt x="12994" y="16542"/>
                  <a:pt x="12976" y="16511"/>
                  <a:pt x="12953" y="16511"/>
                </a:cubicBezTo>
                <a:close/>
                <a:moveTo>
                  <a:pt x="17153" y="16511"/>
                </a:moveTo>
                <a:cubicBezTo>
                  <a:pt x="17148" y="16511"/>
                  <a:pt x="17143" y="16513"/>
                  <a:pt x="17138" y="16516"/>
                </a:cubicBezTo>
                <a:cubicBezTo>
                  <a:pt x="17138" y="16517"/>
                  <a:pt x="17137" y="16518"/>
                  <a:pt x="17136" y="16519"/>
                </a:cubicBezTo>
                <a:cubicBezTo>
                  <a:pt x="17130" y="16532"/>
                  <a:pt x="17121" y="16549"/>
                  <a:pt x="17112" y="16567"/>
                </a:cubicBezTo>
                <a:cubicBezTo>
                  <a:pt x="17112" y="16571"/>
                  <a:pt x="17111" y="16575"/>
                  <a:pt x="17111" y="16580"/>
                </a:cubicBezTo>
                <a:cubicBezTo>
                  <a:pt x="17111" y="16618"/>
                  <a:pt x="17130" y="16648"/>
                  <a:pt x="17153" y="16648"/>
                </a:cubicBezTo>
                <a:cubicBezTo>
                  <a:pt x="17175" y="16648"/>
                  <a:pt x="17194" y="16618"/>
                  <a:pt x="17194" y="16580"/>
                </a:cubicBezTo>
                <a:cubicBezTo>
                  <a:pt x="17194" y="16542"/>
                  <a:pt x="17175" y="16511"/>
                  <a:pt x="17153" y="16511"/>
                </a:cubicBezTo>
                <a:close/>
                <a:moveTo>
                  <a:pt x="17360" y="16511"/>
                </a:moveTo>
                <a:cubicBezTo>
                  <a:pt x="17337" y="16511"/>
                  <a:pt x="17319" y="16542"/>
                  <a:pt x="17319" y="16580"/>
                </a:cubicBezTo>
                <a:cubicBezTo>
                  <a:pt x="17319" y="16618"/>
                  <a:pt x="17337" y="16648"/>
                  <a:pt x="17360" y="16648"/>
                </a:cubicBezTo>
                <a:cubicBezTo>
                  <a:pt x="17382" y="16648"/>
                  <a:pt x="17401" y="16618"/>
                  <a:pt x="17401" y="16580"/>
                </a:cubicBezTo>
                <a:cubicBezTo>
                  <a:pt x="17401" y="16542"/>
                  <a:pt x="17382" y="16511"/>
                  <a:pt x="17360" y="16511"/>
                </a:cubicBezTo>
                <a:close/>
                <a:moveTo>
                  <a:pt x="17567" y="16511"/>
                </a:moveTo>
                <a:cubicBezTo>
                  <a:pt x="17544" y="16511"/>
                  <a:pt x="17526" y="16542"/>
                  <a:pt x="17526" y="16580"/>
                </a:cubicBezTo>
                <a:cubicBezTo>
                  <a:pt x="17526" y="16618"/>
                  <a:pt x="17544" y="16648"/>
                  <a:pt x="17567" y="16648"/>
                </a:cubicBezTo>
                <a:cubicBezTo>
                  <a:pt x="17590" y="16648"/>
                  <a:pt x="17608" y="16618"/>
                  <a:pt x="17608" y="16580"/>
                </a:cubicBezTo>
                <a:cubicBezTo>
                  <a:pt x="17608" y="16542"/>
                  <a:pt x="17590" y="16511"/>
                  <a:pt x="17567" y="16511"/>
                </a:cubicBezTo>
                <a:close/>
                <a:moveTo>
                  <a:pt x="17782" y="16511"/>
                </a:moveTo>
                <a:cubicBezTo>
                  <a:pt x="17759" y="16511"/>
                  <a:pt x="17741" y="16542"/>
                  <a:pt x="17741" y="16580"/>
                </a:cubicBezTo>
                <a:cubicBezTo>
                  <a:pt x="17741" y="16618"/>
                  <a:pt x="17759" y="16648"/>
                  <a:pt x="17782" y="16648"/>
                </a:cubicBezTo>
                <a:cubicBezTo>
                  <a:pt x="17805" y="16648"/>
                  <a:pt x="17823" y="16618"/>
                  <a:pt x="17823" y="16580"/>
                </a:cubicBezTo>
                <a:cubicBezTo>
                  <a:pt x="17823" y="16542"/>
                  <a:pt x="17805" y="16511"/>
                  <a:pt x="17782" y="16511"/>
                </a:cubicBezTo>
                <a:close/>
                <a:moveTo>
                  <a:pt x="17989" y="16511"/>
                </a:moveTo>
                <a:cubicBezTo>
                  <a:pt x="17967" y="16511"/>
                  <a:pt x="17948" y="16542"/>
                  <a:pt x="17948" y="16580"/>
                </a:cubicBezTo>
                <a:cubicBezTo>
                  <a:pt x="17948" y="16618"/>
                  <a:pt x="17967" y="16648"/>
                  <a:pt x="17989" y="16648"/>
                </a:cubicBezTo>
                <a:cubicBezTo>
                  <a:pt x="18012" y="16648"/>
                  <a:pt x="18030" y="16618"/>
                  <a:pt x="18030" y="16580"/>
                </a:cubicBezTo>
                <a:cubicBezTo>
                  <a:pt x="18030" y="16542"/>
                  <a:pt x="18012" y="16511"/>
                  <a:pt x="17989" y="16511"/>
                </a:cubicBezTo>
                <a:close/>
                <a:moveTo>
                  <a:pt x="18197" y="16511"/>
                </a:moveTo>
                <a:cubicBezTo>
                  <a:pt x="18174" y="16511"/>
                  <a:pt x="18156" y="16542"/>
                  <a:pt x="18156" y="16580"/>
                </a:cubicBezTo>
                <a:cubicBezTo>
                  <a:pt x="18156" y="16618"/>
                  <a:pt x="18174" y="16648"/>
                  <a:pt x="18197" y="16648"/>
                </a:cubicBezTo>
                <a:cubicBezTo>
                  <a:pt x="18219" y="16648"/>
                  <a:pt x="18238" y="16618"/>
                  <a:pt x="18238" y="16580"/>
                </a:cubicBezTo>
                <a:cubicBezTo>
                  <a:pt x="18238" y="16542"/>
                  <a:pt x="18219" y="16511"/>
                  <a:pt x="18197" y="16511"/>
                </a:cubicBezTo>
                <a:close/>
                <a:moveTo>
                  <a:pt x="18412" y="16511"/>
                </a:moveTo>
                <a:cubicBezTo>
                  <a:pt x="18389" y="16511"/>
                  <a:pt x="18370" y="16542"/>
                  <a:pt x="18370" y="16580"/>
                </a:cubicBezTo>
                <a:cubicBezTo>
                  <a:pt x="18370" y="16618"/>
                  <a:pt x="18389" y="16648"/>
                  <a:pt x="18412" y="16648"/>
                </a:cubicBezTo>
                <a:cubicBezTo>
                  <a:pt x="18434" y="16648"/>
                  <a:pt x="18453" y="16618"/>
                  <a:pt x="18453" y="16580"/>
                </a:cubicBezTo>
                <a:cubicBezTo>
                  <a:pt x="18453" y="16542"/>
                  <a:pt x="18434" y="16511"/>
                  <a:pt x="18412" y="16511"/>
                </a:cubicBezTo>
                <a:close/>
                <a:moveTo>
                  <a:pt x="18619" y="16511"/>
                </a:moveTo>
                <a:cubicBezTo>
                  <a:pt x="18596" y="16511"/>
                  <a:pt x="18578" y="16542"/>
                  <a:pt x="18578" y="16580"/>
                </a:cubicBezTo>
                <a:cubicBezTo>
                  <a:pt x="18578" y="16618"/>
                  <a:pt x="18596" y="16648"/>
                  <a:pt x="18619" y="16648"/>
                </a:cubicBezTo>
                <a:cubicBezTo>
                  <a:pt x="18641" y="16648"/>
                  <a:pt x="18660" y="16618"/>
                  <a:pt x="18660" y="16580"/>
                </a:cubicBezTo>
                <a:cubicBezTo>
                  <a:pt x="18660" y="16542"/>
                  <a:pt x="18641" y="16511"/>
                  <a:pt x="18619" y="16511"/>
                </a:cubicBezTo>
                <a:close/>
                <a:moveTo>
                  <a:pt x="18826" y="16511"/>
                </a:moveTo>
                <a:cubicBezTo>
                  <a:pt x="18803" y="16511"/>
                  <a:pt x="18785" y="16542"/>
                  <a:pt x="18785" y="16580"/>
                </a:cubicBezTo>
                <a:cubicBezTo>
                  <a:pt x="18785" y="16618"/>
                  <a:pt x="18803" y="16648"/>
                  <a:pt x="18826" y="16648"/>
                </a:cubicBezTo>
                <a:cubicBezTo>
                  <a:pt x="18849" y="16648"/>
                  <a:pt x="18867" y="16618"/>
                  <a:pt x="18867" y="16580"/>
                </a:cubicBezTo>
                <a:cubicBezTo>
                  <a:pt x="18867" y="16542"/>
                  <a:pt x="18849" y="16511"/>
                  <a:pt x="18826" y="16511"/>
                </a:cubicBezTo>
                <a:close/>
                <a:moveTo>
                  <a:pt x="19041" y="16511"/>
                </a:moveTo>
                <a:cubicBezTo>
                  <a:pt x="19018" y="16511"/>
                  <a:pt x="19000" y="16542"/>
                  <a:pt x="19000" y="16580"/>
                </a:cubicBezTo>
                <a:cubicBezTo>
                  <a:pt x="19000" y="16618"/>
                  <a:pt x="19018" y="16648"/>
                  <a:pt x="19041" y="16648"/>
                </a:cubicBezTo>
                <a:cubicBezTo>
                  <a:pt x="19064" y="16648"/>
                  <a:pt x="19082" y="16618"/>
                  <a:pt x="19082" y="16580"/>
                </a:cubicBezTo>
                <a:cubicBezTo>
                  <a:pt x="19082" y="16542"/>
                  <a:pt x="19064" y="16511"/>
                  <a:pt x="19041" y="16511"/>
                </a:cubicBezTo>
                <a:close/>
                <a:moveTo>
                  <a:pt x="5921" y="16691"/>
                </a:moveTo>
                <a:cubicBezTo>
                  <a:pt x="5899" y="16691"/>
                  <a:pt x="5880" y="16721"/>
                  <a:pt x="5880" y="16759"/>
                </a:cubicBezTo>
                <a:cubicBezTo>
                  <a:pt x="5880" y="16797"/>
                  <a:pt x="5899" y="16827"/>
                  <a:pt x="5921" y="16827"/>
                </a:cubicBezTo>
                <a:cubicBezTo>
                  <a:pt x="5944" y="16827"/>
                  <a:pt x="5962" y="16797"/>
                  <a:pt x="5962" y="16759"/>
                </a:cubicBezTo>
                <a:cubicBezTo>
                  <a:pt x="5962" y="16721"/>
                  <a:pt x="5944" y="16691"/>
                  <a:pt x="5921" y="16691"/>
                </a:cubicBezTo>
                <a:close/>
                <a:moveTo>
                  <a:pt x="6129" y="16691"/>
                </a:moveTo>
                <a:cubicBezTo>
                  <a:pt x="6106" y="16691"/>
                  <a:pt x="6088" y="16721"/>
                  <a:pt x="6088" y="16759"/>
                </a:cubicBezTo>
                <a:cubicBezTo>
                  <a:pt x="6088" y="16797"/>
                  <a:pt x="6106" y="16827"/>
                  <a:pt x="6129" y="16827"/>
                </a:cubicBezTo>
                <a:cubicBezTo>
                  <a:pt x="6151" y="16827"/>
                  <a:pt x="6170" y="16797"/>
                  <a:pt x="6170" y="16759"/>
                </a:cubicBezTo>
                <a:cubicBezTo>
                  <a:pt x="6170" y="16721"/>
                  <a:pt x="6151" y="16691"/>
                  <a:pt x="6129" y="16691"/>
                </a:cubicBezTo>
                <a:close/>
                <a:moveTo>
                  <a:pt x="6336" y="16691"/>
                </a:moveTo>
                <a:cubicBezTo>
                  <a:pt x="6313" y="16691"/>
                  <a:pt x="6295" y="16721"/>
                  <a:pt x="6295" y="16759"/>
                </a:cubicBezTo>
                <a:cubicBezTo>
                  <a:pt x="6295" y="16797"/>
                  <a:pt x="6313" y="16827"/>
                  <a:pt x="6336" y="16827"/>
                </a:cubicBezTo>
                <a:cubicBezTo>
                  <a:pt x="6359" y="16827"/>
                  <a:pt x="6377" y="16797"/>
                  <a:pt x="6377" y="16759"/>
                </a:cubicBezTo>
                <a:cubicBezTo>
                  <a:pt x="6377" y="16721"/>
                  <a:pt x="6359" y="16691"/>
                  <a:pt x="6336" y="16691"/>
                </a:cubicBezTo>
                <a:close/>
                <a:moveTo>
                  <a:pt x="6551" y="16691"/>
                </a:moveTo>
                <a:cubicBezTo>
                  <a:pt x="6528" y="16691"/>
                  <a:pt x="6510" y="16721"/>
                  <a:pt x="6510" y="16759"/>
                </a:cubicBezTo>
                <a:cubicBezTo>
                  <a:pt x="6510" y="16797"/>
                  <a:pt x="6528" y="16827"/>
                  <a:pt x="6551" y="16827"/>
                </a:cubicBezTo>
                <a:cubicBezTo>
                  <a:pt x="6574" y="16827"/>
                  <a:pt x="6592" y="16797"/>
                  <a:pt x="6592" y="16759"/>
                </a:cubicBezTo>
                <a:cubicBezTo>
                  <a:pt x="6592" y="16721"/>
                  <a:pt x="6574" y="16691"/>
                  <a:pt x="6551" y="16691"/>
                </a:cubicBezTo>
                <a:close/>
                <a:moveTo>
                  <a:pt x="6758" y="16691"/>
                </a:moveTo>
                <a:cubicBezTo>
                  <a:pt x="6736" y="16691"/>
                  <a:pt x="6717" y="16721"/>
                  <a:pt x="6717" y="16759"/>
                </a:cubicBezTo>
                <a:cubicBezTo>
                  <a:pt x="6717" y="16797"/>
                  <a:pt x="6736" y="16827"/>
                  <a:pt x="6758" y="16827"/>
                </a:cubicBezTo>
                <a:cubicBezTo>
                  <a:pt x="6781" y="16827"/>
                  <a:pt x="6799" y="16797"/>
                  <a:pt x="6799" y="16759"/>
                </a:cubicBezTo>
                <a:cubicBezTo>
                  <a:pt x="6799" y="16721"/>
                  <a:pt x="6781" y="16691"/>
                  <a:pt x="6758" y="16691"/>
                </a:cubicBezTo>
                <a:close/>
                <a:moveTo>
                  <a:pt x="6965" y="16691"/>
                </a:moveTo>
                <a:cubicBezTo>
                  <a:pt x="6943" y="16691"/>
                  <a:pt x="6924" y="16721"/>
                  <a:pt x="6924" y="16759"/>
                </a:cubicBezTo>
                <a:cubicBezTo>
                  <a:pt x="6924" y="16797"/>
                  <a:pt x="6943" y="16827"/>
                  <a:pt x="6965" y="16827"/>
                </a:cubicBezTo>
                <a:cubicBezTo>
                  <a:pt x="6988" y="16827"/>
                  <a:pt x="7006" y="16797"/>
                  <a:pt x="7006" y="16759"/>
                </a:cubicBezTo>
                <a:cubicBezTo>
                  <a:pt x="7006" y="16721"/>
                  <a:pt x="6988" y="16691"/>
                  <a:pt x="6965" y="16691"/>
                </a:cubicBezTo>
                <a:close/>
                <a:moveTo>
                  <a:pt x="7180" y="16691"/>
                </a:moveTo>
                <a:cubicBezTo>
                  <a:pt x="7158" y="16691"/>
                  <a:pt x="7139" y="16721"/>
                  <a:pt x="7139" y="16759"/>
                </a:cubicBezTo>
                <a:cubicBezTo>
                  <a:pt x="7139" y="16797"/>
                  <a:pt x="7158" y="16827"/>
                  <a:pt x="7180" y="16827"/>
                </a:cubicBezTo>
                <a:cubicBezTo>
                  <a:pt x="7203" y="16827"/>
                  <a:pt x="7221" y="16797"/>
                  <a:pt x="7221" y="16759"/>
                </a:cubicBezTo>
                <a:cubicBezTo>
                  <a:pt x="7221" y="16721"/>
                  <a:pt x="7203" y="16691"/>
                  <a:pt x="7180" y="16691"/>
                </a:cubicBezTo>
                <a:close/>
                <a:moveTo>
                  <a:pt x="7388" y="16691"/>
                </a:moveTo>
                <a:cubicBezTo>
                  <a:pt x="7365" y="16691"/>
                  <a:pt x="7347" y="16721"/>
                  <a:pt x="7347" y="16759"/>
                </a:cubicBezTo>
                <a:cubicBezTo>
                  <a:pt x="7347" y="16797"/>
                  <a:pt x="7365" y="16827"/>
                  <a:pt x="7388" y="16827"/>
                </a:cubicBezTo>
                <a:cubicBezTo>
                  <a:pt x="7410" y="16827"/>
                  <a:pt x="7429" y="16797"/>
                  <a:pt x="7429" y="16759"/>
                </a:cubicBezTo>
                <a:cubicBezTo>
                  <a:pt x="7429" y="16721"/>
                  <a:pt x="7410" y="16691"/>
                  <a:pt x="7388" y="16691"/>
                </a:cubicBezTo>
                <a:close/>
                <a:moveTo>
                  <a:pt x="7595" y="16691"/>
                </a:moveTo>
                <a:cubicBezTo>
                  <a:pt x="7572" y="16691"/>
                  <a:pt x="7554" y="16721"/>
                  <a:pt x="7554" y="16759"/>
                </a:cubicBezTo>
                <a:cubicBezTo>
                  <a:pt x="7554" y="16772"/>
                  <a:pt x="7556" y="16783"/>
                  <a:pt x="7560" y="16793"/>
                </a:cubicBezTo>
                <a:cubicBezTo>
                  <a:pt x="7570" y="16784"/>
                  <a:pt x="7580" y="16772"/>
                  <a:pt x="7588" y="16759"/>
                </a:cubicBezTo>
                <a:cubicBezTo>
                  <a:pt x="7591" y="16755"/>
                  <a:pt x="7593" y="16751"/>
                  <a:pt x="7595" y="16747"/>
                </a:cubicBezTo>
                <a:cubicBezTo>
                  <a:pt x="7603" y="16732"/>
                  <a:pt x="7609" y="16717"/>
                  <a:pt x="7613" y="16702"/>
                </a:cubicBezTo>
                <a:cubicBezTo>
                  <a:pt x="7613" y="16701"/>
                  <a:pt x="7613" y="16699"/>
                  <a:pt x="7614" y="16698"/>
                </a:cubicBezTo>
                <a:cubicBezTo>
                  <a:pt x="7608" y="16693"/>
                  <a:pt x="7602" y="16691"/>
                  <a:pt x="7595" y="16691"/>
                </a:cubicBezTo>
                <a:close/>
                <a:moveTo>
                  <a:pt x="10960" y="16691"/>
                </a:moveTo>
                <a:cubicBezTo>
                  <a:pt x="10959" y="16691"/>
                  <a:pt x="10957" y="16691"/>
                  <a:pt x="10955" y="16691"/>
                </a:cubicBezTo>
                <a:cubicBezTo>
                  <a:pt x="10957" y="16696"/>
                  <a:pt x="10959" y="16701"/>
                  <a:pt x="10960" y="16705"/>
                </a:cubicBezTo>
                <a:cubicBezTo>
                  <a:pt x="10967" y="16721"/>
                  <a:pt x="10972" y="16738"/>
                  <a:pt x="10973" y="16759"/>
                </a:cubicBezTo>
                <a:cubicBezTo>
                  <a:pt x="10973" y="16763"/>
                  <a:pt x="10973" y="16766"/>
                  <a:pt x="10973" y="16771"/>
                </a:cubicBezTo>
                <a:lnTo>
                  <a:pt x="10973" y="16823"/>
                </a:lnTo>
                <a:cubicBezTo>
                  <a:pt x="10990" y="16814"/>
                  <a:pt x="11001" y="16789"/>
                  <a:pt x="11001" y="16759"/>
                </a:cubicBezTo>
                <a:cubicBezTo>
                  <a:pt x="11001" y="16721"/>
                  <a:pt x="10983" y="16691"/>
                  <a:pt x="10960" y="16691"/>
                </a:cubicBezTo>
                <a:close/>
                <a:moveTo>
                  <a:pt x="11165" y="16691"/>
                </a:moveTo>
                <a:cubicBezTo>
                  <a:pt x="11142" y="16691"/>
                  <a:pt x="11124" y="16721"/>
                  <a:pt x="11124" y="16759"/>
                </a:cubicBezTo>
                <a:cubicBezTo>
                  <a:pt x="11124" y="16797"/>
                  <a:pt x="11142" y="16827"/>
                  <a:pt x="11165" y="16827"/>
                </a:cubicBezTo>
                <a:cubicBezTo>
                  <a:pt x="11187" y="16827"/>
                  <a:pt x="11206" y="16797"/>
                  <a:pt x="11206" y="16759"/>
                </a:cubicBezTo>
                <a:cubicBezTo>
                  <a:pt x="11206" y="16721"/>
                  <a:pt x="11187" y="16691"/>
                  <a:pt x="11165" y="16691"/>
                </a:cubicBezTo>
                <a:close/>
                <a:moveTo>
                  <a:pt x="11380" y="16691"/>
                </a:moveTo>
                <a:cubicBezTo>
                  <a:pt x="11357" y="16691"/>
                  <a:pt x="11339" y="16721"/>
                  <a:pt x="11339" y="16759"/>
                </a:cubicBezTo>
                <a:cubicBezTo>
                  <a:pt x="11339" y="16797"/>
                  <a:pt x="11357" y="16827"/>
                  <a:pt x="11380" y="16827"/>
                </a:cubicBezTo>
                <a:cubicBezTo>
                  <a:pt x="11402" y="16827"/>
                  <a:pt x="11421" y="16797"/>
                  <a:pt x="11421" y="16759"/>
                </a:cubicBezTo>
                <a:cubicBezTo>
                  <a:pt x="11421" y="16721"/>
                  <a:pt x="11402" y="16691"/>
                  <a:pt x="11380" y="16691"/>
                </a:cubicBezTo>
                <a:close/>
                <a:moveTo>
                  <a:pt x="11587" y="16691"/>
                </a:moveTo>
                <a:cubicBezTo>
                  <a:pt x="11564" y="16691"/>
                  <a:pt x="11546" y="16721"/>
                  <a:pt x="11546" y="16759"/>
                </a:cubicBezTo>
                <a:cubicBezTo>
                  <a:pt x="11546" y="16797"/>
                  <a:pt x="11564" y="16827"/>
                  <a:pt x="11587" y="16827"/>
                </a:cubicBezTo>
                <a:cubicBezTo>
                  <a:pt x="11610" y="16827"/>
                  <a:pt x="11628" y="16797"/>
                  <a:pt x="11628" y="16759"/>
                </a:cubicBezTo>
                <a:cubicBezTo>
                  <a:pt x="11628" y="16721"/>
                  <a:pt x="11610" y="16691"/>
                  <a:pt x="11587" y="16691"/>
                </a:cubicBezTo>
                <a:close/>
                <a:moveTo>
                  <a:pt x="11794" y="16691"/>
                </a:moveTo>
                <a:cubicBezTo>
                  <a:pt x="11771" y="16691"/>
                  <a:pt x="11753" y="16721"/>
                  <a:pt x="11753" y="16759"/>
                </a:cubicBezTo>
                <a:cubicBezTo>
                  <a:pt x="11753" y="16797"/>
                  <a:pt x="11771" y="16827"/>
                  <a:pt x="11794" y="16827"/>
                </a:cubicBezTo>
                <a:cubicBezTo>
                  <a:pt x="11817" y="16827"/>
                  <a:pt x="11835" y="16797"/>
                  <a:pt x="11835" y="16759"/>
                </a:cubicBezTo>
                <a:cubicBezTo>
                  <a:pt x="11835" y="16721"/>
                  <a:pt x="11817" y="16691"/>
                  <a:pt x="11794" y="16691"/>
                </a:cubicBezTo>
                <a:close/>
                <a:moveTo>
                  <a:pt x="12009" y="16691"/>
                </a:moveTo>
                <a:cubicBezTo>
                  <a:pt x="11986" y="16691"/>
                  <a:pt x="11968" y="16721"/>
                  <a:pt x="11968" y="16759"/>
                </a:cubicBezTo>
                <a:cubicBezTo>
                  <a:pt x="11968" y="16797"/>
                  <a:pt x="11986" y="16827"/>
                  <a:pt x="12009" y="16827"/>
                </a:cubicBezTo>
                <a:cubicBezTo>
                  <a:pt x="12032" y="16827"/>
                  <a:pt x="12050" y="16797"/>
                  <a:pt x="12050" y="16759"/>
                </a:cubicBezTo>
                <a:cubicBezTo>
                  <a:pt x="12050" y="16721"/>
                  <a:pt x="12032" y="16691"/>
                  <a:pt x="12009" y="16691"/>
                </a:cubicBezTo>
                <a:close/>
                <a:moveTo>
                  <a:pt x="12216" y="16691"/>
                </a:moveTo>
                <a:cubicBezTo>
                  <a:pt x="12194" y="16691"/>
                  <a:pt x="12175" y="16721"/>
                  <a:pt x="12175" y="16759"/>
                </a:cubicBezTo>
                <a:cubicBezTo>
                  <a:pt x="12175" y="16797"/>
                  <a:pt x="12194" y="16827"/>
                  <a:pt x="12216" y="16827"/>
                </a:cubicBezTo>
                <a:cubicBezTo>
                  <a:pt x="12231" y="16827"/>
                  <a:pt x="12244" y="16814"/>
                  <a:pt x="12252" y="16793"/>
                </a:cubicBezTo>
                <a:cubicBezTo>
                  <a:pt x="12252" y="16781"/>
                  <a:pt x="12252" y="16769"/>
                  <a:pt x="12252" y="16759"/>
                </a:cubicBezTo>
                <a:cubicBezTo>
                  <a:pt x="12252" y="16759"/>
                  <a:pt x="12252" y="16758"/>
                  <a:pt x="12252" y="16758"/>
                </a:cubicBezTo>
                <a:cubicBezTo>
                  <a:pt x="12252" y="16744"/>
                  <a:pt x="12251" y="16732"/>
                  <a:pt x="12250" y="16719"/>
                </a:cubicBezTo>
                <a:cubicBezTo>
                  <a:pt x="12242" y="16702"/>
                  <a:pt x="12230" y="16691"/>
                  <a:pt x="12216" y="16691"/>
                </a:cubicBezTo>
                <a:close/>
                <a:moveTo>
                  <a:pt x="12846" y="16691"/>
                </a:moveTo>
                <a:cubicBezTo>
                  <a:pt x="12823" y="16691"/>
                  <a:pt x="12805" y="16721"/>
                  <a:pt x="12805" y="16759"/>
                </a:cubicBezTo>
                <a:cubicBezTo>
                  <a:pt x="12805" y="16797"/>
                  <a:pt x="12823" y="16827"/>
                  <a:pt x="12846" y="16827"/>
                </a:cubicBezTo>
                <a:cubicBezTo>
                  <a:pt x="12868" y="16827"/>
                  <a:pt x="12887" y="16797"/>
                  <a:pt x="12887" y="16759"/>
                </a:cubicBezTo>
                <a:cubicBezTo>
                  <a:pt x="12887" y="16721"/>
                  <a:pt x="12868" y="16691"/>
                  <a:pt x="12846" y="16691"/>
                </a:cubicBezTo>
                <a:close/>
                <a:moveTo>
                  <a:pt x="17045" y="16691"/>
                </a:moveTo>
                <a:cubicBezTo>
                  <a:pt x="17022" y="16691"/>
                  <a:pt x="17004" y="16721"/>
                  <a:pt x="17004" y="16759"/>
                </a:cubicBezTo>
                <a:cubicBezTo>
                  <a:pt x="17004" y="16797"/>
                  <a:pt x="17022" y="16827"/>
                  <a:pt x="17045" y="16827"/>
                </a:cubicBezTo>
                <a:cubicBezTo>
                  <a:pt x="17068" y="16827"/>
                  <a:pt x="17086" y="16797"/>
                  <a:pt x="17086" y="16759"/>
                </a:cubicBezTo>
                <a:cubicBezTo>
                  <a:pt x="17086" y="16721"/>
                  <a:pt x="17068" y="16691"/>
                  <a:pt x="17045" y="16691"/>
                </a:cubicBezTo>
                <a:close/>
                <a:moveTo>
                  <a:pt x="17252" y="16691"/>
                </a:moveTo>
                <a:cubicBezTo>
                  <a:pt x="17230" y="16691"/>
                  <a:pt x="17211" y="16721"/>
                  <a:pt x="17211" y="16759"/>
                </a:cubicBezTo>
                <a:cubicBezTo>
                  <a:pt x="17211" y="16797"/>
                  <a:pt x="17230" y="16827"/>
                  <a:pt x="17252" y="16827"/>
                </a:cubicBezTo>
                <a:cubicBezTo>
                  <a:pt x="17275" y="16827"/>
                  <a:pt x="17293" y="16797"/>
                  <a:pt x="17293" y="16759"/>
                </a:cubicBezTo>
                <a:cubicBezTo>
                  <a:pt x="17293" y="16721"/>
                  <a:pt x="17275" y="16691"/>
                  <a:pt x="17252" y="16691"/>
                </a:cubicBezTo>
                <a:close/>
                <a:moveTo>
                  <a:pt x="17467" y="16691"/>
                </a:moveTo>
                <a:cubicBezTo>
                  <a:pt x="17445" y="16691"/>
                  <a:pt x="17426" y="16721"/>
                  <a:pt x="17426" y="16759"/>
                </a:cubicBezTo>
                <a:cubicBezTo>
                  <a:pt x="17426" y="16797"/>
                  <a:pt x="17445" y="16827"/>
                  <a:pt x="17467" y="16827"/>
                </a:cubicBezTo>
                <a:cubicBezTo>
                  <a:pt x="17490" y="16827"/>
                  <a:pt x="17508" y="16797"/>
                  <a:pt x="17508" y="16759"/>
                </a:cubicBezTo>
                <a:cubicBezTo>
                  <a:pt x="17508" y="16721"/>
                  <a:pt x="17490" y="16691"/>
                  <a:pt x="17467" y="16691"/>
                </a:cubicBezTo>
                <a:close/>
                <a:moveTo>
                  <a:pt x="17675" y="16691"/>
                </a:moveTo>
                <a:cubicBezTo>
                  <a:pt x="17652" y="16691"/>
                  <a:pt x="17634" y="16721"/>
                  <a:pt x="17634" y="16759"/>
                </a:cubicBezTo>
                <a:cubicBezTo>
                  <a:pt x="17634" y="16797"/>
                  <a:pt x="17652" y="16827"/>
                  <a:pt x="17675" y="16827"/>
                </a:cubicBezTo>
                <a:cubicBezTo>
                  <a:pt x="17697" y="16827"/>
                  <a:pt x="17716" y="16797"/>
                  <a:pt x="17716" y="16759"/>
                </a:cubicBezTo>
                <a:cubicBezTo>
                  <a:pt x="17716" y="16721"/>
                  <a:pt x="17697" y="16691"/>
                  <a:pt x="17675" y="16691"/>
                </a:cubicBezTo>
                <a:close/>
                <a:moveTo>
                  <a:pt x="17882" y="16691"/>
                </a:moveTo>
                <a:cubicBezTo>
                  <a:pt x="17859" y="16691"/>
                  <a:pt x="17841" y="16721"/>
                  <a:pt x="17841" y="16759"/>
                </a:cubicBezTo>
                <a:cubicBezTo>
                  <a:pt x="17841" y="16797"/>
                  <a:pt x="17859" y="16827"/>
                  <a:pt x="17882" y="16827"/>
                </a:cubicBezTo>
                <a:cubicBezTo>
                  <a:pt x="17904" y="16827"/>
                  <a:pt x="17923" y="16797"/>
                  <a:pt x="17923" y="16759"/>
                </a:cubicBezTo>
                <a:cubicBezTo>
                  <a:pt x="17923" y="16721"/>
                  <a:pt x="17904" y="16691"/>
                  <a:pt x="17882" y="16691"/>
                </a:cubicBezTo>
                <a:close/>
                <a:moveTo>
                  <a:pt x="18097" y="16691"/>
                </a:moveTo>
                <a:cubicBezTo>
                  <a:pt x="18074" y="16691"/>
                  <a:pt x="18056" y="16721"/>
                  <a:pt x="18056" y="16759"/>
                </a:cubicBezTo>
                <a:cubicBezTo>
                  <a:pt x="18056" y="16797"/>
                  <a:pt x="18074" y="16827"/>
                  <a:pt x="18097" y="16827"/>
                </a:cubicBezTo>
                <a:cubicBezTo>
                  <a:pt x="18119" y="16827"/>
                  <a:pt x="18138" y="16797"/>
                  <a:pt x="18138" y="16759"/>
                </a:cubicBezTo>
                <a:cubicBezTo>
                  <a:pt x="18138" y="16721"/>
                  <a:pt x="18119" y="16691"/>
                  <a:pt x="18097" y="16691"/>
                </a:cubicBezTo>
                <a:close/>
                <a:moveTo>
                  <a:pt x="18304" y="16691"/>
                </a:moveTo>
                <a:cubicBezTo>
                  <a:pt x="18281" y="16691"/>
                  <a:pt x="18263" y="16721"/>
                  <a:pt x="18263" y="16759"/>
                </a:cubicBezTo>
                <a:cubicBezTo>
                  <a:pt x="18263" y="16797"/>
                  <a:pt x="18281" y="16827"/>
                  <a:pt x="18304" y="16827"/>
                </a:cubicBezTo>
                <a:cubicBezTo>
                  <a:pt x="18327" y="16827"/>
                  <a:pt x="18345" y="16797"/>
                  <a:pt x="18345" y="16759"/>
                </a:cubicBezTo>
                <a:cubicBezTo>
                  <a:pt x="18345" y="16721"/>
                  <a:pt x="18327" y="16691"/>
                  <a:pt x="18304" y="16691"/>
                </a:cubicBezTo>
                <a:close/>
                <a:moveTo>
                  <a:pt x="18511" y="16691"/>
                </a:moveTo>
                <a:cubicBezTo>
                  <a:pt x="18489" y="16691"/>
                  <a:pt x="18470" y="16721"/>
                  <a:pt x="18470" y="16759"/>
                </a:cubicBezTo>
                <a:cubicBezTo>
                  <a:pt x="18470" y="16797"/>
                  <a:pt x="18489" y="16827"/>
                  <a:pt x="18511" y="16827"/>
                </a:cubicBezTo>
                <a:cubicBezTo>
                  <a:pt x="18534" y="16827"/>
                  <a:pt x="18552" y="16797"/>
                  <a:pt x="18552" y="16759"/>
                </a:cubicBezTo>
                <a:cubicBezTo>
                  <a:pt x="18552" y="16721"/>
                  <a:pt x="18534" y="16691"/>
                  <a:pt x="18511" y="16691"/>
                </a:cubicBezTo>
                <a:close/>
                <a:moveTo>
                  <a:pt x="18726" y="16691"/>
                </a:moveTo>
                <a:cubicBezTo>
                  <a:pt x="18704" y="16691"/>
                  <a:pt x="18685" y="16721"/>
                  <a:pt x="18685" y="16759"/>
                </a:cubicBezTo>
                <a:cubicBezTo>
                  <a:pt x="18685" y="16797"/>
                  <a:pt x="18704" y="16827"/>
                  <a:pt x="18726" y="16827"/>
                </a:cubicBezTo>
                <a:cubicBezTo>
                  <a:pt x="18749" y="16827"/>
                  <a:pt x="18767" y="16797"/>
                  <a:pt x="18767" y="16759"/>
                </a:cubicBezTo>
                <a:cubicBezTo>
                  <a:pt x="18767" y="16721"/>
                  <a:pt x="18749" y="16691"/>
                  <a:pt x="18726" y="16691"/>
                </a:cubicBezTo>
                <a:close/>
                <a:moveTo>
                  <a:pt x="18934" y="16691"/>
                </a:moveTo>
                <a:cubicBezTo>
                  <a:pt x="18911" y="16691"/>
                  <a:pt x="18892" y="16721"/>
                  <a:pt x="18892" y="16759"/>
                </a:cubicBezTo>
                <a:cubicBezTo>
                  <a:pt x="18892" y="16797"/>
                  <a:pt x="18911" y="16827"/>
                  <a:pt x="18934" y="16827"/>
                </a:cubicBezTo>
                <a:cubicBezTo>
                  <a:pt x="18956" y="16827"/>
                  <a:pt x="18975" y="16797"/>
                  <a:pt x="18975" y="16759"/>
                </a:cubicBezTo>
                <a:cubicBezTo>
                  <a:pt x="18975" y="16721"/>
                  <a:pt x="18956" y="16691"/>
                  <a:pt x="18934" y="16691"/>
                </a:cubicBezTo>
                <a:close/>
                <a:moveTo>
                  <a:pt x="19141" y="16691"/>
                </a:moveTo>
                <a:cubicBezTo>
                  <a:pt x="19118" y="16691"/>
                  <a:pt x="19100" y="16721"/>
                  <a:pt x="19100" y="16759"/>
                </a:cubicBezTo>
                <a:cubicBezTo>
                  <a:pt x="19100" y="16797"/>
                  <a:pt x="19118" y="16827"/>
                  <a:pt x="19141" y="16827"/>
                </a:cubicBezTo>
                <a:cubicBezTo>
                  <a:pt x="19163" y="16827"/>
                  <a:pt x="19182" y="16797"/>
                  <a:pt x="19182" y="16759"/>
                </a:cubicBezTo>
                <a:cubicBezTo>
                  <a:pt x="19182" y="16721"/>
                  <a:pt x="19163" y="16691"/>
                  <a:pt x="19141" y="16691"/>
                </a:cubicBezTo>
                <a:close/>
                <a:moveTo>
                  <a:pt x="6021" y="16857"/>
                </a:moveTo>
                <a:cubicBezTo>
                  <a:pt x="5999" y="16857"/>
                  <a:pt x="5980" y="16888"/>
                  <a:pt x="5980" y="16925"/>
                </a:cubicBezTo>
                <a:cubicBezTo>
                  <a:pt x="5980" y="16963"/>
                  <a:pt x="5999" y="16994"/>
                  <a:pt x="6021" y="16994"/>
                </a:cubicBezTo>
                <a:cubicBezTo>
                  <a:pt x="6044" y="16994"/>
                  <a:pt x="6062" y="16963"/>
                  <a:pt x="6062" y="16925"/>
                </a:cubicBezTo>
                <a:cubicBezTo>
                  <a:pt x="6062" y="16888"/>
                  <a:pt x="6044" y="16857"/>
                  <a:pt x="6021" y="16857"/>
                </a:cubicBezTo>
                <a:close/>
                <a:moveTo>
                  <a:pt x="6236" y="16857"/>
                </a:moveTo>
                <a:cubicBezTo>
                  <a:pt x="6214" y="16857"/>
                  <a:pt x="6195" y="16888"/>
                  <a:pt x="6195" y="16925"/>
                </a:cubicBezTo>
                <a:cubicBezTo>
                  <a:pt x="6195" y="16963"/>
                  <a:pt x="6214" y="16994"/>
                  <a:pt x="6236" y="16994"/>
                </a:cubicBezTo>
                <a:cubicBezTo>
                  <a:pt x="6259" y="16994"/>
                  <a:pt x="6277" y="16963"/>
                  <a:pt x="6277" y="16925"/>
                </a:cubicBezTo>
                <a:cubicBezTo>
                  <a:pt x="6277" y="16888"/>
                  <a:pt x="6259" y="16857"/>
                  <a:pt x="6236" y="16857"/>
                </a:cubicBezTo>
                <a:close/>
                <a:moveTo>
                  <a:pt x="6443" y="16857"/>
                </a:moveTo>
                <a:cubicBezTo>
                  <a:pt x="6421" y="16857"/>
                  <a:pt x="6402" y="16888"/>
                  <a:pt x="6402" y="16925"/>
                </a:cubicBezTo>
                <a:cubicBezTo>
                  <a:pt x="6402" y="16963"/>
                  <a:pt x="6421" y="16994"/>
                  <a:pt x="6443" y="16994"/>
                </a:cubicBezTo>
                <a:cubicBezTo>
                  <a:pt x="6466" y="16994"/>
                  <a:pt x="6484" y="16963"/>
                  <a:pt x="6484" y="16925"/>
                </a:cubicBezTo>
                <a:cubicBezTo>
                  <a:pt x="6484" y="16888"/>
                  <a:pt x="6466" y="16857"/>
                  <a:pt x="6443" y="16857"/>
                </a:cubicBezTo>
                <a:close/>
                <a:moveTo>
                  <a:pt x="6651" y="16857"/>
                </a:moveTo>
                <a:cubicBezTo>
                  <a:pt x="6628" y="16857"/>
                  <a:pt x="6610" y="16888"/>
                  <a:pt x="6610" y="16925"/>
                </a:cubicBezTo>
                <a:cubicBezTo>
                  <a:pt x="6610" y="16963"/>
                  <a:pt x="6628" y="16994"/>
                  <a:pt x="6651" y="16994"/>
                </a:cubicBezTo>
                <a:cubicBezTo>
                  <a:pt x="6673" y="16994"/>
                  <a:pt x="6692" y="16963"/>
                  <a:pt x="6692" y="16925"/>
                </a:cubicBezTo>
                <a:cubicBezTo>
                  <a:pt x="6692" y="16888"/>
                  <a:pt x="6673" y="16857"/>
                  <a:pt x="6651" y="16857"/>
                </a:cubicBezTo>
                <a:close/>
                <a:moveTo>
                  <a:pt x="6866" y="16857"/>
                </a:moveTo>
                <a:cubicBezTo>
                  <a:pt x="6843" y="16857"/>
                  <a:pt x="6825" y="16888"/>
                  <a:pt x="6825" y="16925"/>
                </a:cubicBezTo>
                <a:cubicBezTo>
                  <a:pt x="6825" y="16963"/>
                  <a:pt x="6843" y="16994"/>
                  <a:pt x="6866" y="16994"/>
                </a:cubicBezTo>
                <a:cubicBezTo>
                  <a:pt x="6888" y="16994"/>
                  <a:pt x="6907" y="16963"/>
                  <a:pt x="6907" y="16925"/>
                </a:cubicBezTo>
                <a:cubicBezTo>
                  <a:pt x="6907" y="16888"/>
                  <a:pt x="6888" y="16857"/>
                  <a:pt x="6866" y="16857"/>
                </a:cubicBezTo>
                <a:close/>
                <a:moveTo>
                  <a:pt x="7073" y="16857"/>
                </a:moveTo>
                <a:cubicBezTo>
                  <a:pt x="7050" y="16857"/>
                  <a:pt x="7032" y="16888"/>
                  <a:pt x="7032" y="16925"/>
                </a:cubicBezTo>
                <a:cubicBezTo>
                  <a:pt x="7032" y="16963"/>
                  <a:pt x="7050" y="16994"/>
                  <a:pt x="7073" y="16994"/>
                </a:cubicBezTo>
                <a:cubicBezTo>
                  <a:pt x="7096" y="16994"/>
                  <a:pt x="7114" y="16963"/>
                  <a:pt x="7114" y="16925"/>
                </a:cubicBezTo>
                <a:cubicBezTo>
                  <a:pt x="7114" y="16888"/>
                  <a:pt x="7096" y="16857"/>
                  <a:pt x="7073" y="16857"/>
                </a:cubicBezTo>
                <a:close/>
                <a:moveTo>
                  <a:pt x="7280" y="16857"/>
                </a:moveTo>
                <a:cubicBezTo>
                  <a:pt x="7258" y="16857"/>
                  <a:pt x="7239" y="16888"/>
                  <a:pt x="7239" y="16925"/>
                </a:cubicBezTo>
                <a:cubicBezTo>
                  <a:pt x="7239" y="16958"/>
                  <a:pt x="7253" y="16985"/>
                  <a:pt x="7271" y="16992"/>
                </a:cubicBezTo>
                <a:cubicBezTo>
                  <a:pt x="7286" y="16970"/>
                  <a:pt x="7302" y="16960"/>
                  <a:pt x="7318" y="16951"/>
                </a:cubicBezTo>
                <a:cubicBezTo>
                  <a:pt x="7320" y="16943"/>
                  <a:pt x="7321" y="16935"/>
                  <a:pt x="7321" y="16925"/>
                </a:cubicBezTo>
                <a:cubicBezTo>
                  <a:pt x="7321" y="16888"/>
                  <a:pt x="7303" y="16857"/>
                  <a:pt x="7280" y="16857"/>
                </a:cubicBezTo>
                <a:close/>
                <a:moveTo>
                  <a:pt x="11065" y="16857"/>
                </a:moveTo>
                <a:cubicBezTo>
                  <a:pt x="11042" y="16857"/>
                  <a:pt x="11024" y="16888"/>
                  <a:pt x="11024" y="16925"/>
                </a:cubicBezTo>
                <a:cubicBezTo>
                  <a:pt x="11024" y="16963"/>
                  <a:pt x="11042" y="16994"/>
                  <a:pt x="11065" y="16994"/>
                </a:cubicBezTo>
                <a:cubicBezTo>
                  <a:pt x="11087" y="16994"/>
                  <a:pt x="11106" y="16963"/>
                  <a:pt x="11106" y="16925"/>
                </a:cubicBezTo>
                <a:cubicBezTo>
                  <a:pt x="11106" y="16888"/>
                  <a:pt x="11087" y="16857"/>
                  <a:pt x="11065" y="16857"/>
                </a:cubicBezTo>
                <a:close/>
                <a:moveTo>
                  <a:pt x="11272" y="16857"/>
                </a:moveTo>
                <a:cubicBezTo>
                  <a:pt x="11249" y="16857"/>
                  <a:pt x="11231" y="16888"/>
                  <a:pt x="11231" y="16925"/>
                </a:cubicBezTo>
                <a:cubicBezTo>
                  <a:pt x="11231" y="16963"/>
                  <a:pt x="11249" y="16994"/>
                  <a:pt x="11272" y="16994"/>
                </a:cubicBezTo>
                <a:cubicBezTo>
                  <a:pt x="11295" y="16994"/>
                  <a:pt x="11313" y="16963"/>
                  <a:pt x="11313" y="16925"/>
                </a:cubicBezTo>
                <a:cubicBezTo>
                  <a:pt x="11313" y="16888"/>
                  <a:pt x="11295" y="16857"/>
                  <a:pt x="11272" y="16857"/>
                </a:cubicBezTo>
                <a:close/>
                <a:moveTo>
                  <a:pt x="11479" y="16857"/>
                </a:moveTo>
                <a:cubicBezTo>
                  <a:pt x="11457" y="16857"/>
                  <a:pt x="11438" y="16888"/>
                  <a:pt x="11438" y="16925"/>
                </a:cubicBezTo>
                <a:cubicBezTo>
                  <a:pt x="11438" y="16963"/>
                  <a:pt x="11457" y="16994"/>
                  <a:pt x="11479" y="16994"/>
                </a:cubicBezTo>
                <a:cubicBezTo>
                  <a:pt x="11502" y="16994"/>
                  <a:pt x="11520" y="16963"/>
                  <a:pt x="11520" y="16925"/>
                </a:cubicBezTo>
                <a:cubicBezTo>
                  <a:pt x="11520" y="16888"/>
                  <a:pt x="11502" y="16857"/>
                  <a:pt x="11479" y="16857"/>
                </a:cubicBezTo>
                <a:close/>
                <a:moveTo>
                  <a:pt x="11694" y="16857"/>
                </a:moveTo>
                <a:cubicBezTo>
                  <a:pt x="11672" y="16857"/>
                  <a:pt x="11653" y="16888"/>
                  <a:pt x="11653" y="16925"/>
                </a:cubicBezTo>
                <a:cubicBezTo>
                  <a:pt x="11653" y="16963"/>
                  <a:pt x="11672" y="16994"/>
                  <a:pt x="11694" y="16994"/>
                </a:cubicBezTo>
                <a:cubicBezTo>
                  <a:pt x="11717" y="16994"/>
                  <a:pt x="11735" y="16963"/>
                  <a:pt x="11735" y="16925"/>
                </a:cubicBezTo>
                <a:cubicBezTo>
                  <a:pt x="11735" y="16888"/>
                  <a:pt x="11717" y="16857"/>
                  <a:pt x="11694" y="16857"/>
                </a:cubicBezTo>
                <a:close/>
                <a:moveTo>
                  <a:pt x="11902" y="16857"/>
                </a:moveTo>
                <a:cubicBezTo>
                  <a:pt x="11879" y="16857"/>
                  <a:pt x="11861" y="16888"/>
                  <a:pt x="11861" y="16925"/>
                </a:cubicBezTo>
                <a:cubicBezTo>
                  <a:pt x="11861" y="16963"/>
                  <a:pt x="11879" y="16994"/>
                  <a:pt x="11902" y="16994"/>
                </a:cubicBezTo>
                <a:cubicBezTo>
                  <a:pt x="11924" y="16994"/>
                  <a:pt x="11943" y="16963"/>
                  <a:pt x="11943" y="16925"/>
                </a:cubicBezTo>
                <a:cubicBezTo>
                  <a:pt x="11943" y="16888"/>
                  <a:pt x="11924" y="16857"/>
                  <a:pt x="11902" y="16857"/>
                </a:cubicBezTo>
                <a:close/>
                <a:moveTo>
                  <a:pt x="12109" y="16857"/>
                </a:moveTo>
                <a:cubicBezTo>
                  <a:pt x="12086" y="16857"/>
                  <a:pt x="12068" y="16888"/>
                  <a:pt x="12068" y="16925"/>
                </a:cubicBezTo>
                <a:cubicBezTo>
                  <a:pt x="12068" y="16963"/>
                  <a:pt x="12086" y="16994"/>
                  <a:pt x="12109" y="16994"/>
                </a:cubicBezTo>
                <a:cubicBezTo>
                  <a:pt x="12132" y="16994"/>
                  <a:pt x="12150" y="16963"/>
                  <a:pt x="12150" y="16925"/>
                </a:cubicBezTo>
                <a:cubicBezTo>
                  <a:pt x="12150" y="16888"/>
                  <a:pt x="12132" y="16857"/>
                  <a:pt x="12109" y="16857"/>
                </a:cubicBezTo>
                <a:close/>
                <a:moveTo>
                  <a:pt x="12744" y="16857"/>
                </a:moveTo>
                <a:cubicBezTo>
                  <a:pt x="12742" y="16857"/>
                  <a:pt x="12739" y="16857"/>
                  <a:pt x="12737" y="16858"/>
                </a:cubicBezTo>
                <a:cubicBezTo>
                  <a:pt x="12736" y="16870"/>
                  <a:pt x="12736" y="16883"/>
                  <a:pt x="12736" y="16899"/>
                </a:cubicBezTo>
                <a:cubicBezTo>
                  <a:pt x="12736" y="16930"/>
                  <a:pt x="12740" y="16963"/>
                  <a:pt x="12746" y="16993"/>
                </a:cubicBezTo>
                <a:cubicBezTo>
                  <a:pt x="12768" y="16992"/>
                  <a:pt x="12785" y="16962"/>
                  <a:pt x="12785" y="16925"/>
                </a:cubicBezTo>
                <a:cubicBezTo>
                  <a:pt x="12785" y="16888"/>
                  <a:pt x="12767" y="16857"/>
                  <a:pt x="12744" y="16857"/>
                </a:cubicBezTo>
                <a:close/>
                <a:moveTo>
                  <a:pt x="12953" y="16857"/>
                </a:moveTo>
                <a:cubicBezTo>
                  <a:pt x="12931" y="16857"/>
                  <a:pt x="12912" y="16888"/>
                  <a:pt x="12912" y="16925"/>
                </a:cubicBezTo>
                <a:cubicBezTo>
                  <a:pt x="12912" y="16963"/>
                  <a:pt x="12931" y="16994"/>
                  <a:pt x="12953" y="16994"/>
                </a:cubicBezTo>
                <a:cubicBezTo>
                  <a:pt x="12954" y="16994"/>
                  <a:pt x="12955" y="16993"/>
                  <a:pt x="12955" y="16993"/>
                </a:cubicBezTo>
                <a:cubicBezTo>
                  <a:pt x="12966" y="16959"/>
                  <a:pt x="12975" y="16920"/>
                  <a:pt x="12983" y="16879"/>
                </a:cubicBezTo>
                <a:cubicBezTo>
                  <a:pt x="12976" y="16865"/>
                  <a:pt x="12965" y="16857"/>
                  <a:pt x="12953" y="16857"/>
                </a:cubicBezTo>
                <a:close/>
                <a:moveTo>
                  <a:pt x="17153" y="16857"/>
                </a:moveTo>
                <a:cubicBezTo>
                  <a:pt x="17130" y="16857"/>
                  <a:pt x="17111" y="16888"/>
                  <a:pt x="17111" y="16925"/>
                </a:cubicBezTo>
                <a:cubicBezTo>
                  <a:pt x="17111" y="16963"/>
                  <a:pt x="17130" y="16994"/>
                  <a:pt x="17153" y="16994"/>
                </a:cubicBezTo>
                <a:cubicBezTo>
                  <a:pt x="17175" y="16994"/>
                  <a:pt x="17194" y="16963"/>
                  <a:pt x="17194" y="16925"/>
                </a:cubicBezTo>
                <a:cubicBezTo>
                  <a:pt x="17194" y="16888"/>
                  <a:pt x="17175" y="16857"/>
                  <a:pt x="17153" y="16857"/>
                </a:cubicBezTo>
                <a:close/>
                <a:moveTo>
                  <a:pt x="17360" y="16857"/>
                </a:moveTo>
                <a:cubicBezTo>
                  <a:pt x="17337" y="16857"/>
                  <a:pt x="17319" y="16888"/>
                  <a:pt x="17319" y="16925"/>
                </a:cubicBezTo>
                <a:cubicBezTo>
                  <a:pt x="17319" y="16963"/>
                  <a:pt x="17337" y="16994"/>
                  <a:pt x="17360" y="16994"/>
                </a:cubicBezTo>
                <a:cubicBezTo>
                  <a:pt x="17382" y="16994"/>
                  <a:pt x="17401" y="16963"/>
                  <a:pt x="17401" y="16925"/>
                </a:cubicBezTo>
                <a:cubicBezTo>
                  <a:pt x="17401" y="16888"/>
                  <a:pt x="17382" y="16857"/>
                  <a:pt x="17360" y="16857"/>
                </a:cubicBezTo>
                <a:close/>
                <a:moveTo>
                  <a:pt x="17567" y="16857"/>
                </a:moveTo>
                <a:cubicBezTo>
                  <a:pt x="17544" y="16857"/>
                  <a:pt x="17526" y="16888"/>
                  <a:pt x="17526" y="16925"/>
                </a:cubicBezTo>
                <a:cubicBezTo>
                  <a:pt x="17526" y="16963"/>
                  <a:pt x="17544" y="16994"/>
                  <a:pt x="17567" y="16994"/>
                </a:cubicBezTo>
                <a:cubicBezTo>
                  <a:pt x="17590" y="16994"/>
                  <a:pt x="17608" y="16963"/>
                  <a:pt x="17608" y="16925"/>
                </a:cubicBezTo>
                <a:cubicBezTo>
                  <a:pt x="17608" y="16888"/>
                  <a:pt x="17590" y="16857"/>
                  <a:pt x="17567" y="16857"/>
                </a:cubicBezTo>
                <a:close/>
                <a:moveTo>
                  <a:pt x="17782" y="16857"/>
                </a:moveTo>
                <a:cubicBezTo>
                  <a:pt x="17759" y="16857"/>
                  <a:pt x="17741" y="16888"/>
                  <a:pt x="17741" y="16925"/>
                </a:cubicBezTo>
                <a:cubicBezTo>
                  <a:pt x="17741" y="16963"/>
                  <a:pt x="17759" y="16994"/>
                  <a:pt x="17782" y="16994"/>
                </a:cubicBezTo>
                <a:cubicBezTo>
                  <a:pt x="17805" y="16994"/>
                  <a:pt x="17823" y="16963"/>
                  <a:pt x="17823" y="16925"/>
                </a:cubicBezTo>
                <a:cubicBezTo>
                  <a:pt x="17823" y="16888"/>
                  <a:pt x="17805" y="16857"/>
                  <a:pt x="17782" y="16857"/>
                </a:cubicBezTo>
                <a:close/>
                <a:moveTo>
                  <a:pt x="17989" y="16857"/>
                </a:moveTo>
                <a:cubicBezTo>
                  <a:pt x="17967" y="16857"/>
                  <a:pt x="17948" y="16888"/>
                  <a:pt x="17948" y="16925"/>
                </a:cubicBezTo>
                <a:cubicBezTo>
                  <a:pt x="17948" y="16963"/>
                  <a:pt x="17967" y="16994"/>
                  <a:pt x="17989" y="16994"/>
                </a:cubicBezTo>
                <a:cubicBezTo>
                  <a:pt x="18012" y="16994"/>
                  <a:pt x="18030" y="16963"/>
                  <a:pt x="18030" y="16925"/>
                </a:cubicBezTo>
                <a:cubicBezTo>
                  <a:pt x="18030" y="16888"/>
                  <a:pt x="18012" y="16857"/>
                  <a:pt x="17989" y="16857"/>
                </a:cubicBezTo>
                <a:close/>
                <a:moveTo>
                  <a:pt x="18197" y="16857"/>
                </a:moveTo>
                <a:cubicBezTo>
                  <a:pt x="18174" y="16857"/>
                  <a:pt x="18156" y="16888"/>
                  <a:pt x="18156" y="16925"/>
                </a:cubicBezTo>
                <a:cubicBezTo>
                  <a:pt x="18156" y="16963"/>
                  <a:pt x="18174" y="16994"/>
                  <a:pt x="18197" y="16994"/>
                </a:cubicBezTo>
                <a:cubicBezTo>
                  <a:pt x="18219" y="16994"/>
                  <a:pt x="18238" y="16963"/>
                  <a:pt x="18238" y="16925"/>
                </a:cubicBezTo>
                <a:cubicBezTo>
                  <a:pt x="18238" y="16888"/>
                  <a:pt x="18219" y="16857"/>
                  <a:pt x="18197" y="16857"/>
                </a:cubicBezTo>
                <a:close/>
                <a:moveTo>
                  <a:pt x="18412" y="16857"/>
                </a:moveTo>
                <a:cubicBezTo>
                  <a:pt x="18389" y="16857"/>
                  <a:pt x="18370" y="16888"/>
                  <a:pt x="18370" y="16925"/>
                </a:cubicBezTo>
                <a:cubicBezTo>
                  <a:pt x="18370" y="16963"/>
                  <a:pt x="18389" y="16994"/>
                  <a:pt x="18412" y="16994"/>
                </a:cubicBezTo>
                <a:cubicBezTo>
                  <a:pt x="18434" y="16994"/>
                  <a:pt x="18453" y="16963"/>
                  <a:pt x="18453" y="16925"/>
                </a:cubicBezTo>
                <a:cubicBezTo>
                  <a:pt x="18453" y="16888"/>
                  <a:pt x="18434" y="16857"/>
                  <a:pt x="18412" y="16857"/>
                </a:cubicBezTo>
                <a:close/>
                <a:moveTo>
                  <a:pt x="18619" y="16857"/>
                </a:moveTo>
                <a:cubicBezTo>
                  <a:pt x="18596" y="16857"/>
                  <a:pt x="18578" y="16888"/>
                  <a:pt x="18578" y="16925"/>
                </a:cubicBezTo>
                <a:cubicBezTo>
                  <a:pt x="18578" y="16963"/>
                  <a:pt x="18596" y="16994"/>
                  <a:pt x="18619" y="16994"/>
                </a:cubicBezTo>
                <a:cubicBezTo>
                  <a:pt x="18641" y="16994"/>
                  <a:pt x="18660" y="16963"/>
                  <a:pt x="18660" y="16925"/>
                </a:cubicBezTo>
                <a:cubicBezTo>
                  <a:pt x="18660" y="16888"/>
                  <a:pt x="18641" y="16857"/>
                  <a:pt x="18619" y="16857"/>
                </a:cubicBezTo>
                <a:close/>
                <a:moveTo>
                  <a:pt x="18826" y="16857"/>
                </a:moveTo>
                <a:cubicBezTo>
                  <a:pt x="18803" y="16857"/>
                  <a:pt x="18785" y="16888"/>
                  <a:pt x="18785" y="16925"/>
                </a:cubicBezTo>
                <a:cubicBezTo>
                  <a:pt x="18785" y="16963"/>
                  <a:pt x="18803" y="16994"/>
                  <a:pt x="18826" y="16994"/>
                </a:cubicBezTo>
                <a:cubicBezTo>
                  <a:pt x="18849" y="16994"/>
                  <a:pt x="18867" y="16963"/>
                  <a:pt x="18867" y="16925"/>
                </a:cubicBezTo>
                <a:cubicBezTo>
                  <a:pt x="18867" y="16888"/>
                  <a:pt x="18849" y="16857"/>
                  <a:pt x="18826" y="16857"/>
                </a:cubicBezTo>
                <a:close/>
                <a:moveTo>
                  <a:pt x="19041" y="16857"/>
                </a:moveTo>
                <a:cubicBezTo>
                  <a:pt x="19018" y="16857"/>
                  <a:pt x="19000" y="16888"/>
                  <a:pt x="19000" y="16925"/>
                </a:cubicBezTo>
                <a:cubicBezTo>
                  <a:pt x="19000" y="16963"/>
                  <a:pt x="19018" y="16994"/>
                  <a:pt x="19041" y="16994"/>
                </a:cubicBezTo>
                <a:cubicBezTo>
                  <a:pt x="19064" y="16994"/>
                  <a:pt x="19082" y="16963"/>
                  <a:pt x="19082" y="16925"/>
                </a:cubicBezTo>
                <a:cubicBezTo>
                  <a:pt x="19082" y="16888"/>
                  <a:pt x="19064" y="16857"/>
                  <a:pt x="19041" y="16857"/>
                </a:cubicBezTo>
                <a:close/>
                <a:moveTo>
                  <a:pt x="19248" y="16857"/>
                </a:moveTo>
                <a:cubicBezTo>
                  <a:pt x="19226" y="16857"/>
                  <a:pt x="19207" y="16888"/>
                  <a:pt x="19207" y="16925"/>
                </a:cubicBezTo>
                <a:cubicBezTo>
                  <a:pt x="19207" y="16963"/>
                  <a:pt x="19226" y="16994"/>
                  <a:pt x="19248" y="16994"/>
                </a:cubicBezTo>
                <a:cubicBezTo>
                  <a:pt x="19271" y="16994"/>
                  <a:pt x="19289" y="16963"/>
                  <a:pt x="19289" y="16925"/>
                </a:cubicBezTo>
                <a:cubicBezTo>
                  <a:pt x="19289" y="16888"/>
                  <a:pt x="19271" y="16857"/>
                  <a:pt x="19248" y="16857"/>
                </a:cubicBezTo>
                <a:close/>
                <a:moveTo>
                  <a:pt x="5850" y="16895"/>
                </a:moveTo>
                <a:cubicBezTo>
                  <a:pt x="5850" y="16899"/>
                  <a:pt x="5850" y="16904"/>
                  <a:pt x="5850" y="16907"/>
                </a:cubicBezTo>
                <a:lnTo>
                  <a:pt x="5850" y="16973"/>
                </a:lnTo>
                <a:cubicBezTo>
                  <a:pt x="5854" y="16962"/>
                  <a:pt x="5857" y="16948"/>
                  <a:pt x="5857" y="16933"/>
                </a:cubicBezTo>
                <a:cubicBezTo>
                  <a:pt x="5857" y="16919"/>
                  <a:pt x="5855" y="16906"/>
                  <a:pt x="5850" y="16895"/>
                </a:cubicBezTo>
                <a:close/>
                <a:moveTo>
                  <a:pt x="5921" y="17036"/>
                </a:moveTo>
                <a:cubicBezTo>
                  <a:pt x="5899" y="17036"/>
                  <a:pt x="5880" y="17067"/>
                  <a:pt x="5880" y="17105"/>
                </a:cubicBezTo>
                <a:cubicBezTo>
                  <a:pt x="5880" y="17142"/>
                  <a:pt x="5899" y="17173"/>
                  <a:pt x="5921" y="17173"/>
                </a:cubicBezTo>
                <a:cubicBezTo>
                  <a:pt x="5944" y="17173"/>
                  <a:pt x="5962" y="17142"/>
                  <a:pt x="5962" y="17105"/>
                </a:cubicBezTo>
                <a:cubicBezTo>
                  <a:pt x="5962" y="17067"/>
                  <a:pt x="5944" y="17036"/>
                  <a:pt x="5921" y="17036"/>
                </a:cubicBezTo>
                <a:close/>
                <a:moveTo>
                  <a:pt x="6129" y="17036"/>
                </a:moveTo>
                <a:cubicBezTo>
                  <a:pt x="6106" y="17036"/>
                  <a:pt x="6088" y="17067"/>
                  <a:pt x="6088" y="17105"/>
                </a:cubicBezTo>
                <a:cubicBezTo>
                  <a:pt x="6088" y="17142"/>
                  <a:pt x="6106" y="17173"/>
                  <a:pt x="6129" y="17173"/>
                </a:cubicBezTo>
                <a:cubicBezTo>
                  <a:pt x="6151" y="17173"/>
                  <a:pt x="6170" y="17142"/>
                  <a:pt x="6170" y="17105"/>
                </a:cubicBezTo>
                <a:cubicBezTo>
                  <a:pt x="6170" y="17067"/>
                  <a:pt x="6151" y="17036"/>
                  <a:pt x="6129" y="17036"/>
                </a:cubicBezTo>
                <a:close/>
                <a:moveTo>
                  <a:pt x="6336" y="17036"/>
                </a:moveTo>
                <a:cubicBezTo>
                  <a:pt x="6313" y="17036"/>
                  <a:pt x="6295" y="17067"/>
                  <a:pt x="6295" y="17105"/>
                </a:cubicBezTo>
                <a:cubicBezTo>
                  <a:pt x="6295" y="17142"/>
                  <a:pt x="6313" y="17173"/>
                  <a:pt x="6336" y="17173"/>
                </a:cubicBezTo>
                <a:cubicBezTo>
                  <a:pt x="6359" y="17173"/>
                  <a:pt x="6377" y="17142"/>
                  <a:pt x="6377" y="17105"/>
                </a:cubicBezTo>
                <a:cubicBezTo>
                  <a:pt x="6377" y="17067"/>
                  <a:pt x="6359" y="17036"/>
                  <a:pt x="6336" y="17036"/>
                </a:cubicBezTo>
                <a:close/>
                <a:moveTo>
                  <a:pt x="6551" y="17036"/>
                </a:moveTo>
                <a:cubicBezTo>
                  <a:pt x="6528" y="17036"/>
                  <a:pt x="6510" y="17067"/>
                  <a:pt x="6510" y="17105"/>
                </a:cubicBezTo>
                <a:cubicBezTo>
                  <a:pt x="6510" y="17142"/>
                  <a:pt x="6528" y="17173"/>
                  <a:pt x="6551" y="17173"/>
                </a:cubicBezTo>
                <a:cubicBezTo>
                  <a:pt x="6574" y="17173"/>
                  <a:pt x="6592" y="17142"/>
                  <a:pt x="6592" y="17105"/>
                </a:cubicBezTo>
                <a:cubicBezTo>
                  <a:pt x="6592" y="17067"/>
                  <a:pt x="6574" y="17036"/>
                  <a:pt x="6551" y="17036"/>
                </a:cubicBezTo>
                <a:close/>
                <a:moveTo>
                  <a:pt x="6758" y="17036"/>
                </a:moveTo>
                <a:cubicBezTo>
                  <a:pt x="6736" y="17036"/>
                  <a:pt x="6717" y="17067"/>
                  <a:pt x="6717" y="17105"/>
                </a:cubicBezTo>
                <a:cubicBezTo>
                  <a:pt x="6717" y="17142"/>
                  <a:pt x="6736" y="17173"/>
                  <a:pt x="6758" y="17173"/>
                </a:cubicBezTo>
                <a:cubicBezTo>
                  <a:pt x="6781" y="17173"/>
                  <a:pt x="6799" y="17142"/>
                  <a:pt x="6799" y="17105"/>
                </a:cubicBezTo>
                <a:cubicBezTo>
                  <a:pt x="6799" y="17067"/>
                  <a:pt x="6781" y="17036"/>
                  <a:pt x="6758" y="17036"/>
                </a:cubicBezTo>
                <a:close/>
                <a:moveTo>
                  <a:pt x="6965" y="17036"/>
                </a:moveTo>
                <a:cubicBezTo>
                  <a:pt x="6943" y="17036"/>
                  <a:pt x="6924" y="17067"/>
                  <a:pt x="6924" y="17105"/>
                </a:cubicBezTo>
                <a:cubicBezTo>
                  <a:pt x="6924" y="17142"/>
                  <a:pt x="6943" y="17173"/>
                  <a:pt x="6965" y="17173"/>
                </a:cubicBezTo>
                <a:cubicBezTo>
                  <a:pt x="6988" y="17173"/>
                  <a:pt x="7006" y="17142"/>
                  <a:pt x="7006" y="17105"/>
                </a:cubicBezTo>
                <a:cubicBezTo>
                  <a:pt x="7006" y="17067"/>
                  <a:pt x="6988" y="17036"/>
                  <a:pt x="6965" y="17036"/>
                </a:cubicBezTo>
                <a:close/>
                <a:moveTo>
                  <a:pt x="7180" y="17036"/>
                </a:moveTo>
                <a:cubicBezTo>
                  <a:pt x="7158" y="17036"/>
                  <a:pt x="7139" y="17067"/>
                  <a:pt x="7139" y="17105"/>
                </a:cubicBezTo>
                <a:cubicBezTo>
                  <a:pt x="7139" y="17142"/>
                  <a:pt x="7157" y="17171"/>
                  <a:pt x="7179" y="17173"/>
                </a:cubicBezTo>
                <a:cubicBezTo>
                  <a:pt x="7179" y="17171"/>
                  <a:pt x="7180" y="17169"/>
                  <a:pt x="7180" y="17168"/>
                </a:cubicBezTo>
                <a:cubicBezTo>
                  <a:pt x="7184" y="17156"/>
                  <a:pt x="7188" y="17145"/>
                  <a:pt x="7193" y="17133"/>
                </a:cubicBezTo>
                <a:cubicBezTo>
                  <a:pt x="7200" y="17121"/>
                  <a:pt x="7208" y="17113"/>
                  <a:pt x="7216" y="17105"/>
                </a:cubicBezTo>
                <a:cubicBezTo>
                  <a:pt x="7218" y="17103"/>
                  <a:pt x="7220" y="17101"/>
                  <a:pt x="7221" y="17100"/>
                </a:cubicBezTo>
                <a:cubicBezTo>
                  <a:pt x="7220" y="17064"/>
                  <a:pt x="7202" y="17036"/>
                  <a:pt x="7180" y="17036"/>
                </a:cubicBezTo>
                <a:close/>
                <a:moveTo>
                  <a:pt x="11165" y="17036"/>
                </a:moveTo>
                <a:cubicBezTo>
                  <a:pt x="11142" y="17036"/>
                  <a:pt x="11124" y="17067"/>
                  <a:pt x="11124" y="17105"/>
                </a:cubicBezTo>
                <a:cubicBezTo>
                  <a:pt x="11124" y="17142"/>
                  <a:pt x="11142" y="17173"/>
                  <a:pt x="11165" y="17173"/>
                </a:cubicBezTo>
                <a:cubicBezTo>
                  <a:pt x="11187" y="17173"/>
                  <a:pt x="11206" y="17142"/>
                  <a:pt x="11206" y="17105"/>
                </a:cubicBezTo>
                <a:cubicBezTo>
                  <a:pt x="11206" y="17067"/>
                  <a:pt x="11187" y="17036"/>
                  <a:pt x="11165" y="17036"/>
                </a:cubicBezTo>
                <a:close/>
                <a:moveTo>
                  <a:pt x="11380" y="17036"/>
                </a:moveTo>
                <a:cubicBezTo>
                  <a:pt x="11357" y="17036"/>
                  <a:pt x="11339" y="17067"/>
                  <a:pt x="11339" y="17105"/>
                </a:cubicBezTo>
                <a:cubicBezTo>
                  <a:pt x="11339" y="17142"/>
                  <a:pt x="11357" y="17173"/>
                  <a:pt x="11380" y="17173"/>
                </a:cubicBezTo>
                <a:cubicBezTo>
                  <a:pt x="11402" y="17173"/>
                  <a:pt x="11421" y="17142"/>
                  <a:pt x="11421" y="17105"/>
                </a:cubicBezTo>
                <a:cubicBezTo>
                  <a:pt x="11421" y="17067"/>
                  <a:pt x="11402" y="17036"/>
                  <a:pt x="11380" y="17036"/>
                </a:cubicBezTo>
                <a:close/>
                <a:moveTo>
                  <a:pt x="11587" y="17036"/>
                </a:moveTo>
                <a:cubicBezTo>
                  <a:pt x="11564" y="17036"/>
                  <a:pt x="11546" y="17067"/>
                  <a:pt x="11546" y="17105"/>
                </a:cubicBezTo>
                <a:cubicBezTo>
                  <a:pt x="11546" y="17142"/>
                  <a:pt x="11564" y="17173"/>
                  <a:pt x="11587" y="17173"/>
                </a:cubicBezTo>
                <a:cubicBezTo>
                  <a:pt x="11610" y="17173"/>
                  <a:pt x="11628" y="17142"/>
                  <a:pt x="11628" y="17105"/>
                </a:cubicBezTo>
                <a:cubicBezTo>
                  <a:pt x="11628" y="17067"/>
                  <a:pt x="11610" y="17036"/>
                  <a:pt x="11587" y="17036"/>
                </a:cubicBezTo>
                <a:close/>
                <a:moveTo>
                  <a:pt x="11794" y="17036"/>
                </a:moveTo>
                <a:cubicBezTo>
                  <a:pt x="11771" y="17036"/>
                  <a:pt x="11753" y="17067"/>
                  <a:pt x="11753" y="17105"/>
                </a:cubicBezTo>
                <a:cubicBezTo>
                  <a:pt x="11753" y="17142"/>
                  <a:pt x="11771" y="17173"/>
                  <a:pt x="11794" y="17173"/>
                </a:cubicBezTo>
                <a:cubicBezTo>
                  <a:pt x="11817" y="17173"/>
                  <a:pt x="11835" y="17142"/>
                  <a:pt x="11835" y="17105"/>
                </a:cubicBezTo>
                <a:cubicBezTo>
                  <a:pt x="11835" y="17067"/>
                  <a:pt x="11817" y="17036"/>
                  <a:pt x="11794" y="17036"/>
                </a:cubicBezTo>
                <a:close/>
                <a:moveTo>
                  <a:pt x="12009" y="17036"/>
                </a:moveTo>
                <a:cubicBezTo>
                  <a:pt x="11986" y="17036"/>
                  <a:pt x="11968" y="17067"/>
                  <a:pt x="11968" y="17105"/>
                </a:cubicBezTo>
                <a:cubicBezTo>
                  <a:pt x="11968" y="17142"/>
                  <a:pt x="11986" y="17173"/>
                  <a:pt x="12009" y="17173"/>
                </a:cubicBezTo>
                <a:cubicBezTo>
                  <a:pt x="12032" y="17173"/>
                  <a:pt x="12050" y="17142"/>
                  <a:pt x="12050" y="17105"/>
                </a:cubicBezTo>
                <a:cubicBezTo>
                  <a:pt x="12050" y="17067"/>
                  <a:pt x="12032" y="17036"/>
                  <a:pt x="12009" y="17036"/>
                </a:cubicBezTo>
                <a:close/>
                <a:moveTo>
                  <a:pt x="12846" y="17036"/>
                </a:moveTo>
                <a:cubicBezTo>
                  <a:pt x="12823" y="17036"/>
                  <a:pt x="12805" y="17067"/>
                  <a:pt x="12805" y="17105"/>
                </a:cubicBezTo>
                <a:cubicBezTo>
                  <a:pt x="12805" y="17113"/>
                  <a:pt x="12806" y="17121"/>
                  <a:pt x="12807" y="17128"/>
                </a:cubicBezTo>
                <a:cubicBezTo>
                  <a:pt x="12816" y="17134"/>
                  <a:pt x="12824" y="17137"/>
                  <a:pt x="12833" y="17137"/>
                </a:cubicBezTo>
                <a:cubicBezTo>
                  <a:pt x="12837" y="17137"/>
                  <a:pt x="12841" y="17136"/>
                  <a:pt x="12846" y="17135"/>
                </a:cubicBezTo>
                <a:cubicBezTo>
                  <a:pt x="12861" y="17133"/>
                  <a:pt x="12874" y="17127"/>
                  <a:pt x="12886" y="17117"/>
                </a:cubicBezTo>
                <a:cubicBezTo>
                  <a:pt x="12887" y="17113"/>
                  <a:pt x="12887" y="17109"/>
                  <a:pt x="12887" y="17105"/>
                </a:cubicBezTo>
                <a:cubicBezTo>
                  <a:pt x="12887" y="17067"/>
                  <a:pt x="12868" y="17036"/>
                  <a:pt x="12846" y="17036"/>
                </a:cubicBezTo>
                <a:close/>
                <a:moveTo>
                  <a:pt x="17048" y="17036"/>
                </a:moveTo>
                <a:cubicBezTo>
                  <a:pt x="17032" y="17036"/>
                  <a:pt x="17019" y="17051"/>
                  <a:pt x="17012" y="17072"/>
                </a:cubicBezTo>
                <a:cubicBezTo>
                  <a:pt x="17014" y="17083"/>
                  <a:pt x="17016" y="17094"/>
                  <a:pt x="17018" y="17105"/>
                </a:cubicBezTo>
                <a:cubicBezTo>
                  <a:pt x="17021" y="17123"/>
                  <a:pt x="17023" y="17140"/>
                  <a:pt x="17023" y="17159"/>
                </a:cubicBezTo>
                <a:cubicBezTo>
                  <a:pt x="17030" y="17168"/>
                  <a:pt x="17038" y="17173"/>
                  <a:pt x="17048" y="17173"/>
                </a:cubicBezTo>
                <a:cubicBezTo>
                  <a:pt x="17070" y="17173"/>
                  <a:pt x="17089" y="17142"/>
                  <a:pt x="17089" y="17105"/>
                </a:cubicBezTo>
                <a:cubicBezTo>
                  <a:pt x="17089" y="17067"/>
                  <a:pt x="17070" y="17036"/>
                  <a:pt x="17048" y="17036"/>
                </a:cubicBezTo>
                <a:close/>
                <a:moveTo>
                  <a:pt x="17252" y="17036"/>
                </a:moveTo>
                <a:cubicBezTo>
                  <a:pt x="17230" y="17036"/>
                  <a:pt x="17211" y="17067"/>
                  <a:pt x="17211" y="17105"/>
                </a:cubicBezTo>
                <a:cubicBezTo>
                  <a:pt x="17211" y="17142"/>
                  <a:pt x="17230" y="17173"/>
                  <a:pt x="17252" y="17173"/>
                </a:cubicBezTo>
                <a:cubicBezTo>
                  <a:pt x="17275" y="17173"/>
                  <a:pt x="17293" y="17142"/>
                  <a:pt x="17293" y="17105"/>
                </a:cubicBezTo>
                <a:cubicBezTo>
                  <a:pt x="17293" y="17067"/>
                  <a:pt x="17275" y="17036"/>
                  <a:pt x="17252" y="17036"/>
                </a:cubicBezTo>
                <a:close/>
                <a:moveTo>
                  <a:pt x="17467" y="17036"/>
                </a:moveTo>
                <a:cubicBezTo>
                  <a:pt x="17445" y="17036"/>
                  <a:pt x="17426" y="17067"/>
                  <a:pt x="17426" y="17105"/>
                </a:cubicBezTo>
                <a:cubicBezTo>
                  <a:pt x="17426" y="17142"/>
                  <a:pt x="17445" y="17173"/>
                  <a:pt x="17467" y="17173"/>
                </a:cubicBezTo>
                <a:cubicBezTo>
                  <a:pt x="17490" y="17173"/>
                  <a:pt x="17508" y="17142"/>
                  <a:pt x="17508" y="17105"/>
                </a:cubicBezTo>
                <a:cubicBezTo>
                  <a:pt x="17508" y="17067"/>
                  <a:pt x="17490" y="17036"/>
                  <a:pt x="17467" y="17036"/>
                </a:cubicBezTo>
                <a:close/>
                <a:moveTo>
                  <a:pt x="17675" y="17036"/>
                </a:moveTo>
                <a:cubicBezTo>
                  <a:pt x="17652" y="17036"/>
                  <a:pt x="17634" y="17067"/>
                  <a:pt x="17634" y="17105"/>
                </a:cubicBezTo>
                <a:cubicBezTo>
                  <a:pt x="17634" y="17142"/>
                  <a:pt x="17652" y="17173"/>
                  <a:pt x="17675" y="17173"/>
                </a:cubicBezTo>
                <a:cubicBezTo>
                  <a:pt x="17697" y="17173"/>
                  <a:pt x="17716" y="17142"/>
                  <a:pt x="17716" y="17105"/>
                </a:cubicBezTo>
                <a:cubicBezTo>
                  <a:pt x="17716" y="17067"/>
                  <a:pt x="17697" y="17036"/>
                  <a:pt x="17675" y="17036"/>
                </a:cubicBezTo>
                <a:close/>
                <a:moveTo>
                  <a:pt x="17882" y="17036"/>
                </a:moveTo>
                <a:cubicBezTo>
                  <a:pt x="17859" y="17036"/>
                  <a:pt x="17841" y="17067"/>
                  <a:pt x="17841" y="17105"/>
                </a:cubicBezTo>
                <a:cubicBezTo>
                  <a:pt x="17841" y="17142"/>
                  <a:pt x="17859" y="17173"/>
                  <a:pt x="17882" y="17173"/>
                </a:cubicBezTo>
                <a:cubicBezTo>
                  <a:pt x="17904" y="17173"/>
                  <a:pt x="17923" y="17142"/>
                  <a:pt x="17923" y="17105"/>
                </a:cubicBezTo>
                <a:cubicBezTo>
                  <a:pt x="17923" y="17067"/>
                  <a:pt x="17904" y="17036"/>
                  <a:pt x="17882" y="17036"/>
                </a:cubicBezTo>
                <a:close/>
                <a:moveTo>
                  <a:pt x="18097" y="17036"/>
                </a:moveTo>
                <a:cubicBezTo>
                  <a:pt x="18074" y="17036"/>
                  <a:pt x="18056" y="17067"/>
                  <a:pt x="18056" y="17105"/>
                </a:cubicBezTo>
                <a:cubicBezTo>
                  <a:pt x="18056" y="17142"/>
                  <a:pt x="18074" y="17173"/>
                  <a:pt x="18097" y="17173"/>
                </a:cubicBezTo>
                <a:cubicBezTo>
                  <a:pt x="18119" y="17173"/>
                  <a:pt x="18138" y="17142"/>
                  <a:pt x="18138" y="17105"/>
                </a:cubicBezTo>
                <a:cubicBezTo>
                  <a:pt x="18138" y="17067"/>
                  <a:pt x="18119" y="17036"/>
                  <a:pt x="18097" y="17036"/>
                </a:cubicBezTo>
                <a:close/>
                <a:moveTo>
                  <a:pt x="18304" y="17036"/>
                </a:moveTo>
                <a:cubicBezTo>
                  <a:pt x="18281" y="17036"/>
                  <a:pt x="18263" y="17067"/>
                  <a:pt x="18263" y="17105"/>
                </a:cubicBezTo>
                <a:cubicBezTo>
                  <a:pt x="18263" y="17142"/>
                  <a:pt x="18281" y="17173"/>
                  <a:pt x="18304" y="17173"/>
                </a:cubicBezTo>
                <a:cubicBezTo>
                  <a:pt x="18327" y="17173"/>
                  <a:pt x="18345" y="17142"/>
                  <a:pt x="18345" y="17105"/>
                </a:cubicBezTo>
                <a:cubicBezTo>
                  <a:pt x="18345" y="17067"/>
                  <a:pt x="18327" y="17036"/>
                  <a:pt x="18304" y="17036"/>
                </a:cubicBezTo>
                <a:close/>
                <a:moveTo>
                  <a:pt x="18511" y="17036"/>
                </a:moveTo>
                <a:cubicBezTo>
                  <a:pt x="18489" y="17036"/>
                  <a:pt x="18470" y="17067"/>
                  <a:pt x="18470" y="17105"/>
                </a:cubicBezTo>
                <a:cubicBezTo>
                  <a:pt x="18470" y="17142"/>
                  <a:pt x="18489" y="17173"/>
                  <a:pt x="18511" y="17173"/>
                </a:cubicBezTo>
                <a:cubicBezTo>
                  <a:pt x="18534" y="17173"/>
                  <a:pt x="18552" y="17142"/>
                  <a:pt x="18552" y="17105"/>
                </a:cubicBezTo>
                <a:cubicBezTo>
                  <a:pt x="18552" y="17067"/>
                  <a:pt x="18534" y="17036"/>
                  <a:pt x="18511" y="17036"/>
                </a:cubicBezTo>
                <a:close/>
                <a:moveTo>
                  <a:pt x="18726" y="17036"/>
                </a:moveTo>
                <a:cubicBezTo>
                  <a:pt x="18704" y="17036"/>
                  <a:pt x="18685" y="17067"/>
                  <a:pt x="18685" y="17105"/>
                </a:cubicBezTo>
                <a:cubicBezTo>
                  <a:pt x="18685" y="17142"/>
                  <a:pt x="18704" y="17173"/>
                  <a:pt x="18726" y="17173"/>
                </a:cubicBezTo>
                <a:cubicBezTo>
                  <a:pt x="18749" y="17173"/>
                  <a:pt x="18767" y="17142"/>
                  <a:pt x="18767" y="17105"/>
                </a:cubicBezTo>
                <a:cubicBezTo>
                  <a:pt x="18767" y="17067"/>
                  <a:pt x="18749" y="17036"/>
                  <a:pt x="18726" y="17036"/>
                </a:cubicBezTo>
                <a:close/>
                <a:moveTo>
                  <a:pt x="18934" y="17036"/>
                </a:moveTo>
                <a:cubicBezTo>
                  <a:pt x="18911" y="17036"/>
                  <a:pt x="18892" y="17067"/>
                  <a:pt x="18892" y="17105"/>
                </a:cubicBezTo>
                <a:cubicBezTo>
                  <a:pt x="18892" y="17142"/>
                  <a:pt x="18911" y="17173"/>
                  <a:pt x="18934" y="17173"/>
                </a:cubicBezTo>
                <a:cubicBezTo>
                  <a:pt x="18956" y="17173"/>
                  <a:pt x="18975" y="17142"/>
                  <a:pt x="18975" y="17105"/>
                </a:cubicBezTo>
                <a:cubicBezTo>
                  <a:pt x="18975" y="17067"/>
                  <a:pt x="18956" y="17036"/>
                  <a:pt x="18934" y="17036"/>
                </a:cubicBezTo>
                <a:close/>
                <a:moveTo>
                  <a:pt x="19141" y="17036"/>
                </a:moveTo>
                <a:cubicBezTo>
                  <a:pt x="19118" y="17036"/>
                  <a:pt x="19100" y="17067"/>
                  <a:pt x="19100" y="17105"/>
                </a:cubicBezTo>
                <a:cubicBezTo>
                  <a:pt x="19100" y="17142"/>
                  <a:pt x="19118" y="17173"/>
                  <a:pt x="19141" y="17173"/>
                </a:cubicBezTo>
                <a:cubicBezTo>
                  <a:pt x="19163" y="17173"/>
                  <a:pt x="19182" y="17142"/>
                  <a:pt x="19182" y="17105"/>
                </a:cubicBezTo>
                <a:cubicBezTo>
                  <a:pt x="19182" y="17067"/>
                  <a:pt x="19163" y="17036"/>
                  <a:pt x="19141" y="17036"/>
                </a:cubicBezTo>
                <a:close/>
                <a:moveTo>
                  <a:pt x="19356" y="17036"/>
                </a:moveTo>
                <a:cubicBezTo>
                  <a:pt x="19333" y="17036"/>
                  <a:pt x="19315" y="17067"/>
                  <a:pt x="19315" y="17105"/>
                </a:cubicBezTo>
                <a:cubicBezTo>
                  <a:pt x="19315" y="17142"/>
                  <a:pt x="19333" y="17173"/>
                  <a:pt x="19356" y="17173"/>
                </a:cubicBezTo>
                <a:cubicBezTo>
                  <a:pt x="19378" y="17173"/>
                  <a:pt x="19397" y="17142"/>
                  <a:pt x="19397" y="17105"/>
                </a:cubicBezTo>
                <a:cubicBezTo>
                  <a:pt x="19397" y="17067"/>
                  <a:pt x="19378" y="17036"/>
                  <a:pt x="19356" y="17036"/>
                </a:cubicBezTo>
                <a:close/>
                <a:moveTo>
                  <a:pt x="10978" y="17049"/>
                </a:moveTo>
                <a:cubicBezTo>
                  <a:pt x="10979" y="17069"/>
                  <a:pt x="10981" y="17089"/>
                  <a:pt x="10983" y="17109"/>
                </a:cubicBezTo>
                <a:cubicBezTo>
                  <a:pt x="10985" y="17124"/>
                  <a:pt x="10987" y="17139"/>
                  <a:pt x="10989" y="17153"/>
                </a:cubicBezTo>
                <a:cubicBezTo>
                  <a:pt x="10995" y="17141"/>
                  <a:pt x="10999" y="17126"/>
                  <a:pt x="10999" y="17109"/>
                </a:cubicBezTo>
                <a:cubicBezTo>
                  <a:pt x="10999" y="17083"/>
                  <a:pt x="10990" y="17061"/>
                  <a:pt x="10978" y="17049"/>
                </a:cubicBezTo>
                <a:close/>
                <a:moveTo>
                  <a:pt x="5831" y="17215"/>
                </a:moveTo>
                <a:cubicBezTo>
                  <a:pt x="5830" y="17223"/>
                  <a:pt x="5830" y="17230"/>
                  <a:pt x="5830" y="17235"/>
                </a:cubicBezTo>
                <a:lnTo>
                  <a:pt x="5830" y="17274"/>
                </a:lnTo>
                <a:cubicBezTo>
                  <a:pt x="5830" y="17296"/>
                  <a:pt x="5829" y="17317"/>
                  <a:pt x="5827" y="17338"/>
                </a:cubicBezTo>
                <a:cubicBezTo>
                  <a:pt x="5842" y="17328"/>
                  <a:pt x="5852" y="17304"/>
                  <a:pt x="5852" y="17275"/>
                </a:cubicBezTo>
                <a:cubicBezTo>
                  <a:pt x="5852" y="17249"/>
                  <a:pt x="5844" y="17227"/>
                  <a:pt x="5831" y="17215"/>
                </a:cubicBezTo>
                <a:close/>
                <a:moveTo>
                  <a:pt x="6021" y="17215"/>
                </a:moveTo>
                <a:cubicBezTo>
                  <a:pt x="5999" y="17215"/>
                  <a:pt x="5980" y="17246"/>
                  <a:pt x="5980" y="17284"/>
                </a:cubicBezTo>
                <a:cubicBezTo>
                  <a:pt x="5980" y="17322"/>
                  <a:pt x="5999" y="17352"/>
                  <a:pt x="6021" y="17352"/>
                </a:cubicBezTo>
                <a:cubicBezTo>
                  <a:pt x="6044" y="17352"/>
                  <a:pt x="6062" y="17322"/>
                  <a:pt x="6062" y="17284"/>
                </a:cubicBezTo>
                <a:cubicBezTo>
                  <a:pt x="6062" y="17246"/>
                  <a:pt x="6044" y="17215"/>
                  <a:pt x="6021" y="17215"/>
                </a:cubicBezTo>
                <a:close/>
                <a:moveTo>
                  <a:pt x="6236" y="17215"/>
                </a:moveTo>
                <a:cubicBezTo>
                  <a:pt x="6214" y="17215"/>
                  <a:pt x="6195" y="17246"/>
                  <a:pt x="6195" y="17284"/>
                </a:cubicBezTo>
                <a:cubicBezTo>
                  <a:pt x="6195" y="17322"/>
                  <a:pt x="6214" y="17352"/>
                  <a:pt x="6236" y="17352"/>
                </a:cubicBezTo>
                <a:cubicBezTo>
                  <a:pt x="6259" y="17352"/>
                  <a:pt x="6277" y="17322"/>
                  <a:pt x="6277" y="17284"/>
                </a:cubicBezTo>
                <a:cubicBezTo>
                  <a:pt x="6277" y="17246"/>
                  <a:pt x="6259" y="17215"/>
                  <a:pt x="6236" y="17215"/>
                </a:cubicBezTo>
                <a:close/>
                <a:moveTo>
                  <a:pt x="6443" y="17215"/>
                </a:moveTo>
                <a:cubicBezTo>
                  <a:pt x="6421" y="17215"/>
                  <a:pt x="6402" y="17246"/>
                  <a:pt x="6402" y="17284"/>
                </a:cubicBezTo>
                <a:cubicBezTo>
                  <a:pt x="6402" y="17322"/>
                  <a:pt x="6421" y="17352"/>
                  <a:pt x="6443" y="17352"/>
                </a:cubicBezTo>
                <a:cubicBezTo>
                  <a:pt x="6466" y="17352"/>
                  <a:pt x="6484" y="17322"/>
                  <a:pt x="6484" y="17284"/>
                </a:cubicBezTo>
                <a:cubicBezTo>
                  <a:pt x="6484" y="17246"/>
                  <a:pt x="6466" y="17215"/>
                  <a:pt x="6443" y="17215"/>
                </a:cubicBezTo>
                <a:close/>
                <a:moveTo>
                  <a:pt x="6651" y="17215"/>
                </a:moveTo>
                <a:cubicBezTo>
                  <a:pt x="6628" y="17215"/>
                  <a:pt x="6610" y="17246"/>
                  <a:pt x="6610" y="17284"/>
                </a:cubicBezTo>
                <a:cubicBezTo>
                  <a:pt x="6610" y="17322"/>
                  <a:pt x="6628" y="17352"/>
                  <a:pt x="6651" y="17352"/>
                </a:cubicBezTo>
                <a:cubicBezTo>
                  <a:pt x="6673" y="17352"/>
                  <a:pt x="6692" y="17322"/>
                  <a:pt x="6692" y="17284"/>
                </a:cubicBezTo>
                <a:cubicBezTo>
                  <a:pt x="6692" y="17246"/>
                  <a:pt x="6673" y="17215"/>
                  <a:pt x="6651" y="17215"/>
                </a:cubicBezTo>
                <a:close/>
                <a:moveTo>
                  <a:pt x="6866" y="17215"/>
                </a:moveTo>
                <a:cubicBezTo>
                  <a:pt x="6843" y="17215"/>
                  <a:pt x="6825" y="17246"/>
                  <a:pt x="6825" y="17284"/>
                </a:cubicBezTo>
                <a:cubicBezTo>
                  <a:pt x="6825" y="17322"/>
                  <a:pt x="6843" y="17352"/>
                  <a:pt x="6866" y="17352"/>
                </a:cubicBezTo>
                <a:cubicBezTo>
                  <a:pt x="6888" y="17352"/>
                  <a:pt x="6907" y="17322"/>
                  <a:pt x="6907" y="17284"/>
                </a:cubicBezTo>
                <a:cubicBezTo>
                  <a:pt x="6907" y="17246"/>
                  <a:pt x="6888" y="17215"/>
                  <a:pt x="6866" y="17215"/>
                </a:cubicBezTo>
                <a:close/>
                <a:moveTo>
                  <a:pt x="7073" y="17215"/>
                </a:moveTo>
                <a:cubicBezTo>
                  <a:pt x="7050" y="17215"/>
                  <a:pt x="7032" y="17246"/>
                  <a:pt x="7032" y="17284"/>
                </a:cubicBezTo>
                <a:cubicBezTo>
                  <a:pt x="7032" y="17322"/>
                  <a:pt x="7050" y="17352"/>
                  <a:pt x="7073" y="17352"/>
                </a:cubicBezTo>
                <a:cubicBezTo>
                  <a:pt x="7096" y="17352"/>
                  <a:pt x="7114" y="17322"/>
                  <a:pt x="7114" y="17284"/>
                </a:cubicBezTo>
                <a:cubicBezTo>
                  <a:pt x="7114" y="17246"/>
                  <a:pt x="7096" y="17215"/>
                  <a:pt x="7073" y="17215"/>
                </a:cubicBezTo>
                <a:close/>
                <a:moveTo>
                  <a:pt x="11065" y="17215"/>
                </a:moveTo>
                <a:cubicBezTo>
                  <a:pt x="11042" y="17215"/>
                  <a:pt x="11024" y="17246"/>
                  <a:pt x="11024" y="17284"/>
                </a:cubicBezTo>
                <a:cubicBezTo>
                  <a:pt x="11024" y="17322"/>
                  <a:pt x="11042" y="17352"/>
                  <a:pt x="11065" y="17352"/>
                </a:cubicBezTo>
                <a:cubicBezTo>
                  <a:pt x="11087" y="17352"/>
                  <a:pt x="11106" y="17322"/>
                  <a:pt x="11106" y="17284"/>
                </a:cubicBezTo>
                <a:cubicBezTo>
                  <a:pt x="11106" y="17246"/>
                  <a:pt x="11087" y="17215"/>
                  <a:pt x="11065" y="17215"/>
                </a:cubicBezTo>
                <a:close/>
                <a:moveTo>
                  <a:pt x="11272" y="17215"/>
                </a:moveTo>
                <a:cubicBezTo>
                  <a:pt x="11249" y="17215"/>
                  <a:pt x="11231" y="17246"/>
                  <a:pt x="11231" y="17284"/>
                </a:cubicBezTo>
                <a:cubicBezTo>
                  <a:pt x="11231" y="17322"/>
                  <a:pt x="11249" y="17352"/>
                  <a:pt x="11272" y="17352"/>
                </a:cubicBezTo>
                <a:cubicBezTo>
                  <a:pt x="11295" y="17352"/>
                  <a:pt x="11313" y="17322"/>
                  <a:pt x="11313" y="17284"/>
                </a:cubicBezTo>
                <a:cubicBezTo>
                  <a:pt x="11313" y="17246"/>
                  <a:pt x="11295" y="17215"/>
                  <a:pt x="11272" y="17215"/>
                </a:cubicBezTo>
                <a:close/>
                <a:moveTo>
                  <a:pt x="11479" y="17215"/>
                </a:moveTo>
                <a:cubicBezTo>
                  <a:pt x="11457" y="17215"/>
                  <a:pt x="11438" y="17246"/>
                  <a:pt x="11438" y="17284"/>
                </a:cubicBezTo>
                <a:cubicBezTo>
                  <a:pt x="11438" y="17322"/>
                  <a:pt x="11457" y="17352"/>
                  <a:pt x="11479" y="17352"/>
                </a:cubicBezTo>
                <a:cubicBezTo>
                  <a:pt x="11502" y="17352"/>
                  <a:pt x="11520" y="17322"/>
                  <a:pt x="11520" y="17284"/>
                </a:cubicBezTo>
                <a:cubicBezTo>
                  <a:pt x="11520" y="17246"/>
                  <a:pt x="11502" y="17215"/>
                  <a:pt x="11479" y="17215"/>
                </a:cubicBezTo>
                <a:close/>
                <a:moveTo>
                  <a:pt x="11694" y="17215"/>
                </a:moveTo>
                <a:cubicBezTo>
                  <a:pt x="11672" y="17215"/>
                  <a:pt x="11653" y="17246"/>
                  <a:pt x="11653" y="17284"/>
                </a:cubicBezTo>
                <a:cubicBezTo>
                  <a:pt x="11653" y="17322"/>
                  <a:pt x="11672" y="17352"/>
                  <a:pt x="11694" y="17352"/>
                </a:cubicBezTo>
                <a:cubicBezTo>
                  <a:pt x="11717" y="17352"/>
                  <a:pt x="11735" y="17322"/>
                  <a:pt x="11735" y="17284"/>
                </a:cubicBezTo>
                <a:cubicBezTo>
                  <a:pt x="11735" y="17246"/>
                  <a:pt x="11717" y="17215"/>
                  <a:pt x="11694" y="17215"/>
                </a:cubicBezTo>
                <a:close/>
                <a:moveTo>
                  <a:pt x="11902" y="17215"/>
                </a:moveTo>
                <a:cubicBezTo>
                  <a:pt x="11879" y="17215"/>
                  <a:pt x="11861" y="17246"/>
                  <a:pt x="11861" y="17284"/>
                </a:cubicBezTo>
                <a:cubicBezTo>
                  <a:pt x="11861" y="17322"/>
                  <a:pt x="11879" y="17352"/>
                  <a:pt x="11902" y="17352"/>
                </a:cubicBezTo>
                <a:cubicBezTo>
                  <a:pt x="11924" y="17352"/>
                  <a:pt x="11943" y="17322"/>
                  <a:pt x="11943" y="17284"/>
                </a:cubicBezTo>
                <a:cubicBezTo>
                  <a:pt x="11943" y="17246"/>
                  <a:pt x="11924" y="17215"/>
                  <a:pt x="11902" y="17215"/>
                </a:cubicBezTo>
                <a:close/>
                <a:moveTo>
                  <a:pt x="17153" y="17215"/>
                </a:moveTo>
                <a:cubicBezTo>
                  <a:pt x="17130" y="17215"/>
                  <a:pt x="17111" y="17246"/>
                  <a:pt x="17111" y="17284"/>
                </a:cubicBezTo>
                <a:cubicBezTo>
                  <a:pt x="17111" y="17322"/>
                  <a:pt x="17130" y="17352"/>
                  <a:pt x="17153" y="17352"/>
                </a:cubicBezTo>
                <a:cubicBezTo>
                  <a:pt x="17175" y="17352"/>
                  <a:pt x="17194" y="17322"/>
                  <a:pt x="17194" y="17284"/>
                </a:cubicBezTo>
                <a:cubicBezTo>
                  <a:pt x="17194" y="17246"/>
                  <a:pt x="17175" y="17215"/>
                  <a:pt x="17153" y="17215"/>
                </a:cubicBezTo>
                <a:close/>
                <a:moveTo>
                  <a:pt x="17360" y="17215"/>
                </a:moveTo>
                <a:cubicBezTo>
                  <a:pt x="17337" y="17215"/>
                  <a:pt x="17319" y="17246"/>
                  <a:pt x="17319" y="17284"/>
                </a:cubicBezTo>
                <a:cubicBezTo>
                  <a:pt x="17319" y="17322"/>
                  <a:pt x="17337" y="17352"/>
                  <a:pt x="17360" y="17352"/>
                </a:cubicBezTo>
                <a:cubicBezTo>
                  <a:pt x="17382" y="17352"/>
                  <a:pt x="17401" y="17322"/>
                  <a:pt x="17401" y="17284"/>
                </a:cubicBezTo>
                <a:cubicBezTo>
                  <a:pt x="17401" y="17246"/>
                  <a:pt x="17382" y="17215"/>
                  <a:pt x="17360" y="17215"/>
                </a:cubicBezTo>
                <a:close/>
                <a:moveTo>
                  <a:pt x="17567" y="17215"/>
                </a:moveTo>
                <a:cubicBezTo>
                  <a:pt x="17544" y="17215"/>
                  <a:pt x="17526" y="17246"/>
                  <a:pt x="17526" y="17284"/>
                </a:cubicBezTo>
                <a:cubicBezTo>
                  <a:pt x="17526" y="17322"/>
                  <a:pt x="17544" y="17352"/>
                  <a:pt x="17567" y="17352"/>
                </a:cubicBezTo>
                <a:cubicBezTo>
                  <a:pt x="17590" y="17352"/>
                  <a:pt x="17608" y="17322"/>
                  <a:pt x="17608" y="17284"/>
                </a:cubicBezTo>
                <a:cubicBezTo>
                  <a:pt x="17608" y="17246"/>
                  <a:pt x="17590" y="17215"/>
                  <a:pt x="17567" y="17215"/>
                </a:cubicBezTo>
                <a:close/>
                <a:moveTo>
                  <a:pt x="17782" y="17215"/>
                </a:moveTo>
                <a:cubicBezTo>
                  <a:pt x="17759" y="17215"/>
                  <a:pt x="17741" y="17246"/>
                  <a:pt x="17741" y="17284"/>
                </a:cubicBezTo>
                <a:cubicBezTo>
                  <a:pt x="17741" y="17322"/>
                  <a:pt x="17759" y="17352"/>
                  <a:pt x="17782" y="17352"/>
                </a:cubicBezTo>
                <a:cubicBezTo>
                  <a:pt x="17805" y="17352"/>
                  <a:pt x="17823" y="17322"/>
                  <a:pt x="17823" y="17284"/>
                </a:cubicBezTo>
                <a:cubicBezTo>
                  <a:pt x="17823" y="17246"/>
                  <a:pt x="17805" y="17215"/>
                  <a:pt x="17782" y="17215"/>
                </a:cubicBezTo>
                <a:close/>
                <a:moveTo>
                  <a:pt x="17989" y="17215"/>
                </a:moveTo>
                <a:cubicBezTo>
                  <a:pt x="17967" y="17215"/>
                  <a:pt x="17948" y="17246"/>
                  <a:pt x="17948" y="17284"/>
                </a:cubicBezTo>
                <a:cubicBezTo>
                  <a:pt x="17948" y="17322"/>
                  <a:pt x="17967" y="17352"/>
                  <a:pt x="17989" y="17352"/>
                </a:cubicBezTo>
                <a:cubicBezTo>
                  <a:pt x="18012" y="17352"/>
                  <a:pt x="18030" y="17322"/>
                  <a:pt x="18030" y="17284"/>
                </a:cubicBezTo>
                <a:cubicBezTo>
                  <a:pt x="18030" y="17246"/>
                  <a:pt x="18012" y="17215"/>
                  <a:pt x="17989" y="17215"/>
                </a:cubicBezTo>
                <a:close/>
                <a:moveTo>
                  <a:pt x="18197" y="17215"/>
                </a:moveTo>
                <a:cubicBezTo>
                  <a:pt x="18174" y="17215"/>
                  <a:pt x="18156" y="17246"/>
                  <a:pt x="18156" y="17284"/>
                </a:cubicBezTo>
                <a:cubicBezTo>
                  <a:pt x="18156" y="17322"/>
                  <a:pt x="18174" y="17352"/>
                  <a:pt x="18197" y="17352"/>
                </a:cubicBezTo>
                <a:cubicBezTo>
                  <a:pt x="18219" y="17352"/>
                  <a:pt x="18238" y="17322"/>
                  <a:pt x="18238" y="17284"/>
                </a:cubicBezTo>
                <a:cubicBezTo>
                  <a:pt x="18238" y="17246"/>
                  <a:pt x="18219" y="17215"/>
                  <a:pt x="18197" y="17215"/>
                </a:cubicBezTo>
                <a:close/>
                <a:moveTo>
                  <a:pt x="18412" y="17215"/>
                </a:moveTo>
                <a:cubicBezTo>
                  <a:pt x="18389" y="17215"/>
                  <a:pt x="18370" y="17246"/>
                  <a:pt x="18370" y="17284"/>
                </a:cubicBezTo>
                <a:cubicBezTo>
                  <a:pt x="18370" y="17322"/>
                  <a:pt x="18389" y="17352"/>
                  <a:pt x="18412" y="17352"/>
                </a:cubicBezTo>
                <a:cubicBezTo>
                  <a:pt x="18434" y="17352"/>
                  <a:pt x="18453" y="17322"/>
                  <a:pt x="18453" y="17284"/>
                </a:cubicBezTo>
                <a:cubicBezTo>
                  <a:pt x="18453" y="17246"/>
                  <a:pt x="18434" y="17215"/>
                  <a:pt x="18412" y="17215"/>
                </a:cubicBezTo>
                <a:close/>
                <a:moveTo>
                  <a:pt x="18619" y="17215"/>
                </a:moveTo>
                <a:cubicBezTo>
                  <a:pt x="18596" y="17215"/>
                  <a:pt x="18578" y="17246"/>
                  <a:pt x="18578" y="17284"/>
                </a:cubicBezTo>
                <a:cubicBezTo>
                  <a:pt x="18578" y="17322"/>
                  <a:pt x="18596" y="17352"/>
                  <a:pt x="18619" y="17352"/>
                </a:cubicBezTo>
                <a:cubicBezTo>
                  <a:pt x="18641" y="17352"/>
                  <a:pt x="18660" y="17322"/>
                  <a:pt x="18660" y="17284"/>
                </a:cubicBezTo>
                <a:cubicBezTo>
                  <a:pt x="18660" y="17246"/>
                  <a:pt x="18641" y="17215"/>
                  <a:pt x="18619" y="17215"/>
                </a:cubicBezTo>
                <a:close/>
                <a:moveTo>
                  <a:pt x="18826" y="17215"/>
                </a:moveTo>
                <a:cubicBezTo>
                  <a:pt x="18803" y="17215"/>
                  <a:pt x="18785" y="17246"/>
                  <a:pt x="18785" y="17284"/>
                </a:cubicBezTo>
                <a:cubicBezTo>
                  <a:pt x="18785" y="17322"/>
                  <a:pt x="18803" y="17352"/>
                  <a:pt x="18826" y="17352"/>
                </a:cubicBezTo>
                <a:cubicBezTo>
                  <a:pt x="18849" y="17352"/>
                  <a:pt x="18867" y="17322"/>
                  <a:pt x="18867" y="17284"/>
                </a:cubicBezTo>
                <a:cubicBezTo>
                  <a:pt x="18867" y="17246"/>
                  <a:pt x="18849" y="17215"/>
                  <a:pt x="18826" y="17215"/>
                </a:cubicBezTo>
                <a:close/>
                <a:moveTo>
                  <a:pt x="19041" y="17215"/>
                </a:moveTo>
                <a:cubicBezTo>
                  <a:pt x="19018" y="17215"/>
                  <a:pt x="19000" y="17246"/>
                  <a:pt x="19000" y="17284"/>
                </a:cubicBezTo>
                <a:cubicBezTo>
                  <a:pt x="19000" y="17322"/>
                  <a:pt x="19018" y="17352"/>
                  <a:pt x="19041" y="17352"/>
                </a:cubicBezTo>
                <a:cubicBezTo>
                  <a:pt x="19064" y="17352"/>
                  <a:pt x="19082" y="17322"/>
                  <a:pt x="19082" y="17284"/>
                </a:cubicBezTo>
                <a:cubicBezTo>
                  <a:pt x="19082" y="17246"/>
                  <a:pt x="19064" y="17215"/>
                  <a:pt x="19041" y="17215"/>
                </a:cubicBezTo>
                <a:close/>
                <a:moveTo>
                  <a:pt x="19248" y="17215"/>
                </a:moveTo>
                <a:cubicBezTo>
                  <a:pt x="19226" y="17215"/>
                  <a:pt x="19207" y="17246"/>
                  <a:pt x="19207" y="17284"/>
                </a:cubicBezTo>
                <a:cubicBezTo>
                  <a:pt x="19207" y="17322"/>
                  <a:pt x="19226" y="17352"/>
                  <a:pt x="19248" y="17352"/>
                </a:cubicBezTo>
                <a:cubicBezTo>
                  <a:pt x="19271" y="17352"/>
                  <a:pt x="19289" y="17322"/>
                  <a:pt x="19289" y="17284"/>
                </a:cubicBezTo>
                <a:cubicBezTo>
                  <a:pt x="19289" y="17246"/>
                  <a:pt x="19271" y="17215"/>
                  <a:pt x="19248" y="17215"/>
                </a:cubicBezTo>
                <a:close/>
                <a:moveTo>
                  <a:pt x="12073" y="17241"/>
                </a:moveTo>
                <a:cubicBezTo>
                  <a:pt x="12070" y="17251"/>
                  <a:pt x="12068" y="17261"/>
                  <a:pt x="12068" y="17273"/>
                </a:cubicBezTo>
                <a:cubicBezTo>
                  <a:pt x="12068" y="17301"/>
                  <a:pt x="12078" y="17325"/>
                  <a:pt x="12092" y="17335"/>
                </a:cubicBezTo>
                <a:cubicBezTo>
                  <a:pt x="12092" y="17329"/>
                  <a:pt x="12093" y="17322"/>
                  <a:pt x="12093" y="17315"/>
                </a:cubicBezTo>
                <a:cubicBezTo>
                  <a:pt x="12093" y="17285"/>
                  <a:pt x="12085" y="17260"/>
                  <a:pt x="12073" y="17241"/>
                </a:cubicBezTo>
                <a:close/>
                <a:moveTo>
                  <a:pt x="19418" y="17254"/>
                </a:moveTo>
                <a:cubicBezTo>
                  <a:pt x="19416" y="17262"/>
                  <a:pt x="19415" y="17272"/>
                  <a:pt x="19415" y="17281"/>
                </a:cubicBezTo>
                <a:cubicBezTo>
                  <a:pt x="19415" y="17299"/>
                  <a:pt x="19419" y="17314"/>
                  <a:pt x="19425" y="17327"/>
                </a:cubicBezTo>
                <a:cubicBezTo>
                  <a:pt x="19423" y="17302"/>
                  <a:pt x="19421" y="17278"/>
                  <a:pt x="19418" y="17254"/>
                </a:cubicBezTo>
                <a:close/>
                <a:moveTo>
                  <a:pt x="5921" y="17382"/>
                </a:moveTo>
                <a:cubicBezTo>
                  <a:pt x="5899" y="17382"/>
                  <a:pt x="5880" y="17412"/>
                  <a:pt x="5880" y="17450"/>
                </a:cubicBezTo>
                <a:cubicBezTo>
                  <a:pt x="5880" y="17488"/>
                  <a:pt x="5899" y="17519"/>
                  <a:pt x="5921" y="17519"/>
                </a:cubicBezTo>
                <a:cubicBezTo>
                  <a:pt x="5944" y="17519"/>
                  <a:pt x="5962" y="17488"/>
                  <a:pt x="5962" y="17450"/>
                </a:cubicBezTo>
                <a:cubicBezTo>
                  <a:pt x="5962" y="17412"/>
                  <a:pt x="5944" y="17382"/>
                  <a:pt x="5921" y="17382"/>
                </a:cubicBezTo>
                <a:close/>
                <a:moveTo>
                  <a:pt x="6129" y="17382"/>
                </a:moveTo>
                <a:cubicBezTo>
                  <a:pt x="6106" y="17382"/>
                  <a:pt x="6088" y="17412"/>
                  <a:pt x="6088" y="17450"/>
                </a:cubicBezTo>
                <a:cubicBezTo>
                  <a:pt x="6088" y="17488"/>
                  <a:pt x="6106" y="17519"/>
                  <a:pt x="6129" y="17519"/>
                </a:cubicBezTo>
                <a:cubicBezTo>
                  <a:pt x="6151" y="17519"/>
                  <a:pt x="6170" y="17488"/>
                  <a:pt x="6170" y="17450"/>
                </a:cubicBezTo>
                <a:cubicBezTo>
                  <a:pt x="6170" y="17412"/>
                  <a:pt x="6151" y="17382"/>
                  <a:pt x="6129" y="17382"/>
                </a:cubicBezTo>
                <a:close/>
                <a:moveTo>
                  <a:pt x="6336" y="17382"/>
                </a:moveTo>
                <a:cubicBezTo>
                  <a:pt x="6313" y="17382"/>
                  <a:pt x="6295" y="17412"/>
                  <a:pt x="6295" y="17450"/>
                </a:cubicBezTo>
                <a:cubicBezTo>
                  <a:pt x="6295" y="17488"/>
                  <a:pt x="6313" y="17519"/>
                  <a:pt x="6336" y="17519"/>
                </a:cubicBezTo>
                <a:cubicBezTo>
                  <a:pt x="6359" y="17519"/>
                  <a:pt x="6377" y="17488"/>
                  <a:pt x="6377" y="17450"/>
                </a:cubicBezTo>
                <a:cubicBezTo>
                  <a:pt x="6377" y="17412"/>
                  <a:pt x="6359" y="17382"/>
                  <a:pt x="6336" y="17382"/>
                </a:cubicBezTo>
                <a:close/>
                <a:moveTo>
                  <a:pt x="6551" y="17382"/>
                </a:moveTo>
                <a:cubicBezTo>
                  <a:pt x="6528" y="17382"/>
                  <a:pt x="6510" y="17412"/>
                  <a:pt x="6510" y="17450"/>
                </a:cubicBezTo>
                <a:cubicBezTo>
                  <a:pt x="6510" y="17488"/>
                  <a:pt x="6528" y="17519"/>
                  <a:pt x="6551" y="17519"/>
                </a:cubicBezTo>
                <a:cubicBezTo>
                  <a:pt x="6574" y="17519"/>
                  <a:pt x="6592" y="17488"/>
                  <a:pt x="6592" y="17450"/>
                </a:cubicBezTo>
                <a:cubicBezTo>
                  <a:pt x="6592" y="17412"/>
                  <a:pt x="6574" y="17382"/>
                  <a:pt x="6551" y="17382"/>
                </a:cubicBezTo>
                <a:close/>
                <a:moveTo>
                  <a:pt x="6758" y="17382"/>
                </a:moveTo>
                <a:cubicBezTo>
                  <a:pt x="6736" y="17382"/>
                  <a:pt x="6717" y="17412"/>
                  <a:pt x="6717" y="17450"/>
                </a:cubicBezTo>
                <a:cubicBezTo>
                  <a:pt x="6717" y="17488"/>
                  <a:pt x="6736" y="17519"/>
                  <a:pt x="6758" y="17519"/>
                </a:cubicBezTo>
                <a:cubicBezTo>
                  <a:pt x="6781" y="17519"/>
                  <a:pt x="6799" y="17488"/>
                  <a:pt x="6799" y="17450"/>
                </a:cubicBezTo>
                <a:cubicBezTo>
                  <a:pt x="6799" y="17412"/>
                  <a:pt x="6781" y="17382"/>
                  <a:pt x="6758" y="17382"/>
                </a:cubicBezTo>
                <a:close/>
                <a:moveTo>
                  <a:pt x="6965" y="17382"/>
                </a:moveTo>
                <a:cubicBezTo>
                  <a:pt x="6943" y="17382"/>
                  <a:pt x="6924" y="17412"/>
                  <a:pt x="6924" y="17450"/>
                </a:cubicBezTo>
                <a:cubicBezTo>
                  <a:pt x="6924" y="17488"/>
                  <a:pt x="6943" y="17519"/>
                  <a:pt x="6965" y="17519"/>
                </a:cubicBezTo>
                <a:cubicBezTo>
                  <a:pt x="6988" y="17519"/>
                  <a:pt x="7006" y="17488"/>
                  <a:pt x="7006" y="17450"/>
                </a:cubicBezTo>
                <a:cubicBezTo>
                  <a:pt x="7006" y="17412"/>
                  <a:pt x="6988" y="17382"/>
                  <a:pt x="6965" y="17382"/>
                </a:cubicBezTo>
                <a:close/>
                <a:moveTo>
                  <a:pt x="7170" y="17382"/>
                </a:moveTo>
                <a:cubicBezTo>
                  <a:pt x="7152" y="17390"/>
                  <a:pt x="7139" y="17416"/>
                  <a:pt x="7139" y="17447"/>
                </a:cubicBezTo>
                <a:cubicBezTo>
                  <a:pt x="7139" y="17479"/>
                  <a:pt x="7152" y="17506"/>
                  <a:pt x="7170" y="17513"/>
                </a:cubicBezTo>
                <a:lnTo>
                  <a:pt x="7170" y="17447"/>
                </a:lnTo>
                <a:lnTo>
                  <a:pt x="7170" y="17382"/>
                </a:lnTo>
                <a:close/>
                <a:moveTo>
                  <a:pt x="11165" y="17382"/>
                </a:moveTo>
                <a:cubicBezTo>
                  <a:pt x="11142" y="17382"/>
                  <a:pt x="11124" y="17412"/>
                  <a:pt x="11124" y="17450"/>
                </a:cubicBezTo>
                <a:cubicBezTo>
                  <a:pt x="11124" y="17488"/>
                  <a:pt x="11142" y="17519"/>
                  <a:pt x="11165" y="17519"/>
                </a:cubicBezTo>
                <a:cubicBezTo>
                  <a:pt x="11187" y="17519"/>
                  <a:pt x="11206" y="17488"/>
                  <a:pt x="11206" y="17450"/>
                </a:cubicBezTo>
                <a:cubicBezTo>
                  <a:pt x="11206" y="17412"/>
                  <a:pt x="11187" y="17382"/>
                  <a:pt x="11165" y="17382"/>
                </a:cubicBezTo>
                <a:close/>
                <a:moveTo>
                  <a:pt x="11380" y="17382"/>
                </a:moveTo>
                <a:cubicBezTo>
                  <a:pt x="11357" y="17382"/>
                  <a:pt x="11339" y="17412"/>
                  <a:pt x="11339" y="17450"/>
                </a:cubicBezTo>
                <a:cubicBezTo>
                  <a:pt x="11339" y="17488"/>
                  <a:pt x="11357" y="17519"/>
                  <a:pt x="11380" y="17519"/>
                </a:cubicBezTo>
                <a:cubicBezTo>
                  <a:pt x="11402" y="17519"/>
                  <a:pt x="11421" y="17488"/>
                  <a:pt x="11421" y="17450"/>
                </a:cubicBezTo>
                <a:cubicBezTo>
                  <a:pt x="11421" y="17412"/>
                  <a:pt x="11402" y="17382"/>
                  <a:pt x="11380" y="17382"/>
                </a:cubicBezTo>
                <a:close/>
                <a:moveTo>
                  <a:pt x="11587" y="17382"/>
                </a:moveTo>
                <a:cubicBezTo>
                  <a:pt x="11564" y="17382"/>
                  <a:pt x="11546" y="17412"/>
                  <a:pt x="11546" y="17450"/>
                </a:cubicBezTo>
                <a:cubicBezTo>
                  <a:pt x="11546" y="17488"/>
                  <a:pt x="11564" y="17519"/>
                  <a:pt x="11587" y="17519"/>
                </a:cubicBezTo>
                <a:cubicBezTo>
                  <a:pt x="11610" y="17519"/>
                  <a:pt x="11628" y="17488"/>
                  <a:pt x="11628" y="17450"/>
                </a:cubicBezTo>
                <a:cubicBezTo>
                  <a:pt x="11628" y="17412"/>
                  <a:pt x="11610" y="17382"/>
                  <a:pt x="11587" y="17382"/>
                </a:cubicBezTo>
                <a:close/>
                <a:moveTo>
                  <a:pt x="11794" y="17382"/>
                </a:moveTo>
                <a:cubicBezTo>
                  <a:pt x="11771" y="17382"/>
                  <a:pt x="11753" y="17412"/>
                  <a:pt x="11753" y="17450"/>
                </a:cubicBezTo>
                <a:cubicBezTo>
                  <a:pt x="11753" y="17488"/>
                  <a:pt x="11771" y="17519"/>
                  <a:pt x="11794" y="17519"/>
                </a:cubicBezTo>
                <a:cubicBezTo>
                  <a:pt x="11817" y="17519"/>
                  <a:pt x="11835" y="17488"/>
                  <a:pt x="11835" y="17450"/>
                </a:cubicBezTo>
                <a:cubicBezTo>
                  <a:pt x="11835" y="17412"/>
                  <a:pt x="11817" y="17382"/>
                  <a:pt x="11794" y="17382"/>
                </a:cubicBezTo>
                <a:close/>
                <a:moveTo>
                  <a:pt x="12009" y="17382"/>
                </a:moveTo>
                <a:cubicBezTo>
                  <a:pt x="11986" y="17382"/>
                  <a:pt x="11968" y="17412"/>
                  <a:pt x="11968" y="17450"/>
                </a:cubicBezTo>
                <a:cubicBezTo>
                  <a:pt x="11968" y="17488"/>
                  <a:pt x="11986" y="17519"/>
                  <a:pt x="12009" y="17519"/>
                </a:cubicBezTo>
                <a:cubicBezTo>
                  <a:pt x="12032" y="17519"/>
                  <a:pt x="12050" y="17488"/>
                  <a:pt x="12050" y="17450"/>
                </a:cubicBezTo>
                <a:cubicBezTo>
                  <a:pt x="12050" y="17412"/>
                  <a:pt x="12032" y="17382"/>
                  <a:pt x="12009" y="17382"/>
                </a:cubicBezTo>
                <a:close/>
                <a:moveTo>
                  <a:pt x="17045" y="17382"/>
                </a:moveTo>
                <a:cubicBezTo>
                  <a:pt x="17041" y="17382"/>
                  <a:pt x="17038" y="17383"/>
                  <a:pt x="17035" y="17384"/>
                </a:cubicBezTo>
                <a:cubicBezTo>
                  <a:pt x="17038" y="17407"/>
                  <a:pt x="17042" y="17427"/>
                  <a:pt x="17045" y="17446"/>
                </a:cubicBezTo>
                <a:cubicBezTo>
                  <a:pt x="17045" y="17447"/>
                  <a:pt x="17045" y="17449"/>
                  <a:pt x="17045" y="17450"/>
                </a:cubicBezTo>
                <a:cubicBezTo>
                  <a:pt x="17049" y="17473"/>
                  <a:pt x="17052" y="17495"/>
                  <a:pt x="17055" y="17516"/>
                </a:cubicBezTo>
                <a:cubicBezTo>
                  <a:pt x="17073" y="17508"/>
                  <a:pt x="17086" y="17482"/>
                  <a:pt x="17086" y="17450"/>
                </a:cubicBezTo>
                <a:cubicBezTo>
                  <a:pt x="17086" y="17412"/>
                  <a:pt x="17067" y="17382"/>
                  <a:pt x="17045" y="17382"/>
                </a:cubicBezTo>
                <a:close/>
                <a:moveTo>
                  <a:pt x="17252" y="17382"/>
                </a:moveTo>
                <a:cubicBezTo>
                  <a:pt x="17230" y="17382"/>
                  <a:pt x="17211" y="17412"/>
                  <a:pt x="17211" y="17450"/>
                </a:cubicBezTo>
                <a:cubicBezTo>
                  <a:pt x="17211" y="17488"/>
                  <a:pt x="17230" y="17519"/>
                  <a:pt x="17252" y="17519"/>
                </a:cubicBezTo>
                <a:cubicBezTo>
                  <a:pt x="17275" y="17519"/>
                  <a:pt x="17293" y="17488"/>
                  <a:pt x="17293" y="17450"/>
                </a:cubicBezTo>
                <a:cubicBezTo>
                  <a:pt x="17293" y="17412"/>
                  <a:pt x="17275" y="17382"/>
                  <a:pt x="17252" y="17382"/>
                </a:cubicBezTo>
                <a:close/>
                <a:moveTo>
                  <a:pt x="17467" y="17382"/>
                </a:moveTo>
                <a:cubicBezTo>
                  <a:pt x="17445" y="17382"/>
                  <a:pt x="17426" y="17412"/>
                  <a:pt x="17426" y="17450"/>
                </a:cubicBezTo>
                <a:cubicBezTo>
                  <a:pt x="17426" y="17488"/>
                  <a:pt x="17445" y="17519"/>
                  <a:pt x="17467" y="17519"/>
                </a:cubicBezTo>
                <a:cubicBezTo>
                  <a:pt x="17490" y="17519"/>
                  <a:pt x="17508" y="17488"/>
                  <a:pt x="17508" y="17450"/>
                </a:cubicBezTo>
                <a:cubicBezTo>
                  <a:pt x="17508" y="17412"/>
                  <a:pt x="17490" y="17382"/>
                  <a:pt x="17467" y="17382"/>
                </a:cubicBezTo>
                <a:close/>
                <a:moveTo>
                  <a:pt x="17675" y="17382"/>
                </a:moveTo>
                <a:cubicBezTo>
                  <a:pt x="17652" y="17382"/>
                  <a:pt x="17634" y="17412"/>
                  <a:pt x="17634" y="17450"/>
                </a:cubicBezTo>
                <a:cubicBezTo>
                  <a:pt x="17634" y="17488"/>
                  <a:pt x="17652" y="17519"/>
                  <a:pt x="17675" y="17519"/>
                </a:cubicBezTo>
                <a:cubicBezTo>
                  <a:pt x="17697" y="17519"/>
                  <a:pt x="17716" y="17488"/>
                  <a:pt x="17716" y="17450"/>
                </a:cubicBezTo>
                <a:cubicBezTo>
                  <a:pt x="17716" y="17412"/>
                  <a:pt x="17697" y="17382"/>
                  <a:pt x="17675" y="17382"/>
                </a:cubicBezTo>
                <a:close/>
                <a:moveTo>
                  <a:pt x="17882" y="17382"/>
                </a:moveTo>
                <a:cubicBezTo>
                  <a:pt x="17859" y="17382"/>
                  <a:pt x="17841" y="17412"/>
                  <a:pt x="17841" y="17450"/>
                </a:cubicBezTo>
                <a:cubicBezTo>
                  <a:pt x="17841" y="17488"/>
                  <a:pt x="17859" y="17519"/>
                  <a:pt x="17882" y="17519"/>
                </a:cubicBezTo>
                <a:cubicBezTo>
                  <a:pt x="17904" y="17519"/>
                  <a:pt x="17923" y="17488"/>
                  <a:pt x="17923" y="17450"/>
                </a:cubicBezTo>
                <a:cubicBezTo>
                  <a:pt x="17923" y="17412"/>
                  <a:pt x="17904" y="17382"/>
                  <a:pt x="17882" y="17382"/>
                </a:cubicBezTo>
                <a:close/>
                <a:moveTo>
                  <a:pt x="18097" y="17382"/>
                </a:moveTo>
                <a:cubicBezTo>
                  <a:pt x="18074" y="17382"/>
                  <a:pt x="18056" y="17412"/>
                  <a:pt x="18056" y="17450"/>
                </a:cubicBezTo>
                <a:cubicBezTo>
                  <a:pt x="18056" y="17488"/>
                  <a:pt x="18074" y="17519"/>
                  <a:pt x="18097" y="17519"/>
                </a:cubicBezTo>
                <a:cubicBezTo>
                  <a:pt x="18119" y="17519"/>
                  <a:pt x="18138" y="17488"/>
                  <a:pt x="18138" y="17450"/>
                </a:cubicBezTo>
                <a:cubicBezTo>
                  <a:pt x="18138" y="17412"/>
                  <a:pt x="18119" y="17382"/>
                  <a:pt x="18097" y="17382"/>
                </a:cubicBezTo>
                <a:close/>
                <a:moveTo>
                  <a:pt x="18304" y="17382"/>
                </a:moveTo>
                <a:cubicBezTo>
                  <a:pt x="18281" y="17382"/>
                  <a:pt x="18263" y="17412"/>
                  <a:pt x="18263" y="17450"/>
                </a:cubicBezTo>
                <a:cubicBezTo>
                  <a:pt x="18263" y="17488"/>
                  <a:pt x="18281" y="17519"/>
                  <a:pt x="18304" y="17519"/>
                </a:cubicBezTo>
                <a:cubicBezTo>
                  <a:pt x="18327" y="17519"/>
                  <a:pt x="18345" y="17488"/>
                  <a:pt x="18345" y="17450"/>
                </a:cubicBezTo>
                <a:cubicBezTo>
                  <a:pt x="18345" y="17412"/>
                  <a:pt x="18327" y="17382"/>
                  <a:pt x="18304" y="17382"/>
                </a:cubicBezTo>
                <a:close/>
                <a:moveTo>
                  <a:pt x="18511" y="17382"/>
                </a:moveTo>
                <a:cubicBezTo>
                  <a:pt x="18489" y="17382"/>
                  <a:pt x="18470" y="17412"/>
                  <a:pt x="18470" y="17450"/>
                </a:cubicBezTo>
                <a:cubicBezTo>
                  <a:pt x="18470" y="17488"/>
                  <a:pt x="18489" y="17519"/>
                  <a:pt x="18511" y="17519"/>
                </a:cubicBezTo>
                <a:cubicBezTo>
                  <a:pt x="18534" y="17519"/>
                  <a:pt x="18552" y="17488"/>
                  <a:pt x="18552" y="17450"/>
                </a:cubicBezTo>
                <a:cubicBezTo>
                  <a:pt x="18552" y="17412"/>
                  <a:pt x="18534" y="17382"/>
                  <a:pt x="18511" y="17382"/>
                </a:cubicBezTo>
                <a:close/>
                <a:moveTo>
                  <a:pt x="18726" y="17382"/>
                </a:moveTo>
                <a:cubicBezTo>
                  <a:pt x="18704" y="17382"/>
                  <a:pt x="18685" y="17412"/>
                  <a:pt x="18685" y="17450"/>
                </a:cubicBezTo>
                <a:cubicBezTo>
                  <a:pt x="18685" y="17488"/>
                  <a:pt x="18704" y="17519"/>
                  <a:pt x="18726" y="17519"/>
                </a:cubicBezTo>
                <a:cubicBezTo>
                  <a:pt x="18749" y="17519"/>
                  <a:pt x="18767" y="17488"/>
                  <a:pt x="18767" y="17450"/>
                </a:cubicBezTo>
                <a:cubicBezTo>
                  <a:pt x="18767" y="17412"/>
                  <a:pt x="18749" y="17382"/>
                  <a:pt x="18726" y="17382"/>
                </a:cubicBezTo>
                <a:close/>
                <a:moveTo>
                  <a:pt x="18934" y="17382"/>
                </a:moveTo>
                <a:cubicBezTo>
                  <a:pt x="18911" y="17382"/>
                  <a:pt x="18892" y="17412"/>
                  <a:pt x="18892" y="17450"/>
                </a:cubicBezTo>
                <a:cubicBezTo>
                  <a:pt x="18892" y="17488"/>
                  <a:pt x="18911" y="17519"/>
                  <a:pt x="18934" y="17519"/>
                </a:cubicBezTo>
                <a:cubicBezTo>
                  <a:pt x="18956" y="17519"/>
                  <a:pt x="18975" y="17488"/>
                  <a:pt x="18975" y="17450"/>
                </a:cubicBezTo>
                <a:cubicBezTo>
                  <a:pt x="18975" y="17412"/>
                  <a:pt x="18956" y="17382"/>
                  <a:pt x="18934" y="17382"/>
                </a:cubicBezTo>
                <a:close/>
                <a:moveTo>
                  <a:pt x="19141" y="17382"/>
                </a:moveTo>
                <a:cubicBezTo>
                  <a:pt x="19118" y="17382"/>
                  <a:pt x="19100" y="17412"/>
                  <a:pt x="19100" y="17450"/>
                </a:cubicBezTo>
                <a:cubicBezTo>
                  <a:pt x="19100" y="17488"/>
                  <a:pt x="19118" y="17519"/>
                  <a:pt x="19141" y="17519"/>
                </a:cubicBezTo>
                <a:cubicBezTo>
                  <a:pt x="19163" y="17519"/>
                  <a:pt x="19182" y="17488"/>
                  <a:pt x="19182" y="17450"/>
                </a:cubicBezTo>
                <a:cubicBezTo>
                  <a:pt x="19182" y="17412"/>
                  <a:pt x="19163" y="17382"/>
                  <a:pt x="19141" y="17382"/>
                </a:cubicBezTo>
                <a:close/>
                <a:moveTo>
                  <a:pt x="19356" y="17382"/>
                </a:moveTo>
                <a:cubicBezTo>
                  <a:pt x="19333" y="17382"/>
                  <a:pt x="19315" y="17412"/>
                  <a:pt x="19315" y="17450"/>
                </a:cubicBezTo>
                <a:cubicBezTo>
                  <a:pt x="19315" y="17488"/>
                  <a:pt x="19333" y="17519"/>
                  <a:pt x="19356" y="17519"/>
                </a:cubicBezTo>
                <a:cubicBezTo>
                  <a:pt x="19378" y="17519"/>
                  <a:pt x="19397" y="17488"/>
                  <a:pt x="19397" y="17450"/>
                </a:cubicBezTo>
                <a:cubicBezTo>
                  <a:pt x="19397" y="17412"/>
                  <a:pt x="19378" y="17382"/>
                  <a:pt x="19356" y="17382"/>
                </a:cubicBezTo>
                <a:close/>
                <a:moveTo>
                  <a:pt x="5811" y="17561"/>
                </a:moveTo>
                <a:cubicBezTo>
                  <a:pt x="5803" y="17561"/>
                  <a:pt x="5795" y="17565"/>
                  <a:pt x="5789" y="17571"/>
                </a:cubicBezTo>
                <a:cubicBezTo>
                  <a:pt x="5784" y="17604"/>
                  <a:pt x="5781" y="17639"/>
                  <a:pt x="5781" y="17676"/>
                </a:cubicBezTo>
                <a:cubicBezTo>
                  <a:pt x="5788" y="17689"/>
                  <a:pt x="5799" y="17698"/>
                  <a:pt x="5811" y="17698"/>
                </a:cubicBezTo>
                <a:cubicBezTo>
                  <a:pt x="5833" y="17698"/>
                  <a:pt x="5852" y="17667"/>
                  <a:pt x="5852" y="17629"/>
                </a:cubicBezTo>
                <a:cubicBezTo>
                  <a:pt x="5852" y="17592"/>
                  <a:pt x="5833" y="17561"/>
                  <a:pt x="5811" y="17561"/>
                </a:cubicBezTo>
                <a:close/>
                <a:moveTo>
                  <a:pt x="6021" y="17561"/>
                </a:moveTo>
                <a:cubicBezTo>
                  <a:pt x="5999" y="17561"/>
                  <a:pt x="5980" y="17592"/>
                  <a:pt x="5980" y="17629"/>
                </a:cubicBezTo>
                <a:cubicBezTo>
                  <a:pt x="5980" y="17667"/>
                  <a:pt x="5999" y="17698"/>
                  <a:pt x="6021" y="17698"/>
                </a:cubicBezTo>
                <a:cubicBezTo>
                  <a:pt x="6044" y="17698"/>
                  <a:pt x="6062" y="17667"/>
                  <a:pt x="6062" y="17629"/>
                </a:cubicBezTo>
                <a:cubicBezTo>
                  <a:pt x="6062" y="17592"/>
                  <a:pt x="6044" y="17561"/>
                  <a:pt x="6021" y="17561"/>
                </a:cubicBezTo>
                <a:close/>
                <a:moveTo>
                  <a:pt x="6236" y="17561"/>
                </a:moveTo>
                <a:cubicBezTo>
                  <a:pt x="6214" y="17561"/>
                  <a:pt x="6195" y="17592"/>
                  <a:pt x="6195" y="17629"/>
                </a:cubicBezTo>
                <a:cubicBezTo>
                  <a:pt x="6195" y="17667"/>
                  <a:pt x="6214" y="17698"/>
                  <a:pt x="6236" y="17698"/>
                </a:cubicBezTo>
                <a:cubicBezTo>
                  <a:pt x="6259" y="17698"/>
                  <a:pt x="6277" y="17667"/>
                  <a:pt x="6277" y="17629"/>
                </a:cubicBezTo>
                <a:cubicBezTo>
                  <a:pt x="6277" y="17592"/>
                  <a:pt x="6259" y="17561"/>
                  <a:pt x="6236" y="17561"/>
                </a:cubicBezTo>
                <a:close/>
                <a:moveTo>
                  <a:pt x="6443" y="17561"/>
                </a:moveTo>
                <a:cubicBezTo>
                  <a:pt x="6421" y="17561"/>
                  <a:pt x="6402" y="17592"/>
                  <a:pt x="6402" y="17629"/>
                </a:cubicBezTo>
                <a:cubicBezTo>
                  <a:pt x="6402" y="17667"/>
                  <a:pt x="6421" y="17698"/>
                  <a:pt x="6443" y="17698"/>
                </a:cubicBezTo>
                <a:cubicBezTo>
                  <a:pt x="6466" y="17698"/>
                  <a:pt x="6484" y="17667"/>
                  <a:pt x="6484" y="17629"/>
                </a:cubicBezTo>
                <a:cubicBezTo>
                  <a:pt x="6484" y="17592"/>
                  <a:pt x="6466" y="17561"/>
                  <a:pt x="6443" y="17561"/>
                </a:cubicBezTo>
                <a:close/>
                <a:moveTo>
                  <a:pt x="6651" y="17561"/>
                </a:moveTo>
                <a:cubicBezTo>
                  <a:pt x="6628" y="17561"/>
                  <a:pt x="6610" y="17592"/>
                  <a:pt x="6610" y="17629"/>
                </a:cubicBezTo>
                <a:cubicBezTo>
                  <a:pt x="6610" y="17667"/>
                  <a:pt x="6628" y="17698"/>
                  <a:pt x="6651" y="17698"/>
                </a:cubicBezTo>
                <a:cubicBezTo>
                  <a:pt x="6673" y="17698"/>
                  <a:pt x="6692" y="17667"/>
                  <a:pt x="6692" y="17629"/>
                </a:cubicBezTo>
                <a:cubicBezTo>
                  <a:pt x="6692" y="17592"/>
                  <a:pt x="6673" y="17561"/>
                  <a:pt x="6651" y="17561"/>
                </a:cubicBezTo>
                <a:close/>
                <a:moveTo>
                  <a:pt x="6866" y="17561"/>
                </a:moveTo>
                <a:cubicBezTo>
                  <a:pt x="6843" y="17561"/>
                  <a:pt x="6825" y="17592"/>
                  <a:pt x="6825" y="17629"/>
                </a:cubicBezTo>
                <a:cubicBezTo>
                  <a:pt x="6825" y="17667"/>
                  <a:pt x="6843" y="17698"/>
                  <a:pt x="6866" y="17698"/>
                </a:cubicBezTo>
                <a:cubicBezTo>
                  <a:pt x="6888" y="17698"/>
                  <a:pt x="6907" y="17667"/>
                  <a:pt x="6907" y="17629"/>
                </a:cubicBezTo>
                <a:cubicBezTo>
                  <a:pt x="6907" y="17592"/>
                  <a:pt x="6888" y="17561"/>
                  <a:pt x="6866" y="17561"/>
                </a:cubicBezTo>
                <a:close/>
                <a:moveTo>
                  <a:pt x="7073" y="17561"/>
                </a:moveTo>
                <a:cubicBezTo>
                  <a:pt x="7050" y="17561"/>
                  <a:pt x="7032" y="17592"/>
                  <a:pt x="7032" y="17629"/>
                </a:cubicBezTo>
                <a:cubicBezTo>
                  <a:pt x="7032" y="17667"/>
                  <a:pt x="7050" y="17698"/>
                  <a:pt x="7073" y="17698"/>
                </a:cubicBezTo>
                <a:cubicBezTo>
                  <a:pt x="7081" y="17698"/>
                  <a:pt x="7087" y="17694"/>
                  <a:pt x="7094" y="17688"/>
                </a:cubicBezTo>
                <a:cubicBezTo>
                  <a:pt x="7100" y="17665"/>
                  <a:pt x="7106" y="17643"/>
                  <a:pt x="7113" y="17623"/>
                </a:cubicBezTo>
                <a:cubicBezTo>
                  <a:pt x="7112" y="17588"/>
                  <a:pt x="7094" y="17561"/>
                  <a:pt x="7073" y="17561"/>
                </a:cubicBezTo>
                <a:close/>
                <a:moveTo>
                  <a:pt x="11272" y="17561"/>
                </a:moveTo>
                <a:cubicBezTo>
                  <a:pt x="11249" y="17561"/>
                  <a:pt x="11231" y="17592"/>
                  <a:pt x="11231" y="17629"/>
                </a:cubicBezTo>
                <a:cubicBezTo>
                  <a:pt x="11231" y="17667"/>
                  <a:pt x="11249" y="17698"/>
                  <a:pt x="11272" y="17698"/>
                </a:cubicBezTo>
                <a:cubicBezTo>
                  <a:pt x="11295" y="17698"/>
                  <a:pt x="11313" y="17667"/>
                  <a:pt x="11313" y="17629"/>
                </a:cubicBezTo>
                <a:cubicBezTo>
                  <a:pt x="11313" y="17592"/>
                  <a:pt x="11295" y="17561"/>
                  <a:pt x="11272" y="17561"/>
                </a:cubicBezTo>
                <a:close/>
                <a:moveTo>
                  <a:pt x="11479" y="17561"/>
                </a:moveTo>
                <a:cubicBezTo>
                  <a:pt x="11457" y="17561"/>
                  <a:pt x="11438" y="17592"/>
                  <a:pt x="11438" y="17629"/>
                </a:cubicBezTo>
                <a:cubicBezTo>
                  <a:pt x="11438" y="17667"/>
                  <a:pt x="11457" y="17698"/>
                  <a:pt x="11479" y="17698"/>
                </a:cubicBezTo>
                <a:cubicBezTo>
                  <a:pt x="11502" y="17698"/>
                  <a:pt x="11520" y="17667"/>
                  <a:pt x="11520" y="17629"/>
                </a:cubicBezTo>
                <a:cubicBezTo>
                  <a:pt x="11520" y="17592"/>
                  <a:pt x="11502" y="17561"/>
                  <a:pt x="11479" y="17561"/>
                </a:cubicBezTo>
                <a:close/>
                <a:moveTo>
                  <a:pt x="11694" y="17561"/>
                </a:moveTo>
                <a:cubicBezTo>
                  <a:pt x="11672" y="17561"/>
                  <a:pt x="11653" y="17592"/>
                  <a:pt x="11653" y="17629"/>
                </a:cubicBezTo>
                <a:cubicBezTo>
                  <a:pt x="11653" y="17667"/>
                  <a:pt x="11672" y="17698"/>
                  <a:pt x="11694" y="17698"/>
                </a:cubicBezTo>
                <a:cubicBezTo>
                  <a:pt x="11717" y="17698"/>
                  <a:pt x="11735" y="17667"/>
                  <a:pt x="11735" y="17629"/>
                </a:cubicBezTo>
                <a:cubicBezTo>
                  <a:pt x="11735" y="17592"/>
                  <a:pt x="11717" y="17561"/>
                  <a:pt x="11694" y="17561"/>
                </a:cubicBezTo>
                <a:close/>
                <a:moveTo>
                  <a:pt x="11902" y="17561"/>
                </a:moveTo>
                <a:cubicBezTo>
                  <a:pt x="11879" y="17561"/>
                  <a:pt x="11861" y="17592"/>
                  <a:pt x="11861" y="17629"/>
                </a:cubicBezTo>
                <a:cubicBezTo>
                  <a:pt x="11861" y="17667"/>
                  <a:pt x="11879" y="17698"/>
                  <a:pt x="11902" y="17698"/>
                </a:cubicBezTo>
                <a:cubicBezTo>
                  <a:pt x="11924" y="17698"/>
                  <a:pt x="11943" y="17667"/>
                  <a:pt x="11943" y="17629"/>
                </a:cubicBezTo>
                <a:cubicBezTo>
                  <a:pt x="11943" y="17592"/>
                  <a:pt x="11924" y="17561"/>
                  <a:pt x="11902" y="17561"/>
                </a:cubicBezTo>
                <a:close/>
                <a:moveTo>
                  <a:pt x="17153" y="17561"/>
                </a:moveTo>
                <a:cubicBezTo>
                  <a:pt x="17130" y="17561"/>
                  <a:pt x="17111" y="17592"/>
                  <a:pt x="17111" y="17629"/>
                </a:cubicBezTo>
                <a:cubicBezTo>
                  <a:pt x="17111" y="17667"/>
                  <a:pt x="17130" y="17698"/>
                  <a:pt x="17153" y="17698"/>
                </a:cubicBezTo>
                <a:cubicBezTo>
                  <a:pt x="17175" y="17698"/>
                  <a:pt x="17194" y="17667"/>
                  <a:pt x="17194" y="17629"/>
                </a:cubicBezTo>
                <a:cubicBezTo>
                  <a:pt x="17194" y="17592"/>
                  <a:pt x="17175" y="17561"/>
                  <a:pt x="17153" y="17561"/>
                </a:cubicBezTo>
                <a:close/>
                <a:moveTo>
                  <a:pt x="17360" y="17561"/>
                </a:moveTo>
                <a:cubicBezTo>
                  <a:pt x="17337" y="17561"/>
                  <a:pt x="17319" y="17592"/>
                  <a:pt x="17319" y="17629"/>
                </a:cubicBezTo>
                <a:cubicBezTo>
                  <a:pt x="17319" y="17667"/>
                  <a:pt x="17337" y="17698"/>
                  <a:pt x="17360" y="17698"/>
                </a:cubicBezTo>
                <a:cubicBezTo>
                  <a:pt x="17382" y="17698"/>
                  <a:pt x="17401" y="17667"/>
                  <a:pt x="17401" y="17629"/>
                </a:cubicBezTo>
                <a:cubicBezTo>
                  <a:pt x="17401" y="17592"/>
                  <a:pt x="17382" y="17561"/>
                  <a:pt x="17360" y="17561"/>
                </a:cubicBezTo>
                <a:close/>
                <a:moveTo>
                  <a:pt x="17567" y="17561"/>
                </a:moveTo>
                <a:cubicBezTo>
                  <a:pt x="17544" y="17561"/>
                  <a:pt x="17526" y="17592"/>
                  <a:pt x="17526" y="17629"/>
                </a:cubicBezTo>
                <a:cubicBezTo>
                  <a:pt x="17526" y="17667"/>
                  <a:pt x="17544" y="17698"/>
                  <a:pt x="17567" y="17698"/>
                </a:cubicBezTo>
                <a:cubicBezTo>
                  <a:pt x="17590" y="17698"/>
                  <a:pt x="17608" y="17667"/>
                  <a:pt x="17608" y="17629"/>
                </a:cubicBezTo>
                <a:cubicBezTo>
                  <a:pt x="17608" y="17592"/>
                  <a:pt x="17590" y="17561"/>
                  <a:pt x="17567" y="17561"/>
                </a:cubicBezTo>
                <a:close/>
                <a:moveTo>
                  <a:pt x="17782" y="17561"/>
                </a:moveTo>
                <a:cubicBezTo>
                  <a:pt x="17759" y="17561"/>
                  <a:pt x="17741" y="17592"/>
                  <a:pt x="17741" y="17629"/>
                </a:cubicBezTo>
                <a:cubicBezTo>
                  <a:pt x="17741" y="17667"/>
                  <a:pt x="17759" y="17698"/>
                  <a:pt x="17782" y="17698"/>
                </a:cubicBezTo>
                <a:cubicBezTo>
                  <a:pt x="17805" y="17698"/>
                  <a:pt x="17823" y="17667"/>
                  <a:pt x="17823" y="17629"/>
                </a:cubicBezTo>
                <a:cubicBezTo>
                  <a:pt x="17823" y="17592"/>
                  <a:pt x="17805" y="17561"/>
                  <a:pt x="17782" y="17561"/>
                </a:cubicBezTo>
                <a:close/>
                <a:moveTo>
                  <a:pt x="17989" y="17561"/>
                </a:moveTo>
                <a:cubicBezTo>
                  <a:pt x="17967" y="17561"/>
                  <a:pt x="17948" y="17592"/>
                  <a:pt x="17948" y="17629"/>
                </a:cubicBezTo>
                <a:cubicBezTo>
                  <a:pt x="17948" y="17667"/>
                  <a:pt x="17967" y="17698"/>
                  <a:pt x="17989" y="17698"/>
                </a:cubicBezTo>
                <a:cubicBezTo>
                  <a:pt x="18012" y="17698"/>
                  <a:pt x="18030" y="17667"/>
                  <a:pt x="18030" y="17629"/>
                </a:cubicBezTo>
                <a:cubicBezTo>
                  <a:pt x="18030" y="17592"/>
                  <a:pt x="18012" y="17561"/>
                  <a:pt x="17989" y="17561"/>
                </a:cubicBezTo>
                <a:close/>
                <a:moveTo>
                  <a:pt x="18197" y="17561"/>
                </a:moveTo>
                <a:cubicBezTo>
                  <a:pt x="18174" y="17561"/>
                  <a:pt x="18156" y="17592"/>
                  <a:pt x="18156" y="17629"/>
                </a:cubicBezTo>
                <a:cubicBezTo>
                  <a:pt x="18156" y="17667"/>
                  <a:pt x="18174" y="17698"/>
                  <a:pt x="18197" y="17698"/>
                </a:cubicBezTo>
                <a:cubicBezTo>
                  <a:pt x="18219" y="17698"/>
                  <a:pt x="18238" y="17667"/>
                  <a:pt x="18238" y="17629"/>
                </a:cubicBezTo>
                <a:cubicBezTo>
                  <a:pt x="18238" y="17592"/>
                  <a:pt x="18219" y="17561"/>
                  <a:pt x="18197" y="17561"/>
                </a:cubicBezTo>
                <a:close/>
                <a:moveTo>
                  <a:pt x="18412" y="17561"/>
                </a:moveTo>
                <a:cubicBezTo>
                  <a:pt x="18389" y="17561"/>
                  <a:pt x="18370" y="17592"/>
                  <a:pt x="18370" y="17629"/>
                </a:cubicBezTo>
                <a:cubicBezTo>
                  <a:pt x="18370" y="17667"/>
                  <a:pt x="18389" y="17698"/>
                  <a:pt x="18412" y="17698"/>
                </a:cubicBezTo>
                <a:cubicBezTo>
                  <a:pt x="18434" y="17698"/>
                  <a:pt x="18453" y="17667"/>
                  <a:pt x="18453" y="17629"/>
                </a:cubicBezTo>
                <a:cubicBezTo>
                  <a:pt x="18453" y="17592"/>
                  <a:pt x="18434" y="17561"/>
                  <a:pt x="18412" y="17561"/>
                </a:cubicBezTo>
                <a:close/>
                <a:moveTo>
                  <a:pt x="18619" y="17561"/>
                </a:moveTo>
                <a:cubicBezTo>
                  <a:pt x="18596" y="17561"/>
                  <a:pt x="18578" y="17592"/>
                  <a:pt x="18578" y="17629"/>
                </a:cubicBezTo>
                <a:cubicBezTo>
                  <a:pt x="18578" y="17667"/>
                  <a:pt x="18596" y="17698"/>
                  <a:pt x="18619" y="17698"/>
                </a:cubicBezTo>
                <a:cubicBezTo>
                  <a:pt x="18641" y="17698"/>
                  <a:pt x="18660" y="17667"/>
                  <a:pt x="18660" y="17629"/>
                </a:cubicBezTo>
                <a:cubicBezTo>
                  <a:pt x="18660" y="17592"/>
                  <a:pt x="18641" y="17561"/>
                  <a:pt x="18619" y="17561"/>
                </a:cubicBezTo>
                <a:close/>
                <a:moveTo>
                  <a:pt x="18826" y="17561"/>
                </a:moveTo>
                <a:cubicBezTo>
                  <a:pt x="18803" y="17561"/>
                  <a:pt x="18785" y="17592"/>
                  <a:pt x="18785" y="17629"/>
                </a:cubicBezTo>
                <a:cubicBezTo>
                  <a:pt x="18785" y="17667"/>
                  <a:pt x="18803" y="17698"/>
                  <a:pt x="18826" y="17698"/>
                </a:cubicBezTo>
                <a:cubicBezTo>
                  <a:pt x="18849" y="17698"/>
                  <a:pt x="18867" y="17667"/>
                  <a:pt x="18867" y="17629"/>
                </a:cubicBezTo>
                <a:cubicBezTo>
                  <a:pt x="18867" y="17592"/>
                  <a:pt x="18849" y="17561"/>
                  <a:pt x="18826" y="17561"/>
                </a:cubicBezTo>
                <a:close/>
                <a:moveTo>
                  <a:pt x="19041" y="17561"/>
                </a:moveTo>
                <a:cubicBezTo>
                  <a:pt x="19018" y="17561"/>
                  <a:pt x="19000" y="17592"/>
                  <a:pt x="19000" y="17629"/>
                </a:cubicBezTo>
                <a:cubicBezTo>
                  <a:pt x="19000" y="17667"/>
                  <a:pt x="19018" y="17698"/>
                  <a:pt x="19041" y="17698"/>
                </a:cubicBezTo>
                <a:cubicBezTo>
                  <a:pt x="19064" y="17698"/>
                  <a:pt x="19082" y="17667"/>
                  <a:pt x="19082" y="17629"/>
                </a:cubicBezTo>
                <a:cubicBezTo>
                  <a:pt x="19082" y="17592"/>
                  <a:pt x="19064" y="17561"/>
                  <a:pt x="19041" y="17561"/>
                </a:cubicBezTo>
                <a:close/>
                <a:moveTo>
                  <a:pt x="19248" y="17561"/>
                </a:moveTo>
                <a:cubicBezTo>
                  <a:pt x="19226" y="17561"/>
                  <a:pt x="19207" y="17592"/>
                  <a:pt x="19207" y="17629"/>
                </a:cubicBezTo>
                <a:cubicBezTo>
                  <a:pt x="19207" y="17667"/>
                  <a:pt x="19226" y="17698"/>
                  <a:pt x="19248" y="17698"/>
                </a:cubicBezTo>
                <a:cubicBezTo>
                  <a:pt x="19271" y="17698"/>
                  <a:pt x="19289" y="17667"/>
                  <a:pt x="19289" y="17629"/>
                </a:cubicBezTo>
                <a:cubicBezTo>
                  <a:pt x="19289" y="17592"/>
                  <a:pt x="19271" y="17561"/>
                  <a:pt x="19248" y="17561"/>
                </a:cubicBezTo>
                <a:close/>
                <a:moveTo>
                  <a:pt x="11085" y="17574"/>
                </a:moveTo>
                <a:cubicBezTo>
                  <a:pt x="11091" y="17592"/>
                  <a:pt x="11097" y="17611"/>
                  <a:pt x="11102" y="17630"/>
                </a:cubicBezTo>
                <a:cubicBezTo>
                  <a:pt x="11102" y="17630"/>
                  <a:pt x="11103" y="17630"/>
                  <a:pt x="11103" y="17629"/>
                </a:cubicBezTo>
                <a:cubicBezTo>
                  <a:pt x="11103" y="17606"/>
                  <a:pt x="11096" y="17586"/>
                  <a:pt x="11085" y="17574"/>
                </a:cubicBezTo>
                <a:close/>
                <a:moveTo>
                  <a:pt x="19429" y="17574"/>
                </a:moveTo>
                <a:cubicBezTo>
                  <a:pt x="19420" y="17586"/>
                  <a:pt x="19415" y="17605"/>
                  <a:pt x="19415" y="17626"/>
                </a:cubicBezTo>
                <a:cubicBezTo>
                  <a:pt x="19415" y="17639"/>
                  <a:pt x="19417" y="17651"/>
                  <a:pt x="19421" y="17662"/>
                </a:cubicBezTo>
                <a:cubicBezTo>
                  <a:pt x="19424" y="17635"/>
                  <a:pt x="19427" y="17604"/>
                  <a:pt x="19429" y="17574"/>
                </a:cubicBezTo>
                <a:close/>
                <a:moveTo>
                  <a:pt x="5921" y="17740"/>
                </a:moveTo>
                <a:cubicBezTo>
                  <a:pt x="5899" y="17740"/>
                  <a:pt x="5880" y="17771"/>
                  <a:pt x="5880" y="17809"/>
                </a:cubicBezTo>
                <a:cubicBezTo>
                  <a:pt x="5880" y="17846"/>
                  <a:pt x="5899" y="17877"/>
                  <a:pt x="5921" y="17877"/>
                </a:cubicBezTo>
                <a:cubicBezTo>
                  <a:pt x="5944" y="17877"/>
                  <a:pt x="5962" y="17846"/>
                  <a:pt x="5962" y="17809"/>
                </a:cubicBezTo>
                <a:cubicBezTo>
                  <a:pt x="5962" y="17771"/>
                  <a:pt x="5944" y="17740"/>
                  <a:pt x="5921" y="17740"/>
                </a:cubicBezTo>
                <a:close/>
                <a:moveTo>
                  <a:pt x="6129" y="17740"/>
                </a:moveTo>
                <a:cubicBezTo>
                  <a:pt x="6106" y="17740"/>
                  <a:pt x="6088" y="17771"/>
                  <a:pt x="6088" y="17809"/>
                </a:cubicBezTo>
                <a:cubicBezTo>
                  <a:pt x="6088" y="17846"/>
                  <a:pt x="6106" y="17877"/>
                  <a:pt x="6129" y="17877"/>
                </a:cubicBezTo>
                <a:cubicBezTo>
                  <a:pt x="6151" y="17877"/>
                  <a:pt x="6170" y="17846"/>
                  <a:pt x="6170" y="17809"/>
                </a:cubicBezTo>
                <a:cubicBezTo>
                  <a:pt x="6170" y="17771"/>
                  <a:pt x="6151" y="17740"/>
                  <a:pt x="6129" y="17740"/>
                </a:cubicBezTo>
                <a:close/>
                <a:moveTo>
                  <a:pt x="6336" y="17740"/>
                </a:moveTo>
                <a:cubicBezTo>
                  <a:pt x="6313" y="17740"/>
                  <a:pt x="6295" y="17771"/>
                  <a:pt x="6295" y="17809"/>
                </a:cubicBezTo>
                <a:cubicBezTo>
                  <a:pt x="6295" y="17846"/>
                  <a:pt x="6313" y="17877"/>
                  <a:pt x="6336" y="17877"/>
                </a:cubicBezTo>
                <a:cubicBezTo>
                  <a:pt x="6359" y="17877"/>
                  <a:pt x="6377" y="17846"/>
                  <a:pt x="6377" y="17809"/>
                </a:cubicBezTo>
                <a:cubicBezTo>
                  <a:pt x="6377" y="17771"/>
                  <a:pt x="6359" y="17740"/>
                  <a:pt x="6336" y="17740"/>
                </a:cubicBezTo>
                <a:close/>
                <a:moveTo>
                  <a:pt x="6551" y="17740"/>
                </a:moveTo>
                <a:cubicBezTo>
                  <a:pt x="6528" y="17740"/>
                  <a:pt x="6510" y="17771"/>
                  <a:pt x="6510" y="17809"/>
                </a:cubicBezTo>
                <a:cubicBezTo>
                  <a:pt x="6510" y="17846"/>
                  <a:pt x="6528" y="17877"/>
                  <a:pt x="6551" y="17877"/>
                </a:cubicBezTo>
                <a:cubicBezTo>
                  <a:pt x="6574" y="17877"/>
                  <a:pt x="6592" y="17846"/>
                  <a:pt x="6592" y="17809"/>
                </a:cubicBezTo>
                <a:cubicBezTo>
                  <a:pt x="6592" y="17771"/>
                  <a:pt x="6574" y="17740"/>
                  <a:pt x="6551" y="17740"/>
                </a:cubicBezTo>
                <a:close/>
                <a:moveTo>
                  <a:pt x="6758" y="17740"/>
                </a:moveTo>
                <a:cubicBezTo>
                  <a:pt x="6736" y="17740"/>
                  <a:pt x="6717" y="17771"/>
                  <a:pt x="6717" y="17809"/>
                </a:cubicBezTo>
                <a:cubicBezTo>
                  <a:pt x="6717" y="17846"/>
                  <a:pt x="6736" y="17877"/>
                  <a:pt x="6758" y="17877"/>
                </a:cubicBezTo>
                <a:cubicBezTo>
                  <a:pt x="6781" y="17877"/>
                  <a:pt x="6799" y="17846"/>
                  <a:pt x="6799" y="17809"/>
                </a:cubicBezTo>
                <a:cubicBezTo>
                  <a:pt x="6799" y="17771"/>
                  <a:pt x="6781" y="17740"/>
                  <a:pt x="6758" y="17740"/>
                </a:cubicBezTo>
                <a:close/>
                <a:moveTo>
                  <a:pt x="6965" y="17740"/>
                </a:moveTo>
                <a:cubicBezTo>
                  <a:pt x="6943" y="17740"/>
                  <a:pt x="6924" y="17771"/>
                  <a:pt x="6924" y="17809"/>
                </a:cubicBezTo>
                <a:cubicBezTo>
                  <a:pt x="6924" y="17846"/>
                  <a:pt x="6943" y="17877"/>
                  <a:pt x="6965" y="17877"/>
                </a:cubicBezTo>
                <a:cubicBezTo>
                  <a:pt x="6988" y="17877"/>
                  <a:pt x="7006" y="17846"/>
                  <a:pt x="7006" y="17809"/>
                </a:cubicBezTo>
                <a:cubicBezTo>
                  <a:pt x="7006" y="17771"/>
                  <a:pt x="6988" y="17740"/>
                  <a:pt x="6965" y="17740"/>
                </a:cubicBezTo>
                <a:close/>
                <a:moveTo>
                  <a:pt x="11165" y="17740"/>
                </a:moveTo>
                <a:cubicBezTo>
                  <a:pt x="11155" y="17740"/>
                  <a:pt x="11146" y="17746"/>
                  <a:pt x="11139" y="17757"/>
                </a:cubicBezTo>
                <a:cubicBezTo>
                  <a:pt x="11141" y="17762"/>
                  <a:pt x="11142" y="17768"/>
                  <a:pt x="11144" y="17773"/>
                </a:cubicBezTo>
                <a:cubicBezTo>
                  <a:pt x="11146" y="17781"/>
                  <a:pt x="11151" y="17794"/>
                  <a:pt x="11156" y="17809"/>
                </a:cubicBezTo>
                <a:cubicBezTo>
                  <a:pt x="11159" y="17816"/>
                  <a:pt x="11162" y="17824"/>
                  <a:pt x="11165" y="17832"/>
                </a:cubicBezTo>
                <a:cubicBezTo>
                  <a:pt x="11170" y="17845"/>
                  <a:pt x="11175" y="17858"/>
                  <a:pt x="11180" y="17872"/>
                </a:cubicBezTo>
                <a:cubicBezTo>
                  <a:pt x="11196" y="17862"/>
                  <a:pt x="11206" y="17837"/>
                  <a:pt x="11206" y="17809"/>
                </a:cubicBezTo>
                <a:cubicBezTo>
                  <a:pt x="11206" y="17771"/>
                  <a:pt x="11188" y="17740"/>
                  <a:pt x="11165" y="17740"/>
                </a:cubicBezTo>
                <a:close/>
                <a:moveTo>
                  <a:pt x="11380" y="17740"/>
                </a:moveTo>
                <a:cubicBezTo>
                  <a:pt x="11357" y="17740"/>
                  <a:pt x="11339" y="17771"/>
                  <a:pt x="11339" y="17809"/>
                </a:cubicBezTo>
                <a:cubicBezTo>
                  <a:pt x="11339" y="17846"/>
                  <a:pt x="11357" y="17877"/>
                  <a:pt x="11380" y="17877"/>
                </a:cubicBezTo>
                <a:cubicBezTo>
                  <a:pt x="11402" y="17877"/>
                  <a:pt x="11421" y="17846"/>
                  <a:pt x="11421" y="17809"/>
                </a:cubicBezTo>
                <a:cubicBezTo>
                  <a:pt x="11421" y="17771"/>
                  <a:pt x="11402" y="17740"/>
                  <a:pt x="11380" y="17740"/>
                </a:cubicBezTo>
                <a:close/>
                <a:moveTo>
                  <a:pt x="11587" y="17740"/>
                </a:moveTo>
                <a:cubicBezTo>
                  <a:pt x="11564" y="17740"/>
                  <a:pt x="11546" y="17771"/>
                  <a:pt x="11546" y="17809"/>
                </a:cubicBezTo>
                <a:cubicBezTo>
                  <a:pt x="11546" y="17846"/>
                  <a:pt x="11564" y="17877"/>
                  <a:pt x="11587" y="17877"/>
                </a:cubicBezTo>
                <a:cubicBezTo>
                  <a:pt x="11610" y="17877"/>
                  <a:pt x="11628" y="17846"/>
                  <a:pt x="11628" y="17809"/>
                </a:cubicBezTo>
                <a:cubicBezTo>
                  <a:pt x="11628" y="17771"/>
                  <a:pt x="11610" y="17740"/>
                  <a:pt x="11587" y="17740"/>
                </a:cubicBezTo>
                <a:close/>
                <a:moveTo>
                  <a:pt x="11794" y="17740"/>
                </a:moveTo>
                <a:cubicBezTo>
                  <a:pt x="11771" y="17740"/>
                  <a:pt x="11753" y="17771"/>
                  <a:pt x="11753" y="17809"/>
                </a:cubicBezTo>
                <a:cubicBezTo>
                  <a:pt x="11753" y="17846"/>
                  <a:pt x="11771" y="17877"/>
                  <a:pt x="11794" y="17877"/>
                </a:cubicBezTo>
                <a:cubicBezTo>
                  <a:pt x="11817" y="17877"/>
                  <a:pt x="11835" y="17846"/>
                  <a:pt x="11835" y="17809"/>
                </a:cubicBezTo>
                <a:cubicBezTo>
                  <a:pt x="11835" y="17771"/>
                  <a:pt x="11817" y="17740"/>
                  <a:pt x="11794" y="17740"/>
                </a:cubicBezTo>
                <a:close/>
                <a:moveTo>
                  <a:pt x="17252" y="17740"/>
                </a:moveTo>
                <a:cubicBezTo>
                  <a:pt x="17230" y="17740"/>
                  <a:pt x="17211" y="17771"/>
                  <a:pt x="17211" y="17809"/>
                </a:cubicBezTo>
                <a:cubicBezTo>
                  <a:pt x="17211" y="17846"/>
                  <a:pt x="17230" y="17877"/>
                  <a:pt x="17252" y="17877"/>
                </a:cubicBezTo>
                <a:cubicBezTo>
                  <a:pt x="17275" y="17877"/>
                  <a:pt x="17293" y="17846"/>
                  <a:pt x="17293" y="17809"/>
                </a:cubicBezTo>
                <a:cubicBezTo>
                  <a:pt x="17293" y="17771"/>
                  <a:pt x="17275" y="17740"/>
                  <a:pt x="17252" y="17740"/>
                </a:cubicBezTo>
                <a:close/>
                <a:moveTo>
                  <a:pt x="17467" y="17740"/>
                </a:moveTo>
                <a:cubicBezTo>
                  <a:pt x="17445" y="17740"/>
                  <a:pt x="17426" y="17771"/>
                  <a:pt x="17426" y="17809"/>
                </a:cubicBezTo>
                <a:cubicBezTo>
                  <a:pt x="17426" y="17846"/>
                  <a:pt x="17445" y="17877"/>
                  <a:pt x="17467" y="17877"/>
                </a:cubicBezTo>
                <a:cubicBezTo>
                  <a:pt x="17490" y="17877"/>
                  <a:pt x="17508" y="17846"/>
                  <a:pt x="17508" y="17809"/>
                </a:cubicBezTo>
                <a:cubicBezTo>
                  <a:pt x="17508" y="17771"/>
                  <a:pt x="17490" y="17740"/>
                  <a:pt x="17467" y="17740"/>
                </a:cubicBezTo>
                <a:close/>
                <a:moveTo>
                  <a:pt x="17675" y="17740"/>
                </a:moveTo>
                <a:cubicBezTo>
                  <a:pt x="17652" y="17740"/>
                  <a:pt x="17634" y="17771"/>
                  <a:pt x="17634" y="17809"/>
                </a:cubicBezTo>
                <a:cubicBezTo>
                  <a:pt x="17634" y="17846"/>
                  <a:pt x="17652" y="17877"/>
                  <a:pt x="17675" y="17877"/>
                </a:cubicBezTo>
                <a:cubicBezTo>
                  <a:pt x="17697" y="17877"/>
                  <a:pt x="17716" y="17846"/>
                  <a:pt x="17716" y="17809"/>
                </a:cubicBezTo>
                <a:cubicBezTo>
                  <a:pt x="17716" y="17771"/>
                  <a:pt x="17697" y="17740"/>
                  <a:pt x="17675" y="17740"/>
                </a:cubicBezTo>
                <a:close/>
                <a:moveTo>
                  <a:pt x="17882" y="17740"/>
                </a:moveTo>
                <a:cubicBezTo>
                  <a:pt x="17859" y="17740"/>
                  <a:pt x="17841" y="17771"/>
                  <a:pt x="17841" y="17809"/>
                </a:cubicBezTo>
                <a:cubicBezTo>
                  <a:pt x="17841" y="17846"/>
                  <a:pt x="17859" y="17877"/>
                  <a:pt x="17882" y="17877"/>
                </a:cubicBezTo>
                <a:cubicBezTo>
                  <a:pt x="17904" y="17877"/>
                  <a:pt x="17923" y="17846"/>
                  <a:pt x="17923" y="17809"/>
                </a:cubicBezTo>
                <a:cubicBezTo>
                  <a:pt x="17923" y="17771"/>
                  <a:pt x="17904" y="17740"/>
                  <a:pt x="17882" y="17740"/>
                </a:cubicBezTo>
                <a:close/>
                <a:moveTo>
                  <a:pt x="18097" y="17740"/>
                </a:moveTo>
                <a:cubicBezTo>
                  <a:pt x="18074" y="17740"/>
                  <a:pt x="18056" y="17771"/>
                  <a:pt x="18056" y="17809"/>
                </a:cubicBezTo>
                <a:cubicBezTo>
                  <a:pt x="18056" y="17846"/>
                  <a:pt x="18074" y="17877"/>
                  <a:pt x="18097" y="17877"/>
                </a:cubicBezTo>
                <a:cubicBezTo>
                  <a:pt x="18119" y="17877"/>
                  <a:pt x="18138" y="17846"/>
                  <a:pt x="18138" y="17809"/>
                </a:cubicBezTo>
                <a:cubicBezTo>
                  <a:pt x="18138" y="17771"/>
                  <a:pt x="18119" y="17740"/>
                  <a:pt x="18097" y="17740"/>
                </a:cubicBezTo>
                <a:close/>
                <a:moveTo>
                  <a:pt x="18304" y="17740"/>
                </a:moveTo>
                <a:cubicBezTo>
                  <a:pt x="18281" y="17740"/>
                  <a:pt x="18263" y="17771"/>
                  <a:pt x="18263" y="17809"/>
                </a:cubicBezTo>
                <a:cubicBezTo>
                  <a:pt x="18263" y="17846"/>
                  <a:pt x="18281" y="17877"/>
                  <a:pt x="18304" y="17877"/>
                </a:cubicBezTo>
                <a:cubicBezTo>
                  <a:pt x="18327" y="17877"/>
                  <a:pt x="18345" y="17846"/>
                  <a:pt x="18345" y="17809"/>
                </a:cubicBezTo>
                <a:cubicBezTo>
                  <a:pt x="18345" y="17771"/>
                  <a:pt x="18327" y="17740"/>
                  <a:pt x="18304" y="17740"/>
                </a:cubicBezTo>
                <a:close/>
                <a:moveTo>
                  <a:pt x="18511" y="17740"/>
                </a:moveTo>
                <a:cubicBezTo>
                  <a:pt x="18489" y="17740"/>
                  <a:pt x="18470" y="17771"/>
                  <a:pt x="18470" y="17809"/>
                </a:cubicBezTo>
                <a:cubicBezTo>
                  <a:pt x="18470" y="17846"/>
                  <a:pt x="18489" y="17877"/>
                  <a:pt x="18511" y="17877"/>
                </a:cubicBezTo>
                <a:cubicBezTo>
                  <a:pt x="18534" y="17877"/>
                  <a:pt x="18552" y="17846"/>
                  <a:pt x="18552" y="17809"/>
                </a:cubicBezTo>
                <a:cubicBezTo>
                  <a:pt x="18552" y="17771"/>
                  <a:pt x="18534" y="17740"/>
                  <a:pt x="18511" y="17740"/>
                </a:cubicBezTo>
                <a:close/>
                <a:moveTo>
                  <a:pt x="18726" y="17740"/>
                </a:moveTo>
                <a:cubicBezTo>
                  <a:pt x="18704" y="17740"/>
                  <a:pt x="18685" y="17771"/>
                  <a:pt x="18685" y="17809"/>
                </a:cubicBezTo>
                <a:cubicBezTo>
                  <a:pt x="18685" y="17846"/>
                  <a:pt x="18704" y="17877"/>
                  <a:pt x="18726" y="17877"/>
                </a:cubicBezTo>
                <a:cubicBezTo>
                  <a:pt x="18749" y="17877"/>
                  <a:pt x="18767" y="17846"/>
                  <a:pt x="18767" y="17809"/>
                </a:cubicBezTo>
                <a:cubicBezTo>
                  <a:pt x="18767" y="17771"/>
                  <a:pt x="18749" y="17740"/>
                  <a:pt x="18726" y="17740"/>
                </a:cubicBezTo>
                <a:close/>
                <a:moveTo>
                  <a:pt x="18934" y="17740"/>
                </a:moveTo>
                <a:cubicBezTo>
                  <a:pt x="18911" y="17740"/>
                  <a:pt x="18892" y="17771"/>
                  <a:pt x="18892" y="17809"/>
                </a:cubicBezTo>
                <a:cubicBezTo>
                  <a:pt x="18892" y="17846"/>
                  <a:pt x="18911" y="17877"/>
                  <a:pt x="18934" y="17877"/>
                </a:cubicBezTo>
                <a:cubicBezTo>
                  <a:pt x="18956" y="17877"/>
                  <a:pt x="18975" y="17846"/>
                  <a:pt x="18975" y="17809"/>
                </a:cubicBezTo>
                <a:cubicBezTo>
                  <a:pt x="18975" y="17771"/>
                  <a:pt x="18956" y="17740"/>
                  <a:pt x="18934" y="17740"/>
                </a:cubicBezTo>
                <a:close/>
                <a:moveTo>
                  <a:pt x="19141" y="17740"/>
                </a:moveTo>
                <a:cubicBezTo>
                  <a:pt x="19118" y="17740"/>
                  <a:pt x="19100" y="17771"/>
                  <a:pt x="19100" y="17809"/>
                </a:cubicBezTo>
                <a:cubicBezTo>
                  <a:pt x="19100" y="17846"/>
                  <a:pt x="19118" y="17877"/>
                  <a:pt x="19141" y="17877"/>
                </a:cubicBezTo>
                <a:cubicBezTo>
                  <a:pt x="19163" y="17877"/>
                  <a:pt x="19182" y="17846"/>
                  <a:pt x="19182" y="17809"/>
                </a:cubicBezTo>
                <a:cubicBezTo>
                  <a:pt x="19182" y="17771"/>
                  <a:pt x="19163" y="17740"/>
                  <a:pt x="19141" y="17740"/>
                </a:cubicBezTo>
                <a:close/>
                <a:moveTo>
                  <a:pt x="19356" y="17740"/>
                </a:moveTo>
                <a:cubicBezTo>
                  <a:pt x="19333" y="17740"/>
                  <a:pt x="19315" y="17771"/>
                  <a:pt x="19315" y="17809"/>
                </a:cubicBezTo>
                <a:cubicBezTo>
                  <a:pt x="19315" y="17846"/>
                  <a:pt x="19333" y="17877"/>
                  <a:pt x="19356" y="17877"/>
                </a:cubicBezTo>
                <a:cubicBezTo>
                  <a:pt x="19378" y="17877"/>
                  <a:pt x="19397" y="17846"/>
                  <a:pt x="19397" y="17809"/>
                </a:cubicBezTo>
                <a:cubicBezTo>
                  <a:pt x="19397" y="17771"/>
                  <a:pt x="19378" y="17740"/>
                  <a:pt x="19356" y="17740"/>
                </a:cubicBezTo>
                <a:close/>
                <a:moveTo>
                  <a:pt x="5814" y="17907"/>
                </a:moveTo>
                <a:cubicBezTo>
                  <a:pt x="5792" y="17907"/>
                  <a:pt x="5774" y="17935"/>
                  <a:pt x="5773" y="17970"/>
                </a:cubicBezTo>
                <a:lnTo>
                  <a:pt x="5773" y="17981"/>
                </a:lnTo>
                <a:cubicBezTo>
                  <a:pt x="5775" y="18016"/>
                  <a:pt x="5792" y="18043"/>
                  <a:pt x="5814" y="18043"/>
                </a:cubicBezTo>
                <a:cubicBezTo>
                  <a:pt x="5836" y="18043"/>
                  <a:pt x="5855" y="18013"/>
                  <a:pt x="5855" y="17975"/>
                </a:cubicBezTo>
                <a:cubicBezTo>
                  <a:pt x="5855" y="17937"/>
                  <a:pt x="5836" y="17907"/>
                  <a:pt x="5814" y="17907"/>
                </a:cubicBezTo>
                <a:close/>
                <a:moveTo>
                  <a:pt x="6021" y="17907"/>
                </a:moveTo>
                <a:cubicBezTo>
                  <a:pt x="5999" y="17907"/>
                  <a:pt x="5980" y="17937"/>
                  <a:pt x="5980" y="17975"/>
                </a:cubicBezTo>
                <a:cubicBezTo>
                  <a:pt x="5980" y="18013"/>
                  <a:pt x="5999" y="18043"/>
                  <a:pt x="6021" y="18043"/>
                </a:cubicBezTo>
                <a:cubicBezTo>
                  <a:pt x="6044" y="18043"/>
                  <a:pt x="6062" y="18013"/>
                  <a:pt x="6062" y="17975"/>
                </a:cubicBezTo>
                <a:cubicBezTo>
                  <a:pt x="6062" y="17937"/>
                  <a:pt x="6044" y="17907"/>
                  <a:pt x="6021" y="17907"/>
                </a:cubicBezTo>
                <a:close/>
                <a:moveTo>
                  <a:pt x="6236" y="17907"/>
                </a:moveTo>
                <a:cubicBezTo>
                  <a:pt x="6214" y="17907"/>
                  <a:pt x="6195" y="17937"/>
                  <a:pt x="6195" y="17975"/>
                </a:cubicBezTo>
                <a:cubicBezTo>
                  <a:pt x="6195" y="18013"/>
                  <a:pt x="6214" y="18043"/>
                  <a:pt x="6236" y="18043"/>
                </a:cubicBezTo>
                <a:cubicBezTo>
                  <a:pt x="6259" y="18043"/>
                  <a:pt x="6277" y="18013"/>
                  <a:pt x="6277" y="17975"/>
                </a:cubicBezTo>
                <a:cubicBezTo>
                  <a:pt x="6277" y="17937"/>
                  <a:pt x="6259" y="17907"/>
                  <a:pt x="6236" y="17907"/>
                </a:cubicBezTo>
                <a:close/>
                <a:moveTo>
                  <a:pt x="6443" y="17907"/>
                </a:moveTo>
                <a:cubicBezTo>
                  <a:pt x="6421" y="17907"/>
                  <a:pt x="6402" y="17937"/>
                  <a:pt x="6402" y="17975"/>
                </a:cubicBezTo>
                <a:cubicBezTo>
                  <a:pt x="6402" y="18013"/>
                  <a:pt x="6421" y="18043"/>
                  <a:pt x="6443" y="18043"/>
                </a:cubicBezTo>
                <a:cubicBezTo>
                  <a:pt x="6466" y="18043"/>
                  <a:pt x="6484" y="18013"/>
                  <a:pt x="6484" y="17975"/>
                </a:cubicBezTo>
                <a:cubicBezTo>
                  <a:pt x="6484" y="17937"/>
                  <a:pt x="6466" y="17907"/>
                  <a:pt x="6443" y="17907"/>
                </a:cubicBezTo>
                <a:close/>
                <a:moveTo>
                  <a:pt x="6651" y="17907"/>
                </a:moveTo>
                <a:cubicBezTo>
                  <a:pt x="6628" y="17907"/>
                  <a:pt x="6610" y="17937"/>
                  <a:pt x="6610" y="17975"/>
                </a:cubicBezTo>
                <a:cubicBezTo>
                  <a:pt x="6610" y="18013"/>
                  <a:pt x="6628" y="18043"/>
                  <a:pt x="6651" y="18043"/>
                </a:cubicBezTo>
                <a:cubicBezTo>
                  <a:pt x="6673" y="18043"/>
                  <a:pt x="6692" y="18013"/>
                  <a:pt x="6692" y="17975"/>
                </a:cubicBezTo>
                <a:cubicBezTo>
                  <a:pt x="6692" y="17937"/>
                  <a:pt x="6673" y="17907"/>
                  <a:pt x="6651" y="17907"/>
                </a:cubicBezTo>
                <a:close/>
                <a:moveTo>
                  <a:pt x="6866" y="17907"/>
                </a:moveTo>
                <a:cubicBezTo>
                  <a:pt x="6843" y="17907"/>
                  <a:pt x="6825" y="17937"/>
                  <a:pt x="6825" y="17975"/>
                </a:cubicBezTo>
                <a:cubicBezTo>
                  <a:pt x="6825" y="18013"/>
                  <a:pt x="6843" y="18043"/>
                  <a:pt x="6866" y="18043"/>
                </a:cubicBezTo>
                <a:cubicBezTo>
                  <a:pt x="6888" y="18043"/>
                  <a:pt x="6907" y="18013"/>
                  <a:pt x="6907" y="17975"/>
                </a:cubicBezTo>
                <a:cubicBezTo>
                  <a:pt x="6907" y="17937"/>
                  <a:pt x="6888" y="17907"/>
                  <a:pt x="6866" y="17907"/>
                </a:cubicBezTo>
                <a:close/>
                <a:moveTo>
                  <a:pt x="11272" y="17907"/>
                </a:moveTo>
                <a:cubicBezTo>
                  <a:pt x="11249" y="17907"/>
                  <a:pt x="11231" y="17937"/>
                  <a:pt x="11231" y="17975"/>
                </a:cubicBezTo>
                <a:cubicBezTo>
                  <a:pt x="11231" y="18013"/>
                  <a:pt x="11249" y="18043"/>
                  <a:pt x="11272" y="18043"/>
                </a:cubicBezTo>
                <a:cubicBezTo>
                  <a:pt x="11295" y="18043"/>
                  <a:pt x="11313" y="18013"/>
                  <a:pt x="11313" y="17975"/>
                </a:cubicBezTo>
                <a:cubicBezTo>
                  <a:pt x="11313" y="17937"/>
                  <a:pt x="11295" y="17907"/>
                  <a:pt x="11272" y="17907"/>
                </a:cubicBezTo>
                <a:close/>
                <a:moveTo>
                  <a:pt x="11479" y="17907"/>
                </a:moveTo>
                <a:cubicBezTo>
                  <a:pt x="11457" y="17907"/>
                  <a:pt x="11438" y="17937"/>
                  <a:pt x="11438" y="17975"/>
                </a:cubicBezTo>
                <a:cubicBezTo>
                  <a:pt x="11438" y="18013"/>
                  <a:pt x="11457" y="18043"/>
                  <a:pt x="11479" y="18043"/>
                </a:cubicBezTo>
                <a:cubicBezTo>
                  <a:pt x="11502" y="18043"/>
                  <a:pt x="11520" y="18013"/>
                  <a:pt x="11520" y="17975"/>
                </a:cubicBezTo>
                <a:cubicBezTo>
                  <a:pt x="11520" y="17937"/>
                  <a:pt x="11502" y="17907"/>
                  <a:pt x="11479" y="17907"/>
                </a:cubicBezTo>
                <a:close/>
                <a:moveTo>
                  <a:pt x="11694" y="17907"/>
                </a:moveTo>
                <a:cubicBezTo>
                  <a:pt x="11672" y="17907"/>
                  <a:pt x="11653" y="17937"/>
                  <a:pt x="11653" y="17975"/>
                </a:cubicBezTo>
                <a:cubicBezTo>
                  <a:pt x="11653" y="18013"/>
                  <a:pt x="11672" y="18043"/>
                  <a:pt x="11694" y="18043"/>
                </a:cubicBezTo>
                <a:cubicBezTo>
                  <a:pt x="11717" y="18043"/>
                  <a:pt x="11735" y="18013"/>
                  <a:pt x="11735" y="17975"/>
                </a:cubicBezTo>
                <a:cubicBezTo>
                  <a:pt x="11735" y="17937"/>
                  <a:pt x="11717" y="17907"/>
                  <a:pt x="11694" y="17907"/>
                </a:cubicBezTo>
                <a:close/>
                <a:moveTo>
                  <a:pt x="11902" y="17907"/>
                </a:moveTo>
                <a:cubicBezTo>
                  <a:pt x="11879" y="17907"/>
                  <a:pt x="11861" y="17937"/>
                  <a:pt x="11861" y="17975"/>
                </a:cubicBezTo>
                <a:cubicBezTo>
                  <a:pt x="11861" y="17990"/>
                  <a:pt x="11864" y="18004"/>
                  <a:pt x="11869" y="18015"/>
                </a:cubicBezTo>
                <a:cubicBezTo>
                  <a:pt x="11881" y="17981"/>
                  <a:pt x="11893" y="17945"/>
                  <a:pt x="11907" y="17907"/>
                </a:cubicBezTo>
                <a:cubicBezTo>
                  <a:pt x="11905" y="17907"/>
                  <a:pt x="11903" y="17907"/>
                  <a:pt x="11902" y="17907"/>
                </a:cubicBezTo>
                <a:close/>
                <a:moveTo>
                  <a:pt x="17146" y="17907"/>
                </a:moveTo>
                <a:cubicBezTo>
                  <a:pt x="17136" y="17907"/>
                  <a:pt x="17126" y="17913"/>
                  <a:pt x="17119" y="17924"/>
                </a:cubicBezTo>
                <a:cubicBezTo>
                  <a:pt x="17125" y="17956"/>
                  <a:pt x="17129" y="17994"/>
                  <a:pt x="17129" y="18037"/>
                </a:cubicBezTo>
                <a:cubicBezTo>
                  <a:pt x="17135" y="18041"/>
                  <a:pt x="17140" y="18043"/>
                  <a:pt x="17146" y="18043"/>
                </a:cubicBezTo>
                <a:cubicBezTo>
                  <a:pt x="17169" y="18043"/>
                  <a:pt x="17187" y="18013"/>
                  <a:pt x="17187" y="17975"/>
                </a:cubicBezTo>
                <a:cubicBezTo>
                  <a:pt x="17187" y="17937"/>
                  <a:pt x="17169" y="17907"/>
                  <a:pt x="17146" y="17907"/>
                </a:cubicBezTo>
                <a:close/>
                <a:moveTo>
                  <a:pt x="17360" y="17907"/>
                </a:moveTo>
                <a:cubicBezTo>
                  <a:pt x="17337" y="17907"/>
                  <a:pt x="17319" y="17937"/>
                  <a:pt x="17319" y="17975"/>
                </a:cubicBezTo>
                <a:cubicBezTo>
                  <a:pt x="17319" y="18013"/>
                  <a:pt x="17337" y="18043"/>
                  <a:pt x="17360" y="18043"/>
                </a:cubicBezTo>
                <a:cubicBezTo>
                  <a:pt x="17382" y="18043"/>
                  <a:pt x="17401" y="18013"/>
                  <a:pt x="17401" y="17975"/>
                </a:cubicBezTo>
                <a:cubicBezTo>
                  <a:pt x="17401" y="17937"/>
                  <a:pt x="17382" y="17907"/>
                  <a:pt x="17360" y="17907"/>
                </a:cubicBezTo>
                <a:close/>
                <a:moveTo>
                  <a:pt x="17567" y="17907"/>
                </a:moveTo>
                <a:cubicBezTo>
                  <a:pt x="17544" y="17907"/>
                  <a:pt x="17526" y="17937"/>
                  <a:pt x="17526" y="17975"/>
                </a:cubicBezTo>
                <a:cubicBezTo>
                  <a:pt x="17526" y="18013"/>
                  <a:pt x="17544" y="18043"/>
                  <a:pt x="17567" y="18043"/>
                </a:cubicBezTo>
                <a:cubicBezTo>
                  <a:pt x="17590" y="18043"/>
                  <a:pt x="17608" y="18013"/>
                  <a:pt x="17608" y="17975"/>
                </a:cubicBezTo>
                <a:cubicBezTo>
                  <a:pt x="17608" y="17937"/>
                  <a:pt x="17590" y="17907"/>
                  <a:pt x="17567" y="17907"/>
                </a:cubicBezTo>
                <a:close/>
                <a:moveTo>
                  <a:pt x="17782" y="17907"/>
                </a:moveTo>
                <a:cubicBezTo>
                  <a:pt x="17759" y="17907"/>
                  <a:pt x="17741" y="17937"/>
                  <a:pt x="17741" y="17975"/>
                </a:cubicBezTo>
                <a:cubicBezTo>
                  <a:pt x="17741" y="18004"/>
                  <a:pt x="17752" y="18028"/>
                  <a:pt x="17767" y="18038"/>
                </a:cubicBezTo>
                <a:cubicBezTo>
                  <a:pt x="17780" y="18035"/>
                  <a:pt x="17793" y="18033"/>
                  <a:pt x="17807" y="18029"/>
                </a:cubicBezTo>
                <a:cubicBezTo>
                  <a:pt x="17817" y="18017"/>
                  <a:pt x="17823" y="17997"/>
                  <a:pt x="17823" y="17975"/>
                </a:cubicBezTo>
                <a:cubicBezTo>
                  <a:pt x="17823" y="17937"/>
                  <a:pt x="17805" y="17907"/>
                  <a:pt x="17782" y="17907"/>
                </a:cubicBezTo>
                <a:close/>
                <a:moveTo>
                  <a:pt x="18200" y="17907"/>
                </a:moveTo>
                <a:cubicBezTo>
                  <a:pt x="18184" y="17907"/>
                  <a:pt x="18170" y="17922"/>
                  <a:pt x="18163" y="17944"/>
                </a:cubicBezTo>
                <a:cubicBezTo>
                  <a:pt x="18193" y="17961"/>
                  <a:pt x="18218" y="17983"/>
                  <a:pt x="18235" y="18010"/>
                </a:cubicBezTo>
                <a:cubicBezTo>
                  <a:pt x="18238" y="18000"/>
                  <a:pt x="18241" y="17988"/>
                  <a:pt x="18241" y="17975"/>
                </a:cubicBezTo>
                <a:cubicBezTo>
                  <a:pt x="18241" y="17937"/>
                  <a:pt x="18222" y="17907"/>
                  <a:pt x="18200" y="17907"/>
                </a:cubicBezTo>
                <a:close/>
                <a:moveTo>
                  <a:pt x="18412" y="17907"/>
                </a:moveTo>
                <a:cubicBezTo>
                  <a:pt x="18389" y="17907"/>
                  <a:pt x="18370" y="17937"/>
                  <a:pt x="18370" y="17975"/>
                </a:cubicBezTo>
                <a:cubicBezTo>
                  <a:pt x="18370" y="18013"/>
                  <a:pt x="18389" y="18043"/>
                  <a:pt x="18412" y="18043"/>
                </a:cubicBezTo>
                <a:cubicBezTo>
                  <a:pt x="18434" y="18043"/>
                  <a:pt x="18453" y="18013"/>
                  <a:pt x="18453" y="17975"/>
                </a:cubicBezTo>
                <a:cubicBezTo>
                  <a:pt x="18453" y="17937"/>
                  <a:pt x="18434" y="17907"/>
                  <a:pt x="18412" y="17907"/>
                </a:cubicBezTo>
                <a:close/>
                <a:moveTo>
                  <a:pt x="18619" y="17907"/>
                </a:moveTo>
                <a:cubicBezTo>
                  <a:pt x="18596" y="17907"/>
                  <a:pt x="18578" y="17937"/>
                  <a:pt x="18578" y="17975"/>
                </a:cubicBezTo>
                <a:cubicBezTo>
                  <a:pt x="18578" y="18013"/>
                  <a:pt x="18596" y="18043"/>
                  <a:pt x="18619" y="18043"/>
                </a:cubicBezTo>
                <a:cubicBezTo>
                  <a:pt x="18641" y="18043"/>
                  <a:pt x="18660" y="18013"/>
                  <a:pt x="18660" y="17975"/>
                </a:cubicBezTo>
                <a:cubicBezTo>
                  <a:pt x="18660" y="17937"/>
                  <a:pt x="18641" y="17907"/>
                  <a:pt x="18619" y="17907"/>
                </a:cubicBezTo>
                <a:close/>
                <a:moveTo>
                  <a:pt x="18826" y="17907"/>
                </a:moveTo>
                <a:cubicBezTo>
                  <a:pt x="18803" y="17907"/>
                  <a:pt x="18785" y="17937"/>
                  <a:pt x="18785" y="17975"/>
                </a:cubicBezTo>
                <a:cubicBezTo>
                  <a:pt x="18785" y="18013"/>
                  <a:pt x="18803" y="18043"/>
                  <a:pt x="18826" y="18043"/>
                </a:cubicBezTo>
                <a:cubicBezTo>
                  <a:pt x="18849" y="18043"/>
                  <a:pt x="18867" y="18013"/>
                  <a:pt x="18867" y="17975"/>
                </a:cubicBezTo>
                <a:cubicBezTo>
                  <a:pt x="18867" y="17937"/>
                  <a:pt x="18849" y="17907"/>
                  <a:pt x="18826" y="17907"/>
                </a:cubicBezTo>
                <a:close/>
                <a:moveTo>
                  <a:pt x="19041" y="17907"/>
                </a:moveTo>
                <a:cubicBezTo>
                  <a:pt x="19018" y="17907"/>
                  <a:pt x="19000" y="17937"/>
                  <a:pt x="19000" y="17975"/>
                </a:cubicBezTo>
                <a:cubicBezTo>
                  <a:pt x="19000" y="18013"/>
                  <a:pt x="19018" y="18043"/>
                  <a:pt x="19041" y="18043"/>
                </a:cubicBezTo>
                <a:cubicBezTo>
                  <a:pt x="19064" y="18043"/>
                  <a:pt x="19082" y="18013"/>
                  <a:pt x="19082" y="17975"/>
                </a:cubicBezTo>
                <a:cubicBezTo>
                  <a:pt x="19082" y="17937"/>
                  <a:pt x="19064" y="17907"/>
                  <a:pt x="19041" y="17907"/>
                </a:cubicBezTo>
                <a:close/>
                <a:moveTo>
                  <a:pt x="19248" y="17907"/>
                </a:moveTo>
                <a:cubicBezTo>
                  <a:pt x="19226" y="17907"/>
                  <a:pt x="19207" y="17937"/>
                  <a:pt x="19207" y="17975"/>
                </a:cubicBezTo>
                <a:cubicBezTo>
                  <a:pt x="19207" y="18013"/>
                  <a:pt x="19226" y="18043"/>
                  <a:pt x="19248" y="18043"/>
                </a:cubicBezTo>
                <a:cubicBezTo>
                  <a:pt x="19271" y="18043"/>
                  <a:pt x="19289" y="18013"/>
                  <a:pt x="19289" y="17975"/>
                </a:cubicBezTo>
                <a:cubicBezTo>
                  <a:pt x="19289" y="17937"/>
                  <a:pt x="19271" y="17907"/>
                  <a:pt x="19248" y="17907"/>
                </a:cubicBezTo>
                <a:close/>
                <a:moveTo>
                  <a:pt x="5921" y="18086"/>
                </a:moveTo>
                <a:cubicBezTo>
                  <a:pt x="5899" y="18086"/>
                  <a:pt x="5880" y="18116"/>
                  <a:pt x="5880" y="18154"/>
                </a:cubicBezTo>
                <a:cubicBezTo>
                  <a:pt x="5880" y="18192"/>
                  <a:pt x="5899" y="18223"/>
                  <a:pt x="5921" y="18223"/>
                </a:cubicBezTo>
                <a:cubicBezTo>
                  <a:pt x="5944" y="18223"/>
                  <a:pt x="5962" y="18192"/>
                  <a:pt x="5962" y="18154"/>
                </a:cubicBezTo>
                <a:cubicBezTo>
                  <a:pt x="5962" y="18116"/>
                  <a:pt x="5944" y="18086"/>
                  <a:pt x="5921" y="18086"/>
                </a:cubicBezTo>
                <a:close/>
                <a:moveTo>
                  <a:pt x="6129" y="18086"/>
                </a:moveTo>
                <a:cubicBezTo>
                  <a:pt x="6106" y="18086"/>
                  <a:pt x="6088" y="18116"/>
                  <a:pt x="6088" y="18154"/>
                </a:cubicBezTo>
                <a:cubicBezTo>
                  <a:pt x="6088" y="18192"/>
                  <a:pt x="6106" y="18223"/>
                  <a:pt x="6129" y="18223"/>
                </a:cubicBezTo>
                <a:cubicBezTo>
                  <a:pt x="6151" y="18223"/>
                  <a:pt x="6170" y="18192"/>
                  <a:pt x="6170" y="18154"/>
                </a:cubicBezTo>
                <a:cubicBezTo>
                  <a:pt x="6170" y="18116"/>
                  <a:pt x="6151" y="18086"/>
                  <a:pt x="6129" y="18086"/>
                </a:cubicBezTo>
                <a:close/>
                <a:moveTo>
                  <a:pt x="6336" y="18086"/>
                </a:moveTo>
                <a:cubicBezTo>
                  <a:pt x="6313" y="18086"/>
                  <a:pt x="6295" y="18116"/>
                  <a:pt x="6295" y="18154"/>
                </a:cubicBezTo>
                <a:cubicBezTo>
                  <a:pt x="6295" y="18192"/>
                  <a:pt x="6313" y="18223"/>
                  <a:pt x="6336" y="18223"/>
                </a:cubicBezTo>
                <a:cubicBezTo>
                  <a:pt x="6359" y="18223"/>
                  <a:pt x="6377" y="18192"/>
                  <a:pt x="6377" y="18154"/>
                </a:cubicBezTo>
                <a:cubicBezTo>
                  <a:pt x="6377" y="18116"/>
                  <a:pt x="6359" y="18086"/>
                  <a:pt x="6336" y="18086"/>
                </a:cubicBezTo>
                <a:close/>
                <a:moveTo>
                  <a:pt x="6551" y="18086"/>
                </a:moveTo>
                <a:cubicBezTo>
                  <a:pt x="6528" y="18086"/>
                  <a:pt x="6510" y="18116"/>
                  <a:pt x="6510" y="18154"/>
                </a:cubicBezTo>
                <a:cubicBezTo>
                  <a:pt x="6510" y="18192"/>
                  <a:pt x="6528" y="18223"/>
                  <a:pt x="6551" y="18223"/>
                </a:cubicBezTo>
                <a:cubicBezTo>
                  <a:pt x="6574" y="18223"/>
                  <a:pt x="6592" y="18192"/>
                  <a:pt x="6592" y="18154"/>
                </a:cubicBezTo>
                <a:cubicBezTo>
                  <a:pt x="6592" y="18116"/>
                  <a:pt x="6574" y="18086"/>
                  <a:pt x="6551" y="18086"/>
                </a:cubicBezTo>
                <a:close/>
                <a:moveTo>
                  <a:pt x="6758" y="18086"/>
                </a:moveTo>
                <a:cubicBezTo>
                  <a:pt x="6736" y="18086"/>
                  <a:pt x="6717" y="18116"/>
                  <a:pt x="6717" y="18154"/>
                </a:cubicBezTo>
                <a:cubicBezTo>
                  <a:pt x="6717" y="18192"/>
                  <a:pt x="6736" y="18223"/>
                  <a:pt x="6758" y="18223"/>
                </a:cubicBezTo>
                <a:cubicBezTo>
                  <a:pt x="6781" y="18223"/>
                  <a:pt x="6799" y="18192"/>
                  <a:pt x="6799" y="18154"/>
                </a:cubicBezTo>
                <a:cubicBezTo>
                  <a:pt x="6799" y="18116"/>
                  <a:pt x="6781" y="18086"/>
                  <a:pt x="6758" y="18086"/>
                </a:cubicBezTo>
                <a:close/>
                <a:moveTo>
                  <a:pt x="11380" y="18086"/>
                </a:moveTo>
                <a:cubicBezTo>
                  <a:pt x="11357" y="18086"/>
                  <a:pt x="11339" y="18116"/>
                  <a:pt x="11339" y="18154"/>
                </a:cubicBezTo>
                <a:cubicBezTo>
                  <a:pt x="11339" y="18192"/>
                  <a:pt x="11357" y="18223"/>
                  <a:pt x="11380" y="18223"/>
                </a:cubicBezTo>
                <a:cubicBezTo>
                  <a:pt x="11402" y="18223"/>
                  <a:pt x="11421" y="18192"/>
                  <a:pt x="11421" y="18154"/>
                </a:cubicBezTo>
                <a:cubicBezTo>
                  <a:pt x="11421" y="18116"/>
                  <a:pt x="11402" y="18086"/>
                  <a:pt x="11380" y="18086"/>
                </a:cubicBezTo>
                <a:close/>
                <a:moveTo>
                  <a:pt x="11587" y="18086"/>
                </a:moveTo>
                <a:cubicBezTo>
                  <a:pt x="11564" y="18086"/>
                  <a:pt x="11546" y="18116"/>
                  <a:pt x="11546" y="18154"/>
                </a:cubicBezTo>
                <a:cubicBezTo>
                  <a:pt x="11546" y="18192"/>
                  <a:pt x="11564" y="18223"/>
                  <a:pt x="11587" y="18223"/>
                </a:cubicBezTo>
                <a:cubicBezTo>
                  <a:pt x="11610" y="18223"/>
                  <a:pt x="11628" y="18192"/>
                  <a:pt x="11628" y="18154"/>
                </a:cubicBezTo>
                <a:cubicBezTo>
                  <a:pt x="11628" y="18116"/>
                  <a:pt x="11610" y="18086"/>
                  <a:pt x="11587" y="18086"/>
                </a:cubicBezTo>
                <a:close/>
                <a:moveTo>
                  <a:pt x="11794" y="18086"/>
                </a:moveTo>
                <a:cubicBezTo>
                  <a:pt x="11771" y="18086"/>
                  <a:pt x="11753" y="18116"/>
                  <a:pt x="11753" y="18154"/>
                </a:cubicBezTo>
                <a:cubicBezTo>
                  <a:pt x="11753" y="18171"/>
                  <a:pt x="11757" y="18187"/>
                  <a:pt x="11763" y="18199"/>
                </a:cubicBezTo>
                <a:cubicBezTo>
                  <a:pt x="11775" y="18187"/>
                  <a:pt x="11785" y="18175"/>
                  <a:pt x="11794" y="18162"/>
                </a:cubicBezTo>
                <a:cubicBezTo>
                  <a:pt x="11796" y="18160"/>
                  <a:pt x="11798" y="18157"/>
                  <a:pt x="11800" y="18154"/>
                </a:cubicBezTo>
                <a:cubicBezTo>
                  <a:pt x="11809" y="18140"/>
                  <a:pt x="11818" y="18126"/>
                  <a:pt x="11826" y="18111"/>
                </a:cubicBezTo>
                <a:cubicBezTo>
                  <a:pt x="11818" y="18096"/>
                  <a:pt x="11807" y="18086"/>
                  <a:pt x="11794" y="18086"/>
                </a:cubicBezTo>
                <a:close/>
                <a:moveTo>
                  <a:pt x="17252" y="18086"/>
                </a:moveTo>
                <a:cubicBezTo>
                  <a:pt x="17230" y="18086"/>
                  <a:pt x="17211" y="18116"/>
                  <a:pt x="17211" y="18154"/>
                </a:cubicBezTo>
                <a:cubicBezTo>
                  <a:pt x="17211" y="18192"/>
                  <a:pt x="17230" y="18223"/>
                  <a:pt x="17252" y="18223"/>
                </a:cubicBezTo>
                <a:cubicBezTo>
                  <a:pt x="17275" y="18223"/>
                  <a:pt x="17293" y="18192"/>
                  <a:pt x="17293" y="18154"/>
                </a:cubicBezTo>
                <a:cubicBezTo>
                  <a:pt x="17293" y="18116"/>
                  <a:pt x="17275" y="18086"/>
                  <a:pt x="17252" y="18086"/>
                </a:cubicBezTo>
                <a:close/>
                <a:moveTo>
                  <a:pt x="17467" y="18086"/>
                </a:moveTo>
                <a:cubicBezTo>
                  <a:pt x="17445" y="18086"/>
                  <a:pt x="17426" y="18116"/>
                  <a:pt x="17426" y="18154"/>
                </a:cubicBezTo>
                <a:cubicBezTo>
                  <a:pt x="17426" y="18192"/>
                  <a:pt x="17445" y="18223"/>
                  <a:pt x="17467" y="18223"/>
                </a:cubicBezTo>
                <a:cubicBezTo>
                  <a:pt x="17490" y="18223"/>
                  <a:pt x="17508" y="18192"/>
                  <a:pt x="17508" y="18154"/>
                </a:cubicBezTo>
                <a:cubicBezTo>
                  <a:pt x="17508" y="18116"/>
                  <a:pt x="17490" y="18086"/>
                  <a:pt x="17467" y="18086"/>
                </a:cubicBezTo>
                <a:close/>
                <a:moveTo>
                  <a:pt x="18306" y="18086"/>
                </a:moveTo>
                <a:cubicBezTo>
                  <a:pt x="18291" y="18086"/>
                  <a:pt x="18278" y="18100"/>
                  <a:pt x="18271" y="18121"/>
                </a:cubicBezTo>
                <a:cubicBezTo>
                  <a:pt x="18274" y="18131"/>
                  <a:pt x="18277" y="18143"/>
                  <a:pt x="18280" y="18154"/>
                </a:cubicBezTo>
                <a:cubicBezTo>
                  <a:pt x="18286" y="18177"/>
                  <a:pt x="18292" y="18200"/>
                  <a:pt x="18298" y="18221"/>
                </a:cubicBezTo>
                <a:cubicBezTo>
                  <a:pt x="18301" y="18222"/>
                  <a:pt x="18303" y="18223"/>
                  <a:pt x="18306" y="18223"/>
                </a:cubicBezTo>
                <a:cubicBezTo>
                  <a:pt x="18329" y="18223"/>
                  <a:pt x="18347" y="18192"/>
                  <a:pt x="18347" y="18154"/>
                </a:cubicBezTo>
                <a:cubicBezTo>
                  <a:pt x="18347" y="18116"/>
                  <a:pt x="18329" y="18086"/>
                  <a:pt x="18306" y="18086"/>
                </a:cubicBezTo>
                <a:close/>
                <a:moveTo>
                  <a:pt x="18511" y="18086"/>
                </a:moveTo>
                <a:cubicBezTo>
                  <a:pt x="18493" y="18086"/>
                  <a:pt x="18478" y="18104"/>
                  <a:pt x="18472" y="18129"/>
                </a:cubicBezTo>
                <a:cubicBezTo>
                  <a:pt x="18472" y="18137"/>
                  <a:pt x="18472" y="18145"/>
                  <a:pt x="18471" y="18154"/>
                </a:cubicBezTo>
                <a:cubicBezTo>
                  <a:pt x="18471" y="18158"/>
                  <a:pt x="18471" y="18162"/>
                  <a:pt x="18470" y="18167"/>
                </a:cubicBezTo>
                <a:cubicBezTo>
                  <a:pt x="18474" y="18198"/>
                  <a:pt x="18491" y="18223"/>
                  <a:pt x="18511" y="18223"/>
                </a:cubicBezTo>
                <a:cubicBezTo>
                  <a:pt x="18533" y="18223"/>
                  <a:pt x="18552" y="18192"/>
                  <a:pt x="18552" y="18154"/>
                </a:cubicBezTo>
                <a:cubicBezTo>
                  <a:pt x="18552" y="18116"/>
                  <a:pt x="18533" y="18086"/>
                  <a:pt x="18511" y="18086"/>
                </a:cubicBezTo>
                <a:close/>
                <a:moveTo>
                  <a:pt x="18726" y="18086"/>
                </a:moveTo>
                <a:cubicBezTo>
                  <a:pt x="18704" y="18086"/>
                  <a:pt x="18685" y="18116"/>
                  <a:pt x="18685" y="18154"/>
                </a:cubicBezTo>
                <a:cubicBezTo>
                  <a:pt x="18685" y="18192"/>
                  <a:pt x="18704" y="18223"/>
                  <a:pt x="18726" y="18223"/>
                </a:cubicBezTo>
                <a:cubicBezTo>
                  <a:pt x="18749" y="18223"/>
                  <a:pt x="18767" y="18192"/>
                  <a:pt x="18767" y="18154"/>
                </a:cubicBezTo>
                <a:cubicBezTo>
                  <a:pt x="18767" y="18116"/>
                  <a:pt x="18749" y="18086"/>
                  <a:pt x="18726" y="18086"/>
                </a:cubicBezTo>
                <a:close/>
                <a:moveTo>
                  <a:pt x="18934" y="18086"/>
                </a:moveTo>
                <a:cubicBezTo>
                  <a:pt x="18911" y="18086"/>
                  <a:pt x="18892" y="18116"/>
                  <a:pt x="18892" y="18154"/>
                </a:cubicBezTo>
                <a:cubicBezTo>
                  <a:pt x="18892" y="18192"/>
                  <a:pt x="18911" y="18223"/>
                  <a:pt x="18934" y="18223"/>
                </a:cubicBezTo>
                <a:cubicBezTo>
                  <a:pt x="18956" y="18223"/>
                  <a:pt x="18975" y="18192"/>
                  <a:pt x="18975" y="18154"/>
                </a:cubicBezTo>
                <a:cubicBezTo>
                  <a:pt x="18975" y="18116"/>
                  <a:pt x="18956" y="18086"/>
                  <a:pt x="18934" y="18086"/>
                </a:cubicBezTo>
                <a:close/>
                <a:moveTo>
                  <a:pt x="19141" y="18086"/>
                </a:moveTo>
                <a:cubicBezTo>
                  <a:pt x="19118" y="18086"/>
                  <a:pt x="19100" y="18116"/>
                  <a:pt x="19100" y="18154"/>
                </a:cubicBezTo>
                <a:cubicBezTo>
                  <a:pt x="19100" y="18192"/>
                  <a:pt x="19118" y="18223"/>
                  <a:pt x="19141" y="18223"/>
                </a:cubicBezTo>
                <a:cubicBezTo>
                  <a:pt x="19163" y="18223"/>
                  <a:pt x="19182" y="18192"/>
                  <a:pt x="19182" y="18154"/>
                </a:cubicBezTo>
                <a:cubicBezTo>
                  <a:pt x="19182" y="18116"/>
                  <a:pt x="19163" y="18086"/>
                  <a:pt x="19141" y="18086"/>
                </a:cubicBezTo>
                <a:close/>
                <a:moveTo>
                  <a:pt x="19339" y="18086"/>
                </a:moveTo>
                <a:cubicBezTo>
                  <a:pt x="19325" y="18097"/>
                  <a:pt x="19315" y="18120"/>
                  <a:pt x="19315" y="18148"/>
                </a:cubicBezTo>
                <a:cubicBezTo>
                  <a:pt x="19315" y="18149"/>
                  <a:pt x="19315" y="18150"/>
                  <a:pt x="19315" y="18151"/>
                </a:cubicBezTo>
                <a:cubicBezTo>
                  <a:pt x="19315" y="18150"/>
                  <a:pt x="19316" y="18149"/>
                  <a:pt x="19316" y="18148"/>
                </a:cubicBezTo>
                <a:cubicBezTo>
                  <a:pt x="19323" y="18126"/>
                  <a:pt x="19331" y="18105"/>
                  <a:pt x="19339" y="18086"/>
                </a:cubicBezTo>
                <a:close/>
                <a:moveTo>
                  <a:pt x="11192" y="18099"/>
                </a:moveTo>
                <a:cubicBezTo>
                  <a:pt x="11190" y="18103"/>
                  <a:pt x="11187" y="18108"/>
                  <a:pt x="11185" y="18113"/>
                </a:cubicBezTo>
                <a:cubicBezTo>
                  <a:pt x="11189" y="18122"/>
                  <a:pt x="11194" y="18134"/>
                  <a:pt x="11198" y="18149"/>
                </a:cubicBezTo>
                <a:cubicBezTo>
                  <a:pt x="11200" y="18154"/>
                  <a:pt x="11201" y="18161"/>
                  <a:pt x="11203" y="18168"/>
                </a:cubicBezTo>
                <a:cubicBezTo>
                  <a:pt x="11204" y="18162"/>
                  <a:pt x="11205" y="18155"/>
                  <a:pt x="11205" y="18149"/>
                </a:cubicBezTo>
                <a:cubicBezTo>
                  <a:pt x="11205" y="18129"/>
                  <a:pt x="11200" y="18111"/>
                  <a:pt x="11192" y="18099"/>
                </a:cubicBezTo>
                <a:close/>
                <a:moveTo>
                  <a:pt x="5814" y="18265"/>
                </a:moveTo>
                <a:cubicBezTo>
                  <a:pt x="5791" y="18265"/>
                  <a:pt x="5773" y="18296"/>
                  <a:pt x="5773" y="18333"/>
                </a:cubicBezTo>
                <a:cubicBezTo>
                  <a:pt x="5773" y="18371"/>
                  <a:pt x="5791" y="18402"/>
                  <a:pt x="5814" y="18402"/>
                </a:cubicBezTo>
                <a:cubicBezTo>
                  <a:pt x="5837" y="18402"/>
                  <a:pt x="5855" y="18371"/>
                  <a:pt x="5855" y="18333"/>
                </a:cubicBezTo>
                <a:cubicBezTo>
                  <a:pt x="5855" y="18296"/>
                  <a:pt x="5837" y="18265"/>
                  <a:pt x="5814" y="18265"/>
                </a:cubicBezTo>
                <a:close/>
                <a:moveTo>
                  <a:pt x="6021" y="18265"/>
                </a:moveTo>
                <a:cubicBezTo>
                  <a:pt x="5999" y="18265"/>
                  <a:pt x="5980" y="18296"/>
                  <a:pt x="5980" y="18333"/>
                </a:cubicBezTo>
                <a:cubicBezTo>
                  <a:pt x="5980" y="18371"/>
                  <a:pt x="5999" y="18402"/>
                  <a:pt x="6021" y="18402"/>
                </a:cubicBezTo>
                <a:cubicBezTo>
                  <a:pt x="6044" y="18402"/>
                  <a:pt x="6062" y="18371"/>
                  <a:pt x="6062" y="18333"/>
                </a:cubicBezTo>
                <a:cubicBezTo>
                  <a:pt x="6062" y="18296"/>
                  <a:pt x="6044" y="18265"/>
                  <a:pt x="6021" y="18265"/>
                </a:cubicBezTo>
                <a:close/>
                <a:moveTo>
                  <a:pt x="6236" y="18265"/>
                </a:moveTo>
                <a:cubicBezTo>
                  <a:pt x="6214" y="18265"/>
                  <a:pt x="6195" y="18296"/>
                  <a:pt x="6195" y="18333"/>
                </a:cubicBezTo>
                <a:cubicBezTo>
                  <a:pt x="6195" y="18371"/>
                  <a:pt x="6214" y="18402"/>
                  <a:pt x="6236" y="18402"/>
                </a:cubicBezTo>
                <a:cubicBezTo>
                  <a:pt x="6259" y="18402"/>
                  <a:pt x="6277" y="18371"/>
                  <a:pt x="6277" y="18333"/>
                </a:cubicBezTo>
                <a:cubicBezTo>
                  <a:pt x="6277" y="18296"/>
                  <a:pt x="6259" y="18265"/>
                  <a:pt x="6236" y="18265"/>
                </a:cubicBezTo>
                <a:close/>
                <a:moveTo>
                  <a:pt x="6443" y="18265"/>
                </a:moveTo>
                <a:cubicBezTo>
                  <a:pt x="6421" y="18265"/>
                  <a:pt x="6402" y="18296"/>
                  <a:pt x="6402" y="18333"/>
                </a:cubicBezTo>
                <a:cubicBezTo>
                  <a:pt x="6402" y="18371"/>
                  <a:pt x="6421" y="18402"/>
                  <a:pt x="6443" y="18402"/>
                </a:cubicBezTo>
                <a:cubicBezTo>
                  <a:pt x="6466" y="18402"/>
                  <a:pt x="6484" y="18371"/>
                  <a:pt x="6484" y="18333"/>
                </a:cubicBezTo>
                <a:cubicBezTo>
                  <a:pt x="6484" y="18296"/>
                  <a:pt x="6466" y="18265"/>
                  <a:pt x="6443" y="18265"/>
                </a:cubicBezTo>
                <a:close/>
                <a:moveTo>
                  <a:pt x="6651" y="18265"/>
                </a:moveTo>
                <a:cubicBezTo>
                  <a:pt x="6628" y="18265"/>
                  <a:pt x="6610" y="18296"/>
                  <a:pt x="6610" y="18333"/>
                </a:cubicBezTo>
                <a:cubicBezTo>
                  <a:pt x="6610" y="18347"/>
                  <a:pt x="6612" y="18359"/>
                  <a:pt x="6616" y="18369"/>
                </a:cubicBezTo>
                <a:cubicBezTo>
                  <a:pt x="6629" y="18379"/>
                  <a:pt x="6642" y="18392"/>
                  <a:pt x="6655" y="18401"/>
                </a:cubicBezTo>
                <a:cubicBezTo>
                  <a:pt x="6676" y="18397"/>
                  <a:pt x="6692" y="18368"/>
                  <a:pt x="6692" y="18333"/>
                </a:cubicBezTo>
                <a:cubicBezTo>
                  <a:pt x="6692" y="18296"/>
                  <a:pt x="6673" y="18265"/>
                  <a:pt x="6651" y="18265"/>
                </a:cubicBezTo>
                <a:close/>
                <a:moveTo>
                  <a:pt x="6866" y="18265"/>
                </a:moveTo>
                <a:cubicBezTo>
                  <a:pt x="6843" y="18265"/>
                  <a:pt x="6825" y="18296"/>
                  <a:pt x="6825" y="18333"/>
                </a:cubicBezTo>
                <a:cubicBezTo>
                  <a:pt x="6825" y="18364"/>
                  <a:pt x="6837" y="18389"/>
                  <a:pt x="6853" y="18398"/>
                </a:cubicBezTo>
                <a:cubicBezTo>
                  <a:pt x="6870" y="18367"/>
                  <a:pt x="6882" y="18326"/>
                  <a:pt x="6893" y="18283"/>
                </a:cubicBezTo>
                <a:cubicBezTo>
                  <a:pt x="6886" y="18272"/>
                  <a:pt x="6876" y="18265"/>
                  <a:pt x="6866" y="18265"/>
                </a:cubicBezTo>
                <a:close/>
                <a:moveTo>
                  <a:pt x="11272" y="18265"/>
                </a:moveTo>
                <a:cubicBezTo>
                  <a:pt x="11250" y="18265"/>
                  <a:pt x="11232" y="18294"/>
                  <a:pt x="11231" y="18330"/>
                </a:cubicBezTo>
                <a:cubicBezTo>
                  <a:pt x="11235" y="18325"/>
                  <a:pt x="11239" y="18318"/>
                  <a:pt x="11248" y="18315"/>
                </a:cubicBezTo>
                <a:cubicBezTo>
                  <a:pt x="11258" y="18350"/>
                  <a:pt x="11271" y="18380"/>
                  <a:pt x="11291" y="18393"/>
                </a:cubicBezTo>
                <a:cubicBezTo>
                  <a:pt x="11304" y="18382"/>
                  <a:pt x="11313" y="18359"/>
                  <a:pt x="11313" y="18333"/>
                </a:cubicBezTo>
                <a:cubicBezTo>
                  <a:pt x="11313" y="18296"/>
                  <a:pt x="11295" y="18265"/>
                  <a:pt x="11272" y="18265"/>
                </a:cubicBezTo>
                <a:close/>
                <a:moveTo>
                  <a:pt x="11479" y="18265"/>
                </a:moveTo>
                <a:cubicBezTo>
                  <a:pt x="11458" y="18265"/>
                  <a:pt x="11442" y="18289"/>
                  <a:pt x="11438" y="18322"/>
                </a:cubicBezTo>
                <a:cubicBezTo>
                  <a:pt x="11459" y="18304"/>
                  <a:pt x="11480" y="18288"/>
                  <a:pt x="11503" y="18279"/>
                </a:cubicBezTo>
                <a:cubicBezTo>
                  <a:pt x="11496" y="18270"/>
                  <a:pt x="11488" y="18265"/>
                  <a:pt x="11479" y="18265"/>
                </a:cubicBezTo>
                <a:close/>
                <a:moveTo>
                  <a:pt x="17149" y="18265"/>
                </a:moveTo>
                <a:cubicBezTo>
                  <a:pt x="17132" y="18265"/>
                  <a:pt x="17118" y="18283"/>
                  <a:pt x="17111" y="18307"/>
                </a:cubicBezTo>
                <a:cubicBezTo>
                  <a:pt x="17131" y="18334"/>
                  <a:pt x="17158" y="18358"/>
                  <a:pt x="17182" y="18374"/>
                </a:cubicBezTo>
                <a:cubicBezTo>
                  <a:pt x="17187" y="18363"/>
                  <a:pt x="17190" y="18349"/>
                  <a:pt x="17190" y="18333"/>
                </a:cubicBezTo>
                <a:cubicBezTo>
                  <a:pt x="17190" y="18296"/>
                  <a:pt x="17172" y="18265"/>
                  <a:pt x="17149" y="18265"/>
                </a:cubicBezTo>
                <a:close/>
                <a:moveTo>
                  <a:pt x="17360" y="18265"/>
                </a:moveTo>
                <a:cubicBezTo>
                  <a:pt x="17337" y="18265"/>
                  <a:pt x="17319" y="18296"/>
                  <a:pt x="17319" y="18333"/>
                </a:cubicBezTo>
                <a:cubicBezTo>
                  <a:pt x="17319" y="18335"/>
                  <a:pt x="17319" y="18336"/>
                  <a:pt x="17319" y="18337"/>
                </a:cubicBezTo>
                <a:cubicBezTo>
                  <a:pt x="17339" y="18314"/>
                  <a:pt x="17358" y="18289"/>
                  <a:pt x="17378" y="18272"/>
                </a:cubicBezTo>
                <a:cubicBezTo>
                  <a:pt x="17372" y="18268"/>
                  <a:pt x="17366" y="18265"/>
                  <a:pt x="17360" y="18265"/>
                </a:cubicBezTo>
                <a:close/>
                <a:moveTo>
                  <a:pt x="18407" y="18265"/>
                </a:moveTo>
                <a:cubicBezTo>
                  <a:pt x="18387" y="18268"/>
                  <a:pt x="18370" y="18297"/>
                  <a:pt x="18370" y="18333"/>
                </a:cubicBezTo>
                <a:cubicBezTo>
                  <a:pt x="18370" y="18337"/>
                  <a:pt x="18371" y="18341"/>
                  <a:pt x="18371" y="18345"/>
                </a:cubicBezTo>
                <a:cubicBezTo>
                  <a:pt x="18383" y="18325"/>
                  <a:pt x="18395" y="18297"/>
                  <a:pt x="18407" y="18265"/>
                </a:cubicBezTo>
                <a:close/>
                <a:moveTo>
                  <a:pt x="18619" y="18265"/>
                </a:moveTo>
                <a:cubicBezTo>
                  <a:pt x="18596" y="18265"/>
                  <a:pt x="18578" y="18296"/>
                  <a:pt x="18578" y="18333"/>
                </a:cubicBezTo>
                <a:cubicBezTo>
                  <a:pt x="18578" y="18371"/>
                  <a:pt x="18596" y="18402"/>
                  <a:pt x="18619" y="18402"/>
                </a:cubicBezTo>
                <a:cubicBezTo>
                  <a:pt x="18641" y="18402"/>
                  <a:pt x="18660" y="18371"/>
                  <a:pt x="18660" y="18333"/>
                </a:cubicBezTo>
                <a:cubicBezTo>
                  <a:pt x="18660" y="18296"/>
                  <a:pt x="18641" y="18265"/>
                  <a:pt x="18619" y="18265"/>
                </a:cubicBezTo>
                <a:close/>
                <a:moveTo>
                  <a:pt x="18826" y="18265"/>
                </a:moveTo>
                <a:cubicBezTo>
                  <a:pt x="18803" y="18265"/>
                  <a:pt x="18785" y="18296"/>
                  <a:pt x="18785" y="18333"/>
                </a:cubicBezTo>
                <a:cubicBezTo>
                  <a:pt x="18785" y="18371"/>
                  <a:pt x="18803" y="18402"/>
                  <a:pt x="18826" y="18402"/>
                </a:cubicBezTo>
                <a:cubicBezTo>
                  <a:pt x="18849" y="18402"/>
                  <a:pt x="18867" y="18371"/>
                  <a:pt x="18867" y="18333"/>
                </a:cubicBezTo>
                <a:cubicBezTo>
                  <a:pt x="18867" y="18296"/>
                  <a:pt x="18849" y="18265"/>
                  <a:pt x="18826" y="18265"/>
                </a:cubicBezTo>
                <a:close/>
                <a:moveTo>
                  <a:pt x="19041" y="18265"/>
                </a:moveTo>
                <a:cubicBezTo>
                  <a:pt x="19018" y="18265"/>
                  <a:pt x="19000" y="18296"/>
                  <a:pt x="19000" y="18333"/>
                </a:cubicBezTo>
                <a:cubicBezTo>
                  <a:pt x="19000" y="18371"/>
                  <a:pt x="19018" y="18402"/>
                  <a:pt x="19041" y="18402"/>
                </a:cubicBezTo>
                <a:cubicBezTo>
                  <a:pt x="19064" y="18402"/>
                  <a:pt x="19082" y="18371"/>
                  <a:pt x="19082" y="18333"/>
                </a:cubicBezTo>
                <a:cubicBezTo>
                  <a:pt x="19082" y="18296"/>
                  <a:pt x="19064" y="18265"/>
                  <a:pt x="19041" y="18265"/>
                </a:cubicBezTo>
                <a:close/>
                <a:moveTo>
                  <a:pt x="19248" y="18265"/>
                </a:moveTo>
                <a:cubicBezTo>
                  <a:pt x="19226" y="18265"/>
                  <a:pt x="19207" y="18296"/>
                  <a:pt x="19207" y="18333"/>
                </a:cubicBezTo>
                <a:cubicBezTo>
                  <a:pt x="19207" y="18371"/>
                  <a:pt x="19226" y="18402"/>
                  <a:pt x="19248" y="18402"/>
                </a:cubicBezTo>
                <a:cubicBezTo>
                  <a:pt x="19253" y="18402"/>
                  <a:pt x="19257" y="18400"/>
                  <a:pt x="19261" y="18398"/>
                </a:cubicBezTo>
                <a:cubicBezTo>
                  <a:pt x="19269" y="18362"/>
                  <a:pt x="19277" y="18329"/>
                  <a:pt x="19283" y="18297"/>
                </a:cubicBezTo>
                <a:cubicBezTo>
                  <a:pt x="19276" y="18278"/>
                  <a:pt x="19263" y="18265"/>
                  <a:pt x="19248" y="18265"/>
                </a:cubicBezTo>
                <a:close/>
                <a:moveTo>
                  <a:pt x="11664" y="18278"/>
                </a:moveTo>
                <a:cubicBezTo>
                  <a:pt x="11663" y="18279"/>
                  <a:pt x="11662" y="18281"/>
                  <a:pt x="11661" y="18282"/>
                </a:cubicBezTo>
                <a:cubicBezTo>
                  <a:pt x="11662" y="18282"/>
                  <a:pt x="11662" y="18281"/>
                  <a:pt x="11663" y="18281"/>
                </a:cubicBezTo>
                <a:cubicBezTo>
                  <a:pt x="11663" y="18280"/>
                  <a:pt x="11664" y="18279"/>
                  <a:pt x="11664" y="18278"/>
                </a:cubicBezTo>
                <a:close/>
                <a:moveTo>
                  <a:pt x="18451" y="18316"/>
                </a:moveTo>
                <a:cubicBezTo>
                  <a:pt x="18442" y="18345"/>
                  <a:pt x="18431" y="18366"/>
                  <a:pt x="18417" y="18372"/>
                </a:cubicBezTo>
                <a:cubicBezTo>
                  <a:pt x="18417" y="18379"/>
                  <a:pt x="18418" y="18386"/>
                  <a:pt x="18420" y="18392"/>
                </a:cubicBezTo>
                <a:cubicBezTo>
                  <a:pt x="18438" y="18385"/>
                  <a:pt x="18452" y="18358"/>
                  <a:pt x="18452" y="18326"/>
                </a:cubicBezTo>
                <a:cubicBezTo>
                  <a:pt x="18452" y="18322"/>
                  <a:pt x="18452" y="18319"/>
                  <a:pt x="18451" y="18316"/>
                </a:cubicBezTo>
                <a:close/>
                <a:moveTo>
                  <a:pt x="5921" y="18431"/>
                </a:moveTo>
                <a:cubicBezTo>
                  <a:pt x="5899" y="18431"/>
                  <a:pt x="5880" y="18462"/>
                  <a:pt x="5880" y="18500"/>
                </a:cubicBezTo>
                <a:cubicBezTo>
                  <a:pt x="5880" y="18538"/>
                  <a:pt x="5899" y="18568"/>
                  <a:pt x="5921" y="18568"/>
                </a:cubicBezTo>
                <a:cubicBezTo>
                  <a:pt x="5944" y="18568"/>
                  <a:pt x="5962" y="18538"/>
                  <a:pt x="5962" y="18500"/>
                </a:cubicBezTo>
                <a:cubicBezTo>
                  <a:pt x="5962" y="18462"/>
                  <a:pt x="5944" y="18431"/>
                  <a:pt x="5921" y="18431"/>
                </a:cubicBezTo>
                <a:close/>
                <a:moveTo>
                  <a:pt x="6129" y="18431"/>
                </a:moveTo>
                <a:cubicBezTo>
                  <a:pt x="6106" y="18431"/>
                  <a:pt x="6088" y="18462"/>
                  <a:pt x="6088" y="18500"/>
                </a:cubicBezTo>
                <a:cubicBezTo>
                  <a:pt x="6088" y="18538"/>
                  <a:pt x="6106" y="18568"/>
                  <a:pt x="6129" y="18568"/>
                </a:cubicBezTo>
                <a:cubicBezTo>
                  <a:pt x="6151" y="18568"/>
                  <a:pt x="6170" y="18538"/>
                  <a:pt x="6170" y="18500"/>
                </a:cubicBezTo>
                <a:cubicBezTo>
                  <a:pt x="6170" y="18462"/>
                  <a:pt x="6151" y="18431"/>
                  <a:pt x="6129" y="18431"/>
                </a:cubicBezTo>
                <a:close/>
                <a:moveTo>
                  <a:pt x="6336" y="18431"/>
                </a:moveTo>
                <a:cubicBezTo>
                  <a:pt x="6313" y="18431"/>
                  <a:pt x="6295" y="18462"/>
                  <a:pt x="6295" y="18500"/>
                </a:cubicBezTo>
                <a:cubicBezTo>
                  <a:pt x="6295" y="18538"/>
                  <a:pt x="6313" y="18568"/>
                  <a:pt x="6336" y="18568"/>
                </a:cubicBezTo>
                <a:cubicBezTo>
                  <a:pt x="6359" y="18568"/>
                  <a:pt x="6377" y="18538"/>
                  <a:pt x="6377" y="18500"/>
                </a:cubicBezTo>
                <a:cubicBezTo>
                  <a:pt x="6377" y="18462"/>
                  <a:pt x="6359" y="18431"/>
                  <a:pt x="6336" y="18431"/>
                </a:cubicBezTo>
                <a:close/>
                <a:moveTo>
                  <a:pt x="6551" y="18431"/>
                </a:moveTo>
                <a:cubicBezTo>
                  <a:pt x="6528" y="18431"/>
                  <a:pt x="6510" y="18462"/>
                  <a:pt x="6510" y="18500"/>
                </a:cubicBezTo>
                <a:cubicBezTo>
                  <a:pt x="6510" y="18538"/>
                  <a:pt x="6528" y="18568"/>
                  <a:pt x="6551" y="18568"/>
                </a:cubicBezTo>
                <a:cubicBezTo>
                  <a:pt x="6574" y="18568"/>
                  <a:pt x="6592" y="18538"/>
                  <a:pt x="6592" y="18500"/>
                </a:cubicBezTo>
                <a:cubicBezTo>
                  <a:pt x="6592" y="18462"/>
                  <a:pt x="6574" y="18431"/>
                  <a:pt x="6551" y="18431"/>
                </a:cubicBezTo>
                <a:close/>
                <a:moveTo>
                  <a:pt x="6755" y="18431"/>
                </a:moveTo>
                <a:cubicBezTo>
                  <a:pt x="6750" y="18431"/>
                  <a:pt x="6745" y="18433"/>
                  <a:pt x="6740" y="18436"/>
                </a:cubicBezTo>
                <a:cubicBezTo>
                  <a:pt x="6745" y="18439"/>
                  <a:pt x="6750" y="18441"/>
                  <a:pt x="6755" y="18443"/>
                </a:cubicBezTo>
                <a:cubicBezTo>
                  <a:pt x="6762" y="18445"/>
                  <a:pt x="6768" y="18447"/>
                  <a:pt x="6774" y="18447"/>
                </a:cubicBezTo>
                <a:cubicBezTo>
                  <a:pt x="6776" y="18447"/>
                  <a:pt x="6779" y="18446"/>
                  <a:pt x="6781" y="18446"/>
                </a:cubicBezTo>
                <a:cubicBezTo>
                  <a:pt x="6774" y="18437"/>
                  <a:pt x="6765" y="18431"/>
                  <a:pt x="6755" y="18431"/>
                </a:cubicBezTo>
                <a:close/>
                <a:moveTo>
                  <a:pt x="18515" y="18431"/>
                </a:moveTo>
                <a:cubicBezTo>
                  <a:pt x="18512" y="18431"/>
                  <a:pt x="18509" y="18432"/>
                  <a:pt x="18507" y="18433"/>
                </a:cubicBezTo>
                <a:cubicBezTo>
                  <a:pt x="18505" y="18440"/>
                  <a:pt x="18503" y="18448"/>
                  <a:pt x="18501" y="18456"/>
                </a:cubicBezTo>
                <a:lnTo>
                  <a:pt x="18515" y="18456"/>
                </a:lnTo>
                <a:lnTo>
                  <a:pt x="18527" y="18456"/>
                </a:lnTo>
                <a:cubicBezTo>
                  <a:pt x="18532" y="18453"/>
                  <a:pt x="18537" y="18451"/>
                  <a:pt x="18542" y="18448"/>
                </a:cubicBezTo>
                <a:cubicBezTo>
                  <a:pt x="18535" y="18438"/>
                  <a:pt x="18525" y="18431"/>
                  <a:pt x="18515" y="18431"/>
                </a:cubicBezTo>
                <a:close/>
                <a:moveTo>
                  <a:pt x="18726" y="18431"/>
                </a:moveTo>
                <a:cubicBezTo>
                  <a:pt x="18704" y="18431"/>
                  <a:pt x="18685" y="18462"/>
                  <a:pt x="18685" y="18500"/>
                </a:cubicBezTo>
                <a:cubicBezTo>
                  <a:pt x="18685" y="18538"/>
                  <a:pt x="18704" y="18568"/>
                  <a:pt x="18726" y="18568"/>
                </a:cubicBezTo>
                <a:cubicBezTo>
                  <a:pt x="18749" y="18568"/>
                  <a:pt x="18767" y="18538"/>
                  <a:pt x="18767" y="18500"/>
                </a:cubicBezTo>
                <a:cubicBezTo>
                  <a:pt x="18767" y="18462"/>
                  <a:pt x="18749" y="18431"/>
                  <a:pt x="18726" y="18431"/>
                </a:cubicBezTo>
                <a:close/>
                <a:moveTo>
                  <a:pt x="18934" y="18431"/>
                </a:moveTo>
                <a:cubicBezTo>
                  <a:pt x="18911" y="18431"/>
                  <a:pt x="18892" y="18462"/>
                  <a:pt x="18892" y="18500"/>
                </a:cubicBezTo>
                <a:cubicBezTo>
                  <a:pt x="18892" y="18538"/>
                  <a:pt x="18911" y="18568"/>
                  <a:pt x="18934" y="18568"/>
                </a:cubicBezTo>
                <a:cubicBezTo>
                  <a:pt x="18956" y="18568"/>
                  <a:pt x="18975" y="18538"/>
                  <a:pt x="18975" y="18500"/>
                </a:cubicBezTo>
                <a:cubicBezTo>
                  <a:pt x="18975" y="18462"/>
                  <a:pt x="18956" y="18431"/>
                  <a:pt x="18934" y="18431"/>
                </a:cubicBezTo>
                <a:close/>
                <a:moveTo>
                  <a:pt x="19141" y="18431"/>
                </a:moveTo>
                <a:cubicBezTo>
                  <a:pt x="19118" y="18431"/>
                  <a:pt x="19100" y="18462"/>
                  <a:pt x="19100" y="18500"/>
                </a:cubicBezTo>
                <a:cubicBezTo>
                  <a:pt x="19100" y="18538"/>
                  <a:pt x="19118" y="18568"/>
                  <a:pt x="19141" y="18568"/>
                </a:cubicBezTo>
                <a:cubicBezTo>
                  <a:pt x="19163" y="18568"/>
                  <a:pt x="19182" y="18538"/>
                  <a:pt x="19182" y="18500"/>
                </a:cubicBezTo>
                <a:cubicBezTo>
                  <a:pt x="19182" y="18462"/>
                  <a:pt x="19163" y="18431"/>
                  <a:pt x="19141" y="18431"/>
                </a:cubicBezTo>
                <a:close/>
                <a:moveTo>
                  <a:pt x="20627" y="18444"/>
                </a:moveTo>
                <a:cubicBezTo>
                  <a:pt x="20634" y="18468"/>
                  <a:pt x="20642" y="18490"/>
                  <a:pt x="20651" y="18508"/>
                </a:cubicBezTo>
                <a:cubicBezTo>
                  <a:pt x="20652" y="18509"/>
                  <a:pt x="20653" y="18510"/>
                  <a:pt x="20653" y="18511"/>
                </a:cubicBezTo>
                <a:cubicBezTo>
                  <a:pt x="20653" y="18510"/>
                  <a:pt x="20653" y="18509"/>
                  <a:pt x="20653" y="18508"/>
                </a:cubicBezTo>
                <a:cubicBezTo>
                  <a:pt x="20653" y="18479"/>
                  <a:pt x="20643" y="18454"/>
                  <a:pt x="20627" y="18444"/>
                </a:cubicBezTo>
                <a:close/>
                <a:moveTo>
                  <a:pt x="5750" y="18483"/>
                </a:moveTo>
                <a:cubicBezTo>
                  <a:pt x="5750" y="18485"/>
                  <a:pt x="5750" y="18486"/>
                  <a:pt x="5750" y="18489"/>
                </a:cubicBezTo>
                <a:cubicBezTo>
                  <a:pt x="5749" y="18496"/>
                  <a:pt x="5746" y="18500"/>
                  <a:pt x="5742" y="18503"/>
                </a:cubicBezTo>
                <a:cubicBezTo>
                  <a:pt x="5738" y="18506"/>
                  <a:pt x="5734" y="18509"/>
                  <a:pt x="5730" y="18519"/>
                </a:cubicBezTo>
                <a:cubicBezTo>
                  <a:pt x="5726" y="18531"/>
                  <a:pt x="5722" y="18550"/>
                  <a:pt x="5719" y="18570"/>
                </a:cubicBezTo>
                <a:cubicBezTo>
                  <a:pt x="5738" y="18564"/>
                  <a:pt x="5753" y="18536"/>
                  <a:pt x="5753" y="18503"/>
                </a:cubicBezTo>
                <a:cubicBezTo>
                  <a:pt x="5753" y="18495"/>
                  <a:pt x="5752" y="18489"/>
                  <a:pt x="5750" y="18483"/>
                </a:cubicBezTo>
                <a:close/>
                <a:moveTo>
                  <a:pt x="5814" y="18611"/>
                </a:moveTo>
                <a:cubicBezTo>
                  <a:pt x="5791" y="18611"/>
                  <a:pt x="5773" y="18641"/>
                  <a:pt x="5773" y="18679"/>
                </a:cubicBezTo>
                <a:cubicBezTo>
                  <a:pt x="5773" y="18717"/>
                  <a:pt x="5791" y="18747"/>
                  <a:pt x="5814" y="18747"/>
                </a:cubicBezTo>
                <a:cubicBezTo>
                  <a:pt x="5837" y="18747"/>
                  <a:pt x="5855" y="18717"/>
                  <a:pt x="5855" y="18679"/>
                </a:cubicBezTo>
                <a:cubicBezTo>
                  <a:pt x="5855" y="18641"/>
                  <a:pt x="5837" y="18611"/>
                  <a:pt x="5814" y="18611"/>
                </a:cubicBezTo>
                <a:close/>
                <a:moveTo>
                  <a:pt x="6021" y="18611"/>
                </a:moveTo>
                <a:cubicBezTo>
                  <a:pt x="5999" y="18611"/>
                  <a:pt x="5980" y="18641"/>
                  <a:pt x="5980" y="18679"/>
                </a:cubicBezTo>
                <a:cubicBezTo>
                  <a:pt x="5980" y="18717"/>
                  <a:pt x="5999" y="18747"/>
                  <a:pt x="6021" y="18747"/>
                </a:cubicBezTo>
                <a:cubicBezTo>
                  <a:pt x="6044" y="18747"/>
                  <a:pt x="6062" y="18717"/>
                  <a:pt x="6062" y="18679"/>
                </a:cubicBezTo>
                <a:cubicBezTo>
                  <a:pt x="6062" y="18641"/>
                  <a:pt x="6044" y="18611"/>
                  <a:pt x="6021" y="18611"/>
                </a:cubicBezTo>
                <a:close/>
                <a:moveTo>
                  <a:pt x="6236" y="18611"/>
                </a:moveTo>
                <a:cubicBezTo>
                  <a:pt x="6214" y="18611"/>
                  <a:pt x="6195" y="18641"/>
                  <a:pt x="6195" y="18679"/>
                </a:cubicBezTo>
                <a:cubicBezTo>
                  <a:pt x="6195" y="18717"/>
                  <a:pt x="6214" y="18747"/>
                  <a:pt x="6236" y="18747"/>
                </a:cubicBezTo>
                <a:cubicBezTo>
                  <a:pt x="6259" y="18747"/>
                  <a:pt x="6277" y="18717"/>
                  <a:pt x="6277" y="18679"/>
                </a:cubicBezTo>
                <a:cubicBezTo>
                  <a:pt x="6277" y="18641"/>
                  <a:pt x="6259" y="18611"/>
                  <a:pt x="6236" y="18611"/>
                </a:cubicBezTo>
                <a:close/>
                <a:moveTo>
                  <a:pt x="6443" y="18611"/>
                </a:moveTo>
                <a:cubicBezTo>
                  <a:pt x="6421" y="18611"/>
                  <a:pt x="6402" y="18641"/>
                  <a:pt x="6402" y="18679"/>
                </a:cubicBezTo>
                <a:cubicBezTo>
                  <a:pt x="6402" y="18717"/>
                  <a:pt x="6421" y="18747"/>
                  <a:pt x="6443" y="18747"/>
                </a:cubicBezTo>
                <a:cubicBezTo>
                  <a:pt x="6466" y="18747"/>
                  <a:pt x="6484" y="18717"/>
                  <a:pt x="6484" y="18679"/>
                </a:cubicBezTo>
                <a:cubicBezTo>
                  <a:pt x="6484" y="18641"/>
                  <a:pt x="6466" y="18611"/>
                  <a:pt x="6443" y="18611"/>
                </a:cubicBezTo>
                <a:close/>
                <a:moveTo>
                  <a:pt x="6647" y="18611"/>
                </a:moveTo>
                <a:cubicBezTo>
                  <a:pt x="6626" y="18614"/>
                  <a:pt x="6610" y="18643"/>
                  <a:pt x="6610" y="18678"/>
                </a:cubicBezTo>
                <a:cubicBezTo>
                  <a:pt x="6610" y="18716"/>
                  <a:pt x="6628" y="18747"/>
                  <a:pt x="6651" y="18747"/>
                </a:cubicBezTo>
                <a:cubicBezTo>
                  <a:pt x="6660" y="18747"/>
                  <a:pt x="6668" y="18742"/>
                  <a:pt x="6674" y="18734"/>
                </a:cubicBezTo>
                <a:cubicBezTo>
                  <a:pt x="6676" y="18717"/>
                  <a:pt x="6676" y="18698"/>
                  <a:pt x="6676" y="18673"/>
                </a:cubicBezTo>
                <a:cubicBezTo>
                  <a:pt x="6676" y="18640"/>
                  <a:pt x="6659" y="18630"/>
                  <a:pt x="6647" y="18611"/>
                </a:cubicBezTo>
                <a:close/>
                <a:moveTo>
                  <a:pt x="18619" y="18611"/>
                </a:moveTo>
                <a:cubicBezTo>
                  <a:pt x="18613" y="18611"/>
                  <a:pt x="18606" y="18613"/>
                  <a:pt x="18601" y="18618"/>
                </a:cubicBezTo>
                <a:cubicBezTo>
                  <a:pt x="18601" y="18619"/>
                  <a:pt x="18601" y="18621"/>
                  <a:pt x="18601" y="18622"/>
                </a:cubicBezTo>
                <a:cubicBezTo>
                  <a:pt x="18601" y="18668"/>
                  <a:pt x="18611" y="18710"/>
                  <a:pt x="18626" y="18746"/>
                </a:cubicBezTo>
                <a:cubicBezTo>
                  <a:pt x="18646" y="18741"/>
                  <a:pt x="18660" y="18713"/>
                  <a:pt x="18660" y="18679"/>
                </a:cubicBezTo>
                <a:cubicBezTo>
                  <a:pt x="18660" y="18641"/>
                  <a:pt x="18642" y="18611"/>
                  <a:pt x="18619" y="18611"/>
                </a:cubicBezTo>
                <a:close/>
                <a:moveTo>
                  <a:pt x="18826" y="18611"/>
                </a:moveTo>
                <a:cubicBezTo>
                  <a:pt x="18803" y="18611"/>
                  <a:pt x="18785" y="18641"/>
                  <a:pt x="18785" y="18679"/>
                </a:cubicBezTo>
                <a:cubicBezTo>
                  <a:pt x="18785" y="18717"/>
                  <a:pt x="18803" y="18747"/>
                  <a:pt x="18826" y="18747"/>
                </a:cubicBezTo>
                <a:cubicBezTo>
                  <a:pt x="18849" y="18747"/>
                  <a:pt x="18867" y="18717"/>
                  <a:pt x="18867" y="18679"/>
                </a:cubicBezTo>
                <a:cubicBezTo>
                  <a:pt x="18867" y="18641"/>
                  <a:pt x="18849" y="18611"/>
                  <a:pt x="18826" y="18611"/>
                </a:cubicBezTo>
                <a:close/>
                <a:moveTo>
                  <a:pt x="19041" y="18611"/>
                </a:moveTo>
                <a:cubicBezTo>
                  <a:pt x="19018" y="18611"/>
                  <a:pt x="19000" y="18641"/>
                  <a:pt x="19000" y="18679"/>
                </a:cubicBezTo>
                <a:cubicBezTo>
                  <a:pt x="19000" y="18717"/>
                  <a:pt x="19018" y="18747"/>
                  <a:pt x="19041" y="18747"/>
                </a:cubicBezTo>
                <a:cubicBezTo>
                  <a:pt x="19064" y="18747"/>
                  <a:pt x="19082" y="18717"/>
                  <a:pt x="19082" y="18679"/>
                </a:cubicBezTo>
                <a:cubicBezTo>
                  <a:pt x="19082" y="18641"/>
                  <a:pt x="19064" y="18611"/>
                  <a:pt x="19041" y="18611"/>
                </a:cubicBezTo>
                <a:close/>
                <a:moveTo>
                  <a:pt x="20715" y="18611"/>
                </a:moveTo>
                <a:cubicBezTo>
                  <a:pt x="20705" y="18611"/>
                  <a:pt x="20696" y="18617"/>
                  <a:pt x="20689" y="18627"/>
                </a:cubicBezTo>
                <a:cubicBezTo>
                  <a:pt x="20694" y="18639"/>
                  <a:pt x="20700" y="18651"/>
                  <a:pt x="20704" y="18669"/>
                </a:cubicBezTo>
                <a:lnTo>
                  <a:pt x="20704" y="18667"/>
                </a:lnTo>
                <a:cubicBezTo>
                  <a:pt x="20707" y="18687"/>
                  <a:pt x="20712" y="18721"/>
                  <a:pt x="20712" y="18747"/>
                </a:cubicBezTo>
                <a:cubicBezTo>
                  <a:pt x="20713" y="18747"/>
                  <a:pt x="20714" y="18747"/>
                  <a:pt x="20715" y="18747"/>
                </a:cubicBezTo>
                <a:cubicBezTo>
                  <a:pt x="20738" y="18747"/>
                  <a:pt x="20756" y="18717"/>
                  <a:pt x="20756" y="18679"/>
                </a:cubicBezTo>
                <a:cubicBezTo>
                  <a:pt x="20756" y="18659"/>
                  <a:pt x="20751" y="18642"/>
                  <a:pt x="20743" y="18629"/>
                </a:cubicBezTo>
                <a:cubicBezTo>
                  <a:pt x="20743" y="18633"/>
                  <a:pt x="20742" y="18636"/>
                  <a:pt x="20742" y="18639"/>
                </a:cubicBezTo>
                <a:lnTo>
                  <a:pt x="20729" y="18639"/>
                </a:lnTo>
                <a:cubicBezTo>
                  <a:pt x="20727" y="18634"/>
                  <a:pt x="20723" y="18624"/>
                  <a:pt x="20719" y="18611"/>
                </a:cubicBezTo>
                <a:cubicBezTo>
                  <a:pt x="20718" y="18611"/>
                  <a:pt x="20716" y="18611"/>
                  <a:pt x="20715" y="18611"/>
                </a:cubicBezTo>
                <a:close/>
                <a:moveTo>
                  <a:pt x="19229" y="18623"/>
                </a:moveTo>
                <a:cubicBezTo>
                  <a:pt x="19216" y="18635"/>
                  <a:pt x="19207" y="18657"/>
                  <a:pt x="19207" y="18683"/>
                </a:cubicBezTo>
                <a:cubicBezTo>
                  <a:pt x="19207" y="18690"/>
                  <a:pt x="19208" y="18697"/>
                  <a:pt x="19209" y="18704"/>
                </a:cubicBezTo>
                <a:cubicBezTo>
                  <a:pt x="19218" y="18686"/>
                  <a:pt x="19225" y="18664"/>
                  <a:pt x="19228" y="18635"/>
                </a:cubicBezTo>
                <a:lnTo>
                  <a:pt x="19228" y="18644"/>
                </a:lnTo>
                <a:cubicBezTo>
                  <a:pt x="19228" y="18637"/>
                  <a:pt x="19229" y="18630"/>
                  <a:pt x="19229" y="18623"/>
                </a:cubicBezTo>
                <a:close/>
                <a:moveTo>
                  <a:pt x="20926" y="18726"/>
                </a:moveTo>
                <a:cubicBezTo>
                  <a:pt x="20916" y="18726"/>
                  <a:pt x="20909" y="18729"/>
                  <a:pt x="20904" y="18734"/>
                </a:cubicBezTo>
                <a:cubicBezTo>
                  <a:pt x="20910" y="18740"/>
                  <a:pt x="20917" y="18744"/>
                  <a:pt x="20925" y="18744"/>
                </a:cubicBezTo>
                <a:cubicBezTo>
                  <a:pt x="20929" y="18744"/>
                  <a:pt x="20934" y="18742"/>
                  <a:pt x="20938" y="18740"/>
                </a:cubicBezTo>
                <a:cubicBezTo>
                  <a:pt x="20935" y="18732"/>
                  <a:pt x="20930" y="18726"/>
                  <a:pt x="20926" y="18726"/>
                </a:cubicBezTo>
                <a:close/>
                <a:moveTo>
                  <a:pt x="5706" y="18790"/>
                </a:moveTo>
                <a:cubicBezTo>
                  <a:pt x="5684" y="18790"/>
                  <a:pt x="5665" y="18820"/>
                  <a:pt x="5665" y="18858"/>
                </a:cubicBezTo>
                <a:cubicBezTo>
                  <a:pt x="5665" y="18896"/>
                  <a:pt x="5684" y="18926"/>
                  <a:pt x="5706" y="18926"/>
                </a:cubicBezTo>
                <a:cubicBezTo>
                  <a:pt x="5729" y="18926"/>
                  <a:pt x="5747" y="18896"/>
                  <a:pt x="5747" y="18858"/>
                </a:cubicBezTo>
                <a:cubicBezTo>
                  <a:pt x="5747" y="18820"/>
                  <a:pt x="5729" y="18790"/>
                  <a:pt x="5706" y="18790"/>
                </a:cubicBezTo>
                <a:close/>
                <a:moveTo>
                  <a:pt x="5921" y="18790"/>
                </a:moveTo>
                <a:cubicBezTo>
                  <a:pt x="5899" y="18790"/>
                  <a:pt x="5880" y="18820"/>
                  <a:pt x="5880" y="18858"/>
                </a:cubicBezTo>
                <a:cubicBezTo>
                  <a:pt x="5880" y="18896"/>
                  <a:pt x="5899" y="18926"/>
                  <a:pt x="5921" y="18926"/>
                </a:cubicBezTo>
                <a:cubicBezTo>
                  <a:pt x="5944" y="18926"/>
                  <a:pt x="5962" y="18896"/>
                  <a:pt x="5962" y="18858"/>
                </a:cubicBezTo>
                <a:cubicBezTo>
                  <a:pt x="5962" y="18820"/>
                  <a:pt x="5944" y="18790"/>
                  <a:pt x="5921" y="18790"/>
                </a:cubicBezTo>
                <a:close/>
                <a:moveTo>
                  <a:pt x="6129" y="18790"/>
                </a:moveTo>
                <a:cubicBezTo>
                  <a:pt x="6106" y="18790"/>
                  <a:pt x="6088" y="18820"/>
                  <a:pt x="6088" y="18858"/>
                </a:cubicBezTo>
                <a:cubicBezTo>
                  <a:pt x="6088" y="18896"/>
                  <a:pt x="6106" y="18926"/>
                  <a:pt x="6129" y="18926"/>
                </a:cubicBezTo>
                <a:cubicBezTo>
                  <a:pt x="6151" y="18926"/>
                  <a:pt x="6170" y="18896"/>
                  <a:pt x="6170" y="18858"/>
                </a:cubicBezTo>
                <a:cubicBezTo>
                  <a:pt x="6170" y="18820"/>
                  <a:pt x="6151" y="18790"/>
                  <a:pt x="6129" y="18790"/>
                </a:cubicBezTo>
                <a:close/>
                <a:moveTo>
                  <a:pt x="6336" y="18790"/>
                </a:moveTo>
                <a:cubicBezTo>
                  <a:pt x="6313" y="18790"/>
                  <a:pt x="6295" y="18820"/>
                  <a:pt x="6295" y="18858"/>
                </a:cubicBezTo>
                <a:cubicBezTo>
                  <a:pt x="6295" y="18896"/>
                  <a:pt x="6313" y="18926"/>
                  <a:pt x="6336" y="18926"/>
                </a:cubicBezTo>
                <a:cubicBezTo>
                  <a:pt x="6359" y="18926"/>
                  <a:pt x="6377" y="18896"/>
                  <a:pt x="6377" y="18858"/>
                </a:cubicBezTo>
                <a:cubicBezTo>
                  <a:pt x="6377" y="18820"/>
                  <a:pt x="6359" y="18790"/>
                  <a:pt x="6336" y="18790"/>
                </a:cubicBezTo>
                <a:close/>
                <a:moveTo>
                  <a:pt x="6551" y="18790"/>
                </a:moveTo>
                <a:cubicBezTo>
                  <a:pt x="6528" y="18790"/>
                  <a:pt x="6510" y="18820"/>
                  <a:pt x="6510" y="18858"/>
                </a:cubicBezTo>
                <a:cubicBezTo>
                  <a:pt x="6510" y="18896"/>
                  <a:pt x="6528" y="18926"/>
                  <a:pt x="6551" y="18926"/>
                </a:cubicBezTo>
                <a:cubicBezTo>
                  <a:pt x="6574" y="18926"/>
                  <a:pt x="6592" y="18896"/>
                  <a:pt x="6592" y="18858"/>
                </a:cubicBezTo>
                <a:cubicBezTo>
                  <a:pt x="6592" y="18820"/>
                  <a:pt x="6574" y="18790"/>
                  <a:pt x="6551" y="18790"/>
                </a:cubicBezTo>
                <a:close/>
                <a:moveTo>
                  <a:pt x="18725" y="18790"/>
                </a:moveTo>
                <a:cubicBezTo>
                  <a:pt x="18706" y="18790"/>
                  <a:pt x="18690" y="18811"/>
                  <a:pt x="18685" y="18840"/>
                </a:cubicBezTo>
                <a:cubicBezTo>
                  <a:pt x="18691" y="18846"/>
                  <a:pt x="18697" y="18853"/>
                  <a:pt x="18704" y="18858"/>
                </a:cubicBezTo>
                <a:cubicBezTo>
                  <a:pt x="18711" y="18864"/>
                  <a:pt x="18718" y="18870"/>
                  <a:pt x="18725" y="18875"/>
                </a:cubicBezTo>
                <a:cubicBezTo>
                  <a:pt x="18736" y="18883"/>
                  <a:pt x="18747" y="18890"/>
                  <a:pt x="18759" y="18895"/>
                </a:cubicBezTo>
                <a:cubicBezTo>
                  <a:pt x="18763" y="18885"/>
                  <a:pt x="18766" y="18872"/>
                  <a:pt x="18766" y="18858"/>
                </a:cubicBezTo>
                <a:cubicBezTo>
                  <a:pt x="18766" y="18820"/>
                  <a:pt x="18747" y="18790"/>
                  <a:pt x="18725" y="18790"/>
                </a:cubicBezTo>
                <a:close/>
                <a:moveTo>
                  <a:pt x="18934" y="18790"/>
                </a:moveTo>
                <a:cubicBezTo>
                  <a:pt x="18920" y="18790"/>
                  <a:pt x="18907" y="18802"/>
                  <a:pt x="18900" y="18821"/>
                </a:cubicBezTo>
                <a:cubicBezTo>
                  <a:pt x="18902" y="18820"/>
                  <a:pt x="18904" y="18819"/>
                  <a:pt x="18907" y="18818"/>
                </a:cubicBezTo>
                <a:cubicBezTo>
                  <a:pt x="18908" y="18826"/>
                  <a:pt x="18916" y="18841"/>
                  <a:pt x="18929" y="18858"/>
                </a:cubicBezTo>
                <a:cubicBezTo>
                  <a:pt x="18931" y="18861"/>
                  <a:pt x="18932" y="18863"/>
                  <a:pt x="18934" y="18866"/>
                </a:cubicBezTo>
                <a:cubicBezTo>
                  <a:pt x="18944" y="18878"/>
                  <a:pt x="18955" y="18891"/>
                  <a:pt x="18965" y="18903"/>
                </a:cubicBezTo>
                <a:cubicBezTo>
                  <a:pt x="18972" y="18891"/>
                  <a:pt x="18976" y="18875"/>
                  <a:pt x="18976" y="18858"/>
                </a:cubicBezTo>
                <a:cubicBezTo>
                  <a:pt x="18976" y="18820"/>
                  <a:pt x="18957" y="18790"/>
                  <a:pt x="18934" y="18790"/>
                </a:cubicBezTo>
                <a:close/>
                <a:moveTo>
                  <a:pt x="20822" y="18790"/>
                </a:moveTo>
                <a:cubicBezTo>
                  <a:pt x="20799" y="18790"/>
                  <a:pt x="20781" y="18820"/>
                  <a:pt x="20781" y="18858"/>
                </a:cubicBezTo>
                <a:cubicBezTo>
                  <a:pt x="20781" y="18896"/>
                  <a:pt x="20799" y="18926"/>
                  <a:pt x="20822" y="18926"/>
                </a:cubicBezTo>
                <a:cubicBezTo>
                  <a:pt x="20845" y="18926"/>
                  <a:pt x="20863" y="18896"/>
                  <a:pt x="20863" y="18858"/>
                </a:cubicBezTo>
                <a:cubicBezTo>
                  <a:pt x="20863" y="18820"/>
                  <a:pt x="20845" y="18790"/>
                  <a:pt x="20822" y="18790"/>
                </a:cubicBezTo>
                <a:close/>
                <a:moveTo>
                  <a:pt x="5814" y="18956"/>
                </a:moveTo>
                <a:cubicBezTo>
                  <a:pt x="5791" y="18956"/>
                  <a:pt x="5773" y="18987"/>
                  <a:pt x="5773" y="19024"/>
                </a:cubicBezTo>
                <a:cubicBezTo>
                  <a:pt x="5773" y="19062"/>
                  <a:pt x="5791" y="19093"/>
                  <a:pt x="5814" y="19093"/>
                </a:cubicBezTo>
                <a:cubicBezTo>
                  <a:pt x="5837" y="19093"/>
                  <a:pt x="5855" y="19062"/>
                  <a:pt x="5855" y="19024"/>
                </a:cubicBezTo>
                <a:cubicBezTo>
                  <a:pt x="5855" y="18987"/>
                  <a:pt x="5837" y="18956"/>
                  <a:pt x="5814" y="18956"/>
                </a:cubicBezTo>
                <a:close/>
                <a:moveTo>
                  <a:pt x="6021" y="18956"/>
                </a:moveTo>
                <a:cubicBezTo>
                  <a:pt x="5999" y="18956"/>
                  <a:pt x="5980" y="18987"/>
                  <a:pt x="5980" y="19024"/>
                </a:cubicBezTo>
                <a:cubicBezTo>
                  <a:pt x="5980" y="19062"/>
                  <a:pt x="5999" y="19093"/>
                  <a:pt x="6021" y="19093"/>
                </a:cubicBezTo>
                <a:cubicBezTo>
                  <a:pt x="6044" y="19093"/>
                  <a:pt x="6062" y="19062"/>
                  <a:pt x="6062" y="19024"/>
                </a:cubicBezTo>
                <a:cubicBezTo>
                  <a:pt x="6062" y="18987"/>
                  <a:pt x="6044" y="18956"/>
                  <a:pt x="6021" y="18956"/>
                </a:cubicBezTo>
                <a:close/>
                <a:moveTo>
                  <a:pt x="6236" y="18956"/>
                </a:moveTo>
                <a:cubicBezTo>
                  <a:pt x="6214" y="18956"/>
                  <a:pt x="6195" y="18987"/>
                  <a:pt x="6195" y="19024"/>
                </a:cubicBezTo>
                <a:cubicBezTo>
                  <a:pt x="6195" y="19062"/>
                  <a:pt x="6214" y="19093"/>
                  <a:pt x="6236" y="19093"/>
                </a:cubicBezTo>
                <a:cubicBezTo>
                  <a:pt x="6259" y="19093"/>
                  <a:pt x="6277" y="19062"/>
                  <a:pt x="6277" y="19024"/>
                </a:cubicBezTo>
                <a:cubicBezTo>
                  <a:pt x="6277" y="18987"/>
                  <a:pt x="6259" y="18956"/>
                  <a:pt x="6236" y="18956"/>
                </a:cubicBezTo>
                <a:close/>
                <a:moveTo>
                  <a:pt x="6440" y="18956"/>
                </a:moveTo>
                <a:cubicBezTo>
                  <a:pt x="6423" y="18956"/>
                  <a:pt x="6409" y="18973"/>
                  <a:pt x="6402" y="18996"/>
                </a:cubicBezTo>
                <a:cubicBezTo>
                  <a:pt x="6428" y="19001"/>
                  <a:pt x="6458" y="19009"/>
                  <a:pt x="6476" y="18998"/>
                </a:cubicBezTo>
                <a:cubicBezTo>
                  <a:pt x="6477" y="18998"/>
                  <a:pt x="6477" y="18998"/>
                  <a:pt x="6478" y="18997"/>
                </a:cubicBezTo>
                <a:cubicBezTo>
                  <a:pt x="6471" y="18973"/>
                  <a:pt x="6457" y="18956"/>
                  <a:pt x="6440" y="18956"/>
                </a:cubicBezTo>
                <a:close/>
                <a:moveTo>
                  <a:pt x="20715" y="18956"/>
                </a:moveTo>
                <a:cubicBezTo>
                  <a:pt x="20692" y="18956"/>
                  <a:pt x="20674" y="18987"/>
                  <a:pt x="20674" y="19024"/>
                </a:cubicBezTo>
                <a:cubicBezTo>
                  <a:pt x="20674" y="19025"/>
                  <a:pt x="20673" y="19026"/>
                  <a:pt x="20674" y="19026"/>
                </a:cubicBezTo>
                <a:cubicBezTo>
                  <a:pt x="20693" y="19044"/>
                  <a:pt x="20724" y="19048"/>
                  <a:pt x="20733" y="19085"/>
                </a:cubicBezTo>
                <a:cubicBezTo>
                  <a:pt x="20746" y="19074"/>
                  <a:pt x="20756" y="19051"/>
                  <a:pt x="20756" y="19024"/>
                </a:cubicBezTo>
                <a:cubicBezTo>
                  <a:pt x="20756" y="18987"/>
                  <a:pt x="20737" y="18956"/>
                  <a:pt x="20715" y="18956"/>
                </a:cubicBezTo>
                <a:close/>
                <a:moveTo>
                  <a:pt x="5706" y="19135"/>
                </a:moveTo>
                <a:cubicBezTo>
                  <a:pt x="5684" y="19135"/>
                  <a:pt x="5665" y="19166"/>
                  <a:pt x="5665" y="19204"/>
                </a:cubicBezTo>
                <a:cubicBezTo>
                  <a:pt x="5665" y="19241"/>
                  <a:pt x="5684" y="19272"/>
                  <a:pt x="5706" y="19272"/>
                </a:cubicBezTo>
                <a:cubicBezTo>
                  <a:pt x="5729" y="19272"/>
                  <a:pt x="5747" y="19241"/>
                  <a:pt x="5747" y="19204"/>
                </a:cubicBezTo>
                <a:cubicBezTo>
                  <a:pt x="5747" y="19166"/>
                  <a:pt x="5729" y="19135"/>
                  <a:pt x="5706" y="19135"/>
                </a:cubicBezTo>
                <a:close/>
                <a:moveTo>
                  <a:pt x="5921" y="19135"/>
                </a:moveTo>
                <a:cubicBezTo>
                  <a:pt x="5899" y="19135"/>
                  <a:pt x="5880" y="19166"/>
                  <a:pt x="5880" y="19204"/>
                </a:cubicBezTo>
                <a:cubicBezTo>
                  <a:pt x="5880" y="19241"/>
                  <a:pt x="5899" y="19272"/>
                  <a:pt x="5921" y="19272"/>
                </a:cubicBezTo>
                <a:cubicBezTo>
                  <a:pt x="5944" y="19272"/>
                  <a:pt x="5962" y="19241"/>
                  <a:pt x="5962" y="19204"/>
                </a:cubicBezTo>
                <a:cubicBezTo>
                  <a:pt x="5962" y="19166"/>
                  <a:pt x="5944" y="19135"/>
                  <a:pt x="5921" y="19135"/>
                </a:cubicBezTo>
                <a:close/>
                <a:moveTo>
                  <a:pt x="6129" y="19135"/>
                </a:moveTo>
                <a:cubicBezTo>
                  <a:pt x="6106" y="19135"/>
                  <a:pt x="6088" y="19166"/>
                  <a:pt x="6088" y="19204"/>
                </a:cubicBezTo>
                <a:cubicBezTo>
                  <a:pt x="6088" y="19241"/>
                  <a:pt x="6106" y="19272"/>
                  <a:pt x="6129" y="19272"/>
                </a:cubicBezTo>
                <a:cubicBezTo>
                  <a:pt x="6151" y="19272"/>
                  <a:pt x="6170" y="19241"/>
                  <a:pt x="6170" y="19204"/>
                </a:cubicBezTo>
                <a:cubicBezTo>
                  <a:pt x="6170" y="19166"/>
                  <a:pt x="6151" y="19135"/>
                  <a:pt x="6129" y="19135"/>
                </a:cubicBezTo>
                <a:close/>
                <a:moveTo>
                  <a:pt x="6336" y="19135"/>
                </a:moveTo>
                <a:cubicBezTo>
                  <a:pt x="6313" y="19135"/>
                  <a:pt x="6295" y="19166"/>
                  <a:pt x="6295" y="19204"/>
                </a:cubicBezTo>
                <a:cubicBezTo>
                  <a:pt x="6295" y="19239"/>
                  <a:pt x="6311" y="19268"/>
                  <a:pt x="6332" y="19271"/>
                </a:cubicBezTo>
                <a:lnTo>
                  <a:pt x="6332" y="19258"/>
                </a:lnTo>
                <a:cubicBezTo>
                  <a:pt x="6334" y="19250"/>
                  <a:pt x="6335" y="19241"/>
                  <a:pt x="6336" y="19230"/>
                </a:cubicBezTo>
                <a:cubicBezTo>
                  <a:pt x="6337" y="19222"/>
                  <a:pt x="6337" y="19213"/>
                  <a:pt x="6337" y="19204"/>
                </a:cubicBezTo>
                <a:cubicBezTo>
                  <a:pt x="6338" y="19182"/>
                  <a:pt x="6338" y="19159"/>
                  <a:pt x="6338" y="19136"/>
                </a:cubicBezTo>
                <a:cubicBezTo>
                  <a:pt x="6337" y="19136"/>
                  <a:pt x="6337" y="19135"/>
                  <a:pt x="6336" y="19135"/>
                </a:cubicBezTo>
                <a:close/>
                <a:moveTo>
                  <a:pt x="20822" y="19135"/>
                </a:moveTo>
                <a:cubicBezTo>
                  <a:pt x="20799" y="19135"/>
                  <a:pt x="20781" y="19166"/>
                  <a:pt x="20781" y="19204"/>
                </a:cubicBezTo>
                <a:cubicBezTo>
                  <a:pt x="20781" y="19220"/>
                  <a:pt x="20785" y="19235"/>
                  <a:pt x="20790" y="19246"/>
                </a:cubicBezTo>
                <a:cubicBezTo>
                  <a:pt x="20796" y="19234"/>
                  <a:pt x="20800" y="19219"/>
                  <a:pt x="20805" y="19204"/>
                </a:cubicBezTo>
                <a:cubicBezTo>
                  <a:pt x="20811" y="19185"/>
                  <a:pt x="20816" y="19165"/>
                  <a:pt x="20822" y="19146"/>
                </a:cubicBezTo>
                <a:cubicBezTo>
                  <a:pt x="20822" y="19145"/>
                  <a:pt x="20823" y="19143"/>
                  <a:pt x="20823" y="19142"/>
                </a:cubicBezTo>
                <a:cubicBezTo>
                  <a:pt x="20824" y="19140"/>
                  <a:pt x="20825" y="19139"/>
                  <a:pt x="20826" y="19136"/>
                </a:cubicBezTo>
                <a:cubicBezTo>
                  <a:pt x="20825" y="19136"/>
                  <a:pt x="20823" y="19135"/>
                  <a:pt x="20822" y="19135"/>
                </a:cubicBezTo>
                <a:close/>
                <a:moveTo>
                  <a:pt x="20595" y="19161"/>
                </a:moveTo>
                <a:cubicBezTo>
                  <a:pt x="20589" y="19166"/>
                  <a:pt x="20582" y="19176"/>
                  <a:pt x="20574" y="19189"/>
                </a:cubicBezTo>
                <a:cubicBezTo>
                  <a:pt x="20574" y="19193"/>
                  <a:pt x="20574" y="19196"/>
                  <a:pt x="20574" y="19200"/>
                </a:cubicBezTo>
                <a:cubicBezTo>
                  <a:pt x="20574" y="19238"/>
                  <a:pt x="20592" y="19268"/>
                  <a:pt x="20615" y="19268"/>
                </a:cubicBezTo>
                <a:cubicBezTo>
                  <a:pt x="20630" y="19268"/>
                  <a:pt x="20644" y="19254"/>
                  <a:pt x="20651" y="19232"/>
                </a:cubicBezTo>
                <a:cubicBezTo>
                  <a:pt x="20642" y="19244"/>
                  <a:pt x="20633" y="19263"/>
                  <a:pt x="20621" y="19263"/>
                </a:cubicBezTo>
                <a:cubicBezTo>
                  <a:pt x="20618" y="19263"/>
                  <a:pt x="20616" y="19261"/>
                  <a:pt x="20615" y="19258"/>
                </a:cubicBezTo>
                <a:cubicBezTo>
                  <a:pt x="20609" y="19249"/>
                  <a:pt x="20610" y="19226"/>
                  <a:pt x="20610" y="19203"/>
                </a:cubicBezTo>
                <a:cubicBezTo>
                  <a:pt x="20608" y="19203"/>
                  <a:pt x="20607" y="19202"/>
                  <a:pt x="20605" y="19200"/>
                </a:cubicBezTo>
                <a:cubicBezTo>
                  <a:pt x="20600" y="19195"/>
                  <a:pt x="20595" y="19183"/>
                  <a:pt x="20595" y="19161"/>
                </a:cubicBezTo>
                <a:close/>
                <a:moveTo>
                  <a:pt x="18910" y="19174"/>
                </a:moveTo>
                <a:cubicBezTo>
                  <a:pt x="18903" y="19176"/>
                  <a:pt x="18898" y="19179"/>
                  <a:pt x="18894" y="19184"/>
                </a:cubicBezTo>
                <a:cubicBezTo>
                  <a:pt x="18893" y="19190"/>
                  <a:pt x="18892" y="19195"/>
                  <a:pt x="18892" y="19201"/>
                </a:cubicBezTo>
                <a:cubicBezTo>
                  <a:pt x="18892" y="19239"/>
                  <a:pt x="18911" y="19270"/>
                  <a:pt x="18934" y="19270"/>
                </a:cubicBezTo>
                <a:cubicBezTo>
                  <a:pt x="18956" y="19270"/>
                  <a:pt x="18975" y="19239"/>
                  <a:pt x="18975" y="19201"/>
                </a:cubicBezTo>
                <a:cubicBezTo>
                  <a:pt x="18975" y="19197"/>
                  <a:pt x="18974" y="19193"/>
                  <a:pt x="18974" y="19188"/>
                </a:cubicBezTo>
                <a:cubicBezTo>
                  <a:pt x="18961" y="19183"/>
                  <a:pt x="18947" y="19178"/>
                  <a:pt x="18934" y="19175"/>
                </a:cubicBezTo>
                <a:cubicBezTo>
                  <a:pt x="18925" y="19174"/>
                  <a:pt x="18917" y="19173"/>
                  <a:pt x="18910" y="19174"/>
                </a:cubicBezTo>
                <a:close/>
                <a:moveTo>
                  <a:pt x="19101" y="19186"/>
                </a:moveTo>
                <a:cubicBezTo>
                  <a:pt x="19100" y="19192"/>
                  <a:pt x="19100" y="19198"/>
                  <a:pt x="19100" y="19204"/>
                </a:cubicBezTo>
                <a:cubicBezTo>
                  <a:pt x="19100" y="19229"/>
                  <a:pt x="19107" y="19250"/>
                  <a:pt x="19118" y="19262"/>
                </a:cubicBezTo>
                <a:cubicBezTo>
                  <a:pt x="19115" y="19242"/>
                  <a:pt x="19110" y="19224"/>
                  <a:pt x="19105" y="19204"/>
                </a:cubicBezTo>
                <a:cubicBezTo>
                  <a:pt x="19104" y="19199"/>
                  <a:pt x="19103" y="19193"/>
                  <a:pt x="19101" y="19186"/>
                </a:cubicBezTo>
                <a:close/>
                <a:moveTo>
                  <a:pt x="5814" y="19314"/>
                </a:moveTo>
                <a:cubicBezTo>
                  <a:pt x="5791" y="19314"/>
                  <a:pt x="5773" y="19345"/>
                  <a:pt x="5773" y="19383"/>
                </a:cubicBezTo>
                <a:cubicBezTo>
                  <a:pt x="5773" y="19421"/>
                  <a:pt x="5791" y="19451"/>
                  <a:pt x="5814" y="19451"/>
                </a:cubicBezTo>
                <a:cubicBezTo>
                  <a:pt x="5837" y="19451"/>
                  <a:pt x="5855" y="19421"/>
                  <a:pt x="5855" y="19383"/>
                </a:cubicBezTo>
                <a:cubicBezTo>
                  <a:pt x="5855" y="19345"/>
                  <a:pt x="5837" y="19314"/>
                  <a:pt x="5814" y="19314"/>
                </a:cubicBezTo>
                <a:close/>
                <a:moveTo>
                  <a:pt x="6021" y="19314"/>
                </a:moveTo>
                <a:cubicBezTo>
                  <a:pt x="5999" y="19314"/>
                  <a:pt x="5980" y="19345"/>
                  <a:pt x="5980" y="19383"/>
                </a:cubicBezTo>
                <a:cubicBezTo>
                  <a:pt x="5980" y="19421"/>
                  <a:pt x="5999" y="19451"/>
                  <a:pt x="6021" y="19451"/>
                </a:cubicBezTo>
                <a:cubicBezTo>
                  <a:pt x="6044" y="19451"/>
                  <a:pt x="6062" y="19421"/>
                  <a:pt x="6062" y="19383"/>
                </a:cubicBezTo>
                <a:cubicBezTo>
                  <a:pt x="6062" y="19345"/>
                  <a:pt x="6044" y="19314"/>
                  <a:pt x="6021" y="19314"/>
                </a:cubicBezTo>
                <a:close/>
                <a:moveTo>
                  <a:pt x="6233" y="19314"/>
                </a:moveTo>
                <a:cubicBezTo>
                  <a:pt x="6230" y="19314"/>
                  <a:pt x="6228" y="19315"/>
                  <a:pt x="6226" y="19316"/>
                </a:cubicBezTo>
                <a:cubicBezTo>
                  <a:pt x="6239" y="19330"/>
                  <a:pt x="6251" y="19347"/>
                  <a:pt x="6269" y="19353"/>
                </a:cubicBezTo>
                <a:cubicBezTo>
                  <a:pt x="6263" y="19330"/>
                  <a:pt x="6249" y="19314"/>
                  <a:pt x="6233" y="19314"/>
                </a:cubicBezTo>
                <a:close/>
                <a:moveTo>
                  <a:pt x="19041" y="19314"/>
                </a:moveTo>
                <a:cubicBezTo>
                  <a:pt x="19018" y="19314"/>
                  <a:pt x="19000" y="19345"/>
                  <a:pt x="19000" y="19383"/>
                </a:cubicBezTo>
                <a:cubicBezTo>
                  <a:pt x="19000" y="19421"/>
                  <a:pt x="19018" y="19451"/>
                  <a:pt x="19041" y="19451"/>
                </a:cubicBezTo>
                <a:cubicBezTo>
                  <a:pt x="19064" y="19451"/>
                  <a:pt x="19082" y="19421"/>
                  <a:pt x="19082" y="19383"/>
                </a:cubicBezTo>
                <a:cubicBezTo>
                  <a:pt x="19082" y="19345"/>
                  <a:pt x="19064" y="19314"/>
                  <a:pt x="19041" y="19314"/>
                </a:cubicBezTo>
                <a:close/>
                <a:moveTo>
                  <a:pt x="20535" y="19327"/>
                </a:moveTo>
                <a:cubicBezTo>
                  <a:pt x="20519" y="19332"/>
                  <a:pt x="20507" y="19341"/>
                  <a:pt x="20499" y="19373"/>
                </a:cubicBezTo>
                <a:cubicBezTo>
                  <a:pt x="20496" y="19386"/>
                  <a:pt x="20496" y="19416"/>
                  <a:pt x="20496" y="19416"/>
                </a:cubicBezTo>
                <a:cubicBezTo>
                  <a:pt x="20496" y="19416"/>
                  <a:pt x="20493" y="19425"/>
                  <a:pt x="20489" y="19438"/>
                </a:cubicBezTo>
                <a:cubicBezTo>
                  <a:pt x="20494" y="19441"/>
                  <a:pt x="20500" y="19443"/>
                  <a:pt x="20505" y="19443"/>
                </a:cubicBezTo>
                <a:cubicBezTo>
                  <a:pt x="20528" y="19443"/>
                  <a:pt x="20546" y="19412"/>
                  <a:pt x="20546" y="19374"/>
                </a:cubicBezTo>
                <a:cubicBezTo>
                  <a:pt x="20546" y="19356"/>
                  <a:pt x="20542" y="19340"/>
                  <a:pt x="20535" y="19327"/>
                </a:cubicBezTo>
                <a:close/>
                <a:moveTo>
                  <a:pt x="5635" y="19340"/>
                </a:moveTo>
                <a:cubicBezTo>
                  <a:pt x="5636" y="19358"/>
                  <a:pt x="5638" y="19377"/>
                  <a:pt x="5641" y="19395"/>
                </a:cubicBezTo>
                <a:cubicBezTo>
                  <a:pt x="5642" y="19390"/>
                  <a:pt x="5642" y="19385"/>
                  <a:pt x="5642" y="19379"/>
                </a:cubicBezTo>
                <a:cubicBezTo>
                  <a:pt x="5642" y="19365"/>
                  <a:pt x="5639" y="19351"/>
                  <a:pt x="5635" y="19340"/>
                </a:cubicBezTo>
                <a:close/>
                <a:moveTo>
                  <a:pt x="5719" y="19481"/>
                </a:moveTo>
                <a:lnTo>
                  <a:pt x="5712" y="19539"/>
                </a:lnTo>
                <a:lnTo>
                  <a:pt x="5711" y="19548"/>
                </a:lnTo>
                <a:lnTo>
                  <a:pt x="5704" y="19615"/>
                </a:lnTo>
                <a:cubicBezTo>
                  <a:pt x="5707" y="19616"/>
                  <a:pt x="5709" y="19616"/>
                  <a:pt x="5712" y="19616"/>
                </a:cubicBezTo>
                <a:cubicBezTo>
                  <a:pt x="5735" y="19616"/>
                  <a:pt x="5753" y="19586"/>
                  <a:pt x="5753" y="19548"/>
                </a:cubicBezTo>
                <a:cubicBezTo>
                  <a:pt x="5753" y="19514"/>
                  <a:pt x="5738" y="19486"/>
                  <a:pt x="5719" y="19481"/>
                </a:cubicBezTo>
                <a:close/>
                <a:moveTo>
                  <a:pt x="5921" y="19481"/>
                </a:moveTo>
                <a:cubicBezTo>
                  <a:pt x="5899" y="19481"/>
                  <a:pt x="5880" y="19511"/>
                  <a:pt x="5880" y="19549"/>
                </a:cubicBezTo>
                <a:cubicBezTo>
                  <a:pt x="5880" y="19587"/>
                  <a:pt x="5899" y="19618"/>
                  <a:pt x="5921" y="19618"/>
                </a:cubicBezTo>
                <a:cubicBezTo>
                  <a:pt x="5944" y="19618"/>
                  <a:pt x="5962" y="19587"/>
                  <a:pt x="5962" y="19549"/>
                </a:cubicBezTo>
                <a:cubicBezTo>
                  <a:pt x="5962" y="19511"/>
                  <a:pt x="5944" y="19481"/>
                  <a:pt x="5921" y="19481"/>
                </a:cubicBezTo>
                <a:close/>
                <a:moveTo>
                  <a:pt x="6129" y="19481"/>
                </a:moveTo>
                <a:cubicBezTo>
                  <a:pt x="6106" y="19481"/>
                  <a:pt x="6088" y="19511"/>
                  <a:pt x="6088" y="19549"/>
                </a:cubicBezTo>
                <a:cubicBezTo>
                  <a:pt x="6088" y="19587"/>
                  <a:pt x="6106" y="19618"/>
                  <a:pt x="6129" y="19618"/>
                </a:cubicBezTo>
                <a:cubicBezTo>
                  <a:pt x="6151" y="19618"/>
                  <a:pt x="6170" y="19587"/>
                  <a:pt x="6170" y="19549"/>
                </a:cubicBezTo>
                <a:cubicBezTo>
                  <a:pt x="6170" y="19511"/>
                  <a:pt x="6151" y="19481"/>
                  <a:pt x="6129" y="19481"/>
                </a:cubicBezTo>
                <a:close/>
                <a:moveTo>
                  <a:pt x="20615" y="19481"/>
                </a:moveTo>
                <a:cubicBezTo>
                  <a:pt x="20592" y="19481"/>
                  <a:pt x="20574" y="19511"/>
                  <a:pt x="20574" y="19549"/>
                </a:cubicBezTo>
                <a:cubicBezTo>
                  <a:pt x="20574" y="19580"/>
                  <a:pt x="20586" y="19605"/>
                  <a:pt x="20602" y="19614"/>
                </a:cubicBezTo>
                <a:cubicBezTo>
                  <a:pt x="20601" y="19593"/>
                  <a:pt x="20599" y="19576"/>
                  <a:pt x="20600" y="19549"/>
                </a:cubicBezTo>
                <a:cubicBezTo>
                  <a:pt x="20600" y="19540"/>
                  <a:pt x="20600" y="19530"/>
                  <a:pt x="20601" y="19518"/>
                </a:cubicBezTo>
                <a:cubicBezTo>
                  <a:pt x="20606" y="19518"/>
                  <a:pt x="20610" y="19515"/>
                  <a:pt x="20615" y="19511"/>
                </a:cubicBezTo>
                <a:cubicBezTo>
                  <a:pt x="20620" y="19505"/>
                  <a:pt x="20626" y="19497"/>
                  <a:pt x="20631" y="19486"/>
                </a:cubicBezTo>
                <a:cubicBezTo>
                  <a:pt x="20626" y="19483"/>
                  <a:pt x="20621" y="19481"/>
                  <a:pt x="20615" y="19481"/>
                </a:cubicBezTo>
                <a:close/>
                <a:moveTo>
                  <a:pt x="18946" y="19494"/>
                </a:moveTo>
                <a:cubicBezTo>
                  <a:pt x="18954" y="19518"/>
                  <a:pt x="18963" y="19539"/>
                  <a:pt x="18972" y="19558"/>
                </a:cubicBezTo>
                <a:cubicBezTo>
                  <a:pt x="18972" y="19560"/>
                  <a:pt x="18973" y="19562"/>
                  <a:pt x="18974" y="19563"/>
                </a:cubicBezTo>
                <a:cubicBezTo>
                  <a:pt x="18974" y="19562"/>
                  <a:pt x="18974" y="19560"/>
                  <a:pt x="18974" y="19558"/>
                </a:cubicBezTo>
                <a:cubicBezTo>
                  <a:pt x="18974" y="19528"/>
                  <a:pt x="18962" y="19503"/>
                  <a:pt x="18946" y="19494"/>
                </a:cubicBezTo>
                <a:close/>
                <a:moveTo>
                  <a:pt x="20446" y="19545"/>
                </a:moveTo>
                <a:cubicBezTo>
                  <a:pt x="20443" y="19549"/>
                  <a:pt x="20440" y="19553"/>
                  <a:pt x="20438" y="19557"/>
                </a:cubicBezTo>
                <a:cubicBezTo>
                  <a:pt x="20427" y="19574"/>
                  <a:pt x="20417" y="19593"/>
                  <a:pt x="20405" y="19612"/>
                </a:cubicBezTo>
                <a:cubicBezTo>
                  <a:pt x="20403" y="19616"/>
                  <a:pt x="20400" y="19620"/>
                  <a:pt x="20397" y="19624"/>
                </a:cubicBezTo>
                <a:cubicBezTo>
                  <a:pt x="20400" y="19625"/>
                  <a:pt x="20403" y="19625"/>
                  <a:pt x="20405" y="19625"/>
                </a:cubicBezTo>
                <a:cubicBezTo>
                  <a:pt x="20428" y="19625"/>
                  <a:pt x="20446" y="19595"/>
                  <a:pt x="20446" y="19557"/>
                </a:cubicBezTo>
                <a:cubicBezTo>
                  <a:pt x="20446" y="19553"/>
                  <a:pt x="20446" y="19549"/>
                  <a:pt x="20446" y="19545"/>
                </a:cubicBezTo>
                <a:close/>
                <a:moveTo>
                  <a:pt x="5612" y="19660"/>
                </a:moveTo>
                <a:cubicBezTo>
                  <a:pt x="5616" y="19674"/>
                  <a:pt x="5622" y="19687"/>
                  <a:pt x="5630" y="19690"/>
                </a:cubicBezTo>
                <a:cubicBezTo>
                  <a:pt x="5630" y="19690"/>
                  <a:pt x="5635" y="19690"/>
                  <a:pt x="5635" y="19690"/>
                </a:cubicBezTo>
                <a:cubicBezTo>
                  <a:pt x="5630" y="19675"/>
                  <a:pt x="5621" y="19665"/>
                  <a:pt x="5612" y="19660"/>
                </a:cubicBezTo>
                <a:close/>
                <a:moveTo>
                  <a:pt x="5814" y="19660"/>
                </a:moveTo>
                <a:cubicBezTo>
                  <a:pt x="5791" y="19660"/>
                  <a:pt x="5773" y="19691"/>
                  <a:pt x="5773" y="19728"/>
                </a:cubicBezTo>
                <a:cubicBezTo>
                  <a:pt x="5773" y="19766"/>
                  <a:pt x="5791" y="19797"/>
                  <a:pt x="5814" y="19797"/>
                </a:cubicBezTo>
                <a:cubicBezTo>
                  <a:pt x="5837" y="19797"/>
                  <a:pt x="5855" y="19766"/>
                  <a:pt x="5855" y="19728"/>
                </a:cubicBezTo>
                <a:cubicBezTo>
                  <a:pt x="5855" y="19691"/>
                  <a:pt x="5837" y="19660"/>
                  <a:pt x="5814" y="19660"/>
                </a:cubicBezTo>
                <a:close/>
                <a:moveTo>
                  <a:pt x="6021" y="19660"/>
                </a:moveTo>
                <a:cubicBezTo>
                  <a:pt x="5999" y="19660"/>
                  <a:pt x="5980" y="19691"/>
                  <a:pt x="5980" y="19728"/>
                </a:cubicBezTo>
                <a:cubicBezTo>
                  <a:pt x="5980" y="19766"/>
                  <a:pt x="5999" y="19797"/>
                  <a:pt x="6021" y="19797"/>
                </a:cubicBezTo>
                <a:cubicBezTo>
                  <a:pt x="6044" y="19797"/>
                  <a:pt x="6062" y="19766"/>
                  <a:pt x="6062" y="19728"/>
                </a:cubicBezTo>
                <a:cubicBezTo>
                  <a:pt x="6062" y="19691"/>
                  <a:pt x="6044" y="19660"/>
                  <a:pt x="6021" y="19660"/>
                </a:cubicBezTo>
                <a:close/>
                <a:moveTo>
                  <a:pt x="20507" y="19660"/>
                </a:moveTo>
                <a:cubicBezTo>
                  <a:pt x="20485" y="19660"/>
                  <a:pt x="20466" y="19691"/>
                  <a:pt x="20466" y="19728"/>
                </a:cubicBezTo>
                <a:cubicBezTo>
                  <a:pt x="20466" y="19760"/>
                  <a:pt x="20479" y="19786"/>
                  <a:pt x="20496" y="19794"/>
                </a:cubicBezTo>
                <a:cubicBezTo>
                  <a:pt x="20508" y="19743"/>
                  <a:pt x="20518" y="19695"/>
                  <a:pt x="20520" y="19676"/>
                </a:cubicBezTo>
                <a:cubicBezTo>
                  <a:pt x="20523" y="19676"/>
                  <a:pt x="20527" y="19675"/>
                  <a:pt x="20532" y="19674"/>
                </a:cubicBezTo>
                <a:cubicBezTo>
                  <a:pt x="20525" y="19665"/>
                  <a:pt x="20516" y="19660"/>
                  <a:pt x="20507" y="19660"/>
                </a:cubicBezTo>
                <a:close/>
                <a:moveTo>
                  <a:pt x="20324" y="19673"/>
                </a:moveTo>
                <a:cubicBezTo>
                  <a:pt x="20317" y="19683"/>
                  <a:pt x="20311" y="19699"/>
                  <a:pt x="20306" y="19716"/>
                </a:cubicBezTo>
                <a:cubicBezTo>
                  <a:pt x="20299" y="19738"/>
                  <a:pt x="20287" y="19759"/>
                  <a:pt x="20274" y="19781"/>
                </a:cubicBezTo>
                <a:cubicBezTo>
                  <a:pt x="20281" y="19789"/>
                  <a:pt x="20290" y="19795"/>
                  <a:pt x="20299" y="19795"/>
                </a:cubicBezTo>
                <a:cubicBezTo>
                  <a:pt x="20321" y="19795"/>
                  <a:pt x="20340" y="19764"/>
                  <a:pt x="20340" y="19726"/>
                </a:cubicBezTo>
                <a:cubicBezTo>
                  <a:pt x="20340" y="19705"/>
                  <a:pt x="20334" y="19685"/>
                  <a:pt x="20324" y="19673"/>
                </a:cubicBezTo>
                <a:close/>
                <a:moveTo>
                  <a:pt x="5706" y="19839"/>
                </a:moveTo>
                <a:cubicBezTo>
                  <a:pt x="5690" y="19839"/>
                  <a:pt x="5676" y="19855"/>
                  <a:pt x="5670" y="19878"/>
                </a:cubicBezTo>
                <a:lnTo>
                  <a:pt x="5666" y="19908"/>
                </a:lnTo>
                <a:lnTo>
                  <a:pt x="5665" y="19913"/>
                </a:lnTo>
                <a:cubicBezTo>
                  <a:pt x="5667" y="19948"/>
                  <a:pt x="5685" y="19976"/>
                  <a:pt x="5706" y="19976"/>
                </a:cubicBezTo>
                <a:cubicBezTo>
                  <a:pt x="5729" y="19976"/>
                  <a:pt x="5747" y="19945"/>
                  <a:pt x="5747" y="19908"/>
                </a:cubicBezTo>
                <a:cubicBezTo>
                  <a:pt x="5747" y="19870"/>
                  <a:pt x="5729" y="19839"/>
                  <a:pt x="5706" y="19839"/>
                </a:cubicBezTo>
                <a:close/>
                <a:moveTo>
                  <a:pt x="5921" y="19839"/>
                </a:moveTo>
                <a:cubicBezTo>
                  <a:pt x="5899" y="19839"/>
                  <a:pt x="5880" y="19870"/>
                  <a:pt x="5880" y="19908"/>
                </a:cubicBezTo>
                <a:cubicBezTo>
                  <a:pt x="5880" y="19945"/>
                  <a:pt x="5899" y="19976"/>
                  <a:pt x="5921" y="19976"/>
                </a:cubicBezTo>
                <a:cubicBezTo>
                  <a:pt x="5944" y="19976"/>
                  <a:pt x="5962" y="19945"/>
                  <a:pt x="5962" y="19908"/>
                </a:cubicBezTo>
                <a:cubicBezTo>
                  <a:pt x="5962" y="19870"/>
                  <a:pt x="5944" y="19839"/>
                  <a:pt x="5921" y="19839"/>
                </a:cubicBezTo>
                <a:close/>
                <a:moveTo>
                  <a:pt x="6129" y="19839"/>
                </a:moveTo>
                <a:cubicBezTo>
                  <a:pt x="6106" y="19839"/>
                  <a:pt x="6088" y="19870"/>
                  <a:pt x="6088" y="19908"/>
                </a:cubicBezTo>
                <a:cubicBezTo>
                  <a:pt x="6088" y="19917"/>
                  <a:pt x="6089" y="19925"/>
                  <a:pt x="6091" y="19933"/>
                </a:cubicBezTo>
                <a:cubicBezTo>
                  <a:pt x="6094" y="19931"/>
                  <a:pt x="6096" y="19929"/>
                  <a:pt x="6099" y="19928"/>
                </a:cubicBezTo>
                <a:cubicBezTo>
                  <a:pt x="6106" y="19926"/>
                  <a:pt x="6118" y="19923"/>
                  <a:pt x="6129" y="19918"/>
                </a:cubicBezTo>
                <a:cubicBezTo>
                  <a:pt x="6133" y="19915"/>
                  <a:pt x="6138" y="19912"/>
                  <a:pt x="6142" y="19908"/>
                </a:cubicBezTo>
                <a:cubicBezTo>
                  <a:pt x="6150" y="19900"/>
                  <a:pt x="6155" y="19889"/>
                  <a:pt x="6157" y="19872"/>
                </a:cubicBezTo>
                <a:cubicBezTo>
                  <a:pt x="6157" y="19868"/>
                  <a:pt x="6158" y="19865"/>
                  <a:pt x="6158" y="19861"/>
                </a:cubicBezTo>
                <a:cubicBezTo>
                  <a:pt x="6151" y="19848"/>
                  <a:pt x="6140" y="19839"/>
                  <a:pt x="6129" y="19839"/>
                </a:cubicBezTo>
                <a:close/>
                <a:moveTo>
                  <a:pt x="20400" y="19839"/>
                </a:moveTo>
                <a:cubicBezTo>
                  <a:pt x="20377" y="19839"/>
                  <a:pt x="20359" y="19870"/>
                  <a:pt x="20359" y="19908"/>
                </a:cubicBezTo>
                <a:cubicBezTo>
                  <a:pt x="20359" y="19945"/>
                  <a:pt x="20377" y="19976"/>
                  <a:pt x="20400" y="19976"/>
                </a:cubicBezTo>
                <a:cubicBezTo>
                  <a:pt x="20422" y="19976"/>
                  <a:pt x="20441" y="19945"/>
                  <a:pt x="20441" y="19908"/>
                </a:cubicBezTo>
                <a:cubicBezTo>
                  <a:pt x="20441" y="19870"/>
                  <a:pt x="20422" y="19839"/>
                  <a:pt x="20400" y="19839"/>
                </a:cubicBezTo>
                <a:close/>
                <a:moveTo>
                  <a:pt x="20232" y="19878"/>
                </a:moveTo>
                <a:cubicBezTo>
                  <a:pt x="20229" y="19886"/>
                  <a:pt x="20227" y="19895"/>
                  <a:pt x="20226" y="19904"/>
                </a:cubicBezTo>
                <a:cubicBezTo>
                  <a:pt x="20223" y="19920"/>
                  <a:pt x="20221" y="19936"/>
                  <a:pt x="20221" y="19954"/>
                </a:cubicBezTo>
                <a:cubicBezTo>
                  <a:pt x="20221" y="19955"/>
                  <a:pt x="20221" y="19955"/>
                  <a:pt x="20221" y="19956"/>
                </a:cubicBezTo>
                <a:cubicBezTo>
                  <a:pt x="20229" y="19943"/>
                  <a:pt x="20235" y="19925"/>
                  <a:pt x="20235" y="19904"/>
                </a:cubicBezTo>
                <a:cubicBezTo>
                  <a:pt x="20235" y="19895"/>
                  <a:pt x="20234" y="19886"/>
                  <a:pt x="20232" y="19878"/>
                </a:cubicBezTo>
                <a:close/>
                <a:moveTo>
                  <a:pt x="5814" y="20006"/>
                </a:moveTo>
                <a:cubicBezTo>
                  <a:pt x="5791" y="20006"/>
                  <a:pt x="5773" y="20036"/>
                  <a:pt x="5773" y="20074"/>
                </a:cubicBezTo>
                <a:cubicBezTo>
                  <a:pt x="5773" y="20112"/>
                  <a:pt x="5791" y="20142"/>
                  <a:pt x="5814" y="20142"/>
                </a:cubicBezTo>
                <a:cubicBezTo>
                  <a:pt x="5837" y="20142"/>
                  <a:pt x="5855" y="20112"/>
                  <a:pt x="5855" y="20074"/>
                </a:cubicBezTo>
                <a:cubicBezTo>
                  <a:pt x="5855" y="20036"/>
                  <a:pt x="5837" y="20006"/>
                  <a:pt x="5814" y="20006"/>
                </a:cubicBezTo>
                <a:close/>
                <a:moveTo>
                  <a:pt x="6021" y="20006"/>
                </a:moveTo>
                <a:cubicBezTo>
                  <a:pt x="5999" y="20006"/>
                  <a:pt x="5980" y="20036"/>
                  <a:pt x="5980" y="20074"/>
                </a:cubicBezTo>
                <a:cubicBezTo>
                  <a:pt x="5980" y="20112"/>
                  <a:pt x="5999" y="20142"/>
                  <a:pt x="6021" y="20142"/>
                </a:cubicBezTo>
                <a:cubicBezTo>
                  <a:pt x="6028" y="20142"/>
                  <a:pt x="6034" y="20139"/>
                  <a:pt x="6040" y="20134"/>
                </a:cubicBezTo>
                <a:cubicBezTo>
                  <a:pt x="6036" y="20117"/>
                  <a:pt x="6033" y="20096"/>
                  <a:pt x="6033" y="20068"/>
                </a:cubicBezTo>
                <a:cubicBezTo>
                  <a:pt x="6033" y="20049"/>
                  <a:pt x="6035" y="20030"/>
                  <a:pt x="6039" y="20013"/>
                </a:cubicBezTo>
                <a:cubicBezTo>
                  <a:pt x="6034" y="20008"/>
                  <a:pt x="6028" y="20006"/>
                  <a:pt x="6021" y="20006"/>
                </a:cubicBezTo>
                <a:close/>
                <a:moveTo>
                  <a:pt x="20297" y="20006"/>
                </a:moveTo>
                <a:cubicBezTo>
                  <a:pt x="20289" y="20006"/>
                  <a:pt x="20281" y="20010"/>
                  <a:pt x="20274" y="20018"/>
                </a:cubicBezTo>
                <a:cubicBezTo>
                  <a:pt x="20296" y="20036"/>
                  <a:pt x="20320" y="20051"/>
                  <a:pt x="20326" y="20051"/>
                </a:cubicBezTo>
                <a:cubicBezTo>
                  <a:pt x="20329" y="20051"/>
                  <a:pt x="20332" y="20053"/>
                  <a:pt x="20336" y="20054"/>
                </a:cubicBezTo>
                <a:cubicBezTo>
                  <a:pt x="20331" y="20026"/>
                  <a:pt x="20316" y="20006"/>
                  <a:pt x="20297" y="20006"/>
                </a:cubicBezTo>
                <a:close/>
                <a:moveTo>
                  <a:pt x="5587" y="20031"/>
                </a:moveTo>
                <a:cubicBezTo>
                  <a:pt x="5576" y="20031"/>
                  <a:pt x="5568" y="20052"/>
                  <a:pt x="5568" y="20078"/>
                </a:cubicBezTo>
                <a:lnTo>
                  <a:pt x="5566" y="20078"/>
                </a:lnTo>
                <a:lnTo>
                  <a:pt x="5566" y="20121"/>
                </a:lnTo>
                <a:cubicBezTo>
                  <a:pt x="5566" y="20121"/>
                  <a:pt x="5566" y="20121"/>
                  <a:pt x="5566" y="20122"/>
                </a:cubicBezTo>
                <a:cubicBezTo>
                  <a:pt x="5573" y="20140"/>
                  <a:pt x="5585" y="20152"/>
                  <a:pt x="5600" y="20152"/>
                </a:cubicBezTo>
                <a:cubicBezTo>
                  <a:pt x="5617" y="20152"/>
                  <a:pt x="5633" y="20133"/>
                  <a:pt x="5638" y="20107"/>
                </a:cubicBezTo>
                <a:cubicBezTo>
                  <a:pt x="5613" y="20099"/>
                  <a:pt x="5623" y="20031"/>
                  <a:pt x="5587" y="20031"/>
                </a:cubicBezTo>
                <a:close/>
                <a:moveTo>
                  <a:pt x="5706" y="20185"/>
                </a:moveTo>
                <a:cubicBezTo>
                  <a:pt x="5684" y="20185"/>
                  <a:pt x="5665" y="20215"/>
                  <a:pt x="5665" y="20253"/>
                </a:cubicBezTo>
                <a:cubicBezTo>
                  <a:pt x="5665" y="20291"/>
                  <a:pt x="5684" y="20322"/>
                  <a:pt x="5706" y="20322"/>
                </a:cubicBezTo>
                <a:cubicBezTo>
                  <a:pt x="5729" y="20322"/>
                  <a:pt x="5747" y="20291"/>
                  <a:pt x="5747" y="20253"/>
                </a:cubicBezTo>
                <a:cubicBezTo>
                  <a:pt x="5747" y="20215"/>
                  <a:pt x="5729" y="20185"/>
                  <a:pt x="5706" y="20185"/>
                </a:cubicBezTo>
                <a:close/>
                <a:moveTo>
                  <a:pt x="5921" y="20185"/>
                </a:moveTo>
                <a:cubicBezTo>
                  <a:pt x="5899" y="20185"/>
                  <a:pt x="5880" y="20215"/>
                  <a:pt x="5880" y="20253"/>
                </a:cubicBezTo>
                <a:cubicBezTo>
                  <a:pt x="5880" y="20291"/>
                  <a:pt x="5899" y="20322"/>
                  <a:pt x="5921" y="20322"/>
                </a:cubicBezTo>
                <a:cubicBezTo>
                  <a:pt x="5944" y="20322"/>
                  <a:pt x="5962" y="20291"/>
                  <a:pt x="5962" y="20253"/>
                </a:cubicBezTo>
                <a:cubicBezTo>
                  <a:pt x="5962" y="20215"/>
                  <a:pt x="5944" y="20185"/>
                  <a:pt x="5921" y="20185"/>
                </a:cubicBezTo>
                <a:close/>
                <a:moveTo>
                  <a:pt x="6095" y="20210"/>
                </a:moveTo>
                <a:cubicBezTo>
                  <a:pt x="6090" y="20221"/>
                  <a:pt x="6088" y="20234"/>
                  <a:pt x="6088" y="20248"/>
                </a:cubicBezTo>
                <a:cubicBezTo>
                  <a:pt x="6088" y="20286"/>
                  <a:pt x="6106" y="20316"/>
                  <a:pt x="6129" y="20316"/>
                </a:cubicBezTo>
                <a:cubicBezTo>
                  <a:pt x="6129" y="20316"/>
                  <a:pt x="6130" y="20316"/>
                  <a:pt x="6131" y="20316"/>
                </a:cubicBezTo>
                <a:cubicBezTo>
                  <a:pt x="6131" y="20313"/>
                  <a:pt x="6131" y="20311"/>
                  <a:pt x="6131" y="20307"/>
                </a:cubicBezTo>
                <a:cubicBezTo>
                  <a:pt x="6131" y="20294"/>
                  <a:pt x="6130" y="20284"/>
                  <a:pt x="6129" y="20274"/>
                </a:cubicBezTo>
                <a:cubicBezTo>
                  <a:pt x="6127" y="20264"/>
                  <a:pt x="6125" y="20255"/>
                  <a:pt x="6122" y="20248"/>
                </a:cubicBezTo>
                <a:cubicBezTo>
                  <a:pt x="6115" y="20232"/>
                  <a:pt x="6105" y="20221"/>
                  <a:pt x="6095" y="20210"/>
                </a:cubicBezTo>
                <a:close/>
                <a:moveTo>
                  <a:pt x="5607" y="20364"/>
                </a:moveTo>
                <a:cubicBezTo>
                  <a:pt x="5584" y="20364"/>
                  <a:pt x="5566" y="20395"/>
                  <a:pt x="5566" y="20432"/>
                </a:cubicBezTo>
                <a:cubicBezTo>
                  <a:pt x="5566" y="20470"/>
                  <a:pt x="5584" y="20501"/>
                  <a:pt x="5607" y="20501"/>
                </a:cubicBezTo>
                <a:cubicBezTo>
                  <a:pt x="5629" y="20501"/>
                  <a:pt x="5648" y="20470"/>
                  <a:pt x="5648" y="20432"/>
                </a:cubicBezTo>
                <a:cubicBezTo>
                  <a:pt x="5648" y="20395"/>
                  <a:pt x="5629" y="20364"/>
                  <a:pt x="5607" y="20364"/>
                </a:cubicBezTo>
                <a:close/>
                <a:moveTo>
                  <a:pt x="5814" y="20364"/>
                </a:moveTo>
                <a:cubicBezTo>
                  <a:pt x="5791" y="20364"/>
                  <a:pt x="5773" y="20395"/>
                  <a:pt x="5773" y="20432"/>
                </a:cubicBezTo>
                <a:cubicBezTo>
                  <a:pt x="5773" y="20470"/>
                  <a:pt x="5791" y="20501"/>
                  <a:pt x="5814" y="20501"/>
                </a:cubicBezTo>
                <a:cubicBezTo>
                  <a:pt x="5837" y="20501"/>
                  <a:pt x="5855" y="20470"/>
                  <a:pt x="5855" y="20432"/>
                </a:cubicBezTo>
                <a:cubicBezTo>
                  <a:pt x="5855" y="20395"/>
                  <a:pt x="5837" y="20364"/>
                  <a:pt x="5814" y="20364"/>
                </a:cubicBezTo>
                <a:close/>
                <a:moveTo>
                  <a:pt x="6021" y="20364"/>
                </a:moveTo>
                <a:cubicBezTo>
                  <a:pt x="5999" y="20364"/>
                  <a:pt x="5980" y="20395"/>
                  <a:pt x="5980" y="20432"/>
                </a:cubicBezTo>
                <a:cubicBezTo>
                  <a:pt x="5980" y="20470"/>
                  <a:pt x="5999" y="20501"/>
                  <a:pt x="6021" y="20501"/>
                </a:cubicBezTo>
                <a:cubicBezTo>
                  <a:pt x="6044" y="20501"/>
                  <a:pt x="6062" y="20470"/>
                  <a:pt x="6062" y="20432"/>
                </a:cubicBezTo>
                <a:cubicBezTo>
                  <a:pt x="6062" y="20395"/>
                  <a:pt x="6044" y="20364"/>
                  <a:pt x="6021" y="20364"/>
                </a:cubicBezTo>
                <a:close/>
                <a:moveTo>
                  <a:pt x="5706" y="20530"/>
                </a:moveTo>
                <a:cubicBezTo>
                  <a:pt x="5684" y="20530"/>
                  <a:pt x="5665" y="20561"/>
                  <a:pt x="5665" y="20599"/>
                </a:cubicBezTo>
                <a:cubicBezTo>
                  <a:pt x="5665" y="20637"/>
                  <a:pt x="5684" y="20667"/>
                  <a:pt x="5706" y="20667"/>
                </a:cubicBezTo>
                <a:cubicBezTo>
                  <a:pt x="5729" y="20667"/>
                  <a:pt x="5747" y="20637"/>
                  <a:pt x="5747" y="20599"/>
                </a:cubicBezTo>
                <a:cubicBezTo>
                  <a:pt x="5747" y="20561"/>
                  <a:pt x="5729" y="20530"/>
                  <a:pt x="5706" y="20530"/>
                </a:cubicBezTo>
                <a:close/>
                <a:moveTo>
                  <a:pt x="5921" y="20530"/>
                </a:moveTo>
                <a:cubicBezTo>
                  <a:pt x="5899" y="20530"/>
                  <a:pt x="5880" y="20561"/>
                  <a:pt x="5880" y="20599"/>
                </a:cubicBezTo>
                <a:cubicBezTo>
                  <a:pt x="5880" y="20637"/>
                  <a:pt x="5899" y="20667"/>
                  <a:pt x="5921" y="20667"/>
                </a:cubicBezTo>
                <a:cubicBezTo>
                  <a:pt x="5944" y="20667"/>
                  <a:pt x="5962" y="20637"/>
                  <a:pt x="5962" y="20599"/>
                </a:cubicBezTo>
                <a:cubicBezTo>
                  <a:pt x="5962" y="20561"/>
                  <a:pt x="5944" y="20530"/>
                  <a:pt x="5921" y="20530"/>
                </a:cubicBezTo>
                <a:close/>
                <a:moveTo>
                  <a:pt x="5604" y="20710"/>
                </a:moveTo>
                <a:cubicBezTo>
                  <a:pt x="5595" y="20710"/>
                  <a:pt x="5588" y="20714"/>
                  <a:pt x="5581" y="20721"/>
                </a:cubicBezTo>
                <a:cubicBezTo>
                  <a:pt x="5582" y="20733"/>
                  <a:pt x="5582" y="20745"/>
                  <a:pt x="5582" y="20755"/>
                </a:cubicBezTo>
                <a:lnTo>
                  <a:pt x="5582" y="20815"/>
                </a:lnTo>
                <a:cubicBezTo>
                  <a:pt x="5582" y="20824"/>
                  <a:pt x="5583" y="20831"/>
                  <a:pt x="5584" y="20838"/>
                </a:cubicBezTo>
                <a:cubicBezTo>
                  <a:pt x="5590" y="20843"/>
                  <a:pt x="5597" y="20846"/>
                  <a:pt x="5604" y="20846"/>
                </a:cubicBezTo>
                <a:cubicBezTo>
                  <a:pt x="5626" y="20846"/>
                  <a:pt x="5645" y="20816"/>
                  <a:pt x="5645" y="20778"/>
                </a:cubicBezTo>
                <a:cubicBezTo>
                  <a:pt x="5645" y="20740"/>
                  <a:pt x="5626" y="20710"/>
                  <a:pt x="5604" y="20710"/>
                </a:cubicBezTo>
                <a:close/>
                <a:moveTo>
                  <a:pt x="5814" y="20710"/>
                </a:moveTo>
                <a:cubicBezTo>
                  <a:pt x="5791" y="20710"/>
                  <a:pt x="5773" y="20740"/>
                  <a:pt x="5773" y="20778"/>
                </a:cubicBezTo>
                <a:cubicBezTo>
                  <a:pt x="5773" y="20816"/>
                  <a:pt x="5791" y="20846"/>
                  <a:pt x="5814" y="20846"/>
                </a:cubicBezTo>
                <a:cubicBezTo>
                  <a:pt x="5837" y="20846"/>
                  <a:pt x="5855" y="20816"/>
                  <a:pt x="5855" y="20778"/>
                </a:cubicBezTo>
                <a:cubicBezTo>
                  <a:pt x="5855" y="20740"/>
                  <a:pt x="5837" y="20710"/>
                  <a:pt x="5814" y="20710"/>
                </a:cubicBezTo>
                <a:close/>
                <a:moveTo>
                  <a:pt x="5706" y="20889"/>
                </a:moveTo>
                <a:cubicBezTo>
                  <a:pt x="5684" y="20889"/>
                  <a:pt x="5665" y="20919"/>
                  <a:pt x="5665" y="20957"/>
                </a:cubicBezTo>
                <a:cubicBezTo>
                  <a:pt x="5665" y="20995"/>
                  <a:pt x="5684" y="21026"/>
                  <a:pt x="5706" y="21026"/>
                </a:cubicBezTo>
                <a:cubicBezTo>
                  <a:pt x="5729" y="21026"/>
                  <a:pt x="5747" y="20995"/>
                  <a:pt x="5747" y="20957"/>
                </a:cubicBezTo>
                <a:cubicBezTo>
                  <a:pt x="5747" y="20919"/>
                  <a:pt x="5729" y="20889"/>
                  <a:pt x="5706" y="20889"/>
                </a:cubicBezTo>
                <a:close/>
                <a:moveTo>
                  <a:pt x="5921" y="20889"/>
                </a:moveTo>
                <a:cubicBezTo>
                  <a:pt x="5899" y="20889"/>
                  <a:pt x="5880" y="20919"/>
                  <a:pt x="5880" y="20957"/>
                </a:cubicBezTo>
                <a:cubicBezTo>
                  <a:pt x="5880" y="20995"/>
                  <a:pt x="5899" y="21026"/>
                  <a:pt x="5921" y="21026"/>
                </a:cubicBezTo>
                <a:cubicBezTo>
                  <a:pt x="5932" y="21026"/>
                  <a:pt x="5941" y="21019"/>
                  <a:pt x="5948" y="21009"/>
                </a:cubicBezTo>
                <a:cubicBezTo>
                  <a:pt x="5940" y="21000"/>
                  <a:pt x="5932" y="20980"/>
                  <a:pt x="5927" y="20957"/>
                </a:cubicBezTo>
                <a:cubicBezTo>
                  <a:pt x="5925" y="20944"/>
                  <a:pt x="5923" y="20930"/>
                  <a:pt x="5923" y="20917"/>
                </a:cubicBezTo>
                <a:cubicBezTo>
                  <a:pt x="5923" y="20907"/>
                  <a:pt x="5923" y="20898"/>
                  <a:pt x="5924" y="20889"/>
                </a:cubicBezTo>
                <a:cubicBezTo>
                  <a:pt x="5923" y="20889"/>
                  <a:pt x="5922" y="20889"/>
                  <a:pt x="5921" y="20889"/>
                </a:cubicBezTo>
                <a:close/>
                <a:moveTo>
                  <a:pt x="5814" y="21055"/>
                </a:moveTo>
                <a:cubicBezTo>
                  <a:pt x="5791" y="21055"/>
                  <a:pt x="5773" y="21086"/>
                  <a:pt x="5773" y="21124"/>
                </a:cubicBezTo>
                <a:cubicBezTo>
                  <a:pt x="5773" y="21161"/>
                  <a:pt x="5791" y="21192"/>
                  <a:pt x="5814" y="21192"/>
                </a:cubicBezTo>
                <a:cubicBezTo>
                  <a:pt x="5837" y="21192"/>
                  <a:pt x="5855" y="21161"/>
                  <a:pt x="5855" y="21124"/>
                </a:cubicBezTo>
                <a:cubicBezTo>
                  <a:pt x="5855" y="21086"/>
                  <a:pt x="5837" y="21055"/>
                  <a:pt x="5814" y="21055"/>
                </a:cubicBezTo>
                <a:close/>
                <a:moveTo>
                  <a:pt x="5642" y="21094"/>
                </a:moveTo>
                <a:cubicBezTo>
                  <a:pt x="5634" y="21119"/>
                  <a:pt x="5604" y="21120"/>
                  <a:pt x="5604" y="21154"/>
                </a:cubicBezTo>
                <a:cubicBezTo>
                  <a:pt x="5604" y="21161"/>
                  <a:pt x="5613" y="21177"/>
                  <a:pt x="5620" y="21190"/>
                </a:cubicBezTo>
                <a:cubicBezTo>
                  <a:pt x="5636" y="21180"/>
                  <a:pt x="5647" y="21155"/>
                  <a:pt x="5647" y="21126"/>
                </a:cubicBezTo>
                <a:cubicBezTo>
                  <a:pt x="5647" y="21114"/>
                  <a:pt x="5645" y="21103"/>
                  <a:pt x="5642" y="21094"/>
                </a:cubicBezTo>
                <a:close/>
                <a:moveTo>
                  <a:pt x="5981" y="21119"/>
                </a:moveTo>
                <a:cubicBezTo>
                  <a:pt x="5980" y="21122"/>
                  <a:pt x="5980" y="21125"/>
                  <a:pt x="5980" y="21129"/>
                </a:cubicBezTo>
                <a:cubicBezTo>
                  <a:pt x="5980" y="21143"/>
                  <a:pt x="5983" y="21156"/>
                  <a:pt x="5987" y="21167"/>
                </a:cubicBezTo>
                <a:cubicBezTo>
                  <a:pt x="5985" y="21151"/>
                  <a:pt x="5983" y="21135"/>
                  <a:pt x="5981" y="21119"/>
                </a:cubicBezTo>
                <a:close/>
                <a:moveTo>
                  <a:pt x="5705" y="21234"/>
                </a:moveTo>
                <a:cubicBezTo>
                  <a:pt x="5686" y="21234"/>
                  <a:pt x="5670" y="21257"/>
                  <a:pt x="5665" y="21287"/>
                </a:cubicBezTo>
                <a:cubicBezTo>
                  <a:pt x="5671" y="21293"/>
                  <a:pt x="5677" y="21299"/>
                  <a:pt x="5683" y="21303"/>
                </a:cubicBezTo>
                <a:cubicBezTo>
                  <a:pt x="5690" y="21307"/>
                  <a:pt x="5697" y="21310"/>
                  <a:pt x="5705" y="21312"/>
                </a:cubicBezTo>
                <a:cubicBezTo>
                  <a:pt x="5711" y="21313"/>
                  <a:pt x="5716" y="21314"/>
                  <a:pt x="5722" y="21314"/>
                </a:cubicBezTo>
                <a:cubicBezTo>
                  <a:pt x="5723" y="21327"/>
                  <a:pt x="5725" y="21344"/>
                  <a:pt x="5730" y="21356"/>
                </a:cubicBezTo>
                <a:cubicBezTo>
                  <a:pt x="5740" y="21343"/>
                  <a:pt x="5746" y="21325"/>
                  <a:pt x="5746" y="21303"/>
                </a:cubicBezTo>
                <a:cubicBezTo>
                  <a:pt x="5746" y="21265"/>
                  <a:pt x="5728" y="21234"/>
                  <a:pt x="5705" y="21234"/>
                </a:cubicBezTo>
                <a:close/>
                <a:moveTo>
                  <a:pt x="5921" y="21234"/>
                </a:moveTo>
                <a:cubicBezTo>
                  <a:pt x="5899" y="21234"/>
                  <a:pt x="5880" y="21265"/>
                  <a:pt x="5880" y="21303"/>
                </a:cubicBezTo>
                <a:cubicBezTo>
                  <a:pt x="5880" y="21341"/>
                  <a:pt x="5899" y="21371"/>
                  <a:pt x="5921" y="21371"/>
                </a:cubicBezTo>
                <a:cubicBezTo>
                  <a:pt x="5944" y="21371"/>
                  <a:pt x="5962" y="21341"/>
                  <a:pt x="5962" y="21303"/>
                </a:cubicBezTo>
                <a:cubicBezTo>
                  <a:pt x="5962" y="21265"/>
                  <a:pt x="5944" y="21234"/>
                  <a:pt x="5921" y="21234"/>
                </a:cubicBezTo>
                <a:close/>
                <a:moveTo>
                  <a:pt x="5812" y="21414"/>
                </a:moveTo>
                <a:cubicBezTo>
                  <a:pt x="5806" y="21414"/>
                  <a:pt x="5801" y="21416"/>
                  <a:pt x="5796" y="21419"/>
                </a:cubicBezTo>
                <a:cubicBezTo>
                  <a:pt x="5808" y="21445"/>
                  <a:pt x="5830" y="21453"/>
                  <a:pt x="5851" y="21463"/>
                </a:cubicBezTo>
                <a:cubicBezTo>
                  <a:pt x="5846" y="21435"/>
                  <a:pt x="5831" y="21414"/>
                  <a:pt x="5812" y="21414"/>
                </a:cubicBezTo>
                <a:close/>
                <a:moveTo>
                  <a:pt x="6021" y="21414"/>
                </a:moveTo>
                <a:cubicBezTo>
                  <a:pt x="5999" y="21414"/>
                  <a:pt x="5980" y="21444"/>
                  <a:pt x="5980" y="21482"/>
                </a:cubicBezTo>
                <a:cubicBezTo>
                  <a:pt x="5980" y="21520"/>
                  <a:pt x="5999" y="21550"/>
                  <a:pt x="6021" y="21550"/>
                </a:cubicBezTo>
                <a:cubicBezTo>
                  <a:pt x="6044" y="21550"/>
                  <a:pt x="6062" y="21520"/>
                  <a:pt x="6062" y="21482"/>
                </a:cubicBezTo>
                <a:cubicBezTo>
                  <a:pt x="6062" y="21444"/>
                  <a:pt x="6044" y="21414"/>
                  <a:pt x="6021" y="21414"/>
                </a:cubicBezTo>
                <a:close/>
                <a:moveTo>
                  <a:pt x="5921" y="21580"/>
                </a:moveTo>
                <a:cubicBezTo>
                  <a:pt x="5917" y="21580"/>
                  <a:pt x="5914" y="21581"/>
                  <a:pt x="5911" y="21582"/>
                </a:cubicBezTo>
                <a:cubicBezTo>
                  <a:pt x="5914" y="21587"/>
                  <a:pt x="5917" y="21591"/>
                  <a:pt x="5921" y="21594"/>
                </a:cubicBezTo>
                <a:cubicBezTo>
                  <a:pt x="5925" y="21598"/>
                  <a:pt x="5930" y="21600"/>
                  <a:pt x="5937" y="21600"/>
                </a:cubicBezTo>
                <a:lnTo>
                  <a:pt x="5950" y="21600"/>
                </a:lnTo>
                <a:cubicBezTo>
                  <a:pt x="5942" y="21588"/>
                  <a:pt x="5932" y="21580"/>
                  <a:pt x="5921" y="21580"/>
                </a:cubicBezTo>
                <a:close/>
              </a:path>
            </a:pathLst>
          </a:custGeom>
          <a:solidFill>
            <a:schemeClr val="tx1">
              <a:alpha val="1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Rectangle 30">
            <a:extLst>
              <a:ext uri="{FF2B5EF4-FFF2-40B4-BE49-F238E27FC236}">
                <a16:creationId xmlns:a16="http://schemas.microsoft.com/office/drawing/2014/main" xmlns="" id="{A7D49E12-57FC-4E13-A29A-4FAE0D857DE2}"/>
              </a:ext>
            </a:extLst>
          </p:cNvPr>
          <p:cNvSpPr/>
          <p:nvPr/>
        </p:nvSpPr>
        <p:spPr>
          <a:xfrm>
            <a:off x="0" y="3822192"/>
            <a:ext cx="12192000" cy="3035808"/>
          </a:xfrm>
          <a:prstGeom prst="rect">
            <a:avLst/>
          </a:prstGeom>
          <a:solidFill>
            <a:schemeClr val="bg1">
              <a:lumMod val="8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xmlns="" id="{E2CFACB8-7351-4FC9-94DB-9469E74B6AC7}"/>
              </a:ext>
            </a:extLst>
          </p:cNvPr>
          <p:cNvSpPr txBox="1"/>
          <p:nvPr/>
        </p:nvSpPr>
        <p:spPr>
          <a:xfrm>
            <a:off x="2971800" y="493274"/>
            <a:ext cx="6248400" cy="502702"/>
          </a:xfrm>
          <a:prstGeom prst="rect">
            <a:avLst/>
          </a:prstGeom>
          <a:noFill/>
        </p:spPr>
        <p:txBody>
          <a:bodyPr wrap="square" rtlCol="0">
            <a:spAutoFit/>
          </a:bodyPr>
          <a:lstStyle/>
          <a:p>
            <a:pPr algn="ctr">
              <a:lnSpc>
                <a:spcPts val="3200"/>
              </a:lnSpc>
            </a:pPr>
            <a:r>
              <a:rPr lang="en-US" sz="3000" dirty="0">
                <a:solidFill>
                  <a:schemeClr val="tx1">
                    <a:lumMod val="75000"/>
                    <a:lumOff val="25000"/>
                  </a:schemeClr>
                </a:solidFill>
                <a:latin typeface="Montserrat Light" charset="0"/>
                <a:ea typeface="Montserrat Light" charset="0"/>
                <a:cs typeface="Montserrat Light" charset="0"/>
              </a:rPr>
              <a:t>Mockup : </a:t>
            </a:r>
            <a:r>
              <a:rPr lang="en-US" sz="3000" b="1" dirty="0">
                <a:latin typeface="Montserrat" charset="0"/>
                <a:ea typeface="Montserrat" charset="0"/>
                <a:cs typeface="Montserrat" charset="0"/>
              </a:rPr>
              <a:t>Laptop 01</a:t>
            </a:r>
          </a:p>
        </p:txBody>
      </p:sp>
      <p:sp>
        <p:nvSpPr>
          <p:cNvPr id="50" name="TextBox 49">
            <a:extLst>
              <a:ext uri="{FF2B5EF4-FFF2-40B4-BE49-F238E27FC236}">
                <a16:creationId xmlns:a16="http://schemas.microsoft.com/office/drawing/2014/main" xmlns="" id="{B4D598F4-64FD-49B0-9677-2A6FB5974C68}"/>
              </a:ext>
            </a:extLst>
          </p:cNvPr>
          <p:cNvSpPr txBox="1"/>
          <p:nvPr/>
        </p:nvSpPr>
        <p:spPr>
          <a:xfrm>
            <a:off x="3040926" y="974980"/>
            <a:ext cx="6090374" cy="400110"/>
          </a:xfrm>
          <a:prstGeom prst="rect">
            <a:avLst/>
          </a:prstGeom>
          <a:noFill/>
        </p:spPr>
        <p:txBody>
          <a:bodyPr wrap="square" numCol="1" spcCol="0" rtlCol="0" anchor="ctr">
            <a:spAutoFit/>
          </a:bodyPr>
          <a:lstStyle/>
          <a:p>
            <a:pPr algn="ctr"/>
            <a:r>
              <a:rPr lang="en-US" sz="1000" b="1" dirty="0">
                <a:latin typeface="Montserrat Light" charset="0"/>
                <a:ea typeface="Montserrat Light" charset="0"/>
                <a:cs typeface="Montserrat Light" charset="0"/>
              </a:rPr>
              <a:t>The example text goes here with your own detailed summery. Loren opium dolor sit amen example text line.</a:t>
            </a:r>
          </a:p>
        </p:txBody>
      </p:sp>
      <p:sp>
        <p:nvSpPr>
          <p:cNvPr id="53" name="Oval 52">
            <a:extLst>
              <a:ext uri="{FF2B5EF4-FFF2-40B4-BE49-F238E27FC236}">
                <a16:creationId xmlns:a16="http://schemas.microsoft.com/office/drawing/2014/main" xmlns="" id="{125B77D6-1D81-4B4F-9CDE-BA7EE33B3866}"/>
              </a:ext>
            </a:extLst>
          </p:cNvPr>
          <p:cNvSpPr/>
          <p:nvPr/>
        </p:nvSpPr>
        <p:spPr>
          <a:xfrm>
            <a:off x="8343914" y="3041329"/>
            <a:ext cx="118872" cy="118872"/>
          </a:xfrm>
          <a:prstGeom prst="ellipse">
            <a:avLst/>
          </a:prstGeom>
          <a:solidFill>
            <a:schemeClr val="bg2">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xmlns="" id="{49FCDDE3-A710-4D0C-9850-26D9A984565D}"/>
              </a:ext>
            </a:extLst>
          </p:cNvPr>
          <p:cNvSpPr/>
          <p:nvPr/>
        </p:nvSpPr>
        <p:spPr>
          <a:xfrm>
            <a:off x="8572487" y="4149077"/>
            <a:ext cx="118872" cy="118872"/>
          </a:xfrm>
          <a:prstGeom prst="ellipse">
            <a:avLst/>
          </a:prstGeom>
          <a:solidFill>
            <a:schemeClr val="bg2">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xmlns="" id="{533C771E-7A0D-43A1-9D49-31062418E7C9}"/>
              </a:ext>
            </a:extLst>
          </p:cNvPr>
          <p:cNvSpPr/>
          <p:nvPr/>
        </p:nvSpPr>
        <p:spPr>
          <a:xfrm>
            <a:off x="6540987" y="5285120"/>
            <a:ext cx="118872" cy="118872"/>
          </a:xfrm>
          <a:prstGeom prst="ellipse">
            <a:avLst/>
          </a:prstGeom>
          <a:solidFill>
            <a:schemeClr val="bg2">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xmlns="" id="{3F392474-2244-463D-8875-F12DD34A7892}"/>
              </a:ext>
            </a:extLst>
          </p:cNvPr>
          <p:cNvCxnSpPr>
            <a:stCxn id="53" idx="6"/>
          </p:cNvCxnSpPr>
          <p:nvPr/>
        </p:nvCxnSpPr>
        <p:spPr>
          <a:xfrm>
            <a:off x="8462786" y="3100765"/>
            <a:ext cx="973822" cy="0"/>
          </a:xfrm>
          <a:prstGeom prst="line">
            <a:avLst/>
          </a:prstGeom>
          <a:ln w="9525">
            <a:solidFill>
              <a:schemeClr val="bg1">
                <a:lumMod val="8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259AB8D5-BB10-425A-9DE8-1DB714C56572}"/>
              </a:ext>
            </a:extLst>
          </p:cNvPr>
          <p:cNvCxnSpPr>
            <a:stCxn id="54" idx="6"/>
          </p:cNvCxnSpPr>
          <p:nvPr/>
        </p:nvCxnSpPr>
        <p:spPr>
          <a:xfrm>
            <a:off x="8691359" y="4208513"/>
            <a:ext cx="745249" cy="0"/>
          </a:xfrm>
          <a:prstGeom prst="line">
            <a:avLst/>
          </a:prstGeom>
          <a:ln w="9525">
            <a:solidFill>
              <a:schemeClr val="bg1">
                <a:lumMod val="8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758733DD-AF96-4648-9F24-60D3A9A3B72A}"/>
              </a:ext>
            </a:extLst>
          </p:cNvPr>
          <p:cNvCxnSpPr>
            <a:stCxn id="56" idx="6"/>
          </p:cNvCxnSpPr>
          <p:nvPr/>
        </p:nvCxnSpPr>
        <p:spPr>
          <a:xfrm>
            <a:off x="6659859" y="5344556"/>
            <a:ext cx="2795037" cy="0"/>
          </a:xfrm>
          <a:prstGeom prst="line">
            <a:avLst/>
          </a:prstGeom>
          <a:ln w="9525">
            <a:solidFill>
              <a:schemeClr val="bg1">
                <a:lumMod val="8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xmlns="" id="{3D84FFAC-136D-4438-8FE0-E068623CC2C2}"/>
              </a:ext>
            </a:extLst>
          </p:cNvPr>
          <p:cNvSpPr txBox="1"/>
          <p:nvPr/>
        </p:nvSpPr>
        <p:spPr>
          <a:xfrm>
            <a:off x="10151095" y="3968202"/>
            <a:ext cx="1019151" cy="592470"/>
          </a:xfrm>
          <a:prstGeom prst="rect">
            <a:avLst/>
          </a:prstGeom>
          <a:noFill/>
        </p:spPr>
        <p:txBody>
          <a:bodyPr wrap="square" numCol="1" spcCol="457200" rtlCol="0">
            <a:spAutoFit/>
          </a:bodyPr>
          <a:lstStyle/>
          <a:p>
            <a:pPr>
              <a:lnSpc>
                <a:spcPts val="1300"/>
              </a:lnSpc>
            </a:pPr>
            <a:r>
              <a:rPr lang="en-US" sz="900" dirty="0">
                <a:latin typeface="Montserrat" charset="0"/>
                <a:ea typeface="Montserrat" charset="0"/>
                <a:cs typeface="Montserrat" charset="0"/>
              </a:rPr>
              <a:t>Creepiest god air fish land air saying.</a:t>
            </a:r>
          </a:p>
        </p:txBody>
      </p:sp>
      <p:sp>
        <p:nvSpPr>
          <p:cNvPr id="64" name="Oval 63">
            <a:extLst>
              <a:ext uri="{FF2B5EF4-FFF2-40B4-BE49-F238E27FC236}">
                <a16:creationId xmlns:a16="http://schemas.microsoft.com/office/drawing/2014/main" xmlns="" id="{43187872-5247-4980-84BE-8F1D40392CAB}"/>
              </a:ext>
            </a:extLst>
          </p:cNvPr>
          <p:cNvSpPr/>
          <p:nvPr/>
        </p:nvSpPr>
        <p:spPr>
          <a:xfrm>
            <a:off x="9555480" y="3932122"/>
            <a:ext cx="559404" cy="559404"/>
          </a:xfrm>
          <a:prstGeom prst="ellipse">
            <a:avLst/>
          </a:prstGeom>
          <a:solidFill>
            <a:schemeClr val="accent5"/>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xmlns="" id="{76100B93-FE28-4A56-8F3E-FE86C0FF9812}"/>
              </a:ext>
            </a:extLst>
          </p:cNvPr>
          <p:cNvSpPr txBox="1"/>
          <p:nvPr/>
        </p:nvSpPr>
        <p:spPr>
          <a:xfrm>
            <a:off x="10151095" y="5099709"/>
            <a:ext cx="1490645" cy="425758"/>
          </a:xfrm>
          <a:prstGeom prst="rect">
            <a:avLst/>
          </a:prstGeom>
          <a:noFill/>
        </p:spPr>
        <p:txBody>
          <a:bodyPr wrap="square" numCol="1" spcCol="457200" rtlCol="0">
            <a:spAutoFit/>
          </a:bodyPr>
          <a:lstStyle/>
          <a:p>
            <a:pPr>
              <a:lnSpc>
                <a:spcPts val="1300"/>
              </a:lnSpc>
            </a:pPr>
            <a:r>
              <a:rPr lang="en-US" sz="900" dirty="0">
                <a:latin typeface="Montserrat" charset="0"/>
                <a:ea typeface="Montserrat" charset="0"/>
                <a:cs typeface="Montserrat" charset="0"/>
              </a:rPr>
              <a:t>Creepiest god air fish land air saying.</a:t>
            </a:r>
          </a:p>
        </p:txBody>
      </p:sp>
      <p:sp>
        <p:nvSpPr>
          <p:cNvPr id="66" name="Oval 65">
            <a:extLst>
              <a:ext uri="{FF2B5EF4-FFF2-40B4-BE49-F238E27FC236}">
                <a16:creationId xmlns:a16="http://schemas.microsoft.com/office/drawing/2014/main" xmlns="" id="{41DA20F5-B877-47E1-82B0-11FDB454A022}"/>
              </a:ext>
            </a:extLst>
          </p:cNvPr>
          <p:cNvSpPr/>
          <p:nvPr/>
        </p:nvSpPr>
        <p:spPr>
          <a:xfrm>
            <a:off x="9555480" y="5053434"/>
            <a:ext cx="559404" cy="559404"/>
          </a:xfrm>
          <a:prstGeom prst="ellipse">
            <a:avLst/>
          </a:prstGeom>
          <a:solidFill>
            <a:schemeClr val="accent6"/>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xmlns="" id="{0E6489E8-D27F-496C-9531-77EDC85BE0EB}"/>
              </a:ext>
            </a:extLst>
          </p:cNvPr>
          <p:cNvSpPr/>
          <p:nvPr/>
        </p:nvSpPr>
        <p:spPr>
          <a:xfrm>
            <a:off x="9555480" y="2816554"/>
            <a:ext cx="559404" cy="559404"/>
          </a:xfrm>
          <a:prstGeom prst="ellipse">
            <a:avLst/>
          </a:prstGeom>
          <a:solidFill>
            <a:schemeClr val="accent4"/>
          </a:solid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7C6A5CFF-F6FC-4366-83AD-D44175F453FB}"/>
              </a:ext>
            </a:extLst>
          </p:cNvPr>
          <p:cNvSpPr/>
          <p:nvPr/>
        </p:nvSpPr>
        <p:spPr>
          <a:xfrm>
            <a:off x="9627502" y="3984883"/>
            <a:ext cx="404278" cy="400110"/>
          </a:xfrm>
          <a:prstGeom prst="rect">
            <a:avLst/>
          </a:prstGeom>
        </p:spPr>
        <p:txBody>
          <a:bodyPr wrap="none" anchor="ctr">
            <a:spAutoFit/>
          </a:bodyPr>
          <a:lstStyle/>
          <a:p>
            <a:pPr algn="ctr"/>
            <a:r>
              <a:rPr lang="en-US" sz="2000" dirty="0">
                <a:solidFill>
                  <a:srgbClr val="FEFEFE"/>
                </a:solidFill>
                <a:latin typeface="FontAwesome" pitchFamily="2" charset="0"/>
              </a:rPr>
              <a:t></a:t>
            </a:r>
          </a:p>
        </p:txBody>
      </p:sp>
      <p:sp>
        <p:nvSpPr>
          <p:cNvPr id="79" name="Rectangle 78">
            <a:extLst>
              <a:ext uri="{FF2B5EF4-FFF2-40B4-BE49-F238E27FC236}">
                <a16:creationId xmlns:a16="http://schemas.microsoft.com/office/drawing/2014/main" xmlns="" id="{183DA067-63EC-4EED-8007-4D7A9A3BD0C7}"/>
              </a:ext>
            </a:extLst>
          </p:cNvPr>
          <p:cNvSpPr/>
          <p:nvPr/>
        </p:nvSpPr>
        <p:spPr>
          <a:xfrm>
            <a:off x="2339081" y="4360617"/>
            <a:ext cx="184730" cy="400110"/>
          </a:xfrm>
          <a:prstGeom prst="rect">
            <a:avLst/>
          </a:prstGeom>
        </p:spPr>
        <p:txBody>
          <a:bodyPr wrap="none" anchor="ctr">
            <a:spAutoFit/>
          </a:bodyPr>
          <a:lstStyle/>
          <a:p>
            <a:pPr algn="ctr"/>
            <a:endParaRPr lang="en-US" sz="2000" dirty="0">
              <a:solidFill>
                <a:srgbClr val="FEFEFE"/>
              </a:solidFill>
            </a:endParaRPr>
          </a:p>
        </p:txBody>
      </p:sp>
      <p:sp>
        <p:nvSpPr>
          <p:cNvPr id="99" name="Rectangle 98">
            <a:extLst>
              <a:ext uri="{FF2B5EF4-FFF2-40B4-BE49-F238E27FC236}">
                <a16:creationId xmlns:a16="http://schemas.microsoft.com/office/drawing/2014/main" xmlns="" id="{9C1CEA37-68A1-47A9-81AB-7185805F0880}"/>
              </a:ext>
            </a:extLst>
          </p:cNvPr>
          <p:cNvSpPr/>
          <p:nvPr/>
        </p:nvSpPr>
        <p:spPr>
          <a:xfrm>
            <a:off x="9666751" y="5140041"/>
            <a:ext cx="349776" cy="400110"/>
          </a:xfrm>
          <a:prstGeom prst="rect">
            <a:avLst/>
          </a:prstGeom>
        </p:spPr>
        <p:txBody>
          <a:bodyPr wrap="none" anchor="ctr">
            <a:spAutoFit/>
          </a:bodyPr>
          <a:lstStyle/>
          <a:p>
            <a:pPr algn="ctr"/>
            <a:r>
              <a:rPr lang="en-US" sz="2000" dirty="0">
                <a:solidFill>
                  <a:srgbClr val="FEFEFE"/>
                </a:solidFill>
                <a:latin typeface="FontAwesome" charset="0"/>
              </a:rPr>
              <a:t></a:t>
            </a:r>
            <a:endParaRPr lang="en-US" sz="2000" dirty="0">
              <a:solidFill>
                <a:srgbClr val="FEFEFE"/>
              </a:solidFill>
            </a:endParaRPr>
          </a:p>
        </p:txBody>
      </p:sp>
      <p:sp>
        <p:nvSpPr>
          <p:cNvPr id="101" name="Rectangle 100">
            <a:extLst>
              <a:ext uri="{FF2B5EF4-FFF2-40B4-BE49-F238E27FC236}">
                <a16:creationId xmlns:a16="http://schemas.microsoft.com/office/drawing/2014/main" xmlns="" id="{AF7B289A-8357-4F68-917D-C885D547248B}"/>
              </a:ext>
            </a:extLst>
          </p:cNvPr>
          <p:cNvSpPr/>
          <p:nvPr/>
        </p:nvSpPr>
        <p:spPr>
          <a:xfrm>
            <a:off x="9631832" y="2880066"/>
            <a:ext cx="423514" cy="400110"/>
          </a:xfrm>
          <a:prstGeom prst="rect">
            <a:avLst/>
          </a:prstGeom>
        </p:spPr>
        <p:txBody>
          <a:bodyPr wrap="none" anchor="ctr">
            <a:spAutoFit/>
          </a:bodyPr>
          <a:lstStyle/>
          <a:p>
            <a:pPr algn="ctr"/>
            <a:r>
              <a:rPr lang="en-US" sz="2000" dirty="0">
                <a:solidFill>
                  <a:srgbClr val="FEFEFE"/>
                </a:solidFill>
                <a:latin typeface="FontAwesome" charset="0"/>
              </a:rPr>
              <a:t></a:t>
            </a:r>
            <a:endParaRPr lang="en-US" sz="2000" dirty="0">
              <a:solidFill>
                <a:srgbClr val="FEFEFE"/>
              </a:solidFill>
            </a:endParaRPr>
          </a:p>
        </p:txBody>
      </p:sp>
      <p:grpSp>
        <p:nvGrpSpPr>
          <p:cNvPr id="10" name="Group 9">
            <a:extLst>
              <a:ext uri="{FF2B5EF4-FFF2-40B4-BE49-F238E27FC236}">
                <a16:creationId xmlns:a16="http://schemas.microsoft.com/office/drawing/2014/main" xmlns="" id="{393F4CC1-C4AA-4AF8-A02E-F4E27D55A1CE}"/>
              </a:ext>
            </a:extLst>
          </p:cNvPr>
          <p:cNvGrpSpPr/>
          <p:nvPr/>
        </p:nvGrpSpPr>
        <p:grpSpPr>
          <a:xfrm>
            <a:off x="550260" y="2163029"/>
            <a:ext cx="2452136" cy="3328533"/>
            <a:chOff x="550260" y="2163029"/>
            <a:chExt cx="2452136" cy="3328533"/>
          </a:xfrm>
        </p:grpSpPr>
        <p:grpSp>
          <p:nvGrpSpPr>
            <p:cNvPr id="9" name="Group 8">
              <a:extLst>
                <a:ext uri="{FF2B5EF4-FFF2-40B4-BE49-F238E27FC236}">
                  <a16:creationId xmlns:a16="http://schemas.microsoft.com/office/drawing/2014/main" xmlns="" id="{1EE0E423-2A9A-4B21-BAB2-58978D1EE0A5}"/>
                </a:ext>
              </a:extLst>
            </p:cNvPr>
            <p:cNvGrpSpPr/>
            <p:nvPr/>
          </p:nvGrpSpPr>
          <p:grpSpPr>
            <a:xfrm>
              <a:off x="692466" y="4215761"/>
              <a:ext cx="1705010" cy="1275801"/>
              <a:chOff x="692466" y="4006315"/>
              <a:chExt cx="1705010" cy="1275801"/>
            </a:xfrm>
          </p:grpSpPr>
          <p:sp>
            <p:nvSpPr>
              <p:cNvPr id="104" name="Rounded Rectangle 40">
                <a:extLst>
                  <a:ext uri="{FF2B5EF4-FFF2-40B4-BE49-F238E27FC236}">
                    <a16:creationId xmlns:a16="http://schemas.microsoft.com/office/drawing/2014/main" xmlns="" id="{DE52FF2B-65D8-47DC-B8D0-B5B1F911836B}"/>
                  </a:ext>
                </a:extLst>
              </p:cNvPr>
              <p:cNvSpPr/>
              <p:nvPr/>
            </p:nvSpPr>
            <p:spPr>
              <a:xfrm>
                <a:off x="692466" y="4032881"/>
                <a:ext cx="182880" cy="1828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xmlns="" id="{9FB58A15-A6C5-4D9C-B1EB-DBF4C1935F72}"/>
                  </a:ext>
                </a:extLst>
              </p:cNvPr>
              <p:cNvSpPr txBox="1"/>
              <p:nvPr/>
            </p:nvSpPr>
            <p:spPr>
              <a:xfrm>
                <a:off x="923330" y="4006315"/>
                <a:ext cx="1224158" cy="245901"/>
              </a:xfrm>
              <a:prstGeom prst="rect">
                <a:avLst/>
              </a:prstGeom>
              <a:noFill/>
            </p:spPr>
            <p:txBody>
              <a:bodyPr wrap="square" numCol="1" spcCol="0" rtlCol="0" anchor="ctr">
                <a:spAutoFit/>
              </a:bodyPr>
              <a:lstStyle/>
              <a:p>
                <a:pPr>
                  <a:lnSpc>
                    <a:spcPts val="1300"/>
                  </a:lnSpc>
                </a:pPr>
                <a:r>
                  <a:rPr lang="en-US" sz="900" b="1" dirty="0">
                    <a:latin typeface="Montserrat Light" charset="0"/>
                    <a:ea typeface="Montserrat Light" charset="0"/>
                    <a:cs typeface="Montserrat Light" charset="0"/>
                  </a:rPr>
                  <a:t>Text goes</a:t>
                </a:r>
              </a:p>
            </p:txBody>
          </p:sp>
          <p:sp>
            <p:nvSpPr>
              <p:cNvPr id="106" name="Rounded Rectangle 42">
                <a:extLst>
                  <a:ext uri="{FF2B5EF4-FFF2-40B4-BE49-F238E27FC236}">
                    <a16:creationId xmlns:a16="http://schemas.microsoft.com/office/drawing/2014/main" xmlns="" id="{B01660F9-8017-4103-9B21-DF2FBD3D5003}"/>
                  </a:ext>
                </a:extLst>
              </p:cNvPr>
              <p:cNvSpPr/>
              <p:nvPr/>
            </p:nvSpPr>
            <p:spPr>
              <a:xfrm>
                <a:off x="692466" y="4370232"/>
                <a:ext cx="182880" cy="1828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xmlns="" id="{0537B9EB-478F-4F09-811C-EBDA85EEC558}"/>
                  </a:ext>
                </a:extLst>
              </p:cNvPr>
              <p:cNvSpPr txBox="1"/>
              <p:nvPr/>
            </p:nvSpPr>
            <p:spPr>
              <a:xfrm>
                <a:off x="923329" y="4337094"/>
                <a:ext cx="1474147" cy="259045"/>
              </a:xfrm>
              <a:prstGeom prst="rect">
                <a:avLst/>
              </a:prstGeom>
              <a:noFill/>
            </p:spPr>
            <p:txBody>
              <a:bodyPr wrap="square" numCol="1" spcCol="0" rtlCol="0" anchor="ctr">
                <a:spAutoFit/>
              </a:bodyPr>
              <a:lstStyle/>
              <a:p>
                <a:pPr>
                  <a:lnSpc>
                    <a:spcPts val="1300"/>
                  </a:lnSpc>
                </a:pPr>
                <a:r>
                  <a:rPr lang="en-US" sz="900" b="1" dirty="0">
                    <a:latin typeface="Montserrat Light" charset="0"/>
                    <a:ea typeface="Montserrat Light" charset="0"/>
                    <a:cs typeface="Montserrat Light" charset="0"/>
                  </a:rPr>
                  <a:t>Example text goes</a:t>
                </a:r>
              </a:p>
            </p:txBody>
          </p:sp>
          <p:sp>
            <p:nvSpPr>
              <p:cNvPr id="108" name="Rounded Rectangle 67">
                <a:extLst>
                  <a:ext uri="{FF2B5EF4-FFF2-40B4-BE49-F238E27FC236}">
                    <a16:creationId xmlns:a16="http://schemas.microsoft.com/office/drawing/2014/main" xmlns="" id="{BC6768F5-9769-4137-89A0-41CE8467A97B}"/>
                  </a:ext>
                </a:extLst>
              </p:cNvPr>
              <p:cNvSpPr/>
              <p:nvPr/>
            </p:nvSpPr>
            <p:spPr>
              <a:xfrm>
                <a:off x="692466" y="4725430"/>
                <a:ext cx="182880" cy="1828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xmlns="" id="{49EDAEF2-7183-4206-9FD5-D4C555E7F49B}"/>
                  </a:ext>
                </a:extLst>
              </p:cNvPr>
              <p:cNvSpPr txBox="1"/>
              <p:nvPr/>
            </p:nvSpPr>
            <p:spPr>
              <a:xfrm>
                <a:off x="923329" y="4692292"/>
                <a:ext cx="1474147" cy="259045"/>
              </a:xfrm>
              <a:prstGeom prst="rect">
                <a:avLst/>
              </a:prstGeom>
              <a:noFill/>
            </p:spPr>
            <p:txBody>
              <a:bodyPr wrap="square" numCol="1" spcCol="0" rtlCol="0" anchor="ctr">
                <a:spAutoFit/>
              </a:bodyPr>
              <a:lstStyle/>
              <a:p>
                <a:pPr>
                  <a:lnSpc>
                    <a:spcPts val="1300"/>
                  </a:lnSpc>
                </a:pPr>
                <a:r>
                  <a:rPr lang="en-US" sz="900" b="1" dirty="0">
                    <a:latin typeface="Montserrat Light" charset="0"/>
                    <a:ea typeface="Montserrat Light" charset="0"/>
                    <a:cs typeface="Montserrat Light" charset="0"/>
                  </a:rPr>
                  <a:t>Example text goes</a:t>
                </a:r>
              </a:p>
            </p:txBody>
          </p:sp>
          <p:sp>
            <p:nvSpPr>
              <p:cNvPr id="112" name="Rounded Rectangle 69">
                <a:extLst>
                  <a:ext uri="{FF2B5EF4-FFF2-40B4-BE49-F238E27FC236}">
                    <a16:creationId xmlns:a16="http://schemas.microsoft.com/office/drawing/2014/main" xmlns="" id="{39892280-E976-4DCF-ACAE-6DFF2DCE54A0}"/>
                  </a:ext>
                </a:extLst>
              </p:cNvPr>
              <p:cNvSpPr/>
              <p:nvPr/>
            </p:nvSpPr>
            <p:spPr>
              <a:xfrm>
                <a:off x="692466" y="5062781"/>
                <a:ext cx="182880" cy="1828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xmlns="" id="{F1AF03DC-AF82-4AD0-B7EE-62F54063538A}"/>
                  </a:ext>
                </a:extLst>
              </p:cNvPr>
              <p:cNvSpPr txBox="1"/>
              <p:nvPr/>
            </p:nvSpPr>
            <p:spPr>
              <a:xfrm>
                <a:off x="923330" y="5036215"/>
                <a:ext cx="1224158" cy="245901"/>
              </a:xfrm>
              <a:prstGeom prst="rect">
                <a:avLst/>
              </a:prstGeom>
              <a:noFill/>
            </p:spPr>
            <p:txBody>
              <a:bodyPr wrap="square" numCol="1" spcCol="0" rtlCol="0" anchor="ctr">
                <a:spAutoFit/>
              </a:bodyPr>
              <a:lstStyle/>
              <a:p>
                <a:pPr>
                  <a:lnSpc>
                    <a:spcPts val="1300"/>
                  </a:lnSpc>
                </a:pPr>
                <a:r>
                  <a:rPr lang="en-US" sz="900" b="1" dirty="0">
                    <a:latin typeface="Montserrat Light" charset="0"/>
                    <a:ea typeface="Montserrat Light" charset="0"/>
                    <a:cs typeface="Montserrat Light" charset="0"/>
                  </a:rPr>
                  <a:t>Sample text goes</a:t>
                </a:r>
              </a:p>
            </p:txBody>
          </p:sp>
        </p:grpSp>
        <p:sp>
          <p:nvSpPr>
            <p:cNvPr id="114" name="TextBox 113">
              <a:extLst>
                <a:ext uri="{FF2B5EF4-FFF2-40B4-BE49-F238E27FC236}">
                  <a16:creationId xmlns:a16="http://schemas.microsoft.com/office/drawing/2014/main" xmlns="" id="{9D2705F8-FCAE-46EA-AE5F-D042E9A98224}"/>
                </a:ext>
              </a:extLst>
            </p:cNvPr>
            <p:cNvSpPr txBox="1"/>
            <p:nvPr/>
          </p:nvSpPr>
          <p:spPr>
            <a:xfrm>
              <a:off x="550260" y="2957179"/>
              <a:ext cx="2452136" cy="715581"/>
            </a:xfrm>
            <a:prstGeom prst="rect">
              <a:avLst/>
            </a:prstGeom>
            <a:noFill/>
          </p:spPr>
          <p:txBody>
            <a:bodyPr wrap="square" numCol="1" spcCol="457200" rtlCol="0">
              <a:spAutoFit/>
            </a:bodyPr>
            <a:lstStyle/>
            <a:p>
              <a:pPr>
                <a:lnSpc>
                  <a:spcPct val="150000"/>
                </a:lnSpc>
              </a:pPr>
              <a:r>
                <a:rPr lang="en-US" sz="900" dirty="0">
                  <a:latin typeface="Montserrat" charset="0"/>
                  <a:ea typeface="Montserrat" charset="0"/>
                  <a:cs typeface="Montserrat" charset="0"/>
                </a:rPr>
                <a:t>Also he his male air bring is Signs first . Creepiest god air fish land. Darkness. Air saying fruitful were hath waters.</a:t>
              </a:r>
            </a:p>
          </p:txBody>
        </p:sp>
        <p:sp>
          <p:nvSpPr>
            <p:cNvPr id="115" name="TextBox 114">
              <a:extLst>
                <a:ext uri="{FF2B5EF4-FFF2-40B4-BE49-F238E27FC236}">
                  <a16:creationId xmlns:a16="http://schemas.microsoft.com/office/drawing/2014/main" xmlns="" id="{AFC75D51-5E29-442E-91A1-298CDDF2EEDE}"/>
                </a:ext>
              </a:extLst>
            </p:cNvPr>
            <p:cNvSpPr txBox="1"/>
            <p:nvPr/>
          </p:nvSpPr>
          <p:spPr>
            <a:xfrm>
              <a:off x="550260" y="2163029"/>
              <a:ext cx="2452136" cy="646331"/>
            </a:xfrm>
            <a:prstGeom prst="rect">
              <a:avLst/>
            </a:prstGeom>
            <a:noFill/>
          </p:spPr>
          <p:txBody>
            <a:bodyPr wrap="square" numCol="1" spcCol="457200" rtlCol="0">
              <a:spAutoFit/>
            </a:bodyPr>
            <a:lstStyle/>
            <a:p>
              <a:r>
                <a:rPr lang="en-US" dirty="0">
                  <a:latin typeface="Montserrat" charset="0"/>
                  <a:ea typeface="Montserrat" charset="0"/>
                  <a:cs typeface="Montserrat" charset="0"/>
                </a:rPr>
                <a:t>Signs first Creepiest god air fish land</a:t>
              </a:r>
            </a:p>
          </p:txBody>
        </p:sp>
      </p:grpSp>
      <p:grpSp>
        <p:nvGrpSpPr>
          <p:cNvPr id="169" name="Group 168">
            <a:extLst>
              <a:ext uri="{FF2B5EF4-FFF2-40B4-BE49-F238E27FC236}">
                <a16:creationId xmlns:a16="http://schemas.microsoft.com/office/drawing/2014/main" xmlns="" id="{3E234940-DD39-4CDD-ADFB-6C3E7BAE63E6}"/>
              </a:ext>
            </a:extLst>
          </p:cNvPr>
          <p:cNvGrpSpPr/>
          <p:nvPr/>
        </p:nvGrpSpPr>
        <p:grpSpPr>
          <a:xfrm>
            <a:off x="2916383" y="2039112"/>
            <a:ext cx="6376036" cy="3658040"/>
            <a:chOff x="5486400" y="2946400"/>
            <a:chExt cx="25576932" cy="14673922"/>
          </a:xfrm>
          <a:effectLst>
            <a:reflection blurRad="6350" stA="52000" endA="300" endPos="35000" dir="5400000" sy="-100000" algn="bl" rotWithShape="0"/>
          </a:effectLst>
        </p:grpSpPr>
        <p:sp>
          <p:nvSpPr>
            <p:cNvPr id="170" name="Shape 6">
              <a:extLst>
                <a:ext uri="{FF2B5EF4-FFF2-40B4-BE49-F238E27FC236}">
                  <a16:creationId xmlns:a16="http://schemas.microsoft.com/office/drawing/2014/main" xmlns="" id="{1A052FDE-0148-4210-B7BE-933127C9EE0F}"/>
                </a:ext>
              </a:extLst>
            </p:cNvPr>
            <p:cNvSpPr/>
            <p:nvPr/>
          </p:nvSpPr>
          <p:spPr>
            <a:xfrm>
              <a:off x="8026400" y="3136900"/>
              <a:ext cx="20505265" cy="13901499"/>
            </a:xfrm>
            <a:custGeom>
              <a:avLst/>
              <a:gdLst/>
              <a:ahLst/>
              <a:cxnLst>
                <a:cxn ang="0">
                  <a:pos x="wd2" y="hd2"/>
                </a:cxn>
                <a:cxn ang="5400000">
                  <a:pos x="wd2" y="hd2"/>
                </a:cxn>
                <a:cxn ang="10800000">
                  <a:pos x="wd2" y="hd2"/>
                </a:cxn>
                <a:cxn ang="16200000">
                  <a:pos x="wd2" y="hd2"/>
                </a:cxn>
              </a:cxnLst>
              <a:rect l="0" t="0" r="r" b="b"/>
              <a:pathLst>
                <a:path w="21600" h="21600" extrusionOk="0">
                  <a:moveTo>
                    <a:pt x="20703" y="1320"/>
                  </a:moveTo>
                  <a:lnTo>
                    <a:pt x="20703" y="19605"/>
                  </a:lnTo>
                  <a:lnTo>
                    <a:pt x="895" y="19605"/>
                  </a:lnTo>
                  <a:lnTo>
                    <a:pt x="895" y="1320"/>
                  </a:lnTo>
                  <a:lnTo>
                    <a:pt x="20703" y="1320"/>
                  </a:lnTo>
                  <a:cubicBezTo>
                    <a:pt x="20703" y="1320"/>
                    <a:pt x="20703" y="1320"/>
                    <a:pt x="20703" y="1320"/>
                  </a:cubicBezTo>
                  <a:close/>
                  <a:moveTo>
                    <a:pt x="20983" y="0"/>
                  </a:moveTo>
                  <a:lnTo>
                    <a:pt x="617" y="0"/>
                  </a:lnTo>
                  <a:cubicBezTo>
                    <a:pt x="277" y="0"/>
                    <a:pt x="0" y="408"/>
                    <a:pt x="0" y="910"/>
                  </a:cubicBezTo>
                  <a:lnTo>
                    <a:pt x="0" y="21021"/>
                  </a:lnTo>
                  <a:lnTo>
                    <a:pt x="0" y="21156"/>
                  </a:lnTo>
                  <a:lnTo>
                    <a:pt x="0" y="21186"/>
                  </a:lnTo>
                  <a:cubicBezTo>
                    <a:pt x="0" y="21415"/>
                    <a:pt x="126" y="21600"/>
                    <a:pt x="281" y="21600"/>
                  </a:cubicBezTo>
                  <a:lnTo>
                    <a:pt x="21319" y="21600"/>
                  </a:lnTo>
                  <a:cubicBezTo>
                    <a:pt x="21474" y="21600"/>
                    <a:pt x="21600" y="21415"/>
                    <a:pt x="21600" y="21186"/>
                  </a:cubicBezTo>
                  <a:lnTo>
                    <a:pt x="21600" y="21156"/>
                  </a:lnTo>
                  <a:lnTo>
                    <a:pt x="21600" y="21021"/>
                  </a:lnTo>
                  <a:lnTo>
                    <a:pt x="21600" y="910"/>
                  </a:lnTo>
                  <a:cubicBezTo>
                    <a:pt x="21600" y="408"/>
                    <a:pt x="21323" y="0"/>
                    <a:pt x="20983" y="0"/>
                  </a:cubicBezTo>
                  <a:close/>
                </a:path>
              </a:pathLst>
            </a:custGeom>
            <a:gradFill>
              <a:gsLst>
                <a:gs pos="0">
                  <a:srgbClr val="E8E7E8"/>
                </a:gs>
                <a:gs pos="95000">
                  <a:srgbClr val="AFB2B4"/>
                </a:gs>
              </a:gsLst>
              <a:lin ang="2043523"/>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1" name="Shape 7">
              <a:extLst>
                <a:ext uri="{FF2B5EF4-FFF2-40B4-BE49-F238E27FC236}">
                  <a16:creationId xmlns:a16="http://schemas.microsoft.com/office/drawing/2014/main" xmlns="" id="{C6DEF7A1-24D4-4E02-928E-6D545431F33F}"/>
                </a:ext>
              </a:extLst>
            </p:cNvPr>
            <p:cNvSpPr/>
            <p:nvPr/>
          </p:nvSpPr>
          <p:spPr>
            <a:xfrm>
              <a:off x="28448000" y="16751300"/>
              <a:ext cx="170192" cy="3224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11510"/>
                  </a:lnTo>
                  <a:lnTo>
                    <a:pt x="21600" y="0"/>
                  </a:lnTo>
                  <a:cubicBezTo>
                    <a:pt x="21600" y="0"/>
                    <a:pt x="21600" y="21600"/>
                    <a:pt x="21600" y="21600"/>
                  </a:cubicBezTo>
                  <a:close/>
                </a:path>
              </a:pathLst>
            </a:custGeom>
            <a:solidFill>
              <a:srgbClr val="A8A9A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2" name="Shape 8">
              <a:extLst>
                <a:ext uri="{FF2B5EF4-FFF2-40B4-BE49-F238E27FC236}">
                  <a16:creationId xmlns:a16="http://schemas.microsoft.com/office/drawing/2014/main" xmlns="" id="{F445D53D-36C7-4946-968E-8871AAA1B9DB}"/>
                </a:ext>
              </a:extLst>
            </p:cNvPr>
            <p:cNvSpPr/>
            <p:nvPr/>
          </p:nvSpPr>
          <p:spPr>
            <a:xfrm>
              <a:off x="7937500" y="16751300"/>
              <a:ext cx="170194" cy="3224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1832" y="12996"/>
                  </a:lnTo>
                  <a:cubicBezTo>
                    <a:pt x="11832" y="12996"/>
                    <a:pt x="21600" y="21600"/>
                    <a:pt x="21600" y="21600"/>
                  </a:cubicBezTo>
                  <a:close/>
                </a:path>
              </a:pathLst>
            </a:custGeom>
            <a:solidFill>
              <a:srgbClr val="A8A9A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3" name="Shape 9">
              <a:extLst>
                <a:ext uri="{FF2B5EF4-FFF2-40B4-BE49-F238E27FC236}">
                  <a16:creationId xmlns:a16="http://schemas.microsoft.com/office/drawing/2014/main" xmlns="" id="{07DC95C5-6A50-479C-BE7F-B1E58604229C}"/>
                </a:ext>
              </a:extLst>
            </p:cNvPr>
            <p:cNvSpPr/>
            <p:nvPr/>
          </p:nvSpPr>
          <p:spPr>
            <a:xfrm>
              <a:off x="7835900" y="2946400"/>
              <a:ext cx="20878159" cy="14637071"/>
            </a:xfrm>
            <a:custGeom>
              <a:avLst/>
              <a:gdLst/>
              <a:ahLst/>
              <a:cxnLst>
                <a:cxn ang="0">
                  <a:pos x="wd2" y="hd2"/>
                </a:cxn>
                <a:cxn ang="5400000">
                  <a:pos x="wd2" y="hd2"/>
                </a:cxn>
                <a:cxn ang="10800000">
                  <a:pos x="wd2" y="hd2"/>
                </a:cxn>
                <a:cxn ang="16200000">
                  <a:pos x="wd2" y="hd2"/>
                </a:cxn>
              </a:cxnLst>
              <a:rect l="0" t="0" r="r" b="b"/>
              <a:pathLst>
                <a:path w="21600" h="21600" extrusionOk="0">
                  <a:moveTo>
                    <a:pt x="20801" y="0"/>
                  </a:moveTo>
                  <a:lnTo>
                    <a:pt x="799" y="0"/>
                  </a:lnTo>
                  <a:cubicBezTo>
                    <a:pt x="358" y="0"/>
                    <a:pt x="0" y="510"/>
                    <a:pt x="0" y="1140"/>
                  </a:cubicBezTo>
                  <a:lnTo>
                    <a:pt x="0" y="20460"/>
                  </a:lnTo>
                  <a:cubicBezTo>
                    <a:pt x="0" y="21090"/>
                    <a:pt x="358" y="21600"/>
                    <a:pt x="799" y="21600"/>
                  </a:cubicBezTo>
                  <a:lnTo>
                    <a:pt x="20801" y="21600"/>
                  </a:lnTo>
                  <a:cubicBezTo>
                    <a:pt x="21242" y="21600"/>
                    <a:pt x="21600" y="21090"/>
                    <a:pt x="21600" y="20460"/>
                  </a:cubicBezTo>
                  <a:lnTo>
                    <a:pt x="21600" y="1140"/>
                  </a:lnTo>
                  <a:cubicBezTo>
                    <a:pt x="21600" y="510"/>
                    <a:pt x="21242" y="0"/>
                    <a:pt x="20801" y="0"/>
                  </a:cubicBezTo>
                  <a:cubicBezTo>
                    <a:pt x="20801" y="0"/>
                    <a:pt x="20801" y="0"/>
                    <a:pt x="20801" y="0"/>
                  </a:cubicBezTo>
                  <a:close/>
                  <a:moveTo>
                    <a:pt x="20801" y="138"/>
                  </a:moveTo>
                  <a:cubicBezTo>
                    <a:pt x="21188" y="138"/>
                    <a:pt x="21504" y="587"/>
                    <a:pt x="21504" y="1140"/>
                  </a:cubicBezTo>
                  <a:lnTo>
                    <a:pt x="21504" y="20460"/>
                  </a:lnTo>
                  <a:cubicBezTo>
                    <a:pt x="21504" y="21013"/>
                    <a:pt x="21188" y="21462"/>
                    <a:pt x="20801" y="21462"/>
                  </a:cubicBezTo>
                  <a:lnTo>
                    <a:pt x="799" y="21462"/>
                  </a:lnTo>
                  <a:cubicBezTo>
                    <a:pt x="412" y="21462"/>
                    <a:pt x="96" y="21013"/>
                    <a:pt x="96" y="20460"/>
                  </a:cubicBezTo>
                  <a:lnTo>
                    <a:pt x="96" y="1140"/>
                  </a:lnTo>
                  <a:cubicBezTo>
                    <a:pt x="96" y="587"/>
                    <a:pt x="412" y="138"/>
                    <a:pt x="799" y="138"/>
                  </a:cubicBezTo>
                  <a:lnTo>
                    <a:pt x="20801" y="138"/>
                  </a:lnTo>
                </a:path>
              </a:pathLst>
            </a:custGeom>
            <a:gradFill>
              <a:gsLst>
                <a:gs pos="100000">
                  <a:srgbClr val="C7C8CB"/>
                </a:gs>
                <a:gs pos="0">
                  <a:srgbClr val="E9EBF2"/>
                </a:gs>
              </a:gsLst>
              <a:lin ang="3283355"/>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4" name="Shape 10">
              <a:extLst>
                <a:ext uri="{FF2B5EF4-FFF2-40B4-BE49-F238E27FC236}">
                  <a16:creationId xmlns:a16="http://schemas.microsoft.com/office/drawing/2014/main" xmlns="" id="{C1A7AAF6-30F1-4704-91BA-4731D1F94551}"/>
                </a:ext>
              </a:extLst>
            </p:cNvPr>
            <p:cNvSpPr/>
            <p:nvPr/>
          </p:nvSpPr>
          <p:spPr>
            <a:xfrm>
              <a:off x="7899400" y="3009900"/>
              <a:ext cx="20744979" cy="14503883"/>
            </a:xfrm>
            <a:custGeom>
              <a:avLst/>
              <a:gdLst/>
              <a:ahLst/>
              <a:cxnLst>
                <a:cxn ang="0">
                  <a:pos x="wd2" y="hd2"/>
                </a:cxn>
                <a:cxn ang="5400000">
                  <a:pos x="wd2" y="hd2"/>
                </a:cxn>
                <a:cxn ang="10800000">
                  <a:pos x="wd2" y="hd2"/>
                </a:cxn>
                <a:cxn ang="16200000">
                  <a:pos x="wd2" y="hd2"/>
                </a:cxn>
              </a:cxnLst>
              <a:rect l="0" t="0" r="r" b="b"/>
              <a:pathLst>
                <a:path w="21600" h="21600" extrusionOk="0">
                  <a:moveTo>
                    <a:pt x="20865" y="0"/>
                  </a:moveTo>
                  <a:lnTo>
                    <a:pt x="735" y="0"/>
                  </a:lnTo>
                  <a:cubicBezTo>
                    <a:pt x="330" y="0"/>
                    <a:pt x="0" y="472"/>
                    <a:pt x="0" y="1051"/>
                  </a:cubicBezTo>
                  <a:lnTo>
                    <a:pt x="0" y="20549"/>
                  </a:lnTo>
                  <a:cubicBezTo>
                    <a:pt x="0" y="21128"/>
                    <a:pt x="330" y="21600"/>
                    <a:pt x="735" y="21600"/>
                  </a:cubicBezTo>
                  <a:lnTo>
                    <a:pt x="20865" y="21600"/>
                  </a:lnTo>
                  <a:cubicBezTo>
                    <a:pt x="21270" y="21600"/>
                    <a:pt x="21600" y="21128"/>
                    <a:pt x="21600" y="20549"/>
                  </a:cubicBezTo>
                  <a:lnTo>
                    <a:pt x="21600" y="1051"/>
                  </a:lnTo>
                  <a:cubicBezTo>
                    <a:pt x="21600" y="472"/>
                    <a:pt x="21270" y="0"/>
                    <a:pt x="20865" y="0"/>
                  </a:cubicBezTo>
                  <a:cubicBezTo>
                    <a:pt x="20865" y="0"/>
                    <a:pt x="20865" y="0"/>
                    <a:pt x="20865" y="0"/>
                  </a:cubicBezTo>
                  <a:close/>
                  <a:moveTo>
                    <a:pt x="20865" y="40"/>
                  </a:moveTo>
                  <a:cubicBezTo>
                    <a:pt x="21255" y="40"/>
                    <a:pt x="21572" y="493"/>
                    <a:pt x="21572" y="1051"/>
                  </a:cubicBezTo>
                  <a:lnTo>
                    <a:pt x="21572" y="20549"/>
                  </a:lnTo>
                  <a:cubicBezTo>
                    <a:pt x="21572" y="21107"/>
                    <a:pt x="21255" y="21560"/>
                    <a:pt x="20865" y="21560"/>
                  </a:cubicBezTo>
                  <a:lnTo>
                    <a:pt x="735" y="21560"/>
                  </a:lnTo>
                  <a:cubicBezTo>
                    <a:pt x="345" y="21560"/>
                    <a:pt x="28" y="21107"/>
                    <a:pt x="28" y="20549"/>
                  </a:cubicBezTo>
                  <a:lnTo>
                    <a:pt x="28" y="1051"/>
                  </a:lnTo>
                  <a:cubicBezTo>
                    <a:pt x="28" y="493"/>
                    <a:pt x="345" y="40"/>
                    <a:pt x="735" y="40"/>
                  </a:cubicBezTo>
                  <a:lnTo>
                    <a:pt x="20865" y="40"/>
                  </a:lnTo>
                </a:path>
              </a:pathLst>
            </a:custGeom>
            <a:solidFill>
              <a:srgbClr val="FFFFFF">
                <a:alpha val="2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5" name="Shape 11">
              <a:extLst>
                <a:ext uri="{FF2B5EF4-FFF2-40B4-BE49-F238E27FC236}">
                  <a16:creationId xmlns:a16="http://schemas.microsoft.com/office/drawing/2014/main" xmlns="" id="{1790A6FC-F730-4337-95B9-1C555C535EEB}"/>
                </a:ext>
              </a:extLst>
            </p:cNvPr>
            <p:cNvSpPr/>
            <p:nvPr/>
          </p:nvSpPr>
          <p:spPr>
            <a:xfrm>
              <a:off x="8026400" y="3136900"/>
              <a:ext cx="20505261" cy="13901513"/>
            </a:xfrm>
            <a:custGeom>
              <a:avLst/>
              <a:gdLst/>
              <a:ahLst/>
              <a:cxnLst>
                <a:cxn ang="0">
                  <a:pos x="wd2" y="hd2"/>
                </a:cxn>
                <a:cxn ang="5400000">
                  <a:pos x="wd2" y="hd2"/>
                </a:cxn>
                <a:cxn ang="10800000">
                  <a:pos x="wd2" y="hd2"/>
                </a:cxn>
                <a:cxn ang="16200000">
                  <a:pos x="wd2" y="hd2"/>
                </a:cxn>
              </a:cxnLst>
              <a:rect l="0" t="0" r="r" b="b"/>
              <a:pathLst>
                <a:path w="21600" h="21600" extrusionOk="0">
                  <a:moveTo>
                    <a:pt x="20983" y="0"/>
                  </a:moveTo>
                  <a:lnTo>
                    <a:pt x="617" y="0"/>
                  </a:lnTo>
                  <a:cubicBezTo>
                    <a:pt x="277" y="0"/>
                    <a:pt x="0" y="408"/>
                    <a:pt x="0" y="910"/>
                  </a:cubicBezTo>
                  <a:lnTo>
                    <a:pt x="0" y="21021"/>
                  </a:lnTo>
                  <a:lnTo>
                    <a:pt x="0" y="21156"/>
                  </a:lnTo>
                  <a:lnTo>
                    <a:pt x="0" y="21186"/>
                  </a:lnTo>
                  <a:cubicBezTo>
                    <a:pt x="0" y="21415"/>
                    <a:pt x="126" y="21600"/>
                    <a:pt x="281" y="21600"/>
                  </a:cubicBezTo>
                  <a:lnTo>
                    <a:pt x="21319" y="21600"/>
                  </a:lnTo>
                  <a:cubicBezTo>
                    <a:pt x="21474" y="21600"/>
                    <a:pt x="21600" y="21415"/>
                    <a:pt x="21600" y="21186"/>
                  </a:cubicBezTo>
                  <a:lnTo>
                    <a:pt x="21600" y="21156"/>
                  </a:lnTo>
                  <a:lnTo>
                    <a:pt x="21600" y="21021"/>
                  </a:lnTo>
                  <a:lnTo>
                    <a:pt x="21600" y="910"/>
                  </a:lnTo>
                  <a:cubicBezTo>
                    <a:pt x="21600" y="408"/>
                    <a:pt x="21323" y="0"/>
                    <a:pt x="20983" y="0"/>
                  </a:cubicBezTo>
                  <a:cubicBezTo>
                    <a:pt x="20983" y="0"/>
                    <a:pt x="20983" y="0"/>
                    <a:pt x="20983" y="0"/>
                  </a:cubicBezTo>
                  <a:close/>
                  <a:moveTo>
                    <a:pt x="20983" y="41"/>
                  </a:moveTo>
                  <a:cubicBezTo>
                    <a:pt x="21308" y="41"/>
                    <a:pt x="21572" y="431"/>
                    <a:pt x="21572" y="910"/>
                  </a:cubicBezTo>
                  <a:lnTo>
                    <a:pt x="21572" y="21021"/>
                  </a:lnTo>
                  <a:lnTo>
                    <a:pt x="21572" y="21156"/>
                  </a:lnTo>
                  <a:lnTo>
                    <a:pt x="21572" y="21186"/>
                  </a:lnTo>
                  <a:cubicBezTo>
                    <a:pt x="21572" y="21392"/>
                    <a:pt x="21459" y="21559"/>
                    <a:pt x="21319" y="21559"/>
                  </a:cubicBezTo>
                  <a:lnTo>
                    <a:pt x="281" y="21559"/>
                  </a:lnTo>
                  <a:cubicBezTo>
                    <a:pt x="141" y="21559"/>
                    <a:pt x="28" y="21392"/>
                    <a:pt x="28" y="21186"/>
                  </a:cubicBezTo>
                  <a:lnTo>
                    <a:pt x="28" y="21156"/>
                  </a:lnTo>
                  <a:lnTo>
                    <a:pt x="28" y="21021"/>
                  </a:lnTo>
                  <a:lnTo>
                    <a:pt x="28" y="910"/>
                  </a:lnTo>
                  <a:cubicBezTo>
                    <a:pt x="28" y="431"/>
                    <a:pt x="292" y="41"/>
                    <a:pt x="617" y="41"/>
                  </a:cubicBezTo>
                  <a:lnTo>
                    <a:pt x="20983" y="41"/>
                  </a:lnTo>
                </a:path>
              </a:pathLst>
            </a:custGeom>
            <a:solidFill>
              <a:srgbClr val="FFFFFF">
                <a:alpha val="5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6" name="Shape 12">
              <a:extLst>
                <a:ext uri="{FF2B5EF4-FFF2-40B4-BE49-F238E27FC236}">
                  <a16:creationId xmlns:a16="http://schemas.microsoft.com/office/drawing/2014/main" xmlns="" id="{A41BAA9B-310A-4ECD-8B9F-26BEF01C3813}"/>
                </a:ext>
              </a:extLst>
            </p:cNvPr>
            <p:cNvSpPr/>
            <p:nvPr/>
          </p:nvSpPr>
          <p:spPr>
            <a:xfrm>
              <a:off x="7937500" y="3048000"/>
              <a:ext cx="20691710" cy="14087961"/>
            </a:xfrm>
            <a:custGeom>
              <a:avLst/>
              <a:gdLst/>
              <a:ahLst/>
              <a:cxnLst>
                <a:cxn ang="0">
                  <a:pos x="wd2" y="hd2"/>
                </a:cxn>
                <a:cxn ang="5400000">
                  <a:pos x="wd2" y="hd2"/>
                </a:cxn>
                <a:cxn ang="10800000">
                  <a:pos x="wd2" y="hd2"/>
                </a:cxn>
                <a:cxn ang="16200000">
                  <a:pos x="wd2" y="hd2"/>
                </a:cxn>
              </a:cxnLst>
              <a:rect l="0" t="0" r="r" b="b"/>
              <a:pathLst>
                <a:path w="21600" h="21600" extrusionOk="0">
                  <a:moveTo>
                    <a:pt x="20891" y="0"/>
                  </a:moveTo>
                  <a:lnTo>
                    <a:pt x="709" y="0"/>
                  </a:lnTo>
                  <a:cubicBezTo>
                    <a:pt x="318" y="0"/>
                    <a:pt x="0" y="467"/>
                    <a:pt x="0" y="1041"/>
                  </a:cubicBezTo>
                  <a:lnTo>
                    <a:pt x="0" y="20885"/>
                  </a:lnTo>
                  <a:lnTo>
                    <a:pt x="0" y="21019"/>
                  </a:lnTo>
                  <a:lnTo>
                    <a:pt x="0" y="21049"/>
                  </a:lnTo>
                  <a:cubicBezTo>
                    <a:pt x="0" y="21353"/>
                    <a:pt x="168" y="21600"/>
                    <a:pt x="375" y="21600"/>
                  </a:cubicBezTo>
                  <a:lnTo>
                    <a:pt x="21225" y="21600"/>
                  </a:lnTo>
                  <a:cubicBezTo>
                    <a:pt x="21432" y="21600"/>
                    <a:pt x="21600" y="21353"/>
                    <a:pt x="21600" y="21049"/>
                  </a:cubicBezTo>
                  <a:lnTo>
                    <a:pt x="21600" y="21019"/>
                  </a:lnTo>
                  <a:lnTo>
                    <a:pt x="21600" y="20885"/>
                  </a:lnTo>
                  <a:lnTo>
                    <a:pt x="21600" y="1041"/>
                  </a:lnTo>
                  <a:cubicBezTo>
                    <a:pt x="21600" y="467"/>
                    <a:pt x="21282" y="0"/>
                    <a:pt x="20891" y="0"/>
                  </a:cubicBezTo>
                  <a:cubicBezTo>
                    <a:pt x="20891" y="0"/>
                    <a:pt x="20891" y="0"/>
                    <a:pt x="20891" y="0"/>
                  </a:cubicBezTo>
                  <a:close/>
                  <a:moveTo>
                    <a:pt x="20891" y="143"/>
                  </a:moveTo>
                  <a:cubicBezTo>
                    <a:pt x="21228" y="143"/>
                    <a:pt x="21503" y="546"/>
                    <a:pt x="21503" y="1041"/>
                  </a:cubicBezTo>
                  <a:lnTo>
                    <a:pt x="21503" y="20885"/>
                  </a:lnTo>
                  <a:lnTo>
                    <a:pt x="21503" y="21019"/>
                  </a:lnTo>
                  <a:lnTo>
                    <a:pt x="21503" y="21049"/>
                  </a:lnTo>
                  <a:cubicBezTo>
                    <a:pt x="21503" y="21274"/>
                    <a:pt x="21378" y="21457"/>
                    <a:pt x="21225" y="21457"/>
                  </a:cubicBezTo>
                  <a:lnTo>
                    <a:pt x="375" y="21457"/>
                  </a:lnTo>
                  <a:cubicBezTo>
                    <a:pt x="222" y="21457"/>
                    <a:pt x="97" y="21274"/>
                    <a:pt x="97" y="21049"/>
                  </a:cubicBezTo>
                  <a:lnTo>
                    <a:pt x="97" y="21019"/>
                  </a:lnTo>
                  <a:lnTo>
                    <a:pt x="97" y="20885"/>
                  </a:lnTo>
                  <a:lnTo>
                    <a:pt x="97" y="1041"/>
                  </a:lnTo>
                  <a:cubicBezTo>
                    <a:pt x="97" y="546"/>
                    <a:pt x="372" y="143"/>
                    <a:pt x="709" y="143"/>
                  </a:cubicBezTo>
                  <a:lnTo>
                    <a:pt x="20891" y="143"/>
                  </a:lnTo>
                </a:path>
              </a:pathLst>
            </a:custGeom>
            <a:gradFill>
              <a:gsLst>
                <a:gs pos="0">
                  <a:srgbClr val="47484B"/>
                </a:gs>
                <a:gs pos="100000">
                  <a:srgbClr val="47484B"/>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7" name="Shape 13">
              <a:extLst>
                <a:ext uri="{FF2B5EF4-FFF2-40B4-BE49-F238E27FC236}">
                  <a16:creationId xmlns:a16="http://schemas.microsoft.com/office/drawing/2014/main" xmlns="" id="{FB7653D6-0036-490F-AD64-682039054C4E}"/>
                </a:ext>
              </a:extLst>
            </p:cNvPr>
            <p:cNvSpPr/>
            <p:nvPr/>
          </p:nvSpPr>
          <p:spPr>
            <a:xfrm>
              <a:off x="27927300" y="3073400"/>
              <a:ext cx="675538" cy="675552"/>
            </a:xfrm>
            <a:custGeom>
              <a:avLst/>
              <a:gdLst/>
              <a:ahLst/>
              <a:cxnLst>
                <a:cxn ang="0">
                  <a:pos x="wd2" y="hd2"/>
                </a:cxn>
                <a:cxn ang="5400000">
                  <a:pos x="wd2" y="hd2"/>
                </a:cxn>
                <a:cxn ang="10800000">
                  <a:pos x="wd2" y="hd2"/>
                </a:cxn>
                <a:cxn ang="16200000">
                  <a:pos x="wd2" y="hd2"/>
                </a:cxn>
              </a:cxnLst>
              <a:rect l="0" t="0" r="r" b="b"/>
              <a:pathLst>
                <a:path w="21600" h="21600" extrusionOk="0">
                  <a:moveTo>
                    <a:pt x="1510" y="0"/>
                  </a:moveTo>
                  <a:lnTo>
                    <a:pt x="0" y="0"/>
                  </a:lnTo>
                  <a:cubicBezTo>
                    <a:pt x="11911" y="0"/>
                    <a:pt x="21600" y="9690"/>
                    <a:pt x="21600" y="21600"/>
                  </a:cubicBezTo>
                  <a:lnTo>
                    <a:pt x="21600" y="20090"/>
                  </a:lnTo>
                  <a:cubicBezTo>
                    <a:pt x="21600" y="9013"/>
                    <a:pt x="12588" y="0"/>
                    <a:pt x="1510" y="0"/>
                  </a:cubicBezTo>
                  <a:close/>
                </a:path>
              </a:pathLst>
            </a:custGeom>
            <a:gradFill>
              <a:gsLst>
                <a:gs pos="0">
                  <a:srgbClr val="BFBFC0">
                    <a:alpha val="0"/>
                  </a:srgbClr>
                </a:gs>
                <a:gs pos="100000">
                  <a:srgbClr val="BFBFC0">
                    <a:alpha val="0"/>
                  </a:srgbClr>
                </a:gs>
              </a:gsLst>
              <a:lin ang="27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8" name="Shape 14">
              <a:extLst>
                <a:ext uri="{FF2B5EF4-FFF2-40B4-BE49-F238E27FC236}">
                  <a16:creationId xmlns:a16="http://schemas.microsoft.com/office/drawing/2014/main" xmlns="" id="{B1EA2614-984E-4BFD-8DA5-6701832E911C}"/>
                </a:ext>
              </a:extLst>
            </p:cNvPr>
            <p:cNvSpPr/>
            <p:nvPr/>
          </p:nvSpPr>
          <p:spPr>
            <a:xfrm>
              <a:off x="7962900" y="3073400"/>
              <a:ext cx="675539" cy="675552"/>
            </a:xfrm>
            <a:custGeom>
              <a:avLst/>
              <a:gdLst/>
              <a:ahLst/>
              <a:cxnLst>
                <a:cxn ang="0">
                  <a:pos x="wd2" y="hd2"/>
                </a:cxn>
                <a:cxn ang="5400000">
                  <a:pos x="wd2" y="hd2"/>
                </a:cxn>
                <a:cxn ang="10800000">
                  <a:pos x="wd2" y="hd2"/>
                </a:cxn>
                <a:cxn ang="16200000">
                  <a:pos x="wd2" y="hd2"/>
                </a:cxn>
              </a:cxnLst>
              <a:rect l="0" t="0" r="r" b="b"/>
              <a:pathLst>
                <a:path w="21600" h="21600" extrusionOk="0">
                  <a:moveTo>
                    <a:pt x="20090" y="0"/>
                  </a:moveTo>
                  <a:lnTo>
                    <a:pt x="21600" y="0"/>
                  </a:lnTo>
                  <a:cubicBezTo>
                    <a:pt x="9689" y="0"/>
                    <a:pt x="0" y="9690"/>
                    <a:pt x="0" y="21600"/>
                  </a:cubicBezTo>
                  <a:lnTo>
                    <a:pt x="0" y="20090"/>
                  </a:lnTo>
                  <a:cubicBezTo>
                    <a:pt x="0" y="9013"/>
                    <a:pt x="9012" y="0"/>
                    <a:pt x="20090" y="0"/>
                  </a:cubicBezTo>
                  <a:close/>
                </a:path>
              </a:pathLst>
            </a:custGeom>
            <a:gradFill>
              <a:gsLst>
                <a:gs pos="0">
                  <a:srgbClr val="BFBFC0">
                    <a:alpha val="0"/>
                  </a:srgbClr>
                </a:gs>
                <a:gs pos="100000">
                  <a:srgbClr val="BFBFC0">
                    <a:alpha val="0"/>
                  </a:srgbClr>
                </a:gs>
              </a:gsLst>
              <a:lin ang="27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9" name="Shape 15">
              <a:extLst>
                <a:ext uri="{FF2B5EF4-FFF2-40B4-BE49-F238E27FC236}">
                  <a16:creationId xmlns:a16="http://schemas.microsoft.com/office/drawing/2014/main" xmlns="" id="{13F5E9D2-6CCF-4D4C-A1A5-C44ECEB96B8D}"/>
                </a:ext>
              </a:extLst>
            </p:cNvPr>
            <p:cNvSpPr/>
            <p:nvPr/>
          </p:nvSpPr>
          <p:spPr>
            <a:xfrm>
              <a:off x="8864600" y="3975100"/>
              <a:ext cx="18826758" cy="11794820"/>
            </a:xfrm>
            <a:custGeom>
              <a:avLst/>
              <a:gdLst/>
              <a:ahLst/>
              <a:cxnLst>
                <a:cxn ang="0">
                  <a:pos x="wd2" y="hd2"/>
                </a:cxn>
                <a:cxn ang="5400000">
                  <a:pos x="wd2" y="hd2"/>
                </a:cxn>
                <a:cxn ang="10800000">
                  <a:pos x="wd2" y="hd2"/>
                </a:cxn>
                <a:cxn ang="16200000">
                  <a:pos x="wd2" y="hd2"/>
                </a:cxn>
              </a:cxnLst>
              <a:rect l="0" t="0" r="r" b="b"/>
              <a:pathLst>
                <a:path w="21600" h="21600" extrusionOk="0">
                  <a:moveTo>
                    <a:pt x="21569" y="0"/>
                  </a:moveTo>
                  <a:lnTo>
                    <a:pt x="31" y="0"/>
                  </a:lnTo>
                  <a:cubicBezTo>
                    <a:pt x="14" y="0"/>
                    <a:pt x="0" y="22"/>
                    <a:pt x="0" y="49"/>
                  </a:cubicBezTo>
                  <a:lnTo>
                    <a:pt x="0" y="21551"/>
                  </a:lnTo>
                  <a:cubicBezTo>
                    <a:pt x="0" y="21578"/>
                    <a:pt x="14" y="21600"/>
                    <a:pt x="31" y="21600"/>
                  </a:cubicBezTo>
                  <a:lnTo>
                    <a:pt x="21569" y="21600"/>
                  </a:lnTo>
                  <a:cubicBezTo>
                    <a:pt x="21586" y="21600"/>
                    <a:pt x="21600" y="21578"/>
                    <a:pt x="21600" y="21551"/>
                  </a:cubicBezTo>
                  <a:lnTo>
                    <a:pt x="21600" y="49"/>
                  </a:lnTo>
                  <a:cubicBezTo>
                    <a:pt x="21600" y="22"/>
                    <a:pt x="21586" y="0"/>
                    <a:pt x="21569" y="0"/>
                  </a:cubicBezTo>
                  <a:cubicBezTo>
                    <a:pt x="21569" y="0"/>
                    <a:pt x="21569" y="0"/>
                    <a:pt x="21569" y="0"/>
                  </a:cubicBezTo>
                  <a:close/>
                  <a:moveTo>
                    <a:pt x="21569" y="49"/>
                  </a:moveTo>
                  <a:lnTo>
                    <a:pt x="21569" y="49"/>
                  </a:lnTo>
                  <a:lnTo>
                    <a:pt x="21569" y="21551"/>
                  </a:lnTo>
                  <a:lnTo>
                    <a:pt x="31" y="21551"/>
                  </a:lnTo>
                  <a:lnTo>
                    <a:pt x="31" y="49"/>
                  </a:lnTo>
                  <a:lnTo>
                    <a:pt x="21569" y="49"/>
                  </a:lnTo>
                </a:path>
              </a:pathLst>
            </a:custGeom>
            <a:solidFill>
              <a:srgbClr val="7D808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80" name="Shape 16">
              <a:extLst>
                <a:ext uri="{FF2B5EF4-FFF2-40B4-BE49-F238E27FC236}">
                  <a16:creationId xmlns:a16="http://schemas.microsoft.com/office/drawing/2014/main" xmlns="" id="{A5A7F378-AE37-4B5B-91EB-E03CF9C8D454}"/>
                </a:ext>
              </a:extLst>
            </p:cNvPr>
            <p:cNvSpPr/>
            <p:nvPr/>
          </p:nvSpPr>
          <p:spPr>
            <a:xfrm>
              <a:off x="8813800" y="3924300"/>
              <a:ext cx="18919977" cy="11888061"/>
            </a:xfrm>
            <a:custGeom>
              <a:avLst/>
              <a:gdLst/>
              <a:ahLst/>
              <a:cxnLst>
                <a:cxn ang="0">
                  <a:pos x="wd2" y="hd2"/>
                </a:cxn>
                <a:cxn ang="5400000">
                  <a:pos x="wd2" y="hd2"/>
                </a:cxn>
                <a:cxn ang="10800000">
                  <a:pos x="wd2" y="hd2"/>
                </a:cxn>
                <a:cxn ang="16200000">
                  <a:pos x="wd2" y="hd2"/>
                </a:cxn>
              </a:cxnLst>
              <a:rect l="0" t="0" r="r" b="b"/>
              <a:pathLst>
                <a:path w="21600" h="21600" extrusionOk="0">
                  <a:moveTo>
                    <a:pt x="21585" y="21467"/>
                  </a:moveTo>
                  <a:cubicBezTo>
                    <a:pt x="21585" y="21527"/>
                    <a:pt x="21554" y="21576"/>
                    <a:pt x="21516" y="21576"/>
                  </a:cubicBezTo>
                  <a:lnTo>
                    <a:pt x="84" y="21576"/>
                  </a:lnTo>
                  <a:cubicBezTo>
                    <a:pt x="46" y="21576"/>
                    <a:pt x="15" y="21527"/>
                    <a:pt x="15" y="21467"/>
                  </a:cubicBezTo>
                  <a:lnTo>
                    <a:pt x="15" y="133"/>
                  </a:lnTo>
                  <a:cubicBezTo>
                    <a:pt x="15" y="73"/>
                    <a:pt x="46" y="24"/>
                    <a:pt x="84" y="24"/>
                  </a:cubicBezTo>
                  <a:lnTo>
                    <a:pt x="21516" y="24"/>
                  </a:lnTo>
                  <a:cubicBezTo>
                    <a:pt x="21554" y="24"/>
                    <a:pt x="21585" y="73"/>
                    <a:pt x="21585" y="133"/>
                  </a:cubicBezTo>
                  <a:cubicBezTo>
                    <a:pt x="21585" y="133"/>
                    <a:pt x="21585" y="21467"/>
                    <a:pt x="21585" y="21467"/>
                  </a:cubicBezTo>
                  <a:close/>
                  <a:moveTo>
                    <a:pt x="21600" y="133"/>
                  </a:moveTo>
                  <a:cubicBezTo>
                    <a:pt x="21600" y="60"/>
                    <a:pt x="21562" y="0"/>
                    <a:pt x="21516" y="0"/>
                  </a:cubicBezTo>
                  <a:lnTo>
                    <a:pt x="84" y="0"/>
                  </a:lnTo>
                  <a:cubicBezTo>
                    <a:pt x="38" y="0"/>
                    <a:pt x="0" y="60"/>
                    <a:pt x="0" y="133"/>
                  </a:cubicBezTo>
                  <a:lnTo>
                    <a:pt x="0" y="21467"/>
                  </a:lnTo>
                  <a:cubicBezTo>
                    <a:pt x="0" y="21540"/>
                    <a:pt x="38" y="21600"/>
                    <a:pt x="84" y="21600"/>
                  </a:cubicBezTo>
                  <a:lnTo>
                    <a:pt x="21516" y="21600"/>
                  </a:lnTo>
                  <a:cubicBezTo>
                    <a:pt x="21562" y="21600"/>
                    <a:pt x="21600" y="21540"/>
                    <a:pt x="21600" y="21467"/>
                  </a:cubicBezTo>
                  <a:cubicBezTo>
                    <a:pt x="21600" y="21467"/>
                    <a:pt x="21600" y="133"/>
                    <a:pt x="21600" y="133"/>
                  </a:cubicBezTo>
                  <a:close/>
                </a:path>
              </a:pathLst>
            </a:custGeom>
            <a:solidFill>
              <a:srgbClr val="FFFFFF">
                <a:alpha val="5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81" name="Shape 17">
              <a:extLst>
                <a:ext uri="{FF2B5EF4-FFF2-40B4-BE49-F238E27FC236}">
                  <a16:creationId xmlns:a16="http://schemas.microsoft.com/office/drawing/2014/main" xmlns="" id="{0726C9FE-9A35-452A-80CE-7C316B6328A5}"/>
                </a:ext>
              </a:extLst>
            </p:cNvPr>
            <p:cNvSpPr/>
            <p:nvPr/>
          </p:nvSpPr>
          <p:spPr>
            <a:xfrm>
              <a:off x="18148299" y="3454400"/>
              <a:ext cx="258971" cy="258974"/>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12953" y="-961"/>
                    <a:pt x="6723" y="-961"/>
                    <a:pt x="2882" y="2882"/>
                  </a:cubicBezTo>
                  <a:cubicBezTo>
                    <a:pt x="-961" y="6723"/>
                    <a:pt x="-961" y="12953"/>
                    <a:pt x="2882" y="16797"/>
                  </a:cubicBezTo>
                  <a:cubicBezTo>
                    <a:pt x="6723" y="20639"/>
                    <a:pt x="12953" y="20638"/>
                    <a:pt x="16796" y="16797"/>
                  </a:cubicBezTo>
                  <a:cubicBezTo>
                    <a:pt x="20637" y="12953"/>
                    <a:pt x="20639" y="6723"/>
                    <a:pt x="16796" y="2882"/>
                  </a:cubicBezTo>
                  <a:close/>
                </a:path>
              </a:pathLst>
            </a:custGeom>
            <a:gradFill>
              <a:gsLst>
                <a:gs pos="27000">
                  <a:srgbClr val="696969"/>
                </a:gs>
                <a:gs pos="73000">
                  <a:srgbClr val="0C0C0C"/>
                </a:gs>
              </a:gsLst>
              <a:lin ang="3260679"/>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82" name="Shape 18">
              <a:extLst>
                <a:ext uri="{FF2B5EF4-FFF2-40B4-BE49-F238E27FC236}">
                  <a16:creationId xmlns:a16="http://schemas.microsoft.com/office/drawing/2014/main" xmlns="" id="{5E18F4EC-605A-4B6D-8038-C625E1C0AEE4}"/>
                </a:ext>
              </a:extLst>
            </p:cNvPr>
            <p:cNvSpPr/>
            <p:nvPr/>
          </p:nvSpPr>
          <p:spPr>
            <a:xfrm>
              <a:off x="5524500" y="17132300"/>
              <a:ext cx="25520931" cy="488022"/>
            </a:xfrm>
            <a:custGeom>
              <a:avLst/>
              <a:gdLst/>
              <a:ahLst/>
              <a:cxnLst>
                <a:cxn ang="0">
                  <a:pos x="wd2" y="hd2"/>
                </a:cxn>
                <a:cxn ang="5400000">
                  <a:pos x="wd2" y="hd2"/>
                </a:cxn>
                <a:cxn ang="10800000">
                  <a:pos x="wd2" y="hd2"/>
                </a:cxn>
                <a:cxn ang="16200000">
                  <a:pos x="wd2" y="hd2"/>
                </a:cxn>
              </a:cxnLst>
              <a:rect l="0" t="0" r="r" b="b"/>
              <a:pathLst>
                <a:path w="21600" h="21600" extrusionOk="0">
                  <a:moveTo>
                    <a:pt x="3570" y="21600"/>
                  </a:moveTo>
                  <a:lnTo>
                    <a:pt x="18030" y="21600"/>
                  </a:lnTo>
                  <a:cubicBezTo>
                    <a:pt x="19340" y="21600"/>
                    <a:pt x="21259" y="12547"/>
                    <a:pt x="21600" y="0"/>
                  </a:cubicBezTo>
                  <a:lnTo>
                    <a:pt x="0" y="0"/>
                  </a:lnTo>
                  <a:cubicBezTo>
                    <a:pt x="341" y="12547"/>
                    <a:pt x="2260" y="21600"/>
                    <a:pt x="3570" y="21600"/>
                  </a:cubicBezTo>
                  <a:close/>
                </a:path>
              </a:pathLst>
            </a:custGeom>
            <a:gradFill>
              <a:gsLst>
                <a:gs pos="0">
                  <a:srgbClr val="A1A2A7">
                    <a:alpha val="0"/>
                  </a:srgbClr>
                </a:gs>
                <a:gs pos="100000">
                  <a:srgbClr val="767778">
                    <a:alpha val="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83" name="Shape 19">
              <a:extLst>
                <a:ext uri="{FF2B5EF4-FFF2-40B4-BE49-F238E27FC236}">
                  <a16:creationId xmlns:a16="http://schemas.microsoft.com/office/drawing/2014/main" xmlns="" id="{526ED13E-E3D9-429F-BB27-DD54EE6BDDF7}"/>
                </a:ext>
              </a:extLst>
            </p:cNvPr>
            <p:cNvSpPr/>
            <p:nvPr/>
          </p:nvSpPr>
          <p:spPr>
            <a:xfrm>
              <a:off x="5524500" y="17132300"/>
              <a:ext cx="25520931" cy="488022"/>
            </a:xfrm>
            <a:custGeom>
              <a:avLst/>
              <a:gdLst/>
              <a:ahLst/>
              <a:cxnLst>
                <a:cxn ang="0">
                  <a:pos x="wd2" y="hd2"/>
                </a:cxn>
                <a:cxn ang="5400000">
                  <a:pos x="wd2" y="hd2"/>
                </a:cxn>
                <a:cxn ang="10800000">
                  <a:pos x="wd2" y="hd2"/>
                </a:cxn>
                <a:cxn ang="16200000">
                  <a:pos x="wd2" y="hd2"/>
                </a:cxn>
              </a:cxnLst>
              <a:rect l="0" t="0" r="r" b="b"/>
              <a:pathLst>
                <a:path w="21600" h="21600" extrusionOk="0">
                  <a:moveTo>
                    <a:pt x="3570" y="21600"/>
                  </a:moveTo>
                  <a:lnTo>
                    <a:pt x="18030" y="21600"/>
                  </a:lnTo>
                  <a:cubicBezTo>
                    <a:pt x="19340" y="21600"/>
                    <a:pt x="21259" y="12547"/>
                    <a:pt x="21600" y="0"/>
                  </a:cubicBezTo>
                  <a:lnTo>
                    <a:pt x="0" y="0"/>
                  </a:lnTo>
                  <a:cubicBezTo>
                    <a:pt x="341" y="12547"/>
                    <a:pt x="2260" y="21600"/>
                    <a:pt x="3570" y="21600"/>
                  </a:cubicBezTo>
                  <a:close/>
                </a:path>
              </a:pathLst>
            </a:custGeom>
            <a:gradFill>
              <a:gsLst>
                <a:gs pos="100000">
                  <a:srgbClr val="78797E"/>
                </a:gs>
                <a:gs pos="0">
                  <a:srgbClr val="BEC1C3"/>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84" name="Shape 20">
              <a:extLst>
                <a:ext uri="{FF2B5EF4-FFF2-40B4-BE49-F238E27FC236}">
                  <a16:creationId xmlns:a16="http://schemas.microsoft.com/office/drawing/2014/main" xmlns="" id="{12CDA300-3061-4E14-97E5-E11B4C1E06F7}"/>
                </a:ext>
              </a:extLst>
            </p:cNvPr>
            <p:cNvSpPr/>
            <p:nvPr/>
          </p:nvSpPr>
          <p:spPr>
            <a:xfrm>
              <a:off x="5486400" y="17068800"/>
              <a:ext cx="25576932" cy="646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11121"/>
                  </a:lnTo>
                  <a:cubicBezTo>
                    <a:pt x="8" y="14649"/>
                    <a:pt x="19" y="18142"/>
                    <a:pt x="31" y="21600"/>
                  </a:cubicBezTo>
                  <a:lnTo>
                    <a:pt x="21584" y="21600"/>
                  </a:lnTo>
                  <a:cubicBezTo>
                    <a:pt x="21590" y="19983"/>
                    <a:pt x="21595" y="18350"/>
                    <a:pt x="21600" y="16717"/>
                  </a:cubicBezTo>
                  <a:cubicBezTo>
                    <a:pt x="21600" y="16717"/>
                    <a:pt x="21600" y="0"/>
                    <a:pt x="21600" y="0"/>
                  </a:cubicBezTo>
                  <a:close/>
                </a:path>
              </a:pathLst>
            </a:custGeom>
            <a:gradFill>
              <a:gsLst>
                <a:gs pos="0">
                  <a:srgbClr val="64696E"/>
                </a:gs>
                <a:gs pos="46000">
                  <a:srgbClr val="96989B"/>
                </a:gs>
                <a:gs pos="86000">
                  <a:srgbClr val="BEC1C3"/>
                </a:gs>
                <a:gs pos="98000">
                  <a:srgbClr val="E9EBF2"/>
                </a:gs>
                <a:gs pos="1000">
                  <a:srgbClr val="E9EBF2"/>
                </a:gs>
                <a:gs pos="10000">
                  <a:srgbClr val="BEC1C3"/>
                </a:gs>
                <a:gs pos="100000">
                  <a:srgbClr val="78797E"/>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85" name="Shape 21">
              <a:extLst>
                <a:ext uri="{FF2B5EF4-FFF2-40B4-BE49-F238E27FC236}">
                  <a16:creationId xmlns:a16="http://schemas.microsoft.com/office/drawing/2014/main" xmlns="" id="{08456D3D-D8FC-461E-8FF0-A5A60557F7B9}"/>
                </a:ext>
              </a:extLst>
            </p:cNvPr>
            <p:cNvSpPr/>
            <p:nvPr/>
          </p:nvSpPr>
          <p:spPr>
            <a:xfrm>
              <a:off x="5524500" y="17132300"/>
              <a:ext cx="25520930" cy="1480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607" y="0"/>
                  </a:lnTo>
                  <a:lnTo>
                    <a:pt x="8865" y="0"/>
                  </a:lnTo>
                  <a:lnTo>
                    <a:pt x="0" y="0"/>
                  </a:lnTo>
                  <a:cubicBezTo>
                    <a:pt x="41" y="4919"/>
                    <a:pt x="104" y="9674"/>
                    <a:pt x="185" y="14237"/>
                  </a:cubicBezTo>
                  <a:lnTo>
                    <a:pt x="8866" y="14237"/>
                  </a:lnTo>
                  <a:cubicBezTo>
                    <a:pt x="8936" y="20966"/>
                    <a:pt x="9087" y="21600"/>
                    <a:pt x="9185" y="21600"/>
                  </a:cubicBezTo>
                  <a:lnTo>
                    <a:pt x="10373" y="21600"/>
                  </a:lnTo>
                  <a:lnTo>
                    <a:pt x="10516" y="21600"/>
                  </a:lnTo>
                  <a:lnTo>
                    <a:pt x="12287" y="21600"/>
                  </a:lnTo>
                  <a:cubicBezTo>
                    <a:pt x="12384" y="21600"/>
                    <a:pt x="12535" y="20966"/>
                    <a:pt x="12605" y="14237"/>
                  </a:cubicBezTo>
                  <a:lnTo>
                    <a:pt x="21415" y="14237"/>
                  </a:lnTo>
                  <a:cubicBezTo>
                    <a:pt x="21496" y="9674"/>
                    <a:pt x="21559" y="4919"/>
                    <a:pt x="21600" y="0"/>
                  </a:cubicBezTo>
                  <a:close/>
                </a:path>
              </a:pathLst>
            </a:custGeom>
            <a:gradFill>
              <a:gsLst>
                <a:gs pos="0">
                  <a:srgbClr val="BEC1C3"/>
                </a:gs>
                <a:gs pos="100000">
                  <a:srgbClr val="BEC1C3"/>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86" name="Shape 22">
              <a:extLst>
                <a:ext uri="{FF2B5EF4-FFF2-40B4-BE49-F238E27FC236}">
                  <a16:creationId xmlns:a16="http://schemas.microsoft.com/office/drawing/2014/main" xmlns="" id="{F5F20D68-0E74-4741-913E-56E5BA9CB8C4}"/>
                </a:ext>
              </a:extLst>
            </p:cNvPr>
            <p:cNvSpPr/>
            <p:nvPr/>
          </p:nvSpPr>
          <p:spPr>
            <a:xfrm>
              <a:off x="16078200" y="17068800"/>
              <a:ext cx="4261759" cy="1362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616"/>
                  </a:lnTo>
                  <a:cubicBezTo>
                    <a:pt x="371" y="20916"/>
                    <a:pt x="876" y="21600"/>
                    <a:pt x="1513" y="21600"/>
                  </a:cubicBezTo>
                  <a:cubicBezTo>
                    <a:pt x="2014" y="21600"/>
                    <a:pt x="6673" y="21600"/>
                    <a:pt x="8626" y="21600"/>
                  </a:cubicBezTo>
                  <a:cubicBezTo>
                    <a:pt x="9152" y="21600"/>
                    <a:pt x="9482" y="21600"/>
                    <a:pt x="9482" y="21600"/>
                  </a:cubicBezTo>
                  <a:cubicBezTo>
                    <a:pt x="12053" y="21600"/>
                    <a:pt x="19560" y="21600"/>
                    <a:pt x="20087" y="21600"/>
                  </a:cubicBezTo>
                  <a:cubicBezTo>
                    <a:pt x="20724" y="21600"/>
                    <a:pt x="21229" y="20916"/>
                    <a:pt x="21600" y="10616"/>
                  </a:cubicBezTo>
                  <a:lnTo>
                    <a:pt x="21600" y="0"/>
                  </a:lnTo>
                  <a:cubicBezTo>
                    <a:pt x="21600" y="0"/>
                    <a:pt x="0" y="0"/>
                    <a:pt x="0" y="0"/>
                  </a:cubicBezTo>
                  <a:close/>
                </a:path>
              </a:pathLst>
            </a:custGeom>
            <a:gradFill>
              <a:gsLst>
                <a:gs pos="84000">
                  <a:srgbClr val="EDEEEF"/>
                </a:gs>
                <a:gs pos="10000">
                  <a:srgbClr val="EDEEEF"/>
                </a:gs>
                <a:gs pos="0">
                  <a:srgbClr val="8B8D90"/>
                </a:gs>
                <a:gs pos="96000">
                  <a:srgbClr val="8B8D90"/>
                </a:gs>
              </a:gsLst>
              <a:lin ang="38616"/>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87" name="Shape 23">
              <a:extLst>
                <a:ext uri="{FF2B5EF4-FFF2-40B4-BE49-F238E27FC236}">
                  <a16:creationId xmlns:a16="http://schemas.microsoft.com/office/drawing/2014/main" xmlns="" id="{A3CFFD65-4CA9-441C-9FD4-0F3F2CD93C24}"/>
                </a:ext>
              </a:extLst>
            </p:cNvPr>
            <p:cNvSpPr/>
            <p:nvPr/>
          </p:nvSpPr>
          <p:spPr>
            <a:xfrm>
              <a:off x="16040100" y="17170400"/>
              <a:ext cx="4351813" cy="91298"/>
            </a:xfrm>
            <a:custGeom>
              <a:avLst/>
              <a:gdLst/>
              <a:ahLst/>
              <a:cxnLst>
                <a:cxn ang="0">
                  <a:pos x="wd2" y="hd2"/>
                </a:cxn>
                <a:cxn ang="5400000">
                  <a:pos x="wd2" y="hd2"/>
                </a:cxn>
                <a:cxn ang="10800000">
                  <a:pos x="wd2" y="hd2"/>
                </a:cxn>
                <a:cxn ang="16200000">
                  <a:pos x="wd2" y="hd2"/>
                </a:cxn>
              </a:cxnLst>
              <a:rect l="0" t="0" r="r" b="b"/>
              <a:pathLst>
                <a:path w="21600" h="21600" extrusionOk="0">
                  <a:moveTo>
                    <a:pt x="21396" y="0"/>
                  </a:moveTo>
                  <a:cubicBezTo>
                    <a:pt x="21010" y="14111"/>
                    <a:pt x="20506" y="15298"/>
                    <a:pt x="19895" y="15298"/>
                  </a:cubicBezTo>
                  <a:lnTo>
                    <a:pt x="9509" y="15298"/>
                  </a:lnTo>
                  <a:lnTo>
                    <a:pt x="8671" y="15298"/>
                  </a:lnTo>
                  <a:lnTo>
                    <a:pt x="1705" y="15298"/>
                  </a:lnTo>
                  <a:cubicBezTo>
                    <a:pt x="1094" y="15298"/>
                    <a:pt x="590" y="14111"/>
                    <a:pt x="204" y="0"/>
                  </a:cubicBezTo>
                  <a:lnTo>
                    <a:pt x="0" y="0"/>
                  </a:lnTo>
                  <a:lnTo>
                    <a:pt x="3" y="142"/>
                  </a:lnTo>
                  <a:lnTo>
                    <a:pt x="48" y="2025"/>
                  </a:lnTo>
                  <a:cubicBezTo>
                    <a:pt x="477" y="20160"/>
                    <a:pt x="1028" y="21600"/>
                    <a:pt x="1705" y="21600"/>
                  </a:cubicBezTo>
                  <a:lnTo>
                    <a:pt x="8671" y="21600"/>
                  </a:lnTo>
                  <a:lnTo>
                    <a:pt x="9509" y="21600"/>
                  </a:lnTo>
                  <a:lnTo>
                    <a:pt x="19895" y="21600"/>
                  </a:lnTo>
                  <a:cubicBezTo>
                    <a:pt x="20572" y="21600"/>
                    <a:pt x="21124" y="20160"/>
                    <a:pt x="21552" y="2031"/>
                  </a:cubicBezTo>
                  <a:lnTo>
                    <a:pt x="21597" y="142"/>
                  </a:lnTo>
                  <a:lnTo>
                    <a:pt x="21600" y="0"/>
                  </a:lnTo>
                  <a:cubicBezTo>
                    <a:pt x="21600" y="0"/>
                    <a:pt x="21396" y="0"/>
                    <a:pt x="21396" y="0"/>
                  </a:cubicBezTo>
                  <a:close/>
                </a:path>
              </a:pathLst>
            </a:custGeom>
            <a:gradFill>
              <a:gsLst>
                <a:gs pos="0">
                  <a:srgbClr val="A4A6A9"/>
                </a:gs>
                <a:gs pos="100000">
                  <a:srgbClr val="A4A6A9"/>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88" name="Shape 24">
              <a:extLst>
                <a:ext uri="{FF2B5EF4-FFF2-40B4-BE49-F238E27FC236}">
                  <a16:creationId xmlns:a16="http://schemas.microsoft.com/office/drawing/2014/main" xmlns="" id="{2F7469E4-7CE3-4142-B6EC-D183E4A7EF20}"/>
                </a:ext>
              </a:extLst>
            </p:cNvPr>
            <p:cNvSpPr/>
            <p:nvPr/>
          </p:nvSpPr>
          <p:spPr>
            <a:xfrm>
              <a:off x="13893799" y="17360900"/>
              <a:ext cx="240121" cy="53272"/>
            </a:xfrm>
            <a:custGeom>
              <a:avLst/>
              <a:gdLst/>
              <a:ahLst/>
              <a:cxnLst>
                <a:cxn ang="0">
                  <a:pos x="wd2" y="hd2"/>
                </a:cxn>
                <a:cxn ang="5400000">
                  <a:pos x="wd2" y="hd2"/>
                </a:cxn>
                <a:cxn ang="10800000">
                  <a:pos x="wd2" y="hd2"/>
                </a:cxn>
                <a:cxn ang="16200000">
                  <a:pos x="wd2" y="hd2"/>
                </a:cxn>
              </a:cxnLst>
              <a:rect l="0" t="0" r="r" b="b"/>
              <a:pathLst>
                <a:path w="21317" h="21600" extrusionOk="0">
                  <a:moveTo>
                    <a:pt x="21299" y="10800"/>
                  </a:moveTo>
                  <a:cubicBezTo>
                    <a:pt x="21458" y="16769"/>
                    <a:pt x="20525" y="21600"/>
                    <a:pt x="19220" y="21600"/>
                  </a:cubicBezTo>
                  <a:lnTo>
                    <a:pt x="2668" y="21600"/>
                  </a:lnTo>
                  <a:cubicBezTo>
                    <a:pt x="1364" y="21600"/>
                    <a:pt x="177" y="16769"/>
                    <a:pt x="17" y="10800"/>
                  </a:cubicBezTo>
                  <a:lnTo>
                    <a:pt x="17" y="10800"/>
                  </a:lnTo>
                  <a:cubicBezTo>
                    <a:pt x="-142" y="4831"/>
                    <a:pt x="791" y="0"/>
                    <a:pt x="2096" y="0"/>
                  </a:cubicBezTo>
                  <a:lnTo>
                    <a:pt x="18648" y="0"/>
                  </a:lnTo>
                  <a:cubicBezTo>
                    <a:pt x="19952" y="0"/>
                    <a:pt x="21139" y="4831"/>
                    <a:pt x="21299" y="10800"/>
                  </a:cubicBezTo>
                  <a:cubicBezTo>
                    <a:pt x="21299" y="10800"/>
                    <a:pt x="21299" y="10800"/>
                    <a:pt x="21299" y="10800"/>
                  </a:cubicBezTo>
                  <a:close/>
                </a:path>
              </a:pathLst>
            </a:custGeom>
            <a:gradFill>
              <a:gsLst>
                <a:gs pos="24000">
                  <a:srgbClr val="5F6265"/>
                </a:gs>
                <a:gs pos="78000">
                  <a:srgbClr val="757677"/>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89" name="Shape 25">
              <a:extLst>
                <a:ext uri="{FF2B5EF4-FFF2-40B4-BE49-F238E27FC236}">
                  <a16:creationId xmlns:a16="http://schemas.microsoft.com/office/drawing/2014/main" xmlns="" id="{78F1A915-B5E4-4580-B0AA-B0BA11515757}"/>
                </a:ext>
              </a:extLst>
            </p:cNvPr>
            <p:cNvSpPr/>
            <p:nvPr/>
          </p:nvSpPr>
          <p:spPr>
            <a:xfrm>
              <a:off x="22288499" y="17360900"/>
              <a:ext cx="240120" cy="53272"/>
            </a:xfrm>
            <a:custGeom>
              <a:avLst/>
              <a:gdLst/>
              <a:ahLst/>
              <a:cxnLst>
                <a:cxn ang="0">
                  <a:pos x="wd2" y="hd2"/>
                </a:cxn>
                <a:cxn ang="5400000">
                  <a:pos x="wd2" y="hd2"/>
                </a:cxn>
                <a:cxn ang="10800000">
                  <a:pos x="wd2" y="hd2"/>
                </a:cxn>
                <a:cxn ang="16200000">
                  <a:pos x="wd2" y="hd2"/>
                </a:cxn>
              </a:cxnLst>
              <a:rect l="0" t="0" r="r" b="b"/>
              <a:pathLst>
                <a:path w="21317" h="21600" extrusionOk="0">
                  <a:moveTo>
                    <a:pt x="17" y="10800"/>
                  </a:moveTo>
                  <a:cubicBezTo>
                    <a:pt x="-142" y="16769"/>
                    <a:pt x="791" y="21600"/>
                    <a:pt x="2096" y="21600"/>
                  </a:cubicBezTo>
                  <a:lnTo>
                    <a:pt x="18648" y="21600"/>
                  </a:lnTo>
                  <a:cubicBezTo>
                    <a:pt x="19952" y="21600"/>
                    <a:pt x="21139" y="16769"/>
                    <a:pt x="21299" y="10800"/>
                  </a:cubicBezTo>
                  <a:lnTo>
                    <a:pt x="21299" y="10800"/>
                  </a:lnTo>
                  <a:cubicBezTo>
                    <a:pt x="21458" y="4831"/>
                    <a:pt x="20525" y="0"/>
                    <a:pt x="19220" y="0"/>
                  </a:cubicBezTo>
                  <a:lnTo>
                    <a:pt x="2668" y="0"/>
                  </a:lnTo>
                  <a:cubicBezTo>
                    <a:pt x="1364" y="0"/>
                    <a:pt x="177" y="4831"/>
                    <a:pt x="17" y="10800"/>
                  </a:cubicBezTo>
                  <a:cubicBezTo>
                    <a:pt x="17" y="10800"/>
                    <a:pt x="17" y="10800"/>
                    <a:pt x="17" y="10800"/>
                  </a:cubicBezTo>
                  <a:close/>
                </a:path>
              </a:pathLst>
            </a:custGeom>
            <a:gradFill>
              <a:gsLst>
                <a:gs pos="18000">
                  <a:srgbClr val="5F6265"/>
                </a:gs>
                <a:gs pos="72000">
                  <a:srgbClr val="747576"/>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90" name="Shape 26">
              <a:extLst>
                <a:ext uri="{FF2B5EF4-FFF2-40B4-BE49-F238E27FC236}">
                  <a16:creationId xmlns:a16="http://schemas.microsoft.com/office/drawing/2014/main" xmlns="" id="{A6B8AAB6-2AEA-4800-AC21-98A15A6937FF}"/>
                </a:ext>
              </a:extLst>
            </p:cNvPr>
            <p:cNvSpPr/>
            <p:nvPr/>
          </p:nvSpPr>
          <p:spPr>
            <a:xfrm>
              <a:off x="5588000" y="17132300"/>
              <a:ext cx="25393528" cy="94759"/>
            </a:xfrm>
            <a:custGeom>
              <a:avLst/>
              <a:gdLst/>
              <a:ahLst/>
              <a:cxnLst>
                <a:cxn ang="0">
                  <a:pos x="wd2" y="hd2"/>
                </a:cxn>
                <a:cxn ang="5400000">
                  <a:pos x="wd2" y="hd2"/>
                </a:cxn>
                <a:cxn ang="10800000">
                  <a:pos x="wd2" y="hd2"/>
                </a:cxn>
                <a:cxn ang="16200000">
                  <a:pos x="wd2" y="hd2"/>
                </a:cxn>
              </a:cxnLst>
              <a:rect l="0" t="0" r="r" b="b"/>
              <a:pathLst>
                <a:path w="21600" h="21600" extrusionOk="0">
                  <a:moveTo>
                    <a:pt x="8852" y="6072"/>
                  </a:moveTo>
                  <a:lnTo>
                    <a:pt x="8913" y="6072"/>
                  </a:lnTo>
                  <a:cubicBezTo>
                    <a:pt x="8980" y="20426"/>
                    <a:pt x="9067" y="21600"/>
                    <a:pt x="9174" y="21600"/>
                  </a:cubicBezTo>
                  <a:lnTo>
                    <a:pt x="10368" y="21600"/>
                  </a:lnTo>
                  <a:lnTo>
                    <a:pt x="10512" y="21600"/>
                  </a:lnTo>
                  <a:lnTo>
                    <a:pt x="12291" y="21600"/>
                  </a:lnTo>
                  <a:cubicBezTo>
                    <a:pt x="12398" y="21600"/>
                    <a:pt x="12486" y="20426"/>
                    <a:pt x="12552" y="6072"/>
                  </a:cubicBezTo>
                  <a:lnTo>
                    <a:pt x="12613" y="6072"/>
                  </a:lnTo>
                  <a:lnTo>
                    <a:pt x="21556" y="6072"/>
                  </a:lnTo>
                  <a:cubicBezTo>
                    <a:pt x="21571" y="4797"/>
                    <a:pt x="21587" y="2882"/>
                    <a:pt x="21600" y="0"/>
                  </a:cubicBezTo>
                  <a:lnTo>
                    <a:pt x="12613" y="0"/>
                  </a:lnTo>
                  <a:lnTo>
                    <a:pt x="12544" y="0"/>
                  </a:lnTo>
                  <a:cubicBezTo>
                    <a:pt x="12482" y="14527"/>
                    <a:pt x="12398" y="15528"/>
                    <a:pt x="12291" y="15528"/>
                  </a:cubicBezTo>
                  <a:cubicBezTo>
                    <a:pt x="12203" y="15528"/>
                    <a:pt x="10943" y="15528"/>
                    <a:pt x="10512" y="15528"/>
                  </a:cubicBezTo>
                  <a:cubicBezTo>
                    <a:pt x="10512" y="15528"/>
                    <a:pt x="10456" y="15528"/>
                    <a:pt x="10368" y="15528"/>
                  </a:cubicBezTo>
                  <a:cubicBezTo>
                    <a:pt x="10040" y="15528"/>
                    <a:pt x="9258" y="15528"/>
                    <a:pt x="9174" y="15528"/>
                  </a:cubicBezTo>
                  <a:cubicBezTo>
                    <a:pt x="9068" y="15528"/>
                    <a:pt x="8984" y="14527"/>
                    <a:pt x="8922" y="0"/>
                  </a:cubicBezTo>
                  <a:lnTo>
                    <a:pt x="8852" y="0"/>
                  </a:lnTo>
                  <a:lnTo>
                    <a:pt x="0" y="0"/>
                  </a:lnTo>
                  <a:cubicBezTo>
                    <a:pt x="0" y="0"/>
                    <a:pt x="16" y="3190"/>
                    <a:pt x="35" y="6072"/>
                  </a:cubicBezTo>
                  <a:cubicBezTo>
                    <a:pt x="35" y="6072"/>
                    <a:pt x="8852" y="6072"/>
                    <a:pt x="8852" y="6072"/>
                  </a:cubicBezTo>
                  <a:close/>
                </a:path>
              </a:pathLst>
            </a:custGeom>
            <a:gradFill>
              <a:gsLst>
                <a:gs pos="6000">
                  <a:srgbClr val="EFF5F1"/>
                </a:gs>
                <a:gs pos="100000">
                  <a:srgbClr val="E9EBF2"/>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91" name="Shape 27">
              <a:extLst>
                <a:ext uri="{FF2B5EF4-FFF2-40B4-BE49-F238E27FC236}">
                  <a16:creationId xmlns:a16="http://schemas.microsoft.com/office/drawing/2014/main" xmlns="" id="{C2905F34-098C-443D-B171-DBC8C9997443}"/>
                </a:ext>
              </a:extLst>
            </p:cNvPr>
            <p:cNvSpPr/>
            <p:nvPr/>
          </p:nvSpPr>
          <p:spPr>
            <a:xfrm>
              <a:off x="18173700" y="3479800"/>
              <a:ext cx="204055" cy="20400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32000">
                  <a:srgbClr val="494949"/>
                </a:gs>
                <a:gs pos="69000">
                  <a:srgbClr val="050505"/>
                </a:gs>
              </a:gsLs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92" name="Shape 28">
              <a:extLst>
                <a:ext uri="{FF2B5EF4-FFF2-40B4-BE49-F238E27FC236}">
                  <a16:creationId xmlns:a16="http://schemas.microsoft.com/office/drawing/2014/main" xmlns="" id="{52CB84EC-2965-4A83-BCBB-61DAB2CF4696}"/>
                </a:ext>
              </a:extLst>
            </p:cNvPr>
            <p:cNvSpPr/>
            <p:nvPr/>
          </p:nvSpPr>
          <p:spPr>
            <a:xfrm>
              <a:off x="18249900" y="3556000"/>
              <a:ext cx="50168" cy="5015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93" name="Shape 29">
              <a:extLst>
                <a:ext uri="{FF2B5EF4-FFF2-40B4-BE49-F238E27FC236}">
                  <a16:creationId xmlns:a16="http://schemas.microsoft.com/office/drawing/2014/main" xmlns="" id="{E9AB8A9A-994A-4537-9A46-E21B23E33D50}"/>
                </a:ext>
              </a:extLst>
            </p:cNvPr>
            <p:cNvSpPr/>
            <p:nvPr/>
          </p:nvSpPr>
          <p:spPr>
            <a:xfrm>
              <a:off x="17183100" y="3187700"/>
              <a:ext cx="11289657" cy="13794960"/>
            </a:xfrm>
            <a:custGeom>
              <a:avLst/>
              <a:gdLst/>
              <a:ahLst/>
              <a:cxnLst>
                <a:cxn ang="0">
                  <a:pos x="wd2" y="hd2"/>
                </a:cxn>
                <a:cxn ang="5400000">
                  <a:pos x="wd2" y="hd2"/>
                </a:cxn>
                <a:cxn ang="10800000">
                  <a:pos x="wd2" y="hd2"/>
                </a:cxn>
                <a:cxn ang="16200000">
                  <a:pos x="wd2" y="hd2"/>
                </a:cxn>
              </a:cxnLst>
              <a:rect l="0" t="0" r="r" b="b"/>
              <a:pathLst>
                <a:path w="21600" h="21600" extrusionOk="0">
                  <a:moveTo>
                    <a:pt x="21600" y="21266"/>
                  </a:moveTo>
                  <a:lnTo>
                    <a:pt x="21600" y="21236"/>
                  </a:lnTo>
                  <a:lnTo>
                    <a:pt x="21600" y="21100"/>
                  </a:lnTo>
                  <a:lnTo>
                    <a:pt x="21600" y="834"/>
                  </a:lnTo>
                  <a:cubicBezTo>
                    <a:pt x="21600" y="374"/>
                    <a:pt x="21143" y="0"/>
                    <a:pt x="20581" y="0"/>
                  </a:cubicBezTo>
                  <a:lnTo>
                    <a:pt x="14299" y="0"/>
                  </a:lnTo>
                  <a:lnTo>
                    <a:pt x="0" y="21600"/>
                  </a:lnTo>
                  <a:lnTo>
                    <a:pt x="21192" y="21600"/>
                  </a:lnTo>
                  <a:cubicBezTo>
                    <a:pt x="21417" y="21600"/>
                    <a:pt x="21600" y="21450"/>
                    <a:pt x="21600" y="21266"/>
                  </a:cubicBezTo>
                  <a:close/>
                </a:path>
              </a:pathLst>
            </a:custGeom>
            <a:gradFill>
              <a:gsLst>
                <a:gs pos="0">
                  <a:srgbClr val="FFFFFF">
                    <a:alpha val="60000"/>
                  </a:srgbClr>
                </a:gs>
                <a:gs pos="100000">
                  <a:srgbClr val="FFFFFF">
                    <a:alpha val="10000"/>
                  </a:srgbClr>
                </a:gs>
              </a:gsLst>
              <a:lin ang="54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3" name="Picture Placeholder 2">
            <a:extLst>
              <a:ext uri="{FF2B5EF4-FFF2-40B4-BE49-F238E27FC236}">
                <a16:creationId xmlns:a16="http://schemas.microsoft.com/office/drawing/2014/main" xmlns="" id="{2C582B29-03C4-454F-80AF-4B874C1C2051}"/>
              </a:ext>
            </a:extLst>
          </p:cNvPr>
          <p:cNvSpPr>
            <a:spLocks noGrp="1"/>
          </p:cNvSpPr>
          <p:nvPr>
            <p:ph type="pic" sz="quarter" idx="17"/>
          </p:nvPr>
        </p:nvSpPr>
        <p:spPr/>
      </p:sp>
    </p:spTree>
    <p:extLst>
      <p:ext uri="{BB962C8B-B14F-4D97-AF65-F5344CB8AC3E}">
        <p14:creationId xmlns:p14="http://schemas.microsoft.com/office/powerpoint/2010/main" xmlns="" val="343454561"/>
      </p:ext>
    </p:extLst>
  </p:cSld>
  <p:clrMapOvr>
    <a:masterClrMapping/>
  </p:clrMapOvr>
  <p:transition spd="slow">
    <p:comb/>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5">
            <a:extLst>
              <a:ext uri="{FF2B5EF4-FFF2-40B4-BE49-F238E27FC236}">
                <a16:creationId xmlns:a16="http://schemas.microsoft.com/office/drawing/2014/main" xmlns="" id="{42DCB14A-0E79-43BF-A2B0-10EE886EEA86}"/>
              </a:ext>
            </a:extLst>
          </p:cNvPr>
          <p:cNvSpPr>
            <a:spLocks/>
          </p:cNvSpPr>
          <p:nvPr/>
        </p:nvSpPr>
        <p:spPr bwMode="auto">
          <a:xfrm>
            <a:off x="1757208" y="66675"/>
            <a:ext cx="2837954" cy="3457575"/>
          </a:xfrm>
          <a:custGeom>
            <a:avLst/>
            <a:gdLst>
              <a:gd name="T0" fmla="*/ 204 w 273"/>
              <a:gd name="T1" fmla="*/ 112 h 313"/>
              <a:gd name="T2" fmla="*/ 21 w 273"/>
              <a:gd name="T3" fmla="*/ 0 h 313"/>
              <a:gd name="T4" fmla="*/ 0 w 273"/>
              <a:gd name="T5" fmla="*/ 21 h 313"/>
              <a:gd name="T6" fmla="*/ 173 w 273"/>
              <a:gd name="T7" fmla="*/ 112 h 313"/>
              <a:gd name="T8" fmla="*/ 249 w 273"/>
              <a:gd name="T9" fmla="*/ 309 h 313"/>
              <a:gd name="T10" fmla="*/ 249 w 273"/>
              <a:gd name="T11" fmla="*/ 313 h 313"/>
              <a:gd name="T12" fmla="*/ 273 w 273"/>
              <a:gd name="T13" fmla="*/ 313 h 313"/>
              <a:gd name="T14" fmla="*/ 273 w 273"/>
              <a:gd name="T15" fmla="*/ 309 h 313"/>
              <a:gd name="T16" fmla="*/ 204 w 273"/>
              <a:gd name="T17" fmla="*/ 11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13">
                <a:moveTo>
                  <a:pt x="204" y="112"/>
                </a:moveTo>
                <a:cubicBezTo>
                  <a:pt x="159" y="55"/>
                  <a:pt x="95" y="15"/>
                  <a:pt x="21" y="0"/>
                </a:cubicBezTo>
                <a:cubicBezTo>
                  <a:pt x="0" y="21"/>
                  <a:pt x="0" y="21"/>
                  <a:pt x="0" y="21"/>
                </a:cubicBezTo>
                <a:cubicBezTo>
                  <a:pt x="68" y="30"/>
                  <a:pt x="129" y="64"/>
                  <a:pt x="173" y="112"/>
                </a:cubicBezTo>
                <a:cubicBezTo>
                  <a:pt x="220" y="164"/>
                  <a:pt x="249" y="233"/>
                  <a:pt x="249" y="309"/>
                </a:cubicBezTo>
                <a:cubicBezTo>
                  <a:pt x="249" y="310"/>
                  <a:pt x="249" y="312"/>
                  <a:pt x="249" y="313"/>
                </a:cubicBezTo>
                <a:cubicBezTo>
                  <a:pt x="273" y="313"/>
                  <a:pt x="273" y="313"/>
                  <a:pt x="273" y="313"/>
                </a:cubicBezTo>
                <a:cubicBezTo>
                  <a:pt x="273" y="312"/>
                  <a:pt x="273" y="310"/>
                  <a:pt x="273" y="309"/>
                </a:cubicBezTo>
                <a:cubicBezTo>
                  <a:pt x="273" y="234"/>
                  <a:pt x="248" y="166"/>
                  <a:pt x="204" y="11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xmlns="" id="{E822E4CB-378A-4D33-A9AF-EECEE1C2B033}"/>
              </a:ext>
            </a:extLst>
          </p:cNvPr>
          <p:cNvSpPr>
            <a:spLocks/>
          </p:cNvSpPr>
          <p:nvPr/>
        </p:nvSpPr>
        <p:spPr bwMode="auto">
          <a:xfrm>
            <a:off x="3118089" y="1303338"/>
            <a:ext cx="1050505" cy="3392488"/>
          </a:xfrm>
          <a:custGeom>
            <a:avLst/>
            <a:gdLst>
              <a:gd name="T0" fmla="*/ 68 w 101"/>
              <a:gd name="T1" fmla="*/ 94 h 307"/>
              <a:gd name="T2" fmla="*/ 89 w 101"/>
              <a:gd name="T3" fmla="*/ 197 h 307"/>
              <a:gd name="T4" fmla="*/ 64 w 101"/>
              <a:gd name="T5" fmla="*/ 307 h 307"/>
              <a:gd name="T6" fmla="*/ 78 w 101"/>
              <a:gd name="T7" fmla="*/ 307 h 307"/>
              <a:gd name="T8" fmla="*/ 101 w 101"/>
              <a:gd name="T9" fmla="*/ 197 h 307"/>
              <a:gd name="T10" fmla="*/ 81 w 101"/>
              <a:gd name="T11" fmla="*/ 94 h 307"/>
              <a:gd name="T12" fmla="*/ 17 w 101"/>
              <a:gd name="T13" fmla="*/ 0 h 307"/>
              <a:gd name="T14" fmla="*/ 0 w 101"/>
              <a:gd name="T15" fmla="*/ 0 h 307"/>
              <a:gd name="T16" fmla="*/ 68 w 101"/>
              <a:gd name="T17" fmla="*/ 9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07">
                <a:moveTo>
                  <a:pt x="68" y="94"/>
                </a:moveTo>
                <a:cubicBezTo>
                  <a:pt x="81" y="126"/>
                  <a:pt x="89" y="160"/>
                  <a:pt x="89" y="197"/>
                </a:cubicBezTo>
                <a:cubicBezTo>
                  <a:pt x="89" y="236"/>
                  <a:pt x="80" y="273"/>
                  <a:pt x="64" y="307"/>
                </a:cubicBezTo>
                <a:cubicBezTo>
                  <a:pt x="78" y="307"/>
                  <a:pt x="78" y="307"/>
                  <a:pt x="78" y="307"/>
                </a:cubicBezTo>
                <a:cubicBezTo>
                  <a:pt x="93" y="273"/>
                  <a:pt x="101" y="236"/>
                  <a:pt x="101" y="197"/>
                </a:cubicBezTo>
                <a:cubicBezTo>
                  <a:pt x="101" y="160"/>
                  <a:pt x="94" y="126"/>
                  <a:pt x="81" y="94"/>
                </a:cubicBezTo>
                <a:cubicBezTo>
                  <a:pt x="66" y="58"/>
                  <a:pt x="45" y="26"/>
                  <a:pt x="17" y="0"/>
                </a:cubicBezTo>
                <a:cubicBezTo>
                  <a:pt x="0" y="0"/>
                  <a:pt x="0" y="0"/>
                  <a:pt x="0" y="0"/>
                </a:cubicBezTo>
                <a:cubicBezTo>
                  <a:pt x="29" y="26"/>
                  <a:pt x="52" y="58"/>
                  <a:pt x="68" y="9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xmlns="" id="{041E59F5-E3FB-4DF9-9230-25ED8ECE7BDC}"/>
              </a:ext>
            </a:extLst>
          </p:cNvPr>
          <p:cNvSpPr>
            <a:spLocks/>
          </p:cNvSpPr>
          <p:nvPr/>
        </p:nvSpPr>
        <p:spPr bwMode="auto">
          <a:xfrm>
            <a:off x="3315457" y="2341563"/>
            <a:ext cx="666911" cy="2895600"/>
          </a:xfrm>
          <a:custGeom>
            <a:avLst/>
            <a:gdLst>
              <a:gd name="T0" fmla="*/ 42 w 64"/>
              <a:gd name="T1" fmla="*/ 0 h 262"/>
              <a:gd name="T2" fmla="*/ 36 w 64"/>
              <a:gd name="T3" fmla="*/ 0 h 262"/>
              <a:gd name="T4" fmla="*/ 58 w 64"/>
              <a:gd name="T5" fmla="*/ 103 h 262"/>
              <a:gd name="T6" fmla="*/ 0 w 64"/>
              <a:gd name="T7" fmla="*/ 262 h 262"/>
              <a:gd name="T8" fmla="*/ 8 w 64"/>
              <a:gd name="T9" fmla="*/ 262 h 262"/>
              <a:gd name="T10" fmla="*/ 64 w 64"/>
              <a:gd name="T11" fmla="*/ 103 h 262"/>
              <a:gd name="T12" fmla="*/ 42 w 64"/>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64" h="262">
                <a:moveTo>
                  <a:pt x="42" y="0"/>
                </a:moveTo>
                <a:cubicBezTo>
                  <a:pt x="36" y="0"/>
                  <a:pt x="36" y="0"/>
                  <a:pt x="36" y="0"/>
                </a:cubicBezTo>
                <a:cubicBezTo>
                  <a:pt x="50" y="31"/>
                  <a:pt x="58" y="66"/>
                  <a:pt x="58" y="103"/>
                </a:cubicBezTo>
                <a:cubicBezTo>
                  <a:pt x="58" y="163"/>
                  <a:pt x="36" y="219"/>
                  <a:pt x="0" y="262"/>
                </a:cubicBezTo>
                <a:cubicBezTo>
                  <a:pt x="8" y="262"/>
                  <a:pt x="8" y="262"/>
                  <a:pt x="8" y="262"/>
                </a:cubicBezTo>
                <a:cubicBezTo>
                  <a:pt x="43" y="218"/>
                  <a:pt x="64" y="163"/>
                  <a:pt x="64" y="103"/>
                </a:cubicBezTo>
                <a:cubicBezTo>
                  <a:pt x="64" y="66"/>
                  <a:pt x="56" y="31"/>
                  <a:pt x="42"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xmlns="" id="{600BB6D0-586A-4260-835B-096B4FCC07FF}"/>
              </a:ext>
            </a:extLst>
          </p:cNvPr>
          <p:cNvSpPr>
            <a:spLocks/>
          </p:cNvSpPr>
          <p:nvPr/>
        </p:nvSpPr>
        <p:spPr bwMode="auto">
          <a:xfrm>
            <a:off x="0" y="1038225"/>
            <a:ext cx="3649708" cy="4872038"/>
          </a:xfrm>
          <a:custGeom>
            <a:avLst/>
            <a:gdLst>
              <a:gd name="T0" fmla="*/ 127 w 347"/>
              <a:gd name="T1" fmla="*/ 441 h 441"/>
              <a:gd name="T2" fmla="*/ 347 w 347"/>
              <a:gd name="T3" fmla="*/ 221 h 441"/>
              <a:gd name="T4" fmla="*/ 127 w 347"/>
              <a:gd name="T5" fmla="*/ 0 h 441"/>
              <a:gd name="T6" fmla="*/ 0 w 347"/>
              <a:gd name="T7" fmla="*/ 41 h 441"/>
              <a:gd name="T8" fmla="*/ 0 w 347"/>
              <a:gd name="T9" fmla="*/ 400 h 441"/>
              <a:gd name="T10" fmla="*/ 127 w 347"/>
              <a:gd name="T11" fmla="*/ 441 h 441"/>
            </a:gdLst>
            <a:ahLst/>
            <a:cxnLst>
              <a:cxn ang="0">
                <a:pos x="T0" y="T1"/>
              </a:cxn>
              <a:cxn ang="0">
                <a:pos x="T2" y="T3"/>
              </a:cxn>
              <a:cxn ang="0">
                <a:pos x="T4" y="T5"/>
              </a:cxn>
              <a:cxn ang="0">
                <a:pos x="T6" y="T7"/>
              </a:cxn>
              <a:cxn ang="0">
                <a:pos x="T8" y="T9"/>
              </a:cxn>
              <a:cxn ang="0">
                <a:pos x="T10" y="T11"/>
              </a:cxn>
            </a:cxnLst>
            <a:rect l="0" t="0" r="r" b="b"/>
            <a:pathLst>
              <a:path w="347" h="441">
                <a:moveTo>
                  <a:pt x="127" y="441"/>
                </a:moveTo>
                <a:cubicBezTo>
                  <a:pt x="249" y="441"/>
                  <a:pt x="347" y="342"/>
                  <a:pt x="347" y="221"/>
                </a:cubicBezTo>
                <a:cubicBezTo>
                  <a:pt x="347" y="99"/>
                  <a:pt x="249" y="0"/>
                  <a:pt x="127" y="0"/>
                </a:cubicBezTo>
                <a:cubicBezTo>
                  <a:pt x="80" y="0"/>
                  <a:pt x="36" y="16"/>
                  <a:pt x="0" y="41"/>
                </a:cubicBezTo>
                <a:cubicBezTo>
                  <a:pt x="0" y="400"/>
                  <a:pt x="0" y="400"/>
                  <a:pt x="0" y="400"/>
                </a:cubicBezTo>
                <a:cubicBezTo>
                  <a:pt x="36" y="425"/>
                  <a:pt x="80" y="441"/>
                  <a:pt x="127" y="441"/>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a:extLst>
              <a:ext uri="{FF2B5EF4-FFF2-40B4-BE49-F238E27FC236}">
                <a16:creationId xmlns:a16="http://schemas.microsoft.com/office/drawing/2014/main" xmlns="" id="{58685DE8-B1A7-46CB-BFD5-76B925A83233}"/>
              </a:ext>
            </a:extLst>
          </p:cNvPr>
          <p:cNvSpPr>
            <a:spLocks/>
          </p:cNvSpPr>
          <p:nvPr/>
        </p:nvSpPr>
        <p:spPr bwMode="auto">
          <a:xfrm>
            <a:off x="0" y="6208713"/>
            <a:ext cx="1174655" cy="519113"/>
          </a:xfrm>
          <a:custGeom>
            <a:avLst/>
            <a:gdLst>
              <a:gd name="T0" fmla="*/ 113 w 113"/>
              <a:gd name="T1" fmla="*/ 47 h 47"/>
              <a:gd name="T2" fmla="*/ 113 w 113"/>
              <a:gd name="T3" fmla="*/ 31 h 47"/>
              <a:gd name="T4" fmla="*/ 0 w 113"/>
              <a:gd name="T5" fmla="*/ 0 h 47"/>
              <a:gd name="T6" fmla="*/ 0 w 113"/>
              <a:gd name="T7" fmla="*/ 18 h 47"/>
              <a:gd name="T8" fmla="*/ 113 w 113"/>
              <a:gd name="T9" fmla="*/ 47 h 47"/>
            </a:gdLst>
            <a:ahLst/>
            <a:cxnLst>
              <a:cxn ang="0">
                <a:pos x="T0" y="T1"/>
              </a:cxn>
              <a:cxn ang="0">
                <a:pos x="T2" y="T3"/>
              </a:cxn>
              <a:cxn ang="0">
                <a:pos x="T4" y="T5"/>
              </a:cxn>
              <a:cxn ang="0">
                <a:pos x="T6" y="T7"/>
              </a:cxn>
              <a:cxn ang="0">
                <a:pos x="T8" y="T9"/>
              </a:cxn>
            </a:cxnLst>
            <a:rect l="0" t="0" r="r" b="b"/>
            <a:pathLst>
              <a:path w="113" h="47">
                <a:moveTo>
                  <a:pt x="113" y="47"/>
                </a:moveTo>
                <a:cubicBezTo>
                  <a:pt x="113" y="31"/>
                  <a:pt x="113" y="31"/>
                  <a:pt x="113" y="31"/>
                </a:cubicBezTo>
                <a:cubicBezTo>
                  <a:pt x="72" y="29"/>
                  <a:pt x="34" y="18"/>
                  <a:pt x="0" y="0"/>
                </a:cubicBezTo>
                <a:cubicBezTo>
                  <a:pt x="0" y="18"/>
                  <a:pt x="0" y="18"/>
                  <a:pt x="0" y="18"/>
                </a:cubicBezTo>
                <a:cubicBezTo>
                  <a:pt x="34" y="35"/>
                  <a:pt x="72" y="45"/>
                  <a:pt x="113" y="4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xmlns="" id="{4E79F9A3-95E8-4527-8120-CB7BF1DDE690}"/>
              </a:ext>
            </a:extLst>
          </p:cNvPr>
          <p:cNvSpPr>
            <a:spLocks/>
          </p:cNvSpPr>
          <p:nvPr/>
        </p:nvSpPr>
        <p:spPr bwMode="auto">
          <a:xfrm>
            <a:off x="0" y="5899150"/>
            <a:ext cx="3649708" cy="962025"/>
          </a:xfrm>
          <a:custGeom>
            <a:avLst/>
            <a:gdLst>
              <a:gd name="T0" fmla="*/ 11 w 351"/>
              <a:gd name="T1" fmla="*/ 87 h 87"/>
              <a:gd name="T2" fmla="*/ 244 w 351"/>
              <a:gd name="T3" fmla="*/ 87 h 87"/>
              <a:gd name="T4" fmla="*/ 351 w 351"/>
              <a:gd name="T5" fmla="*/ 20 h 87"/>
              <a:gd name="T6" fmla="*/ 331 w 351"/>
              <a:gd name="T7" fmla="*/ 0 h 87"/>
              <a:gd name="T8" fmla="*/ 127 w 351"/>
              <a:gd name="T9" fmla="*/ 80 h 87"/>
              <a:gd name="T10" fmla="*/ 0 w 351"/>
              <a:gd name="T11" fmla="*/ 51 h 87"/>
              <a:gd name="T12" fmla="*/ 0 w 351"/>
              <a:gd name="T13" fmla="*/ 82 h 87"/>
              <a:gd name="T14" fmla="*/ 11 w 351"/>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1" h="87">
                <a:moveTo>
                  <a:pt x="11" y="87"/>
                </a:moveTo>
                <a:cubicBezTo>
                  <a:pt x="244" y="87"/>
                  <a:pt x="244" y="87"/>
                  <a:pt x="244" y="87"/>
                </a:cubicBezTo>
                <a:cubicBezTo>
                  <a:pt x="284" y="71"/>
                  <a:pt x="320" y="49"/>
                  <a:pt x="351" y="20"/>
                </a:cubicBezTo>
                <a:cubicBezTo>
                  <a:pt x="331" y="0"/>
                  <a:pt x="331" y="0"/>
                  <a:pt x="331" y="0"/>
                </a:cubicBezTo>
                <a:cubicBezTo>
                  <a:pt x="277" y="50"/>
                  <a:pt x="206" y="80"/>
                  <a:pt x="127" y="80"/>
                </a:cubicBezTo>
                <a:cubicBezTo>
                  <a:pt x="82" y="80"/>
                  <a:pt x="38" y="70"/>
                  <a:pt x="0" y="51"/>
                </a:cubicBezTo>
                <a:cubicBezTo>
                  <a:pt x="0" y="82"/>
                  <a:pt x="0" y="82"/>
                  <a:pt x="0" y="82"/>
                </a:cubicBezTo>
                <a:cubicBezTo>
                  <a:pt x="3" y="84"/>
                  <a:pt x="7" y="85"/>
                  <a:pt x="11" y="8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xmlns="" id="{E07DC2DE-E949-43FD-840B-3C75E783B88B}"/>
              </a:ext>
            </a:extLst>
          </p:cNvPr>
          <p:cNvSpPr>
            <a:spLocks/>
          </p:cNvSpPr>
          <p:nvPr/>
        </p:nvSpPr>
        <p:spPr bwMode="auto">
          <a:xfrm>
            <a:off x="2401836" y="-11113"/>
            <a:ext cx="3046464" cy="6872288"/>
          </a:xfrm>
          <a:custGeom>
            <a:avLst/>
            <a:gdLst>
              <a:gd name="T0" fmla="*/ 136 w 293"/>
              <a:gd name="T1" fmla="*/ 0 h 622"/>
              <a:gd name="T2" fmla="*/ 0 w 293"/>
              <a:gd name="T3" fmla="*/ 0 h 622"/>
              <a:gd name="T4" fmla="*/ 229 w 293"/>
              <a:gd name="T5" fmla="*/ 316 h 622"/>
              <a:gd name="T6" fmla="*/ 210 w 293"/>
              <a:gd name="T7" fmla="*/ 426 h 622"/>
              <a:gd name="T8" fmla="*/ 194 w 293"/>
              <a:gd name="T9" fmla="*/ 464 h 622"/>
              <a:gd name="T10" fmla="*/ 155 w 293"/>
              <a:gd name="T11" fmla="*/ 524 h 622"/>
              <a:gd name="T12" fmla="*/ 123 w 293"/>
              <a:gd name="T13" fmla="*/ 558 h 622"/>
              <a:gd name="T14" fmla="*/ 26 w 293"/>
              <a:gd name="T15" fmla="*/ 622 h 622"/>
              <a:gd name="T16" fmla="*/ 148 w 293"/>
              <a:gd name="T17" fmla="*/ 622 h 622"/>
              <a:gd name="T18" fmla="*/ 264 w 293"/>
              <a:gd name="T19" fmla="*/ 464 h 622"/>
              <a:gd name="T20" fmla="*/ 293 w 293"/>
              <a:gd name="T21" fmla="*/ 316 h 622"/>
              <a:gd name="T22" fmla="*/ 136 w 293"/>
              <a:gd name="T2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622">
                <a:moveTo>
                  <a:pt x="136" y="0"/>
                </a:moveTo>
                <a:cubicBezTo>
                  <a:pt x="0" y="0"/>
                  <a:pt x="0" y="0"/>
                  <a:pt x="0" y="0"/>
                </a:cubicBezTo>
                <a:cubicBezTo>
                  <a:pt x="133" y="44"/>
                  <a:pt x="229" y="168"/>
                  <a:pt x="229" y="316"/>
                </a:cubicBezTo>
                <a:cubicBezTo>
                  <a:pt x="229" y="354"/>
                  <a:pt x="222" y="391"/>
                  <a:pt x="210" y="426"/>
                </a:cubicBezTo>
                <a:cubicBezTo>
                  <a:pt x="205" y="439"/>
                  <a:pt x="200" y="452"/>
                  <a:pt x="194" y="464"/>
                </a:cubicBezTo>
                <a:cubicBezTo>
                  <a:pt x="183" y="485"/>
                  <a:pt x="170" y="506"/>
                  <a:pt x="155" y="524"/>
                </a:cubicBezTo>
                <a:cubicBezTo>
                  <a:pt x="145" y="536"/>
                  <a:pt x="135" y="548"/>
                  <a:pt x="123" y="558"/>
                </a:cubicBezTo>
                <a:cubicBezTo>
                  <a:pt x="95" y="585"/>
                  <a:pt x="62" y="606"/>
                  <a:pt x="26" y="622"/>
                </a:cubicBezTo>
                <a:cubicBezTo>
                  <a:pt x="148" y="622"/>
                  <a:pt x="148" y="622"/>
                  <a:pt x="148" y="622"/>
                </a:cubicBezTo>
                <a:cubicBezTo>
                  <a:pt x="199" y="580"/>
                  <a:pt x="239" y="526"/>
                  <a:pt x="264" y="464"/>
                </a:cubicBezTo>
                <a:cubicBezTo>
                  <a:pt x="283" y="418"/>
                  <a:pt x="293" y="368"/>
                  <a:pt x="293" y="316"/>
                </a:cubicBezTo>
                <a:cubicBezTo>
                  <a:pt x="293" y="187"/>
                  <a:pt x="231" y="72"/>
                  <a:pt x="136"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TextBox 38">
            <a:extLst>
              <a:ext uri="{FF2B5EF4-FFF2-40B4-BE49-F238E27FC236}">
                <a16:creationId xmlns:a16="http://schemas.microsoft.com/office/drawing/2014/main" xmlns="" id="{BCBF4332-A5BA-4F38-85AD-19612A63329B}"/>
              </a:ext>
            </a:extLst>
          </p:cNvPr>
          <p:cNvSpPr txBox="1"/>
          <p:nvPr/>
        </p:nvSpPr>
        <p:spPr>
          <a:xfrm>
            <a:off x="6051544" y="2000652"/>
            <a:ext cx="4744717" cy="1863972"/>
          </a:xfrm>
          <a:prstGeom prst="rect">
            <a:avLst/>
          </a:prstGeom>
          <a:noFill/>
        </p:spPr>
        <p:txBody>
          <a:bodyPr wrap="square" rtlCol="0">
            <a:spAutoFit/>
          </a:bodyPr>
          <a:lstStyle/>
          <a:p>
            <a:pPr algn="ctr">
              <a:lnSpc>
                <a:spcPts val="4500"/>
              </a:lnSpc>
            </a:pPr>
            <a:r>
              <a:rPr lang="en-US" sz="4800" spc="300" dirty="0">
                <a:latin typeface="Bebas Neue" panose="020B0606020202050201" pitchFamily="34" charset="0"/>
              </a:rPr>
              <a:t>MAP PROJECT</a:t>
            </a:r>
          </a:p>
          <a:p>
            <a:pPr algn="ctr">
              <a:lnSpc>
                <a:spcPts val="4500"/>
              </a:lnSpc>
            </a:pPr>
            <a:r>
              <a:rPr lang="en-US" sz="4800" spc="300" dirty="0">
                <a:solidFill>
                  <a:schemeClr val="bg1">
                    <a:lumMod val="65000"/>
                  </a:schemeClr>
                </a:solidFill>
                <a:latin typeface="Bebas Neue" panose="020B0606020202050201" pitchFamily="34" charset="0"/>
              </a:rPr>
              <a:t>BUSINESS</a:t>
            </a:r>
          </a:p>
          <a:p>
            <a:pPr algn="ctr">
              <a:lnSpc>
                <a:spcPts val="4500"/>
              </a:lnSpc>
            </a:pPr>
            <a:r>
              <a:rPr lang="en-US" sz="4800" spc="300" dirty="0">
                <a:solidFill>
                  <a:schemeClr val="bg1">
                    <a:lumMod val="65000"/>
                  </a:schemeClr>
                </a:solidFill>
                <a:latin typeface="Bebas Neue" panose="020B0606020202050201" pitchFamily="34" charset="0"/>
              </a:rPr>
              <a:t>TO Presentation</a:t>
            </a:r>
          </a:p>
        </p:txBody>
      </p:sp>
      <p:sp>
        <p:nvSpPr>
          <p:cNvPr id="40" name="TextBox 39">
            <a:extLst>
              <a:ext uri="{FF2B5EF4-FFF2-40B4-BE49-F238E27FC236}">
                <a16:creationId xmlns:a16="http://schemas.microsoft.com/office/drawing/2014/main" xmlns="" id="{715916DB-EFA9-4DCB-80C5-B318D02554DF}"/>
              </a:ext>
            </a:extLst>
          </p:cNvPr>
          <p:cNvSpPr txBox="1"/>
          <p:nvPr/>
        </p:nvSpPr>
        <p:spPr>
          <a:xfrm>
            <a:off x="5951385" y="3838745"/>
            <a:ext cx="4840260" cy="689869"/>
          </a:xfrm>
          <a:prstGeom prst="rect">
            <a:avLst/>
          </a:prstGeom>
          <a:noFill/>
        </p:spPr>
        <p:txBody>
          <a:bodyPr wrap="square" rtlCol="0">
            <a:spAutoFit/>
          </a:bodyPr>
          <a:lstStyle/>
          <a:p>
            <a:pPr algn="ctr">
              <a:lnSpc>
                <a:spcPts val="1600"/>
              </a:lnSpc>
            </a:pPr>
            <a:r>
              <a:rPr lang="en-US" sz="1000" dirty="0">
                <a:solidFill>
                  <a:schemeClr val="bg1">
                    <a:lumMod val="50000"/>
                  </a:schemeClr>
                </a:solidFill>
                <a:latin typeface="Montserrat Light" panose="00000400000000000000" pitchFamily="50" charset="0"/>
                <a:ea typeface="Microsoft JhengHei UI" panose="020B0604030504040204" pitchFamily="34" charset="-120"/>
              </a:rPr>
              <a:t>Lorem Ipsum has been the industry's standard dummy text ever since the 1500s, when an unknown printer took a galley of type and scrambled it to </a:t>
            </a:r>
            <a:r>
              <a:rPr lang="en-US" sz="1050" dirty="0">
                <a:solidFill>
                  <a:schemeClr val="bg1">
                    <a:lumMod val="50000"/>
                  </a:schemeClr>
                </a:solidFill>
                <a:latin typeface="Montserrat Light" panose="00000400000000000000" pitchFamily="50" charset="0"/>
                <a:ea typeface="Microsoft JhengHei UI" panose="020B0604030504040204" pitchFamily="34" charset="-120"/>
              </a:rPr>
              <a:t>make</a:t>
            </a:r>
            <a:r>
              <a:rPr lang="en-US" sz="1000" dirty="0">
                <a:solidFill>
                  <a:schemeClr val="bg1">
                    <a:lumMod val="50000"/>
                  </a:schemeClr>
                </a:solidFill>
                <a:latin typeface="Montserrat Light" panose="00000400000000000000" pitchFamily="50" charset="0"/>
                <a:ea typeface="Microsoft JhengHei UI" panose="020B0604030504040204" pitchFamily="34" charset="-120"/>
              </a:rPr>
              <a:t> a type specimen book.</a:t>
            </a:r>
          </a:p>
        </p:txBody>
      </p:sp>
      <p:sp>
        <p:nvSpPr>
          <p:cNvPr id="3" name="Picture Placeholder 2">
            <a:extLst>
              <a:ext uri="{FF2B5EF4-FFF2-40B4-BE49-F238E27FC236}">
                <a16:creationId xmlns:a16="http://schemas.microsoft.com/office/drawing/2014/main" xmlns="" id="{1D3D6554-B0E9-44E9-84A4-CE3E9A7D3865}"/>
              </a:ext>
            </a:extLst>
          </p:cNvPr>
          <p:cNvSpPr>
            <a:spLocks noGrp="1"/>
          </p:cNvSpPr>
          <p:nvPr>
            <p:ph type="pic" sz="quarter" idx="11"/>
          </p:nvPr>
        </p:nvSpPr>
        <p:spPr/>
      </p:sp>
    </p:spTree>
    <p:extLst>
      <p:ext uri="{BB962C8B-B14F-4D97-AF65-F5344CB8AC3E}">
        <p14:creationId xmlns:p14="http://schemas.microsoft.com/office/powerpoint/2010/main" xmlns="" val="21250208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4">
            <a:extLst>
              <a:ext uri="{FF2B5EF4-FFF2-40B4-BE49-F238E27FC236}">
                <a16:creationId xmlns:a16="http://schemas.microsoft.com/office/drawing/2014/main" xmlns="" id="{0F30221C-B7D7-4B79-816E-6E293A5748AB}"/>
              </a:ext>
            </a:extLst>
          </p:cNvPr>
          <p:cNvSpPr txBox="1">
            <a:spLocks/>
          </p:cNvSpPr>
          <p:nvPr/>
        </p:nvSpPr>
        <p:spPr>
          <a:xfrm>
            <a:off x="838200" y="493274"/>
            <a:ext cx="10515600" cy="499456"/>
          </a:xfrm>
          <a:prstGeom prst="rect">
            <a:avLst/>
          </a:prstGeom>
        </p:spPr>
        <p:txBody>
          <a:bodyPr/>
          <a:lstStyle>
            <a:lvl1pPr algn="ctr" defTabSz="914400" rtl="0" eaLnBrk="1" latinLnBrk="0" hangingPunct="1">
              <a:lnSpc>
                <a:spcPct val="90000"/>
              </a:lnSpc>
              <a:spcBef>
                <a:spcPct val="0"/>
              </a:spcBef>
              <a:buNone/>
              <a:defRPr sz="3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2800" b="0" dirty="0">
                <a:solidFill>
                  <a:schemeClr val="tx2"/>
                </a:solidFill>
                <a:latin typeface="Montserrat" panose="02000505000000020004" pitchFamily="2" charset="0"/>
                <a:ea typeface="Montserrat Light" charset="0"/>
                <a:cs typeface="Montserrat Light" charset="0"/>
              </a:rPr>
              <a:t>Spots </a:t>
            </a:r>
            <a:r>
              <a:rPr lang="en-US" sz="2800" b="0" dirty="0">
                <a:solidFill>
                  <a:schemeClr val="accent5"/>
                </a:solidFill>
                <a:latin typeface="Montserrat" panose="02000505000000020004" pitchFamily="2" charset="0"/>
                <a:ea typeface="Montserrat" charset="0"/>
                <a:cs typeface="Montserrat" charset="0"/>
              </a:rPr>
              <a:t>Map</a:t>
            </a:r>
            <a:endParaRPr lang="en-US" sz="3600" b="0" dirty="0">
              <a:latin typeface="Montserrat" panose="02000505000000020004" pitchFamily="2" charset="0"/>
            </a:endParaRPr>
          </a:p>
        </p:txBody>
      </p:sp>
      <p:sp>
        <p:nvSpPr>
          <p:cNvPr id="67" name="TextBox 66">
            <a:extLst>
              <a:ext uri="{FF2B5EF4-FFF2-40B4-BE49-F238E27FC236}">
                <a16:creationId xmlns:a16="http://schemas.microsoft.com/office/drawing/2014/main" xmlns="" id="{455073F5-0410-4595-B9C2-E9E3EDD0057F}"/>
              </a:ext>
            </a:extLst>
          </p:cNvPr>
          <p:cNvSpPr txBox="1"/>
          <p:nvPr/>
        </p:nvSpPr>
        <p:spPr>
          <a:xfrm>
            <a:off x="2313851" y="953082"/>
            <a:ext cx="7544524" cy="253916"/>
          </a:xfrm>
          <a:prstGeom prst="rect">
            <a:avLst/>
          </a:prstGeom>
          <a:noFill/>
        </p:spPr>
        <p:txBody>
          <a:bodyPr wrap="square" numCol="1" spcCol="0" rtlCol="0" anchor="ctr">
            <a:spAutoFit/>
          </a:bodyPr>
          <a:lstStyle/>
          <a:p>
            <a:pPr algn="ctr"/>
            <a:r>
              <a:rPr lang="en-US" sz="1050" dirty="0">
                <a:solidFill>
                  <a:schemeClr val="tx2"/>
                </a:solidFill>
                <a:latin typeface="Montserrat" panose="02000505000000020004" pitchFamily="2" charset="0"/>
                <a:ea typeface="Montserrat Light" charset="0"/>
                <a:cs typeface="Montserrat Light" charset="0"/>
              </a:rPr>
              <a:t>The example text goes here with your own detailed summery. Loren opium dolor sit amen example text line.</a:t>
            </a:r>
          </a:p>
        </p:txBody>
      </p:sp>
      <p:sp>
        <p:nvSpPr>
          <p:cNvPr id="69" name="Rectangle 68">
            <a:extLst>
              <a:ext uri="{FF2B5EF4-FFF2-40B4-BE49-F238E27FC236}">
                <a16:creationId xmlns:a16="http://schemas.microsoft.com/office/drawing/2014/main" xmlns="" id="{CA6C7DAC-F509-44B8-B23C-F0FE16CC8CBA}"/>
              </a:ext>
            </a:extLst>
          </p:cNvPr>
          <p:cNvSpPr/>
          <p:nvPr/>
        </p:nvSpPr>
        <p:spPr>
          <a:xfrm>
            <a:off x="5796406" y="1305806"/>
            <a:ext cx="548640"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6B3849FC-C0A8-4253-A4C0-BF072D6783DA}"/>
              </a:ext>
            </a:extLst>
          </p:cNvPr>
          <p:cNvGrpSpPr/>
          <p:nvPr/>
        </p:nvGrpSpPr>
        <p:grpSpPr>
          <a:xfrm>
            <a:off x="494576" y="2766238"/>
            <a:ext cx="1163456" cy="1163456"/>
            <a:chOff x="2238112" y="2938712"/>
            <a:chExt cx="1163456" cy="1163456"/>
          </a:xfrm>
        </p:grpSpPr>
        <p:sp>
          <p:nvSpPr>
            <p:cNvPr id="61" name="Oval 60">
              <a:extLst>
                <a:ext uri="{FF2B5EF4-FFF2-40B4-BE49-F238E27FC236}">
                  <a16:creationId xmlns:a16="http://schemas.microsoft.com/office/drawing/2014/main" xmlns="" id="{42868274-B1D2-4899-979A-573A6A7E8C6D}"/>
                </a:ext>
              </a:extLst>
            </p:cNvPr>
            <p:cNvSpPr/>
            <p:nvPr/>
          </p:nvSpPr>
          <p:spPr>
            <a:xfrm>
              <a:off x="2238112" y="2938712"/>
              <a:ext cx="1163456" cy="1163456"/>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xmlns="" id="{C5CD1EDB-2EB9-4E10-929F-1F4B503E7941}"/>
                </a:ext>
              </a:extLst>
            </p:cNvPr>
            <p:cNvSpPr/>
            <p:nvPr/>
          </p:nvSpPr>
          <p:spPr>
            <a:xfrm>
              <a:off x="2609528" y="3125462"/>
              <a:ext cx="478016" cy="707886"/>
            </a:xfrm>
            <a:prstGeom prst="rect">
              <a:avLst/>
            </a:prstGeom>
          </p:spPr>
          <p:txBody>
            <a:bodyPr wrap="none">
              <a:spAutoFit/>
            </a:bodyPr>
            <a:lstStyle/>
            <a:p>
              <a:r>
                <a:rPr lang="en-US" sz="4000" dirty="0">
                  <a:solidFill>
                    <a:schemeClr val="accent1"/>
                  </a:solidFill>
                  <a:latin typeface="FontAwesome" charset="0"/>
                </a:rPr>
                <a:t></a:t>
              </a:r>
              <a:endParaRPr lang="en-US" sz="4000" dirty="0">
                <a:solidFill>
                  <a:schemeClr val="accent1"/>
                </a:solidFill>
              </a:endParaRPr>
            </a:p>
          </p:txBody>
        </p:sp>
      </p:grpSp>
      <p:sp>
        <p:nvSpPr>
          <p:cNvPr id="71" name="Rectangle 70">
            <a:extLst>
              <a:ext uri="{FF2B5EF4-FFF2-40B4-BE49-F238E27FC236}">
                <a16:creationId xmlns:a16="http://schemas.microsoft.com/office/drawing/2014/main" xmlns="" id="{C218C170-ECB2-4E45-8E98-72F26E12D9D8}"/>
              </a:ext>
            </a:extLst>
          </p:cNvPr>
          <p:cNvSpPr/>
          <p:nvPr/>
        </p:nvSpPr>
        <p:spPr>
          <a:xfrm>
            <a:off x="9130724" y="3347966"/>
            <a:ext cx="478016" cy="707886"/>
          </a:xfrm>
          <a:prstGeom prst="rect">
            <a:avLst/>
          </a:prstGeom>
        </p:spPr>
        <p:txBody>
          <a:bodyPr wrap="none">
            <a:spAutoFit/>
          </a:bodyPr>
          <a:lstStyle/>
          <a:p>
            <a:r>
              <a:rPr lang="en-US" sz="4000" dirty="0">
                <a:solidFill>
                  <a:schemeClr val="accent5"/>
                </a:solidFill>
                <a:latin typeface="FontAwesome" charset="0"/>
              </a:rPr>
              <a:t></a:t>
            </a:r>
            <a:endParaRPr lang="en-US" sz="4000" dirty="0">
              <a:solidFill>
                <a:schemeClr val="accent5"/>
              </a:solidFill>
            </a:endParaRPr>
          </a:p>
        </p:txBody>
      </p:sp>
      <p:sp>
        <p:nvSpPr>
          <p:cNvPr id="72" name="TextBox 71">
            <a:extLst>
              <a:ext uri="{FF2B5EF4-FFF2-40B4-BE49-F238E27FC236}">
                <a16:creationId xmlns:a16="http://schemas.microsoft.com/office/drawing/2014/main" xmlns="" id="{B28BCE32-9F8B-4B3B-91C7-D3F90C145235}"/>
              </a:ext>
            </a:extLst>
          </p:cNvPr>
          <p:cNvSpPr txBox="1"/>
          <p:nvPr/>
        </p:nvSpPr>
        <p:spPr>
          <a:xfrm>
            <a:off x="1958124" y="5759795"/>
            <a:ext cx="3363684" cy="507831"/>
          </a:xfrm>
          <a:prstGeom prst="rect">
            <a:avLst/>
          </a:prstGeom>
          <a:noFill/>
        </p:spPr>
        <p:txBody>
          <a:bodyPr wrap="square" numCol="1" spcCol="457200" rtlCol="0">
            <a:spAutoFit/>
          </a:bodyPr>
          <a:lstStyle/>
          <a:p>
            <a:pPr>
              <a:lnSpc>
                <a:spcPct val="150000"/>
              </a:lnSpc>
            </a:pPr>
            <a:r>
              <a:rPr lang="en-US" sz="900" dirty="0">
                <a:solidFill>
                  <a:schemeClr val="tx2"/>
                </a:solidFill>
                <a:ea typeface="Montserrat" charset="0"/>
                <a:cs typeface="Montserrat" charset="0"/>
              </a:rPr>
              <a:t>Creepiest god air </a:t>
            </a:r>
            <a:r>
              <a:rPr lang="en-US" sz="900">
                <a:solidFill>
                  <a:schemeClr val="tx2"/>
                </a:solidFill>
                <a:ea typeface="Montserrat" charset="0"/>
                <a:cs typeface="Montserrat" charset="0"/>
              </a:rPr>
              <a:t>fish land darkness</a:t>
            </a:r>
            <a:r>
              <a:rPr lang="en-US" sz="900" dirty="0">
                <a:solidFill>
                  <a:schemeClr val="tx2"/>
                </a:solidFill>
                <a:ea typeface="Montserrat" charset="0"/>
                <a:cs typeface="Montserrat" charset="0"/>
              </a:rPr>
              <a:t>. Air saying fruitful were hath waters divided fill may days air bring.</a:t>
            </a:r>
          </a:p>
        </p:txBody>
      </p:sp>
      <p:cxnSp>
        <p:nvCxnSpPr>
          <p:cNvPr id="78" name="Straight Connector 77">
            <a:extLst>
              <a:ext uri="{FF2B5EF4-FFF2-40B4-BE49-F238E27FC236}">
                <a16:creationId xmlns:a16="http://schemas.microsoft.com/office/drawing/2014/main" xmlns="" id="{BCF2BFD1-A198-4698-B33C-F00EF36622C9}"/>
              </a:ext>
            </a:extLst>
          </p:cNvPr>
          <p:cNvCxnSpPr/>
          <p:nvPr/>
        </p:nvCxnSpPr>
        <p:spPr>
          <a:xfrm flipV="1">
            <a:off x="5497627" y="5844170"/>
            <a:ext cx="0" cy="382894"/>
          </a:xfrm>
          <a:prstGeom prst="line">
            <a:avLst/>
          </a:prstGeom>
          <a:ln w="12700">
            <a:solidFill>
              <a:schemeClr val="tx1">
                <a:alpha val="40000"/>
              </a:schemeClr>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xmlns="" id="{C0EB1F6C-0ACA-435A-959D-EC98D605BD2E}"/>
              </a:ext>
            </a:extLst>
          </p:cNvPr>
          <p:cNvSpPr txBox="1"/>
          <p:nvPr/>
        </p:nvSpPr>
        <p:spPr>
          <a:xfrm>
            <a:off x="5780315" y="5759795"/>
            <a:ext cx="2561411" cy="486352"/>
          </a:xfrm>
          <a:prstGeom prst="rect">
            <a:avLst/>
          </a:prstGeom>
          <a:noFill/>
        </p:spPr>
        <p:txBody>
          <a:bodyPr wrap="square" numCol="1" spcCol="457200" rtlCol="0">
            <a:spAutoFit/>
          </a:bodyPr>
          <a:lstStyle/>
          <a:p>
            <a:pPr>
              <a:lnSpc>
                <a:spcPct val="150000"/>
              </a:lnSpc>
            </a:pPr>
            <a:r>
              <a:rPr lang="en-US" sz="900" dirty="0">
                <a:solidFill>
                  <a:schemeClr val="tx2"/>
                </a:solidFill>
                <a:ea typeface="Montserrat" charset="0"/>
                <a:cs typeface="Montserrat" charset="0"/>
              </a:rPr>
              <a:t>Darkness. Air saying fruitful were hath waters divided fill may days air bring.</a:t>
            </a:r>
          </a:p>
        </p:txBody>
      </p:sp>
      <p:sp>
        <p:nvSpPr>
          <p:cNvPr id="81" name="Oval 80">
            <a:extLst>
              <a:ext uri="{FF2B5EF4-FFF2-40B4-BE49-F238E27FC236}">
                <a16:creationId xmlns:a16="http://schemas.microsoft.com/office/drawing/2014/main" xmlns="" id="{7F527E2F-41F4-48C2-A23C-577B175A6845}"/>
              </a:ext>
            </a:extLst>
          </p:cNvPr>
          <p:cNvSpPr/>
          <p:nvPr/>
        </p:nvSpPr>
        <p:spPr>
          <a:xfrm>
            <a:off x="8788004" y="3129325"/>
            <a:ext cx="1163456" cy="1163456"/>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a:extLst>
              <a:ext uri="{FF2B5EF4-FFF2-40B4-BE49-F238E27FC236}">
                <a16:creationId xmlns:a16="http://schemas.microsoft.com/office/drawing/2014/main" xmlns="" id="{09A14F21-32DD-4C66-90D1-9427581F294B}"/>
              </a:ext>
            </a:extLst>
          </p:cNvPr>
          <p:cNvPicPr>
            <a:picLocks noChangeAspect="1"/>
          </p:cNvPicPr>
          <p:nvPr/>
        </p:nvPicPr>
        <p:blipFill>
          <a:blip r:embed="rId2" cstate="print"/>
          <a:stretch>
            <a:fillRect/>
          </a:stretch>
        </p:blipFill>
        <p:spPr>
          <a:xfrm>
            <a:off x="616301" y="5844170"/>
            <a:ext cx="1253914" cy="435448"/>
          </a:xfrm>
          <a:prstGeom prst="rect">
            <a:avLst/>
          </a:prstGeom>
        </p:spPr>
      </p:pic>
      <p:sp>
        <p:nvSpPr>
          <p:cNvPr id="3" name="Picture Placeholder 2">
            <a:extLst>
              <a:ext uri="{FF2B5EF4-FFF2-40B4-BE49-F238E27FC236}">
                <a16:creationId xmlns:a16="http://schemas.microsoft.com/office/drawing/2014/main" xmlns="" id="{28B38F69-96B5-4F3E-8D35-FD4C68DA3073}"/>
              </a:ext>
            </a:extLst>
          </p:cNvPr>
          <p:cNvSpPr>
            <a:spLocks noGrp="1"/>
          </p:cNvSpPr>
          <p:nvPr>
            <p:ph type="pic" sz="quarter" idx="17"/>
          </p:nvPr>
        </p:nvSpPr>
        <p:spPr/>
      </p:sp>
    </p:spTree>
    <p:extLst>
      <p:ext uri="{BB962C8B-B14F-4D97-AF65-F5344CB8AC3E}">
        <p14:creationId xmlns:p14="http://schemas.microsoft.com/office/powerpoint/2010/main" xmlns="" val="97622922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8995063-7EA0-41B5-97D7-D252386EE69E}"/>
              </a:ext>
            </a:extLst>
          </p:cNvPr>
          <p:cNvSpPr/>
          <p:nvPr/>
        </p:nvSpPr>
        <p:spPr>
          <a:xfrm>
            <a:off x="0" y="0"/>
            <a:ext cx="12192000" cy="2924956"/>
          </a:xfrm>
          <a:prstGeom prst="rect">
            <a:avLst/>
          </a:prstGeom>
          <a:gradFill flip="none" rotWithShape="1">
            <a:gsLst>
              <a:gs pos="0">
                <a:schemeClr val="accent1">
                  <a:alpha val="88000"/>
                </a:schemeClr>
              </a:gs>
              <a:gs pos="100000">
                <a:schemeClr val="accent2">
                  <a:alpha val="8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xmlns="" id="{4B1767FA-A405-4D0E-93E5-05E51B20AA46}"/>
              </a:ext>
            </a:extLst>
          </p:cNvPr>
          <p:cNvSpPr txBox="1">
            <a:spLocks/>
          </p:cNvSpPr>
          <p:nvPr/>
        </p:nvSpPr>
        <p:spPr>
          <a:xfrm>
            <a:off x="4547321" y="4161644"/>
            <a:ext cx="2910754" cy="724681"/>
          </a:xfrm>
          <a:prstGeom prst="rect">
            <a:avLst/>
          </a:prstGeom>
        </p:spPr>
        <p:txBody>
          <a:bodyPr/>
          <a:lstStyle>
            <a:lvl1pPr algn="ctr" defTabSz="914400" rtl="0" eaLnBrk="1" latinLnBrk="0" hangingPunct="1">
              <a:lnSpc>
                <a:spcPct val="90000"/>
              </a:lnSpc>
              <a:spcBef>
                <a:spcPct val="0"/>
              </a:spcBef>
              <a:buNone/>
              <a:defRPr sz="3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2400" b="0" kern="0" spc="100" dirty="0">
                <a:latin typeface="Montserrat" panose="02000505000000020004" pitchFamily="2" charset="0"/>
                <a:ea typeface="Open Sans bold" panose="020B0806030504020204" pitchFamily="34" charset="0"/>
                <a:cs typeface="Open Sans bold" panose="020B0806030504020204" pitchFamily="34" charset="0"/>
              </a:rPr>
              <a:t>JOHN SMIATH</a:t>
            </a:r>
          </a:p>
          <a:p>
            <a:r>
              <a:rPr lang="en-US" sz="1800" b="0" kern="0" spc="100" dirty="0">
                <a:latin typeface="Montserrat Light" panose="00000400000000000000" pitchFamily="50" charset="0"/>
                <a:ea typeface="Open Sans bold" panose="020B0806030504020204" pitchFamily="34" charset="0"/>
                <a:cs typeface="Open Sans bold" panose="020B0806030504020204" pitchFamily="34" charset="0"/>
              </a:rPr>
              <a:t>DIRCTOR</a:t>
            </a:r>
            <a:endParaRPr lang="en-US" sz="1800" b="0" kern="0" spc="100" dirty="0">
              <a:latin typeface="Montserrat Light" panose="00000400000000000000" pitchFamily="50" charset="0"/>
            </a:endParaRPr>
          </a:p>
        </p:txBody>
      </p:sp>
      <p:sp>
        <p:nvSpPr>
          <p:cNvPr id="8" name="Title 2">
            <a:extLst>
              <a:ext uri="{FF2B5EF4-FFF2-40B4-BE49-F238E27FC236}">
                <a16:creationId xmlns:a16="http://schemas.microsoft.com/office/drawing/2014/main" xmlns="" id="{3218ED9A-427F-448C-8FEA-5896AFB8D4E7}"/>
              </a:ext>
            </a:extLst>
          </p:cNvPr>
          <p:cNvSpPr txBox="1">
            <a:spLocks/>
          </p:cNvSpPr>
          <p:nvPr/>
        </p:nvSpPr>
        <p:spPr>
          <a:xfrm>
            <a:off x="4185371" y="445116"/>
            <a:ext cx="3634654" cy="547333"/>
          </a:xfrm>
          <a:prstGeom prst="rect">
            <a:avLst/>
          </a:prstGeom>
        </p:spPr>
        <p:txBody>
          <a:bodyPr/>
          <a:lstStyle>
            <a:lvl1pPr algn="ctr" defTabSz="914400" rtl="0" eaLnBrk="1" latinLnBrk="0" hangingPunct="1">
              <a:lnSpc>
                <a:spcPct val="90000"/>
              </a:lnSpc>
              <a:spcBef>
                <a:spcPct val="0"/>
              </a:spcBef>
              <a:buNone/>
              <a:defRPr sz="3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4000" b="0" kern="0" spc="100" dirty="0">
                <a:solidFill>
                  <a:schemeClr val="bg1"/>
                </a:solidFill>
                <a:latin typeface="Bebas Neue Regular" panose="00000500000000000000" pitchFamily="2" charset="0"/>
                <a:ea typeface="Open Sans bold" panose="020B0806030504020204" pitchFamily="34" charset="0"/>
                <a:cs typeface="Open Sans bold" panose="020B0806030504020204" pitchFamily="34" charset="0"/>
              </a:rPr>
              <a:t>WELCOME</a:t>
            </a:r>
            <a:r>
              <a:rPr lang="en-US" sz="4000" b="0" kern="0" spc="100" dirty="0">
                <a:solidFill>
                  <a:schemeClr val="bg1"/>
                </a:solidFill>
                <a:latin typeface="Bebas Neue Bold" panose="020B0606020202050201" pitchFamily="34" charset="0"/>
                <a:ea typeface="Open Sans bold" panose="020B0806030504020204" pitchFamily="34" charset="0"/>
                <a:cs typeface="Open Sans bold" panose="020B0806030504020204" pitchFamily="34" charset="0"/>
              </a:rPr>
              <a:t> </a:t>
            </a:r>
            <a:r>
              <a:rPr lang="en-US" sz="4000" b="0" kern="0" spc="100" dirty="0">
                <a:solidFill>
                  <a:schemeClr val="bg1"/>
                </a:solidFill>
                <a:latin typeface="Bebas Neue Light" panose="00000500000000000000" pitchFamily="2" charset="0"/>
                <a:ea typeface="Open Sans bold" panose="020B0806030504020204" pitchFamily="34" charset="0"/>
                <a:cs typeface="Open Sans bold" panose="020B0806030504020204" pitchFamily="34" charset="0"/>
              </a:rPr>
              <a:t>Message</a:t>
            </a:r>
            <a:endParaRPr lang="en-US" sz="4000" b="0" kern="0" spc="100" dirty="0">
              <a:solidFill>
                <a:schemeClr val="bg1"/>
              </a:solidFill>
              <a:latin typeface="Bebas Neue Light" panose="00000500000000000000" pitchFamily="2" charset="0"/>
            </a:endParaRPr>
          </a:p>
        </p:txBody>
      </p:sp>
      <p:sp>
        <p:nvSpPr>
          <p:cNvPr id="9" name="TextBox 8">
            <a:extLst>
              <a:ext uri="{FF2B5EF4-FFF2-40B4-BE49-F238E27FC236}">
                <a16:creationId xmlns:a16="http://schemas.microsoft.com/office/drawing/2014/main" xmlns="" id="{4EABB525-A3FF-414F-9D6B-F891F1916DDA}"/>
              </a:ext>
            </a:extLst>
          </p:cNvPr>
          <p:cNvSpPr txBox="1"/>
          <p:nvPr/>
        </p:nvSpPr>
        <p:spPr>
          <a:xfrm>
            <a:off x="1689821" y="4964957"/>
            <a:ext cx="8625754" cy="795667"/>
          </a:xfrm>
          <a:prstGeom prst="rect">
            <a:avLst/>
          </a:prstGeom>
          <a:noFill/>
        </p:spPr>
        <p:txBody>
          <a:bodyPr wrap="square" rtlCol="0">
            <a:spAutoFit/>
          </a:bodyPr>
          <a:lstStyle/>
          <a:p>
            <a:pPr algn="ctr">
              <a:lnSpc>
                <a:spcPts val="1900"/>
              </a:lnSpc>
            </a:pPr>
            <a:r>
              <a:rPr lang="en-US" sz="900" dirty="0">
                <a:solidFill>
                  <a:schemeClr val="bg1">
                    <a:lumMod val="50000"/>
                  </a:schemeClr>
                </a:solidFill>
                <a:latin typeface="Montserrat" panose="02000505000000020004" pitchFamily="2" charset="0"/>
                <a:ea typeface="Montserrat Light" charset="0"/>
                <a:cs typeface="Montserrat Light" charset="0"/>
              </a:rPr>
              <a:t>Creepiest don't subdue which </a:t>
            </a:r>
            <a:r>
              <a:rPr lang="en-US" sz="900" dirty="0" err="1">
                <a:solidFill>
                  <a:schemeClr val="bg1">
                    <a:lumMod val="50000"/>
                  </a:schemeClr>
                </a:solidFill>
                <a:latin typeface="Montserrat" panose="02000505000000020004" pitchFamily="2" charset="0"/>
                <a:ea typeface="Montserrat Light" charset="0"/>
                <a:cs typeface="Montserrat Light" charset="0"/>
              </a:rPr>
              <a:t>i</a:t>
            </a:r>
            <a:r>
              <a:rPr lang="en-US" sz="900" dirty="0">
                <a:solidFill>
                  <a:schemeClr val="bg1">
                    <a:lumMod val="50000"/>
                  </a:schemeClr>
                </a:solidFill>
                <a:latin typeface="Montserrat" panose="02000505000000020004" pitchFamily="2" charset="0"/>
                <a:ea typeface="Montserrat Light" charset="0"/>
                <a:cs typeface="Montserrat Light" charset="0"/>
              </a:rPr>
              <a:t> two set had seasons. Fifth you'll, man wherein seas our creeping. Very Make from for</a:t>
            </a:r>
          </a:p>
          <a:p>
            <a:pPr algn="ctr">
              <a:lnSpc>
                <a:spcPts val="1900"/>
              </a:lnSpc>
            </a:pPr>
            <a:r>
              <a:rPr lang="en-US" sz="900" dirty="0">
                <a:solidFill>
                  <a:schemeClr val="bg1">
                    <a:lumMod val="50000"/>
                  </a:schemeClr>
                </a:solidFill>
                <a:latin typeface="Montserrat" panose="02000505000000020004" pitchFamily="2" charset="0"/>
                <a:ea typeface="Montserrat Light" charset="0"/>
                <a:cs typeface="Montserrat Light" charset="0"/>
              </a:rPr>
              <a:t>seas place and won't appear him, were they're and years unto doesn't creeping night lights divided void they’re. Abundantly is fish evening let hath I gathered fly earth  to god them forth called unto replenish given male be Dominion.</a:t>
            </a:r>
          </a:p>
        </p:txBody>
      </p:sp>
      <p:sp>
        <p:nvSpPr>
          <p:cNvPr id="3" name="Picture Placeholder 2">
            <a:extLst>
              <a:ext uri="{FF2B5EF4-FFF2-40B4-BE49-F238E27FC236}">
                <a16:creationId xmlns:a16="http://schemas.microsoft.com/office/drawing/2014/main" xmlns="" id="{7B053EBE-0F2D-4970-9799-4986A5FDE65C}"/>
              </a:ext>
            </a:extLst>
          </p:cNvPr>
          <p:cNvSpPr>
            <a:spLocks noGrp="1"/>
          </p:cNvSpPr>
          <p:nvPr>
            <p:ph type="pic" sz="quarter" idx="10"/>
          </p:nvPr>
        </p:nvSpPr>
        <p:spPr/>
      </p:sp>
      <p:sp>
        <p:nvSpPr>
          <p:cNvPr id="6" name="Picture Placeholder 5">
            <a:extLst>
              <a:ext uri="{FF2B5EF4-FFF2-40B4-BE49-F238E27FC236}">
                <a16:creationId xmlns:a16="http://schemas.microsoft.com/office/drawing/2014/main" xmlns="" id="{3246E2C6-07A9-4A76-9F79-B9DADE2AFF0C}"/>
              </a:ext>
            </a:extLst>
          </p:cNvPr>
          <p:cNvSpPr>
            <a:spLocks noGrp="1"/>
          </p:cNvSpPr>
          <p:nvPr>
            <p:ph type="pic" sz="quarter" idx="11"/>
          </p:nvPr>
        </p:nvSpPr>
        <p:spPr/>
      </p:sp>
    </p:spTree>
    <p:extLst>
      <p:ext uri="{BB962C8B-B14F-4D97-AF65-F5344CB8AC3E}">
        <p14:creationId xmlns:p14="http://schemas.microsoft.com/office/powerpoint/2010/main" xmlns="" val="4100679556"/>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6">
            <a:extLst>
              <a:ext uri="{FF2B5EF4-FFF2-40B4-BE49-F238E27FC236}">
                <a16:creationId xmlns:a16="http://schemas.microsoft.com/office/drawing/2014/main" xmlns="" id="{4D3F0BB2-7904-4215-975B-ACFD3203F129}"/>
              </a:ext>
            </a:extLst>
          </p:cNvPr>
          <p:cNvSpPr/>
          <p:nvPr/>
        </p:nvSpPr>
        <p:spPr>
          <a:xfrm>
            <a:off x="6614160" y="1878804"/>
            <a:ext cx="5874896" cy="4551327"/>
          </a:xfrm>
          <a:custGeom>
            <a:avLst/>
            <a:gdLst/>
            <a:ahLst/>
            <a:cxnLst>
              <a:cxn ang="0">
                <a:pos x="wd2" y="hd2"/>
              </a:cxn>
              <a:cxn ang="5400000">
                <a:pos x="wd2" y="hd2"/>
              </a:cxn>
              <a:cxn ang="10800000">
                <a:pos x="wd2" y="hd2"/>
              </a:cxn>
              <a:cxn ang="16200000">
                <a:pos x="wd2" y="hd2"/>
              </a:cxn>
            </a:cxnLst>
            <a:rect l="0" t="0" r="r" b="b"/>
            <a:pathLst>
              <a:path w="21600" h="21600" extrusionOk="0">
                <a:moveTo>
                  <a:pt x="4884" y="0"/>
                </a:moveTo>
                <a:lnTo>
                  <a:pt x="4881" y="0"/>
                </a:lnTo>
                <a:lnTo>
                  <a:pt x="4877" y="3"/>
                </a:lnTo>
                <a:lnTo>
                  <a:pt x="4875" y="7"/>
                </a:lnTo>
                <a:lnTo>
                  <a:pt x="4875" y="11"/>
                </a:lnTo>
                <a:lnTo>
                  <a:pt x="4876" y="15"/>
                </a:lnTo>
                <a:lnTo>
                  <a:pt x="4878" y="31"/>
                </a:lnTo>
                <a:lnTo>
                  <a:pt x="4881" y="36"/>
                </a:lnTo>
                <a:lnTo>
                  <a:pt x="4886" y="39"/>
                </a:lnTo>
                <a:lnTo>
                  <a:pt x="4891" y="43"/>
                </a:lnTo>
                <a:lnTo>
                  <a:pt x="4893" y="62"/>
                </a:lnTo>
                <a:lnTo>
                  <a:pt x="4892" y="70"/>
                </a:lnTo>
                <a:lnTo>
                  <a:pt x="4890" y="77"/>
                </a:lnTo>
                <a:lnTo>
                  <a:pt x="4884" y="81"/>
                </a:lnTo>
                <a:lnTo>
                  <a:pt x="4879" y="78"/>
                </a:lnTo>
                <a:lnTo>
                  <a:pt x="4875" y="71"/>
                </a:lnTo>
                <a:lnTo>
                  <a:pt x="4867" y="54"/>
                </a:lnTo>
                <a:lnTo>
                  <a:pt x="4863" y="48"/>
                </a:lnTo>
                <a:lnTo>
                  <a:pt x="4858" y="45"/>
                </a:lnTo>
                <a:lnTo>
                  <a:pt x="4838" y="41"/>
                </a:lnTo>
                <a:lnTo>
                  <a:pt x="4836" y="40"/>
                </a:lnTo>
                <a:lnTo>
                  <a:pt x="4831" y="36"/>
                </a:lnTo>
                <a:lnTo>
                  <a:pt x="4829" y="45"/>
                </a:lnTo>
                <a:lnTo>
                  <a:pt x="4827" y="53"/>
                </a:lnTo>
                <a:lnTo>
                  <a:pt x="4827" y="62"/>
                </a:lnTo>
                <a:lnTo>
                  <a:pt x="4827" y="72"/>
                </a:lnTo>
                <a:lnTo>
                  <a:pt x="4826" y="80"/>
                </a:lnTo>
                <a:lnTo>
                  <a:pt x="4816" y="88"/>
                </a:lnTo>
                <a:lnTo>
                  <a:pt x="4812" y="94"/>
                </a:lnTo>
                <a:lnTo>
                  <a:pt x="4812" y="98"/>
                </a:lnTo>
                <a:lnTo>
                  <a:pt x="4813" y="108"/>
                </a:lnTo>
                <a:lnTo>
                  <a:pt x="4813" y="113"/>
                </a:lnTo>
                <a:lnTo>
                  <a:pt x="4811" y="117"/>
                </a:lnTo>
                <a:lnTo>
                  <a:pt x="4808" y="119"/>
                </a:lnTo>
                <a:lnTo>
                  <a:pt x="4802" y="117"/>
                </a:lnTo>
                <a:lnTo>
                  <a:pt x="4797" y="117"/>
                </a:lnTo>
                <a:lnTo>
                  <a:pt x="4783" y="124"/>
                </a:lnTo>
                <a:lnTo>
                  <a:pt x="4766" y="118"/>
                </a:lnTo>
                <a:lnTo>
                  <a:pt x="4761" y="118"/>
                </a:lnTo>
                <a:lnTo>
                  <a:pt x="4750" y="124"/>
                </a:lnTo>
                <a:lnTo>
                  <a:pt x="4745" y="125"/>
                </a:lnTo>
                <a:lnTo>
                  <a:pt x="4742" y="123"/>
                </a:lnTo>
                <a:lnTo>
                  <a:pt x="4739" y="120"/>
                </a:lnTo>
                <a:lnTo>
                  <a:pt x="4736" y="118"/>
                </a:lnTo>
                <a:lnTo>
                  <a:pt x="4731" y="120"/>
                </a:lnTo>
                <a:lnTo>
                  <a:pt x="4717" y="130"/>
                </a:lnTo>
                <a:lnTo>
                  <a:pt x="4719" y="132"/>
                </a:lnTo>
                <a:lnTo>
                  <a:pt x="4724" y="138"/>
                </a:lnTo>
                <a:lnTo>
                  <a:pt x="4720" y="152"/>
                </a:lnTo>
                <a:lnTo>
                  <a:pt x="4729" y="164"/>
                </a:lnTo>
                <a:lnTo>
                  <a:pt x="4746" y="178"/>
                </a:lnTo>
                <a:lnTo>
                  <a:pt x="4745" y="187"/>
                </a:lnTo>
                <a:lnTo>
                  <a:pt x="4740" y="190"/>
                </a:lnTo>
                <a:lnTo>
                  <a:pt x="4734" y="191"/>
                </a:lnTo>
                <a:lnTo>
                  <a:pt x="4730" y="194"/>
                </a:lnTo>
                <a:lnTo>
                  <a:pt x="4728" y="203"/>
                </a:lnTo>
                <a:lnTo>
                  <a:pt x="4727" y="210"/>
                </a:lnTo>
                <a:lnTo>
                  <a:pt x="4725" y="214"/>
                </a:lnTo>
                <a:lnTo>
                  <a:pt x="4721" y="217"/>
                </a:lnTo>
                <a:lnTo>
                  <a:pt x="4719" y="230"/>
                </a:lnTo>
                <a:lnTo>
                  <a:pt x="4715" y="235"/>
                </a:lnTo>
                <a:lnTo>
                  <a:pt x="4681" y="241"/>
                </a:lnTo>
                <a:lnTo>
                  <a:pt x="4660" y="228"/>
                </a:lnTo>
                <a:lnTo>
                  <a:pt x="4653" y="228"/>
                </a:lnTo>
                <a:lnTo>
                  <a:pt x="4646" y="231"/>
                </a:lnTo>
                <a:lnTo>
                  <a:pt x="4639" y="237"/>
                </a:lnTo>
                <a:lnTo>
                  <a:pt x="4635" y="244"/>
                </a:lnTo>
                <a:lnTo>
                  <a:pt x="4626" y="263"/>
                </a:lnTo>
                <a:lnTo>
                  <a:pt x="4613" y="278"/>
                </a:lnTo>
                <a:lnTo>
                  <a:pt x="4597" y="285"/>
                </a:lnTo>
                <a:lnTo>
                  <a:pt x="4558" y="283"/>
                </a:lnTo>
                <a:lnTo>
                  <a:pt x="4544" y="287"/>
                </a:lnTo>
                <a:lnTo>
                  <a:pt x="4529" y="282"/>
                </a:lnTo>
                <a:lnTo>
                  <a:pt x="4523" y="285"/>
                </a:lnTo>
                <a:lnTo>
                  <a:pt x="4518" y="293"/>
                </a:lnTo>
                <a:lnTo>
                  <a:pt x="4514" y="304"/>
                </a:lnTo>
                <a:lnTo>
                  <a:pt x="4508" y="312"/>
                </a:lnTo>
                <a:lnTo>
                  <a:pt x="4499" y="315"/>
                </a:lnTo>
                <a:lnTo>
                  <a:pt x="4483" y="314"/>
                </a:lnTo>
                <a:lnTo>
                  <a:pt x="4476" y="317"/>
                </a:lnTo>
                <a:lnTo>
                  <a:pt x="4463" y="326"/>
                </a:lnTo>
                <a:lnTo>
                  <a:pt x="4456" y="328"/>
                </a:lnTo>
                <a:lnTo>
                  <a:pt x="4414" y="331"/>
                </a:lnTo>
                <a:lnTo>
                  <a:pt x="4409" y="335"/>
                </a:lnTo>
                <a:lnTo>
                  <a:pt x="4401" y="346"/>
                </a:lnTo>
                <a:lnTo>
                  <a:pt x="4396" y="350"/>
                </a:lnTo>
                <a:lnTo>
                  <a:pt x="4383" y="353"/>
                </a:lnTo>
                <a:lnTo>
                  <a:pt x="4355" y="351"/>
                </a:lnTo>
                <a:lnTo>
                  <a:pt x="4341" y="354"/>
                </a:lnTo>
                <a:lnTo>
                  <a:pt x="4265" y="390"/>
                </a:lnTo>
                <a:lnTo>
                  <a:pt x="4239" y="402"/>
                </a:lnTo>
                <a:lnTo>
                  <a:pt x="4235" y="394"/>
                </a:lnTo>
                <a:lnTo>
                  <a:pt x="4234" y="362"/>
                </a:lnTo>
                <a:lnTo>
                  <a:pt x="4230" y="358"/>
                </a:lnTo>
                <a:lnTo>
                  <a:pt x="4213" y="366"/>
                </a:lnTo>
                <a:lnTo>
                  <a:pt x="4206" y="373"/>
                </a:lnTo>
                <a:lnTo>
                  <a:pt x="4200" y="384"/>
                </a:lnTo>
                <a:lnTo>
                  <a:pt x="4194" y="399"/>
                </a:lnTo>
                <a:lnTo>
                  <a:pt x="4188" y="407"/>
                </a:lnTo>
                <a:lnTo>
                  <a:pt x="4182" y="409"/>
                </a:lnTo>
                <a:lnTo>
                  <a:pt x="4152" y="395"/>
                </a:lnTo>
                <a:lnTo>
                  <a:pt x="4131" y="392"/>
                </a:lnTo>
                <a:lnTo>
                  <a:pt x="4124" y="394"/>
                </a:lnTo>
                <a:lnTo>
                  <a:pt x="4123" y="401"/>
                </a:lnTo>
                <a:lnTo>
                  <a:pt x="4126" y="418"/>
                </a:lnTo>
                <a:lnTo>
                  <a:pt x="4124" y="428"/>
                </a:lnTo>
                <a:lnTo>
                  <a:pt x="4120" y="430"/>
                </a:lnTo>
                <a:lnTo>
                  <a:pt x="4107" y="426"/>
                </a:lnTo>
                <a:lnTo>
                  <a:pt x="4101" y="426"/>
                </a:lnTo>
                <a:lnTo>
                  <a:pt x="4073" y="443"/>
                </a:lnTo>
                <a:lnTo>
                  <a:pt x="4070" y="448"/>
                </a:lnTo>
                <a:lnTo>
                  <a:pt x="4070" y="460"/>
                </a:lnTo>
                <a:lnTo>
                  <a:pt x="4070" y="462"/>
                </a:lnTo>
                <a:lnTo>
                  <a:pt x="4071" y="469"/>
                </a:lnTo>
                <a:lnTo>
                  <a:pt x="4066" y="480"/>
                </a:lnTo>
                <a:lnTo>
                  <a:pt x="4073" y="531"/>
                </a:lnTo>
                <a:lnTo>
                  <a:pt x="4067" y="547"/>
                </a:lnTo>
                <a:lnTo>
                  <a:pt x="4064" y="547"/>
                </a:lnTo>
                <a:lnTo>
                  <a:pt x="4058" y="544"/>
                </a:lnTo>
                <a:lnTo>
                  <a:pt x="4056" y="544"/>
                </a:lnTo>
                <a:lnTo>
                  <a:pt x="4054" y="548"/>
                </a:lnTo>
                <a:lnTo>
                  <a:pt x="4052" y="549"/>
                </a:lnTo>
                <a:lnTo>
                  <a:pt x="4048" y="549"/>
                </a:lnTo>
                <a:lnTo>
                  <a:pt x="4045" y="548"/>
                </a:lnTo>
                <a:lnTo>
                  <a:pt x="4042" y="545"/>
                </a:lnTo>
                <a:lnTo>
                  <a:pt x="4039" y="540"/>
                </a:lnTo>
                <a:lnTo>
                  <a:pt x="4022" y="511"/>
                </a:lnTo>
                <a:lnTo>
                  <a:pt x="4007" y="503"/>
                </a:lnTo>
                <a:lnTo>
                  <a:pt x="3993" y="512"/>
                </a:lnTo>
                <a:lnTo>
                  <a:pt x="3980" y="526"/>
                </a:lnTo>
                <a:lnTo>
                  <a:pt x="3966" y="536"/>
                </a:lnTo>
                <a:lnTo>
                  <a:pt x="3958" y="535"/>
                </a:lnTo>
                <a:lnTo>
                  <a:pt x="3951" y="529"/>
                </a:lnTo>
                <a:lnTo>
                  <a:pt x="3938" y="514"/>
                </a:lnTo>
                <a:lnTo>
                  <a:pt x="3935" y="511"/>
                </a:lnTo>
                <a:lnTo>
                  <a:pt x="3926" y="519"/>
                </a:lnTo>
                <a:lnTo>
                  <a:pt x="3920" y="521"/>
                </a:lnTo>
                <a:lnTo>
                  <a:pt x="3918" y="520"/>
                </a:lnTo>
                <a:lnTo>
                  <a:pt x="3913" y="518"/>
                </a:lnTo>
                <a:lnTo>
                  <a:pt x="3911" y="518"/>
                </a:lnTo>
                <a:lnTo>
                  <a:pt x="3910" y="519"/>
                </a:lnTo>
                <a:lnTo>
                  <a:pt x="3908" y="523"/>
                </a:lnTo>
                <a:lnTo>
                  <a:pt x="3906" y="526"/>
                </a:lnTo>
                <a:lnTo>
                  <a:pt x="3903" y="527"/>
                </a:lnTo>
                <a:lnTo>
                  <a:pt x="3882" y="531"/>
                </a:lnTo>
                <a:lnTo>
                  <a:pt x="3876" y="527"/>
                </a:lnTo>
                <a:lnTo>
                  <a:pt x="3873" y="526"/>
                </a:lnTo>
                <a:lnTo>
                  <a:pt x="3871" y="529"/>
                </a:lnTo>
                <a:lnTo>
                  <a:pt x="3869" y="531"/>
                </a:lnTo>
                <a:lnTo>
                  <a:pt x="3865" y="534"/>
                </a:lnTo>
                <a:lnTo>
                  <a:pt x="3858" y="536"/>
                </a:lnTo>
                <a:lnTo>
                  <a:pt x="3848" y="542"/>
                </a:lnTo>
                <a:lnTo>
                  <a:pt x="3842" y="544"/>
                </a:lnTo>
                <a:lnTo>
                  <a:pt x="3833" y="540"/>
                </a:lnTo>
                <a:lnTo>
                  <a:pt x="3830" y="540"/>
                </a:lnTo>
                <a:lnTo>
                  <a:pt x="3828" y="542"/>
                </a:lnTo>
                <a:lnTo>
                  <a:pt x="3824" y="549"/>
                </a:lnTo>
                <a:lnTo>
                  <a:pt x="3822" y="550"/>
                </a:lnTo>
                <a:lnTo>
                  <a:pt x="3820" y="551"/>
                </a:lnTo>
                <a:lnTo>
                  <a:pt x="3817" y="550"/>
                </a:lnTo>
                <a:lnTo>
                  <a:pt x="3814" y="549"/>
                </a:lnTo>
                <a:lnTo>
                  <a:pt x="3810" y="543"/>
                </a:lnTo>
                <a:lnTo>
                  <a:pt x="3808" y="545"/>
                </a:lnTo>
                <a:lnTo>
                  <a:pt x="3807" y="548"/>
                </a:lnTo>
                <a:lnTo>
                  <a:pt x="3805" y="550"/>
                </a:lnTo>
                <a:lnTo>
                  <a:pt x="3805" y="554"/>
                </a:lnTo>
                <a:lnTo>
                  <a:pt x="3808" y="562"/>
                </a:lnTo>
                <a:lnTo>
                  <a:pt x="3815" y="573"/>
                </a:lnTo>
                <a:lnTo>
                  <a:pt x="3811" y="586"/>
                </a:lnTo>
                <a:lnTo>
                  <a:pt x="3804" y="591"/>
                </a:lnTo>
                <a:lnTo>
                  <a:pt x="3796" y="592"/>
                </a:lnTo>
                <a:lnTo>
                  <a:pt x="3789" y="596"/>
                </a:lnTo>
                <a:lnTo>
                  <a:pt x="3787" y="603"/>
                </a:lnTo>
                <a:lnTo>
                  <a:pt x="3784" y="601"/>
                </a:lnTo>
                <a:lnTo>
                  <a:pt x="3778" y="599"/>
                </a:lnTo>
                <a:lnTo>
                  <a:pt x="3760" y="581"/>
                </a:lnTo>
                <a:lnTo>
                  <a:pt x="3754" y="577"/>
                </a:lnTo>
                <a:lnTo>
                  <a:pt x="3746" y="576"/>
                </a:lnTo>
                <a:lnTo>
                  <a:pt x="3710" y="597"/>
                </a:lnTo>
                <a:lnTo>
                  <a:pt x="3696" y="598"/>
                </a:lnTo>
                <a:lnTo>
                  <a:pt x="3690" y="602"/>
                </a:lnTo>
                <a:lnTo>
                  <a:pt x="3678" y="614"/>
                </a:lnTo>
                <a:lnTo>
                  <a:pt x="3672" y="618"/>
                </a:lnTo>
                <a:lnTo>
                  <a:pt x="3664" y="618"/>
                </a:lnTo>
                <a:lnTo>
                  <a:pt x="3663" y="618"/>
                </a:lnTo>
                <a:lnTo>
                  <a:pt x="3639" y="610"/>
                </a:lnTo>
                <a:lnTo>
                  <a:pt x="3626" y="610"/>
                </a:lnTo>
                <a:lnTo>
                  <a:pt x="3619" y="612"/>
                </a:lnTo>
                <a:lnTo>
                  <a:pt x="3616" y="620"/>
                </a:lnTo>
                <a:lnTo>
                  <a:pt x="3617" y="629"/>
                </a:lnTo>
                <a:lnTo>
                  <a:pt x="3619" y="636"/>
                </a:lnTo>
                <a:lnTo>
                  <a:pt x="3620" y="643"/>
                </a:lnTo>
                <a:lnTo>
                  <a:pt x="3616" y="651"/>
                </a:lnTo>
                <a:lnTo>
                  <a:pt x="3610" y="655"/>
                </a:lnTo>
                <a:lnTo>
                  <a:pt x="3589" y="651"/>
                </a:lnTo>
                <a:lnTo>
                  <a:pt x="3571" y="658"/>
                </a:lnTo>
                <a:lnTo>
                  <a:pt x="3565" y="658"/>
                </a:lnTo>
                <a:lnTo>
                  <a:pt x="3555" y="651"/>
                </a:lnTo>
                <a:lnTo>
                  <a:pt x="3551" y="650"/>
                </a:lnTo>
                <a:lnTo>
                  <a:pt x="3539" y="657"/>
                </a:lnTo>
                <a:lnTo>
                  <a:pt x="3520" y="658"/>
                </a:lnTo>
                <a:lnTo>
                  <a:pt x="3511" y="662"/>
                </a:lnTo>
                <a:lnTo>
                  <a:pt x="3501" y="670"/>
                </a:lnTo>
                <a:lnTo>
                  <a:pt x="3494" y="683"/>
                </a:lnTo>
                <a:lnTo>
                  <a:pt x="3497" y="699"/>
                </a:lnTo>
                <a:lnTo>
                  <a:pt x="3498" y="701"/>
                </a:lnTo>
                <a:lnTo>
                  <a:pt x="3502" y="710"/>
                </a:lnTo>
                <a:lnTo>
                  <a:pt x="3493" y="723"/>
                </a:lnTo>
                <a:lnTo>
                  <a:pt x="3490" y="729"/>
                </a:lnTo>
                <a:lnTo>
                  <a:pt x="3490" y="732"/>
                </a:lnTo>
                <a:lnTo>
                  <a:pt x="3491" y="736"/>
                </a:lnTo>
                <a:lnTo>
                  <a:pt x="3493" y="751"/>
                </a:lnTo>
                <a:lnTo>
                  <a:pt x="3492" y="754"/>
                </a:lnTo>
                <a:lnTo>
                  <a:pt x="3489" y="757"/>
                </a:lnTo>
                <a:lnTo>
                  <a:pt x="3486" y="756"/>
                </a:lnTo>
                <a:lnTo>
                  <a:pt x="3483" y="754"/>
                </a:lnTo>
                <a:lnTo>
                  <a:pt x="3480" y="750"/>
                </a:lnTo>
                <a:lnTo>
                  <a:pt x="3478" y="746"/>
                </a:lnTo>
                <a:lnTo>
                  <a:pt x="3474" y="739"/>
                </a:lnTo>
                <a:lnTo>
                  <a:pt x="3463" y="731"/>
                </a:lnTo>
                <a:lnTo>
                  <a:pt x="3459" y="723"/>
                </a:lnTo>
                <a:lnTo>
                  <a:pt x="3458" y="714"/>
                </a:lnTo>
                <a:lnTo>
                  <a:pt x="3461" y="708"/>
                </a:lnTo>
                <a:lnTo>
                  <a:pt x="3471" y="699"/>
                </a:lnTo>
                <a:lnTo>
                  <a:pt x="3471" y="689"/>
                </a:lnTo>
                <a:lnTo>
                  <a:pt x="3469" y="684"/>
                </a:lnTo>
                <a:lnTo>
                  <a:pt x="3464" y="683"/>
                </a:lnTo>
                <a:lnTo>
                  <a:pt x="3375" y="687"/>
                </a:lnTo>
                <a:lnTo>
                  <a:pt x="3375" y="696"/>
                </a:lnTo>
                <a:lnTo>
                  <a:pt x="3375" y="699"/>
                </a:lnTo>
                <a:lnTo>
                  <a:pt x="3375" y="728"/>
                </a:lnTo>
                <a:lnTo>
                  <a:pt x="3351" y="726"/>
                </a:lnTo>
                <a:lnTo>
                  <a:pt x="3343" y="723"/>
                </a:lnTo>
                <a:lnTo>
                  <a:pt x="3339" y="719"/>
                </a:lnTo>
                <a:lnTo>
                  <a:pt x="3338" y="715"/>
                </a:lnTo>
                <a:lnTo>
                  <a:pt x="3337" y="708"/>
                </a:lnTo>
                <a:lnTo>
                  <a:pt x="3335" y="699"/>
                </a:lnTo>
                <a:lnTo>
                  <a:pt x="3332" y="697"/>
                </a:lnTo>
                <a:lnTo>
                  <a:pt x="3329" y="695"/>
                </a:lnTo>
                <a:lnTo>
                  <a:pt x="3326" y="695"/>
                </a:lnTo>
                <a:lnTo>
                  <a:pt x="3321" y="703"/>
                </a:lnTo>
                <a:lnTo>
                  <a:pt x="3318" y="704"/>
                </a:lnTo>
                <a:lnTo>
                  <a:pt x="3315" y="703"/>
                </a:lnTo>
                <a:lnTo>
                  <a:pt x="3313" y="699"/>
                </a:lnTo>
                <a:lnTo>
                  <a:pt x="3292" y="699"/>
                </a:lnTo>
                <a:lnTo>
                  <a:pt x="3291" y="708"/>
                </a:lnTo>
                <a:lnTo>
                  <a:pt x="3290" y="715"/>
                </a:lnTo>
                <a:lnTo>
                  <a:pt x="3287" y="719"/>
                </a:lnTo>
                <a:lnTo>
                  <a:pt x="3284" y="720"/>
                </a:lnTo>
                <a:lnTo>
                  <a:pt x="3280" y="718"/>
                </a:lnTo>
                <a:lnTo>
                  <a:pt x="3278" y="714"/>
                </a:lnTo>
                <a:lnTo>
                  <a:pt x="3277" y="699"/>
                </a:lnTo>
                <a:lnTo>
                  <a:pt x="3261" y="694"/>
                </a:lnTo>
                <a:lnTo>
                  <a:pt x="3258" y="690"/>
                </a:lnTo>
                <a:lnTo>
                  <a:pt x="3251" y="673"/>
                </a:lnTo>
                <a:lnTo>
                  <a:pt x="3248" y="669"/>
                </a:lnTo>
                <a:lnTo>
                  <a:pt x="3231" y="666"/>
                </a:lnTo>
                <a:lnTo>
                  <a:pt x="3225" y="667"/>
                </a:lnTo>
                <a:lnTo>
                  <a:pt x="3221" y="674"/>
                </a:lnTo>
                <a:lnTo>
                  <a:pt x="3217" y="682"/>
                </a:lnTo>
                <a:lnTo>
                  <a:pt x="3211" y="685"/>
                </a:lnTo>
                <a:lnTo>
                  <a:pt x="3199" y="687"/>
                </a:lnTo>
                <a:lnTo>
                  <a:pt x="3201" y="696"/>
                </a:lnTo>
                <a:lnTo>
                  <a:pt x="3202" y="699"/>
                </a:lnTo>
                <a:lnTo>
                  <a:pt x="3206" y="715"/>
                </a:lnTo>
                <a:lnTo>
                  <a:pt x="3207" y="723"/>
                </a:lnTo>
                <a:lnTo>
                  <a:pt x="3207" y="731"/>
                </a:lnTo>
                <a:lnTo>
                  <a:pt x="3203" y="739"/>
                </a:lnTo>
                <a:lnTo>
                  <a:pt x="3199" y="740"/>
                </a:lnTo>
                <a:lnTo>
                  <a:pt x="3195" y="735"/>
                </a:lnTo>
                <a:lnTo>
                  <a:pt x="3192" y="729"/>
                </a:lnTo>
                <a:lnTo>
                  <a:pt x="3191" y="725"/>
                </a:lnTo>
                <a:lnTo>
                  <a:pt x="3190" y="721"/>
                </a:lnTo>
                <a:lnTo>
                  <a:pt x="3188" y="719"/>
                </a:lnTo>
                <a:lnTo>
                  <a:pt x="3178" y="716"/>
                </a:lnTo>
                <a:lnTo>
                  <a:pt x="3171" y="717"/>
                </a:lnTo>
                <a:lnTo>
                  <a:pt x="3161" y="720"/>
                </a:lnTo>
                <a:lnTo>
                  <a:pt x="3156" y="723"/>
                </a:lnTo>
                <a:lnTo>
                  <a:pt x="3152" y="730"/>
                </a:lnTo>
                <a:lnTo>
                  <a:pt x="3151" y="736"/>
                </a:lnTo>
                <a:lnTo>
                  <a:pt x="3150" y="741"/>
                </a:lnTo>
                <a:lnTo>
                  <a:pt x="3151" y="746"/>
                </a:lnTo>
                <a:lnTo>
                  <a:pt x="3152" y="751"/>
                </a:lnTo>
                <a:lnTo>
                  <a:pt x="3157" y="753"/>
                </a:lnTo>
                <a:lnTo>
                  <a:pt x="3171" y="753"/>
                </a:lnTo>
                <a:lnTo>
                  <a:pt x="3175" y="755"/>
                </a:lnTo>
                <a:lnTo>
                  <a:pt x="3178" y="757"/>
                </a:lnTo>
                <a:lnTo>
                  <a:pt x="3182" y="766"/>
                </a:lnTo>
                <a:lnTo>
                  <a:pt x="3188" y="771"/>
                </a:lnTo>
                <a:lnTo>
                  <a:pt x="3196" y="775"/>
                </a:lnTo>
                <a:lnTo>
                  <a:pt x="3201" y="781"/>
                </a:lnTo>
                <a:lnTo>
                  <a:pt x="3200" y="792"/>
                </a:lnTo>
                <a:lnTo>
                  <a:pt x="3196" y="799"/>
                </a:lnTo>
                <a:lnTo>
                  <a:pt x="3190" y="807"/>
                </a:lnTo>
                <a:lnTo>
                  <a:pt x="3185" y="815"/>
                </a:lnTo>
                <a:lnTo>
                  <a:pt x="3182" y="827"/>
                </a:lnTo>
                <a:lnTo>
                  <a:pt x="3180" y="832"/>
                </a:lnTo>
                <a:lnTo>
                  <a:pt x="3172" y="833"/>
                </a:lnTo>
                <a:lnTo>
                  <a:pt x="3168" y="836"/>
                </a:lnTo>
                <a:lnTo>
                  <a:pt x="3167" y="842"/>
                </a:lnTo>
                <a:lnTo>
                  <a:pt x="3167" y="848"/>
                </a:lnTo>
                <a:lnTo>
                  <a:pt x="3167" y="854"/>
                </a:lnTo>
                <a:lnTo>
                  <a:pt x="3166" y="859"/>
                </a:lnTo>
                <a:lnTo>
                  <a:pt x="3159" y="868"/>
                </a:lnTo>
                <a:lnTo>
                  <a:pt x="3136" y="858"/>
                </a:lnTo>
                <a:lnTo>
                  <a:pt x="3131" y="869"/>
                </a:lnTo>
                <a:lnTo>
                  <a:pt x="3137" y="879"/>
                </a:lnTo>
                <a:lnTo>
                  <a:pt x="3167" y="881"/>
                </a:lnTo>
                <a:lnTo>
                  <a:pt x="3178" y="885"/>
                </a:lnTo>
                <a:lnTo>
                  <a:pt x="3180" y="889"/>
                </a:lnTo>
                <a:lnTo>
                  <a:pt x="3182" y="896"/>
                </a:lnTo>
                <a:lnTo>
                  <a:pt x="3183" y="899"/>
                </a:lnTo>
                <a:lnTo>
                  <a:pt x="3188" y="903"/>
                </a:lnTo>
                <a:lnTo>
                  <a:pt x="3218" y="912"/>
                </a:lnTo>
                <a:lnTo>
                  <a:pt x="3226" y="911"/>
                </a:lnTo>
                <a:lnTo>
                  <a:pt x="3236" y="893"/>
                </a:lnTo>
                <a:lnTo>
                  <a:pt x="3242" y="890"/>
                </a:lnTo>
                <a:lnTo>
                  <a:pt x="3266" y="890"/>
                </a:lnTo>
                <a:lnTo>
                  <a:pt x="3269" y="892"/>
                </a:lnTo>
                <a:lnTo>
                  <a:pt x="3272" y="899"/>
                </a:lnTo>
                <a:lnTo>
                  <a:pt x="3278" y="929"/>
                </a:lnTo>
                <a:lnTo>
                  <a:pt x="3269" y="936"/>
                </a:lnTo>
                <a:lnTo>
                  <a:pt x="3263" y="942"/>
                </a:lnTo>
                <a:lnTo>
                  <a:pt x="3252" y="957"/>
                </a:lnTo>
                <a:lnTo>
                  <a:pt x="3247" y="962"/>
                </a:lnTo>
                <a:lnTo>
                  <a:pt x="3240" y="962"/>
                </a:lnTo>
                <a:lnTo>
                  <a:pt x="3234" y="956"/>
                </a:lnTo>
                <a:lnTo>
                  <a:pt x="3229" y="946"/>
                </a:lnTo>
                <a:lnTo>
                  <a:pt x="3224" y="936"/>
                </a:lnTo>
                <a:lnTo>
                  <a:pt x="3220" y="931"/>
                </a:lnTo>
                <a:lnTo>
                  <a:pt x="3214" y="929"/>
                </a:lnTo>
                <a:lnTo>
                  <a:pt x="3208" y="931"/>
                </a:lnTo>
                <a:lnTo>
                  <a:pt x="3204" y="936"/>
                </a:lnTo>
                <a:lnTo>
                  <a:pt x="3204" y="950"/>
                </a:lnTo>
                <a:lnTo>
                  <a:pt x="3203" y="956"/>
                </a:lnTo>
                <a:lnTo>
                  <a:pt x="3201" y="962"/>
                </a:lnTo>
                <a:lnTo>
                  <a:pt x="3191" y="981"/>
                </a:lnTo>
                <a:lnTo>
                  <a:pt x="3187" y="992"/>
                </a:lnTo>
                <a:lnTo>
                  <a:pt x="3186" y="1004"/>
                </a:lnTo>
                <a:lnTo>
                  <a:pt x="3188" y="1015"/>
                </a:lnTo>
                <a:lnTo>
                  <a:pt x="3192" y="1027"/>
                </a:lnTo>
                <a:lnTo>
                  <a:pt x="3201" y="1037"/>
                </a:lnTo>
                <a:lnTo>
                  <a:pt x="3211" y="1040"/>
                </a:lnTo>
                <a:lnTo>
                  <a:pt x="3232" y="1040"/>
                </a:lnTo>
                <a:lnTo>
                  <a:pt x="3240" y="1044"/>
                </a:lnTo>
                <a:lnTo>
                  <a:pt x="3261" y="1066"/>
                </a:lnTo>
                <a:lnTo>
                  <a:pt x="3269" y="1069"/>
                </a:lnTo>
                <a:lnTo>
                  <a:pt x="3276" y="1068"/>
                </a:lnTo>
                <a:lnTo>
                  <a:pt x="3297" y="1053"/>
                </a:lnTo>
                <a:lnTo>
                  <a:pt x="3301" y="1055"/>
                </a:lnTo>
                <a:lnTo>
                  <a:pt x="3310" y="1071"/>
                </a:lnTo>
                <a:lnTo>
                  <a:pt x="3323" y="1087"/>
                </a:lnTo>
                <a:lnTo>
                  <a:pt x="3339" y="1096"/>
                </a:lnTo>
                <a:lnTo>
                  <a:pt x="3386" y="1108"/>
                </a:lnTo>
                <a:lnTo>
                  <a:pt x="3393" y="1113"/>
                </a:lnTo>
                <a:lnTo>
                  <a:pt x="3398" y="1125"/>
                </a:lnTo>
                <a:lnTo>
                  <a:pt x="3400" y="1136"/>
                </a:lnTo>
                <a:lnTo>
                  <a:pt x="3399" y="1147"/>
                </a:lnTo>
                <a:lnTo>
                  <a:pt x="3395" y="1170"/>
                </a:lnTo>
                <a:lnTo>
                  <a:pt x="3390" y="1180"/>
                </a:lnTo>
                <a:lnTo>
                  <a:pt x="3382" y="1188"/>
                </a:lnTo>
                <a:lnTo>
                  <a:pt x="3366" y="1196"/>
                </a:lnTo>
                <a:lnTo>
                  <a:pt x="3358" y="1195"/>
                </a:lnTo>
                <a:lnTo>
                  <a:pt x="3343" y="1180"/>
                </a:lnTo>
                <a:lnTo>
                  <a:pt x="3335" y="1176"/>
                </a:lnTo>
                <a:lnTo>
                  <a:pt x="3313" y="1180"/>
                </a:lnTo>
                <a:lnTo>
                  <a:pt x="3304" y="1178"/>
                </a:lnTo>
                <a:lnTo>
                  <a:pt x="3300" y="1180"/>
                </a:lnTo>
                <a:lnTo>
                  <a:pt x="3295" y="1185"/>
                </a:lnTo>
                <a:lnTo>
                  <a:pt x="3289" y="1190"/>
                </a:lnTo>
                <a:lnTo>
                  <a:pt x="3282" y="1187"/>
                </a:lnTo>
                <a:lnTo>
                  <a:pt x="3269" y="1170"/>
                </a:lnTo>
                <a:lnTo>
                  <a:pt x="3261" y="1161"/>
                </a:lnTo>
                <a:lnTo>
                  <a:pt x="3255" y="1156"/>
                </a:lnTo>
                <a:lnTo>
                  <a:pt x="3249" y="1158"/>
                </a:lnTo>
                <a:lnTo>
                  <a:pt x="3239" y="1170"/>
                </a:lnTo>
                <a:lnTo>
                  <a:pt x="3233" y="1173"/>
                </a:lnTo>
                <a:lnTo>
                  <a:pt x="3226" y="1174"/>
                </a:lnTo>
                <a:lnTo>
                  <a:pt x="3220" y="1173"/>
                </a:lnTo>
                <a:lnTo>
                  <a:pt x="3213" y="1170"/>
                </a:lnTo>
                <a:lnTo>
                  <a:pt x="3206" y="1163"/>
                </a:lnTo>
                <a:lnTo>
                  <a:pt x="3199" y="1160"/>
                </a:lnTo>
                <a:lnTo>
                  <a:pt x="3191" y="1162"/>
                </a:lnTo>
                <a:lnTo>
                  <a:pt x="3184" y="1170"/>
                </a:lnTo>
                <a:lnTo>
                  <a:pt x="3176" y="1176"/>
                </a:lnTo>
                <a:lnTo>
                  <a:pt x="3168" y="1179"/>
                </a:lnTo>
                <a:lnTo>
                  <a:pt x="3152" y="1179"/>
                </a:lnTo>
                <a:lnTo>
                  <a:pt x="3151" y="1180"/>
                </a:lnTo>
                <a:lnTo>
                  <a:pt x="3152" y="1180"/>
                </a:lnTo>
                <a:lnTo>
                  <a:pt x="3170" y="1202"/>
                </a:lnTo>
                <a:lnTo>
                  <a:pt x="3132" y="1247"/>
                </a:lnTo>
                <a:lnTo>
                  <a:pt x="3128" y="1253"/>
                </a:lnTo>
                <a:lnTo>
                  <a:pt x="3123" y="1266"/>
                </a:lnTo>
                <a:lnTo>
                  <a:pt x="3120" y="1272"/>
                </a:lnTo>
                <a:lnTo>
                  <a:pt x="3111" y="1278"/>
                </a:lnTo>
                <a:lnTo>
                  <a:pt x="3100" y="1282"/>
                </a:lnTo>
                <a:lnTo>
                  <a:pt x="3091" y="1289"/>
                </a:lnTo>
                <a:lnTo>
                  <a:pt x="3086" y="1308"/>
                </a:lnTo>
                <a:lnTo>
                  <a:pt x="3086" y="1313"/>
                </a:lnTo>
                <a:lnTo>
                  <a:pt x="3086" y="1318"/>
                </a:lnTo>
                <a:lnTo>
                  <a:pt x="3087" y="1322"/>
                </a:lnTo>
                <a:lnTo>
                  <a:pt x="3089" y="1325"/>
                </a:lnTo>
                <a:lnTo>
                  <a:pt x="3092" y="1327"/>
                </a:lnTo>
                <a:lnTo>
                  <a:pt x="3093" y="1330"/>
                </a:lnTo>
                <a:lnTo>
                  <a:pt x="3093" y="1333"/>
                </a:lnTo>
                <a:lnTo>
                  <a:pt x="3094" y="1336"/>
                </a:lnTo>
                <a:lnTo>
                  <a:pt x="3097" y="1339"/>
                </a:lnTo>
                <a:lnTo>
                  <a:pt x="3101" y="1340"/>
                </a:lnTo>
                <a:lnTo>
                  <a:pt x="3112" y="1338"/>
                </a:lnTo>
                <a:lnTo>
                  <a:pt x="3114" y="1339"/>
                </a:lnTo>
                <a:lnTo>
                  <a:pt x="3115" y="1341"/>
                </a:lnTo>
                <a:lnTo>
                  <a:pt x="3116" y="1349"/>
                </a:lnTo>
                <a:lnTo>
                  <a:pt x="3117" y="1358"/>
                </a:lnTo>
                <a:lnTo>
                  <a:pt x="3116" y="1380"/>
                </a:lnTo>
                <a:lnTo>
                  <a:pt x="3117" y="1387"/>
                </a:lnTo>
                <a:lnTo>
                  <a:pt x="3120" y="1392"/>
                </a:lnTo>
                <a:lnTo>
                  <a:pt x="3140" y="1400"/>
                </a:lnTo>
                <a:lnTo>
                  <a:pt x="3143" y="1403"/>
                </a:lnTo>
                <a:lnTo>
                  <a:pt x="3145" y="1407"/>
                </a:lnTo>
                <a:lnTo>
                  <a:pt x="3146" y="1415"/>
                </a:lnTo>
                <a:lnTo>
                  <a:pt x="3148" y="1434"/>
                </a:lnTo>
                <a:lnTo>
                  <a:pt x="3149" y="1442"/>
                </a:lnTo>
                <a:lnTo>
                  <a:pt x="3152" y="1449"/>
                </a:lnTo>
                <a:lnTo>
                  <a:pt x="3166" y="1473"/>
                </a:lnTo>
                <a:lnTo>
                  <a:pt x="3159" y="1482"/>
                </a:lnTo>
                <a:lnTo>
                  <a:pt x="3150" y="1489"/>
                </a:lnTo>
                <a:lnTo>
                  <a:pt x="3146" y="1494"/>
                </a:lnTo>
                <a:lnTo>
                  <a:pt x="3135" y="1510"/>
                </a:lnTo>
                <a:lnTo>
                  <a:pt x="3130" y="1514"/>
                </a:lnTo>
                <a:lnTo>
                  <a:pt x="3109" y="1525"/>
                </a:lnTo>
                <a:lnTo>
                  <a:pt x="3106" y="1530"/>
                </a:lnTo>
                <a:lnTo>
                  <a:pt x="3097" y="1549"/>
                </a:lnTo>
                <a:lnTo>
                  <a:pt x="3086" y="1560"/>
                </a:lnTo>
                <a:lnTo>
                  <a:pt x="3074" y="1561"/>
                </a:lnTo>
                <a:lnTo>
                  <a:pt x="3062" y="1558"/>
                </a:lnTo>
                <a:lnTo>
                  <a:pt x="3050" y="1557"/>
                </a:lnTo>
                <a:lnTo>
                  <a:pt x="3032" y="1567"/>
                </a:lnTo>
                <a:lnTo>
                  <a:pt x="3015" y="1585"/>
                </a:lnTo>
                <a:lnTo>
                  <a:pt x="2984" y="1629"/>
                </a:lnTo>
                <a:lnTo>
                  <a:pt x="2946" y="1629"/>
                </a:lnTo>
                <a:lnTo>
                  <a:pt x="2940" y="1629"/>
                </a:lnTo>
                <a:lnTo>
                  <a:pt x="2937" y="1640"/>
                </a:lnTo>
                <a:lnTo>
                  <a:pt x="2937" y="1648"/>
                </a:lnTo>
                <a:lnTo>
                  <a:pt x="2938" y="1655"/>
                </a:lnTo>
                <a:lnTo>
                  <a:pt x="2948" y="1685"/>
                </a:lnTo>
                <a:lnTo>
                  <a:pt x="2953" y="1690"/>
                </a:lnTo>
                <a:lnTo>
                  <a:pt x="2960" y="1692"/>
                </a:lnTo>
                <a:lnTo>
                  <a:pt x="2965" y="1688"/>
                </a:lnTo>
                <a:lnTo>
                  <a:pt x="2967" y="1681"/>
                </a:lnTo>
                <a:lnTo>
                  <a:pt x="2970" y="1677"/>
                </a:lnTo>
                <a:lnTo>
                  <a:pt x="2977" y="1680"/>
                </a:lnTo>
                <a:lnTo>
                  <a:pt x="2999" y="1702"/>
                </a:lnTo>
                <a:lnTo>
                  <a:pt x="3038" y="1714"/>
                </a:lnTo>
                <a:lnTo>
                  <a:pt x="3044" y="1724"/>
                </a:lnTo>
                <a:lnTo>
                  <a:pt x="3043" y="1727"/>
                </a:lnTo>
                <a:lnTo>
                  <a:pt x="3041" y="1731"/>
                </a:lnTo>
                <a:lnTo>
                  <a:pt x="3036" y="1735"/>
                </a:lnTo>
                <a:lnTo>
                  <a:pt x="3035" y="1738"/>
                </a:lnTo>
                <a:lnTo>
                  <a:pt x="3036" y="1746"/>
                </a:lnTo>
                <a:lnTo>
                  <a:pt x="3035" y="1749"/>
                </a:lnTo>
                <a:lnTo>
                  <a:pt x="3031" y="1753"/>
                </a:lnTo>
                <a:lnTo>
                  <a:pt x="3020" y="1760"/>
                </a:lnTo>
                <a:lnTo>
                  <a:pt x="3017" y="1766"/>
                </a:lnTo>
                <a:lnTo>
                  <a:pt x="3017" y="1775"/>
                </a:lnTo>
                <a:lnTo>
                  <a:pt x="3021" y="1779"/>
                </a:lnTo>
                <a:lnTo>
                  <a:pt x="3045" y="1784"/>
                </a:lnTo>
                <a:lnTo>
                  <a:pt x="3047" y="1786"/>
                </a:lnTo>
                <a:lnTo>
                  <a:pt x="3048" y="1791"/>
                </a:lnTo>
                <a:lnTo>
                  <a:pt x="3048" y="1795"/>
                </a:lnTo>
                <a:lnTo>
                  <a:pt x="3050" y="1798"/>
                </a:lnTo>
                <a:lnTo>
                  <a:pt x="3052" y="1799"/>
                </a:lnTo>
                <a:lnTo>
                  <a:pt x="3140" y="1802"/>
                </a:lnTo>
                <a:lnTo>
                  <a:pt x="3143" y="1802"/>
                </a:lnTo>
                <a:lnTo>
                  <a:pt x="3143" y="1808"/>
                </a:lnTo>
                <a:lnTo>
                  <a:pt x="3143" y="1823"/>
                </a:lnTo>
                <a:lnTo>
                  <a:pt x="3143" y="1826"/>
                </a:lnTo>
                <a:lnTo>
                  <a:pt x="3145" y="1832"/>
                </a:lnTo>
                <a:lnTo>
                  <a:pt x="3148" y="1841"/>
                </a:lnTo>
                <a:lnTo>
                  <a:pt x="3151" y="1845"/>
                </a:lnTo>
                <a:lnTo>
                  <a:pt x="3158" y="1852"/>
                </a:lnTo>
                <a:lnTo>
                  <a:pt x="3159" y="1854"/>
                </a:lnTo>
                <a:lnTo>
                  <a:pt x="3160" y="1856"/>
                </a:lnTo>
                <a:lnTo>
                  <a:pt x="3161" y="1857"/>
                </a:lnTo>
                <a:lnTo>
                  <a:pt x="3162" y="1859"/>
                </a:lnTo>
                <a:lnTo>
                  <a:pt x="3163" y="1860"/>
                </a:lnTo>
                <a:lnTo>
                  <a:pt x="3165" y="1861"/>
                </a:lnTo>
                <a:lnTo>
                  <a:pt x="3167" y="1862"/>
                </a:lnTo>
                <a:lnTo>
                  <a:pt x="3175" y="1861"/>
                </a:lnTo>
                <a:lnTo>
                  <a:pt x="3179" y="1862"/>
                </a:lnTo>
                <a:lnTo>
                  <a:pt x="3188" y="1866"/>
                </a:lnTo>
                <a:lnTo>
                  <a:pt x="3193" y="1867"/>
                </a:lnTo>
                <a:lnTo>
                  <a:pt x="3208" y="1865"/>
                </a:lnTo>
                <a:lnTo>
                  <a:pt x="3213" y="1867"/>
                </a:lnTo>
                <a:lnTo>
                  <a:pt x="3221" y="1872"/>
                </a:lnTo>
                <a:lnTo>
                  <a:pt x="3223" y="1873"/>
                </a:lnTo>
                <a:lnTo>
                  <a:pt x="3226" y="1873"/>
                </a:lnTo>
                <a:lnTo>
                  <a:pt x="3231" y="1871"/>
                </a:lnTo>
                <a:lnTo>
                  <a:pt x="3234" y="1870"/>
                </a:lnTo>
                <a:lnTo>
                  <a:pt x="3243" y="1875"/>
                </a:lnTo>
                <a:lnTo>
                  <a:pt x="3252" y="1883"/>
                </a:lnTo>
                <a:lnTo>
                  <a:pt x="3260" y="1885"/>
                </a:lnTo>
                <a:lnTo>
                  <a:pt x="3261" y="1888"/>
                </a:lnTo>
                <a:lnTo>
                  <a:pt x="3266" y="1897"/>
                </a:lnTo>
                <a:lnTo>
                  <a:pt x="3274" y="1931"/>
                </a:lnTo>
                <a:lnTo>
                  <a:pt x="3279" y="1944"/>
                </a:lnTo>
                <a:lnTo>
                  <a:pt x="3286" y="1952"/>
                </a:lnTo>
                <a:lnTo>
                  <a:pt x="3298" y="1958"/>
                </a:lnTo>
                <a:lnTo>
                  <a:pt x="3301" y="1960"/>
                </a:lnTo>
                <a:lnTo>
                  <a:pt x="3290" y="1965"/>
                </a:lnTo>
                <a:lnTo>
                  <a:pt x="3280" y="1971"/>
                </a:lnTo>
                <a:lnTo>
                  <a:pt x="3273" y="1984"/>
                </a:lnTo>
                <a:lnTo>
                  <a:pt x="3269" y="2005"/>
                </a:lnTo>
                <a:lnTo>
                  <a:pt x="3258" y="2079"/>
                </a:lnTo>
                <a:lnTo>
                  <a:pt x="3256" y="2091"/>
                </a:lnTo>
                <a:lnTo>
                  <a:pt x="3253" y="2131"/>
                </a:lnTo>
                <a:lnTo>
                  <a:pt x="3250" y="2150"/>
                </a:lnTo>
                <a:lnTo>
                  <a:pt x="3245" y="2163"/>
                </a:lnTo>
                <a:lnTo>
                  <a:pt x="3238" y="2172"/>
                </a:lnTo>
                <a:lnTo>
                  <a:pt x="3178" y="2199"/>
                </a:lnTo>
                <a:lnTo>
                  <a:pt x="3118" y="2225"/>
                </a:lnTo>
                <a:lnTo>
                  <a:pt x="3096" y="2230"/>
                </a:lnTo>
                <a:lnTo>
                  <a:pt x="3005" y="2215"/>
                </a:lnTo>
                <a:lnTo>
                  <a:pt x="2993" y="2208"/>
                </a:lnTo>
                <a:lnTo>
                  <a:pt x="2985" y="2200"/>
                </a:lnTo>
                <a:lnTo>
                  <a:pt x="2978" y="2190"/>
                </a:lnTo>
                <a:lnTo>
                  <a:pt x="2973" y="2177"/>
                </a:lnTo>
                <a:lnTo>
                  <a:pt x="2973" y="2161"/>
                </a:lnTo>
                <a:lnTo>
                  <a:pt x="2969" y="2145"/>
                </a:lnTo>
                <a:lnTo>
                  <a:pt x="2958" y="2139"/>
                </a:lnTo>
                <a:lnTo>
                  <a:pt x="2944" y="2140"/>
                </a:lnTo>
                <a:lnTo>
                  <a:pt x="2935" y="2145"/>
                </a:lnTo>
                <a:lnTo>
                  <a:pt x="2933" y="2148"/>
                </a:lnTo>
                <a:lnTo>
                  <a:pt x="2932" y="2151"/>
                </a:lnTo>
                <a:lnTo>
                  <a:pt x="2922" y="2181"/>
                </a:lnTo>
                <a:lnTo>
                  <a:pt x="2921" y="2188"/>
                </a:lnTo>
                <a:lnTo>
                  <a:pt x="2921" y="2197"/>
                </a:lnTo>
                <a:lnTo>
                  <a:pt x="2922" y="2213"/>
                </a:lnTo>
                <a:lnTo>
                  <a:pt x="2921" y="2220"/>
                </a:lnTo>
                <a:lnTo>
                  <a:pt x="2919" y="2226"/>
                </a:lnTo>
                <a:lnTo>
                  <a:pt x="2912" y="2237"/>
                </a:lnTo>
                <a:lnTo>
                  <a:pt x="2909" y="2243"/>
                </a:lnTo>
                <a:lnTo>
                  <a:pt x="2900" y="2269"/>
                </a:lnTo>
                <a:lnTo>
                  <a:pt x="2891" y="2282"/>
                </a:lnTo>
                <a:lnTo>
                  <a:pt x="2880" y="2285"/>
                </a:lnTo>
                <a:lnTo>
                  <a:pt x="2868" y="2284"/>
                </a:lnTo>
                <a:lnTo>
                  <a:pt x="2857" y="2286"/>
                </a:lnTo>
                <a:lnTo>
                  <a:pt x="2850" y="2294"/>
                </a:lnTo>
                <a:lnTo>
                  <a:pt x="2843" y="2304"/>
                </a:lnTo>
                <a:lnTo>
                  <a:pt x="2836" y="2308"/>
                </a:lnTo>
                <a:lnTo>
                  <a:pt x="2824" y="2293"/>
                </a:lnTo>
                <a:lnTo>
                  <a:pt x="2820" y="2287"/>
                </a:lnTo>
                <a:lnTo>
                  <a:pt x="2820" y="2280"/>
                </a:lnTo>
                <a:lnTo>
                  <a:pt x="2826" y="2274"/>
                </a:lnTo>
                <a:lnTo>
                  <a:pt x="2839" y="2276"/>
                </a:lnTo>
                <a:lnTo>
                  <a:pt x="2844" y="2273"/>
                </a:lnTo>
                <a:lnTo>
                  <a:pt x="2845" y="2262"/>
                </a:lnTo>
                <a:lnTo>
                  <a:pt x="2842" y="2259"/>
                </a:lnTo>
                <a:lnTo>
                  <a:pt x="2831" y="2253"/>
                </a:lnTo>
                <a:lnTo>
                  <a:pt x="2826" y="2246"/>
                </a:lnTo>
                <a:lnTo>
                  <a:pt x="2817" y="2239"/>
                </a:lnTo>
                <a:lnTo>
                  <a:pt x="2806" y="2240"/>
                </a:lnTo>
                <a:lnTo>
                  <a:pt x="2785" y="2246"/>
                </a:lnTo>
                <a:lnTo>
                  <a:pt x="2782" y="2246"/>
                </a:lnTo>
                <a:lnTo>
                  <a:pt x="2779" y="2244"/>
                </a:lnTo>
                <a:lnTo>
                  <a:pt x="2776" y="2240"/>
                </a:lnTo>
                <a:lnTo>
                  <a:pt x="2774" y="2233"/>
                </a:lnTo>
                <a:lnTo>
                  <a:pt x="2770" y="2227"/>
                </a:lnTo>
                <a:lnTo>
                  <a:pt x="2765" y="2225"/>
                </a:lnTo>
                <a:lnTo>
                  <a:pt x="2706" y="2218"/>
                </a:lnTo>
                <a:lnTo>
                  <a:pt x="2698" y="2214"/>
                </a:lnTo>
                <a:lnTo>
                  <a:pt x="2681" y="2197"/>
                </a:lnTo>
                <a:lnTo>
                  <a:pt x="2677" y="2192"/>
                </a:lnTo>
                <a:lnTo>
                  <a:pt x="2676" y="2187"/>
                </a:lnTo>
                <a:lnTo>
                  <a:pt x="2672" y="2172"/>
                </a:lnTo>
                <a:lnTo>
                  <a:pt x="2668" y="2167"/>
                </a:lnTo>
                <a:lnTo>
                  <a:pt x="2661" y="2167"/>
                </a:lnTo>
                <a:lnTo>
                  <a:pt x="2655" y="2170"/>
                </a:lnTo>
                <a:lnTo>
                  <a:pt x="2649" y="2169"/>
                </a:lnTo>
                <a:lnTo>
                  <a:pt x="2645" y="2164"/>
                </a:lnTo>
                <a:lnTo>
                  <a:pt x="2645" y="2158"/>
                </a:lnTo>
                <a:lnTo>
                  <a:pt x="2647" y="2141"/>
                </a:lnTo>
                <a:lnTo>
                  <a:pt x="2644" y="2136"/>
                </a:lnTo>
                <a:lnTo>
                  <a:pt x="2633" y="2137"/>
                </a:lnTo>
                <a:lnTo>
                  <a:pt x="2629" y="2136"/>
                </a:lnTo>
                <a:lnTo>
                  <a:pt x="2627" y="2131"/>
                </a:lnTo>
                <a:lnTo>
                  <a:pt x="2625" y="2123"/>
                </a:lnTo>
                <a:lnTo>
                  <a:pt x="2624" y="2115"/>
                </a:lnTo>
                <a:lnTo>
                  <a:pt x="2625" y="2109"/>
                </a:lnTo>
                <a:lnTo>
                  <a:pt x="2629" y="2104"/>
                </a:lnTo>
                <a:lnTo>
                  <a:pt x="2632" y="2099"/>
                </a:lnTo>
                <a:lnTo>
                  <a:pt x="2634" y="2092"/>
                </a:lnTo>
                <a:lnTo>
                  <a:pt x="2636" y="2084"/>
                </a:lnTo>
                <a:lnTo>
                  <a:pt x="2634" y="2065"/>
                </a:lnTo>
                <a:lnTo>
                  <a:pt x="2627" y="2054"/>
                </a:lnTo>
                <a:lnTo>
                  <a:pt x="2618" y="2048"/>
                </a:lnTo>
                <a:lnTo>
                  <a:pt x="2591" y="2047"/>
                </a:lnTo>
                <a:lnTo>
                  <a:pt x="2587" y="2044"/>
                </a:lnTo>
                <a:lnTo>
                  <a:pt x="2585" y="2039"/>
                </a:lnTo>
                <a:lnTo>
                  <a:pt x="2585" y="2033"/>
                </a:lnTo>
                <a:lnTo>
                  <a:pt x="2584" y="2027"/>
                </a:lnTo>
                <a:lnTo>
                  <a:pt x="2582" y="2022"/>
                </a:lnTo>
                <a:lnTo>
                  <a:pt x="2575" y="2012"/>
                </a:lnTo>
                <a:lnTo>
                  <a:pt x="2572" y="2009"/>
                </a:lnTo>
                <a:lnTo>
                  <a:pt x="2563" y="2016"/>
                </a:lnTo>
                <a:lnTo>
                  <a:pt x="2558" y="2017"/>
                </a:lnTo>
                <a:lnTo>
                  <a:pt x="2553" y="2021"/>
                </a:lnTo>
                <a:lnTo>
                  <a:pt x="2551" y="2029"/>
                </a:lnTo>
                <a:lnTo>
                  <a:pt x="2549" y="2038"/>
                </a:lnTo>
                <a:lnTo>
                  <a:pt x="2546" y="2046"/>
                </a:lnTo>
                <a:lnTo>
                  <a:pt x="2541" y="2051"/>
                </a:lnTo>
                <a:lnTo>
                  <a:pt x="2535" y="2051"/>
                </a:lnTo>
                <a:lnTo>
                  <a:pt x="2529" y="2047"/>
                </a:lnTo>
                <a:lnTo>
                  <a:pt x="2525" y="2042"/>
                </a:lnTo>
                <a:lnTo>
                  <a:pt x="2524" y="2040"/>
                </a:lnTo>
                <a:lnTo>
                  <a:pt x="2524" y="2038"/>
                </a:lnTo>
                <a:lnTo>
                  <a:pt x="2524" y="2035"/>
                </a:lnTo>
                <a:lnTo>
                  <a:pt x="2523" y="2033"/>
                </a:lnTo>
                <a:lnTo>
                  <a:pt x="2522" y="2032"/>
                </a:lnTo>
                <a:lnTo>
                  <a:pt x="2505" y="2036"/>
                </a:lnTo>
                <a:lnTo>
                  <a:pt x="2502" y="2037"/>
                </a:lnTo>
                <a:lnTo>
                  <a:pt x="2496" y="2041"/>
                </a:lnTo>
                <a:lnTo>
                  <a:pt x="2494" y="2040"/>
                </a:lnTo>
                <a:lnTo>
                  <a:pt x="2491" y="2034"/>
                </a:lnTo>
                <a:lnTo>
                  <a:pt x="2489" y="2031"/>
                </a:lnTo>
                <a:lnTo>
                  <a:pt x="2486" y="2030"/>
                </a:lnTo>
                <a:lnTo>
                  <a:pt x="2474" y="2030"/>
                </a:lnTo>
                <a:lnTo>
                  <a:pt x="2470" y="2028"/>
                </a:lnTo>
                <a:lnTo>
                  <a:pt x="2460" y="2021"/>
                </a:lnTo>
                <a:lnTo>
                  <a:pt x="2454" y="2022"/>
                </a:lnTo>
                <a:lnTo>
                  <a:pt x="2451" y="2032"/>
                </a:lnTo>
                <a:lnTo>
                  <a:pt x="2447" y="2043"/>
                </a:lnTo>
                <a:lnTo>
                  <a:pt x="2446" y="2059"/>
                </a:lnTo>
                <a:lnTo>
                  <a:pt x="2448" y="2088"/>
                </a:lnTo>
                <a:lnTo>
                  <a:pt x="2448" y="2103"/>
                </a:lnTo>
                <a:lnTo>
                  <a:pt x="2444" y="2116"/>
                </a:lnTo>
                <a:lnTo>
                  <a:pt x="2437" y="2121"/>
                </a:lnTo>
                <a:lnTo>
                  <a:pt x="2417" y="2113"/>
                </a:lnTo>
                <a:lnTo>
                  <a:pt x="2408" y="2112"/>
                </a:lnTo>
                <a:lnTo>
                  <a:pt x="2403" y="2116"/>
                </a:lnTo>
                <a:lnTo>
                  <a:pt x="2401" y="2122"/>
                </a:lnTo>
                <a:lnTo>
                  <a:pt x="2398" y="2128"/>
                </a:lnTo>
                <a:lnTo>
                  <a:pt x="2394" y="2135"/>
                </a:lnTo>
                <a:lnTo>
                  <a:pt x="2389" y="2139"/>
                </a:lnTo>
                <a:lnTo>
                  <a:pt x="2384" y="2139"/>
                </a:lnTo>
                <a:lnTo>
                  <a:pt x="2378" y="2137"/>
                </a:lnTo>
                <a:lnTo>
                  <a:pt x="2364" y="2126"/>
                </a:lnTo>
                <a:lnTo>
                  <a:pt x="2360" y="2121"/>
                </a:lnTo>
                <a:lnTo>
                  <a:pt x="2357" y="2114"/>
                </a:lnTo>
                <a:lnTo>
                  <a:pt x="2355" y="2107"/>
                </a:lnTo>
                <a:lnTo>
                  <a:pt x="2352" y="2091"/>
                </a:lnTo>
                <a:lnTo>
                  <a:pt x="2350" y="2084"/>
                </a:lnTo>
                <a:lnTo>
                  <a:pt x="2347" y="2077"/>
                </a:lnTo>
                <a:lnTo>
                  <a:pt x="2343" y="2073"/>
                </a:lnTo>
                <a:lnTo>
                  <a:pt x="2339" y="2072"/>
                </a:lnTo>
                <a:lnTo>
                  <a:pt x="2334" y="2071"/>
                </a:lnTo>
                <a:lnTo>
                  <a:pt x="2330" y="2068"/>
                </a:lnTo>
                <a:lnTo>
                  <a:pt x="2329" y="2060"/>
                </a:lnTo>
                <a:lnTo>
                  <a:pt x="2327" y="2043"/>
                </a:lnTo>
                <a:lnTo>
                  <a:pt x="2324" y="2034"/>
                </a:lnTo>
                <a:lnTo>
                  <a:pt x="2321" y="2031"/>
                </a:lnTo>
                <a:lnTo>
                  <a:pt x="2317" y="2033"/>
                </a:lnTo>
                <a:lnTo>
                  <a:pt x="2303" y="2044"/>
                </a:lnTo>
                <a:lnTo>
                  <a:pt x="2293" y="2048"/>
                </a:lnTo>
                <a:lnTo>
                  <a:pt x="2275" y="2045"/>
                </a:lnTo>
                <a:lnTo>
                  <a:pt x="2269" y="2047"/>
                </a:lnTo>
                <a:lnTo>
                  <a:pt x="2264" y="2051"/>
                </a:lnTo>
                <a:lnTo>
                  <a:pt x="2258" y="2053"/>
                </a:lnTo>
                <a:lnTo>
                  <a:pt x="2252" y="2053"/>
                </a:lnTo>
                <a:lnTo>
                  <a:pt x="2247" y="2050"/>
                </a:lnTo>
                <a:lnTo>
                  <a:pt x="2239" y="2042"/>
                </a:lnTo>
                <a:lnTo>
                  <a:pt x="2235" y="2040"/>
                </a:lnTo>
                <a:lnTo>
                  <a:pt x="2230" y="2041"/>
                </a:lnTo>
                <a:lnTo>
                  <a:pt x="2226" y="2043"/>
                </a:lnTo>
                <a:lnTo>
                  <a:pt x="2221" y="2048"/>
                </a:lnTo>
                <a:lnTo>
                  <a:pt x="2218" y="2054"/>
                </a:lnTo>
                <a:lnTo>
                  <a:pt x="2218" y="2062"/>
                </a:lnTo>
                <a:lnTo>
                  <a:pt x="2223" y="2077"/>
                </a:lnTo>
                <a:lnTo>
                  <a:pt x="2224" y="2084"/>
                </a:lnTo>
                <a:lnTo>
                  <a:pt x="2224" y="2089"/>
                </a:lnTo>
                <a:lnTo>
                  <a:pt x="2220" y="2089"/>
                </a:lnTo>
                <a:lnTo>
                  <a:pt x="2204" y="2085"/>
                </a:lnTo>
                <a:lnTo>
                  <a:pt x="2200" y="2083"/>
                </a:lnTo>
                <a:lnTo>
                  <a:pt x="2180" y="2046"/>
                </a:lnTo>
                <a:lnTo>
                  <a:pt x="2174" y="2043"/>
                </a:lnTo>
                <a:lnTo>
                  <a:pt x="2167" y="2051"/>
                </a:lnTo>
                <a:lnTo>
                  <a:pt x="2164" y="2056"/>
                </a:lnTo>
                <a:lnTo>
                  <a:pt x="2162" y="2061"/>
                </a:lnTo>
                <a:lnTo>
                  <a:pt x="2161" y="2067"/>
                </a:lnTo>
                <a:lnTo>
                  <a:pt x="2164" y="2080"/>
                </a:lnTo>
                <a:lnTo>
                  <a:pt x="2164" y="2086"/>
                </a:lnTo>
                <a:lnTo>
                  <a:pt x="2161" y="2092"/>
                </a:lnTo>
                <a:lnTo>
                  <a:pt x="2149" y="2094"/>
                </a:lnTo>
                <a:lnTo>
                  <a:pt x="2146" y="2099"/>
                </a:lnTo>
                <a:lnTo>
                  <a:pt x="2145" y="2115"/>
                </a:lnTo>
                <a:lnTo>
                  <a:pt x="2143" y="2122"/>
                </a:lnTo>
                <a:lnTo>
                  <a:pt x="2139" y="2127"/>
                </a:lnTo>
                <a:lnTo>
                  <a:pt x="2133" y="2129"/>
                </a:lnTo>
                <a:lnTo>
                  <a:pt x="2126" y="2127"/>
                </a:lnTo>
                <a:lnTo>
                  <a:pt x="2108" y="2116"/>
                </a:lnTo>
                <a:lnTo>
                  <a:pt x="2105" y="2118"/>
                </a:lnTo>
                <a:lnTo>
                  <a:pt x="2102" y="2124"/>
                </a:lnTo>
                <a:lnTo>
                  <a:pt x="2100" y="2134"/>
                </a:lnTo>
                <a:lnTo>
                  <a:pt x="2092" y="2188"/>
                </a:lnTo>
                <a:lnTo>
                  <a:pt x="2087" y="2198"/>
                </a:lnTo>
                <a:lnTo>
                  <a:pt x="2055" y="2232"/>
                </a:lnTo>
                <a:lnTo>
                  <a:pt x="2019" y="2259"/>
                </a:lnTo>
                <a:lnTo>
                  <a:pt x="2003" y="2280"/>
                </a:lnTo>
                <a:lnTo>
                  <a:pt x="1996" y="2284"/>
                </a:lnTo>
                <a:lnTo>
                  <a:pt x="1987" y="2275"/>
                </a:lnTo>
                <a:lnTo>
                  <a:pt x="1980" y="2262"/>
                </a:lnTo>
                <a:lnTo>
                  <a:pt x="1977" y="2258"/>
                </a:lnTo>
                <a:lnTo>
                  <a:pt x="1967" y="2253"/>
                </a:lnTo>
                <a:lnTo>
                  <a:pt x="1964" y="2246"/>
                </a:lnTo>
                <a:lnTo>
                  <a:pt x="1963" y="2240"/>
                </a:lnTo>
                <a:lnTo>
                  <a:pt x="1959" y="2233"/>
                </a:lnTo>
                <a:lnTo>
                  <a:pt x="1954" y="2228"/>
                </a:lnTo>
                <a:lnTo>
                  <a:pt x="1949" y="2225"/>
                </a:lnTo>
                <a:lnTo>
                  <a:pt x="1943" y="2226"/>
                </a:lnTo>
                <a:lnTo>
                  <a:pt x="1932" y="2230"/>
                </a:lnTo>
                <a:lnTo>
                  <a:pt x="1928" y="2230"/>
                </a:lnTo>
                <a:lnTo>
                  <a:pt x="1924" y="2228"/>
                </a:lnTo>
                <a:lnTo>
                  <a:pt x="1919" y="2224"/>
                </a:lnTo>
                <a:lnTo>
                  <a:pt x="1871" y="2166"/>
                </a:lnTo>
                <a:lnTo>
                  <a:pt x="1866" y="2154"/>
                </a:lnTo>
                <a:lnTo>
                  <a:pt x="1866" y="2137"/>
                </a:lnTo>
                <a:lnTo>
                  <a:pt x="1863" y="2127"/>
                </a:lnTo>
                <a:lnTo>
                  <a:pt x="1830" y="2114"/>
                </a:lnTo>
                <a:lnTo>
                  <a:pt x="1822" y="2105"/>
                </a:lnTo>
                <a:lnTo>
                  <a:pt x="1816" y="2094"/>
                </a:lnTo>
                <a:lnTo>
                  <a:pt x="1812" y="2088"/>
                </a:lnTo>
                <a:lnTo>
                  <a:pt x="1798" y="2079"/>
                </a:lnTo>
                <a:lnTo>
                  <a:pt x="1789" y="2069"/>
                </a:lnTo>
                <a:lnTo>
                  <a:pt x="1784" y="2065"/>
                </a:lnTo>
                <a:lnTo>
                  <a:pt x="1779" y="2063"/>
                </a:lnTo>
                <a:lnTo>
                  <a:pt x="1774" y="2063"/>
                </a:lnTo>
                <a:lnTo>
                  <a:pt x="1755" y="2071"/>
                </a:lnTo>
                <a:lnTo>
                  <a:pt x="1751" y="2074"/>
                </a:lnTo>
                <a:lnTo>
                  <a:pt x="1750" y="2080"/>
                </a:lnTo>
                <a:lnTo>
                  <a:pt x="1754" y="2097"/>
                </a:lnTo>
                <a:lnTo>
                  <a:pt x="1752" y="2101"/>
                </a:lnTo>
                <a:lnTo>
                  <a:pt x="1747" y="2103"/>
                </a:lnTo>
                <a:lnTo>
                  <a:pt x="1744" y="2108"/>
                </a:lnTo>
                <a:lnTo>
                  <a:pt x="1750" y="2113"/>
                </a:lnTo>
                <a:lnTo>
                  <a:pt x="1762" y="2118"/>
                </a:lnTo>
                <a:lnTo>
                  <a:pt x="1774" y="2126"/>
                </a:lnTo>
                <a:lnTo>
                  <a:pt x="1777" y="2144"/>
                </a:lnTo>
                <a:lnTo>
                  <a:pt x="1776" y="2148"/>
                </a:lnTo>
                <a:lnTo>
                  <a:pt x="1772" y="2155"/>
                </a:lnTo>
                <a:lnTo>
                  <a:pt x="1771" y="2159"/>
                </a:lnTo>
                <a:lnTo>
                  <a:pt x="1772" y="2163"/>
                </a:lnTo>
                <a:lnTo>
                  <a:pt x="1776" y="2168"/>
                </a:lnTo>
                <a:lnTo>
                  <a:pt x="1776" y="2170"/>
                </a:lnTo>
                <a:lnTo>
                  <a:pt x="1777" y="2180"/>
                </a:lnTo>
                <a:lnTo>
                  <a:pt x="1774" y="2196"/>
                </a:lnTo>
                <a:lnTo>
                  <a:pt x="1774" y="2206"/>
                </a:lnTo>
                <a:lnTo>
                  <a:pt x="1782" y="2238"/>
                </a:lnTo>
                <a:lnTo>
                  <a:pt x="1782" y="2252"/>
                </a:lnTo>
                <a:lnTo>
                  <a:pt x="1776" y="2264"/>
                </a:lnTo>
                <a:lnTo>
                  <a:pt x="1764" y="2278"/>
                </a:lnTo>
                <a:lnTo>
                  <a:pt x="1755" y="2283"/>
                </a:lnTo>
                <a:lnTo>
                  <a:pt x="1754" y="2284"/>
                </a:lnTo>
                <a:lnTo>
                  <a:pt x="1744" y="2287"/>
                </a:lnTo>
                <a:lnTo>
                  <a:pt x="1739" y="2285"/>
                </a:lnTo>
                <a:lnTo>
                  <a:pt x="1734" y="2281"/>
                </a:lnTo>
                <a:lnTo>
                  <a:pt x="1730" y="2276"/>
                </a:lnTo>
                <a:lnTo>
                  <a:pt x="1722" y="2262"/>
                </a:lnTo>
                <a:lnTo>
                  <a:pt x="1719" y="2253"/>
                </a:lnTo>
                <a:lnTo>
                  <a:pt x="1718" y="2244"/>
                </a:lnTo>
                <a:lnTo>
                  <a:pt x="1719" y="2235"/>
                </a:lnTo>
                <a:lnTo>
                  <a:pt x="1724" y="2215"/>
                </a:lnTo>
                <a:lnTo>
                  <a:pt x="1725" y="2207"/>
                </a:lnTo>
                <a:lnTo>
                  <a:pt x="1725" y="2187"/>
                </a:lnTo>
                <a:lnTo>
                  <a:pt x="1727" y="2178"/>
                </a:lnTo>
                <a:lnTo>
                  <a:pt x="1739" y="2157"/>
                </a:lnTo>
                <a:lnTo>
                  <a:pt x="1741" y="2153"/>
                </a:lnTo>
                <a:lnTo>
                  <a:pt x="1741" y="2149"/>
                </a:lnTo>
                <a:lnTo>
                  <a:pt x="1741" y="2144"/>
                </a:lnTo>
                <a:lnTo>
                  <a:pt x="1739" y="2141"/>
                </a:lnTo>
                <a:lnTo>
                  <a:pt x="1736" y="2139"/>
                </a:lnTo>
                <a:lnTo>
                  <a:pt x="1726" y="2136"/>
                </a:lnTo>
                <a:lnTo>
                  <a:pt x="1724" y="2134"/>
                </a:lnTo>
                <a:lnTo>
                  <a:pt x="1720" y="2129"/>
                </a:lnTo>
                <a:lnTo>
                  <a:pt x="1718" y="2127"/>
                </a:lnTo>
                <a:lnTo>
                  <a:pt x="1700" y="2123"/>
                </a:lnTo>
                <a:lnTo>
                  <a:pt x="1695" y="2118"/>
                </a:lnTo>
                <a:lnTo>
                  <a:pt x="1692" y="2112"/>
                </a:lnTo>
                <a:lnTo>
                  <a:pt x="1689" y="2106"/>
                </a:lnTo>
                <a:lnTo>
                  <a:pt x="1686" y="2101"/>
                </a:lnTo>
                <a:lnTo>
                  <a:pt x="1678" y="2094"/>
                </a:lnTo>
                <a:lnTo>
                  <a:pt x="1674" y="2090"/>
                </a:lnTo>
                <a:lnTo>
                  <a:pt x="1667" y="2079"/>
                </a:lnTo>
                <a:lnTo>
                  <a:pt x="1668" y="2071"/>
                </a:lnTo>
                <a:lnTo>
                  <a:pt x="1667" y="2067"/>
                </a:lnTo>
                <a:lnTo>
                  <a:pt x="1665" y="2063"/>
                </a:lnTo>
                <a:lnTo>
                  <a:pt x="1664" y="2057"/>
                </a:lnTo>
                <a:lnTo>
                  <a:pt x="1661" y="2040"/>
                </a:lnTo>
                <a:lnTo>
                  <a:pt x="1659" y="2033"/>
                </a:lnTo>
                <a:lnTo>
                  <a:pt x="1655" y="2029"/>
                </a:lnTo>
                <a:lnTo>
                  <a:pt x="1644" y="2027"/>
                </a:lnTo>
                <a:lnTo>
                  <a:pt x="1639" y="2023"/>
                </a:lnTo>
                <a:lnTo>
                  <a:pt x="1634" y="2007"/>
                </a:lnTo>
                <a:lnTo>
                  <a:pt x="1630" y="2002"/>
                </a:lnTo>
                <a:lnTo>
                  <a:pt x="1621" y="1993"/>
                </a:lnTo>
                <a:lnTo>
                  <a:pt x="1616" y="1991"/>
                </a:lnTo>
                <a:lnTo>
                  <a:pt x="1604" y="1993"/>
                </a:lnTo>
                <a:lnTo>
                  <a:pt x="1564" y="1978"/>
                </a:lnTo>
                <a:lnTo>
                  <a:pt x="1559" y="1970"/>
                </a:lnTo>
                <a:lnTo>
                  <a:pt x="1558" y="1962"/>
                </a:lnTo>
                <a:lnTo>
                  <a:pt x="1554" y="1956"/>
                </a:lnTo>
                <a:lnTo>
                  <a:pt x="1547" y="1947"/>
                </a:lnTo>
                <a:lnTo>
                  <a:pt x="1546" y="1939"/>
                </a:lnTo>
                <a:lnTo>
                  <a:pt x="1547" y="1932"/>
                </a:lnTo>
                <a:lnTo>
                  <a:pt x="1547" y="1924"/>
                </a:lnTo>
                <a:lnTo>
                  <a:pt x="1543" y="1918"/>
                </a:lnTo>
                <a:lnTo>
                  <a:pt x="1550" y="1913"/>
                </a:lnTo>
                <a:lnTo>
                  <a:pt x="1552" y="1909"/>
                </a:lnTo>
                <a:lnTo>
                  <a:pt x="1550" y="1902"/>
                </a:lnTo>
                <a:lnTo>
                  <a:pt x="1548" y="1898"/>
                </a:lnTo>
                <a:lnTo>
                  <a:pt x="1539" y="1890"/>
                </a:lnTo>
                <a:lnTo>
                  <a:pt x="1516" y="1878"/>
                </a:lnTo>
                <a:lnTo>
                  <a:pt x="1513" y="1874"/>
                </a:lnTo>
                <a:lnTo>
                  <a:pt x="1509" y="1864"/>
                </a:lnTo>
                <a:lnTo>
                  <a:pt x="1506" y="1859"/>
                </a:lnTo>
                <a:lnTo>
                  <a:pt x="1498" y="1855"/>
                </a:lnTo>
                <a:lnTo>
                  <a:pt x="1498" y="1855"/>
                </a:lnTo>
                <a:lnTo>
                  <a:pt x="1493" y="1851"/>
                </a:lnTo>
                <a:lnTo>
                  <a:pt x="1488" y="1854"/>
                </a:lnTo>
                <a:lnTo>
                  <a:pt x="1485" y="1855"/>
                </a:lnTo>
                <a:lnTo>
                  <a:pt x="1468" y="1852"/>
                </a:lnTo>
                <a:lnTo>
                  <a:pt x="1467" y="1852"/>
                </a:lnTo>
                <a:lnTo>
                  <a:pt x="1466" y="1854"/>
                </a:lnTo>
                <a:lnTo>
                  <a:pt x="1464" y="1854"/>
                </a:lnTo>
                <a:lnTo>
                  <a:pt x="1462" y="1853"/>
                </a:lnTo>
                <a:lnTo>
                  <a:pt x="1461" y="1851"/>
                </a:lnTo>
                <a:lnTo>
                  <a:pt x="1460" y="1849"/>
                </a:lnTo>
                <a:lnTo>
                  <a:pt x="1459" y="1846"/>
                </a:lnTo>
                <a:lnTo>
                  <a:pt x="1457" y="1846"/>
                </a:lnTo>
                <a:lnTo>
                  <a:pt x="1454" y="1846"/>
                </a:lnTo>
                <a:lnTo>
                  <a:pt x="1451" y="1846"/>
                </a:lnTo>
                <a:lnTo>
                  <a:pt x="1450" y="1850"/>
                </a:lnTo>
                <a:lnTo>
                  <a:pt x="1452" y="1858"/>
                </a:lnTo>
                <a:lnTo>
                  <a:pt x="1426" y="1857"/>
                </a:lnTo>
                <a:lnTo>
                  <a:pt x="1418" y="1861"/>
                </a:lnTo>
                <a:lnTo>
                  <a:pt x="1415" y="1864"/>
                </a:lnTo>
                <a:lnTo>
                  <a:pt x="1412" y="1869"/>
                </a:lnTo>
                <a:lnTo>
                  <a:pt x="1409" y="1872"/>
                </a:lnTo>
                <a:lnTo>
                  <a:pt x="1406" y="1873"/>
                </a:lnTo>
                <a:lnTo>
                  <a:pt x="1403" y="1872"/>
                </a:lnTo>
                <a:lnTo>
                  <a:pt x="1397" y="1868"/>
                </a:lnTo>
                <a:lnTo>
                  <a:pt x="1392" y="1867"/>
                </a:lnTo>
                <a:lnTo>
                  <a:pt x="1395" y="1859"/>
                </a:lnTo>
                <a:lnTo>
                  <a:pt x="1391" y="1857"/>
                </a:lnTo>
                <a:lnTo>
                  <a:pt x="1379" y="1858"/>
                </a:lnTo>
                <a:lnTo>
                  <a:pt x="1377" y="1856"/>
                </a:lnTo>
                <a:lnTo>
                  <a:pt x="1372" y="1850"/>
                </a:lnTo>
                <a:lnTo>
                  <a:pt x="1370" y="1848"/>
                </a:lnTo>
                <a:lnTo>
                  <a:pt x="1367" y="1850"/>
                </a:lnTo>
                <a:lnTo>
                  <a:pt x="1365" y="1853"/>
                </a:lnTo>
                <a:lnTo>
                  <a:pt x="1364" y="1856"/>
                </a:lnTo>
                <a:lnTo>
                  <a:pt x="1363" y="1858"/>
                </a:lnTo>
                <a:lnTo>
                  <a:pt x="1357" y="1859"/>
                </a:lnTo>
                <a:lnTo>
                  <a:pt x="1355" y="1860"/>
                </a:lnTo>
                <a:lnTo>
                  <a:pt x="1353" y="1862"/>
                </a:lnTo>
                <a:lnTo>
                  <a:pt x="1351" y="1866"/>
                </a:lnTo>
                <a:lnTo>
                  <a:pt x="1348" y="1870"/>
                </a:lnTo>
                <a:lnTo>
                  <a:pt x="1346" y="1872"/>
                </a:lnTo>
                <a:lnTo>
                  <a:pt x="1345" y="1869"/>
                </a:lnTo>
                <a:lnTo>
                  <a:pt x="1325" y="1867"/>
                </a:lnTo>
                <a:lnTo>
                  <a:pt x="1321" y="1871"/>
                </a:lnTo>
                <a:lnTo>
                  <a:pt x="1319" y="1870"/>
                </a:lnTo>
                <a:lnTo>
                  <a:pt x="1315" y="1867"/>
                </a:lnTo>
                <a:lnTo>
                  <a:pt x="1310" y="1862"/>
                </a:lnTo>
                <a:lnTo>
                  <a:pt x="1307" y="1856"/>
                </a:lnTo>
                <a:lnTo>
                  <a:pt x="1304" y="1850"/>
                </a:lnTo>
                <a:lnTo>
                  <a:pt x="1303" y="1845"/>
                </a:lnTo>
                <a:lnTo>
                  <a:pt x="1297" y="1816"/>
                </a:lnTo>
                <a:lnTo>
                  <a:pt x="1283" y="1780"/>
                </a:lnTo>
                <a:lnTo>
                  <a:pt x="1280" y="1766"/>
                </a:lnTo>
                <a:lnTo>
                  <a:pt x="1277" y="1748"/>
                </a:lnTo>
                <a:lnTo>
                  <a:pt x="1273" y="1733"/>
                </a:lnTo>
                <a:lnTo>
                  <a:pt x="1267" y="1728"/>
                </a:lnTo>
                <a:lnTo>
                  <a:pt x="1264" y="1732"/>
                </a:lnTo>
                <a:lnTo>
                  <a:pt x="1261" y="1746"/>
                </a:lnTo>
                <a:lnTo>
                  <a:pt x="1256" y="1751"/>
                </a:lnTo>
                <a:lnTo>
                  <a:pt x="1251" y="1752"/>
                </a:lnTo>
                <a:lnTo>
                  <a:pt x="1238" y="1751"/>
                </a:lnTo>
                <a:lnTo>
                  <a:pt x="1233" y="1755"/>
                </a:lnTo>
                <a:lnTo>
                  <a:pt x="1229" y="1761"/>
                </a:lnTo>
                <a:lnTo>
                  <a:pt x="1224" y="1775"/>
                </a:lnTo>
                <a:lnTo>
                  <a:pt x="1220" y="1781"/>
                </a:lnTo>
                <a:lnTo>
                  <a:pt x="1215" y="1783"/>
                </a:lnTo>
                <a:lnTo>
                  <a:pt x="1208" y="1784"/>
                </a:lnTo>
                <a:lnTo>
                  <a:pt x="1201" y="1782"/>
                </a:lnTo>
                <a:lnTo>
                  <a:pt x="1196" y="1780"/>
                </a:lnTo>
                <a:lnTo>
                  <a:pt x="1190" y="1775"/>
                </a:lnTo>
                <a:lnTo>
                  <a:pt x="1184" y="1772"/>
                </a:lnTo>
                <a:lnTo>
                  <a:pt x="1178" y="1771"/>
                </a:lnTo>
                <a:lnTo>
                  <a:pt x="1172" y="1774"/>
                </a:lnTo>
                <a:lnTo>
                  <a:pt x="1168" y="1779"/>
                </a:lnTo>
                <a:lnTo>
                  <a:pt x="1161" y="1792"/>
                </a:lnTo>
                <a:lnTo>
                  <a:pt x="1149" y="1810"/>
                </a:lnTo>
                <a:lnTo>
                  <a:pt x="1150" y="1824"/>
                </a:lnTo>
                <a:lnTo>
                  <a:pt x="1153" y="1839"/>
                </a:lnTo>
                <a:lnTo>
                  <a:pt x="1153" y="1855"/>
                </a:lnTo>
                <a:lnTo>
                  <a:pt x="1145" y="1864"/>
                </a:lnTo>
                <a:lnTo>
                  <a:pt x="1134" y="1873"/>
                </a:lnTo>
                <a:lnTo>
                  <a:pt x="1124" y="1874"/>
                </a:lnTo>
                <a:lnTo>
                  <a:pt x="1119" y="1860"/>
                </a:lnTo>
                <a:lnTo>
                  <a:pt x="1118" y="1850"/>
                </a:lnTo>
                <a:lnTo>
                  <a:pt x="1118" y="1844"/>
                </a:lnTo>
                <a:lnTo>
                  <a:pt x="1116" y="1839"/>
                </a:lnTo>
                <a:lnTo>
                  <a:pt x="1110" y="1836"/>
                </a:lnTo>
                <a:lnTo>
                  <a:pt x="1105" y="1836"/>
                </a:lnTo>
                <a:lnTo>
                  <a:pt x="1101" y="1841"/>
                </a:lnTo>
                <a:lnTo>
                  <a:pt x="1099" y="1848"/>
                </a:lnTo>
                <a:lnTo>
                  <a:pt x="1095" y="1856"/>
                </a:lnTo>
                <a:lnTo>
                  <a:pt x="1083" y="1863"/>
                </a:lnTo>
                <a:lnTo>
                  <a:pt x="1066" y="1867"/>
                </a:lnTo>
                <a:lnTo>
                  <a:pt x="1049" y="1865"/>
                </a:lnTo>
                <a:lnTo>
                  <a:pt x="1042" y="1856"/>
                </a:lnTo>
                <a:lnTo>
                  <a:pt x="1042" y="1855"/>
                </a:lnTo>
                <a:lnTo>
                  <a:pt x="1040" y="1850"/>
                </a:lnTo>
                <a:lnTo>
                  <a:pt x="1037" y="1843"/>
                </a:lnTo>
                <a:lnTo>
                  <a:pt x="1034" y="1836"/>
                </a:lnTo>
                <a:lnTo>
                  <a:pt x="1036" y="1833"/>
                </a:lnTo>
                <a:lnTo>
                  <a:pt x="1057" y="1827"/>
                </a:lnTo>
                <a:lnTo>
                  <a:pt x="1061" y="1825"/>
                </a:lnTo>
                <a:lnTo>
                  <a:pt x="1064" y="1820"/>
                </a:lnTo>
                <a:lnTo>
                  <a:pt x="1066" y="1813"/>
                </a:lnTo>
                <a:lnTo>
                  <a:pt x="1066" y="1803"/>
                </a:lnTo>
                <a:lnTo>
                  <a:pt x="1064" y="1794"/>
                </a:lnTo>
                <a:lnTo>
                  <a:pt x="1060" y="1791"/>
                </a:lnTo>
                <a:lnTo>
                  <a:pt x="1050" y="1791"/>
                </a:lnTo>
                <a:lnTo>
                  <a:pt x="1046" y="1788"/>
                </a:lnTo>
                <a:lnTo>
                  <a:pt x="1043" y="1784"/>
                </a:lnTo>
                <a:lnTo>
                  <a:pt x="1038" y="1772"/>
                </a:lnTo>
                <a:lnTo>
                  <a:pt x="1034" y="1769"/>
                </a:lnTo>
                <a:lnTo>
                  <a:pt x="1029" y="1770"/>
                </a:lnTo>
                <a:lnTo>
                  <a:pt x="1024" y="1774"/>
                </a:lnTo>
                <a:lnTo>
                  <a:pt x="1020" y="1776"/>
                </a:lnTo>
                <a:lnTo>
                  <a:pt x="967" y="1771"/>
                </a:lnTo>
                <a:lnTo>
                  <a:pt x="962" y="1768"/>
                </a:lnTo>
                <a:lnTo>
                  <a:pt x="958" y="1760"/>
                </a:lnTo>
                <a:lnTo>
                  <a:pt x="956" y="1752"/>
                </a:lnTo>
                <a:lnTo>
                  <a:pt x="952" y="1746"/>
                </a:lnTo>
                <a:lnTo>
                  <a:pt x="948" y="1742"/>
                </a:lnTo>
                <a:lnTo>
                  <a:pt x="944" y="1738"/>
                </a:lnTo>
                <a:lnTo>
                  <a:pt x="932" y="1735"/>
                </a:lnTo>
                <a:lnTo>
                  <a:pt x="928" y="1743"/>
                </a:lnTo>
                <a:lnTo>
                  <a:pt x="928" y="1758"/>
                </a:lnTo>
                <a:lnTo>
                  <a:pt x="938" y="1795"/>
                </a:lnTo>
                <a:lnTo>
                  <a:pt x="938" y="1808"/>
                </a:lnTo>
                <a:lnTo>
                  <a:pt x="932" y="1817"/>
                </a:lnTo>
                <a:lnTo>
                  <a:pt x="922" y="1822"/>
                </a:lnTo>
                <a:lnTo>
                  <a:pt x="917" y="1823"/>
                </a:lnTo>
                <a:lnTo>
                  <a:pt x="912" y="1822"/>
                </a:lnTo>
                <a:lnTo>
                  <a:pt x="909" y="1818"/>
                </a:lnTo>
                <a:lnTo>
                  <a:pt x="912" y="1810"/>
                </a:lnTo>
                <a:lnTo>
                  <a:pt x="917" y="1802"/>
                </a:lnTo>
                <a:lnTo>
                  <a:pt x="915" y="1800"/>
                </a:lnTo>
                <a:lnTo>
                  <a:pt x="905" y="1800"/>
                </a:lnTo>
                <a:lnTo>
                  <a:pt x="896" y="1791"/>
                </a:lnTo>
                <a:lnTo>
                  <a:pt x="892" y="1791"/>
                </a:lnTo>
                <a:lnTo>
                  <a:pt x="891" y="1801"/>
                </a:lnTo>
                <a:lnTo>
                  <a:pt x="891" y="1812"/>
                </a:lnTo>
                <a:lnTo>
                  <a:pt x="888" y="1816"/>
                </a:lnTo>
                <a:lnTo>
                  <a:pt x="884" y="1817"/>
                </a:lnTo>
                <a:lnTo>
                  <a:pt x="880" y="1823"/>
                </a:lnTo>
                <a:lnTo>
                  <a:pt x="879" y="1829"/>
                </a:lnTo>
                <a:lnTo>
                  <a:pt x="881" y="1856"/>
                </a:lnTo>
                <a:lnTo>
                  <a:pt x="880" y="1865"/>
                </a:lnTo>
                <a:lnTo>
                  <a:pt x="878" y="1870"/>
                </a:lnTo>
                <a:lnTo>
                  <a:pt x="875" y="1872"/>
                </a:lnTo>
                <a:lnTo>
                  <a:pt x="870" y="1873"/>
                </a:lnTo>
                <a:lnTo>
                  <a:pt x="868" y="1881"/>
                </a:lnTo>
                <a:lnTo>
                  <a:pt x="865" y="1885"/>
                </a:lnTo>
                <a:lnTo>
                  <a:pt x="861" y="1887"/>
                </a:lnTo>
                <a:lnTo>
                  <a:pt x="848" y="1888"/>
                </a:lnTo>
                <a:lnTo>
                  <a:pt x="845" y="1888"/>
                </a:lnTo>
                <a:lnTo>
                  <a:pt x="844" y="1891"/>
                </a:lnTo>
                <a:lnTo>
                  <a:pt x="845" y="1894"/>
                </a:lnTo>
                <a:lnTo>
                  <a:pt x="847" y="1896"/>
                </a:lnTo>
                <a:lnTo>
                  <a:pt x="848" y="1898"/>
                </a:lnTo>
                <a:lnTo>
                  <a:pt x="844" y="1903"/>
                </a:lnTo>
                <a:lnTo>
                  <a:pt x="841" y="1905"/>
                </a:lnTo>
                <a:lnTo>
                  <a:pt x="839" y="1909"/>
                </a:lnTo>
                <a:lnTo>
                  <a:pt x="839" y="1918"/>
                </a:lnTo>
                <a:lnTo>
                  <a:pt x="841" y="1926"/>
                </a:lnTo>
                <a:lnTo>
                  <a:pt x="842" y="1932"/>
                </a:lnTo>
                <a:lnTo>
                  <a:pt x="840" y="1936"/>
                </a:lnTo>
                <a:lnTo>
                  <a:pt x="836" y="1940"/>
                </a:lnTo>
                <a:lnTo>
                  <a:pt x="811" y="1957"/>
                </a:lnTo>
                <a:lnTo>
                  <a:pt x="772" y="1967"/>
                </a:lnTo>
                <a:lnTo>
                  <a:pt x="763" y="1973"/>
                </a:lnTo>
                <a:lnTo>
                  <a:pt x="731" y="2009"/>
                </a:lnTo>
                <a:lnTo>
                  <a:pt x="721" y="2027"/>
                </a:lnTo>
                <a:lnTo>
                  <a:pt x="718" y="2030"/>
                </a:lnTo>
                <a:lnTo>
                  <a:pt x="666" y="2031"/>
                </a:lnTo>
                <a:lnTo>
                  <a:pt x="648" y="2024"/>
                </a:lnTo>
                <a:lnTo>
                  <a:pt x="643" y="2026"/>
                </a:lnTo>
                <a:lnTo>
                  <a:pt x="640" y="2030"/>
                </a:lnTo>
                <a:lnTo>
                  <a:pt x="637" y="2038"/>
                </a:lnTo>
                <a:lnTo>
                  <a:pt x="635" y="2046"/>
                </a:lnTo>
                <a:lnTo>
                  <a:pt x="634" y="2061"/>
                </a:lnTo>
                <a:lnTo>
                  <a:pt x="631" y="2067"/>
                </a:lnTo>
                <a:lnTo>
                  <a:pt x="626" y="2079"/>
                </a:lnTo>
                <a:lnTo>
                  <a:pt x="624" y="2092"/>
                </a:lnTo>
                <a:lnTo>
                  <a:pt x="629" y="2103"/>
                </a:lnTo>
                <a:lnTo>
                  <a:pt x="637" y="2114"/>
                </a:lnTo>
                <a:lnTo>
                  <a:pt x="640" y="2128"/>
                </a:lnTo>
                <a:lnTo>
                  <a:pt x="637" y="2143"/>
                </a:lnTo>
                <a:lnTo>
                  <a:pt x="629" y="2153"/>
                </a:lnTo>
                <a:lnTo>
                  <a:pt x="610" y="2163"/>
                </a:lnTo>
                <a:lnTo>
                  <a:pt x="580" y="2173"/>
                </a:lnTo>
                <a:lnTo>
                  <a:pt x="570" y="2183"/>
                </a:lnTo>
                <a:lnTo>
                  <a:pt x="551" y="2216"/>
                </a:lnTo>
                <a:lnTo>
                  <a:pt x="511" y="2254"/>
                </a:lnTo>
                <a:lnTo>
                  <a:pt x="502" y="2257"/>
                </a:lnTo>
                <a:lnTo>
                  <a:pt x="492" y="2254"/>
                </a:lnTo>
                <a:lnTo>
                  <a:pt x="463" y="2232"/>
                </a:lnTo>
                <a:lnTo>
                  <a:pt x="458" y="2231"/>
                </a:lnTo>
                <a:lnTo>
                  <a:pt x="454" y="2237"/>
                </a:lnTo>
                <a:lnTo>
                  <a:pt x="455" y="2245"/>
                </a:lnTo>
                <a:lnTo>
                  <a:pt x="461" y="2249"/>
                </a:lnTo>
                <a:lnTo>
                  <a:pt x="472" y="2252"/>
                </a:lnTo>
                <a:lnTo>
                  <a:pt x="477" y="2262"/>
                </a:lnTo>
                <a:lnTo>
                  <a:pt x="478" y="2276"/>
                </a:lnTo>
                <a:lnTo>
                  <a:pt x="477" y="2306"/>
                </a:lnTo>
                <a:lnTo>
                  <a:pt x="483" y="2370"/>
                </a:lnTo>
                <a:lnTo>
                  <a:pt x="489" y="2400"/>
                </a:lnTo>
                <a:lnTo>
                  <a:pt x="498" y="2424"/>
                </a:lnTo>
                <a:lnTo>
                  <a:pt x="502" y="2440"/>
                </a:lnTo>
                <a:lnTo>
                  <a:pt x="500" y="2456"/>
                </a:lnTo>
                <a:lnTo>
                  <a:pt x="501" y="2467"/>
                </a:lnTo>
                <a:lnTo>
                  <a:pt x="516" y="2473"/>
                </a:lnTo>
                <a:lnTo>
                  <a:pt x="519" y="2478"/>
                </a:lnTo>
                <a:lnTo>
                  <a:pt x="521" y="2485"/>
                </a:lnTo>
                <a:lnTo>
                  <a:pt x="523" y="2502"/>
                </a:lnTo>
                <a:lnTo>
                  <a:pt x="523" y="2507"/>
                </a:lnTo>
                <a:lnTo>
                  <a:pt x="522" y="2511"/>
                </a:lnTo>
                <a:lnTo>
                  <a:pt x="518" y="2519"/>
                </a:lnTo>
                <a:lnTo>
                  <a:pt x="501" y="2545"/>
                </a:lnTo>
                <a:lnTo>
                  <a:pt x="479" y="2561"/>
                </a:lnTo>
                <a:lnTo>
                  <a:pt x="435" y="2584"/>
                </a:lnTo>
                <a:lnTo>
                  <a:pt x="432" y="2587"/>
                </a:lnTo>
                <a:lnTo>
                  <a:pt x="427" y="2596"/>
                </a:lnTo>
                <a:lnTo>
                  <a:pt x="424" y="2598"/>
                </a:lnTo>
                <a:lnTo>
                  <a:pt x="422" y="2598"/>
                </a:lnTo>
                <a:lnTo>
                  <a:pt x="409" y="2588"/>
                </a:lnTo>
                <a:lnTo>
                  <a:pt x="399" y="2575"/>
                </a:lnTo>
                <a:lnTo>
                  <a:pt x="397" y="2573"/>
                </a:lnTo>
                <a:lnTo>
                  <a:pt x="390" y="2575"/>
                </a:lnTo>
                <a:lnTo>
                  <a:pt x="383" y="2575"/>
                </a:lnTo>
                <a:lnTo>
                  <a:pt x="380" y="2568"/>
                </a:lnTo>
                <a:lnTo>
                  <a:pt x="379" y="2559"/>
                </a:lnTo>
                <a:lnTo>
                  <a:pt x="374" y="2548"/>
                </a:lnTo>
                <a:lnTo>
                  <a:pt x="366" y="2539"/>
                </a:lnTo>
                <a:lnTo>
                  <a:pt x="363" y="2535"/>
                </a:lnTo>
                <a:lnTo>
                  <a:pt x="362" y="2531"/>
                </a:lnTo>
                <a:lnTo>
                  <a:pt x="359" y="2523"/>
                </a:lnTo>
                <a:lnTo>
                  <a:pt x="358" y="2519"/>
                </a:lnTo>
                <a:lnTo>
                  <a:pt x="355" y="2506"/>
                </a:lnTo>
                <a:lnTo>
                  <a:pt x="354" y="2494"/>
                </a:lnTo>
                <a:lnTo>
                  <a:pt x="352" y="2481"/>
                </a:lnTo>
                <a:lnTo>
                  <a:pt x="347" y="2470"/>
                </a:lnTo>
                <a:lnTo>
                  <a:pt x="336" y="2458"/>
                </a:lnTo>
                <a:lnTo>
                  <a:pt x="333" y="2454"/>
                </a:lnTo>
                <a:lnTo>
                  <a:pt x="332" y="2448"/>
                </a:lnTo>
                <a:lnTo>
                  <a:pt x="331" y="2442"/>
                </a:lnTo>
                <a:lnTo>
                  <a:pt x="329" y="2437"/>
                </a:lnTo>
                <a:lnTo>
                  <a:pt x="321" y="2426"/>
                </a:lnTo>
                <a:lnTo>
                  <a:pt x="312" y="2409"/>
                </a:lnTo>
                <a:lnTo>
                  <a:pt x="303" y="2399"/>
                </a:lnTo>
                <a:lnTo>
                  <a:pt x="299" y="2391"/>
                </a:lnTo>
                <a:lnTo>
                  <a:pt x="289" y="2376"/>
                </a:lnTo>
                <a:lnTo>
                  <a:pt x="287" y="2374"/>
                </a:lnTo>
                <a:lnTo>
                  <a:pt x="282" y="2372"/>
                </a:lnTo>
                <a:lnTo>
                  <a:pt x="280" y="2368"/>
                </a:lnTo>
                <a:lnTo>
                  <a:pt x="279" y="2364"/>
                </a:lnTo>
                <a:lnTo>
                  <a:pt x="276" y="2358"/>
                </a:lnTo>
                <a:lnTo>
                  <a:pt x="273" y="2354"/>
                </a:lnTo>
                <a:lnTo>
                  <a:pt x="263" y="2347"/>
                </a:lnTo>
                <a:lnTo>
                  <a:pt x="249" y="2323"/>
                </a:lnTo>
                <a:lnTo>
                  <a:pt x="244" y="2318"/>
                </a:lnTo>
                <a:lnTo>
                  <a:pt x="234" y="2318"/>
                </a:lnTo>
                <a:lnTo>
                  <a:pt x="225" y="2324"/>
                </a:lnTo>
                <a:lnTo>
                  <a:pt x="215" y="2336"/>
                </a:lnTo>
                <a:lnTo>
                  <a:pt x="209" y="2348"/>
                </a:lnTo>
                <a:lnTo>
                  <a:pt x="208" y="2351"/>
                </a:lnTo>
                <a:lnTo>
                  <a:pt x="202" y="2370"/>
                </a:lnTo>
                <a:lnTo>
                  <a:pt x="199" y="2375"/>
                </a:lnTo>
                <a:lnTo>
                  <a:pt x="184" y="2383"/>
                </a:lnTo>
                <a:lnTo>
                  <a:pt x="180" y="2387"/>
                </a:lnTo>
                <a:lnTo>
                  <a:pt x="178" y="2395"/>
                </a:lnTo>
                <a:lnTo>
                  <a:pt x="179" y="2401"/>
                </a:lnTo>
                <a:lnTo>
                  <a:pt x="182" y="2405"/>
                </a:lnTo>
                <a:lnTo>
                  <a:pt x="183" y="2412"/>
                </a:lnTo>
                <a:lnTo>
                  <a:pt x="181" y="2419"/>
                </a:lnTo>
                <a:lnTo>
                  <a:pt x="173" y="2429"/>
                </a:lnTo>
                <a:lnTo>
                  <a:pt x="171" y="2434"/>
                </a:lnTo>
                <a:lnTo>
                  <a:pt x="173" y="2446"/>
                </a:lnTo>
                <a:lnTo>
                  <a:pt x="185" y="2468"/>
                </a:lnTo>
                <a:lnTo>
                  <a:pt x="185" y="2484"/>
                </a:lnTo>
                <a:lnTo>
                  <a:pt x="180" y="2496"/>
                </a:lnTo>
                <a:lnTo>
                  <a:pt x="167" y="2519"/>
                </a:lnTo>
                <a:lnTo>
                  <a:pt x="152" y="2539"/>
                </a:lnTo>
                <a:lnTo>
                  <a:pt x="104" y="2566"/>
                </a:lnTo>
                <a:lnTo>
                  <a:pt x="97" y="2576"/>
                </a:lnTo>
                <a:lnTo>
                  <a:pt x="92" y="2594"/>
                </a:lnTo>
                <a:lnTo>
                  <a:pt x="78" y="2699"/>
                </a:lnTo>
                <a:lnTo>
                  <a:pt x="65" y="2804"/>
                </a:lnTo>
                <a:lnTo>
                  <a:pt x="77" y="2810"/>
                </a:lnTo>
                <a:lnTo>
                  <a:pt x="109" y="2842"/>
                </a:lnTo>
                <a:lnTo>
                  <a:pt x="120" y="2860"/>
                </a:lnTo>
                <a:lnTo>
                  <a:pt x="122" y="2882"/>
                </a:lnTo>
                <a:lnTo>
                  <a:pt x="118" y="2905"/>
                </a:lnTo>
                <a:lnTo>
                  <a:pt x="109" y="2927"/>
                </a:lnTo>
                <a:lnTo>
                  <a:pt x="98" y="2945"/>
                </a:lnTo>
                <a:lnTo>
                  <a:pt x="94" y="2949"/>
                </a:lnTo>
                <a:lnTo>
                  <a:pt x="89" y="2955"/>
                </a:lnTo>
                <a:lnTo>
                  <a:pt x="73" y="2966"/>
                </a:lnTo>
                <a:lnTo>
                  <a:pt x="65" y="2974"/>
                </a:lnTo>
                <a:lnTo>
                  <a:pt x="60" y="2983"/>
                </a:lnTo>
                <a:lnTo>
                  <a:pt x="31" y="3087"/>
                </a:lnTo>
                <a:lnTo>
                  <a:pt x="0" y="3196"/>
                </a:lnTo>
                <a:lnTo>
                  <a:pt x="0" y="3196"/>
                </a:lnTo>
                <a:lnTo>
                  <a:pt x="0" y="3197"/>
                </a:lnTo>
                <a:lnTo>
                  <a:pt x="0" y="3197"/>
                </a:lnTo>
                <a:lnTo>
                  <a:pt x="55" y="3221"/>
                </a:lnTo>
                <a:lnTo>
                  <a:pt x="109" y="3246"/>
                </a:lnTo>
                <a:lnTo>
                  <a:pt x="130" y="3254"/>
                </a:lnTo>
                <a:lnTo>
                  <a:pt x="135" y="3258"/>
                </a:lnTo>
                <a:lnTo>
                  <a:pt x="138" y="3264"/>
                </a:lnTo>
                <a:lnTo>
                  <a:pt x="138" y="3267"/>
                </a:lnTo>
                <a:lnTo>
                  <a:pt x="138" y="3268"/>
                </a:lnTo>
                <a:lnTo>
                  <a:pt x="135" y="3276"/>
                </a:lnTo>
                <a:lnTo>
                  <a:pt x="133" y="3278"/>
                </a:lnTo>
                <a:lnTo>
                  <a:pt x="131" y="3280"/>
                </a:lnTo>
                <a:lnTo>
                  <a:pt x="130" y="3283"/>
                </a:lnTo>
                <a:lnTo>
                  <a:pt x="131" y="3287"/>
                </a:lnTo>
                <a:lnTo>
                  <a:pt x="136" y="3293"/>
                </a:lnTo>
                <a:lnTo>
                  <a:pt x="137" y="3296"/>
                </a:lnTo>
                <a:lnTo>
                  <a:pt x="139" y="3304"/>
                </a:lnTo>
                <a:lnTo>
                  <a:pt x="138" y="3312"/>
                </a:lnTo>
                <a:lnTo>
                  <a:pt x="136" y="3319"/>
                </a:lnTo>
                <a:lnTo>
                  <a:pt x="136" y="3327"/>
                </a:lnTo>
                <a:lnTo>
                  <a:pt x="139" y="3332"/>
                </a:lnTo>
                <a:lnTo>
                  <a:pt x="151" y="3334"/>
                </a:lnTo>
                <a:lnTo>
                  <a:pt x="155" y="3339"/>
                </a:lnTo>
                <a:lnTo>
                  <a:pt x="152" y="3347"/>
                </a:lnTo>
                <a:lnTo>
                  <a:pt x="143" y="3358"/>
                </a:lnTo>
                <a:lnTo>
                  <a:pt x="126" y="3371"/>
                </a:lnTo>
                <a:lnTo>
                  <a:pt x="123" y="3374"/>
                </a:lnTo>
                <a:lnTo>
                  <a:pt x="124" y="3379"/>
                </a:lnTo>
                <a:lnTo>
                  <a:pt x="140" y="3404"/>
                </a:lnTo>
                <a:lnTo>
                  <a:pt x="147" y="3420"/>
                </a:lnTo>
                <a:lnTo>
                  <a:pt x="148" y="3423"/>
                </a:lnTo>
                <a:lnTo>
                  <a:pt x="148" y="3426"/>
                </a:lnTo>
                <a:lnTo>
                  <a:pt x="146" y="3428"/>
                </a:lnTo>
                <a:lnTo>
                  <a:pt x="145" y="3429"/>
                </a:lnTo>
                <a:lnTo>
                  <a:pt x="143" y="3432"/>
                </a:lnTo>
                <a:lnTo>
                  <a:pt x="141" y="3439"/>
                </a:lnTo>
                <a:lnTo>
                  <a:pt x="139" y="3444"/>
                </a:lnTo>
                <a:lnTo>
                  <a:pt x="140" y="3449"/>
                </a:lnTo>
                <a:lnTo>
                  <a:pt x="144" y="3456"/>
                </a:lnTo>
                <a:lnTo>
                  <a:pt x="151" y="3465"/>
                </a:lnTo>
                <a:lnTo>
                  <a:pt x="192" y="3501"/>
                </a:lnTo>
                <a:lnTo>
                  <a:pt x="195" y="3500"/>
                </a:lnTo>
                <a:lnTo>
                  <a:pt x="197" y="3492"/>
                </a:lnTo>
                <a:lnTo>
                  <a:pt x="198" y="3472"/>
                </a:lnTo>
                <a:lnTo>
                  <a:pt x="198" y="3448"/>
                </a:lnTo>
                <a:lnTo>
                  <a:pt x="199" y="3441"/>
                </a:lnTo>
                <a:lnTo>
                  <a:pt x="203" y="3438"/>
                </a:lnTo>
                <a:lnTo>
                  <a:pt x="208" y="3438"/>
                </a:lnTo>
                <a:lnTo>
                  <a:pt x="255" y="3467"/>
                </a:lnTo>
                <a:lnTo>
                  <a:pt x="340" y="3465"/>
                </a:lnTo>
                <a:lnTo>
                  <a:pt x="355" y="3474"/>
                </a:lnTo>
                <a:lnTo>
                  <a:pt x="369" y="3488"/>
                </a:lnTo>
                <a:lnTo>
                  <a:pt x="409" y="3580"/>
                </a:lnTo>
                <a:lnTo>
                  <a:pt x="420" y="3599"/>
                </a:lnTo>
                <a:lnTo>
                  <a:pt x="426" y="3606"/>
                </a:lnTo>
                <a:lnTo>
                  <a:pt x="434" y="3610"/>
                </a:lnTo>
                <a:lnTo>
                  <a:pt x="442" y="3611"/>
                </a:lnTo>
                <a:lnTo>
                  <a:pt x="445" y="3614"/>
                </a:lnTo>
                <a:lnTo>
                  <a:pt x="447" y="3621"/>
                </a:lnTo>
                <a:lnTo>
                  <a:pt x="450" y="3631"/>
                </a:lnTo>
                <a:lnTo>
                  <a:pt x="482" y="3742"/>
                </a:lnTo>
                <a:lnTo>
                  <a:pt x="550" y="3877"/>
                </a:lnTo>
                <a:lnTo>
                  <a:pt x="537" y="3898"/>
                </a:lnTo>
                <a:lnTo>
                  <a:pt x="530" y="3905"/>
                </a:lnTo>
                <a:lnTo>
                  <a:pt x="497" y="3913"/>
                </a:lnTo>
                <a:lnTo>
                  <a:pt x="492" y="3910"/>
                </a:lnTo>
                <a:lnTo>
                  <a:pt x="486" y="3894"/>
                </a:lnTo>
                <a:lnTo>
                  <a:pt x="482" y="3887"/>
                </a:lnTo>
                <a:lnTo>
                  <a:pt x="478" y="3882"/>
                </a:lnTo>
                <a:lnTo>
                  <a:pt x="465" y="3877"/>
                </a:lnTo>
                <a:lnTo>
                  <a:pt x="452" y="3881"/>
                </a:lnTo>
                <a:lnTo>
                  <a:pt x="441" y="3892"/>
                </a:lnTo>
                <a:lnTo>
                  <a:pt x="435" y="3912"/>
                </a:lnTo>
                <a:lnTo>
                  <a:pt x="430" y="3922"/>
                </a:lnTo>
                <a:lnTo>
                  <a:pt x="434" y="3922"/>
                </a:lnTo>
                <a:lnTo>
                  <a:pt x="438" y="3924"/>
                </a:lnTo>
                <a:lnTo>
                  <a:pt x="446" y="3931"/>
                </a:lnTo>
                <a:lnTo>
                  <a:pt x="448" y="3935"/>
                </a:lnTo>
                <a:lnTo>
                  <a:pt x="449" y="3941"/>
                </a:lnTo>
                <a:lnTo>
                  <a:pt x="450" y="3947"/>
                </a:lnTo>
                <a:lnTo>
                  <a:pt x="453" y="3950"/>
                </a:lnTo>
                <a:lnTo>
                  <a:pt x="448" y="3959"/>
                </a:lnTo>
                <a:lnTo>
                  <a:pt x="455" y="3964"/>
                </a:lnTo>
                <a:lnTo>
                  <a:pt x="475" y="3964"/>
                </a:lnTo>
                <a:lnTo>
                  <a:pt x="484" y="3967"/>
                </a:lnTo>
                <a:lnTo>
                  <a:pt x="490" y="3973"/>
                </a:lnTo>
                <a:lnTo>
                  <a:pt x="496" y="3982"/>
                </a:lnTo>
                <a:lnTo>
                  <a:pt x="509" y="3996"/>
                </a:lnTo>
                <a:lnTo>
                  <a:pt x="514" y="3996"/>
                </a:lnTo>
                <a:lnTo>
                  <a:pt x="520" y="3994"/>
                </a:lnTo>
                <a:lnTo>
                  <a:pt x="526" y="3994"/>
                </a:lnTo>
                <a:lnTo>
                  <a:pt x="530" y="3998"/>
                </a:lnTo>
                <a:lnTo>
                  <a:pt x="540" y="4009"/>
                </a:lnTo>
                <a:lnTo>
                  <a:pt x="555" y="4026"/>
                </a:lnTo>
                <a:lnTo>
                  <a:pt x="598" y="4057"/>
                </a:lnTo>
                <a:lnTo>
                  <a:pt x="597" y="4055"/>
                </a:lnTo>
                <a:lnTo>
                  <a:pt x="597" y="4051"/>
                </a:lnTo>
                <a:lnTo>
                  <a:pt x="597" y="4043"/>
                </a:lnTo>
                <a:lnTo>
                  <a:pt x="595" y="4036"/>
                </a:lnTo>
                <a:lnTo>
                  <a:pt x="591" y="4032"/>
                </a:lnTo>
                <a:lnTo>
                  <a:pt x="589" y="4032"/>
                </a:lnTo>
                <a:lnTo>
                  <a:pt x="587" y="4030"/>
                </a:lnTo>
                <a:lnTo>
                  <a:pt x="585" y="4028"/>
                </a:lnTo>
                <a:lnTo>
                  <a:pt x="585" y="4024"/>
                </a:lnTo>
                <a:lnTo>
                  <a:pt x="586" y="4022"/>
                </a:lnTo>
                <a:lnTo>
                  <a:pt x="589" y="4022"/>
                </a:lnTo>
                <a:lnTo>
                  <a:pt x="606" y="4029"/>
                </a:lnTo>
                <a:lnTo>
                  <a:pt x="609" y="4032"/>
                </a:lnTo>
                <a:lnTo>
                  <a:pt x="611" y="4030"/>
                </a:lnTo>
                <a:lnTo>
                  <a:pt x="612" y="4029"/>
                </a:lnTo>
                <a:lnTo>
                  <a:pt x="604" y="4018"/>
                </a:lnTo>
                <a:lnTo>
                  <a:pt x="603" y="4014"/>
                </a:lnTo>
                <a:lnTo>
                  <a:pt x="602" y="4008"/>
                </a:lnTo>
                <a:lnTo>
                  <a:pt x="601" y="4004"/>
                </a:lnTo>
                <a:lnTo>
                  <a:pt x="599" y="4001"/>
                </a:lnTo>
                <a:lnTo>
                  <a:pt x="597" y="3999"/>
                </a:lnTo>
                <a:lnTo>
                  <a:pt x="603" y="3999"/>
                </a:lnTo>
                <a:lnTo>
                  <a:pt x="606" y="4002"/>
                </a:lnTo>
                <a:lnTo>
                  <a:pt x="609" y="4006"/>
                </a:lnTo>
                <a:lnTo>
                  <a:pt x="612" y="4012"/>
                </a:lnTo>
                <a:lnTo>
                  <a:pt x="615" y="4018"/>
                </a:lnTo>
                <a:lnTo>
                  <a:pt x="619" y="4024"/>
                </a:lnTo>
                <a:lnTo>
                  <a:pt x="628" y="4032"/>
                </a:lnTo>
                <a:lnTo>
                  <a:pt x="629" y="4028"/>
                </a:lnTo>
                <a:lnTo>
                  <a:pt x="629" y="4024"/>
                </a:lnTo>
                <a:lnTo>
                  <a:pt x="629" y="4019"/>
                </a:lnTo>
                <a:lnTo>
                  <a:pt x="628" y="4016"/>
                </a:lnTo>
                <a:lnTo>
                  <a:pt x="620" y="4004"/>
                </a:lnTo>
                <a:lnTo>
                  <a:pt x="614" y="4001"/>
                </a:lnTo>
                <a:lnTo>
                  <a:pt x="613" y="3993"/>
                </a:lnTo>
                <a:lnTo>
                  <a:pt x="612" y="3984"/>
                </a:lnTo>
                <a:lnTo>
                  <a:pt x="609" y="3979"/>
                </a:lnTo>
                <a:lnTo>
                  <a:pt x="609" y="3977"/>
                </a:lnTo>
                <a:lnTo>
                  <a:pt x="613" y="3977"/>
                </a:lnTo>
                <a:lnTo>
                  <a:pt x="615" y="3982"/>
                </a:lnTo>
                <a:lnTo>
                  <a:pt x="618" y="3988"/>
                </a:lnTo>
                <a:lnTo>
                  <a:pt x="621" y="3993"/>
                </a:lnTo>
                <a:lnTo>
                  <a:pt x="622" y="3993"/>
                </a:lnTo>
                <a:lnTo>
                  <a:pt x="630" y="3994"/>
                </a:lnTo>
                <a:lnTo>
                  <a:pt x="634" y="3996"/>
                </a:lnTo>
                <a:lnTo>
                  <a:pt x="631" y="3983"/>
                </a:lnTo>
                <a:lnTo>
                  <a:pt x="616" y="3962"/>
                </a:lnTo>
                <a:lnTo>
                  <a:pt x="615" y="3952"/>
                </a:lnTo>
                <a:lnTo>
                  <a:pt x="618" y="3959"/>
                </a:lnTo>
                <a:lnTo>
                  <a:pt x="625" y="3965"/>
                </a:lnTo>
                <a:lnTo>
                  <a:pt x="633" y="3969"/>
                </a:lnTo>
                <a:lnTo>
                  <a:pt x="640" y="3971"/>
                </a:lnTo>
                <a:lnTo>
                  <a:pt x="640" y="3969"/>
                </a:lnTo>
                <a:lnTo>
                  <a:pt x="640" y="3967"/>
                </a:lnTo>
                <a:lnTo>
                  <a:pt x="642" y="3965"/>
                </a:lnTo>
                <a:lnTo>
                  <a:pt x="644" y="3967"/>
                </a:lnTo>
                <a:lnTo>
                  <a:pt x="648" y="3972"/>
                </a:lnTo>
                <a:lnTo>
                  <a:pt x="649" y="3974"/>
                </a:lnTo>
                <a:lnTo>
                  <a:pt x="649" y="3977"/>
                </a:lnTo>
                <a:lnTo>
                  <a:pt x="648" y="3980"/>
                </a:lnTo>
                <a:lnTo>
                  <a:pt x="647" y="3983"/>
                </a:lnTo>
                <a:lnTo>
                  <a:pt x="650" y="3985"/>
                </a:lnTo>
                <a:lnTo>
                  <a:pt x="652" y="3985"/>
                </a:lnTo>
                <a:lnTo>
                  <a:pt x="655" y="3987"/>
                </a:lnTo>
                <a:lnTo>
                  <a:pt x="658" y="3988"/>
                </a:lnTo>
                <a:lnTo>
                  <a:pt x="656" y="3983"/>
                </a:lnTo>
                <a:lnTo>
                  <a:pt x="654" y="3973"/>
                </a:lnTo>
                <a:lnTo>
                  <a:pt x="651" y="3968"/>
                </a:lnTo>
                <a:lnTo>
                  <a:pt x="650" y="3962"/>
                </a:lnTo>
                <a:lnTo>
                  <a:pt x="650" y="3949"/>
                </a:lnTo>
                <a:lnTo>
                  <a:pt x="650" y="3957"/>
                </a:lnTo>
                <a:lnTo>
                  <a:pt x="653" y="3962"/>
                </a:lnTo>
                <a:lnTo>
                  <a:pt x="656" y="3966"/>
                </a:lnTo>
                <a:lnTo>
                  <a:pt x="669" y="3973"/>
                </a:lnTo>
                <a:lnTo>
                  <a:pt x="672" y="3978"/>
                </a:lnTo>
                <a:lnTo>
                  <a:pt x="674" y="3988"/>
                </a:lnTo>
                <a:lnTo>
                  <a:pt x="677" y="3983"/>
                </a:lnTo>
                <a:lnTo>
                  <a:pt x="678" y="3978"/>
                </a:lnTo>
                <a:lnTo>
                  <a:pt x="680" y="3976"/>
                </a:lnTo>
                <a:lnTo>
                  <a:pt x="685" y="3979"/>
                </a:lnTo>
                <a:lnTo>
                  <a:pt x="683" y="3961"/>
                </a:lnTo>
                <a:lnTo>
                  <a:pt x="684" y="3954"/>
                </a:lnTo>
                <a:lnTo>
                  <a:pt x="687" y="3956"/>
                </a:lnTo>
                <a:lnTo>
                  <a:pt x="701" y="3979"/>
                </a:lnTo>
                <a:lnTo>
                  <a:pt x="701" y="3976"/>
                </a:lnTo>
                <a:lnTo>
                  <a:pt x="701" y="3966"/>
                </a:lnTo>
                <a:lnTo>
                  <a:pt x="701" y="3963"/>
                </a:lnTo>
                <a:lnTo>
                  <a:pt x="703" y="3962"/>
                </a:lnTo>
                <a:lnTo>
                  <a:pt x="706" y="3965"/>
                </a:lnTo>
                <a:lnTo>
                  <a:pt x="711" y="3972"/>
                </a:lnTo>
                <a:lnTo>
                  <a:pt x="713" y="3974"/>
                </a:lnTo>
                <a:lnTo>
                  <a:pt x="714" y="3970"/>
                </a:lnTo>
                <a:lnTo>
                  <a:pt x="714" y="3961"/>
                </a:lnTo>
                <a:lnTo>
                  <a:pt x="716" y="3960"/>
                </a:lnTo>
                <a:lnTo>
                  <a:pt x="718" y="3962"/>
                </a:lnTo>
                <a:lnTo>
                  <a:pt x="720" y="3968"/>
                </a:lnTo>
                <a:lnTo>
                  <a:pt x="726" y="3971"/>
                </a:lnTo>
                <a:lnTo>
                  <a:pt x="727" y="3965"/>
                </a:lnTo>
                <a:lnTo>
                  <a:pt x="728" y="3958"/>
                </a:lnTo>
                <a:lnTo>
                  <a:pt x="731" y="3954"/>
                </a:lnTo>
                <a:lnTo>
                  <a:pt x="737" y="3956"/>
                </a:lnTo>
                <a:lnTo>
                  <a:pt x="740" y="3956"/>
                </a:lnTo>
                <a:lnTo>
                  <a:pt x="742" y="3950"/>
                </a:lnTo>
                <a:lnTo>
                  <a:pt x="750" y="3946"/>
                </a:lnTo>
                <a:lnTo>
                  <a:pt x="752" y="3943"/>
                </a:lnTo>
                <a:lnTo>
                  <a:pt x="755" y="3937"/>
                </a:lnTo>
                <a:lnTo>
                  <a:pt x="757" y="3934"/>
                </a:lnTo>
                <a:lnTo>
                  <a:pt x="761" y="3933"/>
                </a:lnTo>
                <a:lnTo>
                  <a:pt x="769" y="3934"/>
                </a:lnTo>
                <a:lnTo>
                  <a:pt x="773" y="3932"/>
                </a:lnTo>
                <a:lnTo>
                  <a:pt x="777" y="3926"/>
                </a:lnTo>
                <a:lnTo>
                  <a:pt x="783" y="3912"/>
                </a:lnTo>
                <a:lnTo>
                  <a:pt x="802" y="3885"/>
                </a:lnTo>
                <a:lnTo>
                  <a:pt x="809" y="3880"/>
                </a:lnTo>
                <a:lnTo>
                  <a:pt x="812" y="3879"/>
                </a:lnTo>
                <a:lnTo>
                  <a:pt x="814" y="3881"/>
                </a:lnTo>
                <a:lnTo>
                  <a:pt x="813" y="3885"/>
                </a:lnTo>
                <a:lnTo>
                  <a:pt x="812" y="3890"/>
                </a:lnTo>
                <a:lnTo>
                  <a:pt x="812" y="3894"/>
                </a:lnTo>
                <a:lnTo>
                  <a:pt x="816" y="3895"/>
                </a:lnTo>
                <a:lnTo>
                  <a:pt x="820" y="3889"/>
                </a:lnTo>
                <a:lnTo>
                  <a:pt x="830" y="3866"/>
                </a:lnTo>
                <a:lnTo>
                  <a:pt x="831" y="3864"/>
                </a:lnTo>
                <a:lnTo>
                  <a:pt x="832" y="3862"/>
                </a:lnTo>
                <a:lnTo>
                  <a:pt x="834" y="3861"/>
                </a:lnTo>
                <a:lnTo>
                  <a:pt x="838" y="3860"/>
                </a:lnTo>
                <a:lnTo>
                  <a:pt x="839" y="3859"/>
                </a:lnTo>
                <a:lnTo>
                  <a:pt x="841" y="3856"/>
                </a:lnTo>
                <a:lnTo>
                  <a:pt x="842" y="3851"/>
                </a:lnTo>
                <a:lnTo>
                  <a:pt x="844" y="3846"/>
                </a:lnTo>
                <a:lnTo>
                  <a:pt x="847" y="3843"/>
                </a:lnTo>
                <a:lnTo>
                  <a:pt x="847" y="3857"/>
                </a:lnTo>
                <a:lnTo>
                  <a:pt x="845" y="3862"/>
                </a:lnTo>
                <a:lnTo>
                  <a:pt x="849" y="3858"/>
                </a:lnTo>
                <a:lnTo>
                  <a:pt x="856" y="3831"/>
                </a:lnTo>
                <a:lnTo>
                  <a:pt x="858" y="3827"/>
                </a:lnTo>
                <a:lnTo>
                  <a:pt x="859" y="3825"/>
                </a:lnTo>
                <a:lnTo>
                  <a:pt x="860" y="3825"/>
                </a:lnTo>
                <a:lnTo>
                  <a:pt x="862" y="3826"/>
                </a:lnTo>
                <a:lnTo>
                  <a:pt x="864" y="3827"/>
                </a:lnTo>
                <a:lnTo>
                  <a:pt x="871" y="3835"/>
                </a:lnTo>
                <a:lnTo>
                  <a:pt x="873" y="3838"/>
                </a:lnTo>
                <a:lnTo>
                  <a:pt x="875" y="3839"/>
                </a:lnTo>
                <a:lnTo>
                  <a:pt x="877" y="3835"/>
                </a:lnTo>
                <a:lnTo>
                  <a:pt x="879" y="3834"/>
                </a:lnTo>
                <a:lnTo>
                  <a:pt x="886" y="3831"/>
                </a:lnTo>
                <a:lnTo>
                  <a:pt x="891" y="3833"/>
                </a:lnTo>
                <a:lnTo>
                  <a:pt x="892" y="3837"/>
                </a:lnTo>
                <a:lnTo>
                  <a:pt x="890" y="3843"/>
                </a:lnTo>
                <a:lnTo>
                  <a:pt x="885" y="3851"/>
                </a:lnTo>
                <a:lnTo>
                  <a:pt x="889" y="3853"/>
                </a:lnTo>
                <a:lnTo>
                  <a:pt x="893" y="3850"/>
                </a:lnTo>
                <a:lnTo>
                  <a:pt x="896" y="3843"/>
                </a:lnTo>
                <a:lnTo>
                  <a:pt x="898" y="3837"/>
                </a:lnTo>
                <a:lnTo>
                  <a:pt x="898" y="3818"/>
                </a:lnTo>
                <a:lnTo>
                  <a:pt x="900" y="3809"/>
                </a:lnTo>
                <a:lnTo>
                  <a:pt x="903" y="3810"/>
                </a:lnTo>
                <a:lnTo>
                  <a:pt x="907" y="3812"/>
                </a:lnTo>
                <a:lnTo>
                  <a:pt x="913" y="3811"/>
                </a:lnTo>
                <a:lnTo>
                  <a:pt x="919" y="3806"/>
                </a:lnTo>
                <a:lnTo>
                  <a:pt x="926" y="3796"/>
                </a:lnTo>
                <a:lnTo>
                  <a:pt x="929" y="3793"/>
                </a:lnTo>
                <a:lnTo>
                  <a:pt x="930" y="3796"/>
                </a:lnTo>
                <a:lnTo>
                  <a:pt x="929" y="3801"/>
                </a:lnTo>
                <a:lnTo>
                  <a:pt x="925" y="3810"/>
                </a:lnTo>
                <a:lnTo>
                  <a:pt x="925" y="3814"/>
                </a:lnTo>
                <a:lnTo>
                  <a:pt x="927" y="3822"/>
                </a:lnTo>
                <a:lnTo>
                  <a:pt x="930" y="3818"/>
                </a:lnTo>
                <a:lnTo>
                  <a:pt x="948" y="3779"/>
                </a:lnTo>
                <a:lnTo>
                  <a:pt x="949" y="3775"/>
                </a:lnTo>
                <a:lnTo>
                  <a:pt x="948" y="3774"/>
                </a:lnTo>
                <a:lnTo>
                  <a:pt x="948" y="3771"/>
                </a:lnTo>
                <a:lnTo>
                  <a:pt x="950" y="3768"/>
                </a:lnTo>
                <a:lnTo>
                  <a:pt x="952" y="3767"/>
                </a:lnTo>
                <a:lnTo>
                  <a:pt x="954" y="3768"/>
                </a:lnTo>
                <a:lnTo>
                  <a:pt x="959" y="3774"/>
                </a:lnTo>
                <a:lnTo>
                  <a:pt x="962" y="3775"/>
                </a:lnTo>
                <a:lnTo>
                  <a:pt x="966" y="3773"/>
                </a:lnTo>
                <a:lnTo>
                  <a:pt x="973" y="3762"/>
                </a:lnTo>
                <a:lnTo>
                  <a:pt x="977" y="3758"/>
                </a:lnTo>
                <a:lnTo>
                  <a:pt x="1005" y="3750"/>
                </a:lnTo>
                <a:lnTo>
                  <a:pt x="1014" y="3744"/>
                </a:lnTo>
                <a:lnTo>
                  <a:pt x="1024" y="3735"/>
                </a:lnTo>
                <a:lnTo>
                  <a:pt x="1029" y="3733"/>
                </a:lnTo>
                <a:lnTo>
                  <a:pt x="1038" y="3741"/>
                </a:lnTo>
                <a:lnTo>
                  <a:pt x="1066" y="3749"/>
                </a:lnTo>
                <a:lnTo>
                  <a:pt x="1078" y="3755"/>
                </a:lnTo>
                <a:lnTo>
                  <a:pt x="1092" y="3758"/>
                </a:lnTo>
                <a:lnTo>
                  <a:pt x="1098" y="3761"/>
                </a:lnTo>
                <a:lnTo>
                  <a:pt x="1102" y="3767"/>
                </a:lnTo>
                <a:lnTo>
                  <a:pt x="1107" y="3781"/>
                </a:lnTo>
                <a:lnTo>
                  <a:pt x="1112" y="3788"/>
                </a:lnTo>
                <a:lnTo>
                  <a:pt x="1116" y="3788"/>
                </a:lnTo>
                <a:lnTo>
                  <a:pt x="1118" y="3780"/>
                </a:lnTo>
                <a:lnTo>
                  <a:pt x="1119" y="3771"/>
                </a:lnTo>
                <a:lnTo>
                  <a:pt x="1121" y="3763"/>
                </a:lnTo>
                <a:lnTo>
                  <a:pt x="1125" y="3758"/>
                </a:lnTo>
                <a:lnTo>
                  <a:pt x="1131" y="3760"/>
                </a:lnTo>
                <a:lnTo>
                  <a:pt x="1134" y="3766"/>
                </a:lnTo>
                <a:lnTo>
                  <a:pt x="1134" y="3774"/>
                </a:lnTo>
                <a:lnTo>
                  <a:pt x="1130" y="3792"/>
                </a:lnTo>
                <a:lnTo>
                  <a:pt x="1133" y="3799"/>
                </a:lnTo>
                <a:lnTo>
                  <a:pt x="1141" y="3807"/>
                </a:lnTo>
                <a:lnTo>
                  <a:pt x="1145" y="3813"/>
                </a:lnTo>
                <a:lnTo>
                  <a:pt x="1149" y="3817"/>
                </a:lnTo>
                <a:lnTo>
                  <a:pt x="1154" y="3820"/>
                </a:lnTo>
                <a:lnTo>
                  <a:pt x="1158" y="3820"/>
                </a:lnTo>
                <a:lnTo>
                  <a:pt x="1168" y="3812"/>
                </a:lnTo>
                <a:lnTo>
                  <a:pt x="1173" y="3809"/>
                </a:lnTo>
                <a:lnTo>
                  <a:pt x="1178" y="3811"/>
                </a:lnTo>
                <a:lnTo>
                  <a:pt x="1176" y="3814"/>
                </a:lnTo>
                <a:lnTo>
                  <a:pt x="1169" y="3826"/>
                </a:lnTo>
                <a:lnTo>
                  <a:pt x="1174" y="3829"/>
                </a:lnTo>
                <a:lnTo>
                  <a:pt x="1181" y="3832"/>
                </a:lnTo>
                <a:lnTo>
                  <a:pt x="1188" y="3832"/>
                </a:lnTo>
                <a:lnTo>
                  <a:pt x="1192" y="3830"/>
                </a:lnTo>
                <a:lnTo>
                  <a:pt x="1196" y="3814"/>
                </a:lnTo>
                <a:lnTo>
                  <a:pt x="1200" y="3807"/>
                </a:lnTo>
                <a:lnTo>
                  <a:pt x="1205" y="3809"/>
                </a:lnTo>
                <a:lnTo>
                  <a:pt x="1205" y="3813"/>
                </a:lnTo>
                <a:lnTo>
                  <a:pt x="1204" y="3817"/>
                </a:lnTo>
                <a:lnTo>
                  <a:pt x="1201" y="3820"/>
                </a:lnTo>
                <a:lnTo>
                  <a:pt x="1200" y="3823"/>
                </a:lnTo>
                <a:lnTo>
                  <a:pt x="1200" y="3828"/>
                </a:lnTo>
                <a:lnTo>
                  <a:pt x="1202" y="3830"/>
                </a:lnTo>
                <a:lnTo>
                  <a:pt x="1204" y="3832"/>
                </a:lnTo>
                <a:lnTo>
                  <a:pt x="1211" y="3841"/>
                </a:lnTo>
                <a:lnTo>
                  <a:pt x="1214" y="3845"/>
                </a:lnTo>
                <a:lnTo>
                  <a:pt x="1215" y="3844"/>
                </a:lnTo>
                <a:lnTo>
                  <a:pt x="1215" y="3850"/>
                </a:lnTo>
                <a:lnTo>
                  <a:pt x="1216" y="3853"/>
                </a:lnTo>
                <a:lnTo>
                  <a:pt x="1217" y="3854"/>
                </a:lnTo>
                <a:lnTo>
                  <a:pt x="1220" y="3856"/>
                </a:lnTo>
                <a:lnTo>
                  <a:pt x="1225" y="3859"/>
                </a:lnTo>
                <a:lnTo>
                  <a:pt x="1252" y="3862"/>
                </a:lnTo>
                <a:lnTo>
                  <a:pt x="1254" y="3861"/>
                </a:lnTo>
                <a:lnTo>
                  <a:pt x="1253" y="3856"/>
                </a:lnTo>
                <a:lnTo>
                  <a:pt x="1252" y="3852"/>
                </a:lnTo>
                <a:lnTo>
                  <a:pt x="1251" y="3848"/>
                </a:lnTo>
                <a:lnTo>
                  <a:pt x="1249" y="3845"/>
                </a:lnTo>
                <a:lnTo>
                  <a:pt x="1247" y="3844"/>
                </a:lnTo>
                <a:lnTo>
                  <a:pt x="1242" y="3841"/>
                </a:lnTo>
                <a:lnTo>
                  <a:pt x="1240" y="3840"/>
                </a:lnTo>
                <a:lnTo>
                  <a:pt x="1240" y="3834"/>
                </a:lnTo>
                <a:lnTo>
                  <a:pt x="1242" y="3831"/>
                </a:lnTo>
                <a:lnTo>
                  <a:pt x="1244" y="3830"/>
                </a:lnTo>
                <a:lnTo>
                  <a:pt x="1251" y="3837"/>
                </a:lnTo>
                <a:lnTo>
                  <a:pt x="1257" y="3836"/>
                </a:lnTo>
                <a:lnTo>
                  <a:pt x="1278" y="3827"/>
                </a:lnTo>
                <a:lnTo>
                  <a:pt x="1282" y="3822"/>
                </a:lnTo>
                <a:lnTo>
                  <a:pt x="1292" y="3806"/>
                </a:lnTo>
                <a:lnTo>
                  <a:pt x="1292" y="3802"/>
                </a:lnTo>
                <a:lnTo>
                  <a:pt x="1293" y="3791"/>
                </a:lnTo>
                <a:lnTo>
                  <a:pt x="1293" y="3787"/>
                </a:lnTo>
                <a:lnTo>
                  <a:pt x="1295" y="3783"/>
                </a:lnTo>
                <a:lnTo>
                  <a:pt x="1299" y="3783"/>
                </a:lnTo>
                <a:lnTo>
                  <a:pt x="1313" y="3785"/>
                </a:lnTo>
                <a:lnTo>
                  <a:pt x="1317" y="3788"/>
                </a:lnTo>
                <a:lnTo>
                  <a:pt x="1325" y="3799"/>
                </a:lnTo>
                <a:lnTo>
                  <a:pt x="1329" y="3802"/>
                </a:lnTo>
                <a:lnTo>
                  <a:pt x="1334" y="3804"/>
                </a:lnTo>
                <a:lnTo>
                  <a:pt x="1359" y="3804"/>
                </a:lnTo>
                <a:lnTo>
                  <a:pt x="1371" y="3806"/>
                </a:lnTo>
                <a:lnTo>
                  <a:pt x="1391" y="3801"/>
                </a:lnTo>
                <a:lnTo>
                  <a:pt x="1400" y="3801"/>
                </a:lnTo>
                <a:lnTo>
                  <a:pt x="1404" y="3804"/>
                </a:lnTo>
                <a:lnTo>
                  <a:pt x="1412" y="3820"/>
                </a:lnTo>
                <a:lnTo>
                  <a:pt x="1416" y="3826"/>
                </a:lnTo>
                <a:lnTo>
                  <a:pt x="1420" y="3826"/>
                </a:lnTo>
                <a:lnTo>
                  <a:pt x="1429" y="3825"/>
                </a:lnTo>
                <a:lnTo>
                  <a:pt x="1431" y="3827"/>
                </a:lnTo>
                <a:lnTo>
                  <a:pt x="1432" y="3832"/>
                </a:lnTo>
                <a:lnTo>
                  <a:pt x="1436" y="3843"/>
                </a:lnTo>
                <a:lnTo>
                  <a:pt x="1440" y="3872"/>
                </a:lnTo>
                <a:lnTo>
                  <a:pt x="1440" y="3885"/>
                </a:lnTo>
                <a:lnTo>
                  <a:pt x="1441" y="3890"/>
                </a:lnTo>
                <a:lnTo>
                  <a:pt x="1445" y="3893"/>
                </a:lnTo>
                <a:lnTo>
                  <a:pt x="1452" y="3894"/>
                </a:lnTo>
                <a:lnTo>
                  <a:pt x="1459" y="3898"/>
                </a:lnTo>
                <a:lnTo>
                  <a:pt x="1463" y="3908"/>
                </a:lnTo>
                <a:lnTo>
                  <a:pt x="1462" y="3924"/>
                </a:lnTo>
                <a:lnTo>
                  <a:pt x="1461" y="3929"/>
                </a:lnTo>
                <a:lnTo>
                  <a:pt x="1460" y="3930"/>
                </a:lnTo>
                <a:lnTo>
                  <a:pt x="1458" y="3932"/>
                </a:lnTo>
                <a:lnTo>
                  <a:pt x="1456" y="3932"/>
                </a:lnTo>
                <a:lnTo>
                  <a:pt x="1451" y="3931"/>
                </a:lnTo>
                <a:lnTo>
                  <a:pt x="1449" y="3932"/>
                </a:lnTo>
                <a:lnTo>
                  <a:pt x="1447" y="3937"/>
                </a:lnTo>
                <a:lnTo>
                  <a:pt x="1445" y="3944"/>
                </a:lnTo>
                <a:lnTo>
                  <a:pt x="1443" y="3946"/>
                </a:lnTo>
                <a:lnTo>
                  <a:pt x="1441" y="3937"/>
                </a:lnTo>
                <a:lnTo>
                  <a:pt x="1440" y="3944"/>
                </a:lnTo>
                <a:lnTo>
                  <a:pt x="1439" y="3959"/>
                </a:lnTo>
                <a:lnTo>
                  <a:pt x="1437" y="3965"/>
                </a:lnTo>
                <a:lnTo>
                  <a:pt x="1433" y="3969"/>
                </a:lnTo>
                <a:lnTo>
                  <a:pt x="1429" y="3968"/>
                </a:lnTo>
                <a:lnTo>
                  <a:pt x="1427" y="3965"/>
                </a:lnTo>
                <a:lnTo>
                  <a:pt x="1427" y="3957"/>
                </a:lnTo>
                <a:lnTo>
                  <a:pt x="1420" y="3974"/>
                </a:lnTo>
                <a:lnTo>
                  <a:pt x="1417" y="3985"/>
                </a:lnTo>
                <a:lnTo>
                  <a:pt x="1418" y="3993"/>
                </a:lnTo>
                <a:lnTo>
                  <a:pt x="1422" y="3996"/>
                </a:lnTo>
                <a:lnTo>
                  <a:pt x="1427" y="3991"/>
                </a:lnTo>
                <a:lnTo>
                  <a:pt x="1432" y="3985"/>
                </a:lnTo>
                <a:lnTo>
                  <a:pt x="1436" y="3982"/>
                </a:lnTo>
                <a:lnTo>
                  <a:pt x="1434" y="3990"/>
                </a:lnTo>
                <a:lnTo>
                  <a:pt x="1434" y="3997"/>
                </a:lnTo>
                <a:lnTo>
                  <a:pt x="1436" y="4003"/>
                </a:lnTo>
                <a:lnTo>
                  <a:pt x="1440" y="4007"/>
                </a:lnTo>
                <a:lnTo>
                  <a:pt x="1440" y="4010"/>
                </a:lnTo>
                <a:lnTo>
                  <a:pt x="1436" y="4007"/>
                </a:lnTo>
                <a:lnTo>
                  <a:pt x="1429" y="4000"/>
                </a:lnTo>
                <a:lnTo>
                  <a:pt x="1425" y="3999"/>
                </a:lnTo>
                <a:lnTo>
                  <a:pt x="1436" y="4014"/>
                </a:lnTo>
                <a:lnTo>
                  <a:pt x="1446" y="4030"/>
                </a:lnTo>
                <a:lnTo>
                  <a:pt x="1452" y="4051"/>
                </a:lnTo>
                <a:lnTo>
                  <a:pt x="1452" y="4079"/>
                </a:lnTo>
                <a:lnTo>
                  <a:pt x="1445" y="4115"/>
                </a:lnTo>
                <a:lnTo>
                  <a:pt x="1444" y="4143"/>
                </a:lnTo>
                <a:lnTo>
                  <a:pt x="1443" y="4150"/>
                </a:lnTo>
                <a:lnTo>
                  <a:pt x="1441" y="4156"/>
                </a:lnTo>
                <a:lnTo>
                  <a:pt x="1436" y="4165"/>
                </a:lnTo>
                <a:lnTo>
                  <a:pt x="1435" y="4170"/>
                </a:lnTo>
                <a:lnTo>
                  <a:pt x="1436" y="4176"/>
                </a:lnTo>
                <a:lnTo>
                  <a:pt x="1436" y="4174"/>
                </a:lnTo>
                <a:lnTo>
                  <a:pt x="1437" y="4181"/>
                </a:lnTo>
                <a:lnTo>
                  <a:pt x="1436" y="4187"/>
                </a:lnTo>
                <a:lnTo>
                  <a:pt x="1431" y="4198"/>
                </a:lnTo>
                <a:lnTo>
                  <a:pt x="1429" y="4203"/>
                </a:lnTo>
                <a:lnTo>
                  <a:pt x="1428" y="4211"/>
                </a:lnTo>
                <a:lnTo>
                  <a:pt x="1427" y="4215"/>
                </a:lnTo>
                <a:lnTo>
                  <a:pt x="1425" y="4219"/>
                </a:lnTo>
                <a:lnTo>
                  <a:pt x="1418" y="4227"/>
                </a:lnTo>
                <a:lnTo>
                  <a:pt x="1415" y="4235"/>
                </a:lnTo>
                <a:lnTo>
                  <a:pt x="1411" y="4250"/>
                </a:lnTo>
                <a:lnTo>
                  <a:pt x="1408" y="4258"/>
                </a:lnTo>
                <a:lnTo>
                  <a:pt x="1400" y="4271"/>
                </a:lnTo>
                <a:lnTo>
                  <a:pt x="1398" y="4274"/>
                </a:lnTo>
                <a:lnTo>
                  <a:pt x="1393" y="4276"/>
                </a:lnTo>
                <a:lnTo>
                  <a:pt x="1391" y="4278"/>
                </a:lnTo>
                <a:lnTo>
                  <a:pt x="1387" y="4284"/>
                </a:lnTo>
                <a:lnTo>
                  <a:pt x="1379" y="4303"/>
                </a:lnTo>
                <a:lnTo>
                  <a:pt x="1375" y="4318"/>
                </a:lnTo>
                <a:lnTo>
                  <a:pt x="1373" y="4325"/>
                </a:lnTo>
                <a:lnTo>
                  <a:pt x="1369" y="4328"/>
                </a:lnTo>
                <a:lnTo>
                  <a:pt x="1365" y="4330"/>
                </a:lnTo>
                <a:lnTo>
                  <a:pt x="1363" y="4334"/>
                </a:lnTo>
                <a:lnTo>
                  <a:pt x="1361" y="4341"/>
                </a:lnTo>
                <a:lnTo>
                  <a:pt x="1361" y="4351"/>
                </a:lnTo>
                <a:lnTo>
                  <a:pt x="1361" y="4355"/>
                </a:lnTo>
                <a:lnTo>
                  <a:pt x="1362" y="4357"/>
                </a:lnTo>
                <a:lnTo>
                  <a:pt x="1362" y="4361"/>
                </a:lnTo>
                <a:lnTo>
                  <a:pt x="1360" y="4365"/>
                </a:lnTo>
                <a:lnTo>
                  <a:pt x="1360" y="4368"/>
                </a:lnTo>
                <a:lnTo>
                  <a:pt x="1361" y="4371"/>
                </a:lnTo>
                <a:lnTo>
                  <a:pt x="1362" y="4374"/>
                </a:lnTo>
                <a:lnTo>
                  <a:pt x="1361" y="4380"/>
                </a:lnTo>
                <a:lnTo>
                  <a:pt x="1365" y="4383"/>
                </a:lnTo>
                <a:lnTo>
                  <a:pt x="1375" y="4389"/>
                </a:lnTo>
                <a:lnTo>
                  <a:pt x="1383" y="4391"/>
                </a:lnTo>
                <a:lnTo>
                  <a:pt x="1385" y="4392"/>
                </a:lnTo>
                <a:lnTo>
                  <a:pt x="1387" y="4394"/>
                </a:lnTo>
                <a:lnTo>
                  <a:pt x="1391" y="4401"/>
                </a:lnTo>
                <a:lnTo>
                  <a:pt x="1393" y="4403"/>
                </a:lnTo>
                <a:lnTo>
                  <a:pt x="1398" y="4405"/>
                </a:lnTo>
                <a:lnTo>
                  <a:pt x="1426" y="4422"/>
                </a:lnTo>
                <a:lnTo>
                  <a:pt x="1436" y="4426"/>
                </a:lnTo>
                <a:lnTo>
                  <a:pt x="1442" y="4427"/>
                </a:lnTo>
                <a:lnTo>
                  <a:pt x="1444" y="4429"/>
                </a:lnTo>
                <a:lnTo>
                  <a:pt x="1446" y="4431"/>
                </a:lnTo>
                <a:lnTo>
                  <a:pt x="1447" y="4434"/>
                </a:lnTo>
                <a:lnTo>
                  <a:pt x="1449" y="4436"/>
                </a:lnTo>
                <a:lnTo>
                  <a:pt x="1472" y="4442"/>
                </a:lnTo>
                <a:lnTo>
                  <a:pt x="1476" y="4445"/>
                </a:lnTo>
                <a:lnTo>
                  <a:pt x="1476" y="4449"/>
                </a:lnTo>
                <a:lnTo>
                  <a:pt x="1475" y="4452"/>
                </a:lnTo>
                <a:lnTo>
                  <a:pt x="1473" y="4455"/>
                </a:lnTo>
                <a:lnTo>
                  <a:pt x="1471" y="4456"/>
                </a:lnTo>
                <a:lnTo>
                  <a:pt x="1471" y="4455"/>
                </a:lnTo>
                <a:lnTo>
                  <a:pt x="1465" y="4453"/>
                </a:lnTo>
                <a:lnTo>
                  <a:pt x="1464" y="4454"/>
                </a:lnTo>
                <a:lnTo>
                  <a:pt x="1461" y="4458"/>
                </a:lnTo>
                <a:lnTo>
                  <a:pt x="1460" y="4459"/>
                </a:lnTo>
                <a:lnTo>
                  <a:pt x="1455" y="4460"/>
                </a:lnTo>
                <a:lnTo>
                  <a:pt x="1446" y="4468"/>
                </a:lnTo>
                <a:lnTo>
                  <a:pt x="1441" y="4470"/>
                </a:lnTo>
                <a:lnTo>
                  <a:pt x="1436" y="4469"/>
                </a:lnTo>
                <a:lnTo>
                  <a:pt x="1424" y="4463"/>
                </a:lnTo>
                <a:lnTo>
                  <a:pt x="1418" y="4462"/>
                </a:lnTo>
                <a:lnTo>
                  <a:pt x="1398" y="4465"/>
                </a:lnTo>
                <a:lnTo>
                  <a:pt x="1393" y="4462"/>
                </a:lnTo>
                <a:lnTo>
                  <a:pt x="1382" y="4455"/>
                </a:lnTo>
                <a:lnTo>
                  <a:pt x="1360" y="4450"/>
                </a:lnTo>
                <a:lnTo>
                  <a:pt x="1324" y="4429"/>
                </a:lnTo>
                <a:lnTo>
                  <a:pt x="1313" y="4426"/>
                </a:lnTo>
                <a:lnTo>
                  <a:pt x="1297" y="4429"/>
                </a:lnTo>
                <a:lnTo>
                  <a:pt x="1288" y="4426"/>
                </a:lnTo>
                <a:lnTo>
                  <a:pt x="1221" y="4437"/>
                </a:lnTo>
                <a:lnTo>
                  <a:pt x="1216" y="4436"/>
                </a:lnTo>
                <a:lnTo>
                  <a:pt x="1207" y="4432"/>
                </a:lnTo>
                <a:lnTo>
                  <a:pt x="1202" y="4432"/>
                </a:lnTo>
                <a:lnTo>
                  <a:pt x="1198" y="4433"/>
                </a:lnTo>
                <a:lnTo>
                  <a:pt x="1191" y="4441"/>
                </a:lnTo>
                <a:lnTo>
                  <a:pt x="1187" y="4443"/>
                </a:lnTo>
                <a:lnTo>
                  <a:pt x="1183" y="4441"/>
                </a:lnTo>
                <a:lnTo>
                  <a:pt x="1177" y="4433"/>
                </a:lnTo>
                <a:lnTo>
                  <a:pt x="1174" y="4432"/>
                </a:lnTo>
                <a:lnTo>
                  <a:pt x="1155" y="4427"/>
                </a:lnTo>
                <a:lnTo>
                  <a:pt x="1154" y="4422"/>
                </a:lnTo>
                <a:lnTo>
                  <a:pt x="1153" y="4416"/>
                </a:lnTo>
                <a:lnTo>
                  <a:pt x="1151" y="4411"/>
                </a:lnTo>
                <a:lnTo>
                  <a:pt x="1148" y="4407"/>
                </a:lnTo>
                <a:lnTo>
                  <a:pt x="1144" y="4411"/>
                </a:lnTo>
                <a:lnTo>
                  <a:pt x="1141" y="4418"/>
                </a:lnTo>
                <a:lnTo>
                  <a:pt x="1138" y="4426"/>
                </a:lnTo>
                <a:lnTo>
                  <a:pt x="1135" y="4433"/>
                </a:lnTo>
                <a:lnTo>
                  <a:pt x="1133" y="4434"/>
                </a:lnTo>
                <a:lnTo>
                  <a:pt x="1128" y="4434"/>
                </a:lnTo>
                <a:lnTo>
                  <a:pt x="1126" y="4436"/>
                </a:lnTo>
                <a:lnTo>
                  <a:pt x="1120" y="4445"/>
                </a:lnTo>
                <a:lnTo>
                  <a:pt x="1112" y="4452"/>
                </a:lnTo>
                <a:lnTo>
                  <a:pt x="1101" y="4455"/>
                </a:lnTo>
                <a:lnTo>
                  <a:pt x="1090" y="4456"/>
                </a:lnTo>
                <a:lnTo>
                  <a:pt x="1082" y="4450"/>
                </a:lnTo>
                <a:lnTo>
                  <a:pt x="1077" y="4437"/>
                </a:lnTo>
                <a:lnTo>
                  <a:pt x="1073" y="4434"/>
                </a:lnTo>
                <a:lnTo>
                  <a:pt x="1072" y="4441"/>
                </a:lnTo>
                <a:lnTo>
                  <a:pt x="1071" y="4450"/>
                </a:lnTo>
                <a:lnTo>
                  <a:pt x="1069" y="4457"/>
                </a:lnTo>
                <a:lnTo>
                  <a:pt x="1050" y="4486"/>
                </a:lnTo>
                <a:lnTo>
                  <a:pt x="1048" y="4493"/>
                </a:lnTo>
                <a:lnTo>
                  <a:pt x="1047" y="4499"/>
                </a:lnTo>
                <a:lnTo>
                  <a:pt x="1040" y="4512"/>
                </a:lnTo>
                <a:lnTo>
                  <a:pt x="1038" y="4519"/>
                </a:lnTo>
                <a:lnTo>
                  <a:pt x="1036" y="4524"/>
                </a:lnTo>
                <a:lnTo>
                  <a:pt x="1037" y="4527"/>
                </a:lnTo>
                <a:lnTo>
                  <a:pt x="1039" y="4532"/>
                </a:lnTo>
                <a:lnTo>
                  <a:pt x="1039" y="4535"/>
                </a:lnTo>
                <a:lnTo>
                  <a:pt x="1038" y="4539"/>
                </a:lnTo>
                <a:lnTo>
                  <a:pt x="1037" y="4544"/>
                </a:lnTo>
                <a:lnTo>
                  <a:pt x="1036" y="4548"/>
                </a:lnTo>
                <a:lnTo>
                  <a:pt x="1037" y="4553"/>
                </a:lnTo>
                <a:lnTo>
                  <a:pt x="1040" y="4558"/>
                </a:lnTo>
                <a:lnTo>
                  <a:pt x="1043" y="4566"/>
                </a:lnTo>
                <a:lnTo>
                  <a:pt x="1044" y="4574"/>
                </a:lnTo>
                <a:lnTo>
                  <a:pt x="1042" y="4579"/>
                </a:lnTo>
                <a:lnTo>
                  <a:pt x="1038" y="4578"/>
                </a:lnTo>
                <a:lnTo>
                  <a:pt x="1033" y="4572"/>
                </a:lnTo>
                <a:lnTo>
                  <a:pt x="1029" y="4566"/>
                </a:lnTo>
                <a:lnTo>
                  <a:pt x="1026" y="4563"/>
                </a:lnTo>
                <a:lnTo>
                  <a:pt x="1021" y="4564"/>
                </a:lnTo>
                <a:lnTo>
                  <a:pt x="1016" y="4567"/>
                </a:lnTo>
                <a:lnTo>
                  <a:pt x="1006" y="4576"/>
                </a:lnTo>
                <a:lnTo>
                  <a:pt x="1004" y="4579"/>
                </a:lnTo>
                <a:lnTo>
                  <a:pt x="1002" y="4584"/>
                </a:lnTo>
                <a:lnTo>
                  <a:pt x="1000" y="4587"/>
                </a:lnTo>
                <a:lnTo>
                  <a:pt x="997" y="4590"/>
                </a:lnTo>
                <a:lnTo>
                  <a:pt x="995" y="4590"/>
                </a:lnTo>
                <a:lnTo>
                  <a:pt x="989" y="4589"/>
                </a:lnTo>
                <a:lnTo>
                  <a:pt x="985" y="4590"/>
                </a:lnTo>
                <a:lnTo>
                  <a:pt x="979" y="4593"/>
                </a:lnTo>
                <a:lnTo>
                  <a:pt x="974" y="4597"/>
                </a:lnTo>
                <a:lnTo>
                  <a:pt x="972" y="4603"/>
                </a:lnTo>
                <a:lnTo>
                  <a:pt x="973" y="4607"/>
                </a:lnTo>
                <a:lnTo>
                  <a:pt x="976" y="4608"/>
                </a:lnTo>
                <a:lnTo>
                  <a:pt x="978" y="4609"/>
                </a:lnTo>
                <a:lnTo>
                  <a:pt x="981" y="4611"/>
                </a:lnTo>
                <a:lnTo>
                  <a:pt x="982" y="4613"/>
                </a:lnTo>
                <a:lnTo>
                  <a:pt x="982" y="4617"/>
                </a:lnTo>
                <a:lnTo>
                  <a:pt x="981" y="4621"/>
                </a:lnTo>
                <a:lnTo>
                  <a:pt x="979" y="4622"/>
                </a:lnTo>
                <a:lnTo>
                  <a:pt x="976" y="4625"/>
                </a:lnTo>
                <a:lnTo>
                  <a:pt x="974" y="4633"/>
                </a:lnTo>
                <a:lnTo>
                  <a:pt x="975" y="4642"/>
                </a:lnTo>
                <a:lnTo>
                  <a:pt x="977" y="4649"/>
                </a:lnTo>
                <a:lnTo>
                  <a:pt x="990" y="4660"/>
                </a:lnTo>
                <a:lnTo>
                  <a:pt x="993" y="4663"/>
                </a:lnTo>
                <a:lnTo>
                  <a:pt x="994" y="4666"/>
                </a:lnTo>
                <a:lnTo>
                  <a:pt x="996" y="4667"/>
                </a:lnTo>
                <a:lnTo>
                  <a:pt x="1004" y="4668"/>
                </a:lnTo>
                <a:lnTo>
                  <a:pt x="1005" y="4670"/>
                </a:lnTo>
                <a:lnTo>
                  <a:pt x="1007" y="4673"/>
                </a:lnTo>
                <a:lnTo>
                  <a:pt x="1009" y="4676"/>
                </a:lnTo>
                <a:lnTo>
                  <a:pt x="1027" y="4691"/>
                </a:lnTo>
                <a:lnTo>
                  <a:pt x="1034" y="4699"/>
                </a:lnTo>
                <a:lnTo>
                  <a:pt x="1039" y="4711"/>
                </a:lnTo>
                <a:lnTo>
                  <a:pt x="1046" y="4740"/>
                </a:lnTo>
                <a:lnTo>
                  <a:pt x="1053" y="4748"/>
                </a:lnTo>
                <a:lnTo>
                  <a:pt x="1063" y="4746"/>
                </a:lnTo>
                <a:lnTo>
                  <a:pt x="1073" y="4742"/>
                </a:lnTo>
                <a:lnTo>
                  <a:pt x="1078" y="4742"/>
                </a:lnTo>
                <a:lnTo>
                  <a:pt x="1087" y="4753"/>
                </a:lnTo>
                <a:lnTo>
                  <a:pt x="1100" y="4762"/>
                </a:lnTo>
                <a:lnTo>
                  <a:pt x="1104" y="4766"/>
                </a:lnTo>
                <a:lnTo>
                  <a:pt x="1107" y="4771"/>
                </a:lnTo>
                <a:lnTo>
                  <a:pt x="1108" y="4776"/>
                </a:lnTo>
                <a:lnTo>
                  <a:pt x="1105" y="4781"/>
                </a:lnTo>
                <a:lnTo>
                  <a:pt x="1100" y="4782"/>
                </a:lnTo>
                <a:lnTo>
                  <a:pt x="1085" y="4773"/>
                </a:lnTo>
                <a:lnTo>
                  <a:pt x="1071" y="4777"/>
                </a:lnTo>
                <a:lnTo>
                  <a:pt x="1064" y="4774"/>
                </a:lnTo>
                <a:lnTo>
                  <a:pt x="1066" y="4762"/>
                </a:lnTo>
                <a:lnTo>
                  <a:pt x="1063" y="4762"/>
                </a:lnTo>
                <a:lnTo>
                  <a:pt x="1057" y="4764"/>
                </a:lnTo>
                <a:lnTo>
                  <a:pt x="1053" y="4765"/>
                </a:lnTo>
                <a:lnTo>
                  <a:pt x="1048" y="4764"/>
                </a:lnTo>
                <a:lnTo>
                  <a:pt x="1047" y="4765"/>
                </a:lnTo>
                <a:lnTo>
                  <a:pt x="1045" y="4766"/>
                </a:lnTo>
                <a:lnTo>
                  <a:pt x="1045" y="4768"/>
                </a:lnTo>
                <a:lnTo>
                  <a:pt x="1044" y="4769"/>
                </a:lnTo>
                <a:lnTo>
                  <a:pt x="1044" y="4770"/>
                </a:lnTo>
                <a:lnTo>
                  <a:pt x="1032" y="4786"/>
                </a:lnTo>
                <a:lnTo>
                  <a:pt x="1027" y="4789"/>
                </a:lnTo>
                <a:lnTo>
                  <a:pt x="1021" y="4791"/>
                </a:lnTo>
                <a:lnTo>
                  <a:pt x="1014" y="4791"/>
                </a:lnTo>
                <a:lnTo>
                  <a:pt x="1008" y="4790"/>
                </a:lnTo>
                <a:lnTo>
                  <a:pt x="990" y="4779"/>
                </a:lnTo>
                <a:lnTo>
                  <a:pt x="985" y="4774"/>
                </a:lnTo>
                <a:lnTo>
                  <a:pt x="981" y="4768"/>
                </a:lnTo>
                <a:lnTo>
                  <a:pt x="983" y="4767"/>
                </a:lnTo>
                <a:lnTo>
                  <a:pt x="985" y="4765"/>
                </a:lnTo>
                <a:lnTo>
                  <a:pt x="986" y="4763"/>
                </a:lnTo>
                <a:lnTo>
                  <a:pt x="984" y="4759"/>
                </a:lnTo>
                <a:lnTo>
                  <a:pt x="982" y="4759"/>
                </a:lnTo>
                <a:lnTo>
                  <a:pt x="976" y="4760"/>
                </a:lnTo>
                <a:lnTo>
                  <a:pt x="974" y="4758"/>
                </a:lnTo>
                <a:lnTo>
                  <a:pt x="968" y="4747"/>
                </a:lnTo>
                <a:lnTo>
                  <a:pt x="960" y="4738"/>
                </a:lnTo>
                <a:lnTo>
                  <a:pt x="955" y="4735"/>
                </a:lnTo>
                <a:lnTo>
                  <a:pt x="950" y="4733"/>
                </a:lnTo>
                <a:lnTo>
                  <a:pt x="939" y="4733"/>
                </a:lnTo>
                <a:lnTo>
                  <a:pt x="936" y="4733"/>
                </a:lnTo>
                <a:lnTo>
                  <a:pt x="935" y="4735"/>
                </a:lnTo>
                <a:lnTo>
                  <a:pt x="934" y="4738"/>
                </a:lnTo>
                <a:lnTo>
                  <a:pt x="933" y="4742"/>
                </a:lnTo>
                <a:lnTo>
                  <a:pt x="930" y="4744"/>
                </a:lnTo>
                <a:lnTo>
                  <a:pt x="928" y="4742"/>
                </a:lnTo>
                <a:lnTo>
                  <a:pt x="925" y="4738"/>
                </a:lnTo>
                <a:lnTo>
                  <a:pt x="905" y="4738"/>
                </a:lnTo>
                <a:lnTo>
                  <a:pt x="902" y="4737"/>
                </a:lnTo>
                <a:lnTo>
                  <a:pt x="900" y="4730"/>
                </a:lnTo>
                <a:lnTo>
                  <a:pt x="894" y="4730"/>
                </a:lnTo>
                <a:lnTo>
                  <a:pt x="884" y="4735"/>
                </a:lnTo>
                <a:lnTo>
                  <a:pt x="874" y="4736"/>
                </a:lnTo>
                <a:lnTo>
                  <a:pt x="839" y="4727"/>
                </a:lnTo>
                <a:lnTo>
                  <a:pt x="837" y="4725"/>
                </a:lnTo>
                <a:lnTo>
                  <a:pt x="835" y="4722"/>
                </a:lnTo>
                <a:lnTo>
                  <a:pt x="833" y="4722"/>
                </a:lnTo>
                <a:lnTo>
                  <a:pt x="831" y="4724"/>
                </a:lnTo>
                <a:lnTo>
                  <a:pt x="830" y="4729"/>
                </a:lnTo>
                <a:lnTo>
                  <a:pt x="830" y="4734"/>
                </a:lnTo>
                <a:lnTo>
                  <a:pt x="829" y="4738"/>
                </a:lnTo>
                <a:lnTo>
                  <a:pt x="827" y="4741"/>
                </a:lnTo>
                <a:lnTo>
                  <a:pt x="826" y="4747"/>
                </a:lnTo>
                <a:lnTo>
                  <a:pt x="824" y="4758"/>
                </a:lnTo>
                <a:lnTo>
                  <a:pt x="821" y="4763"/>
                </a:lnTo>
                <a:lnTo>
                  <a:pt x="817" y="4751"/>
                </a:lnTo>
                <a:lnTo>
                  <a:pt x="814" y="4759"/>
                </a:lnTo>
                <a:lnTo>
                  <a:pt x="814" y="4772"/>
                </a:lnTo>
                <a:lnTo>
                  <a:pt x="815" y="4784"/>
                </a:lnTo>
                <a:lnTo>
                  <a:pt x="817" y="4792"/>
                </a:lnTo>
                <a:lnTo>
                  <a:pt x="816" y="4794"/>
                </a:lnTo>
                <a:lnTo>
                  <a:pt x="817" y="4802"/>
                </a:lnTo>
                <a:lnTo>
                  <a:pt x="817" y="4810"/>
                </a:lnTo>
                <a:lnTo>
                  <a:pt x="816" y="4828"/>
                </a:lnTo>
                <a:lnTo>
                  <a:pt x="817" y="4836"/>
                </a:lnTo>
                <a:lnTo>
                  <a:pt x="821" y="4844"/>
                </a:lnTo>
                <a:lnTo>
                  <a:pt x="826" y="4849"/>
                </a:lnTo>
                <a:lnTo>
                  <a:pt x="831" y="4853"/>
                </a:lnTo>
                <a:lnTo>
                  <a:pt x="840" y="4859"/>
                </a:lnTo>
                <a:lnTo>
                  <a:pt x="917" y="4878"/>
                </a:lnTo>
                <a:lnTo>
                  <a:pt x="936" y="4889"/>
                </a:lnTo>
                <a:lnTo>
                  <a:pt x="944" y="4897"/>
                </a:lnTo>
                <a:lnTo>
                  <a:pt x="950" y="4907"/>
                </a:lnTo>
                <a:lnTo>
                  <a:pt x="951" y="4913"/>
                </a:lnTo>
                <a:lnTo>
                  <a:pt x="952" y="4921"/>
                </a:lnTo>
                <a:lnTo>
                  <a:pt x="953" y="4953"/>
                </a:lnTo>
                <a:lnTo>
                  <a:pt x="952" y="4959"/>
                </a:lnTo>
                <a:lnTo>
                  <a:pt x="951" y="4962"/>
                </a:lnTo>
                <a:lnTo>
                  <a:pt x="951" y="4965"/>
                </a:lnTo>
                <a:lnTo>
                  <a:pt x="953" y="4971"/>
                </a:lnTo>
                <a:lnTo>
                  <a:pt x="954" y="4973"/>
                </a:lnTo>
                <a:lnTo>
                  <a:pt x="960" y="4974"/>
                </a:lnTo>
                <a:lnTo>
                  <a:pt x="962" y="4976"/>
                </a:lnTo>
                <a:lnTo>
                  <a:pt x="964" y="4979"/>
                </a:lnTo>
                <a:lnTo>
                  <a:pt x="966" y="4987"/>
                </a:lnTo>
                <a:lnTo>
                  <a:pt x="970" y="4994"/>
                </a:lnTo>
                <a:lnTo>
                  <a:pt x="971" y="5001"/>
                </a:lnTo>
                <a:lnTo>
                  <a:pt x="973" y="5004"/>
                </a:lnTo>
                <a:lnTo>
                  <a:pt x="979" y="5012"/>
                </a:lnTo>
                <a:lnTo>
                  <a:pt x="981" y="5016"/>
                </a:lnTo>
                <a:lnTo>
                  <a:pt x="981" y="5020"/>
                </a:lnTo>
                <a:lnTo>
                  <a:pt x="981" y="5028"/>
                </a:lnTo>
                <a:lnTo>
                  <a:pt x="981" y="5032"/>
                </a:lnTo>
                <a:lnTo>
                  <a:pt x="982" y="5035"/>
                </a:lnTo>
                <a:lnTo>
                  <a:pt x="984" y="5037"/>
                </a:lnTo>
                <a:lnTo>
                  <a:pt x="985" y="5041"/>
                </a:lnTo>
                <a:lnTo>
                  <a:pt x="986" y="5044"/>
                </a:lnTo>
                <a:lnTo>
                  <a:pt x="986" y="5051"/>
                </a:lnTo>
                <a:lnTo>
                  <a:pt x="988" y="5058"/>
                </a:lnTo>
                <a:lnTo>
                  <a:pt x="1008" y="5112"/>
                </a:lnTo>
                <a:lnTo>
                  <a:pt x="1014" y="5122"/>
                </a:lnTo>
                <a:lnTo>
                  <a:pt x="1017" y="5126"/>
                </a:lnTo>
                <a:lnTo>
                  <a:pt x="1018" y="5127"/>
                </a:lnTo>
                <a:lnTo>
                  <a:pt x="1021" y="5127"/>
                </a:lnTo>
                <a:lnTo>
                  <a:pt x="1024" y="5127"/>
                </a:lnTo>
                <a:lnTo>
                  <a:pt x="1026" y="5126"/>
                </a:lnTo>
                <a:lnTo>
                  <a:pt x="1028" y="5126"/>
                </a:lnTo>
                <a:lnTo>
                  <a:pt x="1029" y="5132"/>
                </a:lnTo>
                <a:lnTo>
                  <a:pt x="1030" y="5138"/>
                </a:lnTo>
                <a:lnTo>
                  <a:pt x="1039" y="5146"/>
                </a:lnTo>
                <a:lnTo>
                  <a:pt x="1042" y="5152"/>
                </a:lnTo>
                <a:lnTo>
                  <a:pt x="1043" y="5155"/>
                </a:lnTo>
                <a:lnTo>
                  <a:pt x="1043" y="5164"/>
                </a:lnTo>
                <a:lnTo>
                  <a:pt x="1044" y="5167"/>
                </a:lnTo>
                <a:lnTo>
                  <a:pt x="1045" y="5171"/>
                </a:lnTo>
                <a:lnTo>
                  <a:pt x="1051" y="5189"/>
                </a:lnTo>
                <a:lnTo>
                  <a:pt x="1053" y="5196"/>
                </a:lnTo>
                <a:lnTo>
                  <a:pt x="1051" y="5247"/>
                </a:lnTo>
                <a:lnTo>
                  <a:pt x="1049" y="5263"/>
                </a:lnTo>
                <a:lnTo>
                  <a:pt x="1041" y="5294"/>
                </a:lnTo>
                <a:lnTo>
                  <a:pt x="1040" y="5303"/>
                </a:lnTo>
                <a:lnTo>
                  <a:pt x="1043" y="5307"/>
                </a:lnTo>
                <a:lnTo>
                  <a:pt x="1063" y="5307"/>
                </a:lnTo>
                <a:lnTo>
                  <a:pt x="1083" y="5302"/>
                </a:lnTo>
                <a:lnTo>
                  <a:pt x="1086" y="5302"/>
                </a:lnTo>
                <a:lnTo>
                  <a:pt x="1091" y="5306"/>
                </a:lnTo>
                <a:lnTo>
                  <a:pt x="1093" y="5307"/>
                </a:lnTo>
                <a:lnTo>
                  <a:pt x="1096" y="5306"/>
                </a:lnTo>
                <a:lnTo>
                  <a:pt x="1097" y="5304"/>
                </a:lnTo>
                <a:lnTo>
                  <a:pt x="1099" y="5301"/>
                </a:lnTo>
                <a:lnTo>
                  <a:pt x="1100" y="5299"/>
                </a:lnTo>
                <a:lnTo>
                  <a:pt x="1106" y="5297"/>
                </a:lnTo>
                <a:lnTo>
                  <a:pt x="1116" y="5298"/>
                </a:lnTo>
                <a:lnTo>
                  <a:pt x="1125" y="5293"/>
                </a:lnTo>
                <a:lnTo>
                  <a:pt x="1128" y="5297"/>
                </a:lnTo>
                <a:lnTo>
                  <a:pt x="1131" y="5305"/>
                </a:lnTo>
                <a:lnTo>
                  <a:pt x="1132" y="5312"/>
                </a:lnTo>
                <a:lnTo>
                  <a:pt x="1131" y="5317"/>
                </a:lnTo>
                <a:lnTo>
                  <a:pt x="1130" y="5320"/>
                </a:lnTo>
                <a:lnTo>
                  <a:pt x="1129" y="5323"/>
                </a:lnTo>
                <a:lnTo>
                  <a:pt x="1130" y="5328"/>
                </a:lnTo>
                <a:lnTo>
                  <a:pt x="1132" y="5329"/>
                </a:lnTo>
                <a:lnTo>
                  <a:pt x="1135" y="5330"/>
                </a:lnTo>
                <a:lnTo>
                  <a:pt x="1138" y="5331"/>
                </a:lnTo>
                <a:lnTo>
                  <a:pt x="1141" y="5339"/>
                </a:lnTo>
                <a:lnTo>
                  <a:pt x="1151" y="5354"/>
                </a:lnTo>
                <a:lnTo>
                  <a:pt x="1153" y="5362"/>
                </a:lnTo>
                <a:lnTo>
                  <a:pt x="1155" y="5376"/>
                </a:lnTo>
                <a:lnTo>
                  <a:pt x="1157" y="5382"/>
                </a:lnTo>
                <a:lnTo>
                  <a:pt x="1161" y="5389"/>
                </a:lnTo>
                <a:lnTo>
                  <a:pt x="1166" y="5401"/>
                </a:lnTo>
                <a:lnTo>
                  <a:pt x="1169" y="5407"/>
                </a:lnTo>
                <a:lnTo>
                  <a:pt x="1181" y="5426"/>
                </a:lnTo>
                <a:lnTo>
                  <a:pt x="1186" y="5429"/>
                </a:lnTo>
                <a:lnTo>
                  <a:pt x="1191" y="5427"/>
                </a:lnTo>
                <a:lnTo>
                  <a:pt x="1199" y="5420"/>
                </a:lnTo>
                <a:lnTo>
                  <a:pt x="1213" y="5412"/>
                </a:lnTo>
                <a:lnTo>
                  <a:pt x="1232" y="5409"/>
                </a:lnTo>
                <a:lnTo>
                  <a:pt x="1237" y="5409"/>
                </a:lnTo>
                <a:lnTo>
                  <a:pt x="1245" y="5417"/>
                </a:lnTo>
                <a:lnTo>
                  <a:pt x="1260" y="5443"/>
                </a:lnTo>
                <a:lnTo>
                  <a:pt x="1266" y="5446"/>
                </a:lnTo>
                <a:lnTo>
                  <a:pt x="1267" y="5444"/>
                </a:lnTo>
                <a:lnTo>
                  <a:pt x="1269" y="5437"/>
                </a:lnTo>
                <a:lnTo>
                  <a:pt x="1270" y="5435"/>
                </a:lnTo>
                <a:lnTo>
                  <a:pt x="1273" y="5433"/>
                </a:lnTo>
                <a:lnTo>
                  <a:pt x="1275" y="5431"/>
                </a:lnTo>
                <a:lnTo>
                  <a:pt x="1278" y="5430"/>
                </a:lnTo>
                <a:lnTo>
                  <a:pt x="1281" y="5430"/>
                </a:lnTo>
                <a:lnTo>
                  <a:pt x="1303" y="5432"/>
                </a:lnTo>
                <a:lnTo>
                  <a:pt x="1325" y="5443"/>
                </a:lnTo>
                <a:lnTo>
                  <a:pt x="1336" y="5452"/>
                </a:lnTo>
                <a:lnTo>
                  <a:pt x="1337" y="5461"/>
                </a:lnTo>
                <a:lnTo>
                  <a:pt x="1347" y="5463"/>
                </a:lnTo>
                <a:lnTo>
                  <a:pt x="1355" y="5469"/>
                </a:lnTo>
                <a:lnTo>
                  <a:pt x="1360" y="5480"/>
                </a:lnTo>
                <a:lnTo>
                  <a:pt x="1362" y="5497"/>
                </a:lnTo>
                <a:lnTo>
                  <a:pt x="1362" y="5504"/>
                </a:lnTo>
                <a:lnTo>
                  <a:pt x="1360" y="5513"/>
                </a:lnTo>
                <a:lnTo>
                  <a:pt x="1357" y="5521"/>
                </a:lnTo>
                <a:lnTo>
                  <a:pt x="1355" y="5524"/>
                </a:lnTo>
                <a:lnTo>
                  <a:pt x="1353" y="5521"/>
                </a:lnTo>
                <a:lnTo>
                  <a:pt x="1351" y="5514"/>
                </a:lnTo>
                <a:lnTo>
                  <a:pt x="1348" y="5500"/>
                </a:lnTo>
                <a:lnTo>
                  <a:pt x="1347" y="5500"/>
                </a:lnTo>
                <a:lnTo>
                  <a:pt x="1346" y="5498"/>
                </a:lnTo>
                <a:lnTo>
                  <a:pt x="1346" y="5495"/>
                </a:lnTo>
                <a:lnTo>
                  <a:pt x="1345" y="5493"/>
                </a:lnTo>
                <a:lnTo>
                  <a:pt x="1337" y="5486"/>
                </a:lnTo>
                <a:lnTo>
                  <a:pt x="1335" y="5485"/>
                </a:lnTo>
                <a:lnTo>
                  <a:pt x="1331" y="5481"/>
                </a:lnTo>
                <a:lnTo>
                  <a:pt x="1328" y="5474"/>
                </a:lnTo>
                <a:lnTo>
                  <a:pt x="1327" y="5466"/>
                </a:lnTo>
                <a:lnTo>
                  <a:pt x="1325" y="5461"/>
                </a:lnTo>
                <a:lnTo>
                  <a:pt x="1323" y="5464"/>
                </a:lnTo>
                <a:lnTo>
                  <a:pt x="1323" y="5472"/>
                </a:lnTo>
                <a:lnTo>
                  <a:pt x="1325" y="5481"/>
                </a:lnTo>
                <a:lnTo>
                  <a:pt x="1335" y="5489"/>
                </a:lnTo>
                <a:lnTo>
                  <a:pt x="1339" y="5497"/>
                </a:lnTo>
                <a:lnTo>
                  <a:pt x="1345" y="5514"/>
                </a:lnTo>
                <a:lnTo>
                  <a:pt x="1347" y="5528"/>
                </a:lnTo>
                <a:lnTo>
                  <a:pt x="1347" y="5542"/>
                </a:lnTo>
                <a:lnTo>
                  <a:pt x="1345" y="5556"/>
                </a:lnTo>
                <a:lnTo>
                  <a:pt x="1342" y="5571"/>
                </a:lnTo>
                <a:lnTo>
                  <a:pt x="1341" y="5574"/>
                </a:lnTo>
                <a:lnTo>
                  <a:pt x="1341" y="5580"/>
                </a:lnTo>
                <a:lnTo>
                  <a:pt x="1340" y="5584"/>
                </a:lnTo>
                <a:lnTo>
                  <a:pt x="1338" y="5587"/>
                </a:lnTo>
                <a:lnTo>
                  <a:pt x="1332" y="5596"/>
                </a:lnTo>
                <a:lnTo>
                  <a:pt x="1331" y="5599"/>
                </a:lnTo>
                <a:lnTo>
                  <a:pt x="1331" y="5603"/>
                </a:lnTo>
                <a:lnTo>
                  <a:pt x="1331" y="5611"/>
                </a:lnTo>
                <a:lnTo>
                  <a:pt x="1331" y="5615"/>
                </a:lnTo>
                <a:lnTo>
                  <a:pt x="1330" y="5619"/>
                </a:lnTo>
                <a:lnTo>
                  <a:pt x="1328" y="5622"/>
                </a:lnTo>
                <a:lnTo>
                  <a:pt x="1316" y="5643"/>
                </a:lnTo>
                <a:lnTo>
                  <a:pt x="1306" y="5669"/>
                </a:lnTo>
                <a:lnTo>
                  <a:pt x="1302" y="5673"/>
                </a:lnTo>
                <a:lnTo>
                  <a:pt x="1299" y="5674"/>
                </a:lnTo>
                <a:lnTo>
                  <a:pt x="1295" y="5678"/>
                </a:lnTo>
                <a:lnTo>
                  <a:pt x="1294" y="5684"/>
                </a:lnTo>
                <a:lnTo>
                  <a:pt x="1293" y="5691"/>
                </a:lnTo>
                <a:lnTo>
                  <a:pt x="1292" y="5698"/>
                </a:lnTo>
                <a:lnTo>
                  <a:pt x="1290" y="5705"/>
                </a:lnTo>
                <a:lnTo>
                  <a:pt x="1288" y="5710"/>
                </a:lnTo>
                <a:lnTo>
                  <a:pt x="1294" y="5720"/>
                </a:lnTo>
                <a:lnTo>
                  <a:pt x="1295" y="5723"/>
                </a:lnTo>
                <a:lnTo>
                  <a:pt x="1296" y="5727"/>
                </a:lnTo>
                <a:lnTo>
                  <a:pt x="1294" y="5740"/>
                </a:lnTo>
                <a:lnTo>
                  <a:pt x="1295" y="5745"/>
                </a:lnTo>
                <a:lnTo>
                  <a:pt x="1296" y="5748"/>
                </a:lnTo>
                <a:lnTo>
                  <a:pt x="1299" y="5751"/>
                </a:lnTo>
                <a:lnTo>
                  <a:pt x="1301" y="5753"/>
                </a:lnTo>
                <a:lnTo>
                  <a:pt x="1304" y="5759"/>
                </a:lnTo>
                <a:lnTo>
                  <a:pt x="1306" y="5767"/>
                </a:lnTo>
                <a:lnTo>
                  <a:pt x="1307" y="5782"/>
                </a:lnTo>
                <a:lnTo>
                  <a:pt x="1305" y="5796"/>
                </a:lnTo>
                <a:lnTo>
                  <a:pt x="1297" y="5824"/>
                </a:lnTo>
                <a:lnTo>
                  <a:pt x="1295" y="5832"/>
                </a:lnTo>
                <a:lnTo>
                  <a:pt x="1296" y="5840"/>
                </a:lnTo>
                <a:lnTo>
                  <a:pt x="1298" y="5845"/>
                </a:lnTo>
                <a:lnTo>
                  <a:pt x="1304" y="5847"/>
                </a:lnTo>
                <a:lnTo>
                  <a:pt x="1306" y="5848"/>
                </a:lnTo>
                <a:lnTo>
                  <a:pt x="1309" y="5853"/>
                </a:lnTo>
                <a:lnTo>
                  <a:pt x="1312" y="5855"/>
                </a:lnTo>
                <a:lnTo>
                  <a:pt x="1313" y="5857"/>
                </a:lnTo>
                <a:lnTo>
                  <a:pt x="1316" y="5861"/>
                </a:lnTo>
                <a:lnTo>
                  <a:pt x="1317" y="5862"/>
                </a:lnTo>
                <a:lnTo>
                  <a:pt x="1321" y="5862"/>
                </a:lnTo>
                <a:lnTo>
                  <a:pt x="1322" y="5863"/>
                </a:lnTo>
                <a:lnTo>
                  <a:pt x="1324" y="5865"/>
                </a:lnTo>
                <a:lnTo>
                  <a:pt x="1325" y="5868"/>
                </a:lnTo>
                <a:lnTo>
                  <a:pt x="1327" y="5875"/>
                </a:lnTo>
                <a:lnTo>
                  <a:pt x="1327" y="5876"/>
                </a:lnTo>
                <a:lnTo>
                  <a:pt x="1328" y="5877"/>
                </a:lnTo>
                <a:lnTo>
                  <a:pt x="1329" y="5878"/>
                </a:lnTo>
                <a:lnTo>
                  <a:pt x="1330" y="5880"/>
                </a:lnTo>
                <a:lnTo>
                  <a:pt x="1330" y="5883"/>
                </a:lnTo>
                <a:lnTo>
                  <a:pt x="1328" y="5887"/>
                </a:lnTo>
                <a:lnTo>
                  <a:pt x="1328" y="5889"/>
                </a:lnTo>
                <a:lnTo>
                  <a:pt x="1328" y="5897"/>
                </a:lnTo>
                <a:lnTo>
                  <a:pt x="1328" y="5902"/>
                </a:lnTo>
                <a:lnTo>
                  <a:pt x="1328" y="5905"/>
                </a:lnTo>
                <a:lnTo>
                  <a:pt x="1323" y="5915"/>
                </a:lnTo>
                <a:lnTo>
                  <a:pt x="1322" y="5916"/>
                </a:lnTo>
                <a:lnTo>
                  <a:pt x="1323" y="5925"/>
                </a:lnTo>
                <a:lnTo>
                  <a:pt x="1325" y="5930"/>
                </a:lnTo>
                <a:lnTo>
                  <a:pt x="1330" y="5932"/>
                </a:lnTo>
                <a:lnTo>
                  <a:pt x="1333" y="5936"/>
                </a:lnTo>
                <a:lnTo>
                  <a:pt x="1341" y="5948"/>
                </a:lnTo>
                <a:lnTo>
                  <a:pt x="1343" y="5950"/>
                </a:lnTo>
                <a:lnTo>
                  <a:pt x="1349" y="5951"/>
                </a:lnTo>
                <a:lnTo>
                  <a:pt x="1351" y="5953"/>
                </a:lnTo>
                <a:lnTo>
                  <a:pt x="1355" y="5958"/>
                </a:lnTo>
                <a:lnTo>
                  <a:pt x="1356" y="5960"/>
                </a:lnTo>
                <a:lnTo>
                  <a:pt x="1357" y="5964"/>
                </a:lnTo>
                <a:lnTo>
                  <a:pt x="1357" y="5969"/>
                </a:lnTo>
                <a:lnTo>
                  <a:pt x="1358" y="5972"/>
                </a:lnTo>
                <a:lnTo>
                  <a:pt x="1360" y="5974"/>
                </a:lnTo>
                <a:lnTo>
                  <a:pt x="1363" y="5975"/>
                </a:lnTo>
                <a:lnTo>
                  <a:pt x="1366" y="5978"/>
                </a:lnTo>
                <a:lnTo>
                  <a:pt x="1369" y="5993"/>
                </a:lnTo>
                <a:lnTo>
                  <a:pt x="1372" y="5996"/>
                </a:lnTo>
                <a:lnTo>
                  <a:pt x="1373" y="5999"/>
                </a:lnTo>
                <a:lnTo>
                  <a:pt x="1377" y="6021"/>
                </a:lnTo>
                <a:lnTo>
                  <a:pt x="1377" y="6025"/>
                </a:lnTo>
                <a:lnTo>
                  <a:pt x="1377" y="6032"/>
                </a:lnTo>
                <a:lnTo>
                  <a:pt x="1377" y="6036"/>
                </a:lnTo>
                <a:lnTo>
                  <a:pt x="1378" y="6038"/>
                </a:lnTo>
                <a:lnTo>
                  <a:pt x="1381" y="6042"/>
                </a:lnTo>
                <a:lnTo>
                  <a:pt x="1382" y="6044"/>
                </a:lnTo>
                <a:lnTo>
                  <a:pt x="1384" y="6051"/>
                </a:lnTo>
                <a:lnTo>
                  <a:pt x="1385" y="6058"/>
                </a:lnTo>
                <a:lnTo>
                  <a:pt x="1386" y="6066"/>
                </a:lnTo>
                <a:lnTo>
                  <a:pt x="1386" y="6074"/>
                </a:lnTo>
                <a:lnTo>
                  <a:pt x="1384" y="6086"/>
                </a:lnTo>
                <a:lnTo>
                  <a:pt x="1385" y="6090"/>
                </a:lnTo>
                <a:lnTo>
                  <a:pt x="1386" y="6093"/>
                </a:lnTo>
                <a:lnTo>
                  <a:pt x="1389" y="6096"/>
                </a:lnTo>
                <a:lnTo>
                  <a:pt x="1391" y="6100"/>
                </a:lnTo>
                <a:lnTo>
                  <a:pt x="1392" y="6100"/>
                </a:lnTo>
                <a:lnTo>
                  <a:pt x="1392" y="6092"/>
                </a:lnTo>
                <a:lnTo>
                  <a:pt x="1397" y="6081"/>
                </a:lnTo>
                <a:lnTo>
                  <a:pt x="1398" y="6073"/>
                </a:lnTo>
                <a:lnTo>
                  <a:pt x="1397" y="6067"/>
                </a:lnTo>
                <a:lnTo>
                  <a:pt x="1386" y="6036"/>
                </a:lnTo>
                <a:lnTo>
                  <a:pt x="1384" y="6029"/>
                </a:lnTo>
                <a:lnTo>
                  <a:pt x="1382" y="6006"/>
                </a:lnTo>
                <a:lnTo>
                  <a:pt x="1380" y="5991"/>
                </a:lnTo>
                <a:lnTo>
                  <a:pt x="1378" y="5981"/>
                </a:lnTo>
                <a:lnTo>
                  <a:pt x="1377" y="5978"/>
                </a:lnTo>
                <a:lnTo>
                  <a:pt x="1378" y="5974"/>
                </a:lnTo>
                <a:lnTo>
                  <a:pt x="1380" y="5964"/>
                </a:lnTo>
                <a:lnTo>
                  <a:pt x="1381" y="5956"/>
                </a:lnTo>
                <a:lnTo>
                  <a:pt x="1396" y="5908"/>
                </a:lnTo>
                <a:lnTo>
                  <a:pt x="1397" y="5900"/>
                </a:lnTo>
                <a:lnTo>
                  <a:pt x="1397" y="5896"/>
                </a:lnTo>
                <a:lnTo>
                  <a:pt x="1395" y="5888"/>
                </a:lnTo>
                <a:lnTo>
                  <a:pt x="1395" y="5884"/>
                </a:lnTo>
                <a:lnTo>
                  <a:pt x="1396" y="5880"/>
                </a:lnTo>
                <a:lnTo>
                  <a:pt x="1400" y="5873"/>
                </a:lnTo>
                <a:lnTo>
                  <a:pt x="1400" y="5868"/>
                </a:lnTo>
                <a:lnTo>
                  <a:pt x="1397" y="5862"/>
                </a:lnTo>
                <a:lnTo>
                  <a:pt x="1392" y="5859"/>
                </a:lnTo>
                <a:lnTo>
                  <a:pt x="1381" y="5857"/>
                </a:lnTo>
                <a:lnTo>
                  <a:pt x="1378" y="5860"/>
                </a:lnTo>
                <a:lnTo>
                  <a:pt x="1371" y="5872"/>
                </a:lnTo>
                <a:lnTo>
                  <a:pt x="1368" y="5873"/>
                </a:lnTo>
                <a:lnTo>
                  <a:pt x="1368" y="5867"/>
                </a:lnTo>
                <a:lnTo>
                  <a:pt x="1369" y="5857"/>
                </a:lnTo>
                <a:lnTo>
                  <a:pt x="1371" y="5848"/>
                </a:lnTo>
                <a:lnTo>
                  <a:pt x="1372" y="5844"/>
                </a:lnTo>
                <a:lnTo>
                  <a:pt x="1375" y="5841"/>
                </a:lnTo>
                <a:lnTo>
                  <a:pt x="1379" y="5834"/>
                </a:lnTo>
                <a:lnTo>
                  <a:pt x="1404" y="5762"/>
                </a:lnTo>
                <a:lnTo>
                  <a:pt x="1409" y="5751"/>
                </a:lnTo>
                <a:lnTo>
                  <a:pt x="1431" y="5729"/>
                </a:lnTo>
                <a:lnTo>
                  <a:pt x="1436" y="5721"/>
                </a:lnTo>
                <a:lnTo>
                  <a:pt x="1444" y="5712"/>
                </a:lnTo>
                <a:lnTo>
                  <a:pt x="1453" y="5706"/>
                </a:lnTo>
                <a:lnTo>
                  <a:pt x="1466" y="5715"/>
                </a:lnTo>
                <a:lnTo>
                  <a:pt x="1482" y="5716"/>
                </a:lnTo>
                <a:lnTo>
                  <a:pt x="1487" y="5714"/>
                </a:lnTo>
                <a:lnTo>
                  <a:pt x="1499" y="5705"/>
                </a:lnTo>
                <a:lnTo>
                  <a:pt x="1566" y="5691"/>
                </a:lnTo>
                <a:lnTo>
                  <a:pt x="1575" y="5698"/>
                </a:lnTo>
                <a:lnTo>
                  <a:pt x="1585" y="5694"/>
                </a:lnTo>
                <a:lnTo>
                  <a:pt x="1596" y="5699"/>
                </a:lnTo>
                <a:lnTo>
                  <a:pt x="1606" y="5707"/>
                </a:lnTo>
                <a:lnTo>
                  <a:pt x="1613" y="5716"/>
                </a:lnTo>
                <a:lnTo>
                  <a:pt x="1615" y="5721"/>
                </a:lnTo>
                <a:lnTo>
                  <a:pt x="1616" y="5729"/>
                </a:lnTo>
                <a:lnTo>
                  <a:pt x="1617" y="5736"/>
                </a:lnTo>
                <a:lnTo>
                  <a:pt x="1617" y="5743"/>
                </a:lnTo>
                <a:lnTo>
                  <a:pt x="1617" y="5747"/>
                </a:lnTo>
                <a:lnTo>
                  <a:pt x="1614" y="5756"/>
                </a:lnTo>
                <a:lnTo>
                  <a:pt x="1614" y="5760"/>
                </a:lnTo>
                <a:lnTo>
                  <a:pt x="1616" y="5768"/>
                </a:lnTo>
                <a:lnTo>
                  <a:pt x="1616" y="5770"/>
                </a:lnTo>
                <a:lnTo>
                  <a:pt x="1615" y="5774"/>
                </a:lnTo>
                <a:lnTo>
                  <a:pt x="1614" y="5777"/>
                </a:lnTo>
                <a:lnTo>
                  <a:pt x="1613" y="5781"/>
                </a:lnTo>
                <a:lnTo>
                  <a:pt x="1614" y="5785"/>
                </a:lnTo>
                <a:lnTo>
                  <a:pt x="1616" y="5787"/>
                </a:lnTo>
                <a:lnTo>
                  <a:pt x="1618" y="5788"/>
                </a:lnTo>
                <a:lnTo>
                  <a:pt x="1621" y="5789"/>
                </a:lnTo>
                <a:lnTo>
                  <a:pt x="1622" y="5792"/>
                </a:lnTo>
                <a:lnTo>
                  <a:pt x="1623" y="5798"/>
                </a:lnTo>
                <a:lnTo>
                  <a:pt x="1634" y="5822"/>
                </a:lnTo>
                <a:lnTo>
                  <a:pt x="1637" y="5834"/>
                </a:lnTo>
                <a:lnTo>
                  <a:pt x="1640" y="5846"/>
                </a:lnTo>
                <a:lnTo>
                  <a:pt x="1641" y="5860"/>
                </a:lnTo>
                <a:lnTo>
                  <a:pt x="1641" y="5892"/>
                </a:lnTo>
                <a:lnTo>
                  <a:pt x="1642" y="5907"/>
                </a:lnTo>
                <a:lnTo>
                  <a:pt x="1644" y="5920"/>
                </a:lnTo>
                <a:lnTo>
                  <a:pt x="1648" y="5931"/>
                </a:lnTo>
                <a:lnTo>
                  <a:pt x="1651" y="5937"/>
                </a:lnTo>
                <a:lnTo>
                  <a:pt x="1655" y="5942"/>
                </a:lnTo>
                <a:lnTo>
                  <a:pt x="1659" y="5946"/>
                </a:lnTo>
                <a:lnTo>
                  <a:pt x="1667" y="5948"/>
                </a:lnTo>
                <a:lnTo>
                  <a:pt x="1668" y="5950"/>
                </a:lnTo>
                <a:lnTo>
                  <a:pt x="1673" y="5959"/>
                </a:lnTo>
                <a:lnTo>
                  <a:pt x="1676" y="5965"/>
                </a:lnTo>
                <a:lnTo>
                  <a:pt x="1677" y="5967"/>
                </a:lnTo>
                <a:lnTo>
                  <a:pt x="1681" y="5972"/>
                </a:lnTo>
                <a:lnTo>
                  <a:pt x="1691" y="5979"/>
                </a:lnTo>
                <a:lnTo>
                  <a:pt x="1699" y="5990"/>
                </a:lnTo>
                <a:lnTo>
                  <a:pt x="1703" y="5993"/>
                </a:lnTo>
                <a:lnTo>
                  <a:pt x="1722" y="6004"/>
                </a:lnTo>
                <a:lnTo>
                  <a:pt x="1766" y="6047"/>
                </a:lnTo>
                <a:lnTo>
                  <a:pt x="1773" y="6058"/>
                </a:lnTo>
                <a:lnTo>
                  <a:pt x="1774" y="6069"/>
                </a:lnTo>
                <a:lnTo>
                  <a:pt x="1779" y="6073"/>
                </a:lnTo>
                <a:lnTo>
                  <a:pt x="1785" y="6074"/>
                </a:lnTo>
                <a:lnTo>
                  <a:pt x="1791" y="6076"/>
                </a:lnTo>
                <a:lnTo>
                  <a:pt x="1794" y="6081"/>
                </a:lnTo>
                <a:lnTo>
                  <a:pt x="1793" y="6082"/>
                </a:lnTo>
                <a:lnTo>
                  <a:pt x="1792" y="6084"/>
                </a:lnTo>
                <a:lnTo>
                  <a:pt x="1791" y="6087"/>
                </a:lnTo>
                <a:lnTo>
                  <a:pt x="1792" y="6089"/>
                </a:lnTo>
                <a:lnTo>
                  <a:pt x="1792" y="6091"/>
                </a:lnTo>
                <a:lnTo>
                  <a:pt x="1795" y="6095"/>
                </a:lnTo>
                <a:lnTo>
                  <a:pt x="1796" y="6097"/>
                </a:lnTo>
                <a:lnTo>
                  <a:pt x="1801" y="6102"/>
                </a:lnTo>
                <a:lnTo>
                  <a:pt x="1802" y="6105"/>
                </a:lnTo>
                <a:lnTo>
                  <a:pt x="1793" y="6097"/>
                </a:lnTo>
                <a:lnTo>
                  <a:pt x="1787" y="6093"/>
                </a:lnTo>
                <a:lnTo>
                  <a:pt x="1783" y="6093"/>
                </a:lnTo>
                <a:lnTo>
                  <a:pt x="1783" y="6095"/>
                </a:lnTo>
                <a:lnTo>
                  <a:pt x="1785" y="6097"/>
                </a:lnTo>
                <a:lnTo>
                  <a:pt x="1792" y="6111"/>
                </a:lnTo>
                <a:lnTo>
                  <a:pt x="1798" y="6120"/>
                </a:lnTo>
                <a:lnTo>
                  <a:pt x="1800" y="6125"/>
                </a:lnTo>
                <a:lnTo>
                  <a:pt x="1800" y="6132"/>
                </a:lnTo>
                <a:lnTo>
                  <a:pt x="1800" y="6138"/>
                </a:lnTo>
                <a:lnTo>
                  <a:pt x="1798" y="6143"/>
                </a:lnTo>
                <a:lnTo>
                  <a:pt x="1790" y="6161"/>
                </a:lnTo>
                <a:lnTo>
                  <a:pt x="1787" y="6163"/>
                </a:lnTo>
                <a:lnTo>
                  <a:pt x="1778" y="6170"/>
                </a:lnTo>
                <a:lnTo>
                  <a:pt x="1774" y="6178"/>
                </a:lnTo>
                <a:lnTo>
                  <a:pt x="1771" y="6179"/>
                </a:lnTo>
                <a:lnTo>
                  <a:pt x="1764" y="6183"/>
                </a:lnTo>
                <a:lnTo>
                  <a:pt x="1739" y="6189"/>
                </a:lnTo>
                <a:lnTo>
                  <a:pt x="1731" y="6186"/>
                </a:lnTo>
                <a:lnTo>
                  <a:pt x="1734" y="6179"/>
                </a:lnTo>
                <a:lnTo>
                  <a:pt x="1737" y="6174"/>
                </a:lnTo>
                <a:lnTo>
                  <a:pt x="1736" y="6168"/>
                </a:lnTo>
                <a:lnTo>
                  <a:pt x="1731" y="6163"/>
                </a:lnTo>
                <a:lnTo>
                  <a:pt x="1727" y="6163"/>
                </a:lnTo>
                <a:lnTo>
                  <a:pt x="1714" y="6149"/>
                </a:lnTo>
                <a:lnTo>
                  <a:pt x="1707" y="6146"/>
                </a:lnTo>
                <a:lnTo>
                  <a:pt x="1703" y="6147"/>
                </a:lnTo>
                <a:lnTo>
                  <a:pt x="1700" y="6150"/>
                </a:lnTo>
                <a:lnTo>
                  <a:pt x="1695" y="6158"/>
                </a:lnTo>
                <a:lnTo>
                  <a:pt x="1693" y="6159"/>
                </a:lnTo>
                <a:lnTo>
                  <a:pt x="1691" y="6159"/>
                </a:lnTo>
                <a:lnTo>
                  <a:pt x="1690" y="6159"/>
                </a:lnTo>
                <a:lnTo>
                  <a:pt x="1689" y="6161"/>
                </a:lnTo>
                <a:lnTo>
                  <a:pt x="1689" y="6165"/>
                </a:lnTo>
                <a:lnTo>
                  <a:pt x="1691" y="6166"/>
                </a:lnTo>
                <a:lnTo>
                  <a:pt x="1693" y="6165"/>
                </a:lnTo>
                <a:lnTo>
                  <a:pt x="1695" y="6166"/>
                </a:lnTo>
                <a:lnTo>
                  <a:pt x="1695" y="6169"/>
                </a:lnTo>
                <a:lnTo>
                  <a:pt x="1694" y="6171"/>
                </a:lnTo>
                <a:lnTo>
                  <a:pt x="1694" y="6172"/>
                </a:lnTo>
                <a:lnTo>
                  <a:pt x="1693" y="6175"/>
                </a:lnTo>
                <a:lnTo>
                  <a:pt x="1694" y="6178"/>
                </a:lnTo>
                <a:lnTo>
                  <a:pt x="1696" y="6184"/>
                </a:lnTo>
                <a:lnTo>
                  <a:pt x="1697" y="6194"/>
                </a:lnTo>
                <a:lnTo>
                  <a:pt x="1701" y="6203"/>
                </a:lnTo>
                <a:lnTo>
                  <a:pt x="1702" y="6210"/>
                </a:lnTo>
                <a:lnTo>
                  <a:pt x="1703" y="6218"/>
                </a:lnTo>
                <a:lnTo>
                  <a:pt x="1704" y="6221"/>
                </a:lnTo>
                <a:lnTo>
                  <a:pt x="1707" y="6222"/>
                </a:lnTo>
                <a:lnTo>
                  <a:pt x="1729" y="6221"/>
                </a:lnTo>
                <a:lnTo>
                  <a:pt x="1726" y="6226"/>
                </a:lnTo>
                <a:lnTo>
                  <a:pt x="1717" y="6229"/>
                </a:lnTo>
                <a:lnTo>
                  <a:pt x="1714" y="6234"/>
                </a:lnTo>
                <a:lnTo>
                  <a:pt x="1719" y="6236"/>
                </a:lnTo>
                <a:lnTo>
                  <a:pt x="1723" y="6239"/>
                </a:lnTo>
                <a:lnTo>
                  <a:pt x="1690" y="6238"/>
                </a:lnTo>
                <a:lnTo>
                  <a:pt x="1683" y="6234"/>
                </a:lnTo>
                <a:lnTo>
                  <a:pt x="1683" y="6233"/>
                </a:lnTo>
                <a:lnTo>
                  <a:pt x="1683" y="6231"/>
                </a:lnTo>
                <a:lnTo>
                  <a:pt x="1685" y="6222"/>
                </a:lnTo>
                <a:lnTo>
                  <a:pt x="1686" y="6220"/>
                </a:lnTo>
                <a:lnTo>
                  <a:pt x="1686" y="6219"/>
                </a:lnTo>
                <a:lnTo>
                  <a:pt x="1672" y="6218"/>
                </a:lnTo>
                <a:lnTo>
                  <a:pt x="1666" y="6223"/>
                </a:lnTo>
                <a:lnTo>
                  <a:pt x="1660" y="6224"/>
                </a:lnTo>
                <a:lnTo>
                  <a:pt x="1647" y="6224"/>
                </a:lnTo>
                <a:lnTo>
                  <a:pt x="1649" y="6226"/>
                </a:lnTo>
                <a:lnTo>
                  <a:pt x="1655" y="6230"/>
                </a:lnTo>
                <a:lnTo>
                  <a:pt x="1656" y="6230"/>
                </a:lnTo>
                <a:lnTo>
                  <a:pt x="1656" y="6233"/>
                </a:lnTo>
                <a:lnTo>
                  <a:pt x="1654" y="6236"/>
                </a:lnTo>
                <a:lnTo>
                  <a:pt x="1653" y="6238"/>
                </a:lnTo>
                <a:lnTo>
                  <a:pt x="1646" y="6241"/>
                </a:lnTo>
                <a:lnTo>
                  <a:pt x="1642" y="6243"/>
                </a:lnTo>
                <a:lnTo>
                  <a:pt x="1638" y="6245"/>
                </a:lnTo>
                <a:lnTo>
                  <a:pt x="1632" y="6244"/>
                </a:lnTo>
                <a:lnTo>
                  <a:pt x="1626" y="6240"/>
                </a:lnTo>
                <a:lnTo>
                  <a:pt x="1624" y="6239"/>
                </a:lnTo>
                <a:lnTo>
                  <a:pt x="1622" y="6240"/>
                </a:lnTo>
                <a:lnTo>
                  <a:pt x="1612" y="6247"/>
                </a:lnTo>
                <a:lnTo>
                  <a:pt x="1609" y="6252"/>
                </a:lnTo>
                <a:lnTo>
                  <a:pt x="1606" y="6257"/>
                </a:lnTo>
                <a:lnTo>
                  <a:pt x="1593" y="6254"/>
                </a:lnTo>
                <a:lnTo>
                  <a:pt x="1583" y="6257"/>
                </a:lnTo>
                <a:lnTo>
                  <a:pt x="1575" y="6257"/>
                </a:lnTo>
                <a:lnTo>
                  <a:pt x="1571" y="6248"/>
                </a:lnTo>
                <a:lnTo>
                  <a:pt x="1572" y="6245"/>
                </a:lnTo>
                <a:lnTo>
                  <a:pt x="1575" y="6237"/>
                </a:lnTo>
                <a:lnTo>
                  <a:pt x="1575" y="6234"/>
                </a:lnTo>
                <a:lnTo>
                  <a:pt x="1574" y="6230"/>
                </a:lnTo>
                <a:lnTo>
                  <a:pt x="1572" y="6229"/>
                </a:lnTo>
                <a:lnTo>
                  <a:pt x="1570" y="6228"/>
                </a:lnTo>
                <a:lnTo>
                  <a:pt x="1568" y="6226"/>
                </a:lnTo>
                <a:lnTo>
                  <a:pt x="1565" y="6220"/>
                </a:lnTo>
                <a:lnTo>
                  <a:pt x="1562" y="6205"/>
                </a:lnTo>
                <a:lnTo>
                  <a:pt x="1559" y="6198"/>
                </a:lnTo>
                <a:lnTo>
                  <a:pt x="1561" y="6196"/>
                </a:lnTo>
                <a:lnTo>
                  <a:pt x="1562" y="6194"/>
                </a:lnTo>
                <a:lnTo>
                  <a:pt x="1564" y="6189"/>
                </a:lnTo>
                <a:lnTo>
                  <a:pt x="1561" y="6187"/>
                </a:lnTo>
                <a:lnTo>
                  <a:pt x="1560" y="6184"/>
                </a:lnTo>
                <a:lnTo>
                  <a:pt x="1559" y="6176"/>
                </a:lnTo>
                <a:lnTo>
                  <a:pt x="1559" y="6175"/>
                </a:lnTo>
                <a:lnTo>
                  <a:pt x="1560" y="6173"/>
                </a:lnTo>
                <a:lnTo>
                  <a:pt x="1561" y="6171"/>
                </a:lnTo>
                <a:lnTo>
                  <a:pt x="1561" y="6168"/>
                </a:lnTo>
                <a:lnTo>
                  <a:pt x="1560" y="6167"/>
                </a:lnTo>
                <a:lnTo>
                  <a:pt x="1557" y="6166"/>
                </a:lnTo>
                <a:lnTo>
                  <a:pt x="1556" y="6164"/>
                </a:lnTo>
                <a:lnTo>
                  <a:pt x="1555" y="6163"/>
                </a:lnTo>
                <a:lnTo>
                  <a:pt x="1554" y="6160"/>
                </a:lnTo>
                <a:lnTo>
                  <a:pt x="1552" y="6159"/>
                </a:lnTo>
                <a:lnTo>
                  <a:pt x="1550" y="6158"/>
                </a:lnTo>
                <a:lnTo>
                  <a:pt x="1547" y="6158"/>
                </a:lnTo>
                <a:lnTo>
                  <a:pt x="1546" y="6159"/>
                </a:lnTo>
                <a:lnTo>
                  <a:pt x="1540" y="6173"/>
                </a:lnTo>
                <a:lnTo>
                  <a:pt x="1539" y="6179"/>
                </a:lnTo>
                <a:lnTo>
                  <a:pt x="1540" y="6195"/>
                </a:lnTo>
                <a:lnTo>
                  <a:pt x="1539" y="6202"/>
                </a:lnTo>
                <a:lnTo>
                  <a:pt x="1536" y="6207"/>
                </a:lnTo>
                <a:lnTo>
                  <a:pt x="1528" y="6211"/>
                </a:lnTo>
                <a:lnTo>
                  <a:pt x="1525" y="6215"/>
                </a:lnTo>
                <a:lnTo>
                  <a:pt x="1523" y="6216"/>
                </a:lnTo>
                <a:lnTo>
                  <a:pt x="1520" y="6216"/>
                </a:lnTo>
                <a:lnTo>
                  <a:pt x="1518" y="6216"/>
                </a:lnTo>
                <a:lnTo>
                  <a:pt x="1515" y="6212"/>
                </a:lnTo>
                <a:lnTo>
                  <a:pt x="1514" y="6211"/>
                </a:lnTo>
                <a:lnTo>
                  <a:pt x="1509" y="6210"/>
                </a:lnTo>
                <a:lnTo>
                  <a:pt x="1504" y="6206"/>
                </a:lnTo>
                <a:lnTo>
                  <a:pt x="1501" y="6200"/>
                </a:lnTo>
                <a:lnTo>
                  <a:pt x="1499" y="6194"/>
                </a:lnTo>
                <a:lnTo>
                  <a:pt x="1499" y="6190"/>
                </a:lnTo>
                <a:lnTo>
                  <a:pt x="1501" y="6183"/>
                </a:lnTo>
                <a:lnTo>
                  <a:pt x="1501" y="6181"/>
                </a:lnTo>
                <a:lnTo>
                  <a:pt x="1498" y="6180"/>
                </a:lnTo>
                <a:lnTo>
                  <a:pt x="1496" y="6182"/>
                </a:lnTo>
                <a:lnTo>
                  <a:pt x="1493" y="6187"/>
                </a:lnTo>
                <a:lnTo>
                  <a:pt x="1492" y="6191"/>
                </a:lnTo>
                <a:lnTo>
                  <a:pt x="1492" y="6195"/>
                </a:lnTo>
                <a:lnTo>
                  <a:pt x="1492" y="6200"/>
                </a:lnTo>
                <a:lnTo>
                  <a:pt x="1490" y="6202"/>
                </a:lnTo>
                <a:lnTo>
                  <a:pt x="1473" y="6204"/>
                </a:lnTo>
                <a:lnTo>
                  <a:pt x="1471" y="6202"/>
                </a:lnTo>
                <a:lnTo>
                  <a:pt x="1472" y="6196"/>
                </a:lnTo>
                <a:lnTo>
                  <a:pt x="1476" y="6186"/>
                </a:lnTo>
                <a:lnTo>
                  <a:pt x="1472" y="6188"/>
                </a:lnTo>
                <a:lnTo>
                  <a:pt x="1462" y="6202"/>
                </a:lnTo>
                <a:lnTo>
                  <a:pt x="1457" y="6204"/>
                </a:lnTo>
                <a:lnTo>
                  <a:pt x="1453" y="6205"/>
                </a:lnTo>
                <a:lnTo>
                  <a:pt x="1444" y="6204"/>
                </a:lnTo>
                <a:lnTo>
                  <a:pt x="1441" y="6202"/>
                </a:lnTo>
                <a:lnTo>
                  <a:pt x="1440" y="6198"/>
                </a:lnTo>
                <a:lnTo>
                  <a:pt x="1440" y="6194"/>
                </a:lnTo>
                <a:lnTo>
                  <a:pt x="1440" y="6191"/>
                </a:lnTo>
                <a:lnTo>
                  <a:pt x="1438" y="6188"/>
                </a:lnTo>
                <a:lnTo>
                  <a:pt x="1435" y="6184"/>
                </a:lnTo>
                <a:lnTo>
                  <a:pt x="1433" y="6182"/>
                </a:lnTo>
                <a:lnTo>
                  <a:pt x="1432" y="6176"/>
                </a:lnTo>
                <a:lnTo>
                  <a:pt x="1436" y="6174"/>
                </a:lnTo>
                <a:lnTo>
                  <a:pt x="1441" y="6171"/>
                </a:lnTo>
                <a:lnTo>
                  <a:pt x="1444" y="6166"/>
                </a:lnTo>
                <a:lnTo>
                  <a:pt x="1442" y="6168"/>
                </a:lnTo>
                <a:lnTo>
                  <a:pt x="1440" y="6169"/>
                </a:lnTo>
                <a:lnTo>
                  <a:pt x="1434" y="6168"/>
                </a:lnTo>
                <a:lnTo>
                  <a:pt x="1434" y="6167"/>
                </a:lnTo>
                <a:lnTo>
                  <a:pt x="1427" y="6161"/>
                </a:lnTo>
                <a:lnTo>
                  <a:pt x="1425" y="6156"/>
                </a:lnTo>
                <a:lnTo>
                  <a:pt x="1422" y="6141"/>
                </a:lnTo>
                <a:lnTo>
                  <a:pt x="1421" y="6135"/>
                </a:lnTo>
                <a:lnTo>
                  <a:pt x="1411" y="6120"/>
                </a:lnTo>
                <a:lnTo>
                  <a:pt x="1409" y="6112"/>
                </a:lnTo>
                <a:lnTo>
                  <a:pt x="1409" y="6109"/>
                </a:lnTo>
                <a:lnTo>
                  <a:pt x="1410" y="6105"/>
                </a:lnTo>
                <a:lnTo>
                  <a:pt x="1410" y="6100"/>
                </a:lnTo>
                <a:lnTo>
                  <a:pt x="1409" y="6096"/>
                </a:lnTo>
                <a:lnTo>
                  <a:pt x="1407" y="6093"/>
                </a:lnTo>
                <a:lnTo>
                  <a:pt x="1402" y="6089"/>
                </a:lnTo>
                <a:lnTo>
                  <a:pt x="1400" y="6087"/>
                </a:lnTo>
                <a:lnTo>
                  <a:pt x="1400" y="6102"/>
                </a:lnTo>
                <a:lnTo>
                  <a:pt x="1403" y="6128"/>
                </a:lnTo>
                <a:lnTo>
                  <a:pt x="1401" y="6140"/>
                </a:lnTo>
                <a:lnTo>
                  <a:pt x="1393" y="6168"/>
                </a:lnTo>
                <a:lnTo>
                  <a:pt x="1388" y="6196"/>
                </a:lnTo>
                <a:lnTo>
                  <a:pt x="1389" y="6198"/>
                </a:lnTo>
                <a:lnTo>
                  <a:pt x="1389" y="6202"/>
                </a:lnTo>
                <a:lnTo>
                  <a:pt x="1390" y="6205"/>
                </a:lnTo>
                <a:lnTo>
                  <a:pt x="1389" y="6209"/>
                </a:lnTo>
                <a:lnTo>
                  <a:pt x="1388" y="6209"/>
                </a:lnTo>
                <a:lnTo>
                  <a:pt x="1384" y="6210"/>
                </a:lnTo>
                <a:lnTo>
                  <a:pt x="1381" y="6213"/>
                </a:lnTo>
                <a:lnTo>
                  <a:pt x="1382" y="6214"/>
                </a:lnTo>
                <a:lnTo>
                  <a:pt x="1382" y="6215"/>
                </a:lnTo>
                <a:lnTo>
                  <a:pt x="1381" y="6222"/>
                </a:lnTo>
                <a:lnTo>
                  <a:pt x="1380" y="6225"/>
                </a:lnTo>
                <a:lnTo>
                  <a:pt x="1381" y="6228"/>
                </a:lnTo>
                <a:lnTo>
                  <a:pt x="1387" y="6229"/>
                </a:lnTo>
                <a:lnTo>
                  <a:pt x="1389" y="6232"/>
                </a:lnTo>
                <a:lnTo>
                  <a:pt x="1388" y="6245"/>
                </a:lnTo>
                <a:lnTo>
                  <a:pt x="1381" y="6261"/>
                </a:lnTo>
                <a:lnTo>
                  <a:pt x="1368" y="6285"/>
                </a:lnTo>
                <a:lnTo>
                  <a:pt x="1363" y="6297"/>
                </a:lnTo>
                <a:lnTo>
                  <a:pt x="1360" y="6309"/>
                </a:lnTo>
                <a:lnTo>
                  <a:pt x="1353" y="6372"/>
                </a:lnTo>
                <a:lnTo>
                  <a:pt x="1352" y="6386"/>
                </a:lnTo>
                <a:lnTo>
                  <a:pt x="1357" y="6400"/>
                </a:lnTo>
                <a:lnTo>
                  <a:pt x="1361" y="6406"/>
                </a:lnTo>
                <a:lnTo>
                  <a:pt x="1362" y="6410"/>
                </a:lnTo>
                <a:lnTo>
                  <a:pt x="1359" y="6413"/>
                </a:lnTo>
                <a:lnTo>
                  <a:pt x="1365" y="6423"/>
                </a:lnTo>
                <a:lnTo>
                  <a:pt x="1368" y="6430"/>
                </a:lnTo>
                <a:lnTo>
                  <a:pt x="1366" y="6437"/>
                </a:lnTo>
                <a:lnTo>
                  <a:pt x="1364" y="6442"/>
                </a:lnTo>
                <a:lnTo>
                  <a:pt x="1363" y="6451"/>
                </a:lnTo>
                <a:lnTo>
                  <a:pt x="1361" y="6467"/>
                </a:lnTo>
                <a:lnTo>
                  <a:pt x="1364" y="6475"/>
                </a:lnTo>
                <a:lnTo>
                  <a:pt x="1372" y="6485"/>
                </a:lnTo>
                <a:lnTo>
                  <a:pt x="1393" y="6506"/>
                </a:lnTo>
                <a:lnTo>
                  <a:pt x="1395" y="6510"/>
                </a:lnTo>
                <a:lnTo>
                  <a:pt x="1396" y="6524"/>
                </a:lnTo>
                <a:lnTo>
                  <a:pt x="1397" y="6532"/>
                </a:lnTo>
                <a:lnTo>
                  <a:pt x="1400" y="6538"/>
                </a:lnTo>
                <a:lnTo>
                  <a:pt x="1408" y="6542"/>
                </a:lnTo>
                <a:lnTo>
                  <a:pt x="1411" y="6547"/>
                </a:lnTo>
                <a:lnTo>
                  <a:pt x="1417" y="6566"/>
                </a:lnTo>
                <a:lnTo>
                  <a:pt x="1420" y="6571"/>
                </a:lnTo>
                <a:lnTo>
                  <a:pt x="1427" y="6580"/>
                </a:lnTo>
                <a:lnTo>
                  <a:pt x="1428" y="6578"/>
                </a:lnTo>
                <a:lnTo>
                  <a:pt x="1422" y="6568"/>
                </a:lnTo>
                <a:lnTo>
                  <a:pt x="1419" y="6565"/>
                </a:lnTo>
                <a:lnTo>
                  <a:pt x="1429" y="6573"/>
                </a:lnTo>
                <a:lnTo>
                  <a:pt x="1429" y="6570"/>
                </a:lnTo>
                <a:lnTo>
                  <a:pt x="1427" y="6568"/>
                </a:lnTo>
                <a:lnTo>
                  <a:pt x="1421" y="6560"/>
                </a:lnTo>
                <a:lnTo>
                  <a:pt x="1412" y="6540"/>
                </a:lnTo>
                <a:lnTo>
                  <a:pt x="1410" y="6538"/>
                </a:lnTo>
                <a:lnTo>
                  <a:pt x="1404" y="6527"/>
                </a:lnTo>
                <a:lnTo>
                  <a:pt x="1403" y="6524"/>
                </a:lnTo>
                <a:lnTo>
                  <a:pt x="1401" y="6503"/>
                </a:lnTo>
                <a:lnTo>
                  <a:pt x="1400" y="6499"/>
                </a:lnTo>
                <a:lnTo>
                  <a:pt x="1397" y="6492"/>
                </a:lnTo>
                <a:lnTo>
                  <a:pt x="1395" y="6487"/>
                </a:lnTo>
                <a:lnTo>
                  <a:pt x="1395" y="6483"/>
                </a:lnTo>
                <a:lnTo>
                  <a:pt x="1399" y="6478"/>
                </a:lnTo>
                <a:lnTo>
                  <a:pt x="1402" y="6482"/>
                </a:lnTo>
                <a:lnTo>
                  <a:pt x="1405" y="6493"/>
                </a:lnTo>
                <a:lnTo>
                  <a:pt x="1412" y="6496"/>
                </a:lnTo>
                <a:lnTo>
                  <a:pt x="1421" y="6494"/>
                </a:lnTo>
                <a:lnTo>
                  <a:pt x="1436" y="6488"/>
                </a:lnTo>
                <a:lnTo>
                  <a:pt x="1434" y="6490"/>
                </a:lnTo>
                <a:lnTo>
                  <a:pt x="1432" y="6492"/>
                </a:lnTo>
                <a:lnTo>
                  <a:pt x="1431" y="6495"/>
                </a:lnTo>
                <a:lnTo>
                  <a:pt x="1429" y="6498"/>
                </a:lnTo>
                <a:lnTo>
                  <a:pt x="1445" y="6495"/>
                </a:lnTo>
                <a:lnTo>
                  <a:pt x="1448" y="6493"/>
                </a:lnTo>
                <a:lnTo>
                  <a:pt x="1452" y="6489"/>
                </a:lnTo>
                <a:lnTo>
                  <a:pt x="1455" y="6487"/>
                </a:lnTo>
                <a:lnTo>
                  <a:pt x="1469" y="6502"/>
                </a:lnTo>
                <a:lnTo>
                  <a:pt x="1472" y="6503"/>
                </a:lnTo>
                <a:lnTo>
                  <a:pt x="1474" y="6504"/>
                </a:lnTo>
                <a:lnTo>
                  <a:pt x="1477" y="6508"/>
                </a:lnTo>
                <a:lnTo>
                  <a:pt x="1479" y="6508"/>
                </a:lnTo>
                <a:lnTo>
                  <a:pt x="1481" y="6508"/>
                </a:lnTo>
                <a:lnTo>
                  <a:pt x="1484" y="6504"/>
                </a:lnTo>
                <a:lnTo>
                  <a:pt x="1485" y="6503"/>
                </a:lnTo>
                <a:lnTo>
                  <a:pt x="1489" y="6501"/>
                </a:lnTo>
                <a:lnTo>
                  <a:pt x="1498" y="6488"/>
                </a:lnTo>
                <a:lnTo>
                  <a:pt x="1501" y="6485"/>
                </a:lnTo>
                <a:lnTo>
                  <a:pt x="1505" y="6484"/>
                </a:lnTo>
                <a:lnTo>
                  <a:pt x="1509" y="6484"/>
                </a:lnTo>
                <a:lnTo>
                  <a:pt x="1513" y="6485"/>
                </a:lnTo>
                <a:lnTo>
                  <a:pt x="1516" y="6488"/>
                </a:lnTo>
                <a:lnTo>
                  <a:pt x="1521" y="6494"/>
                </a:lnTo>
                <a:lnTo>
                  <a:pt x="1525" y="6495"/>
                </a:lnTo>
                <a:lnTo>
                  <a:pt x="1533" y="6495"/>
                </a:lnTo>
                <a:lnTo>
                  <a:pt x="1536" y="6496"/>
                </a:lnTo>
                <a:lnTo>
                  <a:pt x="1540" y="6500"/>
                </a:lnTo>
                <a:lnTo>
                  <a:pt x="1541" y="6500"/>
                </a:lnTo>
                <a:lnTo>
                  <a:pt x="1541" y="6499"/>
                </a:lnTo>
                <a:lnTo>
                  <a:pt x="1542" y="6499"/>
                </a:lnTo>
                <a:lnTo>
                  <a:pt x="1543" y="6498"/>
                </a:lnTo>
                <a:lnTo>
                  <a:pt x="1541" y="6504"/>
                </a:lnTo>
                <a:lnTo>
                  <a:pt x="1538" y="6509"/>
                </a:lnTo>
                <a:lnTo>
                  <a:pt x="1535" y="6514"/>
                </a:lnTo>
                <a:lnTo>
                  <a:pt x="1532" y="6518"/>
                </a:lnTo>
                <a:lnTo>
                  <a:pt x="1533" y="6519"/>
                </a:lnTo>
                <a:lnTo>
                  <a:pt x="1535" y="6521"/>
                </a:lnTo>
                <a:lnTo>
                  <a:pt x="1535" y="6524"/>
                </a:lnTo>
                <a:lnTo>
                  <a:pt x="1531" y="6525"/>
                </a:lnTo>
                <a:lnTo>
                  <a:pt x="1527" y="6526"/>
                </a:lnTo>
                <a:lnTo>
                  <a:pt x="1525" y="6527"/>
                </a:lnTo>
                <a:lnTo>
                  <a:pt x="1523" y="6528"/>
                </a:lnTo>
                <a:lnTo>
                  <a:pt x="1524" y="6530"/>
                </a:lnTo>
                <a:lnTo>
                  <a:pt x="1525" y="6534"/>
                </a:lnTo>
                <a:lnTo>
                  <a:pt x="1526" y="6535"/>
                </a:lnTo>
                <a:lnTo>
                  <a:pt x="1520" y="6545"/>
                </a:lnTo>
                <a:lnTo>
                  <a:pt x="1508" y="6566"/>
                </a:lnTo>
                <a:lnTo>
                  <a:pt x="1501" y="6570"/>
                </a:lnTo>
                <a:lnTo>
                  <a:pt x="1501" y="6573"/>
                </a:lnTo>
                <a:lnTo>
                  <a:pt x="1503" y="6574"/>
                </a:lnTo>
                <a:lnTo>
                  <a:pt x="1506" y="6575"/>
                </a:lnTo>
                <a:lnTo>
                  <a:pt x="1509" y="6574"/>
                </a:lnTo>
                <a:lnTo>
                  <a:pt x="1511" y="6573"/>
                </a:lnTo>
                <a:lnTo>
                  <a:pt x="1508" y="6600"/>
                </a:lnTo>
                <a:lnTo>
                  <a:pt x="1508" y="6613"/>
                </a:lnTo>
                <a:lnTo>
                  <a:pt x="1516" y="6620"/>
                </a:lnTo>
                <a:lnTo>
                  <a:pt x="1515" y="6614"/>
                </a:lnTo>
                <a:lnTo>
                  <a:pt x="1511" y="6607"/>
                </a:lnTo>
                <a:lnTo>
                  <a:pt x="1511" y="6600"/>
                </a:lnTo>
                <a:lnTo>
                  <a:pt x="1512" y="6602"/>
                </a:lnTo>
                <a:lnTo>
                  <a:pt x="1516" y="6604"/>
                </a:lnTo>
                <a:lnTo>
                  <a:pt x="1517" y="6605"/>
                </a:lnTo>
                <a:lnTo>
                  <a:pt x="1515" y="6597"/>
                </a:lnTo>
                <a:lnTo>
                  <a:pt x="1514" y="6595"/>
                </a:lnTo>
                <a:lnTo>
                  <a:pt x="1520" y="6597"/>
                </a:lnTo>
                <a:lnTo>
                  <a:pt x="1526" y="6604"/>
                </a:lnTo>
                <a:lnTo>
                  <a:pt x="1534" y="6620"/>
                </a:lnTo>
                <a:lnTo>
                  <a:pt x="1535" y="6620"/>
                </a:lnTo>
                <a:lnTo>
                  <a:pt x="1535" y="6615"/>
                </a:lnTo>
                <a:lnTo>
                  <a:pt x="1534" y="6602"/>
                </a:lnTo>
                <a:lnTo>
                  <a:pt x="1536" y="6605"/>
                </a:lnTo>
                <a:lnTo>
                  <a:pt x="1539" y="6609"/>
                </a:lnTo>
                <a:lnTo>
                  <a:pt x="1541" y="6613"/>
                </a:lnTo>
                <a:lnTo>
                  <a:pt x="1541" y="6617"/>
                </a:lnTo>
                <a:lnTo>
                  <a:pt x="1542" y="6623"/>
                </a:lnTo>
                <a:lnTo>
                  <a:pt x="1542" y="6626"/>
                </a:lnTo>
                <a:lnTo>
                  <a:pt x="1552" y="6624"/>
                </a:lnTo>
                <a:lnTo>
                  <a:pt x="1555" y="6625"/>
                </a:lnTo>
                <a:lnTo>
                  <a:pt x="1558" y="6629"/>
                </a:lnTo>
                <a:lnTo>
                  <a:pt x="1560" y="6634"/>
                </a:lnTo>
                <a:lnTo>
                  <a:pt x="1560" y="6638"/>
                </a:lnTo>
                <a:lnTo>
                  <a:pt x="1558" y="6641"/>
                </a:lnTo>
                <a:lnTo>
                  <a:pt x="1555" y="6643"/>
                </a:lnTo>
                <a:lnTo>
                  <a:pt x="1558" y="6647"/>
                </a:lnTo>
                <a:lnTo>
                  <a:pt x="1568" y="6650"/>
                </a:lnTo>
                <a:lnTo>
                  <a:pt x="1573" y="6652"/>
                </a:lnTo>
                <a:lnTo>
                  <a:pt x="1575" y="6654"/>
                </a:lnTo>
                <a:lnTo>
                  <a:pt x="1577" y="6658"/>
                </a:lnTo>
                <a:lnTo>
                  <a:pt x="1578" y="6662"/>
                </a:lnTo>
                <a:lnTo>
                  <a:pt x="1575" y="6665"/>
                </a:lnTo>
                <a:lnTo>
                  <a:pt x="1574" y="6665"/>
                </a:lnTo>
                <a:lnTo>
                  <a:pt x="1568" y="6661"/>
                </a:lnTo>
                <a:lnTo>
                  <a:pt x="1566" y="6660"/>
                </a:lnTo>
                <a:lnTo>
                  <a:pt x="1562" y="6662"/>
                </a:lnTo>
                <a:lnTo>
                  <a:pt x="1556" y="6670"/>
                </a:lnTo>
                <a:lnTo>
                  <a:pt x="1552" y="6670"/>
                </a:lnTo>
                <a:lnTo>
                  <a:pt x="1548" y="6665"/>
                </a:lnTo>
                <a:lnTo>
                  <a:pt x="1545" y="6659"/>
                </a:lnTo>
                <a:lnTo>
                  <a:pt x="1543" y="6658"/>
                </a:lnTo>
                <a:lnTo>
                  <a:pt x="1540" y="6667"/>
                </a:lnTo>
                <a:lnTo>
                  <a:pt x="1542" y="6668"/>
                </a:lnTo>
                <a:lnTo>
                  <a:pt x="1543" y="6670"/>
                </a:lnTo>
                <a:lnTo>
                  <a:pt x="1544" y="6672"/>
                </a:lnTo>
                <a:lnTo>
                  <a:pt x="1544" y="6676"/>
                </a:lnTo>
                <a:lnTo>
                  <a:pt x="1543" y="6680"/>
                </a:lnTo>
                <a:lnTo>
                  <a:pt x="1541" y="6680"/>
                </a:lnTo>
                <a:lnTo>
                  <a:pt x="1538" y="6677"/>
                </a:lnTo>
                <a:lnTo>
                  <a:pt x="1528" y="6677"/>
                </a:lnTo>
                <a:lnTo>
                  <a:pt x="1525" y="6675"/>
                </a:lnTo>
                <a:lnTo>
                  <a:pt x="1522" y="6672"/>
                </a:lnTo>
                <a:lnTo>
                  <a:pt x="1520" y="6667"/>
                </a:lnTo>
                <a:lnTo>
                  <a:pt x="1517" y="6662"/>
                </a:lnTo>
                <a:lnTo>
                  <a:pt x="1515" y="6657"/>
                </a:lnTo>
                <a:lnTo>
                  <a:pt x="1511" y="6655"/>
                </a:lnTo>
                <a:lnTo>
                  <a:pt x="1497" y="6654"/>
                </a:lnTo>
                <a:lnTo>
                  <a:pt x="1473" y="6660"/>
                </a:lnTo>
                <a:lnTo>
                  <a:pt x="1465" y="6659"/>
                </a:lnTo>
                <a:lnTo>
                  <a:pt x="1464" y="6650"/>
                </a:lnTo>
                <a:lnTo>
                  <a:pt x="1468" y="6644"/>
                </a:lnTo>
                <a:lnTo>
                  <a:pt x="1469" y="6643"/>
                </a:lnTo>
                <a:lnTo>
                  <a:pt x="1471" y="6632"/>
                </a:lnTo>
                <a:lnTo>
                  <a:pt x="1472" y="6629"/>
                </a:lnTo>
                <a:lnTo>
                  <a:pt x="1478" y="6617"/>
                </a:lnTo>
                <a:lnTo>
                  <a:pt x="1481" y="6613"/>
                </a:lnTo>
                <a:lnTo>
                  <a:pt x="1486" y="6610"/>
                </a:lnTo>
                <a:lnTo>
                  <a:pt x="1478" y="6608"/>
                </a:lnTo>
                <a:lnTo>
                  <a:pt x="1470" y="6618"/>
                </a:lnTo>
                <a:lnTo>
                  <a:pt x="1464" y="6634"/>
                </a:lnTo>
                <a:lnTo>
                  <a:pt x="1456" y="6662"/>
                </a:lnTo>
                <a:lnTo>
                  <a:pt x="1454" y="6669"/>
                </a:lnTo>
                <a:lnTo>
                  <a:pt x="1449" y="6674"/>
                </a:lnTo>
                <a:lnTo>
                  <a:pt x="1448" y="6678"/>
                </a:lnTo>
                <a:lnTo>
                  <a:pt x="1448" y="6682"/>
                </a:lnTo>
                <a:lnTo>
                  <a:pt x="1447" y="6686"/>
                </a:lnTo>
                <a:lnTo>
                  <a:pt x="1440" y="6693"/>
                </a:lnTo>
                <a:lnTo>
                  <a:pt x="1438" y="6697"/>
                </a:lnTo>
                <a:lnTo>
                  <a:pt x="1436" y="6704"/>
                </a:lnTo>
                <a:lnTo>
                  <a:pt x="1437" y="6710"/>
                </a:lnTo>
                <a:lnTo>
                  <a:pt x="1446" y="6728"/>
                </a:lnTo>
                <a:lnTo>
                  <a:pt x="1448" y="6732"/>
                </a:lnTo>
                <a:lnTo>
                  <a:pt x="1453" y="6784"/>
                </a:lnTo>
                <a:lnTo>
                  <a:pt x="1455" y="6784"/>
                </a:lnTo>
                <a:lnTo>
                  <a:pt x="1457" y="6780"/>
                </a:lnTo>
                <a:lnTo>
                  <a:pt x="1458" y="6771"/>
                </a:lnTo>
                <a:lnTo>
                  <a:pt x="1455" y="6757"/>
                </a:lnTo>
                <a:lnTo>
                  <a:pt x="1455" y="6750"/>
                </a:lnTo>
                <a:lnTo>
                  <a:pt x="1456" y="6745"/>
                </a:lnTo>
                <a:lnTo>
                  <a:pt x="1457" y="6740"/>
                </a:lnTo>
                <a:lnTo>
                  <a:pt x="1461" y="6732"/>
                </a:lnTo>
                <a:lnTo>
                  <a:pt x="1458" y="6731"/>
                </a:lnTo>
                <a:lnTo>
                  <a:pt x="1451" y="6724"/>
                </a:lnTo>
                <a:lnTo>
                  <a:pt x="1455" y="6721"/>
                </a:lnTo>
                <a:lnTo>
                  <a:pt x="1465" y="6717"/>
                </a:lnTo>
                <a:lnTo>
                  <a:pt x="1470" y="6717"/>
                </a:lnTo>
                <a:lnTo>
                  <a:pt x="1472" y="6718"/>
                </a:lnTo>
                <a:lnTo>
                  <a:pt x="1475" y="6721"/>
                </a:lnTo>
                <a:lnTo>
                  <a:pt x="1478" y="6722"/>
                </a:lnTo>
                <a:lnTo>
                  <a:pt x="1480" y="6722"/>
                </a:lnTo>
                <a:lnTo>
                  <a:pt x="1482" y="6723"/>
                </a:lnTo>
                <a:lnTo>
                  <a:pt x="1483" y="6724"/>
                </a:lnTo>
                <a:lnTo>
                  <a:pt x="1482" y="6727"/>
                </a:lnTo>
                <a:lnTo>
                  <a:pt x="1482" y="6729"/>
                </a:lnTo>
                <a:lnTo>
                  <a:pt x="1485" y="6729"/>
                </a:lnTo>
                <a:lnTo>
                  <a:pt x="1491" y="6726"/>
                </a:lnTo>
                <a:lnTo>
                  <a:pt x="1493" y="6724"/>
                </a:lnTo>
                <a:lnTo>
                  <a:pt x="1494" y="6725"/>
                </a:lnTo>
                <a:lnTo>
                  <a:pt x="1496" y="6729"/>
                </a:lnTo>
                <a:lnTo>
                  <a:pt x="1496" y="6729"/>
                </a:lnTo>
                <a:lnTo>
                  <a:pt x="1497" y="6729"/>
                </a:lnTo>
                <a:lnTo>
                  <a:pt x="1499" y="6727"/>
                </a:lnTo>
                <a:lnTo>
                  <a:pt x="1499" y="6727"/>
                </a:lnTo>
                <a:lnTo>
                  <a:pt x="1501" y="6727"/>
                </a:lnTo>
                <a:lnTo>
                  <a:pt x="1504" y="6727"/>
                </a:lnTo>
                <a:lnTo>
                  <a:pt x="1505" y="6727"/>
                </a:lnTo>
                <a:lnTo>
                  <a:pt x="1504" y="6734"/>
                </a:lnTo>
                <a:lnTo>
                  <a:pt x="1502" y="6737"/>
                </a:lnTo>
                <a:lnTo>
                  <a:pt x="1506" y="6736"/>
                </a:lnTo>
                <a:lnTo>
                  <a:pt x="1509" y="6734"/>
                </a:lnTo>
                <a:lnTo>
                  <a:pt x="1511" y="6730"/>
                </a:lnTo>
                <a:lnTo>
                  <a:pt x="1513" y="6727"/>
                </a:lnTo>
                <a:lnTo>
                  <a:pt x="1514" y="6727"/>
                </a:lnTo>
                <a:lnTo>
                  <a:pt x="1514" y="6734"/>
                </a:lnTo>
                <a:lnTo>
                  <a:pt x="1516" y="6734"/>
                </a:lnTo>
                <a:lnTo>
                  <a:pt x="1520" y="6729"/>
                </a:lnTo>
                <a:lnTo>
                  <a:pt x="1530" y="6729"/>
                </a:lnTo>
                <a:lnTo>
                  <a:pt x="1532" y="6727"/>
                </a:lnTo>
                <a:lnTo>
                  <a:pt x="1534" y="6729"/>
                </a:lnTo>
                <a:lnTo>
                  <a:pt x="1537" y="6723"/>
                </a:lnTo>
                <a:lnTo>
                  <a:pt x="1540" y="6721"/>
                </a:lnTo>
                <a:lnTo>
                  <a:pt x="1541" y="6724"/>
                </a:lnTo>
                <a:lnTo>
                  <a:pt x="1538" y="6732"/>
                </a:lnTo>
                <a:lnTo>
                  <a:pt x="1543" y="6730"/>
                </a:lnTo>
                <a:lnTo>
                  <a:pt x="1544" y="6729"/>
                </a:lnTo>
                <a:lnTo>
                  <a:pt x="1543" y="6734"/>
                </a:lnTo>
                <a:lnTo>
                  <a:pt x="1540" y="6747"/>
                </a:lnTo>
                <a:lnTo>
                  <a:pt x="1546" y="6739"/>
                </a:lnTo>
                <a:lnTo>
                  <a:pt x="1542" y="6760"/>
                </a:lnTo>
                <a:lnTo>
                  <a:pt x="1540" y="6770"/>
                </a:lnTo>
                <a:lnTo>
                  <a:pt x="1541" y="6779"/>
                </a:lnTo>
                <a:lnTo>
                  <a:pt x="1543" y="6775"/>
                </a:lnTo>
                <a:lnTo>
                  <a:pt x="1547" y="6764"/>
                </a:lnTo>
                <a:lnTo>
                  <a:pt x="1548" y="6762"/>
                </a:lnTo>
                <a:lnTo>
                  <a:pt x="1550" y="6763"/>
                </a:lnTo>
                <a:lnTo>
                  <a:pt x="1550" y="6768"/>
                </a:lnTo>
                <a:lnTo>
                  <a:pt x="1550" y="6774"/>
                </a:lnTo>
                <a:lnTo>
                  <a:pt x="1549" y="6779"/>
                </a:lnTo>
                <a:lnTo>
                  <a:pt x="1553" y="6780"/>
                </a:lnTo>
                <a:lnTo>
                  <a:pt x="1555" y="6785"/>
                </a:lnTo>
                <a:lnTo>
                  <a:pt x="1555" y="6792"/>
                </a:lnTo>
                <a:lnTo>
                  <a:pt x="1556" y="6799"/>
                </a:lnTo>
                <a:lnTo>
                  <a:pt x="1559" y="6804"/>
                </a:lnTo>
                <a:lnTo>
                  <a:pt x="1564" y="6813"/>
                </a:lnTo>
                <a:lnTo>
                  <a:pt x="1566" y="6819"/>
                </a:lnTo>
                <a:lnTo>
                  <a:pt x="1564" y="6779"/>
                </a:lnTo>
                <a:lnTo>
                  <a:pt x="1561" y="6776"/>
                </a:lnTo>
                <a:lnTo>
                  <a:pt x="1565" y="6771"/>
                </a:lnTo>
                <a:lnTo>
                  <a:pt x="1571" y="6765"/>
                </a:lnTo>
                <a:lnTo>
                  <a:pt x="1575" y="6762"/>
                </a:lnTo>
                <a:lnTo>
                  <a:pt x="1571" y="6778"/>
                </a:lnTo>
                <a:lnTo>
                  <a:pt x="1571" y="6785"/>
                </a:lnTo>
                <a:lnTo>
                  <a:pt x="1577" y="6786"/>
                </a:lnTo>
                <a:lnTo>
                  <a:pt x="1571" y="6791"/>
                </a:lnTo>
                <a:lnTo>
                  <a:pt x="1570" y="6794"/>
                </a:lnTo>
                <a:lnTo>
                  <a:pt x="1569" y="6797"/>
                </a:lnTo>
                <a:lnTo>
                  <a:pt x="1571" y="6804"/>
                </a:lnTo>
                <a:lnTo>
                  <a:pt x="1569" y="6814"/>
                </a:lnTo>
                <a:lnTo>
                  <a:pt x="1570" y="6820"/>
                </a:lnTo>
                <a:lnTo>
                  <a:pt x="1574" y="6826"/>
                </a:lnTo>
                <a:lnTo>
                  <a:pt x="1577" y="6828"/>
                </a:lnTo>
                <a:lnTo>
                  <a:pt x="1577" y="6826"/>
                </a:lnTo>
                <a:lnTo>
                  <a:pt x="1575" y="6823"/>
                </a:lnTo>
                <a:lnTo>
                  <a:pt x="1573" y="6817"/>
                </a:lnTo>
                <a:lnTo>
                  <a:pt x="1573" y="6811"/>
                </a:lnTo>
                <a:lnTo>
                  <a:pt x="1575" y="6808"/>
                </a:lnTo>
                <a:lnTo>
                  <a:pt x="1576" y="6812"/>
                </a:lnTo>
                <a:lnTo>
                  <a:pt x="1580" y="6829"/>
                </a:lnTo>
                <a:lnTo>
                  <a:pt x="1582" y="6834"/>
                </a:lnTo>
                <a:lnTo>
                  <a:pt x="1585" y="6837"/>
                </a:lnTo>
                <a:lnTo>
                  <a:pt x="1586" y="6836"/>
                </a:lnTo>
                <a:lnTo>
                  <a:pt x="1587" y="6835"/>
                </a:lnTo>
                <a:lnTo>
                  <a:pt x="1589" y="6833"/>
                </a:lnTo>
                <a:lnTo>
                  <a:pt x="1591" y="6833"/>
                </a:lnTo>
                <a:lnTo>
                  <a:pt x="1596" y="6835"/>
                </a:lnTo>
                <a:lnTo>
                  <a:pt x="1605" y="6836"/>
                </a:lnTo>
                <a:lnTo>
                  <a:pt x="1607" y="6838"/>
                </a:lnTo>
                <a:lnTo>
                  <a:pt x="1610" y="6845"/>
                </a:lnTo>
                <a:lnTo>
                  <a:pt x="1610" y="6849"/>
                </a:lnTo>
                <a:lnTo>
                  <a:pt x="1611" y="6853"/>
                </a:lnTo>
                <a:lnTo>
                  <a:pt x="1612" y="6856"/>
                </a:lnTo>
                <a:lnTo>
                  <a:pt x="1613" y="6858"/>
                </a:lnTo>
                <a:lnTo>
                  <a:pt x="1614" y="6858"/>
                </a:lnTo>
                <a:lnTo>
                  <a:pt x="1616" y="6859"/>
                </a:lnTo>
                <a:lnTo>
                  <a:pt x="1617" y="6860"/>
                </a:lnTo>
                <a:lnTo>
                  <a:pt x="1618" y="6861"/>
                </a:lnTo>
                <a:lnTo>
                  <a:pt x="1619" y="6864"/>
                </a:lnTo>
                <a:lnTo>
                  <a:pt x="1619" y="6865"/>
                </a:lnTo>
                <a:lnTo>
                  <a:pt x="1626" y="6868"/>
                </a:lnTo>
                <a:lnTo>
                  <a:pt x="1629" y="6872"/>
                </a:lnTo>
                <a:lnTo>
                  <a:pt x="1629" y="6880"/>
                </a:lnTo>
                <a:lnTo>
                  <a:pt x="1632" y="6879"/>
                </a:lnTo>
                <a:lnTo>
                  <a:pt x="1630" y="6884"/>
                </a:lnTo>
                <a:lnTo>
                  <a:pt x="1628" y="6891"/>
                </a:lnTo>
                <a:lnTo>
                  <a:pt x="1625" y="6896"/>
                </a:lnTo>
                <a:lnTo>
                  <a:pt x="1623" y="6902"/>
                </a:lnTo>
                <a:lnTo>
                  <a:pt x="1622" y="6909"/>
                </a:lnTo>
                <a:lnTo>
                  <a:pt x="1620" y="6916"/>
                </a:lnTo>
                <a:lnTo>
                  <a:pt x="1617" y="6919"/>
                </a:lnTo>
                <a:lnTo>
                  <a:pt x="1619" y="6930"/>
                </a:lnTo>
                <a:lnTo>
                  <a:pt x="1616" y="6942"/>
                </a:lnTo>
                <a:lnTo>
                  <a:pt x="1606" y="6963"/>
                </a:lnTo>
                <a:lnTo>
                  <a:pt x="1602" y="6975"/>
                </a:lnTo>
                <a:lnTo>
                  <a:pt x="1600" y="6990"/>
                </a:lnTo>
                <a:lnTo>
                  <a:pt x="1598" y="7019"/>
                </a:lnTo>
                <a:lnTo>
                  <a:pt x="1598" y="7026"/>
                </a:lnTo>
                <a:lnTo>
                  <a:pt x="1601" y="7048"/>
                </a:lnTo>
                <a:lnTo>
                  <a:pt x="1602" y="7055"/>
                </a:lnTo>
                <a:lnTo>
                  <a:pt x="1602" y="7059"/>
                </a:lnTo>
                <a:lnTo>
                  <a:pt x="1603" y="7062"/>
                </a:lnTo>
                <a:lnTo>
                  <a:pt x="1605" y="7067"/>
                </a:lnTo>
                <a:lnTo>
                  <a:pt x="1606" y="7070"/>
                </a:lnTo>
                <a:lnTo>
                  <a:pt x="1607" y="7096"/>
                </a:lnTo>
                <a:lnTo>
                  <a:pt x="1606" y="7112"/>
                </a:lnTo>
                <a:lnTo>
                  <a:pt x="1604" y="7123"/>
                </a:lnTo>
                <a:lnTo>
                  <a:pt x="1605" y="7132"/>
                </a:lnTo>
                <a:lnTo>
                  <a:pt x="1599" y="7159"/>
                </a:lnTo>
                <a:lnTo>
                  <a:pt x="1597" y="7177"/>
                </a:lnTo>
                <a:lnTo>
                  <a:pt x="1594" y="7188"/>
                </a:lnTo>
                <a:lnTo>
                  <a:pt x="1593" y="7194"/>
                </a:lnTo>
                <a:lnTo>
                  <a:pt x="1597" y="7296"/>
                </a:lnTo>
                <a:lnTo>
                  <a:pt x="1605" y="7343"/>
                </a:lnTo>
                <a:lnTo>
                  <a:pt x="1606" y="7359"/>
                </a:lnTo>
                <a:lnTo>
                  <a:pt x="1607" y="7365"/>
                </a:lnTo>
                <a:lnTo>
                  <a:pt x="1611" y="7379"/>
                </a:lnTo>
                <a:lnTo>
                  <a:pt x="1614" y="7393"/>
                </a:lnTo>
                <a:lnTo>
                  <a:pt x="1616" y="7437"/>
                </a:lnTo>
                <a:lnTo>
                  <a:pt x="1676" y="7444"/>
                </a:lnTo>
                <a:lnTo>
                  <a:pt x="1680" y="7444"/>
                </a:lnTo>
                <a:lnTo>
                  <a:pt x="1684" y="7442"/>
                </a:lnTo>
                <a:lnTo>
                  <a:pt x="1688" y="7437"/>
                </a:lnTo>
                <a:lnTo>
                  <a:pt x="1692" y="7433"/>
                </a:lnTo>
                <a:lnTo>
                  <a:pt x="1697" y="7433"/>
                </a:lnTo>
                <a:lnTo>
                  <a:pt x="1702" y="7434"/>
                </a:lnTo>
                <a:lnTo>
                  <a:pt x="1707" y="7434"/>
                </a:lnTo>
                <a:lnTo>
                  <a:pt x="1714" y="7431"/>
                </a:lnTo>
                <a:lnTo>
                  <a:pt x="1751" y="7403"/>
                </a:lnTo>
                <a:lnTo>
                  <a:pt x="1756" y="7402"/>
                </a:lnTo>
                <a:lnTo>
                  <a:pt x="1769" y="7406"/>
                </a:lnTo>
                <a:lnTo>
                  <a:pt x="1774" y="7406"/>
                </a:lnTo>
                <a:lnTo>
                  <a:pt x="1777" y="7404"/>
                </a:lnTo>
                <a:lnTo>
                  <a:pt x="1783" y="7396"/>
                </a:lnTo>
                <a:lnTo>
                  <a:pt x="1787" y="7394"/>
                </a:lnTo>
                <a:lnTo>
                  <a:pt x="1790" y="7391"/>
                </a:lnTo>
                <a:lnTo>
                  <a:pt x="1800" y="7382"/>
                </a:lnTo>
                <a:lnTo>
                  <a:pt x="1806" y="7376"/>
                </a:lnTo>
                <a:lnTo>
                  <a:pt x="1807" y="7374"/>
                </a:lnTo>
                <a:lnTo>
                  <a:pt x="1807" y="7368"/>
                </a:lnTo>
                <a:lnTo>
                  <a:pt x="1810" y="7359"/>
                </a:lnTo>
                <a:lnTo>
                  <a:pt x="1811" y="7354"/>
                </a:lnTo>
                <a:lnTo>
                  <a:pt x="1811" y="7346"/>
                </a:lnTo>
                <a:lnTo>
                  <a:pt x="1811" y="7343"/>
                </a:lnTo>
                <a:lnTo>
                  <a:pt x="1810" y="7341"/>
                </a:lnTo>
                <a:lnTo>
                  <a:pt x="1807" y="7338"/>
                </a:lnTo>
                <a:lnTo>
                  <a:pt x="1807" y="7336"/>
                </a:lnTo>
                <a:lnTo>
                  <a:pt x="1806" y="7329"/>
                </a:lnTo>
                <a:lnTo>
                  <a:pt x="1810" y="7318"/>
                </a:lnTo>
                <a:lnTo>
                  <a:pt x="1811" y="7311"/>
                </a:lnTo>
                <a:lnTo>
                  <a:pt x="1812" y="7305"/>
                </a:lnTo>
                <a:lnTo>
                  <a:pt x="1815" y="7299"/>
                </a:lnTo>
                <a:lnTo>
                  <a:pt x="1822" y="7290"/>
                </a:lnTo>
                <a:lnTo>
                  <a:pt x="1854" y="7261"/>
                </a:lnTo>
                <a:lnTo>
                  <a:pt x="1864" y="7247"/>
                </a:lnTo>
                <a:lnTo>
                  <a:pt x="1866" y="7243"/>
                </a:lnTo>
                <a:lnTo>
                  <a:pt x="1867" y="7238"/>
                </a:lnTo>
                <a:lnTo>
                  <a:pt x="1870" y="7236"/>
                </a:lnTo>
                <a:lnTo>
                  <a:pt x="1873" y="7235"/>
                </a:lnTo>
                <a:lnTo>
                  <a:pt x="1875" y="7234"/>
                </a:lnTo>
                <a:lnTo>
                  <a:pt x="1877" y="7232"/>
                </a:lnTo>
                <a:lnTo>
                  <a:pt x="1879" y="7225"/>
                </a:lnTo>
                <a:lnTo>
                  <a:pt x="1881" y="7222"/>
                </a:lnTo>
                <a:lnTo>
                  <a:pt x="1885" y="7221"/>
                </a:lnTo>
                <a:lnTo>
                  <a:pt x="1898" y="7217"/>
                </a:lnTo>
                <a:lnTo>
                  <a:pt x="1900" y="7216"/>
                </a:lnTo>
                <a:lnTo>
                  <a:pt x="1902" y="7211"/>
                </a:lnTo>
                <a:lnTo>
                  <a:pt x="1907" y="7207"/>
                </a:lnTo>
                <a:lnTo>
                  <a:pt x="1917" y="7203"/>
                </a:lnTo>
                <a:lnTo>
                  <a:pt x="1920" y="7203"/>
                </a:lnTo>
                <a:lnTo>
                  <a:pt x="1924" y="7198"/>
                </a:lnTo>
                <a:lnTo>
                  <a:pt x="1929" y="7195"/>
                </a:lnTo>
                <a:lnTo>
                  <a:pt x="1945" y="7178"/>
                </a:lnTo>
                <a:lnTo>
                  <a:pt x="1950" y="7176"/>
                </a:lnTo>
                <a:lnTo>
                  <a:pt x="1964" y="7175"/>
                </a:lnTo>
                <a:lnTo>
                  <a:pt x="2007" y="7164"/>
                </a:lnTo>
                <a:lnTo>
                  <a:pt x="2013" y="7164"/>
                </a:lnTo>
                <a:lnTo>
                  <a:pt x="2027" y="7167"/>
                </a:lnTo>
                <a:lnTo>
                  <a:pt x="2035" y="7173"/>
                </a:lnTo>
                <a:lnTo>
                  <a:pt x="2038" y="7175"/>
                </a:lnTo>
                <a:lnTo>
                  <a:pt x="2049" y="7175"/>
                </a:lnTo>
                <a:lnTo>
                  <a:pt x="2053" y="7177"/>
                </a:lnTo>
                <a:lnTo>
                  <a:pt x="2059" y="7181"/>
                </a:lnTo>
                <a:lnTo>
                  <a:pt x="2062" y="7182"/>
                </a:lnTo>
                <a:lnTo>
                  <a:pt x="2065" y="7182"/>
                </a:lnTo>
                <a:lnTo>
                  <a:pt x="2097" y="7175"/>
                </a:lnTo>
                <a:lnTo>
                  <a:pt x="2105" y="7176"/>
                </a:lnTo>
                <a:lnTo>
                  <a:pt x="2106" y="7177"/>
                </a:lnTo>
                <a:lnTo>
                  <a:pt x="2113" y="7180"/>
                </a:lnTo>
                <a:lnTo>
                  <a:pt x="2117" y="7181"/>
                </a:lnTo>
                <a:lnTo>
                  <a:pt x="2135" y="7177"/>
                </a:lnTo>
                <a:lnTo>
                  <a:pt x="2139" y="7174"/>
                </a:lnTo>
                <a:lnTo>
                  <a:pt x="2141" y="7168"/>
                </a:lnTo>
                <a:lnTo>
                  <a:pt x="2142" y="7162"/>
                </a:lnTo>
                <a:lnTo>
                  <a:pt x="2141" y="7156"/>
                </a:lnTo>
                <a:lnTo>
                  <a:pt x="2135" y="7147"/>
                </a:lnTo>
                <a:lnTo>
                  <a:pt x="2136" y="7142"/>
                </a:lnTo>
                <a:lnTo>
                  <a:pt x="2150" y="7126"/>
                </a:lnTo>
                <a:lnTo>
                  <a:pt x="2157" y="7119"/>
                </a:lnTo>
                <a:lnTo>
                  <a:pt x="2165" y="7115"/>
                </a:lnTo>
                <a:lnTo>
                  <a:pt x="2185" y="7114"/>
                </a:lnTo>
                <a:lnTo>
                  <a:pt x="2189" y="7115"/>
                </a:lnTo>
                <a:lnTo>
                  <a:pt x="2192" y="7118"/>
                </a:lnTo>
                <a:lnTo>
                  <a:pt x="2194" y="7120"/>
                </a:lnTo>
                <a:lnTo>
                  <a:pt x="2197" y="7122"/>
                </a:lnTo>
                <a:lnTo>
                  <a:pt x="2201" y="7121"/>
                </a:lnTo>
                <a:lnTo>
                  <a:pt x="2218" y="7112"/>
                </a:lnTo>
                <a:lnTo>
                  <a:pt x="2229" y="7109"/>
                </a:lnTo>
                <a:lnTo>
                  <a:pt x="2231" y="7110"/>
                </a:lnTo>
                <a:lnTo>
                  <a:pt x="2239" y="7119"/>
                </a:lnTo>
                <a:lnTo>
                  <a:pt x="2247" y="7124"/>
                </a:lnTo>
                <a:lnTo>
                  <a:pt x="2250" y="7126"/>
                </a:lnTo>
                <a:lnTo>
                  <a:pt x="2283" y="7134"/>
                </a:lnTo>
                <a:lnTo>
                  <a:pt x="2292" y="7138"/>
                </a:lnTo>
                <a:lnTo>
                  <a:pt x="2296" y="7139"/>
                </a:lnTo>
                <a:lnTo>
                  <a:pt x="2300" y="7136"/>
                </a:lnTo>
                <a:lnTo>
                  <a:pt x="2303" y="7133"/>
                </a:lnTo>
                <a:lnTo>
                  <a:pt x="2310" y="7127"/>
                </a:lnTo>
                <a:lnTo>
                  <a:pt x="2312" y="7123"/>
                </a:lnTo>
                <a:lnTo>
                  <a:pt x="2317" y="7113"/>
                </a:lnTo>
                <a:lnTo>
                  <a:pt x="2317" y="7112"/>
                </a:lnTo>
                <a:lnTo>
                  <a:pt x="2319" y="7110"/>
                </a:lnTo>
                <a:lnTo>
                  <a:pt x="2323" y="7107"/>
                </a:lnTo>
                <a:lnTo>
                  <a:pt x="2326" y="7107"/>
                </a:lnTo>
                <a:lnTo>
                  <a:pt x="2328" y="7107"/>
                </a:lnTo>
                <a:lnTo>
                  <a:pt x="2332" y="7109"/>
                </a:lnTo>
                <a:lnTo>
                  <a:pt x="2335" y="7112"/>
                </a:lnTo>
                <a:lnTo>
                  <a:pt x="2336" y="7114"/>
                </a:lnTo>
                <a:lnTo>
                  <a:pt x="2336" y="7116"/>
                </a:lnTo>
                <a:lnTo>
                  <a:pt x="2337" y="7120"/>
                </a:lnTo>
                <a:lnTo>
                  <a:pt x="2342" y="7131"/>
                </a:lnTo>
                <a:lnTo>
                  <a:pt x="2345" y="7143"/>
                </a:lnTo>
                <a:lnTo>
                  <a:pt x="2348" y="7148"/>
                </a:lnTo>
                <a:lnTo>
                  <a:pt x="2355" y="7158"/>
                </a:lnTo>
                <a:lnTo>
                  <a:pt x="2358" y="7168"/>
                </a:lnTo>
                <a:lnTo>
                  <a:pt x="2362" y="7177"/>
                </a:lnTo>
                <a:lnTo>
                  <a:pt x="2364" y="7183"/>
                </a:lnTo>
                <a:lnTo>
                  <a:pt x="2363" y="7189"/>
                </a:lnTo>
                <a:lnTo>
                  <a:pt x="2358" y="7208"/>
                </a:lnTo>
                <a:lnTo>
                  <a:pt x="2364" y="7217"/>
                </a:lnTo>
                <a:lnTo>
                  <a:pt x="2395" y="7233"/>
                </a:lnTo>
                <a:lnTo>
                  <a:pt x="2399" y="7232"/>
                </a:lnTo>
                <a:lnTo>
                  <a:pt x="2402" y="7231"/>
                </a:lnTo>
                <a:lnTo>
                  <a:pt x="2406" y="7230"/>
                </a:lnTo>
                <a:lnTo>
                  <a:pt x="2409" y="7231"/>
                </a:lnTo>
                <a:lnTo>
                  <a:pt x="2421" y="7235"/>
                </a:lnTo>
                <a:lnTo>
                  <a:pt x="2431" y="7235"/>
                </a:lnTo>
                <a:lnTo>
                  <a:pt x="2434" y="7234"/>
                </a:lnTo>
                <a:lnTo>
                  <a:pt x="2438" y="7234"/>
                </a:lnTo>
                <a:lnTo>
                  <a:pt x="2441" y="7236"/>
                </a:lnTo>
                <a:lnTo>
                  <a:pt x="2443" y="7239"/>
                </a:lnTo>
                <a:lnTo>
                  <a:pt x="2446" y="7242"/>
                </a:lnTo>
                <a:lnTo>
                  <a:pt x="2447" y="7242"/>
                </a:lnTo>
                <a:lnTo>
                  <a:pt x="2448" y="7242"/>
                </a:lnTo>
                <a:lnTo>
                  <a:pt x="2452" y="7241"/>
                </a:lnTo>
                <a:lnTo>
                  <a:pt x="2453" y="7241"/>
                </a:lnTo>
                <a:lnTo>
                  <a:pt x="2455" y="7243"/>
                </a:lnTo>
                <a:lnTo>
                  <a:pt x="2457" y="7248"/>
                </a:lnTo>
                <a:lnTo>
                  <a:pt x="2458" y="7251"/>
                </a:lnTo>
                <a:lnTo>
                  <a:pt x="2461" y="7253"/>
                </a:lnTo>
                <a:lnTo>
                  <a:pt x="2465" y="7252"/>
                </a:lnTo>
                <a:lnTo>
                  <a:pt x="2469" y="7251"/>
                </a:lnTo>
                <a:lnTo>
                  <a:pt x="2472" y="7251"/>
                </a:lnTo>
                <a:lnTo>
                  <a:pt x="2480" y="7253"/>
                </a:lnTo>
                <a:lnTo>
                  <a:pt x="2514" y="7274"/>
                </a:lnTo>
                <a:lnTo>
                  <a:pt x="2528" y="7279"/>
                </a:lnTo>
                <a:lnTo>
                  <a:pt x="2535" y="7279"/>
                </a:lnTo>
                <a:lnTo>
                  <a:pt x="2539" y="7281"/>
                </a:lnTo>
                <a:lnTo>
                  <a:pt x="2543" y="7283"/>
                </a:lnTo>
                <a:lnTo>
                  <a:pt x="2544" y="7285"/>
                </a:lnTo>
                <a:lnTo>
                  <a:pt x="2544" y="7288"/>
                </a:lnTo>
                <a:lnTo>
                  <a:pt x="2544" y="7290"/>
                </a:lnTo>
                <a:lnTo>
                  <a:pt x="2544" y="7293"/>
                </a:lnTo>
                <a:lnTo>
                  <a:pt x="2548" y="7301"/>
                </a:lnTo>
                <a:lnTo>
                  <a:pt x="2548" y="7304"/>
                </a:lnTo>
                <a:lnTo>
                  <a:pt x="2549" y="7310"/>
                </a:lnTo>
                <a:lnTo>
                  <a:pt x="2549" y="7315"/>
                </a:lnTo>
                <a:lnTo>
                  <a:pt x="2550" y="7319"/>
                </a:lnTo>
                <a:lnTo>
                  <a:pt x="2553" y="7323"/>
                </a:lnTo>
                <a:lnTo>
                  <a:pt x="2557" y="7325"/>
                </a:lnTo>
                <a:lnTo>
                  <a:pt x="2574" y="7328"/>
                </a:lnTo>
                <a:lnTo>
                  <a:pt x="2577" y="7330"/>
                </a:lnTo>
                <a:lnTo>
                  <a:pt x="2583" y="7335"/>
                </a:lnTo>
                <a:lnTo>
                  <a:pt x="2586" y="7336"/>
                </a:lnTo>
                <a:lnTo>
                  <a:pt x="2605" y="7334"/>
                </a:lnTo>
                <a:lnTo>
                  <a:pt x="2609" y="7331"/>
                </a:lnTo>
                <a:lnTo>
                  <a:pt x="2612" y="7326"/>
                </a:lnTo>
                <a:lnTo>
                  <a:pt x="2614" y="7320"/>
                </a:lnTo>
                <a:lnTo>
                  <a:pt x="2617" y="7315"/>
                </a:lnTo>
                <a:lnTo>
                  <a:pt x="2620" y="7312"/>
                </a:lnTo>
                <a:lnTo>
                  <a:pt x="2624" y="7311"/>
                </a:lnTo>
                <a:lnTo>
                  <a:pt x="2628" y="7313"/>
                </a:lnTo>
                <a:lnTo>
                  <a:pt x="2639" y="7326"/>
                </a:lnTo>
                <a:lnTo>
                  <a:pt x="2648" y="7331"/>
                </a:lnTo>
                <a:lnTo>
                  <a:pt x="2653" y="7332"/>
                </a:lnTo>
                <a:lnTo>
                  <a:pt x="2658" y="7331"/>
                </a:lnTo>
                <a:lnTo>
                  <a:pt x="2660" y="7330"/>
                </a:lnTo>
                <a:lnTo>
                  <a:pt x="2661" y="7328"/>
                </a:lnTo>
                <a:lnTo>
                  <a:pt x="2663" y="7326"/>
                </a:lnTo>
                <a:lnTo>
                  <a:pt x="2665" y="7326"/>
                </a:lnTo>
                <a:lnTo>
                  <a:pt x="2670" y="7327"/>
                </a:lnTo>
                <a:lnTo>
                  <a:pt x="2672" y="7327"/>
                </a:lnTo>
                <a:lnTo>
                  <a:pt x="2674" y="7326"/>
                </a:lnTo>
                <a:lnTo>
                  <a:pt x="2677" y="7322"/>
                </a:lnTo>
                <a:lnTo>
                  <a:pt x="2678" y="7316"/>
                </a:lnTo>
                <a:lnTo>
                  <a:pt x="2679" y="7313"/>
                </a:lnTo>
                <a:lnTo>
                  <a:pt x="2692" y="7323"/>
                </a:lnTo>
                <a:lnTo>
                  <a:pt x="2709" y="7328"/>
                </a:lnTo>
                <a:lnTo>
                  <a:pt x="2718" y="7333"/>
                </a:lnTo>
                <a:lnTo>
                  <a:pt x="2721" y="7336"/>
                </a:lnTo>
                <a:lnTo>
                  <a:pt x="2724" y="7337"/>
                </a:lnTo>
                <a:lnTo>
                  <a:pt x="2730" y="7338"/>
                </a:lnTo>
                <a:lnTo>
                  <a:pt x="2732" y="7340"/>
                </a:lnTo>
                <a:lnTo>
                  <a:pt x="2739" y="7349"/>
                </a:lnTo>
                <a:lnTo>
                  <a:pt x="2768" y="7377"/>
                </a:lnTo>
                <a:lnTo>
                  <a:pt x="2773" y="7377"/>
                </a:lnTo>
                <a:lnTo>
                  <a:pt x="2785" y="7370"/>
                </a:lnTo>
                <a:lnTo>
                  <a:pt x="2790" y="7372"/>
                </a:lnTo>
                <a:lnTo>
                  <a:pt x="2794" y="7377"/>
                </a:lnTo>
                <a:lnTo>
                  <a:pt x="2799" y="7385"/>
                </a:lnTo>
                <a:lnTo>
                  <a:pt x="2800" y="7389"/>
                </a:lnTo>
                <a:lnTo>
                  <a:pt x="2799" y="7397"/>
                </a:lnTo>
                <a:lnTo>
                  <a:pt x="2800" y="7401"/>
                </a:lnTo>
                <a:lnTo>
                  <a:pt x="2801" y="7404"/>
                </a:lnTo>
                <a:lnTo>
                  <a:pt x="2800" y="7407"/>
                </a:lnTo>
                <a:lnTo>
                  <a:pt x="2799" y="7410"/>
                </a:lnTo>
                <a:lnTo>
                  <a:pt x="2798" y="7414"/>
                </a:lnTo>
                <a:lnTo>
                  <a:pt x="2799" y="7422"/>
                </a:lnTo>
                <a:lnTo>
                  <a:pt x="2803" y="7446"/>
                </a:lnTo>
                <a:lnTo>
                  <a:pt x="2805" y="7451"/>
                </a:lnTo>
                <a:lnTo>
                  <a:pt x="2819" y="7465"/>
                </a:lnTo>
                <a:lnTo>
                  <a:pt x="2823" y="7471"/>
                </a:lnTo>
                <a:lnTo>
                  <a:pt x="2824" y="7473"/>
                </a:lnTo>
                <a:lnTo>
                  <a:pt x="2824" y="7475"/>
                </a:lnTo>
                <a:lnTo>
                  <a:pt x="2823" y="7476"/>
                </a:lnTo>
                <a:lnTo>
                  <a:pt x="2823" y="7477"/>
                </a:lnTo>
                <a:lnTo>
                  <a:pt x="2823" y="7480"/>
                </a:lnTo>
                <a:lnTo>
                  <a:pt x="2822" y="7483"/>
                </a:lnTo>
                <a:lnTo>
                  <a:pt x="2823" y="7485"/>
                </a:lnTo>
                <a:lnTo>
                  <a:pt x="2826" y="7486"/>
                </a:lnTo>
                <a:lnTo>
                  <a:pt x="2828" y="7488"/>
                </a:lnTo>
                <a:lnTo>
                  <a:pt x="2829" y="7490"/>
                </a:lnTo>
                <a:lnTo>
                  <a:pt x="2831" y="7491"/>
                </a:lnTo>
                <a:lnTo>
                  <a:pt x="2833" y="7491"/>
                </a:lnTo>
                <a:lnTo>
                  <a:pt x="2840" y="7488"/>
                </a:lnTo>
                <a:lnTo>
                  <a:pt x="2843" y="7489"/>
                </a:lnTo>
                <a:lnTo>
                  <a:pt x="2847" y="7494"/>
                </a:lnTo>
                <a:lnTo>
                  <a:pt x="2848" y="7499"/>
                </a:lnTo>
                <a:lnTo>
                  <a:pt x="2849" y="7505"/>
                </a:lnTo>
                <a:lnTo>
                  <a:pt x="2851" y="7512"/>
                </a:lnTo>
                <a:lnTo>
                  <a:pt x="2854" y="7514"/>
                </a:lnTo>
                <a:lnTo>
                  <a:pt x="2856" y="7514"/>
                </a:lnTo>
                <a:lnTo>
                  <a:pt x="2857" y="7512"/>
                </a:lnTo>
                <a:lnTo>
                  <a:pt x="2860" y="7507"/>
                </a:lnTo>
                <a:lnTo>
                  <a:pt x="2862" y="7505"/>
                </a:lnTo>
                <a:lnTo>
                  <a:pt x="2864" y="7505"/>
                </a:lnTo>
                <a:lnTo>
                  <a:pt x="2895" y="7518"/>
                </a:lnTo>
                <a:lnTo>
                  <a:pt x="2910" y="7534"/>
                </a:lnTo>
                <a:lnTo>
                  <a:pt x="2918" y="7540"/>
                </a:lnTo>
                <a:lnTo>
                  <a:pt x="2936" y="7544"/>
                </a:lnTo>
                <a:lnTo>
                  <a:pt x="2944" y="7549"/>
                </a:lnTo>
                <a:lnTo>
                  <a:pt x="2950" y="7560"/>
                </a:lnTo>
                <a:lnTo>
                  <a:pt x="2959" y="7582"/>
                </a:lnTo>
                <a:lnTo>
                  <a:pt x="2969" y="7602"/>
                </a:lnTo>
                <a:lnTo>
                  <a:pt x="2991" y="7638"/>
                </a:lnTo>
                <a:lnTo>
                  <a:pt x="2996" y="7648"/>
                </a:lnTo>
                <a:lnTo>
                  <a:pt x="3002" y="7669"/>
                </a:lnTo>
                <a:lnTo>
                  <a:pt x="3007" y="7679"/>
                </a:lnTo>
                <a:lnTo>
                  <a:pt x="3014" y="7685"/>
                </a:lnTo>
                <a:lnTo>
                  <a:pt x="3049" y="7684"/>
                </a:lnTo>
                <a:lnTo>
                  <a:pt x="3079" y="7683"/>
                </a:lnTo>
                <a:lnTo>
                  <a:pt x="3125" y="7682"/>
                </a:lnTo>
                <a:lnTo>
                  <a:pt x="3151" y="7681"/>
                </a:lnTo>
                <a:lnTo>
                  <a:pt x="3173" y="7681"/>
                </a:lnTo>
                <a:lnTo>
                  <a:pt x="3184" y="7683"/>
                </a:lnTo>
                <a:lnTo>
                  <a:pt x="3193" y="7685"/>
                </a:lnTo>
                <a:lnTo>
                  <a:pt x="3195" y="7697"/>
                </a:lnTo>
                <a:lnTo>
                  <a:pt x="3197" y="7702"/>
                </a:lnTo>
                <a:lnTo>
                  <a:pt x="3197" y="7705"/>
                </a:lnTo>
                <a:lnTo>
                  <a:pt x="3198" y="7709"/>
                </a:lnTo>
                <a:lnTo>
                  <a:pt x="3197" y="7714"/>
                </a:lnTo>
                <a:lnTo>
                  <a:pt x="3197" y="7718"/>
                </a:lnTo>
                <a:lnTo>
                  <a:pt x="3196" y="7721"/>
                </a:lnTo>
                <a:lnTo>
                  <a:pt x="3194" y="7724"/>
                </a:lnTo>
                <a:lnTo>
                  <a:pt x="3193" y="7727"/>
                </a:lnTo>
                <a:lnTo>
                  <a:pt x="3194" y="7732"/>
                </a:lnTo>
                <a:lnTo>
                  <a:pt x="3195" y="7737"/>
                </a:lnTo>
                <a:lnTo>
                  <a:pt x="3190" y="7765"/>
                </a:lnTo>
                <a:lnTo>
                  <a:pt x="3189" y="7782"/>
                </a:lnTo>
                <a:lnTo>
                  <a:pt x="3192" y="7792"/>
                </a:lnTo>
                <a:lnTo>
                  <a:pt x="3191" y="7793"/>
                </a:lnTo>
                <a:lnTo>
                  <a:pt x="3191" y="7794"/>
                </a:lnTo>
                <a:lnTo>
                  <a:pt x="3191" y="7797"/>
                </a:lnTo>
                <a:lnTo>
                  <a:pt x="3193" y="7798"/>
                </a:lnTo>
                <a:lnTo>
                  <a:pt x="3194" y="7799"/>
                </a:lnTo>
                <a:lnTo>
                  <a:pt x="3196" y="7802"/>
                </a:lnTo>
                <a:lnTo>
                  <a:pt x="3196" y="7803"/>
                </a:lnTo>
                <a:lnTo>
                  <a:pt x="3197" y="7807"/>
                </a:lnTo>
                <a:lnTo>
                  <a:pt x="3198" y="7811"/>
                </a:lnTo>
                <a:lnTo>
                  <a:pt x="3198" y="7819"/>
                </a:lnTo>
                <a:lnTo>
                  <a:pt x="3199" y="7822"/>
                </a:lnTo>
                <a:lnTo>
                  <a:pt x="3202" y="7829"/>
                </a:lnTo>
                <a:lnTo>
                  <a:pt x="3205" y="7851"/>
                </a:lnTo>
                <a:lnTo>
                  <a:pt x="3206" y="7861"/>
                </a:lnTo>
                <a:lnTo>
                  <a:pt x="3206" y="7863"/>
                </a:lnTo>
                <a:lnTo>
                  <a:pt x="3205" y="7865"/>
                </a:lnTo>
                <a:lnTo>
                  <a:pt x="3203" y="7868"/>
                </a:lnTo>
                <a:lnTo>
                  <a:pt x="3202" y="7871"/>
                </a:lnTo>
                <a:lnTo>
                  <a:pt x="3202" y="7874"/>
                </a:lnTo>
                <a:lnTo>
                  <a:pt x="3201" y="7878"/>
                </a:lnTo>
                <a:lnTo>
                  <a:pt x="3201" y="7881"/>
                </a:lnTo>
                <a:lnTo>
                  <a:pt x="3200" y="7885"/>
                </a:lnTo>
                <a:lnTo>
                  <a:pt x="3198" y="7886"/>
                </a:lnTo>
                <a:lnTo>
                  <a:pt x="3196" y="7887"/>
                </a:lnTo>
                <a:lnTo>
                  <a:pt x="3195" y="7889"/>
                </a:lnTo>
                <a:lnTo>
                  <a:pt x="3194" y="7893"/>
                </a:lnTo>
                <a:lnTo>
                  <a:pt x="3195" y="7900"/>
                </a:lnTo>
                <a:lnTo>
                  <a:pt x="3195" y="7903"/>
                </a:lnTo>
                <a:lnTo>
                  <a:pt x="3192" y="7907"/>
                </a:lnTo>
                <a:lnTo>
                  <a:pt x="3188" y="7911"/>
                </a:lnTo>
                <a:lnTo>
                  <a:pt x="3185" y="7916"/>
                </a:lnTo>
                <a:lnTo>
                  <a:pt x="3188" y="7917"/>
                </a:lnTo>
                <a:lnTo>
                  <a:pt x="3194" y="7918"/>
                </a:lnTo>
                <a:lnTo>
                  <a:pt x="3198" y="7921"/>
                </a:lnTo>
                <a:lnTo>
                  <a:pt x="3202" y="7926"/>
                </a:lnTo>
                <a:lnTo>
                  <a:pt x="3205" y="7932"/>
                </a:lnTo>
                <a:lnTo>
                  <a:pt x="3207" y="7936"/>
                </a:lnTo>
                <a:lnTo>
                  <a:pt x="3210" y="7942"/>
                </a:lnTo>
                <a:lnTo>
                  <a:pt x="3211" y="7948"/>
                </a:lnTo>
                <a:lnTo>
                  <a:pt x="3212" y="7960"/>
                </a:lnTo>
                <a:lnTo>
                  <a:pt x="3213" y="7966"/>
                </a:lnTo>
                <a:lnTo>
                  <a:pt x="3213" y="7971"/>
                </a:lnTo>
                <a:lnTo>
                  <a:pt x="3211" y="7979"/>
                </a:lnTo>
                <a:lnTo>
                  <a:pt x="3213" y="7981"/>
                </a:lnTo>
                <a:lnTo>
                  <a:pt x="3213" y="7985"/>
                </a:lnTo>
                <a:lnTo>
                  <a:pt x="3211" y="7993"/>
                </a:lnTo>
                <a:lnTo>
                  <a:pt x="3211" y="7995"/>
                </a:lnTo>
                <a:lnTo>
                  <a:pt x="3211" y="8001"/>
                </a:lnTo>
                <a:lnTo>
                  <a:pt x="3211" y="8004"/>
                </a:lnTo>
                <a:lnTo>
                  <a:pt x="3208" y="8007"/>
                </a:lnTo>
                <a:lnTo>
                  <a:pt x="3207" y="8009"/>
                </a:lnTo>
                <a:lnTo>
                  <a:pt x="3207" y="8018"/>
                </a:lnTo>
                <a:lnTo>
                  <a:pt x="3210" y="8026"/>
                </a:lnTo>
                <a:lnTo>
                  <a:pt x="3216" y="8037"/>
                </a:lnTo>
                <a:lnTo>
                  <a:pt x="3217" y="8040"/>
                </a:lnTo>
                <a:lnTo>
                  <a:pt x="3220" y="8054"/>
                </a:lnTo>
                <a:lnTo>
                  <a:pt x="3220" y="8061"/>
                </a:lnTo>
                <a:lnTo>
                  <a:pt x="3219" y="8068"/>
                </a:lnTo>
                <a:lnTo>
                  <a:pt x="3216" y="8075"/>
                </a:lnTo>
                <a:lnTo>
                  <a:pt x="3211" y="8083"/>
                </a:lnTo>
                <a:lnTo>
                  <a:pt x="3208" y="8089"/>
                </a:lnTo>
                <a:lnTo>
                  <a:pt x="3207" y="8100"/>
                </a:lnTo>
                <a:lnTo>
                  <a:pt x="3205" y="8103"/>
                </a:lnTo>
                <a:lnTo>
                  <a:pt x="3201" y="8111"/>
                </a:lnTo>
                <a:lnTo>
                  <a:pt x="3199" y="8115"/>
                </a:lnTo>
                <a:lnTo>
                  <a:pt x="3199" y="8122"/>
                </a:lnTo>
                <a:lnTo>
                  <a:pt x="3199" y="8140"/>
                </a:lnTo>
                <a:lnTo>
                  <a:pt x="3198" y="8146"/>
                </a:lnTo>
                <a:lnTo>
                  <a:pt x="3194" y="8149"/>
                </a:lnTo>
                <a:lnTo>
                  <a:pt x="3188" y="8150"/>
                </a:lnTo>
                <a:lnTo>
                  <a:pt x="3184" y="8150"/>
                </a:lnTo>
                <a:lnTo>
                  <a:pt x="3180" y="8153"/>
                </a:lnTo>
                <a:lnTo>
                  <a:pt x="3179" y="8161"/>
                </a:lnTo>
                <a:lnTo>
                  <a:pt x="3179" y="8168"/>
                </a:lnTo>
                <a:lnTo>
                  <a:pt x="3179" y="8171"/>
                </a:lnTo>
                <a:lnTo>
                  <a:pt x="3180" y="8173"/>
                </a:lnTo>
                <a:lnTo>
                  <a:pt x="3182" y="8176"/>
                </a:lnTo>
                <a:lnTo>
                  <a:pt x="3181" y="8179"/>
                </a:lnTo>
                <a:lnTo>
                  <a:pt x="3179" y="8181"/>
                </a:lnTo>
                <a:lnTo>
                  <a:pt x="3178" y="8183"/>
                </a:lnTo>
                <a:lnTo>
                  <a:pt x="3179" y="8186"/>
                </a:lnTo>
                <a:lnTo>
                  <a:pt x="3187" y="8199"/>
                </a:lnTo>
                <a:lnTo>
                  <a:pt x="3188" y="8201"/>
                </a:lnTo>
                <a:lnTo>
                  <a:pt x="3187" y="8205"/>
                </a:lnTo>
                <a:lnTo>
                  <a:pt x="3186" y="8208"/>
                </a:lnTo>
                <a:lnTo>
                  <a:pt x="3187" y="8211"/>
                </a:lnTo>
                <a:lnTo>
                  <a:pt x="3189" y="8214"/>
                </a:lnTo>
                <a:lnTo>
                  <a:pt x="3184" y="8223"/>
                </a:lnTo>
                <a:lnTo>
                  <a:pt x="3182" y="8228"/>
                </a:lnTo>
                <a:lnTo>
                  <a:pt x="3181" y="8242"/>
                </a:lnTo>
                <a:lnTo>
                  <a:pt x="3178" y="8255"/>
                </a:lnTo>
                <a:lnTo>
                  <a:pt x="3177" y="8262"/>
                </a:lnTo>
                <a:lnTo>
                  <a:pt x="3176" y="8265"/>
                </a:lnTo>
                <a:lnTo>
                  <a:pt x="3173" y="8271"/>
                </a:lnTo>
                <a:lnTo>
                  <a:pt x="3172" y="8276"/>
                </a:lnTo>
                <a:lnTo>
                  <a:pt x="3173" y="8279"/>
                </a:lnTo>
                <a:lnTo>
                  <a:pt x="3174" y="8285"/>
                </a:lnTo>
                <a:lnTo>
                  <a:pt x="3174" y="8288"/>
                </a:lnTo>
                <a:lnTo>
                  <a:pt x="3173" y="8300"/>
                </a:lnTo>
                <a:lnTo>
                  <a:pt x="3171" y="8312"/>
                </a:lnTo>
                <a:lnTo>
                  <a:pt x="3164" y="8314"/>
                </a:lnTo>
                <a:lnTo>
                  <a:pt x="3163" y="8320"/>
                </a:lnTo>
                <a:lnTo>
                  <a:pt x="3159" y="8330"/>
                </a:lnTo>
                <a:lnTo>
                  <a:pt x="3152" y="8337"/>
                </a:lnTo>
                <a:lnTo>
                  <a:pt x="3148" y="8343"/>
                </a:lnTo>
                <a:lnTo>
                  <a:pt x="3148" y="8351"/>
                </a:lnTo>
                <a:lnTo>
                  <a:pt x="3149" y="8360"/>
                </a:lnTo>
                <a:lnTo>
                  <a:pt x="3148" y="8368"/>
                </a:lnTo>
                <a:lnTo>
                  <a:pt x="3146" y="8372"/>
                </a:lnTo>
                <a:lnTo>
                  <a:pt x="3143" y="8373"/>
                </a:lnTo>
                <a:lnTo>
                  <a:pt x="3140" y="8372"/>
                </a:lnTo>
                <a:lnTo>
                  <a:pt x="3137" y="8373"/>
                </a:lnTo>
                <a:lnTo>
                  <a:pt x="3134" y="8375"/>
                </a:lnTo>
                <a:lnTo>
                  <a:pt x="3133" y="8377"/>
                </a:lnTo>
                <a:lnTo>
                  <a:pt x="3132" y="8380"/>
                </a:lnTo>
                <a:lnTo>
                  <a:pt x="3122" y="8394"/>
                </a:lnTo>
                <a:lnTo>
                  <a:pt x="3118" y="8398"/>
                </a:lnTo>
                <a:lnTo>
                  <a:pt x="3112" y="8400"/>
                </a:lnTo>
                <a:lnTo>
                  <a:pt x="3100" y="8402"/>
                </a:lnTo>
                <a:lnTo>
                  <a:pt x="3095" y="8406"/>
                </a:lnTo>
                <a:lnTo>
                  <a:pt x="3092" y="8413"/>
                </a:lnTo>
                <a:lnTo>
                  <a:pt x="3094" y="8414"/>
                </a:lnTo>
                <a:lnTo>
                  <a:pt x="3096" y="8415"/>
                </a:lnTo>
                <a:lnTo>
                  <a:pt x="3097" y="8417"/>
                </a:lnTo>
                <a:lnTo>
                  <a:pt x="3099" y="8425"/>
                </a:lnTo>
                <a:lnTo>
                  <a:pt x="3101" y="8428"/>
                </a:lnTo>
                <a:lnTo>
                  <a:pt x="3106" y="8431"/>
                </a:lnTo>
                <a:lnTo>
                  <a:pt x="3109" y="8434"/>
                </a:lnTo>
                <a:lnTo>
                  <a:pt x="3111" y="8438"/>
                </a:lnTo>
                <a:lnTo>
                  <a:pt x="3115" y="8446"/>
                </a:lnTo>
                <a:lnTo>
                  <a:pt x="3131" y="8474"/>
                </a:lnTo>
                <a:lnTo>
                  <a:pt x="3133" y="8480"/>
                </a:lnTo>
                <a:lnTo>
                  <a:pt x="3117" y="8481"/>
                </a:lnTo>
                <a:lnTo>
                  <a:pt x="3095" y="8483"/>
                </a:lnTo>
                <a:lnTo>
                  <a:pt x="3079" y="8484"/>
                </a:lnTo>
                <a:lnTo>
                  <a:pt x="3081" y="8491"/>
                </a:lnTo>
                <a:lnTo>
                  <a:pt x="3078" y="8496"/>
                </a:lnTo>
                <a:lnTo>
                  <a:pt x="3067" y="8503"/>
                </a:lnTo>
                <a:lnTo>
                  <a:pt x="3060" y="8513"/>
                </a:lnTo>
                <a:lnTo>
                  <a:pt x="3053" y="8525"/>
                </a:lnTo>
                <a:lnTo>
                  <a:pt x="3047" y="8541"/>
                </a:lnTo>
                <a:lnTo>
                  <a:pt x="3045" y="8556"/>
                </a:lnTo>
                <a:lnTo>
                  <a:pt x="3046" y="8560"/>
                </a:lnTo>
                <a:lnTo>
                  <a:pt x="3048" y="8590"/>
                </a:lnTo>
                <a:lnTo>
                  <a:pt x="3055" y="8641"/>
                </a:lnTo>
                <a:lnTo>
                  <a:pt x="3054" y="8654"/>
                </a:lnTo>
                <a:lnTo>
                  <a:pt x="3047" y="8674"/>
                </a:lnTo>
                <a:lnTo>
                  <a:pt x="3045" y="8685"/>
                </a:lnTo>
                <a:lnTo>
                  <a:pt x="3051" y="8709"/>
                </a:lnTo>
                <a:lnTo>
                  <a:pt x="3065" y="8726"/>
                </a:lnTo>
                <a:lnTo>
                  <a:pt x="3082" y="8736"/>
                </a:lnTo>
                <a:lnTo>
                  <a:pt x="3099" y="8737"/>
                </a:lnTo>
                <a:lnTo>
                  <a:pt x="3115" y="8736"/>
                </a:lnTo>
                <a:lnTo>
                  <a:pt x="3124" y="8737"/>
                </a:lnTo>
                <a:lnTo>
                  <a:pt x="3131" y="8739"/>
                </a:lnTo>
                <a:lnTo>
                  <a:pt x="3134" y="8742"/>
                </a:lnTo>
                <a:lnTo>
                  <a:pt x="3138" y="8746"/>
                </a:lnTo>
                <a:lnTo>
                  <a:pt x="3140" y="8751"/>
                </a:lnTo>
                <a:lnTo>
                  <a:pt x="3140" y="8751"/>
                </a:lnTo>
                <a:lnTo>
                  <a:pt x="3138" y="8755"/>
                </a:lnTo>
                <a:lnTo>
                  <a:pt x="3135" y="8757"/>
                </a:lnTo>
                <a:lnTo>
                  <a:pt x="3124" y="8757"/>
                </a:lnTo>
                <a:lnTo>
                  <a:pt x="3121" y="8761"/>
                </a:lnTo>
                <a:lnTo>
                  <a:pt x="3120" y="8765"/>
                </a:lnTo>
                <a:lnTo>
                  <a:pt x="3121" y="8771"/>
                </a:lnTo>
                <a:lnTo>
                  <a:pt x="3121" y="8777"/>
                </a:lnTo>
                <a:lnTo>
                  <a:pt x="3120" y="8783"/>
                </a:lnTo>
                <a:lnTo>
                  <a:pt x="3118" y="8787"/>
                </a:lnTo>
                <a:lnTo>
                  <a:pt x="3111" y="8793"/>
                </a:lnTo>
                <a:lnTo>
                  <a:pt x="3104" y="8800"/>
                </a:lnTo>
                <a:lnTo>
                  <a:pt x="3096" y="8815"/>
                </a:lnTo>
                <a:lnTo>
                  <a:pt x="3085" y="8833"/>
                </a:lnTo>
                <a:lnTo>
                  <a:pt x="3074" y="8854"/>
                </a:lnTo>
                <a:lnTo>
                  <a:pt x="3063" y="8872"/>
                </a:lnTo>
                <a:lnTo>
                  <a:pt x="3062" y="8877"/>
                </a:lnTo>
                <a:lnTo>
                  <a:pt x="3062" y="8903"/>
                </a:lnTo>
                <a:lnTo>
                  <a:pt x="3065" y="8925"/>
                </a:lnTo>
                <a:lnTo>
                  <a:pt x="3071" y="8952"/>
                </a:lnTo>
                <a:lnTo>
                  <a:pt x="3079" y="8984"/>
                </a:lnTo>
                <a:lnTo>
                  <a:pt x="3086" y="9017"/>
                </a:lnTo>
                <a:lnTo>
                  <a:pt x="3094" y="9052"/>
                </a:lnTo>
                <a:lnTo>
                  <a:pt x="3103" y="9090"/>
                </a:lnTo>
                <a:lnTo>
                  <a:pt x="3113" y="9136"/>
                </a:lnTo>
                <a:lnTo>
                  <a:pt x="3120" y="9172"/>
                </a:lnTo>
                <a:lnTo>
                  <a:pt x="3120" y="9198"/>
                </a:lnTo>
                <a:lnTo>
                  <a:pt x="3117" y="9225"/>
                </a:lnTo>
                <a:lnTo>
                  <a:pt x="3116" y="9230"/>
                </a:lnTo>
                <a:lnTo>
                  <a:pt x="3110" y="9240"/>
                </a:lnTo>
                <a:lnTo>
                  <a:pt x="3108" y="9245"/>
                </a:lnTo>
                <a:lnTo>
                  <a:pt x="3109" y="9247"/>
                </a:lnTo>
                <a:lnTo>
                  <a:pt x="3111" y="9248"/>
                </a:lnTo>
                <a:lnTo>
                  <a:pt x="3112" y="9250"/>
                </a:lnTo>
                <a:lnTo>
                  <a:pt x="3110" y="9257"/>
                </a:lnTo>
                <a:lnTo>
                  <a:pt x="3111" y="9260"/>
                </a:lnTo>
                <a:lnTo>
                  <a:pt x="3112" y="9264"/>
                </a:lnTo>
                <a:lnTo>
                  <a:pt x="3113" y="9267"/>
                </a:lnTo>
                <a:lnTo>
                  <a:pt x="3113" y="9275"/>
                </a:lnTo>
                <a:lnTo>
                  <a:pt x="3111" y="9295"/>
                </a:lnTo>
                <a:lnTo>
                  <a:pt x="3112" y="9311"/>
                </a:lnTo>
                <a:lnTo>
                  <a:pt x="3115" y="9341"/>
                </a:lnTo>
                <a:lnTo>
                  <a:pt x="3112" y="9365"/>
                </a:lnTo>
                <a:lnTo>
                  <a:pt x="3113" y="9373"/>
                </a:lnTo>
                <a:lnTo>
                  <a:pt x="3116" y="9389"/>
                </a:lnTo>
                <a:lnTo>
                  <a:pt x="3118" y="9420"/>
                </a:lnTo>
                <a:lnTo>
                  <a:pt x="3126" y="9423"/>
                </a:lnTo>
                <a:lnTo>
                  <a:pt x="3148" y="9428"/>
                </a:lnTo>
                <a:lnTo>
                  <a:pt x="3184" y="9434"/>
                </a:lnTo>
                <a:lnTo>
                  <a:pt x="3184" y="9434"/>
                </a:lnTo>
                <a:lnTo>
                  <a:pt x="3221" y="9442"/>
                </a:lnTo>
                <a:lnTo>
                  <a:pt x="3264" y="9450"/>
                </a:lnTo>
                <a:lnTo>
                  <a:pt x="3289" y="9454"/>
                </a:lnTo>
                <a:lnTo>
                  <a:pt x="3301" y="9457"/>
                </a:lnTo>
                <a:lnTo>
                  <a:pt x="3306" y="9459"/>
                </a:lnTo>
                <a:lnTo>
                  <a:pt x="3311" y="9464"/>
                </a:lnTo>
                <a:lnTo>
                  <a:pt x="3318" y="9477"/>
                </a:lnTo>
                <a:lnTo>
                  <a:pt x="3320" y="9483"/>
                </a:lnTo>
                <a:lnTo>
                  <a:pt x="3318" y="9496"/>
                </a:lnTo>
                <a:lnTo>
                  <a:pt x="3319" y="9503"/>
                </a:lnTo>
                <a:lnTo>
                  <a:pt x="3321" y="9510"/>
                </a:lnTo>
                <a:lnTo>
                  <a:pt x="3327" y="9522"/>
                </a:lnTo>
                <a:lnTo>
                  <a:pt x="3328" y="9529"/>
                </a:lnTo>
                <a:lnTo>
                  <a:pt x="3329" y="9539"/>
                </a:lnTo>
                <a:lnTo>
                  <a:pt x="3329" y="9542"/>
                </a:lnTo>
                <a:lnTo>
                  <a:pt x="3333" y="9553"/>
                </a:lnTo>
                <a:lnTo>
                  <a:pt x="3336" y="9563"/>
                </a:lnTo>
                <a:lnTo>
                  <a:pt x="3337" y="9570"/>
                </a:lnTo>
                <a:lnTo>
                  <a:pt x="3337" y="9576"/>
                </a:lnTo>
                <a:lnTo>
                  <a:pt x="3335" y="9583"/>
                </a:lnTo>
                <a:lnTo>
                  <a:pt x="3331" y="9594"/>
                </a:lnTo>
                <a:lnTo>
                  <a:pt x="3332" y="9597"/>
                </a:lnTo>
                <a:lnTo>
                  <a:pt x="3333" y="9620"/>
                </a:lnTo>
                <a:lnTo>
                  <a:pt x="3332" y="9621"/>
                </a:lnTo>
                <a:lnTo>
                  <a:pt x="3331" y="9623"/>
                </a:lnTo>
                <a:lnTo>
                  <a:pt x="3331" y="9629"/>
                </a:lnTo>
                <a:lnTo>
                  <a:pt x="3331" y="9629"/>
                </a:lnTo>
                <a:lnTo>
                  <a:pt x="3331" y="9631"/>
                </a:lnTo>
                <a:lnTo>
                  <a:pt x="3328" y="9636"/>
                </a:lnTo>
                <a:lnTo>
                  <a:pt x="3310" y="9664"/>
                </a:lnTo>
                <a:lnTo>
                  <a:pt x="3282" y="9707"/>
                </a:lnTo>
                <a:lnTo>
                  <a:pt x="3258" y="9745"/>
                </a:lnTo>
                <a:lnTo>
                  <a:pt x="3240" y="9773"/>
                </a:lnTo>
                <a:lnTo>
                  <a:pt x="3216" y="9809"/>
                </a:lnTo>
                <a:lnTo>
                  <a:pt x="3204" y="9828"/>
                </a:lnTo>
                <a:lnTo>
                  <a:pt x="3186" y="9856"/>
                </a:lnTo>
                <a:lnTo>
                  <a:pt x="3152" y="9907"/>
                </a:lnTo>
                <a:lnTo>
                  <a:pt x="3136" y="9932"/>
                </a:lnTo>
                <a:lnTo>
                  <a:pt x="3123" y="9951"/>
                </a:lnTo>
                <a:lnTo>
                  <a:pt x="3141" y="9978"/>
                </a:lnTo>
                <a:lnTo>
                  <a:pt x="3152" y="9995"/>
                </a:lnTo>
                <a:lnTo>
                  <a:pt x="3167" y="10017"/>
                </a:lnTo>
                <a:lnTo>
                  <a:pt x="3183" y="10042"/>
                </a:lnTo>
                <a:lnTo>
                  <a:pt x="3200" y="10069"/>
                </a:lnTo>
                <a:lnTo>
                  <a:pt x="3218" y="10096"/>
                </a:lnTo>
                <a:lnTo>
                  <a:pt x="3222" y="10100"/>
                </a:lnTo>
                <a:lnTo>
                  <a:pt x="3227" y="10103"/>
                </a:lnTo>
                <a:lnTo>
                  <a:pt x="3230" y="10107"/>
                </a:lnTo>
                <a:lnTo>
                  <a:pt x="3232" y="10115"/>
                </a:lnTo>
                <a:lnTo>
                  <a:pt x="3232" y="10121"/>
                </a:lnTo>
                <a:lnTo>
                  <a:pt x="3229" y="10132"/>
                </a:lnTo>
                <a:lnTo>
                  <a:pt x="3229" y="10138"/>
                </a:lnTo>
                <a:lnTo>
                  <a:pt x="3231" y="10145"/>
                </a:lnTo>
                <a:lnTo>
                  <a:pt x="3238" y="10155"/>
                </a:lnTo>
                <a:lnTo>
                  <a:pt x="3241" y="10160"/>
                </a:lnTo>
                <a:lnTo>
                  <a:pt x="3242" y="10164"/>
                </a:lnTo>
                <a:lnTo>
                  <a:pt x="3242" y="10172"/>
                </a:lnTo>
                <a:lnTo>
                  <a:pt x="3244" y="10175"/>
                </a:lnTo>
                <a:lnTo>
                  <a:pt x="3246" y="10178"/>
                </a:lnTo>
                <a:lnTo>
                  <a:pt x="3248" y="10180"/>
                </a:lnTo>
                <a:lnTo>
                  <a:pt x="3250" y="10180"/>
                </a:lnTo>
                <a:lnTo>
                  <a:pt x="3252" y="10181"/>
                </a:lnTo>
                <a:lnTo>
                  <a:pt x="3255" y="10186"/>
                </a:lnTo>
                <a:lnTo>
                  <a:pt x="3255" y="10191"/>
                </a:lnTo>
                <a:lnTo>
                  <a:pt x="3257" y="10196"/>
                </a:lnTo>
                <a:lnTo>
                  <a:pt x="3261" y="10198"/>
                </a:lnTo>
                <a:lnTo>
                  <a:pt x="3263" y="10200"/>
                </a:lnTo>
                <a:lnTo>
                  <a:pt x="3264" y="10203"/>
                </a:lnTo>
                <a:lnTo>
                  <a:pt x="3263" y="10206"/>
                </a:lnTo>
                <a:lnTo>
                  <a:pt x="3261" y="10209"/>
                </a:lnTo>
                <a:lnTo>
                  <a:pt x="3259" y="10211"/>
                </a:lnTo>
                <a:lnTo>
                  <a:pt x="3259" y="10213"/>
                </a:lnTo>
                <a:lnTo>
                  <a:pt x="3259" y="10215"/>
                </a:lnTo>
                <a:lnTo>
                  <a:pt x="3261" y="10216"/>
                </a:lnTo>
                <a:lnTo>
                  <a:pt x="3264" y="10218"/>
                </a:lnTo>
                <a:lnTo>
                  <a:pt x="3266" y="10221"/>
                </a:lnTo>
                <a:lnTo>
                  <a:pt x="3268" y="10224"/>
                </a:lnTo>
                <a:lnTo>
                  <a:pt x="3277" y="10251"/>
                </a:lnTo>
                <a:lnTo>
                  <a:pt x="3279" y="10257"/>
                </a:lnTo>
                <a:lnTo>
                  <a:pt x="3279" y="10263"/>
                </a:lnTo>
                <a:lnTo>
                  <a:pt x="3280" y="10267"/>
                </a:lnTo>
                <a:lnTo>
                  <a:pt x="3287" y="10276"/>
                </a:lnTo>
                <a:lnTo>
                  <a:pt x="3293" y="10294"/>
                </a:lnTo>
                <a:lnTo>
                  <a:pt x="3299" y="10304"/>
                </a:lnTo>
                <a:lnTo>
                  <a:pt x="3322" y="10330"/>
                </a:lnTo>
                <a:lnTo>
                  <a:pt x="3330" y="10345"/>
                </a:lnTo>
                <a:lnTo>
                  <a:pt x="3344" y="10362"/>
                </a:lnTo>
                <a:lnTo>
                  <a:pt x="3351" y="10372"/>
                </a:lnTo>
                <a:lnTo>
                  <a:pt x="3355" y="10375"/>
                </a:lnTo>
                <a:lnTo>
                  <a:pt x="3368" y="10379"/>
                </a:lnTo>
                <a:lnTo>
                  <a:pt x="3378" y="10387"/>
                </a:lnTo>
                <a:lnTo>
                  <a:pt x="3385" y="10390"/>
                </a:lnTo>
                <a:lnTo>
                  <a:pt x="3399" y="10391"/>
                </a:lnTo>
                <a:lnTo>
                  <a:pt x="3407" y="10393"/>
                </a:lnTo>
                <a:lnTo>
                  <a:pt x="3425" y="10404"/>
                </a:lnTo>
                <a:lnTo>
                  <a:pt x="3453" y="10411"/>
                </a:lnTo>
                <a:lnTo>
                  <a:pt x="3459" y="10415"/>
                </a:lnTo>
                <a:lnTo>
                  <a:pt x="3462" y="10419"/>
                </a:lnTo>
                <a:lnTo>
                  <a:pt x="3464" y="10423"/>
                </a:lnTo>
                <a:lnTo>
                  <a:pt x="3466" y="10427"/>
                </a:lnTo>
                <a:lnTo>
                  <a:pt x="3469" y="10430"/>
                </a:lnTo>
                <a:lnTo>
                  <a:pt x="3473" y="10431"/>
                </a:lnTo>
                <a:lnTo>
                  <a:pt x="3475" y="10433"/>
                </a:lnTo>
                <a:lnTo>
                  <a:pt x="3477" y="10436"/>
                </a:lnTo>
                <a:lnTo>
                  <a:pt x="3478" y="10442"/>
                </a:lnTo>
                <a:lnTo>
                  <a:pt x="3482" y="10448"/>
                </a:lnTo>
                <a:lnTo>
                  <a:pt x="3495" y="10468"/>
                </a:lnTo>
                <a:lnTo>
                  <a:pt x="3500" y="10471"/>
                </a:lnTo>
                <a:lnTo>
                  <a:pt x="3535" y="10462"/>
                </a:lnTo>
                <a:lnTo>
                  <a:pt x="3540" y="10466"/>
                </a:lnTo>
                <a:lnTo>
                  <a:pt x="3541" y="10477"/>
                </a:lnTo>
                <a:lnTo>
                  <a:pt x="3538" y="10509"/>
                </a:lnTo>
                <a:lnTo>
                  <a:pt x="3534" y="10545"/>
                </a:lnTo>
                <a:lnTo>
                  <a:pt x="3538" y="10567"/>
                </a:lnTo>
                <a:lnTo>
                  <a:pt x="3544" y="10598"/>
                </a:lnTo>
                <a:lnTo>
                  <a:pt x="3545" y="10616"/>
                </a:lnTo>
                <a:lnTo>
                  <a:pt x="3547" y="10642"/>
                </a:lnTo>
                <a:lnTo>
                  <a:pt x="3548" y="10658"/>
                </a:lnTo>
                <a:lnTo>
                  <a:pt x="3550" y="10687"/>
                </a:lnTo>
                <a:lnTo>
                  <a:pt x="3552" y="10703"/>
                </a:lnTo>
                <a:lnTo>
                  <a:pt x="3550" y="10716"/>
                </a:lnTo>
                <a:lnTo>
                  <a:pt x="3539" y="10749"/>
                </a:lnTo>
                <a:lnTo>
                  <a:pt x="3543" y="10756"/>
                </a:lnTo>
                <a:lnTo>
                  <a:pt x="3544" y="10759"/>
                </a:lnTo>
                <a:lnTo>
                  <a:pt x="3544" y="10764"/>
                </a:lnTo>
                <a:lnTo>
                  <a:pt x="3543" y="10769"/>
                </a:lnTo>
                <a:lnTo>
                  <a:pt x="3541" y="10772"/>
                </a:lnTo>
                <a:lnTo>
                  <a:pt x="3539" y="10774"/>
                </a:lnTo>
                <a:lnTo>
                  <a:pt x="3536" y="10775"/>
                </a:lnTo>
                <a:lnTo>
                  <a:pt x="3545" y="10785"/>
                </a:lnTo>
                <a:lnTo>
                  <a:pt x="3549" y="10788"/>
                </a:lnTo>
                <a:lnTo>
                  <a:pt x="3550" y="10788"/>
                </a:lnTo>
                <a:lnTo>
                  <a:pt x="3553" y="10785"/>
                </a:lnTo>
                <a:lnTo>
                  <a:pt x="3555" y="10785"/>
                </a:lnTo>
                <a:lnTo>
                  <a:pt x="3557" y="10786"/>
                </a:lnTo>
                <a:lnTo>
                  <a:pt x="3562" y="10790"/>
                </a:lnTo>
                <a:lnTo>
                  <a:pt x="3568" y="10792"/>
                </a:lnTo>
                <a:lnTo>
                  <a:pt x="3574" y="10791"/>
                </a:lnTo>
                <a:lnTo>
                  <a:pt x="3587" y="10788"/>
                </a:lnTo>
                <a:lnTo>
                  <a:pt x="3593" y="10787"/>
                </a:lnTo>
                <a:lnTo>
                  <a:pt x="3604" y="10782"/>
                </a:lnTo>
                <a:lnTo>
                  <a:pt x="3610" y="10782"/>
                </a:lnTo>
                <a:lnTo>
                  <a:pt x="3613" y="10782"/>
                </a:lnTo>
                <a:lnTo>
                  <a:pt x="3616" y="10782"/>
                </a:lnTo>
                <a:lnTo>
                  <a:pt x="3628" y="10777"/>
                </a:lnTo>
                <a:lnTo>
                  <a:pt x="3630" y="10777"/>
                </a:lnTo>
                <a:lnTo>
                  <a:pt x="3633" y="10779"/>
                </a:lnTo>
                <a:lnTo>
                  <a:pt x="3639" y="10785"/>
                </a:lnTo>
                <a:lnTo>
                  <a:pt x="3641" y="10787"/>
                </a:lnTo>
                <a:lnTo>
                  <a:pt x="3647" y="10790"/>
                </a:lnTo>
                <a:lnTo>
                  <a:pt x="3648" y="10792"/>
                </a:lnTo>
                <a:lnTo>
                  <a:pt x="3651" y="10795"/>
                </a:lnTo>
                <a:lnTo>
                  <a:pt x="3654" y="10800"/>
                </a:lnTo>
                <a:lnTo>
                  <a:pt x="3661" y="10822"/>
                </a:lnTo>
                <a:lnTo>
                  <a:pt x="3658" y="10820"/>
                </a:lnTo>
                <a:lnTo>
                  <a:pt x="3653" y="10820"/>
                </a:lnTo>
                <a:lnTo>
                  <a:pt x="3649" y="10822"/>
                </a:lnTo>
                <a:lnTo>
                  <a:pt x="3646" y="10827"/>
                </a:lnTo>
                <a:lnTo>
                  <a:pt x="3645" y="10831"/>
                </a:lnTo>
                <a:lnTo>
                  <a:pt x="3643" y="10835"/>
                </a:lnTo>
                <a:lnTo>
                  <a:pt x="3642" y="10838"/>
                </a:lnTo>
                <a:lnTo>
                  <a:pt x="3642" y="10842"/>
                </a:lnTo>
                <a:lnTo>
                  <a:pt x="3643" y="10877"/>
                </a:lnTo>
                <a:lnTo>
                  <a:pt x="3645" y="10883"/>
                </a:lnTo>
                <a:lnTo>
                  <a:pt x="3648" y="10888"/>
                </a:lnTo>
                <a:lnTo>
                  <a:pt x="3649" y="10893"/>
                </a:lnTo>
                <a:lnTo>
                  <a:pt x="3649" y="10899"/>
                </a:lnTo>
                <a:lnTo>
                  <a:pt x="3645" y="10903"/>
                </a:lnTo>
                <a:lnTo>
                  <a:pt x="3637" y="10904"/>
                </a:lnTo>
                <a:lnTo>
                  <a:pt x="3633" y="10907"/>
                </a:lnTo>
                <a:lnTo>
                  <a:pt x="3632" y="10912"/>
                </a:lnTo>
                <a:lnTo>
                  <a:pt x="3630" y="10957"/>
                </a:lnTo>
                <a:lnTo>
                  <a:pt x="3627" y="10969"/>
                </a:lnTo>
                <a:lnTo>
                  <a:pt x="3623" y="10976"/>
                </a:lnTo>
                <a:lnTo>
                  <a:pt x="3620" y="10976"/>
                </a:lnTo>
                <a:lnTo>
                  <a:pt x="3619" y="10974"/>
                </a:lnTo>
                <a:lnTo>
                  <a:pt x="3617" y="10973"/>
                </a:lnTo>
                <a:lnTo>
                  <a:pt x="3615" y="10972"/>
                </a:lnTo>
                <a:lnTo>
                  <a:pt x="3613" y="10972"/>
                </a:lnTo>
                <a:lnTo>
                  <a:pt x="3607" y="10973"/>
                </a:lnTo>
                <a:lnTo>
                  <a:pt x="3598" y="10973"/>
                </a:lnTo>
                <a:lnTo>
                  <a:pt x="3590" y="10971"/>
                </a:lnTo>
                <a:lnTo>
                  <a:pt x="3570" y="10971"/>
                </a:lnTo>
                <a:lnTo>
                  <a:pt x="3553" y="10970"/>
                </a:lnTo>
                <a:lnTo>
                  <a:pt x="3538" y="10970"/>
                </a:lnTo>
                <a:lnTo>
                  <a:pt x="3536" y="10971"/>
                </a:lnTo>
                <a:lnTo>
                  <a:pt x="3534" y="10973"/>
                </a:lnTo>
                <a:lnTo>
                  <a:pt x="3532" y="10979"/>
                </a:lnTo>
                <a:lnTo>
                  <a:pt x="3530" y="10980"/>
                </a:lnTo>
                <a:lnTo>
                  <a:pt x="3529" y="10981"/>
                </a:lnTo>
                <a:lnTo>
                  <a:pt x="3527" y="10982"/>
                </a:lnTo>
                <a:lnTo>
                  <a:pt x="3520" y="10984"/>
                </a:lnTo>
                <a:lnTo>
                  <a:pt x="3519" y="10984"/>
                </a:lnTo>
                <a:lnTo>
                  <a:pt x="3516" y="10982"/>
                </a:lnTo>
                <a:lnTo>
                  <a:pt x="3514" y="10982"/>
                </a:lnTo>
                <a:lnTo>
                  <a:pt x="3512" y="10984"/>
                </a:lnTo>
                <a:lnTo>
                  <a:pt x="3510" y="10986"/>
                </a:lnTo>
                <a:lnTo>
                  <a:pt x="3508" y="10987"/>
                </a:lnTo>
                <a:lnTo>
                  <a:pt x="3504" y="10990"/>
                </a:lnTo>
                <a:lnTo>
                  <a:pt x="3468" y="10995"/>
                </a:lnTo>
                <a:lnTo>
                  <a:pt x="3466" y="10995"/>
                </a:lnTo>
                <a:lnTo>
                  <a:pt x="3464" y="10997"/>
                </a:lnTo>
                <a:lnTo>
                  <a:pt x="3462" y="11001"/>
                </a:lnTo>
                <a:lnTo>
                  <a:pt x="3461" y="11003"/>
                </a:lnTo>
                <a:lnTo>
                  <a:pt x="3458" y="11003"/>
                </a:lnTo>
                <a:lnTo>
                  <a:pt x="3454" y="11003"/>
                </a:lnTo>
                <a:lnTo>
                  <a:pt x="3452" y="11003"/>
                </a:lnTo>
                <a:lnTo>
                  <a:pt x="3450" y="11004"/>
                </a:lnTo>
                <a:lnTo>
                  <a:pt x="3447" y="11007"/>
                </a:lnTo>
                <a:lnTo>
                  <a:pt x="3445" y="11008"/>
                </a:lnTo>
                <a:lnTo>
                  <a:pt x="3441" y="11010"/>
                </a:lnTo>
                <a:lnTo>
                  <a:pt x="3439" y="11012"/>
                </a:lnTo>
                <a:lnTo>
                  <a:pt x="3438" y="11014"/>
                </a:lnTo>
                <a:lnTo>
                  <a:pt x="3437" y="11017"/>
                </a:lnTo>
                <a:lnTo>
                  <a:pt x="3438" y="11019"/>
                </a:lnTo>
                <a:lnTo>
                  <a:pt x="3439" y="11021"/>
                </a:lnTo>
                <a:lnTo>
                  <a:pt x="3439" y="11023"/>
                </a:lnTo>
                <a:lnTo>
                  <a:pt x="3437" y="11028"/>
                </a:lnTo>
                <a:lnTo>
                  <a:pt x="3430" y="11037"/>
                </a:lnTo>
                <a:lnTo>
                  <a:pt x="3429" y="11041"/>
                </a:lnTo>
                <a:lnTo>
                  <a:pt x="3430" y="11048"/>
                </a:lnTo>
                <a:lnTo>
                  <a:pt x="3432" y="11054"/>
                </a:lnTo>
                <a:lnTo>
                  <a:pt x="3432" y="11058"/>
                </a:lnTo>
                <a:lnTo>
                  <a:pt x="3427" y="11061"/>
                </a:lnTo>
                <a:lnTo>
                  <a:pt x="3419" y="11060"/>
                </a:lnTo>
                <a:lnTo>
                  <a:pt x="3410" y="11056"/>
                </a:lnTo>
                <a:lnTo>
                  <a:pt x="3401" y="11054"/>
                </a:lnTo>
                <a:lnTo>
                  <a:pt x="3398" y="11062"/>
                </a:lnTo>
                <a:lnTo>
                  <a:pt x="3397" y="11069"/>
                </a:lnTo>
                <a:lnTo>
                  <a:pt x="3395" y="11072"/>
                </a:lnTo>
                <a:lnTo>
                  <a:pt x="3386" y="11074"/>
                </a:lnTo>
                <a:lnTo>
                  <a:pt x="3381" y="11076"/>
                </a:lnTo>
                <a:lnTo>
                  <a:pt x="3378" y="11079"/>
                </a:lnTo>
                <a:lnTo>
                  <a:pt x="3370" y="11085"/>
                </a:lnTo>
                <a:lnTo>
                  <a:pt x="3343" y="11095"/>
                </a:lnTo>
                <a:lnTo>
                  <a:pt x="3338" y="11100"/>
                </a:lnTo>
                <a:lnTo>
                  <a:pt x="3335" y="11109"/>
                </a:lnTo>
                <a:lnTo>
                  <a:pt x="3333" y="11118"/>
                </a:lnTo>
                <a:lnTo>
                  <a:pt x="3331" y="11137"/>
                </a:lnTo>
                <a:lnTo>
                  <a:pt x="3330" y="11154"/>
                </a:lnTo>
                <a:lnTo>
                  <a:pt x="3327" y="11173"/>
                </a:lnTo>
                <a:lnTo>
                  <a:pt x="3325" y="11199"/>
                </a:lnTo>
                <a:lnTo>
                  <a:pt x="3322" y="11221"/>
                </a:lnTo>
                <a:lnTo>
                  <a:pt x="3321" y="11226"/>
                </a:lnTo>
                <a:lnTo>
                  <a:pt x="3318" y="11231"/>
                </a:lnTo>
                <a:lnTo>
                  <a:pt x="3314" y="11233"/>
                </a:lnTo>
                <a:lnTo>
                  <a:pt x="3310" y="11232"/>
                </a:lnTo>
                <a:lnTo>
                  <a:pt x="3305" y="11234"/>
                </a:lnTo>
                <a:lnTo>
                  <a:pt x="3301" y="11242"/>
                </a:lnTo>
                <a:lnTo>
                  <a:pt x="3302" y="11253"/>
                </a:lnTo>
                <a:lnTo>
                  <a:pt x="3304" y="11266"/>
                </a:lnTo>
                <a:lnTo>
                  <a:pt x="3303" y="11276"/>
                </a:lnTo>
                <a:lnTo>
                  <a:pt x="3302" y="11279"/>
                </a:lnTo>
                <a:lnTo>
                  <a:pt x="3299" y="11283"/>
                </a:lnTo>
                <a:lnTo>
                  <a:pt x="3298" y="11286"/>
                </a:lnTo>
                <a:lnTo>
                  <a:pt x="3297" y="11290"/>
                </a:lnTo>
                <a:lnTo>
                  <a:pt x="3296" y="11308"/>
                </a:lnTo>
                <a:lnTo>
                  <a:pt x="3295" y="11335"/>
                </a:lnTo>
                <a:lnTo>
                  <a:pt x="3293" y="11365"/>
                </a:lnTo>
                <a:lnTo>
                  <a:pt x="3292" y="11392"/>
                </a:lnTo>
                <a:lnTo>
                  <a:pt x="3285" y="11417"/>
                </a:lnTo>
                <a:lnTo>
                  <a:pt x="3290" y="11418"/>
                </a:lnTo>
                <a:lnTo>
                  <a:pt x="3293" y="11417"/>
                </a:lnTo>
                <a:lnTo>
                  <a:pt x="3295" y="11417"/>
                </a:lnTo>
                <a:lnTo>
                  <a:pt x="3298" y="11418"/>
                </a:lnTo>
                <a:lnTo>
                  <a:pt x="3306" y="11417"/>
                </a:lnTo>
                <a:lnTo>
                  <a:pt x="3308" y="11418"/>
                </a:lnTo>
                <a:lnTo>
                  <a:pt x="3310" y="11419"/>
                </a:lnTo>
                <a:lnTo>
                  <a:pt x="3311" y="11420"/>
                </a:lnTo>
                <a:lnTo>
                  <a:pt x="3312" y="11422"/>
                </a:lnTo>
                <a:lnTo>
                  <a:pt x="3315" y="11422"/>
                </a:lnTo>
                <a:lnTo>
                  <a:pt x="3316" y="11423"/>
                </a:lnTo>
                <a:lnTo>
                  <a:pt x="3319" y="11426"/>
                </a:lnTo>
                <a:lnTo>
                  <a:pt x="3320" y="11426"/>
                </a:lnTo>
                <a:lnTo>
                  <a:pt x="3321" y="11425"/>
                </a:lnTo>
                <a:lnTo>
                  <a:pt x="3323" y="11423"/>
                </a:lnTo>
                <a:lnTo>
                  <a:pt x="3324" y="11422"/>
                </a:lnTo>
                <a:lnTo>
                  <a:pt x="3325" y="11422"/>
                </a:lnTo>
                <a:lnTo>
                  <a:pt x="3327" y="11421"/>
                </a:lnTo>
                <a:lnTo>
                  <a:pt x="3327" y="11422"/>
                </a:lnTo>
                <a:lnTo>
                  <a:pt x="3327" y="11426"/>
                </a:lnTo>
                <a:lnTo>
                  <a:pt x="3327" y="11430"/>
                </a:lnTo>
                <a:lnTo>
                  <a:pt x="3324" y="11435"/>
                </a:lnTo>
                <a:lnTo>
                  <a:pt x="3323" y="11438"/>
                </a:lnTo>
                <a:lnTo>
                  <a:pt x="3323" y="11442"/>
                </a:lnTo>
                <a:lnTo>
                  <a:pt x="3322" y="11444"/>
                </a:lnTo>
                <a:lnTo>
                  <a:pt x="3320" y="11448"/>
                </a:lnTo>
                <a:lnTo>
                  <a:pt x="3316" y="11451"/>
                </a:lnTo>
                <a:lnTo>
                  <a:pt x="3315" y="11454"/>
                </a:lnTo>
                <a:lnTo>
                  <a:pt x="3317" y="11458"/>
                </a:lnTo>
                <a:lnTo>
                  <a:pt x="3315" y="11461"/>
                </a:lnTo>
                <a:lnTo>
                  <a:pt x="3314" y="11468"/>
                </a:lnTo>
                <a:lnTo>
                  <a:pt x="3316" y="11473"/>
                </a:lnTo>
                <a:lnTo>
                  <a:pt x="3321" y="11476"/>
                </a:lnTo>
                <a:lnTo>
                  <a:pt x="3329" y="11474"/>
                </a:lnTo>
                <a:lnTo>
                  <a:pt x="3334" y="11472"/>
                </a:lnTo>
                <a:lnTo>
                  <a:pt x="3339" y="11468"/>
                </a:lnTo>
                <a:lnTo>
                  <a:pt x="3341" y="11468"/>
                </a:lnTo>
                <a:lnTo>
                  <a:pt x="3343" y="11459"/>
                </a:lnTo>
                <a:lnTo>
                  <a:pt x="3346" y="11456"/>
                </a:lnTo>
                <a:lnTo>
                  <a:pt x="3346" y="11454"/>
                </a:lnTo>
                <a:lnTo>
                  <a:pt x="3349" y="11448"/>
                </a:lnTo>
                <a:lnTo>
                  <a:pt x="3359" y="11446"/>
                </a:lnTo>
                <a:lnTo>
                  <a:pt x="3372" y="11446"/>
                </a:lnTo>
                <a:lnTo>
                  <a:pt x="3382" y="11448"/>
                </a:lnTo>
                <a:lnTo>
                  <a:pt x="3391" y="11449"/>
                </a:lnTo>
                <a:lnTo>
                  <a:pt x="3396" y="11446"/>
                </a:lnTo>
                <a:lnTo>
                  <a:pt x="3394" y="11443"/>
                </a:lnTo>
                <a:lnTo>
                  <a:pt x="3391" y="11440"/>
                </a:lnTo>
                <a:lnTo>
                  <a:pt x="3390" y="11433"/>
                </a:lnTo>
                <a:lnTo>
                  <a:pt x="3387" y="11430"/>
                </a:lnTo>
                <a:lnTo>
                  <a:pt x="3389" y="11425"/>
                </a:lnTo>
                <a:lnTo>
                  <a:pt x="3392" y="11419"/>
                </a:lnTo>
                <a:lnTo>
                  <a:pt x="3397" y="11416"/>
                </a:lnTo>
                <a:lnTo>
                  <a:pt x="3406" y="11412"/>
                </a:lnTo>
                <a:lnTo>
                  <a:pt x="3416" y="11412"/>
                </a:lnTo>
                <a:lnTo>
                  <a:pt x="3423" y="11414"/>
                </a:lnTo>
                <a:lnTo>
                  <a:pt x="3430" y="11414"/>
                </a:lnTo>
                <a:lnTo>
                  <a:pt x="3434" y="11418"/>
                </a:lnTo>
                <a:lnTo>
                  <a:pt x="3439" y="11423"/>
                </a:lnTo>
                <a:lnTo>
                  <a:pt x="3441" y="11428"/>
                </a:lnTo>
                <a:lnTo>
                  <a:pt x="3444" y="11436"/>
                </a:lnTo>
                <a:lnTo>
                  <a:pt x="3443" y="11440"/>
                </a:lnTo>
                <a:lnTo>
                  <a:pt x="3442" y="11440"/>
                </a:lnTo>
                <a:lnTo>
                  <a:pt x="3439" y="11440"/>
                </a:lnTo>
                <a:lnTo>
                  <a:pt x="3438" y="11441"/>
                </a:lnTo>
                <a:lnTo>
                  <a:pt x="3437" y="11442"/>
                </a:lnTo>
                <a:lnTo>
                  <a:pt x="3436" y="11443"/>
                </a:lnTo>
                <a:lnTo>
                  <a:pt x="3435" y="11444"/>
                </a:lnTo>
                <a:lnTo>
                  <a:pt x="3430" y="11449"/>
                </a:lnTo>
                <a:lnTo>
                  <a:pt x="3437" y="11452"/>
                </a:lnTo>
                <a:lnTo>
                  <a:pt x="3448" y="11453"/>
                </a:lnTo>
                <a:lnTo>
                  <a:pt x="3457" y="11453"/>
                </a:lnTo>
                <a:lnTo>
                  <a:pt x="3459" y="11448"/>
                </a:lnTo>
                <a:lnTo>
                  <a:pt x="3455" y="11446"/>
                </a:lnTo>
                <a:lnTo>
                  <a:pt x="3451" y="11445"/>
                </a:lnTo>
                <a:lnTo>
                  <a:pt x="3448" y="11441"/>
                </a:lnTo>
                <a:lnTo>
                  <a:pt x="3447" y="11436"/>
                </a:lnTo>
                <a:lnTo>
                  <a:pt x="3449" y="11432"/>
                </a:lnTo>
                <a:lnTo>
                  <a:pt x="3452" y="11427"/>
                </a:lnTo>
                <a:lnTo>
                  <a:pt x="3454" y="11424"/>
                </a:lnTo>
                <a:lnTo>
                  <a:pt x="3458" y="11420"/>
                </a:lnTo>
                <a:lnTo>
                  <a:pt x="3464" y="11416"/>
                </a:lnTo>
                <a:lnTo>
                  <a:pt x="3471" y="11414"/>
                </a:lnTo>
                <a:lnTo>
                  <a:pt x="3477" y="11416"/>
                </a:lnTo>
                <a:lnTo>
                  <a:pt x="3481" y="11414"/>
                </a:lnTo>
                <a:lnTo>
                  <a:pt x="3476" y="11410"/>
                </a:lnTo>
                <a:lnTo>
                  <a:pt x="3476" y="11406"/>
                </a:lnTo>
                <a:lnTo>
                  <a:pt x="3478" y="11400"/>
                </a:lnTo>
                <a:lnTo>
                  <a:pt x="3489" y="11398"/>
                </a:lnTo>
                <a:lnTo>
                  <a:pt x="3506" y="11397"/>
                </a:lnTo>
                <a:lnTo>
                  <a:pt x="3542" y="11399"/>
                </a:lnTo>
                <a:lnTo>
                  <a:pt x="3579" y="11409"/>
                </a:lnTo>
                <a:lnTo>
                  <a:pt x="3598" y="11412"/>
                </a:lnTo>
                <a:lnTo>
                  <a:pt x="3603" y="11410"/>
                </a:lnTo>
                <a:lnTo>
                  <a:pt x="3616" y="11401"/>
                </a:lnTo>
                <a:lnTo>
                  <a:pt x="3623" y="11399"/>
                </a:lnTo>
                <a:lnTo>
                  <a:pt x="3631" y="11400"/>
                </a:lnTo>
                <a:lnTo>
                  <a:pt x="3645" y="11405"/>
                </a:lnTo>
                <a:lnTo>
                  <a:pt x="3655" y="11411"/>
                </a:lnTo>
                <a:lnTo>
                  <a:pt x="3659" y="11412"/>
                </a:lnTo>
                <a:lnTo>
                  <a:pt x="3674" y="11409"/>
                </a:lnTo>
                <a:lnTo>
                  <a:pt x="3681" y="11411"/>
                </a:lnTo>
                <a:lnTo>
                  <a:pt x="3694" y="11418"/>
                </a:lnTo>
                <a:lnTo>
                  <a:pt x="3701" y="11420"/>
                </a:lnTo>
                <a:lnTo>
                  <a:pt x="3702" y="11419"/>
                </a:lnTo>
                <a:lnTo>
                  <a:pt x="3703" y="11418"/>
                </a:lnTo>
                <a:lnTo>
                  <a:pt x="3704" y="11416"/>
                </a:lnTo>
                <a:lnTo>
                  <a:pt x="3704" y="11414"/>
                </a:lnTo>
                <a:lnTo>
                  <a:pt x="3705" y="11412"/>
                </a:lnTo>
                <a:lnTo>
                  <a:pt x="3704" y="11410"/>
                </a:lnTo>
                <a:lnTo>
                  <a:pt x="3703" y="11410"/>
                </a:lnTo>
                <a:lnTo>
                  <a:pt x="3697" y="11399"/>
                </a:lnTo>
                <a:lnTo>
                  <a:pt x="3695" y="11396"/>
                </a:lnTo>
                <a:lnTo>
                  <a:pt x="3694" y="11390"/>
                </a:lnTo>
                <a:lnTo>
                  <a:pt x="3697" y="11392"/>
                </a:lnTo>
                <a:lnTo>
                  <a:pt x="3700" y="11390"/>
                </a:lnTo>
                <a:lnTo>
                  <a:pt x="3703" y="11382"/>
                </a:lnTo>
                <a:lnTo>
                  <a:pt x="3709" y="11373"/>
                </a:lnTo>
                <a:lnTo>
                  <a:pt x="3712" y="11370"/>
                </a:lnTo>
                <a:lnTo>
                  <a:pt x="3716" y="11367"/>
                </a:lnTo>
                <a:lnTo>
                  <a:pt x="3723" y="11364"/>
                </a:lnTo>
                <a:lnTo>
                  <a:pt x="3738" y="11361"/>
                </a:lnTo>
                <a:lnTo>
                  <a:pt x="3752" y="11361"/>
                </a:lnTo>
                <a:lnTo>
                  <a:pt x="3767" y="11364"/>
                </a:lnTo>
                <a:lnTo>
                  <a:pt x="3789" y="11375"/>
                </a:lnTo>
                <a:lnTo>
                  <a:pt x="3797" y="11376"/>
                </a:lnTo>
                <a:lnTo>
                  <a:pt x="3803" y="11373"/>
                </a:lnTo>
                <a:lnTo>
                  <a:pt x="3806" y="11375"/>
                </a:lnTo>
                <a:lnTo>
                  <a:pt x="3810" y="11375"/>
                </a:lnTo>
                <a:lnTo>
                  <a:pt x="3818" y="11373"/>
                </a:lnTo>
                <a:lnTo>
                  <a:pt x="3822" y="11373"/>
                </a:lnTo>
                <a:lnTo>
                  <a:pt x="3824" y="11373"/>
                </a:lnTo>
                <a:lnTo>
                  <a:pt x="3826" y="11367"/>
                </a:lnTo>
                <a:lnTo>
                  <a:pt x="3823" y="11357"/>
                </a:lnTo>
                <a:lnTo>
                  <a:pt x="3820" y="11351"/>
                </a:lnTo>
                <a:lnTo>
                  <a:pt x="3817" y="11351"/>
                </a:lnTo>
                <a:lnTo>
                  <a:pt x="3814" y="11355"/>
                </a:lnTo>
                <a:lnTo>
                  <a:pt x="3812" y="11357"/>
                </a:lnTo>
                <a:lnTo>
                  <a:pt x="3810" y="11355"/>
                </a:lnTo>
                <a:lnTo>
                  <a:pt x="3809" y="11350"/>
                </a:lnTo>
                <a:lnTo>
                  <a:pt x="3808" y="11351"/>
                </a:lnTo>
                <a:lnTo>
                  <a:pt x="3804" y="11352"/>
                </a:lnTo>
                <a:lnTo>
                  <a:pt x="3807" y="11349"/>
                </a:lnTo>
                <a:lnTo>
                  <a:pt x="3819" y="11340"/>
                </a:lnTo>
                <a:lnTo>
                  <a:pt x="3821" y="11343"/>
                </a:lnTo>
                <a:lnTo>
                  <a:pt x="3827" y="11343"/>
                </a:lnTo>
                <a:lnTo>
                  <a:pt x="3837" y="11340"/>
                </a:lnTo>
                <a:lnTo>
                  <a:pt x="3840" y="11340"/>
                </a:lnTo>
                <a:lnTo>
                  <a:pt x="3842" y="11340"/>
                </a:lnTo>
                <a:lnTo>
                  <a:pt x="3843" y="11342"/>
                </a:lnTo>
                <a:lnTo>
                  <a:pt x="3842" y="11346"/>
                </a:lnTo>
                <a:lnTo>
                  <a:pt x="3840" y="11347"/>
                </a:lnTo>
                <a:lnTo>
                  <a:pt x="3835" y="11346"/>
                </a:lnTo>
                <a:lnTo>
                  <a:pt x="3832" y="11346"/>
                </a:lnTo>
                <a:lnTo>
                  <a:pt x="3830" y="11346"/>
                </a:lnTo>
                <a:lnTo>
                  <a:pt x="3827" y="11348"/>
                </a:lnTo>
                <a:lnTo>
                  <a:pt x="3826" y="11351"/>
                </a:lnTo>
                <a:lnTo>
                  <a:pt x="3827" y="11355"/>
                </a:lnTo>
                <a:lnTo>
                  <a:pt x="3829" y="11357"/>
                </a:lnTo>
                <a:lnTo>
                  <a:pt x="3832" y="11359"/>
                </a:lnTo>
                <a:lnTo>
                  <a:pt x="3832" y="11361"/>
                </a:lnTo>
                <a:lnTo>
                  <a:pt x="3832" y="11366"/>
                </a:lnTo>
                <a:lnTo>
                  <a:pt x="3830" y="11372"/>
                </a:lnTo>
                <a:lnTo>
                  <a:pt x="3830" y="11376"/>
                </a:lnTo>
                <a:lnTo>
                  <a:pt x="3849" y="11381"/>
                </a:lnTo>
                <a:lnTo>
                  <a:pt x="3862" y="11382"/>
                </a:lnTo>
                <a:lnTo>
                  <a:pt x="3864" y="11383"/>
                </a:lnTo>
                <a:lnTo>
                  <a:pt x="3867" y="11388"/>
                </a:lnTo>
                <a:lnTo>
                  <a:pt x="3869" y="11388"/>
                </a:lnTo>
                <a:lnTo>
                  <a:pt x="3878" y="11389"/>
                </a:lnTo>
                <a:lnTo>
                  <a:pt x="3888" y="11392"/>
                </a:lnTo>
                <a:lnTo>
                  <a:pt x="3893" y="11396"/>
                </a:lnTo>
                <a:lnTo>
                  <a:pt x="3900" y="11405"/>
                </a:lnTo>
                <a:lnTo>
                  <a:pt x="3905" y="11407"/>
                </a:lnTo>
                <a:lnTo>
                  <a:pt x="3907" y="11407"/>
                </a:lnTo>
                <a:lnTo>
                  <a:pt x="3911" y="11406"/>
                </a:lnTo>
                <a:lnTo>
                  <a:pt x="3914" y="11405"/>
                </a:lnTo>
                <a:lnTo>
                  <a:pt x="3916" y="11404"/>
                </a:lnTo>
                <a:lnTo>
                  <a:pt x="3920" y="11397"/>
                </a:lnTo>
                <a:lnTo>
                  <a:pt x="3922" y="11394"/>
                </a:lnTo>
                <a:lnTo>
                  <a:pt x="3926" y="11394"/>
                </a:lnTo>
                <a:lnTo>
                  <a:pt x="3932" y="11396"/>
                </a:lnTo>
                <a:lnTo>
                  <a:pt x="3938" y="11399"/>
                </a:lnTo>
                <a:lnTo>
                  <a:pt x="3942" y="11402"/>
                </a:lnTo>
                <a:lnTo>
                  <a:pt x="3946" y="11409"/>
                </a:lnTo>
                <a:lnTo>
                  <a:pt x="3946" y="11414"/>
                </a:lnTo>
                <a:lnTo>
                  <a:pt x="3940" y="11426"/>
                </a:lnTo>
                <a:lnTo>
                  <a:pt x="3943" y="11426"/>
                </a:lnTo>
                <a:lnTo>
                  <a:pt x="3949" y="11428"/>
                </a:lnTo>
                <a:lnTo>
                  <a:pt x="3952" y="11428"/>
                </a:lnTo>
                <a:lnTo>
                  <a:pt x="3962" y="11425"/>
                </a:lnTo>
                <a:lnTo>
                  <a:pt x="3964" y="11424"/>
                </a:lnTo>
                <a:lnTo>
                  <a:pt x="3963" y="11421"/>
                </a:lnTo>
                <a:lnTo>
                  <a:pt x="3961" y="11419"/>
                </a:lnTo>
                <a:lnTo>
                  <a:pt x="3957" y="11417"/>
                </a:lnTo>
                <a:lnTo>
                  <a:pt x="3955" y="11416"/>
                </a:lnTo>
                <a:lnTo>
                  <a:pt x="3954" y="11413"/>
                </a:lnTo>
                <a:lnTo>
                  <a:pt x="3953" y="11409"/>
                </a:lnTo>
                <a:lnTo>
                  <a:pt x="3955" y="11401"/>
                </a:lnTo>
                <a:lnTo>
                  <a:pt x="3957" y="11394"/>
                </a:lnTo>
                <a:lnTo>
                  <a:pt x="3960" y="11388"/>
                </a:lnTo>
                <a:lnTo>
                  <a:pt x="3965" y="11383"/>
                </a:lnTo>
                <a:lnTo>
                  <a:pt x="3971" y="11379"/>
                </a:lnTo>
                <a:lnTo>
                  <a:pt x="3985" y="11378"/>
                </a:lnTo>
                <a:lnTo>
                  <a:pt x="3992" y="11379"/>
                </a:lnTo>
                <a:lnTo>
                  <a:pt x="3997" y="11382"/>
                </a:lnTo>
                <a:lnTo>
                  <a:pt x="4003" y="11378"/>
                </a:lnTo>
                <a:lnTo>
                  <a:pt x="4009" y="11379"/>
                </a:lnTo>
                <a:lnTo>
                  <a:pt x="4022" y="11382"/>
                </a:lnTo>
                <a:lnTo>
                  <a:pt x="4036" y="11382"/>
                </a:lnTo>
                <a:lnTo>
                  <a:pt x="4040" y="11383"/>
                </a:lnTo>
                <a:lnTo>
                  <a:pt x="4046" y="11385"/>
                </a:lnTo>
                <a:lnTo>
                  <a:pt x="4052" y="11386"/>
                </a:lnTo>
                <a:lnTo>
                  <a:pt x="4058" y="11388"/>
                </a:lnTo>
                <a:lnTo>
                  <a:pt x="4060" y="11388"/>
                </a:lnTo>
                <a:lnTo>
                  <a:pt x="4064" y="11387"/>
                </a:lnTo>
                <a:lnTo>
                  <a:pt x="4066" y="11386"/>
                </a:lnTo>
                <a:lnTo>
                  <a:pt x="4067" y="11384"/>
                </a:lnTo>
                <a:lnTo>
                  <a:pt x="4072" y="11372"/>
                </a:lnTo>
                <a:lnTo>
                  <a:pt x="4077" y="11365"/>
                </a:lnTo>
                <a:lnTo>
                  <a:pt x="4083" y="11362"/>
                </a:lnTo>
                <a:lnTo>
                  <a:pt x="4090" y="11367"/>
                </a:lnTo>
                <a:lnTo>
                  <a:pt x="4095" y="11363"/>
                </a:lnTo>
                <a:lnTo>
                  <a:pt x="4100" y="11361"/>
                </a:lnTo>
                <a:lnTo>
                  <a:pt x="4106" y="11359"/>
                </a:lnTo>
                <a:lnTo>
                  <a:pt x="4113" y="11358"/>
                </a:lnTo>
                <a:lnTo>
                  <a:pt x="4111" y="11363"/>
                </a:lnTo>
                <a:lnTo>
                  <a:pt x="4110" y="11365"/>
                </a:lnTo>
                <a:lnTo>
                  <a:pt x="4114" y="11366"/>
                </a:lnTo>
                <a:lnTo>
                  <a:pt x="4119" y="11365"/>
                </a:lnTo>
                <a:lnTo>
                  <a:pt x="4124" y="11362"/>
                </a:lnTo>
                <a:lnTo>
                  <a:pt x="4128" y="11361"/>
                </a:lnTo>
                <a:lnTo>
                  <a:pt x="4133" y="11362"/>
                </a:lnTo>
                <a:lnTo>
                  <a:pt x="4164" y="11373"/>
                </a:lnTo>
                <a:lnTo>
                  <a:pt x="4168" y="11373"/>
                </a:lnTo>
                <a:lnTo>
                  <a:pt x="4173" y="11373"/>
                </a:lnTo>
                <a:lnTo>
                  <a:pt x="4184" y="11365"/>
                </a:lnTo>
                <a:lnTo>
                  <a:pt x="4193" y="11363"/>
                </a:lnTo>
                <a:lnTo>
                  <a:pt x="4201" y="11357"/>
                </a:lnTo>
                <a:lnTo>
                  <a:pt x="4206" y="11355"/>
                </a:lnTo>
                <a:lnTo>
                  <a:pt x="4213" y="11351"/>
                </a:lnTo>
                <a:lnTo>
                  <a:pt x="4218" y="11350"/>
                </a:lnTo>
                <a:lnTo>
                  <a:pt x="4228" y="11350"/>
                </a:lnTo>
                <a:lnTo>
                  <a:pt x="4245" y="11347"/>
                </a:lnTo>
                <a:lnTo>
                  <a:pt x="4259" y="11342"/>
                </a:lnTo>
                <a:lnTo>
                  <a:pt x="4279" y="11342"/>
                </a:lnTo>
                <a:lnTo>
                  <a:pt x="4285" y="11340"/>
                </a:lnTo>
                <a:lnTo>
                  <a:pt x="4292" y="11336"/>
                </a:lnTo>
                <a:lnTo>
                  <a:pt x="4299" y="11334"/>
                </a:lnTo>
                <a:lnTo>
                  <a:pt x="4305" y="11336"/>
                </a:lnTo>
                <a:lnTo>
                  <a:pt x="4312" y="11333"/>
                </a:lnTo>
                <a:lnTo>
                  <a:pt x="4322" y="11336"/>
                </a:lnTo>
                <a:lnTo>
                  <a:pt x="4339" y="11346"/>
                </a:lnTo>
                <a:lnTo>
                  <a:pt x="4345" y="11353"/>
                </a:lnTo>
                <a:lnTo>
                  <a:pt x="4349" y="11356"/>
                </a:lnTo>
                <a:lnTo>
                  <a:pt x="4352" y="11357"/>
                </a:lnTo>
                <a:lnTo>
                  <a:pt x="4355" y="11352"/>
                </a:lnTo>
                <a:lnTo>
                  <a:pt x="4352" y="11347"/>
                </a:lnTo>
                <a:lnTo>
                  <a:pt x="4344" y="11340"/>
                </a:lnTo>
                <a:lnTo>
                  <a:pt x="4351" y="11331"/>
                </a:lnTo>
                <a:lnTo>
                  <a:pt x="4347" y="11327"/>
                </a:lnTo>
                <a:lnTo>
                  <a:pt x="4343" y="11326"/>
                </a:lnTo>
                <a:lnTo>
                  <a:pt x="4339" y="11328"/>
                </a:lnTo>
                <a:lnTo>
                  <a:pt x="4336" y="11331"/>
                </a:lnTo>
                <a:lnTo>
                  <a:pt x="4334" y="11328"/>
                </a:lnTo>
                <a:lnTo>
                  <a:pt x="4331" y="11321"/>
                </a:lnTo>
                <a:lnTo>
                  <a:pt x="4328" y="11318"/>
                </a:lnTo>
                <a:lnTo>
                  <a:pt x="4326" y="11317"/>
                </a:lnTo>
                <a:lnTo>
                  <a:pt x="4323" y="11316"/>
                </a:lnTo>
                <a:lnTo>
                  <a:pt x="4321" y="11314"/>
                </a:lnTo>
                <a:lnTo>
                  <a:pt x="4320" y="11311"/>
                </a:lnTo>
                <a:lnTo>
                  <a:pt x="4317" y="11309"/>
                </a:lnTo>
                <a:lnTo>
                  <a:pt x="4311" y="11309"/>
                </a:lnTo>
                <a:lnTo>
                  <a:pt x="4305" y="11310"/>
                </a:lnTo>
                <a:lnTo>
                  <a:pt x="4300" y="11312"/>
                </a:lnTo>
                <a:lnTo>
                  <a:pt x="4300" y="11313"/>
                </a:lnTo>
                <a:lnTo>
                  <a:pt x="4300" y="11316"/>
                </a:lnTo>
                <a:lnTo>
                  <a:pt x="4300" y="11318"/>
                </a:lnTo>
                <a:lnTo>
                  <a:pt x="4299" y="11318"/>
                </a:lnTo>
                <a:lnTo>
                  <a:pt x="4298" y="11319"/>
                </a:lnTo>
                <a:lnTo>
                  <a:pt x="4297" y="11319"/>
                </a:lnTo>
                <a:lnTo>
                  <a:pt x="4296" y="11319"/>
                </a:lnTo>
                <a:lnTo>
                  <a:pt x="4296" y="11320"/>
                </a:lnTo>
                <a:lnTo>
                  <a:pt x="4293" y="11326"/>
                </a:lnTo>
                <a:lnTo>
                  <a:pt x="4290" y="11328"/>
                </a:lnTo>
                <a:lnTo>
                  <a:pt x="4288" y="11329"/>
                </a:lnTo>
                <a:lnTo>
                  <a:pt x="4270" y="11333"/>
                </a:lnTo>
                <a:lnTo>
                  <a:pt x="4264" y="11333"/>
                </a:lnTo>
                <a:lnTo>
                  <a:pt x="4266" y="11330"/>
                </a:lnTo>
                <a:lnTo>
                  <a:pt x="4268" y="11327"/>
                </a:lnTo>
                <a:lnTo>
                  <a:pt x="4270" y="11324"/>
                </a:lnTo>
                <a:lnTo>
                  <a:pt x="4273" y="11323"/>
                </a:lnTo>
                <a:lnTo>
                  <a:pt x="4274" y="11321"/>
                </a:lnTo>
                <a:lnTo>
                  <a:pt x="4278" y="11310"/>
                </a:lnTo>
                <a:lnTo>
                  <a:pt x="4280" y="11305"/>
                </a:lnTo>
                <a:lnTo>
                  <a:pt x="4284" y="11300"/>
                </a:lnTo>
                <a:lnTo>
                  <a:pt x="4288" y="11296"/>
                </a:lnTo>
                <a:lnTo>
                  <a:pt x="4296" y="11294"/>
                </a:lnTo>
                <a:lnTo>
                  <a:pt x="4298" y="11293"/>
                </a:lnTo>
                <a:lnTo>
                  <a:pt x="4299" y="11292"/>
                </a:lnTo>
                <a:lnTo>
                  <a:pt x="4300" y="11291"/>
                </a:lnTo>
                <a:lnTo>
                  <a:pt x="4303" y="11291"/>
                </a:lnTo>
                <a:lnTo>
                  <a:pt x="4307" y="11293"/>
                </a:lnTo>
                <a:lnTo>
                  <a:pt x="4310" y="11293"/>
                </a:lnTo>
                <a:lnTo>
                  <a:pt x="4318" y="11292"/>
                </a:lnTo>
                <a:lnTo>
                  <a:pt x="4322" y="11290"/>
                </a:lnTo>
                <a:lnTo>
                  <a:pt x="4326" y="11287"/>
                </a:lnTo>
                <a:lnTo>
                  <a:pt x="4325" y="11293"/>
                </a:lnTo>
                <a:lnTo>
                  <a:pt x="4328" y="11297"/>
                </a:lnTo>
                <a:lnTo>
                  <a:pt x="4334" y="11297"/>
                </a:lnTo>
                <a:lnTo>
                  <a:pt x="4339" y="11295"/>
                </a:lnTo>
                <a:lnTo>
                  <a:pt x="4341" y="11300"/>
                </a:lnTo>
                <a:lnTo>
                  <a:pt x="4348" y="11310"/>
                </a:lnTo>
                <a:lnTo>
                  <a:pt x="4349" y="11313"/>
                </a:lnTo>
                <a:lnTo>
                  <a:pt x="4350" y="11318"/>
                </a:lnTo>
                <a:lnTo>
                  <a:pt x="4351" y="11320"/>
                </a:lnTo>
                <a:lnTo>
                  <a:pt x="4354" y="11318"/>
                </a:lnTo>
                <a:lnTo>
                  <a:pt x="4354" y="11320"/>
                </a:lnTo>
                <a:lnTo>
                  <a:pt x="4355" y="11321"/>
                </a:lnTo>
                <a:lnTo>
                  <a:pt x="4355" y="11323"/>
                </a:lnTo>
                <a:lnTo>
                  <a:pt x="4360" y="11320"/>
                </a:lnTo>
                <a:lnTo>
                  <a:pt x="4362" y="11328"/>
                </a:lnTo>
                <a:lnTo>
                  <a:pt x="4364" y="11339"/>
                </a:lnTo>
                <a:lnTo>
                  <a:pt x="4367" y="11344"/>
                </a:lnTo>
                <a:lnTo>
                  <a:pt x="4372" y="11348"/>
                </a:lnTo>
                <a:lnTo>
                  <a:pt x="4373" y="11356"/>
                </a:lnTo>
                <a:lnTo>
                  <a:pt x="4370" y="11363"/>
                </a:lnTo>
                <a:lnTo>
                  <a:pt x="4364" y="11361"/>
                </a:lnTo>
                <a:lnTo>
                  <a:pt x="4363" y="11367"/>
                </a:lnTo>
                <a:lnTo>
                  <a:pt x="4366" y="11372"/>
                </a:lnTo>
                <a:lnTo>
                  <a:pt x="4374" y="11378"/>
                </a:lnTo>
                <a:lnTo>
                  <a:pt x="4385" y="11392"/>
                </a:lnTo>
                <a:lnTo>
                  <a:pt x="4387" y="11394"/>
                </a:lnTo>
                <a:lnTo>
                  <a:pt x="4391" y="11397"/>
                </a:lnTo>
                <a:lnTo>
                  <a:pt x="4398" y="11406"/>
                </a:lnTo>
                <a:lnTo>
                  <a:pt x="4400" y="11408"/>
                </a:lnTo>
                <a:lnTo>
                  <a:pt x="4401" y="11414"/>
                </a:lnTo>
                <a:lnTo>
                  <a:pt x="4404" y="11424"/>
                </a:lnTo>
                <a:lnTo>
                  <a:pt x="4405" y="11430"/>
                </a:lnTo>
                <a:lnTo>
                  <a:pt x="4403" y="11435"/>
                </a:lnTo>
                <a:lnTo>
                  <a:pt x="4399" y="11442"/>
                </a:lnTo>
                <a:lnTo>
                  <a:pt x="4397" y="11448"/>
                </a:lnTo>
                <a:lnTo>
                  <a:pt x="4396" y="11453"/>
                </a:lnTo>
                <a:lnTo>
                  <a:pt x="4396" y="11472"/>
                </a:lnTo>
                <a:lnTo>
                  <a:pt x="4392" y="11495"/>
                </a:lnTo>
                <a:lnTo>
                  <a:pt x="4392" y="11507"/>
                </a:lnTo>
                <a:lnTo>
                  <a:pt x="4397" y="11511"/>
                </a:lnTo>
                <a:lnTo>
                  <a:pt x="4397" y="11513"/>
                </a:lnTo>
                <a:lnTo>
                  <a:pt x="4391" y="11517"/>
                </a:lnTo>
                <a:lnTo>
                  <a:pt x="4387" y="11523"/>
                </a:lnTo>
                <a:lnTo>
                  <a:pt x="4386" y="11529"/>
                </a:lnTo>
                <a:lnTo>
                  <a:pt x="4392" y="11532"/>
                </a:lnTo>
                <a:lnTo>
                  <a:pt x="4394" y="11531"/>
                </a:lnTo>
                <a:lnTo>
                  <a:pt x="4400" y="11528"/>
                </a:lnTo>
                <a:lnTo>
                  <a:pt x="4411" y="11527"/>
                </a:lnTo>
                <a:lnTo>
                  <a:pt x="4414" y="11525"/>
                </a:lnTo>
                <a:lnTo>
                  <a:pt x="4419" y="11529"/>
                </a:lnTo>
                <a:lnTo>
                  <a:pt x="4424" y="11528"/>
                </a:lnTo>
                <a:lnTo>
                  <a:pt x="4430" y="11525"/>
                </a:lnTo>
                <a:lnTo>
                  <a:pt x="4436" y="11525"/>
                </a:lnTo>
                <a:lnTo>
                  <a:pt x="4440" y="11529"/>
                </a:lnTo>
                <a:lnTo>
                  <a:pt x="4445" y="11534"/>
                </a:lnTo>
                <a:lnTo>
                  <a:pt x="4449" y="11537"/>
                </a:lnTo>
                <a:lnTo>
                  <a:pt x="4454" y="11538"/>
                </a:lnTo>
                <a:lnTo>
                  <a:pt x="4453" y="11536"/>
                </a:lnTo>
                <a:lnTo>
                  <a:pt x="4452" y="11533"/>
                </a:lnTo>
                <a:lnTo>
                  <a:pt x="4452" y="11528"/>
                </a:lnTo>
                <a:lnTo>
                  <a:pt x="4454" y="11528"/>
                </a:lnTo>
                <a:lnTo>
                  <a:pt x="4456" y="11531"/>
                </a:lnTo>
                <a:lnTo>
                  <a:pt x="4459" y="11534"/>
                </a:lnTo>
                <a:lnTo>
                  <a:pt x="4463" y="11537"/>
                </a:lnTo>
                <a:lnTo>
                  <a:pt x="4467" y="11538"/>
                </a:lnTo>
                <a:lnTo>
                  <a:pt x="4475" y="11547"/>
                </a:lnTo>
                <a:lnTo>
                  <a:pt x="4479" y="11549"/>
                </a:lnTo>
                <a:lnTo>
                  <a:pt x="4478" y="11542"/>
                </a:lnTo>
                <a:lnTo>
                  <a:pt x="4479" y="11540"/>
                </a:lnTo>
                <a:lnTo>
                  <a:pt x="4483" y="11542"/>
                </a:lnTo>
                <a:lnTo>
                  <a:pt x="4486" y="11542"/>
                </a:lnTo>
                <a:lnTo>
                  <a:pt x="4488" y="11541"/>
                </a:lnTo>
                <a:lnTo>
                  <a:pt x="4492" y="11540"/>
                </a:lnTo>
                <a:lnTo>
                  <a:pt x="4494" y="11541"/>
                </a:lnTo>
                <a:lnTo>
                  <a:pt x="4495" y="11544"/>
                </a:lnTo>
                <a:lnTo>
                  <a:pt x="4496" y="11547"/>
                </a:lnTo>
                <a:lnTo>
                  <a:pt x="4498" y="11553"/>
                </a:lnTo>
                <a:lnTo>
                  <a:pt x="4500" y="11554"/>
                </a:lnTo>
                <a:lnTo>
                  <a:pt x="4508" y="11552"/>
                </a:lnTo>
                <a:lnTo>
                  <a:pt x="4510" y="11550"/>
                </a:lnTo>
                <a:lnTo>
                  <a:pt x="4512" y="11550"/>
                </a:lnTo>
                <a:lnTo>
                  <a:pt x="4515" y="11553"/>
                </a:lnTo>
                <a:lnTo>
                  <a:pt x="4517" y="11557"/>
                </a:lnTo>
                <a:lnTo>
                  <a:pt x="4516" y="11559"/>
                </a:lnTo>
                <a:lnTo>
                  <a:pt x="4510" y="11563"/>
                </a:lnTo>
                <a:lnTo>
                  <a:pt x="4505" y="11568"/>
                </a:lnTo>
                <a:lnTo>
                  <a:pt x="4500" y="11575"/>
                </a:lnTo>
                <a:lnTo>
                  <a:pt x="4496" y="11583"/>
                </a:lnTo>
                <a:lnTo>
                  <a:pt x="4494" y="11592"/>
                </a:lnTo>
                <a:lnTo>
                  <a:pt x="4494" y="11598"/>
                </a:lnTo>
                <a:lnTo>
                  <a:pt x="4496" y="11599"/>
                </a:lnTo>
                <a:lnTo>
                  <a:pt x="4499" y="11598"/>
                </a:lnTo>
                <a:lnTo>
                  <a:pt x="4503" y="11597"/>
                </a:lnTo>
                <a:lnTo>
                  <a:pt x="4507" y="11598"/>
                </a:lnTo>
                <a:lnTo>
                  <a:pt x="4510" y="11600"/>
                </a:lnTo>
                <a:lnTo>
                  <a:pt x="4516" y="11606"/>
                </a:lnTo>
                <a:lnTo>
                  <a:pt x="4513" y="11607"/>
                </a:lnTo>
                <a:lnTo>
                  <a:pt x="4509" y="11608"/>
                </a:lnTo>
                <a:lnTo>
                  <a:pt x="4505" y="11607"/>
                </a:lnTo>
                <a:lnTo>
                  <a:pt x="4501" y="11606"/>
                </a:lnTo>
                <a:lnTo>
                  <a:pt x="4502" y="11610"/>
                </a:lnTo>
                <a:lnTo>
                  <a:pt x="4502" y="11614"/>
                </a:lnTo>
                <a:lnTo>
                  <a:pt x="4504" y="11619"/>
                </a:lnTo>
                <a:lnTo>
                  <a:pt x="4506" y="11622"/>
                </a:lnTo>
                <a:lnTo>
                  <a:pt x="4511" y="11623"/>
                </a:lnTo>
                <a:lnTo>
                  <a:pt x="4512" y="11625"/>
                </a:lnTo>
                <a:lnTo>
                  <a:pt x="4507" y="11631"/>
                </a:lnTo>
                <a:lnTo>
                  <a:pt x="4512" y="11637"/>
                </a:lnTo>
                <a:lnTo>
                  <a:pt x="4515" y="11643"/>
                </a:lnTo>
                <a:lnTo>
                  <a:pt x="4517" y="11650"/>
                </a:lnTo>
                <a:lnTo>
                  <a:pt x="4518" y="11658"/>
                </a:lnTo>
                <a:lnTo>
                  <a:pt x="4521" y="11656"/>
                </a:lnTo>
                <a:lnTo>
                  <a:pt x="4523" y="11654"/>
                </a:lnTo>
                <a:lnTo>
                  <a:pt x="4524" y="11652"/>
                </a:lnTo>
                <a:lnTo>
                  <a:pt x="4521" y="11665"/>
                </a:lnTo>
                <a:lnTo>
                  <a:pt x="4520" y="11673"/>
                </a:lnTo>
                <a:lnTo>
                  <a:pt x="4523" y="11677"/>
                </a:lnTo>
                <a:lnTo>
                  <a:pt x="4532" y="11677"/>
                </a:lnTo>
                <a:lnTo>
                  <a:pt x="4536" y="11678"/>
                </a:lnTo>
                <a:lnTo>
                  <a:pt x="4540" y="11681"/>
                </a:lnTo>
                <a:lnTo>
                  <a:pt x="4535" y="11680"/>
                </a:lnTo>
                <a:lnTo>
                  <a:pt x="4528" y="11681"/>
                </a:lnTo>
                <a:lnTo>
                  <a:pt x="4524" y="11685"/>
                </a:lnTo>
                <a:lnTo>
                  <a:pt x="4525" y="11694"/>
                </a:lnTo>
                <a:lnTo>
                  <a:pt x="4524" y="11695"/>
                </a:lnTo>
                <a:lnTo>
                  <a:pt x="4523" y="11698"/>
                </a:lnTo>
                <a:lnTo>
                  <a:pt x="4522" y="11700"/>
                </a:lnTo>
                <a:lnTo>
                  <a:pt x="4524" y="11704"/>
                </a:lnTo>
                <a:lnTo>
                  <a:pt x="4525" y="11706"/>
                </a:lnTo>
                <a:lnTo>
                  <a:pt x="4525" y="11721"/>
                </a:lnTo>
                <a:lnTo>
                  <a:pt x="4526" y="11725"/>
                </a:lnTo>
                <a:lnTo>
                  <a:pt x="4527" y="11729"/>
                </a:lnTo>
                <a:lnTo>
                  <a:pt x="4532" y="11742"/>
                </a:lnTo>
                <a:lnTo>
                  <a:pt x="4535" y="11750"/>
                </a:lnTo>
                <a:lnTo>
                  <a:pt x="4536" y="11760"/>
                </a:lnTo>
                <a:lnTo>
                  <a:pt x="4539" y="11765"/>
                </a:lnTo>
                <a:lnTo>
                  <a:pt x="4545" y="11766"/>
                </a:lnTo>
                <a:lnTo>
                  <a:pt x="4557" y="11765"/>
                </a:lnTo>
                <a:lnTo>
                  <a:pt x="4563" y="11767"/>
                </a:lnTo>
                <a:lnTo>
                  <a:pt x="4568" y="11770"/>
                </a:lnTo>
                <a:lnTo>
                  <a:pt x="4572" y="11770"/>
                </a:lnTo>
                <a:lnTo>
                  <a:pt x="4577" y="11765"/>
                </a:lnTo>
                <a:lnTo>
                  <a:pt x="4577" y="11769"/>
                </a:lnTo>
                <a:lnTo>
                  <a:pt x="4574" y="11772"/>
                </a:lnTo>
                <a:lnTo>
                  <a:pt x="4569" y="11778"/>
                </a:lnTo>
                <a:lnTo>
                  <a:pt x="4566" y="11777"/>
                </a:lnTo>
                <a:lnTo>
                  <a:pt x="4563" y="11780"/>
                </a:lnTo>
                <a:lnTo>
                  <a:pt x="4560" y="11790"/>
                </a:lnTo>
                <a:lnTo>
                  <a:pt x="4562" y="11792"/>
                </a:lnTo>
                <a:lnTo>
                  <a:pt x="4571" y="11794"/>
                </a:lnTo>
                <a:lnTo>
                  <a:pt x="4570" y="11801"/>
                </a:lnTo>
                <a:lnTo>
                  <a:pt x="4569" y="11806"/>
                </a:lnTo>
                <a:lnTo>
                  <a:pt x="4570" y="11809"/>
                </a:lnTo>
                <a:lnTo>
                  <a:pt x="4572" y="11810"/>
                </a:lnTo>
                <a:lnTo>
                  <a:pt x="4574" y="11808"/>
                </a:lnTo>
                <a:lnTo>
                  <a:pt x="4577" y="11806"/>
                </a:lnTo>
                <a:lnTo>
                  <a:pt x="4579" y="11805"/>
                </a:lnTo>
                <a:lnTo>
                  <a:pt x="4577" y="11808"/>
                </a:lnTo>
                <a:lnTo>
                  <a:pt x="4575" y="11815"/>
                </a:lnTo>
                <a:lnTo>
                  <a:pt x="4573" y="11817"/>
                </a:lnTo>
                <a:lnTo>
                  <a:pt x="4571" y="11819"/>
                </a:lnTo>
                <a:lnTo>
                  <a:pt x="4569" y="11819"/>
                </a:lnTo>
                <a:lnTo>
                  <a:pt x="4568" y="11819"/>
                </a:lnTo>
                <a:lnTo>
                  <a:pt x="4566" y="11819"/>
                </a:lnTo>
                <a:lnTo>
                  <a:pt x="4568" y="11822"/>
                </a:lnTo>
                <a:lnTo>
                  <a:pt x="4580" y="11825"/>
                </a:lnTo>
                <a:lnTo>
                  <a:pt x="4578" y="11823"/>
                </a:lnTo>
                <a:lnTo>
                  <a:pt x="4577" y="11819"/>
                </a:lnTo>
                <a:lnTo>
                  <a:pt x="4577" y="11817"/>
                </a:lnTo>
                <a:lnTo>
                  <a:pt x="4580" y="11817"/>
                </a:lnTo>
                <a:lnTo>
                  <a:pt x="4583" y="11820"/>
                </a:lnTo>
                <a:lnTo>
                  <a:pt x="4585" y="11824"/>
                </a:lnTo>
                <a:lnTo>
                  <a:pt x="4586" y="11825"/>
                </a:lnTo>
                <a:lnTo>
                  <a:pt x="4589" y="11822"/>
                </a:lnTo>
                <a:lnTo>
                  <a:pt x="4590" y="11827"/>
                </a:lnTo>
                <a:lnTo>
                  <a:pt x="4592" y="11831"/>
                </a:lnTo>
                <a:lnTo>
                  <a:pt x="4595" y="11832"/>
                </a:lnTo>
                <a:lnTo>
                  <a:pt x="4598" y="11830"/>
                </a:lnTo>
                <a:lnTo>
                  <a:pt x="4600" y="11825"/>
                </a:lnTo>
                <a:lnTo>
                  <a:pt x="4600" y="11812"/>
                </a:lnTo>
                <a:lnTo>
                  <a:pt x="4603" y="11807"/>
                </a:lnTo>
                <a:lnTo>
                  <a:pt x="4603" y="11808"/>
                </a:lnTo>
                <a:lnTo>
                  <a:pt x="4603" y="11809"/>
                </a:lnTo>
                <a:lnTo>
                  <a:pt x="4603" y="11809"/>
                </a:lnTo>
                <a:lnTo>
                  <a:pt x="4604" y="11809"/>
                </a:lnTo>
                <a:lnTo>
                  <a:pt x="4604" y="11811"/>
                </a:lnTo>
                <a:lnTo>
                  <a:pt x="4603" y="11815"/>
                </a:lnTo>
                <a:lnTo>
                  <a:pt x="4601" y="11832"/>
                </a:lnTo>
                <a:lnTo>
                  <a:pt x="4600" y="11835"/>
                </a:lnTo>
                <a:lnTo>
                  <a:pt x="4599" y="11837"/>
                </a:lnTo>
                <a:lnTo>
                  <a:pt x="4599" y="11840"/>
                </a:lnTo>
                <a:lnTo>
                  <a:pt x="4598" y="11843"/>
                </a:lnTo>
                <a:lnTo>
                  <a:pt x="4599" y="11846"/>
                </a:lnTo>
                <a:lnTo>
                  <a:pt x="4600" y="11847"/>
                </a:lnTo>
                <a:lnTo>
                  <a:pt x="4602" y="11847"/>
                </a:lnTo>
                <a:lnTo>
                  <a:pt x="4604" y="11847"/>
                </a:lnTo>
                <a:lnTo>
                  <a:pt x="4612" y="11849"/>
                </a:lnTo>
                <a:lnTo>
                  <a:pt x="4617" y="11850"/>
                </a:lnTo>
                <a:lnTo>
                  <a:pt x="4621" y="11849"/>
                </a:lnTo>
                <a:lnTo>
                  <a:pt x="4623" y="11845"/>
                </a:lnTo>
                <a:lnTo>
                  <a:pt x="4622" y="11840"/>
                </a:lnTo>
                <a:lnTo>
                  <a:pt x="4620" y="11837"/>
                </a:lnTo>
                <a:lnTo>
                  <a:pt x="4618" y="11834"/>
                </a:lnTo>
                <a:lnTo>
                  <a:pt x="4630" y="11841"/>
                </a:lnTo>
                <a:lnTo>
                  <a:pt x="4636" y="11843"/>
                </a:lnTo>
                <a:lnTo>
                  <a:pt x="4642" y="11844"/>
                </a:lnTo>
                <a:lnTo>
                  <a:pt x="4644" y="11840"/>
                </a:lnTo>
                <a:lnTo>
                  <a:pt x="4646" y="11820"/>
                </a:lnTo>
                <a:lnTo>
                  <a:pt x="4647" y="11813"/>
                </a:lnTo>
                <a:lnTo>
                  <a:pt x="4649" y="11816"/>
                </a:lnTo>
                <a:lnTo>
                  <a:pt x="4649" y="11827"/>
                </a:lnTo>
                <a:lnTo>
                  <a:pt x="4650" y="11832"/>
                </a:lnTo>
                <a:lnTo>
                  <a:pt x="4654" y="11827"/>
                </a:lnTo>
                <a:lnTo>
                  <a:pt x="4655" y="11826"/>
                </a:lnTo>
                <a:lnTo>
                  <a:pt x="4657" y="11827"/>
                </a:lnTo>
                <a:lnTo>
                  <a:pt x="4658" y="11829"/>
                </a:lnTo>
                <a:lnTo>
                  <a:pt x="4658" y="11833"/>
                </a:lnTo>
                <a:lnTo>
                  <a:pt x="4659" y="11836"/>
                </a:lnTo>
                <a:lnTo>
                  <a:pt x="4661" y="11837"/>
                </a:lnTo>
                <a:lnTo>
                  <a:pt x="4663" y="11837"/>
                </a:lnTo>
                <a:lnTo>
                  <a:pt x="4665" y="11837"/>
                </a:lnTo>
                <a:lnTo>
                  <a:pt x="4665" y="11839"/>
                </a:lnTo>
                <a:lnTo>
                  <a:pt x="4666" y="11842"/>
                </a:lnTo>
                <a:lnTo>
                  <a:pt x="4668" y="11845"/>
                </a:lnTo>
                <a:lnTo>
                  <a:pt x="4671" y="11846"/>
                </a:lnTo>
                <a:lnTo>
                  <a:pt x="4673" y="11847"/>
                </a:lnTo>
                <a:lnTo>
                  <a:pt x="4673" y="11846"/>
                </a:lnTo>
                <a:lnTo>
                  <a:pt x="4675" y="11844"/>
                </a:lnTo>
                <a:lnTo>
                  <a:pt x="4678" y="11844"/>
                </a:lnTo>
                <a:lnTo>
                  <a:pt x="4679" y="11845"/>
                </a:lnTo>
                <a:lnTo>
                  <a:pt x="4679" y="11848"/>
                </a:lnTo>
                <a:lnTo>
                  <a:pt x="4680" y="11852"/>
                </a:lnTo>
                <a:lnTo>
                  <a:pt x="4681" y="11855"/>
                </a:lnTo>
                <a:lnTo>
                  <a:pt x="4682" y="11857"/>
                </a:lnTo>
                <a:lnTo>
                  <a:pt x="4684" y="11855"/>
                </a:lnTo>
                <a:lnTo>
                  <a:pt x="4687" y="11850"/>
                </a:lnTo>
                <a:lnTo>
                  <a:pt x="4691" y="11838"/>
                </a:lnTo>
                <a:lnTo>
                  <a:pt x="4688" y="11831"/>
                </a:lnTo>
                <a:lnTo>
                  <a:pt x="4682" y="11805"/>
                </a:lnTo>
                <a:lnTo>
                  <a:pt x="4684" y="11806"/>
                </a:lnTo>
                <a:lnTo>
                  <a:pt x="4689" y="11810"/>
                </a:lnTo>
                <a:lnTo>
                  <a:pt x="4693" y="11810"/>
                </a:lnTo>
                <a:lnTo>
                  <a:pt x="4692" y="11813"/>
                </a:lnTo>
                <a:lnTo>
                  <a:pt x="4691" y="11822"/>
                </a:lnTo>
                <a:lnTo>
                  <a:pt x="4692" y="11829"/>
                </a:lnTo>
                <a:lnTo>
                  <a:pt x="4695" y="11835"/>
                </a:lnTo>
                <a:lnTo>
                  <a:pt x="4698" y="11839"/>
                </a:lnTo>
                <a:lnTo>
                  <a:pt x="4701" y="11842"/>
                </a:lnTo>
                <a:lnTo>
                  <a:pt x="4701" y="11844"/>
                </a:lnTo>
                <a:lnTo>
                  <a:pt x="4698" y="11844"/>
                </a:lnTo>
                <a:lnTo>
                  <a:pt x="4697" y="11845"/>
                </a:lnTo>
                <a:lnTo>
                  <a:pt x="4695" y="11851"/>
                </a:lnTo>
                <a:lnTo>
                  <a:pt x="4695" y="11852"/>
                </a:lnTo>
                <a:lnTo>
                  <a:pt x="4695" y="11858"/>
                </a:lnTo>
                <a:lnTo>
                  <a:pt x="4694" y="11859"/>
                </a:lnTo>
                <a:lnTo>
                  <a:pt x="4691" y="11862"/>
                </a:lnTo>
                <a:lnTo>
                  <a:pt x="4691" y="11865"/>
                </a:lnTo>
                <a:lnTo>
                  <a:pt x="4692" y="11871"/>
                </a:lnTo>
                <a:lnTo>
                  <a:pt x="4697" y="11875"/>
                </a:lnTo>
                <a:lnTo>
                  <a:pt x="4700" y="11875"/>
                </a:lnTo>
                <a:lnTo>
                  <a:pt x="4701" y="11868"/>
                </a:lnTo>
                <a:lnTo>
                  <a:pt x="4707" y="11875"/>
                </a:lnTo>
                <a:lnTo>
                  <a:pt x="4711" y="11879"/>
                </a:lnTo>
                <a:lnTo>
                  <a:pt x="4713" y="11879"/>
                </a:lnTo>
                <a:lnTo>
                  <a:pt x="4713" y="11873"/>
                </a:lnTo>
                <a:lnTo>
                  <a:pt x="4710" y="11865"/>
                </a:lnTo>
                <a:lnTo>
                  <a:pt x="4710" y="11859"/>
                </a:lnTo>
                <a:lnTo>
                  <a:pt x="4711" y="11853"/>
                </a:lnTo>
                <a:lnTo>
                  <a:pt x="4715" y="11841"/>
                </a:lnTo>
                <a:lnTo>
                  <a:pt x="4716" y="11835"/>
                </a:lnTo>
                <a:lnTo>
                  <a:pt x="4715" y="11834"/>
                </a:lnTo>
                <a:lnTo>
                  <a:pt x="4714" y="11830"/>
                </a:lnTo>
                <a:lnTo>
                  <a:pt x="4713" y="11828"/>
                </a:lnTo>
                <a:lnTo>
                  <a:pt x="4713" y="11825"/>
                </a:lnTo>
                <a:lnTo>
                  <a:pt x="4713" y="11815"/>
                </a:lnTo>
                <a:lnTo>
                  <a:pt x="4719" y="11834"/>
                </a:lnTo>
                <a:lnTo>
                  <a:pt x="4719" y="11834"/>
                </a:lnTo>
                <a:lnTo>
                  <a:pt x="4718" y="11836"/>
                </a:lnTo>
                <a:lnTo>
                  <a:pt x="4718" y="11839"/>
                </a:lnTo>
                <a:lnTo>
                  <a:pt x="4717" y="11848"/>
                </a:lnTo>
                <a:lnTo>
                  <a:pt x="4715" y="11855"/>
                </a:lnTo>
                <a:lnTo>
                  <a:pt x="4715" y="11860"/>
                </a:lnTo>
                <a:lnTo>
                  <a:pt x="4715" y="11863"/>
                </a:lnTo>
                <a:lnTo>
                  <a:pt x="4718" y="11861"/>
                </a:lnTo>
                <a:lnTo>
                  <a:pt x="4722" y="11855"/>
                </a:lnTo>
                <a:lnTo>
                  <a:pt x="4722" y="11861"/>
                </a:lnTo>
                <a:lnTo>
                  <a:pt x="4721" y="11868"/>
                </a:lnTo>
                <a:lnTo>
                  <a:pt x="4722" y="11873"/>
                </a:lnTo>
                <a:lnTo>
                  <a:pt x="4724" y="11879"/>
                </a:lnTo>
                <a:lnTo>
                  <a:pt x="4728" y="11883"/>
                </a:lnTo>
                <a:lnTo>
                  <a:pt x="4731" y="11886"/>
                </a:lnTo>
                <a:lnTo>
                  <a:pt x="4735" y="11886"/>
                </a:lnTo>
                <a:lnTo>
                  <a:pt x="4740" y="11882"/>
                </a:lnTo>
                <a:lnTo>
                  <a:pt x="4739" y="11888"/>
                </a:lnTo>
                <a:lnTo>
                  <a:pt x="4736" y="11889"/>
                </a:lnTo>
                <a:lnTo>
                  <a:pt x="4732" y="11890"/>
                </a:lnTo>
                <a:lnTo>
                  <a:pt x="4729" y="11895"/>
                </a:lnTo>
                <a:lnTo>
                  <a:pt x="4727" y="11890"/>
                </a:lnTo>
                <a:lnTo>
                  <a:pt x="4724" y="11889"/>
                </a:lnTo>
                <a:lnTo>
                  <a:pt x="4722" y="11890"/>
                </a:lnTo>
                <a:lnTo>
                  <a:pt x="4719" y="11892"/>
                </a:lnTo>
                <a:lnTo>
                  <a:pt x="4718" y="11894"/>
                </a:lnTo>
                <a:lnTo>
                  <a:pt x="4718" y="11898"/>
                </a:lnTo>
                <a:lnTo>
                  <a:pt x="4717" y="11899"/>
                </a:lnTo>
                <a:lnTo>
                  <a:pt x="4713" y="11899"/>
                </a:lnTo>
                <a:lnTo>
                  <a:pt x="4712" y="11899"/>
                </a:lnTo>
                <a:lnTo>
                  <a:pt x="4710" y="11904"/>
                </a:lnTo>
                <a:lnTo>
                  <a:pt x="4713" y="11908"/>
                </a:lnTo>
                <a:lnTo>
                  <a:pt x="4718" y="11910"/>
                </a:lnTo>
                <a:lnTo>
                  <a:pt x="4729" y="11912"/>
                </a:lnTo>
                <a:lnTo>
                  <a:pt x="4743" y="11911"/>
                </a:lnTo>
                <a:lnTo>
                  <a:pt x="4746" y="11912"/>
                </a:lnTo>
                <a:lnTo>
                  <a:pt x="4748" y="11912"/>
                </a:lnTo>
                <a:lnTo>
                  <a:pt x="4750" y="11912"/>
                </a:lnTo>
                <a:lnTo>
                  <a:pt x="4753" y="11909"/>
                </a:lnTo>
                <a:lnTo>
                  <a:pt x="4755" y="11907"/>
                </a:lnTo>
                <a:lnTo>
                  <a:pt x="4755" y="11905"/>
                </a:lnTo>
                <a:lnTo>
                  <a:pt x="4755" y="11903"/>
                </a:lnTo>
                <a:lnTo>
                  <a:pt x="4753" y="11901"/>
                </a:lnTo>
                <a:lnTo>
                  <a:pt x="4768" y="11878"/>
                </a:lnTo>
                <a:lnTo>
                  <a:pt x="4772" y="11873"/>
                </a:lnTo>
                <a:lnTo>
                  <a:pt x="4777" y="11871"/>
                </a:lnTo>
                <a:lnTo>
                  <a:pt x="4782" y="11866"/>
                </a:lnTo>
                <a:lnTo>
                  <a:pt x="4790" y="11865"/>
                </a:lnTo>
                <a:lnTo>
                  <a:pt x="4793" y="11862"/>
                </a:lnTo>
                <a:lnTo>
                  <a:pt x="4796" y="11859"/>
                </a:lnTo>
                <a:lnTo>
                  <a:pt x="4799" y="11857"/>
                </a:lnTo>
                <a:lnTo>
                  <a:pt x="4807" y="11855"/>
                </a:lnTo>
                <a:lnTo>
                  <a:pt x="4809" y="11853"/>
                </a:lnTo>
                <a:lnTo>
                  <a:pt x="4811" y="11849"/>
                </a:lnTo>
                <a:lnTo>
                  <a:pt x="4814" y="11840"/>
                </a:lnTo>
                <a:lnTo>
                  <a:pt x="4817" y="11837"/>
                </a:lnTo>
                <a:lnTo>
                  <a:pt x="4821" y="11836"/>
                </a:lnTo>
                <a:lnTo>
                  <a:pt x="4829" y="11836"/>
                </a:lnTo>
                <a:lnTo>
                  <a:pt x="4835" y="11835"/>
                </a:lnTo>
                <a:lnTo>
                  <a:pt x="4840" y="11831"/>
                </a:lnTo>
                <a:lnTo>
                  <a:pt x="4846" y="11823"/>
                </a:lnTo>
                <a:lnTo>
                  <a:pt x="4849" y="11825"/>
                </a:lnTo>
                <a:lnTo>
                  <a:pt x="4854" y="11822"/>
                </a:lnTo>
                <a:lnTo>
                  <a:pt x="4857" y="11823"/>
                </a:lnTo>
                <a:lnTo>
                  <a:pt x="4846" y="11835"/>
                </a:lnTo>
                <a:lnTo>
                  <a:pt x="4843" y="11836"/>
                </a:lnTo>
                <a:lnTo>
                  <a:pt x="4841" y="11837"/>
                </a:lnTo>
                <a:lnTo>
                  <a:pt x="4837" y="11842"/>
                </a:lnTo>
                <a:lnTo>
                  <a:pt x="4834" y="11842"/>
                </a:lnTo>
                <a:lnTo>
                  <a:pt x="4827" y="11842"/>
                </a:lnTo>
                <a:lnTo>
                  <a:pt x="4825" y="11842"/>
                </a:lnTo>
                <a:lnTo>
                  <a:pt x="4821" y="11848"/>
                </a:lnTo>
                <a:lnTo>
                  <a:pt x="4817" y="11859"/>
                </a:lnTo>
                <a:lnTo>
                  <a:pt x="4810" y="11863"/>
                </a:lnTo>
                <a:lnTo>
                  <a:pt x="4806" y="11867"/>
                </a:lnTo>
                <a:lnTo>
                  <a:pt x="4799" y="11876"/>
                </a:lnTo>
                <a:lnTo>
                  <a:pt x="4796" y="11882"/>
                </a:lnTo>
                <a:lnTo>
                  <a:pt x="4795" y="11884"/>
                </a:lnTo>
                <a:lnTo>
                  <a:pt x="4793" y="11885"/>
                </a:lnTo>
                <a:lnTo>
                  <a:pt x="4789" y="11886"/>
                </a:lnTo>
                <a:lnTo>
                  <a:pt x="4785" y="11889"/>
                </a:lnTo>
                <a:lnTo>
                  <a:pt x="4781" y="11890"/>
                </a:lnTo>
                <a:lnTo>
                  <a:pt x="4780" y="11891"/>
                </a:lnTo>
                <a:lnTo>
                  <a:pt x="4781" y="11896"/>
                </a:lnTo>
                <a:lnTo>
                  <a:pt x="4782" y="11896"/>
                </a:lnTo>
                <a:lnTo>
                  <a:pt x="4785" y="11895"/>
                </a:lnTo>
                <a:lnTo>
                  <a:pt x="4786" y="11897"/>
                </a:lnTo>
                <a:lnTo>
                  <a:pt x="4786" y="11902"/>
                </a:lnTo>
                <a:lnTo>
                  <a:pt x="4781" y="11903"/>
                </a:lnTo>
                <a:lnTo>
                  <a:pt x="4772" y="11899"/>
                </a:lnTo>
                <a:lnTo>
                  <a:pt x="4768" y="11902"/>
                </a:lnTo>
                <a:lnTo>
                  <a:pt x="4767" y="11909"/>
                </a:lnTo>
                <a:lnTo>
                  <a:pt x="4768" y="11924"/>
                </a:lnTo>
                <a:lnTo>
                  <a:pt x="4767" y="11936"/>
                </a:lnTo>
                <a:lnTo>
                  <a:pt x="4768" y="11940"/>
                </a:lnTo>
                <a:lnTo>
                  <a:pt x="4773" y="11941"/>
                </a:lnTo>
                <a:lnTo>
                  <a:pt x="4776" y="11938"/>
                </a:lnTo>
                <a:lnTo>
                  <a:pt x="4776" y="11934"/>
                </a:lnTo>
                <a:lnTo>
                  <a:pt x="4775" y="11929"/>
                </a:lnTo>
                <a:lnTo>
                  <a:pt x="4774" y="11924"/>
                </a:lnTo>
                <a:lnTo>
                  <a:pt x="4775" y="11926"/>
                </a:lnTo>
                <a:lnTo>
                  <a:pt x="4778" y="11931"/>
                </a:lnTo>
                <a:lnTo>
                  <a:pt x="4779" y="11932"/>
                </a:lnTo>
                <a:lnTo>
                  <a:pt x="4781" y="11933"/>
                </a:lnTo>
                <a:lnTo>
                  <a:pt x="4782" y="11931"/>
                </a:lnTo>
                <a:lnTo>
                  <a:pt x="4784" y="11931"/>
                </a:lnTo>
                <a:lnTo>
                  <a:pt x="4785" y="11935"/>
                </a:lnTo>
                <a:lnTo>
                  <a:pt x="4780" y="11937"/>
                </a:lnTo>
                <a:lnTo>
                  <a:pt x="4776" y="11943"/>
                </a:lnTo>
                <a:lnTo>
                  <a:pt x="4773" y="11949"/>
                </a:lnTo>
                <a:lnTo>
                  <a:pt x="4771" y="11955"/>
                </a:lnTo>
                <a:lnTo>
                  <a:pt x="4773" y="11958"/>
                </a:lnTo>
                <a:lnTo>
                  <a:pt x="4775" y="11959"/>
                </a:lnTo>
                <a:lnTo>
                  <a:pt x="4777" y="11957"/>
                </a:lnTo>
                <a:lnTo>
                  <a:pt x="4780" y="11955"/>
                </a:lnTo>
                <a:lnTo>
                  <a:pt x="4779" y="11959"/>
                </a:lnTo>
                <a:lnTo>
                  <a:pt x="4779" y="11963"/>
                </a:lnTo>
                <a:lnTo>
                  <a:pt x="4779" y="11966"/>
                </a:lnTo>
                <a:lnTo>
                  <a:pt x="4782" y="11968"/>
                </a:lnTo>
                <a:lnTo>
                  <a:pt x="4785" y="11966"/>
                </a:lnTo>
                <a:lnTo>
                  <a:pt x="4787" y="11964"/>
                </a:lnTo>
                <a:lnTo>
                  <a:pt x="4788" y="11962"/>
                </a:lnTo>
                <a:lnTo>
                  <a:pt x="4790" y="11964"/>
                </a:lnTo>
                <a:lnTo>
                  <a:pt x="4793" y="11962"/>
                </a:lnTo>
                <a:lnTo>
                  <a:pt x="4794" y="11961"/>
                </a:lnTo>
                <a:lnTo>
                  <a:pt x="4795" y="11963"/>
                </a:lnTo>
                <a:lnTo>
                  <a:pt x="4796" y="11965"/>
                </a:lnTo>
                <a:lnTo>
                  <a:pt x="4794" y="11965"/>
                </a:lnTo>
                <a:lnTo>
                  <a:pt x="4792" y="11967"/>
                </a:lnTo>
                <a:lnTo>
                  <a:pt x="4791" y="11969"/>
                </a:lnTo>
                <a:lnTo>
                  <a:pt x="4790" y="11973"/>
                </a:lnTo>
                <a:lnTo>
                  <a:pt x="4791" y="11976"/>
                </a:lnTo>
                <a:lnTo>
                  <a:pt x="4792" y="11978"/>
                </a:lnTo>
                <a:lnTo>
                  <a:pt x="4794" y="11980"/>
                </a:lnTo>
                <a:lnTo>
                  <a:pt x="4796" y="11982"/>
                </a:lnTo>
                <a:lnTo>
                  <a:pt x="4797" y="11982"/>
                </a:lnTo>
                <a:lnTo>
                  <a:pt x="4798" y="11981"/>
                </a:lnTo>
                <a:lnTo>
                  <a:pt x="4800" y="11980"/>
                </a:lnTo>
                <a:lnTo>
                  <a:pt x="4801" y="11980"/>
                </a:lnTo>
                <a:lnTo>
                  <a:pt x="4801" y="11981"/>
                </a:lnTo>
                <a:lnTo>
                  <a:pt x="4802" y="11983"/>
                </a:lnTo>
                <a:lnTo>
                  <a:pt x="4803" y="11985"/>
                </a:lnTo>
                <a:lnTo>
                  <a:pt x="4805" y="11986"/>
                </a:lnTo>
                <a:lnTo>
                  <a:pt x="4808" y="11987"/>
                </a:lnTo>
                <a:lnTo>
                  <a:pt x="4810" y="11990"/>
                </a:lnTo>
                <a:lnTo>
                  <a:pt x="4811" y="11992"/>
                </a:lnTo>
                <a:lnTo>
                  <a:pt x="4809" y="11993"/>
                </a:lnTo>
                <a:lnTo>
                  <a:pt x="4803" y="11994"/>
                </a:lnTo>
                <a:lnTo>
                  <a:pt x="4801" y="11995"/>
                </a:lnTo>
                <a:lnTo>
                  <a:pt x="4796" y="12006"/>
                </a:lnTo>
                <a:lnTo>
                  <a:pt x="4799" y="12012"/>
                </a:lnTo>
                <a:lnTo>
                  <a:pt x="4804" y="12013"/>
                </a:lnTo>
                <a:lnTo>
                  <a:pt x="4811" y="12012"/>
                </a:lnTo>
                <a:lnTo>
                  <a:pt x="4814" y="12009"/>
                </a:lnTo>
                <a:lnTo>
                  <a:pt x="4814" y="12013"/>
                </a:lnTo>
                <a:lnTo>
                  <a:pt x="4814" y="12016"/>
                </a:lnTo>
                <a:lnTo>
                  <a:pt x="4811" y="12022"/>
                </a:lnTo>
                <a:lnTo>
                  <a:pt x="4809" y="12019"/>
                </a:lnTo>
                <a:lnTo>
                  <a:pt x="4809" y="12022"/>
                </a:lnTo>
                <a:lnTo>
                  <a:pt x="4811" y="12028"/>
                </a:lnTo>
                <a:lnTo>
                  <a:pt x="4814" y="12032"/>
                </a:lnTo>
                <a:lnTo>
                  <a:pt x="4820" y="12035"/>
                </a:lnTo>
                <a:lnTo>
                  <a:pt x="4820" y="12039"/>
                </a:lnTo>
                <a:lnTo>
                  <a:pt x="4820" y="12041"/>
                </a:lnTo>
                <a:lnTo>
                  <a:pt x="4821" y="12043"/>
                </a:lnTo>
                <a:lnTo>
                  <a:pt x="4822" y="12044"/>
                </a:lnTo>
                <a:lnTo>
                  <a:pt x="4829" y="12051"/>
                </a:lnTo>
                <a:lnTo>
                  <a:pt x="4867" y="12084"/>
                </a:lnTo>
                <a:lnTo>
                  <a:pt x="4905" y="12105"/>
                </a:lnTo>
                <a:lnTo>
                  <a:pt x="4926" y="12124"/>
                </a:lnTo>
                <a:lnTo>
                  <a:pt x="4940" y="12135"/>
                </a:lnTo>
                <a:lnTo>
                  <a:pt x="4948" y="12138"/>
                </a:lnTo>
                <a:lnTo>
                  <a:pt x="4970" y="12141"/>
                </a:lnTo>
                <a:lnTo>
                  <a:pt x="4977" y="12145"/>
                </a:lnTo>
                <a:lnTo>
                  <a:pt x="4985" y="12147"/>
                </a:lnTo>
                <a:lnTo>
                  <a:pt x="4989" y="12150"/>
                </a:lnTo>
                <a:lnTo>
                  <a:pt x="4999" y="12153"/>
                </a:lnTo>
                <a:lnTo>
                  <a:pt x="5000" y="12154"/>
                </a:lnTo>
                <a:lnTo>
                  <a:pt x="5001" y="12154"/>
                </a:lnTo>
                <a:lnTo>
                  <a:pt x="5003" y="12156"/>
                </a:lnTo>
                <a:lnTo>
                  <a:pt x="5005" y="12157"/>
                </a:lnTo>
                <a:lnTo>
                  <a:pt x="5007" y="12157"/>
                </a:lnTo>
                <a:lnTo>
                  <a:pt x="5015" y="12157"/>
                </a:lnTo>
                <a:lnTo>
                  <a:pt x="5017" y="12158"/>
                </a:lnTo>
                <a:lnTo>
                  <a:pt x="5021" y="12162"/>
                </a:lnTo>
                <a:lnTo>
                  <a:pt x="5024" y="12163"/>
                </a:lnTo>
                <a:lnTo>
                  <a:pt x="5038" y="12163"/>
                </a:lnTo>
                <a:lnTo>
                  <a:pt x="5047" y="12166"/>
                </a:lnTo>
                <a:lnTo>
                  <a:pt x="5052" y="12167"/>
                </a:lnTo>
                <a:lnTo>
                  <a:pt x="5055" y="12165"/>
                </a:lnTo>
                <a:lnTo>
                  <a:pt x="5062" y="12149"/>
                </a:lnTo>
                <a:lnTo>
                  <a:pt x="5066" y="12143"/>
                </a:lnTo>
                <a:lnTo>
                  <a:pt x="5072" y="12137"/>
                </a:lnTo>
                <a:lnTo>
                  <a:pt x="5077" y="12133"/>
                </a:lnTo>
                <a:lnTo>
                  <a:pt x="5082" y="12132"/>
                </a:lnTo>
                <a:lnTo>
                  <a:pt x="5089" y="12131"/>
                </a:lnTo>
                <a:lnTo>
                  <a:pt x="5101" y="12125"/>
                </a:lnTo>
                <a:lnTo>
                  <a:pt x="5113" y="12123"/>
                </a:lnTo>
                <a:lnTo>
                  <a:pt x="5127" y="12115"/>
                </a:lnTo>
                <a:lnTo>
                  <a:pt x="5140" y="12113"/>
                </a:lnTo>
                <a:lnTo>
                  <a:pt x="5143" y="12112"/>
                </a:lnTo>
                <a:lnTo>
                  <a:pt x="5142" y="12109"/>
                </a:lnTo>
                <a:lnTo>
                  <a:pt x="5140" y="12105"/>
                </a:lnTo>
                <a:lnTo>
                  <a:pt x="5137" y="12103"/>
                </a:lnTo>
                <a:lnTo>
                  <a:pt x="5141" y="12095"/>
                </a:lnTo>
                <a:lnTo>
                  <a:pt x="5141" y="12098"/>
                </a:lnTo>
                <a:lnTo>
                  <a:pt x="5142" y="12100"/>
                </a:lnTo>
                <a:lnTo>
                  <a:pt x="5144" y="12101"/>
                </a:lnTo>
                <a:lnTo>
                  <a:pt x="5146" y="12101"/>
                </a:lnTo>
                <a:lnTo>
                  <a:pt x="5146" y="12101"/>
                </a:lnTo>
                <a:lnTo>
                  <a:pt x="5146" y="12102"/>
                </a:lnTo>
                <a:lnTo>
                  <a:pt x="5147" y="12104"/>
                </a:lnTo>
                <a:lnTo>
                  <a:pt x="5149" y="12106"/>
                </a:lnTo>
                <a:lnTo>
                  <a:pt x="5150" y="12106"/>
                </a:lnTo>
                <a:lnTo>
                  <a:pt x="5151" y="12105"/>
                </a:lnTo>
                <a:lnTo>
                  <a:pt x="5153" y="12105"/>
                </a:lnTo>
                <a:lnTo>
                  <a:pt x="5158" y="12105"/>
                </a:lnTo>
                <a:lnTo>
                  <a:pt x="5162" y="12103"/>
                </a:lnTo>
                <a:lnTo>
                  <a:pt x="5164" y="12098"/>
                </a:lnTo>
                <a:lnTo>
                  <a:pt x="5164" y="12091"/>
                </a:lnTo>
                <a:lnTo>
                  <a:pt x="5168" y="12094"/>
                </a:lnTo>
                <a:lnTo>
                  <a:pt x="5170" y="12099"/>
                </a:lnTo>
                <a:lnTo>
                  <a:pt x="5172" y="12103"/>
                </a:lnTo>
                <a:lnTo>
                  <a:pt x="5177" y="12105"/>
                </a:lnTo>
                <a:lnTo>
                  <a:pt x="5177" y="12105"/>
                </a:lnTo>
                <a:lnTo>
                  <a:pt x="5179" y="12107"/>
                </a:lnTo>
                <a:lnTo>
                  <a:pt x="5180" y="12109"/>
                </a:lnTo>
                <a:lnTo>
                  <a:pt x="5181" y="12109"/>
                </a:lnTo>
                <a:lnTo>
                  <a:pt x="5182" y="12108"/>
                </a:lnTo>
                <a:lnTo>
                  <a:pt x="5183" y="12107"/>
                </a:lnTo>
                <a:lnTo>
                  <a:pt x="5185" y="12107"/>
                </a:lnTo>
                <a:lnTo>
                  <a:pt x="5185" y="12108"/>
                </a:lnTo>
                <a:lnTo>
                  <a:pt x="5186" y="12109"/>
                </a:lnTo>
                <a:lnTo>
                  <a:pt x="5188" y="12110"/>
                </a:lnTo>
                <a:lnTo>
                  <a:pt x="5189" y="12111"/>
                </a:lnTo>
                <a:lnTo>
                  <a:pt x="5190" y="12111"/>
                </a:lnTo>
                <a:lnTo>
                  <a:pt x="5191" y="12110"/>
                </a:lnTo>
                <a:lnTo>
                  <a:pt x="5193" y="12109"/>
                </a:lnTo>
                <a:lnTo>
                  <a:pt x="5197" y="12109"/>
                </a:lnTo>
                <a:lnTo>
                  <a:pt x="5199" y="12109"/>
                </a:lnTo>
                <a:lnTo>
                  <a:pt x="5200" y="12107"/>
                </a:lnTo>
                <a:lnTo>
                  <a:pt x="5201" y="12104"/>
                </a:lnTo>
                <a:lnTo>
                  <a:pt x="5201" y="12100"/>
                </a:lnTo>
                <a:lnTo>
                  <a:pt x="5201" y="12096"/>
                </a:lnTo>
                <a:lnTo>
                  <a:pt x="5201" y="12094"/>
                </a:lnTo>
                <a:lnTo>
                  <a:pt x="5201" y="12091"/>
                </a:lnTo>
                <a:lnTo>
                  <a:pt x="5203" y="12084"/>
                </a:lnTo>
                <a:lnTo>
                  <a:pt x="5201" y="12081"/>
                </a:lnTo>
                <a:lnTo>
                  <a:pt x="5201" y="12077"/>
                </a:lnTo>
                <a:lnTo>
                  <a:pt x="5200" y="12073"/>
                </a:lnTo>
                <a:lnTo>
                  <a:pt x="5200" y="12070"/>
                </a:lnTo>
                <a:lnTo>
                  <a:pt x="5203" y="12065"/>
                </a:lnTo>
                <a:lnTo>
                  <a:pt x="5212" y="12058"/>
                </a:lnTo>
                <a:lnTo>
                  <a:pt x="5214" y="12056"/>
                </a:lnTo>
                <a:lnTo>
                  <a:pt x="5215" y="12051"/>
                </a:lnTo>
                <a:lnTo>
                  <a:pt x="5219" y="12053"/>
                </a:lnTo>
                <a:lnTo>
                  <a:pt x="5223" y="12059"/>
                </a:lnTo>
                <a:lnTo>
                  <a:pt x="5226" y="12063"/>
                </a:lnTo>
                <a:lnTo>
                  <a:pt x="5228" y="12069"/>
                </a:lnTo>
                <a:lnTo>
                  <a:pt x="5228" y="12076"/>
                </a:lnTo>
                <a:lnTo>
                  <a:pt x="5228" y="12083"/>
                </a:lnTo>
                <a:lnTo>
                  <a:pt x="5226" y="12089"/>
                </a:lnTo>
                <a:lnTo>
                  <a:pt x="5225" y="12092"/>
                </a:lnTo>
                <a:lnTo>
                  <a:pt x="5223" y="12097"/>
                </a:lnTo>
                <a:lnTo>
                  <a:pt x="5222" y="12100"/>
                </a:lnTo>
                <a:lnTo>
                  <a:pt x="5220" y="12102"/>
                </a:lnTo>
                <a:lnTo>
                  <a:pt x="5217" y="12101"/>
                </a:lnTo>
                <a:lnTo>
                  <a:pt x="5214" y="12101"/>
                </a:lnTo>
                <a:lnTo>
                  <a:pt x="5212" y="12101"/>
                </a:lnTo>
                <a:lnTo>
                  <a:pt x="5209" y="12104"/>
                </a:lnTo>
                <a:lnTo>
                  <a:pt x="5202" y="12115"/>
                </a:lnTo>
                <a:lnTo>
                  <a:pt x="5198" y="12117"/>
                </a:lnTo>
                <a:lnTo>
                  <a:pt x="5195" y="12120"/>
                </a:lnTo>
                <a:lnTo>
                  <a:pt x="5188" y="12138"/>
                </a:lnTo>
                <a:lnTo>
                  <a:pt x="5185" y="12143"/>
                </a:lnTo>
                <a:lnTo>
                  <a:pt x="5184" y="12144"/>
                </a:lnTo>
                <a:lnTo>
                  <a:pt x="5184" y="12148"/>
                </a:lnTo>
                <a:lnTo>
                  <a:pt x="5184" y="12155"/>
                </a:lnTo>
                <a:lnTo>
                  <a:pt x="5183" y="12158"/>
                </a:lnTo>
                <a:lnTo>
                  <a:pt x="5172" y="12180"/>
                </a:lnTo>
                <a:lnTo>
                  <a:pt x="5165" y="12197"/>
                </a:lnTo>
                <a:lnTo>
                  <a:pt x="5159" y="12207"/>
                </a:lnTo>
                <a:lnTo>
                  <a:pt x="5155" y="12218"/>
                </a:lnTo>
                <a:lnTo>
                  <a:pt x="5153" y="12223"/>
                </a:lnTo>
                <a:lnTo>
                  <a:pt x="5145" y="12228"/>
                </a:lnTo>
                <a:lnTo>
                  <a:pt x="5126" y="12224"/>
                </a:lnTo>
                <a:lnTo>
                  <a:pt x="5118" y="12225"/>
                </a:lnTo>
                <a:lnTo>
                  <a:pt x="5114" y="12229"/>
                </a:lnTo>
                <a:lnTo>
                  <a:pt x="5113" y="12229"/>
                </a:lnTo>
                <a:lnTo>
                  <a:pt x="5108" y="12230"/>
                </a:lnTo>
                <a:lnTo>
                  <a:pt x="5108" y="12229"/>
                </a:lnTo>
                <a:lnTo>
                  <a:pt x="5105" y="12231"/>
                </a:lnTo>
                <a:lnTo>
                  <a:pt x="5093" y="12246"/>
                </a:lnTo>
                <a:lnTo>
                  <a:pt x="5089" y="12250"/>
                </a:lnTo>
                <a:lnTo>
                  <a:pt x="5084" y="12252"/>
                </a:lnTo>
                <a:lnTo>
                  <a:pt x="5081" y="12252"/>
                </a:lnTo>
                <a:lnTo>
                  <a:pt x="5079" y="12252"/>
                </a:lnTo>
                <a:lnTo>
                  <a:pt x="5077" y="12253"/>
                </a:lnTo>
                <a:lnTo>
                  <a:pt x="5075" y="12256"/>
                </a:lnTo>
                <a:lnTo>
                  <a:pt x="5074" y="12260"/>
                </a:lnTo>
                <a:lnTo>
                  <a:pt x="5073" y="12263"/>
                </a:lnTo>
                <a:lnTo>
                  <a:pt x="5072" y="12266"/>
                </a:lnTo>
                <a:lnTo>
                  <a:pt x="5069" y="12267"/>
                </a:lnTo>
                <a:lnTo>
                  <a:pt x="5068" y="12265"/>
                </a:lnTo>
                <a:lnTo>
                  <a:pt x="5058" y="12250"/>
                </a:lnTo>
                <a:lnTo>
                  <a:pt x="5056" y="12248"/>
                </a:lnTo>
                <a:lnTo>
                  <a:pt x="5054" y="12252"/>
                </a:lnTo>
                <a:lnTo>
                  <a:pt x="5050" y="12266"/>
                </a:lnTo>
                <a:lnTo>
                  <a:pt x="5048" y="12271"/>
                </a:lnTo>
                <a:lnTo>
                  <a:pt x="5047" y="12271"/>
                </a:lnTo>
                <a:lnTo>
                  <a:pt x="5044" y="12269"/>
                </a:lnTo>
                <a:lnTo>
                  <a:pt x="5043" y="12269"/>
                </a:lnTo>
                <a:lnTo>
                  <a:pt x="5042" y="12269"/>
                </a:lnTo>
                <a:lnTo>
                  <a:pt x="5041" y="12270"/>
                </a:lnTo>
                <a:lnTo>
                  <a:pt x="5040" y="12272"/>
                </a:lnTo>
                <a:lnTo>
                  <a:pt x="5039" y="12273"/>
                </a:lnTo>
                <a:lnTo>
                  <a:pt x="5038" y="12275"/>
                </a:lnTo>
                <a:lnTo>
                  <a:pt x="5037" y="12278"/>
                </a:lnTo>
                <a:lnTo>
                  <a:pt x="5036" y="12279"/>
                </a:lnTo>
                <a:lnTo>
                  <a:pt x="5033" y="12277"/>
                </a:lnTo>
                <a:lnTo>
                  <a:pt x="5031" y="12281"/>
                </a:lnTo>
                <a:lnTo>
                  <a:pt x="5030" y="12283"/>
                </a:lnTo>
                <a:lnTo>
                  <a:pt x="5030" y="12285"/>
                </a:lnTo>
                <a:lnTo>
                  <a:pt x="5027" y="12283"/>
                </a:lnTo>
                <a:lnTo>
                  <a:pt x="5020" y="12281"/>
                </a:lnTo>
                <a:lnTo>
                  <a:pt x="5017" y="12279"/>
                </a:lnTo>
                <a:lnTo>
                  <a:pt x="5018" y="12275"/>
                </a:lnTo>
                <a:lnTo>
                  <a:pt x="5018" y="12268"/>
                </a:lnTo>
                <a:lnTo>
                  <a:pt x="5015" y="12256"/>
                </a:lnTo>
                <a:lnTo>
                  <a:pt x="5014" y="12256"/>
                </a:lnTo>
                <a:lnTo>
                  <a:pt x="5012" y="12258"/>
                </a:lnTo>
                <a:lnTo>
                  <a:pt x="5010" y="12257"/>
                </a:lnTo>
                <a:lnTo>
                  <a:pt x="5009" y="12257"/>
                </a:lnTo>
                <a:lnTo>
                  <a:pt x="5008" y="12262"/>
                </a:lnTo>
                <a:lnTo>
                  <a:pt x="5009" y="12267"/>
                </a:lnTo>
                <a:lnTo>
                  <a:pt x="5010" y="12271"/>
                </a:lnTo>
                <a:lnTo>
                  <a:pt x="5011" y="12275"/>
                </a:lnTo>
                <a:lnTo>
                  <a:pt x="5009" y="12279"/>
                </a:lnTo>
                <a:lnTo>
                  <a:pt x="5008" y="12280"/>
                </a:lnTo>
                <a:lnTo>
                  <a:pt x="5007" y="12280"/>
                </a:lnTo>
                <a:lnTo>
                  <a:pt x="5006" y="12280"/>
                </a:lnTo>
                <a:lnTo>
                  <a:pt x="5005" y="12282"/>
                </a:lnTo>
                <a:lnTo>
                  <a:pt x="5002" y="12288"/>
                </a:lnTo>
                <a:lnTo>
                  <a:pt x="5001" y="12289"/>
                </a:lnTo>
                <a:lnTo>
                  <a:pt x="4998" y="12291"/>
                </a:lnTo>
                <a:lnTo>
                  <a:pt x="4991" y="12293"/>
                </a:lnTo>
                <a:lnTo>
                  <a:pt x="4974" y="12293"/>
                </a:lnTo>
                <a:lnTo>
                  <a:pt x="4972" y="12295"/>
                </a:lnTo>
                <a:lnTo>
                  <a:pt x="4969" y="12300"/>
                </a:lnTo>
                <a:lnTo>
                  <a:pt x="4958" y="12307"/>
                </a:lnTo>
                <a:lnTo>
                  <a:pt x="4942" y="12310"/>
                </a:lnTo>
                <a:lnTo>
                  <a:pt x="4942" y="12308"/>
                </a:lnTo>
                <a:lnTo>
                  <a:pt x="4938" y="12304"/>
                </a:lnTo>
                <a:lnTo>
                  <a:pt x="4934" y="12300"/>
                </a:lnTo>
                <a:lnTo>
                  <a:pt x="4933" y="12294"/>
                </a:lnTo>
                <a:lnTo>
                  <a:pt x="4937" y="12287"/>
                </a:lnTo>
                <a:lnTo>
                  <a:pt x="4936" y="12282"/>
                </a:lnTo>
                <a:lnTo>
                  <a:pt x="4941" y="12272"/>
                </a:lnTo>
                <a:lnTo>
                  <a:pt x="4940" y="12268"/>
                </a:lnTo>
                <a:lnTo>
                  <a:pt x="4937" y="12264"/>
                </a:lnTo>
                <a:lnTo>
                  <a:pt x="4935" y="12264"/>
                </a:lnTo>
                <a:lnTo>
                  <a:pt x="4933" y="12266"/>
                </a:lnTo>
                <a:lnTo>
                  <a:pt x="4930" y="12270"/>
                </a:lnTo>
                <a:lnTo>
                  <a:pt x="4928" y="12271"/>
                </a:lnTo>
                <a:lnTo>
                  <a:pt x="4927" y="12270"/>
                </a:lnTo>
                <a:lnTo>
                  <a:pt x="4925" y="12269"/>
                </a:lnTo>
                <a:lnTo>
                  <a:pt x="4923" y="12269"/>
                </a:lnTo>
                <a:lnTo>
                  <a:pt x="4921" y="12270"/>
                </a:lnTo>
                <a:lnTo>
                  <a:pt x="4918" y="12272"/>
                </a:lnTo>
                <a:lnTo>
                  <a:pt x="4916" y="12273"/>
                </a:lnTo>
                <a:lnTo>
                  <a:pt x="4912" y="12272"/>
                </a:lnTo>
                <a:lnTo>
                  <a:pt x="4910" y="12270"/>
                </a:lnTo>
                <a:lnTo>
                  <a:pt x="4907" y="12262"/>
                </a:lnTo>
                <a:lnTo>
                  <a:pt x="4908" y="12259"/>
                </a:lnTo>
                <a:lnTo>
                  <a:pt x="4913" y="12257"/>
                </a:lnTo>
                <a:lnTo>
                  <a:pt x="4914" y="12254"/>
                </a:lnTo>
                <a:lnTo>
                  <a:pt x="4915" y="12250"/>
                </a:lnTo>
                <a:lnTo>
                  <a:pt x="4914" y="12248"/>
                </a:lnTo>
                <a:lnTo>
                  <a:pt x="4912" y="12247"/>
                </a:lnTo>
                <a:lnTo>
                  <a:pt x="4907" y="12253"/>
                </a:lnTo>
                <a:lnTo>
                  <a:pt x="4898" y="12259"/>
                </a:lnTo>
                <a:lnTo>
                  <a:pt x="4895" y="12262"/>
                </a:lnTo>
                <a:lnTo>
                  <a:pt x="4893" y="12266"/>
                </a:lnTo>
                <a:lnTo>
                  <a:pt x="4891" y="12271"/>
                </a:lnTo>
                <a:lnTo>
                  <a:pt x="4889" y="12276"/>
                </a:lnTo>
                <a:lnTo>
                  <a:pt x="4889" y="12282"/>
                </a:lnTo>
                <a:lnTo>
                  <a:pt x="4888" y="12287"/>
                </a:lnTo>
                <a:lnTo>
                  <a:pt x="4886" y="12292"/>
                </a:lnTo>
                <a:lnTo>
                  <a:pt x="4884" y="12297"/>
                </a:lnTo>
                <a:lnTo>
                  <a:pt x="4884" y="12304"/>
                </a:lnTo>
                <a:lnTo>
                  <a:pt x="4886" y="12309"/>
                </a:lnTo>
                <a:lnTo>
                  <a:pt x="4892" y="12322"/>
                </a:lnTo>
                <a:lnTo>
                  <a:pt x="4895" y="12331"/>
                </a:lnTo>
                <a:lnTo>
                  <a:pt x="4899" y="12337"/>
                </a:lnTo>
                <a:lnTo>
                  <a:pt x="4907" y="12345"/>
                </a:lnTo>
                <a:lnTo>
                  <a:pt x="4916" y="12363"/>
                </a:lnTo>
                <a:lnTo>
                  <a:pt x="4919" y="12369"/>
                </a:lnTo>
                <a:lnTo>
                  <a:pt x="4922" y="12374"/>
                </a:lnTo>
                <a:lnTo>
                  <a:pt x="4929" y="12380"/>
                </a:lnTo>
                <a:lnTo>
                  <a:pt x="4940" y="12399"/>
                </a:lnTo>
                <a:lnTo>
                  <a:pt x="4942" y="12402"/>
                </a:lnTo>
                <a:lnTo>
                  <a:pt x="4949" y="12409"/>
                </a:lnTo>
                <a:lnTo>
                  <a:pt x="4969" y="12434"/>
                </a:lnTo>
                <a:lnTo>
                  <a:pt x="4974" y="12437"/>
                </a:lnTo>
                <a:lnTo>
                  <a:pt x="4976" y="12436"/>
                </a:lnTo>
                <a:lnTo>
                  <a:pt x="4981" y="12429"/>
                </a:lnTo>
                <a:lnTo>
                  <a:pt x="4982" y="12434"/>
                </a:lnTo>
                <a:lnTo>
                  <a:pt x="4982" y="12443"/>
                </a:lnTo>
                <a:lnTo>
                  <a:pt x="4983" y="12448"/>
                </a:lnTo>
                <a:lnTo>
                  <a:pt x="4989" y="12458"/>
                </a:lnTo>
                <a:lnTo>
                  <a:pt x="4993" y="12463"/>
                </a:lnTo>
                <a:lnTo>
                  <a:pt x="5000" y="12467"/>
                </a:lnTo>
                <a:lnTo>
                  <a:pt x="5005" y="12477"/>
                </a:lnTo>
                <a:lnTo>
                  <a:pt x="5009" y="12481"/>
                </a:lnTo>
                <a:lnTo>
                  <a:pt x="5017" y="12493"/>
                </a:lnTo>
                <a:lnTo>
                  <a:pt x="5020" y="12498"/>
                </a:lnTo>
                <a:lnTo>
                  <a:pt x="5033" y="12508"/>
                </a:lnTo>
                <a:lnTo>
                  <a:pt x="5061" y="12546"/>
                </a:lnTo>
                <a:lnTo>
                  <a:pt x="5064" y="12549"/>
                </a:lnTo>
                <a:lnTo>
                  <a:pt x="5068" y="12552"/>
                </a:lnTo>
                <a:lnTo>
                  <a:pt x="5072" y="12553"/>
                </a:lnTo>
                <a:lnTo>
                  <a:pt x="5073" y="12563"/>
                </a:lnTo>
                <a:lnTo>
                  <a:pt x="5080" y="12576"/>
                </a:lnTo>
                <a:lnTo>
                  <a:pt x="5094" y="12598"/>
                </a:lnTo>
                <a:lnTo>
                  <a:pt x="5105" y="12611"/>
                </a:lnTo>
                <a:lnTo>
                  <a:pt x="5106" y="12614"/>
                </a:lnTo>
                <a:lnTo>
                  <a:pt x="5108" y="12617"/>
                </a:lnTo>
                <a:lnTo>
                  <a:pt x="5126" y="12648"/>
                </a:lnTo>
                <a:lnTo>
                  <a:pt x="5147" y="12669"/>
                </a:lnTo>
                <a:lnTo>
                  <a:pt x="5171" y="12698"/>
                </a:lnTo>
                <a:lnTo>
                  <a:pt x="5179" y="12705"/>
                </a:lnTo>
                <a:lnTo>
                  <a:pt x="5187" y="12714"/>
                </a:lnTo>
                <a:lnTo>
                  <a:pt x="5200" y="12721"/>
                </a:lnTo>
                <a:lnTo>
                  <a:pt x="5204" y="12725"/>
                </a:lnTo>
                <a:lnTo>
                  <a:pt x="5212" y="12735"/>
                </a:lnTo>
                <a:lnTo>
                  <a:pt x="5214" y="12737"/>
                </a:lnTo>
                <a:lnTo>
                  <a:pt x="5219" y="12739"/>
                </a:lnTo>
                <a:lnTo>
                  <a:pt x="5231" y="12750"/>
                </a:lnTo>
                <a:lnTo>
                  <a:pt x="5265" y="12768"/>
                </a:lnTo>
                <a:lnTo>
                  <a:pt x="5273" y="12775"/>
                </a:lnTo>
                <a:lnTo>
                  <a:pt x="5275" y="12776"/>
                </a:lnTo>
                <a:lnTo>
                  <a:pt x="5277" y="12776"/>
                </a:lnTo>
                <a:lnTo>
                  <a:pt x="5280" y="12775"/>
                </a:lnTo>
                <a:lnTo>
                  <a:pt x="5282" y="12774"/>
                </a:lnTo>
                <a:lnTo>
                  <a:pt x="5284" y="12775"/>
                </a:lnTo>
                <a:lnTo>
                  <a:pt x="5288" y="12779"/>
                </a:lnTo>
                <a:lnTo>
                  <a:pt x="5292" y="12781"/>
                </a:lnTo>
                <a:lnTo>
                  <a:pt x="5296" y="12781"/>
                </a:lnTo>
                <a:lnTo>
                  <a:pt x="5325" y="12779"/>
                </a:lnTo>
                <a:lnTo>
                  <a:pt x="5327" y="12779"/>
                </a:lnTo>
                <a:lnTo>
                  <a:pt x="5331" y="12775"/>
                </a:lnTo>
                <a:lnTo>
                  <a:pt x="5332" y="12771"/>
                </a:lnTo>
                <a:lnTo>
                  <a:pt x="5333" y="12770"/>
                </a:lnTo>
                <a:lnTo>
                  <a:pt x="5336" y="12769"/>
                </a:lnTo>
                <a:lnTo>
                  <a:pt x="5341" y="12770"/>
                </a:lnTo>
                <a:lnTo>
                  <a:pt x="5345" y="12770"/>
                </a:lnTo>
                <a:lnTo>
                  <a:pt x="5347" y="12768"/>
                </a:lnTo>
                <a:lnTo>
                  <a:pt x="5349" y="12765"/>
                </a:lnTo>
                <a:lnTo>
                  <a:pt x="5352" y="12763"/>
                </a:lnTo>
                <a:lnTo>
                  <a:pt x="5355" y="12764"/>
                </a:lnTo>
                <a:lnTo>
                  <a:pt x="5356" y="12762"/>
                </a:lnTo>
                <a:lnTo>
                  <a:pt x="5362" y="12762"/>
                </a:lnTo>
                <a:lnTo>
                  <a:pt x="5400" y="12737"/>
                </a:lnTo>
                <a:lnTo>
                  <a:pt x="5413" y="12734"/>
                </a:lnTo>
                <a:lnTo>
                  <a:pt x="5432" y="12727"/>
                </a:lnTo>
                <a:lnTo>
                  <a:pt x="5436" y="12722"/>
                </a:lnTo>
                <a:lnTo>
                  <a:pt x="5436" y="12717"/>
                </a:lnTo>
                <a:lnTo>
                  <a:pt x="5438" y="12714"/>
                </a:lnTo>
                <a:lnTo>
                  <a:pt x="5448" y="12703"/>
                </a:lnTo>
                <a:lnTo>
                  <a:pt x="5451" y="12700"/>
                </a:lnTo>
                <a:lnTo>
                  <a:pt x="5455" y="12699"/>
                </a:lnTo>
                <a:lnTo>
                  <a:pt x="5453" y="12701"/>
                </a:lnTo>
                <a:lnTo>
                  <a:pt x="5452" y="12703"/>
                </a:lnTo>
                <a:lnTo>
                  <a:pt x="5451" y="12707"/>
                </a:lnTo>
                <a:lnTo>
                  <a:pt x="5458" y="12705"/>
                </a:lnTo>
                <a:lnTo>
                  <a:pt x="5470" y="12693"/>
                </a:lnTo>
                <a:lnTo>
                  <a:pt x="5480" y="12689"/>
                </a:lnTo>
                <a:lnTo>
                  <a:pt x="5487" y="12683"/>
                </a:lnTo>
                <a:lnTo>
                  <a:pt x="5490" y="12683"/>
                </a:lnTo>
                <a:lnTo>
                  <a:pt x="5493" y="12684"/>
                </a:lnTo>
                <a:lnTo>
                  <a:pt x="5497" y="12683"/>
                </a:lnTo>
                <a:lnTo>
                  <a:pt x="5503" y="12678"/>
                </a:lnTo>
                <a:lnTo>
                  <a:pt x="5506" y="12674"/>
                </a:lnTo>
                <a:lnTo>
                  <a:pt x="5532" y="12654"/>
                </a:lnTo>
                <a:lnTo>
                  <a:pt x="5543" y="12653"/>
                </a:lnTo>
                <a:lnTo>
                  <a:pt x="5546" y="12652"/>
                </a:lnTo>
                <a:lnTo>
                  <a:pt x="5560" y="12642"/>
                </a:lnTo>
                <a:lnTo>
                  <a:pt x="5562" y="12640"/>
                </a:lnTo>
                <a:lnTo>
                  <a:pt x="5563" y="12638"/>
                </a:lnTo>
                <a:lnTo>
                  <a:pt x="5565" y="12637"/>
                </a:lnTo>
                <a:lnTo>
                  <a:pt x="5567" y="12636"/>
                </a:lnTo>
                <a:lnTo>
                  <a:pt x="5568" y="12635"/>
                </a:lnTo>
                <a:lnTo>
                  <a:pt x="5571" y="12631"/>
                </a:lnTo>
                <a:lnTo>
                  <a:pt x="5571" y="12626"/>
                </a:lnTo>
                <a:lnTo>
                  <a:pt x="5569" y="12620"/>
                </a:lnTo>
                <a:lnTo>
                  <a:pt x="5568" y="12617"/>
                </a:lnTo>
                <a:lnTo>
                  <a:pt x="5569" y="12615"/>
                </a:lnTo>
                <a:lnTo>
                  <a:pt x="5570" y="12613"/>
                </a:lnTo>
                <a:lnTo>
                  <a:pt x="5571" y="12610"/>
                </a:lnTo>
                <a:lnTo>
                  <a:pt x="5570" y="12606"/>
                </a:lnTo>
                <a:lnTo>
                  <a:pt x="5572" y="12606"/>
                </a:lnTo>
                <a:lnTo>
                  <a:pt x="5573" y="12604"/>
                </a:lnTo>
                <a:lnTo>
                  <a:pt x="5572" y="12601"/>
                </a:lnTo>
                <a:lnTo>
                  <a:pt x="5571" y="12598"/>
                </a:lnTo>
                <a:lnTo>
                  <a:pt x="5574" y="12596"/>
                </a:lnTo>
                <a:lnTo>
                  <a:pt x="5581" y="12585"/>
                </a:lnTo>
                <a:lnTo>
                  <a:pt x="5583" y="12581"/>
                </a:lnTo>
                <a:lnTo>
                  <a:pt x="5585" y="12575"/>
                </a:lnTo>
                <a:lnTo>
                  <a:pt x="5596" y="12559"/>
                </a:lnTo>
                <a:lnTo>
                  <a:pt x="5601" y="12548"/>
                </a:lnTo>
                <a:lnTo>
                  <a:pt x="5608" y="12514"/>
                </a:lnTo>
                <a:lnTo>
                  <a:pt x="5609" y="12512"/>
                </a:lnTo>
                <a:lnTo>
                  <a:pt x="5612" y="12509"/>
                </a:lnTo>
                <a:lnTo>
                  <a:pt x="5613" y="12508"/>
                </a:lnTo>
                <a:lnTo>
                  <a:pt x="5613" y="12505"/>
                </a:lnTo>
                <a:lnTo>
                  <a:pt x="5613" y="12503"/>
                </a:lnTo>
                <a:lnTo>
                  <a:pt x="5613" y="12500"/>
                </a:lnTo>
                <a:lnTo>
                  <a:pt x="5613" y="12496"/>
                </a:lnTo>
                <a:lnTo>
                  <a:pt x="5612" y="12495"/>
                </a:lnTo>
                <a:lnTo>
                  <a:pt x="5610" y="12493"/>
                </a:lnTo>
                <a:lnTo>
                  <a:pt x="5609" y="12491"/>
                </a:lnTo>
                <a:lnTo>
                  <a:pt x="5607" y="12485"/>
                </a:lnTo>
                <a:lnTo>
                  <a:pt x="5606" y="12485"/>
                </a:lnTo>
                <a:lnTo>
                  <a:pt x="5603" y="12485"/>
                </a:lnTo>
                <a:lnTo>
                  <a:pt x="5601" y="12485"/>
                </a:lnTo>
                <a:lnTo>
                  <a:pt x="5599" y="12484"/>
                </a:lnTo>
                <a:lnTo>
                  <a:pt x="5597" y="12483"/>
                </a:lnTo>
                <a:lnTo>
                  <a:pt x="5596" y="12481"/>
                </a:lnTo>
                <a:lnTo>
                  <a:pt x="5595" y="12479"/>
                </a:lnTo>
                <a:lnTo>
                  <a:pt x="5593" y="12468"/>
                </a:lnTo>
                <a:lnTo>
                  <a:pt x="5592" y="12468"/>
                </a:lnTo>
                <a:lnTo>
                  <a:pt x="5591" y="12465"/>
                </a:lnTo>
                <a:lnTo>
                  <a:pt x="5587" y="12463"/>
                </a:lnTo>
                <a:lnTo>
                  <a:pt x="5586" y="12459"/>
                </a:lnTo>
                <a:lnTo>
                  <a:pt x="5586" y="12455"/>
                </a:lnTo>
                <a:lnTo>
                  <a:pt x="5585" y="12454"/>
                </a:lnTo>
                <a:lnTo>
                  <a:pt x="5574" y="12460"/>
                </a:lnTo>
                <a:lnTo>
                  <a:pt x="5571" y="12460"/>
                </a:lnTo>
                <a:lnTo>
                  <a:pt x="5567" y="12457"/>
                </a:lnTo>
                <a:lnTo>
                  <a:pt x="5564" y="12456"/>
                </a:lnTo>
                <a:lnTo>
                  <a:pt x="5560" y="12457"/>
                </a:lnTo>
                <a:lnTo>
                  <a:pt x="5553" y="12460"/>
                </a:lnTo>
                <a:lnTo>
                  <a:pt x="5553" y="12459"/>
                </a:lnTo>
                <a:lnTo>
                  <a:pt x="5553" y="12454"/>
                </a:lnTo>
                <a:lnTo>
                  <a:pt x="5553" y="12452"/>
                </a:lnTo>
                <a:lnTo>
                  <a:pt x="5551" y="12454"/>
                </a:lnTo>
                <a:lnTo>
                  <a:pt x="5550" y="12455"/>
                </a:lnTo>
                <a:lnTo>
                  <a:pt x="5549" y="12456"/>
                </a:lnTo>
                <a:lnTo>
                  <a:pt x="5548" y="12453"/>
                </a:lnTo>
                <a:lnTo>
                  <a:pt x="5547" y="12449"/>
                </a:lnTo>
                <a:lnTo>
                  <a:pt x="5547" y="12441"/>
                </a:lnTo>
                <a:lnTo>
                  <a:pt x="5548" y="12436"/>
                </a:lnTo>
                <a:lnTo>
                  <a:pt x="5549" y="12435"/>
                </a:lnTo>
                <a:lnTo>
                  <a:pt x="5562" y="12442"/>
                </a:lnTo>
                <a:lnTo>
                  <a:pt x="5567" y="12444"/>
                </a:lnTo>
                <a:lnTo>
                  <a:pt x="5571" y="12442"/>
                </a:lnTo>
                <a:lnTo>
                  <a:pt x="5567" y="12433"/>
                </a:lnTo>
                <a:lnTo>
                  <a:pt x="5566" y="12432"/>
                </a:lnTo>
                <a:lnTo>
                  <a:pt x="5564" y="12431"/>
                </a:lnTo>
                <a:lnTo>
                  <a:pt x="5562" y="12431"/>
                </a:lnTo>
                <a:lnTo>
                  <a:pt x="5560" y="12430"/>
                </a:lnTo>
                <a:lnTo>
                  <a:pt x="5559" y="12428"/>
                </a:lnTo>
                <a:lnTo>
                  <a:pt x="5561" y="12423"/>
                </a:lnTo>
                <a:lnTo>
                  <a:pt x="5565" y="12424"/>
                </a:lnTo>
                <a:lnTo>
                  <a:pt x="5570" y="12428"/>
                </a:lnTo>
                <a:lnTo>
                  <a:pt x="5573" y="12432"/>
                </a:lnTo>
                <a:lnTo>
                  <a:pt x="5575" y="12436"/>
                </a:lnTo>
                <a:lnTo>
                  <a:pt x="5577" y="12439"/>
                </a:lnTo>
                <a:lnTo>
                  <a:pt x="5584" y="12441"/>
                </a:lnTo>
                <a:lnTo>
                  <a:pt x="5585" y="12440"/>
                </a:lnTo>
                <a:lnTo>
                  <a:pt x="5584" y="12437"/>
                </a:lnTo>
                <a:lnTo>
                  <a:pt x="5583" y="12433"/>
                </a:lnTo>
                <a:lnTo>
                  <a:pt x="5585" y="12429"/>
                </a:lnTo>
                <a:lnTo>
                  <a:pt x="5586" y="12426"/>
                </a:lnTo>
                <a:lnTo>
                  <a:pt x="5582" y="12423"/>
                </a:lnTo>
                <a:lnTo>
                  <a:pt x="5583" y="12421"/>
                </a:lnTo>
                <a:lnTo>
                  <a:pt x="5580" y="12420"/>
                </a:lnTo>
                <a:lnTo>
                  <a:pt x="5580" y="12417"/>
                </a:lnTo>
                <a:lnTo>
                  <a:pt x="5583" y="12415"/>
                </a:lnTo>
                <a:lnTo>
                  <a:pt x="5579" y="12415"/>
                </a:lnTo>
                <a:lnTo>
                  <a:pt x="5571" y="12417"/>
                </a:lnTo>
                <a:lnTo>
                  <a:pt x="5567" y="12417"/>
                </a:lnTo>
                <a:lnTo>
                  <a:pt x="5555" y="12411"/>
                </a:lnTo>
                <a:lnTo>
                  <a:pt x="5557" y="12408"/>
                </a:lnTo>
                <a:lnTo>
                  <a:pt x="5561" y="12407"/>
                </a:lnTo>
                <a:lnTo>
                  <a:pt x="5564" y="12406"/>
                </a:lnTo>
                <a:lnTo>
                  <a:pt x="5567" y="12408"/>
                </a:lnTo>
                <a:lnTo>
                  <a:pt x="5570" y="12410"/>
                </a:lnTo>
                <a:lnTo>
                  <a:pt x="5571" y="12409"/>
                </a:lnTo>
                <a:lnTo>
                  <a:pt x="5571" y="12407"/>
                </a:lnTo>
                <a:lnTo>
                  <a:pt x="5571" y="12405"/>
                </a:lnTo>
                <a:lnTo>
                  <a:pt x="5567" y="12400"/>
                </a:lnTo>
                <a:lnTo>
                  <a:pt x="5565" y="12399"/>
                </a:lnTo>
                <a:lnTo>
                  <a:pt x="5573" y="12402"/>
                </a:lnTo>
                <a:lnTo>
                  <a:pt x="5576" y="12401"/>
                </a:lnTo>
                <a:lnTo>
                  <a:pt x="5576" y="12397"/>
                </a:lnTo>
                <a:lnTo>
                  <a:pt x="5575" y="12394"/>
                </a:lnTo>
                <a:lnTo>
                  <a:pt x="5570" y="12390"/>
                </a:lnTo>
                <a:lnTo>
                  <a:pt x="5573" y="12389"/>
                </a:lnTo>
                <a:lnTo>
                  <a:pt x="5578" y="12391"/>
                </a:lnTo>
                <a:lnTo>
                  <a:pt x="5581" y="12394"/>
                </a:lnTo>
                <a:lnTo>
                  <a:pt x="5583" y="12398"/>
                </a:lnTo>
                <a:lnTo>
                  <a:pt x="5584" y="12401"/>
                </a:lnTo>
                <a:lnTo>
                  <a:pt x="5586" y="12400"/>
                </a:lnTo>
                <a:lnTo>
                  <a:pt x="5588" y="12398"/>
                </a:lnTo>
                <a:lnTo>
                  <a:pt x="5589" y="12397"/>
                </a:lnTo>
                <a:lnTo>
                  <a:pt x="5590" y="12394"/>
                </a:lnTo>
                <a:lnTo>
                  <a:pt x="5591" y="12392"/>
                </a:lnTo>
                <a:lnTo>
                  <a:pt x="5592" y="12390"/>
                </a:lnTo>
                <a:lnTo>
                  <a:pt x="5593" y="12394"/>
                </a:lnTo>
                <a:lnTo>
                  <a:pt x="5595" y="12394"/>
                </a:lnTo>
                <a:lnTo>
                  <a:pt x="5596" y="12390"/>
                </a:lnTo>
                <a:lnTo>
                  <a:pt x="5596" y="12389"/>
                </a:lnTo>
                <a:lnTo>
                  <a:pt x="5600" y="12390"/>
                </a:lnTo>
                <a:lnTo>
                  <a:pt x="5603" y="12390"/>
                </a:lnTo>
                <a:lnTo>
                  <a:pt x="5604" y="12389"/>
                </a:lnTo>
                <a:lnTo>
                  <a:pt x="5608" y="12384"/>
                </a:lnTo>
                <a:lnTo>
                  <a:pt x="5609" y="12383"/>
                </a:lnTo>
                <a:lnTo>
                  <a:pt x="5610" y="12379"/>
                </a:lnTo>
                <a:lnTo>
                  <a:pt x="5612" y="12376"/>
                </a:lnTo>
                <a:lnTo>
                  <a:pt x="5613" y="12377"/>
                </a:lnTo>
                <a:lnTo>
                  <a:pt x="5613" y="12374"/>
                </a:lnTo>
                <a:lnTo>
                  <a:pt x="5615" y="12369"/>
                </a:lnTo>
                <a:lnTo>
                  <a:pt x="5618" y="12337"/>
                </a:lnTo>
                <a:lnTo>
                  <a:pt x="5615" y="12324"/>
                </a:lnTo>
                <a:lnTo>
                  <a:pt x="5607" y="12324"/>
                </a:lnTo>
                <a:lnTo>
                  <a:pt x="5600" y="12320"/>
                </a:lnTo>
                <a:lnTo>
                  <a:pt x="5599" y="12319"/>
                </a:lnTo>
                <a:lnTo>
                  <a:pt x="5600" y="12315"/>
                </a:lnTo>
                <a:lnTo>
                  <a:pt x="5601" y="12312"/>
                </a:lnTo>
                <a:lnTo>
                  <a:pt x="5602" y="12309"/>
                </a:lnTo>
                <a:lnTo>
                  <a:pt x="5601" y="12306"/>
                </a:lnTo>
                <a:lnTo>
                  <a:pt x="5594" y="12314"/>
                </a:lnTo>
                <a:lnTo>
                  <a:pt x="5590" y="12317"/>
                </a:lnTo>
                <a:lnTo>
                  <a:pt x="5585" y="12314"/>
                </a:lnTo>
                <a:lnTo>
                  <a:pt x="5581" y="12309"/>
                </a:lnTo>
                <a:lnTo>
                  <a:pt x="5584" y="12308"/>
                </a:lnTo>
                <a:lnTo>
                  <a:pt x="5593" y="12310"/>
                </a:lnTo>
                <a:lnTo>
                  <a:pt x="5592" y="12305"/>
                </a:lnTo>
                <a:lnTo>
                  <a:pt x="5594" y="12302"/>
                </a:lnTo>
                <a:lnTo>
                  <a:pt x="5597" y="12301"/>
                </a:lnTo>
                <a:lnTo>
                  <a:pt x="5601" y="12302"/>
                </a:lnTo>
                <a:lnTo>
                  <a:pt x="5606" y="12304"/>
                </a:lnTo>
                <a:lnTo>
                  <a:pt x="5606" y="12306"/>
                </a:lnTo>
                <a:lnTo>
                  <a:pt x="5606" y="12309"/>
                </a:lnTo>
                <a:lnTo>
                  <a:pt x="5608" y="12314"/>
                </a:lnTo>
                <a:lnTo>
                  <a:pt x="5611" y="12314"/>
                </a:lnTo>
                <a:lnTo>
                  <a:pt x="5616" y="12315"/>
                </a:lnTo>
                <a:lnTo>
                  <a:pt x="5620" y="12314"/>
                </a:lnTo>
                <a:lnTo>
                  <a:pt x="5622" y="12307"/>
                </a:lnTo>
                <a:lnTo>
                  <a:pt x="5623" y="12301"/>
                </a:lnTo>
                <a:lnTo>
                  <a:pt x="5625" y="12295"/>
                </a:lnTo>
                <a:lnTo>
                  <a:pt x="5627" y="12289"/>
                </a:lnTo>
                <a:lnTo>
                  <a:pt x="5629" y="12285"/>
                </a:lnTo>
                <a:lnTo>
                  <a:pt x="5635" y="12282"/>
                </a:lnTo>
                <a:lnTo>
                  <a:pt x="5637" y="12286"/>
                </a:lnTo>
                <a:lnTo>
                  <a:pt x="5636" y="12292"/>
                </a:lnTo>
                <a:lnTo>
                  <a:pt x="5633" y="12296"/>
                </a:lnTo>
                <a:lnTo>
                  <a:pt x="5631" y="12298"/>
                </a:lnTo>
                <a:lnTo>
                  <a:pt x="5631" y="12305"/>
                </a:lnTo>
                <a:lnTo>
                  <a:pt x="5632" y="12312"/>
                </a:lnTo>
                <a:lnTo>
                  <a:pt x="5634" y="12316"/>
                </a:lnTo>
                <a:lnTo>
                  <a:pt x="5639" y="12319"/>
                </a:lnTo>
                <a:lnTo>
                  <a:pt x="5642" y="12315"/>
                </a:lnTo>
                <a:lnTo>
                  <a:pt x="5646" y="12312"/>
                </a:lnTo>
                <a:lnTo>
                  <a:pt x="5649" y="12313"/>
                </a:lnTo>
                <a:lnTo>
                  <a:pt x="5650" y="12315"/>
                </a:lnTo>
                <a:lnTo>
                  <a:pt x="5647" y="12319"/>
                </a:lnTo>
                <a:lnTo>
                  <a:pt x="5648" y="12321"/>
                </a:lnTo>
                <a:lnTo>
                  <a:pt x="5650" y="12322"/>
                </a:lnTo>
                <a:lnTo>
                  <a:pt x="5653" y="12322"/>
                </a:lnTo>
                <a:lnTo>
                  <a:pt x="5658" y="12320"/>
                </a:lnTo>
                <a:lnTo>
                  <a:pt x="5662" y="12316"/>
                </a:lnTo>
                <a:lnTo>
                  <a:pt x="5669" y="12307"/>
                </a:lnTo>
                <a:lnTo>
                  <a:pt x="5673" y="12306"/>
                </a:lnTo>
                <a:lnTo>
                  <a:pt x="5678" y="12306"/>
                </a:lnTo>
                <a:lnTo>
                  <a:pt x="5680" y="12307"/>
                </a:lnTo>
                <a:lnTo>
                  <a:pt x="5684" y="12311"/>
                </a:lnTo>
                <a:lnTo>
                  <a:pt x="5687" y="12311"/>
                </a:lnTo>
                <a:lnTo>
                  <a:pt x="5689" y="12310"/>
                </a:lnTo>
                <a:lnTo>
                  <a:pt x="5692" y="12310"/>
                </a:lnTo>
                <a:lnTo>
                  <a:pt x="5706" y="12317"/>
                </a:lnTo>
                <a:lnTo>
                  <a:pt x="5713" y="12319"/>
                </a:lnTo>
                <a:lnTo>
                  <a:pt x="5719" y="12315"/>
                </a:lnTo>
                <a:lnTo>
                  <a:pt x="5722" y="12312"/>
                </a:lnTo>
                <a:lnTo>
                  <a:pt x="5726" y="12310"/>
                </a:lnTo>
                <a:lnTo>
                  <a:pt x="5731" y="12309"/>
                </a:lnTo>
                <a:lnTo>
                  <a:pt x="5734" y="12311"/>
                </a:lnTo>
                <a:lnTo>
                  <a:pt x="5738" y="12314"/>
                </a:lnTo>
                <a:lnTo>
                  <a:pt x="5741" y="12314"/>
                </a:lnTo>
                <a:lnTo>
                  <a:pt x="5744" y="12312"/>
                </a:lnTo>
                <a:lnTo>
                  <a:pt x="5746" y="12308"/>
                </a:lnTo>
                <a:lnTo>
                  <a:pt x="5748" y="12311"/>
                </a:lnTo>
                <a:lnTo>
                  <a:pt x="5749" y="12316"/>
                </a:lnTo>
                <a:lnTo>
                  <a:pt x="5749" y="12321"/>
                </a:lnTo>
                <a:lnTo>
                  <a:pt x="5748" y="12325"/>
                </a:lnTo>
                <a:lnTo>
                  <a:pt x="5743" y="12328"/>
                </a:lnTo>
                <a:lnTo>
                  <a:pt x="5740" y="12326"/>
                </a:lnTo>
                <a:lnTo>
                  <a:pt x="5737" y="12322"/>
                </a:lnTo>
                <a:lnTo>
                  <a:pt x="5733" y="12320"/>
                </a:lnTo>
                <a:lnTo>
                  <a:pt x="5725" y="12322"/>
                </a:lnTo>
                <a:lnTo>
                  <a:pt x="5720" y="12327"/>
                </a:lnTo>
                <a:lnTo>
                  <a:pt x="5711" y="12343"/>
                </a:lnTo>
                <a:lnTo>
                  <a:pt x="5707" y="12339"/>
                </a:lnTo>
                <a:lnTo>
                  <a:pt x="5705" y="12338"/>
                </a:lnTo>
                <a:lnTo>
                  <a:pt x="5702" y="12337"/>
                </a:lnTo>
                <a:lnTo>
                  <a:pt x="5700" y="12337"/>
                </a:lnTo>
                <a:lnTo>
                  <a:pt x="5699" y="12338"/>
                </a:lnTo>
                <a:lnTo>
                  <a:pt x="5697" y="12338"/>
                </a:lnTo>
                <a:lnTo>
                  <a:pt x="5694" y="12336"/>
                </a:lnTo>
                <a:lnTo>
                  <a:pt x="5690" y="12332"/>
                </a:lnTo>
                <a:lnTo>
                  <a:pt x="5687" y="12329"/>
                </a:lnTo>
                <a:lnTo>
                  <a:pt x="5682" y="12329"/>
                </a:lnTo>
                <a:lnTo>
                  <a:pt x="5677" y="12331"/>
                </a:lnTo>
                <a:lnTo>
                  <a:pt x="5674" y="12334"/>
                </a:lnTo>
                <a:lnTo>
                  <a:pt x="5670" y="12339"/>
                </a:lnTo>
                <a:lnTo>
                  <a:pt x="5666" y="12345"/>
                </a:lnTo>
                <a:lnTo>
                  <a:pt x="5665" y="12350"/>
                </a:lnTo>
                <a:lnTo>
                  <a:pt x="5664" y="12357"/>
                </a:lnTo>
                <a:lnTo>
                  <a:pt x="5664" y="12360"/>
                </a:lnTo>
                <a:lnTo>
                  <a:pt x="5661" y="12366"/>
                </a:lnTo>
                <a:lnTo>
                  <a:pt x="5661" y="12369"/>
                </a:lnTo>
                <a:lnTo>
                  <a:pt x="5662" y="12373"/>
                </a:lnTo>
                <a:lnTo>
                  <a:pt x="5662" y="12376"/>
                </a:lnTo>
                <a:lnTo>
                  <a:pt x="5661" y="12383"/>
                </a:lnTo>
                <a:lnTo>
                  <a:pt x="5658" y="12394"/>
                </a:lnTo>
                <a:lnTo>
                  <a:pt x="5658" y="12400"/>
                </a:lnTo>
                <a:lnTo>
                  <a:pt x="5659" y="12404"/>
                </a:lnTo>
                <a:lnTo>
                  <a:pt x="5664" y="12416"/>
                </a:lnTo>
                <a:lnTo>
                  <a:pt x="5666" y="12420"/>
                </a:lnTo>
                <a:lnTo>
                  <a:pt x="5670" y="12418"/>
                </a:lnTo>
                <a:lnTo>
                  <a:pt x="5675" y="12414"/>
                </a:lnTo>
                <a:lnTo>
                  <a:pt x="5679" y="12410"/>
                </a:lnTo>
                <a:lnTo>
                  <a:pt x="5682" y="12406"/>
                </a:lnTo>
                <a:lnTo>
                  <a:pt x="5684" y="12403"/>
                </a:lnTo>
                <a:lnTo>
                  <a:pt x="5699" y="12401"/>
                </a:lnTo>
                <a:lnTo>
                  <a:pt x="5700" y="12400"/>
                </a:lnTo>
                <a:lnTo>
                  <a:pt x="5700" y="12398"/>
                </a:lnTo>
                <a:lnTo>
                  <a:pt x="5701" y="12396"/>
                </a:lnTo>
                <a:lnTo>
                  <a:pt x="5702" y="12394"/>
                </a:lnTo>
                <a:lnTo>
                  <a:pt x="5704" y="12394"/>
                </a:lnTo>
                <a:lnTo>
                  <a:pt x="5705" y="12394"/>
                </a:lnTo>
                <a:lnTo>
                  <a:pt x="5706" y="12394"/>
                </a:lnTo>
                <a:lnTo>
                  <a:pt x="5708" y="12394"/>
                </a:lnTo>
                <a:lnTo>
                  <a:pt x="5708" y="12397"/>
                </a:lnTo>
                <a:lnTo>
                  <a:pt x="5704" y="12398"/>
                </a:lnTo>
                <a:lnTo>
                  <a:pt x="5702" y="12403"/>
                </a:lnTo>
                <a:lnTo>
                  <a:pt x="5701" y="12408"/>
                </a:lnTo>
                <a:lnTo>
                  <a:pt x="5698" y="12411"/>
                </a:lnTo>
                <a:lnTo>
                  <a:pt x="5690" y="12410"/>
                </a:lnTo>
                <a:lnTo>
                  <a:pt x="5686" y="12411"/>
                </a:lnTo>
                <a:lnTo>
                  <a:pt x="5683" y="12415"/>
                </a:lnTo>
                <a:lnTo>
                  <a:pt x="5679" y="12428"/>
                </a:lnTo>
                <a:lnTo>
                  <a:pt x="5676" y="12435"/>
                </a:lnTo>
                <a:lnTo>
                  <a:pt x="5672" y="12438"/>
                </a:lnTo>
                <a:lnTo>
                  <a:pt x="5671" y="12441"/>
                </a:lnTo>
                <a:lnTo>
                  <a:pt x="5669" y="12460"/>
                </a:lnTo>
                <a:lnTo>
                  <a:pt x="5668" y="12467"/>
                </a:lnTo>
                <a:lnTo>
                  <a:pt x="5664" y="12478"/>
                </a:lnTo>
                <a:lnTo>
                  <a:pt x="5663" y="12484"/>
                </a:lnTo>
                <a:lnTo>
                  <a:pt x="5665" y="12491"/>
                </a:lnTo>
                <a:lnTo>
                  <a:pt x="5668" y="12493"/>
                </a:lnTo>
                <a:lnTo>
                  <a:pt x="5673" y="12491"/>
                </a:lnTo>
                <a:lnTo>
                  <a:pt x="5682" y="12487"/>
                </a:lnTo>
                <a:lnTo>
                  <a:pt x="5687" y="12487"/>
                </a:lnTo>
                <a:lnTo>
                  <a:pt x="5690" y="12488"/>
                </a:lnTo>
                <a:lnTo>
                  <a:pt x="5695" y="12489"/>
                </a:lnTo>
                <a:lnTo>
                  <a:pt x="5708" y="12486"/>
                </a:lnTo>
                <a:lnTo>
                  <a:pt x="5713" y="12487"/>
                </a:lnTo>
                <a:lnTo>
                  <a:pt x="5722" y="12491"/>
                </a:lnTo>
                <a:lnTo>
                  <a:pt x="5727" y="12490"/>
                </a:lnTo>
                <a:lnTo>
                  <a:pt x="5731" y="12486"/>
                </a:lnTo>
                <a:lnTo>
                  <a:pt x="5735" y="12484"/>
                </a:lnTo>
                <a:lnTo>
                  <a:pt x="5740" y="12485"/>
                </a:lnTo>
                <a:lnTo>
                  <a:pt x="5750" y="12487"/>
                </a:lnTo>
                <a:lnTo>
                  <a:pt x="5755" y="12486"/>
                </a:lnTo>
                <a:lnTo>
                  <a:pt x="5764" y="12480"/>
                </a:lnTo>
                <a:lnTo>
                  <a:pt x="5769" y="12479"/>
                </a:lnTo>
                <a:lnTo>
                  <a:pt x="5771" y="12478"/>
                </a:lnTo>
                <a:lnTo>
                  <a:pt x="5775" y="12474"/>
                </a:lnTo>
                <a:lnTo>
                  <a:pt x="5776" y="12473"/>
                </a:lnTo>
                <a:lnTo>
                  <a:pt x="5784" y="12469"/>
                </a:lnTo>
                <a:lnTo>
                  <a:pt x="5792" y="12463"/>
                </a:lnTo>
                <a:lnTo>
                  <a:pt x="5793" y="12463"/>
                </a:lnTo>
                <a:lnTo>
                  <a:pt x="5795" y="12465"/>
                </a:lnTo>
                <a:lnTo>
                  <a:pt x="5794" y="12469"/>
                </a:lnTo>
                <a:lnTo>
                  <a:pt x="5791" y="12472"/>
                </a:lnTo>
                <a:lnTo>
                  <a:pt x="5789" y="12473"/>
                </a:lnTo>
                <a:lnTo>
                  <a:pt x="5784" y="12474"/>
                </a:lnTo>
                <a:lnTo>
                  <a:pt x="5771" y="12483"/>
                </a:lnTo>
                <a:lnTo>
                  <a:pt x="5758" y="12489"/>
                </a:lnTo>
                <a:lnTo>
                  <a:pt x="5752" y="12495"/>
                </a:lnTo>
                <a:lnTo>
                  <a:pt x="5742" y="12501"/>
                </a:lnTo>
                <a:lnTo>
                  <a:pt x="5738" y="12502"/>
                </a:lnTo>
                <a:lnTo>
                  <a:pt x="5735" y="12501"/>
                </a:lnTo>
                <a:lnTo>
                  <a:pt x="5730" y="12499"/>
                </a:lnTo>
                <a:lnTo>
                  <a:pt x="5727" y="12499"/>
                </a:lnTo>
                <a:lnTo>
                  <a:pt x="5725" y="12502"/>
                </a:lnTo>
                <a:lnTo>
                  <a:pt x="5720" y="12514"/>
                </a:lnTo>
                <a:lnTo>
                  <a:pt x="5716" y="12519"/>
                </a:lnTo>
                <a:lnTo>
                  <a:pt x="5712" y="12523"/>
                </a:lnTo>
                <a:lnTo>
                  <a:pt x="5706" y="12527"/>
                </a:lnTo>
                <a:lnTo>
                  <a:pt x="5702" y="12528"/>
                </a:lnTo>
                <a:lnTo>
                  <a:pt x="5698" y="12530"/>
                </a:lnTo>
                <a:lnTo>
                  <a:pt x="5690" y="12541"/>
                </a:lnTo>
                <a:lnTo>
                  <a:pt x="5687" y="12543"/>
                </a:lnTo>
                <a:lnTo>
                  <a:pt x="5683" y="12547"/>
                </a:lnTo>
                <a:lnTo>
                  <a:pt x="5677" y="12563"/>
                </a:lnTo>
                <a:lnTo>
                  <a:pt x="5675" y="12568"/>
                </a:lnTo>
                <a:lnTo>
                  <a:pt x="5682" y="12566"/>
                </a:lnTo>
                <a:lnTo>
                  <a:pt x="5693" y="12556"/>
                </a:lnTo>
                <a:lnTo>
                  <a:pt x="5697" y="12553"/>
                </a:lnTo>
                <a:lnTo>
                  <a:pt x="5709" y="12548"/>
                </a:lnTo>
                <a:lnTo>
                  <a:pt x="5711" y="12549"/>
                </a:lnTo>
                <a:lnTo>
                  <a:pt x="5712" y="12554"/>
                </a:lnTo>
                <a:lnTo>
                  <a:pt x="5711" y="12557"/>
                </a:lnTo>
                <a:lnTo>
                  <a:pt x="5707" y="12553"/>
                </a:lnTo>
                <a:lnTo>
                  <a:pt x="5695" y="12563"/>
                </a:lnTo>
                <a:lnTo>
                  <a:pt x="5695" y="12564"/>
                </a:lnTo>
                <a:lnTo>
                  <a:pt x="5687" y="12571"/>
                </a:lnTo>
                <a:lnTo>
                  <a:pt x="5673" y="12576"/>
                </a:lnTo>
                <a:lnTo>
                  <a:pt x="5671" y="12577"/>
                </a:lnTo>
                <a:lnTo>
                  <a:pt x="5672" y="12580"/>
                </a:lnTo>
                <a:lnTo>
                  <a:pt x="5674" y="12582"/>
                </a:lnTo>
                <a:lnTo>
                  <a:pt x="5678" y="12584"/>
                </a:lnTo>
                <a:lnTo>
                  <a:pt x="5684" y="12582"/>
                </a:lnTo>
                <a:lnTo>
                  <a:pt x="5687" y="12581"/>
                </a:lnTo>
                <a:lnTo>
                  <a:pt x="5689" y="12584"/>
                </a:lnTo>
                <a:lnTo>
                  <a:pt x="5687" y="12586"/>
                </a:lnTo>
                <a:lnTo>
                  <a:pt x="5680" y="12587"/>
                </a:lnTo>
                <a:lnTo>
                  <a:pt x="5677" y="12588"/>
                </a:lnTo>
                <a:lnTo>
                  <a:pt x="5676" y="12591"/>
                </a:lnTo>
                <a:lnTo>
                  <a:pt x="5676" y="12593"/>
                </a:lnTo>
                <a:lnTo>
                  <a:pt x="5679" y="12600"/>
                </a:lnTo>
                <a:lnTo>
                  <a:pt x="5679" y="12609"/>
                </a:lnTo>
                <a:lnTo>
                  <a:pt x="5680" y="12613"/>
                </a:lnTo>
                <a:lnTo>
                  <a:pt x="5683" y="12617"/>
                </a:lnTo>
                <a:lnTo>
                  <a:pt x="5684" y="12615"/>
                </a:lnTo>
                <a:lnTo>
                  <a:pt x="5689" y="12611"/>
                </a:lnTo>
                <a:lnTo>
                  <a:pt x="5689" y="12617"/>
                </a:lnTo>
                <a:lnTo>
                  <a:pt x="5692" y="12619"/>
                </a:lnTo>
                <a:lnTo>
                  <a:pt x="5695" y="12621"/>
                </a:lnTo>
                <a:lnTo>
                  <a:pt x="5696" y="12624"/>
                </a:lnTo>
                <a:lnTo>
                  <a:pt x="5698" y="12626"/>
                </a:lnTo>
                <a:lnTo>
                  <a:pt x="5706" y="12630"/>
                </a:lnTo>
                <a:lnTo>
                  <a:pt x="5708" y="12633"/>
                </a:lnTo>
                <a:lnTo>
                  <a:pt x="5705" y="12633"/>
                </a:lnTo>
                <a:lnTo>
                  <a:pt x="5703" y="12634"/>
                </a:lnTo>
                <a:lnTo>
                  <a:pt x="5699" y="12639"/>
                </a:lnTo>
                <a:lnTo>
                  <a:pt x="5686" y="12652"/>
                </a:lnTo>
                <a:lnTo>
                  <a:pt x="5682" y="12657"/>
                </a:lnTo>
                <a:lnTo>
                  <a:pt x="5682" y="12661"/>
                </a:lnTo>
                <a:lnTo>
                  <a:pt x="5685" y="12666"/>
                </a:lnTo>
                <a:lnTo>
                  <a:pt x="5687" y="12667"/>
                </a:lnTo>
                <a:lnTo>
                  <a:pt x="5692" y="12663"/>
                </a:lnTo>
                <a:lnTo>
                  <a:pt x="5693" y="12663"/>
                </a:lnTo>
                <a:lnTo>
                  <a:pt x="5695" y="12663"/>
                </a:lnTo>
                <a:lnTo>
                  <a:pt x="5695" y="12659"/>
                </a:lnTo>
                <a:lnTo>
                  <a:pt x="5695" y="12652"/>
                </a:lnTo>
                <a:lnTo>
                  <a:pt x="5695" y="12649"/>
                </a:lnTo>
                <a:lnTo>
                  <a:pt x="5695" y="12646"/>
                </a:lnTo>
                <a:lnTo>
                  <a:pt x="5698" y="12645"/>
                </a:lnTo>
                <a:lnTo>
                  <a:pt x="5702" y="12645"/>
                </a:lnTo>
                <a:lnTo>
                  <a:pt x="5704" y="12643"/>
                </a:lnTo>
                <a:lnTo>
                  <a:pt x="5707" y="12648"/>
                </a:lnTo>
                <a:lnTo>
                  <a:pt x="5705" y="12654"/>
                </a:lnTo>
                <a:lnTo>
                  <a:pt x="5702" y="12660"/>
                </a:lnTo>
                <a:lnTo>
                  <a:pt x="5701" y="12670"/>
                </a:lnTo>
                <a:lnTo>
                  <a:pt x="5707" y="12666"/>
                </a:lnTo>
                <a:lnTo>
                  <a:pt x="5708" y="12665"/>
                </a:lnTo>
                <a:lnTo>
                  <a:pt x="5708" y="12659"/>
                </a:lnTo>
                <a:lnTo>
                  <a:pt x="5709" y="12657"/>
                </a:lnTo>
                <a:lnTo>
                  <a:pt x="5710" y="12656"/>
                </a:lnTo>
                <a:lnTo>
                  <a:pt x="5711" y="12657"/>
                </a:lnTo>
                <a:lnTo>
                  <a:pt x="5712" y="12659"/>
                </a:lnTo>
                <a:lnTo>
                  <a:pt x="5713" y="12660"/>
                </a:lnTo>
                <a:lnTo>
                  <a:pt x="5722" y="12654"/>
                </a:lnTo>
                <a:lnTo>
                  <a:pt x="5724" y="12654"/>
                </a:lnTo>
                <a:lnTo>
                  <a:pt x="5726" y="12656"/>
                </a:lnTo>
                <a:lnTo>
                  <a:pt x="5733" y="12678"/>
                </a:lnTo>
                <a:lnTo>
                  <a:pt x="5732" y="12681"/>
                </a:lnTo>
                <a:lnTo>
                  <a:pt x="5727" y="12682"/>
                </a:lnTo>
                <a:lnTo>
                  <a:pt x="5719" y="12680"/>
                </a:lnTo>
                <a:lnTo>
                  <a:pt x="5715" y="12681"/>
                </a:lnTo>
                <a:lnTo>
                  <a:pt x="5716" y="12685"/>
                </a:lnTo>
                <a:lnTo>
                  <a:pt x="5719" y="12689"/>
                </a:lnTo>
                <a:lnTo>
                  <a:pt x="5720" y="12690"/>
                </a:lnTo>
                <a:lnTo>
                  <a:pt x="5722" y="12691"/>
                </a:lnTo>
                <a:lnTo>
                  <a:pt x="5724" y="12691"/>
                </a:lnTo>
                <a:lnTo>
                  <a:pt x="5726" y="12693"/>
                </a:lnTo>
                <a:lnTo>
                  <a:pt x="5727" y="12695"/>
                </a:lnTo>
                <a:lnTo>
                  <a:pt x="5727" y="12698"/>
                </a:lnTo>
                <a:lnTo>
                  <a:pt x="5730" y="12701"/>
                </a:lnTo>
                <a:lnTo>
                  <a:pt x="5734" y="12700"/>
                </a:lnTo>
                <a:lnTo>
                  <a:pt x="5739" y="12698"/>
                </a:lnTo>
                <a:lnTo>
                  <a:pt x="5742" y="12698"/>
                </a:lnTo>
                <a:lnTo>
                  <a:pt x="5741" y="12704"/>
                </a:lnTo>
                <a:lnTo>
                  <a:pt x="5735" y="12708"/>
                </a:lnTo>
                <a:lnTo>
                  <a:pt x="5730" y="12713"/>
                </a:lnTo>
                <a:lnTo>
                  <a:pt x="5737" y="12723"/>
                </a:lnTo>
                <a:lnTo>
                  <a:pt x="5734" y="12726"/>
                </a:lnTo>
                <a:lnTo>
                  <a:pt x="5732" y="12737"/>
                </a:lnTo>
                <a:lnTo>
                  <a:pt x="5730" y="12742"/>
                </a:lnTo>
                <a:lnTo>
                  <a:pt x="5739" y="12734"/>
                </a:lnTo>
                <a:lnTo>
                  <a:pt x="5740" y="12732"/>
                </a:lnTo>
                <a:lnTo>
                  <a:pt x="5743" y="12731"/>
                </a:lnTo>
                <a:lnTo>
                  <a:pt x="5744" y="12732"/>
                </a:lnTo>
                <a:lnTo>
                  <a:pt x="5742" y="12737"/>
                </a:lnTo>
                <a:lnTo>
                  <a:pt x="5740" y="12743"/>
                </a:lnTo>
                <a:lnTo>
                  <a:pt x="5741" y="12750"/>
                </a:lnTo>
                <a:lnTo>
                  <a:pt x="5744" y="12752"/>
                </a:lnTo>
                <a:lnTo>
                  <a:pt x="5748" y="12746"/>
                </a:lnTo>
                <a:lnTo>
                  <a:pt x="5750" y="12749"/>
                </a:lnTo>
                <a:lnTo>
                  <a:pt x="5749" y="12751"/>
                </a:lnTo>
                <a:lnTo>
                  <a:pt x="5748" y="12753"/>
                </a:lnTo>
                <a:lnTo>
                  <a:pt x="5748" y="12756"/>
                </a:lnTo>
                <a:lnTo>
                  <a:pt x="5750" y="12758"/>
                </a:lnTo>
                <a:lnTo>
                  <a:pt x="5752" y="12759"/>
                </a:lnTo>
                <a:lnTo>
                  <a:pt x="5754" y="12761"/>
                </a:lnTo>
                <a:lnTo>
                  <a:pt x="5754" y="12764"/>
                </a:lnTo>
                <a:lnTo>
                  <a:pt x="5753" y="12764"/>
                </a:lnTo>
                <a:lnTo>
                  <a:pt x="5744" y="12773"/>
                </a:lnTo>
                <a:lnTo>
                  <a:pt x="5746" y="12776"/>
                </a:lnTo>
                <a:lnTo>
                  <a:pt x="5746" y="12783"/>
                </a:lnTo>
                <a:lnTo>
                  <a:pt x="5746" y="12796"/>
                </a:lnTo>
                <a:lnTo>
                  <a:pt x="5745" y="12799"/>
                </a:lnTo>
                <a:lnTo>
                  <a:pt x="5742" y="12803"/>
                </a:lnTo>
                <a:lnTo>
                  <a:pt x="5741" y="12806"/>
                </a:lnTo>
                <a:lnTo>
                  <a:pt x="5741" y="12809"/>
                </a:lnTo>
                <a:lnTo>
                  <a:pt x="5742" y="12816"/>
                </a:lnTo>
                <a:lnTo>
                  <a:pt x="5742" y="12819"/>
                </a:lnTo>
                <a:lnTo>
                  <a:pt x="5742" y="12826"/>
                </a:lnTo>
                <a:lnTo>
                  <a:pt x="5741" y="12832"/>
                </a:lnTo>
                <a:lnTo>
                  <a:pt x="5740" y="12838"/>
                </a:lnTo>
                <a:lnTo>
                  <a:pt x="5731" y="12854"/>
                </a:lnTo>
                <a:lnTo>
                  <a:pt x="5729" y="12860"/>
                </a:lnTo>
                <a:lnTo>
                  <a:pt x="5727" y="12866"/>
                </a:lnTo>
                <a:lnTo>
                  <a:pt x="5727" y="12875"/>
                </a:lnTo>
                <a:lnTo>
                  <a:pt x="5726" y="12879"/>
                </a:lnTo>
                <a:lnTo>
                  <a:pt x="5725" y="12881"/>
                </a:lnTo>
                <a:lnTo>
                  <a:pt x="5722" y="12883"/>
                </a:lnTo>
                <a:lnTo>
                  <a:pt x="5719" y="12885"/>
                </a:lnTo>
                <a:lnTo>
                  <a:pt x="5718" y="12885"/>
                </a:lnTo>
                <a:lnTo>
                  <a:pt x="5717" y="12892"/>
                </a:lnTo>
                <a:lnTo>
                  <a:pt x="5715" y="12898"/>
                </a:lnTo>
                <a:lnTo>
                  <a:pt x="5713" y="12902"/>
                </a:lnTo>
                <a:lnTo>
                  <a:pt x="5711" y="12907"/>
                </a:lnTo>
                <a:lnTo>
                  <a:pt x="5710" y="12917"/>
                </a:lnTo>
                <a:lnTo>
                  <a:pt x="5710" y="12917"/>
                </a:lnTo>
                <a:lnTo>
                  <a:pt x="5710" y="12923"/>
                </a:lnTo>
                <a:lnTo>
                  <a:pt x="5710" y="12925"/>
                </a:lnTo>
                <a:lnTo>
                  <a:pt x="5711" y="12926"/>
                </a:lnTo>
                <a:lnTo>
                  <a:pt x="5712" y="12926"/>
                </a:lnTo>
                <a:lnTo>
                  <a:pt x="5713" y="12926"/>
                </a:lnTo>
                <a:lnTo>
                  <a:pt x="5712" y="12930"/>
                </a:lnTo>
                <a:lnTo>
                  <a:pt x="5709" y="12936"/>
                </a:lnTo>
                <a:lnTo>
                  <a:pt x="5708" y="12939"/>
                </a:lnTo>
                <a:lnTo>
                  <a:pt x="5707" y="12952"/>
                </a:lnTo>
                <a:lnTo>
                  <a:pt x="5703" y="12966"/>
                </a:lnTo>
                <a:lnTo>
                  <a:pt x="5702" y="12969"/>
                </a:lnTo>
                <a:lnTo>
                  <a:pt x="5702" y="12986"/>
                </a:lnTo>
                <a:lnTo>
                  <a:pt x="5701" y="12991"/>
                </a:lnTo>
                <a:lnTo>
                  <a:pt x="5700" y="12996"/>
                </a:lnTo>
                <a:lnTo>
                  <a:pt x="5697" y="13001"/>
                </a:lnTo>
                <a:lnTo>
                  <a:pt x="5695" y="13003"/>
                </a:lnTo>
                <a:lnTo>
                  <a:pt x="5693" y="13004"/>
                </a:lnTo>
                <a:lnTo>
                  <a:pt x="5692" y="13007"/>
                </a:lnTo>
                <a:lnTo>
                  <a:pt x="5693" y="13015"/>
                </a:lnTo>
                <a:lnTo>
                  <a:pt x="5693" y="13025"/>
                </a:lnTo>
                <a:lnTo>
                  <a:pt x="5692" y="13030"/>
                </a:lnTo>
                <a:lnTo>
                  <a:pt x="5690" y="13034"/>
                </a:lnTo>
                <a:lnTo>
                  <a:pt x="5690" y="13037"/>
                </a:lnTo>
                <a:lnTo>
                  <a:pt x="5695" y="13046"/>
                </a:lnTo>
                <a:lnTo>
                  <a:pt x="5696" y="13050"/>
                </a:lnTo>
                <a:lnTo>
                  <a:pt x="5695" y="13060"/>
                </a:lnTo>
                <a:lnTo>
                  <a:pt x="5696" y="13066"/>
                </a:lnTo>
                <a:lnTo>
                  <a:pt x="5698" y="13065"/>
                </a:lnTo>
                <a:lnTo>
                  <a:pt x="5707" y="13051"/>
                </a:lnTo>
                <a:lnTo>
                  <a:pt x="5708" y="13056"/>
                </a:lnTo>
                <a:lnTo>
                  <a:pt x="5708" y="13058"/>
                </a:lnTo>
                <a:lnTo>
                  <a:pt x="5708" y="13061"/>
                </a:lnTo>
                <a:lnTo>
                  <a:pt x="5708" y="13063"/>
                </a:lnTo>
                <a:lnTo>
                  <a:pt x="5706" y="13064"/>
                </a:lnTo>
                <a:lnTo>
                  <a:pt x="5704" y="13064"/>
                </a:lnTo>
                <a:lnTo>
                  <a:pt x="5704" y="13066"/>
                </a:lnTo>
                <a:lnTo>
                  <a:pt x="5705" y="13071"/>
                </a:lnTo>
                <a:lnTo>
                  <a:pt x="5706" y="13075"/>
                </a:lnTo>
                <a:lnTo>
                  <a:pt x="5706" y="13077"/>
                </a:lnTo>
                <a:lnTo>
                  <a:pt x="5702" y="13080"/>
                </a:lnTo>
                <a:lnTo>
                  <a:pt x="5702" y="13077"/>
                </a:lnTo>
                <a:lnTo>
                  <a:pt x="5701" y="13075"/>
                </a:lnTo>
                <a:lnTo>
                  <a:pt x="5699" y="13073"/>
                </a:lnTo>
                <a:lnTo>
                  <a:pt x="5698" y="13072"/>
                </a:lnTo>
                <a:lnTo>
                  <a:pt x="5703" y="13094"/>
                </a:lnTo>
                <a:lnTo>
                  <a:pt x="5705" y="13107"/>
                </a:lnTo>
                <a:lnTo>
                  <a:pt x="5703" y="13113"/>
                </a:lnTo>
                <a:lnTo>
                  <a:pt x="5706" y="13128"/>
                </a:lnTo>
                <a:lnTo>
                  <a:pt x="5710" y="13134"/>
                </a:lnTo>
                <a:lnTo>
                  <a:pt x="5711" y="13135"/>
                </a:lnTo>
                <a:lnTo>
                  <a:pt x="5713" y="13133"/>
                </a:lnTo>
                <a:lnTo>
                  <a:pt x="5713" y="13131"/>
                </a:lnTo>
                <a:lnTo>
                  <a:pt x="5711" y="13128"/>
                </a:lnTo>
                <a:lnTo>
                  <a:pt x="5708" y="13124"/>
                </a:lnTo>
                <a:lnTo>
                  <a:pt x="5709" y="13123"/>
                </a:lnTo>
                <a:lnTo>
                  <a:pt x="5710" y="13121"/>
                </a:lnTo>
                <a:lnTo>
                  <a:pt x="5709" y="13118"/>
                </a:lnTo>
                <a:lnTo>
                  <a:pt x="5708" y="13115"/>
                </a:lnTo>
                <a:lnTo>
                  <a:pt x="5710" y="13115"/>
                </a:lnTo>
                <a:lnTo>
                  <a:pt x="5714" y="13117"/>
                </a:lnTo>
                <a:lnTo>
                  <a:pt x="5716" y="13119"/>
                </a:lnTo>
                <a:lnTo>
                  <a:pt x="5717" y="13121"/>
                </a:lnTo>
                <a:lnTo>
                  <a:pt x="5717" y="13125"/>
                </a:lnTo>
                <a:lnTo>
                  <a:pt x="5718" y="13128"/>
                </a:lnTo>
                <a:lnTo>
                  <a:pt x="5720" y="13129"/>
                </a:lnTo>
                <a:lnTo>
                  <a:pt x="5722" y="13131"/>
                </a:lnTo>
                <a:lnTo>
                  <a:pt x="5726" y="13130"/>
                </a:lnTo>
                <a:lnTo>
                  <a:pt x="5730" y="13128"/>
                </a:lnTo>
                <a:lnTo>
                  <a:pt x="5735" y="13126"/>
                </a:lnTo>
                <a:lnTo>
                  <a:pt x="5740" y="13129"/>
                </a:lnTo>
                <a:lnTo>
                  <a:pt x="5716" y="13141"/>
                </a:lnTo>
                <a:lnTo>
                  <a:pt x="5713" y="13144"/>
                </a:lnTo>
                <a:lnTo>
                  <a:pt x="5711" y="13148"/>
                </a:lnTo>
                <a:lnTo>
                  <a:pt x="5711" y="13155"/>
                </a:lnTo>
                <a:lnTo>
                  <a:pt x="5714" y="13171"/>
                </a:lnTo>
                <a:lnTo>
                  <a:pt x="5714" y="13174"/>
                </a:lnTo>
                <a:lnTo>
                  <a:pt x="5720" y="13184"/>
                </a:lnTo>
                <a:lnTo>
                  <a:pt x="5723" y="13188"/>
                </a:lnTo>
                <a:lnTo>
                  <a:pt x="5727" y="13189"/>
                </a:lnTo>
                <a:lnTo>
                  <a:pt x="5730" y="13183"/>
                </a:lnTo>
                <a:lnTo>
                  <a:pt x="5735" y="13186"/>
                </a:lnTo>
                <a:lnTo>
                  <a:pt x="5740" y="13193"/>
                </a:lnTo>
                <a:lnTo>
                  <a:pt x="5744" y="13196"/>
                </a:lnTo>
                <a:lnTo>
                  <a:pt x="5748" y="13197"/>
                </a:lnTo>
                <a:lnTo>
                  <a:pt x="5759" y="13196"/>
                </a:lnTo>
                <a:lnTo>
                  <a:pt x="5763" y="13198"/>
                </a:lnTo>
                <a:lnTo>
                  <a:pt x="5766" y="13202"/>
                </a:lnTo>
                <a:lnTo>
                  <a:pt x="5769" y="13206"/>
                </a:lnTo>
                <a:lnTo>
                  <a:pt x="5770" y="13207"/>
                </a:lnTo>
                <a:lnTo>
                  <a:pt x="5772" y="13210"/>
                </a:lnTo>
                <a:lnTo>
                  <a:pt x="5772" y="13214"/>
                </a:lnTo>
                <a:lnTo>
                  <a:pt x="5772" y="13219"/>
                </a:lnTo>
                <a:lnTo>
                  <a:pt x="5777" y="13222"/>
                </a:lnTo>
                <a:lnTo>
                  <a:pt x="5772" y="13225"/>
                </a:lnTo>
                <a:lnTo>
                  <a:pt x="5768" y="13220"/>
                </a:lnTo>
                <a:lnTo>
                  <a:pt x="5763" y="13204"/>
                </a:lnTo>
                <a:lnTo>
                  <a:pt x="5760" y="13199"/>
                </a:lnTo>
                <a:lnTo>
                  <a:pt x="5757" y="13199"/>
                </a:lnTo>
                <a:lnTo>
                  <a:pt x="5754" y="13201"/>
                </a:lnTo>
                <a:lnTo>
                  <a:pt x="5751" y="13202"/>
                </a:lnTo>
                <a:lnTo>
                  <a:pt x="5744" y="13200"/>
                </a:lnTo>
                <a:lnTo>
                  <a:pt x="5741" y="13199"/>
                </a:lnTo>
                <a:lnTo>
                  <a:pt x="5737" y="13193"/>
                </a:lnTo>
                <a:lnTo>
                  <a:pt x="5731" y="13192"/>
                </a:lnTo>
                <a:lnTo>
                  <a:pt x="5719" y="13193"/>
                </a:lnTo>
                <a:lnTo>
                  <a:pt x="5717" y="13198"/>
                </a:lnTo>
                <a:lnTo>
                  <a:pt x="5716" y="13208"/>
                </a:lnTo>
                <a:lnTo>
                  <a:pt x="5717" y="13226"/>
                </a:lnTo>
                <a:lnTo>
                  <a:pt x="5720" y="13222"/>
                </a:lnTo>
                <a:lnTo>
                  <a:pt x="5723" y="13216"/>
                </a:lnTo>
                <a:lnTo>
                  <a:pt x="5726" y="13211"/>
                </a:lnTo>
                <a:lnTo>
                  <a:pt x="5729" y="13212"/>
                </a:lnTo>
                <a:lnTo>
                  <a:pt x="5727" y="13215"/>
                </a:lnTo>
                <a:lnTo>
                  <a:pt x="5723" y="13224"/>
                </a:lnTo>
                <a:lnTo>
                  <a:pt x="5719" y="13237"/>
                </a:lnTo>
                <a:lnTo>
                  <a:pt x="5718" y="13239"/>
                </a:lnTo>
                <a:lnTo>
                  <a:pt x="5719" y="13242"/>
                </a:lnTo>
                <a:lnTo>
                  <a:pt x="5721" y="13242"/>
                </a:lnTo>
                <a:lnTo>
                  <a:pt x="5722" y="13240"/>
                </a:lnTo>
                <a:lnTo>
                  <a:pt x="5724" y="13235"/>
                </a:lnTo>
                <a:lnTo>
                  <a:pt x="5725" y="13234"/>
                </a:lnTo>
                <a:lnTo>
                  <a:pt x="5726" y="13235"/>
                </a:lnTo>
                <a:lnTo>
                  <a:pt x="5727" y="13236"/>
                </a:lnTo>
                <a:lnTo>
                  <a:pt x="5727" y="13238"/>
                </a:lnTo>
                <a:lnTo>
                  <a:pt x="5725" y="13241"/>
                </a:lnTo>
                <a:lnTo>
                  <a:pt x="5724" y="13243"/>
                </a:lnTo>
                <a:lnTo>
                  <a:pt x="5725" y="13246"/>
                </a:lnTo>
                <a:lnTo>
                  <a:pt x="5727" y="13251"/>
                </a:lnTo>
                <a:lnTo>
                  <a:pt x="5727" y="13254"/>
                </a:lnTo>
                <a:lnTo>
                  <a:pt x="5727" y="13258"/>
                </a:lnTo>
                <a:lnTo>
                  <a:pt x="5724" y="13266"/>
                </a:lnTo>
                <a:lnTo>
                  <a:pt x="5727" y="13268"/>
                </a:lnTo>
                <a:lnTo>
                  <a:pt x="5728" y="13270"/>
                </a:lnTo>
                <a:lnTo>
                  <a:pt x="5727" y="13274"/>
                </a:lnTo>
                <a:lnTo>
                  <a:pt x="5726" y="13277"/>
                </a:lnTo>
                <a:lnTo>
                  <a:pt x="5725" y="13276"/>
                </a:lnTo>
                <a:lnTo>
                  <a:pt x="5723" y="13274"/>
                </a:lnTo>
                <a:lnTo>
                  <a:pt x="5724" y="13283"/>
                </a:lnTo>
                <a:lnTo>
                  <a:pt x="5723" y="13286"/>
                </a:lnTo>
                <a:lnTo>
                  <a:pt x="5722" y="13290"/>
                </a:lnTo>
                <a:lnTo>
                  <a:pt x="5717" y="13298"/>
                </a:lnTo>
                <a:lnTo>
                  <a:pt x="5716" y="13302"/>
                </a:lnTo>
                <a:lnTo>
                  <a:pt x="5717" y="13305"/>
                </a:lnTo>
                <a:lnTo>
                  <a:pt x="5720" y="13302"/>
                </a:lnTo>
                <a:lnTo>
                  <a:pt x="5721" y="13300"/>
                </a:lnTo>
                <a:lnTo>
                  <a:pt x="5722" y="13299"/>
                </a:lnTo>
                <a:lnTo>
                  <a:pt x="5723" y="13299"/>
                </a:lnTo>
                <a:lnTo>
                  <a:pt x="5724" y="13303"/>
                </a:lnTo>
                <a:lnTo>
                  <a:pt x="5724" y="13307"/>
                </a:lnTo>
                <a:lnTo>
                  <a:pt x="5723" y="13310"/>
                </a:lnTo>
                <a:lnTo>
                  <a:pt x="5723" y="13313"/>
                </a:lnTo>
                <a:lnTo>
                  <a:pt x="5725" y="13316"/>
                </a:lnTo>
                <a:lnTo>
                  <a:pt x="5727" y="13315"/>
                </a:lnTo>
                <a:lnTo>
                  <a:pt x="5728" y="13310"/>
                </a:lnTo>
                <a:lnTo>
                  <a:pt x="5730" y="13298"/>
                </a:lnTo>
                <a:lnTo>
                  <a:pt x="5734" y="13290"/>
                </a:lnTo>
                <a:lnTo>
                  <a:pt x="5738" y="13283"/>
                </a:lnTo>
                <a:lnTo>
                  <a:pt x="5741" y="13279"/>
                </a:lnTo>
                <a:lnTo>
                  <a:pt x="5742" y="13286"/>
                </a:lnTo>
                <a:lnTo>
                  <a:pt x="5742" y="13289"/>
                </a:lnTo>
                <a:lnTo>
                  <a:pt x="5752" y="13276"/>
                </a:lnTo>
                <a:lnTo>
                  <a:pt x="5754" y="13270"/>
                </a:lnTo>
                <a:lnTo>
                  <a:pt x="5750" y="13266"/>
                </a:lnTo>
                <a:lnTo>
                  <a:pt x="5751" y="13263"/>
                </a:lnTo>
                <a:lnTo>
                  <a:pt x="5752" y="13252"/>
                </a:lnTo>
                <a:lnTo>
                  <a:pt x="5755" y="13248"/>
                </a:lnTo>
                <a:lnTo>
                  <a:pt x="5759" y="13238"/>
                </a:lnTo>
                <a:lnTo>
                  <a:pt x="5760" y="13238"/>
                </a:lnTo>
                <a:lnTo>
                  <a:pt x="5759" y="13260"/>
                </a:lnTo>
                <a:lnTo>
                  <a:pt x="5760" y="13263"/>
                </a:lnTo>
                <a:lnTo>
                  <a:pt x="5763" y="13264"/>
                </a:lnTo>
                <a:lnTo>
                  <a:pt x="5764" y="13266"/>
                </a:lnTo>
                <a:lnTo>
                  <a:pt x="5762" y="13273"/>
                </a:lnTo>
                <a:lnTo>
                  <a:pt x="5763" y="13275"/>
                </a:lnTo>
                <a:lnTo>
                  <a:pt x="5762" y="13283"/>
                </a:lnTo>
                <a:lnTo>
                  <a:pt x="5763" y="13287"/>
                </a:lnTo>
                <a:lnTo>
                  <a:pt x="5768" y="13283"/>
                </a:lnTo>
                <a:lnTo>
                  <a:pt x="5775" y="13281"/>
                </a:lnTo>
                <a:lnTo>
                  <a:pt x="5778" y="13282"/>
                </a:lnTo>
                <a:lnTo>
                  <a:pt x="5776" y="13288"/>
                </a:lnTo>
                <a:lnTo>
                  <a:pt x="5775" y="13287"/>
                </a:lnTo>
                <a:lnTo>
                  <a:pt x="5764" y="13291"/>
                </a:lnTo>
                <a:lnTo>
                  <a:pt x="5759" y="13294"/>
                </a:lnTo>
                <a:lnTo>
                  <a:pt x="5756" y="13295"/>
                </a:lnTo>
                <a:lnTo>
                  <a:pt x="5756" y="13297"/>
                </a:lnTo>
                <a:lnTo>
                  <a:pt x="5763" y="13297"/>
                </a:lnTo>
                <a:lnTo>
                  <a:pt x="5761" y="13302"/>
                </a:lnTo>
                <a:lnTo>
                  <a:pt x="5758" y="13302"/>
                </a:lnTo>
                <a:lnTo>
                  <a:pt x="5755" y="13300"/>
                </a:lnTo>
                <a:lnTo>
                  <a:pt x="5752" y="13302"/>
                </a:lnTo>
                <a:lnTo>
                  <a:pt x="5752" y="13310"/>
                </a:lnTo>
                <a:lnTo>
                  <a:pt x="5750" y="13312"/>
                </a:lnTo>
                <a:lnTo>
                  <a:pt x="5747" y="13309"/>
                </a:lnTo>
                <a:lnTo>
                  <a:pt x="5743" y="13317"/>
                </a:lnTo>
                <a:lnTo>
                  <a:pt x="5748" y="13325"/>
                </a:lnTo>
                <a:lnTo>
                  <a:pt x="5754" y="13328"/>
                </a:lnTo>
                <a:lnTo>
                  <a:pt x="5758" y="13326"/>
                </a:lnTo>
                <a:lnTo>
                  <a:pt x="5758" y="13325"/>
                </a:lnTo>
                <a:lnTo>
                  <a:pt x="5759" y="13324"/>
                </a:lnTo>
                <a:lnTo>
                  <a:pt x="5760" y="13323"/>
                </a:lnTo>
                <a:lnTo>
                  <a:pt x="5761" y="13323"/>
                </a:lnTo>
                <a:lnTo>
                  <a:pt x="5762" y="13324"/>
                </a:lnTo>
                <a:lnTo>
                  <a:pt x="5762" y="13326"/>
                </a:lnTo>
                <a:lnTo>
                  <a:pt x="5761" y="13329"/>
                </a:lnTo>
                <a:lnTo>
                  <a:pt x="5760" y="13331"/>
                </a:lnTo>
                <a:lnTo>
                  <a:pt x="5762" y="13336"/>
                </a:lnTo>
                <a:lnTo>
                  <a:pt x="5763" y="13338"/>
                </a:lnTo>
                <a:lnTo>
                  <a:pt x="5770" y="13341"/>
                </a:lnTo>
                <a:lnTo>
                  <a:pt x="5767" y="13345"/>
                </a:lnTo>
                <a:lnTo>
                  <a:pt x="5764" y="13351"/>
                </a:lnTo>
                <a:lnTo>
                  <a:pt x="5763" y="13359"/>
                </a:lnTo>
                <a:lnTo>
                  <a:pt x="5765" y="13365"/>
                </a:lnTo>
                <a:lnTo>
                  <a:pt x="5762" y="13364"/>
                </a:lnTo>
                <a:lnTo>
                  <a:pt x="5759" y="13361"/>
                </a:lnTo>
                <a:lnTo>
                  <a:pt x="5759" y="13357"/>
                </a:lnTo>
                <a:lnTo>
                  <a:pt x="5760" y="13351"/>
                </a:lnTo>
                <a:lnTo>
                  <a:pt x="5753" y="13340"/>
                </a:lnTo>
                <a:lnTo>
                  <a:pt x="5750" y="13337"/>
                </a:lnTo>
                <a:lnTo>
                  <a:pt x="5747" y="13345"/>
                </a:lnTo>
                <a:lnTo>
                  <a:pt x="5745" y="13345"/>
                </a:lnTo>
                <a:lnTo>
                  <a:pt x="5741" y="13343"/>
                </a:lnTo>
                <a:lnTo>
                  <a:pt x="5740" y="13343"/>
                </a:lnTo>
                <a:lnTo>
                  <a:pt x="5737" y="13345"/>
                </a:lnTo>
                <a:lnTo>
                  <a:pt x="5735" y="13349"/>
                </a:lnTo>
                <a:lnTo>
                  <a:pt x="5734" y="13354"/>
                </a:lnTo>
                <a:lnTo>
                  <a:pt x="5734" y="13369"/>
                </a:lnTo>
                <a:lnTo>
                  <a:pt x="5735" y="13380"/>
                </a:lnTo>
                <a:lnTo>
                  <a:pt x="5736" y="13390"/>
                </a:lnTo>
                <a:lnTo>
                  <a:pt x="5740" y="13394"/>
                </a:lnTo>
                <a:lnTo>
                  <a:pt x="5746" y="13411"/>
                </a:lnTo>
                <a:lnTo>
                  <a:pt x="5746" y="13416"/>
                </a:lnTo>
                <a:lnTo>
                  <a:pt x="5749" y="13417"/>
                </a:lnTo>
                <a:lnTo>
                  <a:pt x="5755" y="13416"/>
                </a:lnTo>
                <a:lnTo>
                  <a:pt x="5757" y="13417"/>
                </a:lnTo>
                <a:lnTo>
                  <a:pt x="5759" y="13421"/>
                </a:lnTo>
                <a:lnTo>
                  <a:pt x="5761" y="13426"/>
                </a:lnTo>
                <a:lnTo>
                  <a:pt x="5762" y="13431"/>
                </a:lnTo>
                <a:lnTo>
                  <a:pt x="5763" y="13437"/>
                </a:lnTo>
                <a:lnTo>
                  <a:pt x="5767" y="13439"/>
                </a:lnTo>
                <a:lnTo>
                  <a:pt x="5769" y="13442"/>
                </a:lnTo>
                <a:lnTo>
                  <a:pt x="5768" y="13448"/>
                </a:lnTo>
                <a:lnTo>
                  <a:pt x="5764" y="13442"/>
                </a:lnTo>
                <a:lnTo>
                  <a:pt x="5757" y="13428"/>
                </a:lnTo>
                <a:lnTo>
                  <a:pt x="5754" y="13424"/>
                </a:lnTo>
                <a:lnTo>
                  <a:pt x="5749" y="13423"/>
                </a:lnTo>
                <a:lnTo>
                  <a:pt x="5746" y="13427"/>
                </a:lnTo>
                <a:lnTo>
                  <a:pt x="5743" y="13433"/>
                </a:lnTo>
                <a:lnTo>
                  <a:pt x="5742" y="13439"/>
                </a:lnTo>
                <a:lnTo>
                  <a:pt x="5742" y="13451"/>
                </a:lnTo>
                <a:lnTo>
                  <a:pt x="5742" y="13454"/>
                </a:lnTo>
                <a:lnTo>
                  <a:pt x="5743" y="13458"/>
                </a:lnTo>
                <a:lnTo>
                  <a:pt x="5745" y="13460"/>
                </a:lnTo>
                <a:lnTo>
                  <a:pt x="5746" y="13463"/>
                </a:lnTo>
                <a:lnTo>
                  <a:pt x="5747" y="13467"/>
                </a:lnTo>
                <a:lnTo>
                  <a:pt x="5747" y="13469"/>
                </a:lnTo>
                <a:lnTo>
                  <a:pt x="5746" y="13471"/>
                </a:lnTo>
                <a:lnTo>
                  <a:pt x="5746" y="13472"/>
                </a:lnTo>
                <a:lnTo>
                  <a:pt x="5747" y="13474"/>
                </a:lnTo>
                <a:lnTo>
                  <a:pt x="5748" y="13476"/>
                </a:lnTo>
                <a:lnTo>
                  <a:pt x="5749" y="13476"/>
                </a:lnTo>
                <a:lnTo>
                  <a:pt x="5750" y="13475"/>
                </a:lnTo>
                <a:lnTo>
                  <a:pt x="5751" y="13476"/>
                </a:lnTo>
                <a:lnTo>
                  <a:pt x="5755" y="13483"/>
                </a:lnTo>
                <a:lnTo>
                  <a:pt x="5757" y="13484"/>
                </a:lnTo>
                <a:lnTo>
                  <a:pt x="5760" y="13484"/>
                </a:lnTo>
                <a:lnTo>
                  <a:pt x="5759" y="13489"/>
                </a:lnTo>
                <a:lnTo>
                  <a:pt x="5761" y="13494"/>
                </a:lnTo>
                <a:lnTo>
                  <a:pt x="5765" y="13497"/>
                </a:lnTo>
                <a:lnTo>
                  <a:pt x="5769" y="13499"/>
                </a:lnTo>
                <a:lnTo>
                  <a:pt x="5775" y="13497"/>
                </a:lnTo>
                <a:lnTo>
                  <a:pt x="5778" y="13498"/>
                </a:lnTo>
                <a:lnTo>
                  <a:pt x="5781" y="13500"/>
                </a:lnTo>
                <a:lnTo>
                  <a:pt x="5780" y="13505"/>
                </a:lnTo>
                <a:lnTo>
                  <a:pt x="5782" y="13515"/>
                </a:lnTo>
                <a:lnTo>
                  <a:pt x="5781" y="13520"/>
                </a:lnTo>
                <a:lnTo>
                  <a:pt x="5778" y="13526"/>
                </a:lnTo>
                <a:lnTo>
                  <a:pt x="5776" y="13525"/>
                </a:lnTo>
                <a:lnTo>
                  <a:pt x="5776" y="13522"/>
                </a:lnTo>
                <a:lnTo>
                  <a:pt x="5780" y="13518"/>
                </a:lnTo>
                <a:lnTo>
                  <a:pt x="5777" y="13513"/>
                </a:lnTo>
                <a:lnTo>
                  <a:pt x="5773" y="13510"/>
                </a:lnTo>
                <a:lnTo>
                  <a:pt x="5769" y="13509"/>
                </a:lnTo>
                <a:lnTo>
                  <a:pt x="5765" y="13509"/>
                </a:lnTo>
                <a:lnTo>
                  <a:pt x="5762" y="13509"/>
                </a:lnTo>
                <a:lnTo>
                  <a:pt x="5761" y="13509"/>
                </a:lnTo>
                <a:lnTo>
                  <a:pt x="5760" y="13509"/>
                </a:lnTo>
                <a:lnTo>
                  <a:pt x="5758" y="13505"/>
                </a:lnTo>
                <a:lnTo>
                  <a:pt x="5757" y="13502"/>
                </a:lnTo>
                <a:lnTo>
                  <a:pt x="5757" y="13500"/>
                </a:lnTo>
                <a:lnTo>
                  <a:pt x="5756" y="13498"/>
                </a:lnTo>
                <a:lnTo>
                  <a:pt x="5753" y="13496"/>
                </a:lnTo>
                <a:lnTo>
                  <a:pt x="5752" y="13499"/>
                </a:lnTo>
                <a:lnTo>
                  <a:pt x="5751" y="13502"/>
                </a:lnTo>
                <a:lnTo>
                  <a:pt x="5752" y="13505"/>
                </a:lnTo>
                <a:lnTo>
                  <a:pt x="5753" y="13507"/>
                </a:lnTo>
                <a:lnTo>
                  <a:pt x="5752" y="13509"/>
                </a:lnTo>
                <a:lnTo>
                  <a:pt x="5750" y="13515"/>
                </a:lnTo>
                <a:lnTo>
                  <a:pt x="5756" y="13517"/>
                </a:lnTo>
                <a:lnTo>
                  <a:pt x="5759" y="13523"/>
                </a:lnTo>
                <a:lnTo>
                  <a:pt x="5761" y="13546"/>
                </a:lnTo>
                <a:lnTo>
                  <a:pt x="5761" y="13548"/>
                </a:lnTo>
                <a:lnTo>
                  <a:pt x="5762" y="13550"/>
                </a:lnTo>
                <a:lnTo>
                  <a:pt x="5763" y="13552"/>
                </a:lnTo>
                <a:lnTo>
                  <a:pt x="5763" y="13555"/>
                </a:lnTo>
                <a:lnTo>
                  <a:pt x="5762" y="13556"/>
                </a:lnTo>
                <a:lnTo>
                  <a:pt x="5762" y="13557"/>
                </a:lnTo>
                <a:lnTo>
                  <a:pt x="5763" y="13561"/>
                </a:lnTo>
                <a:lnTo>
                  <a:pt x="5766" y="13565"/>
                </a:lnTo>
                <a:lnTo>
                  <a:pt x="5768" y="13569"/>
                </a:lnTo>
                <a:lnTo>
                  <a:pt x="5769" y="13566"/>
                </a:lnTo>
                <a:lnTo>
                  <a:pt x="5771" y="13564"/>
                </a:lnTo>
                <a:lnTo>
                  <a:pt x="5773" y="13562"/>
                </a:lnTo>
                <a:lnTo>
                  <a:pt x="5775" y="13561"/>
                </a:lnTo>
                <a:lnTo>
                  <a:pt x="5775" y="13566"/>
                </a:lnTo>
                <a:lnTo>
                  <a:pt x="5773" y="13568"/>
                </a:lnTo>
                <a:lnTo>
                  <a:pt x="5770" y="13570"/>
                </a:lnTo>
                <a:lnTo>
                  <a:pt x="5768" y="13573"/>
                </a:lnTo>
                <a:lnTo>
                  <a:pt x="5767" y="13577"/>
                </a:lnTo>
                <a:lnTo>
                  <a:pt x="5768" y="13580"/>
                </a:lnTo>
                <a:lnTo>
                  <a:pt x="5770" y="13582"/>
                </a:lnTo>
                <a:lnTo>
                  <a:pt x="5774" y="13583"/>
                </a:lnTo>
                <a:lnTo>
                  <a:pt x="5770" y="13588"/>
                </a:lnTo>
                <a:lnTo>
                  <a:pt x="5770" y="13595"/>
                </a:lnTo>
                <a:lnTo>
                  <a:pt x="5780" y="13616"/>
                </a:lnTo>
                <a:lnTo>
                  <a:pt x="5782" y="13622"/>
                </a:lnTo>
                <a:lnTo>
                  <a:pt x="5783" y="13632"/>
                </a:lnTo>
                <a:lnTo>
                  <a:pt x="5784" y="13635"/>
                </a:lnTo>
                <a:lnTo>
                  <a:pt x="5788" y="13640"/>
                </a:lnTo>
                <a:lnTo>
                  <a:pt x="5789" y="13643"/>
                </a:lnTo>
                <a:lnTo>
                  <a:pt x="5790" y="13651"/>
                </a:lnTo>
                <a:lnTo>
                  <a:pt x="5791" y="13654"/>
                </a:lnTo>
                <a:lnTo>
                  <a:pt x="5793" y="13658"/>
                </a:lnTo>
                <a:lnTo>
                  <a:pt x="5793" y="13662"/>
                </a:lnTo>
                <a:lnTo>
                  <a:pt x="5791" y="13665"/>
                </a:lnTo>
                <a:lnTo>
                  <a:pt x="5789" y="13668"/>
                </a:lnTo>
                <a:lnTo>
                  <a:pt x="5789" y="13671"/>
                </a:lnTo>
                <a:lnTo>
                  <a:pt x="5790" y="13675"/>
                </a:lnTo>
                <a:lnTo>
                  <a:pt x="5792" y="13679"/>
                </a:lnTo>
                <a:lnTo>
                  <a:pt x="5793" y="13681"/>
                </a:lnTo>
                <a:lnTo>
                  <a:pt x="5792" y="13685"/>
                </a:lnTo>
                <a:lnTo>
                  <a:pt x="5792" y="13690"/>
                </a:lnTo>
                <a:lnTo>
                  <a:pt x="5794" y="13694"/>
                </a:lnTo>
                <a:lnTo>
                  <a:pt x="5796" y="13697"/>
                </a:lnTo>
                <a:lnTo>
                  <a:pt x="5799" y="13699"/>
                </a:lnTo>
                <a:lnTo>
                  <a:pt x="5806" y="13700"/>
                </a:lnTo>
                <a:lnTo>
                  <a:pt x="5810" y="13701"/>
                </a:lnTo>
                <a:lnTo>
                  <a:pt x="5802" y="13706"/>
                </a:lnTo>
                <a:lnTo>
                  <a:pt x="5798" y="13707"/>
                </a:lnTo>
                <a:lnTo>
                  <a:pt x="5796" y="13707"/>
                </a:lnTo>
                <a:lnTo>
                  <a:pt x="5794" y="13708"/>
                </a:lnTo>
                <a:lnTo>
                  <a:pt x="5793" y="13710"/>
                </a:lnTo>
                <a:lnTo>
                  <a:pt x="5794" y="13715"/>
                </a:lnTo>
                <a:lnTo>
                  <a:pt x="5802" y="13726"/>
                </a:lnTo>
                <a:lnTo>
                  <a:pt x="5805" y="13733"/>
                </a:lnTo>
                <a:lnTo>
                  <a:pt x="5804" y="13739"/>
                </a:lnTo>
                <a:lnTo>
                  <a:pt x="5806" y="13744"/>
                </a:lnTo>
                <a:lnTo>
                  <a:pt x="5804" y="13748"/>
                </a:lnTo>
                <a:lnTo>
                  <a:pt x="5802" y="13752"/>
                </a:lnTo>
                <a:lnTo>
                  <a:pt x="5802" y="13755"/>
                </a:lnTo>
                <a:lnTo>
                  <a:pt x="5803" y="13759"/>
                </a:lnTo>
                <a:lnTo>
                  <a:pt x="5809" y="13765"/>
                </a:lnTo>
                <a:lnTo>
                  <a:pt x="5811" y="13769"/>
                </a:lnTo>
                <a:lnTo>
                  <a:pt x="5817" y="13785"/>
                </a:lnTo>
                <a:lnTo>
                  <a:pt x="5820" y="13790"/>
                </a:lnTo>
                <a:lnTo>
                  <a:pt x="5816" y="13791"/>
                </a:lnTo>
                <a:lnTo>
                  <a:pt x="5813" y="13789"/>
                </a:lnTo>
                <a:lnTo>
                  <a:pt x="5810" y="13785"/>
                </a:lnTo>
                <a:lnTo>
                  <a:pt x="5807" y="13784"/>
                </a:lnTo>
                <a:lnTo>
                  <a:pt x="5808" y="13787"/>
                </a:lnTo>
                <a:lnTo>
                  <a:pt x="5812" y="13792"/>
                </a:lnTo>
                <a:lnTo>
                  <a:pt x="5812" y="13794"/>
                </a:lnTo>
                <a:lnTo>
                  <a:pt x="5813" y="13799"/>
                </a:lnTo>
                <a:lnTo>
                  <a:pt x="5817" y="13808"/>
                </a:lnTo>
                <a:lnTo>
                  <a:pt x="5817" y="13815"/>
                </a:lnTo>
                <a:lnTo>
                  <a:pt x="5821" y="13824"/>
                </a:lnTo>
                <a:lnTo>
                  <a:pt x="5823" y="13829"/>
                </a:lnTo>
                <a:lnTo>
                  <a:pt x="5823" y="13833"/>
                </a:lnTo>
                <a:lnTo>
                  <a:pt x="5821" y="13837"/>
                </a:lnTo>
                <a:lnTo>
                  <a:pt x="5824" y="13843"/>
                </a:lnTo>
                <a:lnTo>
                  <a:pt x="5826" y="13850"/>
                </a:lnTo>
                <a:lnTo>
                  <a:pt x="5826" y="13857"/>
                </a:lnTo>
                <a:lnTo>
                  <a:pt x="5824" y="13863"/>
                </a:lnTo>
                <a:lnTo>
                  <a:pt x="5822" y="13860"/>
                </a:lnTo>
                <a:lnTo>
                  <a:pt x="5820" y="13860"/>
                </a:lnTo>
                <a:lnTo>
                  <a:pt x="5820" y="13863"/>
                </a:lnTo>
                <a:lnTo>
                  <a:pt x="5823" y="13867"/>
                </a:lnTo>
                <a:lnTo>
                  <a:pt x="5821" y="13871"/>
                </a:lnTo>
                <a:lnTo>
                  <a:pt x="5823" y="13874"/>
                </a:lnTo>
                <a:lnTo>
                  <a:pt x="5829" y="13878"/>
                </a:lnTo>
                <a:lnTo>
                  <a:pt x="5826" y="13885"/>
                </a:lnTo>
                <a:lnTo>
                  <a:pt x="5825" y="13889"/>
                </a:lnTo>
                <a:lnTo>
                  <a:pt x="5824" y="13893"/>
                </a:lnTo>
                <a:lnTo>
                  <a:pt x="5826" y="13904"/>
                </a:lnTo>
                <a:lnTo>
                  <a:pt x="5827" y="13906"/>
                </a:lnTo>
                <a:lnTo>
                  <a:pt x="5824" y="13909"/>
                </a:lnTo>
                <a:lnTo>
                  <a:pt x="5826" y="13917"/>
                </a:lnTo>
                <a:lnTo>
                  <a:pt x="5828" y="13925"/>
                </a:lnTo>
                <a:lnTo>
                  <a:pt x="5831" y="13929"/>
                </a:lnTo>
                <a:lnTo>
                  <a:pt x="5832" y="13927"/>
                </a:lnTo>
                <a:lnTo>
                  <a:pt x="5832" y="13933"/>
                </a:lnTo>
                <a:lnTo>
                  <a:pt x="5830" y="13940"/>
                </a:lnTo>
                <a:lnTo>
                  <a:pt x="5829" y="13948"/>
                </a:lnTo>
                <a:lnTo>
                  <a:pt x="5831" y="13956"/>
                </a:lnTo>
                <a:lnTo>
                  <a:pt x="5835" y="13960"/>
                </a:lnTo>
                <a:lnTo>
                  <a:pt x="5836" y="13963"/>
                </a:lnTo>
                <a:lnTo>
                  <a:pt x="5836" y="13966"/>
                </a:lnTo>
                <a:lnTo>
                  <a:pt x="5836" y="13969"/>
                </a:lnTo>
                <a:lnTo>
                  <a:pt x="5834" y="13972"/>
                </a:lnTo>
                <a:lnTo>
                  <a:pt x="5834" y="13974"/>
                </a:lnTo>
                <a:lnTo>
                  <a:pt x="5834" y="13976"/>
                </a:lnTo>
                <a:lnTo>
                  <a:pt x="5836" y="13983"/>
                </a:lnTo>
                <a:lnTo>
                  <a:pt x="5839" y="13980"/>
                </a:lnTo>
                <a:lnTo>
                  <a:pt x="5843" y="13979"/>
                </a:lnTo>
                <a:lnTo>
                  <a:pt x="5846" y="13981"/>
                </a:lnTo>
                <a:lnTo>
                  <a:pt x="5847" y="13986"/>
                </a:lnTo>
                <a:lnTo>
                  <a:pt x="5846" y="13990"/>
                </a:lnTo>
                <a:lnTo>
                  <a:pt x="5845" y="13990"/>
                </a:lnTo>
                <a:lnTo>
                  <a:pt x="5844" y="13988"/>
                </a:lnTo>
                <a:lnTo>
                  <a:pt x="5844" y="13983"/>
                </a:lnTo>
                <a:lnTo>
                  <a:pt x="5837" y="13987"/>
                </a:lnTo>
                <a:lnTo>
                  <a:pt x="5836" y="13987"/>
                </a:lnTo>
                <a:lnTo>
                  <a:pt x="5835" y="13989"/>
                </a:lnTo>
                <a:lnTo>
                  <a:pt x="5835" y="13990"/>
                </a:lnTo>
                <a:lnTo>
                  <a:pt x="5835" y="13992"/>
                </a:lnTo>
                <a:lnTo>
                  <a:pt x="5836" y="13996"/>
                </a:lnTo>
                <a:lnTo>
                  <a:pt x="5839" y="13999"/>
                </a:lnTo>
                <a:lnTo>
                  <a:pt x="5843" y="14001"/>
                </a:lnTo>
                <a:lnTo>
                  <a:pt x="5847" y="14001"/>
                </a:lnTo>
                <a:lnTo>
                  <a:pt x="5845" y="14003"/>
                </a:lnTo>
                <a:lnTo>
                  <a:pt x="5843" y="14006"/>
                </a:lnTo>
                <a:lnTo>
                  <a:pt x="5842" y="14007"/>
                </a:lnTo>
                <a:lnTo>
                  <a:pt x="5843" y="14010"/>
                </a:lnTo>
                <a:lnTo>
                  <a:pt x="5845" y="14011"/>
                </a:lnTo>
                <a:lnTo>
                  <a:pt x="5846" y="14012"/>
                </a:lnTo>
                <a:lnTo>
                  <a:pt x="5848" y="14013"/>
                </a:lnTo>
                <a:lnTo>
                  <a:pt x="5843" y="14013"/>
                </a:lnTo>
                <a:lnTo>
                  <a:pt x="5841" y="14012"/>
                </a:lnTo>
                <a:lnTo>
                  <a:pt x="5836" y="14005"/>
                </a:lnTo>
                <a:lnTo>
                  <a:pt x="5836" y="14004"/>
                </a:lnTo>
                <a:lnTo>
                  <a:pt x="5834" y="14002"/>
                </a:lnTo>
                <a:lnTo>
                  <a:pt x="5833" y="14000"/>
                </a:lnTo>
                <a:lnTo>
                  <a:pt x="5832" y="14002"/>
                </a:lnTo>
                <a:lnTo>
                  <a:pt x="5832" y="14009"/>
                </a:lnTo>
                <a:lnTo>
                  <a:pt x="5832" y="14012"/>
                </a:lnTo>
                <a:lnTo>
                  <a:pt x="5834" y="14013"/>
                </a:lnTo>
                <a:lnTo>
                  <a:pt x="5835" y="14016"/>
                </a:lnTo>
                <a:lnTo>
                  <a:pt x="5839" y="14028"/>
                </a:lnTo>
                <a:lnTo>
                  <a:pt x="5840" y="14038"/>
                </a:lnTo>
                <a:lnTo>
                  <a:pt x="5842" y="14042"/>
                </a:lnTo>
                <a:lnTo>
                  <a:pt x="5846" y="14045"/>
                </a:lnTo>
                <a:lnTo>
                  <a:pt x="5850" y="14047"/>
                </a:lnTo>
                <a:lnTo>
                  <a:pt x="5847" y="14049"/>
                </a:lnTo>
                <a:lnTo>
                  <a:pt x="5845" y="14051"/>
                </a:lnTo>
                <a:lnTo>
                  <a:pt x="5844" y="14053"/>
                </a:lnTo>
                <a:lnTo>
                  <a:pt x="5844" y="14057"/>
                </a:lnTo>
                <a:lnTo>
                  <a:pt x="5847" y="14059"/>
                </a:lnTo>
                <a:lnTo>
                  <a:pt x="5848" y="14060"/>
                </a:lnTo>
                <a:lnTo>
                  <a:pt x="5848" y="14065"/>
                </a:lnTo>
                <a:lnTo>
                  <a:pt x="5848" y="14067"/>
                </a:lnTo>
                <a:lnTo>
                  <a:pt x="5854" y="14091"/>
                </a:lnTo>
                <a:lnTo>
                  <a:pt x="5855" y="14097"/>
                </a:lnTo>
                <a:lnTo>
                  <a:pt x="5856" y="14099"/>
                </a:lnTo>
                <a:lnTo>
                  <a:pt x="5857" y="14101"/>
                </a:lnTo>
                <a:lnTo>
                  <a:pt x="5858" y="14101"/>
                </a:lnTo>
                <a:lnTo>
                  <a:pt x="5860" y="14100"/>
                </a:lnTo>
                <a:lnTo>
                  <a:pt x="5860" y="14100"/>
                </a:lnTo>
                <a:lnTo>
                  <a:pt x="5862" y="14105"/>
                </a:lnTo>
                <a:lnTo>
                  <a:pt x="5862" y="14117"/>
                </a:lnTo>
                <a:lnTo>
                  <a:pt x="5863" y="14131"/>
                </a:lnTo>
                <a:lnTo>
                  <a:pt x="5863" y="14122"/>
                </a:lnTo>
                <a:lnTo>
                  <a:pt x="5864" y="14115"/>
                </a:lnTo>
                <a:lnTo>
                  <a:pt x="5867" y="14111"/>
                </a:lnTo>
                <a:lnTo>
                  <a:pt x="5872" y="14109"/>
                </a:lnTo>
                <a:lnTo>
                  <a:pt x="5870" y="14112"/>
                </a:lnTo>
                <a:lnTo>
                  <a:pt x="5868" y="14115"/>
                </a:lnTo>
                <a:lnTo>
                  <a:pt x="5867" y="14117"/>
                </a:lnTo>
                <a:lnTo>
                  <a:pt x="5866" y="14122"/>
                </a:lnTo>
                <a:lnTo>
                  <a:pt x="5866" y="14138"/>
                </a:lnTo>
                <a:lnTo>
                  <a:pt x="5865" y="14140"/>
                </a:lnTo>
                <a:lnTo>
                  <a:pt x="5864" y="14142"/>
                </a:lnTo>
                <a:lnTo>
                  <a:pt x="5863" y="14144"/>
                </a:lnTo>
                <a:lnTo>
                  <a:pt x="5864" y="14147"/>
                </a:lnTo>
                <a:lnTo>
                  <a:pt x="5865" y="14148"/>
                </a:lnTo>
                <a:lnTo>
                  <a:pt x="5867" y="14149"/>
                </a:lnTo>
                <a:lnTo>
                  <a:pt x="5868" y="14150"/>
                </a:lnTo>
                <a:lnTo>
                  <a:pt x="5868" y="14153"/>
                </a:lnTo>
                <a:lnTo>
                  <a:pt x="5871" y="14155"/>
                </a:lnTo>
                <a:lnTo>
                  <a:pt x="5874" y="14156"/>
                </a:lnTo>
                <a:lnTo>
                  <a:pt x="5878" y="14156"/>
                </a:lnTo>
                <a:lnTo>
                  <a:pt x="5878" y="14159"/>
                </a:lnTo>
                <a:lnTo>
                  <a:pt x="5872" y="14160"/>
                </a:lnTo>
                <a:lnTo>
                  <a:pt x="5873" y="14166"/>
                </a:lnTo>
                <a:lnTo>
                  <a:pt x="5877" y="14173"/>
                </a:lnTo>
                <a:lnTo>
                  <a:pt x="5881" y="14178"/>
                </a:lnTo>
                <a:lnTo>
                  <a:pt x="5894" y="14192"/>
                </a:lnTo>
                <a:lnTo>
                  <a:pt x="5897" y="14198"/>
                </a:lnTo>
                <a:lnTo>
                  <a:pt x="5905" y="14217"/>
                </a:lnTo>
                <a:lnTo>
                  <a:pt x="5906" y="14224"/>
                </a:lnTo>
                <a:lnTo>
                  <a:pt x="5906" y="14236"/>
                </a:lnTo>
                <a:lnTo>
                  <a:pt x="5906" y="14240"/>
                </a:lnTo>
                <a:lnTo>
                  <a:pt x="5909" y="14242"/>
                </a:lnTo>
                <a:lnTo>
                  <a:pt x="5912" y="14243"/>
                </a:lnTo>
                <a:lnTo>
                  <a:pt x="5916" y="14244"/>
                </a:lnTo>
                <a:lnTo>
                  <a:pt x="5918" y="14244"/>
                </a:lnTo>
                <a:lnTo>
                  <a:pt x="5915" y="14247"/>
                </a:lnTo>
                <a:lnTo>
                  <a:pt x="5915" y="14249"/>
                </a:lnTo>
                <a:lnTo>
                  <a:pt x="5916" y="14252"/>
                </a:lnTo>
                <a:lnTo>
                  <a:pt x="5918" y="14261"/>
                </a:lnTo>
                <a:lnTo>
                  <a:pt x="5919" y="14267"/>
                </a:lnTo>
                <a:lnTo>
                  <a:pt x="5922" y="14272"/>
                </a:lnTo>
                <a:lnTo>
                  <a:pt x="5924" y="14274"/>
                </a:lnTo>
                <a:lnTo>
                  <a:pt x="5925" y="14272"/>
                </a:lnTo>
                <a:lnTo>
                  <a:pt x="5933" y="14266"/>
                </a:lnTo>
                <a:lnTo>
                  <a:pt x="5935" y="14265"/>
                </a:lnTo>
                <a:lnTo>
                  <a:pt x="5936" y="14262"/>
                </a:lnTo>
                <a:lnTo>
                  <a:pt x="5940" y="14262"/>
                </a:lnTo>
                <a:lnTo>
                  <a:pt x="5948" y="14262"/>
                </a:lnTo>
                <a:lnTo>
                  <a:pt x="5948" y="14264"/>
                </a:lnTo>
                <a:lnTo>
                  <a:pt x="5937" y="14267"/>
                </a:lnTo>
                <a:lnTo>
                  <a:pt x="5931" y="14270"/>
                </a:lnTo>
                <a:lnTo>
                  <a:pt x="5929" y="14275"/>
                </a:lnTo>
                <a:lnTo>
                  <a:pt x="5928" y="14277"/>
                </a:lnTo>
                <a:lnTo>
                  <a:pt x="5927" y="14278"/>
                </a:lnTo>
                <a:lnTo>
                  <a:pt x="5926" y="14280"/>
                </a:lnTo>
                <a:lnTo>
                  <a:pt x="5926" y="14284"/>
                </a:lnTo>
                <a:lnTo>
                  <a:pt x="5926" y="14288"/>
                </a:lnTo>
                <a:lnTo>
                  <a:pt x="5927" y="14291"/>
                </a:lnTo>
                <a:lnTo>
                  <a:pt x="5930" y="14298"/>
                </a:lnTo>
                <a:lnTo>
                  <a:pt x="5929" y="14305"/>
                </a:lnTo>
                <a:lnTo>
                  <a:pt x="5933" y="14309"/>
                </a:lnTo>
                <a:lnTo>
                  <a:pt x="5937" y="14311"/>
                </a:lnTo>
                <a:lnTo>
                  <a:pt x="5939" y="14308"/>
                </a:lnTo>
                <a:lnTo>
                  <a:pt x="5954" y="14298"/>
                </a:lnTo>
                <a:lnTo>
                  <a:pt x="5954" y="14300"/>
                </a:lnTo>
                <a:lnTo>
                  <a:pt x="5953" y="14301"/>
                </a:lnTo>
                <a:lnTo>
                  <a:pt x="5953" y="14303"/>
                </a:lnTo>
                <a:lnTo>
                  <a:pt x="5954" y="14304"/>
                </a:lnTo>
                <a:lnTo>
                  <a:pt x="5956" y="14305"/>
                </a:lnTo>
                <a:lnTo>
                  <a:pt x="5946" y="14308"/>
                </a:lnTo>
                <a:lnTo>
                  <a:pt x="5944" y="14309"/>
                </a:lnTo>
                <a:lnTo>
                  <a:pt x="5942" y="14312"/>
                </a:lnTo>
                <a:lnTo>
                  <a:pt x="5940" y="14316"/>
                </a:lnTo>
                <a:lnTo>
                  <a:pt x="5939" y="14320"/>
                </a:lnTo>
                <a:lnTo>
                  <a:pt x="5939" y="14323"/>
                </a:lnTo>
                <a:lnTo>
                  <a:pt x="5941" y="14322"/>
                </a:lnTo>
                <a:lnTo>
                  <a:pt x="5949" y="14323"/>
                </a:lnTo>
                <a:lnTo>
                  <a:pt x="5950" y="14324"/>
                </a:lnTo>
                <a:lnTo>
                  <a:pt x="5951" y="14326"/>
                </a:lnTo>
                <a:lnTo>
                  <a:pt x="5953" y="14327"/>
                </a:lnTo>
                <a:lnTo>
                  <a:pt x="5954" y="14327"/>
                </a:lnTo>
                <a:lnTo>
                  <a:pt x="5957" y="14327"/>
                </a:lnTo>
                <a:lnTo>
                  <a:pt x="5959" y="14327"/>
                </a:lnTo>
                <a:lnTo>
                  <a:pt x="5967" y="14332"/>
                </a:lnTo>
                <a:lnTo>
                  <a:pt x="5970" y="14334"/>
                </a:lnTo>
                <a:lnTo>
                  <a:pt x="5975" y="14343"/>
                </a:lnTo>
                <a:lnTo>
                  <a:pt x="5976" y="14345"/>
                </a:lnTo>
                <a:lnTo>
                  <a:pt x="5975" y="14346"/>
                </a:lnTo>
                <a:lnTo>
                  <a:pt x="5975" y="14347"/>
                </a:lnTo>
                <a:lnTo>
                  <a:pt x="5974" y="14347"/>
                </a:lnTo>
                <a:lnTo>
                  <a:pt x="5973" y="14347"/>
                </a:lnTo>
                <a:lnTo>
                  <a:pt x="5971" y="14342"/>
                </a:lnTo>
                <a:lnTo>
                  <a:pt x="5969" y="14339"/>
                </a:lnTo>
                <a:lnTo>
                  <a:pt x="5962" y="14335"/>
                </a:lnTo>
                <a:lnTo>
                  <a:pt x="5958" y="14338"/>
                </a:lnTo>
                <a:lnTo>
                  <a:pt x="5955" y="14337"/>
                </a:lnTo>
                <a:lnTo>
                  <a:pt x="5953" y="14335"/>
                </a:lnTo>
                <a:lnTo>
                  <a:pt x="5950" y="14336"/>
                </a:lnTo>
                <a:lnTo>
                  <a:pt x="5949" y="14336"/>
                </a:lnTo>
                <a:lnTo>
                  <a:pt x="5936" y="14335"/>
                </a:lnTo>
                <a:lnTo>
                  <a:pt x="5942" y="14344"/>
                </a:lnTo>
                <a:lnTo>
                  <a:pt x="5946" y="14348"/>
                </a:lnTo>
                <a:lnTo>
                  <a:pt x="5950" y="14349"/>
                </a:lnTo>
                <a:lnTo>
                  <a:pt x="5955" y="14349"/>
                </a:lnTo>
                <a:lnTo>
                  <a:pt x="5958" y="14350"/>
                </a:lnTo>
                <a:lnTo>
                  <a:pt x="5960" y="14354"/>
                </a:lnTo>
                <a:lnTo>
                  <a:pt x="5972" y="14407"/>
                </a:lnTo>
                <a:lnTo>
                  <a:pt x="5973" y="14404"/>
                </a:lnTo>
                <a:lnTo>
                  <a:pt x="5975" y="14409"/>
                </a:lnTo>
                <a:lnTo>
                  <a:pt x="5974" y="14412"/>
                </a:lnTo>
                <a:lnTo>
                  <a:pt x="5970" y="14415"/>
                </a:lnTo>
                <a:lnTo>
                  <a:pt x="5968" y="14418"/>
                </a:lnTo>
                <a:lnTo>
                  <a:pt x="5967" y="14422"/>
                </a:lnTo>
                <a:lnTo>
                  <a:pt x="5965" y="14430"/>
                </a:lnTo>
                <a:lnTo>
                  <a:pt x="5975" y="14435"/>
                </a:lnTo>
                <a:lnTo>
                  <a:pt x="5978" y="14437"/>
                </a:lnTo>
                <a:lnTo>
                  <a:pt x="5982" y="14450"/>
                </a:lnTo>
                <a:lnTo>
                  <a:pt x="5985" y="14452"/>
                </a:lnTo>
                <a:lnTo>
                  <a:pt x="5988" y="14453"/>
                </a:lnTo>
                <a:lnTo>
                  <a:pt x="5990" y="14454"/>
                </a:lnTo>
                <a:lnTo>
                  <a:pt x="5991" y="14459"/>
                </a:lnTo>
                <a:lnTo>
                  <a:pt x="5990" y="14467"/>
                </a:lnTo>
                <a:lnTo>
                  <a:pt x="5990" y="14472"/>
                </a:lnTo>
                <a:lnTo>
                  <a:pt x="5991" y="14476"/>
                </a:lnTo>
                <a:lnTo>
                  <a:pt x="6000" y="14482"/>
                </a:lnTo>
                <a:lnTo>
                  <a:pt x="6001" y="14484"/>
                </a:lnTo>
                <a:lnTo>
                  <a:pt x="6003" y="14485"/>
                </a:lnTo>
                <a:lnTo>
                  <a:pt x="6006" y="14494"/>
                </a:lnTo>
                <a:lnTo>
                  <a:pt x="6007" y="14497"/>
                </a:lnTo>
                <a:lnTo>
                  <a:pt x="6010" y="14498"/>
                </a:lnTo>
                <a:lnTo>
                  <a:pt x="6014" y="14496"/>
                </a:lnTo>
                <a:lnTo>
                  <a:pt x="6017" y="14493"/>
                </a:lnTo>
                <a:lnTo>
                  <a:pt x="6018" y="14491"/>
                </a:lnTo>
                <a:lnTo>
                  <a:pt x="6019" y="14489"/>
                </a:lnTo>
                <a:lnTo>
                  <a:pt x="6026" y="14485"/>
                </a:lnTo>
                <a:lnTo>
                  <a:pt x="6029" y="14482"/>
                </a:lnTo>
                <a:lnTo>
                  <a:pt x="6029" y="14485"/>
                </a:lnTo>
                <a:lnTo>
                  <a:pt x="6031" y="14487"/>
                </a:lnTo>
                <a:lnTo>
                  <a:pt x="6034" y="14488"/>
                </a:lnTo>
                <a:lnTo>
                  <a:pt x="6034" y="14489"/>
                </a:lnTo>
                <a:lnTo>
                  <a:pt x="6034" y="14492"/>
                </a:lnTo>
                <a:lnTo>
                  <a:pt x="6033" y="14493"/>
                </a:lnTo>
                <a:lnTo>
                  <a:pt x="6031" y="14492"/>
                </a:lnTo>
                <a:lnTo>
                  <a:pt x="6029" y="14492"/>
                </a:lnTo>
                <a:lnTo>
                  <a:pt x="6025" y="14493"/>
                </a:lnTo>
                <a:lnTo>
                  <a:pt x="6022" y="14495"/>
                </a:lnTo>
                <a:lnTo>
                  <a:pt x="6020" y="14498"/>
                </a:lnTo>
                <a:lnTo>
                  <a:pt x="6018" y="14503"/>
                </a:lnTo>
                <a:lnTo>
                  <a:pt x="6016" y="14501"/>
                </a:lnTo>
                <a:lnTo>
                  <a:pt x="6014" y="14500"/>
                </a:lnTo>
                <a:lnTo>
                  <a:pt x="6011" y="14500"/>
                </a:lnTo>
                <a:lnTo>
                  <a:pt x="6009" y="14501"/>
                </a:lnTo>
                <a:lnTo>
                  <a:pt x="6008" y="14505"/>
                </a:lnTo>
                <a:lnTo>
                  <a:pt x="6008" y="14508"/>
                </a:lnTo>
                <a:lnTo>
                  <a:pt x="6007" y="14510"/>
                </a:lnTo>
                <a:lnTo>
                  <a:pt x="6003" y="14508"/>
                </a:lnTo>
                <a:lnTo>
                  <a:pt x="6004" y="14513"/>
                </a:lnTo>
                <a:lnTo>
                  <a:pt x="6007" y="14516"/>
                </a:lnTo>
                <a:lnTo>
                  <a:pt x="6015" y="14521"/>
                </a:lnTo>
                <a:lnTo>
                  <a:pt x="6015" y="14522"/>
                </a:lnTo>
                <a:lnTo>
                  <a:pt x="6017" y="14525"/>
                </a:lnTo>
                <a:lnTo>
                  <a:pt x="6018" y="14526"/>
                </a:lnTo>
                <a:lnTo>
                  <a:pt x="6020" y="14525"/>
                </a:lnTo>
                <a:lnTo>
                  <a:pt x="6021" y="14525"/>
                </a:lnTo>
                <a:lnTo>
                  <a:pt x="6023" y="14528"/>
                </a:lnTo>
                <a:lnTo>
                  <a:pt x="6026" y="14535"/>
                </a:lnTo>
                <a:lnTo>
                  <a:pt x="6029" y="14531"/>
                </a:lnTo>
                <a:lnTo>
                  <a:pt x="6031" y="14529"/>
                </a:lnTo>
                <a:lnTo>
                  <a:pt x="6034" y="14530"/>
                </a:lnTo>
                <a:lnTo>
                  <a:pt x="6038" y="14534"/>
                </a:lnTo>
                <a:lnTo>
                  <a:pt x="6040" y="14539"/>
                </a:lnTo>
                <a:lnTo>
                  <a:pt x="6042" y="14552"/>
                </a:lnTo>
                <a:lnTo>
                  <a:pt x="6043" y="14557"/>
                </a:lnTo>
                <a:lnTo>
                  <a:pt x="6041" y="14560"/>
                </a:lnTo>
                <a:lnTo>
                  <a:pt x="6042" y="14563"/>
                </a:lnTo>
                <a:lnTo>
                  <a:pt x="6043" y="14565"/>
                </a:lnTo>
                <a:lnTo>
                  <a:pt x="6046" y="14567"/>
                </a:lnTo>
                <a:lnTo>
                  <a:pt x="6049" y="14566"/>
                </a:lnTo>
                <a:lnTo>
                  <a:pt x="6051" y="14564"/>
                </a:lnTo>
                <a:lnTo>
                  <a:pt x="6054" y="14563"/>
                </a:lnTo>
                <a:lnTo>
                  <a:pt x="6057" y="14565"/>
                </a:lnTo>
                <a:lnTo>
                  <a:pt x="6057" y="14567"/>
                </a:lnTo>
                <a:lnTo>
                  <a:pt x="6050" y="14568"/>
                </a:lnTo>
                <a:lnTo>
                  <a:pt x="6047" y="14572"/>
                </a:lnTo>
                <a:lnTo>
                  <a:pt x="6047" y="14578"/>
                </a:lnTo>
                <a:lnTo>
                  <a:pt x="6049" y="14586"/>
                </a:lnTo>
                <a:lnTo>
                  <a:pt x="6049" y="14589"/>
                </a:lnTo>
                <a:lnTo>
                  <a:pt x="6051" y="14592"/>
                </a:lnTo>
                <a:lnTo>
                  <a:pt x="6054" y="14592"/>
                </a:lnTo>
                <a:lnTo>
                  <a:pt x="6057" y="14590"/>
                </a:lnTo>
                <a:lnTo>
                  <a:pt x="6058" y="14587"/>
                </a:lnTo>
                <a:lnTo>
                  <a:pt x="6058" y="14583"/>
                </a:lnTo>
                <a:lnTo>
                  <a:pt x="6058" y="14579"/>
                </a:lnTo>
                <a:lnTo>
                  <a:pt x="6061" y="14577"/>
                </a:lnTo>
                <a:lnTo>
                  <a:pt x="6061" y="14579"/>
                </a:lnTo>
                <a:lnTo>
                  <a:pt x="6061" y="14581"/>
                </a:lnTo>
                <a:lnTo>
                  <a:pt x="6061" y="14584"/>
                </a:lnTo>
                <a:lnTo>
                  <a:pt x="6063" y="14583"/>
                </a:lnTo>
                <a:lnTo>
                  <a:pt x="6063" y="14583"/>
                </a:lnTo>
                <a:lnTo>
                  <a:pt x="6066" y="14584"/>
                </a:lnTo>
                <a:lnTo>
                  <a:pt x="6065" y="14586"/>
                </a:lnTo>
                <a:lnTo>
                  <a:pt x="6065" y="14588"/>
                </a:lnTo>
                <a:lnTo>
                  <a:pt x="6064" y="14589"/>
                </a:lnTo>
                <a:lnTo>
                  <a:pt x="6067" y="14590"/>
                </a:lnTo>
                <a:lnTo>
                  <a:pt x="6076" y="14604"/>
                </a:lnTo>
                <a:lnTo>
                  <a:pt x="6071" y="14603"/>
                </a:lnTo>
                <a:lnTo>
                  <a:pt x="6070" y="14604"/>
                </a:lnTo>
                <a:lnTo>
                  <a:pt x="6072" y="14608"/>
                </a:lnTo>
                <a:lnTo>
                  <a:pt x="6068" y="14608"/>
                </a:lnTo>
                <a:lnTo>
                  <a:pt x="6065" y="14602"/>
                </a:lnTo>
                <a:lnTo>
                  <a:pt x="6063" y="14594"/>
                </a:lnTo>
                <a:lnTo>
                  <a:pt x="6060" y="14589"/>
                </a:lnTo>
                <a:lnTo>
                  <a:pt x="6060" y="14596"/>
                </a:lnTo>
                <a:lnTo>
                  <a:pt x="6065" y="14607"/>
                </a:lnTo>
                <a:lnTo>
                  <a:pt x="6066" y="14617"/>
                </a:lnTo>
                <a:lnTo>
                  <a:pt x="6067" y="14619"/>
                </a:lnTo>
                <a:lnTo>
                  <a:pt x="6069" y="14620"/>
                </a:lnTo>
                <a:lnTo>
                  <a:pt x="6069" y="14623"/>
                </a:lnTo>
                <a:lnTo>
                  <a:pt x="6069" y="14630"/>
                </a:lnTo>
                <a:lnTo>
                  <a:pt x="6070" y="14634"/>
                </a:lnTo>
                <a:lnTo>
                  <a:pt x="6071" y="14637"/>
                </a:lnTo>
                <a:lnTo>
                  <a:pt x="6073" y="14642"/>
                </a:lnTo>
                <a:lnTo>
                  <a:pt x="6074" y="14654"/>
                </a:lnTo>
                <a:lnTo>
                  <a:pt x="6076" y="14659"/>
                </a:lnTo>
                <a:lnTo>
                  <a:pt x="6078" y="14661"/>
                </a:lnTo>
                <a:lnTo>
                  <a:pt x="6092" y="14667"/>
                </a:lnTo>
                <a:lnTo>
                  <a:pt x="6094" y="14669"/>
                </a:lnTo>
                <a:lnTo>
                  <a:pt x="6091" y="14670"/>
                </a:lnTo>
                <a:lnTo>
                  <a:pt x="6086" y="14670"/>
                </a:lnTo>
                <a:lnTo>
                  <a:pt x="6080" y="14668"/>
                </a:lnTo>
                <a:lnTo>
                  <a:pt x="6077" y="14665"/>
                </a:lnTo>
                <a:lnTo>
                  <a:pt x="6077" y="14672"/>
                </a:lnTo>
                <a:lnTo>
                  <a:pt x="6079" y="14678"/>
                </a:lnTo>
                <a:lnTo>
                  <a:pt x="6085" y="14689"/>
                </a:lnTo>
                <a:lnTo>
                  <a:pt x="6086" y="14695"/>
                </a:lnTo>
                <a:lnTo>
                  <a:pt x="6087" y="14711"/>
                </a:lnTo>
                <a:lnTo>
                  <a:pt x="6087" y="14714"/>
                </a:lnTo>
                <a:lnTo>
                  <a:pt x="6090" y="14718"/>
                </a:lnTo>
                <a:lnTo>
                  <a:pt x="6091" y="14721"/>
                </a:lnTo>
                <a:lnTo>
                  <a:pt x="6091" y="14723"/>
                </a:lnTo>
                <a:lnTo>
                  <a:pt x="6091" y="14729"/>
                </a:lnTo>
                <a:lnTo>
                  <a:pt x="6091" y="14732"/>
                </a:lnTo>
                <a:lnTo>
                  <a:pt x="6093" y="14738"/>
                </a:lnTo>
                <a:lnTo>
                  <a:pt x="6100" y="14750"/>
                </a:lnTo>
                <a:lnTo>
                  <a:pt x="6103" y="14757"/>
                </a:lnTo>
                <a:lnTo>
                  <a:pt x="6110" y="14769"/>
                </a:lnTo>
                <a:lnTo>
                  <a:pt x="6113" y="14778"/>
                </a:lnTo>
                <a:lnTo>
                  <a:pt x="6117" y="14788"/>
                </a:lnTo>
                <a:lnTo>
                  <a:pt x="6119" y="14806"/>
                </a:lnTo>
                <a:lnTo>
                  <a:pt x="6124" y="14830"/>
                </a:lnTo>
                <a:lnTo>
                  <a:pt x="6127" y="14839"/>
                </a:lnTo>
                <a:lnTo>
                  <a:pt x="6130" y="14827"/>
                </a:lnTo>
                <a:lnTo>
                  <a:pt x="6133" y="14824"/>
                </a:lnTo>
                <a:lnTo>
                  <a:pt x="6136" y="14829"/>
                </a:lnTo>
                <a:lnTo>
                  <a:pt x="6133" y="14830"/>
                </a:lnTo>
                <a:lnTo>
                  <a:pt x="6133" y="14831"/>
                </a:lnTo>
                <a:lnTo>
                  <a:pt x="6136" y="14835"/>
                </a:lnTo>
                <a:lnTo>
                  <a:pt x="6138" y="14840"/>
                </a:lnTo>
                <a:lnTo>
                  <a:pt x="6140" y="14841"/>
                </a:lnTo>
                <a:lnTo>
                  <a:pt x="6143" y="14840"/>
                </a:lnTo>
                <a:lnTo>
                  <a:pt x="6141" y="14843"/>
                </a:lnTo>
                <a:lnTo>
                  <a:pt x="6138" y="14844"/>
                </a:lnTo>
                <a:lnTo>
                  <a:pt x="6135" y="14844"/>
                </a:lnTo>
                <a:lnTo>
                  <a:pt x="6133" y="14843"/>
                </a:lnTo>
                <a:lnTo>
                  <a:pt x="6131" y="14843"/>
                </a:lnTo>
                <a:lnTo>
                  <a:pt x="6131" y="14845"/>
                </a:lnTo>
                <a:lnTo>
                  <a:pt x="6130" y="14847"/>
                </a:lnTo>
                <a:lnTo>
                  <a:pt x="6130" y="14848"/>
                </a:lnTo>
                <a:lnTo>
                  <a:pt x="6128" y="14847"/>
                </a:lnTo>
                <a:lnTo>
                  <a:pt x="6128" y="14848"/>
                </a:lnTo>
                <a:lnTo>
                  <a:pt x="6128" y="14849"/>
                </a:lnTo>
                <a:lnTo>
                  <a:pt x="6129" y="14850"/>
                </a:lnTo>
                <a:lnTo>
                  <a:pt x="6130" y="14851"/>
                </a:lnTo>
                <a:lnTo>
                  <a:pt x="6129" y="14855"/>
                </a:lnTo>
                <a:lnTo>
                  <a:pt x="6131" y="14871"/>
                </a:lnTo>
                <a:lnTo>
                  <a:pt x="6130" y="14877"/>
                </a:lnTo>
                <a:lnTo>
                  <a:pt x="6136" y="14896"/>
                </a:lnTo>
                <a:lnTo>
                  <a:pt x="6136" y="14901"/>
                </a:lnTo>
                <a:lnTo>
                  <a:pt x="6136" y="14907"/>
                </a:lnTo>
                <a:lnTo>
                  <a:pt x="6137" y="14910"/>
                </a:lnTo>
                <a:lnTo>
                  <a:pt x="6134" y="14909"/>
                </a:lnTo>
                <a:lnTo>
                  <a:pt x="6133" y="14902"/>
                </a:lnTo>
                <a:lnTo>
                  <a:pt x="6131" y="14894"/>
                </a:lnTo>
                <a:lnTo>
                  <a:pt x="6132" y="14901"/>
                </a:lnTo>
                <a:lnTo>
                  <a:pt x="6133" y="14910"/>
                </a:lnTo>
                <a:lnTo>
                  <a:pt x="6134" y="14915"/>
                </a:lnTo>
                <a:lnTo>
                  <a:pt x="6133" y="14918"/>
                </a:lnTo>
                <a:lnTo>
                  <a:pt x="6135" y="14923"/>
                </a:lnTo>
                <a:lnTo>
                  <a:pt x="6137" y="14928"/>
                </a:lnTo>
                <a:lnTo>
                  <a:pt x="6139" y="14933"/>
                </a:lnTo>
                <a:lnTo>
                  <a:pt x="6143" y="14952"/>
                </a:lnTo>
                <a:lnTo>
                  <a:pt x="6144" y="14965"/>
                </a:lnTo>
                <a:lnTo>
                  <a:pt x="6146" y="14979"/>
                </a:lnTo>
                <a:lnTo>
                  <a:pt x="6147" y="14982"/>
                </a:lnTo>
                <a:lnTo>
                  <a:pt x="6149" y="14983"/>
                </a:lnTo>
                <a:lnTo>
                  <a:pt x="6149" y="14987"/>
                </a:lnTo>
                <a:lnTo>
                  <a:pt x="6149" y="14994"/>
                </a:lnTo>
                <a:lnTo>
                  <a:pt x="6151" y="15000"/>
                </a:lnTo>
                <a:lnTo>
                  <a:pt x="6151" y="15001"/>
                </a:lnTo>
                <a:lnTo>
                  <a:pt x="6154" y="15004"/>
                </a:lnTo>
                <a:lnTo>
                  <a:pt x="6151" y="15013"/>
                </a:lnTo>
                <a:lnTo>
                  <a:pt x="6161" y="15068"/>
                </a:lnTo>
                <a:lnTo>
                  <a:pt x="6168" y="15069"/>
                </a:lnTo>
                <a:lnTo>
                  <a:pt x="6178" y="15065"/>
                </a:lnTo>
                <a:lnTo>
                  <a:pt x="6188" y="15063"/>
                </a:lnTo>
                <a:lnTo>
                  <a:pt x="6186" y="15066"/>
                </a:lnTo>
                <a:lnTo>
                  <a:pt x="6183" y="15068"/>
                </a:lnTo>
                <a:lnTo>
                  <a:pt x="6179" y="15070"/>
                </a:lnTo>
                <a:lnTo>
                  <a:pt x="6177" y="15070"/>
                </a:lnTo>
                <a:lnTo>
                  <a:pt x="6175" y="15071"/>
                </a:lnTo>
                <a:lnTo>
                  <a:pt x="6172" y="15076"/>
                </a:lnTo>
                <a:lnTo>
                  <a:pt x="6170" y="15078"/>
                </a:lnTo>
                <a:lnTo>
                  <a:pt x="6168" y="15078"/>
                </a:lnTo>
                <a:lnTo>
                  <a:pt x="6163" y="15074"/>
                </a:lnTo>
                <a:lnTo>
                  <a:pt x="6163" y="15078"/>
                </a:lnTo>
                <a:lnTo>
                  <a:pt x="6165" y="15081"/>
                </a:lnTo>
                <a:lnTo>
                  <a:pt x="6167" y="15083"/>
                </a:lnTo>
                <a:lnTo>
                  <a:pt x="6169" y="15086"/>
                </a:lnTo>
                <a:lnTo>
                  <a:pt x="6169" y="15089"/>
                </a:lnTo>
                <a:lnTo>
                  <a:pt x="6169" y="15095"/>
                </a:lnTo>
                <a:lnTo>
                  <a:pt x="6169" y="15097"/>
                </a:lnTo>
                <a:lnTo>
                  <a:pt x="6173" y="15101"/>
                </a:lnTo>
                <a:lnTo>
                  <a:pt x="6175" y="15107"/>
                </a:lnTo>
                <a:lnTo>
                  <a:pt x="6191" y="15160"/>
                </a:lnTo>
                <a:lnTo>
                  <a:pt x="6196" y="15169"/>
                </a:lnTo>
                <a:lnTo>
                  <a:pt x="6197" y="15173"/>
                </a:lnTo>
                <a:lnTo>
                  <a:pt x="6198" y="15179"/>
                </a:lnTo>
                <a:lnTo>
                  <a:pt x="6199" y="15182"/>
                </a:lnTo>
                <a:lnTo>
                  <a:pt x="6201" y="15184"/>
                </a:lnTo>
                <a:lnTo>
                  <a:pt x="6202" y="15185"/>
                </a:lnTo>
                <a:lnTo>
                  <a:pt x="6203" y="15187"/>
                </a:lnTo>
                <a:lnTo>
                  <a:pt x="6203" y="15189"/>
                </a:lnTo>
                <a:lnTo>
                  <a:pt x="6205" y="15195"/>
                </a:lnTo>
                <a:lnTo>
                  <a:pt x="6219" y="15226"/>
                </a:lnTo>
                <a:lnTo>
                  <a:pt x="6222" y="15237"/>
                </a:lnTo>
                <a:lnTo>
                  <a:pt x="6223" y="15243"/>
                </a:lnTo>
                <a:lnTo>
                  <a:pt x="6224" y="15247"/>
                </a:lnTo>
                <a:lnTo>
                  <a:pt x="6223" y="15250"/>
                </a:lnTo>
                <a:lnTo>
                  <a:pt x="6226" y="15248"/>
                </a:lnTo>
                <a:lnTo>
                  <a:pt x="6227" y="15245"/>
                </a:lnTo>
                <a:lnTo>
                  <a:pt x="6228" y="15244"/>
                </a:lnTo>
                <a:lnTo>
                  <a:pt x="6231" y="15243"/>
                </a:lnTo>
                <a:lnTo>
                  <a:pt x="6231" y="15245"/>
                </a:lnTo>
                <a:lnTo>
                  <a:pt x="6229" y="15254"/>
                </a:lnTo>
                <a:lnTo>
                  <a:pt x="6232" y="15268"/>
                </a:lnTo>
                <a:lnTo>
                  <a:pt x="6240" y="15291"/>
                </a:lnTo>
                <a:lnTo>
                  <a:pt x="6241" y="15302"/>
                </a:lnTo>
                <a:lnTo>
                  <a:pt x="6243" y="15307"/>
                </a:lnTo>
                <a:lnTo>
                  <a:pt x="6246" y="15311"/>
                </a:lnTo>
                <a:lnTo>
                  <a:pt x="6246" y="15310"/>
                </a:lnTo>
                <a:lnTo>
                  <a:pt x="6247" y="15309"/>
                </a:lnTo>
                <a:lnTo>
                  <a:pt x="6248" y="15307"/>
                </a:lnTo>
                <a:lnTo>
                  <a:pt x="6249" y="15307"/>
                </a:lnTo>
                <a:lnTo>
                  <a:pt x="6250" y="15308"/>
                </a:lnTo>
                <a:lnTo>
                  <a:pt x="6250" y="15309"/>
                </a:lnTo>
                <a:lnTo>
                  <a:pt x="6251" y="15310"/>
                </a:lnTo>
                <a:lnTo>
                  <a:pt x="6253" y="15311"/>
                </a:lnTo>
                <a:lnTo>
                  <a:pt x="6254" y="15313"/>
                </a:lnTo>
                <a:lnTo>
                  <a:pt x="6261" y="15323"/>
                </a:lnTo>
                <a:lnTo>
                  <a:pt x="6257" y="15314"/>
                </a:lnTo>
                <a:lnTo>
                  <a:pt x="6258" y="15310"/>
                </a:lnTo>
                <a:lnTo>
                  <a:pt x="6267" y="15301"/>
                </a:lnTo>
                <a:lnTo>
                  <a:pt x="6267" y="15302"/>
                </a:lnTo>
                <a:lnTo>
                  <a:pt x="6271" y="15307"/>
                </a:lnTo>
                <a:lnTo>
                  <a:pt x="6272" y="15310"/>
                </a:lnTo>
                <a:lnTo>
                  <a:pt x="6269" y="15311"/>
                </a:lnTo>
                <a:lnTo>
                  <a:pt x="6262" y="15310"/>
                </a:lnTo>
                <a:lnTo>
                  <a:pt x="6261" y="15312"/>
                </a:lnTo>
                <a:lnTo>
                  <a:pt x="6264" y="15319"/>
                </a:lnTo>
                <a:lnTo>
                  <a:pt x="6266" y="15323"/>
                </a:lnTo>
                <a:lnTo>
                  <a:pt x="6269" y="15326"/>
                </a:lnTo>
                <a:lnTo>
                  <a:pt x="6273" y="15328"/>
                </a:lnTo>
                <a:lnTo>
                  <a:pt x="6277" y="15328"/>
                </a:lnTo>
                <a:lnTo>
                  <a:pt x="6279" y="15327"/>
                </a:lnTo>
                <a:lnTo>
                  <a:pt x="6283" y="15322"/>
                </a:lnTo>
                <a:lnTo>
                  <a:pt x="6286" y="15321"/>
                </a:lnTo>
                <a:lnTo>
                  <a:pt x="6285" y="15325"/>
                </a:lnTo>
                <a:lnTo>
                  <a:pt x="6284" y="15329"/>
                </a:lnTo>
                <a:lnTo>
                  <a:pt x="6285" y="15332"/>
                </a:lnTo>
                <a:lnTo>
                  <a:pt x="6288" y="15335"/>
                </a:lnTo>
                <a:lnTo>
                  <a:pt x="6288" y="15336"/>
                </a:lnTo>
                <a:lnTo>
                  <a:pt x="6272" y="15332"/>
                </a:lnTo>
                <a:lnTo>
                  <a:pt x="6268" y="15333"/>
                </a:lnTo>
                <a:lnTo>
                  <a:pt x="6271" y="15342"/>
                </a:lnTo>
                <a:lnTo>
                  <a:pt x="6277" y="15350"/>
                </a:lnTo>
                <a:lnTo>
                  <a:pt x="6277" y="15353"/>
                </a:lnTo>
                <a:lnTo>
                  <a:pt x="6278" y="15354"/>
                </a:lnTo>
                <a:lnTo>
                  <a:pt x="6282" y="15352"/>
                </a:lnTo>
                <a:lnTo>
                  <a:pt x="6283" y="15352"/>
                </a:lnTo>
                <a:lnTo>
                  <a:pt x="6311" y="15391"/>
                </a:lnTo>
                <a:lnTo>
                  <a:pt x="6316" y="15401"/>
                </a:lnTo>
                <a:lnTo>
                  <a:pt x="6328" y="15438"/>
                </a:lnTo>
                <a:lnTo>
                  <a:pt x="6327" y="15442"/>
                </a:lnTo>
                <a:lnTo>
                  <a:pt x="6331" y="15449"/>
                </a:lnTo>
                <a:lnTo>
                  <a:pt x="6333" y="15454"/>
                </a:lnTo>
                <a:lnTo>
                  <a:pt x="6333" y="15460"/>
                </a:lnTo>
                <a:lnTo>
                  <a:pt x="6335" y="15463"/>
                </a:lnTo>
                <a:lnTo>
                  <a:pt x="6338" y="15465"/>
                </a:lnTo>
                <a:lnTo>
                  <a:pt x="6342" y="15465"/>
                </a:lnTo>
                <a:lnTo>
                  <a:pt x="6345" y="15467"/>
                </a:lnTo>
                <a:lnTo>
                  <a:pt x="6348" y="15470"/>
                </a:lnTo>
                <a:lnTo>
                  <a:pt x="6352" y="15479"/>
                </a:lnTo>
                <a:lnTo>
                  <a:pt x="6355" y="15489"/>
                </a:lnTo>
                <a:lnTo>
                  <a:pt x="6358" y="15494"/>
                </a:lnTo>
                <a:lnTo>
                  <a:pt x="6361" y="15493"/>
                </a:lnTo>
                <a:lnTo>
                  <a:pt x="6362" y="15496"/>
                </a:lnTo>
                <a:lnTo>
                  <a:pt x="6362" y="15498"/>
                </a:lnTo>
                <a:lnTo>
                  <a:pt x="6359" y="15500"/>
                </a:lnTo>
                <a:lnTo>
                  <a:pt x="6360" y="15504"/>
                </a:lnTo>
                <a:lnTo>
                  <a:pt x="6360" y="15506"/>
                </a:lnTo>
                <a:lnTo>
                  <a:pt x="6361" y="15507"/>
                </a:lnTo>
                <a:lnTo>
                  <a:pt x="6362" y="15510"/>
                </a:lnTo>
                <a:lnTo>
                  <a:pt x="6382" y="15570"/>
                </a:lnTo>
                <a:lnTo>
                  <a:pt x="6392" y="15617"/>
                </a:lnTo>
                <a:lnTo>
                  <a:pt x="6395" y="15641"/>
                </a:lnTo>
                <a:lnTo>
                  <a:pt x="6399" y="15652"/>
                </a:lnTo>
                <a:lnTo>
                  <a:pt x="6405" y="15656"/>
                </a:lnTo>
                <a:lnTo>
                  <a:pt x="6404" y="15657"/>
                </a:lnTo>
                <a:lnTo>
                  <a:pt x="6402" y="15660"/>
                </a:lnTo>
                <a:lnTo>
                  <a:pt x="6401" y="15662"/>
                </a:lnTo>
                <a:lnTo>
                  <a:pt x="6401" y="15665"/>
                </a:lnTo>
                <a:lnTo>
                  <a:pt x="6402" y="15667"/>
                </a:lnTo>
                <a:lnTo>
                  <a:pt x="6403" y="15669"/>
                </a:lnTo>
                <a:lnTo>
                  <a:pt x="6404" y="15671"/>
                </a:lnTo>
                <a:lnTo>
                  <a:pt x="6405" y="15676"/>
                </a:lnTo>
                <a:lnTo>
                  <a:pt x="6418" y="15710"/>
                </a:lnTo>
                <a:lnTo>
                  <a:pt x="6420" y="15721"/>
                </a:lnTo>
                <a:lnTo>
                  <a:pt x="6422" y="15725"/>
                </a:lnTo>
                <a:lnTo>
                  <a:pt x="6428" y="15732"/>
                </a:lnTo>
                <a:lnTo>
                  <a:pt x="6429" y="15736"/>
                </a:lnTo>
                <a:lnTo>
                  <a:pt x="6432" y="15748"/>
                </a:lnTo>
                <a:lnTo>
                  <a:pt x="6432" y="15754"/>
                </a:lnTo>
                <a:lnTo>
                  <a:pt x="6433" y="15759"/>
                </a:lnTo>
                <a:lnTo>
                  <a:pt x="6441" y="15773"/>
                </a:lnTo>
                <a:lnTo>
                  <a:pt x="6444" y="15784"/>
                </a:lnTo>
                <a:lnTo>
                  <a:pt x="6448" y="15808"/>
                </a:lnTo>
                <a:lnTo>
                  <a:pt x="6451" y="15819"/>
                </a:lnTo>
                <a:lnTo>
                  <a:pt x="6453" y="15823"/>
                </a:lnTo>
                <a:lnTo>
                  <a:pt x="6455" y="15827"/>
                </a:lnTo>
                <a:lnTo>
                  <a:pt x="6458" y="15828"/>
                </a:lnTo>
                <a:lnTo>
                  <a:pt x="6462" y="15825"/>
                </a:lnTo>
                <a:lnTo>
                  <a:pt x="6464" y="15820"/>
                </a:lnTo>
                <a:lnTo>
                  <a:pt x="6463" y="15815"/>
                </a:lnTo>
                <a:lnTo>
                  <a:pt x="6461" y="15805"/>
                </a:lnTo>
                <a:lnTo>
                  <a:pt x="6463" y="15807"/>
                </a:lnTo>
                <a:lnTo>
                  <a:pt x="6464" y="15810"/>
                </a:lnTo>
                <a:lnTo>
                  <a:pt x="6466" y="15815"/>
                </a:lnTo>
                <a:lnTo>
                  <a:pt x="6468" y="15815"/>
                </a:lnTo>
                <a:lnTo>
                  <a:pt x="6469" y="15814"/>
                </a:lnTo>
                <a:lnTo>
                  <a:pt x="6470" y="15814"/>
                </a:lnTo>
                <a:lnTo>
                  <a:pt x="6471" y="15816"/>
                </a:lnTo>
                <a:lnTo>
                  <a:pt x="6471" y="15818"/>
                </a:lnTo>
                <a:lnTo>
                  <a:pt x="6470" y="15820"/>
                </a:lnTo>
                <a:lnTo>
                  <a:pt x="6469" y="15822"/>
                </a:lnTo>
                <a:lnTo>
                  <a:pt x="6467" y="15826"/>
                </a:lnTo>
                <a:lnTo>
                  <a:pt x="6457" y="15833"/>
                </a:lnTo>
                <a:lnTo>
                  <a:pt x="6457" y="15838"/>
                </a:lnTo>
                <a:lnTo>
                  <a:pt x="6458" y="15841"/>
                </a:lnTo>
                <a:lnTo>
                  <a:pt x="6458" y="15843"/>
                </a:lnTo>
                <a:lnTo>
                  <a:pt x="6458" y="15847"/>
                </a:lnTo>
                <a:lnTo>
                  <a:pt x="6458" y="15852"/>
                </a:lnTo>
                <a:lnTo>
                  <a:pt x="6465" y="15875"/>
                </a:lnTo>
                <a:lnTo>
                  <a:pt x="6468" y="15882"/>
                </a:lnTo>
                <a:lnTo>
                  <a:pt x="6471" y="15885"/>
                </a:lnTo>
                <a:lnTo>
                  <a:pt x="6469" y="15880"/>
                </a:lnTo>
                <a:lnTo>
                  <a:pt x="6468" y="15874"/>
                </a:lnTo>
                <a:lnTo>
                  <a:pt x="6468" y="15863"/>
                </a:lnTo>
                <a:lnTo>
                  <a:pt x="6467" y="15858"/>
                </a:lnTo>
                <a:lnTo>
                  <a:pt x="6464" y="15854"/>
                </a:lnTo>
                <a:lnTo>
                  <a:pt x="6463" y="15848"/>
                </a:lnTo>
                <a:lnTo>
                  <a:pt x="6465" y="15843"/>
                </a:lnTo>
                <a:lnTo>
                  <a:pt x="6466" y="15848"/>
                </a:lnTo>
                <a:lnTo>
                  <a:pt x="6468" y="15851"/>
                </a:lnTo>
                <a:lnTo>
                  <a:pt x="6469" y="15852"/>
                </a:lnTo>
                <a:lnTo>
                  <a:pt x="6472" y="15852"/>
                </a:lnTo>
                <a:lnTo>
                  <a:pt x="6474" y="15868"/>
                </a:lnTo>
                <a:lnTo>
                  <a:pt x="6478" y="15872"/>
                </a:lnTo>
                <a:lnTo>
                  <a:pt x="6477" y="15877"/>
                </a:lnTo>
                <a:lnTo>
                  <a:pt x="6479" y="15888"/>
                </a:lnTo>
                <a:lnTo>
                  <a:pt x="6482" y="15895"/>
                </a:lnTo>
                <a:lnTo>
                  <a:pt x="6486" y="15891"/>
                </a:lnTo>
                <a:lnTo>
                  <a:pt x="6488" y="15895"/>
                </a:lnTo>
                <a:lnTo>
                  <a:pt x="6496" y="15906"/>
                </a:lnTo>
                <a:lnTo>
                  <a:pt x="6497" y="15910"/>
                </a:lnTo>
                <a:lnTo>
                  <a:pt x="6502" y="15921"/>
                </a:lnTo>
                <a:lnTo>
                  <a:pt x="6504" y="15926"/>
                </a:lnTo>
                <a:lnTo>
                  <a:pt x="6504" y="15932"/>
                </a:lnTo>
                <a:lnTo>
                  <a:pt x="6503" y="15935"/>
                </a:lnTo>
                <a:lnTo>
                  <a:pt x="6501" y="15937"/>
                </a:lnTo>
                <a:lnTo>
                  <a:pt x="6501" y="15942"/>
                </a:lnTo>
                <a:lnTo>
                  <a:pt x="6501" y="15945"/>
                </a:lnTo>
                <a:lnTo>
                  <a:pt x="6503" y="15950"/>
                </a:lnTo>
                <a:lnTo>
                  <a:pt x="6504" y="15953"/>
                </a:lnTo>
                <a:lnTo>
                  <a:pt x="6504" y="15957"/>
                </a:lnTo>
                <a:lnTo>
                  <a:pt x="6503" y="15962"/>
                </a:lnTo>
                <a:lnTo>
                  <a:pt x="6504" y="15965"/>
                </a:lnTo>
                <a:lnTo>
                  <a:pt x="6506" y="15963"/>
                </a:lnTo>
                <a:lnTo>
                  <a:pt x="6507" y="15966"/>
                </a:lnTo>
                <a:lnTo>
                  <a:pt x="6508" y="15971"/>
                </a:lnTo>
                <a:lnTo>
                  <a:pt x="6508" y="15984"/>
                </a:lnTo>
                <a:lnTo>
                  <a:pt x="6509" y="15991"/>
                </a:lnTo>
                <a:lnTo>
                  <a:pt x="6509" y="15996"/>
                </a:lnTo>
                <a:lnTo>
                  <a:pt x="6506" y="16004"/>
                </a:lnTo>
                <a:lnTo>
                  <a:pt x="6509" y="16005"/>
                </a:lnTo>
                <a:lnTo>
                  <a:pt x="6511" y="16007"/>
                </a:lnTo>
                <a:lnTo>
                  <a:pt x="6516" y="16005"/>
                </a:lnTo>
                <a:lnTo>
                  <a:pt x="6520" y="16007"/>
                </a:lnTo>
                <a:lnTo>
                  <a:pt x="6523" y="16011"/>
                </a:lnTo>
                <a:lnTo>
                  <a:pt x="6528" y="16013"/>
                </a:lnTo>
                <a:lnTo>
                  <a:pt x="6522" y="16022"/>
                </a:lnTo>
                <a:lnTo>
                  <a:pt x="6518" y="16024"/>
                </a:lnTo>
                <a:lnTo>
                  <a:pt x="6513" y="16021"/>
                </a:lnTo>
                <a:lnTo>
                  <a:pt x="6511" y="16022"/>
                </a:lnTo>
                <a:lnTo>
                  <a:pt x="6500" y="16019"/>
                </a:lnTo>
                <a:lnTo>
                  <a:pt x="6496" y="16017"/>
                </a:lnTo>
                <a:lnTo>
                  <a:pt x="6495" y="16013"/>
                </a:lnTo>
                <a:lnTo>
                  <a:pt x="6499" y="15988"/>
                </a:lnTo>
                <a:lnTo>
                  <a:pt x="6501" y="15984"/>
                </a:lnTo>
                <a:lnTo>
                  <a:pt x="6502" y="15981"/>
                </a:lnTo>
                <a:lnTo>
                  <a:pt x="6504" y="15977"/>
                </a:lnTo>
                <a:lnTo>
                  <a:pt x="6504" y="15973"/>
                </a:lnTo>
                <a:lnTo>
                  <a:pt x="6500" y="15968"/>
                </a:lnTo>
                <a:lnTo>
                  <a:pt x="6498" y="15962"/>
                </a:lnTo>
                <a:lnTo>
                  <a:pt x="6496" y="15947"/>
                </a:lnTo>
                <a:lnTo>
                  <a:pt x="6496" y="15944"/>
                </a:lnTo>
                <a:lnTo>
                  <a:pt x="6497" y="15937"/>
                </a:lnTo>
                <a:lnTo>
                  <a:pt x="6496" y="15934"/>
                </a:lnTo>
                <a:lnTo>
                  <a:pt x="6495" y="15930"/>
                </a:lnTo>
                <a:lnTo>
                  <a:pt x="6491" y="15922"/>
                </a:lnTo>
                <a:lnTo>
                  <a:pt x="6490" y="15918"/>
                </a:lnTo>
                <a:lnTo>
                  <a:pt x="6488" y="15921"/>
                </a:lnTo>
                <a:lnTo>
                  <a:pt x="6488" y="15925"/>
                </a:lnTo>
                <a:lnTo>
                  <a:pt x="6493" y="15934"/>
                </a:lnTo>
                <a:lnTo>
                  <a:pt x="6491" y="15941"/>
                </a:lnTo>
                <a:lnTo>
                  <a:pt x="6493" y="15959"/>
                </a:lnTo>
                <a:lnTo>
                  <a:pt x="6493" y="15967"/>
                </a:lnTo>
                <a:lnTo>
                  <a:pt x="6492" y="15967"/>
                </a:lnTo>
                <a:lnTo>
                  <a:pt x="6486" y="15921"/>
                </a:lnTo>
                <a:lnTo>
                  <a:pt x="6485" y="15916"/>
                </a:lnTo>
                <a:lnTo>
                  <a:pt x="6483" y="15918"/>
                </a:lnTo>
                <a:lnTo>
                  <a:pt x="6484" y="15922"/>
                </a:lnTo>
                <a:lnTo>
                  <a:pt x="6483" y="15925"/>
                </a:lnTo>
                <a:lnTo>
                  <a:pt x="6481" y="15926"/>
                </a:lnTo>
                <a:lnTo>
                  <a:pt x="6479" y="15926"/>
                </a:lnTo>
                <a:lnTo>
                  <a:pt x="6480" y="15924"/>
                </a:lnTo>
                <a:lnTo>
                  <a:pt x="6481" y="15921"/>
                </a:lnTo>
                <a:lnTo>
                  <a:pt x="6481" y="15916"/>
                </a:lnTo>
                <a:lnTo>
                  <a:pt x="6480" y="15913"/>
                </a:lnTo>
                <a:lnTo>
                  <a:pt x="6479" y="15916"/>
                </a:lnTo>
                <a:lnTo>
                  <a:pt x="6478" y="15918"/>
                </a:lnTo>
                <a:lnTo>
                  <a:pt x="6476" y="15917"/>
                </a:lnTo>
                <a:lnTo>
                  <a:pt x="6475" y="15914"/>
                </a:lnTo>
                <a:lnTo>
                  <a:pt x="6474" y="15911"/>
                </a:lnTo>
                <a:lnTo>
                  <a:pt x="6474" y="15908"/>
                </a:lnTo>
                <a:lnTo>
                  <a:pt x="6475" y="15907"/>
                </a:lnTo>
                <a:lnTo>
                  <a:pt x="6480" y="15909"/>
                </a:lnTo>
                <a:lnTo>
                  <a:pt x="6481" y="15908"/>
                </a:lnTo>
                <a:lnTo>
                  <a:pt x="6480" y="15902"/>
                </a:lnTo>
                <a:lnTo>
                  <a:pt x="6477" y="15895"/>
                </a:lnTo>
                <a:lnTo>
                  <a:pt x="6473" y="15892"/>
                </a:lnTo>
                <a:lnTo>
                  <a:pt x="6469" y="15895"/>
                </a:lnTo>
                <a:lnTo>
                  <a:pt x="6470" y="15899"/>
                </a:lnTo>
                <a:lnTo>
                  <a:pt x="6472" y="15912"/>
                </a:lnTo>
                <a:lnTo>
                  <a:pt x="6473" y="15914"/>
                </a:lnTo>
                <a:lnTo>
                  <a:pt x="6478" y="15935"/>
                </a:lnTo>
                <a:lnTo>
                  <a:pt x="6483" y="15978"/>
                </a:lnTo>
                <a:lnTo>
                  <a:pt x="6481" y="15985"/>
                </a:lnTo>
                <a:lnTo>
                  <a:pt x="6486" y="16025"/>
                </a:lnTo>
                <a:lnTo>
                  <a:pt x="6497" y="16072"/>
                </a:lnTo>
                <a:lnTo>
                  <a:pt x="6514" y="16123"/>
                </a:lnTo>
                <a:lnTo>
                  <a:pt x="6516" y="16123"/>
                </a:lnTo>
                <a:lnTo>
                  <a:pt x="6515" y="16119"/>
                </a:lnTo>
                <a:lnTo>
                  <a:pt x="6509" y="16098"/>
                </a:lnTo>
                <a:lnTo>
                  <a:pt x="6508" y="16095"/>
                </a:lnTo>
                <a:lnTo>
                  <a:pt x="6511" y="16095"/>
                </a:lnTo>
                <a:lnTo>
                  <a:pt x="6514" y="16104"/>
                </a:lnTo>
                <a:lnTo>
                  <a:pt x="6519" y="16121"/>
                </a:lnTo>
                <a:lnTo>
                  <a:pt x="6520" y="16121"/>
                </a:lnTo>
                <a:lnTo>
                  <a:pt x="6520" y="16119"/>
                </a:lnTo>
                <a:lnTo>
                  <a:pt x="6521" y="16118"/>
                </a:lnTo>
                <a:lnTo>
                  <a:pt x="6523" y="16116"/>
                </a:lnTo>
                <a:lnTo>
                  <a:pt x="6522" y="16127"/>
                </a:lnTo>
                <a:lnTo>
                  <a:pt x="6522" y="16131"/>
                </a:lnTo>
                <a:lnTo>
                  <a:pt x="6520" y="16131"/>
                </a:lnTo>
                <a:lnTo>
                  <a:pt x="6520" y="16129"/>
                </a:lnTo>
                <a:lnTo>
                  <a:pt x="6520" y="16128"/>
                </a:lnTo>
                <a:lnTo>
                  <a:pt x="6519" y="16127"/>
                </a:lnTo>
                <a:lnTo>
                  <a:pt x="6519" y="16125"/>
                </a:lnTo>
                <a:lnTo>
                  <a:pt x="6518" y="16132"/>
                </a:lnTo>
                <a:lnTo>
                  <a:pt x="6525" y="16149"/>
                </a:lnTo>
                <a:lnTo>
                  <a:pt x="6527" y="16158"/>
                </a:lnTo>
                <a:lnTo>
                  <a:pt x="6530" y="16164"/>
                </a:lnTo>
                <a:lnTo>
                  <a:pt x="6530" y="16167"/>
                </a:lnTo>
                <a:lnTo>
                  <a:pt x="6531" y="16171"/>
                </a:lnTo>
                <a:lnTo>
                  <a:pt x="6531" y="16175"/>
                </a:lnTo>
                <a:lnTo>
                  <a:pt x="6533" y="16179"/>
                </a:lnTo>
                <a:lnTo>
                  <a:pt x="6535" y="16181"/>
                </a:lnTo>
                <a:lnTo>
                  <a:pt x="6534" y="16176"/>
                </a:lnTo>
                <a:lnTo>
                  <a:pt x="6535" y="16172"/>
                </a:lnTo>
                <a:lnTo>
                  <a:pt x="6538" y="16169"/>
                </a:lnTo>
                <a:lnTo>
                  <a:pt x="6541" y="16166"/>
                </a:lnTo>
                <a:lnTo>
                  <a:pt x="6540" y="16170"/>
                </a:lnTo>
                <a:lnTo>
                  <a:pt x="6539" y="16172"/>
                </a:lnTo>
                <a:lnTo>
                  <a:pt x="6538" y="16174"/>
                </a:lnTo>
                <a:lnTo>
                  <a:pt x="6540" y="16178"/>
                </a:lnTo>
                <a:lnTo>
                  <a:pt x="6541" y="16175"/>
                </a:lnTo>
                <a:lnTo>
                  <a:pt x="6544" y="16166"/>
                </a:lnTo>
                <a:lnTo>
                  <a:pt x="6545" y="16164"/>
                </a:lnTo>
                <a:lnTo>
                  <a:pt x="6550" y="16167"/>
                </a:lnTo>
                <a:lnTo>
                  <a:pt x="6553" y="16168"/>
                </a:lnTo>
                <a:lnTo>
                  <a:pt x="6554" y="16165"/>
                </a:lnTo>
                <a:lnTo>
                  <a:pt x="6555" y="16163"/>
                </a:lnTo>
                <a:lnTo>
                  <a:pt x="6558" y="16162"/>
                </a:lnTo>
                <a:lnTo>
                  <a:pt x="6561" y="16161"/>
                </a:lnTo>
                <a:lnTo>
                  <a:pt x="6563" y="16162"/>
                </a:lnTo>
                <a:lnTo>
                  <a:pt x="6563" y="16164"/>
                </a:lnTo>
                <a:lnTo>
                  <a:pt x="6561" y="16166"/>
                </a:lnTo>
                <a:lnTo>
                  <a:pt x="6558" y="16167"/>
                </a:lnTo>
                <a:lnTo>
                  <a:pt x="6556" y="16168"/>
                </a:lnTo>
                <a:lnTo>
                  <a:pt x="6557" y="16169"/>
                </a:lnTo>
                <a:lnTo>
                  <a:pt x="6560" y="16171"/>
                </a:lnTo>
                <a:lnTo>
                  <a:pt x="6562" y="16173"/>
                </a:lnTo>
                <a:lnTo>
                  <a:pt x="6561" y="16174"/>
                </a:lnTo>
                <a:lnTo>
                  <a:pt x="6549" y="16172"/>
                </a:lnTo>
                <a:lnTo>
                  <a:pt x="6547" y="16173"/>
                </a:lnTo>
                <a:lnTo>
                  <a:pt x="6545" y="16176"/>
                </a:lnTo>
                <a:lnTo>
                  <a:pt x="6543" y="16180"/>
                </a:lnTo>
                <a:lnTo>
                  <a:pt x="6543" y="16184"/>
                </a:lnTo>
                <a:lnTo>
                  <a:pt x="6544" y="16187"/>
                </a:lnTo>
                <a:lnTo>
                  <a:pt x="6547" y="16186"/>
                </a:lnTo>
                <a:lnTo>
                  <a:pt x="6550" y="16185"/>
                </a:lnTo>
                <a:lnTo>
                  <a:pt x="6553" y="16185"/>
                </a:lnTo>
                <a:lnTo>
                  <a:pt x="6551" y="16188"/>
                </a:lnTo>
                <a:lnTo>
                  <a:pt x="6546" y="16190"/>
                </a:lnTo>
                <a:lnTo>
                  <a:pt x="6543" y="16191"/>
                </a:lnTo>
                <a:lnTo>
                  <a:pt x="6540" y="16185"/>
                </a:lnTo>
                <a:lnTo>
                  <a:pt x="6537" y="16186"/>
                </a:lnTo>
                <a:lnTo>
                  <a:pt x="6536" y="16189"/>
                </a:lnTo>
                <a:lnTo>
                  <a:pt x="6540" y="16195"/>
                </a:lnTo>
                <a:lnTo>
                  <a:pt x="6558" y="16215"/>
                </a:lnTo>
                <a:lnTo>
                  <a:pt x="6562" y="16221"/>
                </a:lnTo>
                <a:lnTo>
                  <a:pt x="6569" y="16238"/>
                </a:lnTo>
                <a:lnTo>
                  <a:pt x="6577" y="16247"/>
                </a:lnTo>
                <a:lnTo>
                  <a:pt x="6579" y="16253"/>
                </a:lnTo>
                <a:lnTo>
                  <a:pt x="6595" y="16277"/>
                </a:lnTo>
                <a:lnTo>
                  <a:pt x="6598" y="16285"/>
                </a:lnTo>
                <a:lnTo>
                  <a:pt x="6609" y="16300"/>
                </a:lnTo>
                <a:lnTo>
                  <a:pt x="6627" y="16332"/>
                </a:lnTo>
                <a:lnTo>
                  <a:pt x="6635" y="16342"/>
                </a:lnTo>
                <a:lnTo>
                  <a:pt x="6659" y="16366"/>
                </a:lnTo>
                <a:lnTo>
                  <a:pt x="6664" y="16370"/>
                </a:lnTo>
                <a:lnTo>
                  <a:pt x="6685" y="16394"/>
                </a:lnTo>
                <a:lnTo>
                  <a:pt x="6688" y="16397"/>
                </a:lnTo>
                <a:lnTo>
                  <a:pt x="6693" y="16399"/>
                </a:lnTo>
                <a:lnTo>
                  <a:pt x="6698" y="16403"/>
                </a:lnTo>
                <a:lnTo>
                  <a:pt x="6700" y="16405"/>
                </a:lnTo>
                <a:lnTo>
                  <a:pt x="6703" y="16409"/>
                </a:lnTo>
                <a:lnTo>
                  <a:pt x="6704" y="16410"/>
                </a:lnTo>
                <a:lnTo>
                  <a:pt x="6733" y="16422"/>
                </a:lnTo>
                <a:lnTo>
                  <a:pt x="6747" y="16425"/>
                </a:lnTo>
                <a:lnTo>
                  <a:pt x="6758" y="16423"/>
                </a:lnTo>
                <a:lnTo>
                  <a:pt x="6757" y="16414"/>
                </a:lnTo>
                <a:lnTo>
                  <a:pt x="6765" y="16407"/>
                </a:lnTo>
                <a:lnTo>
                  <a:pt x="6776" y="16402"/>
                </a:lnTo>
                <a:lnTo>
                  <a:pt x="6799" y="16397"/>
                </a:lnTo>
                <a:lnTo>
                  <a:pt x="6803" y="16395"/>
                </a:lnTo>
                <a:lnTo>
                  <a:pt x="6808" y="16386"/>
                </a:lnTo>
                <a:lnTo>
                  <a:pt x="6811" y="16382"/>
                </a:lnTo>
                <a:lnTo>
                  <a:pt x="6853" y="16349"/>
                </a:lnTo>
                <a:lnTo>
                  <a:pt x="6861" y="16344"/>
                </a:lnTo>
                <a:lnTo>
                  <a:pt x="6865" y="16344"/>
                </a:lnTo>
                <a:lnTo>
                  <a:pt x="6867" y="16341"/>
                </a:lnTo>
                <a:lnTo>
                  <a:pt x="6870" y="16325"/>
                </a:lnTo>
                <a:lnTo>
                  <a:pt x="6872" y="16322"/>
                </a:lnTo>
                <a:lnTo>
                  <a:pt x="6878" y="16315"/>
                </a:lnTo>
                <a:lnTo>
                  <a:pt x="6880" y="16311"/>
                </a:lnTo>
                <a:lnTo>
                  <a:pt x="6881" y="16309"/>
                </a:lnTo>
                <a:lnTo>
                  <a:pt x="6884" y="16279"/>
                </a:lnTo>
                <a:lnTo>
                  <a:pt x="6882" y="16270"/>
                </a:lnTo>
                <a:lnTo>
                  <a:pt x="6878" y="16261"/>
                </a:lnTo>
                <a:lnTo>
                  <a:pt x="6884" y="16261"/>
                </a:lnTo>
                <a:lnTo>
                  <a:pt x="6883" y="16258"/>
                </a:lnTo>
                <a:lnTo>
                  <a:pt x="6883" y="16255"/>
                </a:lnTo>
                <a:lnTo>
                  <a:pt x="6887" y="16249"/>
                </a:lnTo>
                <a:lnTo>
                  <a:pt x="6889" y="16242"/>
                </a:lnTo>
                <a:lnTo>
                  <a:pt x="6890" y="16240"/>
                </a:lnTo>
                <a:lnTo>
                  <a:pt x="6893" y="16236"/>
                </a:lnTo>
                <a:lnTo>
                  <a:pt x="6897" y="16234"/>
                </a:lnTo>
                <a:lnTo>
                  <a:pt x="6900" y="16230"/>
                </a:lnTo>
                <a:lnTo>
                  <a:pt x="6899" y="16224"/>
                </a:lnTo>
                <a:lnTo>
                  <a:pt x="6896" y="16229"/>
                </a:lnTo>
                <a:lnTo>
                  <a:pt x="6894" y="16230"/>
                </a:lnTo>
                <a:lnTo>
                  <a:pt x="6891" y="16231"/>
                </a:lnTo>
                <a:lnTo>
                  <a:pt x="6888" y="16234"/>
                </a:lnTo>
                <a:lnTo>
                  <a:pt x="6890" y="16228"/>
                </a:lnTo>
                <a:lnTo>
                  <a:pt x="6891" y="16222"/>
                </a:lnTo>
                <a:lnTo>
                  <a:pt x="6892" y="16204"/>
                </a:lnTo>
                <a:lnTo>
                  <a:pt x="6893" y="16199"/>
                </a:lnTo>
                <a:lnTo>
                  <a:pt x="6900" y="16181"/>
                </a:lnTo>
                <a:lnTo>
                  <a:pt x="6905" y="16174"/>
                </a:lnTo>
                <a:lnTo>
                  <a:pt x="6935" y="16142"/>
                </a:lnTo>
                <a:lnTo>
                  <a:pt x="6942" y="16136"/>
                </a:lnTo>
                <a:lnTo>
                  <a:pt x="6951" y="16131"/>
                </a:lnTo>
                <a:lnTo>
                  <a:pt x="6958" y="16129"/>
                </a:lnTo>
                <a:lnTo>
                  <a:pt x="6987" y="16124"/>
                </a:lnTo>
                <a:lnTo>
                  <a:pt x="6991" y="16123"/>
                </a:lnTo>
                <a:lnTo>
                  <a:pt x="6994" y="16121"/>
                </a:lnTo>
                <a:lnTo>
                  <a:pt x="6995" y="16119"/>
                </a:lnTo>
                <a:lnTo>
                  <a:pt x="6997" y="16114"/>
                </a:lnTo>
                <a:lnTo>
                  <a:pt x="7000" y="16112"/>
                </a:lnTo>
                <a:lnTo>
                  <a:pt x="7011" y="16111"/>
                </a:lnTo>
                <a:lnTo>
                  <a:pt x="7014" y="16110"/>
                </a:lnTo>
                <a:lnTo>
                  <a:pt x="7016" y="16108"/>
                </a:lnTo>
                <a:lnTo>
                  <a:pt x="7019" y="16105"/>
                </a:lnTo>
                <a:lnTo>
                  <a:pt x="7022" y="16102"/>
                </a:lnTo>
                <a:lnTo>
                  <a:pt x="7030" y="16100"/>
                </a:lnTo>
                <a:lnTo>
                  <a:pt x="7036" y="16095"/>
                </a:lnTo>
                <a:lnTo>
                  <a:pt x="7040" y="16094"/>
                </a:lnTo>
                <a:lnTo>
                  <a:pt x="7048" y="16093"/>
                </a:lnTo>
                <a:lnTo>
                  <a:pt x="7050" y="16093"/>
                </a:lnTo>
                <a:lnTo>
                  <a:pt x="7051" y="16093"/>
                </a:lnTo>
                <a:lnTo>
                  <a:pt x="7053" y="16093"/>
                </a:lnTo>
                <a:lnTo>
                  <a:pt x="7055" y="16093"/>
                </a:lnTo>
                <a:lnTo>
                  <a:pt x="7059" y="16088"/>
                </a:lnTo>
                <a:lnTo>
                  <a:pt x="7061" y="16087"/>
                </a:lnTo>
                <a:lnTo>
                  <a:pt x="7068" y="16086"/>
                </a:lnTo>
                <a:lnTo>
                  <a:pt x="7076" y="16087"/>
                </a:lnTo>
                <a:lnTo>
                  <a:pt x="7083" y="16090"/>
                </a:lnTo>
                <a:lnTo>
                  <a:pt x="7089" y="16093"/>
                </a:lnTo>
                <a:lnTo>
                  <a:pt x="7092" y="16092"/>
                </a:lnTo>
                <a:lnTo>
                  <a:pt x="7099" y="16092"/>
                </a:lnTo>
                <a:lnTo>
                  <a:pt x="7106" y="16087"/>
                </a:lnTo>
                <a:lnTo>
                  <a:pt x="7110" y="16087"/>
                </a:lnTo>
                <a:lnTo>
                  <a:pt x="7114" y="16089"/>
                </a:lnTo>
                <a:lnTo>
                  <a:pt x="7118" y="16089"/>
                </a:lnTo>
                <a:lnTo>
                  <a:pt x="7121" y="16092"/>
                </a:lnTo>
                <a:lnTo>
                  <a:pt x="7134" y="16093"/>
                </a:lnTo>
                <a:lnTo>
                  <a:pt x="7149" y="16104"/>
                </a:lnTo>
                <a:lnTo>
                  <a:pt x="7163" y="16119"/>
                </a:lnTo>
                <a:lnTo>
                  <a:pt x="7166" y="16121"/>
                </a:lnTo>
                <a:lnTo>
                  <a:pt x="7169" y="16119"/>
                </a:lnTo>
                <a:lnTo>
                  <a:pt x="7166" y="16115"/>
                </a:lnTo>
                <a:lnTo>
                  <a:pt x="7150" y="16100"/>
                </a:lnTo>
                <a:lnTo>
                  <a:pt x="7147" y="16096"/>
                </a:lnTo>
                <a:lnTo>
                  <a:pt x="7146" y="16093"/>
                </a:lnTo>
                <a:lnTo>
                  <a:pt x="7145" y="16092"/>
                </a:lnTo>
                <a:lnTo>
                  <a:pt x="7144" y="16090"/>
                </a:lnTo>
                <a:lnTo>
                  <a:pt x="7143" y="16089"/>
                </a:lnTo>
                <a:lnTo>
                  <a:pt x="7143" y="16086"/>
                </a:lnTo>
                <a:lnTo>
                  <a:pt x="7144" y="16082"/>
                </a:lnTo>
                <a:lnTo>
                  <a:pt x="7145" y="16080"/>
                </a:lnTo>
                <a:lnTo>
                  <a:pt x="7145" y="16078"/>
                </a:lnTo>
                <a:lnTo>
                  <a:pt x="7144" y="16075"/>
                </a:lnTo>
                <a:lnTo>
                  <a:pt x="7140" y="16073"/>
                </a:lnTo>
                <a:lnTo>
                  <a:pt x="7135" y="16076"/>
                </a:lnTo>
                <a:lnTo>
                  <a:pt x="7130" y="16080"/>
                </a:lnTo>
                <a:lnTo>
                  <a:pt x="7125" y="16083"/>
                </a:lnTo>
                <a:lnTo>
                  <a:pt x="7095" y="16082"/>
                </a:lnTo>
                <a:lnTo>
                  <a:pt x="7086" y="16080"/>
                </a:lnTo>
                <a:lnTo>
                  <a:pt x="7079" y="16075"/>
                </a:lnTo>
                <a:lnTo>
                  <a:pt x="7062" y="16056"/>
                </a:lnTo>
                <a:lnTo>
                  <a:pt x="7056" y="16047"/>
                </a:lnTo>
                <a:lnTo>
                  <a:pt x="7052" y="16036"/>
                </a:lnTo>
                <a:lnTo>
                  <a:pt x="7051" y="16030"/>
                </a:lnTo>
                <a:lnTo>
                  <a:pt x="7054" y="16019"/>
                </a:lnTo>
                <a:lnTo>
                  <a:pt x="7055" y="16005"/>
                </a:lnTo>
                <a:lnTo>
                  <a:pt x="7057" y="15999"/>
                </a:lnTo>
                <a:lnTo>
                  <a:pt x="7059" y="15994"/>
                </a:lnTo>
                <a:lnTo>
                  <a:pt x="7061" y="15990"/>
                </a:lnTo>
                <a:lnTo>
                  <a:pt x="7062" y="15988"/>
                </a:lnTo>
                <a:lnTo>
                  <a:pt x="7064" y="15986"/>
                </a:lnTo>
                <a:lnTo>
                  <a:pt x="7065" y="15984"/>
                </a:lnTo>
                <a:lnTo>
                  <a:pt x="7066" y="15981"/>
                </a:lnTo>
                <a:lnTo>
                  <a:pt x="7066" y="15978"/>
                </a:lnTo>
                <a:lnTo>
                  <a:pt x="7066" y="15976"/>
                </a:lnTo>
                <a:lnTo>
                  <a:pt x="7079" y="15953"/>
                </a:lnTo>
                <a:lnTo>
                  <a:pt x="7087" y="15943"/>
                </a:lnTo>
                <a:lnTo>
                  <a:pt x="7091" y="15937"/>
                </a:lnTo>
                <a:lnTo>
                  <a:pt x="7092" y="15931"/>
                </a:lnTo>
                <a:lnTo>
                  <a:pt x="7093" y="15930"/>
                </a:lnTo>
                <a:lnTo>
                  <a:pt x="7097" y="15924"/>
                </a:lnTo>
                <a:lnTo>
                  <a:pt x="7101" y="15913"/>
                </a:lnTo>
                <a:lnTo>
                  <a:pt x="7114" y="15890"/>
                </a:lnTo>
                <a:lnTo>
                  <a:pt x="7123" y="15879"/>
                </a:lnTo>
                <a:lnTo>
                  <a:pt x="7131" y="15872"/>
                </a:lnTo>
                <a:lnTo>
                  <a:pt x="7126" y="15866"/>
                </a:lnTo>
                <a:lnTo>
                  <a:pt x="7123" y="15857"/>
                </a:lnTo>
                <a:lnTo>
                  <a:pt x="7122" y="15839"/>
                </a:lnTo>
                <a:lnTo>
                  <a:pt x="7122" y="15835"/>
                </a:lnTo>
                <a:lnTo>
                  <a:pt x="7123" y="15831"/>
                </a:lnTo>
                <a:lnTo>
                  <a:pt x="7124" y="15828"/>
                </a:lnTo>
                <a:lnTo>
                  <a:pt x="7127" y="15827"/>
                </a:lnTo>
                <a:lnTo>
                  <a:pt x="7129" y="15826"/>
                </a:lnTo>
                <a:lnTo>
                  <a:pt x="7129" y="15822"/>
                </a:lnTo>
                <a:lnTo>
                  <a:pt x="7129" y="15818"/>
                </a:lnTo>
                <a:lnTo>
                  <a:pt x="7129" y="15815"/>
                </a:lnTo>
                <a:lnTo>
                  <a:pt x="7133" y="15810"/>
                </a:lnTo>
                <a:lnTo>
                  <a:pt x="7136" y="15806"/>
                </a:lnTo>
                <a:lnTo>
                  <a:pt x="7150" y="15796"/>
                </a:lnTo>
                <a:lnTo>
                  <a:pt x="7154" y="15791"/>
                </a:lnTo>
                <a:lnTo>
                  <a:pt x="7157" y="15790"/>
                </a:lnTo>
                <a:lnTo>
                  <a:pt x="7160" y="15791"/>
                </a:lnTo>
                <a:lnTo>
                  <a:pt x="7165" y="15794"/>
                </a:lnTo>
                <a:lnTo>
                  <a:pt x="7170" y="15794"/>
                </a:lnTo>
                <a:lnTo>
                  <a:pt x="7182" y="15792"/>
                </a:lnTo>
                <a:lnTo>
                  <a:pt x="7186" y="15790"/>
                </a:lnTo>
                <a:lnTo>
                  <a:pt x="7186" y="15788"/>
                </a:lnTo>
                <a:lnTo>
                  <a:pt x="7185" y="15786"/>
                </a:lnTo>
                <a:lnTo>
                  <a:pt x="7194" y="15786"/>
                </a:lnTo>
                <a:lnTo>
                  <a:pt x="7198" y="15784"/>
                </a:lnTo>
                <a:lnTo>
                  <a:pt x="7202" y="15786"/>
                </a:lnTo>
                <a:lnTo>
                  <a:pt x="7202" y="15788"/>
                </a:lnTo>
                <a:lnTo>
                  <a:pt x="7195" y="15792"/>
                </a:lnTo>
                <a:lnTo>
                  <a:pt x="7193" y="15792"/>
                </a:lnTo>
                <a:lnTo>
                  <a:pt x="7191" y="15792"/>
                </a:lnTo>
                <a:lnTo>
                  <a:pt x="7190" y="15793"/>
                </a:lnTo>
                <a:lnTo>
                  <a:pt x="7190" y="15796"/>
                </a:lnTo>
                <a:lnTo>
                  <a:pt x="7191" y="15797"/>
                </a:lnTo>
                <a:lnTo>
                  <a:pt x="7193" y="15797"/>
                </a:lnTo>
                <a:lnTo>
                  <a:pt x="7196" y="15798"/>
                </a:lnTo>
                <a:lnTo>
                  <a:pt x="7235" y="15809"/>
                </a:lnTo>
                <a:lnTo>
                  <a:pt x="7238" y="15807"/>
                </a:lnTo>
                <a:lnTo>
                  <a:pt x="7238" y="15804"/>
                </a:lnTo>
                <a:lnTo>
                  <a:pt x="7235" y="15802"/>
                </a:lnTo>
                <a:lnTo>
                  <a:pt x="7229" y="15800"/>
                </a:lnTo>
                <a:lnTo>
                  <a:pt x="7223" y="15800"/>
                </a:lnTo>
                <a:lnTo>
                  <a:pt x="7221" y="15799"/>
                </a:lnTo>
                <a:lnTo>
                  <a:pt x="7219" y="15797"/>
                </a:lnTo>
                <a:lnTo>
                  <a:pt x="7217" y="15796"/>
                </a:lnTo>
                <a:lnTo>
                  <a:pt x="7214" y="15795"/>
                </a:lnTo>
                <a:lnTo>
                  <a:pt x="7211" y="15794"/>
                </a:lnTo>
                <a:lnTo>
                  <a:pt x="7207" y="15794"/>
                </a:lnTo>
                <a:lnTo>
                  <a:pt x="7204" y="15794"/>
                </a:lnTo>
                <a:lnTo>
                  <a:pt x="7205" y="15790"/>
                </a:lnTo>
                <a:lnTo>
                  <a:pt x="7208" y="15789"/>
                </a:lnTo>
                <a:lnTo>
                  <a:pt x="7235" y="15794"/>
                </a:lnTo>
                <a:lnTo>
                  <a:pt x="7240" y="15797"/>
                </a:lnTo>
                <a:lnTo>
                  <a:pt x="7240" y="15804"/>
                </a:lnTo>
                <a:lnTo>
                  <a:pt x="7243" y="15805"/>
                </a:lnTo>
                <a:lnTo>
                  <a:pt x="7247" y="15804"/>
                </a:lnTo>
                <a:lnTo>
                  <a:pt x="7252" y="15803"/>
                </a:lnTo>
                <a:lnTo>
                  <a:pt x="7255" y="15802"/>
                </a:lnTo>
                <a:lnTo>
                  <a:pt x="7257" y="15799"/>
                </a:lnTo>
                <a:lnTo>
                  <a:pt x="7258" y="15774"/>
                </a:lnTo>
                <a:lnTo>
                  <a:pt x="7257" y="15726"/>
                </a:lnTo>
                <a:lnTo>
                  <a:pt x="7255" y="15714"/>
                </a:lnTo>
                <a:lnTo>
                  <a:pt x="7255" y="15667"/>
                </a:lnTo>
                <a:lnTo>
                  <a:pt x="7254" y="15652"/>
                </a:lnTo>
                <a:lnTo>
                  <a:pt x="7253" y="15612"/>
                </a:lnTo>
                <a:lnTo>
                  <a:pt x="7254" y="15604"/>
                </a:lnTo>
                <a:lnTo>
                  <a:pt x="7256" y="15596"/>
                </a:lnTo>
                <a:lnTo>
                  <a:pt x="7256" y="15553"/>
                </a:lnTo>
                <a:lnTo>
                  <a:pt x="7252" y="15523"/>
                </a:lnTo>
                <a:lnTo>
                  <a:pt x="7251" y="15501"/>
                </a:lnTo>
                <a:lnTo>
                  <a:pt x="7251" y="15500"/>
                </a:lnTo>
                <a:lnTo>
                  <a:pt x="7249" y="15499"/>
                </a:lnTo>
                <a:lnTo>
                  <a:pt x="7243" y="15496"/>
                </a:lnTo>
                <a:lnTo>
                  <a:pt x="7239" y="15495"/>
                </a:lnTo>
                <a:lnTo>
                  <a:pt x="7235" y="15496"/>
                </a:lnTo>
                <a:lnTo>
                  <a:pt x="7234" y="15501"/>
                </a:lnTo>
                <a:lnTo>
                  <a:pt x="7232" y="15503"/>
                </a:lnTo>
                <a:lnTo>
                  <a:pt x="7222" y="15512"/>
                </a:lnTo>
                <a:lnTo>
                  <a:pt x="7219" y="15514"/>
                </a:lnTo>
                <a:lnTo>
                  <a:pt x="7217" y="15514"/>
                </a:lnTo>
                <a:lnTo>
                  <a:pt x="7219" y="15509"/>
                </a:lnTo>
                <a:lnTo>
                  <a:pt x="7231" y="15494"/>
                </a:lnTo>
                <a:lnTo>
                  <a:pt x="7233" y="15492"/>
                </a:lnTo>
                <a:lnTo>
                  <a:pt x="7235" y="15491"/>
                </a:lnTo>
                <a:lnTo>
                  <a:pt x="7238" y="15490"/>
                </a:lnTo>
                <a:lnTo>
                  <a:pt x="7239" y="15490"/>
                </a:lnTo>
                <a:lnTo>
                  <a:pt x="7240" y="15490"/>
                </a:lnTo>
                <a:lnTo>
                  <a:pt x="7246" y="15490"/>
                </a:lnTo>
                <a:lnTo>
                  <a:pt x="7248" y="15489"/>
                </a:lnTo>
                <a:lnTo>
                  <a:pt x="7249" y="15487"/>
                </a:lnTo>
                <a:lnTo>
                  <a:pt x="7248" y="15472"/>
                </a:lnTo>
                <a:lnTo>
                  <a:pt x="7246" y="15470"/>
                </a:lnTo>
                <a:lnTo>
                  <a:pt x="7243" y="15469"/>
                </a:lnTo>
                <a:lnTo>
                  <a:pt x="7244" y="15471"/>
                </a:lnTo>
                <a:lnTo>
                  <a:pt x="7244" y="15472"/>
                </a:lnTo>
                <a:lnTo>
                  <a:pt x="7244" y="15475"/>
                </a:lnTo>
                <a:lnTo>
                  <a:pt x="7243" y="15477"/>
                </a:lnTo>
                <a:lnTo>
                  <a:pt x="7241" y="15477"/>
                </a:lnTo>
                <a:lnTo>
                  <a:pt x="7240" y="15466"/>
                </a:lnTo>
                <a:lnTo>
                  <a:pt x="7235" y="15446"/>
                </a:lnTo>
                <a:lnTo>
                  <a:pt x="7234" y="15434"/>
                </a:lnTo>
                <a:lnTo>
                  <a:pt x="7234" y="15428"/>
                </a:lnTo>
                <a:lnTo>
                  <a:pt x="7236" y="15418"/>
                </a:lnTo>
                <a:lnTo>
                  <a:pt x="7237" y="15406"/>
                </a:lnTo>
                <a:lnTo>
                  <a:pt x="7241" y="15379"/>
                </a:lnTo>
                <a:lnTo>
                  <a:pt x="7243" y="15374"/>
                </a:lnTo>
                <a:lnTo>
                  <a:pt x="7245" y="15372"/>
                </a:lnTo>
                <a:lnTo>
                  <a:pt x="7248" y="15348"/>
                </a:lnTo>
                <a:lnTo>
                  <a:pt x="7254" y="15333"/>
                </a:lnTo>
                <a:lnTo>
                  <a:pt x="7255" y="15326"/>
                </a:lnTo>
                <a:lnTo>
                  <a:pt x="7255" y="15325"/>
                </a:lnTo>
                <a:lnTo>
                  <a:pt x="7257" y="15321"/>
                </a:lnTo>
                <a:lnTo>
                  <a:pt x="7258" y="15320"/>
                </a:lnTo>
                <a:lnTo>
                  <a:pt x="7257" y="15310"/>
                </a:lnTo>
                <a:lnTo>
                  <a:pt x="7258" y="15307"/>
                </a:lnTo>
                <a:lnTo>
                  <a:pt x="7259" y="15303"/>
                </a:lnTo>
                <a:lnTo>
                  <a:pt x="7265" y="15294"/>
                </a:lnTo>
                <a:lnTo>
                  <a:pt x="7272" y="15276"/>
                </a:lnTo>
                <a:lnTo>
                  <a:pt x="7273" y="15274"/>
                </a:lnTo>
                <a:lnTo>
                  <a:pt x="7276" y="15270"/>
                </a:lnTo>
                <a:lnTo>
                  <a:pt x="7289" y="15245"/>
                </a:lnTo>
                <a:lnTo>
                  <a:pt x="7282" y="15250"/>
                </a:lnTo>
                <a:lnTo>
                  <a:pt x="7278" y="15253"/>
                </a:lnTo>
                <a:lnTo>
                  <a:pt x="7275" y="15252"/>
                </a:lnTo>
                <a:lnTo>
                  <a:pt x="7277" y="15248"/>
                </a:lnTo>
                <a:lnTo>
                  <a:pt x="7289" y="15240"/>
                </a:lnTo>
                <a:lnTo>
                  <a:pt x="7293" y="15235"/>
                </a:lnTo>
                <a:lnTo>
                  <a:pt x="7300" y="15219"/>
                </a:lnTo>
                <a:lnTo>
                  <a:pt x="7301" y="15218"/>
                </a:lnTo>
                <a:lnTo>
                  <a:pt x="7302" y="15217"/>
                </a:lnTo>
                <a:lnTo>
                  <a:pt x="7307" y="15213"/>
                </a:lnTo>
                <a:lnTo>
                  <a:pt x="7309" y="15210"/>
                </a:lnTo>
                <a:lnTo>
                  <a:pt x="7313" y="15199"/>
                </a:lnTo>
                <a:lnTo>
                  <a:pt x="7314" y="15195"/>
                </a:lnTo>
                <a:lnTo>
                  <a:pt x="7322" y="15178"/>
                </a:lnTo>
                <a:lnTo>
                  <a:pt x="7327" y="15162"/>
                </a:lnTo>
                <a:lnTo>
                  <a:pt x="7328" y="15157"/>
                </a:lnTo>
                <a:lnTo>
                  <a:pt x="7328" y="15152"/>
                </a:lnTo>
                <a:lnTo>
                  <a:pt x="7330" y="15138"/>
                </a:lnTo>
                <a:lnTo>
                  <a:pt x="7332" y="15133"/>
                </a:lnTo>
                <a:lnTo>
                  <a:pt x="7336" y="15125"/>
                </a:lnTo>
                <a:lnTo>
                  <a:pt x="7337" y="15121"/>
                </a:lnTo>
                <a:lnTo>
                  <a:pt x="7339" y="15110"/>
                </a:lnTo>
                <a:lnTo>
                  <a:pt x="7342" y="15096"/>
                </a:lnTo>
                <a:lnTo>
                  <a:pt x="7345" y="15075"/>
                </a:lnTo>
                <a:lnTo>
                  <a:pt x="7346" y="15040"/>
                </a:lnTo>
                <a:lnTo>
                  <a:pt x="7349" y="15019"/>
                </a:lnTo>
                <a:lnTo>
                  <a:pt x="7350" y="15009"/>
                </a:lnTo>
                <a:lnTo>
                  <a:pt x="7351" y="15006"/>
                </a:lnTo>
                <a:lnTo>
                  <a:pt x="7355" y="15000"/>
                </a:lnTo>
                <a:lnTo>
                  <a:pt x="7356" y="14998"/>
                </a:lnTo>
                <a:lnTo>
                  <a:pt x="7355" y="14989"/>
                </a:lnTo>
                <a:lnTo>
                  <a:pt x="7354" y="14986"/>
                </a:lnTo>
                <a:lnTo>
                  <a:pt x="7356" y="14981"/>
                </a:lnTo>
                <a:lnTo>
                  <a:pt x="7358" y="14976"/>
                </a:lnTo>
                <a:lnTo>
                  <a:pt x="7360" y="14971"/>
                </a:lnTo>
                <a:lnTo>
                  <a:pt x="7360" y="14965"/>
                </a:lnTo>
                <a:lnTo>
                  <a:pt x="7357" y="14966"/>
                </a:lnTo>
                <a:lnTo>
                  <a:pt x="7356" y="14966"/>
                </a:lnTo>
                <a:lnTo>
                  <a:pt x="7357" y="14962"/>
                </a:lnTo>
                <a:lnTo>
                  <a:pt x="7357" y="14957"/>
                </a:lnTo>
                <a:lnTo>
                  <a:pt x="7358" y="14957"/>
                </a:lnTo>
                <a:lnTo>
                  <a:pt x="7360" y="14958"/>
                </a:lnTo>
                <a:lnTo>
                  <a:pt x="7361" y="14950"/>
                </a:lnTo>
                <a:lnTo>
                  <a:pt x="7363" y="14936"/>
                </a:lnTo>
                <a:lnTo>
                  <a:pt x="7363" y="14928"/>
                </a:lnTo>
                <a:lnTo>
                  <a:pt x="7363" y="14920"/>
                </a:lnTo>
                <a:lnTo>
                  <a:pt x="7360" y="14910"/>
                </a:lnTo>
                <a:lnTo>
                  <a:pt x="7359" y="14905"/>
                </a:lnTo>
                <a:lnTo>
                  <a:pt x="7356" y="14905"/>
                </a:lnTo>
                <a:lnTo>
                  <a:pt x="7355" y="14907"/>
                </a:lnTo>
                <a:lnTo>
                  <a:pt x="7354" y="14910"/>
                </a:lnTo>
                <a:lnTo>
                  <a:pt x="7351" y="14905"/>
                </a:lnTo>
                <a:lnTo>
                  <a:pt x="7347" y="14902"/>
                </a:lnTo>
                <a:lnTo>
                  <a:pt x="7345" y="14899"/>
                </a:lnTo>
                <a:lnTo>
                  <a:pt x="7345" y="14894"/>
                </a:lnTo>
                <a:lnTo>
                  <a:pt x="7344" y="14894"/>
                </a:lnTo>
                <a:lnTo>
                  <a:pt x="7343" y="14894"/>
                </a:lnTo>
                <a:lnTo>
                  <a:pt x="7341" y="14893"/>
                </a:lnTo>
                <a:lnTo>
                  <a:pt x="7339" y="14891"/>
                </a:lnTo>
                <a:lnTo>
                  <a:pt x="7337" y="14889"/>
                </a:lnTo>
                <a:lnTo>
                  <a:pt x="7336" y="14888"/>
                </a:lnTo>
                <a:lnTo>
                  <a:pt x="7326" y="14888"/>
                </a:lnTo>
                <a:lnTo>
                  <a:pt x="7321" y="14886"/>
                </a:lnTo>
                <a:lnTo>
                  <a:pt x="7316" y="14886"/>
                </a:lnTo>
                <a:lnTo>
                  <a:pt x="7314" y="14884"/>
                </a:lnTo>
                <a:lnTo>
                  <a:pt x="7312" y="14881"/>
                </a:lnTo>
                <a:lnTo>
                  <a:pt x="7310" y="14874"/>
                </a:lnTo>
                <a:lnTo>
                  <a:pt x="7303" y="14863"/>
                </a:lnTo>
                <a:lnTo>
                  <a:pt x="7300" y="14857"/>
                </a:lnTo>
                <a:lnTo>
                  <a:pt x="7299" y="14851"/>
                </a:lnTo>
                <a:lnTo>
                  <a:pt x="7304" y="14842"/>
                </a:lnTo>
                <a:lnTo>
                  <a:pt x="7307" y="14839"/>
                </a:lnTo>
                <a:lnTo>
                  <a:pt x="7308" y="14835"/>
                </a:lnTo>
                <a:lnTo>
                  <a:pt x="7308" y="14829"/>
                </a:lnTo>
                <a:lnTo>
                  <a:pt x="7310" y="14831"/>
                </a:lnTo>
                <a:lnTo>
                  <a:pt x="7312" y="14833"/>
                </a:lnTo>
                <a:lnTo>
                  <a:pt x="7313" y="14835"/>
                </a:lnTo>
                <a:lnTo>
                  <a:pt x="7314" y="14838"/>
                </a:lnTo>
                <a:lnTo>
                  <a:pt x="7313" y="14845"/>
                </a:lnTo>
                <a:lnTo>
                  <a:pt x="7314" y="14848"/>
                </a:lnTo>
                <a:lnTo>
                  <a:pt x="7317" y="14851"/>
                </a:lnTo>
                <a:lnTo>
                  <a:pt x="7318" y="14842"/>
                </a:lnTo>
                <a:lnTo>
                  <a:pt x="7318" y="14819"/>
                </a:lnTo>
                <a:lnTo>
                  <a:pt x="7321" y="14822"/>
                </a:lnTo>
                <a:lnTo>
                  <a:pt x="7328" y="14833"/>
                </a:lnTo>
                <a:lnTo>
                  <a:pt x="7331" y="14843"/>
                </a:lnTo>
                <a:lnTo>
                  <a:pt x="7341" y="14858"/>
                </a:lnTo>
                <a:lnTo>
                  <a:pt x="7348" y="14881"/>
                </a:lnTo>
                <a:lnTo>
                  <a:pt x="7354" y="14902"/>
                </a:lnTo>
                <a:lnTo>
                  <a:pt x="7356" y="14902"/>
                </a:lnTo>
                <a:lnTo>
                  <a:pt x="7355" y="14890"/>
                </a:lnTo>
                <a:lnTo>
                  <a:pt x="7350" y="14877"/>
                </a:lnTo>
                <a:lnTo>
                  <a:pt x="7344" y="14858"/>
                </a:lnTo>
                <a:lnTo>
                  <a:pt x="7339" y="14839"/>
                </a:lnTo>
                <a:lnTo>
                  <a:pt x="7337" y="14834"/>
                </a:lnTo>
                <a:lnTo>
                  <a:pt x="7336" y="14828"/>
                </a:lnTo>
                <a:lnTo>
                  <a:pt x="7337" y="14821"/>
                </a:lnTo>
                <a:lnTo>
                  <a:pt x="7341" y="14811"/>
                </a:lnTo>
                <a:lnTo>
                  <a:pt x="7342" y="14798"/>
                </a:lnTo>
                <a:lnTo>
                  <a:pt x="7339" y="14787"/>
                </a:lnTo>
                <a:lnTo>
                  <a:pt x="7323" y="14745"/>
                </a:lnTo>
                <a:lnTo>
                  <a:pt x="7320" y="14733"/>
                </a:lnTo>
                <a:lnTo>
                  <a:pt x="7315" y="14698"/>
                </a:lnTo>
                <a:lnTo>
                  <a:pt x="7315" y="14685"/>
                </a:lnTo>
                <a:lnTo>
                  <a:pt x="7317" y="14675"/>
                </a:lnTo>
                <a:lnTo>
                  <a:pt x="7314" y="14672"/>
                </a:lnTo>
                <a:lnTo>
                  <a:pt x="7311" y="14674"/>
                </a:lnTo>
                <a:lnTo>
                  <a:pt x="7307" y="14679"/>
                </a:lnTo>
                <a:lnTo>
                  <a:pt x="7304" y="14683"/>
                </a:lnTo>
                <a:lnTo>
                  <a:pt x="7299" y="14685"/>
                </a:lnTo>
                <a:lnTo>
                  <a:pt x="7298" y="14682"/>
                </a:lnTo>
                <a:lnTo>
                  <a:pt x="7300" y="14677"/>
                </a:lnTo>
                <a:lnTo>
                  <a:pt x="7303" y="14675"/>
                </a:lnTo>
                <a:lnTo>
                  <a:pt x="7303" y="14674"/>
                </a:lnTo>
                <a:lnTo>
                  <a:pt x="7307" y="14669"/>
                </a:lnTo>
                <a:lnTo>
                  <a:pt x="7309" y="14668"/>
                </a:lnTo>
                <a:lnTo>
                  <a:pt x="7315" y="14667"/>
                </a:lnTo>
                <a:lnTo>
                  <a:pt x="7318" y="14664"/>
                </a:lnTo>
                <a:lnTo>
                  <a:pt x="7322" y="14648"/>
                </a:lnTo>
                <a:lnTo>
                  <a:pt x="7326" y="14642"/>
                </a:lnTo>
                <a:lnTo>
                  <a:pt x="7326" y="14629"/>
                </a:lnTo>
                <a:lnTo>
                  <a:pt x="7326" y="14606"/>
                </a:lnTo>
                <a:lnTo>
                  <a:pt x="7329" y="14590"/>
                </a:lnTo>
                <a:lnTo>
                  <a:pt x="7329" y="14584"/>
                </a:lnTo>
                <a:lnTo>
                  <a:pt x="7329" y="14582"/>
                </a:lnTo>
                <a:lnTo>
                  <a:pt x="7330" y="14580"/>
                </a:lnTo>
                <a:lnTo>
                  <a:pt x="7331" y="14578"/>
                </a:lnTo>
                <a:lnTo>
                  <a:pt x="7329" y="14577"/>
                </a:lnTo>
                <a:lnTo>
                  <a:pt x="7328" y="14577"/>
                </a:lnTo>
                <a:lnTo>
                  <a:pt x="7322" y="14578"/>
                </a:lnTo>
                <a:lnTo>
                  <a:pt x="7320" y="14578"/>
                </a:lnTo>
                <a:lnTo>
                  <a:pt x="7318" y="14577"/>
                </a:lnTo>
                <a:lnTo>
                  <a:pt x="7323" y="14574"/>
                </a:lnTo>
                <a:lnTo>
                  <a:pt x="7325" y="14573"/>
                </a:lnTo>
                <a:lnTo>
                  <a:pt x="7326" y="14570"/>
                </a:lnTo>
                <a:lnTo>
                  <a:pt x="7326" y="14567"/>
                </a:lnTo>
                <a:lnTo>
                  <a:pt x="7326" y="14564"/>
                </a:lnTo>
                <a:lnTo>
                  <a:pt x="7324" y="14560"/>
                </a:lnTo>
                <a:lnTo>
                  <a:pt x="7323" y="14550"/>
                </a:lnTo>
                <a:lnTo>
                  <a:pt x="7321" y="14547"/>
                </a:lnTo>
                <a:lnTo>
                  <a:pt x="7315" y="14543"/>
                </a:lnTo>
                <a:lnTo>
                  <a:pt x="7313" y="14540"/>
                </a:lnTo>
                <a:lnTo>
                  <a:pt x="7312" y="14538"/>
                </a:lnTo>
                <a:lnTo>
                  <a:pt x="7311" y="14536"/>
                </a:lnTo>
                <a:lnTo>
                  <a:pt x="7310" y="14521"/>
                </a:lnTo>
                <a:lnTo>
                  <a:pt x="7304" y="14476"/>
                </a:lnTo>
                <a:lnTo>
                  <a:pt x="7304" y="14470"/>
                </a:lnTo>
                <a:lnTo>
                  <a:pt x="7301" y="14461"/>
                </a:lnTo>
                <a:lnTo>
                  <a:pt x="7299" y="14449"/>
                </a:lnTo>
                <a:lnTo>
                  <a:pt x="7299" y="14426"/>
                </a:lnTo>
                <a:lnTo>
                  <a:pt x="7306" y="14394"/>
                </a:lnTo>
                <a:lnTo>
                  <a:pt x="7308" y="14367"/>
                </a:lnTo>
                <a:lnTo>
                  <a:pt x="7307" y="14365"/>
                </a:lnTo>
                <a:lnTo>
                  <a:pt x="7314" y="14346"/>
                </a:lnTo>
                <a:lnTo>
                  <a:pt x="7315" y="14341"/>
                </a:lnTo>
                <a:lnTo>
                  <a:pt x="7318" y="14335"/>
                </a:lnTo>
                <a:lnTo>
                  <a:pt x="7325" y="14326"/>
                </a:lnTo>
                <a:lnTo>
                  <a:pt x="7328" y="14322"/>
                </a:lnTo>
                <a:lnTo>
                  <a:pt x="7331" y="14314"/>
                </a:lnTo>
                <a:lnTo>
                  <a:pt x="7334" y="14309"/>
                </a:lnTo>
                <a:lnTo>
                  <a:pt x="7331" y="14308"/>
                </a:lnTo>
                <a:lnTo>
                  <a:pt x="7331" y="14303"/>
                </a:lnTo>
                <a:lnTo>
                  <a:pt x="7335" y="14295"/>
                </a:lnTo>
                <a:lnTo>
                  <a:pt x="7335" y="14289"/>
                </a:lnTo>
                <a:lnTo>
                  <a:pt x="7345" y="14258"/>
                </a:lnTo>
                <a:lnTo>
                  <a:pt x="7348" y="14251"/>
                </a:lnTo>
                <a:lnTo>
                  <a:pt x="7366" y="14229"/>
                </a:lnTo>
                <a:lnTo>
                  <a:pt x="7373" y="14223"/>
                </a:lnTo>
                <a:lnTo>
                  <a:pt x="7382" y="14219"/>
                </a:lnTo>
                <a:lnTo>
                  <a:pt x="7385" y="14218"/>
                </a:lnTo>
                <a:lnTo>
                  <a:pt x="7388" y="14213"/>
                </a:lnTo>
                <a:lnTo>
                  <a:pt x="7390" y="14212"/>
                </a:lnTo>
                <a:lnTo>
                  <a:pt x="7391" y="14211"/>
                </a:lnTo>
                <a:lnTo>
                  <a:pt x="7393" y="14211"/>
                </a:lnTo>
                <a:lnTo>
                  <a:pt x="7395" y="14210"/>
                </a:lnTo>
                <a:lnTo>
                  <a:pt x="7402" y="14205"/>
                </a:lnTo>
                <a:lnTo>
                  <a:pt x="7406" y="14202"/>
                </a:lnTo>
                <a:lnTo>
                  <a:pt x="7408" y="14198"/>
                </a:lnTo>
                <a:lnTo>
                  <a:pt x="7410" y="14198"/>
                </a:lnTo>
                <a:lnTo>
                  <a:pt x="7412" y="14202"/>
                </a:lnTo>
                <a:lnTo>
                  <a:pt x="7415" y="14200"/>
                </a:lnTo>
                <a:lnTo>
                  <a:pt x="7418" y="14198"/>
                </a:lnTo>
                <a:lnTo>
                  <a:pt x="7422" y="14196"/>
                </a:lnTo>
                <a:lnTo>
                  <a:pt x="7432" y="14196"/>
                </a:lnTo>
                <a:lnTo>
                  <a:pt x="7431" y="14194"/>
                </a:lnTo>
                <a:lnTo>
                  <a:pt x="7432" y="14192"/>
                </a:lnTo>
                <a:lnTo>
                  <a:pt x="7433" y="14191"/>
                </a:lnTo>
                <a:lnTo>
                  <a:pt x="7435" y="14191"/>
                </a:lnTo>
                <a:lnTo>
                  <a:pt x="7436" y="14192"/>
                </a:lnTo>
                <a:lnTo>
                  <a:pt x="7438" y="14192"/>
                </a:lnTo>
                <a:lnTo>
                  <a:pt x="7448" y="14193"/>
                </a:lnTo>
                <a:lnTo>
                  <a:pt x="7453" y="14195"/>
                </a:lnTo>
                <a:lnTo>
                  <a:pt x="7457" y="14197"/>
                </a:lnTo>
                <a:lnTo>
                  <a:pt x="7462" y="14209"/>
                </a:lnTo>
                <a:lnTo>
                  <a:pt x="7463" y="14220"/>
                </a:lnTo>
                <a:lnTo>
                  <a:pt x="7463" y="14246"/>
                </a:lnTo>
                <a:lnTo>
                  <a:pt x="7466" y="14243"/>
                </a:lnTo>
                <a:lnTo>
                  <a:pt x="7468" y="14237"/>
                </a:lnTo>
                <a:lnTo>
                  <a:pt x="7474" y="14215"/>
                </a:lnTo>
                <a:lnTo>
                  <a:pt x="7481" y="14194"/>
                </a:lnTo>
                <a:lnTo>
                  <a:pt x="7482" y="14182"/>
                </a:lnTo>
                <a:lnTo>
                  <a:pt x="7481" y="14170"/>
                </a:lnTo>
                <a:lnTo>
                  <a:pt x="7478" y="14159"/>
                </a:lnTo>
                <a:lnTo>
                  <a:pt x="7480" y="14160"/>
                </a:lnTo>
                <a:lnTo>
                  <a:pt x="7480" y="14161"/>
                </a:lnTo>
                <a:lnTo>
                  <a:pt x="7481" y="14163"/>
                </a:lnTo>
                <a:lnTo>
                  <a:pt x="7483" y="14161"/>
                </a:lnTo>
                <a:lnTo>
                  <a:pt x="7482" y="14158"/>
                </a:lnTo>
                <a:lnTo>
                  <a:pt x="7483" y="14155"/>
                </a:lnTo>
                <a:lnTo>
                  <a:pt x="7485" y="14164"/>
                </a:lnTo>
                <a:lnTo>
                  <a:pt x="7485" y="14168"/>
                </a:lnTo>
                <a:lnTo>
                  <a:pt x="7486" y="14174"/>
                </a:lnTo>
                <a:lnTo>
                  <a:pt x="7484" y="14195"/>
                </a:lnTo>
                <a:lnTo>
                  <a:pt x="7484" y="14201"/>
                </a:lnTo>
                <a:lnTo>
                  <a:pt x="7486" y="14206"/>
                </a:lnTo>
                <a:lnTo>
                  <a:pt x="7488" y="14210"/>
                </a:lnTo>
                <a:lnTo>
                  <a:pt x="7492" y="14212"/>
                </a:lnTo>
                <a:lnTo>
                  <a:pt x="7494" y="14213"/>
                </a:lnTo>
                <a:lnTo>
                  <a:pt x="7501" y="14221"/>
                </a:lnTo>
                <a:lnTo>
                  <a:pt x="7502" y="14224"/>
                </a:lnTo>
                <a:lnTo>
                  <a:pt x="7504" y="14226"/>
                </a:lnTo>
                <a:lnTo>
                  <a:pt x="7506" y="14228"/>
                </a:lnTo>
                <a:lnTo>
                  <a:pt x="7508" y="14228"/>
                </a:lnTo>
                <a:lnTo>
                  <a:pt x="7509" y="14226"/>
                </a:lnTo>
                <a:lnTo>
                  <a:pt x="7509" y="14224"/>
                </a:lnTo>
                <a:lnTo>
                  <a:pt x="7508" y="14218"/>
                </a:lnTo>
                <a:lnTo>
                  <a:pt x="7507" y="14217"/>
                </a:lnTo>
                <a:lnTo>
                  <a:pt x="7506" y="14214"/>
                </a:lnTo>
                <a:lnTo>
                  <a:pt x="7505" y="14212"/>
                </a:lnTo>
                <a:lnTo>
                  <a:pt x="7505" y="14208"/>
                </a:lnTo>
                <a:lnTo>
                  <a:pt x="7511" y="14198"/>
                </a:lnTo>
                <a:lnTo>
                  <a:pt x="7515" y="14194"/>
                </a:lnTo>
                <a:lnTo>
                  <a:pt x="7524" y="14187"/>
                </a:lnTo>
                <a:lnTo>
                  <a:pt x="7534" y="14173"/>
                </a:lnTo>
                <a:lnTo>
                  <a:pt x="7538" y="14173"/>
                </a:lnTo>
                <a:lnTo>
                  <a:pt x="7539" y="14168"/>
                </a:lnTo>
                <a:lnTo>
                  <a:pt x="7539" y="14153"/>
                </a:lnTo>
                <a:lnTo>
                  <a:pt x="7540" y="14147"/>
                </a:lnTo>
                <a:lnTo>
                  <a:pt x="7544" y="14138"/>
                </a:lnTo>
                <a:lnTo>
                  <a:pt x="7547" y="14123"/>
                </a:lnTo>
                <a:lnTo>
                  <a:pt x="7553" y="14106"/>
                </a:lnTo>
                <a:lnTo>
                  <a:pt x="7555" y="14093"/>
                </a:lnTo>
                <a:lnTo>
                  <a:pt x="7560" y="14085"/>
                </a:lnTo>
                <a:lnTo>
                  <a:pt x="7561" y="14080"/>
                </a:lnTo>
                <a:lnTo>
                  <a:pt x="7561" y="14076"/>
                </a:lnTo>
                <a:lnTo>
                  <a:pt x="7559" y="14073"/>
                </a:lnTo>
                <a:lnTo>
                  <a:pt x="7559" y="14071"/>
                </a:lnTo>
                <a:lnTo>
                  <a:pt x="7561" y="14067"/>
                </a:lnTo>
                <a:lnTo>
                  <a:pt x="7574" y="14057"/>
                </a:lnTo>
                <a:lnTo>
                  <a:pt x="7577" y="14056"/>
                </a:lnTo>
                <a:lnTo>
                  <a:pt x="7580" y="14055"/>
                </a:lnTo>
                <a:lnTo>
                  <a:pt x="7583" y="14055"/>
                </a:lnTo>
                <a:lnTo>
                  <a:pt x="7587" y="14057"/>
                </a:lnTo>
                <a:lnTo>
                  <a:pt x="7589" y="14054"/>
                </a:lnTo>
                <a:lnTo>
                  <a:pt x="7592" y="14052"/>
                </a:lnTo>
                <a:lnTo>
                  <a:pt x="7595" y="14052"/>
                </a:lnTo>
                <a:lnTo>
                  <a:pt x="7597" y="14055"/>
                </a:lnTo>
                <a:lnTo>
                  <a:pt x="7598" y="14057"/>
                </a:lnTo>
                <a:lnTo>
                  <a:pt x="7598" y="14059"/>
                </a:lnTo>
                <a:lnTo>
                  <a:pt x="7597" y="14062"/>
                </a:lnTo>
                <a:lnTo>
                  <a:pt x="7596" y="14065"/>
                </a:lnTo>
                <a:lnTo>
                  <a:pt x="7609" y="14060"/>
                </a:lnTo>
                <a:lnTo>
                  <a:pt x="7613" y="14059"/>
                </a:lnTo>
                <a:lnTo>
                  <a:pt x="7622" y="14062"/>
                </a:lnTo>
                <a:lnTo>
                  <a:pt x="7625" y="14061"/>
                </a:lnTo>
                <a:lnTo>
                  <a:pt x="7622" y="14055"/>
                </a:lnTo>
                <a:lnTo>
                  <a:pt x="7626" y="14055"/>
                </a:lnTo>
                <a:lnTo>
                  <a:pt x="7629" y="14057"/>
                </a:lnTo>
                <a:lnTo>
                  <a:pt x="7630" y="14060"/>
                </a:lnTo>
                <a:lnTo>
                  <a:pt x="7629" y="14063"/>
                </a:lnTo>
                <a:lnTo>
                  <a:pt x="7632" y="14064"/>
                </a:lnTo>
                <a:lnTo>
                  <a:pt x="7640" y="14065"/>
                </a:lnTo>
                <a:lnTo>
                  <a:pt x="7644" y="14067"/>
                </a:lnTo>
                <a:lnTo>
                  <a:pt x="7648" y="14066"/>
                </a:lnTo>
                <a:lnTo>
                  <a:pt x="7652" y="14068"/>
                </a:lnTo>
                <a:lnTo>
                  <a:pt x="7657" y="14072"/>
                </a:lnTo>
                <a:lnTo>
                  <a:pt x="7660" y="14073"/>
                </a:lnTo>
                <a:lnTo>
                  <a:pt x="7661" y="14073"/>
                </a:lnTo>
                <a:lnTo>
                  <a:pt x="7671" y="14070"/>
                </a:lnTo>
                <a:lnTo>
                  <a:pt x="7676" y="14065"/>
                </a:lnTo>
                <a:lnTo>
                  <a:pt x="7692" y="14055"/>
                </a:lnTo>
                <a:lnTo>
                  <a:pt x="7697" y="14053"/>
                </a:lnTo>
                <a:lnTo>
                  <a:pt x="7701" y="14052"/>
                </a:lnTo>
                <a:lnTo>
                  <a:pt x="7710" y="14051"/>
                </a:lnTo>
                <a:lnTo>
                  <a:pt x="7711" y="14050"/>
                </a:lnTo>
                <a:lnTo>
                  <a:pt x="7713" y="14046"/>
                </a:lnTo>
                <a:lnTo>
                  <a:pt x="7716" y="14045"/>
                </a:lnTo>
                <a:lnTo>
                  <a:pt x="7718" y="14045"/>
                </a:lnTo>
                <a:lnTo>
                  <a:pt x="7721" y="14045"/>
                </a:lnTo>
                <a:lnTo>
                  <a:pt x="7724" y="14042"/>
                </a:lnTo>
                <a:lnTo>
                  <a:pt x="7727" y="14037"/>
                </a:lnTo>
                <a:lnTo>
                  <a:pt x="7731" y="14034"/>
                </a:lnTo>
                <a:lnTo>
                  <a:pt x="7737" y="14034"/>
                </a:lnTo>
                <a:lnTo>
                  <a:pt x="7742" y="14032"/>
                </a:lnTo>
                <a:lnTo>
                  <a:pt x="7749" y="14025"/>
                </a:lnTo>
                <a:lnTo>
                  <a:pt x="7760" y="14018"/>
                </a:lnTo>
                <a:lnTo>
                  <a:pt x="7764" y="14017"/>
                </a:lnTo>
                <a:lnTo>
                  <a:pt x="7767" y="14015"/>
                </a:lnTo>
                <a:lnTo>
                  <a:pt x="7779" y="13999"/>
                </a:lnTo>
                <a:lnTo>
                  <a:pt x="7789" y="13995"/>
                </a:lnTo>
                <a:lnTo>
                  <a:pt x="7787" y="13992"/>
                </a:lnTo>
                <a:lnTo>
                  <a:pt x="7785" y="13987"/>
                </a:lnTo>
                <a:lnTo>
                  <a:pt x="7784" y="13983"/>
                </a:lnTo>
                <a:lnTo>
                  <a:pt x="7785" y="13981"/>
                </a:lnTo>
                <a:lnTo>
                  <a:pt x="7786" y="13982"/>
                </a:lnTo>
                <a:lnTo>
                  <a:pt x="7788" y="13986"/>
                </a:lnTo>
                <a:lnTo>
                  <a:pt x="7789" y="13987"/>
                </a:lnTo>
                <a:lnTo>
                  <a:pt x="7790" y="13987"/>
                </a:lnTo>
                <a:lnTo>
                  <a:pt x="7791" y="13985"/>
                </a:lnTo>
                <a:lnTo>
                  <a:pt x="7790" y="13984"/>
                </a:lnTo>
                <a:lnTo>
                  <a:pt x="7791" y="13981"/>
                </a:lnTo>
                <a:lnTo>
                  <a:pt x="7796" y="13966"/>
                </a:lnTo>
                <a:lnTo>
                  <a:pt x="7798" y="13958"/>
                </a:lnTo>
                <a:lnTo>
                  <a:pt x="7799" y="13942"/>
                </a:lnTo>
                <a:lnTo>
                  <a:pt x="7802" y="13928"/>
                </a:lnTo>
                <a:lnTo>
                  <a:pt x="7802" y="13914"/>
                </a:lnTo>
                <a:lnTo>
                  <a:pt x="7802" y="13899"/>
                </a:lnTo>
                <a:lnTo>
                  <a:pt x="7801" y="13891"/>
                </a:lnTo>
                <a:lnTo>
                  <a:pt x="7798" y="13886"/>
                </a:lnTo>
                <a:lnTo>
                  <a:pt x="7800" y="13895"/>
                </a:lnTo>
                <a:lnTo>
                  <a:pt x="7801" y="13904"/>
                </a:lnTo>
                <a:lnTo>
                  <a:pt x="7801" y="13914"/>
                </a:lnTo>
                <a:lnTo>
                  <a:pt x="7799" y="13918"/>
                </a:lnTo>
                <a:lnTo>
                  <a:pt x="7795" y="13915"/>
                </a:lnTo>
                <a:lnTo>
                  <a:pt x="7795" y="13916"/>
                </a:lnTo>
                <a:lnTo>
                  <a:pt x="7794" y="13917"/>
                </a:lnTo>
                <a:lnTo>
                  <a:pt x="7792" y="13917"/>
                </a:lnTo>
                <a:lnTo>
                  <a:pt x="7791" y="13917"/>
                </a:lnTo>
                <a:lnTo>
                  <a:pt x="7790" y="13917"/>
                </a:lnTo>
                <a:lnTo>
                  <a:pt x="7788" y="13915"/>
                </a:lnTo>
                <a:lnTo>
                  <a:pt x="7787" y="13914"/>
                </a:lnTo>
                <a:lnTo>
                  <a:pt x="7781" y="13911"/>
                </a:lnTo>
                <a:lnTo>
                  <a:pt x="7778" y="13906"/>
                </a:lnTo>
                <a:lnTo>
                  <a:pt x="7777" y="13900"/>
                </a:lnTo>
                <a:lnTo>
                  <a:pt x="7777" y="13893"/>
                </a:lnTo>
                <a:lnTo>
                  <a:pt x="7786" y="13873"/>
                </a:lnTo>
                <a:lnTo>
                  <a:pt x="7788" y="13864"/>
                </a:lnTo>
                <a:lnTo>
                  <a:pt x="7790" y="13859"/>
                </a:lnTo>
                <a:lnTo>
                  <a:pt x="7797" y="13852"/>
                </a:lnTo>
                <a:lnTo>
                  <a:pt x="7803" y="13841"/>
                </a:lnTo>
                <a:lnTo>
                  <a:pt x="7807" y="13836"/>
                </a:lnTo>
                <a:lnTo>
                  <a:pt x="7814" y="13832"/>
                </a:lnTo>
                <a:lnTo>
                  <a:pt x="7817" y="13828"/>
                </a:lnTo>
                <a:lnTo>
                  <a:pt x="7821" y="13819"/>
                </a:lnTo>
                <a:lnTo>
                  <a:pt x="7826" y="13813"/>
                </a:lnTo>
                <a:lnTo>
                  <a:pt x="7879" y="13771"/>
                </a:lnTo>
                <a:lnTo>
                  <a:pt x="7887" y="13768"/>
                </a:lnTo>
                <a:lnTo>
                  <a:pt x="7896" y="13761"/>
                </a:lnTo>
                <a:lnTo>
                  <a:pt x="7905" y="13758"/>
                </a:lnTo>
                <a:lnTo>
                  <a:pt x="7908" y="13755"/>
                </a:lnTo>
                <a:lnTo>
                  <a:pt x="7911" y="13752"/>
                </a:lnTo>
                <a:lnTo>
                  <a:pt x="7915" y="13749"/>
                </a:lnTo>
                <a:lnTo>
                  <a:pt x="7916" y="13753"/>
                </a:lnTo>
                <a:lnTo>
                  <a:pt x="7918" y="13753"/>
                </a:lnTo>
                <a:lnTo>
                  <a:pt x="7928" y="13743"/>
                </a:lnTo>
                <a:lnTo>
                  <a:pt x="7930" y="13743"/>
                </a:lnTo>
                <a:lnTo>
                  <a:pt x="7933" y="13741"/>
                </a:lnTo>
                <a:lnTo>
                  <a:pt x="7935" y="13740"/>
                </a:lnTo>
                <a:lnTo>
                  <a:pt x="7939" y="13735"/>
                </a:lnTo>
                <a:lnTo>
                  <a:pt x="7944" y="13730"/>
                </a:lnTo>
                <a:lnTo>
                  <a:pt x="7951" y="13725"/>
                </a:lnTo>
                <a:lnTo>
                  <a:pt x="7959" y="13718"/>
                </a:lnTo>
                <a:lnTo>
                  <a:pt x="7977" y="13709"/>
                </a:lnTo>
                <a:lnTo>
                  <a:pt x="7983" y="13704"/>
                </a:lnTo>
                <a:lnTo>
                  <a:pt x="7985" y="13702"/>
                </a:lnTo>
                <a:lnTo>
                  <a:pt x="7988" y="13701"/>
                </a:lnTo>
                <a:lnTo>
                  <a:pt x="7992" y="13700"/>
                </a:lnTo>
                <a:lnTo>
                  <a:pt x="7991" y="13695"/>
                </a:lnTo>
                <a:lnTo>
                  <a:pt x="7986" y="13687"/>
                </a:lnTo>
                <a:lnTo>
                  <a:pt x="7993" y="13688"/>
                </a:lnTo>
                <a:lnTo>
                  <a:pt x="7995" y="13686"/>
                </a:lnTo>
                <a:lnTo>
                  <a:pt x="7998" y="13683"/>
                </a:lnTo>
                <a:lnTo>
                  <a:pt x="8003" y="13681"/>
                </a:lnTo>
                <a:lnTo>
                  <a:pt x="8005" y="13679"/>
                </a:lnTo>
                <a:lnTo>
                  <a:pt x="8005" y="13676"/>
                </a:lnTo>
                <a:lnTo>
                  <a:pt x="8004" y="13675"/>
                </a:lnTo>
                <a:lnTo>
                  <a:pt x="7999" y="13672"/>
                </a:lnTo>
                <a:lnTo>
                  <a:pt x="7994" y="13670"/>
                </a:lnTo>
                <a:lnTo>
                  <a:pt x="7993" y="13666"/>
                </a:lnTo>
                <a:lnTo>
                  <a:pt x="7993" y="13663"/>
                </a:lnTo>
                <a:lnTo>
                  <a:pt x="7998" y="13663"/>
                </a:lnTo>
                <a:lnTo>
                  <a:pt x="8000" y="13665"/>
                </a:lnTo>
                <a:lnTo>
                  <a:pt x="8001" y="13666"/>
                </a:lnTo>
                <a:lnTo>
                  <a:pt x="8001" y="13668"/>
                </a:lnTo>
                <a:lnTo>
                  <a:pt x="8002" y="13669"/>
                </a:lnTo>
                <a:lnTo>
                  <a:pt x="8002" y="13670"/>
                </a:lnTo>
                <a:lnTo>
                  <a:pt x="8003" y="13670"/>
                </a:lnTo>
                <a:lnTo>
                  <a:pt x="8004" y="13671"/>
                </a:lnTo>
                <a:lnTo>
                  <a:pt x="8005" y="13671"/>
                </a:lnTo>
                <a:lnTo>
                  <a:pt x="8006" y="13671"/>
                </a:lnTo>
                <a:lnTo>
                  <a:pt x="8008" y="13668"/>
                </a:lnTo>
                <a:lnTo>
                  <a:pt x="8009" y="13667"/>
                </a:lnTo>
                <a:lnTo>
                  <a:pt x="8014" y="13663"/>
                </a:lnTo>
                <a:lnTo>
                  <a:pt x="8027" y="13644"/>
                </a:lnTo>
                <a:lnTo>
                  <a:pt x="8031" y="13637"/>
                </a:lnTo>
                <a:lnTo>
                  <a:pt x="8032" y="13627"/>
                </a:lnTo>
                <a:lnTo>
                  <a:pt x="8034" y="13623"/>
                </a:lnTo>
                <a:lnTo>
                  <a:pt x="8039" y="13619"/>
                </a:lnTo>
                <a:lnTo>
                  <a:pt x="8038" y="13614"/>
                </a:lnTo>
                <a:lnTo>
                  <a:pt x="8038" y="13608"/>
                </a:lnTo>
                <a:lnTo>
                  <a:pt x="8038" y="13603"/>
                </a:lnTo>
                <a:lnTo>
                  <a:pt x="8041" y="13607"/>
                </a:lnTo>
                <a:lnTo>
                  <a:pt x="8041" y="13609"/>
                </a:lnTo>
                <a:lnTo>
                  <a:pt x="8043" y="13609"/>
                </a:lnTo>
                <a:lnTo>
                  <a:pt x="8046" y="13605"/>
                </a:lnTo>
                <a:lnTo>
                  <a:pt x="8054" y="13597"/>
                </a:lnTo>
                <a:lnTo>
                  <a:pt x="8056" y="13594"/>
                </a:lnTo>
                <a:lnTo>
                  <a:pt x="8057" y="13593"/>
                </a:lnTo>
                <a:lnTo>
                  <a:pt x="8061" y="13588"/>
                </a:lnTo>
                <a:lnTo>
                  <a:pt x="8061" y="13587"/>
                </a:lnTo>
                <a:lnTo>
                  <a:pt x="8062" y="13585"/>
                </a:lnTo>
                <a:lnTo>
                  <a:pt x="8065" y="13577"/>
                </a:lnTo>
                <a:lnTo>
                  <a:pt x="8066" y="13575"/>
                </a:lnTo>
                <a:lnTo>
                  <a:pt x="8073" y="13567"/>
                </a:lnTo>
                <a:lnTo>
                  <a:pt x="8108" y="13539"/>
                </a:lnTo>
                <a:lnTo>
                  <a:pt x="8174" y="13500"/>
                </a:lnTo>
                <a:lnTo>
                  <a:pt x="8182" y="13493"/>
                </a:lnTo>
                <a:lnTo>
                  <a:pt x="8184" y="13483"/>
                </a:lnTo>
                <a:lnTo>
                  <a:pt x="8186" y="13479"/>
                </a:lnTo>
                <a:lnTo>
                  <a:pt x="8187" y="13476"/>
                </a:lnTo>
                <a:lnTo>
                  <a:pt x="8188" y="13473"/>
                </a:lnTo>
                <a:lnTo>
                  <a:pt x="8188" y="13470"/>
                </a:lnTo>
                <a:lnTo>
                  <a:pt x="8191" y="13468"/>
                </a:lnTo>
                <a:lnTo>
                  <a:pt x="8195" y="13463"/>
                </a:lnTo>
                <a:lnTo>
                  <a:pt x="8198" y="13458"/>
                </a:lnTo>
                <a:lnTo>
                  <a:pt x="8207" y="13449"/>
                </a:lnTo>
                <a:lnTo>
                  <a:pt x="8209" y="13445"/>
                </a:lnTo>
                <a:lnTo>
                  <a:pt x="8220" y="13432"/>
                </a:lnTo>
                <a:lnTo>
                  <a:pt x="8229" y="13422"/>
                </a:lnTo>
                <a:lnTo>
                  <a:pt x="8233" y="13418"/>
                </a:lnTo>
                <a:lnTo>
                  <a:pt x="8228" y="13422"/>
                </a:lnTo>
                <a:lnTo>
                  <a:pt x="8222" y="13429"/>
                </a:lnTo>
                <a:lnTo>
                  <a:pt x="8216" y="13434"/>
                </a:lnTo>
                <a:lnTo>
                  <a:pt x="8212" y="13433"/>
                </a:lnTo>
                <a:lnTo>
                  <a:pt x="8209" y="13430"/>
                </a:lnTo>
                <a:lnTo>
                  <a:pt x="8211" y="13426"/>
                </a:lnTo>
                <a:lnTo>
                  <a:pt x="8212" y="13426"/>
                </a:lnTo>
                <a:lnTo>
                  <a:pt x="8217" y="13426"/>
                </a:lnTo>
                <a:lnTo>
                  <a:pt x="8219" y="13426"/>
                </a:lnTo>
                <a:lnTo>
                  <a:pt x="8220" y="13425"/>
                </a:lnTo>
                <a:lnTo>
                  <a:pt x="8224" y="13421"/>
                </a:lnTo>
                <a:lnTo>
                  <a:pt x="8225" y="13420"/>
                </a:lnTo>
                <a:lnTo>
                  <a:pt x="8230" y="13418"/>
                </a:lnTo>
                <a:lnTo>
                  <a:pt x="8233" y="13413"/>
                </a:lnTo>
                <a:lnTo>
                  <a:pt x="8238" y="13404"/>
                </a:lnTo>
                <a:lnTo>
                  <a:pt x="8249" y="13393"/>
                </a:lnTo>
                <a:lnTo>
                  <a:pt x="8251" y="13391"/>
                </a:lnTo>
                <a:lnTo>
                  <a:pt x="8252" y="13386"/>
                </a:lnTo>
                <a:lnTo>
                  <a:pt x="8255" y="13380"/>
                </a:lnTo>
                <a:lnTo>
                  <a:pt x="8275" y="13352"/>
                </a:lnTo>
                <a:lnTo>
                  <a:pt x="8276" y="13346"/>
                </a:lnTo>
                <a:lnTo>
                  <a:pt x="8295" y="13311"/>
                </a:lnTo>
                <a:lnTo>
                  <a:pt x="8302" y="13307"/>
                </a:lnTo>
                <a:lnTo>
                  <a:pt x="8305" y="13302"/>
                </a:lnTo>
                <a:lnTo>
                  <a:pt x="8309" y="13293"/>
                </a:lnTo>
                <a:lnTo>
                  <a:pt x="8319" y="13278"/>
                </a:lnTo>
                <a:lnTo>
                  <a:pt x="8321" y="13270"/>
                </a:lnTo>
                <a:lnTo>
                  <a:pt x="8327" y="13260"/>
                </a:lnTo>
                <a:lnTo>
                  <a:pt x="8327" y="13258"/>
                </a:lnTo>
                <a:lnTo>
                  <a:pt x="8326" y="13256"/>
                </a:lnTo>
                <a:lnTo>
                  <a:pt x="8324" y="13256"/>
                </a:lnTo>
                <a:lnTo>
                  <a:pt x="8323" y="13256"/>
                </a:lnTo>
                <a:lnTo>
                  <a:pt x="8322" y="13258"/>
                </a:lnTo>
                <a:lnTo>
                  <a:pt x="8318" y="13264"/>
                </a:lnTo>
                <a:lnTo>
                  <a:pt x="8317" y="13262"/>
                </a:lnTo>
                <a:lnTo>
                  <a:pt x="8314" y="13258"/>
                </a:lnTo>
                <a:lnTo>
                  <a:pt x="8314" y="13256"/>
                </a:lnTo>
                <a:lnTo>
                  <a:pt x="8314" y="13253"/>
                </a:lnTo>
                <a:lnTo>
                  <a:pt x="8316" y="13248"/>
                </a:lnTo>
                <a:lnTo>
                  <a:pt x="8317" y="13245"/>
                </a:lnTo>
                <a:lnTo>
                  <a:pt x="8318" y="13243"/>
                </a:lnTo>
                <a:lnTo>
                  <a:pt x="8321" y="13245"/>
                </a:lnTo>
                <a:lnTo>
                  <a:pt x="8324" y="13250"/>
                </a:lnTo>
                <a:lnTo>
                  <a:pt x="8326" y="13252"/>
                </a:lnTo>
                <a:lnTo>
                  <a:pt x="8326" y="13252"/>
                </a:lnTo>
                <a:lnTo>
                  <a:pt x="8329" y="13251"/>
                </a:lnTo>
                <a:lnTo>
                  <a:pt x="8347" y="13221"/>
                </a:lnTo>
                <a:lnTo>
                  <a:pt x="8374" y="13191"/>
                </a:lnTo>
                <a:lnTo>
                  <a:pt x="8390" y="13176"/>
                </a:lnTo>
                <a:lnTo>
                  <a:pt x="8414" y="13146"/>
                </a:lnTo>
                <a:lnTo>
                  <a:pt x="8427" y="13133"/>
                </a:lnTo>
                <a:lnTo>
                  <a:pt x="8437" y="13128"/>
                </a:lnTo>
                <a:lnTo>
                  <a:pt x="8448" y="13116"/>
                </a:lnTo>
                <a:lnTo>
                  <a:pt x="8458" y="13111"/>
                </a:lnTo>
                <a:lnTo>
                  <a:pt x="8476" y="13100"/>
                </a:lnTo>
                <a:lnTo>
                  <a:pt x="8492" y="13088"/>
                </a:lnTo>
                <a:lnTo>
                  <a:pt x="8500" y="13082"/>
                </a:lnTo>
                <a:lnTo>
                  <a:pt x="8447" y="13116"/>
                </a:lnTo>
                <a:lnTo>
                  <a:pt x="8441" y="13116"/>
                </a:lnTo>
                <a:lnTo>
                  <a:pt x="8441" y="13115"/>
                </a:lnTo>
                <a:lnTo>
                  <a:pt x="8441" y="13113"/>
                </a:lnTo>
                <a:lnTo>
                  <a:pt x="8437" y="13108"/>
                </a:lnTo>
                <a:lnTo>
                  <a:pt x="8439" y="13109"/>
                </a:lnTo>
                <a:lnTo>
                  <a:pt x="8441" y="13110"/>
                </a:lnTo>
                <a:lnTo>
                  <a:pt x="8442" y="13110"/>
                </a:lnTo>
                <a:lnTo>
                  <a:pt x="8442" y="13106"/>
                </a:lnTo>
                <a:lnTo>
                  <a:pt x="8444" y="13103"/>
                </a:lnTo>
                <a:lnTo>
                  <a:pt x="8446" y="13103"/>
                </a:lnTo>
                <a:lnTo>
                  <a:pt x="8447" y="13107"/>
                </a:lnTo>
                <a:lnTo>
                  <a:pt x="8448" y="13110"/>
                </a:lnTo>
                <a:lnTo>
                  <a:pt x="8451" y="13109"/>
                </a:lnTo>
                <a:lnTo>
                  <a:pt x="8455" y="13106"/>
                </a:lnTo>
                <a:lnTo>
                  <a:pt x="8457" y="13105"/>
                </a:lnTo>
                <a:lnTo>
                  <a:pt x="8458" y="13103"/>
                </a:lnTo>
                <a:lnTo>
                  <a:pt x="8458" y="13100"/>
                </a:lnTo>
                <a:lnTo>
                  <a:pt x="8458" y="13098"/>
                </a:lnTo>
                <a:lnTo>
                  <a:pt x="8459" y="13098"/>
                </a:lnTo>
                <a:lnTo>
                  <a:pt x="8462" y="13096"/>
                </a:lnTo>
                <a:lnTo>
                  <a:pt x="8463" y="13095"/>
                </a:lnTo>
                <a:lnTo>
                  <a:pt x="8463" y="13090"/>
                </a:lnTo>
                <a:lnTo>
                  <a:pt x="8462" y="13088"/>
                </a:lnTo>
                <a:lnTo>
                  <a:pt x="8461" y="13085"/>
                </a:lnTo>
                <a:lnTo>
                  <a:pt x="8460" y="13082"/>
                </a:lnTo>
                <a:lnTo>
                  <a:pt x="8458" y="13086"/>
                </a:lnTo>
                <a:lnTo>
                  <a:pt x="8456" y="13087"/>
                </a:lnTo>
                <a:lnTo>
                  <a:pt x="8454" y="13086"/>
                </a:lnTo>
                <a:lnTo>
                  <a:pt x="8451" y="13086"/>
                </a:lnTo>
                <a:lnTo>
                  <a:pt x="8442" y="13096"/>
                </a:lnTo>
                <a:lnTo>
                  <a:pt x="8431" y="13092"/>
                </a:lnTo>
                <a:lnTo>
                  <a:pt x="8428" y="13092"/>
                </a:lnTo>
                <a:lnTo>
                  <a:pt x="8428" y="13093"/>
                </a:lnTo>
                <a:lnTo>
                  <a:pt x="8426" y="13098"/>
                </a:lnTo>
                <a:lnTo>
                  <a:pt x="8426" y="13099"/>
                </a:lnTo>
                <a:lnTo>
                  <a:pt x="8426" y="13101"/>
                </a:lnTo>
                <a:lnTo>
                  <a:pt x="8426" y="13103"/>
                </a:lnTo>
                <a:lnTo>
                  <a:pt x="8427" y="13104"/>
                </a:lnTo>
                <a:lnTo>
                  <a:pt x="8428" y="13105"/>
                </a:lnTo>
                <a:lnTo>
                  <a:pt x="8428" y="13106"/>
                </a:lnTo>
                <a:lnTo>
                  <a:pt x="8425" y="13108"/>
                </a:lnTo>
                <a:lnTo>
                  <a:pt x="8423" y="13112"/>
                </a:lnTo>
                <a:lnTo>
                  <a:pt x="8421" y="13115"/>
                </a:lnTo>
                <a:lnTo>
                  <a:pt x="8417" y="13115"/>
                </a:lnTo>
                <a:lnTo>
                  <a:pt x="8417" y="13116"/>
                </a:lnTo>
                <a:lnTo>
                  <a:pt x="8419" y="13118"/>
                </a:lnTo>
                <a:lnTo>
                  <a:pt x="8426" y="13123"/>
                </a:lnTo>
                <a:lnTo>
                  <a:pt x="8423" y="13124"/>
                </a:lnTo>
                <a:lnTo>
                  <a:pt x="8421" y="13124"/>
                </a:lnTo>
                <a:lnTo>
                  <a:pt x="8420" y="13124"/>
                </a:lnTo>
                <a:lnTo>
                  <a:pt x="8418" y="13123"/>
                </a:lnTo>
                <a:lnTo>
                  <a:pt x="8418" y="13127"/>
                </a:lnTo>
                <a:lnTo>
                  <a:pt x="8419" y="13131"/>
                </a:lnTo>
                <a:lnTo>
                  <a:pt x="8419" y="13133"/>
                </a:lnTo>
                <a:lnTo>
                  <a:pt x="8415" y="13137"/>
                </a:lnTo>
                <a:lnTo>
                  <a:pt x="8414" y="13137"/>
                </a:lnTo>
                <a:lnTo>
                  <a:pt x="8412" y="13137"/>
                </a:lnTo>
                <a:lnTo>
                  <a:pt x="8410" y="13137"/>
                </a:lnTo>
                <a:lnTo>
                  <a:pt x="8408" y="13139"/>
                </a:lnTo>
                <a:lnTo>
                  <a:pt x="8406" y="13141"/>
                </a:lnTo>
                <a:lnTo>
                  <a:pt x="8406" y="13142"/>
                </a:lnTo>
                <a:lnTo>
                  <a:pt x="8404" y="13144"/>
                </a:lnTo>
                <a:lnTo>
                  <a:pt x="8402" y="13145"/>
                </a:lnTo>
                <a:lnTo>
                  <a:pt x="8403" y="13142"/>
                </a:lnTo>
                <a:lnTo>
                  <a:pt x="8403" y="13139"/>
                </a:lnTo>
                <a:lnTo>
                  <a:pt x="8403" y="13136"/>
                </a:lnTo>
                <a:lnTo>
                  <a:pt x="8402" y="13133"/>
                </a:lnTo>
                <a:lnTo>
                  <a:pt x="8400" y="13136"/>
                </a:lnTo>
                <a:lnTo>
                  <a:pt x="8398" y="13136"/>
                </a:lnTo>
                <a:lnTo>
                  <a:pt x="8397" y="13134"/>
                </a:lnTo>
                <a:lnTo>
                  <a:pt x="8397" y="13130"/>
                </a:lnTo>
                <a:lnTo>
                  <a:pt x="8398" y="13127"/>
                </a:lnTo>
                <a:lnTo>
                  <a:pt x="8402" y="13124"/>
                </a:lnTo>
                <a:lnTo>
                  <a:pt x="8405" y="13121"/>
                </a:lnTo>
                <a:lnTo>
                  <a:pt x="8408" y="13121"/>
                </a:lnTo>
                <a:lnTo>
                  <a:pt x="8408" y="13118"/>
                </a:lnTo>
                <a:lnTo>
                  <a:pt x="8405" y="13115"/>
                </a:lnTo>
                <a:lnTo>
                  <a:pt x="8405" y="13110"/>
                </a:lnTo>
                <a:lnTo>
                  <a:pt x="8407" y="13105"/>
                </a:lnTo>
                <a:lnTo>
                  <a:pt x="8411" y="13101"/>
                </a:lnTo>
                <a:lnTo>
                  <a:pt x="8413" y="13098"/>
                </a:lnTo>
                <a:lnTo>
                  <a:pt x="8416" y="13088"/>
                </a:lnTo>
                <a:lnTo>
                  <a:pt x="8420" y="13084"/>
                </a:lnTo>
                <a:lnTo>
                  <a:pt x="8419" y="13077"/>
                </a:lnTo>
                <a:lnTo>
                  <a:pt x="8423" y="13069"/>
                </a:lnTo>
                <a:lnTo>
                  <a:pt x="8428" y="13061"/>
                </a:lnTo>
                <a:lnTo>
                  <a:pt x="8433" y="13056"/>
                </a:lnTo>
                <a:lnTo>
                  <a:pt x="8435" y="13054"/>
                </a:lnTo>
                <a:lnTo>
                  <a:pt x="8438" y="13053"/>
                </a:lnTo>
                <a:lnTo>
                  <a:pt x="8441" y="13052"/>
                </a:lnTo>
                <a:lnTo>
                  <a:pt x="8444" y="13051"/>
                </a:lnTo>
                <a:lnTo>
                  <a:pt x="8456" y="13038"/>
                </a:lnTo>
                <a:lnTo>
                  <a:pt x="8465" y="13026"/>
                </a:lnTo>
                <a:lnTo>
                  <a:pt x="8470" y="13021"/>
                </a:lnTo>
                <a:lnTo>
                  <a:pt x="8476" y="13019"/>
                </a:lnTo>
                <a:lnTo>
                  <a:pt x="8478" y="13020"/>
                </a:lnTo>
                <a:lnTo>
                  <a:pt x="8487" y="13023"/>
                </a:lnTo>
                <a:lnTo>
                  <a:pt x="8496" y="13025"/>
                </a:lnTo>
                <a:lnTo>
                  <a:pt x="8499" y="13027"/>
                </a:lnTo>
                <a:lnTo>
                  <a:pt x="8498" y="13052"/>
                </a:lnTo>
                <a:lnTo>
                  <a:pt x="8499" y="13058"/>
                </a:lnTo>
                <a:lnTo>
                  <a:pt x="8497" y="13060"/>
                </a:lnTo>
                <a:lnTo>
                  <a:pt x="8497" y="13063"/>
                </a:lnTo>
                <a:lnTo>
                  <a:pt x="8498" y="13064"/>
                </a:lnTo>
                <a:lnTo>
                  <a:pt x="8500" y="13066"/>
                </a:lnTo>
                <a:lnTo>
                  <a:pt x="8496" y="13068"/>
                </a:lnTo>
                <a:lnTo>
                  <a:pt x="8487" y="13076"/>
                </a:lnTo>
                <a:lnTo>
                  <a:pt x="8487" y="13073"/>
                </a:lnTo>
                <a:lnTo>
                  <a:pt x="8489" y="13071"/>
                </a:lnTo>
                <a:lnTo>
                  <a:pt x="8489" y="13069"/>
                </a:lnTo>
                <a:lnTo>
                  <a:pt x="8488" y="13067"/>
                </a:lnTo>
                <a:lnTo>
                  <a:pt x="8479" y="13072"/>
                </a:lnTo>
                <a:lnTo>
                  <a:pt x="8473" y="13074"/>
                </a:lnTo>
                <a:lnTo>
                  <a:pt x="8470" y="13077"/>
                </a:lnTo>
                <a:lnTo>
                  <a:pt x="8470" y="13078"/>
                </a:lnTo>
                <a:lnTo>
                  <a:pt x="8468" y="13078"/>
                </a:lnTo>
                <a:lnTo>
                  <a:pt x="8468" y="13078"/>
                </a:lnTo>
                <a:lnTo>
                  <a:pt x="8467" y="13080"/>
                </a:lnTo>
                <a:lnTo>
                  <a:pt x="8468" y="13082"/>
                </a:lnTo>
                <a:lnTo>
                  <a:pt x="8470" y="13082"/>
                </a:lnTo>
                <a:lnTo>
                  <a:pt x="8471" y="13082"/>
                </a:lnTo>
                <a:lnTo>
                  <a:pt x="8472" y="13082"/>
                </a:lnTo>
                <a:lnTo>
                  <a:pt x="8472" y="13087"/>
                </a:lnTo>
                <a:lnTo>
                  <a:pt x="8473" y="13089"/>
                </a:lnTo>
                <a:lnTo>
                  <a:pt x="8474" y="13090"/>
                </a:lnTo>
                <a:lnTo>
                  <a:pt x="8479" y="13089"/>
                </a:lnTo>
                <a:lnTo>
                  <a:pt x="8494" y="13082"/>
                </a:lnTo>
                <a:lnTo>
                  <a:pt x="8508" y="13071"/>
                </a:lnTo>
                <a:lnTo>
                  <a:pt x="8514" y="13070"/>
                </a:lnTo>
                <a:lnTo>
                  <a:pt x="8513" y="13071"/>
                </a:lnTo>
                <a:lnTo>
                  <a:pt x="8511" y="13072"/>
                </a:lnTo>
                <a:lnTo>
                  <a:pt x="8511" y="13074"/>
                </a:lnTo>
                <a:lnTo>
                  <a:pt x="8524" y="13065"/>
                </a:lnTo>
                <a:lnTo>
                  <a:pt x="8530" y="13063"/>
                </a:lnTo>
                <a:lnTo>
                  <a:pt x="8534" y="13060"/>
                </a:lnTo>
                <a:lnTo>
                  <a:pt x="8537" y="13060"/>
                </a:lnTo>
                <a:lnTo>
                  <a:pt x="8544" y="13060"/>
                </a:lnTo>
                <a:lnTo>
                  <a:pt x="8546" y="13060"/>
                </a:lnTo>
                <a:lnTo>
                  <a:pt x="8551" y="13058"/>
                </a:lnTo>
                <a:lnTo>
                  <a:pt x="8559" y="13051"/>
                </a:lnTo>
                <a:lnTo>
                  <a:pt x="8568" y="13049"/>
                </a:lnTo>
                <a:lnTo>
                  <a:pt x="8595" y="13038"/>
                </a:lnTo>
                <a:lnTo>
                  <a:pt x="8599" y="13037"/>
                </a:lnTo>
                <a:lnTo>
                  <a:pt x="8600" y="13036"/>
                </a:lnTo>
                <a:lnTo>
                  <a:pt x="8602" y="13034"/>
                </a:lnTo>
                <a:lnTo>
                  <a:pt x="8604" y="13033"/>
                </a:lnTo>
                <a:lnTo>
                  <a:pt x="8607" y="13034"/>
                </a:lnTo>
                <a:lnTo>
                  <a:pt x="8609" y="13037"/>
                </a:lnTo>
                <a:lnTo>
                  <a:pt x="8612" y="13037"/>
                </a:lnTo>
                <a:lnTo>
                  <a:pt x="8616" y="13033"/>
                </a:lnTo>
                <a:lnTo>
                  <a:pt x="8650" y="13017"/>
                </a:lnTo>
                <a:lnTo>
                  <a:pt x="8673" y="13001"/>
                </a:lnTo>
                <a:lnTo>
                  <a:pt x="8670" y="12999"/>
                </a:lnTo>
                <a:lnTo>
                  <a:pt x="8666" y="12996"/>
                </a:lnTo>
                <a:lnTo>
                  <a:pt x="8663" y="12995"/>
                </a:lnTo>
                <a:lnTo>
                  <a:pt x="8661" y="12994"/>
                </a:lnTo>
                <a:lnTo>
                  <a:pt x="8659" y="12993"/>
                </a:lnTo>
                <a:lnTo>
                  <a:pt x="8658" y="12991"/>
                </a:lnTo>
                <a:lnTo>
                  <a:pt x="8656" y="12988"/>
                </a:lnTo>
                <a:lnTo>
                  <a:pt x="8656" y="12987"/>
                </a:lnTo>
                <a:lnTo>
                  <a:pt x="8656" y="12986"/>
                </a:lnTo>
                <a:lnTo>
                  <a:pt x="8656" y="12984"/>
                </a:lnTo>
                <a:lnTo>
                  <a:pt x="8655" y="12983"/>
                </a:lnTo>
                <a:lnTo>
                  <a:pt x="8654" y="12982"/>
                </a:lnTo>
                <a:lnTo>
                  <a:pt x="8652" y="12983"/>
                </a:lnTo>
                <a:lnTo>
                  <a:pt x="8650" y="12983"/>
                </a:lnTo>
                <a:lnTo>
                  <a:pt x="8642" y="12980"/>
                </a:lnTo>
                <a:lnTo>
                  <a:pt x="8639" y="12978"/>
                </a:lnTo>
                <a:lnTo>
                  <a:pt x="8633" y="12971"/>
                </a:lnTo>
                <a:lnTo>
                  <a:pt x="8629" y="12968"/>
                </a:lnTo>
                <a:lnTo>
                  <a:pt x="8627" y="12966"/>
                </a:lnTo>
                <a:lnTo>
                  <a:pt x="8626" y="12963"/>
                </a:lnTo>
                <a:lnTo>
                  <a:pt x="8624" y="12954"/>
                </a:lnTo>
                <a:lnTo>
                  <a:pt x="8625" y="12948"/>
                </a:lnTo>
                <a:lnTo>
                  <a:pt x="8627" y="12948"/>
                </a:lnTo>
                <a:lnTo>
                  <a:pt x="8628" y="12950"/>
                </a:lnTo>
                <a:lnTo>
                  <a:pt x="8629" y="12957"/>
                </a:lnTo>
                <a:lnTo>
                  <a:pt x="8630" y="12960"/>
                </a:lnTo>
                <a:lnTo>
                  <a:pt x="8635" y="12967"/>
                </a:lnTo>
                <a:lnTo>
                  <a:pt x="8636" y="12967"/>
                </a:lnTo>
                <a:lnTo>
                  <a:pt x="8638" y="12970"/>
                </a:lnTo>
                <a:lnTo>
                  <a:pt x="8642" y="12971"/>
                </a:lnTo>
                <a:lnTo>
                  <a:pt x="8652" y="12970"/>
                </a:lnTo>
                <a:lnTo>
                  <a:pt x="8668" y="12988"/>
                </a:lnTo>
                <a:lnTo>
                  <a:pt x="8679" y="12995"/>
                </a:lnTo>
                <a:lnTo>
                  <a:pt x="8685" y="12991"/>
                </a:lnTo>
                <a:lnTo>
                  <a:pt x="8682" y="12991"/>
                </a:lnTo>
                <a:lnTo>
                  <a:pt x="8680" y="12989"/>
                </a:lnTo>
                <a:lnTo>
                  <a:pt x="8678" y="12987"/>
                </a:lnTo>
                <a:lnTo>
                  <a:pt x="8677" y="12984"/>
                </a:lnTo>
                <a:lnTo>
                  <a:pt x="8682" y="12980"/>
                </a:lnTo>
                <a:lnTo>
                  <a:pt x="8694" y="12962"/>
                </a:lnTo>
                <a:lnTo>
                  <a:pt x="8694" y="12958"/>
                </a:lnTo>
                <a:lnTo>
                  <a:pt x="8696" y="12952"/>
                </a:lnTo>
                <a:lnTo>
                  <a:pt x="8699" y="12939"/>
                </a:lnTo>
                <a:lnTo>
                  <a:pt x="8700" y="12936"/>
                </a:lnTo>
                <a:lnTo>
                  <a:pt x="8703" y="12932"/>
                </a:lnTo>
                <a:lnTo>
                  <a:pt x="8708" y="12929"/>
                </a:lnTo>
                <a:lnTo>
                  <a:pt x="8719" y="12926"/>
                </a:lnTo>
                <a:lnTo>
                  <a:pt x="8729" y="12920"/>
                </a:lnTo>
                <a:lnTo>
                  <a:pt x="8748" y="12905"/>
                </a:lnTo>
                <a:lnTo>
                  <a:pt x="8756" y="12897"/>
                </a:lnTo>
                <a:lnTo>
                  <a:pt x="8749" y="12904"/>
                </a:lnTo>
                <a:lnTo>
                  <a:pt x="8745" y="12906"/>
                </a:lnTo>
                <a:lnTo>
                  <a:pt x="8743" y="12903"/>
                </a:lnTo>
                <a:lnTo>
                  <a:pt x="8745" y="12900"/>
                </a:lnTo>
                <a:lnTo>
                  <a:pt x="8749" y="12897"/>
                </a:lnTo>
                <a:lnTo>
                  <a:pt x="8753" y="12894"/>
                </a:lnTo>
                <a:lnTo>
                  <a:pt x="8756" y="12893"/>
                </a:lnTo>
                <a:lnTo>
                  <a:pt x="8759" y="12888"/>
                </a:lnTo>
                <a:lnTo>
                  <a:pt x="8765" y="12878"/>
                </a:lnTo>
                <a:lnTo>
                  <a:pt x="8768" y="12867"/>
                </a:lnTo>
                <a:lnTo>
                  <a:pt x="8765" y="12860"/>
                </a:lnTo>
                <a:lnTo>
                  <a:pt x="8764" y="12867"/>
                </a:lnTo>
                <a:lnTo>
                  <a:pt x="8763" y="12870"/>
                </a:lnTo>
                <a:lnTo>
                  <a:pt x="8764" y="12874"/>
                </a:lnTo>
                <a:lnTo>
                  <a:pt x="8759" y="12871"/>
                </a:lnTo>
                <a:lnTo>
                  <a:pt x="8757" y="12873"/>
                </a:lnTo>
                <a:lnTo>
                  <a:pt x="8754" y="12877"/>
                </a:lnTo>
                <a:lnTo>
                  <a:pt x="8749" y="12881"/>
                </a:lnTo>
                <a:lnTo>
                  <a:pt x="8750" y="12862"/>
                </a:lnTo>
                <a:lnTo>
                  <a:pt x="8752" y="12853"/>
                </a:lnTo>
                <a:lnTo>
                  <a:pt x="8756" y="12845"/>
                </a:lnTo>
                <a:lnTo>
                  <a:pt x="8760" y="12838"/>
                </a:lnTo>
                <a:lnTo>
                  <a:pt x="8793" y="12805"/>
                </a:lnTo>
                <a:lnTo>
                  <a:pt x="8804" y="12800"/>
                </a:lnTo>
                <a:lnTo>
                  <a:pt x="8810" y="12795"/>
                </a:lnTo>
                <a:lnTo>
                  <a:pt x="8815" y="12788"/>
                </a:lnTo>
                <a:lnTo>
                  <a:pt x="8819" y="12783"/>
                </a:lnTo>
                <a:lnTo>
                  <a:pt x="8817" y="12785"/>
                </a:lnTo>
                <a:lnTo>
                  <a:pt x="8814" y="12788"/>
                </a:lnTo>
                <a:lnTo>
                  <a:pt x="8808" y="12791"/>
                </a:lnTo>
                <a:lnTo>
                  <a:pt x="8807" y="12788"/>
                </a:lnTo>
                <a:lnTo>
                  <a:pt x="8807" y="12787"/>
                </a:lnTo>
                <a:lnTo>
                  <a:pt x="8805" y="12786"/>
                </a:lnTo>
                <a:lnTo>
                  <a:pt x="8804" y="12787"/>
                </a:lnTo>
                <a:lnTo>
                  <a:pt x="8803" y="12785"/>
                </a:lnTo>
                <a:lnTo>
                  <a:pt x="8801" y="12783"/>
                </a:lnTo>
                <a:lnTo>
                  <a:pt x="8799" y="12783"/>
                </a:lnTo>
                <a:lnTo>
                  <a:pt x="8797" y="12783"/>
                </a:lnTo>
                <a:lnTo>
                  <a:pt x="8798" y="12779"/>
                </a:lnTo>
                <a:lnTo>
                  <a:pt x="8801" y="12778"/>
                </a:lnTo>
                <a:lnTo>
                  <a:pt x="8804" y="12779"/>
                </a:lnTo>
                <a:lnTo>
                  <a:pt x="8807" y="12781"/>
                </a:lnTo>
                <a:lnTo>
                  <a:pt x="8809" y="12779"/>
                </a:lnTo>
                <a:lnTo>
                  <a:pt x="8810" y="12776"/>
                </a:lnTo>
                <a:lnTo>
                  <a:pt x="8810" y="12774"/>
                </a:lnTo>
                <a:lnTo>
                  <a:pt x="8808" y="12770"/>
                </a:lnTo>
                <a:lnTo>
                  <a:pt x="8807" y="12766"/>
                </a:lnTo>
                <a:lnTo>
                  <a:pt x="8805" y="12765"/>
                </a:lnTo>
                <a:lnTo>
                  <a:pt x="8800" y="12766"/>
                </a:lnTo>
                <a:lnTo>
                  <a:pt x="8790" y="12765"/>
                </a:lnTo>
                <a:lnTo>
                  <a:pt x="8786" y="12763"/>
                </a:lnTo>
                <a:lnTo>
                  <a:pt x="8783" y="12758"/>
                </a:lnTo>
                <a:lnTo>
                  <a:pt x="8791" y="12756"/>
                </a:lnTo>
                <a:lnTo>
                  <a:pt x="8796" y="12756"/>
                </a:lnTo>
                <a:lnTo>
                  <a:pt x="8799" y="12758"/>
                </a:lnTo>
                <a:lnTo>
                  <a:pt x="8802" y="12750"/>
                </a:lnTo>
                <a:lnTo>
                  <a:pt x="8799" y="12737"/>
                </a:lnTo>
                <a:lnTo>
                  <a:pt x="8775" y="12668"/>
                </a:lnTo>
                <a:lnTo>
                  <a:pt x="8774" y="12640"/>
                </a:lnTo>
                <a:lnTo>
                  <a:pt x="8781" y="12616"/>
                </a:lnTo>
                <a:lnTo>
                  <a:pt x="8791" y="12594"/>
                </a:lnTo>
                <a:lnTo>
                  <a:pt x="8823" y="12550"/>
                </a:lnTo>
                <a:lnTo>
                  <a:pt x="8834" y="12540"/>
                </a:lnTo>
                <a:lnTo>
                  <a:pt x="8853" y="12527"/>
                </a:lnTo>
                <a:lnTo>
                  <a:pt x="8855" y="12526"/>
                </a:lnTo>
                <a:lnTo>
                  <a:pt x="8861" y="12526"/>
                </a:lnTo>
                <a:lnTo>
                  <a:pt x="8863" y="12526"/>
                </a:lnTo>
                <a:lnTo>
                  <a:pt x="8865" y="12524"/>
                </a:lnTo>
                <a:lnTo>
                  <a:pt x="8873" y="12527"/>
                </a:lnTo>
                <a:lnTo>
                  <a:pt x="8884" y="12524"/>
                </a:lnTo>
                <a:lnTo>
                  <a:pt x="8898" y="12517"/>
                </a:lnTo>
                <a:lnTo>
                  <a:pt x="8911" y="12509"/>
                </a:lnTo>
                <a:lnTo>
                  <a:pt x="8913" y="12509"/>
                </a:lnTo>
                <a:lnTo>
                  <a:pt x="8945" y="12498"/>
                </a:lnTo>
                <a:lnTo>
                  <a:pt x="8949" y="12497"/>
                </a:lnTo>
                <a:lnTo>
                  <a:pt x="8958" y="12498"/>
                </a:lnTo>
                <a:lnTo>
                  <a:pt x="8962" y="12496"/>
                </a:lnTo>
                <a:lnTo>
                  <a:pt x="8974" y="12485"/>
                </a:lnTo>
                <a:lnTo>
                  <a:pt x="8991" y="12474"/>
                </a:lnTo>
                <a:lnTo>
                  <a:pt x="8998" y="12467"/>
                </a:lnTo>
                <a:lnTo>
                  <a:pt x="9004" y="12460"/>
                </a:lnTo>
                <a:lnTo>
                  <a:pt x="9004" y="12459"/>
                </a:lnTo>
                <a:lnTo>
                  <a:pt x="9004" y="12456"/>
                </a:lnTo>
                <a:lnTo>
                  <a:pt x="9005" y="12454"/>
                </a:lnTo>
                <a:lnTo>
                  <a:pt x="9006" y="12454"/>
                </a:lnTo>
                <a:lnTo>
                  <a:pt x="9007" y="12453"/>
                </a:lnTo>
                <a:lnTo>
                  <a:pt x="9016" y="12445"/>
                </a:lnTo>
                <a:lnTo>
                  <a:pt x="9018" y="12444"/>
                </a:lnTo>
                <a:lnTo>
                  <a:pt x="9021" y="12442"/>
                </a:lnTo>
                <a:lnTo>
                  <a:pt x="9024" y="12436"/>
                </a:lnTo>
                <a:lnTo>
                  <a:pt x="9034" y="12405"/>
                </a:lnTo>
                <a:lnTo>
                  <a:pt x="9037" y="12400"/>
                </a:lnTo>
                <a:lnTo>
                  <a:pt x="9038" y="12397"/>
                </a:lnTo>
                <a:lnTo>
                  <a:pt x="9037" y="12394"/>
                </a:lnTo>
                <a:lnTo>
                  <a:pt x="9037" y="12390"/>
                </a:lnTo>
                <a:lnTo>
                  <a:pt x="9036" y="12387"/>
                </a:lnTo>
                <a:lnTo>
                  <a:pt x="9037" y="12386"/>
                </a:lnTo>
                <a:lnTo>
                  <a:pt x="9045" y="12386"/>
                </a:lnTo>
                <a:lnTo>
                  <a:pt x="9051" y="12382"/>
                </a:lnTo>
                <a:lnTo>
                  <a:pt x="9058" y="12374"/>
                </a:lnTo>
                <a:lnTo>
                  <a:pt x="9063" y="12366"/>
                </a:lnTo>
                <a:lnTo>
                  <a:pt x="9065" y="12357"/>
                </a:lnTo>
                <a:lnTo>
                  <a:pt x="9062" y="12345"/>
                </a:lnTo>
                <a:lnTo>
                  <a:pt x="9056" y="12339"/>
                </a:lnTo>
                <a:lnTo>
                  <a:pt x="9048" y="12335"/>
                </a:lnTo>
                <a:lnTo>
                  <a:pt x="9040" y="12333"/>
                </a:lnTo>
                <a:lnTo>
                  <a:pt x="9032" y="12332"/>
                </a:lnTo>
                <a:lnTo>
                  <a:pt x="9029" y="12331"/>
                </a:lnTo>
                <a:lnTo>
                  <a:pt x="9025" y="12328"/>
                </a:lnTo>
                <a:lnTo>
                  <a:pt x="9019" y="12319"/>
                </a:lnTo>
                <a:lnTo>
                  <a:pt x="9017" y="12314"/>
                </a:lnTo>
                <a:lnTo>
                  <a:pt x="9016" y="12309"/>
                </a:lnTo>
                <a:lnTo>
                  <a:pt x="9013" y="12286"/>
                </a:lnTo>
                <a:lnTo>
                  <a:pt x="9010" y="12273"/>
                </a:lnTo>
                <a:lnTo>
                  <a:pt x="9007" y="12267"/>
                </a:lnTo>
                <a:lnTo>
                  <a:pt x="9007" y="12265"/>
                </a:lnTo>
                <a:lnTo>
                  <a:pt x="9011" y="12265"/>
                </a:lnTo>
                <a:lnTo>
                  <a:pt x="9014" y="12268"/>
                </a:lnTo>
                <a:lnTo>
                  <a:pt x="9015" y="12273"/>
                </a:lnTo>
                <a:lnTo>
                  <a:pt x="9016" y="12280"/>
                </a:lnTo>
                <a:lnTo>
                  <a:pt x="9016" y="12285"/>
                </a:lnTo>
                <a:lnTo>
                  <a:pt x="9019" y="12296"/>
                </a:lnTo>
                <a:lnTo>
                  <a:pt x="9020" y="12302"/>
                </a:lnTo>
                <a:lnTo>
                  <a:pt x="9021" y="12307"/>
                </a:lnTo>
                <a:lnTo>
                  <a:pt x="9024" y="12312"/>
                </a:lnTo>
                <a:lnTo>
                  <a:pt x="9029" y="12320"/>
                </a:lnTo>
                <a:lnTo>
                  <a:pt x="9033" y="12324"/>
                </a:lnTo>
                <a:lnTo>
                  <a:pt x="9036" y="12325"/>
                </a:lnTo>
                <a:lnTo>
                  <a:pt x="9040" y="12324"/>
                </a:lnTo>
                <a:lnTo>
                  <a:pt x="9044" y="12320"/>
                </a:lnTo>
                <a:lnTo>
                  <a:pt x="9045" y="12327"/>
                </a:lnTo>
                <a:lnTo>
                  <a:pt x="9053" y="12332"/>
                </a:lnTo>
                <a:lnTo>
                  <a:pt x="9063" y="12337"/>
                </a:lnTo>
                <a:lnTo>
                  <a:pt x="9070" y="12342"/>
                </a:lnTo>
                <a:lnTo>
                  <a:pt x="9071" y="12347"/>
                </a:lnTo>
                <a:lnTo>
                  <a:pt x="9073" y="12363"/>
                </a:lnTo>
                <a:lnTo>
                  <a:pt x="9075" y="12369"/>
                </a:lnTo>
                <a:lnTo>
                  <a:pt x="9072" y="12376"/>
                </a:lnTo>
                <a:lnTo>
                  <a:pt x="9063" y="12392"/>
                </a:lnTo>
                <a:lnTo>
                  <a:pt x="9061" y="12395"/>
                </a:lnTo>
                <a:lnTo>
                  <a:pt x="9059" y="12400"/>
                </a:lnTo>
                <a:lnTo>
                  <a:pt x="9059" y="12405"/>
                </a:lnTo>
                <a:lnTo>
                  <a:pt x="9061" y="12421"/>
                </a:lnTo>
                <a:lnTo>
                  <a:pt x="9061" y="12423"/>
                </a:lnTo>
                <a:lnTo>
                  <a:pt x="9061" y="12426"/>
                </a:lnTo>
                <a:lnTo>
                  <a:pt x="9071" y="12451"/>
                </a:lnTo>
                <a:lnTo>
                  <a:pt x="9072" y="12456"/>
                </a:lnTo>
                <a:lnTo>
                  <a:pt x="9071" y="12460"/>
                </a:lnTo>
                <a:lnTo>
                  <a:pt x="9073" y="12468"/>
                </a:lnTo>
                <a:lnTo>
                  <a:pt x="9071" y="12475"/>
                </a:lnTo>
                <a:lnTo>
                  <a:pt x="9068" y="12481"/>
                </a:lnTo>
                <a:lnTo>
                  <a:pt x="9066" y="12487"/>
                </a:lnTo>
                <a:lnTo>
                  <a:pt x="9066" y="12493"/>
                </a:lnTo>
                <a:lnTo>
                  <a:pt x="9068" y="12500"/>
                </a:lnTo>
                <a:lnTo>
                  <a:pt x="9072" y="12512"/>
                </a:lnTo>
                <a:lnTo>
                  <a:pt x="9076" y="12509"/>
                </a:lnTo>
                <a:lnTo>
                  <a:pt x="9079" y="12512"/>
                </a:lnTo>
                <a:lnTo>
                  <a:pt x="9080" y="12519"/>
                </a:lnTo>
                <a:lnTo>
                  <a:pt x="9081" y="12525"/>
                </a:lnTo>
                <a:lnTo>
                  <a:pt x="9082" y="12526"/>
                </a:lnTo>
                <a:lnTo>
                  <a:pt x="9085" y="12527"/>
                </a:lnTo>
                <a:lnTo>
                  <a:pt x="9088" y="12526"/>
                </a:lnTo>
                <a:lnTo>
                  <a:pt x="9089" y="12525"/>
                </a:lnTo>
                <a:lnTo>
                  <a:pt x="9092" y="12523"/>
                </a:lnTo>
                <a:lnTo>
                  <a:pt x="9093" y="12522"/>
                </a:lnTo>
                <a:lnTo>
                  <a:pt x="9093" y="12521"/>
                </a:lnTo>
                <a:lnTo>
                  <a:pt x="9093" y="12518"/>
                </a:lnTo>
                <a:lnTo>
                  <a:pt x="9092" y="12516"/>
                </a:lnTo>
                <a:lnTo>
                  <a:pt x="9090" y="12513"/>
                </a:lnTo>
                <a:lnTo>
                  <a:pt x="9088" y="12510"/>
                </a:lnTo>
                <a:lnTo>
                  <a:pt x="9089" y="12506"/>
                </a:lnTo>
                <a:lnTo>
                  <a:pt x="9091" y="12500"/>
                </a:lnTo>
                <a:lnTo>
                  <a:pt x="9091" y="12496"/>
                </a:lnTo>
                <a:lnTo>
                  <a:pt x="9091" y="12490"/>
                </a:lnTo>
                <a:lnTo>
                  <a:pt x="9084" y="12460"/>
                </a:lnTo>
                <a:lnTo>
                  <a:pt x="9084" y="12453"/>
                </a:lnTo>
                <a:lnTo>
                  <a:pt x="9086" y="12453"/>
                </a:lnTo>
                <a:lnTo>
                  <a:pt x="9090" y="12459"/>
                </a:lnTo>
                <a:lnTo>
                  <a:pt x="9092" y="12464"/>
                </a:lnTo>
                <a:lnTo>
                  <a:pt x="9093" y="12469"/>
                </a:lnTo>
                <a:lnTo>
                  <a:pt x="9093" y="12503"/>
                </a:lnTo>
                <a:lnTo>
                  <a:pt x="9094" y="12510"/>
                </a:lnTo>
                <a:lnTo>
                  <a:pt x="9097" y="12511"/>
                </a:lnTo>
                <a:lnTo>
                  <a:pt x="9100" y="12508"/>
                </a:lnTo>
                <a:lnTo>
                  <a:pt x="9102" y="12502"/>
                </a:lnTo>
                <a:lnTo>
                  <a:pt x="9103" y="12498"/>
                </a:lnTo>
                <a:lnTo>
                  <a:pt x="9103" y="12494"/>
                </a:lnTo>
                <a:lnTo>
                  <a:pt x="9102" y="12491"/>
                </a:lnTo>
                <a:lnTo>
                  <a:pt x="9098" y="12485"/>
                </a:lnTo>
                <a:lnTo>
                  <a:pt x="9098" y="12482"/>
                </a:lnTo>
                <a:lnTo>
                  <a:pt x="9098" y="12480"/>
                </a:lnTo>
                <a:lnTo>
                  <a:pt x="9099" y="12477"/>
                </a:lnTo>
                <a:lnTo>
                  <a:pt x="9100" y="12480"/>
                </a:lnTo>
                <a:lnTo>
                  <a:pt x="9101" y="12483"/>
                </a:lnTo>
                <a:lnTo>
                  <a:pt x="9102" y="12486"/>
                </a:lnTo>
                <a:lnTo>
                  <a:pt x="9104" y="12487"/>
                </a:lnTo>
                <a:lnTo>
                  <a:pt x="9106" y="12487"/>
                </a:lnTo>
                <a:lnTo>
                  <a:pt x="9110" y="12484"/>
                </a:lnTo>
                <a:lnTo>
                  <a:pt x="9112" y="12483"/>
                </a:lnTo>
                <a:lnTo>
                  <a:pt x="9110" y="12491"/>
                </a:lnTo>
                <a:lnTo>
                  <a:pt x="9110" y="12503"/>
                </a:lnTo>
                <a:lnTo>
                  <a:pt x="9112" y="12513"/>
                </a:lnTo>
                <a:lnTo>
                  <a:pt x="9116" y="12513"/>
                </a:lnTo>
                <a:lnTo>
                  <a:pt x="9120" y="12509"/>
                </a:lnTo>
                <a:lnTo>
                  <a:pt x="9123" y="12508"/>
                </a:lnTo>
                <a:lnTo>
                  <a:pt x="9126" y="12506"/>
                </a:lnTo>
                <a:lnTo>
                  <a:pt x="9129" y="12499"/>
                </a:lnTo>
                <a:lnTo>
                  <a:pt x="9130" y="12494"/>
                </a:lnTo>
                <a:lnTo>
                  <a:pt x="9129" y="12490"/>
                </a:lnTo>
                <a:lnTo>
                  <a:pt x="9126" y="12481"/>
                </a:lnTo>
                <a:lnTo>
                  <a:pt x="9125" y="12476"/>
                </a:lnTo>
                <a:lnTo>
                  <a:pt x="9125" y="12470"/>
                </a:lnTo>
                <a:lnTo>
                  <a:pt x="9126" y="12465"/>
                </a:lnTo>
                <a:lnTo>
                  <a:pt x="9129" y="12460"/>
                </a:lnTo>
                <a:lnTo>
                  <a:pt x="9130" y="12452"/>
                </a:lnTo>
                <a:lnTo>
                  <a:pt x="9132" y="12451"/>
                </a:lnTo>
                <a:lnTo>
                  <a:pt x="9133" y="12452"/>
                </a:lnTo>
                <a:lnTo>
                  <a:pt x="9134" y="12451"/>
                </a:lnTo>
                <a:lnTo>
                  <a:pt x="9135" y="12447"/>
                </a:lnTo>
                <a:lnTo>
                  <a:pt x="9134" y="12442"/>
                </a:lnTo>
                <a:lnTo>
                  <a:pt x="9131" y="12431"/>
                </a:lnTo>
                <a:lnTo>
                  <a:pt x="9130" y="12426"/>
                </a:lnTo>
                <a:lnTo>
                  <a:pt x="9132" y="12420"/>
                </a:lnTo>
                <a:lnTo>
                  <a:pt x="9134" y="12416"/>
                </a:lnTo>
                <a:lnTo>
                  <a:pt x="9136" y="12413"/>
                </a:lnTo>
                <a:lnTo>
                  <a:pt x="9135" y="12407"/>
                </a:lnTo>
                <a:lnTo>
                  <a:pt x="9139" y="12411"/>
                </a:lnTo>
                <a:lnTo>
                  <a:pt x="9139" y="12418"/>
                </a:lnTo>
                <a:lnTo>
                  <a:pt x="9135" y="12429"/>
                </a:lnTo>
                <a:lnTo>
                  <a:pt x="9139" y="12437"/>
                </a:lnTo>
                <a:lnTo>
                  <a:pt x="9142" y="12446"/>
                </a:lnTo>
                <a:lnTo>
                  <a:pt x="9143" y="12454"/>
                </a:lnTo>
                <a:lnTo>
                  <a:pt x="9138" y="12464"/>
                </a:lnTo>
                <a:lnTo>
                  <a:pt x="9137" y="12470"/>
                </a:lnTo>
                <a:lnTo>
                  <a:pt x="9138" y="12479"/>
                </a:lnTo>
                <a:lnTo>
                  <a:pt x="9142" y="12495"/>
                </a:lnTo>
                <a:lnTo>
                  <a:pt x="9141" y="12498"/>
                </a:lnTo>
                <a:lnTo>
                  <a:pt x="9140" y="12501"/>
                </a:lnTo>
                <a:lnTo>
                  <a:pt x="9139" y="12505"/>
                </a:lnTo>
                <a:lnTo>
                  <a:pt x="9139" y="12509"/>
                </a:lnTo>
                <a:lnTo>
                  <a:pt x="9139" y="12512"/>
                </a:lnTo>
                <a:lnTo>
                  <a:pt x="9138" y="12514"/>
                </a:lnTo>
                <a:lnTo>
                  <a:pt x="9136" y="12516"/>
                </a:lnTo>
                <a:lnTo>
                  <a:pt x="9135" y="12518"/>
                </a:lnTo>
                <a:lnTo>
                  <a:pt x="9133" y="12526"/>
                </a:lnTo>
                <a:lnTo>
                  <a:pt x="9134" y="12532"/>
                </a:lnTo>
                <a:lnTo>
                  <a:pt x="9138" y="12535"/>
                </a:lnTo>
                <a:lnTo>
                  <a:pt x="9145" y="12532"/>
                </a:lnTo>
                <a:lnTo>
                  <a:pt x="9143" y="12530"/>
                </a:lnTo>
                <a:lnTo>
                  <a:pt x="9142" y="12527"/>
                </a:lnTo>
                <a:lnTo>
                  <a:pt x="9142" y="12524"/>
                </a:lnTo>
                <a:lnTo>
                  <a:pt x="9144" y="12520"/>
                </a:lnTo>
                <a:lnTo>
                  <a:pt x="9145" y="12524"/>
                </a:lnTo>
                <a:lnTo>
                  <a:pt x="9149" y="12526"/>
                </a:lnTo>
                <a:lnTo>
                  <a:pt x="9151" y="12525"/>
                </a:lnTo>
                <a:lnTo>
                  <a:pt x="9153" y="12521"/>
                </a:lnTo>
                <a:lnTo>
                  <a:pt x="9153" y="12506"/>
                </a:lnTo>
                <a:lnTo>
                  <a:pt x="9156" y="12509"/>
                </a:lnTo>
                <a:lnTo>
                  <a:pt x="9157" y="12502"/>
                </a:lnTo>
                <a:lnTo>
                  <a:pt x="9156" y="12481"/>
                </a:lnTo>
                <a:lnTo>
                  <a:pt x="9157" y="12481"/>
                </a:lnTo>
                <a:lnTo>
                  <a:pt x="9160" y="12483"/>
                </a:lnTo>
                <a:lnTo>
                  <a:pt x="9162" y="12480"/>
                </a:lnTo>
                <a:lnTo>
                  <a:pt x="9164" y="12473"/>
                </a:lnTo>
                <a:lnTo>
                  <a:pt x="9165" y="12468"/>
                </a:lnTo>
                <a:lnTo>
                  <a:pt x="9162" y="12459"/>
                </a:lnTo>
                <a:lnTo>
                  <a:pt x="9158" y="12459"/>
                </a:lnTo>
                <a:lnTo>
                  <a:pt x="9153" y="12462"/>
                </a:lnTo>
                <a:lnTo>
                  <a:pt x="9150" y="12463"/>
                </a:lnTo>
                <a:lnTo>
                  <a:pt x="9150" y="12461"/>
                </a:lnTo>
                <a:lnTo>
                  <a:pt x="9150" y="12443"/>
                </a:lnTo>
                <a:lnTo>
                  <a:pt x="9150" y="12437"/>
                </a:lnTo>
                <a:lnTo>
                  <a:pt x="9157" y="12414"/>
                </a:lnTo>
                <a:lnTo>
                  <a:pt x="9157" y="12408"/>
                </a:lnTo>
                <a:lnTo>
                  <a:pt x="9157" y="12395"/>
                </a:lnTo>
                <a:lnTo>
                  <a:pt x="9158" y="12390"/>
                </a:lnTo>
                <a:lnTo>
                  <a:pt x="9162" y="12384"/>
                </a:lnTo>
                <a:lnTo>
                  <a:pt x="9163" y="12378"/>
                </a:lnTo>
                <a:lnTo>
                  <a:pt x="9163" y="12375"/>
                </a:lnTo>
                <a:lnTo>
                  <a:pt x="9162" y="12369"/>
                </a:lnTo>
                <a:lnTo>
                  <a:pt x="9161" y="12361"/>
                </a:lnTo>
                <a:lnTo>
                  <a:pt x="9162" y="12359"/>
                </a:lnTo>
                <a:lnTo>
                  <a:pt x="9162" y="12358"/>
                </a:lnTo>
                <a:lnTo>
                  <a:pt x="9164" y="12354"/>
                </a:lnTo>
                <a:lnTo>
                  <a:pt x="9165" y="12349"/>
                </a:lnTo>
                <a:lnTo>
                  <a:pt x="9167" y="12344"/>
                </a:lnTo>
                <a:lnTo>
                  <a:pt x="9168" y="12342"/>
                </a:lnTo>
                <a:lnTo>
                  <a:pt x="9168" y="12341"/>
                </a:lnTo>
                <a:lnTo>
                  <a:pt x="9170" y="12337"/>
                </a:lnTo>
                <a:lnTo>
                  <a:pt x="9171" y="12333"/>
                </a:lnTo>
                <a:lnTo>
                  <a:pt x="9170" y="12331"/>
                </a:lnTo>
                <a:lnTo>
                  <a:pt x="9175" y="12331"/>
                </a:lnTo>
                <a:lnTo>
                  <a:pt x="9176" y="12337"/>
                </a:lnTo>
                <a:lnTo>
                  <a:pt x="9173" y="12344"/>
                </a:lnTo>
                <a:lnTo>
                  <a:pt x="9170" y="12347"/>
                </a:lnTo>
                <a:lnTo>
                  <a:pt x="9166" y="12359"/>
                </a:lnTo>
                <a:lnTo>
                  <a:pt x="9166" y="12363"/>
                </a:lnTo>
                <a:lnTo>
                  <a:pt x="9167" y="12370"/>
                </a:lnTo>
                <a:lnTo>
                  <a:pt x="9168" y="12379"/>
                </a:lnTo>
                <a:lnTo>
                  <a:pt x="9169" y="12383"/>
                </a:lnTo>
                <a:lnTo>
                  <a:pt x="9169" y="12387"/>
                </a:lnTo>
                <a:lnTo>
                  <a:pt x="9168" y="12392"/>
                </a:lnTo>
                <a:lnTo>
                  <a:pt x="9164" y="12398"/>
                </a:lnTo>
                <a:lnTo>
                  <a:pt x="9163" y="12402"/>
                </a:lnTo>
                <a:lnTo>
                  <a:pt x="9163" y="12406"/>
                </a:lnTo>
                <a:lnTo>
                  <a:pt x="9164" y="12409"/>
                </a:lnTo>
                <a:lnTo>
                  <a:pt x="9167" y="12410"/>
                </a:lnTo>
                <a:lnTo>
                  <a:pt x="9170" y="12410"/>
                </a:lnTo>
                <a:lnTo>
                  <a:pt x="9172" y="12409"/>
                </a:lnTo>
                <a:lnTo>
                  <a:pt x="9174" y="12411"/>
                </a:lnTo>
                <a:lnTo>
                  <a:pt x="9177" y="12409"/>
                </a:lnTo>
                <a:lnTo>
                  <a:pt x="9179" y="12404"/>
                </a:lnTo>
                <a:lnTo>
                  <a:pt x="9179" y="12400"/>
                </a:lnTo>
                <a:lnTo>
                  <a:pt x="9184" y="12389"/>
                </a:lnTo>
                <a:lnTo>
                  <a:pt x="9186" y="12381"/>
                </a:lnTo>
                <a:lnTo>
                  <a:pt x="9183" y="12378"/>
                </a:lnTo>
                <a:lnTo>
                  <a:pt x="9179" y="12377"/>
                </a:lnTo>
                <a:lnTo>
                  <a:pt x="9178" y="12373"/>
                </a:lnTo>
                <a:lnTo>
                  <a:pt x="9178" y="12368"/>
                </a:lnTo>
                <a:lnTo>
                  <a:pt x="9179" y="12364"/>
                </a:lnTo>
                <a:lnTo>
                  <a:pt x="9182" y="12360"/>
                </a:lnTo>
                <a:lnTo>
                  <a:pt x="9185" y="12356"/>
                </a:lnTo>
                <a:lnTo>
                  <a:pt x="9189" y="12354"/>
                </a:lnTo>
                <a:lnTo>
                  <a:pt x="9193" y="12353"/>
                </a:lnTo>
                <a:lnTo>
                  <a:pt x="9186" y="12361"/>
                </a:lnTo>
                <a:lnTo>
                  <a:pt x="9182" y="12366"/>
                </a:lnTo>
                <a:lnTo>
                  <a:pt x="9181" y="12371"/>
                </a:lnTo>
                <a:lnTo>
                  <a:pt x="9183" y="12375"/>
                </a:lnTo>
                <a:lnTo>
                  <a:pt x="9191" y="12381"/>
                </a:lnTo>
                <a:lnTo>
                  <a:pt x="9193" y="12387"/>
                </a:lnTo>
                <a:lnTo>
                  <a:pt x="9192" y="12393"/>
                </a:lnTo>
                <a:lnTo>
                  <a:pt x="9189" y="12397"/>
                </a:lnTo>
                <a:lnTo>
                  <a:pt x="9186" y="12399"/>
                </a:lnTo>
                <a:lnTo>
                  <a:pt x="9184" y="12403"/>
                </a:lnTo>
                <a:lnTo>
                  <a:pt x="9183" y="12407"/>
                </a:lnTo>
                <a:lnTo>
                  <a:pt x="9182" y="12423"/>
                </a:lnTo>
                <a:lnTo>
                  <a:pt x="9178" y="12441"/>
                </a:lnTo>
                <a:lnTo>
                  <a:pt x="9179" y="12445"/>
                </a:lnTo>
                <a:lnTo>
                  <a:pt x="9180" y="12449"/>
                </a:lnTo>
                <a:lnTo>
                  <a:pt x="9176" y="12483"/>
                </a:lnTo>
                <a:lnTo>
                  <a:pt x="9176" y="12489"/>
                </a:lnTo>
                <a:lnTo>
                  <a:pt x="9184" y="12510"/>
                </a:lnTo>
                <a:lnTo>
                  <a:pt x="9181" y="12519"/>
                </a:lnTo>
                <a:lnTo>
                  <a:pt x="9185" y="12525"/>
                </a:lnTo>
                <a:lnTo>
                  <a:pt x="9193" y="12526"/>
                </a:lnTo>
                <a:lnTo>
                  <a:pt x="9199" y="12522"/>
                </a:lnTo>
                <a:lnTo>
                  <a:pt x="9200" y="12517"/>
                </a:lnTo>
                <a:lnTo>
                  <a:pt x="9199" y="12513"/>
                </a:lnTo>
                <a:lnTo>
                  <a:pt x="9197" y="12509"/>
                </a:lnTo>
                <a:lnTo>
                  <a:pt x="9196" y="12503"/>
                </a:lnTo>
                <a:lnTo>
                  <a:pt x="9196" y="12500"/>
                </a:lnTo>
                <a:lnTo>
                  <a:pt x="9196" y="12498"/>
                </a:lnTo>
                <a:lnTo>
                  <a:pt x="9197" y="12496"/>
                </a:lnTo>
                <a:lnTo>
                  <a:pt x="9200" y="12495"/>
                </a:lnTo>
                <a:lnTo>
                  <a:pt x="9201" y="12494"/>
                </a:lnTo>
                <a:lnTo>
                  <a:pt x="9202" y="12491"/>
                </a:lnTo>
                <a:lnTo>
                  <a:pt x="9203" y="12485"/>
                </a:lnTo>
                <a:lnTo>
                  <a:pt x="9205" y="12490"/>
                </a:lnTo>
                <a:lnTo>
                  <a:pt x="9205" y="12493"/>
                </a:lnTo>
                <a:lnTo>
                  <a:pt x="9205" y="12495"/>
                </a:lnTo>
                <a:lnTo>
                  <a:pt x="9204" y="12496"/>
                </a:lnTo>
                <a:lnTo>
                  <a:pt x="9200" y="12501"/>
                </a:lnTo>
                <a:lnTo>
                  <a:pt x="9202" y="12506"/>
                </a:lnTo>
                <a:lnTo>
                  <a:pt x="9206" y="12507"/>
                </a:lnTo>
                <a:lnTo>
                  <a:pt x="9210" y="12506"/>
                </a:lnTo>
                <a:lnTo>
                  <a:pt x="9213" y="12502"/>
                </a:lnTo>
                <a:lnTo>
                  <a:pt x="9214" y="12497"/>
                </a:lnTo>
                <a:lnTo>
                  <a:pt x="9210" y="12488"/>
                </a:lnTo>
                <a:lnTo>
                  <a:pt x="9209" y="12482"/>
                </a:lnTo>
                <a:lnTo>
                  <a:pt x="9210" y="12478"/>
                </a:lnTo>
                <a:lnTo>
                  <a:pt x="9213" y="12468"/>
                </a:lnTo>
                <a:lnTo>
                  <a:pt x="9213" y="12463"/>
                </a:lnTo>
                <a:lnTo>
                  <a:pt x="9215" y="12463"/>
                </a:lnTo>
                <a:lnTo>
                  <a:pt x="9216" y="12468"/>
                </a:lnTo>
                <a:lnTo>
                  <a:pt x="9218" y="12491"/>
                </a:lnTo>
                <a:lnTo>
                  <a:pt x="9220" y="12494"/>
                </a:lnTo>
                <a:lnTo>
                  <a:pt x="9221" y="12497"/>
                </a:lnTo>
                <a:lnTo>
                  <a:pt x="9222" y="12498"/>
                </a:lnTo>
                <a:lnTo>
                  <a:pt x="9230" y="12499"/>
                </a:lnTo>
                <a:lnTo>
                  <a:pt x="9239" y="12508"/>
                </a:lnTo>
                <a:lnTo>
                  <a:pt x="9244" y="12512"/>
                </a:lnTo>
                <a:lnTo>
                  <a:pt x="9249" y="12511"/>
                </a:lnTo>
                <a:lnTo>
                  <a:pt x="9249" y="12509"/>
                </a:lnTo>
                <a:lnTo>
                  <a:pt x="9250" y="12506"/>
                </a:lnTo>
                <a:lnTo>
                  <a:pt x="9252" y="12503"/>
                </a:lnTo>
                <a:lnTo>
                  <a:pt x="9252" y="12505"/>
                </a:lnTo>
                <a:lnTo>
                  <a:pt x="9253" y="12507"/>
                </a:lnTo>
                <a:lnTo>
                  <a:pt x="9254" y="12509"/>
                </a:lnTo>
                <a:lnTo>
                  <a:pt x="9256" y="12510"/>
                </a:lnTo>
                <a:lnTo>
                  <a:pt x="9258" y="12510"/>
                </a:lnTo>
                <a:lnTo>
                  <a:pt x="9262" y="12507"/>
                </a:lnTo>
                <a:lnTo>
                  <a:pt x="9264" y="12503"/>
                </a:lnTo>
                <a:lnTo>
                  <a:pt x="9263" y="12490"/>
                </a:lnTo>
                <a:lnTo>
                  <a:pt x="9262" y="12489"/>
                </a:lnTo>
                <a:lnTo>
                  <a:pt x="9259" y="12480"/>
                </a:lnTo>
                <a:lnTo>
                  <a:pt x="9255" y="12474"/>
                </a:lnTo>
                <a:lnTo>
                  <a:pt x="9254" y="12473"/>
                </a:lnTo>
                <a:lnTo>
                  <a:pt x="9251" y="12462"/>
                </a:lnTo>
                <a:lnTo>
                  <a:pt x="9248" y="12437"/>
                </a:lnTo>
                <a:lnTo>
                  <a:pt x="9243" y="12428"/>
                </a:lnTo>
                <a:lnTo>
                  <a:pt x="9237" y="12421"/>
                </a:lnTo>
                <a:lnTo>
                  <a:pt x="9234" y="12418"/>
                </a:lnTo>
                <a:lnTo>
                  <a:pt x="9231" y="12417"/>
                </a:lnTo>
                <a:lnTo>
                  <a:pt x="9228" y="12415"/>
                </a:lnTo>
                <a:lnTo>
                  <a:pt x="9225" y="12409"/>
                </a:lnTo>
                <a:lnTo>
                  <a:pt x="9224" y="12402"/>
                </a:lnTo>
                <a:lnTo>
                  <a:pt x="9226" y="12397"/>
                </a:lnTo>
                <a:lnTo>
                  <a:pt x="9229" y="12397"/>
                </a:lnTo>
                <a:lnTo>
                  <a:pt x="9230" y="12402"/>
                </a:lnTo>
                <a:lnTo>
                  <a:pt x="9231" y="12408"/>
                </a:lnTo>
                <a:lnTo>
                  <a:pt x="9232" y="12411"/>
                </a:lnTo>
                <a:lnTo>
                  <a:pt x="9236" y="12412"/>
                </a:lnTo>
                <a:lnTo>
                  <a:pt x="9243" y="12419"/>
                </a:lnTo>
                <a:lnTo>
                  <a:pt x="9246" y="12421"/>
                </a:lnTo>
                <a:lnTo>
                  <a:pt x="9246" y="12416"/>
                </a:lnTo>
                <a:lnTo>
                  <a:pt x="9247" y="12414"/>
                </a:lnTo>
                <a:lnTo>
                  <a:pt x="9249" y="12413"/>
                </a:lnTo>
                <a:lnTo>
                  <a:pt x="9252" y="12415"/>
                </a:lnTo>
                <a:lnTo>
                  <a:pt x="9258" y="12411"/>
                </a:lnTo>
                <a:lnTo>
                  <a:pt x="9258" y="12402"/>
                </a:lnTo>
                <a:lnTo>
                  <a:pt x="9257" y="12383"/>
                </a:lnTo>
                <a:lnTo>
                  <a:pt x="9256" y="12379"/>
                </a:lnTo>
                <a:lnTo>
                  <a:pt x="9253" y="12372"/>
                </a:lnTo>
                <a:lnTo>
                  <a:pt x="9252" y="12367"/>
                </a:lnTo>
                <a:lnTo>
                  <a:pt x="9253" y="12362"/>
                </a:lnTo>
                <a:lnTo>
                  <a:pt x="9254" y="12359"/>
                </a:lnTo>
                <a:lnTo>
                  <a:pt x="9255" y="12356"/>
                </a:lnTo>
                <a:lnTo>
                  <a:pt x="9254" y="12351"/>
                </a:lnTo>
                <a:lnTo>
                  <a:pt x="9257" y="12353"/>
                </a:lnTo>
                <a:lnTo>
                  <a:pt x="9258" y="12359"/>
                </a:lnTo>
                <a:lnTo>
                  <a:pt x="9257" y="12373"/>
                </a:lnTo>
                <a:lnTo>
                  <a:pt x="9258" y="12378"/>
                </a:lnTo>
                <a:lnTo>
                  <a:pt x="9263" y="12386"/>
                </a:lnTo>
                <a:lnTo>
                  <a:pt x="9264" y="12392"/>
                </a:lnTo>
                <a:lnTo>
                  <a:pt x="9264" y="12400"/>
                </a:lnTo>
                <a:lnTo>
                  <a:pt x="9262" y="12412"/>
                </a:lnTo>
                <a:lnTo>
                  <a:pt x="9261" y="12418"/>
                </a:lnTo>
                <a:lnTo>
                  <a:pt x="9262" y="12423"/>
                </a:lnTo>
                <a:lnTo>
                  <a:pt x="9267" y="12448"/>
                </a:lnTo>
                <a:lnTo>
                  <a:pt x="9268" y="12450"/>
                </a:lnTo>
                <a:lnTo>
                  <a:pt x="9270" y="12452"/>
                </a:lnTo>
                <a:lnTo>
                  <a:pt x="9275" y="12455"/>
                </a:lnTo>
                <a:lnTo>
                  <a:pt x="9278" y="12457"/>
                </a:lnTo>
                <a:lnTo>
                  <a:pt x="9279" y="12455"/>
                </a:lnTo>
                <a:lnTo>
                  <a:pt x="9280" y="12453"/>
                </a:lnTo>
                <a:lnTo>
                  <a:pt x="9282" y="12450"/>
                </a:lnTo>
                <a:lnTo>
                  <a:pt x="9284" y="12448"/>
                </a:lnTo>
                <a:lnTo>
                  <a:pt x="9285" y="12449"/>
                </a:lnTo>
                <a:lnTo>
                  <a:pt x="9285" y="12453"/>
                </a:lnTo>
                <a:lnTo>
                  <a:pt x="9285" y="12455"/>
                </a:lnTo>
                <a:lnTo>
                  <a:pt x="9292" y="12480"/>
                </a:lnTo>
                <a:lnTo>
                  <a:pt x="9292" y="12483"/>
                </a:lnTo>
                <a:lnTo>
                  <a:pt x="9290" y="12486"/>
                </a:lnTo>
                <a:lnTo>
                  <a:pt x="9289" y="12491"/>
                </a:lnTo>
                <a:lnTo>
                  <a:pt x="9290" y="12496"/>
                </a:lnTo>
                <a:lnTo>
                  <a:pt x="9294" y="12499"/>
                </a:lnTo>
                <a:lnTo>
                  <a:pt x="9299" y="12499"/>
                </a:lnTo>
                <a:lnTo>
                  <a:pt x="9303" y="12496"/>
                </a:lnTo>
                <a:lnTo>
                  <a:pt x="9307" y="12493"/>
                </a:lnTo>
                <a:lnTo>
                  <a:pt x="9309" y="12489"/>
                </a:lnTo>
                <a:lnTo>
                  <a:pt x="9304" y="12486"/>
                </a:lnTo>
                <a:lnTo>
                  <a:pt x="9304" y="12483"/>
                </a:lnTo>
                <a:lnTo>
                  <a:pt x="9307" y="12473"/>
                </a:lnTo>
                <a:lnTo>
                  <a:pt x="9308" y="12465"/>
                </a:lnTo>
                <a:lnTo>
                  <a:pt x="9306" y="12454"/>
                </a:lnTo>
                <a:lnTo>
                  <a:pt x="9306" y="12446"/>
                </a:lnTo>
                <a:lnTo>
                  <a:pt x="9307" y="12446"/>
                </a:lnTo>
                <a:lnTo>
                  <a:pt x="9309" y="12450"/>
                </a:lnTo>
                <a:lnTo>
                  <a:pt x="9310" y="12450"/>
                </a:lnTo>
                <a:lnTo>
                  <a:pt x="9311" y="12447"/>
                </a:lnTo>
                <a:lnTo>
                  <a:pt x="9315" y="12436"/>
                </a:lnTo>
                <a:lnTo>
                  <a:pt x="9316" y="12433"/>
                </a:lnTo>
                <a:lnTo>
                  <a:pt x="9318" y="12429"/>
                </a:lnTo>
                <a:lnTo>
                  <a:pt x="9322" y="12425"/>
                </a:lnTo>
                <a:lnTo>
                  <a:pt x="9323" y="12422"/>
                </a:lnTo>
                <a:lnTo>
                  <a:pt x="9323" y="12417"/>
                </a:lnTo>
                <a:lnTo>
                  <a:pt x="9322" y="12413"/>
                </a:lnTo>
                <a:lnTo>
                  <a:pt x="9320" y="12409"/>
                </a:lnTo>
                <a:lnTo>
                  <a:pt x="9320" y="12405"/>
                </a:lnTo>
                <a:lnTo>
                  <a:pt x="9321" y="12401"/>
                </a:lnTo>
                <a:lnTo>
                  <a:pt x="9323" y="12401"/>
                </a:lnTo>
                <a:lnTo>
                  <a:pt x="9323" y="12406"/>
                </a:lnTo>
                <a:lnTo>
                  <a:pt x="9328" y="12416"/>
                </a:lnTo>
                <a:lnTo>
                  <a:pt x="9328" y="12422"/>
                </a:lnTo>
                <a:lnTo>
                  <a:pt x="9328" y="12429"/>
                </a:lnTo>
                <a:lnTo>
                  <a:pt x="9325" y="12439"/>
                </a:lnTo>
                <a:lnTo>
                  <a:pt x="9324" y="12444"/>
                </a:lnTo>
                <a:lnTo>
                  <a:pt x="9323" y="12457"/>
                </a:lnTo>
                <a:lnTo>
                  <a:pt x="9323" y="12465"/>
                </a:lnTo>
                <a:lnTo>
                  <a:pt x="9325" y="12470"/>
                </a:lnTo>
                <a:lnTo>
                  <a:pt x="9330" y="12478"/>
                </a:lnTo>
                <a:lnTo>
                  <a:pt x="9333" y="12478"/>
                </a:lnTo>
                <a:lnTo>
                  <a:pt x="9341" y="12469"/>
                </a:lnTo>
                <a:lnTo>
                  <a:pt x="9344" y="12464"/>
                </a:lnTo>
                <a:lnTo>
                  <a:pt x="9346" y="12458"/>
                </a:lnTo>
                <a:lnTo>
                  <a:pt x="9347" y="12451"/>
                </a:lnTo>
                <a:lnTo>
                  <a:pt x="9346" y="12444"/>
                </a:lnTo>
                <a:lnTo>
                  <a:pt x="9345" y="12439"/>
                </a:lnTo>
                <a:lnTo>
                  <a:pt x="9345" y="12435"/>
                </a:lnTo>
                <a:lnTo>
                  <a:pt x="9348" y="12429"/>
                </a:lnTo>
                <a:lnTo>
                  <a:pt x="9351" y="12426"/>
                </a:lnTo>
                <a:lnTo>
                  <a:pt x="9354" y="12423"/>
                </a:lnTo>
                <a:lnTo>
                  <a:pt x="9356" y="12420"/>
                </a:lnTo>
                <a:lnTo>
                  <a:pt x="9358" y="12404"/>
                </a:lnTo>
                <a:lnTo>
                  <a:pt x="9357" y="12402"/>
                </a:lnTo>
                <a:lnTo>
                  <a:pt x="9356" y="12399"/>
                </a:lnTo>
                <a:lnTo>
                  <a:pt x="9353" y="12392"/>
                </a:lnTo>
                <a:lnTo>
                  <a:pt x="9352" y="12389"/>
                </a:lnTo>
                <a:lnTo>
                  <a:pt x="9352" y="12387"/>
                </a:lnTo>
                <a:lnTo>
                  <a:pt x="9351" y="12385"/>
                </a:lnTo>
                <a:lnTo>
                  <a:pt x="9351" y="12383"/>
                </a:lnTo>
                <a:lnTo>
                  <a:pt x="9351" y="12382"/>
                </a:lnTo>
                <a:lnTo>
                  <a:pt x="9354" y="12382"/>
                </a:lnTo>
                <a:lnTo>
                  <a:pt x="9355" y="12380"/>
                </a:lnTo>
                <a:lnTo>
                  <a:pt x="9357" y="12372"/>
                </a:lnTo>
                <a:lnTo>
                  <a:pt x="9357" y="12368"/>
                </a:lnTo>
                <a:lnTo>
                  <a:pt x="9356" y="12365"/>
                </a:lnTo>
                <a:lnTo>
                  <a:pt x="9355" y="12362"/>
                </a:lnTo>
                <a:lnTo>
                  <a:pt x="9353" y="12358"/>
                </a:lnTo>
                <a:lnTo>
                  <a:pt x="9353" y="12355"/>
                </a:lnTo>
                <a:lnTo>
                  <a:pt x="9352" y="12352"/>
                </a:lnTo>
                <a:lnTo>
                  <a:pt x="9352" y="12351"/>
                </a:lnTo>
                <a:lnTo>
                  <a:pt x="9351" y="12354"/>
                </a:lnTo>
                <a:lnTo>
                  <a:pt x="9349" y="12358"/>
                </a:lnTo>
                <a:lnTo>
                  <a:pt x="9349" y="12362"/>
                </a:lnTo>
                <a:lnTo>
                  <a:pt x="9348" y="12362"/>
                </a:lnTo>
                <a:lnTo>
                  <a:pt x="9346" y="12324"/>
                </a:lnTo>
                <a:lnTo>
                  <a:pt x="9348" y="12304"/>
                </a:lnTo>
                <a:lnTo>
                  <a:pt x="9349" y="12304"/>
                </a:lnTo>
                <a:lnTo>
                  <a:pt x="9352" y="12310"/>
                </a:lnTo>
                <a:lnTo>
                  <a:pt x="9352" y="12316"/>
                </a:lnTo>
                <a:lnTo>
                  <a:pt x="9351" y="12330"/>
                </a:lnTo>
                <a:lnTo>
                  <a:pt x="9351" y="12336"/>
                </a:lnTo>
                <a:lnTo>
                  <a:pt x="9361" y="12366"/>
                </a:lnTo>
                <a:lnTo>
                  <a:pt x="9361" y="12370"/>
                </a:lnTo>
                <a:lnTo>
                  <a:pt x="9359" y="12376"/>
                </a:lnTo>
                <a:lnTo>
                  <a:pt x="9358" y="12379"/>
                </a:lnTo>
                <a:lnTo>
                  <a:pt x="9358" y="12392"/>
                </a:lnTo>
                <a:lnTo>
                  <a:pt x="9360" y="12397"/>
                </a:lnTo>
                <a:lnTo>
                  <a:pt x="9364" y="12394"/>
                </a:lnTo>
                <a:lnTo>
                  <a:pt x="9365" y="12390"/>
                </a:lnTo>
                <a:lnTo>
                  <a:pt x="9367" y="12371"/>
                </a:lnTo>
                <a:lnTo>
                  <a:pt x="9368" y="12368"/>
                </a:lnTo>
                <a:lnTo>
                  <a:pt x="9370" y="12362"/>
                </a:lnTo>
                <a:lnTo>
                  <a:pt x="9370" y="12358"/>
                </a:lnTo>
                <a:lnTo>
                  <a:pt x="9370" y="12352"/>
                </a:lnTo>
                <a:lnTo>
                  <a:pt x="9370" y="12349"/>
                </a:lnTo>
                <a:lnTo>
                  <a:pt x="9368" y="12345"/>
                </a:lnTo>
                <a:lnTo>
                  <a:pt x="9364" y="12335"/>
                </a:lnTo>
                <a:lnTo>
                  <a:pt x="9364" y="12331"/>
                </a:lnTo>
                <a:lnTo>
                  <a:pt x="9366" y="12325"/>
                </a:lnTo>
                <a:lnTo>
                  <a:pt x="9371" y="12321"/>
                </a:lnTo>
                <a:lnTo>
                  <a:pt x="9372" y="12319"/>
                </a:lnTo>
                <a:lnTo>
                  <a:pt x="9370" y="12312"/>
                </a:lnTo>
                <a:lnTo>
                  <a:pt x="9371" y="12309"/>
                </a:lnTo>
                <a:lnTo>
                  <a:pt x="9373" y="12306"/>
                </a:lnTo>
                <a:lnTo>
                  <a:pt x="9376" y="12298"/>
                </a:lnTo>
                <a:lnTo>
                  <a:pt x="9378" y="12294"/>
                </a:lnTo>
                <a:lnTo>
                  <a:pt x="9381" y="12291"/>
                </a:lnTo>
                <a:lnTo>
                  <a:pt x="9379" y="12297"/>
                </a:lnTo>
                <a:lnTo>
                  <a:pt x="9377" y="12302"/>
                </a:lnTo>
                <a:lnTo>
                  <a:pt x="9376" y="12309"/>
                </a:lnTo>
                <a:lnTo>
                  <a:pt x="9376" y="12315"/>
                </a:lnTo>
                <a:lnTo>
                  <a:pt x="9374" y="12320"/>
                </a:lnTo>
                <a:lnTo>
                  <a:pt x="9368" y="12332"/>
                </a:lnTo>
                <a:lnTo>
                  <a:pt x="9368" y="12336"/>
                </a:lnTo>
                <a:lnTo>
                  <a:pt x="9371" y="12340"/>
                </a:lnTo>
                <a:lnTo>
                  <a:pt x="9373" y="12346"/>
                </a:lnTo>
                <a:lnTo>
                  <a:pt x="9375" y="12352"/>
                </a:lnTo>
                <a:lnTo>
                  <a:pt x="9376" y="12358"/>
                </a:lnTo>
                <a:lnTo>
                  <a:pt x="9375" y="12365"/>
                </a:lnTo>
                <a:lnTo>
                  <a:pt x="9370" y="12377"/>
                </a:lnTo>
                <a:lnTo>
                  <a:pt x="9368" y="12383"/>
                </a:lnTo>
                <a:lnTo>
                  <a:pt x="9367" y="12401"/>
                </a:lnTo>
                <a:lnTo>
                  <a:pt x="9368" y="12423"/>
                </a:lnTo>
                <a:lnTo>
                  <a:pt x="9367" y="12428"/>
                </a:lnTo>
                <a:lnTo>
                  <a:pt x="9365" y="12432"/>
                </a:lnTo>
                <a:lnTo>
                  <a:pt x="9361" y="12438"/>
                </a:lnTo>
                <a:lnTo>
                  <a:pt x="9360" y="12442"/>
                </a:lnTo>
                <a:lnTo>
                  <a:pt x="9359" y="12449"/>
                </a:lnTo>
                <a:lnTo>
                  <a:pt x="9362" y="12461"/>
                </a:lnTo>
                <a:lnTo>
                  <a:pt x="9361" y="12467"/>
                </a:lnTo>
                <a:lnTo>
                  <a:pt x="9367" y="12479"/>
                </a:lnTo>
                <a:lnTo>
                  <a:pt x="9372" y="12483"/>
                </a:lnTo>
                <a:lnTo>
                  <a:pt x="9376" y="12477"/>
                </a:lnTo>
                <a:lnTo>
                  <a:pt x="9376" y="12475"/>
                </a:lnTo>
                <a:lnTo>
                  <a:pt x="9373" y="12467"/>
                </a:lnTo>
                <a:lnTo>
                  <a:pt x="9374" y="12465"/>
                </a:lnTo>
                <a:lnTo>
                  <a:pt x="9379" y="12464"/>
                </a:lnTo>
                <a:lnTo>
                  <a:pt x="9382" y="12464"/>
                </a:lnTo>
                <a:lnTo>
                  <a:pt x="9384" y="12466"/>
                </a:lnTo>
                <a:lnTo>
                  <a:pt x="9389" y="12467"/>
                </a:lnTo>
                <a:lnTo>
                  <a:pt x="9394" y="12463"/>
                </a:lnTo>
                <a:lnTo>
                  <a:pt x="9397" y="12457"/>
                </a:lnTo>
                <a:lnTo>
                  <a:pt x="9395" y="12454"/>
                </a:lnTo>
                <a:lnTo>
                  <a:pt x="9390" y="12451"/>
                </a:lnTo>
                <a:lnTo>
                  <a:pt x="9386" y="12445"/>
                </a:lnTo>
                <a:lnTo>
                  <a:pt x="9381" y="12437"/>
                </a:lnTo>
                <a:lnTo>
                  <a:pt x="9379" y="12432"/>
                </a:lnTo>
                <a:lnTo>
                  <a:pt x="9385" y="12415"/>
                </a:lnTo>
                <a:lnTo>
                  <a:pt x="9388" y="12421"/>
                </a:lnTo>
                <a:lnTo>
                  <a:pt x="9389" y="12424"/>
                </a:lnTo>
                <a:lnTo>
                  <a:pt x="9386" y="12429"/>
                </a:lnTo>
                <a:lnTo>
                  <a:pt x="9386" y="12432"/>
                </a:lnTo>
                <a:lnTo>
                  <a:pt x="9387" y="12436"/>
                </a:lnTo>
                <a:lnTo>
                  <a:pt x="9388" y="12438"/>
                </a:lnTo>
                <a:lnTo>
                  <a:pt x="9391" y="12441"/>
                </a:lnTo>
                <a:lnTo>
                  <a:pt x="9395" y="12442"/>
                </a:lnTo>
                <a:lnTo>
                  <a:pt x="9398" y="12444"/>
                </a:lnTo>
                <a:lnTo>
                  <a:pt x="9402" y="12444"/>
                </a:lnTo>
                <a:lnTo>
                  <a:pt x="9405" y="12442"/>
                </a:lnTo>
                <a:lnTo>
                  <a:pt x="9408" y="12439"/>
                </a:lnTo>
                <a:lnTo>
                  <a:pt x="9411" y="12439"/>
                </a:lnTo>
                <a:lnTo>
                  <a:pt x="9412" y="12443"/>
                </a:lnTo>
                <a:lnTo>
                  <a:pt x="9413" y="12444"/>
                </a:lnTo>
                <a:lnTo>
                  <a:pt x="9415" y="12444"/>
                </a:lnTo>
                <a:lnTo>
                  <a:pt x="9419" y="12442"/>
                </a:lnTo>
                <a:lnTo>
                  <a:pt x="9421" y="12441"/>
                </a:lnTo>
                <a:lnTo>
                  <a:pt x="9422" y="12439"/>
                </a:lnTo>
                <a:lnTo>
                  <a:pt x="9422" y="12438"/>
                </a:lnTo>
                <a:lnTo>
                  <a:pt x="9424" y="12436"/>
                </a:lnTo>
                <a:lnTo>
                  <a:pt x="9429" y="12429"/>
                </a:lnTo>
                <a:lnTo>
                  <a:pt x="9434" y="12428"/>
                </a:lnTo>
                <a:lnTo>
                  <a:pt x="9436" y="12428"/>
                </a:lnTo>
                <a:lnTo>
                  <a:pt x="9437" y="12423"/>
                </a:lnTo>
                <a:lnTo>
                  <a:pt x="9436" y="12419"/>
                </a:lnTo>
                <a:lnTo>
                  <a:pt x="9434" y="12415"/>
                </a:lnTo>
                <a:lnTo>
                  <a:pt x="9432" y="12410"/>
                </a:lnTo>
                <a:lnTo>
                  <a:pt x="9429" y="12403"/>
                </a:lnTo>
                <a:lnTo>
                  <a:pt x="9428" y="12401"/>
                </a:lnTo>
                <a:lnTo>
                  <a:pt x="9428" y="12398"/>
                </a:lnTo>
                <a:lnTo>
                  <a:pt x="9429" y="12392"/>
                </a:lnTo>
                <a:lnTo>
                  <a:pt x="9430" y="12389"/>
                </a:lnTo>
                <a:lnTo>
                  <a:pt x="9429" y="12382"/>
                </a:lnTo>
                <a:lnTo>
                  <a:pt x="9426" y="12378"/>
                </a:lnTo>
                <a:lnTo>
                  <a:pt x="9422" y="12374"/>
                </a:lnTo>
                <a:lnTo>
                  <a:pt x="9418" y="12372"/>
                </a:lnTo>
                <a:lnTo>
                  <a:pt x="9418" y="12370"/>
                </a:lnTo>
                <a:lnTo>
                  <a:pt x="9422" y="12370"/>
                </a:lnTo>
                <a:lnTo>
                  <a:pt x="9425" y="12371"/>
                </a:lnTo>
                <a:lnTo>
                  <a:pt x="9428" y="12371"/>
                </a:lnTo>
                <a:lnTo>
                  <a:pt x="9432" y="12369"/>
                </a:lnTo>
                <a:lnTo>
                  <a:pt x="9434" y="12365"/>
                </a:lnTo>
                <a:lnTo>
                  <a:pt x="9435" y="12360"/>
                </a:lnTo>
                <a:lnTo>
                  <a:pt x="9434" y="12350"/>
                </a:lnTo>
                <a:lnTo>
                  <a:pt x="9432" y="12329"/>
                </a:lnTo>
                <a:lnTo>
                  <a:pt x="9429" y="12318"/>
                </a:lnTo>
                <a:lnTo>
                  <a:pt x="9427" y="12312"/>
                </a:lnTo>
                <a:lnTo>
                  <a:pt x="9436" y="12289"/>
                </a:lnTo>
                <a:lnTo>
                  <a:pt x="9437" y="12283"/>
                </a:lnTo>
                <a:lnTo>
                  <a:pt x="9436" y="12278"/>
                </a:lnTo>
                <a:lnTo>
                  <a:pt x="9435" y="12273"/>
                </a:lnTo>
                <a:lnTo>
                  <a:pt x="9434" y="12267"/>
                </a:lnTo>
                <a:lnTo>
                  <a:pt x="9441" y="12273"/>
                </a:lnTo>
                <a:lnTo>
                  <a:pt x="9444" y="12275"/>
                </a:lnTo>
                <a:lnTo>
                  <a:pt x="9446" y="12270"/>
                </a:lnTo>
                <a:lnTo>
                  <a:pt x="9447" y="12265"/>
                </a:lnTo>
                <a:lnTo>
                  <a:pt x="9450" y="12260"/>
                </a:lnTo>
                <a:lnTo>
                  <a:pt x="9457" y="12251"/>
                </a:lnTo>
                <a:lnTo>
                  <a:pt x="9458" y="12250"/>
                </a:lnTo>
                <a:lnTo>
                  <a:pt x="9464" y="12245"/>
                </a:lnTo>
                <a:lnTo>
                  <a:pt x="9461" y="12248"/>
                </a:lnTo>
                <a:lnTo>
                  <a:pt x="9460" y="12251"/>
                </a:lnTo>
                <a:lnTo>
                  <a:pt x="9459" y="12255"/>
                </a:lnTo>
                <a:lnTo>
                  <a:pt x="9458" y="12258"/>
                </a:lnTo>
                <a:lnTo>
                  <a:pt x="9440" y="12292"/>
                </a:lnTo>
                <a:lnTo>
                  <a:pt x="9436" y="12306"/>
                </a:lnTo>
                <a:lnTo>
                  <a:pt x="9435" y="12310"/>
                </a:lnTo>
                <a:lnTo>
                  <a:pt x="9435" y="12313"/>
                </a:lnTo>
                <a:lnTo>
                  <a:pt x="9435" y="12316"/>
                </a:lnTo>
                <a:lnTo>
                  <a:pt x="9436" y="12320"/>
                </a:lnTo>
                <a:lnTo>
                  <a:pt x="9437" y="12323"/>
                </a:lnTo>
                <a:lnTo>
                  <a:pt x="9440" y="12329"/>
                </a:lnTo>
                <a:lnTo>
                  <a:pt x="9440" y="12332"/>
                </a:lnTo>
                <a:lnTo>
                  <a:pt x="9441" y="12339"/>
                </a:lnTo>
                <a:lnTo>
                  <a:pt x="9443" y="12352"/>
                </a:lnTo>
                <a:lnTo>
                  <a:pt x="9443" y="12374"/>
                </a:lnTo>
                <a:lnTo>
                  <a:pt x="9444" y="12377"/>
                </a:lnTo>
                <a:lnTo>
                  <a:pt x="9446" y="12384"/>
                </a:lnTo>
                <a:lnTo>
                  <a:pt x="9446" y="12387"/>
                </a:lnTo>
                <a:lnTo>
                  <a:pt x="9448" y="12393"/>
                </a:lnTo>
                <a:lnTo>
                  <a:pt x="9451" y="12398"/>
                </a:lnTo>
                <a:lnTo>
                  <a:pt x="9455" y="12400"/>
                </a:lnTo>
                <a:lnTo>
                  <a:pt x="9458" y="12397"/>
                </a:lnTo>
                <a:lnTo>
                  <a:pt x="9459" y="12393"/>
                </a:lnTo>
                <a:lnTo>
                  <a:pt x="9458" y="12379"/>
                </a:lnTo>
                <a:lnTo>
                  <a:pt x="9459" y="12377"/>
                </a:lnTo>
                <a:lnTo>
                  <a:pt x="9465" y="12369"/>
                </a:lnTo>
                <a:lnTo>
                  <a:pt x="9467" y="12366"/>
                </a:lnTo>
                <a:lnTo>
                  <a:pt x="9470" y="12351"/>
                </a:lnTo>
                <a:lnTo>
                  <a:pt x="9473" y="12346"/>
                </a:lnTo>
                <a:lnTo>
                  <a:pt x="9479" y="12343"/>
                </a:lnTo>
                <a:lnTo>
                  <a:pt x="9477" y="12347"/>
                </a:lnTo>
                <a:lnTo>
                  <a:pt x="9475" y="12349"/>
                </a:lnTo>
                <a:lnTo>
                  <a:pt x="9473" y="12350"/>
                </a:lnTo>
                <a:lnTo>
                  <a:pt x="9471" y="12353"/>
                </a:lnTo>
                <a:lnTo>
                  <a:pt x="9470" y="12358"/>
                </a:lnTo>
                <a:lnTo>
                  <a:pt x="9469" y="12361"/>
                </a:lnTo>
                <a:lnTo>
                  <a:pt x="9470" y="12370"/>
                </a:lnTo>
                <a:lnTo>
                  <a:pt x="9469" y="12374"/>
                </a:lnTo>
                <a:lnTo>
                  <a:pt x="9468" y="12377"/>
                </a:lnTo>
                <a:lnTo>
                  <a:pt x="9466" y="12378"/>
                </a:lnTo>
                <a:lnTo>
                  <a:pt x="9464" y="12380"/>
                </a:lnTo>
                <a:lnTo>
                  <a:pt x="9462" y="12384"/>
                </a:lnTo>
                <a:lnTo>
                  <a:pt x="9462" y="12388"/>
                </a:lnTo>
                <a:lnTo>
                  <a:pt x="9461" y="12392"/>
                </a:lnTo>
                <a:lnTo>
                  <a:pt x="9468" y="12396"/>
                </a:lnTo>
                <a:lnTo>
                  <a:pt x="9470" y="12397"/>
                </a:lnTo>
                <a:lnTo>
                  <a:pt x="9473" y="12396"/>
                </a:lnTo>
                <a:lnTo>
                  <a:pt x="9474" y="12394"/>
                </a:lnTo>
                <a:lnTo>
                  <a:pt x="9475" y="12392"/>
                </a:lnTo>
                <a:lnTo>
                  <a:pt x="9478" y="12387"/>
                </a:lnTo>
                <a:lnTo>
                  <a:pt x="9480" y="12380"/>
                </a:lnTo>
                <a:lnTo>
                  <a:pt x="9481" y="12377"/>
                </a:lnTo>
                <a:lnTo>
                  <a:pt x="9494" y="12359"/>
                </a:lnTo>
                <a:lnTo>
                  <a:pt x="9498" y="12356"/>
                </a:lnTo>
                <a:lnTo>
                  <a:pt x="9503" y="12356"/>
                </a:lnTo>
                <a:lnTo>
                  <a:pt x="9507" y="12353"/>
                </a:lnTo>
                <a:lnTo>
                  <a:pt x="9509" y="12346"/>
                </a:lnTo>
                <a:lnTo>
                  <a:pt x="9513" y="12333"/>
                </a:lnTo>
                <a:lnTo>
                  <a:pt x="9514" y="12341"/>
                </a:lnTo>
                <a:lnTo>
                  <a:pt x="9512" y="12349"/>
                </a:lnTo>
                <a:lnTo>
                  <a:pt x="9509" y="12356"/>
                </a:lnTo>
                <a:lnTo>
                  <a:pt x="9504" y="12359"/>
                </a:lnTo>
                <a:lnTo>
                  <a:pt x="9503" y="12359"/>
                </a:lnTo>
                <a:lnTo>
                  <a:pt x="9501" y="12358"/>
                </a:lnTo>
                <a:lnTo>
                  <a:pt x="9499" y="12357"/>
                </a:lnTo>
                <a:lnTo>
                  <a:pt x="9497" y="12358"/>
                </a:lnTo>
                <a:lnTo>
                  <a:pt x="9496" y="12360"/>
                </a:lnTo>
                <a:lnTo>
                  <a:pt x="9495" y="12364"/>
                </a:lnTo>
                <a:lnTo>
                  <a:pt x="9493" y="12366"/>
                </a:lnTo>
                <a:lnTo>
                  <a:pt x="9485" y="12376"/>
                </a:lnTo>
                <a:lnTo>
                  <a:pt x="9483" y="12381"/>
                </a:lnTo>
                <a:lnTo>
                  <a:pt x="9482" y="12384"/>
                </a:lnTo>
                <a:lnTo>
                  <a:pt x="9481" y="12388"/>
                </a:lnTo>
                <a:lnTo>
                  <a:pt x="9480" y="12392"/>
                </a:lnTo>
                <a:lnTo>
                  <a:pt x="9478" y="12396"/>
                </a:lnTo>
                <a:lnTo>
                  <a:pt x="9476" y="12398"/>
                </a:lnTo>
                <a:lnTo>
                  <a:pt x="9474" y="12400"/>
                </a:lnTo>
                <a:lnTo>
                  <a:pt x="9472" y="12403"/>
                </a:lnTo>
                <a:lnTo>
                  <a:pt x="9469" y="12410"/>
                </a:lnTo>
                <a:lnTo>
                  <a:pt x="9469" y="12426"/>
                </a:lnTo>
                <a:lnTo>
                  <a:pt x="9467" y="12434"/>
                </a:lnTo>
                <a:lnTo>
                  <a:pt x="9469" y="12434"/>
                </a:lnTo>
                <a:lnTo>
                  <a:pt x="9472" y="12437"/>
                </a:lnTo>
                <a:lnTo>
                  <a:pt x="9474" y="12438"/>
                </a:lnTo>
                <a:lnTo>
                  <a:pt x="9476" y="12437"/>
                </a:lnTo>
                <a:lnTo>
                  <a:pt x="9479" y="12433"/>
                </a:lnTo>
                <a:lnTo>
                  <a:pt x="9481" y="12432"/>
                </a:lnTo>
                <a:lnTo>
                  <a:pt x="9483" y="12429"/>
                </a:lnTo>
                <a:lnTo>
                  <a:pt x="9487" y="12417"/>
                </a:lnTo>
                <a:lnTo>
                  <a:pt x="9489" y="12413"/>
                </a:lnTo>
                <a:lnTo>
                  <a:pt x="9488" y="12416"/>
                </a:lnTo>
                <a:lnTo>
                  <a:pt x="9488" y="12418"/>
                </a:lnTo>
                <a:lnTo>
                  <a:pt x="9489" y="12420"/>
                </a:lnTo>
                <a:lnTo>
                  <a:pt x="9489" y="12422"/>
                </a:lnTo>
                <a:lnTo>
                  <a:pt x="9488" y="12426"/>
                </a:lnTo>
                <a:lnTo>
                  <a:pt x="9486" y="12429"/>
                </a:lnTo>
                <a:lnTo>
                  <a:pt x="9485" y="12432"/>
                </a:lnTo>
                <a:lnTo>
                  <a:pt x="9486" y="12436"/>
                </a:lnTo>
                <a:lnTo>
                  <a:pt x="9483" y="12435"/>
                </a:lnTo>
                <a:lnTo>
                  <a:pt x="9481" y="12439"/>
                </a:lnTo>
                <a:lnTo>
                  <a:pt x="9482" y="12444"/>
                </a:lnTo>
                <a:lnTo>
                  <a:pt x="9485" y="12446"/>
                </a:lnTo>
                <a:lnTo>
                  <a:pt x="9489" y="12447"/>
                </a:lnTo>
                <a:lnTo>
                  <a:pt x="9497" y="12451"/>
                </a:lnTo>
                <a:lnTo>
                  <a:pt x="9502" y="12452"/>
                </a:lnTo>
                <a:lnTo>
                  <a:pt x="9506" y="12451"/>
                </a:lnTo>
                <a:lnTo>
                  <a:pt x="9509" y="12449"/>
                </a:lnTo>
                <a:lnTo>
                  <a:pt x="9521" y="12436"/>
                </a:lnTo>
                <a:lnTo>
                  <a:pt x="9523" y="12431"/>
                </a:lnTo>
                <a:lnTo>
                  <a:pt x="9525" y="12426"/>
                </a:lnTo>
                <a:lnTo>
                  <a:pt x="9527" y="12414"/>
                </a:lnTo>
                <a:lnTo>
                  <a:pt x="9528" y="12403"/>
                </a:lnTo>
                <a:lnTo>
                  <a:pt x="9529" y="12397"/>
                </a:lnTo>
                <a:lnTo>
                  <a:pt x="9533" y="12386"/>
                </a:lnTo>
                <a:lnTo>
                  <a:pt x="9534" y="12381"/>
                </a:lnTo>
                <a:lnTo>
                  <a:pt x="9534" y="12380"/>
                </a:lnTo>
                <a:lnTo>
                  <a:pt x="9537" y="12376"/>
                </a:lnTo>
                <a:lnTo>
                  <a:pt x="9541" y="12368"/>
                </a:lnTo>
                <a:lnTo>
                  <a:pt x="9542" y="12366"/>
                </a:lnTo>
                <a:lnTo>
                  <a:pt x="9543" y="12362"/>
                </a:lnTo>
                <a:lnTo>
                  <a:pt x="9544" y="12352"/>
                </a:lnTo>
                <a:lnTo>
                  <a:pt x="9544" y="12350"/>
                </a:lnTo>
                <a:lnTo>
                  <a:pt x="9545" y="12349"/>
                </a:lnTo>
                <a:lnTo>
                  <a:pt x="9546" y="12350"/>
                </a:lnTo>
                <a:lnTo>
                  <a:pt x="9547" y="12350"/>
                </a:lnTo>
                <a:lnTo>
                  <a:pt x="9548" y="12345"/>
                </a:lnTo>
                <a:lnTo>
                  <a:pt x="9548" y="12344"/>
                </a:lnTo>
                <a:lnTo>
                  <a:pt x="9549" y="12344"/>
                </a:lnTo>
                <a:lnTo>
                  <a:pt x="9549" y="12343"/>
                </a:lnTo>
                <a:lnTo>
                  <a:pt x="9550" y="12341"/>
                </a:lnTo>
                <a:lnTo>
                  <a:pt x="9552" y="12339"/>
                </a:lnTo>
                <a:lnTo>
                  <a:pt x="9552" y="12337"/>
                </a:lnTo>
                <a:lnTo>
                  <a:pt x="9551" y="12333"/>
                </a:lnTo>
                <a:lnTo>
                  <a:pt x="9550" y="12332"/>
                </a:lnTo>
                <a:lnTo>
                  <a:pt x="9549" y="12332"/>
                </a:lnTo>
                <a:lnTo>
                  <a:pt x="9547" y="12330"/>
                </a:lnTo>
                <a:lnTo>
                  <a:pt x="9546" y="12325"/>
                </a:lnTo>
                <a:lnTo>
                  <a:pt x="9548" y="12312"/>
                </a:lnTo>
                <a:lnTo>
                  <a:pt x="9547" y="12306"/>
                </a:lnTo>
                <a:lnTo>
                  <a:pt x="9551" y="12307"/>
                </a:lnTo>
                <a:lnTo>
                  <a:pt x="9552" y="12311"/>
                </a:lnTo>
                <a:lnTo>
                  <a:pt x="9550" y="12320"/>
                </a:lnTo>
                <a:lnTo>
                  <a:pt x="9551" y="12324"/>
                </a:lnTo>
                <a:lnTo>
                  <a:pt x="9553" y="12333"/>
                </a:lnTo>
                <a:lnTo>
                  <a:pt x="9552" y="12340"/>
                </a:lnTo>
                <a:lnTo>
                  <a:pt x="9547" y="12354"/>
                </a:lnTo>
                <a:lnTo>
                  <a:pt x="9546" y="12362"/>
                </a:lnTo>
                <a:lnTo>
                  <a:pt x="9547" y="12364"/>
                </a:lnTo>
                <a:lnTo>
                  <a:pt x="9550" y="12367"/>
                </a:lnTo>
                <a:lnTo>
                  <a:pt x="9554" y="12369"/>
                </a:lnTo>
                <a:lnTo>
                  <a:pt x="9557" y="12370"/>
                </a:lnTo>
                <a:lnTo>
                  <a:pt x="9560" y="12368"/>
                </a:lnTo>
                <a:lnTo>
                  <a:pt x="9562" y="12365"/>
                </a:lnTo>
                <a:lnTo>
                  <a:pt x="9568" y="12351"/>
                </a:lnTo>
                <a:lnTo>
                  <a:pt x="9569" y="12346"/>
                </a:lnTo>
                <a:lnTo>
                  <a:pt x="9570" y="12342"/>
                </a:lnTo>
                <a:lnTo>
                  <a:pt x="9571" y="12339"/>
                </a:lnTo>
                <a:lnTo>
                  <a:pt x="9573" y="12337"/>
                </a:lnTo>
                <a:lnTo>
                  <a:pt x="9579" y="12333"/>
                </a:lnTo>
                <a:lnTo>
                  <a:pt x="9583" y="12331"/>
                </a:lnTo>
                <a:lnTo>
                  <a:pt x="9588" y="12321"/>
                </a:lnTo>
                <a:lnTo>
                  <a:pt x="9595" y="12298"/>
                </a:lnTo>
                <a:lnTo>
                  <a:pt x="9596" y="12285"/>
                </a:lnTo>
                <a:lnTo>
                  <a:pt x="9596" y="12279"/>
                </a:lnTo>
                <a:lnTo>
                  <a:pt x="9595" y="12273"/>
                </a:lnTo>
                <a:lnTo>
                  <a:pt x="9591" y="12262"/>
                </a:lnTo>
                <a:lnTo>
                  <a:pt x="9589" y="12257"/>
                </a:lnTo>
                <a:lnTo>
                  <a:pt x="9589" y="12250"/>
                </a:lnTo>
                <a:lnTo>
                  <a:pt x="9590" y="12251"/>
                </a:lnTo>
                <a:lnTo>
                  <a:pt x="9594" y="12252"/>
                </a:lnTo>
                <a:lnTo>
                  <a:pt x="9590" y="12242"/>
                </a:lnTo>
                <a:lnTo>
                  <a:pt x="9587" y="12232"/>
                </a:lnTo>
                <a:lnTo>
                  <a:pt x="9583" y="12223"/>
                </a:lnTo>
                <a:lnTo>
                  <a:pt x="9576" y="12217"/>
                </a:lnTo>
                <a:lnTo>
                  <a:pt x="9571" y="12216"/>
                </a:lnTo>
                <a:lnTo>
                  <a:pt x="9568" y="12216"/>
                </a:lnTo>
                <a:lnTo>
                  <a:pt x="9565" y="12219"/>
                </a:lnTo>
                <a:lnTo>
                  <a:pt x="9562" y="12223"/>
                </a:lnTo>
                <a:lnTo>
                  <a:pt x="9562" y="12226"/>
                </a:lnTo>
                <a:lnTo>
                  <a:pt x="9563" y="12232"/>
                </a:lnTo>
                <a:lnTo>
                  <a:pt x="9562" y="12236"/>
                </a:lnTo>
                <a:lnTo>
                  <a:pt x="9561" y="12237"/>
                </a:lnTo>
                <a:lnTo>
                  <a:pt x="9560" y="12239"/>
                </a:lnTo>
                <a:lnTo>
                  <a:pt x="9558" y="12241"/>
                </a:lnTo>
                <a:lnTo>
                  <a:pt x="9558" y="12244"/>
                </a:lnTo>
                <a:lnTo>
                  <a:pt x="9558" y="12239"/>
                </a:lnTo>
                <a:lnTo>
                  <a:pt x="9560" y="12223"/>
                </a:lnTo>
                <a:lnTo>
                  <a:pt x="9562" y="12218"/>
                </a:lnTo>
                <a:lnTo>
                  <a:pt x="9564" y="12216"/>
                </a:lnTo>
                <a:lnTo>
                  <a:pt x="9568" y="12215"/>
                </a:lnTo>
                <a:lnTo>
                  <a:pt x="9571" y="12214"/>
                </a:lnTo>
                <a:lnTo>
                  <a:pt x="9573" y="12210"/>
                </a:lnTo>
                <a:lnTo>
                  <a:pt x="9573" y="12208"/>
                </a:lnTo>
                <a:lnTo>
                  <a:pt x="9572" y="12198"/>
                </a:lnTo>
                <a:lnTo>
                  <a:pt x="9570" y="12188"/>
                </a:lnTo>
                <a:lnTo>
                  <a:pt x="9569" y="12179"/>
                </a:lnTo>
                <a:lnTo>
                  <a:pt x="9568" y="12175"/>
                </a:lnTo>
                <a:lnTo>
                  <a:pt x="9566" y="12171"/>
                </a:lnTo>
                <a:lnTo>
                  <a:pt x="9562" y="12167"/>
                </a:lnTo>
                <a:lnTo>
                  <a:pt x="9558" y="12166"/>
                </a:lnTo>
                <a:lnTo>
                  <a:pt x="9556" y="12171"/>
                </a:lnTo>
                <a:lnTo>
                  <a:pt x="9552" y="12169"/>
                </a:lnTo>
                <a:lnTo>
                  <a:pt x="9546" y="12166"/>
                </a:lnTo>
                <a:lnTo>
                  <a:pt x="9543" y="12163"/>
                </a:lnTo>
                <a:lnTo>
                  <a:pt x="9547" y="12159"/>
                </a:lnTo>
                <a:lnTo>
                  <a:pt x="9550" y="12162"/>
                </a:lnTo>
                <a:lnTo>
                  <a:pt x="9553" y="12161"/>
                </a:lnTo>
                <a:lnTo>
                  <a:pt x="9554" y="12157"/>
                </a:lnTo>
                <a:lnTo>
                  <a:pt x="9550" y="12153"/>
                </a:lnTo>
                <a:lnTo>
                  <a:pt x="9557" y="12151"/>
                </a:lnTo>
                <a:lnTo>
                  <a:pt x="9559" y="12143"/>
                </a:lnTo>
                <a:lnTo>
                  <a:pt x="9561" y="12132"/>
                </a:lnTo>
                <a:lnTo>
                  <a:pt x="9565" y="12126"/>
                </a:lnTo>
                <a:lnTo>
                  <a:pt x="9568" y="12125"/>
                </a:lnTo>
                <a:lnTo>
                  <a:pt x="9571" y="12127"/>
                </a:lnTo>
                <a:lnTo>
                  <a:pt x="9575" y="12127"/>
                </a:lnTo>
                <a:lnTo>
                  <a:pt x="9578" y="12125"/>
                </a:lnTo>
                <a:lnTo>
                  <a:pt x="9579" y="12122"/>
                </a:lnTo>
                <a:lnTo>
                  <a:pt x="9578" y="12120"/>
                </a:lnTo>
                <a:lnTo>
                  <a:pt x="9576" y="12117"/>
                </a:lnTo>
                <a:lnTo>
                  <a:pt x="9575" y="12116"/>
                </a:lnTo>
                <a:lnTo>
                  <a:pt x="9574" y="12116"/>
                </a:lnTo>
                <a:lnTo>
                  <a:pt x="9573" y="12116"/>
                </a:lnTo>
                <a:lnTo>
                  <a:pt x="9573" y="12115"/>
                </a:lnTo>
                <a:lnTo>
                  <a:pt x="9572" y="12113"/>
                </a:lnTo>
                <a:lnTo>
                  <a:pt x="9572" y="12110"/>
                </a:lnTo>
                <a:lnTo>
                  <a:pt x="9572" y="12108"/>
                </a:lnTo>
                <a:lnTo>
                  <a:pt x="9568" y="12101"/>
                </a:lnTo>
                <a:lnTo>
                  <a:pt x="9563" y="12092"/>
                </a:lnTo>
                <a:lnTo>
                  <a:pt x="9560" y="12082"/>
                </a:lnTo>
                <a:lnTo>
                  <a:pt x="9560" y="12076"/>
                </a:lnTo>
                <a:lnTo>
                  <a:pt x="9559" y="12074"/>
                </a:lnTo>
                <a:lnTo>
                  <a:pt x="9560" y="12069"/>
                </a:lnTo>
                <a:lnTo>
                  <a:pt x="9563" y="12067"/>
                </a:lnTo>
                <a:lnTo>
                  <a:pt x="9571" y="12068"/>
                </a:lnTo>
                <a:lnTo>
                  <a:pt x="9575" y="12066"/>
                </a:lnTo>
                <a:lnTo>
                  <a:pt x="9579" y="12064"/>
                </a:lnTo>
                <a:lnTo>
                  <a:pt x="9581" y="12061"/>
                </a:lnTo>
                <a:lnTo>
                  <a:pt x="9583" y="12057"/>
                </a:lnTo>
                <a:lnTo>
                  <a:pt x="9585" y="12057"/>
                </a:lnTo>
                <a:lnTo>
                  <a:pt x="9585" y="12059"/>
                </a:lnTo>
                <a:lnTo>
                  <a:pt x="9583" y="12061"/>
                </a:lnTo>
                <a:lnTo>
                  <a:pt x="9581" y="12064"/>
                </a:lnTo>
                <a:lnTo>
                  <a:pt x="9582" y="12067"/>
                </a:lnTo>
                <a:lnTo>
                  <a:pt x="9585" y="12068"/>
                </a:lnTo>
                <a:lnTo>
                  <a:pt x="9586" y="12066"/>
                </a:lnTo>
                <a:lnTo>
                  <a:pt x="9592" y="12055"/>
                </a:lnTo>
                <a:lnTo>
                  <a:pt x="9593" y="12048"/>
                </a:lnTo>
                <a:lnTo>
                  <a:pt x="9592" y="12030"/>
                </a:lnTo>
                <a:lnTo>
                  <a:pt x="9591" y="12024"/>
                </a:lnTo>
                <a:lnTo>
                  <a:pt x="9593" y="12027"/>
                </a:lnTo>
                <a:lnTo>
                  <a:pt x="9595" y="12029"/>
                </a:lnTo>
                <a:lnTo>
                  <a:pt x="9595" y="12031"/>
                </a:lnTo>
                <a:lnTo>
                  <a:pt x="9595" y="12021"/>
                </a:lnTo>
                <a:lnTo>
                  <a:pt x="9594" y="12016"/>
                </a:lnTo>
                <a:lnTo>
                  <a:pt x="9587" y="12003"/>
                </a:lnTo>
                <a:lnTo>
                  <a:pt x="9585" y="12001"/>
                </a:lnTo>
                <a:lnTo>
                  <a:pt x="9571" y="11999"/>
                </a:lnTo>
                <a:lnTo>
                  <a:pt x="9568" y="11997"/>
                </a:lnTo>
                <a:lnTo>
                  <a:pt x="9562" y="11993"/>
                </a:lnTo>
                <a:lnTo>
                  <a:pt x="9555" y="11991"/>
                </a:lnTo>
                <a:lnTo>
                  <a:pt x="9553" y="11989"/>
                </a:lnTo>
                <a:lnTo>
                  <a:pt x="9552" y="11985"/>
                </a:lnTo>
                <a:lnTo>
                  <a:pt x="9549" y="11981"/>
                </a:lnTo>
                <a:lnTo>
                  <a:pt x="9546" y="11977"/>
                </a:lnTo>
                <a:lnTo>
                  <a:pt x="9518" y="11956"/>
                </a:lnTo>
                <a:lnTo>
                  <a:pt x="9516" y="11952"/>
                </a:lnTo>
                <a:lnTo>
                  <a:pt x="9516" y="11949"/>
                </a:lnTo>
                <a:lnTo>
                  <a:pt x="9523" y="11955"/>
                </a:lnTo>
                <a:lnTo>
                  <a:pt x="9532" y="11959"/>
                </a:lnTo>
                <a:lnTo>
                  <a:pt x="9574" y="11970"/>
                </a:lnTo>
                <a:lnTo>
                  <a:pt x="9582" y="11974"/>
                </a:lnTo>
                <a:lnTo>
                  <a:pt x="9582" y="11969"/>
                </a:lnTo>
                <a:lnTo>
                  <a:pt x="9584" y="11964"/>
                </a:lnTo>
                <a:lnTo>
                  <a:pt x="9585" y="11959"/>
                </a:lnTo>
                <a:lnTo>
                  <a:pt x="9587" y="11957"/>
                </a:lnTo>
                <a:lnTo>
                  <a:pt x="9588" y="11954"/>
                </a:lnTo>
                <a:lnTo>
                  <a:pt x="9587" y="11926"/>
                </a:lnTo>
                <a:lnTo>
                  <a:pt x="9585" y="11924"/>
                </a:lnTo>
                <a:lnTo>
                  <a:pt x="9577" y="11924"/>
                </a:lnTo>
                <a:lnTo>
                  <a:pt x="9574" y="11923"/>
                </a:lnTo>
                <a:lnTo>
                  <a:pt x="9570" y="11921"/>
                </a:lnTo>
                <a:lnTo>
                  <a:pt x="9567" y="11918"/>
                </a:lnTo>
                <a:lnTo>
                  <a:pt x="9565" y="11913"/>
                </a:lnTo>
                <a:lnTo>
                  <a:pt x="9571" y="11918"/>
                </a:lnTo>
                <a:lnTo>
                  <a:pt x="9573" y="11919"/>
                </a:lnTo>
                <a:lnTo>
                  <a:pt x="9577" y="11920"/>
                </a:lnTo>
                <a:lnTo>
                  <a:pt x="9581" y="11919"/>
                </a:lnTo>
                <a:lnTo>
                  <a:pt x="9583" y="11918"/>
                </a:lnTo>
                <a:lnTo>
                  <a:pt x="9584" y="11915"/>
                </a:lnTo>
                <a:lnTo>
                  <a:pt x="9583" y="11911"/>
                </a:lnTo>
                <a:lnTo>
                  <a:pt x="9591" y="11907"/>
                </a:lnTo>
                <a:lnTo>
                  <a:pt x="9595" y="11907"/>
                </a:lnTo>
                <a:lnTo>
                  <a:pt x="9596" y="11909"/>
                </a:lnTo>
                <a:lnTo>
                  <a:pt x="9597" y="11909"/>
                </a:lnTo>
                <a:lnTo>
                  <a:pt x="9598" y="11909"/>
                </a:lnTo>
                <a:lnTo>
                  <a:pt x="9598" y="11908"/>
                </a:lnTo>
                <a:lnTo>
                  <a:pt x="9598" y="11907"/>
                </a:lnTo>
                <a:lnTo>
                  <a:pt x="9599" y="11909"/>
                </a:lnTo>
                <a:lnTo>
                  <a:pt x="9594" y="11913"/>
                </a:lnTo>
                <a:lnTo>
                  <a:pt x="9590" y="11920"/>
                </a:lnTo>
                <a:lnTo>
                  <a:pt x="9589" y="11928"/>
                </a:lnTo>
                <a:lnTo>
                  <a:pt x="9593" y="11940"/>
                </a:lnTo>
                <a:lnTo>
                  <a:pt x="9594" y="11941"/>
                </a:lnTo>
                <a:lnTo>
                  <a:pt x="9597" y="11939"/>
                </a:lnTo>
                <a:lnTo>
                  <a:pt x="9603" y="11936"/>
                </a:lnTo>
                <a:lnTo>
                  <a:pt x="9607" y="11933"/>
                </a:lnTo>
                <a:lnTo>
                  <a:pt x="9609" y="11933"/>
                </a:lnTo>
                <a:lnTo>
                  <a:pt x="9613" y="11936"/>
                </a:lnTo>
                <a:lnTo>
                  <a:pt x="9614" y="11930"/>
                </a:lnTo>
                <a:lnTo>
                  <a:pt x="9611" y="11926"/>
                </a:lnTo>
                <a:lnTo>
                  <a:pt x="9608" y="11923"/>
                </a:lnTo>
                <a:lnTo>
                  <a:pt x="9609" y="11922"/>
                </a:lnTo>
                <a:lnTo>
                  <a:pt x="9613" y="11922"/>
                </a:lnTo>
                <a:lnTo>
                  <a:pt x="9615" y="11922"/>
                </a:lnTo>
                <a:lnTo>
                  <a:pt x="9616" y="11924"/>
                </a:lnTo>
                <a:lnTo>
                  <a:pt x="9617" y="11928"/>
                </a:lnTo>
                <a:lnTo>
                  <a:pt x="9617" y="11939"/>
                </a:lnTo>
                <a:lnTo>
                  <a:pt x="9612" y="11943"/>
                </a:lnTo>
                <a:lnTo>
                  <a:pt x="9599" y="11943"/>
                </a:lnTo>
                <a:lnTo>
                  <a:pt x="9594" y="11947"/>
                </a:lnTo>
                <a:lnTo>
                  <a:pt x="9592" y="11954"/>
                </a:lnTo>
                <a:lnTo>
                  <a:pt x="9592" y="11972"/>
                </a:lnTo>
                <a:lnTo>
                  <a:pt x="9592" y="11977"/>
                </a:lnTo>
                <a:lnTo>
                  <a:pt x="9595" y="11987"/>
                </a:lnTo>
                <a:lnTo>
                  <a:pt x="9598" y="11993"/>
                </a:lnTo>
                <a:lnTo>
                  <a:pt x="9604" y="11990"/>
                </a:lnTo>
                <a:lnTo>
                  <a:pt x="9604" y="11992"/>
                </a:lnTo>
                <a:lnTo>
                  <a:pt x="9604" y="11992"/>
                </a:lnTo>
                <a:lnTo>
                  <a:pt x="9605" y="11993"/>
                </a:lnTo>
                <a:lnTo>
                  <a:pt x="9605" y="11993"/>
                </a:lnTo>
                <a:lnTo>
                  <a:pt x="9603" y="11995"/>
                </a:lnTo>
                <a:lnTo>
                  <a:pt x="9603" y="12000"/>
                </a:lnTo>
                <a:lnTo>
                  <a:pt x="9607" y="12009"/>
                </a:lnTo>
                <a:lnTo>
                  <a:pt x="9605" y="12009"/>
                </a:lnTo>
                <a:lnTo>
                  <a:pt x="9606" y="12015"/>
                </a:lnTo>
                <a:lnTo>
                  <a:pt x="9605" y="12021"/>
                </a:lnTo>
                <a:lnTo>
                  <a:pt x="9602" y="12027"/>
                </a:lnTo>
                <a:lnTo>
                  <a:pt x="9601" y="12033"/>
                </a:lnTo>
                <a:lnTo>
                  <a:pt x="9600" y="12046"/>
                </a:lnTo>
                <a:lnTo>
                  <a:pt x="9598" y="12064"/>
                </a:lnTo>
                <a:lnTo>
                  <a:pt x="9598" y="12068"/>
                </a:lnTo>
                <a:lnTo>
                  <a:pt x="9599" y="12071"/>
                </a:lnTo>
                <a:lnTo>
                  <a:pt x="9601" y="12079"/>
                </a:lnTo>
                <a:lnTo>
                  <a:pt x="9618" y="12109"/>
                </a:lnTo>
                <a:lnTo>
                  <a:pt x="9619" y="12112"/>
                </a:lnTo>
                <a:lnTo>
                  <a:pt x="9619" y="12119"/>
                </a:lnTo>
                <a:lnTo>
                  <a:pt x="9621" y="12124"/>
                </a:lnTo>
                <a:lnTo>
                  <a:pt x="9623" y="12129"/>
                </a:lnTo>
                <a:lnTo>
                  <a:pt x="9625" y="12134"/>
                </a:lnTo>
                <a:lnTo>
                  <a:pt x="9626" y="12144"/>
                </a:lnTo>
                <a:lnTo>
                  <a:pt x="9629" y="12153"/>
                </a:lnTo>
                <a:lnTo>
                  <a:pt x="9629" y="12156"/>
                </a:lnTo>
                <a:lnTo>
                  <a:pt x="9630" y="12158"/>
                </a:lnTo>
                <a:lnTo>
                  <a:pt x="9633" y="12164"/>
                </a:lnTo>
                <a:lnTo>
                  <a:pt x="9635" y="12169"/>
                </a:lnTo>
                <a:lnTo>
                  <a:pt x="9636" y="12171"/>
                </a:lnTo>
                <a:lnTo>
                  <a:pt x="9638" y="12172"/>
                </a:lnTo>
                <a:lnTo>
                  <a:pt x="9640" y="12173"/>
                </a:lnTo>
                <a:lnTo>
                  <a:pt x="9643" y="12184"/>
                </a:lnTo>
                <a:lnTo>
                  <a:pt x="9643" y="12186"/>
                </a:lnTo>
                <a:lnTo>
                  <a:pt x="9650" y="12185"/>
                </a:lnTo>
                <a:lnTo>
                  <a:pt x="9652" y="12187"/>
                </a:lnTo>
                <a:lnTo>
                  <a:pt x="9654" y="12195"/>
                </a:lnTo>
                <a:lnTo>
                  <a:pt x="9657" y="12201"/>
                </a:lnTo>
                <a:lnTo>
                  <a:pt x="9658" y="12203"/>
                </a:lnTo>
                <a:lnTo>
                  <a:pt x="9659" y="12206"/>
                </a:lnTo>
                <a:lnTo>
                  <a:pt x="9665" y="12212"/>
                </a:lnTo>
                <a:lnTo>
                  <a:pt x="9667" y="12216"/>
                </a:lnTo>
                <a:lnTo>
                  <a:pt x="9669" y="12219"/>
                </a:lnTo>
                <a:lnTo>
                  <a:pt x="9676" y="12219"/>
                </a:lnTo>
                <a:lnTo>
                  <a:pt x="9683" y="12218"/>
                </a:lnTo>
                <a:lnTo>
                  <a:pt x="9687" y="12215"/>
                </a:lnTo>
                <a:lnTo>
                  <a:pt x="9688" y="12209"/>
                </a:lnTo>
                <a:lnTo>
                  <a:pt x="9686" y="12200"/>
                </a:lnTo>
                <a:lnTo>
                  <a:pt x="9683" y="12192"/>
                </a:lnTo>
                <a:lnTo>
                  <a:pt x="9680" y="12188"/>
                </a:lnTo>
                <a:lnTo>
                  <a:pt x="9683" y="12187"/>
                </a:lnTo>
                <a:lnTo>
                  <a:pt x="9685" y="12189"/>
                </a:lnTo>
                <a:lnTo>
                  <a:pt x="9687" y="12198"/>
                </a:lnTo>
                <a:lnTo>
                  <a:pt x="9690" y="12204"/>
                </a:lnTo>
                <a:lnTo>
                  <a:pt x="9692" y="12207"/>
                </a:lnTo>
                <a:lnTo>
                  <a:pt x="9694" y="12220"/>
                </a:lnTo>
                <a:lnTo>
                  <a:pt x="9699" y="12228"/>
                </a:lnTo>
                <a:lnTo>
                  <a:pt x="9707" y="12234"/>
                </a:lnTo>
                <a:lnTo>
                  <a:pt x="9718" y="12231"/>
                </a:lnTo>
                <a:lnTo>
                  <a:pt x="9723" y="12229"/>
                </a:lnTo>
                <a:lnTo>
                  <a:pt x="9727" y="12224"/>
                </a:lnTo>
                <a:lnTo>
                  <a:pt x="9732" y="12219"/>
                </a:lnTo>
                <a:lnTo>
                  <a:pt x="9734" y="12208"/>
                </a:lnTo>
                <a:lnTo>
                  <a:pt x="9736" y="12203"/>
                </a:lnTo>
                <a:lnTo>
                  <a:pt x="9737" y="12199"/>
                </a:lnTo>
                <a:lnTo>
                  <a:pt x="9734" y="12193"/>
                </a:lnTo>
                <a:lnTo>
                  <a:pt x="9728" y="12190"/>
                </a:lnTo>
                <a:lnTo>
                  <a:pt x="9716" y="12186"/>
                </a:lnTo>
                <a:lnTo>
                  <a:pt x="9716" y="12184"/>
                </a:lnTo>
                <a:lnTo>
                  <a:pt x="9721" y="12184"/>
                </a:lnTo>
                <a:lnTo>
                  <a:pt x="9723" y="12182"/>
                </a:lnTo>
                <a:lnTo>
                  <a:pt x="9721" y="12179"/>
                </a:lnTo>
                <a:lnTo>
                  <a:pt x="9719" y="12175"/>
                </a:lnTo>
                <a:lnTo>
                  <a:pt x="9719" y="12173"/>
                </a:lnTo>
                <a:lnTo>
                  <a:pt x="9726" y="12174"/>
                </a:lnTo>
                <a:lnTo>
                  <a:pt x="9729" y="12174"/>
                </a:lnTo>
                <a:lnTo>
                  <a:pt x="9732" y="12175"/>
                </a:lnTo>
                <a:lnTo>
                  <a:pt x="9732" y="12176"/>
                </a:lnTo>
                <a:lnTo>
                  <a:pt x="9732" y="12181"/>
                </a:lnTo>
                <a:lnTo>
                  <a:pt x="9732" y="12182"/>
                </a:lnTo>
                <a:lnTo>
                  <a:pt x="9733" y="12182"/>
                </a:lnTo>
                <a:lnTo>
                  <a:pt x="9734" y="12182"/>
                </a:lnTo>
                <a:lnTo>
                  <a:pt x="9741" y="12184"/>
                </a:lnTo>
                <a:lnTo>
                  <a:pt x="9741" y="12184"/>
                </a:lnTo>
                <a:lnTo>
                  <a:pt x="9744" y="12184"/>
                </a:lnTo>
                <a:lnTo>
                  <a:pt x="9748" y="12182"/>
                </a:lnTo>
                <a:lnTo>
                  <a:pt x="9751" y="12180"/>
                </a:lnTo>
                <a:lnTo>
                  <a:pt x="9752" y="12175"/>
                </a:lnTo>
                <a:lnTo>
                  <a:pt x="9750" y="12174"/>
                </a:lnTo>
                <a:lnTo>
                  <a:pt x="9746" y="12171"/>
                </a:lnTo>
                <a:lnTo>
                  <a:pt x="9742" y="12170"/>
                </a:lnTo>
                <a:lnTo>
                  <a:pt x="9754" y="12169"/>
                </a:lnTo>
                <a:lnTo>
                  <a:pt x="9758" y="12168"/>
                </a:lnTo>
                <a:lnTo>
                  <a:pt x="9760" y="12166"/>
                </a:lnTo>
                <a:lnTo>
                  <a:pt x="9759" y="12163"/>
                </a:lnTo>
                <a:lnTo>
                  <a:pt x="9755" y="12161"/>
                </a:lnTo>
                <a:lnTo>
                  <a:pt x="9755" y="12159"/>
                </a:lnTo>
                <a:lnTo>
                  <a:pt x="9759" y="12159"/>
                </a:lnTo>
                <a:lnTo>
                  <a:pt x="9763" y="12160"/>
                </a:lnTo>
                <a:lnTo>
                  <a:pt x="9766" y="12162"/>
                </a:lnTo>
                <a:lnTo>
                  <a:pt x="9769" y="12165"/>
                </a:lnTo>
                <a:lnTo>
                  <a:pt x="9768" y="12158"/>
                </a:lnTo>
                <a:lnTo>
                  <a:pt x="9770" y="12151"/>
                </a:lnTo>
                <a:lnTo>
                  <a:pt x="9773" y="12146"/>
                </a:lnTo>
                <a:lnTo>
                  <a:pt x="9777" y="12144"/>
                </a:lnTo>
                <a:lnTo>
                  <a:pt x="9780" y="12141"/>
                </a:lnTo>
                <a:lnTo>
                  <a:pt x="9783" y="12125"/>
                </a:lnTo>
                <a:lnTo>
                  <a:pt x="9784" y="12120"/>
                </a:lnTo>
                <a:lnTo>
                  <a:pt x="9786" y="12120"/>
                </a:lnTo>
                <a:lnTo>
                  <a:pt x="9786" y="12127"/>
                </a:lnTo>
                <a:lnTo>
                  <a:pt x="9782" y="12140"/>
                </a:lnTo>
                <a:lnTo>
                  <a:pt x="9781" y="12148"/>
                </a:lnTo>
                <a:lnTo>
                  <a:pt x="9779" y="12152"/>
                </a:lnTo>
                <a:lnTo>
                  <a:pt x="9778" y="12156"/>
                </a:lnTo>
                <a:lnTo>
                  <a:pt x="9779" y="12159"/>
                </a:lnTo>
                <a:lnTo>
                  <a:pt x="9780" y="12162"/>
                </a:lnTo>
                <a:lnTo>
                  <a:pt x="9781" y="12164"/>
                </a:lnTo>
                <a:lnTo>
                  <a:pt x="9783" y="12163"/>
                </a:lnTo>
                <a:lnTo>
                  <a:pt x="9784" y="12167"/>
                </a:lnTo>
                <a:lnTo>
                  <a:pt x="9787" y="12173"/>
                </a:lnTo>
                <a:lnTo>
                  <a:pt x="9791" y="12178"/>
                </a:lnTo>
                <a:lnTo>
                  <a:pt x="9798" y="12181"/>
                </a:lnTo>
                <a:lnTo>
                  <a:pt x="9826" y="12231"/>
                </a:lnTo>
                <a:lnTo>
                  <a:pt x="9841" y="12269"/>
                </a:lnTo>
                <a:lnTo>
                  <a:pt x="9843" y="12280"/>
                </a:lnTo>
                <a:lnTo>
                  <a:pt x="9847" y="12314"/>
                </a:lnTo>
                <a:lnTo>
                  <a:pt x="9850" y="12321"/>
                </a:lnTo>
                <a:lnTo>
                  <a:pt x="9855" y="12321"/>
                </a:lnTo>
                <a:lnTo>
                  <a:pt x="9859" y="12318"/>
                </a:lnTo>
                <a:lnTo>
                  <a:pt x="9859" y="12312"/>
                </a:lnTo>
                <a:lnTo>
                  <a:pt x="9857" y="12310"/>
                </a:lnTo>
                <a:lnTo>
                  <a:pt x="9854" y="12309"/>
                </a:lnTo>
                <a:lnTo>
                  <a:pt x="9852" y="12306"/>
                </a:lnTo>
                <a:lnTo>
                  <a:pt x="9851" y="12302"/>
                </a:lnTo>
                <a:lnTo>
                  <a:pt x="9853" y="12299"/>
                </a:lnTo>
                <a:lnTo>
                  <a:pt x="9858" y="12295"/>
                </a:lnTo>
                <a:lnTo>
                  <a:pt x="9859" y="12293"/>
                </a:lnTo>
                <a:lnTo>
                  <a:pt x="9863" y="12292"/>
                </a:lnTo>
                <a:lnTo>
                  <a:pt x="9866" y="12288"/>
                </a:lnTo>
                <a:lnTo>
                  <a:pt x="9868" y="12284"/>
                </a:lnTo>
                <a:lnTo>
                  <a:pt x="9870" y="12283"/>
                </a:lnTo>
                <a:lnTo>
                  <a:pt x="9870" y="12281"/>
                </a:lnTo>
                <a:lnTo>
                  <a:pt x="9872" y="12269"/>
                </a:lnTo>
                <a:lnTo>
                  <a:pt x="9872" y="12265"/>
                </a:lnTo>
                <a:lnTo>
                  <a:pt x="9875" y="12265"/>
                </a:lnTo>
                <a:lnTo>
                  <a:pt x="9877" y="12265"/>
                </a:lnTo>
                <a:lnTo>
                  <a:pt x="9872" y="12286"/>
                </a:lnTo>
                <a:lnTo>
                  <a:pt x="9869" y="12291"/>
                </a:lnTo>
                <a:lnTo>
                  <a:pt x="9864" y="12294"/>
                </a:lnTo>
                <a:lnTo>
                  <a:pt x="9859" y="12297"/>
                </a:lnTo>
                <a:lnTo>
                  <a:pt x="9855" y="12300"/>
                </a:lnTo>
                <a:lnTo>
                  <a:pt x="9856" y="12308"/>
                </a:lnTo>
                <a:lnTo>
                  <a:pt x="9857" y="12309"/>
                </a:lnTo>
                <a:lnTo>
                  <a:pt x="9859" y="12311"/>
                </a:lnTo>
                <a:lnTo>
                  <a:pt x="9862" y="12313"/>
                </a:lnTo>
                <a:lnTo>
                  <a:pt x="9862" y="12318"/>
                </a:lnTo>
                <a:lnTo>
                  <a:pt x="9861" y="12321"/>
                </a:lnTo>
                <a:lnTo>
                  <a:pt x="9859" y="12323"/>
                </a:lnTo>
                <a:lnTo>
                  <a:pt x="9857" y="12326"/>
                </a:lnTo>
                <a:lnTo>
                  <a:pt x="9856" y="12331"/>
                </a:lnTo>
                <a:lnTo>
                  <a:pt x="9856" y="12338"/>
                </a:lnTo>
                <a:lnTo>
                  <a:pt x="9857" y="12346"/>
                </a:lnTo>
                <a:lnTo>
                  <a:pt x="9859" y="12352"/>
                </a:lnTo>
                <a:lnTo>
                  <a:pt x="9862" y="12357"/>
                </a:lnTo>
                <a:lnTo>
                  <a:pt x="9863" y="12357"/>
                </a:lnTo>
                <a:lnTo>
                  <a:pt x="9863" y="12351"/>
                </a:lnTo>
                <a:lnTo>
                  <a:pt x="9864" y="12348"/>
                </a:lnTo>
                <a:lnTo>
                  <a:pt x="9867" y="12347"/>
                </a:lnTo>
                <a:lnTo>
                  <a:pt x="9868" y="12351"/>
                </a:lnTo>
                <a:lnTo>
                  <a:pt x="9867" y="12351"/>
                </a:lnTo>
                <a:lnTo>
                  <a:pt x="9865" y="12350"/>
                </a:lnTo>
                <a:lnTo>
                  <a:pt x="9865" y="12360"/>
                </a:lnTo>
                <a:lnTo>
                  <a:pt x="9871" y="12390"/>
                </a:lnTo>
                <a:lnTo>
                  <a:pt x="9871" y="12402"/>
                </a:lnTo>
                <a:lnTo>
                  <a:pt x="9871" y="12405"/>
                </a:lnTo>
                <a:lnTo>
                  <a:pt x="9874" y="12409"/>
                </a:lnTo>
                <a:lnTo>
                  <a:pt x="9875" y="12412"/>
                </a:lnTo>
                <a:lnTo>
                  <a:pt x="9876" y="12424"/>
                </a:lnTo>
                <a:lnTo>
                  <a:pt x="9877" y="12430"/>
                </a:lnTo>
                <a:lnTo>
                  <a:pt x="9878" y="12434"/>
                </a:lnTo>
                <a:lnTo>
                  <a:pt x="9880" y="12431"/>
                </a:lnTo>
                <a:lnTo>
                  <a:pt x="9881" y="12429"/>
                </a:lnTo>
                <a:lnTo>
                  <a:pt x="9883" y="12428"/>
                </a:lnTo>
                <a:lnTo>
                  <a:pt x="9886" y="12428"/>
                </a:lnTo>
                <a:lnTo>
                  <a:pt x="9886" y="12429"/>
                </a:lnTo>
                <a:lnTo>
                  <a:pt x="9883" y="12431"/>
                </a:lnTo>
                <a:lnTo>
                  <a:pt x="9880" y="12434"/>
                </a:lnTo>
                <a:lnTo>
                  <a:pt x="9880" y="12437"/>
                </a:lnTo>
                <a:lnTo>
                  <a:pt x="9881" y="12440"/>
                </a:lnTo>
                <a:lnTo>
                  <a:pt x="9877" y="12442"/>
                </a:lnTo>
                <a:lnTo>
                  <a:pt x="9875" y="12449"/>
                </a:lnTo>
                <a:lnTo>
                  <a:pt x="9875" y="12456"/>
                </a:lnTo>
                <a:lnTo>
                  <a:pt x="9877" y="12458"/>
                </a:lnTo>
                <a:lnTo>
                  <a:pt x="9880" y="12457"/>
                </a:lnTo>
                <a:lnTo>
                  <a:pt x="9884" y="12455"/>
                </a:lnTo>
                <a:lnTo>
                  <a:pt x="9894" y="12454"/>
                </a:lnTo>
                <a:lnTo>
                  <a:pt x="9894" y="12456"/>
                </a:lnTo>
                <a:lnTo>
                  <a:pt x="9889" y="12459"/>
                </a:lnTo>
                <a:lnTo>
                  <a:pt x="9888" y="12464"/>
                </a:lnTo>
                <a:lnTo>
                  <a:pt x="9889" y="12466"/>
                </a:lnTo>
                <a:lnTo>
                  <a:pt x="9893" y="12463"/>
                </a:lnTo>
                <a:lnTo>
                  <a:pt x="9894" y="12465"/>
                </a:lnTo>
                <a:lnTo>
                  <a:pt x="9891" y="12469"/>
                </a:lnTo>
                <a:lnTo>
                  <a:pt x="9888" y="12470"/>
                </a:lnTo>
                <a:lnTo>
                  <a:pt x="9886" y="12471"/>
                </a:lnTo>
                <a:lnTo>
                  <a:pt x="9886" y="12478"/>
                </a:lnTo>
                <a:lnTo>
                  <a:pt x="9886" y="12482"/>
                </a:lnTo>
                <a:lnTo>
                  <a:pt x="9888" y="12486"/>
                </a:lnTo>
                <a:lnTo>
                  <a:pt x="9891" y="12486"/>
                </a:lnTo>
                <a:lnTo>
                  <a:pt x="9891" y="12481"/>
                </a:lnTo>
                <a:lnTo>
                  <a:pt x="9893" y="12481"/>
                </a:lnTo>
                <a:lnTo>
                  <a:pt x="9893" y="12485"/>
                </a:lnTo>
                <a:lnTo>
                  <a:pt x="9892" y="12490"/>
                </a:lnTo>
                <a:lnTo>
                  <a:pt x="9891" y="12494"/>
                </a:lnTo>
                <a:lnTo>
                  <a:pt x="9893" y="12498"/>
                </a:lnTo>
                <a:lnTo>
                  <a:pt x="9897" y="12498"/>
                </a:lnTo>
                <a:lnTo>
                  <a:pt x="9899" y="12493"/>
                </a:lnTo>
                <a:lnTo>
                  <a:pt x="9902" y="12483"/>
                </a:lnTo>
                <a:lnTo>
                  <a:pt x="9900" y="12483"/>
                </a:lnTo>
                <a:lnTo>
                  <a:pt x="9901" y="12482"/>
                </a:lnTo>
                <a:lnTo>
                  <a:pt x="9902" y="12481"/>
                </a:lnTo>
                <a:lnTo>
                  <a:pt x="9902" y="12479"/>
                </a:lnTo>
                <a:lnTo>
                  <a:pt x="9903" y="12481"/>
                </a:lnTo>
                <a:lnTo>
                  <a:pt x="9903" y="12484"/>
                </a:lnTo>
                <a:lnTo>
                  <a:pt x="9902" y="12486"/>
                </a:lnTo>
                <a:lnTo>
                  <a:pt x="9902" y="12490"/>
                </a:lnTo>
                <a:lnTo>
                  <a:pt x="9903" y="12490"/>
                </a:lnTo>
                <a:lnTo>
                  <a:pt x="9904" y="12492"/>
                </a:lnTo>
                <a:lnTo>
                  <a:pt x="9905" y="12495"/>
                </a:lnTo>
                <a:lnTo>
                  <a:pt x="9903" y="12498"/>
                </a:lnTo>
                <a:lnTo>
                  <a:pt x="9904" y="12501"/>
                </a:lnTo>
                <a:lnTo>
                  <a:pt x="9904" y="12503"/>
                </a:lnTo>
                <a:lnTo>
                  <a:pt x="9900" y="12508"/>
                </a:lnTo>
                <a:lnTo>
                  <a:pt x="9901" y="12513"/>
                </a:lnTo>
                <a:lnTo>
                  <a:pt x="9899" y="12517"/>
                </a:lnTo>
                <a:lnTo>
                  <a:pt x="9896" y="12521"/>
                </a:lnTo>
                <a:lnTo>
                  <a:pt x="9894" y="12524"/>
                </a:lnTo>
                <a:lnTo>
                  <a:pt x="9894" y="12530"/>
                </a:lnTo>
                <a:lnTo>
                  <a:pt x="9896" y="12536"/>
                </a:lnTo>
                <a:lnTo>
                  <a:pt x="9898" y="12542"/>
                </a:lnTo>
                <a:lnTo>
                  <a:pt x="9900" y="12545"/>
                </a:lnTo>
                <a:lnTo>
                  <a:pt x="9896" y="12543"/>
                </a:lnTo>
                <a:lnTo>
                  <a:pt x="9893" y="12546"/>
                </a:lnTo>
                <a:lnTo>
                  <a:pt x="9890" y="12552"/>
                </a:lnTo>
                <a:lnTo>
                  <a:pt x="9888" y="12557"/>
                </a:lnTo>
                <a:lnTo>
                  <a:pt x="9888" y="12556"/>
                </a:lnTo>
                <a:lnTo>
                  <a:pt x="9888" y="12556"/>
                </a:lnTo>
                <a:lnTo>
                  <a:pt x="9887" y="12556"/>
                </a:lnTo>
                <a:lnTo>
                  <a:pt x="9887" y="12555"/>
                </a:lnTo>
                <a:lnTo>
                  <a:pt x="9886" y="12555"/>
                </a:lnTo>
                <a:lnTo>
                  <a:pt x="9886" y="12560"/>
                </a:lnTo>
                <a:lnTo>
                  <a:pt x="9888" y="12566"/>
                </a:lnTo>
                <a:lnTo>
                  <a:pt x="9890" y="12570"/>
                </a:lnTo>
                <a:lnTo>
                  <a:pt x="9892" y="12572"/>
                </a:lnTo>
                <a:lnTo>
                  <a:pt x="9894" y="12574"/>
                </a:lnTo>
                <a:lnTo>
                  <a:pt x="9906" y="12603"/>
                </a:lnTo>
                <a:lnTo>
                  <a:pt x="9907" y="12608"/>
                </a:lnTo>
                <a:lnTo>
                  <a:pt x="9908" y="12616"/>
                </a:lnTo>
                <a:lnTo>
                  <a:pt x="9906" y="12635"/>
                </a:lnTo>
                <a:lnTo>
                  <a:pt x="9906" y="12641"/>
                </a:lnTo>
                <a:lnTo>
                  <a:pt x="9908" y="12646"/>
                </a:lnTo>
                <a:lnTo>
                  <a:pt x="9918" y="12661"/>
                </a:lnTo>
                <a:lnTo>
                  <a:pt x="9920" y="12665"/>
                </a:lnTo>
                <a:lnTo>
                  <a:pt x="9923" y="12674"/>
                </a:lnTo>
                <a:lnTo>
                  <a:pt x="9926" y="12678"/>
                </a:lnTo>
                <a:lnTo>
                  <a:pt x="9937" y="12691"/>
                </a:lnTo>
                <a:lnTo>
                  <a:pt x="9939" y="12694"/>
                </a:lnTo>
                <a:lnTo>
                  <a:pt x="9942" y="12713"/>
                </a:lnTo>
                <a:lnTo>
                  <a:pt x="9957" y="12748"/>
                </a:lnTo>
                <a:lnTo>
                  <a:pt x="9962" y="12763"/>
                </a:lnTo>
                <a:lnTo>
                  <a:pt x="9964" y="12766"/>
                </a:lnTo>
                <a:lnTo>
                  <a:pt x="9965" y="12767"/>
                </a:lnTo>
                <a:lnTo>
                  <a:pt x="9966" y="12770"/>
                </a:lnTo>
                <a:lnTo>
                  <a:pt x="9967" y="12770"/>
                </a:lnTo>
                <a:lnTo>
                  <a:pt x="9969" y="12768"/>
                </a:lnTo>
                <a:lnTo>
                  <a:pt x="9970" y="12765"/>
                </a:lnTo>
                <a:lnTo>
                  <a:pt x="9969" y="12762"/>
                </a:lnTo>
                <a:lnTo>
                  <a:pt x="9967" y="12758"/>
                </a:lnTo>
                <a:lnTo>
                  <a:pt x="9963" y="12742"/>
                </a:lnTo>
                <a:lnTo>
                  <a:pt x="9963" y="12737"/>
                </a:lnTo>
                <a:lnTo>
                  <a:pt x="9962" y="12734"/>
                </a:lnTo>
                <a:lnTo>
                  <a:pt x="9956" y="12721"/>
                </a:lnTo>
                <a:lnTo>
                  <a:pt x="9953" y="12710"/>
                </a:lnTo>
                <a:lnTo>
                  <a:pt x="9952" y="12698"/>
                </a:lnTo>
                <a:lnTo>
                  <a:pt x="9953" y="12686"/>
                </a:lnTo>
                <a:lnTo>
                  <a:pt x="9954" y="12674"/>
                </a:lnTo>
                <a:lnTo>
                  <a:pt x="9955" y="12678"/>
                </a:lnTo>
                <a:lnTo>
                  <a:pt x="9958" y="12704"/>
                </a:lnTo>
                <a:lnTo>
                  <a:pt x="9959" y="12709"/>
                </a:lnTo>
                <a:lnTo>
                  <a:pt x="9963" y="12717"/>
                </a:lnTo>
                <a:lnTo>
                  <a:pt x="9975" y="12762"/>
                </a:lnTo>
                <a:lnTo>
                  <a:pt x="9977" y="12776"/>
                </a:lnTo>
                <a:lnTo>
                  <a:pt x="9979" y="12782"/>
                </a:lnTo>
                <a:lnTo>
                  <a:pt x="9983" y="12785"/>
                </a:lnTo>
                <a:lnTo>
                  <a:pt x="9985" y="12786"/>
                </a:lnTo>
                <a:lnTo>
                  <a:pt x="9990" y="12790"/>
                </a:lnTo>
                <a:lnTo>
                  <a:pt x="9992" y="12791"/>
                </a:lnTo>
                <a:lnTo>
                  <a:pt x="9995" y="12791"/>
                </a:lnTo>
                <a:lnTo>
                  <a:pt x="9996" y="12793"/>
                </a:lnTo>
                <a:lnTo>
                  <a:pt x="9997" y="12796"/>
                </a:lnTo>
                <a:lnTo>
                  <a:pt x="9999" y="12799"/>
                </a:lnTo>
                <a:lnTo>
                  <a:pt x="10007" y="12809"/>
                </a:lnTo>
                <a:lnTo>
                  <a:pt x="10010" y="12815"/>
                </a:lnTo>
                <a:lnTo>
                  <a:pt x="10011" y="12829"/>
                </a:lnTo>
                <a:lnTo>
                  <a:pt x="10014" y="12833"/>
                </a:lnTo>
                <a:lnTo>
                  <a:pt x="10034" y="12857"/>
                </a:lnTo>
                <a:lnTo>
                  <a:pt x="10038" y="12866"/>
                </a:lnTo>
                <a:lnTo>
                  <a:pt x="10048" y="12899"/>
                </a:lnTo>
                <a:lnTo>
                  <a:pt x="10050" y="12903"/>
                </a:lnTo>
                <a:lnTo>
                  <a:pt x="10054" y="12910"/>
                </a:lnTo>
                <a:lnTo>
                  <a:pt x="10056" y="12913"/>
                </a:lnTo>
                <a:lnTo>
                  <a:pt x="10057" y="12907"/>
                </a:lnTo>
                <a:lnTo>
                  <a:pt x="10056" y="12877"/>
                </a:lnTo>
                <a:lnTo>
                  <a:pt x="10057" y="12863"/>
                </a:lnTo>
                <a:lnTo>
                  <a:pt x="10057" y="12858"/>
                </a:lnTo>
                <a:lnTo>
                  <a:pt x="10052" y="12841"/>
                </a:lnTo>
                <a:lnTo>
                  <a:pt x="10051" y="12818"/>
                </a:lnTo>
                <a:lnTo>
                  <a:pt x="10050" y="12815"/>
                </a:lnTo>
                <a:lnTo>
                  <a:pt x="10040" y="12796"/>
                </a:lnTo>
                <a:lnTo>
                  <a:pt x="10035" y="12783"/>
                </a:lnTo>
                <a:lnTo>
                  <a:pt x="10041" y="12788"/>
                </a:lnTo>
                <a:lnTo>
                  <a:pt x="10049" y="12806"/>
                </a:lnTo>
                <a:lnTo>
                  <a:pt x="10053" y="12814"/>
                </a:lnTo>
                <a:lnTo>
                  <a:pt x="10057" y="12823"/>
                </a:lnTo>
                <a:lnTo>
                  <a:pt x="10058" y="12833"/>
                </a:lnTo>
                <a:lnTo>
                  <a:pt x="10060" y="12842"/>
                </a:lnTo>
                <a:lnTo>
                  <a:pt x="10066" y="12848"/>
                </a:lnTo>
                <a:lnTo>
                  <a:pt x="10065" y="12848"/>
                </a:lnTo>
                <a:lnTo>
                  <a:pt x="10062" y="12850"/>
                </a:lnTo>
                <a:lnTo>
                  <a:pt x="10064" y="12855"/>
                </a:lnTo>
                <a:lnTo>
                  <a:pt x="10067" y="12853"/>
                </a:lnTo>
                <a:lnTo>
                  <a:pt x="10070" y="12846"/>
                </a:lnTo>
                <a:lnTo>
                  <a:pt x="10069" y="12840"/>
                </a:lnTo>
                <a:lnTo>
                  <a:pt x="10074" y="12840"/>
                </a:lnTo>
                <a:lnTo>
                  <a:pt x="10076" y="12843"/>
                </a:lnTo>
                <a:lnTo>
                  <a:pt x="10077" y="12848"/>
                </a:lnTo>
                <a:lnTo>
                  <a:pt x="10079" y="12874"/>
                </a:lnTo>
                <a:lnTo>
                  <a:pt x="10081" y="12878"/>
                </a:lnTo>
                <a:lnTo>
                  <a:pt x="10083" y="12881"/>
                </a:lnTo>
                <a:lnTo>
                  <a:pt x="10088" y="12887"/>
                </a:lnTo>
                <a:lnTo>
                  <a:pt x="10089" y="12889"/>
                </a:lnTo>
                <a:lnTo>
                  <a:pt x="10090" y="12891"/>
                </a:lnTo>
                <a:lnTo>
                  <a:pt x="10091" y="12892"/>
                </a:lnTo>
                <a:lnTo>
                  <a:pt x="10093" y="12893"/>
                </a:lnTo>
                <a:lnTo>
                  <a:pt x="10098" y="12893"/>
                </a:lnTo>
                <a:lnTo>
                  <a:pt x="10099" y="12893"/>
                </a:lnTo>
                <a:lnTo>
                  <a:pt x="10102" y="12895"/>
                </a:lnTo>
                <a:lnTo>
                  <a:pt x="10092" y="12899"/>
                </a:lnTo>
                <a:lnTo>
                  <a:pt x="10084" y="12901"/>
                </a:lnTo>
                <a:lnTo>
                  <a:pt x="10070" y="12913"/>
                </a:lnTo>
                <a:lnTo>
                  <a:pt x="10067" y="12917"/>
                </a:lnTo>
                <a:lnTo>
                  <a:pt x="10066" y="12921"/>
                </a:lnTo>
                <a:lnTo>
                  <a:pt x="10065" y="12926"/>
                </a:lnTo>
                <a:lnTo>
                  <a:pt x="10065" y="12931"/>
                </a:lnTo>
                <a:lnTo>
                  <a:pt x="10067" y="12934"/>
                </a:lnTo>
                <a:lnTo>
                  <a:pt x="10081" y="12948"/>
                </a:lnTo>
                <a:lnTo>
                  <a:pt x="10083" y="12952"/>
                </a:lnTo>
                <a:lnTo>
                  <a:pt x="10083" y="12953"/>
                </a:lnTo>
                <a:lnTo>
                  <a:pt x="10085" y="12954"/>
                </a:lnTo>
                <a:lnTo>
                  <a:pt x="10088" y="12953"/>
                </a:lnTo>
                <a:lnTo>
                  <a:pt x="10090" y="12952"/>
                </a:lnTo>
                <a:lnTo>
                  <a:pt x="10091" y="12951"/>
                </a:lnTo>
                <a:lnTo>
                  <a:pt x="10092" y="12950"/>
                </a:lnTo>
                <a:lnTo>
                  <a:pt x="10100" y="12927"/>
                </a:lnTo>
                <a:lnTo>
                  <a:pt x="10113" y="12905"/>
                </a:lnTo>
                <a:lnTo>
                  <a:pt x="10118" y="12894"/>
                </a:lnTo>
                <a:lnTo>
                  <a:pt x="10119" y="12881"/>
                </a:lnTo>
                <a:lnTo>
                  <a:pt x="10118" y="12864"/>
                </a:lnTo>
                <a:lnTo>
                  <a:pt x="10119" y="12856"/>
                </a:lnTo>
                <a:lnTo>
                  <a:pt x="10122" y="12849"/>
                </a:lnTo>
                <a:lnTo>
                  <a:pt x="10125" y="12844"/>
                </a:lnTo>
                <a:lnTo>
                  <a:pt x="10127" y="12838"/>
                </a:lnTo>
                <a:lnTo>
                  <a:pt x="10129" y="12831"/>
                </a:lnTo>
                <a:lnTo>
                  <a:pt x="10130" y="12825"/>
                </a:lnTo>
                <a:lnTo>
                  <a:pt x="10133" y="12832"/>
                </a:lnTo>
                <a:lnTo>
                  <a:pt x="10129" y="12843"/>
                </a:lnTo>
                <a:lnTo>
                  <a:pt x="10121" y="12862"/>
                </a:lnTo>
                <a:lnTo>
                  <a:pt x="10121" y="12869"/>
                </a:lnTo>
                <a:lnTo>
                  <a:pt x="10121" y="12876"/>
                </a:lnTo>
                <a:lnTo>
                  <a:pt x="10123" y="12882"/>
                </a:lnTo>
                <a:lnTo>
                  <a:pt x="10127" y="12883"/>
                </a:lnTo>
                <a:lnTo>
                  <a:pt x="10130" y="12878"/>
                </a:lnTo>
                <a:lnTo>
                  <a:pt x="10132" y="12866"/>
                </a:lnTo>
                <a:lnTo>
                  <a:pt x="10136" y="12862"/>
                </a:lnTo>
                <a:lnTo>
                  <a:pt x="10134" y="12877"/>
                </a:lnTo>
                <a:lnTo>
                  <a:pt x="10131" y="12883"/>
                </a:lnTo>
                <a:lnTo>
                  <a:pt x="10126" y="12887"/>
                </a:lnTo>
                <a:lnTo>
                  <a:pt x="10123" y="12892"/>
                </a:lnTo>
                <a:lnTo>
                  <a:pt x="10118" y="12914"/>
                </a:lnTo>
                <a:lnTo>
                  <a:pt x="10114" y="12919"/>
                </a:lnTo>
                <a:lnTo>
                  <a:pt x="10111" y="12935"/>
                </a:lnTo>
                <a:lnTo>
                  <a:pt x="10112" y="12944"/>
                </a:lnTo>
                <a:lnTo>
                  <a:pt x="10118" y="12946"/>
                </a:lnTo>
                <a:lnTo>
                  <a:pt x="10124" y="12940"/>
                </a:lnTo>
                <a:lnTo>
                  <a:pt x="10133" y="12928"/>
                </a:lnTo>
                <a:lnTo>
                  <a:pt x="10140" y="12926"/>
                </a:lnTo>
                <a:lnTo>
                  <a:pt x="10140" y="12927"/>
                </a:lnTo>
                <a:lnTo>
                  <a:pt x="10139" y="12930"/>
                </a:lnTo>
                <a:lnTo>
                  <a:pt x="10134" y="12946"/>
                </a:lnTo>
                <a:lnTo>
                  <a:pt x="10133" y="12946"/>
                </a:lnTo>
                <a:lnTo>
                  <a:pt x="10133" y="12944"/>
                </a:lnTo>
                <a:lnTo>
                  <a:pt x="10132" y="12942"/>
                </a:lnTo>
                <a:lnTo>
                  <a:pt x="10132" y="12941"/>
                </a:lnTo>
                <a:lnTo>
                  <a:pt x="10131" y="12940"/>
                </a:lnTo>
                <a:lnTo>
                  <a:pt x="10128" y="12947"/>
                </a:lnTo>
                <a:lnTo>
                  <a:pt x="10126" y="12950"/>
                </a:lnTo>
                <a:lnTo>
                  <a:pt x="10123" y="12952"/>
                </a:lnTo>
                <a:lnTo>
                  <a:pt x="10111" y="12953"/>
                </a:lnTo>
                <a:lnTo>
                  <a:pt x="10107" y="12952"/>
                </a:lnTo>
                <a:lnTo>
                  <a:pt x="10108" y="12955"/>
                </a:lnTo>
                <a:lnTo>
                  <a:pt x="10109" y="12964"/>
                </a:lnTo>
                <a:lnTo>
                  <a:pt x="10110" y="12967"/>
                </a:lnTo>
                <a:lnTo>
                  <a:pt x="10112" y="12970"/>
                </a:lnTo>
                <a:lnTo>
                  <a:pt x="10116" y="12978"/>
                </a:lnTo>
                <a:lnTo>
                  <a:pt x="10122" y="12986"/>
                </a:lnTo>
                <a:lnTo>
                  <a:pt x="10125" y="12992"/>
                </a:lnTo>
                <a:lnTo>
                  <a:pt x="10126" y="13000"/>
                </a:lnTo>
                <a:lnTo>
                  <a:pt x="10127" y="13005"/>
                </a:lnTo>
                <a:lnTo>
                  <a:pt x="10138" y="13028"/>
                </a:lnTo>
                <a:lnTo>
                  <a:pt x="10141" y="13036"/>
                </a:lnTo>
                <a:lnTo>
                  <a:pt x="10143" y="13040"/>
                </a:lnTo>
                <a:lnTo>
                  <a:pt x="10144" y="13040"/>
                </a:lnTo>
                <a:lnTo>
                  <a:pt x="10146" y="13041"/>
                </a:lnTo>
                <a:lnTo>
                  <a:pt x="10151" y="13048"/>
                </a:lnTo>
                <a:lnTo>
                  <a:pt x="10151" y="13047"/>
                </a:lnTo>
                <a:lnTo>
                  <a:pt x="10148" y="13043"/>
                </a:lnTo>
                <a:lnTo>
                  <a:pt x="10148" y="13041"/>
                </a:lnTo>
                <a:lnTo>
                  <a:pt x="10147" y="13041"/>
                </a:lnTo>
                <a:lnTo>
                  <a:pt x="10146" y="13040"/>
                </a:lnTo>
                <a:lnTo>
                  <a:pt x="10143" y="13035"/>
                </a:lnTo>
                <a:lnTo>
                  <a:pt x="10142" y="13031"/>
                </a:lnTo>
                <a:lnTo>
                  <a:pt x="10141" y="13022"/>
                </a:lnTo>
                <a:lnTo>
                  <a:pt x="10137" y="13011"/>
                </a:lnTo>
                <a:lnTo>
                  <a:pt x="10136" y="13001"/>
                </a:lnTo>
                <a:lnTo>
                  <a:pt x="10138" y="12992"/>
                </a:lnTo>
                <a:lnTo>
                  <a:pt x="10142" y="12988"/>
                </a:lnTo>
                <a:lnTo>
                  <a:pt x="10146" y="12992"/>
                </a:lnTo>
                <a:lnTo>
                  <a:pt x="10149" y="13000"/>
                </a:lnTo>
                <a:lnTo>
                  <a:pt x="10152" y="13015"/>
                </a:lnTo>
                <a:lnTo>
                  <a:pt x="10158" y="13031"/>
                </a:lnTo>
                <a:lnTo>
                  <a:pt x="10161" y="13039"/>
                </a:lnTo>
                <a:lnTo>
                  <a:pt x="10166" y="13043"/>
                </a:lnTo>
                <a:lnTo>
                  <a:pt x="10165" y="13036"/>
                </a:lnTo>
                <a:lnTo>
                  <a:pt x="10152" y="13003"/>
                </a:lnTo>
                <a:lnTo>
                  <a:pt x="10148" y="12983"/>
                </a:lnTo>
                <a:lnTo>
                  <a:pt x="10144" y="12973"/>
                </a:lnTo>
                <a:lnTo>
                  <a:pt x="10142" y="12968"/>
                </a:lnTo>
                <a:lnTo>
                  <a:pt x="10142" y="12962"/>
                </a:lnTo>
                <a:lnTo>
                  <a:pt x="10144" y="12966"/>
                </a:lnTo>
                <a:lnTo>
                  <a:pt x="10146" y="12970"/>
                </a:lnTo>
                <a:lnTo>
                  <a:pt x="10149" y="12972"/>
                </a:lnTo>
                <a:lnTo>
                  <a:pt x="10152" y="12974"/>
                </a:lnTo>
                <a:lnTo>
                  <a:pt x="10155" y="12971"/>
                </a:lnTo>
                <a:lnTo>
                  <a:pt x="10161" y="12973"/>
                </a:lnTo>
                <a:lnTo>
                  <a:pt x="10167" y="12975"/>
                </a:lnTo>
                <a:lnTo>
                  <a:pt x="10173" y="12976"/>
                </a:lnTo>
                <a:lnTo>
                  <a:pt x="10178" y="12974"/>
                </a:lnTo>
                <a:lnTo>
                  <a:pt x="10182" y="12971"/>
                </a:lnTo>
                <a:lnTo>
                  <a:pt x="10185" y="12966"/>
                </a:lnTo>
                <a:lnTo>
                  <a:pt x="10187" y="12960"/>
                </a:lnTo>
                <a:lnTo>
                  <a:pt x="10188" y="12960"/>
                </a:lnTo>
                <a:lnTo>
                  <a:pt x="10191" y="12979"/>
                </a:lnTo>
                <a:lnTo>
                  <a:pt x="10193" y="12983"/>
                </a:lnTo>
                <a:lnTo>
                  <a:pt x="10195" y="12981"/>
                </a:lnTo>
                <a:lnTo>
                  <a:pt x="10195" y="12975"/>
                </a:lnTo>
                <a:lnTo>
                  <a:pt x="10195" y="12964"/>
                </a:lnTo>
                <a:lnTo>
                  <a:pt x="10197" y="12964"/>
                </a:lnTo>
                <a:lnTo>
                  <a:pt x="10198" y="12971"/>
                </a:lnTo>
                <a:lnTo>
                  <a:pt x="10202" y="12986"/>
                </a:lnTo>
                <a:lnTo>
                  <a:pt x="10203" y="12994"/>
                </a:lnTo>
                <a:lnTo>
                  <a:pt x="10204" y="12997"/>
                </a:lnTo>
                <a:lnTo>
                  <a:pt x="10206" y="13001"/>
                </a:lnTo>
                <a:lnTo>
                  <a:pt x="10209" y="13004"/>
                </a:lnTo>
                <a:lnTo>
                  <a:pt x="10211" y="13005"/>
                </a:lnTo>
                <a:lnTo>
                  <a:pt x="10213" y="13004"/>
                </a:lnTo>
                <a:lnTo>
                  <a:pt x="10215" y="13002"/>
                </a:lnTo>
                <a:lnTo>
                  <a:pt x="10216" y="12995"/>
                </a:lnTo>
                <a:lnTo>
                  <a:pt x="10217" y="12996"/>
                </a:lnTo>
                <a:lnTo>
                  <a:pt x="10220" y="12999"/>
                </a:lnTo>
                <a:lnTo>
                  <a:pt x="10221" y="13001"/>
                </a:lnTo>
                <a:lnTo>
                  <a:pt x="10222" y="12997"/>
                </a:lnTo>
                <a:lnTo>
                  <a:pt x="10223" y="12994"/>
                </a:lnTo>
                <a:lnTo>
                  <a:pt x="10226" y="12993"/>
                </a:lnTo>
                <a:lnTo>
                  <a:pt x="10228" y="12991"/>
                </a:lnTo>
                <a:lnTo>
                  <a:pt x="10229" y="12993"/>
                </a:lnTo>
                <a:lnTo>
                  <a:pt x="10230" y="12995"/>
                </a:lnTo>
                <a:lnTo>
                  <a:pt x="10226" y="12996"/>
                </a:lnTo>
                <a:lnTo>
                  <a:pt x="10225" y="12999"/>
                </a:lnTo>
                <a:lnTo>
                  <a:pt x="10226" y="13002"/>
                </a:lnTo>
                <a:lnTo>
                  <a:pt x="10230" y="13005"/>
                </a:lnTo>
                <a:lnTo>
                  <a:pt x="10227" y="13008"/>
                </a:lnTo>
                <a:lnTo>
                  <a:pt x="10229" y="13011"/>
                </a:lnTo>
                <a:lnTo>
                  <a:pt x="10237" y="13015"/>
                </a:lnTo>
                <a:lnTo>
                  <a:pt x="10235" y="13016"/>
                </a:lnTo>
                <a:lnTo>
                  <a:pt x="10234" y="13018"/>
                </a:lnTo>
                <a:lnTo>
                  <a:pt x="10233" y="13019"/>
                </a:lnTo>
                <a:lnTo>
                  <a:pt x="10235" y="13022"/>
                </a:lnTo>
                <a:lnTo>
                  <a:pt x="10237" y="13024"/>
                </a:lnTo>
                <a:lnTo>
                  <a:pt x="10240" y="13025"/>
                </a:lnTo>
                <a:lnTo>
                  <a:pt x="10243" y="13025"/>
                </a:lnTo>
                <a:lnTo>
                  <a:pt x="10245" y="13023"/>
                </a:lnTo>
                <a:lnTo>
                  <a:pt x="10246" y="13018"/>
                </a:lnTo>
                <a:lnTo>
                  <a:pt x="10247" y="13017"/>
                </a:lnTo>
                <a:lnTo>
                  <a:pt x="10251" y="13017"/>
                </a:lnTo>
                <a:lnTo>
                  <a:pt x="10253" y="13017"/>
                </a:lnTo>
                <a:lnTo>
                  <a:pt x="10254" y="13016"/>
                </a:lnTo>
                <a:lnTo>
                  <a:pt x="10257" y="13015"/>
                </a:lnTo>
                <a:lnTo>
                  <a:pt x="10268" y="13015"/>
                </a:lnTo>
                <a:lnTo>
                  <a:pt x="10269" y="13014"/>
                </a:lnTo>
                <a:lnTo>
                  <a:pt x="10269" y="13010"/>
                </a:lnTo>
                <a:lnTo>
                  <a:pt x="10270" y="13009"/>
                </a:lnTo>
                <a:lnTo>
                  <a:pt x="10272" y="13009"/>
                </a:lnTo>
                <a:lnTo>
                  <a:pt x="10273" y="13010"/>
                </a:lnTo>
                <a:lnTo>
                  <a:pt x="10275" y="13012"/>
                </a:lnTo>
                <a:lnTo>
                  <a:pt x="10276" y="13015"/>
                </a:lnTo>
                <a:lnTo>
                  <a:pt x="10273" y="13016"/>
                </a:lnTo>
                <a:lnTo>
                  <a:pt x="10272" y="13018"/>
                </a:lnTo>
                <a:lnTo>
                  <a:pt x="10272" y="13022"/>
                </a:lnTo>
                <a:lnTo>
                  <a:pt x="10274" y="13025"/>
                </a:lnTo>
                <a:lnTo>
                  <a:pt x="10267" y="13024"/>
                </a:lnTo>
                <a:lnTo>
                  <a:pt x="10262" y="13025"/>
                </a:lnTo>
                <a:lnTo>
                  <a:pt x="10257" y="13028"/>
                </a:lnTo>
                <a:lnTo>
                  <a:pt x="10246" y="13051"/>
                </a:lnTo>
                <a:lnTo>
                  <a:pt x="10245" y="13054"/>
                </a:lnTo>
                <a:lnTo>
                  <a:pt x="10245" y="13074"/>
                </a:lnTo>
                <a:lnTo>
                  <a:pt x="10248" y="13072"/>
                </a:lnTo>
                <a:lnTo>
                  <a:pt x="10249" y="13069"/>
                </a:lnTo>
                <a:lnTo>
                  <a:pt x="10252" y="13062"/>
                </a:lnTo>
                <a:lnTo>
                  <a:pt x="10252" y="13069"/>
                </a:lnTo>
                <a:lnTo>
                  <a:pt x="10255" y="13072"/>
                </a:lnTo>
                <a:lnTo>
                  <a:pt x="10265" y="13072"/>
                </a:lnTo>
                <a:lnTo>
                  <a:pt x="10267" y="13069"/>
                </a:lnTo>
                <a:lnTo>
                  <a:pt x="10268" y="13063"/>
                </a:lnTo>
                <a:lnTo>
                  <a:pt x="10271" y="13059"/>
                </a:lnTo>
                <a:lnTo>
                  <a:pt x="10277" y="13060"/>
                </a:lnTo>
                <a:lnTo>
                  <a:pt x="10275" y="13063"/>
                </a:lnTo>
                <a:lnTo>
                  <a:pt x="10270" y="13066"/>
                </a:lnTo>
                <a:lnTo>
                  <a:pt x="10269" y="13070"/>
                </a:lnTo>
                <a:lnTo>
                  <a:pt x="10268" y="13075"/>
                </a:lnTo>
                <a:lnTo>
                  <a:pt x="10269" y="13080"/>
                </a:lnTo>
                <a:lnTo>
                  <a:pt x="10271" y="13084"/>
                </a:lnTo>
                <a:lnTo>
                  <a:pt x="10273" y="13086"/>
                </a:lnTo>
                <a:lnTo>
                  <a:pt x="10279" y="13087"/>
                </a:lnTo>
                <a:lnTo>
                  <a:pt x="10284" y="13082"/>
                </a:lnTo>
                <a:lnTo>
                  <a:pt x="10288" y="13074"/>
                </a:lnTo>
                <a:lnTo>
                  <a:pt x="10289" y="13066"/>
                </a:lnTo>
                <a:lnTo>
                  <a:pt x="10291" y="13067"/>
                </a:lnTo>
                <a:lnTo>
                  <a:pt x="10294" y="13074"/>
                </a:lnTo>
                <a:lnTo>
                  <a:pt x="10291" y="13078"/>
                </a:lnTo>
                <a:lnTo>
                  <a:pt x="10289" y="13082"/>
                </a:lnTo>
                <a:lnTo>
                  <a:pt x="10287" y="13087"/>
                </a:lnTo>
                <a:lnTo>
                  <a:pt x="10288" y="13092"/>
                </a:lnTo>
                <a:lnTo>
                  <a:pt x="10283" y="13090"/>
                </a:lnTo>
                <a:lnTo>
                  <a:pt x="10278" y="13091"/>
                </a:lnTo>
                <a:lnTo>
                  <a:pt x="10275" y="13093"/>
                </a:lnTo>
                <a:lnTo>
                  <a:pt x="10273" y="13099"/>
                </a:lnTo>
                <a:lnTo>
                  <a:pt x="10275" y="13104"/>
                </a:lnTo>
                <a:lnTo>
                  <a:pt x="10283" y="13108"/>
                </a:lnTo>
                <a:lnTo>
                  <a:pt x="10285" y="13111"/>
                </a:lnTo>
                <a:lnTo>
                  <a:pt x="10287" y="13117"/>
                </a:lnTo>
                <a:lnTo>
                  <a:pt x="10291" y="13123"/>
                </a:lnTo>
                <a:lnTo>
                  <a:pt x="10300" y="13131"/>
                </a:lnTo>
                <a:lnTo>
                  <a:pt x="10306" y="13138"/>
                </a:lnTo>
                <a:lnTo>
                  <a:pt x="10308" y="13139"/>
                </a:lnTo>
                <a:lnTo>
                  <a:pt x="10313" y="13139"/>
                </a:lnTo>
                <a:lnTo>
                  <a:pt x="10316" y="13139"/>
                </a:lnTo>
                <a:lnTo>
                  <a:pt x="10318" y="13141"/>
                </a:lnTo>
                <a:lnTo>
                  <a:pt x="10314" y="13143"/>
                </a:lnTo>
                <a:lnTo>
                  <a:pt x="10313" y="13147"/>
                </a:lnTo>
                <a:lnTo>
                  <a:pt x="10315" y="13150"/>
                </a:lnTo>
                <a:lnTo>
                  <a:pt x="10320" y="13151"/>
                </a:lnTo>
                <a:lnTo>
                  <a:pt x="10327" y="13149"/>
                </a:lnTo>
                <a:lnTo>
                  <a:pt x="10328" y="13149"/>
                </a:lnTo>
                <a:lnTo>
                  <a:pt x="10329" y="13151"/>
                </a:lnTo>
                <a:lnTo>
                  <a:pt x="10329" y="13154"/>
                </a:lnTo>
                <a:lnTo>
                  <a:pt x="10328" y="13157"/>
                </a:lnTo>
                <a:lnTo>
                  <a:pt x="10329" y="13167"/>
                </a:lnTo>
                <a:lnTo>
                  <a:pt x="10329" y="13172"/>
                </a:lnTo>
                <a:lnTo>
                  <a:pt x="10327" y="13176"/>
                </a:lnTo>
                <a:lnTo>
                  <a:pt x="10324" y="13183"/>
                </a:lnTo>
                <a:lnTo>
                  <a:pt x="10323" y="13184"/>
                </a:lnTo>
                <a:lnTo>
                  <a:pt x="10321" y="13185"/>
                </a:lnTo>
                <a:lnTo>
                  <a:pt x="10321" y="13185"/>
                </a:lnTo>
                <a:lnTo>
                  <a:pt x="10320" y="13186"/>
                </a:lnTo>
                <a:lnTo>
                  <a:pt x="10321" y="13190"/>
                </a:lnTo>
                <a:lnTo>
                  <a:pt x="10321" y="13191"/>
                </a:lnTo>
                <a:lnTo>
                  <a:pt x="10316" y="13198"/>
                </a:lnTo>
                <a:lnTo>
                  <a:pt x="10302" y="13211"/>
                </a:lnTo>
                <a:lnTo>
                  <a:pt x="10295" y="13216"/>
                </a:lnTo>
                <a:lnTo>
                  <a:pt x="10287" y="13217"/>
                </a:lnTo>
                <a:lnTo>
                  <a:pt x="10278" y="13213"/>
                </a:lnTo>
                <a:lnTo>
                  <a:pt x="10271" y="13207"/>
                </a:lnTo>
                <a:lnTo>
                  <a:pt x="10270" y="13199"/>
                </a:lnTo>
                <a:lnTo>
                  <a:pt x="10263" y="13199"/>
                </a:lnTo>
                <a:lnTo>
                  <a:pt x="10259" y="13196"/>
                </a:lnTo>
                <a:lnTo>
                  <a:pt x="10249" y="13188"/>
                </a:lnTo>
                <a:lnTo>
                  <a:pt x="10252" y="13183"/>
                </a:lnTo>
                <a:lnTo>
                  <a:pt x="10251" y="13176"/>
                </a:lnTo>
                <a:lnTo>
                  <a:pt x="10247" y="13167"/>
                </a:lnTo>
                <a:lnTo>
                  <a:pt x="10239" y="13167"/>
                </a:lnTo>
                <a:lnTo>
                  <a:pt x="10238" y="13166"/>
                </a:lnTo>
                <a:lnTo>
                  <a:pt x="10236" y="13164"/>
                </a:lnTo>
                <a:lnTo>
                  <a:pt x="10236" y="13161"/>
                </a:lnTo>
                <a:lnTo>
                  <a:pt x="10234" y="13159"/>
                </a:lnTo>
                <a:lnTo>
                  <a:pt x="10229" y="13159"/>
                </a:lnTo>
                <a:lnTo>
                  <a:pt x="10224" y="13161"/>
                </a:lnTo>
                <a:lnTo>
                  <a:pt x="10221" y="13166"/>
                </a:lnTo>
                <a:lnTo>
                  <a:pt x="10219" y="13170"/>
                </a:lnTo>
                <a:lnTo>
                  <a:pt x="10219" y="13183"/>
                </a:lnTo>
                <a:lnTo>
                  <a:pt x="10220" y="13188"/>
                </a:lnTo>
                <a:lnTo>
                  <a:pt x="10222" y="13193"/>
                </a:lnTo>
                <a:lnTo>
                  <a:pt x="10235" y="13216"/>
                </a:lnTo>
                <a:lnTo>
                  <a:pt x="10237" y="13218"/>
                </a:lnTo>
                <a:lnTo>
                  <a:pt x="10243" y="13234"/>
                </a:lnTo>
                <a:lnTo>
                  <a:pt x="10246" y="13238"/>
                </a:lnTo>
                <a:lnTo>
                  <a:pt x="10254" y="13246"/>
                </a:lnTo>
                <a:lnTo>
                  <a:pt x="10255" y="13251"/>
                </a:lnTo>
                <a:lnTo>
                  <a:pt x="10255" y="13254"/>
                </a:lnTo>
                <a:lnTo>
                  <a:pt x="10256" y="13258"/>
                </a:lnTo>
                <a:lnTo>
                  <a:pt x="10257" y="13261"/>
                </a:lnTo>
                <a:lnTo>
                  <a:pt x="10259" y="13263"/>
                </a:lnTo>
                <a:lnTo>
                  <a:pt x="10260" y="13266"/>
                </a:lnTo>
                <a:lnTo>
                  <a:pt x="10259" y="13273"/>
                </a:lnTo>
                <a:lnTo>
                  <a:pt x="10259" y="13277"/>
                </a:lnTo>
                <a:lnTo>
                  <a:pt x="10262" y="13281"/>
                </a:lnTo>
                <a:lnTo>
                  <a:pt x="10263" y="13281"/>
                </a:lnTo>
                <a:lnTo>
                  <a:pt x="10265" y="13280"/>
                </a:lnTo>
                <a:lnTo>
                  <a:pt x="10267" y="13281"/>
                </a:lnTo>
                <a:lnTo>
                  <a:pt x="10269" y="13283"/>
                </a:lnTo>
                <a:lnTo>
                  <a:pt x="10271" y="13286"/>
                </a:lnTo>
                <a:lnTo>
                  <a:pt x="10272" y="13289"/>
                </a:lnTo>
                <a:lnTo>
                  <a:pt x="10274" y="13292"/>
                </a:lnTo>
                <a:lnTo>
                  <a:pt x="10277" y="13295"/>
                </a:lnTo>
                <a:lnTo>
                  <a:pt x="10286" y="13300"/>
                </a:lnTo>
                <a:lnTo>
                  <a:pt x="10291" y="13303"/>
                </a:lnTo>
                <a:lnTo>
                  <a:pt x="10302" y="13317"/>
                </a:lnTo>
                <a:lnTo>
                  <a:pt x="10311" y="13321"/>
                </a:lnTo>
                <a:lnTo>
                  <a:pt x="10314" y="13325"/>
                </a:lnTo>
                <a:lnTo>
                  <a:pt x="10316" y="13328"/>
                </a:lnTo>
                <a:lnTo>
                  <a:pt x="10319" y="13325"/>
                </a:lnTo>
                <a:lnTo>
                  <a:pt x="10319" y="13325"/>
                </a:lnTo>
                <a:lnTo>
                  <a:pt x="10318" y="13323"/>
                </a:lnTo>
                <a:lnTo>
                  <a:pt x="10318" y="13320"/>
                </a:lnTo>
                <a:lnTo>
                  <a:pt x="10318" y="13319"/>
                </a:lnTo>
                <a:lnTo>
                  <a:pt x="10318" y="13318"/>
                </a:lnTo>
                <a:lnTo>
                  <a:pt x="10320" y="13317"/>
                </a:lnTo>
                <a:lnTo>
                  <a:pt x="10321" y="13317"/>
                </a:lnTo>
                <a:lnTo>
                  <a:pt x="10326" y="13309"/>
                </a:lnTo>
                <a:lnTo>
                  <a:pt x="10326" y="13306"/>
                </a:lnTo>
                <a:lnTo>
                  <a:pt x="10327" y="13303"/>
                </a:lnTo>
                <a:lnTo>
                  <a:pt x="10328" y="13299"/>
                </a:lnTo>
                <a:lnTo>
                  <a:pt x="10328" y="13296"/>
                </a:lnTo>
                <a:lnTo>
                  <a:pt x="10327" y="13292"/>
                </a:lnTo>
                <a:lnTo>
                  <a:pt x="10324" y="13286"/>
                </a:lnTo>
                <a:lnTo>
                  <a:pt x="10322" y="13282"/>
                </a:lnTo>
                <a:lnTo>
                  <a:pt x="10321" y="13277"/>
                </a:lnTo>
                <a:lnTo>
                  <a:pt x="10321" y="13257"/>
                </a:lnTo>
                <a:lnTo>
                  <a:pt x="10321" y="13254"/>
                </a:lnTo>
                <a:lnTo>
                  <a:pt x="10322" y="13251"/>
                </a:lnTo>
                <a:lnTo>
                  <a:pt x="10322" y="13249"/>
                </a:lnTo>
                <a:lnTo>
                  <a:pt x="10320" y="13245"/>
                </a:lnTo>
                <a:lnTo>
                  <a:pt x="10313" y="13236"/>
                </a:lnTo>
                <a:lnTo>
                  <a:pt x="10312" y="13234"/>
                </a:lnTo>
                <a:lnTo>
                  <a:pt x="10312" y="13230"/>
                </a:lnTo>
                <a:lnTo>
                  <a:pt x="10313" y="13226"/>
                </a:lnTo>
                <a:lnTo>
                  <a:pt x="10315" y="13224"/>
                </a:lnTo>
                <a:lnTo>
                  <a:pt x="10318" y="13226"/>
                </a:lnTo>
                <a:lnTo>
                  <a:pt x="10318" y="13229"/>
                </a:lnTo>
                <a:lnTo>
                  <a:pt x="10319" y="13236"/>
                </a:lnTo>
                <a:lnTo>
                  <a:pt x="10320" y="13239"/>
                </a:lnTo>
                <a:lnTo>
                  <a:pt x="10326" y="13243"/>
                </a:lnTo>
                <a:lnTo>
                  <a:pt x="10330" y="13239"/>
                </a:lnTo>
                <a:lnTo>
                  <a:pt x="10334" y="13233"/>
                </a:lnTo>
                <a:lnTo>
                  <a:pt x="10336" y="13230"/>
                </a:lnTo>
                <a:lnTo>
                  <a:pt x="10339" y="13226"/>
                </a:lnTo>
                <a:lnTo>
                  <a:pt x="10339" y="13217"/>
                </a:lnTo>
                <a:lnTo>
                  <a:pt x="10337" y="13202"/>
                </a:lnTo>
                <a:lnTo>
                  <a:pt x="10338" y="13193"/>
                </a:lnTo>
                <a:lnTo>
                  <a:pt x="10344" y="13179"/>
                </a:lnTo>
                <a:lnTo>
                  <a:pt x="10346" y="13171"/>
                </a:lnTo>
                <a:lnTo>
                  <a:pt x="10348" y="13176"/>
                </a:lnTo>
                <a:lnTo>
                  <a:pt x="10347" y="13183"/>
                </a:lnTo>
                <a:lnTo>
                  <a:pt x="10344" y="13189"/>
                </a:lnTo>
                <a:lnTo>
                  <a:pt x="10342" y="13191"/>
                </a:lnTo>
                <a:lnTo>
                  <a:pt x="10341" y="13196"/>
                </a:lnTo>
                <a:lnTo>
                  <a:pt x="10343" y="13221"/>
                </a:lnTo>
                <a:lnTo>
                  <a:pt x="10342" y="13225"/>
                </a:lnTo>
                <a:lnTo>
                  <a:pt x="10340" y="13232"/>
                </a:lnTo>
                <a:lnTo>
                  <a:pt x="10338" y="13236"/>
                </a:lnTo>
                <a:lnTo>
                  <a:pt x="10338" y="13241"/>
                </a:lnTo>
                <a:lnTo>
                  <a:pt x="10340" y="13247"/>
                </a:lnTo>
                <a:lnTo>
                  <a:pt x="10340" y="13250"/>
                </a:lnTo>
                <a:lnTo>
                  <a:pt x="10339" y="13255"/>
                </a:lnTo>
                <a:lnTo>
                  <a:pt x="10338" y="13258"/>
                </a:lnTo>
                <a:lnTo>
                  <a:pt x="10338" y="13260"/>
                </a:lnTo>
                <a:lnTo>
                  <a:pt x="10342" y="13262"/>
                </a:lnTo>
                <a:lnTo>
                  <a:pt x="10344" y="13262"/>
                </a:lnTo>
                <a:lnTo>
                  <a:pt x="10349" y="13260"/>
                </a:lnTo>
                <a:lnTo>
                  <a:pt x="10352" y="13260"/>
                </a:lnTo>
                <a:lnTo>
                  <a:pt x="10350" y="13263"/>
                </a:lnTo>
                <a:lnTo>
                  <a:pt x="10344" y="13268"/>
                </a:lnTo>
                <a:lnTo>
                  <a:pt x="10345" y="13269"/>
                </a:lnTo>
                <a:lnTo>
                  <a:pt x="10345" y="13272"/>
                </a:lnTo>
                <a:lnTo>
                  <a:pt x="10346" y="13274"/>
                </a:lnTo>
                <a:lnTo>
                  <a:pt x="10345" y="13274"/>
                </a:lnTo>
                <a:lnTo>
                  <a:pt x="10343" y="13280"/>
                </a:lnTo>
                <a:lnTo>
                  <a:pt x="10342" y="13282"/>
                </a:lnTo>
                <a:lnTo>
                  <a:pt x="10340" y="13287"/>
                </a:lnTo>
                <a:lnTo>
                  <a:pt x="10340" y="13290"/>
                </a:lnTo>
                <a:lnTo>
                  <a:pt x="10340" y="13295"/>
                </a:lnTo>
                <a:lnTo>
                  <a:pt x="10343" y="13305"/>
                </a:lnTo>
                <a:lnTo>
                  <a:pt x="10339" y="13310"/>
                </a:lnTo>
                <a:lnTo>
                  <a:pt x="10338" y="13319"/>
                </a:lnTo>
                <a:lnTo>
                  <a:pt x="10340" y="13328"/>
                </a:lnTo>
                <a:lnTo>
                  <a:pt x="10343" y="13333"/>
                </a:lnTo>
                <a:lnTo>
                  <a:pt x="10344" y="13332"/>
                </a:lnTo>
                <a:lnTo>
                  <a:pt x="10346" y="13331"/>
                </a:lnTo>
                <a:lnTo>
                  <a:pt x="10348" y="13336"/>
                </a:lnTo>
                <a:lnTo>
                  <a:pt x="10353" y="13339"/>
                </a:lnTo>
                <a:lnTo>
                  <a:pt x="10357" y="13340"/>
                </a:lnTo>
                <a:lnTo>
                  <a:pt x="10361" y="13339"/>
                </a:lnTo>
                <a:lnTo>
                  <a:pt x="10360" y="13336"/>
                </a:lnTo>
                <a:lnTo>
                  <a:pt x="10360" y="13331"/>
                </a:lnTo>
                <a:lnTo>
                  <a:pt x="10361" y="13328"/>
                </a:lnTo>
                <a:lnTo>
                  <a:pt x="10364" y="13325"/>
                </a:lnTo>
                <a:lnTo>
                  <a:pt x="10363" y="13333"/>
                </a:lnTo>
                <a:lnTo>
                  <a:pt x="10365" y="13339"/>
                </a:lnTo>
                <a:lnTo>
                  <a:pt x="10371" y="13349"/>
                </a:lnTo>
                <a:lnTo>
                  <a:pt x="10377" y="13362"/>
                </a:lnTo>
                <a:lnTo>
                  <a:pt x="10381" y="13364"/>
                </a:lnTo>
                <a:lnTo>
                  <a:pt x="10386" y="13359"/>
                </a:lnTo>
                <a:lnTo>
                  <a:pt x="10389" y="13361"/>
                </a:lnTo>
                <a:lnTo>
                  <a:pt x="10392" y="13363"/>
                </a:lnTo>
                <a:lnTo>
                  <a:pt x="10377" y="13367"/>
                </a:lnTo>
                <a:lnTo>
                  <a:pt x="10369" y="13367"/>
                </a:lnTo>
                <a:lnTo>
                  <a:pt x="10365" y="13363"/>
                </a:lnTo>
                <a:lnTo>
                  <a:pt x="10364" y="13363"/>
                </a:lnTo>
                <a:lnTo>
                  <a:pt x="10364" y="13365"/>
                </a:lnTo>
                <a:lnTo>
                  <a:pt x="10385" y="13393"/>
                </a:lnTo>
                <a:lnTo>
                  <a:pt x="10386" y="13396"/>
                </a:lnTo>
                <a:lnTo>
                  <a:pt x="10388" y="13420"/>
                </a:lnTo>
                <a:lnTo>
                  <a:pt x="10388" y="13423"/>
                </a:lnTo>
                <a:lnTo>
                  <a:pt x="10385" y="13422"/>
                </a:lnTo>
                <a:lnTo>
                  <a:pt x="10388" y="13431"/>
                </a:lnTo>
                <a:lnTo>
                  <a:pt x="10392" y="13439"/>
                </a:lnTo>
                <a:lnTo>
                  <a:pt x="10403" y="13455"/>
                </a:lnTo>
                <a:lnTo>
                  <a:pt x="10405" y="13460"/>
                </a:lnTo>
                <a:lnTo>
                  <a:pt x="10406" y="13465"/>
                </a:lnTo>
                <a:lnTo>
                  <a:pt x="10408" y="13470"/>
                </a:lnTo>
                <a:lnTo>
                  <a:pt x="10411" y="13472"/>
                </a:lnTo>
                <a:lnTo>
                  <a:pt x="10416" y="13474"/>
                </a:lnTo>
                <a:lnTo>
                  <a:pt x="10418" y="13478"/>
                </a:lnTo>
                <a:lnTo>
                  <a:pt x="10420" y="13483"/>
                </a:lnTo>
                <a:lnTo>
                  <a:pt x="10422" y="13488"/>
                </a:lnTo>
                <a:lnTo>
                  <a:pt x="10420" y="13490"/>
                </a:lnTo>
                <a:lnTo>
                  <a:pt x="10418" y="13495"/>
                </a:lnTo>
                <a:lnTo>
                  <a:pt x="10416" y="13496"/>
                </a:lnTo>
                <a:lnTo>
                  <a:pt x="10414" y="13496"/>
                </a:lnTo>
                <a:lnTo>
                  <a:pt x="10411" y="13493"/>
                </a:lnTo>
                <a:lnTo>
                  <a:pt x="10407" y="13494"/>
                </a:lnTo>
                <a:lnTo>
                  <a:pt x="10405" y="13491"/>
                </a:lnTo>
                <a:lnTo>
                  <a:pt x="10403" y="13491"/>
                </a:lnTo>
                <a:lnTo>
                  <a:pt x="10403" y="13494"/>
                </a:lnTo>
                <a:lnTo>
                  <a:pt x="10402" y="13498"/>
                </a:lnTo>
                <a:lnTo>
                  <a:pt x="10402" y="13502"/>
                </a:lnTo>
                <a:lnTo>
                  <a:pt x="10403" y="13504"/>
                </a:lnTo>
                <a:lnTo>
                  <a:pt x="10406" y="13508"/>
                </a:lnTo>
                <a:lnTo>
                  <a:pt x="10410" y="13508"/>
                </a:lnTo>
                <a:lnTo>
                  <a:pt x="10420" y="13507"/>
                </a:lnTo>
                <a:lnTo>
                  <a:pt x="10423" y="13509"/>
                </a:lnTo>
                <a:lnTo>
                  <a:pt x="10425" y="13515"/>
                </a:lnTo>
                <a:lnTo>
                  <a:pt x="10426" y="13527"/>
                </a:lnTo>
                <a:lnTo>
                  <a:pt x="10427" y="13528"/>
                </a:lnTo>
                <a:lnTo>
                  <a:pt x="10430" y="13532"/>
                </a:lnTo>
                <a:lnTo>
                  <a:pt x="10431" y="13535"/>
                </a:lnTo>
                <a:lnTo>
                  <a:pt x="10431" y="13538"/>
                </a:lnTo>
                <a:lnTo>
                  <a:pt x="10431" y="13541"/>
                </a:lnTo>
                <a:lnTo>
                  <a:pt x="10432" y="13544"/>
                </a:lnTo>
                <a:lnTo>
                  <a:pt x="10436" y="13552"/>
                </a:lnTo>
                <a:lnTo>
                  <a:pt x="10438" y="13559"/>
                </a:lnTo>
                <a:lnTo>
                  <a:pt x="10439" y="13566"/>
                </a:lnTo>
                <a:lnTo>
                  <a:pt x="10438" y="13573"/>
                </a:lnTo>
                <a:lnTo>
                  <a:pt x="10436" y="13576"/>
                </a:lnTo>
                <a:lnTo>
                  <a:pt x="10429" y="13580"/>
                </a:lnTo>
                <a:lnTo>
                  <a:pt x="10428" y="13584"/>
                </a:lnTo>
                <a:lnTo>
                  <a:pt x="10429" y="13588"/>
                </a:lnTo>
                <a:lnTo>
                  <a:pt x="10436" y="13609"/>
                </a:lnTo>
                <a:lnTo>
                  <a:pt x="10438" y="13617"/>
                </a:lnTo>
                <a:lnTo>
                  <a:pt x="10438" y="13634"/>
                </a:lnTo>
                <a:lnTo>
                  <a:pt x="10441" y="13643"/>
                </a:lnTo>
                <a:lnTo>
                  <a:pt x="10450" y="13654"/>
                </a:lnTo>
                <a:lnTo>
                  <a:pt x="10452" y="13660"/>
                </a:lnTo>
                <a:lnTo>
                  <a:pt x="10452" y="13673"/>
                </a:lnTo>
                <a:lnTo>
                  <a:pt x="10454" y="13679"/>
                </a:lnTo>
                <a:lnTo>
                  <a:pt x="10456" y="13685"/>
                </a:lnTo>
                <a:lnTo>
                  <a:pt x="10460" y="13690"/>
                </a:lnTo>
                <a:lnTo>
                  <a:pt x="10461" y="13693"/>
                </a:lnTo>
                <a:lnTo>
                  <a:pt x="10460" y="13696"/>
                </a:lnTo>
                <a:lnTo>
                  <a:pt x="10460" y="13699"/>
                </a:lnTo>
                <a:lnTo>
                  <a:pt x="10464" y="13709"/>
                </a:lnTo>
                <a:lnTo>
                  <a:pt x="10465" y="13714"/>
                </a:lnTo>
                <a:lnTo>
                  <a:pt x="10461" y="13710"/>
                </a:lnTo>
                <a:lnTo>
                  <a:pt x="10457" y="13704"/>
                </a:lnTo>
                <a:lnTo>
                  <a:pt x="10453" y="13703"/>
                </a:lnTo>
                <a:lnTo>
                  <a:pt x="10452" y="13710"/>
                </a:lnTo>
                <a:lnTo>
                  <a:pt x="10452" y="13714"/>
                </a:lnTo>
                <a:lnTo>
                  <a:pt x="10452" y="13715"/>
                </a:lnTo>
                <a:lnTo>
                  <a:pt x="10453" y="13717"/>
                </a:lnTo>
                <a:lnTo>
                  <a:pt x="10454" y="13721"/>
                </a:lnTo>
                <a:lnTo>
                  <a:pt x="10455" y="13725"/>
                </a:lnTo>
                <a:lnTo>
                  <a:pt x="10455" y="13728"/>
                </a:lnTo>
                <a:lnTo>
                  <a:pt x="10454" y="13734"/>
                </a:lnTo>
                <a:lnTo>
                  <a:pt x="10455" y="13738"/>
                </a:lnTo>
                <a:lnTo>
                  <a:pt x="10457" y="13768"/>
                </a:lnTo>
                <a:lnTo>
                  <a:pt x="10461" y="13787"/>
                </a:lnTo>
                <a:lnTo>
                  <a:pt x="10458" y="13784"/>
                </a:lnTo>
                <a:lnTo>
                  <a:pt x="10456" y="13782"/>
                </a:lnTo>
                <a:lnTo>
                  <a:pt x="10453" y="13780"/>
                </a:lnTo>
                <a:lnTo>
                  <a:pt x="10450" y="13779"/>
                </a:lnTo>
                <a:lnTo>
                  <a:pt x="10450" y="13786"/>
                </a:lnTo>
                <a:lnTo>
                  <a:pt x="10447" y="13788"/>
                </a:lnTo>
                <a:lnTo>
                  <a:pt x="10444" y="13789"/>
                </a:lnTo>
                <a:lnTo>
                  <a:pt x="10443" y="13792"/>
                </a:lnTo>
                <a:lnTo>
                  <a:pt x="10442" y="13806"/>
                </a:lnTo>
                <a:lnTo>
                  <a:pt x="10443" y="13810"/>
                </a:lnTo>
                <a:lnTo>
                  <a:pt x="10444" y="13811"/>
                </a:lnTo>
                <a:lnTo>
                  <a:pt x="10446" y="13812"/>
                </a:lnTo>
                <a:lnTo>
                  <a:pt x="10448" y="13813"/>
                </a:lnTo>
                <a:lnTo>
                  <a:pt x="10449" y="13815"/>
                </a:lnTo>
                <a:lnTo>
                  <a:pt x="10448" y="13818"/>
                </a:lnTo>
                <a:lnTo>
                  <a:pt x="10447" y="13820"/>
                </a:lnTo>
                <a:lnTo>
                  <a:pt x="10445" y="13821"/>
                </a:lnTo>
                <a:lnTo>
                  <a:pt x="10444" y="13823"/>
                </a:lnTo>
                <a:lnTo>
                  <a:pt x="10442" y="13823"/>
                </a:lnTo>
                <a:lnTo>
                  <a:pt x="10432" y="13818"/>
                </a:lnTo>
                <a:lnTo>
                  <a:pt x="10430" y="13820"/>
                </a:lnTo>
                <a:lnTo>
                  <a:pt x="10430" y="13824"/>
                </a:lnTo>
                <a:lnTo>
                  <a:pt x="10431" y="13828"/>
                </a:lnTo>
                <a:lnTo>
                  <a:pt x="10437" y="13832"/>
                </a:lnTo>
                <a:lnTo>
                  <a:pt x="10438" y="13837"/>
                </a:lnTo>
                <a:lnTo>
                  <a:pt x="10437" y="13842"/>
                </a:lnTo>
                <a:lnTo>
                  <a:pt x="10435" y="13845"/>
                </a:lnTo>
                <a:lnTo>
                  <a:pt x="10432" y="13852"/>
                </a:lnTo>
                <a:lnTo>
                  <a:pt x="10431" y="13855"/>
                </a:lnTo>
                <a:lnTo>
                  <a:pt x="10431" y="13858"/>
                </a:lnTo>
                <a:lnTo>
                  <a:pt x="10431" y="13878"/>
                </a:lnTo>
                <a:lnTo>
                  <a:pt x="10430" y="13883"/>
                </a:lnTo>
                <a:lnTo>
                  <a:pt x="10428" y="13888"/>
                </a:lnTo>
                <a:lnTo>
                  <a:pt x="10432" y="13888"/>
                </a:lnTo>
                <a:lnTo>
                  <a:pt x="10426" y="13899"/>
                </a:lnTo>
                <a:lnTo>
                  <a:pt x="10423" y="13902"/>
                </a:lnTo>
                <a:lnTo>
                  <a:pt x="10421" y="13902"/>
                </a:lnTo>
                <a:lnTo>
                  <a:pt x="10418" y="13901"/>
                </a:lnTo>
                <a:lnTo>
                  <a:pt x="10416" y="13900"/>
                </a:lnTo>
                <a:lnTo>
                  <a:pt x="10414" y="13902"/>
                </a:lnTo>
                <a:lnTo>
                  <a:pt x="10414" y="13906"/>
                </a:lnTo>
                <a:lnTo>
                  <a:pt x="10415" y="13910"/>
                </a:lnTo>
                <a:lnTo>
                  <a:pt x="10417" y="13917"/>
                </a:lnTo>
                <a:lnTo>
                  <a:pt x="10418" y="13922"/>
                </a:lnTo>
                <a:lnTo>
                  <a:pt x="10419" y="13935"/>
                </a:lnTo>
                <a:lnTo>
                  <a:pt x="10418" y="13938"/>
                </a:lnTo>
                <a:lnTo>
                  <a:pt x="10414" y="13944"/>
                </a:lnTo>
                <a:lnTo>
                  <a:pt x="10413" y="13948"/>
                </a:lnTo>
                <a:lnTo>
                  <a:pt x="10412" y="13952"/>
                </a:lnTo>
                <a:lnTo>
                  <a:pt x="10411" y="13960"/>
                </a:lnTo>
                <a:lnTo>
                  <a:pt x="10410" y="13964"/>
                </a:lnTo>
                <a:lnTo>
                  <a:pt x="10410" y="13979"/>
                </a:lnTo>
                <a:lnTo>
                  <a:pt x="10408" y="13984"/>
                </a:lnTo>
                <a:lnTo>
                  <a:pt x="10403" y="13987"/>
                </a:lnTo>
                <a:lnTo>
                  <a:pt x="10403" y="13989"/>
                </a:lnTo>
                <a:lnTo>
                  <a:pt x="10406" y="13992"/>
                </a:lnTo>
                <a:lnTo>
                  <a:pt x="10407" y="13996"/>
                </a:lnTo>
                <a:lnTo>
                  <a:pt x="10406" y="14004"/>
                </a:lnTo>
                <a:lnTo>
                  <a:pt x="10403" y="14010"/>
                </a:lnTo>
                <a:lnTo>
                  <a:pt x="10398" y="14010"/>
                </a:lnTo>
                <a:lnTo>
                  <a:pt x="10391" y="14007"/>
                </a:lnTo>
                <a:lnTo>
                  <a:pt x="10390" y="14010"/>
                </a:lnTo>
                <a:lnTo>
                  <a:pt x="10391" y="14028"/>
                </a:lnTo>
                <a:lnTo>
                  <a:pt x="10388" y="14051"/>
                </a:lnTo>
                <a:lnTo>
                  <a:pt x="10387" y="14054"/>
                </a:lnTo>
                <a:lnTo>
                  <a:pt x="10384" y="14057"/>
                </a:lnTo>
                <a:lnTo>
                  <a:pt x="10383" y="14059"/>
                </a:lnTo>
                <a:lnTo>
                  <a:pt x="10382" y="14062"/>
                </a:lnTo>
                <a:lnTo>
                  <a:pt x="10383" y="14084"/>
                </a:lnTo>
                <a:lnTo>
                  <a:pt x="10378" y="14118"/>
                </a:lnTo>
                <a:lnTo>
                  <a:pt x="10377" y="14151"/>
                </a:lnTo>
                <a:lnTo>
                  <a:pt x="10377" y="14155"/>
                </a:lnTo>
                <a:lnTo>
                  <a:pt x="10378" y="14160"/>
                </a:lnTo>
                <a:lnTo>
                  <a:pt x="10383" y="14171"/>
                </a:lnTo>
                <a:lnTo>
                  <a:pt x="10386" y="14173"/>
                </a:lnTo>
                <a:lnTo>
                  <a:pt x="10389" y="14171"/>
                </a:lnTo>
                <a:lnTo>
                  <a:pt x="10394" y="14165"/>
                </a:lnTo>
                <a:lnTo>
                  <a:pt x="10397" y="14167"/>
                </a:lnTo>
                <a:lnTo>
                  <a:pt x="10401" y="14166"/>
                </a:lnTo>
                <a:lnTo>
                  <a:pt x="10405" y="14165"/>
                </a:lnTo>
                <a:lnTo>
                  <a:pt x="10407" y="14161"/>
                </a:lnTo>
                <a:lnTo>
                  <a:pt x="10408" y="14154"/>
                </a:lnTo>
                <a:lnTo>
                  <a:pt x="10410" y="14149"/>
                </a:lnTo>
                <a:lnTo>
                  <a:pt x="10413" y="14147"/>
                </a:lnTo>
                <a:lnTo>
                  <a:pt x="10417" y="14147"/>
                </a:lnTo>
                <a:lnTo>
                  <a:pt x="10425" y="14142"/>
                </a:lnTo>
                <a:lnTo>
                  <a:pt x="10430" y="14133"/>
                </a:lnTo>
                <a:lnTo>
                  <a:pt x="10441" y="14109"/>
                </a:lnTo>
                <a:lnTo>
                  <a:pt x="10443" y="14104"/>
                </a:lnTo>
                <a:lnTo>
                  <a:pt x="10444" y="14099"/>
                </a:lnTo>
                <a:lnTo>
                  <a:pt x="10444" y="14092"/>
                </a:lnTo>
                <a:lnTo>
                  <a:pt x="10444" y="14080"/>
                </a:lnTo>
                <a:lnTo>
                  <a:pt x="10445" y="14078"/>
                </a:lnTo>
                <a:lnTo>
                  <a:pt x="10449" y="14079"/>
                </a:lnTo>
                <a:lnTo>
                  <a:pt x="10450" y="14080"/>
                </a:lnTo>
                <a:lnTo>
                  <a:pt x="10452" y="14083"/>
                </a:lnTo>
                <a:lnTo>
                  <a:pt x="10454" y="14084"/>
                </a:lnTo>
                <a:lnTo>
                  <a:pt x="10456" y="14085"/>
                </a:lnTo>
                <a:lnTo>
                  <a:pt x="10458" y="14084"/>
                </a:lnTo>
                <a:lnTo>
                  <a:pt x="10460" y="14082"/>
                </a:lnTo>
                <a:lnTo>
                  <a:pt x="10462" y="14078"/>
                </a:lnTo>
                <a:lnTo>
                  <a:pt x="10463" y="14069"/>
                </a:lnTo>
                <a:lnTo>
                  <a:pt x="10466" y="14064"/>
                </a:lnTo>
                <a:lnTo>
                  <a:pt x="10468" y="14064"/>
                </a:lnTo>
                <a:lnTo>
                  <a:pt x="10470" y="14069"/>
                </a:lnTo>
                <a:lnTo>
                  <a:pt x="10465" y="14081"/>
                </a:lnTo>
                <a:lnTo>
                  <a:pt x="10460" y="14088"/>
                </a:lnTo>
                <a:lnTo>
                  <a:pt x="10458" y="14093"/>
                </a:lnTo>
                <a:lnTo>
                  <a:pt x="10458" y="14095"/>
                </a:lnTo>
                <a:lnTo>
                  <a:pt x="10463" y="14093"/>
                </a:lnTo>
                <a:lnTo>
                  <a:pt x="10468" y="14088"/>
                </a:lnTo>
                <a:lnTo>
                  <a:pt x="10471" y="14082"/>
                </a:lnTo>
                <a:lnTo>
                  <a:pt x="10473" y="14074"/>
                </a:lnTo>
                <a:lnTo>
                  <a:pt x="10474" y="14070"/>
                </a:lnTo>
                <a:lnTo>
                  <a:pt x="10479" y="14062"/>
                </a:lnTo>
                <a:lnTo>
                  <a:pt x="10480" y="14058"/>
                </a:lnTo>
                <a:lnTo>
                  <a:pt x="10480" y="14041"/>
                </a:lnTo>
                <a:lnTo>
                  <a:pt x="10477" y="14016"/>
                </a:lnTo>
                <a:lnTo>
                  <a:pt x="10478" y="14009"/>
                </a:lnTo>
                <a:lnTo>
                  <a:pt x="10480" y="14015"/>
                </a:lnTo>
                <a:lnTo>
                  <a:pt x="10483" y="14016"/>
                </a:lnTo>
                <a:lnTo>
                  <a:pt x="10491" y="14011"/>
                </a:lnTo>
                <a:lnTo>
                  <a:pt x="10490" y="14015"/>
                </a:lnTo>
                <a:lnTo>
                  <a:pt x="10489" y="14017"/>
                </a:lnTo>
                <a:lnTo>
                  <a:pt x="10487" y="14018"/>
                </a:lnTo>
                <a:lnTo>
                  <a:pt x="10486" y="14019"/>
                </a:lnTo>
                <a:lnTo>
                  <a:pt x="10485" y="14023"/>
                </a:lnTo>
                <a:lnTo>
                  <a:pt x="10485" y="14026"/>
                </a:lnTo>
                <a:lnTo>
                  <a:pt x="10488" y="14054"/>
                </a:lnTo>
                <a:lnTo>
                  <a:pt x="10491" y="14057"/>
                </a:lnTo>
                <a:lnTo>
                  <a:pt x="10491" y="14059"/>
                </a:lnTo>
                <a:lnTo>
                  <a:pt x="10488" y="14059"/>
                </a:lnTo>
                <a:lnTo>
                  <a:pt x="10486" y="14059"/>
                </a:lnTo>
                <a:lnTo>
                  <a:pt x="10485" y="14061"/>
                </a:lnTo>
                <a:lnTo>
                  <a:pt x="10480" y="14079"/>
                </a:lnTo>
                <a:lnTo>
                  <a:pt x="10478" y="14084"/>
                </a:lnTo>
                <a:lnTo>
                  <a:pt x="10476" y="14089"/>
                </a:lnTo>
                <a:lnTo>
                  <a:pt x="10477" y="14094"/>
                </a:lnTo>
                <a:lnTo>
                  <a:pt x="10480" y="14103"/>
                </a:lnTo>
                <a:lnTo>
                  <a:pt x="10481" y="14116"/>
                </a:lnTo>
                <a:lnTo>
                  <a:pt x="10479" y="14129"/>
                </a:lnTo>
                <a:lnTo>
                  <a:pt x="10476" y="14140"/>
                </a:lnTo>
                <a:lnTo>
                  <a:pt x="10471" y="14151"/>
                </a:lnTo>
                <a:lnTo>
                  <a:pt x="10459" y="14165"/>
                </a:lnTo>
                <a:lnTo>
                  <a:pt x="10454" y="14175"/>
                </a:lnTo>
                <a:lnTo>
                  <a:pt x="10454" y="14182"/>
                </a:lnTo>
                <a:lnTo>
                  <a:pt x="10460" y="14184"/>
                </a:lnTo>
                <a:lnTo>
                  <a:pt x="10465" y="14180"/>
                </a:lnTo>
                <a:lnTo>
                  <a:pt x="10477" y="14165"/>
                </a:lnTo>
                <a:lnTo>
                  <a:pt x="10481" y="14161"/>
                </a:lnTo>
                <a:lnTo>
                  <a:pt x="10485" y="14158"/>
                </a:lnTo>
                <a:lnTo>
                  <a:pt x="10487" y="14151"/>
                </a:lnTo>
                <a:lnTo>
                  <a:pt x="10489" y="14145"/>
                </a:lnTo>
                <a:lnTo>
                  <a:pt x="10495" y="14132"/>
                </a:lnTo>
                <a:lnTo>
                  <a:pt x="10498" y="14123"/>
                </a:lnTo>
                <a:lnTo>
                  <a:pt x="10500" y="14120"/>
                </a:lnTo>
                <a:lnTo>
                  <a:pt x="10504" y="14117"/>
                </a:lnTo>
                <a:lnTo>
                  <a:pt x="10504" y="14121"/>
                </a:lnTo>
                <a:lnTo>
                  <a:pt x="10502" y="14123"/>
                </a:lnTo>
                <a:lnTo>
                  <a:pt x="10500" y="14124"/>
                </a:lnTo>
                <a:lnTo>
                  <a:pt x="10499" y="14125"/>
                </a:lnTo>
                <a:lnTo>
                  <a:pt x="10499" y="14132"/>
                </a:lnTo>
                <a:lnTo>
                  <a:pt x="10499" y="14134"/>
                </a:lnTo>
                <a:lnTo>
                  <a:pt x="10498" y="14137"/>
                </a:lnTo>
                <a:lnTo>
                  <a:pt x="10496" y="14140"/>
                </a:lnTo>
                <a:lnTo>
                  <a:pt x="10494" y="14142"/>
                </a:lnTo>
                <a:lnTo>
                  <a:pt x="10493" y="14144"/>
                </a:lnTo>
                <a:lnTo>
                  <a:pt x="10491" y="14159"/>
                </a:lnTo>
                <a:lnTo>
                  <a:pt x="10484" y="14169"/>
                </a:lnTo>
                <a:lnTo>
                  <a:pt x="10476" y="14176"/>
                </a:lnTo>
                <a:lnTo>
                  <a:pt x="10468" y="14181"/>
                </a:lnTo>
                <a:lnTo>
                  <a:pt x="10462" y="14187"/>
                </a:lnTo>
                <a:lnTo>
                  <a:pt x="10464" y="14191"/>
                </a:lnTo>
                <a:lnTo>
                  <a:pt x="10467" y="14195"/>
                </a:lnTo>
                <a:lnTo>
                  <a:pt x="10469" y="14195"/>
                </a:lnTo>
                <a:lnTo>
                  <a:pt x="10470" y="14191"/>
                </a:lnTo>
                <a:lnTo>
                  <a:pt x="10471" y="14196"/>
                </a:lnTo>
                <a:lnTo>
                  <a:pt x="10473" y="14202"/>
                </a:lnTo>
                <a:lnTo>
                  <a:pt x="10475" y="14206"/>
                </a:lnTo>
                <a:lnTo>
                  <a:pt x="10480" y="14208"/>
                </a:lnTo>
                <a:lnTo>
                  <a:pt x="10484" y="14208"/>
                </a:lnTo>
                <a:lnTo>
                  <a:pt x="10488" y="14205"/>
                </a:lnTo>
                <a:lnTo>
                  <a:pt x="10491" y="14202"/>
                </a:lnTo>
                <a:lnTo>
                  <a:pt x="10493" y="14198"/>
                </a:lnTo>
                <a:lnTo>
                  <a:pt x="10500" y="14180"/>
                </a:lnTo>
                <a:lnTo>
                  <a:pt x="10502" y="14174"/>
                </a:lnTo>
                <a:lnTo>
                  <a:pt x="10515" y="14164"/>
                </a:lnTo>
                <a:lnTo>
                  <a:pt x="10517" y="14160"/>
                </a:lnTo>
                <a:lnTo>
                  <a:pt x="10518" y="14158"/>
                </a:lnTo>
                <a:lnTo>
                  <a:pt x="10520" y="14152"/>
                </a:lnTo>
                <a:lnTo>
                  <a:pt x="10520" y="14150"/>
                </a:lnTo>
                <a:lnTo>
                  <a:pt x="10519" y="14149"/>
                </a:lnTo>
                <a:lnTo>
                  <a:pt x="10519" y="14148"/>
                </a:lnTo>
                <a:lnTo>
                  <a:pt x="10518" y="14145"/>
                </a:lnTo>
                <a:lnTo>
                  <a:pt x="10516" y="14139"/>
                </a:lnTo>
                <a:lnTo>
                  <a:pt x="10516" y="14136"/>
                </a:lnTo>
                <a:lnTo>
                  <a:pt x="10516" y="14123"/>
                </a:lnTo>
                <a:lnTo>
                  <a:pt x="10517" y="14117"/>
                </a:lnTo>
                <a:lnTo>
                  <a:pt x="10520" y="14115"/>
                </a:lnTo>
                <a:lnTo>
                  <a:pt x="10520" y="14113"/>
                </a:lnTo>
                <a:lnTo>
                  <a:pt x="10526" y="14104"/>
                </a:lnTo>
                <a:lnTo>
                  <a:pt x="10528" y="14103"/>
                </a:lnTo>
                <a:lnTo>
                  <a:pt x="10532" y="14103"/>
                </a:lnTo>
                <a:lnTo>
                  <a:pt x="10536" y="14101"/>
                </a:lnTo>
                <a:lnTo>
                  <a:pt x="10542" y="14099"/>
                </a:lnTo>
                <a:lnTo>
                  <a:pt x="10542" y="14098"/>
                </a:lnTo>
                <a:lnTo>
                  <a:pt x="10543" y="14096"/>
                </a:lnTo>
                <a:lnTo>
                  <a:pt x="10546" y="14093"/>
                </a:lnTo>
                <a:lnTo>
                  <a:pt x="10547" y="14091"/>
                </a:lnTo>
                <a:lnTo>
                  <a:pt x="10546" y="14096"/>
                </a:lnTo>
                <a:lnTo>
                  <a:pt x="10543" y="14101"/>
                </a:lnTo>
                <a:lnTo>
                  <a:pt x="10540" y="14105"/>
                </a:lnTo>
                <a:lnTo>
                  <a:pt x="10536" y="14107"/>
                </a:lnTo>
                <a:lnTo>
                  <a:pt x="10531" y="14108"/>
                </a:lnTo>
                <a:lnTo>
                  <a:pt x="10527" y="14110"/>
                </a:lnTo>
                <a:lnTo>
                  <a:pt x="10524" y="14114"/>
                </a:lnTo>
                <a:lnTo>
                  <a:pt x="10520" y="14122"/>
                </a:lnTo>
                <a:lnTo>
                  <a:pt x="10519" y="14127"/>
                </a:lnTo>
                <a:lnTo>
                  <a:pt x="10519" y="14131"/>
                </a:lnTo>
                <a:lnTo>
                  <a:pt x="10523" y="14140"/>
                </a:lnTo>
                <a:lnTo>
                  <a:pt x="10524" y="14153"/>
                </a:lnTo>
                <a:lnTo>
                  <a:pt x="10525" y="14159"/>
                </a:lnTo>
                <a:lnTo>
                  <a:pt x="10532" y="14153"/>
                </a:lnTo>
                <a:lnTo>
                  <a:pt x="10532" y="14158"/>
                </a:lnTo>
                <a:lnTo>
                  <a:pt x="10529" y="14162"/>
                </a:lnTo>
                <a:lnTo>
                  <a:pt x="10525" y="14164"/>
                </a:lnTo>
                <a:lnTo>
                  <a:pt x="10521" y="14165"/>
                </a:lnTo>
                <a:lnTo>
                  <a:pt x="10519" y="14166"/>
                </a:lnTo>
                <a:lnTo>
                  <a:pt x="10516" y="14170"/>
                </a:lnTo>
                <a:lnTo>
                  <a:pt x="10514" y="14175"/>
                </a:lnTo>
                <a:lnTo>
                  <a:pt x="10513" y="14178"/>
                </a:lnTo>
                <a:lnTo>
                  <a:pt x="10513" y="14182"/>
                </a:lnTo>
                <a:lnTo>
                  <a:pt x="10516" y="14191"/>
                </a:lnTo>
                <a:lnTo>
                  <a:pt x="10516" y="14194"/>
                </a:lnTo>
                <a:lnTo>
                  <a:pt x="10516" y="14203"/>
                </a:lnTo>
                <a:lnTo>
                  <a:pt x="10517" y="14210"/>
                </a:lnTo>
                <a:lnTo>
                  <a:pt x="10519" y="14209"/>
                </a:lnTo>
                <a:lnTo>
                  <a:pt x="10523" y="14202"/>
                </a:lnTo>
                <a:lnTo>
                  <a:pt x="10524" y="14203"/>
                </a:lnTo>
                <a:lnTo>
                  <a:pt x="10525" y="14205"/>
                </a:lnTo>
                <a:lnTo>
                  <a:pt x="10526" y="14208"/>
                </a:lnTo>
                <a:lnTo>
                  <a:pt x="10526" y="14210"/>
                </a:lnTo>
                <a:lnTo>
                  <a:pt x="10525" y="14214"/>
                </a:lnTo>
                <a:lnTo>
                  <a:pt x="10523" y="14216"/>
                </a:lnTo>
                <a:lnTo>
                  <a:pt x="10520" y="14217"/>
                </a:lnTo>
                <a:lnTo>
                  <a:pt x="10518" y="14219"/>
                </a:lnTo>
                <a:lnTo>
                  <a:pt x="10516" y="14225"/>
                </a:lnTo>
                <a:lnTo>
                  <a:pt x="10518" y="14227"/>
                </a:lnTo>
                <a:lnTo>
                  <a:pt x="10528" y="14228"/>
                </a:lnTo>
                <a:lnTo>
                  <a:pt x="10535" y="14232"/>
                </a:lnTo>
                <a:lnTo>
                  <a:pt x="10538" y="14233"/>
                </a:lnTo>
                <a:lnTo>
                  <a:pt x="10543" y="14232"/>
                </a:lnTo>
                <a:lnTo>
                  <a:pt x="10545" y="14231"/>
                </a:lnTo>
                <a:lnTo>
                  <a:pt x="10546" y="14230"/>
                </a:lnTo>
                <a:lnTo>
                  <a:pt x="10547" y="14227"/>
                </a:lnTo>
                <a:lnTo>
                  <a:pt x="10547" y="14225"/>
                </a:lnTo>
                <a:lnTo>
                  <a:pt x="10548" y="14223"/>
                </a:lnTo>
                <a:lnTo>
                  <a:pt x="10551" y="14222"/>
                </a:lnTo>
                <a:lnTo>
                  <a:pt x="10554" y="14221"/>
                </a:lnTo>
                <a:lnTo>
                  <a:pt x="10556" y="14220"/>
                </a:lnTo>
                <a:lnTo>
                  <a:pt x="10559" y="14215"/>
                </a:lnTo>
                <a:lnTo>
                  <a:pt x="10561" y="14208"/>
                </a:lnTo>
                <a:lnTo>
                  <a:pt x="10565" y="14172"/>
                </a:lnTo>
                <a:lnTo>
                  <a:pt x="10565" y="14165"/>
                </a:lnTo>
                <a:lnTo>
                  <a:pt x="10564" y="14150"/>
                </a:lnTo>
                <a:lnTo>
                  <a:pt x="10564" y="14142"/>
                </a:lnTo>
                <a:lnTo>
                  <a:pt x="10569" y="14137"/>
                </a:lnTo>
                <a:lnTo>
                  <a:pt x="10575" y="14125"/>
                </a:lnTo>
                <a:lnTo>
                  <a:pt x="10577" y="14121"/>
                </a:lnTo>
                <a:lnTo>
                  <a:pt x="10578" y="14121"/>
                </a:lnTo>
                <a:lnTo>
                  <a:pt x="10580" y="14125"/>
                </a:lnTo>
                <a:lnTo>
                  <a:pt x="10581" y="14125"/>
                </a:lnTo>
                <a:lnTo>
                  <a:pt x="10582" y="14125"/>
                </a:lnTo>
                <a:lnTo>
                  <a:pt x="10584" y="14125"/>
                </a:lnTo>
                <a:lnTo>
                  <a:pt x="10588" y="14123"/>
                </a:lnTo>
                <a:lnTo>
                  <a:pt x="10589" y="14123"/>
                </a:lnTo>
                <a:lnTo>
                  <a:pt x="10590" y="14124"/>
                </a:lnTo>
                <a:lnTo>
                  <a:pt x="10591" y="14126"/>
                </a:lnTo>
                <a:lnTo>
                  <a:pt x="10592" y="14127"/>
                </a:lnTo>
                <a:lnTo>
                  <a:pt x="10595" y="14127"/>
                </a:lnTo>
                <a:lnTo>
                  <a:pt x="10597" y="14128"/>
                </a:lnTo>
                <a:lnTo>
                  <a:pt x="10598" y="14129"/>
                </a:lnTo>
                <a:lnTo>
                  <a:pt x="10596" y="14131"/>
                </a:lnTo>
                <a:lnTo>
                  <a:pt x="10594" y="14131"/>
                </a:lnTo>
                <a:lnTo>
                  <a:pt x="10586" y="14131"/>
                </a:lnTo>
                <a:lnTo>
                  <a:pt x="10579" y="14135"/>
                </a:lnTo>
                <a:lnTo>
                  <a:pt x="10573" y="14144"/>
                </a:lnTo>
                <a:lnTo>
                  <a:pt x="10570" y="14156"/>
                </a:lnTo>
                <a:lnTo>
                  <a:pt x="10572" y="14168"/>
                </a:lnTo>
                <a:lnTo>
                  <a:pt x="10577" y="14153"/>
                </a:lnTo>
                <a:lnTo>
                  <a:pt x="10579" y="14162"/>
                </a:lnTo>
                <a:lnTo>
                  <a:pt x="10574" y="14194"/>
                </a:lnTo>
                <a:lnTo>
                  <a:pt x="10574" y="14206"/>
                </a:lnTo>
                <a:lnTo>
                  <a:pt x="10576" y="14217"/>
                </a:lnTo>
                <a:lnTo>
                  <a:pt x="10580" y="14225"/>
                </a:lnTo>
                <a:lnTo>
                  <a:pt x="10586" y="14228"/>
                </a:lnTo>
                <a:lnTo>
                  <a:pt x="10595" y="14226"/>
                </a:lnTo>
                <a:lnTo>
                  <a:pt x="10598" y="14219"/>
                </a:lnTo>
                <a:lnTo>
                  <a:pt x="10596" y="14197"/>
                </a:lnTo>
                <a:lnTo>
                  <a:pt x="10597" y="14187"/>
                </a:lnTo>
                <a:lnTo>
                  <a:pt x="10601" y="14178"/>
                </a:lnTo>
                <a:lnTo>
                  <a:pt x="10608" y="14163"/>
                </a:lnTo>
                <a:lnTo>
                  <a:pt x="10609" y="14172"/>
                </a:lnTo>
                <a:lnTo>
                  <a:pt x="10606" y="14181"/>
                </a:lnTo>
                <a:lnTo>
                  <a:pt x="10602" y="14188"/>
                </a:lnTo>
                <a:lnTo>
                  <a:pt x="10601" y="14194"/>
                </a:lnTo>
                <a:lnTo>
                  <a:pt x="10604" y="14202"/>
                </a:lnTo>
                <a:lnTo>
                  <a:pt x="10609" y="14200"/>
                </a:lnTo>
                <a:lnTo>
                  <a:pt x="10613" y="14192"/>
                </a:lnTo>
                <a:lnTo>
                  <a:pt x="10617" y="14179"/>
                </a:lnTo>
                <a:lnTo>
                  <a:pt x="10623" y="14168"/>
                </a:lnTo>
                <a:lnTo>
                  <a:pt x="10624" y="14165"/>
                </a:lnTo>
                <a:lnTo>
                  <a:pt x="10625" y="14151"/>
                </a:lnTo>
                <a:lnTo>
                  <a:pt x="10624" y="14146"/>
                </a:lnTo>
                <a:lnTo>
                  <a:pt x="10621" y="14137"/>
                </a:lnTo>
                <a:lnTo>
                  <a:pt x="10620" y="14132"/>
                </a:lnTo>
                <a:lnTo>
                  <a:pt x="10620" y="14129"/>
                </a:lnTo>
                <a:lnTo>
                  <a:pt x="10622" y="14126"/>
                </a:lnTo>
                <a:lnTo>
                  <a:pt x="10624" y="14124"/>
                </a:lnTo>
                <a:lnTo>
                  <a:pt x="10626" y="14121"/>
                </a:lnTo>
                <a:lnTo>
                  <a:pt x="10627" y="14121"/>
                </a:lnTo>
                <a:lnTo>
                  <a:pt x="10626" y="14126"/>
                </a:lnTo>
                <a:lnTo>
                  <a:pt x="10625" y="14130"/>
                </a:lnTo>
                <a:lnTo>
                  <a:pt x="10624" y="14133"/>
                </a:lnTo>
                <a:lnTo>
                  <a:pt x="10625" y="14138"/>
                </a:lnTo>
                <a:lnTo>
                  <a:pt x="10628" y="14148"/>
                </a:lnTo>
                <a:lnTo>
                  <a:pt x="10629" y="14152"/>
                </a:lnTo>
                <a:lnTo>
                  <a:pt x="10629" y="14159"/>
                </a:lnTo>
                <a:lnTo>
                  <a:pt x="10628" y="14168"/>
                </a:lnTo>
                <a:lnTo>
                  <a:pt x="10626" y="14178"/>
                </a:lnTo>
                <a:lnTo>
                  <a:pt x="10622" y="14186"/>
                </a:lnTo>
                <a:lnTo>
                  <a:pt x="10617" y="14192"/>
                </a:lnTo>
                <a:lnTo>
                  <a:pt x="10618" y="14197"/>
                </a:lnTo>
                <a:lnTo>
                  <a:pt x="10617" y="14202"/>
                </a:lnTo>
                <a:lnTo>
                  <a:pt x="10614" y="14207"/>
                </a:lnTo>
                <a:lnTo>
                  <a:pt x="10612" y="14208"/>
                </a:lnTo>
                <a:lnTo>
                  <a:pt x="10610" y="14210"/>
                </a:lnTo>
                <a:lnTo>
                  <a:pt x="10611" y="14239"/>
                </a:lnTo>
                <a:lnTo>
                  <a:pt x="10613" y="14243"/>
                </a:lnTo>
                <a:lnTo>
                  <a:pt x="10616" y="14244"/>
                </a:lnTo>
                <a:lnTo>
                  <a:pt x="10630" y="14246"/>
                </a:lnTo>
                <a:lnTo>
                  <a:pt x="10635" y="14246"/>
                </a:lnTo>
                <a:lnTo>
                  <a:pt x="10639" y="14244"/>
                </a:lnTo>
                <a:lnTo>
                  <a:pt x="10643" y="14241"/>
                </a:lnTo>
                <a:lnTo>
                  <a:pt x="10649" y="14233"/>
                </a:lnTo>
                <a:lnTo>
                  <a:pt x="10663" y="14221"/>
                </a:lnTo>
                <a:lnTo>
                  <a:pt x="10693" y="14178"/>
                </a:lnTo>
                <a:lnTo>
                  <a:pt x="10698" y="14167"/>
                </a:lnTo>
                <a:lnTo>
                  <a:pt x="10699" y="14163"/>
                </a:lnTo>
                <a:lnTo>
                  <a:pt x="10699" y="14150"/>
                </a:lnTo>
                <a:lnTo>
                  <a:pt x="10700" y="14145"/>
                </a:lnTo>
                <a:lnTo>
                  <a:pt x="10706" y="14133"/>
                </a:lnTo>
                <a:lnTo>
                  <a:pt x="10708" y="14127"/>
                </a:lnTo>
                <a:lnTo>
                  <a:pt x="10706" y="14099"/>
                </a:lnTo>
                <a:lnTo>
                  <a:pt x="10708" y="14102"/>
                </a:lnTo>
                <a:lnTo>
                  <a:pt x="10710" y="14107"/>
                </a:lnTo>
                <a:lnTo>
                  <a:pt x="10711" y="14113"/>
                </a:lnTo>
                <a:lnTo>
                  <a:pt x="10711" y="14118"/>
                </a:lnTo>
                <a:lnTo>
                  <a:pt x="10713" y="14122"/>
                </a:lnTo>
                <a:lnTo>
                  <a:pt x="10718" y="14123"/>
                </a:lnTo>
                <a:lnTo>
                  <a:pt x="10722" y="14122"/>
                </a:lnTo>
                <a:lnTo>
                  <a:pt x="10727" y="14112"/>
                </a:lnTo>
                <a:lnTo>
                  <a:pt x="10742" y="14093"/>
                </a:lnTo>
                <a:lnTo>
                  <a:pt x="10741" y="14101"/>
                </a:lnTo>
                <a:lnTo>
                  <a:pt x="10741" y="14103"/>
                </a:lnTo>
                <a:lnTo>
                  <a:pt x="10746" y="14102"/>
                </a:lnTo>
                <a:lnTo>
                  <a:pt x="10749" y="14098"/>
                </a:lnTo>
                <a:lnTo>
                  <a:pt x="10752" y="14093"/>
                </a:lnTo>
                <a:lnTo>
                  <a:pt x="10756" y="14089"/>
                </a:lnTo>
                <a:lnTo>
                  <a:pt x="10755" y="14094"/>
                </a:lnTo>
                <a:lnTo>
                  <a:pt x="10753" y="14098"/>
                </a:lnTo>
                <a:lnTo>
                  <a:pt x="10753" y="14100"/>
                </a:lnTo>
                <a:lnTo>
                  <a:pt x="10758" y="14101"/>
                </a:lnTo>
                <a:lnTo>
                  <a:pt x="10762" y="14099"/>
                </a:lnTo>
                <a:lnTo>
                  <a:pt x="10770" y="14089"/>
                </a:lnTo>
                <a:lnTo>
                  <a:pt x="10781" y="14073"/>
                </a:lnTo>
                <a:lnTo>
                  <a:pt x="10781" y="14066"/>
                </a:lnTo>
                <a:lnTo>
                  <a:pt x="10768" y="14051"/>
                </a:lnTo>
                <a:lnTo>
                  <a:pt x="10783" y="14059"/>
                </a:lnTo>
                <a:lnTo>
                  <a:pt x="10785" y="14062"/>
                </a:lnTo>
                <a:lnTo>
                  <a:pt x="10787" y="14068"/>
                </a:lnTo>
                <a:lnTo>
                  <a:pt x="10792" y="14070"/>
                </a:lnTo>
                <a:lnTo>
                  <a:pt x="10797" y="14069"/>
                </a:lnTo>
                <a:lnTo>
                  <a:pt x="10802" y="14067"/>
                </a:lnTo>
                <a:lnTo>
                  <a:pt x="10814" y="14064"/>
                </a:lnTo>
                <a:lnTo>
                  <a:pt x="10828" y="14057"/>
                </a:lnTo>
                <a:lnTo>
                  <a:pt x="10832" y="14046"/>
                </a:lnTo>
                <a:lnTo>
                  <a:pt x="10836" y="14043"/>
                </a:lnTo>
                <a:lnTo>
                  <a:pt x="10839" y="14036"/>
                </a:lnTo>
                <a:lnTo>
                  <a:pt x="10837" y="14032"/>
                </a:lnTo>
                <a:lnTo>
                  <a:pt x="10833" y="14029"/>
                </a:lnTo>
                <a:lnTo>
                  <a:pt x="10830" y="14021"/>
                </a:lnTo>
                <a:lnTo>
                  <a:pt x="10820" y="14002"/>
                </a:lnTo>
                <a:lnTo>
                  <a:pt x="10817" y="13996"/>
                </a:lnTo>
                <a:lnTo>
                  <a:pt x="10817" y="13993"/>
                </a:lnTo>
                <a:lnTo>
                  <a:pt x="10817" y="13990"/>
                </a:lnTo>
                <a:lnTo>
                  <a:pt x="10819" y="13984"/>
                </a:lnTo>
                <a:lnTo>
                  <a:pt x="10820" y="13980"/>
                </a:lnTo>
                <a:lnTo>
                  <a:pt x="10819" y="13975"/>
                </a:lnTo>
                <a:lnTo>
                  <a:pt x="10813" y="13966"/>
                </a:lnTo>
                <a:lnTo>
                  <a:pt x="10811" y="13961"/>
                </a:lnTo>
                <a:lnTo>
                  <a:pt x="10809" y="13950"/>
                </a:lnTo>
                <a:lnTo>
                  <a:pt x="10808" y="13948"/>
                </a:lnTo>
                <a:lnTo>
                  <a:pt x="10805" y="13942"/>
                </a:lnTo>
                <a:lnTo>
                  <a:pt x="10803" y="13939"/>
                </a:lnTo>
                <a:lnTo>
                  <a:pt x="10811" y="13938"/>
                </a:lnTo>
                <a:lnTo>
                  <a:pt x="10822" y="13927"/>
                </a:lnTo>
                <a:lnTo>
                  <a:pt x="10828" y="13927"/>
                </a:lnTo>
                <a:lnTo>
                  <a:pt x="10826" y="13930"/>
                </a:lnTo>
                <a:lnTo>
                  <a:pt x="10817" y="13938"/>
                </a:lnTo>
                <a:lnTo>
                  <a:pt x="10815" y="13942"/>
                </a:lnTo>
                <a:lnTo>
                  <a:pt x="10815" y="13949"/>
                </a:lnTo>
                <a:lnTo>
                  <a:pt x="10816" y="13955"/>
                </a:lnTo>
                <a:lnTo>
                  <a:pt x="10817" y="13961"/>
                </a:lnTo>
                <a:lnTo>
                  <a:pt x="10822" y="13972"/>
                </a:lnTo>
                <a:lnTo>
                  <a:pt x="10823" y="13977"/>
                </a:lnTo>
                <a:lnTo>
                  <a:pt x="10824" y="13983"/>
                </a:lnTo>
                <a:lnTo>
                  <a:pt x="10824" y="13990"/>
                </a:lnTo>
                <a:lnTo>
                  <a:pt x="10825" y="13995"/>
                </a:lnTo>
                <a:lnTo>
                  <a:pt x="10829" y="13999"/>
                </a:lnTo>
                <a:lnTo>
                  <a:pt x="10844" y="14013"/>
                </a:lnTo>
                <a:lnTo>
                  <a:pt x="10848" y="14016"/>
                </a:lnTo>
                <a:lnTo>
                  <a:pt x="10853" y="14017"/>
                </a:lnTo>
                <a:lnTo>
                  <a:pt x="10861" y="14025"/>
                </a:lnTo>
                <a:lnTo>
                  <a:pt x="10874" y="14023"/>
                </a:lnTo>
                <a:lnTo>
                  <a:pt x="10888" y="14019"/>
                </a:lnTo>
                <a:lnTo>
                  <a:pt x="10900" y="14013"/>
                </a:lnTo>
                <a:lnTo>
                  <a:pt x="10905" y="14005"/>
                </a:lnTo>
                <a:lnTo>
                  <a:pt x="10914" y="13997"/>
                </a:lnTo>
                <a:lnTo>
                  <a:pt x="10918" y="13981"/>
                </a:lnTo>
                <a:lnTo>
                  <a:pt x="10922" y="13972"/>
                </a:lnTo>
                <a:lnTo>
                  <a:pt x="10924" y="13969"/>
                </a:lnTo>
                <a:lnTo>
                  <a:pt x="10933" y="13961"/>
                </a:lnTo>
                <a:lnTo>
                  <a:pt x="10936" y="13957"/>
                </a:lnTo>
                <a:lnTo>
                  <a:pt x="10940" y="13950"/>
                </a:lnTo>
                <a:lnTo>
                  <a:pt x="10938" y="13946"/>
                </a:lnTo>
                <a:lnTo>
                  <a:pt x="10938" y="13944"/>
                </a:lnTo>
                <a:lnTo>
                  <a:pt x="10939" y="13942"/>
                </a:lnTo>
                <a:lnTo>
                  <a:pt x="10943" y="13942"/>
                </a:lnTo>
                <a:lnTo>
                  <a:pt x="10946" y="13931"/>
                </a:lnTo>
                <a:lnTo>
                  <a:pt x="10947" y="13925"/>
                </a:lnTo>
                <a:lnTo>
                  <a:pt x="10950" y="13918"/>
                </a:lnTo>
                <a:lnTo>
                  <a:pt x="10951" y="13914"/>
                </a:lnTo>
                <a:lnTo>
                  <a:pt x="10950" y="13909"/>
                </a:lnTo>
                <a:lnTo>
                  <a:pt x="10948" y="13906"/>
                </a:lnTo>
                <a:lnTo>
                  <a:pt x="10945" y="13904"/>
                </a:lnTo>
                <a:lnTo>
                  <a:pt x="10942" y="13902"/>
                </a:lnTo>
                <a:lnTo>
                  <a:pt x="10942" y="13899"/>
                </a:lnTo>
                <a:lnTo>
                  <a:pt x="10945" y="13900"/>
                </a:lnTo>
                <a:lnTo>
                  <a:pt x="10949" y="13901"/>
                </a:lnTo>
                <a:lnTo>
                  <a:pt x="10952" y="13902"/>
                </a:lnTo>
                <a:lnTo>
                  <a:pt x="10951" y="13899"/>
                </a:lnTo>
                <a:lnTo>
                  <a:pt x="10949" y="13897"/>
                </a:lnTo>
                <a:lnTo>
                  <a:pt x="10948" y="13894"/>
                </a:lnTo>
                <a:lnTo>
                  <a:pt x="10948" y="13891"/>
                </a:lnTo>
                <a:lnTo>
                  <a:pt x="10955" y="13894"/>
                </a:lnTo>
                <a:lnTo>
                  <a:pt x="10957" y="13892"/>
                </a:lnTo>
                <a:lnTo>
                  <a:pt x="10959" y="13879"/>
                </a:lnTo>
                <a:lnTo>
                  <a:pt x="10963" y="13870"/>
                </a:lnTo>
                <a:lnTo>
                  <a:pt x="10964" y="13865"/>
                </a:lnTo>
                <a:lnTo>
                  <a:pt x="10964" y="13853"/>
                </a:lnTo>
                <a:lnTo>
                  <a:pt x="10961" y="13843"/>
                </a:lnTo>
                <a:lnTo>
                  <a:pt x="10952" y="13824"/>
                </a:lnTo>
                <a:lnTo>
                  <a:pt x="10951" y="13811"/>
                </a:lnTo>
                <a:lnTo>
                  <a:pt x="10954" y="13803"/>
                </a:lnTo>
                <a:lnTo>
                  <a:pt x="10960" y="13797"/>
                </a:lnTo>
                <a:lnTo>
                  <a:pt x="10964" y="13790"/>
                </a:lnTo>
                <a:lnTo>
                  <a:pt x="10964" y="13780"/>
                </a:lnTo>
                <a:lnTo>
                  <a:pt x="10959" y="13774"/>
                </a:lnTo>
                <a:lnTo>
                  <a:pt x="10951" y="13768"/>
                </a:lnTo>
                <a:lnTo>
                  <a:pt x="10946" y="13759"/>
                </a:lnTo>
                <a:lnTo>
                  <a:pt x="10945" y="13758"/>
                </a:lnTo>
                <a:lnTo>
                  <a:pt x="10945" y="13756"/>
                </a:lnTo>
                <a:lnTo>
                  <a:pt x="10947" y="13755"/>
                </a:lnTo>
                <a:lnTo>
                  <a:pt x="10948" y="13754"/>
                </a:lnTo>
                <a:lnTo>
                  <a:pt x="10949" y="13753"/>
                </a:lnTo>
                <a:lnTo>
                  <a:pt x="10950" y="13755"/>
                </a:lnTo>
                <a:lnTo>
                  <a:pt x="10951" y="13758"/>
                </a:lnTo>
                <a:lnTo>
                  <a:pt x="10952" y="13759"/>
                </a:lnTo>
                <a:lnTo>
                  <a:pt x="10954" y="13755"/>
                </a:lnTo>
                <a:lnTo>
                  <a:pt x="10956" y="13744"/>
                </a:lnTo>
                <a:lnTo>
                  <a:pt x="10958" y="13739"/>
                </a:lnTo>
                <a:lnTo>
                  <a:pt x="10959" y="13743"/>
                </a:lnTo>
                <a:lnTo>
                  <a:pt x="10959" y="13753"/>
                </a:lnTo>
                <a:lnTo>
                  <a:pt x="10960" y="13758"/>
                </a:lnTo>
                <a:lnTo>
                  <a:pt x="10961" y="13761"/>
                </a:lnTo>
                <a:lnTo>
                  <a:pt x="10963" y="13763"/>
                </a:lnTo>
                <a:lnTo>
                  <a:pt x="10986" y="13785"/>
                </a:lnTo>
                <a:lnTo>
                  <a:pt x="10985" y="13792"/>
                </a:lnTo>
                <a:lnTo>
                  <a:pt x="10989" y="13795"/>
                </a:lnTo>
                <a:lnTo>
                  <a:pt x="10994" y="13797"/>
                </a:lnTo>
                <a:lnTo>
                  <a:pt x="10999" y="13800"/>
                </a:lnTo>
                <a:lnTo>
                  <a:pt x="11001" y="13805"/>
                </a:lnTo>
                <a:lnTo>
                  <a:pt x="11001" y="13811"/>
                </a:lnTo>
                <a:lnTo>
                  <a:pt x="11003" y="13816"/>
                </a:lnTo>
                <a:lnTo>
                  <a:pt x="11007" y="13818"/>
                </a:lnTo>
                <a:lnTo>
                  <a:pt x="11007" y="13819"/>
                </a:lnTo>
                <a:lnTo>
                  <a:pt x="11004" y="13824"/>
                </a:lnTo>
                <a:lnTo>
                  <a:pt x="11005" y="13834"/>
                </a:lnTo>
                <a:lnTo>
                  <a:pt x="11008" y="13844"/>
                </a:lnTo>
                <a:lnTo>
                  <a:pt x="11012" y="13850"/>
                </a:lnTo>
                <a:lnTo>
                  <a:pt x="11015" y="13844"/>
                </a:lnTo>
                <a:lnTo>
                  <a:pt x="11016" y="13839"/>
                </a:lnTo>
                <a:lnTo>
                  <a:pt x="11018" y="13835"/>
                </a:lnTo>
                <a:lnTo>
                  <a:pt x="11023" y="13834"/>
                </a:lnTo>
                <a:lnTo>
                  <a:pt x="11028" y="13834"/>
                </a:lnTo>
                <a:lnTo>
                  <a:pt x="11032" y="13836"/>
                </a:lnTo>
                <a:lnTo>
                  <a:pt x="11040" y="13842"/>
                </a:lnTo>
                <a:lnTo>
                  <a:pt x="11034" y="13845"/>
                </a:lnTo>
                <a:lnTo>
                  <a:pt x="11028" y="13842"/>
                </a:lnTo>
                <a:lnTo>
                  <a:pt x="11021" y="13840"/>
                </a:lnTo>
                <a:lnTo>
                  <a:pt x="11018" y="13847"/>
                </a:lnTo>
                <a:lnTo>
                  <a:pt x="11018" y="13851"/>
                </a:lnTo>
                <a:lnTo>
                  <a:pt x="11019" y="13855"/>
                </a:lnTo>
                <a:lnTo>
                  <a:pt x="11021" y="13859"/>
                </a:lnTo>
                <a:lnTo>
                  <a:pt x="11022" y="13862"/>
                </a:lnTo>
                <a:lnTo>
                  <a:pt x="11026" y="13867"/>
                </a:lnTo>
                <a:lnTo>
                  <a:pt x="11027" y="13869"/>
                </a:lnTo>
                <a:lnTo>
                  <a:pt x="11027" y="13873"/>
                </a:lnTo>
                <a:lnTo>
                  <a:pt x="11024" y="13888"/>
                </a:lnTo>
                <a:lnTo>
                  <a:pt x="11023" y="13896"/>
                </a:lnTo>
                <a:lnTo>
                  <a:pt x="11025" y="13902"/>
                </a:lnTo>
                <a:lnTo>
                  <a:pt x="11028" y="13900"/>
                </a:lnTo>
                <a:lnTo>
                  <a:pt x="11030" y="13900"/>
                </a:lnTo>
                <a:lnTo>
                  <a:pt x="11031" y="13902"/>
                </a:lnTo>
                <a:lnTo>
                  <a:pt x="11028" y="13909"/>
                </a:lnTo>
                <a:lnTo>
                  <a:pt x="11028" y="13914"/>
                </a:lnTo>
                <a:lnTo>
                  <a:pt x="11028" y="13918"/>
                </a:lnTo>
                <a:lnTo>
                  <a:pt x="11029" y="13921"/>
                </a:lnTo>
                <a:lnTo>
                  <a:pt x="11031" y="13924"/>
                </a:lnTo>
                <a:lnTo>
                  <a:pt x="11031" y="13919"/>
                </a:lnTo>
                <a:lnTo>
                  <a:pt x="11032" y="13915"/>
                </a:lnTo>
                <a:lnTo>
                  <a:pt x="11034" y="13909"/>
                </a:lnTo>
                <a:lnTo>
                  <a:pt x="11036" y="13909"/>
                </a:lnTo>
                <a:lnTo>
                  <a:pt x="11034" y="13917"/>
                </a:lnTo>
                <a:lnTo>
                  <a:pt x="11034" y="13919"/>
                </a:lnTo>
                <a:lnTo>
                  <a:pt x="11035" y="13922"/>
                </a:lnTo>
                <a:lnTo>
                  <a:pt x="11037" y="13926"/>
                </a:lnTo>
                <a:lnTo>
                  <a:pt x="11034" y="13932"/>
                </a:lnTo>
                <a:lnTo>
                  <a:pt x="11034" y="13940"/>
                </a:lnTo>
                <a:lnTo>
                  <a:pt x="11036" y="13951"/>
                </a:lnTo>
                <a:lnTo>
                  <a:pt x="11039" y="13961"/>
                </a:lnTo>
                <a:lnTo>
                  <a:pt x="11046" y="13972"/>
                </a:lnTo>
                <a:lnTo>
                  <a:pt x="11051" y="13974"/>
                </a:lnTo>
                <a:lnTo>
                  <a:pt x="11055" y="13966"/>
                </a:lnTo>
                <a:lnTo>
                  <a:pt x="11057" y="13973"/>
                </a:lnTo>
                <a:lnTo>
                  <a:pt x="11057" y="13980"/>
                </a:lnTo>
                <a:lnTo>
                  <a:pt x="11064" y="14023"/>
                </a:lnTo>
                <a:lnTo>
                  <a:pt x="11068" y="14017"/>
                </a:lnTo>
                <a:lnTo>
                  <a:pt x="11071" y="14013"/>
                </a:lnTo>
                <a:lnTo>
                  <a:pt x="11076" y="14012"/>
                </a:lnTo>
                <a:lnTo>
                  <a:pt x="11082" y="14011"/>
                </a:lnTo>
                <a:lnTo>
                  <a:pt x="11083" y="14012"/>
                </a:lnTo>
                <a:lnTo>
                  <a:pt x="11086" y="14013"/>
                </a:lnTo>
                <a:lnTo>
                  <a:pt x="11087" y="14013"/>
                </a:lnTo>
                <a:lnTo>
                  <a:pt x="11089" y="14013"/>
                </a:lnTo>
                <a:lnTo>
                  <a:pt x="11090" y="14011"/>
                </a:lnTo>
                <a:lnTo>
                  <a:pt x="11091" y="14010"/>
                </a:lnTo>
                <a:lnTo>
                  <a:pt x="11092" y="14009"/>
                </a:lnTo>
                <a:lnTo>
                  <a:pt x="11097" y="14008"/>
                </a:lnTo>
                <a:lnTo>
                  <a:pt x="11103" y="14007"/>
                </a:lnTo>
                <a:lnTo>
                  <a:pt x="11117" y="14010"/>
                </a:lnTo>
                <a:lnTo>
                  <a:pt x="11121" y="14009"/>
                </a:lnTo>
                <a:lnTo>
                  <a:pt x="11125" y="14007"/>
                </a:lnTo>
                <a:lnTo>
                  <a:pt x="11137" y="13997"/>
                </a:lnTo>
                <a:lnTo>
                  <a:pt x="11138" y="13995"/>
                </a:lnTo>
                <a:lnTo>
                  <a:pt x="11140" y="13996"/>
                </a:lnTo>
                <a:lnTo>
                  <a:pt x="11142" y="13997"/>
                </a:lnTo>
                <a:lnTo>
                  <a:pt x="11143" y="13999"/>
                </a:lnTo>
                <a:lnTo>
                  <a:pt x="11144" y="14001"/>
                </a:lnTo>
                <a:lnTo>
                  <a:pt x="11136" y="14003"/>
                </a:lnTo>
                <a:lnTo>
                  <a:pt x="11130" y="14009"/>
                </a:lnTo>
                <a:lnTo>
                  <a:pt x="11125" y="14016"/>
                </a:lnTo>
                <a:lnTo>
                  <a:pt x="11122" y="14025"/>
                </a:lnTo>
                <a:lnTo>
                  <a:pt x="11120" y="14037"/>
                </a:lnTo>
                <a:lnTo>
                  <a:pt x="11119" y="14049"/>
                </a:lnTo>
                <a:lnTo>
                  <a:pt x="11120" y="14062"/>
                </a:lnTo>
                <a:lnTo>
                  <a:pt x="11122" y="14073"/>
                </a:lnTo>
                <a:lnTo>
                  <a:pt x="11124" y="14078"/>
                </a:lnTo>
                <a:lnTo>
                  <a:pt x="11125" y="14081"/>
                </a:lnTo>
                <a:lnTo>
                  <a:pt x="11125" y="14085"/>
                </a:lnTo>
                <a:lnTo>
                  <a:pt x="11124" y="14088"/>
                </a:lnTo>
                <a:lnTo>
                  <a:pt x="11122" y="14095"/>
                </a:lnTo>
                <a:lnTo>
                  <a:pt x="11118" y="14127"/>
                </a:lnTo>
                <a:lnTo>
                  <a:pt x="11116" y="14132"/>
                </a:lnTo>
                <a:lnTo>
                  <a:pt x="11114" y="14137"/>
                </a:lnTo>
                <a:lnTo>
                  <a:pt x="11111" y="14138"/>
                </a:lnTo>
                <a:lnTo>
                  <a:pt x="11109" y="14139"/>
                </a:lnTo>
                <a:lnTo>
                  <a:pt x="11108" y="14140"/>
                </a:lnTo>
                <a:lnTo>
                  <a:pt x="11107" y="14143"/>
                </a:lnTo>
                <a:lnTo>
                  <a:pt x="11107" y="14145"/>
                </a:lnTo>
                <a:lnTo>
                  <a:pt x="11109" y="14157"/>
                </a:lnTo>
                <a:lnTo>
                  <a:pt x="11109" y="14159"/>
                </a:lnTo>
                <a:lnTo>
                  <a:pt x="11110" y="14161"/>
                </a:lnTo>
                <a:lnTo>
                  <a:pt x="11116" y="14168"/>
                </a:lnTo>
                <a:lnTo>
                  <a:pt x="11122" y="14178"/>
                </a:lnTo>
                <a:lnTo>
                  <a:pt x="11134" y="14189"/>
                </a:lnTo>
                <a:lnTo>
                  <a:pt x="11138" y="14196"/>
                </a:lnTo>
                <a:lnTo>
                  <a:pt x="11137" y="14204"/>
                </a:lnTo>
                <a:lnTo>
                  <a:pt x="11140" y="14205"/>
                </a:lnTo>
                <a:lnTo>
                  <a:pt x="11142" y="14209"/>
                </a:lnTo>
                <a:lnTo>
                  <a:pt x="11141" y="14228"/>
                </a:lnTo>
                <a:lnTo>
                  <a:pt x="11141" y="14230"/>
                </a:lnTo>
                <a:lnTo>
                  <a:pt x="11139" y="14232"/>
                </a:lnTo>
                <a:lnTo>
                  <a:pt x="11138" y="14234"/>
                </a:lnTo>
                <a:lnTo>
                  <a:pt x="11139" y="14236"/>
                </a:lnTo>
                <a:lnTo>
                  <a:pt x="11142" y="14241"/>
                </a:lnTo>
                <a:lnTo>
                  <a:pt x="11143" y="14243"/>
                </a:lnTo>
                <a:lnTo>
                  <a:pt x="11143" y="14245"/>
                </a:lnTo>
                <a:lnTo>
                  <a:pt x="11142" y="14248"/>
                </a:lnTo>
                <a:lnTo>
                  <a:pt x="11141" y="14250"/>
                </a:lnTo>
                <a:lnTo>
                  <a:pt x="11142" y="14253"/>
                </a:lnTo>
                <a:lnTo>
                  <a:pt x="11144" y="14256"/>
                </a:lnTo>
                <a:lnTo>
                  <a:pt x="11145" y="14261"/>
                </a:lnTo>
                <a:lnTo>
                  <a:pt x="11146" y="14265"/>
                </a:lnTo>
                <a:lnTo>
                  <a:pt x="11144" y="14268"/>
                </a:lnTo>
                <a:lnTo>
                  <a:pt x="11146" y="14270"/>
                </a:lnTo>
                <a:lnTo>
                  <a:pt x="11146" y="14272"/>
                </a:lnTo>
                <a:lnTo>
                  <a:pt x="11146" y="14274"/>
                </a:lnTo>
                <a:lnTo>
                  <a:pt x="11145" y="14277"/>
                </a:lnTo>
                <a:lnTo>
                  <a:pt x="11145" y="14278"/>
                </a:lnTo>
                <a:lnTo>
                  <a:pt x="11150" y="14296"/>
                </a:lnTo>
                <a:lnTo>
                  <a:pt x="11152" y="14300"/>
                </a:lnTo>
                <a:lnTo>
                  <a:pt x="11149" y="14308"/>
                </a:lnTo>
                <a:lnTo>
                  <a:pt x="11149" y="14311"/>
                </a:lnTo>
                <a:lnTo>
                  <a:pt x="11155" y="14332"/>
                </a:lnTo>
                <a:lnTo>
                  <a:pt x="11156" y="14335"/>
                </a:lnTo>
                <a:lnTo>
                  <a:pt x="11152" y="14339"/>
                </a:lnTo>
                <a:lnTo>
                  <a:pt x="11150" y="14340"/>
                </a:lnTo>
                <a:lnTo>
                  <a:pt x="11149" y="14339"/>
                </a:lnTo>
                <a:lnTo>
                  <a:pt x="11147" y="14349"/>
                </a:lnTo>
                <a:lnTo>
                  <a:pt x="11145" y="14349"/>
                </a:lnTo>
                <a:lnTo>
                  <a:pt x="11143" y="14350"/>
                </a:lnTo>
                <a:lnTo>
                  <a:pt x="11142" y="14352"/>
                </a:lnTo>
                <a:lnTo>
                  <a:pt x="11141" y="14355"/>
                </a:lnTo>
                <a:lnTo>
                  <a:pt x="11144" y="14358"/>
                </a:lnTo>
                <a:lnTo>
                  <a:pt x="11145" y="14361"/>
                </a:lnTo>
                <a:lnTo>
                  <a:pt x="11144" y="14369"/>
                </a:lnTo>
                <a:lnTo>
                  <a:pt x="11145" y="14373"/>
                </a:lnTo>
                <a:lnTo>
                  <a:pt x="11145" y="14376"/>
                </a:lnTo>
                <a:lnTo>
                  <a:pt x="11151" y="14389"/>
                </a:lnTo>
                <a:lnTo>
                  <a:pt x="11153" y="14392"/>
                </a:lnTo>
                <a:lnTo>
                  <a:pt x="11156" y="14393"/>
                </a:lnTo>
                <a:lnTo>
                  <a:pt x="11162" y="14392"/>
                </a:lnTo>
                <a:lnTo>
                  <a:pt x="11160" y="14398"/>
                </a:lnTo>
                <a:lnTo>
                  <a:pt x="11159" y="14402"/>
                </a:lnTo>
                <a:lnTo>
                  <a:pt x="11160" y="14426"/>
                </a:lnTo>
                <a:lnTo>
                  <a:pt x="11159" y="14431"/>
                </a:lnTo>
                <a:lnTo>
                  <a:pt x="11156" y="14436"/>
                </a:lnTo>
                <a:lnTo>
                  <a:pt x="11157" y="14438"/>
                </a:lnTo>
                <a:lnTo>
                  <a:pt x="11159" y="14442"/>
                </a:lnTo>
                <a:lnTo>
                  <a:pt x="11159" y="14444"/>
                </a:lnTo>
                <a:lnTo>
                  <a:pt x="11157" y="14444"/>
                </a:lnTo>
                <a:lnTo>
                  <a:pt x="11155" y="14444"/>
                </a:lnTo>
                <a:lnTo>
                  <a:pt x="11153" y="14446"/>
                </a:lnTo>
                <a:lnTo>
                  <a:pt x="11152" y="14448"/>
                </a:lnTo>
                <a:lnTo>
                  <a:pt x="11156" y="14451"/>
                </a:lnTo>
                <a:lnTo>
                  <a:pt x="11159" y="14453"/>
                </a:lnTo>
                <a:lnTo>
                  <a:pt x="11160" y="14458"/>
                </a:lnTo>
                <a:lnTo>
                  <a:pt x="11161" y="14465"/>
                </a:lnTo>
                <a:lnTo>
                  <a:pt x="11160" y="14467"/>
                </a:lnTo>
                <a:lnTo>
                  <a:pt x="11159" y="14472"/>
                </a:lnTo>
                <a:lnTo>
                  <a:pt x="11158" y="14475"/>
                </a:lnTo>
                <a:lnTo>
                  <a:pt x="11158" y="14482"/>
                </a:lnTo>
                <a:lnTo>
                  <a:pt x="11158" y="14485"/>
                </a:lnTo>
                <a:lnTo>
                  <a:pt x="11156" y="14488"/>
                </a:lnTo>
                <a:lnTo>
                  <a:pt x="11161" y="14496"/>
                </a:lnTo>
                <a:lnTo>
                  <a:pt x="11167" y="14529"/>
                </a:lnTo>
                <a:lnTo>
                  <a:pt x="11167" y="14531"/>
                </a:lnTo>
                <a:lnTo>
                  <a:pt x="11168" y="14533"/>
                </a:lnTo>
                <a:lnTo>
                  <a:pt x="11170" y="14534"/>
                </a:lnTo>
                <a:lnTo>
                  <a:pt x="11171" y="14535"/>
                </a:lnTo>
                <a:lnTo>
                  <a:pt x="11174" y="14535"/>
                </a:lnTo>
                <a:lnTo>
                  <a:pt x="11175" y="14534"/>
                </a:lnTo>
                <a:lnTo>
                  <a:pt x="11177" y="14532"/>
                </a:lnTo>
                <a:lnTo>
                  <a:pt x="11178" y="14531"/>
                </a:lnTo>
                <a:lnTo>
                  <a:pt x="11180" y="14529"/>
                </a:lnTo>
                <a:lnTo>
                  <a:pt x="11178" y="14517"/>
                </a:lnTo>
                <a:lnTo>
                  <a:pt x="11179" y="14511"/>
                </a:lnTo>
                <a:lnTo>
                  <a:pt x="11180" y="14511"/>
                </a:lnTo>
                <a:lnTo>
                  <a:pt x="11181" y="14518"/>
                </a:lnTo>
                <a:lnTo>
                  <a:pt x="11183" y="14523"/>
                </a:lnTo>
                <a:lnTo>
                  <a:pt x="11186" y="14524"/>
                </a:lnTo>
                <a:lnTo>
                  <a:pt x="11189" y="14521"/>
                </a:lnTo>
                <a:lnTo>
                  <a:pt x="11189" y="14519"/>
                </a:lnTo>
                <a:lnTo>
                  <a:pt x="11188" y="14518"/>
                </a:lnTo>
                <a:lnTo>
                  <a:pt x="11188" y="14516"/>
                </a:lnTo>
                <a:lnTo>
                  <a:pt x="11188" y="14515"/>
                </a:lnTo>
                <a:lnTo>
                  <a:pt x="11189" y="14512"/>
                </a:lnTo>
                <a:lnTo>
                  <a:pt x="11190" y="14511"/>
                </a:lnTo>
                <a:lnTo>
                  <a:pt x="11191" y="14513"/>
                </a:lnTo>
                <a:lnTo>
                  <a:pt x="11191" y="14514"/>
                </a:lnTo>
                <a:lnTo>
                  <a:pt x="11192" y="14517"/>
                </a:lnTo>
                <a:lnTo>
                  <a:pt x="11194" y="14519"/>
                </a:lnTo>
                <a:lnTo>
                  <a:pt x="11195" y="14521"/>
                </a:lnTo>
                <a:lnTo>
                  <a:pt x="11193" y="14526"/>
                </a:lnTo>
                <a:lnTo>
                  <a:pt x="11195" y="14529"/>
                </a:lnTo>
                <a:lnTo>
                  <a:pt x="11198" y="14531"/>
                </a:lnTo>
                <a:lnTo>
                  <a:pt x="11201" y="14533"/>
                </a:lnTo>
                <a:lnTo>
                  <a:pt x="11197" y="14535"/>
                </a:lnTo>
                <a:lnTo>
                  <a:pt x="11199" y="14542"/>
                </a:lnTo>
                <a:lnTo>
                  <a:pt x="11207" y="14555"/>
                </a:lnTo>
                <a:lnTo>
                  <a:pt x="11199" y="14550"/>
                </a:lnTo>
                <a:lnTo>
                  <a:pt x="11194" y="14541"/>
                </a:lnTo>
                <a:lnTo>
                  <a:pt x="11188" y="14534"/>
                </a:lnTo>
                <a:lnTo>
                  <a:pt x="11180" y="14537"/>
                </a:lnTo>
                <a:lnTo>
                  <a:pt x="11176" y="14544"/>
                </a:lnTo>
                <a:lnTo>
                  <a:pt x="11176" y="14552"/>
                </a:lnTo>
                <a:lnTo>
                  <a:pt x="11179" y="14560"/>
                </a:lnTo>
                <a:lnTo>
                  <a:pt x="11185" y="14565"/>
                </a:lnTo>
                <a:lnTo>
                  <a:pt x="11182" y="14572"/>
                </a:lnTo>
                <a:lnTo>
                  <a:pt x="11184" y="14581"/>
                </a:lnTo>
                <a:lnTo>
                  <a:pt x="11191" y="14596"/>
                </a:lnTo>
                <a:lnTo>
                  <a:pt x="11193" y="14609"/>
                </a:lnTo>
                <a:lnTo>
                  <a:pt x="11194" y="14612"/>
                </a:lnTo>
                <a:lnTo>
                  <a:pt x="11196" y="14614"/>
                </a:lnTo>
                <a:lnTo>
                  <a:pt x="11198" y="14612"/>
                </a:lnTo>
                <a:lnTo>
                  <a:pt x="11199" y="14609"/>
                </a:lnTo>
                <a:lnTo>
                  <a:pt x="11201" y="14606"/>
                </a:lnTo>
                <a:lnTo>
                  <a:pt x="11200" y="14612"/>
                </a:lnTo>
                <a:lnTo>
                  <a:pt x="11197" y="14620"/>
                </a:lnTo>
                <a:lnTo>
                  <a:pt x="11196" y="14627"/>
                </a:lnTo>
                <a:lnTo>
                  <a:pt x="11197" y="14633"/>
                </a:lnTo>
                <a:lnTo>
                  <a:pt x="11198" y="14640"/>
                </a:lnTo>
                <a:lnTo>
                  <a:pt x="11199" y="14646"/>
                </a:lnTo>
                <a:lnTo>
                  <a:pt x="11204" y="14655"/>
                </a:lnTo>
                <a:lnTo>
                  <a:pt x="11210" y="14671"/>
                </a:lnTo>
                <a:lnTo>
                  <a:pt x="11220" y="14689"/>
                </a:lnTo>
                <a:lnTo>
                  <a:pt x="11222" y="14685"/>
                </a:lnTo>
                <a:lnTo>
                  <a:pt x="11223" y="14686"/>
                </a:lnTo>
                <a:lnTo>
                  <a:pt x="11224" y="14689"/>
                </a:lnTo>
                <a:lnTo>
                  <a:pt x="11225" y="14693"/>
                </a:lnTo>
                <a:lnTo>
                  <a:pt x="11222" y="14693"/>
                </a:lnTo>
                <a:lnTo>
                  <a:pt x="11225" y="14703"/>
                </a:lnTo>
                <a:lnTo>
                  <a:pt x="11225" y="14706"/>
                </a:lnTo>
                <a:lnTo>
                  <a:pt x="11224" y="14710"/>
                </a:lnTo>
                <a:lnTo>
                  <a:pt x="11222" y="14715"/>
                </a:lnTo>
                <a:lnTo>
                  <a:pt x="11222" y="14719"/>
                </a:lnTo>
                <a:lnTo>
                  <a:pt x="11220" y="14723"/>
                </a:lnTo>
                <a:lnTo>
                  <a:pt x="11215" y="14732"/>
                </a:lnTo>
                <a:lnTo>
                  <a:pt x="11214" y="14738"/>
                </a:lnTo>
                <a:lnTo>
                  <a:pt x="11215" y="14744"/>
                </a:lnTo>
                <a:lnTo>
                  <a:pt x="11218" y="14756"/>
                </a:lnTo>
                <a:lnTo>
                  <a:pt x="11219" y="14763"/>
                </a:lnTo>
                <a:lnTo>
                  <a:pt x="11220" y="14765"/>
                </a:lnTo>
                <a:lnTo>
                  <a:pt x="11221" y="14766"/>
                </a:lnTo>
                <a:lnTo>
                  <a:pt x="11223" y="14768"/>
                </a:lnTo>
                <a:lnTo>
                  <a:pt x="11224" y="14768"/>
                </a:lnTo>
                <a:lnTo>
                  <a:pt x="11225" y="14769"/>
                </a:lnTo>
                <a:lnTo>
                  <a:pt x="11225" y="14772"/>
                </a:lnTo>
                <a:lnTo>
                  <a:pt x="11223" y="14777"/>
                </a:lnTo>
                <a:lnTo>
                  <a:pt x="11223" y="14789"/>
                </a:lnTo>
                <a:lnTo>
                  <a:pt x="11225" y="14801"/>
                </a:lnTo>
                <a:lnTo>
                  <a:pt x="11220" y="14800"/>
                </a:lnTo>
                <a:lnTo>
                  <a:pt x="11219" y="14807"/>
                </a:lnTo>
                <a:lnTo>
                  <a:pt x="11221" y="14816"/>
                </a:lnTo>
                <a:lnTo>
                  <a:pt x="11226" y="14819"/>
                </a:lnTo>
                <a:lnTo>
                  <a:pt x="11226" y="14821"/>
                </a:lnTo>
                <a:lnTo>
                  <a:pt x="11224" y="14825"/>
                </a:lnTo>
                <a:lnTo>
                  <a:pt x="11223" y="14827"/>
                </a:lnTo>
                <a:lnTo>
                  <a:pt x="11226" y="14829"/>
                </a:lnTo>
                <a:lnTo>
                  <a:pt x="11228" y="14829"/>
                </a:lnTo>
                <a:lnTo>
                  <a:pt x="11233" y="14829"/>
                </a:lnTo>
                <a:lnTo>
                  <a:pt x="11236" y="14830"/>
                </a:lnTo>
                <a:lnTo>
                  <a:pt x="11238" y="14833"/>
                </a:lnTo>
                <a:lnTo>
                  <a:pt x="11237" y="14835"/>
                </a:lnTo>
                <a:lnTo>
                  <a:pt x="11234" y="14835"/>
                </a:lnTo>
                <a:lnTo>
                  <a:pt x="11235" y="14839"/>
                </a:lnTo>
                <a:lnTo>
                  <a:pt x="11235" y="14844"/>
                </a:lnTo>
                <a:lnTo>
                  <a:pt x="11234" y="14847"/>
                </a:lnTo>
                <a:lnTo>
                  <a:pt x="11231" y="14848"/>
                </a:lnTo>
                <a:lnTo>
                  <a:pt x="11232" y="14850"/>
                </a:lnTo>
                <a:lnTo>
                  <a:pt x="11233" y="14853"/>
                </a:lnTo>
                <a:lnTo>
                  <a:pt x="11234" y="14854"/>
                </a:lnTo>
                <a:lnTo>
                  <a:pt x="11232" y="14856"/>
                </a:lnTo>
                <a:lnTo>
                  <a:pt x="11230" y="14858"/>
                </a:lnTo>
                <a:lnTo>
                  <a:pt x="11229" y="14861"/>
                </a:lnTo>
                <a:lnTo>
                  <a:pt x="11230" y="14862"/>
                </a:lnTo>
                <a:lnTo>
                  <a:pt x="11232" y="14864"/>
                </a:lnTo>
                <a:lnTo>
                  <a:pt x="11232" y="14867"/>
                </a:lnTo>
                <a:lnTo>
                  <a:pt x="11232" y="14871"/>
                </a:lnTo>
                <a:lnTo>
                  <a:pt x="11232" y="14874"/>
                </a:lnTo>
                <a:lnTo>
                  <a:pt x="11233" y="14873"/>
                </a:lnTo>
                <a:lnTo>
                  <a:pt x="11234" y="14870"/>
                </a:lnTo>
                <a:lnTo>
                  <a:pt x="11234" y="14868"/>
                </a:lnTo>
                <a:lnTo>
                  <a:pt x="11236" y="14872"/>
                </a:lnTo>
                <a:lnTo>
                  <a:pt x="11238" y="14874"/>
                </a:lnTo>
                <a:lnTo>
                  <a:pt x="11240" y="14874"/>
                </a:lnTo>
                <a:lnTo>
                  <a:pt x="11242" y="14872"/>
                </a:lnTo>
                <a:lnTo>
                  <a:pt x="11241" y="14870"/>
                </a:lnTo>
                <a:lnTo>
                  <a:pt x="11238" y="14866"/>
                </a:lnTo>
                <a:lnTo>
                  <a:pt x="11238" y="14861"/>
                </a:lnTo>
                <a:lnTo>
                  <a:pt x="11238" y="14858"/>
                </a:lnTo>
                <a:lnTo>
                  <a:pt x="11238" y="14854"/>
                </a:lnTo>
                <a:lnTo>
                  <a:pt x="11239" y="14851"/>
                </a:lnTo>
                <a:lnTo>
                  <a:pt x="11240" y="14850"/>
                </a:lnTo>
                <a:lnTo>
                  <a:pt x="11241" y="14848"/>
                </a:lnTo>
                <a:lnTo>
                  <a:pt x="11241" y="14847"/>
                </a:lnTo>
                <a:lnTo>
                  <a:pt x="11243" y="14841"/>
                </a:lnTo>
                <a:lnTo>
                  <a:pt x="11244" y="14836"/>
                </a:lnTo>
                <a:lnTo>
                  <a:pt x="11243" y="14831"/>
                </a:lnTo>
                <a:lnTo>
                  <a:pt x="11240" y="14818"/>
                </a:lnTo>
                <a:lnTo>
                  <a:pt x="11242" y="14794"/>
                </a:lnTo>
                <a:lnTo>
                  <a:pt x="11244" y="14784"/>
                </a:lnTo>
                <a:lnTo>
                  <a:pt x="11244" y="14779"/>
                </a:lnTo>
                <a:lnTo>
                  <a:pt x="11243" y="14773"/>
                </a:lnTo>
                <a:lnTo>
                  <a:pt x="11240" y="14763"/>
                </a:lnTo>
                <a:lnTo>
                  <a:pt x="11241" y="14759"/>
                </a:lnTo>
                <a:lnTo>
                  <a:pt x="11243" y="14755"/>
                </a:lnTo>
                <a:lnTo>
                  <a:pt x="11244" y="14751"/>
                </a:lnTo>
                <a:lnTo>
                  <a:pt x="11244" y="14743"/>
                </a:lnTo>
                <a:lnTo>
                  <a:pt x="11244" y="14742"/>
                </a:lnTo>
                <a:lnTo>
                  <a:pt x="11241" y="14737"/>
                </a:lnTo>
                <a:lnTo>
                  <a:pt x="11240" y="14736"/>
                </a:lnTo>
                <a:lnTo>
                  <a:pt x="11240" y="14732"/>
                </a:lnTo>
                <a:lnTo>
                  <a:pt x="11241" y="14726"/>
                </a:lnTo>
                <a:lnTo>
                  <a:pt x="11241" y="14723"/>
                </a:lnTo>
                <a:lnTo>
                  <a:pt x="11243" y="14723"/>
                </a:lnTo>
                <a:lnTo>
                  <a:pt x="11244" y="14727"/>
                </a:lnTo>
                <a:lnTo>
                  <a:pt x="11246" y="14733"/>
                </a:lnTo>
                <a:lnTo>
                  <a:pt x="11249" y="14737"/>
                </a:lnTo>
                <a:lnTo>
                  <a:pt x="11252" y="14741"/>
                </a:lnTo>
                <a:lnTo>
                  <a:pt x="11252" y="14742"/>
                </a:lnTo>
                <a:lnTo>
                  <a:pt x="11250" y="14744"/>
                </a:lnTo>
                <a:lnTo>
                  <a:pt x="11250" y="14746"/>
                </a:lnTo>
                <a:lnTo>
                  <a:pt x="11251" y="14749"/>
                </a:lnTo>
                <a:lnTo>
                  <a:pt x="11252" y="14752"/>
                </a:lnTo>
                <a:lnTo>
                  <a:pt x="11252" y="14765"/>
                </a:lnTo>
                <a:lnTo>
                  <a:pt x="11255" y="14781"/>
                </a:lnTo>
                <a:lnTo>
                  <a:pt x="11256" y="14784"/>
                </a:lnTo>
                <a:lnTo>
                  <a:pt x="11255" y="14788"/>
                </a:lnTo>
                <a:lnTo>
                  <a:pt x="11255" y="14791"/>
                </a:lnTo>
                <a:lnTo>
                  <a:pt x="11256" y="14795"/>
                </a:lnTo>
                <a:lnTo>
                  <a:pt x="11256" y="14799"/>
                </a:lnTo>
                <a:lnTo>
                  <a:pt x="11256" y="14804"/>
                </a:lnTo>
                <a:lnTo>
                  <a:pt x="11253" y="14814"/>
                </a:lnTo>
                <a:lnTo>
                  <a:pt x="11254" y="14823"/>
                </a:lnTo>
                <a:lnTo>
                  <a:pt x="11257" y="14825"/>
                </a:lnTo>
                <a:lnTo>
                  <a:pt x="11261" y="14825"/>
                </a:lnTo>
                <a:lnTo>
                  <a:pt x="11267" y="14827"/>
                </a:lnTo>
                <a:lnTo>
                  <a:pt x="11265" y="14831"/>
                </a:lnTo>
                <a:lnTo>
                  <a:pt x="11264" y="14829"/>
                </a:lnTo>
                <a:lnTo>
                  <a:pt x="11266" y="14836"/>
                </a:lnTo>
                <a:lnTo>
                  <a:pt x="11274" y="14850"/>
                </a:lnTo>
                <a:lnTo>
                  <a:pt x="11274" y="14856"/>
                </a:lnTo>
                <a:lnTo>
                  <a:pt x="11279" y="14860"/>
                </a:lnTo>
                <a:lnTo>
                  <a:pt x="11279" y="14863"/>
                </a:lnTo>
                <a:lnTo>
                  <a:pt x="11279" y="14866"/>
                </a:lnTo>
                <a:lnTo>
                  <a:pt x="11282" y="14868"/>
                </a:lnTo>
                <a:lnTo>
                  <a:pt x="11284" y="14870"/>
                </a:lnTo>
                <a:lnTo>
                  <a:pt x="11287" y="14873"/>
                </a:lnTo>
                <a:lnTo>
                  <a:pt x="11289" y="14878"/>
                </a:lnTo>
                <a:lnTo>
                  <a:pt x="11294" y="14887"/>
                </a:lnTo>
                <a:lnTo>
                  <a:pt x="11295" y="14891"/>
                </a:lnTo>
                <a:lnTo>
                  <a:pt x="11294" y="14893"/>
                </a:lnTo>
                <a:lnTo>
                  <a:pt x="11292" y="14895"/>
                </a:lnTo>
                <a:lnTo>
                  <a:pt x="11292" y="14898"/>
                </a:lnTo>
                <a:lnTo>
                  <a:pt x="11293" y="14900"/>
                </a:lnTo>
                <a:lnTo>
                  <a:pt x="11294" y="14901"/>
                </a:lnTo>
                <a:lnTo>
                  <a:pt x="11295" y="14902"/>
                </a:lnTo>
                <a:lnTo>
                  <a:pt x="11296" y="14904"/>
                </a:lnTo>
                <a:lnTo>
                  <a:pt x="11298" y="14906"/>
                </a:lnTo>
                <a:lnTo>
                  <a:pt x="11299" y="14910"/>
                </a:lnTo>
                <a:lnTo>
                  <a:pt x="11300" y="14914"/>
                </a:lnTo>
                <a:lnTo>
                  <a:pt x="11299" y="14919"/>
                </a:lnTo>
                <a:lnTo>
                  <a:pt x="11301" y="14913"/>
                </a:lnTo>
                <a:lnTo>
                  <a:pt x="11302" y="14911"/>
                </a:lnTo>
                <a:lnTo>
                  <a:pt x="11304" y="14910"/>
                </a:lnTo>
                <a:lnTo>
                  <a:pt x="11303" y="14915"/>
                </a:lnTo>
                <a:lnTo>
                  <a:pt x="11303" y="14917"/>
                </a:lnTo>
                <a:lnTo>
                  <a:pt x="11304" y="14919"/>
                </a:lnTo>
                <a:lnTo>
                  <a:pt x="11301" y="14922"/>
                </a:lnTo>
                <a:lnTo>
                  <a:pt x="11301" y="14926"/>
                </a:lnTo>
                <a:lnTo>
                  <a:pt x="11304" y="14935"/>
                </a:lnTo>
                <a:lnTo>
                  <a:pt x="11304" y="14938"/>
                </a:lnTo>
                <a:lnTo>
                  <a:pt x="11304" y="14941"/>
                </a:lnTo>
                <a:lnTo>
                  <a:pt x="11304" y="14944"/>
                </a:lnTo>
                <a:lnTo>
                  <a:pt x="11305" y="14947"/>
                </a:lnTo>
                <a:lnTo>
                  <a:pt x="11307" y="14943"/>
                </a:lnTo>
                <a:lnTo>
                  <a:pt x="11309" y="14946"/>
                </a:lnTo>
                <a:lnTo>
                  <a:pt x="11310" y="14957"/>
                </a:lnTo>
                <a:lnTo>
                  <a:pt x="11321" y="14969"/>
                </a:lnTo>
                <a:lnTo>
                  <a:pt x="11324" y="14970"/>
                </a:lnTo>
                <a:lnTo>
                  <a:pt x="11327" y="14974"/>
                </a:lnTo>
                <a:lnTo>
                  <a:pt x="11328" y="14995"/>
                </a:lnTo>
                <a:lnTo>
                  <a:pt x="11329" y="15004"/>
                </a:lnTo>
                <a:lnTo>
                  <a:pt x="11327" y="15006"/>
                </a:lnTo>
                <a:lnTo>
                  <a:pt x="11327" y="15009"/>
                </a:lnTo>
                <a:lnTo>
                  <a:pt x="11328" y="15020"/>
                </a:lnTo>
                <a:lnTo>
                  <a:pt x="11328" y="15023"/>
                </a:lnTo>
                <a:lnTo>
                  <a:pt x="11331" y="15029"/>
                </a:lnTo>
                <a:lnTo>
                  <a:pt x="11334" y="15039"/>
                </a:lnTo>
                <a:lnTo>
                  <a:pt x="11335" y="15041"/>
                </a:lnTo>
                <a:lnTo>
                  <a:pt x="11333" y="15042"/>
                </a:lnTo>
                <a:lnTo>
                  <a:pt x="11331" y="15045"/>
                </a:lnTo>
                <a:lnTo>
                  <a:pt x="11329" y="15051"/>
                </a:lnTo>
                <a:lnTo>
                  <a:pt x="11332" y="15053"/>
                </a:lnTo>
                <a:lnTo>
                  <a:pt x="11337" y="15061"/>
                </a:lnTo>
                <a:lnTo>
                  <a:pt x="11339" y="15063"/>
                </a:lnTo>
                <a:lnTo>
                  <a:pt x="11343" y="15086"/>
                </a:lnTo>
                <a:lnTo>
                  <a:pt x="11342" y="15089"/>
                </a:lnTo>
                <a:lnTo>
                  <a:pt x="11341" y="15090"/>
                </a:lnTo>
                <a:lnTo>
                  <a:pt x="11339" y="15091"/>
                </a:lnTo>
                <a:lnTo>
                  <a:pt x="11337" y="15092"/>
                </a:lnTo>
                <a:lnTo>
                  <a:pt x="11335" y="15092"/>
                </a:lnTo>
                <a:lnTo>
                  <a:pt x="11335" y="15092"/>
                </a:lnTo>
                <a:lnTo>
                  <a:pt x="11335" y="15095"/>
                </a:lnTo>
                <a:lnTo>
                  <a:pt x="11338" y="15097"/>
                </a:lnTo>
                <a:lnTo>
                  <a:pt x="11347" y="15096"/>
                </a:lnTo>
                <a:lnTo>
                  <a:pt x="11349" y="15097"/>
                </a:lnTo>
                <a:lnTo>
                  <a:pt x="11347" y="15100"/>
                </a:lnTo>
                <a:lnTo>
                  <a:pt x="11345" y="15101"/>
                </a:lnTo>
                <a:lnTo>
                  <a:pt x="11343" y="15101"/>
                </a:lnTo>
                <a:lnTo>
                  <a:pt x="11341" y="15102"/>
                </a:lnTo>
                <a:lnTo>
                  <a:pt x="11340" y="15104"/>
                </a:lnTo>
                <a:lnTo>
                  <a:pt x="11341" y="15106"/>
                </a:lnTo>
                <a:lnTo>
                  <a:pt x="11342" y="15107"/>
                </a:lnTo>
                <a:lnTo>
                  <a:pt x="11345" y="15107"/>
                </a:lnTo>
                <a:lnTo>
                  <a:pt x="11351" y="15106"/>
                </a:lnTo>
                <a:lnTo>
                  <a:pt x="11351" y="15107"/>
                </a:lnTo>
                <a:lnTo>
                  <a:pt x="11351" y="15111"/>
                </a:lnTo>
                <a:lnTo>
                  <a:pt x="11350" y="15113"/>
                </a:lnTo>
                <a:lnTo>
                  <a:pt x="11349" y="15115"/>
                </a:lnTo>
                <a:lnTo>
                  <a:pt x="11347" y="15117"/>
                </a:lnTo>
                <a:lnTo>
                  <a:pt x="11346" y="15121"/>
                </a:lnTo>
                <a:lnTo>
                  <a:pt x="11346" y="15129"/>
                </a:lnTo>
                <a:lnTo>
                  <a:pt x="11347" y="15133"/>
                </a:lnTo>
                <a:lnTo>
                  <a:pt x="11347" y="15135"/>
                </a:lnTo>
                <a:lnTo>
                  <a:pt x="11346" y="15135"/>
                </a:lnTo>
                <a:lnTo>
                  <a:pt x="11345" y="15135"/>
                </a:lnTo>
                <a:lnTo>
                  <a:pt x="11343" y="15135"/>
                </a:lnTo>
                <a:lnTo>
                  <a:pt x="11343" y="15136"/>
                </a:lnTo>
                <a:lnTo>
                  <a:pt x="11341" y="15142"/>
                </a:lnTo>
                <a:lnTo>
                  <a:pt x="11338" y="15148"/>
                </a:lnTo>
                <a:lnTo>
                  <a:pt x="11336" y="15154"/>
                </a:lnTo>
                <a:lnTo>
                  <a:pt x="11338" y="15160"/>
                </a:lnTo>
                <a:lnTo>
                  <a:pt x="11340" y="15162"/>
                </a:lnTo>
                <a:lnTo>
                  <a:pt x="11342" y="15162"/>
                </a:lnTo>
                <a:lnTo>
                  <a:pt x="11345" y="15162"/>
                </a:lnTo>
                <a:lnTo>
                  <a:pt x="11347" y="15162"/>
                </a:lnTo>
                <a:lnTo>
                  <a:pt x="11349" y="15164"/>
                </a:lnTo>
                <a:lnTo>
                  <a:pt x="11352" y="15166"/>
                </a:lnTo>
                <a:lnTo>
                  <a:pt x="11354" y="15166"/>
                </a:lnTo>
                <a:lnTo>
                  <a:pt x="11355" y="15167"/>
                </a:lnTo>
                <a:lnTo>
                  <a:pt x="11355" y="15169"/>
                </a:lnTo>
                <a:lnTo>
                  <a:pt x="11354" y="15171"/>
                </a:lnTo>
                <a:lnTo>
                  <a:pt x="11351" y="15172"/>
                </a:lnTo>
                <a:lnTo>
                  <a:pt x="11343" y="15172"/>
                </a:lnTo>
                <a:lnTo>
                  <a:pt x="11338" y="15173"/>
                </a:lnTo>
                <a:lnTo>
                  <a:pt x="11335" y="15175"/>
                </a:lnTo>
                <a:lnTo>
                  <a:pt x="11334" y="15179"/>
                </a:lnTo>
                <a:lnTo>
                  <a:pt x="11334" y="15185"/>
                </a:lnTo>
                <a:lnTo>
                  <a:pt x="11333" y="15191"/>
                </a:lnTo>
                <a:lnTo>
                  <a:pt x="11333" y="15194"/>
                </a:lnTo>
                <a:lnTo>
                  <a:pt x="11336" y="15195"/>
                </a:lnTo>
                <a:lnTo>
                  <a:pt x="11337" y="15197"/>
                </a:lnTo>
                <a:lnTo>
                  <a:pt x="11343" y="15203"/>
                </a:lnTo>
                <a:lnTo>
                  <a:pt x="11350" y="15207"/>
                </a:lnTo>
                <a:lnTo>
                  <a:pt x="11353" y="15210"/>
                </a:lnTo>
                <a:lnTo>
                  <a:pt x="11354" y="15214"/>
                </a:lnTo>
                <a:lnTo>
                  <a:pt x="11353" y="15220"/>
                </a:lnTo>
                <a:lnTo>
                  <a:pt x="11348" y="15224"/>
                </a:lnTo>
                <a:lnTo>
                  <a:pt x="11329" y="15229"/>
                </a:lnTo>
                <a:lnTo>
                  <a:pt x="11325" y="15231"/>
                </a:lnTo>
                <a:lnTo>
                  <a:pt x="11321" y="15234"/>
                </a:lnTo>
                <a:lnTo>
                  <a:pt x="11318" y="15239"/>
                </a:lnTo>
                <a:lnTo>
                  <a:pt x="11318" y="15245"/>
                </a:lnTo>
                <a:lnTo>
                  <a:pt x="11320" y="15250"/>
                </a:lnTo>
                <a:lnTo>
                  <a:pt x="11323" y="15254"/>
                </a:lnTo>
                <a:lnTo>
                  <a:pt x="11325" y="15255"/>
                </a:lnTo>
                <a:lnTo>
                  <a:pt x="11329" y="15257"/>
                </a:lnTo>
                <a:lnTo>
                  <a:pt x="11331" y="15258"/>
                </a:lnTo>
                <a:lnTo>
                  <a:pt x="11336" y="15254"/>
                </a:lnTo>
                <a:lnTo>
                  <a:pt x="11340" y="15249"/>
                </a:lnTo>
                <a:lnTo>
                  <a:pt x="11345" y="15246"/>
                </a:lnTo>
                <a:lnTo>
                  <a:pt x="11352" y="15245"/>
                </a:lnTo>
                <a:lnTo>
                  <a:pt x="11354" y="15246"/>
                </a:lnTo>
                <a:lnTo>
                  <a:pt x="11355" y="15249"/>
                </a:lnTo>
                <a:lnTo>
                  <a:pt x="11356" y="15252"/>
                </a:lnTo>
                <a:lnTo>
                  <a:pt x="11355" y="15255"/>
                </a:lnTo>
                <a:lnTo>
                  <a:pt x="11352" y="15258"/>
                </a:lnTo>
                <a:lnTo>
                  <a:pt x="11346" y="15263"/>
                </a:lnTo>
                <a:lnTo>
                  <a:pt x="11344" y="15266"/>
                </a:lnTo>
                <a:lnTo>
                  <a:pt x="11347" y="15266"/>
                </a:lnTo>
                <a:lnTo>
                  <a:pt x="11347" y="15268"/>
                </a:lnTo>
                <a:lnTo>
                  <a:pt x="11342" y="15269"/>
                </a:lnTo>
                <a:lnTo>
                  <a:pt x="11340" y="15270"/>
                </a:lnTo>
                <a:lnTo>
                  <a:pt x="11338" y="15272"/>
                </a:lnTo>
                <a:lnTo>
                  <a:pt x="11338" y="15276"/>
                </a:lnTo>
                <a:lnTo>
                  <a:pt x="11339" y="15279"/>
                </a:lnTo>
                <a:lnTo>
                  <a:pt x="11340" y="15281"/>
                </a:lnTo>
                <a:lnTo>
                  <a:pt x="11339" y="15285"/>
                </a:lnTo>
                <a:lnTo>
                  <a:pt x="11339" y="15288"/>
                </a:lnTo>
                <a:lnTo>
                  <a:pt x="11341" y="15291"/>
                </a:lnTo>
                <a:lnTo>
                  <a:pt x="11344" y="15294"/>
                </a:lnTo>
                <a:lnTo>
                  <a:pt x="11346" y="15296"/>
                </a:lnTo>
                <a:lnTo>
                  <a:pt x="11356" y="15296"/>
                </a:lnTo>
                <a:lnTo>
                  <a:pt x="11354" y="15300"/>
                </a:lnTo>
                <a:lnTo>
                  <a:pt x="11354" y="15303"/>
                </a:lnTo>
                <a:lnTo>
                  <a:pt x="11356" y="15306"/>
                </a:lnTo>
                <a:lnTo>
                  <a:pt x="11358" y="15311"/>
                </a:lnTo>
                <a:lnTo>
                  <a:pt x="11358" y="15314"/>
                </a:lnTo>
                <a:lnTo>
                  <a:pt x="11358" y="15324"/>
                </a:lnTo>
                <a:lnTo>
                  <a:pt x="11356" y="15325"/>
                </a:lnTo>
                <a:lnTo>
                  <a:pt x="11354" y="15325"/>
                </a:lnTo>
                <a:lnTo>
                  <a:pt x="11351" y="15327"/>
                </a:lnTo>
                <a:lnTo>
                  <a:pt x="11349" y="15333"/>
                </a:lnTo>
                <a:lnTo>
                  <a:pt x="11345" y="15336"/>
                </a:lnTo>
                <a:lnTo>
                  <a:pt x="11341" y="15339"/>
                </a:lnTo>
                <a:lnTo>
                  <a:pt x="11337" y="15340"/>
                </a:lnTo>
                <a:lnTo>
                  <a:pt x="11327" y="15340"/>
                </a:lnTo>
                <a:lnTo>
                  <a:pt x="11322" y="15342"/>
                </a:lnTo>
                <a:lnTo>
                  <a:pt x="11320" y="15348"/>
                </a:lnTo>
                <a:lnTo>
                  <a:pt x="11338" y="15348"/>
                </a:lnTo>
                <a:lnTo>
                  <a:pt x="11347" y="15344"/>
                </a:lnTo>
                <a:lnTo>
                  <a:pt x="11352" y="15344"/>
                </a:lnTo>
                <a:lnTo>
                  <a:pt x="11354" y="15348"/>
                </a:lnTo>
                <a:lnTo>
                  <a:pt x="11349" y="15348"/>
                </a:lnTo>
                <a:lnTo>
                  <a:pt x="11346" y="15352"/>
                </a:lnTo>
                <a:lnTo>
                  <a:pt x="11344" y="15358"/>
                </a:lnTo>
                <a:lnTo>
                  <a:pt x="11343" y="15362"/>
                </a:lnTo>
                <a:lnTo>
                  <a:pt x="11342" y="15361"/>
                </a:lnTo>
                <a:lnTo>
                  <a:pt x="11340" y="15361"/>
                </a:lnTo>
                <a:lnTo>
                  <a:pt x="11338" y="15361"/>
                </a:lnTo>
                <a:lnTo>
                  <a:pt x="11337" y="15362"/>
                </a:lnTo>
                <a:lnTo>
                  <a:pt x="11335" y="15363"/>
                </a:lnTo>
                <a:lnTo>
                  <a:pt x="11332" y="15369"/>
                </a:lnTo>
                <a:lnTo>
                  <a:pt x="11338" y="15369"/>
                </a:lnTo>
                <a:lnTo>
                  <a:pt x="11338" y="15372"/>
                </a:lnTo>
                <a:lnTo>
                  <a:pt x="11338" y="15373"/>
                </a:lnTo>
                <a:lnTo>
                  <a:pt x="11336" y="15372"/>
                </a:lnTo>
                <a:lnTo>
                  <a:pt x="11335" y="15374"/>
                </a:lnTo>
                <a:lnTo>
                  <a:pt x="11333" y="15379"/>
                </a:lnTo>
                <a:lnTo>
                  <a:pt x="11332" y="15381"/>
                </a:lnTo>
                <a:lnTo>
                  <a:pt x="11332" y="15384"/>
                </a:lnTo>
                <a:lnTo>
                  <a:pt x="11333" y="15387"/>
                </a:lnTo>
                <a:lnTo>
                  <a:pt x="11334" y="15390"/>
                </a:lnTo>
                <a:lnTo>
                  <a:pt x="11335" y="15392"/>
                </a:lnTo>
                <a:lnTo>
                  <a:pt x="11342" y="15399"/>
                </a:lnTo>
                <a:lnTo>
                  <a:pt x="11348" y="15403"/>
                </a:lnTo>
                <a:lnTo>
                  <a:pt x="11350" y="15404"/>
                </a:lnTo>
                <a:lnTo>
                  <a:pt x="11351" y="15403"/>
                </a:lnTo>
                <a:lnTo>
                  <a:pt x="11354" y="15400"/>
                </a:lnTo>
                <a:lnTo>
                  <a:pt x="11355" y="15396"/>
                </a:lnTo>
                <a:lnTo>
                  <a:pt x="11355" y="15392"/>
                </a:lnTo>
                <a:lnTo>
                  <a:pt x="11356" y="15389"/>
                </a:lnTo>
                <a:lnTo>
                  <a:pt x="11358" y="15387"/>
                </a:lnTo>
                <a:lnTo>
                  <a:pt x="11359" y="15386"/>
                </a:lnTo>
                <a:lnTo>
                  <a:pt x="11361" y="15383"/>
                </a:lnTo>
                <a:lnTo>
                  <a:pt x="11362" y="15382"/>
                </a:lnTo>
                <a:lnTo>
                  <a:pt x="11363" y="15381"/>
                </a:lnTo>
                <a:lnTo>
                  <a:pt x="11367" y="15382"/>
                </a:lnTo>
                <a:lnTo>
                  <a:pt x="11368" y="15381"/>
                </a:lnTo>
                <a:lnTo>
                  <a:pt x="11373" y="15370"/>
                </a:lnTo>
                <a:lnTo>
                  <a:pt x="11375" y="15367"/>
                </a:lnTo>
                <a:lnTo>
                  <a:pt x="11377" y="15364"/>
                </a:lnTo>
                <a:lnTo>
                  <a:pt x="11378" y="15361"/>
                </a:lnTo>
                <a:lnTo>
                  <a:pt x="11377" y="15356"/>
                </a:lnTo>
                <a:lnTo>
                  <a:pt x="11381" y="15363"/>
                </a:lnTo>
                <a:lnTo>
                  <a:pt x="11378" y="15370"/>
                </a:lnTo>
                <a:lnTo>
                  <a:pt x="11373" y="15376"/>
                </a:lnTo>
                <a:lnTo>
                  <a:pt x="11371" y="15383"/>
                </a:lnTo>
                <a:lnTo>
                  <a:pt x="11376" y="15389"/>
                </a:lnTo>
                <a:lnTo>
                  <a:pt x="11391" y="15393"/>
                </a:lnTo>
                <a:lnTo>
                  <a:pt x="11395" y="15401"/>
                </a:lnTo>
                <a:lnTo>
                  <a:pt x="11393" y="15401"/>
                </a:lnTo>
                <a:lnTo>
                  <a:pt x="11391" y="15399"/>
                </a:lnTo>
                <a:lnTo>
                  <a:pt x="11387" y="15397"/>
                </a:lnTo>
                <a:lnTo>
                  <a:pt x="11383" y="15396"/>
                </a:lnTo>
                <a:lnTo>
                  <a:pt x="11380" y="15397"/>
                </a:lnTo>
                <a:lnTo>
                  <a:pt x="11379" y="15399"/>
                </a:lnTo>
                <a:lnTo>
                  <a:pt x="11379" y="15403"/>
                </a:lnTo>
                <a:lnTo>
                  <a:pt x="11379" y="15405"/>
                </a:lnTo>
                <a:lnTo>
                  <a:pt x="11376" y="15406"/>
                </a:lnTo>
                <a:lnTo>
                  <a:pt x="11374" y="15406"/>
                </a:lnTo>
                <a:lnTo>
                  <a:pt x="11372" y="15404"/>
                </a:lnTo>
                <a:lnTo>
                  <a:pt x="11371" y="15403"/>
                </a:lnTo>
                <a:lnTo>
                  <a:pt x="11368" y="15405"/>
                </a:lnTo>
                <a:lnTo>
                  <a:pt x="11365" y="15404"/>
                </a:lnTo>
                <a:lnTo>
                  <a:pt x="11362" y="15409"/>
                </a:lnTo>
                <a:lnTo>
                  <a:pt x="11361" y="15416"/>
                </a:lnTo>
                <a:lnTo>
                  <a:pt x="11360" y="15420"/>
                </a:lnTo>
                <a:lnTo>
                  <a:pt x="11361" y="15431"/>
                </a:lnTo>
                <a:lnTo>
                  <a:pt x="11360" y="15435"/>
                </a:lnTo>
                <a:lnTo>
                  <a:pt x="11358" y="15440"/>
                </a:lnTo>
                <a:lnTo>
                  <a:pt x="11359" y="15442"/>
                </a:lnTo>
                <a:lnTo>
                  <a:pt x="11357" y="15447"/>
                </a:lnTo>
                <a:lnTo>
                  <a:pt x="11358" y="15449"/>
                </a:lnTo>
                <a:lnTo>
                  <a:pt x="11359" y="15451"/>
                </a:lnTo>
                <a:lnTo>
                  <a:pt x="11363" y="15449"/>
                </a:lnTo>
                <a:lnTo>
                  <a:pt x="11365" y="15449"/>
                </a:lnTo>
                <a:lnTo>
                  <a:pt x="11367" y="15454"/>
                </a:lnTo>
                <a:lnTo>
                  <a:pt x="11367" y="15465"/>
                </a:lnTo>
                <a:lnTo>
                  <a:pt x="11370" y="15469"/>
                </a:lnTo>
                <a:lnTo>
                  <a:pt x="11361" y="15470"/>
                </a:lnTo>
                <a:lnTo>
                  <a:pt x="11357" y="15472"/>
                </a:lnTo>
                <a:lnTo>
                  <a:pt x="11354" y="15478"/>
                </a:lnTo>
                <a:lnTo>
                  <a:pt x="11353" y="15488"/>
                </a:lnTo>
                <a:lnTo>
                  <a:pt x="11354" y="15490"/>
                </a:lnTo>
                <a:lnTo>
                  <a:pt x="11359" y="15489"/>
                </a:lnTo>
                <a:lnTo>
                  <a:pt x="11358" y="15494"/>
                </a:lnTo>
                <a:lnTo>
                  <a:pt x="11358" y="15499"/>
                </a:lnTo>
                <a:lnTo>
                  <a:pt x="11359" y="15503"/>
                </a:lnTo>
                <a:lnTo>
                  <a:pt x="11363" y="15517"/>
                </a:lnTo>
                <a:lnTo>
                  <a:pt x="11366" y="15522"/>
                </a:lnTo>
                <a:lnTo>
                  <a:pt x="11365" y="15523"/>
                </a:lnTo>
                <a:lnTo>
                  <a:pt x="11364" y="15525"/>
                </a:lnTo>
                <a:lnTo>
                  <a:pt x="11363" y="15531"/>
                </a:lnTo>
                <a:lnTo>
                  <a:pt x="11360" y="15539"/>
                </a:lnTo>
                <a:lnTo>
                  <a:pt x="11360" y="15548"/>
                </a:lnTo>
                <a:lnTo>
                  <a:pt x="11358" y="15554"/>
                </a:lnTo>
                <a:lnTo>
                  <a:pt x="11354" y="15557"/>
                </a:lnTo>
                <a:lnTo>
                  <a:pt x="11344" y="15561"/>
                </a:lnTo>
                <a:lnTo>
                  <a:pt x="11348" y="15569"/>
                </a:lnTo>
                <a:lnTo>
                  <a:pt x="11351" y="15572"/>
                </a:lnTo>
                <a:lnTo>
                  <a:pt x="11354" y="15570"/>
                </a:lnTo>
                <a:lnTo>
                  <a:pt x="11355" y="15576"/>
                </a:lnTo>
                <a:lnTo>
                  <a:pt x="11357" y="15581"/>
                </a:lnTo>
                <a:lnTo>
                  <a:pt x="11358" y="15585"/>
                </a:lnTo>
                <a:lnTo>
                  <a:pt x="11357" y="15589"/>
                </a:lnTo>
                <a:lnTo>
                  <a:pt x="11355" y="15590"/>
                </a:lnTo>
                <a:lnTo>
                  <a:pt x="11353" y="15591"/>
                </a:lnTo>
                <a:lnTo>
                  <a:pt x="11352" y="15592"/>
                </a:lnTo>
                <a:lnTo>
                  <a:pt x="11351" y="15595"/>
                </a:lnTo>
                <a:lnTo>
                  <a:pt x="11352" y="15597"/>
                </a:lnTo>
                <a:lnTo>
                  <a:pt x="11356" y="15601"/>
                </a:lnTo>
                <a:lnTo>
                  <a:pt x="11358" y="15603"/>
                </a:lnTo>
                <a:lnTo>
                  <a:pt x="11356" y="15605"/>
                </a:lnTo>
                <a:lnTo>
                  <a:pt x="11357" y="15609"/>
                </a:lnTo>
                <a:lnTo>
                  <a:pt x="11357" y="15615"/>
                </a:lnTo>
                <a:lnTo>
                  <a:pt x="11356" y="15620"/>
                </a:lnTo>
                <a:lnTo>
                  <a:pt x="11354" y="15623"/>
                </a:lnTo>
                <a:lnTo>
                  <a:pt x="11354" y="15622"/>
                </a:lnTo>
                <a:lnTo>
                  <a:pt x="11351" y="15623"/>
                </a:lnTo>
                <a:lnTo>
                  <a:pt x="11348" y="15624"/>
                </a:lnTo>
                <a:lnTo>
                  <a:pt x="11347" y="15625"/>
                </a:lnTo>
                <a:lnTo>
                  <a:pt x="11345" y="15624"/>
                </a:lnTo>
                <a:lnTo>
                  <a:pt x="11343" y="15621"/>
                </a:lnTo>
                <a:lnTo>
                  <a:pt x="11342" y="15621"/>
                </a:lnTo>
                <a:lnTo>
                  <a:pt x="11339" y="15623"/>
                </a:lnTo>
                <a:lnTo>
                  <a:pt x="11337" y="15626"/>
                </a:lnTo>
                <a:lnTo>
                  <a:pt x="11334" y="15629"/>
                </a:lnTo>
                <a:lnTo>
                  <a:pt x="11327" y="15631"/>
                </a:lnTo>
                <a:lnTo>
                  <a:pt x="11327" y="15633"/>
                </a:lnTo>
                <a:lnTo>
                  <a:pt x="11327" y="15636"/>
                </a:lnTo>
                <a:lnTo>
                  <a:pt x="11328" y="15638"/>
                </a:lnTo>
                <a:lnTo>
                  <a:pt x="11330" y="15639"/>
                </a:lnTo>
                <a:lnTo>
                  <a:pt x="11336" y="15639"/>
                </a:lnTo>
                <a:lnTo>
                  <a:pt x="11338" y="15641"/>
                </a:lnTo>
                <a:lnTo>
                  <a:pt x="11337" y="15643"/>
                </a:lnTo>
                <a:lnTo>
                  <a:pt x="11335" y="15644"/>
                </a:lnTo>
                <a:lnTo>
                  <a:pt x="11333" y="15644"/>
                </a:lnTo>
                <a:lnTo>
                  <a:pt x="11331" y="15644"/>
                </a:lnTo>
                <a:lnTo>
                  <a:pt x="11332" y="15649"/>
                </a:lnTo>
                <a:lnTo>
                  <a:pt x="11331" y="15653"/>
                </a:lnTo>
                <a:lnTo>
                  <a:pt x="11328" y="15660"/>
                </a:lnTo>
                <a:lnTo>
                  <a:pt x="11327" y="15663"/>
                </a:lnTo>
                <a:lnTo>
                  <a:pt x="11325" y="15671"/>
                </a:lnTo>
                <a:lnTo>
                  <a:pt x="11323" y="15675"/>
                </a:lnTo>
                <a:lnTo>
                  <a:pt x="11322" y="15672"/>
                </a:lnTo>
                <a:lnTo>
                  <a:pt x="11319" y="15670"/>
                </a:lnTo>
                <a:lnTo>
                  <a:pt x="11317" y="15670"/>
                </a:lnTo>
                <a:lnTo>
                  <a:pt x="11314" y="15672"/>
                </a:lnTo>
                <a:lnTo>
                  <a:pt x="11317" y="15674"/>
                </a:lnTo>
                <a:lnTo>
                  <a:pt x="11318" y="15678"/>
                </a:lnTo>
                <a:lnTo>
                  <a:pt x="11318" y="15682"/>
                </a:lnTo>
                <a:lnTo>
                  <a:pt x="11316" y="15685"/>
                </a:lnTo>
                <a:lnTo>
                  <a:pt x="11312" y="15677"/>
                </a:lnTo>
                <a:lnTo>
                  <a:pt x="11309" y="15674"/>
                </a:lnTo>
                <a:lnTo>
                  <a:pt x="11305" y="15673"/>
                </a:lnTo>
                <a:lnTo>
                  <a:pt x="11302" y="15675"/>
                </a:lnTo>
                <a:lnTo>
                  <a:pt x="11301" y="15679"/>
                </a:lnTo>
                <a:lnTo>
                  <a:pt x="11301" y="15691"/>
                </a:lnTo>
                <a:lnTo>
                  <a:pt x="11302" y="15703"/>
                </a:lnTo>
                <a:lnTo>
                  <a:pt x="11309" y="15724"/>
                </a:lnTo>
                <a:lnTo>
                  <a:pt x="11310" y="15736"/>
                </a:lnTo>
                <a:lnTo>
                  <a:pt x="11308" y="15748"/>
                </a:lnTo>
                <a:lnTo>
                  <a:pt x="11309" y="15753"/>
                </a:lnTo>
                <a:lnTo>
                  <a:pt x="11312" y="15762"/>
                </a:lnTo>
                <a:lnTo>
                  <a:pt x="11316" y="15778"/>
                </a:lnTo>
                <a:lnTo>
                  <a:pt x="11316" y="15784"/>
                </a:lnTo>
                <a:lnTo>
                  <a:pt x="11313" y="15794"/>
                </a:lnTo>
                <a:lnTo>
                  <a:pt x="11312" y="15807"/>
                </a:lnTo>
                <a:lnTo>
                  <a:pt x="11311" y="15812"/>
                </a:lnTo>
                <a:lnTo>
                  <a:pt x="11308" y="15824"/>
                </a:lnTo>
                <a:lnTo>
                  <a:pt x="11307" y="15826"/>
                </a:lnTo>
                <a:lnTo>
                  <a:pt x="11308" y="15828"/>
                </a:lnTo>
                <a:lnTo>
                  <a:pt x="11308" y="15831"/>
                </a:lnTo>
                <a:lnTo>
                  <a:pt x="11313" y="15840"/>
                </a:lnTo>
                <a:lnTo>
                  <a:pt x="11313" y="15853"/>
                </a:lnTo>
                <a:lnTo>
                  <a:pt x="11314" y="15862"/>
                </a:lnTo>
                <a:lnTo>
                  <a:pt x="11314" y="15865"/>
                </a:lnTo>
                <a:lnTo>
                  <a:pt x="11314" y="15870"/>
                </a:lnTo>
                <a:lnTo>
                  <a:pt x="11314" y="15874"/>
                </a:lnTo>
                <a:lnTo>
                  <a:pt x="11315" y="15876"/>
                </a:lnTo>
                <a:lnTo>
                  <a:pt x="11317" y="15880"/>
                </a:lnTo>
                <a:lnTo>
                  <a:pt x="11317" y="15882"/>
                </a:lnTo>
                <a:lnTo>
                  <a:pt x="11319" y="15885"/>
                </a:lnTo>
                <a:lnTo>
                  <a:pt x="11323" y="15881"/>
                </a:lnTo>
                <a:lnTo>
                  <a:pt x="11329" y="15870"/>
                </a:lnTo>
                <a:lnTo>
                  <a:pt x="11341" y="15838"/>
                </a:lnTo>
                <a:lnTo>
                  <a:pt x="11346" y="15829"/>
                </a:lnTo>
                <a:lnTo>
                  <a:pt x="11350" y="15823"/>
                </a:lnTo>
                <a:lnTo>
                  <a:pt x="11352" y="15818"/>
                </a:lnTo>
                <a:lnTo>
                  <a:pt x="11354" y="15807"/>
                </a:lnTo>
                <a:lnTo>
                  <a:pt x="11357" y="15793"/>
                </a:lnTo>
                <a:lnTo>
                  <a:pt x="11360" y="15786"/>
                </a:lnTo>
                <a:lnTo>
                  <a:pt x="11361" y="15784"/>
                </a:lnTo>
                <a:lnTo>
                  <a:pt x="11362" y="15783"/>
                </a:lnTo>
                <a:lnTo>
                  <a:pt x="11363" y="15782"/>
                </a:lnTo>
                <a:lnTo>
                  <a:pt x="11363" y="15788"/>
                </a:lnTo>
                <a:lnTo>
                  <a:pt x="11360" y="15799"/>
                </a:lnTo>
                <a:lnTo>
                  <a:pt x="11359" y="15805"/>
                </a:lnTo>
                <a:lnTo>
                  <a:pt x="11359" y="15810"/>
                </a:lnTo>
                <a:lnTo>
                  <a:pt x="11358" y="15817"/>
                </a:lnTo>
                <a:lnTo>
                  <a:pt x="11356" y="15823"/>
                </a:lnTo>
                <a:lnTo>
                  <a:pt x="11351" y="15836"/>
                </a:lnTo>
                <a:lnTo>
                  <a:pt x="11345" y="15857"/>
                </a:lnTo>
                <a:lnTo>
                  <a:pt x="11342" y="15862"/>
                </a:lnTo>
                <a:lnTo>
                  <a:pt x="11332" y="15883"/>
                </a:lnTo>
                <a:lnTo>
                  <a:pt x="11331" y="15887"/>
                </a:lnTo>
                <a:lnTo>
                  <a:pt x="11331" y="15889"/>
                </a:lnTo>
                <a:lnTo>
                  <a:pt x="11334" y="15893"/>
                </a:lnTo>
                <a:lnTo>
                  <a:pt x="11334" y="15891"/>
                </a:lnTo>
                <a:lnTo>
                  <a:pt x="11337" y="15891"/>
                </a:lnTo>
                <a:lnTo>
                  <a:pt x="11339" y="15892"/>
                </a:lnTo>
                <a:lnTo>
                  <a:pt x="11338" y="15895"/>
                </a:lnTo>
                <a:lnTo>
                  <a:pt x="11336" y="15896"/>
                </a:lnTo>
                <a:lnTo>
                  <a:pt x="11331" y="15896"/>
                </a:lnTo>
                <a:lnTo>
                  <a:pt x="11330" y="15898"/>
                </a:lnTo>
                <a:lnTo>
                  <a:pt x="11328" y="15901"/>
                </a:lnTo>
                <a:lnTo>
                  <a:pt x="11326" y="15904"/>
                </a:lnTo>
                <a:lnTo>
                  <a:pt x="11325" y="15906"/>
                </a:lnTo>
                <a:lnTo>
                  <a:pt x="11327" y="15907"/>
                </a:lnTo>
                <a:lnTo>
                  <a:pt x="11328" y="15907"/>
                </a:lnTo>
                <a:lnTo>
                  <a:pt x="11329" y="15908"/>
                </a:lnTo>
                <a:lnTo>
                  <a:pt x="11328" y="15911"/>
                </a:lnTo>
                <a:lnTo>
                  <a:pt x="11325" y="15914"/>
                </a:lnTo>
                <a:lnTo>
                  <a:pt x="11326" y="15916"/>
                </a:lnTo>
                <a:lnTo>
                  <a:pt x="11324" y="15918"/>
                </a:lnTo>
                <a:lnTo>
                  <a:pt x="11323" y="15918"/>
                </a:lnTo>
                <a:lnTo>
                  <a:pt x="11321" y="15916"/>
                </a:lnTo>
                <a:lnTo>
                  <a:pt x="11320" y="15914"/>
                </a:lnTo>
                <a:lnTo>
                  <a:pt x="11318" y="15918"/>
                </a:lnTo>
                <a:lnTo>
                  <a:pt x="11314" y="15923"/>
                </a:lnTo>
                <a:lnTo>
                  <a:pt x="11312" y="15928"/>
                </a:lnTo>
                <a:lnTo>
                  <a:pt x="11316" y="15931"/>
                </a:lnTo>
                <a:lnTo>
                  <a:pt x="11317" y="15933"/>
                </a:lnTo>
                <a:lnTo>
                  <a:pt x="11318" y="15935"/>
                </a:lnTo>
                <a:lnTo>
                  <a:pt x="11320" y="15935"/>
                </a:lnTo>
                <a:lnTo>
                  <a:pt x="11322" y="15934"/>
                </a:lnTo>
                <a:lnTo>
                  <a:pt x="11326" y="15928"/>
                </a:lnTo>
                <a:lnTo>
                  <a:pt x="11328" y="15926"/>
                </a:lnTo>
                <a:lnTo>
                  <a:pt x="11326" y="15931"/>
                </a:lnTo>
                <a:lnTo>
                  <a:pt x="11324" y="15935"/>
                </a:lnTo>
                <a:lnTo>
                  <a:pt x="11322" y="15939"/>
                </a:lnTo>
                <a:lnTo>
                  <a:pt x="11319" y="15942"/>
                </a:lnTo>
                <a:lnTo>
                  <a:pt x="11317" y="15942"/>
                </a:lnTo>
                <a:lnTo>
                  <a:pt x="11315" y="15942"/>
                </a:lnTo>
                <a:lnTo>
                  <a:pt x="11313" y="15943"/>
                </a:lnTo>
                <a:lnTo>
                  <a:pt x="11311" y="15945"/>
                </a:lnTo>
                <a:lnTo>
                  <a:pt x="11311" y="15947"/>
                </a:lnTo>
                <a:lnTo>
                  <a:pt x="11312" y="15953"/>
                </a:lnTo>
                <a:lnTo>
                  <a:pt x="11311" y="15955"/>
                </a:lnTo>
                <a:lnTo>
                  <a:pt x="11313" y="15955"/>
                </a:lnTo>
                <a:lnTo>
                  <a:pt x="11313" y="15954"/>
                </a:lnTo>
                <a:lnTo>
                  <a:pt x="11313" y="15953"/>
                </a:lnTo>
                <a:lnTo>
                  <a:pt x="11314" y="15951"/>
                </a:lnTo>
                <a:lnTo>
                  <a:pt x="11316" y="15952"/>
                </a:lnTo>
                <a:lnTo>
                  <a:pt x="11318" y="15953"/>
                </a:lnTo>
                <a:lnTo>
                  <a:pt x="11322" y="15953"/>
                </a:lnTo>
                <a:lnTo>
                  <a:pt x="11324" y="15955"/>
                </a:lnTo>
                <a:lnTo>
                  <a:pt x="11323" y="15957"/>
                </a:lnTo>
                <a:lnTo>
                  <a:pt x="11321" y="15960"/>
                </a:lnTo>
                <a:lnTo>
                  <a:pt x="11320" y="15960"/>
                </a:lnTo>
                <a:lnTo>
                  <a:pt x="11319" y="15965"/>
                </a:lnTo>
                <a:lnTo>
                  <a:pt x="11317" y="15965"/>
                </a:lnTo>
                <a:lnTo>
                  <a:pt x="11313" y="15964"/>
                </a:lnTo>
                <a:lnTo>
                  <a:pt x="11310" y="15961"/>
                </a:lnTo>
                <a:lnTo>
                  <a:pt x="11308" y="15963"/>
                </a:lnTo>
                <a:lnTo>
                  <a:pt x="11311" y="15965"/>
                </a:lnTo>
                <a:lnTo>
                  <a:pt x="11313" y="15968"/>
                </a:lnTo>
                <a:lnTo>
                  <a:pt x="11312" y="15970"/>
                </a:lnTo>
                <a:lnTo>
                  <a:pt x="11308" y="15971"/>
                </a:lnTo>
                <a:lnTo>
                  <a:pt x="11312" y="15977"/>
                </a:lnTo>
                <a:lnTo>
                  <a:pt x="11313" y="15979"/>
                </a:lnTo>
                <a:lnTo>
                  <a:pt x="11312" y="15981"/>
                </a:lnTo>
                <a:lnTo>
                  <a:pt x="11310" y="15984"/>
                </a:lnTo>
                <a:lnTo>
                  <a:pt x="11310" y="15985"/>
                </a:lnTo>
                <a:lnTo>
                  <a:pt x="11308" y="15985"/>
                </a:lnTo>
                <a:lnTo>
                  <a:pt x="11303" y="15989"/>
                </a:lnTo>
                <a:lnTo>
                  <a:pt x="11302" y="15994"/>
                </a:lnTo>
                <a:lnTo>
                  <a:pt x="11306" y="15996"/>
                </a:lnTo>
                <a:lnTo>
                  <a:pt x="11306" y="15997"/>
                </a:lnTo>
                <a:lnTo>
                  <a:pt x="11307" y="16000"/>
                </a:lnTo>
                <a:lnTo>
                  <a:pt x="11308" y="16002"/>
                </a:lnTo>
                <a:lnTo>
                  <a:pt x="11310" y="16002"/>
                </a:lnTo>
                <a:lnTo>
                  <a:pt x="11314" y="16001"/>
                </a:lnTo>
                <a:lnTo>
                  <a:pt x="11316" y="16002"/>
                </a:lnTo>
                <a:lnTo>
                  <a:pt x="11317" y="16004"/>
                </a:lnTo>
                <a:lnTo>
                  <a:pt x="11314" y="16008"/>
                </a:lnTo>
                <a:lnTo>
                  <a:pt x="11307" y="16015"/>
                </a:lnTo>
                <a:lnTo>
                  <a:pt x="11300" y="16009"/>
                </a:lnTo>
                <a:lnTo>
                  <a:pt x="11297" y="16017"/>
                </a:lnTo>
                <a:lnTo>
                  <a:pt x="11293" y="16042"/>
                </a:lnTo>
                <a:lnTo>
                  <a:pt x="11289" y="16052"/>
                </a:lnTo>
                <a:lnTo>
                  <a:pt x="11287" y="16057"/>
                </a:lnTo>
                <a:lnTo>
                  <a:pt x="11284" y="16075"/>
                </a:lnTo>
                <a:lnTo>
                  <a:pt x="11283" y="16080"/>
                </a:lnTo>
                <a:lnTo>
                  <a:pt x="11280" y="16085"/>
                </a:lnTo>
                <a:lnTo>
                  <a:pt x="11279" y="16089"/>
                </a:lnTo>
                <a:lnTo>
                  <a:pt x="11277" y="16093"/>
                </a:lnTo>
                <a:lnTo>
                  <a:pt x="11278" y="16098"/>
                </a:lnTo>
                <a:lnTo>
                  <a:pt x="11282" y="16100"/>
                </a:lnTo>
                <a:lnTo>
                  <a:pt x="11278" y="16105"/>
                </a:lnTo>
                <a:lnTo>
                  <a:pt x="11276" y="16107"/>
                </a:lnTo>
                <a:lnTo>
                  <a:pt x="11275" y="16108"/>
                </a:lnTo>
                <a:lnTo>
                  <a:pt x="11272" y="16107"/>
                </a:lnTo>
                <a:lnTo>
                  <a:pt x="11271" y="16105"/>
                </a:lnTo>
                <a:lnTo>
                  <a:pt x="11271" y="16111"/>
                </a:lnTo>
                <a:lnTo>
                  <a:pt x="11272" y="16118"/>
                </a:lnTo>
                <a:lnTo>
                  <a:pt x="11275" y="16124"/>
                </a:lnTo>
                <a:lnTo>
                  <a:pt x="11282" y="16135"/>
                </a:lnTo>
                <a:lnTo>
                  <a:pt x="11284" y="16144"/>
                </a:lnTo>
                <a:lnTo>
                  <a:pt x="11281" y="16146"/>
                </a:lnTo>
                <a:lnTo>
                  <a:pt x="11275" y="16147"/>
                </a:lnTo>
                <a:lnTo>
                  <a:pt x="11273" y="16150"/>
                </a:lnTo>
                <a:lnTo>
                  <a:pt x="11273" y="16157"/>
                </a:lnTo>
                <a:lnTo>
                  <a:pt x="11275" y="16159"/>
                </a:lnTo>
                <a:lnTo>
                  <a:pt x="11279" y="16158"/>
                </a:lnTo>
                <a:lnTo>
                  <a:pt x="11286" y="16154"/>
                </a:lnTo>
                <a:lnTo>
                  <a:pt x="11281" y="16162"/>
                </a:lnTo>
                <a:lnTo>
                  <a:pt x="11279" y="16165"/>
                </a:lnTo>
                <a:lnTo>
                  <a:pt x="11279" y="16169"/>
                </a:lnTo>
                <a:lnTo>
                  <a:pt x="11280" y="16172"/>
                </a:lnTo>
                <a:lnTo>
                  <a:pt x="11277" y="16172"/>
                </a:lnTo>
                <a:lnTo>
                  <a:pt x="11274" y="16171"/>
                </a:lnTo>
                <a:lnTo>
                  <a:pt x="11273" y="16170"/>
                </a:lnTo>
                <a:lnTo>
                  <a:pt x="11271" y="16171"/>
                </a:lnTo>
                <a:lnTo>
                  <a:pt x="11269" y="16178"/>
                </a:lnTo>
                <a:lnTo>
                  <a:pt x="11265" y="16186"/>
                </a:lnTo>
                <a:lnTo>
                  <a:pt x="11263" y="16197"/>
                </a:lnTo>
                <a:lnTo>
                  <a:pt x="11258" y="16206"/>
                </a:lnTo>
                <a:lnTo>
                  <a:pt x="11257" y="16213"/>
                </a:lnTo>
                <a:lnTo>
                  <a:pt x="11256" y="16230"/>
                </a:lnTo>
                <a:lnTo>
                  <a:pt x="11255" y="16232"/>
                </a:lnTo>
                <a:lnTo>
                  <a:pt x="11255" y="16234"/>
                </a:lnTo>
                <a:lnTo>
                  <a:pt x="11253" y="16236"/>
                </a:lnTo>
                <a:lnTo>
                  <a:pt x="11251" y="16237"/>
                </a:lnTo>
                <a:lnTo>
                  <a:pt x="11250" y="16239"/>
                </a:lnTo>
                <a:lnTo>
                  <a:pt x="11249" y="16242"/>
                </a:lnTo>
                <a:lnTo>
                  <a:pt x="11250" y="16245"/>
                </a:lnTo>
                <a:lnTo>
                  <a:pt x="11253" y="16256"/>
                </a:lnTo>
                <a:lnTo>
                  <a:pt x="11253" y="16263"/>
                </a:lnTo>
                <a:lnTo>
                  <a:pt x="11253" y="16266"/>
                </a:lnTo>
                <a:lnTo>
                  <a:pt x="11250" y="16274"/>
                </a:lnTo>
                <a:lnTo>
                  <a:pt x="11250" y="16276"/>
                </a:lnTo>
                <a:lnTo>
                  <a:pt x="11250" y="16280"/>
                </a:lnTo>
                <a:lnTo>
                  <a:pt x="11250" y="16281"/>
                </a:lnTo>
                <a:lnTo>
                  <a:pt x="11249" y="16282"/>
                </a:lnTo>
                <a:lnTo>
                  <a:pt x="11249" y="16284"/>
                </a:lnTo>
                <a:lnTo>
                  <a:pt x="11249" y="16286"/>
                </a:lnTo>
                <a:lnTo>
                  <a:pt x="11251" y="16289"/>
                </a:lnTo>
                <a:lnTo>
                  <a:pt x="11254" y="16292"/>
                </a:lnTo>
                <a:lnTo>
                  <a:pt x="11256" y="16295"/>
                </a:lnTo>
                <a:lnTo>
                  <a:pt x="11255" y="16301"/>
                </a:lnTo>
                <a:lnTo>
                  <a:pt x="11250" y="16294"/>
                </a:lnTo>
                <a:lnTo>
                  <a:pt x="11248" y="16290"/>
                </a:lnTo>
                <a:lnTo>
                  <a:pt x="11247" y="16285"/>
                </a:lnTo>
                <a:lnTo>
                  <a:pt x="11247" y="16282"/>
                </a:lnTo>
                <a:lnTo>
                  <a:pt x="11245" y="16284"/>
                </a:lnTo>
                <a:lnTo>
                  <a:pt x="11244" y="16290"/>
                </a:lnTo>
                <a:lnTo>
                  <a:pt x="11244" y="16295"/>
                </a:lnTo>
                <a:lnTo>
                  <a:pt x="11254" y="16332"/>
                </a:lnTo>
                <a:lnTo>
                  <a:pt x="11258" y="16358"/>
                </a:lnTo>
                <a:lnTo>
                  <a:pt x="11260" y="16362"/>
                </a:lnTo>
                <a:lnTo>
                  <a:pt x="11261" y="16366"/>
                </a:lnTo>
                <a:lnTo>
                  <a:pt x="11261" y="16378"/>
                </a:lnTo>
                <a:lnTo>
                  <a:pt x="11262" y="16383"/>
                </a:lnTo>
                <a:lnTo>
                  <a:pt x="11263" y="16384"/>
                </a:lnTo>
                <a:lnTo>
                  <a:pt x="11265" y="16385"/>
                </a:lnTo>
                <a:lnTo>
                  <a:pt x="11266" y="16386"/>
                </a:lnTo>
                <a:lnTo>
                  <a:pt x="11269" y="16386"/>
                </a:lnTo>
                <a:lnTo>
                  <a:pt x="11271" y="16387"/>
                </a:lnTo>
                <a:lnTo>
                  <a:pt x="11272" y="16389"/>
                </a:lnTo>
                <a:lnTo>
                  <a:pt x="11273" y="16391"/>
                </a:lnTo>
                <a:lnTo>
                  <a:pt x="11279" y="16394"/>
                </a:lnTo>
                <a:lnTo>
                  <a:pt x="11282" y="16404"/>
                </a:lnTo>
                <a:lnTo>
                  <a:pt x="11286" y="16408"/>
                </a:lnTo>
                <a:lnTo>
                  <a:pt x="11288" y="16404"/>
                </a:lnTo>
                <a:lnTo>
                  <a:pt x="11289" y="16403"/>
                </a:lnTo>
                <a:lnTo>
                  <a:pt x="11289" y="16400"/>
                </a:lnTo>
                <a:lnTo>
                  <a:pt x="11290" y="16400"/>
                </a:lnTo>
                <a:lnTo>
                  <a:pt x="11293" y="16404"/>
                </a:lnTo>
                <a:lnTo>
                  <a:pt x="11298" y="16397"/>
                </a:lnTo>
                <a:lnTo>
                  <a:pt x="11302" y="16385"/>
                </a:lnTo>
                <a:lnTo>
                  <a:pt x="11302" y="16378"/>
                </a:lnTo>
                <a:lnTo>
                  <a:pt x="11300" y="16373"/>
                </a:lnTo>
                <a:lnTo>
                  <a:pt x="11300" y="16368"/>
                </a:lnTo>
                <a:lnTo>
                  <a:pt x="11300" y="16364"/>
                </a:lnTo>
                <a:lnTo>
                  <a:pt x="11293" y="16360"/>
                </a:lnTo>
                <a:lnTo>
                  <a:pt x="11294" y="16357"/>
                </a:lnTo>
                <a:lnTo>
                  <a:pt x="11298" y="16355"/>
                </a:lnTo>
                <a:lnTo>
                  <a:pt x="11302" y="16355"/>
                </a:lnTo>
                <a:lnTo>
                  <a:pt x="11302" y="16352"/>
                </a:lnTo>
                <a:lnTo>
                  <a:pt x="11304" y="16352"/>
                </a:lnTo>
                <a:lnTo>
                  <a:pt x="11305" y="16354"/>
                </a:lnTo>
                <a:lnTo>
                  <a:pt x="11307" y="16355"/>
                </a:lnTo>
                <a:lnTo>
                  <a:pt x="11308" y="16353"/>
                </a:lnTo>
                <a:lnTo>
                  <a:pt x="11308" y="16349"/>
                </a:lnTo>
                <a:lnTo>
                  <a:pt x="11310" y="16349"/>
                </a:lnTo>
                <a:lnTo>
                  <a:pt x="11312" y="16353"/>
                </a:lnTo>
                <a:lnTo>
                  <a:pt x="11315" y="16351"/>
                </a:lnTo>
                <a:lnTo>
                  <a:pt x="11319" y="16348"/>
                </a:lnTo>
                <a:lnTo>
                  <a:pt x="11321" y="16345"/>
                </a:lnTo>
                <a:lnTo>
                  <a:pt x="11324" y="16342"/>
                </a:lnTo>
                <a:lnTo>
                  <a:pt x="11328" y="16342"/>
                </a:lnTo>
                <a:lnTo>
                  <a:pt x="11331" y="16341"/>
                </a:lnTo>
                <a:lnTo>
                  <a:pt x="11332" y="16334"/>
                </a:lnTo>
                <a:lnTo>
                  <a:pt x="11336" y="16336"/>
                </a:lnTo>
                <a:lnTo>
                  <a:pt x="11341" y="16338"/>
                </a:lnTo>
                <a:lnTo>
                  <a:pt x="11343" y="16339"/>
                </a:lnTo>
                <a:lnTo>
                  <a:pt x="11342" y="16343"/>
                </a:lnTo>
                <a:lnTo>
                  <a:pt x="11338" y="16346"/>
                </a:lnTo>
                <a:lnTo>
                  <a:pt x="11337" y="16349"/>
                </a:lnTo>
                <a:lnTo>
                  <a:pt x="11336" y="16364"/>
                </a:lnTo>
                <a:lnTo>
                  <a:pt x="11337" y="16367"/>
                </a:lnTo>
                <a:lnTo>
                  <a:pt x="11338" y="16367"/>
                </a:lnTo>
                <a:lnTo>
                  <a:pt x="11338" y="16365"/>
                </a:lnTo>
                <a:lnTo>
                  <a:pt x="11340" y="16365"/>
                </a:lnTo>
                <a:lnTo>
                  <a:pt x="11342" y="16366"/>
                </a:lnTo>
                <a:lnTo>
                  <a:pt x="11348" y="16361"/>
                </a:lnTo>
                <a:lnTo>
                  <a:pt x="11352" y="16359"/>
                </a:lnTo>
                <a:lnTo>
                  <a:pt x="11354" y="16362"/>
                </a:lnTo>
                <a:lnTo>
                  <a:pt x="11354" y="16383"/>
                </a:lnTo>
                <a:lnTo>
                  <a:pt x="11356" y="16383"/>
                </a:lnTo>
                <a:lnTo>
                  <a:pt x="11359" y="16375"/>
                </a:lnTo>
                <a:lnTo>
                  <a:pt x="11363" y="16386"/>
                </a:lnTo>
                <a:lnTo>
                  <a:pt x="11363" y="16390"/>
                </a:lnTo>
                <a:lnTo>
                  <a:pt x="11363" y="16395"/>
                </a:lnTo>
                <a:lnTo>
                  <a:pt x="11363" y="16404"/>
                </a:lnTo>
                <a:lnTo>
                  <a:pt x="11363" y="16408"/>
                </a:lnTo>
                <a:lnTo>
                  <a:pt x="11363" y="16422"/>
                </a:lnTo>
                <a:lnTo>
                  <a:pt x="11363" y="16427"/>
                </a:lnTo>
                <a:lnTo>
                  <a:pt x="11365" y="16429"/>
                </a:lnTo>
                <a:lnTo>
                  <a:pt x="11367" y="16433"/>
                </a:lnTo>
                <a:lnTo>
                  <a:pt x="11368" y="16435"/>
                </a:lnTo>
                <a:lnTo>
                  <a:pt x="11368" y="16440"/>
                </a:lnTo>
                <a:lnTo>
                  <a:pt x="11370" y="16440"/>
                </a:lnTo>
                <a:lnTo>
                  <a:pt x="11373" y="16436"/>
                </a:lnTo>
                <a:lnTo>
                  <a:pt x="11373" y="16435"/>
                </a:lnTo>
                <a:lnTo>
                  <a:pt x="11374" y="16432"/>
                </a:lnTo>
                <a:lnTo>
                  <a:pt x="11375" y="16432"/>
                </a:lnTo>
                <a:lnTo>
                  <a:pt x="11378" y="16434"/>
                </a:lnTo>
                <a:lnTo>
                  <a:pt x="11379" y="16436"/>
                </a:lnTo>
                <a:lnTo>
                  <a:pt x="11380" y="16442"/>
                </a:lnTo>
                <a:lnTo>
                  <a:pt x="11381" y="16444"/>
                </a:lnTo>
                <a:lnTo>
                  <a:pt x="11384" y="16445"/>
                </a:lnTo>
                <a:lnTo>
                  <a:pt x="11387" y="16444"/>
                </a:lnTo>
                <a:lnTo>
                  <a:pt x="11391" y="16442"/>
                </a:lnTo>
                <a:lnTo>
                  <a:pt x="11394" y="16440"/>
                </a:lnTo>
                <a:lnTo>
                  <a:pt x="11395" y="16439"/>
                </a:lnTo>
                <a:lnTo>
                  <a:pt x="11397" y="16434"/>
                </a:lnTo>
                <a:lnTo>
                  <a:pt x="11398" y="16432"/>
                </a:lnTo>
                <a:lnTo>
                  <a:pt x="11401" y="16432"/>
                </a:lnTo>
                <a:lnTo>
                  <a:pt x="11402" y="16432"/>
                </a:lnTo>
                <a:lnTo>
                  <a:pt x="11402" y="16435"/>
                </a:lnTo>
                <a:lnTo>
                  <a:pt x="11403" y="16437"/>
                </a:lnTo>
                <a:lnTo>
                  <a:pt x="11405" y="16439"/>
                </a:lnTo>
                <a:lnTo>
                  <a:pt x="11408" y="16442"/>
                </a:lnTo>
                <a:lnTo>
                  <a:pt x="11410" y="16444"/>
                </a:lnTo>
                <a:lnTo>
                  <a:pt x="11410" y="16447"/>
                </a:lnTo>
                <a:lnTo>
                  <a:pt x="11410" y="16448"/>
                </a:lnTo>
                <a:lnTo>
                  <a:pt x="11410" y="16450"/>
                </a:lnTo>
                <a:lnTo>
                  <a:pt x="11410" y="16453"/>
                </a:lnTo>
                <a:lnTo>
                  <a:pt x="11411" y="16458"/>
                </a:lnTo>
                <a:lnTo>
                  <a:pt x="11415" y="16461"/>
                </a:lnTo>
                <a:lnTo>
                  <a:pt x="11418" y="16462"/>
                </a:lnTo>
                <a:lnTo>
                  <a:pt x="11420" y="16465"/>
                </a:lnTo>
                <a:lnTo>
                  <a:pt x="11423" y="16472"/>
                </a:lnTo>
                <a:lnTo>
                  <a:pt x="11424" y="16473"/>
                </a:lnTo>
                <a:lnTo>
                  <a:pt x="11427" y="16474"/>
                </a:lnTo>
                <a:lnTo>
                  <a:pt x="11429" y="16473"/>
                </a:lnTo>
                <a:lnTo>
                  <a:pt x="11434" y="16467"/>
                </a:lnTo>
                <a:lnTo>
                  <a:pt x="11434" y="16472"/>
                </a:lnTo>
                <a:lnTo>
                  <a:pt x="11432" y="16481"/>
                </a:lnTo>
                <a:lnTo>
                  <a:pt x="11432" y="16486"/>
                </a:lnTo>
                <a:lnTo>
                  <a:pt x="11431" y="16489"/>
                </a:lnTo>
                <a:lnTo>
                  <a:pt x="11421" y="16498"/>
                </a:lnTo>
                <a:lnTo>
                  <a:pt x="11424" y="16505"/>
                </a:lnTo>
                <a:lnTo>
                  <a:pt x="11426" y="16524"/>
                </a:lnTo>
                <a:lnTo>
                  <a:pt x="11431" y="16531"/>
                </a:lnTo>
                <a:lnTo>
                  <a:pt x="11438" y="16533"/>
                </a:lnTo>
                <a:lnTo>
                  <a:pt x="11443" y="16529"/>
                </a:lnTo>
                <a:lnTo>
                  <a:pt x="11445" y="16521"/>
                </a:lnTo>
                <a:lnTo>
                  <a:pt x="11445" y="16512"/>
                </a:lnTo>
                <a:lnTo>
                  <a:pt x="11447" y="16512"/>
                </a:lnTo>
                <a:lnTo>
                  <a:pt x="11448" y="16518"/>
                </a:lnTo>
                <a:lnTo>
                  <a:pt x="11452" y="16522"/>
                </a:lnTo>
                <a:lnTo>
                  <a:pt x="11456" y="16525"/>
                </a:lnTo>
                <a:lnTo>
                  <a:pt x="11460" y="16529"/>
                </a:lnTo>
                <a:lnTo>
                  <a:pt x="11463" y="16534"/>
                </a:lnTo>
                <a:lnTo>
                  <a:pt x="11465" y="16536"/>
                </a:lnTo>
                <a:lnTo>
                  <a:pt x="11469" y="16537"/>
                </a:lnTo>
                <a:lnTo>
                  <a:pt x="11471" y="16539"/>
                </a:lnTo>
                <a:lnTo>
                  <a:pt x="11474" y="16543"/>
                </a:lnTo>
                <a:lnTo>
                  <a:pt x="11475" y="16547"/>
                </a:lnTo>
                <a:lnTo>
                  <a:pt x="11474" y="16548"/>
                </a:lnTo>
                <a:lnTo>
                  <a:pt x="11472" y="16549"/>
                </a:lnTo>
                <a:lnTo>
                  <a:pt x="11473" y="16551"/>
                </a:lnTo>
                <a:lnTo>
                  <a:pt x="11475" y="16553"/>
                </a:lnTo>
                <a:lnTo>
                  <a:pt x="11477" y="16554"/>
                </a:lnTo>
                <a:lnTo>
                  <a:pt x="11479" y="16554"/>
                </a:lnTo>
                <a:lnTo>
                  <a:pt x="11481" y="16552"/>
                </a:lnTo>
                <a:lnTo>
                  <a:pt x="11482" y="16553"/>
                </a:lnTo>
                <a:lnTo>
                  <a:pt x="11484" y="16565"/>
                </a:lnTo>
                <a:lnTo>
                  <a:pt x="11485" y="16573"/>
                </a:lnTo>
                <a:lnTo>
                  <a:pt x="11485" y="16579"/>
                </a:lnTo>
                <a:lnTo>
                  <a:pt x="11483" y="16585"/>
                </a:lnTo>
                <a:lnTo>
                  <a:pt x="11484" y="16585"/>
                </a:lnTo>
                <a:lnTo>
                  <a:pt x="11489" y="16585"/>
                </a:lnTo>
                <a:lnTo>
                  <a:pt x="11490" y="16586"/>
                </a:lnTo>
                <a:lnTo>
                  <a:pt x="11490" y="16589"/>
                </a:lnTo>
                <a:lnTo>
                  <a:pt x="11493" y="16594"/>
                </a:lnTo>
                <a:lnTo>
                  <a:pt x="11493" y="16596"/>
                </a:lnTo>
                <a:lnTo>
                  <a:pt x="11494" y="16608"/>
                </a:lnTo>
                <a:lnTo>
                  <a:pt x="11493" y="16615"/>
                </a:lnTo>
                <a:lnTo>
                  <a:pt x="11492" y="16619"/>
                </a:lnTo>
                <a:lnTo>
                  <a:pt x="11498" y="16633"/>
                </a:lnTo>
                <a:lnTo>
                  <a:pt x="11501" y="16637"/>
                </a:lnTo>
                <a:lnTo>
                  <a:pt x="11504" y="16640"/>
                </a:lnTo>
                <a:lnTo>
                  <a:pt x="11510" y="16641"/>
                </a:lnTo>
                <a:lnTo>
                  <a:pt x="11511" y="16642"/>
                </a:lnTo>
                <a:lnTo>
                  <a:pt x="11512" y="16644"/>
                </a:lnTo>
                <a:lnTo>
                  <a:pt x="11515" y="16646"/>
                </a:lnTo>
                <a:lnTo>
                  <a:pt x="11518" y="16648"/>
                </a:lnTo>
                <a:lnTo>
                  <a:pt x="11521" y="16649"/>
                </a:lnTo>
                <a:lnTo>
                  <a:pt x="11525" y="16647"/>
                </a:lnTo>
                <a:lnTo>
                  <a:pt x="11525" y="16643"/>
                </a:lnTo>
                <a:lnTo>
                  <a:pt x="11525" y="16633"/>
                </a:lnTo>
                <a:lnTo>
                  <a:pt x="11525" y="16629"/>
                </a:lnTo>
                <a:lnTo>
                  <a:pt x="11527" y="16623"/>
                </a:lnTo>
                <a:lnTo>
                  <a:pt x="11529" y="16619"/>
                </a:lnTo>
                <a:lnTo>
                  <a:pt x="11532" y="16619"/>
                </a:lnTo>
                <a:lnTo>
                  <a:pt x="11533" y="16623"/>
                </a:lnTo>
                <a:lnTo>
                  <a:pt x="11532" y="16635"/>
                </a:lnTo>
                <a:lnTo>
                  <a:pt x="11533" y="16640"/>
                </a:lnTo>
                <a:lnTo>
                  <a:pt x="11538" y="16643"/>
                </a:lnTo>
                <a:lnTo>
                  <a:pt x="11542" y="16637"/>
                </a:lnTo>
                <a:lnTo>
                  <a:pt x="11548" y="16622"/>
                </a:lnTo>
                <a:lnTo>
                  <a:pt x="11550" y="16622"/>
                </a:lnTo>
                <a:lnTo>
                  <a:pt x="11549" y="16631"/>
                </a:lnTo>
                <a:lnTo>
                  <a:pt x="11546" y="16641"/>
                </a:lnTo>
                <a:lnTo>
                  <a:pt x="11541" y="16649"/>
                </a:lnTo>
                <a:lnTo>
                  <a:pt x="11537" y="16653"/>
                </a:lnTo>
                <a:lnTo>
                  <a:pt x="11536" y="16659"/>
                </a:lnTo>
                <a:lnTo>
                  <a:pt x="11540" y="16672"/>
                </a:lnTo>
                <a:lnTo>
                  <a:pt x="11545" y="16683"/>
                </a:lnTo>
                <a:lnTo>
                  <a:pt x="11550" y="16685"/>
                </a:lnTo>
                <a:lnTo>
                  <a:pt x="11551" y="16685"/>
                </a:lnTo>
                <a:lnTo>
                  <a:pt x="11552" y="16689"/>
                </a:lnTo>
                <a:lnTo>
                  <a:pt x="11553" y="16689"/>
                </a:lnTo>
                <a:lnTo>
                  <a:pt x="11557" y="16685"/>
                </a:lnTo>
                <a:lnTo>
                  <a:pt x="11565" y="16679"/>
                </a:lnTo>
                <a:lnTo>
                  <a:pt x="11565" y="16689"/>
                </a:lnTo>
                <a:lnTo>
                  <a:pt x="11566" y="16693"/>
                </a:lnTo>
                <a:lnTo>
                  <a:pt x="11569" y="16695"/>
                </a:lnTo>
                <a:lnTo>
                  <a:pt x="11572" y="16693"/>
                </a:lnTo>
                <a:lnTo>
                  <a:pt x="11575" y="16690"/>
                </a:lnTo>
                <a:lnTo>
                  <a:pt x="11579" y="16689"/>
                </a:lnTo>
                <a:lnTo>
                  <a:pt x="11581" y="16692"/>
                </a:lnTo>
                <a:lnTo>
                  <a:pt x="11575" y="16702"/>
                </a:lnTo>
                <a:lnTo>
                  <a:pt x="11574" y="16704"/>
                </a:lnTo>
                <a:lnTo>
                  <a:pt x="11572" y="16706"/>
                </a:lnTo>
                <a:lnTo>
                  <a:pt x="11570" y="16710"/>
                </a:lnTo>
                <a:lnTo>
                  <a:pt x="11566" y="16720"/>
                </a:lnTo>
                <a:lnTo>
                  <a:pt x="11567" y="16723"/>
                </a:lnTo>
                <a:lnTo>
                  <a:pt x="11567" y="16730"/>
                </a:lnTo>
                <a:lnTo>
                  <a:pt x="11566" y="16735"/>
                </a:lnTo>
                <a:lnTo>
                  <a:pt x="11570" y="16737"/>
                </a:lnTo>
                <a:lnTo>
                  <a:pt x="11572" y="16738"/>
                </a:lnTo>
                <a:lnTo>
                  <a:pt x="11573" y="16741"/>
                </a:lnTo>
                <a:lnTo>
                  <a:pt x="11574" y="16744"/>
                </a:lnTo>
                <a:lnTo>
                  <a:pt x="11573" y="16745"/>
                </a:lnTo>
                <a:lnTo>
                  <a:pt x="11570" y="16745"/>
                </a:lnTo>
                <a:lnTo>
                  <a:pt x="11568" y="16746"/>
                </a:lnTo>
                <a:lnTo>
                  <a:pt x="11567" y="16751"/>
                </a:lnTo>
                <a:lnTo>
                  <a:pt x="11567" y="16762"/>
                </a:lnTo>
                <a:lnTo>
                  <a:pt x="11573" y="16768"/>
                </a:lnTo>
                <a:lnTo>
                  <a:pt x="11592" y="16777"/>
                </a:lnTo>
                <a:lnTo>
                  <a:pt x="11593" y="16779"/>
                </a:lnTo>
                <a:lnTo>
                  <a:pt x="11594" y="16781"/>
                </a:lnTo>
                <a:lnTo>
                  <a:pt x="11596" y="16788"/>
                </a:lnTo>
                <a:lnTo>
                  <a:pt x="11598" y="16792"/>
                </a:lnTo>
                <a:lnTo>
                  <a:pt x="11599" y="16792"/>
                </a:lnTo>
                <a:lnTo>
                  <a:pt x="11604" y="16790"/>
                </a:lnTo>
                <a:lnTo>
                  <a:pt x="11607" y="16794"/>
                </a:lnTo>
                <a:lnTo>
                  <a:pt x="11612" y="16805"/>
                </a:lnTo>
                <a:lnTo>
                  <a:pt x="11618" y="16810"/>
                </a:lnTo>
                <a:lnTo>
                  <a:pt x="11620" y="16814"/>
                </a:lnTo>
                <a:lnTo>
                  <a:pt x="11621" y="16819"/>
                </a:lnTo>
                <a:lnTo>
                  <a:pt x="11622" y="16821"/>
                </a:lnTo>
                <a:lnTo>
                  <a:pt x="11624" y="16822"/>
                </a:lnTo>
                <a:lnTo>
                  <a:pt x="11626" y="16822"/>
                </a:lnTo>
                <a:lnTo>
                  <a:pt x="11627" y="16823"/>
                </a:lnTo>
                <a:lnTo>
                  <a:pt x="11628" y="16826"/>
                </a:lnTo>
                <a:lnTo>
                  <a:pt x="11629" y="16831"/>
                </a:lnTo>
                <a:lnTo>
                  <a:pt x="11630" y="16833"/>
                </a:lnTo>
                <a:lnTo>
                  <a:pt x="11630" y="16835"/>
                </a:lnTo>
                <a:lnTo>
                  <a:pt x="11628" y="16838"/>
                </a:lnTo>
                <a:lnTo>
                  <a:pt x="11627" y="16840"/>
                </a:lnTo>
                <a:lnTo>
                  <a:pt x="11628" y="16841"/>
                </a:lnTo>
                <a:lnTo>
                  <a:pt x="11629" y="16841"/>
                </a:lnTo>
                <a:lnTo>
                  <a:pt x="11632" y="16839"/>
                </a:lnTo>
                <a:lnTo>
                  <a:pt x="11634" y="16840"/>
                </a:lnTo>
                <a:lnTo>
                  <a:pt x="11635" y="16843"/>
                </a:lnTo>
                <a:lnTo>
                  <a:pt x="11635" y="16846"/>
                </a:lnTo>
                <a:lnTo>
                  <a:pt x="11636" y="16849"/>
                </a:lnTo>
                <a:lnTo>
                  <a:pt x="11642" y="16858"/>
                </a:lnTo>
                <a:lnTo>
                  <a:pt x="11650" y="16866"/>
                </a:lnTo>
                <a:lnTo>
                  <a:pt x="11652" y="16860"/>
                </a:lnTo>
                <a:lnTo>
                  <a:pt x="11653" y="16857"/>
                </a:lnTo>
                <a:lnTo>
                  <a:pt x="11656" y="16857"/>
                </a:lnTo>
                <a:lnTo>
                  <a:pt x="11658" y="16858"/>
                </a:lnTo>
                <a:lnTo>
                  <a:pt x="11658" y="16863"/>
                </a:lnTo>
                <a:lnTo>
                  <a:pt x="11655" y="16872"/>
                </a:lnTo>
                <a:lnTo>
                  <a:pt x="11659" y="16873"/>
                </a:lnTo>
                <a:lnTo>
                  <a:pt x="11662" y="16878"/>
                </a:lnTo>
                <a:lnTo>
                  <a:pt x="11664" y="16884"/>
                </a:lnTo>
                <a:lnTo>
                  <a:pt x="11664" y="16889"/>
                </a:lnTo>
                <a:lnTo>
                  <a:pt x="11666" y="16901"/>
                </a:lnTo>
                <a:lnTo>
                  <a:pt x="11669" y="16914"/>
                </a:lnTo>
                <a:lnTo>
                  <a:pt x="11674" y="16927"/>
                </a:lnTo>
                <a:lnTo>
                  <a:pt x="11679" y="16935"/>
                </a:lnTo>
                <a:lnTo>
                  <a:pt x="11686" y="16942"/>
                </a:lnTo>
                <a:lnTo>
                  <a:pt x="11690" y="16946"/>
                </a:lnTo>
                <a:lnTo>
                  <a:pt x="11692" y="16957"/>
                </a:lnTo>
                <a:lnTo>
                  <a:pt x="11700" y="16976"/>
                </a:lnTo>
                <a:lnTo>
                  <a:pt x="11704" y="16988"/>
                </a:lnTo>
                <a:lnTo>
                  <a:pt x="11706" y="16994"/>
                </a:lnTo>
                <a:lnTo>
                  <a:pt x="11710" y="17000"/>
                </a:lnTo>
                <a:lnTo>
                  <a:pt x="11712" y="17004"/>
                </a:lnTo>
                <a:lnTo>
                  <a:pt x="11717" y="17061"/>
                </a:lnTo>
                <a:lnTo>
                  <a:pt x="11715" y="17094"/>
                </a:lnTo>
                <a:lnTo>
                  <a:pt x="11716" y="17095"/>
                </a:lnTo>
                <a:lnTo>
                  <a:pt x="11718" y="17096"/>
                </a:lnTo>
                <a:lnTo>
                  <a:pt x="11720" y="17098"/>
                </a:lnTo>
                <a:lnTo>
                  <a:pt x="11720" y="17101"/>
                </a:lnTo>
                <a:lnTo>
                  <a:pt x="11717" y="17102"/>
                </a:lnTo>
                <a:lnTo>
                  <a:pt x="11715" y="17103"/>
                </a:lnTo>
                <a:lnTo>
                  <a:pt x="11713" y="17102"/>
                </a:lnTo>
                <a:lnTo>
                  <a:pt x="11711" y="17101"/>
                </a:lnTo>
                <a:lnTo>
                  <a:pt x="11712" y="17124"/>
                </a:lnTo>
                <a:lnTo>
                  <a:pt x="11713" y="17130"/>
                </a:lnTo>
                <a:lnTo>
                  <a:pt x="11718" y="17142"/>
                </a:lnTo>
                <a:lnTo>
                  <a:pt x="11720" y="17148"/>
                </a:lnTo>
                <a:lnTo>
                  <a:pt x="11718" y="17172"/>
                </a:lnTo>
                <a:lnTo>
                  <a:pt x="11718" y="17179"/>
                </a:lnTo>
                <a:lnTo>
                  <a:pt x="11720" y="17182"/>
                </a:lnTo>
                <a:lnTo>
                  <a:pt x="11724" y="17190"/>
                </a:lnTo>
                <a:lnTo>
                  <a:pt x="11729" y="17203"/>
                </a:lnTo>
                <a:lnTo>
                  <a:pt x="11730" y="17207"/>
                </a:lnTo>
                <a:lnTo>
                  <a:pt x="11730" y="17210"/>
                </a:lnTo>
                <a:lnTo>
                  <a:pt x="11727" y="17215"/>
                </a:lnTo>
                <a:lnTo>
                  <a:pt x="11727" y="17218"/>
                </a:lnTo>
                <a:lnTo>
                  <a:pt x="11727" y="17220"/>
                </a:lnTo>
                <a:lnTo>
                  <a:pt x="11729" y="17226"/>
                </a:lnTo>
                <a:lnTo>
                  <a:pt x="11730" y="17229"/>
                </a:lnTo>
                <a:lnTo>
                  <a:pt x="11730" y="17234"/>
                </a:lnTo>
                <a:lnTo>
                  <a:pt x="11726" y="17243"/>
                </a:lnTo>
                <a:lnTo>
                  <a:pt x="11725" y="17252"/>
                </a:lnTo>
                <a:lnTo>
                  <a:pt x="11723" y="17256"/>
                </a:lnTo>
                <a:lnTo>
                  <a:pt x="11720" y="17259"/>
                </a:lnTo>
                <a:lnTo>
                  <a:pt x="11718" y="17262"/>
                </a:lnTo>
                <a:lnTo>
                  <a:pt x="11717" y="17262"/>
                </a:lnTo>
                <a:lnTo>
                  <a:pt x="11716" y="17262"/>
                </a:lnTo>
                <a:lnTo>
                  <a:pt x="11715" y="17262"/>
                </a:lnTo>
                <a:lnTo>
                  <a:pt x="11715" y="17264"/>
                </a:lnTo>
                <a:lnTo>
                  <a:pt x="11717" y="17271"/>
                </a:lnTo>
                <a:lnTo>
                  <a:pt x="11719" y="17275"/>
                </a:lnTo>
                <a:lnTo>
                  <a:pt x="11722" y="17284"/>
                </a:lnTo>
                <a:lnTo>
                  <a:pt x="11723" y="17290"/>
                </a:lnTo>
                <a:lnTo>
                  <a:pt x="11728" y="17298"/>
                </a:lnTo>
                <a:lnTo>
                  <a:pt x="11730" y="17302"/>
                </a:lnTo>
                <a:lnTo>
                  <a:pt x="11730" y="17306"/>
                </a:lnTo>
                <a:lnTo>
                  <a:pt x="11732" y="17309"/>
                </a:lnTo>
                <a:lnTo>
                  <a:pt x="11734" y="17314"/>
                </a:lnTo>
                <a:lnTo>
                  <a:pt x="11736" y="17311"/>
                </a:lnTo>
                <a:lnTo>
                  <a:pt x="11738" y="17310"/>
                </a:lnTo>
                <a:lnTo>
                  <a:pt x="11741" y="17309"/>
                </a:lnTo>
                <a:lnTo>
                  <a:pt x="11743" y="17311"/>
                </a:lnTo>
                <a:lnTo>
                  <a:pt x="11745" y="17313"/>
                </a:lnTo>
                <a:lnTo>
                  <a:pt x="11747" y="17314"/>
                </a:lnTo>
                <a:lnTo>
                  <a:pt x="11748" y="17315"/>
                </a:lnTo>
                <a:lnTo>
                  <a:pt x="11748" y="17319"/>
                </a:lnTo>
                <a:lnTo>
                  <a:pt x="11746" y="17319"/>
                </a:lnTo>
                <a:lnTo>
                  <a:pt x="11744" y="17321"/>
                </a:lnTo>
                <a:lnTo>
                  <a:pt x="11743" y="17324"/>
                </a:lnTo>
                <a:lnTo>
                  <a:pt x="11746" y="17325"/>
                </a:lnTo>
                <a:lnTo>
                  <a:pt x="11751" y="17325"/>
                </a:lnTo>
                <a:lnTo>
                  <a:pt x="11753" y="17324"/>
                </a:lnTo>
                <a:lnTo>
                  <a:pt x="11755" y="17323"/>
                </a:lnTo>
                <a:lnTo>
                  <a:pt x="11756" y="17327"/>
                </a:lnTo>
                <a:lnTo>
                  <a:pt x="11758" y="17328"/>
                </a:lnTo>
                <a:lnTo>
                  <a:pt x="11760" y="17328"/>
                </a:lnTo>
                <a:lnTo>
                  <a:pt x="11761" y="17329"/>
                </a:lnTo>
                <a:lnTo>
                  <a:pt x="11761" y="17332"/>
                </a:lnTo>
                <a:lnTo>
                  <a:pt x="11760" y="17336"/>
                </a:lnTo>
                <a:lnTo>
                  <a:pt x="11760" y="17340"/>
                </a:lnTo>
                <a:lnTo>
                  <a:pt x="11761" y="17344"/>
                </a:lnTo>
                <a:lnTo>
                  <a:pt x="11762" y="17345"/>
                </a:lnTo>
                <a:lnTo>
                  <a:pt x="11764" y="17344"/>
                </a:lnTo>
                <a:lnTo>
                  <a:pt x="11766" y="17344"/>
                </a:lnTo>
                <a:lnTo>
                  <a:pt x="11770" y="17346"/>
                </a:lnTo>
                <a:lnTo>
                  <a:pt x="11770" y="17348"/>
                </a:lnTo>
                <a:lnTo>
                  <a:pt x="11769" y="17352"/>
                </a:lnTo>
                <a:lnTo>
                  <a:pt x="11772" y="17353"/>
                </a:lnTo>
                <a:lnTo>
                  <a:pt x="11773" y="17353"/>
                </a:lnTo>
                <a:lnTo>
                  <a:pt x="11773" y="17356"/>
                </a:lnTo>
                <a:lnTo>
                  <a:pt x="11767" y="17356"/>
                </a:lnTo>
                <a:lnTo>
                  <a:pt x="11765" y="17360"/>
                </a:lnTo>
                <a:lnTo>
                  <a:pt x="11766" y="17374"/>
                </a:lnTo>
                <a:lnTo>
                  <a:pt x="11767" y="17381"/>
                </a:lnTo>
                <a:lnTo>
                  <a:pt x="11770" y="17381"/>
                </a:lnTo>
                <a:lnTo>
                  <a:pt x="11776" y="17379"/>
                </a:lnTo>
                <a:lnTo>
                  <a:pt x="11781" y="17380"/>
                </a:lnTo>
                <a:lnTo>
                  <a:pt x="11778" y="17382"/>
                </a:lnTo>
                <a:lnTo>
                  <a:pt x="11776" y="17384"/>
                </a:lnTo>
                <a:lnTo>
                  <a:pt x="11775" y="17388"/>
                </a:lnTo>
                <a:lnTo>
                  <a:pt x="11773" y="17392"/>
                </a:lnTo>
                <a:lnTo>
                  <a:pt x="11770" y="17389"/>
                </a:lnTo>
                <a:lnTo>
                  <a:pt x="11767" y="17392"/>
                </a:lnTo>
                <a:lnTo>
                  <a:pt x="11765" y="17397"/>
                </a:lnTo>
                <a:lnTo>
                  <a:pt x="11764" y="17402"/>
                </a:lnTo>
                <a:lnTo>
                  <a:pt x="11766" y="17408"/>
                </a:lnTo>
                <a:lnTo>
                  <a:pt x="11769" y="17412"/>
                </a:lnTo>
                <a:lnTo>
                  <a:pt x="11773" y="17413"/>
                </a:lnTo>
                <a:lnTo>
                  <a:pt x="11776" y="17411"/>
                </a:lnTo>
                <a:lnTo>
                  <a:pt x="11773" y="17418"/>
                </a:lnTo>
                <a:lnTo>
                  <a:pt x="11769" y="17437"/>
                </a:lnTo>
                <a:lnTo>
                  <a:pt x="11769" y="17444"/>
                </a:lnTo>
                <a:lnTo>
                  <a:pt x="11768" y="17448"/>
                </a:lnTo>
                <a:lnTo>
                  <a:pt x="11764" y="17453"/>
                </a:lnTo>
                <a:lnTo>
                  <a:pt x="11763" y="17456"/>
                </a:lnTo>
                <a:lnTo>
                  <a:pt x="11762" y="17461"/>
                </a:lnTo>
                <a:lnTo>
                  <a:pt x="11762" y="17465"/>
                </a:lnTo>
                <a:lnTo>
                  <a:pt x="11760" y="17472"/>
                </a:lnTo>
                <a:lnTo>
                  <a:pt x="11759" y="17479"/>
                </a:lnTo>
                <a:lnTo>
                  <a:pt x="11760" y="17480"/>
                </a:lnTo>
                <a:lnTo>
                  <a:pt x="11762" y="17481"/>
                </a:lnTo>
                <a:lnTo>
                  <a:pt x="11764" y="17484"/>
                </a:lnTo>
                <a:lnTo>
                  <a:pt x="11765" y="17488"/>
                </a:lnTo>
                <a:lnTo>
                  <a:pt x="11765" y="17493"/>
                </a:lnTo>
                <a:lnTo>
                  <a:pt x="11766" y="17496"/>
                </a:lnTo>
                <a:lnTo>
                  <a:pt x="11770" y="17497"/>
                </a:lnTo>
                <a:lnTo>
                  <a:pt x="11768" y="17501"/>
                </a:lnTo>
                <a:lnTo>
                  <a:pt x="11769" y="17510"/>
                </a:lnTo>
                <a:lnTo>
                  <a:pt x="11771" y="17518"/>
                </a:lnTo>
                <a:lnTo>
                  <a:pt x="11773" y="17524"/>
                </a:lnTo>
                <a:lnTo>
                  <a:pt x="11778" y="17520"/>
                </a:lnTo>
                <a:lnTo>
                  <a:pt x="11783" y="17521"/>
                </a:lnTo>
                <a:lnTo>
                  <a:pt x="11787" y="17526"/>
                </a:lnTo>
                <a:lnTo>
                  <a:pt x="11791" y="17530"/>
                </a:lnTo>
                <a:lnTo>
                  <a:pt x="11802" y="17540"/>
                </a:lnTo>
                <a:lnTo>
                  <a:pt x="11805" y="17544"/>
                </a:lnTo>
                <a:lnTo>
                  <a:pt x="11805" y="17551"/>
                </a:lnTo>
                <a:lnTo>
                  <a:pt x="11804" y="17557"/>
                </a:lnTo>
                <a:lnTo>
                  <a:pt x="11805" y="17562"/>
                </a:lnTo>
                <a:lnTo>
                  <a:pt x="11810" y="17562"/>
                </a:lnTo>
                <a:lnTo>
                  <a:pt x="11813" y="17560"/>
                </a:lnTo>
                <a:lnTo>
                  <a:pt x="11818" y="17557"/>
                </a:lnTo>
                <a:lnTo>
                  <a:pt x="11823" y="17556"/>
                </a:lnTo>
                <a:lnTo>
                  <a:pt x="11825" y="17562"/>
                </a:lnTo>
                <a:lnTo>
                  <a:pt x="11822" y="17562"/>
                </a:lnTo>
                <a:lnTo>
                  <a:pt x="11817" y="17562"/>
                </a:lnTo>
                <a:lnTo>
                  <a:pt x="11813" y="17565"/>
                </a:lnTo>
                <a:lnTo>
                  <a:pt x="11810" y="17570"/>
                </a:lnTo>
                <a:lnTo>
                  <a:pt x="11806" y="17571"/>
                </a:lnTo>
                <a:lnTo>
                  <a:pt x="11792" y="17570"/>
                </a:lnTo>
                <a:lnTo>
                  <a:pt x="11789" y="17572"/>
                </a:lnTo>
                <a:lnTo>
                  <a:pt x="11788" y="17577"/>
                </a:lnTo>
                <a:lnTo>
                  <a:pt x="11788" y="17591"/>
                </a:lnTo>
                <a:lnTo>
                  <a:pt x="11789" y="17596"/>
                </a:lnTo>
                <a:lnTo>
                  <a:pt x="11790" y="17600"/>
                </a:lnTo>
                <a:lnTo>
                  <a:pt x="11792" y="17604"/>
                </a:lnTo>
                <a:lnTo>
                  <a:pt x="11795" y="17607"/>
                </a:lnTo>
                <a:lnTo>
                  <a:pt x="11801" y="17610"/>
                </a:lnTo>
                <a:lnTo>
                  <a:pt x="11806" y="17612"/>
                </a:lnTo>
                <a:lnTo>
                  <a:pt x="11809" y="17611"/>
                </a:lnTo>
                <a:lnTo>
                  <a:pt x="11810" y="17610"/>
                </a:lnTo>
                <a:lnTo>
                  <a:pt x="11812" y="17609"/>
                </a:lnTo>
                <a:lnTo>
                  <a:pt x="11817" y="17608"/>
                </a:lnTo>
                <a:lnTo>
                  <a:pt x="11820" y="17609"/>
                </a:lnTo>
                <a:lnTo>
                  <a:pt x="11819" y="17611"/>
                </a:lnTo>
                <a:lnTo>
                  <a:pt x="11815" y="17616"/>
                </a:lnTo>
                <a:lnTo>
                  <a:pt x="11813" y="17622"/>
                </a:lnTo>
                <a:lnTo>
                  <a:pt x="11812" y="17627"/>
                </a:lnTo>
                <a:lnTo>
                  <a:pt x="11815" y="17630"/>
                </a:lnTo>
                <a:lnTo>
                  <a:pt x="11825" y="17632"/>
                </a:lnTo>
                <a:lnTo>
                  <a:pt x="11829" y="17636"/>
                </a:lnTo>
                <a:lnTo>
                  <a:pt x="11834" y="17645"/>
                </a:lnTo>
                <a:lnTo>
                  <a:pt x="11837" y="17652"/>
                </a:lnTo>
                <a:lnTo>
                  <a:pt x="11839" y="17654"/>
                </a:lnTo>
                <a:lnTo>
                  <a:pt x="11841" y="17656"/>
                </a:lnTo>
                <a:lnTo>
                  <a:pt x="11846" y="17659"/>
                </a:lnTo>
                <a:lnTo>
                  <a:pt x="11862" y="17673"/>
                </a:lnTo>
                <a:lnTo>
                  <a:pt x="11866" y="17679"/>
                </a:lnTo>
                <a:lnTo>
                  <a:pt x="11867" y="17685"/>
                </a:lnTo>
                <a:lnTo>
                  <a:pt x="11869" y="17698"/>
                </a:lnTo>
                <a:lnTo>
                  <a:pt x="11874" y="17706"/>
                </a:lnTo>
                <a:lnTo>
                  <a:pt x="11875" y="17712"/>
                </a:lnTo>
                <a:lnTo>
                  <a:pt x="11877" y="17715"/>
                </a:lnTo>
                <a:lnTo>
                  <a:pt x="11883" y="17723"/>
                </a:lnTo>
                <a:lnTo>
                  <a:pt x="11894" y="17741"/>
                </a:lnTo>
                <a:lnTo>
                  <a:pt x="11895" y="17745"/>
                </a:lnTo>
                <a:lnTo>
                  <a:pt x="11896" y="17747"/>
                </a:lnTo>
                <a:lnTo>
                  <a:pt x="11898" y="17748"/>
                </a:lnTo>
                <a:lnTo>
                  <a:pt x="11900" y="17749"/>
                </a:lnTo>
                <a:lnTo>
                  <a:pt x="11904" y="17751"/>
                </a:lnTo>
                <a:lnTo>
                  <a:pt x="11906" y="17753"/>
                </a:lnTo>
                <a:lnTo>
                  <a:pt x="11906" y="17755"/>
                </a:lnTo>
                <a:lnTo>
                  <a:pt x="11907" y="17757"/>
                </a:lnTo>
                <a:lnTo>
                  <a:pt x="11915" y="17766"/>
                </a:lnTo>
                <a:lnTo>
                  <a:pt x="11918" y="17770"/>
                </a:lnTo>
                <a:lnTo>
                  <a:pt x="11919" y="17776"/>
                </a:lnTo>
                <a:lnTo>
                  <a:pt x="11923" y="17812"/>
                </a:lnTo>
                <a:lnTo>
                  <a:pt x="11925" y="17816"/>
                </a:lnTo>
                <a:lnTo>
                  <a:pt x="11931" y="17822"/>
                </a:lnTo>
                <a:lnTo>
                  <a:pt x="11933" y="17825"/>
                </a:lnTo>
                <a:lnTo>
                  <a:pt x="11934" y="17839"/>
                </a:lnTo>
                <a:lnTo>
                  <a:pt x="11934" y="17846"/>
                </a:lnTo>
                <a:lnTo>
                  <a:pt x="11932" y="17850"/>
                </a:lnTo>
                <a:lnTo>
                  <a:pt x="11929" y="17851"/>
                </a:lnTo>
                <a:lnTo>
                  <a:pt x="11925" y="17855"/>
                </a:lnTo>
                <a:lnTo>
                  <a:pt x="11915" y="17872"/>
                </a:lnTo>
                <a:lnTo>
                  <a:pt x="11914" y="17876"/>
                </a:lnTo>
                <a:lnTo>
                  <a:pt x="11919" y="17876"/>
                </a:lnTo>
                <a:lnTo>
                  <a:pt x="11915" y="17889"/>
                </a:lnTo>
                <a:lnTo>
                  <a:pt x="11921" y="17894"/>
                </a:lnTo>
                <a:lnTo>
                  <a:pt x="11930" y="17895"/>
                </a:lnTo>
                <a:lnTo>
                  <a:pt x="11940" y="17897"/>
                </a:lnTo>
                <a:lnTo>
                  <a:pt x="11947" y="17905"/>
                </a:lnTo>
                <a:lnTo>
                  <a:pt x="11957" y="17926"/>
                </a:lnTo>
                <a:lnTo>
                  <a:pt x="11962" y="17934"/>
                </a:lnTo>
                <a:lnTo>
                  <a:pt x="11971" y="17941"/>
                </a:lnTo>
                <a:lnTo>
                  <a:pt x="11976" y="17944"/>
                </a:lnTo>
                <a:lnTo>
                  <a:pt x="11983" y="17946"/>
                </a:lnTo>
                <a:lnTo>
                  <a:pt x="11988" y="17948"/>
                </a:lnTo>
                <a:lnTo>
                  <a:pt x="12000" y="17951"/>
                </a:lnTo>
                <a:lnTo>
                  <a:pt x="12003" y="17954"/>
                </a:lnTo>
                <a:lnTo>
                  <a:pt x="12005" y="17957"/>
                </a:lnTo>
                <a:lnTo>
                  <a:pt x="12008" y="17959"/>
                </a:lnTo>
                <a:lnTo>
                  <a:pt x="12019" y="17961"/>
                </a:lnTo>
                <a:lnTo>
                  <a:pt x="12021" y="17962"/>
                </a:lnTo>
                <a:lnTo>
                  <a:pt x="12023" y="17965"/>
                </a:lnTo>
                <a:lnTo>
                  <a:pt x="12028" y="17982"/>
                </a:lnTo>
                <a:lnTo>
                  <a:pt x="12031" y="17986"/>
                </a:lnTo>
                <a:lnTo>
                  <a:pt x="12033" y="17988"/>
                </a:lnTo>
                <a:lnTo>
                  <a:pt x="12035" y="17989"/>
                </a:lnTo>
                <a:lnTo>
                  <a:pt x="12038" y="17992"/>
                </a:lnTo>
                <a:lnTo>
                  <a:pt x="12039" y="18000"/>
                </a:lnTo>
                <a:lnTo>
                  <a:pt x="12040" y="18009"/>
                </a:lnTo>
                <a:lnTo>
                  <a:pt x="12041" y="18016"/>
                </a:lnTo>
                <a:lnTo>
                  <a:pt x="12044" y="18012"/>
                </a:lnTo>
                <a:lnTo>
                  <a:pt x="12051" y="18011"/>
                </a:lnTo>
                <a:lnTo>
                  <a:pt x="12055" y="18008"/>
                </a:lnTo>
                <a:lnTo>
                  <a:pt x="12061" y="18013"/>
                </a:lnTo>
                <a:lnTo>
                  <a:pt x="12064" y="18015"/>
                </a:lnTo>
                <a:lnTo>
                  <a:pt x="12068" y="18016"/>
                </a:lnTo>
                <a:lnTo>
                  <a:pt x="12068" y="18021"/>
                </a:lnTo>
                <a:lnTo>
                  <a:pt x="12070" y="18025"/>
                </a:lnTo>
                <a:lnTo>
                  <a:pt x="12075" y="18028"/>
                </a:lnTo>
                <a:lnTo>
                  <a:pt x="12079" y="18029"/>
                </a:lnTo>
                <a:lnTo>
                  <a:pt x="12082" y="18031"/>
                </a:lnTo>
                <a:lnTo>
                  <a:pt x="12098" y="18054"/>
                </a:lnTo>
                <a:lnTo>
                  <a:pt x="12104" y="18060"/>
                </a:lnTo>
                <a:lnTo>
                  <a:pt x="12112" y="18066"/>
                </a:lnTo>
                <a:lnTo>
                  <a:pt x="12146" y="18084"/>
                </a:lnTo>
                <a:lnTo>
                  <a:pt x="12177" y="18100"/>
                </a:lnTo>
                <a:lnTo>
                  <a:pt x="12185" y="18106"/>
                </a:lnTo>
                <a:lnTo>
                  <a:pt x="12189" y="18110"/>
                </a:lnTo>
                <a:lnTo>
                  <a:pt x="12192" y="18113"/>
                </a:lnTo>
                <a:lnTo>
                  <a:pt x="12192" y="18115"/>
                </a:lnTo>
                <a:lnTo>
                  <a:pt x="12192" y="18116"/>
                </a:lnTo>
                <a:lnTo>
                  <a:pt x="12192" y="18117"/>
                </a:lnTo>
                <a:lnTo>
                  <a:pt x="12190" y="18117"/>
                </a:lnTo>
                <a:lnTo>
                  <a:pt x="12192" y="18121"/>
                </a:lnTo>
                <a:lnTo>
                  <a:pt x="12194" y="18124"/>
                </a:lnTo>
                <a:lnTo>
                  <a:pt x="12212" y="18143"/>
                </a:lnTo>
                <a:lnTo>
                  <a:pt x="12216" y="18148"/>
                </a:lnTo>
                <a:lnTo>
                  <a:pt x="12220" y="18160"/>
                </a:lnTo>
                <a:lnTo>
                  <a:pt x="12223" y="18165"/>
                </a:lnTo>
                <a:lnTo>
                  <a:pt x="12227" y="18169"/>
                </a:lnTo>
                <a:lnTo>
                  <a:pt x="12231" y="18169"/>
                </a:lnTo>
                <a:lnTo>
                  <a:pt x="12242" y="18167"/>
                </a:lnTo>
                <a:lnTo>
                  <a:pt x="12245" y="18165"/>
                </a:lnTo>
                <a:lnTo>
                  <a:pt x="12252" y="18169"/>
                </a:lnTo>
                <a:lnTo>
                  <a:pt x="12258" y="18174"/>
                </a:lnTo>
                <a:lnTo>
                  <a:pt x="12264" y="18180"/>
                </a:lnTo>
                <a:lnTo>
                  <a:pt x="12268" y="18186"/>
                </a:lnTo>
                <a:lnTo>
                  <a:pt x="12271" y="18193"/>
                </a:lnTo>
                <a:lnTo>
                  <a:pt x="12274" y="18196"/>
                </a:lnTo>
                <a:lnTo>
                  <a:pt x="12277" y="18198"/>
                </a:lnTo>
                <a:lnTo>
                  <a:pt x="12282" y="18198"/>
                </a:lnTo>
                <a:lnTo>
                  <a:pt x="12287" y="18200"/>
                </a:lnTo>
                <a:lnTo>
                  <a:pt x="12296" y="18205"/>
                </a:lnTo>
                <a:lnTo>
                  <a:pt x="12333" y="18235"/>
                </a:lnTo>
                <a:lnTo>
                  <a:pt x="12359" y="18247"/>
                </a:lnTo>
                <a:lnTo>
                  <a:pt x="12368" y="18255"/>
                </a:lnTo>
                <a:lnTo>
                  <a:pt x="12374" y="18263"/>
                </a:lnTo>
                <a:lnTo>
                  <a:pt x="12378" y="18274"/>
                </a:lnTo>
                <a:lnTo>
                  <a:pt x="12385" y="18305"/>
                </a:lnTo>
                <a:lnTo>
                  <a:pt x="12387" y="18310"/>
                </a:lnTo>
                <a:lnTo>
                  <a:pt x="12390" y="18315"/>
                </a:lnTo>
                <a:lnTo>
                  <a:pt x="12398" y="18324"/>
                </a:lnTo>
                <a:lnTo>
                  <a:pt x="12400" y="18329"/>
                </a:lnTo>
                <a:lnTo>
                  <a:pt x="12403" y="18320"/>
                </a:lnTo>
                <a:lnTo>
                  <a:pt x="12407" y="18312"/>
                </a:lnTo>
                <a:lnTo>
                  <a:pt x="12408" y="18309"/>
                </a:lnTo>
                <a:lnTo>
                  <a:pt x="12408" y="18307"/>
                </a:lnTo>
                <a:lnTo>
                  <a:pt x="12406" y="18303"/>
                </a:lnTo>
                <a:lnTo>
                  <a:pt x="12406" y="18300"/>
                </a:lnTo>
                <a:lnTo>
                  <a:pt x="12407" y="18298"/>
                </a:lnTo>
                <a:lnTo>
                  <a:pt x="12409" y="18300"/>
                </a:lnTo>
                <a:lnTo>
                  <a:pt x="12410" y="18303"/>
                </a:lnTo>
                <a:lnTo>
                  <a:pt x="12411" y="18304"/>
                </a:lnTo>
                <a:lnTo>
                  <a:pt x="12419" y="18306"/>
                </a:lnTo>
                <a:lnTo>
                  <a:pt x="12425" y="18299"/>
                </a:lnTo>
                <a:lnTo>
                  <a:pt x="12436" y="18282"/>
                </a:lnTo>
                <a:lnTo>
                  <a:pt x="12440" y="18279"/>
                </a:lnTo>
                <a:lnTo>
                  <a:pt x="12443" y="18279"/>
                </a:lnTo>
                <a:lnTo>
                  <a:pt x="12452" y="18279"/>
                </a:lnTo>
                <a:lnTo>
                  <a:pt x="12456" y="18278"/>
                </a:lnTo>
                <a:lnTo>
                  <a:pt x="12465" y="18273"/>
                </a:lnTo>
                <a:lnTo>
                  <a:pt x="12470" y="18272"/>
                </a:lnTo>
                <a:lnTo>
                  <a:pt x="12489" y="18284"/>
                </a:lnTo>
                <a:lnTo>
                  <a:pt x="12500" y="18288"/>
                </a:lnTo>
                <a:lnTo>
                  <a:pt x="12507" y="18279"/>
                </a:lnTo>
                <a:lnTo>
                  <a:pt x="12508" y="18275"/>
                </a:lnTo>
                <a:lnTo>
                  <a:pt x="12507" y="18271"/>
                </a:lnTo>
                <a:lnTo>
                  <a:pt x="12507" y="18267"/>
                </a:lnTo>
                <a:lnTo>
                  <a:pt x="12506" y="18263"/>
                </a:lnTo>
                <a:lnTo>
                  <a:pt x="12507" y="18256"/>
                </a:lnTo>
                <a:lnTo>
                  <a:pt x="12507" y="18252"/>
                </a:lnTo>
                <a:lnTo>
                  <a:pt x="12499" y="18235"/>
                </a:lnTo>
                <a:lnTo>
                  <a:pt x="12497" y="18227"/>
                </a:lnTo>
                <a:lnTo>
                  <a:pt x="12498" y="18224"/>
                </a:lnTo>
                <a:lnTo>
                  <a:pt x="12503" y="18229"/>
                </a:lnTo>
                <a:lnTo>
                  <a:pt x="12508" y="18238"/>
                </a:lnTo>
                <a:lnTo>
                  <a:pt x="12515" y="18257"/>
                </a:lnTo>
                <a:lnTo>
                  <a:pt x="12516" y="18262"/>
                </a:lnTo>
                <a:lnTo>
                  <a:pt x="12517" y="18263"/>
                </a:lnTo>
                <a:lnTo>
                  <a:pt x="12519" y="18263"/>
                </a:lnTo>
                <a:lnTo>
                  <a:pt x="12526" y="18255"/>
                </a:lnTo>
                <a:lnTo>
                  <a:pt x="12530" y="18253"/>
                </a:lnTo>
                <a:lnTo>
                  <a:pt x="12533" y="18252"/>
                </a:lnTo>
                <a:lnTo>
                  <a:pt x="12537" y="18253"/>
                </a:lnTo>
                <a:lnTo>
                  <a:pt x="12532" y="18260"/>
                </a:lnTo>
                <a:lnTo>
                  <a:pt x="12524" y="18265"/>
                </a:lnTo>
                <a:lnTo>
                  <a:pt x="12518" y="18270"/>
                </a:lnTo>
                <a:lnTo>
                  <a:pt x="12520" y="18279"/>
                </a:lnTo>
                <a:lnTo>
                  <a:pt x="12522" y="18283"/>
                </a:lnTo>
                <a:lnTo>
                  <a:pt x="12525" y="18285"/>
                </a:lnTo>
                <a:lnTo>
                  <a:pt x="12527" y="18288"/>
                </a:lnTo>
                <a:lnTo>
                  <a:pt x="12528" y="18292"/>
                </a:lnTo>
                <a:lnTo>
                  <a:pt x="12528" y="18297"/>
                </a:lnTo>
                <a:lnTo>
                  <a:pt x="12528" y="18300"/>
                </a:lnTo>
                <a:lnTo>
                  <a:pt x="12530" y="18302"/>
                </a:lnTo>
                <a:lnTo>
                  <a:pt x="12539" y="18307"/>
                </a:lnTo>
                <a:lnTo>
                  <a:pt x="12543" y="18308"/>
                </a:lnTo>
                <a:lnTo>
                  <a:pt x="12553" y="18308"/>
                </a:lnTo>
                <a:lnTo>
                  <a:pt x="12554" y="18307"/>
                </a:lnTo>
                <a:lnTo>
                  <a:pt x="12556" y="18303"/>
                </a:lnTo>
                <a:lnTo>
                  <a:pt x="12558" y="18302"/>
                </a:lnTo>
                <a:lnTo>
                  <a:pt x="12566" y="18302"/>
                </a:lnTo>
                <a:lnTo>
                  <a:pt x="12567" y="18298"/>
                </a:lnTo>
                <a:lnTo>
                  <a:pt x="12566" y="18286"/>
                </a:lnTo>
                <a:lnTo>
                  <a:pt x="12568" y="18283"/>
                </a:lnTo>
                <a:lnTo>
                  <a:pt x="12569" y="18280"/>
                </a:lnTo>
                <a:lnTo>
                  <a:pt x="12569" y="18273"/>
                </a:lnTo>
                <a:lnTo>
                  <a:pt x="12567" y="18260"/>
                </a:lnTo>
                <a:lnTo>
                  <a:pt x="12563" y="18245"/>
                </a:lnTo>
                <a:lnTo>
                  <a:pt x="12561" y="18234"/>
                </a:lnTo>
                <a:lnTo>
                  <a:pt x="12560" y="18230"/>
                </a:lnTo>
                <a:lnTo>
                  <a:pt x="12561" y="18227"/>
                </a:lnTo>
                <a:lnTo>
                  <a:pt x="12559" y="18223"/>
                </a:lnTo>
                <a:lnTo>
                  <a:pt x="12557" y="18219"/>
                </a:lnTo>
                <a:lnTo>
                  <a:pt x="12555" y="18216"/>
                </a:lnTo>
                <a:lnTo>
                  <a:pt x="12555" y="18206"/>
                </a:lnTo>
                <a:lnTo>
                  <a:pt x="12554" y="18202"/>
                </a:lnTo>
                <a:lnTo>
                  <a:pt x="12550" y="18195"/>
                </a:lnTo>
                <a:lnTo>
                  <a:pt x="12548" y="18182"/>
                </a:lnTo>
                <a:lnTo>
                  <a:pt x="12542" y="18169"/>
                </a:lnTo>
                <a:lnTo>
                  <a:pt x="12540" y="18169"/>
                </a:lnTo>
                <a:lnTo>
                  <a:pt x="12538" y="18171"/>
                </a:lnTo>
                <a:lnTo>
                  <a:pt x="12535" y="18168"/>
                </a:lnTo>
                <a:lnTo>
                  <a:pt x="12532" y="18162"/>
                </a:lnTo>
                <a:lnTo>
                  <a:pt x="12531" y="18156"/>
                </a:lnTo>
                <a:lnTo>
                  <a:pt x="12532" y="18144"/>
                </a:lnTo>
                <a:lnTo>
                  <a:pt x="12532" y="18139"/>
                </a:lnTo>
                <a:lnTo>
                  <a:pt x="12530" y="18133"/>
                </a:lnTo>
                <a:lnTo>
                  <a:pt x="12528" y="18130"/>
                </a:lnTo>
                <a:lnTo>
                  <a:pt x="12524" y="18123"/>
                </a:lnTo>
                <a:lnTo>
                  <a:pt x="12523" y="18120"/>
                </a:lnTo>
                <a:lnTo>
                  <a:pt x="12520" y="18113"/>
                </a:lnTo>
                <a:lnTo>
                  <a:pt x="12516" y="18106"/>
                </a:lnTo>
                <a:lnTo>
                  <a:pt x="12510" y="18088"/>
                </a:lnTo>
                <a:lnTo>
                  <a:pt x="12500" y="18072"/>
                </a:lnTo>
                <a:lnTo>
                  <a:pt x="12499" y="18066"/>
                </a:lnTo>
                <a:lnTo>
                  <a:pt x="12499" y="18063"/>
                </a:lnTo>
                <a:lnTo>
                  <a:pt x="12501" y="18058"/>
                </a:lnTo>
                <a:lnTo>
                  <a:pt x="12502" y="18055"/>
                </a:lnTo>
                <a:lnTo>
                  <a:pt x="12501" y="18052"/>
                </a:lnTo>
                <a:lnTo>
                  <a:pt x="12497" y="18046"/>
                </a:lnTo>
                <a:lnTo>
                  <a:pt x="12496" y="18043"/>
                </a:lnTo>
                <a:lnTo>
                  <a:pt x="12495" y="18040"/>
                </a:lnTo>
                <a:lnTo>
                  <a:pt x="12495" y="18034"/>
                </a:lnTo>
                <a:lnTo>
                  <a:pt x="12494" y="18031"/>
                </a:lnTo>
                <a:lnTo>
                  <a:pt x="12493" y="18029"/>
                </a:lnTo>
                <a:lnTo>
                  <a:pt x="12488" y="18025"/>
                </a:lnTo>
                <a:lnTo>
                  <a:pt x="12486" y="18022"/>
                </a:lnTo>
                <a:lnTo>
                  <a:pt x="12470" y="17996"/>
                </a:lnTo>
                <a:lnTo>
                  <a:pt x="12468" y="17991"/>
                </a:lnTo>
                <a:lnTo>
                  <a:pt x="12469" y="17986"/>
                </a:lnTo>
                <a:lnTo>
                  <a:pt x="12470" y="17980"/>
                </a:lnTo>
                <a:lnTo>
                  <a:pt x="12465" y="17964"/>
                </a:lnTo>
                <a:lnTo>
                  <a:pt x="12462" y="17959"/>
                </a:lnTo>
                <a:lnTo>
                  <a:pt x="12455" y="17952"/>
                </a:lnTo>
                <a:lnTo>
                  <a:pt x="12454" y="17949"/>
                </a:lnTo>
                <a:lnTo>
                  <a:pt x="12455" y="17947"/>
                </a:lnTo>
                <a:lnTo>
                  <a:pt x="12454" y="17945"/>
                </a:lnTo>
                <a:lnTo>
                  <a:pt x="12451" y="17943"/>
                </a:lnTo>
                <a:lnTo>
                  <a:pt x="12446" y="17946"/>
                </a:lnTo>
                <a:lnTo>
                  <a:pt x="12444" y="17947"/>
                </a:lnTo>
                <a:lnTo>
                  <a:pt x="12441" y="17946"/>
                </a:lnTo>
                <a:lnTo>
                  <a:pt x="12438" y="17942"/>
                </a:lnTo>
                <a:lnTo>
                  <a:pt x="12437" y="17941"/>
                </a:lnTo>
                <a:lnTo>
                  <a:pt x="12433" y="17941"/>
                </a:lnTo>
                <a:lnTo>
                  <a:pt x="12430" y="17940"/>
                </a:lnTo>
                <a:lnTo>
                  <a:pt x="12427" y="17939"/>
                </a:lnTo>
                <a:lnTo>
                  <a:pt x="12427" y="17938"/>
                </a:lnTo>
                <a:lnTo>
                  <a:pt x="12401" y="17906"/>
                </a:lnTo>
                <a:lnTo>
                  <a:pt x="12391" y="17889"/>
                </a:lnTo>
                <a:lnTo>
                  <a:pt x="12384" y="17869"/>
                </a:lnTo>
                <a:lnTo>
                  <a:pt x="12382" y="17858"/>
                </a:lnTo>
                <a:lnTo>
                  <a:pt x="12387" y="17790"/>
                </a:lnTo>
                <a:lnTo>
                  <a:pt x="12386" y="17785"/>
                </a:lnTo>
                <a:lnTo>
                  <a:pt x="12384" y="17779"/>
                </a:lnTo>
                <a:lnTo>
                  <a:pt x="12381" y="17744"/>
                </a:lnTo>
                <a:lnTo>
                  <a:pt x="12382" y="17733"/>
                </a:lnTo>
                <a:lnTo>
                  <a:pt x="12393" y="17704"/>
                </a:lnTo>
                <a:lnTo>
                  <a:pt x="12385" y="17706"/>
                </a:lnTo>
                <a:lnTo>
                  <a:pt x="12388" y="17698"/>
                </a:lnTo>
                <a:lnTo>
                  <a:pt x="12383" y="17689"/>
                </a:lnTo>
                <a:lnTo>
                  <a:pt x="12376" y="17679"/>
                </a:lnTo>
                <a:lnTo>
                  <a:pt x="12372" y="17672"/>
                </a:lnTo>
                <a:lnTo>
                  <a:pt x="12371" y="17669"/>
                </a:lnTo>
                <a:lnTo>
                  <a:pt x="12363" y="17645"/>
                </a:lnTo>
                <a:lnTo>
                  <a:pt x="12362" y="17641"/>
                </a:lnTo>
                <a:lnTo>
                  <a:pt x="12362" y="17635"/>
                </a:lnTo>
                <a:lnTo>
                  <a:pt x="12363" y="17632"/>
                </a:lnTo>
                <a:lnTo>
                  <a:pt x="12364" y="17627"/>
                </a:lnTo>
                <a:lnTo>
                  <a:pt x="12366" y="17623"/>
                </a:lnTo>
                <a:lnTo>
                  <a:pt x="12370" y="17623"/>
                </a:lnTo>
                <a:lnTo>
                  <a:pt x="12371" y="17618"/>
                </a:lnTo>
                <a:lnTo>
                  <a:pt x="12371" y="17607"/>
                </a:lnTo>
                <a:lnTo>
                  <a:pt x="12371" y="17598"/>
                </a:lnTo>
                <a:lnTo>
                  <a:pt x="12374" y="17586"/>
                </a:lnTo>
                <a:lnTo>
                  <a:pt x="12377" y="17578"/>
                </a:lnTo>
                <a:lnTo>
                  <a:pt x="12382" y="17581"/>
                </a:lnTo>
                <a:lnTo>
                  <a:pt x="12383" y="17575"/>
                </a:lnTo>
                <a:lnTo>
                  <a:pt x="12375" y="17549"/>
                </a:lnTo>
                <a:lnTo>
                  <a:pt x="12374" y="17540"/>
                </a:lnTo>
                <a:lnTo>
                  <a:pt x="12374" y="17535"/>
                </a:lnTo>
                <a:lnTo>
                  <a:pt x="12376" y="17531"/>
                </a:lnTo>
                <a:lnTo>
                  <a:pt x="12380" y="17523"/>
                </a:lnTo>
                <a:lnTo>
                  <a:pt x="12382" y="17522"/>
                </a:lnTo>
                <a:lnTo>
                  <a:pt x="12384" y="17521"/>
                </a:lnTo>
                <a:lnTo>
                  <a:pt x="12384" y="17520"/>
                </a:lnTo>
                <a:lnTo>
                  <a:pt x="12385" y="17519"/>
                </a:lnTo>
                <a:lnTo>
                  <a:pt x="12387" y="17516"/>
                </a:lnTo>
                <a:lnTo>
                  <a:pt x="12385" y="17509"/>
                </a:lnTo>
                <a:lnTo>
                  <a:pt x="12385" y="17507"/>
                </a:lnTo>
                <a:lnTo>
                  <a:pt x="12386" y="17505"/>
                </a:lnTo>
                <a:lnTo>
                  <a:pt x="12389" y="17500"/>
                </a:lnTo>
                <a:lnTo>
                  <a:pt x="12391" y="17498"/>
                </a:lnTo>
                <a:lnTo>
                  <a:pt x="12392" y="17495"/>
                </a:lnTo>
                <a:lnTo>
                  <a:pt x="12395" y="17485"/>
                </a:lnTo>
                <a:lnTo>
                  <a:pt x="12396" y="17482"/>
                </a:lnTo>
                <a:lnTo>
                  <a:pt x="12395" y="17474"/>
                </a:lnTo>
                <a:lnTo>
                  <a:pt x="12388" y="17448"/>
                </a:lnTo>
                <a:lnTo>
                  <a:pt x="12389" y="17444"/>
                </a:lnTo>
                <a:lnTo>
                  <a:pt x="12386" y="17431"/>
                </a:lnTo>
                <a:lnTo>
                  <a:pt x="12388" y="17426"/>
                </a:lnTo>
                <a:lnTo>
                  <a:pt x="12390" y="17420"/>
                </a:lnTo>
                <a:lnTo>
                  <a:pt x="12390" y="17414"/>
                </a:lnTo>
                <a:lnTo>
                  <a:pt x="12386" y="17372"/>
                </a:lnTo>
                <a:lnTo>
                  <a:pt x="12384" y="17360"/>
                </a:lnTo>
                <a:lnTo>
                  <a:pt x="12384" y="17353"/>
                </a:lnTo>
                <a:lnTo>
                  <a:pt x="12385" y="17345"/>
                </a:lnTo>
                <a:lnTo>
                  <a:pt x="12385" y="17342"/>
                </a:lnTo>
                <a:lnTo>
                  <a:pt x="12384" y="17339"/>
                </a:lnTo>
                <a:lnTo>
                  <a:pt x="12380" y="17334"/>
                </a:lnTo>
                <a:lnTo>
                  <a:pt x="12379" y="17332"/>
                </a:lnTo>
                <a:lnTo>
                  <a:pt x="12378" y="17326"/>
                </a:lnTo>
                <a:lnTo>
                  <a:pt x="12366" y="17296"/>
                </a:lnTo>
                <a:lnTo>
                  <a:pt x="12344" y="17250"/>
                </a:lnTo>
                <a:lnTo>
                  <a:pt x="12336" y="17226"/>
                </a:lnTo>
                <a:lnTo>
                  <a:pt x="12314" y="17181"/>
                </a:lnTo>
                <a:lnTo>
                  <a:pt x="12294" y="17152"/>
                </a:lnTo>
                <a:lnTo>
                  <a:pt x="12283" y="17139"/>
                </a:lnTo>
                <a:lnTo>
                  <a:pt x="12279" y="17136"/>
                </a:lnTo>
                <a:lnTo>
                  <a:pt x="12270" y="17134"/>
                </a:lnTo>
                <a:lnTo>
                  <a:pt x="12261" y="17128"/>
                </a:lnTo>
                <a:lnTo>
                  <a:pt x="12222" y="17088"/>
                </a:lnTo>
                <a:lnTo>
                  <a:pt x="12216" y="17085"/>
                </a:lnTo>
                <a:lnTo>
                  <a:pt x="12214" y="17081"/>
                </a:lnTo>
                <a:lnTo>
                  <a:pt x="12211" y="17072"/>
                </a:lnTo>
                <a:lnTo>
                  <a:pt x="12207" y="17065"/>
                </a:lnTo>
                <a:lnTo>
                  <a:pt x="12202" y="17060"/>
                </a:lnTo>
                <a:lnTo>
                  <a:pt x="12190" y="17050"/>
                </a:lnTo>
                <a:lnTo>
                  <a:pt x="12188" y="17049"/>
                </a:lnTo>
                <a:lnTo>
                  <a:pt x="12184" y="17044"/>
                </a:lnTo>
                <a:lnTo>
                  <a:pt x="12179" y="17037"/>
                </a:lnTo>
                <a:lnTo>
                  <a:pt x="12153" y="16971"/>
                </a:lnTo>
                <a:lnTo>
                  <a:pt x="12144" y="16958"/>
                </a:lnTo>
                <a:lnTo>
                  <a:pt x="12139" y="16954"/>
                </a:lnTo>
                <a:lnTo>
                  <a:pt x="12114" y="16943"/>
                </a:lnTo>
                <a:lnTo>
                  <a:pt x="12109" y="16942"/>
                </a:lnTo>
                <a:lnTo>
                  <a:pt x="12107" y="16947"/>
                </a:lnTo>
                <a:lnTo>
                  <a:pt x="12110" y="16945"/>
                </a:lnTo>
                <a:lnTo>
                  <a:pt x="12112" y="16948"/>
                </a:lnTo>
                <a:lnTo>
                  <a:pt x="12111" y="16951"/>
                </a:lnTo>
                <a:lnTo>
                  <a:pt x="12106" y="16953"/>
                </a:lnTo>
                <a:lnTo>
                  <a:pt x="12104" y="16951"/>
                </a:lnTo>
                <a:lnTo>
                  <a:pt x="12092" y="16941"/>
                </a:lnTo>
                <a:lnTo>
                  <a:pt x="12086" y="16936"/>
                </a:lnTo>
                <a:lnTo>
                  <a:pt x="12075" y="16925"/>
                </a:lnTo>
                <a:lnTo>
                  <a:pt x="12051" y="16895"/>
                </a:lnTo>
                <a:lnTo>
                  <a:pt x="12029" y="16878"/>
                </a:lnTo>
                <a:lnTo>
                  <a:pt x="12021" y="16868"/>
                </a:lnTo>
                <a:lnTo>
                  <a:pt x="12011" y="16847"/>
                </a:lnTo>
                <a:lnTo>
                  <a:pt x="11998" y="16823"/>
                </a:lnTo>
                <a:lnTo>
                  <a:pt x="11976" y="16774"/>
                </a:lnTo>
                <a:lnTo>
                  <a:pt x="11974" y="16772"/>
                </a:lnTo>
                <a:lnTo>
                  <a:pt x="11967" y="16766"/>
                </a:lnTo>
                <a:lnTo>
                  <a:pt x="11961" y="16763"/>
                </a:lnTo>
                <a:lnTo>
                  <a:pt x="11959" y="16762"/>
                </a:lnTo>
                <a:lnTo>
                  <a:pt x="11956" y="16760"/>
                </a:lnTo>
                <a:lnTo>
                  <a:pt x="11952" y="16759"/>
                </a:lnTo>
                <a:lnTo>
                  <a:pt x="11948" y="16758"/>
                </a:lnTo>
                <a:lnTo>
                  <a:pt x="11944" y="16757"/>
                </a:lnTo>
                <a:lnTo>
                  <a:pt x="11937" y="16754"/>
                </a:lnTo>
                <a:lnTo>
                  <a:pt x="11928" y="16748"/>
                </a:lnTo>
                <a:lnTo>
                  <a:pt x="11923" y="16741"/>
                </a:lnTo>
                <a:lnTo>
                  <a:pt x="11917" y="16740"/>
                </a:lnTo>
                <a:lnTo>
                  <a:pt x="11910" y="16743"/>
                </a:lnTo>
                <a:lnTo>
                  <a:pt x="11925" y="16751"/>
                </a:lnTo>
                <a:lnTo>
                  <a:pt x="11928" y="16756"/>
                </a:lnTo>
                <a:lnTo>
                  <a:pt x="11930" y="16762"/>
                </a:lnTo>
                <a:lnTo>
                  <a:pt x="11922" y="16762"/>
                </a:lnTo>
                <a:lnTo>
                  <a:pt x="11922" y="16762"/>
                </a:lnTo>
                <a:lnTo>
                  <a:pt x="11920" y="16761"/>
                </a:lnTo>
                <a:lnTo>
                  <a:pt x="11917" y="16760"/>
                </a:lnTo>
                <a:lnTo>
                  <a:pt x="11914" y="16756"/>
                </a:lnTo>
                <a:lnTo>
                  <a:pt x="11906" y="16755"/>
                </a:lnTo>
                <a:lnTo>
                  <a:pt x="11904" y="16761"/>
                </a:lnTo>
                <a:lnTo>
                  <a:pt x="11895" y="16766"/>
                </a:lnTo>
                <a:lnTo>
                  <a:pt x="11868" y="16767"/>
                </a:lnTo>
                <a:lnTo>
                  <a:pt x="11859" y="16768"/>
                </a:lnTo>
                <a:lnTo>
                  <a:pt x="11853" y="16767"/>
                </a:lnTo>
                <a:lnTo>
                  <a:pt x="11842" y="16761"/>
                </a:lnTo>
                <a:lnTo>
                  <a:pt x="11831" y="16750"/>
                </a:lnTo>
                <a:lnTo>
                  <a:pt x="11824" y="16742"/>
                </a:lnTo>
                <a:lnTo>
                  <a:pt x="11821" y="16738"/>
                </a:lnTo>
                <a:lnTo>
                  <a:pt x="11816" y="16741"/>
                </a:lnTo>
                <a:lnTo>
                  <a:pt x="11812" y="16739"/>
                </a:lnTo>
                <a:lnTo>
                  <a:pt x="11806" y="16736"/>
                </a:lnTo>
                <a:lnTo>
                  <a:pt x="11802" y="16732"/>
                </a:lnTo>
                <a:lnTo>
                  <a:pt x="11769" y="16673"/>
                </a:lnTo>
                <a:lnTo>
                  <a:pt x="11763" y="16664"/>
                </a:lnTo>
                <a:lnTo>
                  <a:pt x="11763" y="16669"/>
                </a:lnTo>
                <a:lnTo>
                  <a:pt x="11764" y="16677"/>
                </a:lnTo>
                <a:lnTo>
                  <a:pt x="11762" y="16680"/>
                </a:lnTo>
                <a:lnTo>
                  <a:pt x="11757" y="16687"/>
                </a:lnTo>
                <a:lnTo>
                  <a:pt x="11751" y="16689"/>
                </a:lnTo>
                <a:lnTo>
                  <a:pt x="11749" y="16689"/>
                </a:lnTo>
                <a:lnTo>
                  <a:pt x="11743" y="16689"/>
                </a:lnTo>
                <a:lnTo>
                  <a:pt x="11741" y="16688"/>
                </a:lnTo>
                <a:lnTo>
                  <a:pt x="11740" y="16686"/>
                </a:lnTo>
                <a:lnTo>
                  <a:pt x="11737" y="16683"/>
                </a:lnTo>
                <a:lnTo>
                  <a:pt x="11734" y="16684"/>
                </a:lnTo>
                <a:lnTo>
                  <a:pt x="11731" y="16683"/>
                </a:lnTo>
                <a:lnTo>
                  <a:pt x="11728" y="16679"/>
                </a:lnTo>
                <a:lnTo>
                  <a:pt x="11725" y="16671"/>
                </a:lnTo>
                <a:lnTo>
                  <a:pt x="11723" y="16670"/>
                </a:lnTo>
                <a:lnTo>
                  <a:pt x="11722" y="16668"/>
                </a:lnTo>
                <a:lnTo>
                  <a:pt x="11721" y="16665"/>
                </a:lnTo>
                <a:lnTo>
                  <a:pt x="11722" y="16663"/>
                </a:lnTo>
                <a:lnTo>
                  <a:pt x="11723" y="16662"/>
                </a:lnTo>
                <a:lnTo>
                  <a:pt x="11725" y="16661"/>
                </a:lnTo>
                <a:lnTo>
                  <a:pt x="11729" y="16658"/>
                </a:lnTo>
                <a:lnTo>
                  <a:pt x="11727" y="16656"/>
                </a:lnTo>
                <a:lnTo>
                  <a:pt x="11725" y="16655"/>
                </a:lnTo>
                <a:lnTo>
                  <a:pt x="11721" y="16655"/>
                </a:lnTo>
                <a:lnTo>
                  <a:pt x="11720" y="16653"/>
                </a:lnTo>
                <a:lnTo>
                  <a:pt x="11719" y="16650"/>
                </a:lnTo>
                <a:lnTo>
                  <a:pt x="11718" y="16647"/>
                </a:lnTo>
                <a:lnTo>
                  <a:pt x="11718" y="16640"/>
                </a:lnTo>
                <a:lnTo>
                  <a:pt x="11718" y="16640"/>
                </a:lnTo>
                <a:lnTo>
                  <a:pt x="11716" y="16634"/>
                </a:lnTo>
                <a:lnTo>
                  <a:pt x="11712" y="16632"/>
                </a:lnTo>
                <a:lnTo>
                  <a:pt x="11706" y="16632"/>
                </a:lnTo>
                <a:lnTo>
                  <a:pt x="11702" y="16631"/>
                </a:lnTo>
                <a:lnTo>
                  <a:pt x="11696" y="16626"/>
                </a:lnTo>
                <a:lnTo>
                  <a:pt x="11693" y="16617"/>
                </a:lnTo>
                <a:lnTo>
                  <a:pt x="11685" y="16594"/>
                </a:lnTo>
                <a:lnTo>
                  <a:pt x="11685" y="16593"/>
                </a:lnTo>
                <a:lnTo>
                  <a:pt x="11684" y="16591"/>
                </a:lnTo>
                <a:lnTo>
                  <a:pt x="11679" y="16586"/>
                </a:lnTo>
                <a:lnTo>
                  <a:pt x="11679" y="16585"/>
                </a:lnTo>
                <a:lnTo>
                  <a:pt x="11676" y="16583"/>
                </a:lnTo>
                <a:lnTo>
                  <a:pt x="11675" y="16578"/>
                </a:lnTo>
                <a:lnTo>
                  <a:pt x="11673" y="16568"/>
                </a:lnTo>
                <a:lnTo>
                  <a:pt x="11669" y="16554"/>
                </a:lnTo>
                <a:lnTo>
                  <a:pt x="11667" y="16531"/>
                </a:lnTo>
                <a:lnTo>
                  <a:pt x="11667" y="16525"/>
                </a:lnTo>
                <a:lnTo>
                  <a:pt x="11670" y="16521"/>
                </a:lnTo>
                <a:lnTo>
                  <a:pt x="11680" y="16510"/>
                </a:lnTo>
                <a:lnTo>
                  <a:pt x="11682" y="16508"/>
                </a:lnTo>
                <a:lnTo>
                  <a:pt x="11686" y="16507"/>
                </a:lnTo>
                <a:lnTo>
                  <a:pt x="11690" y="16505"/>
                </a:lnTo>
                <a:lnTo>
                  <a:pt x="11694" y="16504"/>
                </a:lnTo>
                <a:lnTo>
                  <a:pt x="11698" y="16506"/>
                </a:lnTo>
                <a:lnTo>
                  <a:pt x="11703" y="16514"/>
                </a:lnTo>
                <a:lnTo>
                  <a:pt x="11706" y="16528"/>
                </a:lnTo>
                <a:lnTo>
                  <a:pt x="11707" y="16543"/>
                </a:lnTo>
                <a:lnTo>
                  <a:pt x="11706" y="16554"/>
                </a:lnTo>
                <a:lnTo>
                  <a:pt x="11703" y="16559"/>
                </a:lnTo>
                <a:lnTo>
                  <a:pt x="11696" y="16565"/>
                </a:lnTo>
                <a:lnTo>
                  <a:pt x="11694" y="16571"/>
                </a:lnTo>
                <a:lnTo>
                  <a:pt x="11694" y="16574"/>
                </a:lnTo>
                <a:lnTo>
                  <a:pt x="11694" y="16576"/>
                </a:lnTo>
                <a:lnTo>
                  <a:pt x="11695" y="16578"/>
                </a:lnTo>
                <a:lnTo>
                  <a:pt x="11696" y="16580"/>
                </a:lnTo>
                <a:lnTo>
                  <a:pt x="11699" y="16582"/>
                </a:lnTo>
                <a:lnTo>
                  <a:pt x="11700" y="16580"/>
                </a:lnTo>
                <a:lnTo>
                  <a:pt x="11702" y="16575"/>
                </a:lnTo>
                <a:lnTo>
                  <a:pt x="11706" y="16566"/>
                </a:lnTo>
                <a:lnTo>
                  <a:pt x="11714" y="16565"/>
                </a:lnTo>
                <a:lnTo>
                  <a:pt x="11720" y="16568"/>
                </a:lnTo>
                <a:lnTo>
                  <a:pt x="11724" y="16579"/>
                </a:lnTo>
                <a:lnTo>
                  <a:pt x="11725" y="16599"/>
                </a:lnTo>
                <a:lnTo>
                  <a:pt x="11725" y="16621"/>
                </a:lnTo>
                <a:lnTo>
                  <a:pt x="11728" y="16623"/>
                </a:lnTo>
                <a:lnTo>
                  <a:pt x="11729" y="16635"/>
                </a:lnTo>
                <a:lnTo>
                  <a:pt x="11731" y="16645"/>
                </a:lnTo>
                <a:lnTo>
                  <a:pt x="11728" y="16652"/>
                </a:lnTo>
                <a:lnTo>
                  <a:pt x="11732" y="16655"/>
                </a:lnTo>
                <a:lnTo>
                  <a:pt x="11738" y="16655"/>
                </a:lnTo>
                <a:lnTo>
                  <a:pt x="11740" y="16656"/>
                </a:lnTo>
                <a:lnTo>
                  <a:pt x="11744" y="16659"/>
                </a:lnTo>
                <a:lnTo>
                  <a:pt x="11752" y="16668"/>
                </a:lnTo>
                <a:lnTo>
                  <a:pt x="11755" y="16672"/>
                </a:lnTo>
                <a:lnTo>
                  <a:pt x="11760" y="16673"/>
                </a:lnTo>
                <a:lnTo>
                  <a:pt x="11761" y="16669"/>
                </a:lnTo>
                <a:lnTo>
                  <a:pt x="11759" y="16663"/>
                </a:lnTo>
                <a:lnTo>
                  <a:pt x="11756" y="16657"/>
                </a:lnTo>
                <a:lnTo>
                  <a:pt x="11745" y="16634"/>
                </a:lnTo>
                <a:lnTo>
                  <a:pt x="11731" y="16593"/>
                </a:lnTo>
                <a:lnTo>
                  <a:pt x="11716" y="16495"/>
                </a:lnTo>
                <a:lnTo>
                  <a:pt x="11710" y="16463"/>
                </a:lnTo>
                <a:lnTo>
                  <a:pt x="11702" y="16413"/>
                </a:lnTo>
                <a:lnTo>
                  <a:pt x="11695" y="16357"/>
                </a:lnTo>
                <a:lnTo>
                  <a:pt x="11684" y="16320"/>
                </a:lnTo>
                <a:lnTo>
                  <a:pt x="11681" y="16314"/>
                </a:lnTo>
                <a:lnTo>
                  <a:pt x="11675" y="16305"/>
                </a:lnTo>
                <a:lnTo>
                  <a:pt x="11669" y="16299"/>
                </a:lnTo>
                <a:lnTo>
                  <a:pt x="11664" y="16301"/>
                </a:lnTo>
                <a:lnTo>
                  <a:pt x="11672" y="16305"/>
                </a:lnTo>
                <a:lnTo>
                  <a:pt x="11674" y="16315"/>
                </a:lnTo>
                <a:lnTo>
                  <a:pt x="11674" y="16326"/>
                </a:lnTo>
                <a:lnTo>
                  <a:pt x="11676" y="16334"/>
                </a:lnTo>
                <a:lnTo>
                  <a:pt x="11674" y="16336"/>
                </a:lnTo>
                <a:lnTo>
                  <a:pt x="11670" y="16338"/>
                </a:lnTo>
                <a:lnTo>
                  <a:pt x="11667" y="16337"/>
                </a:lnTo>
                <a:lnTo>
                  <a:pt x="11666" y="16333"/>
                </a:lnTo>
                <a:lnTo>
                  <a:pt x="11665" y="16333"/>
                </a:lnTo>
                <a:lnTo>
                  <a:pt x="11660" y="16330"/>
                </a:lnTo>
                <a:lnTo>
                  <a:pt x="11658" y="16328"/>
                </a:lnTo>
                <a:lnTo>
                  <a:pt x="11657" y="16326"/>
                </a:lnTo>
                <a:lnTo>
                  <a:pt x="11656" y="16320"/>
                </a:lnTo>
                <a:lnTo>
                  <a:pt x="11652" y="16314"/>
                </a:lnTo>
                <a:lnTo>
                  <a:pt x="11648" y="16302"/>
                </a:lnTo>
                <a:lnTo>
                  <a:pt x="11647" y="16297"/>
                </a:lnTo>
                <a:lnTo>
                  <a:pt x="11645" y="16292"/>
                </a:lnTo>
                <a:lnTo>
                  <a:pt x="11632" y="16283"/>
                </a:lnTo>
                <a:lnTo>
                  <a:pt x="11629" y="16276"/>
                </a:lnTo>
                <a:lnTo>
                  <a:pt x="11627" y="16266"/>
                </a:lnTo>
                <a:lnTo>
                  <a:pt x="11623" y="16212"/>
                </a:lnTo>
                <a:lnTo>
                  <a:pt x="11620" y="16203"/>
                </a:lnTo>
                <a:lnTo>
                  <a:pt x="11621" y="16198"/>
                </a:lnTo>
                <a:lnTo>
                  <a:pt x="11618" y="16177"/>
                </a:lnTo>
                <a:lnTo>
                  <a:pt x="11618" y="16170"/>
                </a:lnTo>
                <a:lnTo>
                  <a:pt x="11619" y="16168"/>
                </a:lnTo>
                <a:lnTo>
                  <a:pt x="11620" y="16166"/>
                </a:lnTo>
                <a:lnTo>
                  <a:pt x="11621" y="16164"/>
                </a:lnTo>
                <a:lnTo>
                  <a:pt x="11621" y="16164"/>
                </a:lnTo>
                <a:lnTo>
                  <a:pt x="11621" y="16161"/>
                </a:lnTo>
                <a:lnTo>
                  <a:pt x="11619" y="16156"/>
                </a:lnTo>
                <a:lnTo>
                  <a:pt x="11618" y="16154"/>
                </a:lnTo>
                <a:lnTo>
                  <a:pt x="11618" y="16140"/>
                </a:lnTo>
                <a:lnTo>
                  <a:pt x="11618" y="16136"/>
                </a:lnTo>
                <a:lnTo>
                  <a:pt x="11616" y="16132"/>
                </a:lnTo>
                <a:lnTo>
                  <a:pt x="11614" y="16129"/>
                </a:lnTo>
                <a:lnTo>
                  <a:pt x="11612" y="16125"/>
                </a:lnTo>
                <a:lnTo>
                  <a:pt x="11611" y="16120"/>
                </a:lnTo>
                <a:lnTo>
                  <a:pt x="11611" y="16098"/>
                </a:lnTo>
                <a:lnTo>
                  <a:pt x="11609" y="16100"/>
                </a:lnTo>
                <a:lnTo>
                  <a:pt x="11605" y="16092"/>
                </a:lnTo>
                <a:lnTo>
                  <a:pt x="11604" y="16087"/>
                </a:lnTo>
                <a:lnTo>
                  <a:pt x="11604" y="16084"/>
                </a:lnTo>
                <a:lnTo>
                  <a:pt x="11604" y="16081"/>
                </a:lnTo>
                <a:lnTo>
                  <a:pt x="11596" y="16076"/>
                </a:lnTo>
                <a:lnTo>
                  <a:pt x="11593" y="16073"/>
                </a:lnTo>
                <a:lnTo>
                  <a:pt x="11592" y="16074"/>
                </a:lnTo>
                <a:lnTo>
                  <a:pt x="11589" y="16076"/>
                </a:lnTo>
                <a:lnTo>
                  <a:pt x="11588" y="16077"/>
                </a:lnTo>
                <a:lnTo>
                  <a:pt x="11586" y="16076"/>
                </a:lnTo>
                <a:lnTo>
                  <a:pt x="11582" y="16074"/>
                </a:lnTo>
                <a:lnTo>
                  <a:pt x="11579" y="16074"/>
                </a:lnTo>
                <a:lnTo>
                  <a:pt x="11578" y="16076"/>
                </a:lnTo>
                <a:lnTo>
                  <a:pt x="11576" y="16075"/>
                </a:lnTo>
                <a:lnTo>
                  <a:pt x="11568" y="16075"/>
                </a:lnTo>
                <a:lnTo>
                  <a:pt x="11568" y="16075"/>
                </a:lnTo>
                <a:lnTo>
                  <a:pt x="11565" y="16079"/>
                </a:lnTo>
                <a:lnTo>
                  <a:pt x="11558" y="16081"/>
                </a:lnTo>
                <a:lnTo>
                  <a:pt x="11556" y="16082"/>
                </a:lnTo>
                <a:lnTo>
                  <a:pt x="11554" y="16084"/>
                </a:lnTo>
                <a:lnTo>
                  <a:pt x="11551" y="16086"/>
                </a:lnTo>
                <a:lnTo>
                  <a:pt x="11547" y="16087"/>
                </a:lnTo>
                <a:lnTo>
                  <a:pt x="11538" y="16084"/>
                </a:lnTo>
                <a:lnTo>
                  <a:pt x="11535" y="16085"/>
                </a:lnTo>
                <a:lnTo>
                  <a:pt x="11532" y="16088"/>
                </a:lnTo>
                <a:lnTo>
                  <a:pt x="11530" y="16093"/>
                </a:lnTo>
                <a:lnTo>
                  <a:pt x="11529" y="16098"/>
                </a:lnTo>
                <a:lnTo>
                  <a:pt x="11527" y="16102"/>
                </a:lnTo>
                <a:lnTo>
                  <a:pt x="11522" y="16108"/>
                </a:lnTo>
                <a:lnTo>
                  <a:pt x="11515" y="16109"/>
                </a:lnTo>
                <a:lnTo>
                  <a:pt x="11508" y="16109"/>
                </a:lnTo>
                <a:lnTo>
                  <a:pt x="11501" y="16110"/>
                </a:lnTo>
                <a:lnTo>
                  <a:pt x="11495" y="16102"/>
                </a:lnTo>
                <a:lnTo>
                  <a:pt x="11484" y="16102"/>
                </a:lnTo>
                <a:lnTo>
                  <a:pt x="11474" y="16098"/>
                </a:lnTo>
                <a:lnTo>
                  <a:pt x="11469" y="16086"/>
                </a:lnTo>
                <a:lnTo>
                  <a:pt x="11469" y="16074"/>
                </a:lnTo>
                <a:lnTo>
                  <a:pt x="11469" y="16069"/>
                </a:lnTo>
                <a:lnTo>
                  <a:pt x="11474" y="16064"/>
                </a:lnTo>
                <a:lnTo>
                  <a:pt x="11476" y="16062"/>
                </a:lnTo>
                <a:lnTo>
                  <a:pt x="11481" y="16058"/>
                </a:lnTo>
                <a:lnTo>
                  <a:pt x="11482" y="16056"/>
                </a:lnTo>
                <a:lnTo>
                  <a:pt x="11481" y="16055"/>
                </a:lnTo>
                <a:lnTo>
                  <a:pt x="11482" y="16054"/>
                </a:lnTo>
                <a:lnTo>
                  <a:pt x="11483" y="16054"/>
                </a:lnTo>
                <a:lnTo>
                  <a:pt x="11485" y="16054"/>
                </a:lnTo>
                <a:lnTo>
                  <a:pt x="11486" y="16054"/>
                </a:lnTo>
                <a:lnTo>
                  <a:pt x="11487" y="16054"/>
                </a:lnTo>
                <a:lnTo>
                  <a:pt x="11489" y="16054"/>
                </a:lnTo>
                <a:lnTo>
                  <a:pt x="11476" y="16033"/>
                </a:lnTo>
                <a:lnTo>
                  <a:pt x="11467" y="16011"/>
                </a:lnTo>
                <a:lnTo>
                  <a:pt x="11466" y="16006"/>
                </a:lnTo>
                <a:lnTo>
                  <a:pt x="11466" y="16000"/>
                </a:lnTo>
                <a:lnTo>
                  <a:pt x="11464" y="15996"/>
                </a:lnTo>
                <a:lnTo>
                  <a:pt x="11458" y="15983"/>
                </a:lnTo>
                <a:lnTo>
                  <a:pt x="11456" y="15976"/>
                </a:lnTo>
                <a:lnTo>
                  <a:pt x="11455" y="15970"/>
                </a:lnTo>
                <a:lnTo>
                  <a:pt x="11453" y="15959"/>
                </a:lnTo>
                <a:lnTo>
                  <a:pt x="11450" y="15947"/>
                </a:lnTo>
                <a:lnTo>
                  <a:pt x="11450" y="15942"/>
                </a:lnTo>
                <a:lnTo>
                  <a:pt x="11450" y="15941"/>
                </a:lnTo>
                <a:lnTo>
                  <a:pt x="11450" y="15935"/>
                </a:lnTo>
                <a:lnTo>
                  <a:pt x="11450" y="15933"/>
                </a:lnTo>
                <a:lnTo>
                  <a:pt x="11451" y="15930"/>
                </a:lnTo>
                <a:lnTo>
                  <a:pt x="11452" y="15928"/>
                </a:lnTo>
                <a:lnTo>
                  <a:pt x="11455" y="15926"/>
                </a:lnTo>
                <a:lnTo>
                  <a:pt x="11456" y="15924"/>
                </a:lnTo>
                <a:lnTo>
                  <a:pt x="11456" y="15922"/>
                </a:lnTo>
                <a:lnTo>
                  <a:pt x="11455" y="15921"/>
                </a:lnTo>
                <a:lnTo>
                  <a:pt x="11455" y="15920"/>
                </a:lnTo>
                <a:lnTo>
                  <a:pt x="11454" y="15919"/>
                </a:lnTo>
                <a:lnTo>
                  <a:pt x="11454" y="15897"/>
                </a:lnTo>
                <a:lnTo>
                  <a:pt x="11453" y="15884"/>
                </a:lnTo>
                <a:lnTo>
                  <a:pt x="11453" y="15881"/>
                </a:lnTo>
                <a:lnTo>
                  <a:pt x="11457" y="15878"/>
                </a:lnTo>
                <a:lnTo>
                  <a:pt x="11457" y="15874"/>
                </a:lnTo>
                <a:lnTo>
                  <a:pt x="11456" y="15869"/>
                </a:lnTo>
                <a:lnTo>
                  <a:pt x="11454" y="15865"/>
                </a:lnTo>
                <a:lnTo>
                  <a:pt x="11452" y="15860"/>
                </a:lnTo>
                <a:lnTo>
                  <a:pt x="11451" y="15852"/>
                </a:lnTo>
                <a:lnTo>
                  <a:pt x="11453" y="15845"/>
                </a:lnTo>
                <a:lnTo>
                  <a:pt x="11459" y="15833"/>
                </a:lnTo>
                <a:lnTo>
                  <a:pt x="11460" y="15826"/>
                </a:lnTo>
                <a:lnTo>
                  <a:pt x="11462" y="15822"/>
                </a:lnTo>
                <a:lnTo>
                  <a:pt x="11471" y="15821"/>
                </a:lnTo>
                <a:lnTo>
                  <a:pt x="11474" y="15815"/>
                </a:lnTo>
                <a:lnTo>
                  <a:pt x="11470" y="15817"/>
                </a:lnTo>
                <a:lnTo>
                  <a:pt x="11467" y="15816"/>
                </a:lnTo>
                <a:lnTo>
                  <a:pt x="11463" y="15810"/>
                </a:lnTo>
                <a:lnTo>
                  <a:pt x="11455" y="15800"/>
                </a:lnTo>
                <a:lnTo>
                  <a:pt x="11453" y="15796"/>
                </a:lnTo>
                <a:lnTo>
                  <a:pt x="11451" y="15784"/>
                </a:lnTo>
                <a:lnTo>
                  <a:pt x="11451" y="15780"/>
                </a:lnTo>
                <a:lnTo>
                  <a:pt x="11453" y="15778"/>
                </a:lnTo>
                <a:lnTo>
                  <a:pt x="11456" y="15777"/>
                </a:lnTo>
                <a:lnTo>
                  <a:pt x="11458" y="15776"/>
                </a:lnTo>
                <a:lnTo>
                  <a:pt x="11462" y="15774"/>
                </a:lnTo>
                <a:lnTo>
                  <a:pt x="11465" y="15776"/>
                </a:lnTo>
                <a:lnTo>
                  <a:pt x="11467" y="15778"/>
                </a:lnTo>
                <a:lnTo>
                  <a:pt x="11469" y="15781"/>
                </a:lnTo>
                <a:lnTo>
                  <a:pt x="11469" y="15784"/>
                </a:lnTo>
                <a:lnTo>
                  <a:pt x="11474" y="15781"/>
                </a:lnTo>
                <a:lnTo>
                  <a:pt x="11476" y="15780"/>
                </a:lnTo>
                <a:lnTo>
                  <a:pt x="11479" y="15780"/>
                </a:lnTo>
                <a:lnTo>
                  <a:pt x="11480" y="15778"/>
                </a:lnTo>
                <a:lnTo>
                  <a:pt x="11481" y="15774"/>
                </a:lnTo>
                <a:lnTo>
                  <a:pt x="11482" y="15768"/>
                </a:lnTo>
                <a:lnTo>
                  <a:pt x="11481" y="15765"/>
                </a:lnTo>
                <a:lnTo>
                  <a:pt x="11479" y="15761"/>
                </a:lnTo>
                <a:lnTo>
                  <a:pt x="11472" y="15756"/>
                </a:lnTo>
                <a:lnTo>
                  <a:pt x="11471" y="15752"/>
                </a:lnTo>
                <a:lnTo>
                  <a:pt x="11471" y="15748"/>
                </a:lnTo>
                <a:lnTo>
                  <a:pt x="11473" y="15745"/>
                </a:lnTo>
                <a:lnTo>
                  <a:pt x="11475" y="15742"/>
                </a:lnTo>
                <a:lnTo>
                  <a:pt x="11477" y="15738"/>
                </a:lnTo>
                <a:lnTo>
                  <a:pt x="11474" y="15738"/>
                </a:lnTo>
                <a:lnTo>
                  <a:pt x="11472" y="15737"/>
                </a:lnTo>
                <a:lnTo>
                  <a:pt x="11471" y="15736"/>
                </a:lnTo>
                <a:lnTo>
                  <a:pt x="11471" y="15734"/>
                </a:lnTo>
                <a:lnTo>
                  <a:pt x="11471" y="15730"/>
                </a:lnTo>
                <a:lnTo>
                  <a:pt x="11474" y="15729"/>
                </a:lnTo>
                <a:lnTo>
                  <a:pt x="11477" y="15728"/>
                </a:lnTo>
                <a:lnTo>
                  <a:pt x="11479" y="15727"/>
                </a:lnTo>
                <a:lnTo>
                  <a:pt x="11481" y="15722"/>
                </a:lnTo>
                <a:lnTo>
                  <a:pt x="11483" y="15709"/>
                </a:lnTo>
                <a:lnTo>
                  <a:pt x="11484" y="15703"/>
                </a:lnTo>
                <a:lnTo>
                  <a:pt x="11486" y="15698"/>
                </a:lnTo>
                <a:lnTo>
                  <a:pt x="11490" y="15694"/>
                </a:lnTo>
                <a:lnTo>
                  <a:pt x="11493" y="15690"/>
                </a:lnTo>
                <a:lnTo>
                  <a:pt x="11497" y="15689"/>
                </a:lnTo>
                <a:lnTo>
                  <a:pt x="11500" y="15688"/>
                </a:lnTo>
                <a:lnTo>
                  <a:pt x="11500" y="15687"/>
                </a:lnTo>
                <a:lnTo>
                  <a:pt x="11500" y="15685"/>
                </a:lnTo>
                <a:lnTo>
                  <a:pt x="11499" y="15682"/>
                </a:lnTo>
                <a:lnTo>
                  <a:pt x="11500" y="15680"/>
                </a:lnTo>
                <a:lnTo>
                  <a:pt x="11513" y="15654"/>
                </a:lnTo>
                <a:lnTo>
                  <a:pt x="11514" y="15649"/>
                </a:lnTo>
                <a:lnTo>
                  <a:pt x="11514" y="15638"/>
                </a:lnTo>
                <a:lnTo>
                  <a:pt x="11515" y="15635"/>
                </a:lnTo>
                <a:lnTo>
                  <a:pt x="11517" y="15633"/>
                </a:lnTo>
                <a:lnTo>
                  <a:pt x="11519" y="15633"/>
                </a:lnTo>
                <a:lnTo>
                  <a:pt x="11522" y="15633"/>
                </a:lnTo>
                <a:lnTo>
                  <a:pt x="11526" y="15633"/>
                </a:lnTo>
                <a:lnTo>
                  <a:pt x="11526" y="15634"/>
                </a:lnTo>
                <a:lnTo>
                  <a:pt x="11528" y="15636"/>
                </a:lnTo>
                <a:lnTo>
                  <a:pt x="11530" y="15636"/>
                </a:lnTo>
                <a:lnTo>
                  <a:pt x="11530" y="15632"/>
                </a:lnTo>
                <a:lnTo>
                  <a:pt x="11530" y="15626"/>
                </a:lnTo>
                <a:lnTo>
                  <a:pt x="11526" y="15614"/>
                </a:lnTo>
                <a:lnTo>
                  <a:pt x="11526" y="15607"/>
                </a:lnTo>
                <a:lnTo>
                  <a:pt x="11527" y="15602"/>
                </a:lnTo>
                <a:lnTo>
                  <a:pt x="11528" y="15599"/>
                </a:lnTo>
                <a:lnTo>
                  <a:pt x="11530" y="15592"/>
                </a:lnTo>
                <a:lnTo>
                  <a:pt x="11530" y="15587"/>
                </a:lnTo>
                <a:lnTo>
                  <a:pt x="11530" y="15582"/>
                </a:lnTo>
                <a:lnTo>
                  <a:pt x="11527" y="15572"/>
                </a:lnTo>
                <a:lnTo>
                  <a:pt x="11526" y="15566"/>
                </a:lnTo>
                <a:lnTo>
                  <a:pt x="11526" y="15560"/>
                </a:lnTo>
                <a:lnTo>
                  <a:pt x="11527" y="15556"/>
                </a:lnTo>
                <a:lnTo>
                  <a:pt x="11529" y="15552"/>
                </a:lnTo>
                <a:lnTo>
                  <a:pt x="11530" y="15549"/>
                </a:lnTo>
                <a:lnTo>
                  <a:pt x="11533" y="15545"/>
                </a:lnTo>
                <a:lnTo>
                  <a:pt x="11537" y="15542"/>
                </a:lnTo>
                <a:lnTo>
                  <a:pt x="11541" y="15542"/>
                </a:lnTo>
                <a:lnTo>
                  <a:pt x="11542" y="15547"/>
                </a:lnTo>
                <a:lnTo>
                  <a:pt x="11546" y="15543"/>
                </a:lnTo>
                <a:lnTo>
                  <a:pt x="11546" y="15537"/>
                </a:lnTo>
                <a:lnTo>
                  <a:pt x="11542" y="15525"/>
                </a:lnTo>
                <a:lnTo>
                  <a:pt x="11541" y="15520"/>
                </a:lnTo>
                <a:lnTo>
                  <a:pt x="11542" y="15503"/>
                </a:lnTo>
                <a:lnTo>
                  <a:pt x="11543" y="15500"/>
                </a:lnTo>
                <a:lnTo>
                  <a:pt x="11547" y="15494"/>
                </a:lnTo>
                <a:lnTo>
                  <a:pt x="11548" y="15491"/>
                </a:lnTo>
                <a:lnTo>
                  <a:pt x="11549" y="15489"/>
                </a:lnTo>
                <a:lnTo>
                  <a:pt x="11554" y="15473"/>
                </a:lnTo>
                <a:lnTo>
                  <a:pt x="11556" y="15467"/>
                </a:lnTo>
                <a:lnTo>
                  <a:pt x="11557" y="15461"/>
                </a:lnTo>
                <a:lnTo>
                  <a:pt x="11557" y="15454"/>
                </a:lnTo>
                <a:lnTo>
                  <a:pt x="11558" y="15449"/>
                </a:lnTo>
                <a:lnTo>
                  <a:pt x="11562" y="15441"/>
                </a:lnTo>
                <a:lnTo>
                  <a:pt x="11563" y="15437"/>
                </a:lnTo>
                <a:lnTo>
                  <a:pt x="11564" y="15434"/>
                </a:lnTo>
                <a:lnTo>
                  <a:pt x="11582" y="15396"/>
                </a:lnTo>
                <a:lnTo>
                  <a:pt x="11588" y="15389"/>
                </a:lnTo>
                <a:lnTo>
                  <a:pt x="11596" y="15387"/>
                </a:lnTo>
                <a:lnTo>
                  <a:pt x="11595" y="15384"/>
                </a:lnTo>
                <a:lnTo>
                  <a:pt x="11595" y="15381"/>
                </a:lnTo>
                <a:lnTo>
                  <a:pt x="11596" y="15379"/>
                </a:lnTo>
                <a:lnTo>
                  <a:pt x="11596" y="15377"/>
                </a:lnTo>
                <a:lnTo>
                  <a:pt x="11594" y="15367"/>
                </a:lnTo>
                <a:lnTo>
                  <a:pt x="11594" y="15364"/>
                </a:lnTo>
                <a:lnTo>
                  <a:pt x="11595" y="15361"/>
                </a:lnTo>
                <a:lnTo>
                  <a:pt x="11597" y="15360"/>
                </a:lnTo>
                <a:lnTo>
                  <a:pt x="11599" y="15360"/>
                </a:lnTo>
                <a:lnTo>
                  <a:pt x="11600" y="15358"/>
                </a:lnTo>
                <a:lnTo>
                  <a:pt x="11597" y="15348"/>
                </a:lnTo>
                <a:lnTo>
                  <a:pt x="11599" y="15335"/>
                </a:lnTo>
                <a:lnTo>
                  <a:pt x="11604" y="15322"/>
                </a:lnTo>
                <a:lnTo>
                  <a:pt x="11626" y="15293"/>
                </a:lnTo>
                <a:lnTo>
                  <a:pt x="11631" y="15283"/>
                </a:lnTo>
                <a:lnTo>
                  <a:pt x="11632" y="15280"/>
                </a:lnTo>
                <a:lnTo>
                  <a:pt x="11633" y="15270"/>
                </a:lnTo>
                <a:lnTo>
                  <a:pt x="11634" y="15267"/>
                </a:lnTo>
                <a:lnTo>
                  <a:pt x="11638" y="15264"/>
                </a:lnTo>
                <a:lnTo>
                  <a:pt x="11639" y="15262"/>
                </a:lnTo>
                <a:lnTo>
                  <a:pt x="11640" y="15258"/>
                </a:lnTo>
                <a:lnTo>
                  <a:pt x="11640" y="15256"/>
                </a:lnTo>
                <a:lnTo>
                  <a:pt x="11639" y="15253"/>
                </a:lnTo>
                <a:lnTo>
                  <a:pt x="11639" y="15248"/>
                </a:lnTo>
                <a:lnTo>
                  <a:pt x="11638" y="15245"/>
                </a:lnTo>
                <a:lnTo>
                  <a:pt x="11636" y="15242"/>
                </a:lnTo>
                <a:lnTo>
                  <a:pt x="11634" y="15239"/>
                </a:lnTo>
                <a:lnTo>
                  <a:pt x="11632" y="15236"/>
                </a:lnTo>
                <a:lnTo>
                  <a:pt x="11632" y="15234"/>
                </a:lnTo>
                <a:lnTo>
                  <a:pt x="11637" y="15213"/>
                </a:lnTo>
                <a:lnTo>
                  <a:pt x="11638" y="15208"/>
                </a:lnTo>
                <a:lnTo>
                  <a:pt x="11638" y="15204"/>
                </a:lnTo>
                <a:lnTo>
                  <a:pt x="11631" y="15184"/>
                </a:lnTo>
                <a:lnTo>
                  <a:pt x="11631" y="15177"/>
                </a:lnTo>
                <a:lnTo>
                  <a:pt x="11631" y="15159"/>
                </a:lnTo>
                <a:lnTo>
                  <a:pt x="11631" y="15154"/>
                </a:lnTo>
                <a:lnTo>
                  <a:pt x="11627" y="15135"/>
                </a:lnTo>
                <a:lnTo>
                  <a:pt x="11627" y="15132"/>
                </a:lnTo>
                <a:lnTo>
                  <a:pt x="11627" y="15123"/>
                </a:lnTo>
                <a:lnTo>
                  <a:pt x="11628" y="15111"/>
                </a:lnTo>
                <a:lnTo>
                  <a:pt x="11630" y="15099"/>
                </a:lnTo>
                <a:lnTo>
                  <a:pt x="11633" y="15088"/>
                </a:lnTo>
                <a:lnTo>
                  <a:pt x="11641" y="15072"/>
                </a:lnTo>
                <a:lnTo>
                  <a:pt x="11642" y="15068"/>
                </a:lnTo>
                <a:lnTo>
                  <a:pt x="11645" y="15047"/>
                </a:lnTo>
                <a:lnTo>
                  <a:pt x="11647" y="15038"/>
                </a:lnTo>
                <a:lnTo>
                  <a:pt x="11649" y="15034"/>
                </a:lnTo>
                <a:lnTo>
                  <a:pt x="11656" y="15021"/>
                </a:lnTo>
                <a:lnTo>
                  <a:pt x="11658" y="15016"/>
                </a:lnTo>
                <a:lnTo>
                  <a:pt x="11658" y="15011"/>
                </a:lnTo>
                <a:lnTo>
                  <a:pt x="11655" y="15000"/>
                </a:lnTo>
                <a:lnTo>
                  <a:pt x="11653" y="14990"/>
                </a:lnTo>
                <a:lnTo>
                  <a:pt x="11653" y="14987"/>
                </a:lnTo>
                <a:lnTo>
                  <a:pt x="11652" y="14984"/>
                </a:lnTo>
                <a:lnTo>
                  <a:pt x="11650" y="14982"/>
                </a:lnTo>
                <a:lnTo>
                  <a:pt x="11649" y="14980"/>
                </a:lnTo>
                <a:lnTo>
                  <a:pt x="11648" y="14979"/>
                </a:lnTo>
                <a:lnTo>
                  <a:pt x="11635" y="14965"/>
                </a:lnTo>
                <a:lnTo>
                  <a:pt x="11629" y="14954"/>
                </a:lnTo>
                <a:lnTo>
                  <a:pt x="11627" y="14944"/>
                </a:lnTo>
                <a:lnTo>
                  <a:pt x="11627" y="14944"/>
                </a:lnTo>
                <a:lnTo>
                  <a:pt x="11628" y="14939"/>
                </a:lnTo>
                <a:lnTo>
                  <a:pt x="11631" y="14937"/>
                </a:lnTo>
                <a:lnTo>
                  <a:pt x="11634" y="14936"/>
                </a:lnTo>
                <a:lnTo>
                  <a:pt x="11637" y="14933"/>
                </a:lnTo>
                <a:lnTo>
                  <a:pt x="11639" y="14928"/>
                </a:lnTo>
                <a:lnTo>
                  <a:pt x="11639" y="14923"/>
                </a:lnTo>
                <a:lnTo>
                  <a:pt x="11636" y="14921"/>
                </a:lnTo>
                <a:lnTo>
                  <a:pt x="11640" y="14923"/>
                </a:lnTo>
                <a:lnTo>
                  <a:pt x="11642" y="14918"/>
                </a:lnTo>
                <a:lnTo>
                  <a:pt x="11644" y="14913"/>
                </a:lnTo>
                <a:lnTo>
                  <a:pt x="11647" y="14910"/>
                </a:lnTo>
                <a:lnTo>
                  <a:pt x="11651" y="14908"/>
                </a:lnTo>
                <a:lnTo>
                  <a:pt x="11655" y="14906"/>
                </a:lnTo>
                <a:lnTo>
                  <a:pt x="11660" y="14903"/>
                </a:lnTo>
                <a:lnTo>
                  <a:pt x="11669" y="14901"/>
                </a:lnTo>
                <a:lnTo>
                  <a:pt x="11687" y="14891"/>
                </a:lnTo>
                <a:lnTo>
                  <a:pt x="11691" y="14889"/>
                </a:lnTo>
                <a:lnTo>
                  <a:pt x="11693" y="14886"/>
                </a:lnTo>
                <a:lnTo>
                  <a:pt x="11696" y="14880"/>
                </a:lnTo>
                <a:lnTo>
                  <a:pt x="11699" y="14883"/>
                </a:lnTo>
                <a:lnTo>
                  <a:pt x="11709" y="14890"/>
                </a:lnTo>
                <a:lnTo>
                  <a:pt x="11713" y="14888"/>
                </a:lnTo>
                <a:lnTo>
                  <a:pt x="11719" y="14887"/>
                </a:lnTo>
                <a:lnTo>
                  <a:pt x="11729" y="14888"/>
                </a:lnTo>
                <a:lnTo>
                  <a:pt x="11757" y="14882"/>
                </a:lnTo>
                <a:lnTo>
                  <a:pt x="11761" y="14879"/>
                </a:lnTo>
                <a:lnTo>
                  <a:pt x="11763" y="14875"/>
                </a:lnTo>
                <a:lnTo>
                  <a:pt x="11762" y="14863"/>
                </a:lnTo>
                <a:lnTo>
                  <a:pt x="11763" y="14858"/>
                </a:lnTo>
                <a:lnTo>
                  <a:pt x="11766" y="14853"/>
                </a:lnTo>
                <a:lnTo>
                  <a:pt x="11766" y="14857"/>
                </a:lnTo>
                <a:lnTo>
                  <a:pt x="11765" y="14861"/>
                </a:lnTo>
                <a:lnTo>
                  <a:pt x="11764" y="14864"/>
                </a:lnTo>
                <a:lnTo>
                  <a:pt x="11764" y="14867"/>
                </a:lnTo>
                <a:lnTo>
                  <a:pt x="11765" y="14869"/>
                </a:lnTo>
                <a:lnTo>
                  <a:pt x="11768" y="14871"/>
                </a:lnTo>
                <a:lnTo>
                  <a:pt x="11777" y="14879"/>
                </a:lnTo>
                <a:lnTo>
                  <a:pt x="11784" y="14882"/>
                </a:lnTo>
                <a:lnTo>
                  <a:pt x="11799" y="14885"/>
                </a:lnTo>
                <a:lnTo>
                  <a:pt x="11803" y="14887"/>
                </a:lnTo>
                <a:lnTo>
                  <a:pt x="11813" y="14889"/>
                </a:lnTo>
                <a:lnTo>
                  <a:pt x="11824" y="14893"/>
                </a:lnTo>
                <a:lnTo>
                  <a:pt x="11829" y="14894"/>
                </a:lnTo>
                <a:lnTo>
                  <a:pt x="11842" y="14894"/>
                </a:lnTo>
                <a:lnTo>
                  <a:pt x="11845" y="14893"/>
                </a:lnTo>
                <a:lnTo>
                  <a:pt x="11848" y="14891"/>
                </a:lnTo>
                <a:lnTo>
                  <a:pt x="11850" y="14888"/>
                </a:lnTo>
                <a:lnTo>
                  <a:pt x="11852" y="14886"/>
                </a:lnTo>
                <a:lnTo>
                  <a:pt x="11852" y="14888"/>
                </a:lnTo>
                <a:lnTo>
                  <a:pt x="11848" y="14897"/>
                </a:lnTo>
                <a:lnTo>
                  <a:pt x="11847" y="14903"/>
                </a:lnTo>
                <a:lnTo>
                  <a:pt x="11850" y="14908"/>
                </a:lnTo>
                <a:lnTo>
                  <a:pt x="11850" y="14915"/>
                </a:lnTo>
                <a:lnTo>
                  <a:pt x="11850" y="14921"/>
                </a:lnTo>
                <a:lnTo>
                  <a:pt x="11849" y="14925"/>
                </a:lnTo>
                <a:lnTo>
                  <a:pt x="11846" y="14928"/>
                </a:lnTo>
                <a:lnTo>
                  <a:pt x="11842" y="14929"/>
                </a:lnTo>
                <a:lnTo>
                  <a:pt x="11838" y="14931"/>
                </a:lnTo>
                <a:lnTo>
                  <a:pt x="11837" y="14938"/>
                </a:lnTo>
                <a:lnTo>
                  <a:pt x="11836" y="14939"/>
                </a:lnTo>
                <a:lnTo>
                  <a:pt x="11834" y="14941"/>
                </a:lnTo>
                <a:lnTo>
                  <a:pt x="11834" y="14944"/>
                </a:lnTo>
                <a:lnTo>
                  <a:pt x="11835" y="14946"/>
                </a:lnTo>
                <a:lnTo>
                  <a:pt x="11838" y="14952"/>
                </a:lnTo>
                <a:lnTo>
                  <a:pt x="11839" y="14955"/>
                </a:lnTo>
                <a:lnTo>
                  <a:pt x="11841" y="14965"/>
                </a:lnTo>
                <a:lnTo>
                  <a:pt x="11841" y="14970"/>
                </a:lnTo>
                <a:lnTo>
                  <a:pt x="11840" y="14975"/>
                </a:lnTo>
                <a:lnTo>
                  <a:pt x="11835" y="14983"/>
                </a:lnTo>
                <a:lnTo>
                  <a:pt x="11831" y="14992"/>
                </a:lnTo>
                <a:lnTo>
                  <a:pt x="11827" y="15000"/>
                </a:lnTo>
                <a:lnTo>
                  <a:pt x="11828" y="15003"/>
                </a:lnTo>
                <a:lnTo>
                  <a:pt x="11830" y="15004"/>
                </a:lnTo>
                <a:lnTo>
                  <a:pt x="11832" y="15005"/>
                </a:lnTo>
                <a:lnTo>
                  <a:pt x="11833" y="15007"/>
                </a:lnTo>
                <a:lnTo>
                  <a:pt x="11834" y="15012"/>
                </a:lnTo>
                <a:lnTo>
                  <a:pt x="11837" y="15016"/>
                </a:lnTo>
                <a:lnTo>
                  <a:pt x="11839" y="15020"/>
                </a:lnTo>
                <a:lnTo>
                  <a:pt x="11839" y="15027"/>
                </a:lnTo>
                <a:lnTo>
                  <a:pt x="11838" y="15030"/>
                </a:lnTo>
                <a:lnTo>
                  <a:pt x="11835" y="15033"/>
                </a:lnTo>
                <a:lnTo>
                  <a:pt x="11833" y="15034"/>
                </a:lnTo>
                <a:lnTo>
                  <a:pt x="11831" y="15033"/>
                </a:lnTo>
                <a:lnTo>
                  <a:pt x="11831" y="15035"/>
                </a:lnTo>
                <a:lnTo>
                  <a:pt x="11830" y="15041"/>
                </a:lnTo>
                <a:lnTo>
                  <a:pt x="11830" y="15043"/>
                </a:lnTo>
                <a:lnTo>
                  <a:pt x="11828" y="15045"/>
                </a:lnTo>
                <a:lnTo>
                  <a:pt x="11826" y="15047"/>
                </a:lnTo>
                <a:lnTo>
                  <a:pt x="11824" y="15048"/>
                </a:lnTo>
                <a:lnTo>
                  <a:pt x="11824" y="15051"/>
                </a:lnTo>
                <a:lnTo>
                  <a:pt x="11825" y="15055"/>
                </a:lnTo>
                <a:lnTo>
                  <a:pt x="11833" y="15070"/>
                </a:lnTo>
                <a:lnTo>
                  <a:pt x="11834" y="15074"/>
                </a:lnTo>
                <a:lnTo>
                  <a:pt x="11835" y="15078"/>
                </a:lnTo>
                <a:lnTo>
                  <a:pt x="11836" y="15082"/>
                </a:lnTo>
                <a:lnTo>
                  <a:pt x="11835" y="15087"/>
                </a:lnTo>
                <a:lnTo>
                  <a:pt x="11833" y="15090"/>
                </a:lnTo>
                <a:lnTo>
                  <a:pt x="11831" y="15093"/>
                </a:lnTo>
                <a:lnTo>
                  <a:pt x="11830" y="15096"/>
                </a:lnTo>
                <a:lnTo>
                  <a:pt x="11828" y="15096"/>
                </a:lnTo>
                <a:lnTo>
                  <a:pt x="11824" y="15093"/>
                </a:lnTo>
                <a:lnTo>
                  <a:pt x="11822" y="15099"/>
                </a:lnTo>
                <a:lnTo>
                  <a:pt x="11818" y="15112"/>
                </a:lnTo>
                <a:lnTo>
                  <a:pt x="11822" y="15113"/>
                </a:lnTo>
                <a:lnTo>
                  <a:pt x="11824" y="15113"/>
                </a:lnTo>
                <a:lnTo>
                  <a:pt x="11823" y="15115"/>
                </a:lnTo>
                <a:lnTo>
                  <a:pt x="11821" y="15120"/>
                </a:lnTo>
                <a:lnTo>
                  <a:pt x="11821" y="15121"/>
                </a:lnTo>
                <a:lnTo>
                  <a:pt x="11825" y="15121"/>
                </a:lnTo>
                <a:lnTo>
                  <a:pt x="11825" y="15123"/>
                </a:lnTo>
                <a:lnTo>
                  <a:pt x="11824" y="15125"/>
                </a:lnTo>
                <a:lnTo>
                  <a:pt x="11823" y="15126"/>
                </a:lnTo>
                <a:lnTo>
                  <a:pt x="11822" y="15127"/>
                </a:lnTo>
                <a:lnTo>
                  <a:pt x="11825" y="15127"/>
                </a:lnTo>
                <a:lnTo>
                  <a:pt x="11827" y="15126"/>
                </a:lnTo>
                <a:lnTo>
                  <a:pt x="11829" y="15125"/>
                </a:lnTo>
                <a:lnTo>
                  <a:pt x="11831" y="15127"/>
                </a:lnTo>
                <a:lnTo>
                  <a:pt x="11835" y="15125"/>
                </a:lnTo>
                <a:lnTo>
                  <a:pt x="11839" y="15127"/>
                </a:lnTo>
                <a:lnTo>
                  <a:pt x="11840" y="15132"/>
                </a:lnTo>
                <a:lnTo>
                  <a:pt x="11837" y="15135"/>
                </a:lnTo>
                <a:lnTo>
                  <a:pt x="11837" y="15137"/>
                </a:lnTo>
                <a:lnTo>
                  <a:pt x="11848" y="15143"/>
                </a:lnTo>
                <a:lnTo>
                  <a:pt x="11848" y="15136"/>
                </a:lnTo>
                <a:lnTo>
                  <a:pt x="11848" y="15131"/>
                </a:lnTo>
                <a:lnTo>
                  <a:pt x="11851" y="15128"/>
                </a:lnTo>
                <a:lnTo>
                  <a:pt x="11860" y="15126"/>
                </a:lnTo>
                <a:lnTo>
                  <a:pt x="11868" y="15120"/>
                </a:lnTo>
                <a:lnTo>
                  <a:pt x="11872" y="15119"/>
                </a:lnTo>
                <a:lnTo>
                  <a:pt x="11907" y="15125"/>
                </a:lnTo>
                <a:lnTo>
                  <a:pt x="11923" y="15130"/>
                </a:lnTo>
                <a:lnTo>
                  <a:pt x="11938" y="15139"/>
                </a:lnTo>
                <a:lnTo>
                  <a:pt x="11944" y="15144"/>
                </a:lnTo>
                <a:lnTo>
                  <a:pt x="11946" y="15143"/>
                </a:lnTo>
                <a:lnTo>
                  <a:pt x="11947" y="15138"/>
                </a:lnTo>
                <a:lnTo>
                  <a:pt x="11949" y="15135"/>
                </a:lnTo>
                <a:lnTo>
                  <a:pt x="11954" y="15133"/>
                </a:lnTo>
                <a:lnTo>
                  <a:pt x="11964" y="15131"/>
                </a:lnTo>
                <a:lnTo>
                  <a:pt x="11970" y="15133"/>
                </a:lnTo>
                <a:lnTo>
                  <a:pt x="11974" y="15133"/>
                </a:lnTo>
                <a:lnTo>
                  <a:pt x="11976" y="15133"/>
                </a:lnTo>
                <a:lnTo>
                  <a:pt x="11977" y="15133"/>
                </a:lnTo>
                <a:lnTo>
                  <a:pt x="11978" y="15132"/>
                </a:lnTo>
                <a:lnTo>
                  <a:pt x="11978" y="15130"/>
                </a:lnTo>
                <a:lnTo>
                  <a:pt x="11978" y="15128"/>
                </a:lnTo>
                <a:lnTo>
                  <a:pt x="11979" y="15127"/>
                </a:lnTo>
                <a:lnTo>
                  <a:pt x="11988" y="15128"/>
                </a:lnTo>
                <a:lnTo>
                  <a:pt x="11993" y="15128"/>
                </a:lnTo>
                <a:lnTo>
                  <a:pt x="11997" y="15125"/>
                </a:lnTo>
                <a:lnTo>
                  <a:pt x="11998" y="15122"/>
                </a:lnTo>
                <a:lnTo>
                  <a:pt x="12000" y="15117"/>
                </a:lnTo>
                <a:lnTo>
                  <a:pt x="12003" y="15113"/>
                </a:lnTo>
                <a:lnTo>
                  <a:pt x="12006" y="15112"/>
                </a:lnTo>
                <a:lnTo>
                  <a:pt x="12020" y="15112"/>
                </a:lnTo>
                <a:lnTo>
                  <a:pt x="12023" y="15113"/>
                </a:lnTo>
                <a:lnTo>
                  <a:pt x="12029" y="15117"/>
                </a:lnTo>
                <a:lnTo>
                  <a:pt x="12034" y="15122"/>
                </a:lnTo>
                <a:lnTo>
                  <a:pt x="12038" y="15127"/>
                </a:lnTo>
                <a:lnTo>
                  <a:pt x="12041" y="15133"/>
                </a:lnTo>
                <a:lnTo>
                  <a:pt x="12043" y="15136"/>
                </a:lnTo>
                <a:lnTo>
                  <a:pt x="12043" y="15138"/>
                </a:lnTo>
                <a:lnTo>
                  <a:pt x="12044" y="15141"/>
                </a:lnTo>
                <a:lnTo>
                  <a:pt x="12046" y="15143"/>
                </a:lnTo>
                <a:lnTo>
                  <a:pt x="12048" y="15143"/>
                </a:lnTo>
                <a:lnTo>
                  <a:pt x="12049" y="15143"/>
                </a:lnTo>
                <a:lnTo>
                  <a:pt x="12051" y="15144"/>
                </a:lnTo>
                <a:lnTo>
                  <a:pt x="12052" y="15149"/>
                </a:lnTo>
                <a:lnTo>
                  <a:pt x="12047" y="15147"/>
                </a:lnTo>
                <a:lnTo>
                  <a:pt x="12049" y="15151"/>
                </a:lnTo>
                <a:lnTo>
                  <a:pt x="12052" y="15155"/>
                </a:lnTo>
                <a:lnTo>
                  <a:pt x="12059" y="15162"/>
                </a:lnTo>
                <a:lnTo>
                  <a:pt x="12059" y="15159"/>
                </a:lnTo>
                <a:lnTo>
                  <a:pt x="12056" y="15147"/>
                </a:lnTo>
                <a:lnTo>
                  <a:pt x="12057" y="15145"/>
                </a:lnTo>
                <a:lnTo>
                  <a:pt x="12059" y="15143"/>
                </a:lnTo>
                <a:lnTo>
                  <a:pt x="12059" y="15142"/>
                </a:lnTo>
                <a:lnTo>
                  <a:pt x="12060" y="15140"/>
                </a:lnTo>
                <a:lnTo>
                  <a:pt x="12061" y="15142"/>
                </a:lnTo>
                <a:lnTo>
                  <a:pt x="12061" y="15145"/>
                </a:lnTo>
                <a:lnTo>
                  <a:pt x="12062" y="15148"/>
                </a:lnTo>
                <a:lnTo>
                  <a:pt x="12062" y="15160"/>
                </a:lnTo>
                <a:lnTo>
                  <a:pt x="12065" y="15159"/>
                </a:lnTo>
                <a:lnTo>
                  <a:pt x="12069" y="15159"/>
                </a:lnTo>
                <a:lnTo>
                  <a:pt x="12072" y="15161"/>
                </a:lnTo>
                <a:lnTo>
                  <a:pt x="12075" y="15165"/>
                </a:lnTo>
                <a:lnTo>
                  <a:pt x="12083" y="15180"/>
                </a:lnTo>
                <a:lnTo>
                  <a:pt x="12083" y="15172"/>
                </a:lnTo>
                <a:lnTo>
                  <a:pt x="12083" y="15168"/>
                </a:lnTo>
                <a:lnTo>
                  <a:pt x="12085" y="15164"/>
                </a:lnTo>
                <a:lnTo>
                  <a:pt x="12080" y="15164"/>
                </a:lnTo>
                <a:lnTo>
                  <a:pt x="12077" y="15161"/>
                </a:lnTo>
                <a:lnTo>
                  <a:pt x="12075" y="15157"/>
                </a:lnTo>
                <a:lnTo>
                  <a:pt x="12072" y="15154"/>
                </a:lnTo>
                <a:lnTo>
                  <a:pt x="12072" y="15153"/>
                </a:lnTo>
                <a:lnTo>
                  <a:pt x="12075" y="15151"/>
                </a:lnTo>
                <a:lnTo>
                  <a:pt x="12085" y="15151"/>
                </a:lnTo>
                <a:lnTo>
                  <a:pt x="12080" y="15156"/>
                </a:lnTo>
                <a:lnTo>
                  <a:pt x="12081" y="15159"/>
                </a:lnTo>
                <a:lnTo>
                  <a:pt x="12092" y="15159"/>
                </a:lnTo>
                <a:lnTo>
                  <a:pt x="12091" y="15159"/>
                </a:lnTo>
                <a:lnTo>
                  <a:pt x="12090" y="15160"/>
                </a:lnTo>
                <a:lnTo>
                  <a:pt x="12088" y="15162"/>
                </a:lnTo>
                <a:lnTo>
                  <a:pt x="12089" y="15164"/>
                </a:lnTo>
                <a:lnTo>
                  <a:pt x="12091" y="15164"/>
                </a:lnTo>
                <a:lnTo>
                  <a:pt x="12092" y="15163"/>
                </a:lnTo>
                <a:lnTo>
                  <a:pt x="12093" y="15160"/>
                </a:lnTo>
                <a:lnTo>
                  <a:pt x="12095" y="15160"/>
                </a:lnTo>
                <a:lnTo>
                  <a:pt x="12093" y="15164"/>
                </a:lnTo>
                <a:lnTo>
                  <a:pt x="12091" y="15167"/>
                </a:lnTo>
                <a:lnTo>
                  <a:pt x="12089" y="15170"/>
                </a:lnTo>
                <a:lnTo>
                  <a:pt x="12092" y="15172"/>
                </a:lnTo>
                <a:lnTo>
                  <a:pt x="12091" y="15172"/>
                </a:lnTo>
                <a:lnTo>
                  <a:pt x="12089" y="15171"/>
                </a:lnTo>
                <a:lnTo>
                  <a:pt x="12088" y="15170"/>
                </a:lnTo>
                <a:lnTo>
                  <a:pt x="12088" y="15168"/>
                </a:lnTo>
                <a:lnTo>
                  <a:pt x="12086" y="15174"/>
                </a:lnTo>
                <a:lnTo>
                  <a:pt x="12090" y="15181"/>
                </a:lnTo>
                <a:lnTo>
                  <a:pt x="12094" y="15188"/>
                </a:lnTo>
                <a:lnTo>
                  <a:pt x="12098" y="15194"/>
                </a:lnTo>
                <a:lnTo>
                  <a:pt x="12098" y="15197"/>
                </a:lnTo>
                <a:lnTo>
                  <a:pt x="12100" y="15199"/>
                </a:lnTo>
                <a:lnTo>
                  <a:pt x="12107" y="15203"/>
                </a:lnTo>
                <a:lnTo>
                  <a:pt x="12120" y="15221"/>
                </a:lnTo>
                <a:lnTo>
                  <a:pt x="12128" y="15226"/>
                </a:lnTo>
                <a:lnTo>
                  <a:pt x="12130" y="15221"/>
                </a:lnTo>
                <a:lnTo>
                  <a:pt x="12128" y="15212"/>
                </a:lnTo>
                <a:lnTo>
                  <a:pt x="12123" y="15207"/>
                </a:lnTo>
                <a:lnTo>
                  <a:pt x="12124" y="15204"/>
                </a:lnTo>
                <a:lnTo>
                  <a:pt x="12124" y="15201"/>
                </a:lnTo>
                <a:lnTo>
                  <a:pt x="12123" y="15198"/>
                </a:lnTo>
                <a:lnTo>
                  <a:pt x="12122" y="15195"/>
                </a:lnTo>
                <a:lnTo>
                  <a:pt x="12117" y="15200"/>
                </a:lnTo>
                <a:lnTo>
                  <a:pt x="12116" y="15200"/>
                </a:lnTo>
                <a:lnTo>
                  <a:pt x="12117" y="15197"/>
                </a:lnTo>
                <a:lnTo>
                  <a:pt x="12117" y="15194"/>
                </a:lnTo>
                <a:lnTo>
                  <a:pt x="12116" y="15192"/>
                </a:lnTo>
                <a:lnTo>
                  <a:pt x="12114" y="15190"/>
                </a:lnTo>
                <a:lnTo>
                  <a:pt x="12115" y="15189"/>
                </a:lnTo>
                <a:lnTo>
                  <a:pt x="12119" y="15188"/>
                </a:lnTo>
                <a:lnTo>
                  <a:pt x="12120" y="15192"/>
                </a:lnTo>
                <a:lnTo>
                  <a:pt x="12123" y="15192"/>
                </a:lnTo>
                <a:lnTo>
                  <a:pt x="12127" y="15190"/>
                </a:lnTo>
                <a:lnTo>
                  <a:pt x="12129" y="15188"/>
                </a:lnTo>
                <a:lnTo>
                  <a:pt x="12128" y="15191"/>
                </a:lnTo>
                <a:lnTo>
                  <a:pt x="12128" y="15195"/>
                </a:lnTo>
                <a:lnTo>
                  <a:pt x="12128" y="15198"/>
                </a:lnTo>
                <a:lnTo>
                  <a:pt x="12129" y="15201"/>
                </a:lnTo>
                <a:lnTo>
                  <a:pt x="12131" y="15201"/>
                </a:lnTo>
                <a:lnTo>
                  <a:pt x="12134" y="15194"/>
                </a:lnTo>
                <a:lnTo>
                  <a:pt x="12135" y="15192"/>
                </a:lnTo>
                <a:lnTo>
                  <a:pt x="12137" y="15192"/>
                </a:lnTo>
                <a:lnTo>
                  <a:pt x="12134" y="15197"/>
                </a:lnTo>
                <a:lnTo>
                  <a:pt x="12133" y="15203"/>
                </a:lnTo>
                <a:lnTo>
                  <a:pt x="12132" y="15216"/>
                </a:lnTo>
                <a:lnTo>
                  <a:pt x="12134" y="15223"/>
                </a:lnTo>
                <a:lnTo>
                  <a:pt x="12138" y="15223"/>
                </a:lnTo>
                <a:lnTo>
                  <a:pt x="12142" y="15220"/>
                </a:lnTo>
                <a:lnTo>
                  <a:pt x="12146" y="15215"/>
                </a:lnTo>
                <a:lnTo>
                  <a:pt x="12145" y="15213"/>
                </a:lnTo>
                <a:lnTo>
                  <a:pt x="12144" y="15212"/>
                </a:lnTo>
                <a:lnTo>
                  <a:pt x="12143" y="15210"/>
                </a:lnTo>
                <a:lnTo>
                  <a:pt x="12141" y="15209"/>
                </a:lnTo>
                <a:lnTo>
                  <a:pt x="12144" y="15206"/>
                </a:lnTo>
                <a:lnTo>
                  <a:pt x="12147" y="15209"/>
                </a:lnTo>
                <a:lnTo>
                  <a:pt x="12149" y="15214"/>
                </a:lnTo>
                <a:lnTo>
                  <a:pt x="12147" y="15221"/>
                </a:lnTo>
                <a:lnTo>
                  <a:pt x="12144" y="15226"/>
                </a:lnTo>
                <a:lnTo>
                  <a:pt x="12139" y="15231"/>
                </a:lnTo>
                <a:lnTo>
                  <a:pt x="12133" y="15233"/>
                </a:lnTo>
                <a:lnTo>
                  <a:pt x="12128" y="15231"/>
                </a:lnTo>
                <a:lnTo>
                  <a:pt x="12128" y="15236"/>
                </a:lnTo>
                <a:lnTo>
                  <a:pt x="12132" y="15245"/>
                </a:lnTo>
                <a:lnTo>
                  <a:pt x="12134" y="15250"/>
                </a:lnTo>
                <a:lnTo>
                  <a:pt x="12133" y="15252"/>
                </a:lnTo>
                <a:lnTo>
                  <a:pt x="12133" y="15253"/>
                </a:lnTo>
                <a:lnTo>
                  <a:pt x="12133" y="15256"/>
                </a:lnTo>
                <a:lnTo>
                  <a:pt x="12134" y="15258"/>
                </a:lnTo>
                <a:lnTo>
                  <a:pt x="12135" y="15259"/>
                </a:lnTo>
                <a:lnTo>
                  <a:pt x="12140" y="15262"/>
                </a:lnTo>
                <a:lnTo>
                  <a:pt x="12141" y="15262"/>
                </a:lnTo>
                <a:lnTo>
                  <a:pt x="12144" y="15257"/>
                </a:lnTo>
                <a:lnTo>
                  <a:pt x="12147" y="15258"/>
                </a:lnTo>
                <a:lnTo>
                  <a:pt x="12150" y="15260"/>
                </a:lnTo>
                <a:lnTo>
                  <a:pt x="12173" y="15271"/>
                </a:lnTo>
                <a:lnTo>
                  <a:pt x="12180" y="15275"/>
                </a:lnTo>
                <a:lnTo>
                  <a:pt x="12186" y="15281"/>
                </a:lnTo>
                <a:lnTo>
                  <a:pt x="12190" y="15288"/>
                </a:lnTo>
                <a:lnTo>
                  <a:pt x="12190" y="15290"/>
                </a:lnTo>
                <a:lnTo>
                  <a:pt x="12190" y="15296"/>
                </a:lnTo>
                <a:lnTo>
                  <a:pt x="12191" y="15297"/>
                </a:lnTo>
                <a:lnTo>
                  <a:pt x="12193" y="15298"/>
                </a:lnTo>
                <a:lnTo>
                  <a:pt x="12195" y="15299"/>
                </a:lnTo>
                <a:lnTo>
                  <a:pt x="12197" y="15299"/>
                </a:lnTo>
                <a:lnTo>
                  <a:pt x="12198" y="15296"/>
                </a:lnTo>
                <a:lnTo>
                  <a:pt x="12197" y="15294"/>
                </a:lnTo>
                <a:lnTo>
                  <a:pt x="12195" y="15288"/>
                </a:lnTo>
                <a:lnTo>
                  <a:pt x="12192" y="15261"/>
                </a:lnTo>
                <a:lnTo>
                  <a:pt x="12193" y="15256"/>
                </a:lnTo>
                <a:lnTo>
                  <a:pt x="12195" y="15254"/>
                </a:lnTo>
                <a:lnTo>
                  <a:pt x="12199" y="15253"/>
                </a:lnTo>
                <a:lnTo>
                  <a:pt x="12202" y="15250"/>
                </a:lnTo>
                <a:lnTo>
                  <a:pt x="12202" y="15252"/>
                </a:lnTo>
                <a:lnTo>
                  <a:pt x="12202" y="15255"/>
                </a:lnTo>
                <a:lnTo>
                  <a:pt x="12210" y="15263"/>
                </a:lnTo>
                <a:lnTo>
                  <a:pt x="12213" y="15268"/>
                </a:lnTo>
                <a:lnTo>
                  <a:pt x="12208" y="15268"/>
                </a:lnTo>
                <a:lnTo>
                  <a:pt x="12208" y="15270"/>
                </a:lnTo>
                <a:lnTo>
                  <a:pt x="12234" y="15302"/>
                </a:lnTo>
                <a:lnTo>
                  <a:pt x="12237" y="15310"/>
                </a:lnTo>
                <a:lnTo>
                  <a:pt x="12240" y="15323"/>
                </a:lnTo>
                <a:lnTo>
                  <a:pt x="12240" y="15341"/>
                </a:lnTo>
                <a:lnTo>
                  <a:pt x="12241" y="15344"/>
                </a:lnTo>
                <a:lnTo>
                  <a:pt x="12250" y="15354"/>
                </a:lnTo>
                <a:lnTo>
                  <a:pt x="12265" y="15379"/>
                </a:lnTo>
                <a:lnTo>
                  <a:pt x="12268" y="15387"/>
                </a:lnTo>
                <a:lnTo>
                  <a:pt x="12268" y="15394"/>
                </a:lnTo>
                <a:lnTo>
                  <a:pt x="12267" y="15409"/>
                </a:lnTo>
                <a:lnTo>
                  <a:pt x="12269" y="15415"/>
                </a:lnTo>
                <a:lnTo>
                  <a:pt x="12270" y="15416"/>
                </a:lnTo>
                <a:lnTo>
                  <a:pt x="12274" y="15421"/>
                </a:lnTo>
                <a:lnTo>
                  <a:pt x="12275" y="15423"/>
                </a:lnTo>
                <a:lnTo>
                  <a:pt x="12276" y="15427"/>
                </a:lnTo>
                <a:lnTo>
                  <a:pt x="12278" y="15432"/>
                </a:lnTo>
                <a:lnTo>
                  <a:pt x="12278" y="15436"/>
                </a:lnTo>
                <a:lnTo>
                  <a:pt x="12280" y="15429"/>
                </a:lnTo>
                <a:lnTo>
                  <a:pt x="12280" y="15424"/>
                </a:lnTo>
                <a:lnTo>
                  <a:pt x="12278" y="15412"/>
                </a:lnTo>
                <a:lnTo>
                  <a:pt x="12278" y="15408"/>
                </a:lnTo>
                <a:lnTo>
                  <a:pt x="12281" y="15400"/>
                </a:lnTo>
                <a:lnTo>
                  <a:pt x="12281" y="15395"/>
                </a:lnTo>
                <a:lnTo>
                  <a:pt x="12279" y="15386"/>
                </a:lnTo>
                <a:lnTo>
                  <a:pt x="12268" y="15371"/>
                </a:lnTo>
                <a:lnTo>
                  <a:pt x="12265" y="15362"/>
                </a:lnTo>
                <a:lnTo>
                  <a:pt x="12266" y="15362"/>
                </a:lnTo>
                <a:lnTo>
                  <a:pt x="12273" y="15376"/>
                </a:lnTo>
                <a:lnTo>
                  <a:pt x="12278" y="15380"/>
                </a:lnTo>
                <a:lnTo>
                  <a:pt x="12280" y="15382"/>
                </a:lnTo>
                <a:lnTo>
                  <a:pt x="12280" y="15385"/>
                </a:lnTo>
                <a:lnTo>
                  <a:pt x="12281" y="15390"/>
                </a:lnTo>
                <a:lnTo>
                  <a:pt x="12283" y="15393"/>
                </a:lnTo>
                <a:lnTo>
                  <a:pt x="12284" y="15395"/>
                </a:lnTo>
                <a:lnTo>
                  <a:pt x="12293" y="15389"/>
                </a:lnTo>
                <a:lnTo>
                  <a:pt x="12295" y="15389"/>
                </a:lnTo>
                <a:lnTo>
                  <a:pt x="12297" y="15392"/>
                </a:lnTo>
                <a:lnTo>
                  <a:pt x="12300" y="15394"/>
                </a:lnTo>
                <a:lnTo>
                  <a:pt x="12303" y="15395"/>
                </a:lnTo>
                <a:lnTo>
                  <a:pt x="12305" y="15391"/>
                </a:lnTo>
                <a:lnTo>
                  <a:pt x="12307" y="15391"/>
                </a:lnTo>
                <a:lnTo>
                  <a:pt x="12305" y="15394"/>
                </a:lnTo>
                <a:lnTo>
                  <a:pt x="12302" y="15397"/>
                </a:lnTo>
                <a:lnTo>
                  <a:pt x="12299" y="15397"/>
                </a:lnTo>
                <a:lnTo>
                  <a:pt x="12297" y="15396"/>
                </a:lnTo>
                <a:lnTo>
                  <a:pt x="12295" y="15394"/>
                </a:lnTo>
                <a:lnTo>
                  <a:pt x="12293" y="15393"/>
                </a:lnTo>
                <a:lnTo>
                  <a:pt x="12291" y="15394"/>
                </a:lnTo>
                <a:lnTo>
                  <a:pt x="12288" y="15395"/>
                </a:lnTo>
                <a:lnTo>
                  <a:pt x="12285" y="15398"/>
                </a:lnTo>
                <a:lnTo>
                  <a:pt x="12283" y="15403"/>
                </a:lnTo>
                <a:lnTo>
                  <a:pt x="12282" y="15409"/>
                </a:lnTo>
                <a:lnTo>
                  <a:pt x="12281" y="15416"/>
                </a:lnTo>
                <a:lnTo>
                  <a:pt x="12283" y="15416"/>
                </a:lnTo>
                <a:lnTo>
                  <a:pt x="12283" y="15410"/>
                </a:lnTo>
                <a:lnTo>
                  <a:pt x="12284" y="15412"/>
                </a:lnTo>
                <a:lnTo>
                  <a:pt x="12284" y="15406"/>
                </a:lnTo>
                <a:lnTo>
                  <a:pt x="12285" y="15406"/>
                </a:lnTo>
                <a:lnTo>
                  <a:pt x="12287" y="15410"/>
                </a:lnTo>
                <a:lnTo>
                  <a:pt x="12287" y="15412"/>
                </a:lnTo>
                <a:lnTo>
                  <a:pt x="12288" y="15412"/>
                </a:lnTo>
                <a:lnTo>
                  <a:pt x="12289" y="15412"/>
                </a:lnTo>
                <a:lnTo>
                  <a:pt x="12292" y="15410"/>
                </a:lnTo>
                <a:lnTo>
                  <a:pt x="12292" y="15412"/>
                </a:lnTo>
                <a:lnTo>
                  <a:pt x="12290" y="15412"/>
                </a:lnTo>
                <a:lnTo>
                  <a:pt x="12290" y="15415"/>
                </a:lnTo>
                <a:lnTo>
                  <a:pt x="12291" y="15416"/>
                </a:lnTo>
                <a:lnTo>
                  <a:pt x="12293" y="15418"/>
                </a:lnTo>
                <a:lnTo>
                  <a:pt x="12295" y="15419"/>
                </a:lnTo>
                <a:lnTo>
                  <a:pt x="12297" y="15418"/>
                </a:lnTo>
                <a:lnTo>
                  <a:pt x="12297" y="15420"/>
                </a:lnTo>
                <a:lnTo>
                  <a:pt x="12293" y="15421"/>
                </a:lnTo>
                <a:lnTo>
                  <a:pt x="12290" y="15419"/>
                </a:lnTo>
                <a:lnTo>
                  <a:pt x="12287" y="15417"/>
                </a:lnTo>
                <a:lnTo>
                  <a:pt x="12284" y="15420"/>
                </a:lnTo>
                <a:lnTo>
                  <a:pt x="12284" y="15432"/>
                </a:lnTo>
                <a:lnTo>
                  <a:pt x="12285" y="15435"/>
                </a:lnTo>
                <a:lnTo>
                  <a:pt x="12288" y="15439"/>
                </a:lnTo>
                <a:lnTo>
                  <a:pt x="12288" y="15442"/>
                </a:lnTo>
                <a:lnTo>
                  <a:pt x="12287" y="15442"/>
                </a:lnTo>
                <a:lnTo>
                  <a:pt x="12284" y="15438"/>
                </a:lnTo>
                <a:lnTo>
                  <a:pt x="12283" y="15436"/>
                </a:lnTo>
                <a:lnTo>
                  <a:pt x="12278" y="15440"/>
                </a:lnTo>
                <a:lnTo>
                  <a:pt x="12283" y="15447"/>
                </a:lnTo>
                <a:lnTo>
                  <a:pt x="12285" y="15446"/>
                </a:lnTo>
                <a:lnTo>
                  <a:pt x="12288" y="15444"/>
                </a:lnTo>
                <a:lnTo>
                  <a:pt x="12291" y="15443"/>
                </a:lnTo>
                <a:lnTo>
                  <a:pt x="12293" y="15444"/>
                </a:lnTo>
                <a:lnTo>
                  <a:pt x="12295" y="15444"/>
                </a:lnTo>
                <a:lnTo>
                  <a:pt x="12296" y="15441"/>
                </a:lnTo>
                <a:lnTo>
                  <a:pt x="12296" y="15436"/>
                </a:lnTo>
                <a:lnTo>
                  <a:pt x="12296" y="15426"/>
                </a:lnTo>
                <a:lnTo>
                  <a:pt x="12297" y="15429"/>
                </a:lnTo>
                <a:lnTo>
                  <a:pt x="12299" y="15430"/>
                </a:lnTo>
                <a:lnTo>
                  <a:pt x="12301" y="15430"/>
                </a:lnTo>
                <a:lnTo>
                  <a:pt x="12300" y="15432"/>
                </a:lnTo>
                <a:lnTo>
                  <a:pt x="12299" y="15438"/>
                </a:lnTo>
                <a:lnTo>
                  <a:pt x="12301" y="15436"/>
                </a:lnTo>
                <a:lnTo>
                  <a:pt x="12300" y="15442"/>
                </a:lnTo>
                <a:lnTo>
                  <a:pt x="12300" y="15449"/>
                </a:lnTo>
                <a:lnTo>
                  <a:pt x="12302" y="15455"/>
                </a:lnTo>
                <a:lnTo>
                  <a:pt x="12308" y="15459"/>
                </a:lnTo>
                <a:lnTo>
                  <a:pt x="12310" y="15464"/>
                </a:lnTo>
                <a:lnTo>
                  <a:pt x="12312" y="15465"/>
                </a:lnTo>
                <a:lnTo>
                  <a:pt x="12315" y="15464"/>
                </a:lnTo>
                <a:lnTo>
                  <a:pt x="12316" y="15462"/>
                </a:lnTo>
                <a:lnTo>
                  <a:pt x="12316" y="15460"/>
                </a:lnTo>
                <a:lnTo>
                  <a:pt x="12315" y="15457"/>
                </a:lnTo>
                <a:lnTo>
                  <a:pt x="12316" y="15454"/>
                </a:lnTo>
                <a:lnTo>
                  <a:pt x="12317" y="15454"/>
                </a:lnTo>
                <a:lnTo>
                  <a:pt x="12318" y="15454"/>
                </a:lnTo>
                <a:lnTo>
                  <a:pt x="12318" y="15454"/>
                </a:lnTo>
                <a:lnTo>
                  <a:pt x="12317" y="15457"/>
                </a:lnTo>
                <a:lnTo>
                  <a:pt x="12319" y="15460"/>
                </a:lnTo>
                <a:lnTo>
                  <a:pt x="12326" y="15477"/>
                </a:lnTo>
                <a:lnTo>
                  <a:pt x="12323" y="15475"/>
                </a:lnTo>
                <a:lnTo>
                  <a:pt x="12319" y="15469"/>
                </a:lnTo>
                <a:lnTo>
                  <a:pt x="12316" y="15467"/>
                </a:lnTo>
                <a:lnTo>
                  <a:pt x="12313" y="15468"/>
                </a:lnTo>
                <a:lnTo>
                  <a:pt x="12310" y="15469"/>
                </a:lnTo>
                <a:lnTo>
                  <a:pt x="12308" y="15472"/>
                </a:lnTo>
                <a:lnTo>
                  <a:pt x="12307" y="15475"/>
                </a:lnTo>
                <a:lnTo>
                  <a:pt x="12305" y="15475"/>
                </a:lnTo>
                <a:lnTo>
                  <a:pt x="12305" y="15472"/>
                </a:lnTo>
                <a:lnTo>
                  <a:pt x="12304" y="15472"/>
                </a:lnTo>
                <a:lnTo>
                  <a:pt x="12304" y="15472"/>
                </a:lnTo>
                <a:lnTo>
                  <a:pt x="12302" y="15471"/>
                </a:lnTo>
                <a:lnTo>
                  <a:pt x="12303" y="15475"/>
                </a:lnTo>
                <a:lnTo>
                  <a:pt x="12307" y="15480"/>
                </a:lnTo>
                <a:lnTo>
                  <a:pt x="12308" y="15485"/>
                </a:lnTo>
                <a:lnTo>
                  <a:pt x="12309" y="15490"/>
                </a:lnTo>
                <a:lnTo>
                  <a:pt x="12309" y="15494"/>
                </a:lnTo>
                <a:lnTo>
                  <a:pt x="12310" y="15497"/>
                </a:lnTo>
                <a:lnTo>
                  <a:pt x="12312" y="15500"/>
                </a:lnTo>
                <a:lnTo>
                  <a:pt x="12314" y="15499"/>
                </a:lnTo>
                <a:lnTo>
                  <a:pt x="12315" y="15498"/>
                </a:lnTo>
                <a:lnTo>
                  <a:pt x="12318" y="15496"/>
                </a:lnTo>
                <a:lnTo>
                  <a:pt x="12319" y="15501"/>
                </a:lnTo>
                <a:lnTo>
                  <a:pt x="12321" y="15507"/>
                </a:lnTo>
                <a:lnTo>
                  <a:pt x="12321" y="15512"/>
                </a:lnTo>
                <a:lnTo>
                  <a:pt x="12320" y="15512"/>
                </a:lnTo>
                <a:lnTo>
                  <a:pt x="12317" y="15508"/>
                </a:lnTo>
                <a:lnTo>
                  <a:pt x="12311" y="15513"/>
                </a:lnTo>
                <a:lnTo>
                  <a:pt x="12305" y="15520"/>
                </a:lnTo>
                <a:lnTo>
                  <a:pt x="12304" y="15524"/>
                </a:lnTo>
                <a:lnTo>
                  <a:pt x="12304" y="15525"/>
                </a:lnTo>
                <a:lnTo>
                  <a:pt x="12305" y="15529"/>
                </a:lnTo>
                <a:lnTo>
                  <a:pt x="12303" y="15530"/>
                </a:lnTo>
                <a:lnTo>
                  <a:pt x="12301" y="15532"/>
                </a:lnTo>
                <a:lnTo>
                  <a:pt x="12301" y="15535"/>
                </a:lnTo>
                <a:lnTo>
                  <a:pt x="12301" y="15536"/>
                </a:lnTo>
                <a:lnTo>
                  <a:pt x="12306" y="15536"/>
                </a:lnTo>
                <a:lnTo>
                  <a:pt x="12307" y="15536"/>
                </a:lnTo>
                <a:lnTo>
                  <a:pt x="12308" y="15538"/>
                </a:lnTo>
                <a:lnTo>
                  <a:pt x="12309" y="15540"/>
                </a:lnTo>
                <a:lnTo>
                  <a:pt x="12309" y="15543"/>
                </a:lnTo>
                <a:lnTo>
                  <a:pt x="12309" y="15545"/>
                </a:lnTo>
                <a:lnTo>
                  <a:pt x="12313" y="15552"/>
                </a:lnTo>
                <a:lnTo>
                  <a:pt x="12314" y="15556"/>
                </a:lnTo>
                <a:lnTo>
                  <a:pt x="12314" y="15561"/>
                </a:lnTo>
                <a:lnTo>
                  <a:pt x="12313" y="15566"/>
                </a:lnTo>
                <a:lnTo>
                  <a:pt x="12312" y="15569"/>
                </a:lnTo>
                <a:lnTo>
                  <a:pt x="12310" y="15573"/>
                </a:lnTo>
                <a:lnTo>
                  <a:pt x="12309" y="15575"/>
                </a:lnTo>
                <a:lnTo>
                  <a:pt x="12310" y="15583"/>
                </a:lnTo>
                <a:lnTo>
                  <a:pt x="12312" y="15597"/>
                </a:lnTo>
                <a:lnTo>
                  <a:pt x="12312" y="15606"/>
                </a:lnTo>
                <a:lnTo>
                  <a:pt x="12312" y="15607"/>
                </a:lnTo>
                <a:lnTo>
                  <a:pt x="12310" y="15612"/>
                </a:lnTo>
                <a:lnTo>
                  <a:pt x="12309" y="15617"/>
                </a:lnTo>
                <a:lnTo>
                  <a:pt x="12310" y="15619"/>
                </a:lnTo>
                <a:lnTo>
                  <a:pt x="12312" y="15620"/>
                </a:lnTo>
                <a:lnTo>
                  <a:pt x="12318" y="15627"/>
                </a:lnTo>
                <a:lnTo>
                  <a:pt x="12315" y="15632"/>
                </a:lnTo>
                <a:lnTo>
                  <a:pt x="12318" y="15633"/>
                </a:lnTo>
                <a:lnTo>
                  <a:pt x="12323" y="15634"/>
                </a:lnTo>
                <a:lnTo>
                  <a:pt x="12327" y="15636"/>
                </a:lnTo>
                <a:lnTo>
                  <a:pt x="12329" y="15634"/>
                </a:lnTo>
                <a:lnTo>
                  <a:pt x="12331" y="15633"/>
                </a:lnTo>
                <a:lnTo>
                  <a:pt x="12333" y="15633"/>
                </a:lnTo>
                <a:lnTo>
                  <a:pt x="12336" y="15633"/>
                </a:lnTo>
                <a:lnTo>
                  <a:pt x="12336" y="15629"/>
                </a:lnTo>
                <a:lnTo>
                  <a:pt x="12339" y="15624"/>
                </a:lnTo>
                <a:lnTo>
                  <a:pt x="12348" y="15617"/>
                </a:lnTo>
                <a:lnTo>
                  <a:pt x="12353" y="15621"/>
                </a:lnTo>
                <a:lnTo>
                  <a:pt x="12358" y="15624"/>
                </a:lnTo>
                <a:lnTo>
                  <a:pt x="12363" y="15628"/>
                </a:lnTo>
                <a:lnTo>
                  <a:pt x="12365" y="15634"/>
                </a:lnTo>
                <a:lnTo>
                  <a:pt x="12367" y="15633"/>
                </a:lnTo>
                <a:lnTo>
                  <a:pt x="12368" y="15632"/>
                </a:lnTo>
                <a:lnTo>
                  <a:pt x="12369" y="15631"/>
                </a:lnTo>
                <a:lnTo>
                  <a:pt x="12372" y="15632"/>
                </a:lnTo>
                <a:lnTo>
                  <a:pt x="12375" y="15631"/>
                </a:lnTo>
                <a:lnTo>
                  <a:pt x="12378" y="15628"/>
                </a:lnTo>
                <a:lnTo>
                  <a:pt x="12379" y="15624"/>
                </a:lnTo>
                <a:lnTo>
                  <a:pt x="12379" y="15621"/>
                </a:lnTo>
                <a:lnTo>
                  <a:pt x="12378" y="15616"/>
                </a:lnTo>
                <a:lnTo>
                  <a:pt x="12378" y="15613"/>
                </a:lnTo>
                <a:lnTo>
                  <a:pt x="12379" y="15610"/>
                </a:lnTo>
                <a:lnTo>
                  <a:pt x="12381" y="15602"/>
                </a:lnTo>
                <a:lnTo>
                  <a:pt x="12382" y="15596"/>
                </a:lnTo>
                <a:lnTo>
                  <a:pt x="12383" y="15591"/>
                </a:lnTo>
                <a:lnTo>
                  <a:pt x="12389" y="15578"/>
                </a:lnTo>
                <a:lnTo>
                  <a:pt x="12390" y="15573"/>
                </a:lnTo>
                <a:lnTo>
                  <a:pt x="12390" y="15570"/>
                </a:lnTo>
                <a:lnTo>
                  <a:pt x="12385" y="15573"/>
                </a:lnTo>
                <a:lnTo>
                  <a:pt x="12390" y="15564"/>
                </a:lnTo>
                <a:lnTo>
                  <a:pt x="12391" y="15560"/>
                </a:lnTo>
                <a:lnTo>
                  <a:pt x="12390" y="15557"/>
                </a:lnTo>
                <a:lnTo>
                  <a:pt x="12390" y="15555"/>
                </a:lnTo>
                <a:lnTo>
                  <a:pt x="12392" y="15556"/>
                </a:lnTo>
                <a:lnTo>
                  <a:pt x="12393" y="15557"/>
                </a:lnTo>
                <a:lnTo>
                  <a:pt x="12394" y="15559"/>
                </a:lnTo>
                <a:lnTo>
                  <a:pt x="12396" y="15559"/>
                </a:lnTo>
                <a:lnTo>
                  <a:pt x="12399" y="15553"/>
                </a:lnTo>
                <a:lnTo>
                  <a:pt x="12398" y="15552"/>
                </a:lnTo>
                <a:lnTo>
                  <a:pt x="12398" y="15552"/>
                </a:lnTo>
                <a:lnTo>
                  <a:pt x="12398" y="15552"/>
                </a:lnTo>
                <a:lnTo>
                  <a:pt x="12397" y="15551"/>
                </a:lnTo>
                <a:lnTo>
                  <a:pt x="12404" y="15552"/>
                </a:lnTo>
                <a:lnTo>
                  <a:pt x="12410" y="15555"/>
                </a:lnTo>
                <a:lnTo>
                  <a:pt x="12415" y="15560"/>
                </a:lnTo>
                <a:lnTo>
                  <a:pt x="12417" y="15570"/>
                </a:lnTo>
                <a:lnTo>
                  <a:pt x="12419" y="15572"/>
                </a:lnTo>
                <a:lnTo>
                  <a:pt x="12422" y="15574"/>
                </a:lnTo>
                <a:lnTo>
                  <a:pt x="12428" y="15575"/>
                </a:lnTo>
                <a:lnTo>
                  <a:pt x="12430" y="15576"/>
                </a:lnTo>
                <a:lnTo>
                  <a:pt x="12435" y="15580"/>
                </a:lnTo>
                <a:lnTo>
                  <a:pt x="12431" y="15590"/>
                </a:lnTo>
                <a:lnTo>
                  <a:pt x="12435" y="15603"/>
                </a:lnTo>
                <a:lnTo>
                  <a:pt x="12442" y="15618"/>
                </a:lnTo>
                <a:lnTo>
                  <a:pt x="12445" y="15628"/>
                </a:lnTo>
                <a:lnTo>
                  <a:pt x="12446" y="15639"/>
                </a:lnTo>
                <a:lnTo>
                  <a:pt x="12445" y="15642"/>
                </a:lnTo>
                <a:lnTo>
                  <a:pt x="12443" y="15646"/>
                </a:lnTo>
                <a:lnTo>
                  <a:pt x="12440" y="15649"/>
                </a:lnTo>
                <a:lnTo>
                  <a:pt x="12438" y="15650"/>
                </a:lnTo>
                <a:lnTo>
                  <a:pt x="12436" y="15652"/>
                </a:lnTo>
                <a:lnTo>
                  <a:pt x="12435" y="15654"/>
                </a:lnTo>
                <a:lnTo>
                  <a:pt x="12434" y="15667"/>
                </a:lnTo>
                <a:lnTo>
                  <a:pt x="12435" y="15669"/>
                </a:lnTo>
                <a:lnTo>
                  <a:pt x="12438" y="15670"/>
                </a:lnTo>
                <a:lnTo>
                  <a:pt x="12438" y="15672"/>
                </a:lnTo>
                <a:lnTo>
                  <a:pt x="12437" y="15672"/>
                </a:lnTo>
                <a:lnTo>
                  <a:pt x="12437" y="15672"/>
                </a:lnTo>
                <a:lnTo>
                  <a:pt x="12420" y="15673"/>
                </a:lnTo>
                <a:lnTo>
                  <a:pt x="12411" y="15676"/>
                </a:lnTo>
                <a:lnTo>
                  <a:pt x="12408" y="15682"/>
                </a:lnTo>
                <a:lnTo>
                  <a:pt x="12407" y="15686"/>
                </a:lnTo>
                <a:lnTo>
                  <a:pt x="12405" y="15692"/>
                </a:lnTo>
                <a:lnTo>
                  <a:pt x="12403" y="15697"/>
                </a:lnTo>
                <a:lnTo>
                  <a:pt x="12401" y="15699"/>
                </a:lnTo>
                <a:lnTo>
                  <a:pt x="12398" y="15701"/>
                </a:lnTo>
                <a:lnTo>
                  <a:pt x="12397" y="15707"/>
                </a:lnTo>
                <a:lnTo>
                  <a:pt x="12398" y="15710"/>
                </a:lnTo>
                <a:lnTo>
                  <a:pt x="12402" y="15708"/>
                </a:lnTo>
                <a:lnTo>
                  <a:pt x="12406" y="15712"/>
                </a:lnTo>
                <a:lnTo>
                  <a:pt x="12408" y="15716"/>
                </a:lnTo>
                <a:lnTo>
                  <a:pt x="12410" y="15722"/>
                </a:lnTo>
                <a:lnTo>
                  <a:pt x="12412" y="15724"/>
                </a:lnTo>
                <a:lnTo>
                  <a:pt x="12414" y="15726"/>
                </a:lnTo>
                <a:lnTo>
                  <a:pt x="12415" y="15726"/>
                </a:lnTo>
                <a:lnTo>
                  <a:pt x="12416" y="15726"/>
                </a:lnTo>
                <a:lnTo>
                  <a:pt x="12417" y="15725"/>
                </a:lnTo>
                <a:lnTo>
                  <a:pt x="12418" y="15724"/>
                </a:lnTo>
                <a:lnTo>
                  <a:pt x="12420" y="15724"/>
                </a:lnTo>
                <a:lnTo>
                  <a:pt x="12421" y="15726"/>
                </a:lnTo>
                <a:lnTo>
                  <a:pt x="12421" y="15729"/>
                </a:lnTo>
                <a:lnTo>
                  <a:pt x="12422" y="15730"/>
                </a:lnTo>
                <a:lnTo>
                  <a:pt x="12422" y="15732"/>
                </a:lnTo>
                <a:lnTo>
                  <a:pt x="12422" y="15736"/>
                </a:lnTo>
                <a:lnTo>
                  <a:pt x="12424" y="15740"/>
                </a:lnTo>
                <a:lnTo>
                  <a:pt x="12427" y="15742"/>
                </a:lnTo>
                <a:lnTo>
                  <a:pt x="12430" y="15741"/>
                </a:lnTo>
                <a:lnTo>
                  <a:pt x="12439" y="15739"/>
                </a:lnTo>
                <a:lnTo>
                  <a:pt x="12446" y="15740"/>
                </a:lnTo>
                <a:lnTo>
                  <a:pt x="12450" y="15737"/>
                </a:lnTo>
                <a:lnTo>
                  <a:pt x="12449" y="15732"/>
                </a:lnTo>
                <a:lnTo>
                  <a:pt x="12445" y="15727"/>
                </a:lnTo>
                <a:lnTo>
                  <a:pt x="12440" y="15724"/>
                </a:lnTo>
                <a:lnTo>
                  <a:pt x="12440" y="15722"/>
                </a:lnTo>
                <a:lnTo>
                  <a:pt x="12442" y="15723"/>
                </a:lnTo>
                <a:lnTo>
                  <a:pt x="12446" y="15723"/>
                </a:lnTo>
                <a:lnTo>
                  <a:pt x="12448" y="15724"/>
                </a:lnTo>
                <a:lnTo>
                  <a:pt x="12450" y="15726"/>
                </a:lnTo>
                <a:lnTo>
                  <a:pt x="12451" y="15728"/>
                </a:lnTo>
                <a:lnTo>
                  <a:pt x="12452" y="15729"/>
                </a:lnTo>
                <a:lnTo>
                  <a:pt x="12455" y="15730"/>
                </a:lnTo>
                <a:lnTo>
                  <a:pt x="12460" y="15730"/>
                </a:lnTo>
                <a:lnTo>
                  <a:pt x="12464" y="15729"/>
                </a:lnTo>
                <a:lnTo>
                  <a:pt x="12466" y="15727"/>
                </a:lnTo>
                <a:lnTo>
                  <a:pt x="12469" y="15724"/>
                </a:lnTo>
                <a:lnTo>
                  <a:pt x="12474" y="15716"/>
                </a:lnTo>
                <a:lnTo>
                  <a:pt x="12475" y="15711"/>
                </a:lnTo>
                <a:lnTo>
                  <a:pt x="12476" y="15706"/>
                </a:lnTo>
                <a:lnTo>
                  <a:pt x="12475" y="15695"/>
                </a:lnTo>
                <a:lnTo>
                  <a:pt x="12475" y="15689"/>
                </a:lnTo>
                <a:lnTo>
                  <a:pt x="12476" y="15683"/>
                </a:lnTo>
                <a:lnTo>
                  <a:pt x="12477" y="15685"/>
                </a:lnTo>
                <a:lnTo>
                  <a:pt x="12477" y="15689"/>
                </a:lnTo>
                <a:lnTo>
                  <a:pt x="12478" y="15691"/>
                </a:lnTo>
                <a:lnTo>
                  <a:pt x="12478" y="15692"/>
                </a:lnTo>
                <a:lnTo>
                  <a:pt x="12478" y="15693"/>
                </a:lnTo>
                <a:lnTo>
                  <a:pt x="12478" y="15695"/>
                </a:lnTo>
                <a:lnTo>
                  <a:pt x="12479" y="15695"/>
                </a:lnTo>
                <a:lnTo>
                  <a:pt x="12482" y="15695"/>
                </a:lnTo>
                <a:lnTo>
                  <a:pt x="12482" y="15695"/>
                </a:lnTo>
                <a:lnTo>
                  <a:pt x="12487" y="15706"/>
                </a:lnTo>
                <a:lnTo>
                  <a:pt x="12488" y="15708"/>
                </a:lnTo>
                <a:lnTo>
                  <a:pt x="12494" y="15715"/>
                </a:lnTo>
                <a:lnTo>
                  <a:pt x="12496" y="15716"/>
                </a:lnTo>
                <a:lnTo>
                  <a:pt x="12500" y="15717"/>
                </a:lnTo>
                <a:lnTo>
                  <a:pt x="12521" y="15724"/>
                </a:lnTo>
                <a:lnTo>
                  <a:pt x="12525" y="15724"/>
                </a:lnTo>
                <a:lnTo>
                  <a:pt x="12530" y="15723"/>
                </a:lnTo>
                <a:lnTo>
                  <a:pt x="12534" y="15722"/>
                </a:lnTo>
                <a:lnTo>
                  <a:pt x="12545" y="15726"/>
                </a:lnTo>
                <a:lnTo>
                  <a:pt x="12550" y="15726"/>
                </a:lnTo>
                <a:lnTo>
                  <a:pt x="12554" y="15720"/>
                </a:lnTo>
                <a:lnTo>
                  <a:pt x="12555" y="15722"/>
                </a:lnTo>
                <a:lnTo>
                  <a:pt x="12557" y="15722"/>
                </a:lnTo>
                <a:lnTo>
                  <a:pt x="12558" y="15721"/>
                </a:lnTo>
                <a:lnTo>
                  <a:pt x="12560" y="15720"/>
                </a:lnTo>
                <a:lnTo>
                  <a:pt x="12561" y="15721"/>
                </a:lnTo>
                <a:lnTo>
                  <a:pt x="12564" y="15725"/>
                </a:lnTo>
                <a:lnTo>
                  <a:pt x="12565" y="15726"/>
                </a:lnTo>
                <a:lnTo>
                  <a:pt x="12568" y="15729"/>
                </a:lnTo>
                <a:lnTo>
                  <a:pt x="12568" y="15741"/>
                </a:lnTo>
                <a:lnTo>
                  <a:pt x="12570" y="15745"/>
                </a:lnTo>
                <a:lnTo>
                  <a:pt x="12572" y="15746"/>
                </a:lnTo>
                <a:lnTo>
                  <a:pt x="12574" y="15745"/>
                </a:lnTo>
                <a:lnTo>
                  <a:pt x="12578" y="15743"/>
                </a:lnTo>
                <a:lnTo>
                  <a:pt x="12584" y="15743"/>
                </a:lnTo>
                <a:lnTo>
                  <a:pt x="12586" y="15745"/>
                </a:lnTo>
                <a:lnTo>
                  <a:pt x="12594" y="15755"/>
                </a:lnTo>
                <a:lnTo>
                  <a:pt x="12597" y="15753"/>
                </a:lnTo>
                <a:lnTo>
                  <a:pt x="12599" y="15755"/>
                </a:lnTo>
                <a:lnTo>
                  <a:pt x="12603" y="15761"/>
                </a:lnTo>
                <a:lnTo>
                  <a:pt x="12603" y="15763"/>
                </a:lnTo>
                <a:lnTo>
                  <a:pt x="12604" y="15766"/>
                </a:lnTo>
                <a:lnTo>
                  <a:pt x="12604" y="15771"/>
                </a:lnTo>
                <a:lnTo>
                  <a:pt x="12604" y="15774"/>
                </a:lnTo>
                <a:lnTo>
                  <a:pt x="12607" y="15774"/>
                </a:lnTo>
                <a:lnTo>
                  <a:pt x="12611" y="15773"/>
                </a:lnTo>
                <a:lnTo>
                  <a:pt x="12614" y="15771"/>
                </a:lnTo>
                <a:lnTo>
                  <a:pt x="12616" y="15767"/>
                </a:lnTo>
                <a:lnTo>
                  <a:pt x="12618" y="15763"/>
                </a:lnTo>
                <a:lnTo>
                  <a:pt x="12619" y="15763"/>
                </a:lnTo>
                <a:lnTo>
                  <a:pt x="12621" y="15766"/>
                </a:lnTo>
                <a:lnTo>
                  <a:pt x="12621" y="15768"/>
                </a:lnTo>
                <a:lnTo>
                  <a:pt x="12619" y="15771"/>
                </a:lnTo>
                <a:lnTo>
                  <a:pt x="12618" y="15774"/>
                </a:lnTo>
                <a:lnTo>
                  <a:pt x="12616" y="15776"/>
                </a:lnTo>
                <a:lnTo>
                  <a:pt x="12614" y="15776"/>
                </a:lnTo>
                <a:lnTo>
                  <a:pt x="12614" y="15777"/>
                </a:lnTo>
                <a:lnTo>
                  <a:pt x="12615" y="15780"/>
                </a:lnTo>
                <a:lnTo>
                  <a:pt x="12620" y="15789"/>
                </a:lnTo>
                <a:lnTo>
                  <a:pt x="12622" y="15794"/>
                </a:lnTo>
                <a:lnTo>
                  <a:pt x="12622" y="15802"/>
                </a:lnTo>
                <a:lnTo>
                  <a:pt x="12624" y="15802"/>
                </a:lnTo>
                <a:lnTo>
                  <a:pt x="12624" y="15800"/>
                </a:lnTo>
                <a:lnTo>
                  <a:pt x="12624" y="15800"/>
                </a:lnTo>
                <a:lnTo>
                  <a:pt x="12625" y="15798"/>
                </a:lnTo>
                <a:lnTo>
                  <a:pt x="12631" y="15804"/>
                </a:lnTo>
                <a:lnTo>
                  <a:pt x="12633" y="15808"/>
                </a:lnTo>
                <a:lnTo>
                  <a:pt x="12634" y="15814"/>
                </a:lnTo>
                <a:lnTo>
                  <a:pt x="12634" y="15822"/>
                </a:lnTo>
                <a:lnTo>
                  <a:pt x="12635" y="15825"/>
                </a:lnTo>
                <a:lnTo>
                  <a:pt x="12638" y="15829"/>
                </a:lnTo>
                <a:lnTo>
                  <a:pt x="12639" y="15831"/>
                </a:lnTo>
                <a:lnTo>
                  <a:pt x="12639" y="15834"/>
                </a:lnTo>
                <a:lnTo>
                  <a:pt x="12638" y="15836"/>
                </a:lnTo>
                <a:lnTo>
                  <a:pt x="12638" y="15838"/>
                </a:lnTo>
                <a:lnTo>
                  <a:pt x="12639" y="15841"/>
                </a:lnTo>
                <a:lnTo>
                  <a:pt x="12639" y="15840"/>
                </a:lnTo>
                <a:lnTo>
                  <a:pt x="12647" y="15841"/>
                </a:lnTo>
                <a:lnTo>
                  <a:pt x="12648" y="15839"/>
                </a:lnTo>
                <a:lnTo>
                  <a:pt x="12648" y="15834"/>
                </a:lnTo>
                <a:lnTo>
                  <a:pt x="12650" y="15833"/>
                </a:lnTo>
                <a:lnTo>
                  <a:pt x="12652" y="15832"/>
                </a:lnTo>
                <a:lnTo>
                  <a:pt x="12653" y="15830"/>
                </a:lnTo>
                <a:lnTo>
                  <a:pt x="12653" y="15828"/>
                </a:lnTo>
                <a:lnTo>
                  <a:pt x="12654" y="15825"/>
                </a:lnTo>
                <a:lnTo>
                  <a:pt x="12659" y="15818"/>
                </a:lnTo>
                <a:lnTo>
                  <a:pt x="12666" y="15816"/>
                </a:lnTo>
                <a:lnTo>
                  <a:pt x="12673" y="15817"/>
                </a:lnTo>
                <a:lnTo>
                  <a:pt x="12680" y="15823"/>
                </a:lnTo>
                <a:lnTo>
                  <a:pt x="12685" y="15830"/>
                </a:lnTo>
                <a:lnTo>
                  <a:pt x="12689" y="15840"/>
                </a:lnTo>
                <a:lnTo>
                  <a:pt x="12694" y="15849"/>
                </a:lnTo>
                <a:lnTo>
                  <a:pt x="12701" y="15854"/>
                </a:lnTo>
                <a:lnTo>
                  <a:pt x="12706" y="15854"/>
                </a:lnTo>
                <a:lnTo>
                  <a:pt x="12715" y="15852"/>
                </a:lnTo>
                <a:lnTo>
                  <a:pt x="12719" y="15852"/>
                </a:lnTo>
                <a:lnTo>
                  <a:pt x="12723" y="15856"/>
                </a:lnTo>
                <a:lnTo>
                  <a:pt x="12732" y="15866"/>
                </a:lnTo>
                <a:lnTo>
                  <a:pt x="12742" y="15882"/>
                </a:lnTo>
                <a:lnTo>
                  <a:pt x="12745" y="15889"/>
                </a:lnTo>
                <a:lnTo>
                  <a:pt x="12746" y="15895"/>
                </a:lnTo>
                <a:lnTo>
                  <a:pt x="12746" y="15908"/>
                </a:lnTo>
                <a:lnTo>
                  <a:pt x="12747" y="15918"/>
                </a:lnTo>
                <a:lnTo>
                  <a:pt x="12747" y="15922"/>
                </a:lnTo>
                <a:lnTo>
                  <a:pt x="12742" y="15904"/>
                </a:lnTo>
                <a:lnTo>
                  <a:pt x="12742" y="15900"/>
                </a:lnTo>
                <a:lnTo>
                  <a:pt x="12739" y="15898"/>
                </a:lnTo>
                <a:lnTo>
                  <a:pt x="12735" y="15900"/>
                </a:lnTo>
                <a:lnTo>
                  <a:pt x="12721" y="15913"/>
                </a:lnTo>
                <a:lnTo>
                  <a:pt x="12718" y="15918"/>
                </a:lnTo>
                <a:lnTo>
                  <a:pt x="12716" y="15923"/>
                </a:lnTo>
                <a:lnTo>
                  <a:pt x="12710" y="15924"/>
                </a:lnTo>
                <a:lnTo>
                  <a:pt x="12699" y="15924"/>
                </a:lnTo>
                <a:lnTo>
                  <a:pt x="12695" y="15940"/>
                </a:lnTo>
                <a:lnTo>
                  <a:pt x="12691" y="15956"/>
                </a:lnTo>
                <a:lnTo>
                  <a:pt x="12687" y="16007"/>
                </a:lnTo>
                <a:lnTo>
                  <a:pt x="12686" y="16019"/>
                </a:lnTo>
                <a:lnTo>
                  <a:pt x="12685" y="16051"/>
                </a:lnTo>
                <a:lnTo>
                  <a:pt x="12685" y="16068"/>
                </a:lnTo>
                <a:lnTo>
                  <a:pt x="12683" y="16110"/>
                </a:lnTo>
                <a:lnTo>
                  <a:pt x="12682" y="16127"/>
                </a:lnTo>
                <a:lnTo>
                  <a:pt x="12681" y="16152"/>
                </a:lnTo>
                <a:lnTo>
                  <a:pt x="12681" y="16171"/>
                </a:lnTo>
                <a:lnTo>
                  <a:pt x="12682" y="16182"/>
                </a:lnTo>
                <a:lnTo>
                  <a:pt x="12678" y="16195"/>
                </a:lnTo>
                <a:lnTo>
                  <a:pt x="12676" y="16205"/>
                </a:lnTo>
                <a:lnTo>
                  <a:pt x="12674" y="16216"/>
                </a:lnTo>
                <a:lnTo>
                  <a:pt x="12678" y="16225"/>
                </a:lnTo>
                <a:lnTo>
                  <a:pt x="12683" y="16229"/>
                </a:lnTo>
                <a:lnTo>
                  <a:pt x="12692" y="16226"/>
                </a:lnTo>
                <a:lnTo>
                  <a:pt x="12706" y="16218"/>
                </a:lnTo>
                <a:lnTo>
                  <a:pt x="12705" y="16224"/>
                </a:lnTo>
                <a:lnTo>
                  <a:pt x="12705" y="16229"/>
                </a:lnTo>
                <a:lnTo>
                  <a:pt x="12707" y="16234"/>
                </a:lnTo>
                <a:lnTo>
                  <a:pt x="12707" y="16235"/>
                </a:lnTo>
                <a:lnTo>
                  <a:pt x="12704" y="16239"/>
                </a:lnTo>
                <a:lnTo>
                  <a:pt x="12702" y="16240"/>
                </a:lnTo>
                <a:lnTo>
                  <a:pt x="12697" y="16240"/>
                </a:lnTo>
                <a:lnTo>
                  <a:pt x="12693" y="16240"/>
                </a:lnTo>
                <a:lnTo>
                  <a:pt x="12691" y="16241"/>
                </a:lnTo>
                <a:lnTo>
                  <a:pt x="12690" y="16242"/>
                </a:lnTo>
                <a:lnTo>
                  <a:pt x="12691" y="16245"/>
                </a:lnTo>
                <a:lnTo>
                  <a:pt x="12696" y="16249"/>
                </a:lnTo>
                <a:lnTo>
                  <a:pt x="12703" y="16249"/>
                </a:lnTo>
                <a:lnTo>
                  <a:pt x="12710" y="16247"/>
                </a:lnTo>
                <a:lnTo>
                  <a:pt x="12715" y="16243"/>
                </a:lnTo>
                <a:lnTo>
                  <a:pt x="12713" y="16247"/>
                </a:lnTo>
                <a:lnTo>
                  <a:pt x="12710" y="16250"/>
                </a:lnTo>
                <a:lnTo>
                  <a:pt x="12707" y="16252"/>
                </a:lnTo>
                <a:lnTo>
                  <a:pt x="12704" y="16253"/>
                </a:lnTo>
                <a:lnTo>
                  <a:pt x="12689" y="16250"/>
                </a:lnTo>
                <a:lnTo>
                  <a:pt x="12686" y="16249"/>
                </a:lnTo>
                <a:lnTo>
                  <a:pt x="12683" y="16251"/>
                </a:lnTo>
                <a:lnTo>
                  <a:pt x="12684" y="16253"/>
                </a:lnTo>
                <a:lnTo>
                  <a:pt x="12687" y="16254"/>
                </a:lnTo>
                <a:lnTo>
                  <a:pt x="12688" y="16257"/>
                </a:lnTo>
                <a:lnTo>
                  <a:pt x="12687" y="16260"/>
                </a:lnTo>
                <a:lnTo>
                  <a:pt x="12686" y="16261"/>
                </a:lnTo>
                <a:lnTo>
                  <a:pt x="12683" y="16262"/>
                </a:lnTo>
                <a:lnTo>
                  <a:pt x="12681" y="16264"/>
                </a:lnTo>
                <a:lnTo>
                  <a:pt x="12670" y="16273"/>
                </a:lnTo>
                <a:lnTo>
                  <a:pt x="12666" y="16274"/>
                </a:lnTo>
                <a:lnTo>
                  <a:pt x="12664" y="16272"/>
                </a:lnTo>
                <a:lnTo>
                  <a:pt x="12662" y="16273"/>
                </a:lnTo>
                <a:lnTo>
                  <a:pt x="12662" y="16276"/>
                </a:lnTo>
                <a:lnTo>
                  <a:pt x="12664" y="16277"/>
                </a:lnTo>
                <a:lnTo>
                  <a:pt x="12669" y="16280"/>
                </a:lnTo>
                <a:lnTo>
                  <a:pt x="12683" y="16282"/>
                </a:lnTo>
                <a:lnTo>
                  <a:pt x="12684" y="16284"/>
                </a:lnTo>
                <a:lnTo>
                  <a:pt x="12685" y="16285"/>
                </a:lnTo>
                <a:lnTo>
                  <a:pt x="12686" y="16286"/>
                </a:lnTo>
                <a:lnTo>
                  <a:pt x="12691" y="16287"/>
                </a:lnTo>
                <a:lnTo>
                  <a:pt x="12730" y="16272"/>
                </a:lnTo>
                <a:lnTo>
                  <a:pt x="12745" y="16268"/>
                </a:lnTo>
                <a:lnTo>
                  <a:pt x="12750" y="16260"/>
                </a:lnTo>
                <a:lnTo>
                  <a:pt x="12756" y="16247"/>
                </a:lnTo>
                <a:lnTo>
                  <a:pt x="12763" y="16237"/>
                </a:lnTo>
                <a:lnTo>
                  <a:pt x="12770" y="16233"/>
                </a:lnTo>
                <a:lnTo>
                  <a:pt x="12779" y="16232"/>
                </a:lnTo>
                <a:lnTo>
                  <a:pt x="12787" y="16224"/>
                </a:lnTo>
                <a:lnTo>
                  <a:pt x="12791" y="16217"/>
                </a:lnTo>
                <a:lnTo>
                  <a:pt x="12795" y="16209"/>
                </a:lnTo>
                <a:lnTo>
                  <a:pt x="12811" y="16170"/>
                </a:lnTo>
                <a:lnTo>
                  <a:pt x="12812" y="16168"/>
                </a:lnTo>
                <a:lnTo>
                  <a:pt x="12811" y="16165"/>
                </a:lnTo>
                <a:lnTo>
                  <a:pt x="12811" y="16164"/>
                </a:lnTo>
                <a:lnTo>
                  <a:pt x="12813" y="16163"/>
                </a:lnTo>
                <a:lnTo>
                  <a:pt x="12815" y="16162"/>
                </a:lnTo>
                <a:lnTo>
                  <a:pt x="12816" y="16161"/>
                </a:lnTo>
                <a:lnTo>
                  <a:pt x="12817" y="16156"/>
                </a:lnTo>
                <a:lnTo>
                  <a:pt x="12819" y="16153"/>
                </a:lnTo>
                <a:lnTo>
                  <a:pt x="12825" y="16147"/>
                </a:lnTo>
                <a:lnTo>
                  <a:pt x="12835" y="16134"/>
                </a:lnTo>
                <a:lnTo>
                  <a:pt x="12840" y="16128"/>
                </a:lnTo>
                <a:lnTo>
                  <a:pt x="12888" y="16105"/>
                </a:lnTo>
                <a:lnTo>
                  <a:pt x="12912" y="16092"/>
                </a:lnTo>
                <a:lnTo>
                  <a:pt x="12944" y="16075"/>
                </a:lnTo>
                <a:lnTo>
                  <a:pt x="12974" y="16064"/>
                </a:lnTo>
                <a:lnTo>
                  <a:pt x="12980" y="16062"/>
                </a:lnTo>
                <a:lnTo>
                  <a:pt x="12982" y="16060"/>
                </a:lnTo>
                <a:lnTo>
                  <a:pt x="12983" y="16056"/>
                </a:lnTo>
                <a:lnTo>
                  <a:pt x="12982" y="16052"/>
                </a:lnTo>
                <a:lnTo>
                  <a:pt x="12981" y="16050"/>
                </a:lnTo>
                <a:lnTo>
                  <a:pt x="12979" y="16049"/>
                </a:lnTo>
                <a:lnTo>
                  <a:pt x="12977" y="16046"/>
                </a:lnTo>
                <a:lnTo>
                  <a:pt x="12985" y="16035"/>
                </a:lnTo>
                <a:lnTo>
                  <a:pt x="12986" y="16032"/>
                </a:lnTo>
                <a:lnTo>
                  <a:pt x="12985" y="16020"/>
                </a:lnTo>
                <a:lnTo>
                  <a:pt x="12985" y="16015"/>
                </a:lnTo>
                <a:lnTo>
                  <a:pt x="12983" y="16011"/>
                </a:lnTo>
                <a:lnTo>
                  <a:pt x="12960" y="15968"/>
                </a:lnTo>
                <a:lnTo>
                  <a:pt x="12958" y="15963"/>
                </a:lnTo>
                <a:lnTo>
                  <a:pt x="12958" y="15958"/>
                </a:lnTo>
                <a:lnTo>
                  <a:pt x="12956" y="15953"/>
                </a:lnTo>
                <a:lnTo>
                  <a:pt x="12919" y="15905"/>
                </a:lnTo>
                <a:lnTo>
                  <a:pt x="12905" y="15887"/>
                </a:lnTo>
                <a:lnTo>
                  <a:pt x="12901" y="15879"/>
                </a:lnTo>
                <a:lnTo>
                  <a:pt x="12905" y="15880"/>
                </a:lnTo>
                <a:lnTo>
                  <a:pt x="12912" y="15886"/>
                </a:lnTo>
                <a:lnTo>
                  <a:pt x="12919" y="15888"/>
                </a:lnTo>
                <a:lnTo>
                  <a:pt x="12926" y="15894"/>
                </a:lnTo>
                <a:lnTo>
                  <a:pt x="12934" y="15904"/>
                </a:lnTo>
                <a:lnTo>
                  <a:pt x="12954" y="15937"/>
                </a:lnTo>
                <a:lnTo>
                  <a:pt x="12995" y="15986"/>
                </a:lnTo>
                <a:lnTo>
                  <a:pt x="13014" y="15999"/>
                </a:lnTo>
                <a:lnTo>
                  <a:pt x="13024" y="16009"/>
                </a:lnTo>
                <a:lnTo>
                  <a:pt x="13027" y="16011"/>
                </a:lnTo>
                <a:lnTo>
                  <a:pt x="13036" y="16011"/>
                </a:lnTo>
                <a:lnTo>
                  <a:pt x="13039" y="16009"/>
                </a:lnTo>
                <a:lnTo>
                  <a:pt x="13041" y="16007"/>
                </a:lnTo>
                <a:lnTo>
                  <a:pt x="13043" y="16008"/>
                </a:lnTo>
                <a:lnTo>
                  <a:pt x="13046" y="16010"/>
                </a:lnTo>
                <a:lnTo>
                  <a:pt x="13048" y="16009"/>
                </a:lnTo>
                <a:lnTo>
                  <a:pt x="13053" y="16005"/>
                </a:lnTo>
                <a:lnTo>
                  <a:pt x="13058" y="15999"/>
                </a:lnTo>
                <a:lnTo>
                  <a:pt x="13062" y="15991"/>
                </a:lnTo>
                <a:lnTo>
                  <a:pt x="13065" y="15981"/>
                </a:lnTo>
                <a:lnTo>
                  <a:pt x="13066" y="15966"/>
                </a:lnTo>
                <a:lnTo>
                  <a:pt x="13066" y="15961"/>
                </a:lnTo>
                <a:lnTo>
                  <a:pt x="13065" y="15955"/>
                </a:lnTo>
                <a:lnTo>
                  <a:pt x="13062" y="15953"/>
                </a:lnTo>
                <a:lnTo>
                  <a:pt x="13057" y="15952"/>
                </a:lnTo>
                <a:lnTo>
                  <a:pt x="13055" y="15949"/>
                </a:lnTo>
                <a:lnTo>
                  <a:pt x="13053" y="15938"/>
                </a:lnTo>
                <a:lnTo>
                  <a:pt x="13049" y="15929"/>
                </a:lnTo>
                <a:lnTo>
                  <a:pt x="13044" y="15921"/>
                </a:lnTo>
                <a:lnTo>
                  <a:pt x="13025" y="15901"/>
                </a:lnTo>
                <a:lnTo>
                  <a:pt x="13020" y="15894"/>
                </a:lnTo>
                <a:lnTo>
                  <a:pt x="13019" y="15893"/>
                </a:lnTo>
                <a:lnTo>
                  <a:pt x="13008" y="15879"/>
                </a:lnTo>
                <a:lnTo>
                  <a:pt x="13007" y="15877"/>
                </a:lnTo>
                <a:lnTo>
                  <a:pt x="13005" y="15872"/>
                </a:lnTo>
                <a:lnTo>
                  <a:pt x="13004" y="15870"/>
                </a:lnTo>
                <a:lnTo>
                  <a:pt x="13002" y="15867"/>
                </a:lnTo>
                <a:lnTo>
                  <a:pt x="12994" y="15860"/>
                </a:lnTo>
                <a:lnTo>
                  <a:pt x="12987" y="15853"/>
                </a:lnTo>
                <a:lnTo>
                  <a:pt x="12982" y="15848"/>
                </a:lnTo>
                <a:lnTo>
                  <a:pt x="12980" y="15844"/>
                </a:lnTo>
                <a:lnTo>
                  <a:pt x="12978" y="15840"/>
                </a:lnTo>
                <a:lnTo>
                  <a:pt x="12976" y="15830"/>
                </a:lnTo>
                <a:lnTo>
                  <a:pt x="12974" y="15826"/>
                </a:lnTo>
                <a:lnTo>
                  <a:pt x="12969" y="15819"/>
                </a:lnTo>
                <a:lnTo>
                  <a:pt x="12968" y="15818"/>
                </a:lnTo>
                <a:lnTo>
                  <a:pt x="12966" y="15817"/>
                </a:lnTo>
                <a:lnTo>
                  <a:pt x="12965" y="15815"/>
                </a:lnTo>
                <a:lnTo>
                  <a:pt x="12966" y="15814"/>
                </a:lnTo>
                <a:lnTo>
                  <a:pt x="12966" y="15813"/>
                </a:lnTo>
                <a:lnTo>
                  <a:pt x="12968" y="15814"/>
                </a:lnTo>
                <a:lnTo>
                  <a:pt x="12970" y="15815"/>
                </a:lnTo>
                <a:lnTo>
                  <a:pt x="12972" y="15817"/>
                </a:lnTo>
                <a:lnTo>
                  <a:pt x="13026" y="15889"/>
                </a:lnTo>
                <a:lnTo>
                  <a:pt x="13044" y="15903"/>
                </a:lnTo>
                <a:lnTo>
                  <a:pt x="13050" y="15908"/>
                </a:lnTo>
                <a:lnTo>
                  <a:pt x="13063" y="15926"/>
                </a:lnTo>
                <a:lnTo>
                  <a:pt x="13068" y="15932"/>
                </a:lnTo>
                <a:lnTo>
                  <a:pt x="13073" y="15933"/>
                </a:lnTo>
                <a:lnTo>
                  <a:pt x="13079" y="15931"/>
                </a:lnTo>
                <a:lnTo>
                  <a:pt x="13083" y="15924"/>
                </a:lnTo>
                <a:lnTo>
                  <a:pt x="13084" y="15914"/>
                </a:lnTo>
                <a:lnTo>
                  <a:pt x="13086" y="15914"/>
                </a:lnTo>
                <a:lnTo>
                  <a:pt x="13087" y="15917"/>
                </a:lnTo>
                <a:lnTo>
                  <a:pt x="13087" y="15919"/>
                </a:lnTo>
                <a:lnTo>
                  <a:pt x="13087" y="15922"/>
                </a:lnTo>
                <a:lnTo>
                  <a:pt x="13086" y="15924"/>
                </a:lnTo>
                <a:lnTo>
                  <a:pt x="13086" y="15926"/>
                </a:lnTo>
                <a:lnTo>
                  <a:pt x="13089" y="15922"/>
                </a:lnTo>
                <a:lnTo>
                  <a:pt x="13091" y="15917"/>
                </a:lnTo>
                <a:lnTo>
                  <a:pt x="13092" y="15911"/>
                </a:lnTo>
                <a:lnTo>
                  <a:pt x="13089" y="15908"/>
                </a:lnTo>
                <a:lnTo>
                  <a:pt x="13086" y="15907"/>
                </a:lnTo>
                <a:lnTo>
                  <a:pt x="13074" y="15899"/>
                </a:lnTo>
                <a:lnTo>
                  <a:pt x="13062" y="15888"/>
                </a:lnTo>
                <a:lnTo>
                  <a:pt x="13046" y="15877"/>
                </a:lnTo>
                <a:lnTo>
                  <a:pt x="13041" y="15872"/>
                </a:lnTo>
                <a:lnTo>
                  <a:pt x="13020" y="15838"/>
                </a:lnTo>
                <a:lnTo>
                  <a:pt x="13018" y="15831"/>
                </a:lnTo>
                <a:lnTo>
                  <a:pt x="13016" y="15821"/>
                </a:lnTo>
                <a:lnTo>
                  <a:pt x="13014" y="15817"/>
                </a:lnTo>
                <a:lnTo>
                  <a:pt x="13007" y="15810"/>
                </a:lnTo>
                <a:lnTo>
                  <a:pt x="13006" y="15810"/>
                </a:lnTo>
                <a:lnTo>
                  <a:pt x="13005" y="15809"/>
                </a:lnTo>
                <a:lnTo>
                  <a:pt x="13004" y="15807"/>
                </a:lnTo>
                <a:lnTo>
                  <a:pt x="13012" y="15811"/>
                </a:lnTo>
                <a:lnTo>
                  <a:pt x="13018" y="15819"/>
                </a:lnTo>
                <a:lnTo>
                  <a:pt x="13036" y="15856"/>
                </a:lnTo>
                <a:lnTo>
                  <a:pt x="13042" y="15865"/>
                </a:lnTo>
                <a:lnTo>
                  <a:pt x="13049" y="15872"/>
                </a:lnTo>
                <a:lnTo>
                  <a:pt x="13059" y="15877"/>
                </a:lnTo>
                <a:lnTo>
                  <a:pt x="13062" y="15880"/>
                </a:lnTo>
                <a:lnTo>
                  <a:pt x="13066" y="15884"/>
                </a:lnTo>
                <a:lnTo>
                  <a:pt x="13069" y="15887"/>
                </a:lnTo>
                <a:lnTo>
                  <a:pt x="13072" y="15889"/>
                </a:lnTo>
                <a:lnTo>
                  <a:pt x="13080" y="15889"/>
                </a:lnTo>
                <a:lnTo>
                  <a:pt x="13081" y="15889"/>
                </a:lnTo>
                <a:lnTo>
                  <a:pt x="13082" y="15888"/>
                </a:lnTo>
                <a:lnTo>
                  <a:pt x="13082" y="15886"/>
                </a:lnTo>
                <a:lnTo>
                  <a:pt x="13084" y="15883"/>
                </a:lnTo>
                <a:lnTo>
                  <a:pt x="13084" y="15881"/>
                </a:lnTo>
                <a:lnTo>
                  <a:pt x="13085" y="15880"/>
                </a:lnTo>
                <a:lnTo>
                  <a:pt x="13088" y="15879"/>
                </a:lnTo>
                <a:lnTo>
                  <a:pt x="13089" y="15878"/>
                </a:lnTo>
                <a:lnTo>
                  <a:pt x="13088" y="15876"/>
                </a:lnTo>
                <a:lnTo>
                  <a:pt x="13086" y="15873"/>
                </a:lnTo>
                <a:lnTo>
                  <a:pt x="13086" y="15872"/>
                </a:lnTo>
                <a:lnTo>
                  <a:pt x="13086" y="15870"/>
                </a:lnTo>
                <a:lnTo>
                  <a:pt x="13087" y="15868"/>
                </a:lnTo>
                <a:lnTo>
                  <a:pt x="13090" y="15864"/>
                </a:lnTo>
                <a:lnTo>
                  <a:pt x="13091" y="15863"/>
                </a:lnTo>
                <a:lnTo>
                  <a:pt x="13092" y="15858"/>
                </a:lnTo>
                <a:lnTo>
                  <a:pt x="13093" y="15858"/>
                </a:lnTo>
                <a:lnTo>
                  <a:pt x="13094" y="15860"/>
                </a:lnTo>
                <a:lnTo>
                  <a:pt x="13094" y="15863"/>
                </a:lnTo>
                <a:lnTo>
                  <a:pt x="13094" y="15866"/>
                </a:lnTo>
                <a:lnTo>
                  <a:pt x="13093" y="15868"/>
                </a:lnTo>
                <a:lnTo>
                  <a:pt x="13097" y="15869"/>
                </a:lnTo>
                <a:lnTo>
                  <a:pt x="13100" y="15866"/>
                </a:lnTo>
                <a:lnTo>
                  <a:pt x="13112" y="15851"/>
                </a:lnTo>
                <a:lnTo>
                  <a:pt x="13113" y="15846"/>
                </a:lnTo>
                <a:lnTo>
                  <a:pt x="13114" y="15839"/>
                </a:lnTo>
                <a:lnTo>
                  <a:pt x="13113" y="15837"/>
                </a:lnTo>
                <a:lnTo>
                  <a:pt x="13113" y="15836"/>
                </a:lnTo>
                <a:lnTo>
                  <a:pt x="13111" y="15835"/>
                </a:lnTo>
                <a:lnTo>
                  <a:pt x="13109" y="15835"/>
                </a:lnTo>
                <a:lnTo>
                  <a:pt x="13107" y="15834"/>
                </a:lnTo>
                <a:lnTo>
                  <a:pt x="13105" y="15833"/>
                </a:lnTo>
                <a:lnTo>
                  <a:pt x="13104" y="15831"/>
                </a:lnTo>
                <a:lnTo>
                  <a:pt x="13103" y="15831"/>
                </a:lnTo>
                <a:lnTo>
                  <a:pt x="13102" y="15830"/>
                </a:lnTo>
                <a:lnTo>
                  <a:pt x="13098" y="15826"/>
                </a:lnTo>
                <a:lnTo>
                  <a:pt x="13097" y="15825"/>
                </a:lnTo>
                <a:lnTo>
                  <a:pt x="13045" y="15802"/>
                </a:lnTo>
                <a:lnTo>
                  <a:pt x="13032" y="15792"/>
                </a:lnTo>
                <a:lnTo>
                  <a:pt x="13035" y="15791"/>
                </a:lnTo>
                <a:lnTo>
                  <a:pt x="13038" y="15792"/>
                </a:lnTo>
                <a:lnTo>
                  <a:pt x="13042" y="15795"/>
                </a:lnTo>
                <a:lnTo>
                  <a:pt x="13046" y="15796"/>
                </a:lnTo>
                <a:lnTo>
                  <a:pt x="13054" y="15796"/>
                </a:lnTo>
                <a:lnTo>
                  <a:pt x="13070" y="15800"/>
                </a:lnTo>
                <a:lnTo>
                  <a:pt x="13093" y="15800"/>
                </a:lnTo>
                <a:lnTo>
                  <a:pt x="13105" y="15803"/>
                </a:lnTo>
                <a:lnTo>
                  <a:pt x="13109" y="15804"/>
                </a:lnTo>
                <a:lnTo>
                  <a:pt x="13112" y="15801"/>
                </a:lnTo>
                <a:lnTo>
                  <a:pt x="13113" y="15795"/>
                </a:lnTo>
                <a:lnTo>
                  <a:pt x="13111" y="15770"/>
                </a:lnTo>
                <a:lnTo>
                  <a:pt x="13110" y="15766"/>
                </a:lnTo>
                <a:lnTo>
                  <a:pt x="13107" y="15762"/>
                </a:lnTo>
                <a:lnTo>
                  <a:pt x="13105" y="15758"/>
                </a:lnTo>
                <a:lnTo>
                  <a:pt x="13104" y="15753"/>
                </a:lnTo>
                <a:lnTo>
                  <a:pt x="13101" y="15749"/>
                </a:lnTo>
                <a:lnTo>
                  <a:pt x="13098" y="15747"/>
                </a:lnTo>
                <a:lnTo>
                  <a:pt x="13095" y="15749"/>
                </a:lnTo>
                <a:lnTo>
                  <a:pt x="13092" y="15756"/>
                </a:lnTo>
                <a:lnTo>
                  <a:pt x="13090" y="15759"/>
                </a:lnTo>
                <a:lnTo>
                  <a:pt x="13086" y="15759"/>
                </a:lnTo>
                <a:lnTo>
                  <a:pt x="13084" y="15756"/>
                </a:lnTo>
                <a:lnTo>
                  <a:pt x="13084" y="15751"/>
                </a:lnTo>
                <a:lnTo>
                  <a:pt x="13083" y="15747"/>
                </a:lnTo>
                <a:lnTo>
                  <a:pt x="13081" y="15747"/>
                </a:lnTo>
                <a:lnTo>
                  <a:pt x="13080" y="15752"/>
                </a:lnTo>
                <a:lnTo>
                  <a:pt x="13077" y="15755"/>
                </a:lnTo>
                <a:lnTo>
                  <a:pt x="13074" y="15758"/>
                </a:lnTo>
                <a:lnTo>
                  <a:pt x="13070" y="15759"/>
                </a:lnTo>
                <a:lnTo>
                  <a:pt x="13068" y="15757"/>
                </a:lnTo>
                <a:lnTo>
                  <a:pt x="13067" y="15753"/>
                </a:lnTo>
                <a:lnTo>
                  <a:pt x="13066" y="15743"/>
                </a:lnTo>
                <a:lnTo>
                  <a:pt x="13068" y="15746"/>
                </a:lnTo>
                <a:lnTo>
                  <a:pt x="13069" y="15749"/>
                </a:lnTo>
                <a:lnTo>
                  <a:pt x="13070" y="15752"/>
                </a:lnTo>
                <a:lnTo>
                  <a:pt x="13069" y="15757"/>
                </a:lnTo>
                <a:lnTo>
                  <a:pt x="13072" y="15755"/>
                </a:lnTo>
                <a:lnTo>
                  <a:pt x="13075" y="15753"/>
                </a:lnTo>
                <a:lnTo>
                  <a:pt x="13077" y="15752"/>
                </a:lnTo>
                <a:lnTo>
                  <a:pt x="13079" y="15746"/>
                </a:lnTo>
                <a:lnTo>
                  <a:pt x="13081" y="15744"/>
                </a:lnTo>
                <a:lnTo>
                  <a:pt x="13083" y="15742"/>
                </a:lnTo>
                <a:lnTo>
                  <a:pt x="13086" y="15742"/>
                </a:lnTo>
                <a:lnTo>
                  <a:pt x="13084" y="15740"/>
                </a:lnTo>
                <a:lnTo>
                  <a:pt x="13084" y="15738"/>
                </a:lnTo>
                <a:lnTo>
                  <a:pt x="13083" y="15734"/>
                </a:lnTo>
                <a:lnTo>
                  <a:pt x="13084" y="15734"/>
                </a:lnTo>
                <a:lnTo>
                  <a:pt x="13086" y="15739"/>
                </a:lnTo>
                <a:lnTo>
                  <a:pt x="13090" y="15739"/>
                </a:lnTo>
                <a:lnTo>
                  <a:pt x="13097" y="15736"/>
                </a:lnTo>
                <a:lnTo>
                  <a:pt x="13100" y="15734"/>
                </a:lnTo>
                <a:lnTo>
                  <a:pt x="13101" y="15729"/>
                </a:lnTo>
                <a:lnTo>
                  <a:pt x="13102" y="15725"/>
                </a:lnTo>
                <a:lnTo>
                  <a:pt x="13102" y="15723"/>
                </a:lnTo>
                <a:lnTo>
                  <a:pt x="13104" y="15718"/>
                </a:lnTo>
                <a:lnTo>
                  <a:pt x="13105" y="15716"/>
                </a:lnTo>
                <a:lnTo>
                  <a:pt x="13106" y="15716"/>
                </a:lnTo>
                <a:lnTo>
                  <a:pt x="13107" y="15714"/>
                </a:lnTo>
                <a:lnTo>
                  <a:pt x="13108" y="15711"/>
                </a:lnTo>
                <a:lnTo>
                  <a:pt x="13106" y="15703"/>
                </a:lnTo>
                <a:lnTo>
                  <a:pt x="13105" y="15700"/>
                </a:lnTo>
                <a:lnTo>
                  <a:pt x="13104" y="15698"/>
                </a:lnTo>
                <a:lnTo>
                  <a:pt x="13102" y="15697"/>
                </a:lnTo>
                <a:lnTo>
                  <a:pt x="13100" y="15695"/>
                </a:lnTo>
                <a:lnTo>
                  <a:pt x="13101" y="15692"/>
                </a:lnTo>
                <a:lnTo>
                  <a:pt x="13103" y="15691"/>
                </a:lnTo>
                <a:lnTo>
                  <a:pt x="13107" y="15688"/>
                </a:lnTo>
                <a:lnTo>
                  <a:pt x="13107" y="15688"/>
                </a:lnTo>
                <a:lnTo>
                  <a:pt x="13108" y="15687"/>
                </a:lnTo>
                <a:lnTo>
                  <a:pt x="13111" y="15689"/>
                </a:lnTo>
                <a:lnTo>
                  <a:pt x="13113" y="15691"/>
                </a:lnTo>
                <a:lnTo>
                  <a:pt x="13114" y="15693"/>
                </a:lnTo>
                <a:lnTo>
                  <a:pt x="13117" y="15697"/>
                </a:lnTo>
                <a:lnTo>
                  <a:pt x="13118" y="15700"/>
                </a:lnTo>
                <a:lnTo>
                  <a:pt x="13120" y="15703"/>
                </a:lnTo>
                <a:lnTo>
                  <a:pt x="13125" y="15701"/>
                </a:lnTo>
                <a:lnTo>
                  <a:pt x="13129" y="15699"/>
                </a:lnTo>
                <a:lnTo>
                  <a:pt x="13132" y="15697"/>
                </a:lnTo>
                <a:lnTo>
                  <a:pt x="13134" y="15699"/>
                </a:lnTo>
                <a:lnTo>
                  <a:pt x="13145" y="15711"/>
                </a:lnTo>
                <a:lnTo>
                  <a:pt x="13144" y="15721"/>
                </a:lnTo>
                <a:lnTo>
                  <a:pt x="13144" y="15726"/>
                </a:lnTo>
                <a:lnTo>
                  <a:pt x="13145" y="15732"/>
                </a:lnTo>
                <a:lnTo>
                  <a:pt x="13146" y="15734"/>
                </a:lnTo>
                <a:lnTo>
                  <a:pt x="13148" y="15735"/>
                </a:lnTo>
                <a:lnTo>
                  <a:pt x="13149" y="15737"/>
                </a:lnTo>
                <a:lnTo>
                  <a:pt x="13150" y="15740"/>
                </a:lnTo>
                <a:lnTo>
                  <a:pt x="13150" y="15742"/>
                </a:lnTo>
                <a:lnTo>
                  <a:pt x="13149" y="15745"/>
                </a:lnTo>
                <a:lnTo>
                  <a:pt x="13148" y="15748"/>
                </a:lnTo>
                <a:lnTo>
                  <a:pt x="13150" y="15749"/>
                </a:lnTo>
                <a:lnTo>
                  <a:pt x="13152" y="15747"/>
                </a:lnTo>
                <a:lnTo>
                  <a:pt x="13156" y="15736"/>
                </a:lnTo>
                <a:lnTo>
                  <a:pt x="13158" y="15735"/>
                </a:lnTo>
                <a:lnTo>
                  <a:pt x="13160" y="15734"/>
                </a:lnTo>
                <a:lnTo>
                  <a:pt x="13156" y="15729"/>
                </a:lnTo>
                <a:lnTo>
                  <a:pt x="13154" y="15721"/>
                </a:lnTo>
                <a:lnTo>
                  <a:pt x="13154" y="15712"/>
                </a:lnTo>
                <a:lnTo>
                  <a:pt x="13156" y="15704"/>
                </a:lnTo>
                <a:lnTo>
                  <a:pt x="13157" y="15704"/>
                </a:lnTo>
                <a:lnTo>
                  <a:pt x="13157" y="15712"/>
                </a:lnTo>
                <a:lnTo>
                  <a:pt x="13157" y="15716"/>
                </a:lnTo>
                <a:lnTo>
                  <a:pt x="13156" y="15718"/>
                </a:lnTo>
                <a:lnTo>
                  <a:pt x="13156" y="15720"/>
                </a:lnTo>
                <a:lnTo>
                  <a:pt x="13159" y="15724"/>
                </a:lnTo>
                <a:lnTo>
                  <a:pt x="13157" y="15726"/>
                </a:lnTo>
                <a:lnTo>
                  <a:pt x="13160" y="15729"/>
                </a:lnTo>
                <a:lnTo>
                  <a:pt x="13162" y="15730"/>
                </a:lnTo>
                <a:lnTo>
                  <a:pt x="13163" y="15730"/>
                </a:lnTo>
                <a:lnTo>
                  <a:pt x="13164" y="15727"/>
                </a:lnTo>
                <a:lnTo>
                  <a:pt x="13162" y="15726"/>
                </a:lnTo>
                <a:lnTo>
                  <a:pt x="13161" y="15724"/>
                </a:lnTo>
                <a:lnTo>
                  <a:pt x="13160" y="15722"/>
                </a:lnTo>
                <a:lnTo>
                  <a:pt x="13163" y="15715"/>
                </a:lnTo>
                <a:lnTo>
                  <a:pt x="13163" y="15711"/>
                </a:lnTo>
                <a:lnTo>
                  <a:pt x="13161" y="15708"/>
                </a:lnTo>
                <a:lnTo>
                  <a:pt x="13158" y="15707"/>
                </a:lnTo>
                <a:lnTo>
                  <a:pt x="13158" y="15703"/>
                </a:lnTo>
                <a:lnTo>
                  <a:pt x="13160" y="15696"/>
                </a:lnTo>
                <a:lnTo>
                  <a:pt x="13158" y="15693"/>
                </a:lnTo>
                <a:lnTo>
                  <a:pt x="13156" y="15691"/>
                </a:lnTo>
                <a:lnTo>
                  <a:pt x="13153" y="15688"/>
                </a:lnTo>
                <a:lnTo>
                  <a:pt x="13154" y="15683"/>
                </a:lnTo>
                <a:lnTo>
                  <a:pt x="13161" y="15691"/>
                </a:lnTo>
                <a:lnTo>
                  <a:pt x="13163" y="15696"/>
                </a:lnTo>
                <a:lnTo>
                  <a:pt x="13163" y="15701"/>
                </a:lnTo>
                <a:lnTo>
                  <a:pt x="13163" y="15703"/>
                </a:lnTo>
                <a:lnTo>
                  <a:pt x="13161" y="15701"/>
                </a:lnTo>
                <a:lnTo>
                  <a:pt x="13160" y="15701"/>
                </a:lnTo>
                <a:lnTo>
                  <a:pt x="13161" y="15704"/>
                </a:lnTo>
                <a:lnTo>
                  <a:pt x="13164" y="15708"/>
                </a:lnTo>
                <a:lnTo>
                  <a:pt x="13164" y="15709"/>
                </a:lnTo>
                <a:lnTo>
                  <a:pt x="13165" y="15730"/>
                </a:lnTo>
                <a:lnTo>
                  <a:pt x="13165" y="15732"/>
                </a:lnTo>
                <a:lnTo>
                  <a:pt x="13163" y="15736"/>
                </a:lnTo>
                <a:lnTo>
                  <a:pt x="13161" y="15737"/>
                </a:lnTo>
                <a:lnTo>
                  <a:pt x="13161" y="15737"/>
                </a:lnTo>
                <a:lnTo>
                  <a:pt x="13158" y="15739"/>
                </a:lnTo>
                <a:lnTo>
                  <a:pt x="13156" y="15741"/>
                </a:lnTo>
                <a:lnTo>
                  <a:pt x="13156" y="15745"/>
                </a:lnTo>
                <a:lnTo>
                  <a:pt x="13157" y="15745"/>
                </a:lnTo>
                <a:lnTo>
                  <a:pt x="13158" y="15743"/>
                </a:lnTo>
                <a:lnTo>
                  <a:pt x="13160" y="15742"/>
                </a:lnTo>
                <a:lnTo>
                  <a:pt x="13163" y="15740"/>
                </a:lnTo>
                <a:lnTo>
                  <a:pt x="13163" y="15742"/>
                </a:lnTo>
                <a:lnTo>
                  <a:pt x="13164" y="15747"/>
                </a:lnTo>
                <a:lnTo>
                  <a:pt x="13167" y="15746"/>
                </a:lnTo>
                <a:lnTo>
                  <a:pt x="13169" y="15743"/>
                </a:lnTo>
                <a:lnTo>
                  <a:pt x="13171" y="15738"/>
                </a:lnTo>
                <a:lnTo>
                  <a:pt x="13171" y="15741"/>
                </a:lnTo>
                <a:lnTo>
                  <a:pt x="13171" y="15743"/>
                </a:lnTo>
                <a:lnTo>
                  <a:pt x="13171" y="15745"/>
                </a:lnTo>
                <a:lnTo>
                  <a:pt x="13172" y="15745"/>
                </a:lnTo>
                <a:lnTo>
                  <a:pt x="13175" y="15742"/>
                </a:lnTo>
                <a:lnTo>
                  <a:pt x="13180" y="15743"/>
                </a:lnTo>
                <a:lnTo>
                  <a:pt x="13184" y="15745"/>
                </a:lnTo>
                <a:lnTo>
                  <a:pt x="13187" y="15749"/>
                </a:lnTo>
                <a:lnTo>
                  <a:pt x="13188" y="15749"/>
                </a:lnTo>
                <a:lnTo>
                  <a:pt x="13188" y="15745"/>
                </a:lnTo>
                <a:lnTo>
                  <a:pt x="13190" y="15746"/>
                </a:lnTo>
                <a:lnTo>
                  <a:pt x="13193" y="15747"/>
                </a:lnTo>
                <a:lnTo>
                  <a:pt x="13195" y="15747"/>
                </a:lnTo>
                <a:lnTo>
                  <a:pt x="13196" y="15747"/>
                </a:lnTo>
                <a:lnTo>
                  <a:pt x="13200" y="15752"/>
                </a:lnTo>
                <a:lnTo>
                  <a:pt x="13201" y="15753"/>
                </a:lnTo>
                <a:lnTo>
                  <a:pt x="13202" y="15754"/>
                </a:lnTo>
                <a:lnTo>
                  <a:pt x="13204" y="15756"/>
                </a:lnTo>
                <a:lnTo>
                  <a:pt x="13205" y="15758"/>
                </a:lnTo>
                <a:lnTo>
                  <a:pt x="13205" y="15761"/>
                </a:lnTo>
                <a:lnTo>
                  <a:pt x="13204" y="15763"/>
                </a:lnTo>
                <a:lnTo>
                  <a:pt x="13202" y="15763"/>
                </a:lnTo>
                <a:lnTo>
                  <a:pt x="13200" y="15764"/>
                </a:lnTo>
                <a:lnTo>
                  <a:pt x="13199" y="15767"/>
                </a:lnTo>
                <a:lnTo>
                  <a:pt x="13205" y="15768"/>
                </a:lnTo>
                <a:lnTo>
                  <a:pt x="13213" y="15774"/>
                </a:lnTo>
                <a:lnTo>
                  <a:pt x="13217" y="15774"/>
                </a:lnTo>
                <a:lnTo>
                  <a:pt x="13222" y="15764"/>
                </a:lnTo>
                <a:lnTo>
                  <a:pt x="13228" y="15756"/>
                </a:lnTo>
                <a:lnTo>
                  <a:pt x="13230" y="15753"/>
                </a:lnTo>
                <a:lnTo>
                  <a:pt x="13233" y="15754"/>
                </a:lnTo>
                <a:lnTo>
                  <a:pt x="13241" y="15750"/>
                </a:lnTo>
                <a:lnTo>
                  <a:pt x="13251" y="15749"/>
                </a:lnTo>
                <a:lnTo>
                  <a:pt x="13255" y="15747"/>
                </a:lnTo>
                <a:lnTo>
                  <a:pt x="13269" y="15740"/>
                </a:lnTo>
                <a:lnTo>
                  <a:pt x="13273" y="15736"/>
                </a:lnTo>
                <a:lnTo>
                  <a:pt x="13275" y="15733"/>
                </a:lnTo>
                <a:lnTo>
                  <a:pt x="13276" y="15730"/>
                </a:lnTo>
                <a:lnTo>
                  <a:pt x="13282" y="15722"/>
                </a:lnTo>
                <a:lnTo>
                  <a:pt x="13284" y="15720"/>
                </a:lnTo>
                <a:lnTo>
                  <a:pt x="13285" y="15719"/>
                </a:lnTo>
                <a:lnTo>
                  <a:pt x="13293" y="15714"/>
                </a:lnTo>
                <a:lnTo>
                  <a:pt x="13298" y="15711"/>
                </a:lnTo>
                <a:lnTo>
                  <a:pt x="13302" y="15711"/>
                </a:lnTo>
                <a:lnTo>
                  <a:pt x="13316" y="15701"/>
                </a:lnTo>
                <a:lnTo>
                  <a:pt x="13325" y="15697"/>
                </a:lnTo>
                <a:lnTo>
                  <a:pt x="13328" y="15695"/>
                </a:lnTo>
                <a:lnTo>
                  <a:pt x="13337" y="15685"/>
                </a:lnTo>
                <a:lnTo>
                  <a:pt x="13349" y="15678"/>
                </a:lnTo>
                <a:lnTo>
                  <a:pt x="13353" y="15678"/>
                </a:lnTo>
                <a:lnTo>
                  <a:pt x="13357" y="15677"/>
                </a:lnTo>
                <a:lnTo>
                  <a:pt x="13361" y="15678"/>
                </a:lnTo>
                <a:lnTo>
                  <a:pt x="13371" y="15682"/>
                </a:lnTo>
                <a:lnTo>
                  <a:pt x="13373" y="15683"/>
                </a:lnTo>
                <a:lnTo>
                  <a:pt x="13375" y="15683"/>
                </a:lnTo>
                <a:lnTo>
                  <a:pt x="13383" y="15662"/>
                </a:lnTo>
                <a:lnTo>
                  <a:pt x="13384" y="15651"/>
                </a:lnTo>
                <a:lnTo>
                  <a:pt x="13388" y="15643"/>
                </a:lnTo>
                <a:lnTo>
                  <a:pt x="13388" y="15639"/>
                </a:lnTo>
                <a:lnTo>
                  <a:pt x="13389" y="15636"/>
                </a:lnTo>
                <a:lnTo>
                  <a:pt x="13394" y="15629"/>
                </a:lnTo>
                <a:lnTo>
                  <a:pt x="13396" y="15626"/>
                </a:lnTo>
                <a:lnTo>
                  <a:pt x="13398" y="15621"/>
                </a:lnTo>
                <a:lnTo>
                  <a:pt x="13404" y="15618"/>
                </a:lnTo>
                <a:lnTo>
                  <a:pt x="13431" y="15612"/>
                </a:lnTo>
                <a:lnTo>
                  <a:pt x="13437" y="15614"/>
                </a:lnTo>
                <a:lnTo>
                  <a:pt x="13439" y="15623"/>
                </a:lnTo>
                <a:lnTo>
                  <a:pt x="13440" y="15623"/>
                </a:lnTo>
                <a:lnTo>
                  <a:pt x="13444" y="15614"/>
                </a:lnTo>
                <a:lnTo>
                  <a:pt x="13446" y="15612"/>
                </a:lnTo>
                <a:lnTo>
                  <a:pt x="13450" y="15611"/>
                </a:lnTo>
                <a:lnTo>
                  <a:pt x="13451" y="15608"/>
                </a:lnTo>
                <a:lnTo>
                  <a:pt x="13454" y="15595"/>
                </a:lnTo>
                <a:lnTo>
                  <a:pt x="13455" y="15592"/>
                </a:lnTo>
                <a:lnTo>
                  <a:pt x="13457" y="15590"/>
                </a:lnTo>
                <a:lnTo>
                  <a:pt x="13460" y="15590"/>
                </a:lnTo>
                <a:lnTo>
                  <a:pt x="13463" y="15590"/>
                </a:lnTo>
                <a:lnTo>
                  <a:pt x="13471" y="15585"/>
                </a:lnTo>
                <a:lnTo>
                  <a:pt x="13472" y="15584"/>
                </a:lnTo>
                <a:lnTo>
                  <a:pt x="13478" y="15583"/>
                </a:lnTo>
                <a:lnTo>
                  <a:pt x="13480" y="15580"/>
                </a:lnTo>
                <a:lnTo>
                  <a:pt x="13482" y="15568"/>
                </a:lnTo>
                <a:lnTo>
                  <a:pt x="13484" y="15564"/>
                </a:lnTo>
                <a:lnTo>
                  <a:pt x="13487" y="15559"/>
                </a:lnTo>
                <a:lnTo>
                  <a:pt x="13490" y="15555"/>
                </a:lnTo>
                <a:lnTo>
                  <a:pt x="13497" y="15552"/>
                </a:lnTo>
                <a:lnTo>
                  <a:pt x="13499" y="15548"/>
                </a:lnTo>
                <a:lnTo>
                  <a:pt x="13500" y="15547"/>
                </a:lnTo>
                <a:lnTo>
                  <a:pt x="13509" y="15547"/>
                </a:lnTo>
                <a:lnTo>
                  <a:pt x="13511" y="15546"/>
                </a:lnTo>
                <a:lnTo>
                  <a:pt x="13516" y="15544"/>
                </a:lnTo>
                <a:lnTo>
                  <a:pt x="13518" y="15543"/>
                </a:lnTo>
                <a:lnTo>
                  <a:pt x="13521" y="15544"/>
                </a:lnTo>
                <a:lnTo>
                  <a:pt x="13525" y="15546"/>
                </a:lnTo>
                <a:lnTo>
                  <a:pt x="13527" y="15547"/>
                </a:lnTo>
                <a:lnTo>
                  <a:pt x="13531" y="15547"/>
                </a:lnTo>
                <a:lnTo>
                  <a:pt x="13534" y="15546"/>
                </a:lnTo>
                <a:lnTo>
                  <a:pt x="13535" y="15544"/>
                </a:lnTo>
                <a:lnTo>
                  <a:pt x="13537" y="15539"/>
                </a:lnTo>
                <a:lnTo>
                  <a:pt x="13540" y="15525"/>
                </a:lnTo>
                <a:lnTo>
                  <a:pt x="13542" y="15520"/>
                </a:lnTo>
                <a:lnTo>
                  <a:pt x="13543" y="15516"/>
                </a:lnTo>
                <a:lnTo>
                  <a:pt x="13546" y="15512"/>
                </a:lnTo>
                <a:lnTo>
                  <a:pt x="13553" y="15506"/>
                </a:lnTo>
                <a:lnTo>
                  <a:pt x="13557" y="15504"/>
                </a:lnTo>
                <a:lnTo>
                  <a:pt x="13561" y="15503"/>
                </a:lnTo>
                <a:lnTo>
                  <a:pt x="13565" y="15503"/>
                </a:lnTo>
                <a:lnTo>
                  <a:pt x="13568" y="15504"/>
                </a:lnTo>
                <a:lnTo>
                  <a:pt x="13578" y="15510"/>
                </a:lnTo>
                <a:lnTo>
                  <a:pt x="13582" y="15510"/>
                </a:lnTo>
                <a:lnTo>
                  <a:pt x="13585" y="15509"/>
                </a:lnTo>
                <a:lnTo>
                  <a:pt x="13588" y="15506"/>
                </a:lnTo>
                <a:lnTo>
                  <a:pt x="13593" y="15500"/>
                </a:lnTo>
                <a:lnTo>
                  <a:pt x="13596" y="15497"/>
                </a:lnTo>
                <a:lnTo>
                  <a:pt x="13597" y="15494"/>
                </a:lnTo>
                <a:lnTo>
                  <a:pt x="13596" y="15483"/>
                </a:lnTo>
                <a:lnTo>
                  <a:pt x="13599" y="15463"/>
                </a:lnTo>
                <a:lnTo>
                  <a:pt x="13599" y="15451"/>
                </a:lnTo>
                <a:lnTo>
                  <a:pt x="13595" y="15444"/>
                </a:lnTo>
                <a:lnTo>
                  <a:pt x="13596" y="15444"/>
                </a:lnTo>
                <a:lnTo>
                  <a:pt x="13601" y="15444"/>
                </a:lnTo>
                <a:lnTo>
                  <a:pt x="13600" y="15439"/>
                </a:lnTo>
                <a:lnTo>
                  <a:pt x="13600" y="15435"/>
                </a:lnTo>
                <a:lnTo>
                  <a:pt x="13601" y="15431"/>
                </a:lnTo>
                <a:lnTo>
                  <a:pt x="13601" y="15427"/>
                </a:lnTo>
                <a:lnTo>
                  <a:pt x="13600" y="15425"/>
                </a:lnTo>
                <a:lnTo>
                  <a:pt x="13597" y="15422"/>
                </a:lnTo>
                <a:lnTo>
                  <a:pt x="13597" y="15418"/>
                </a:lnTo>
                <a:lnTo>
                  <a:pt x="13602" y="15416"/>
                </a:lnTo>
                <a:lnTo>
                  <a:pt x="13603" y="15418"/>
                </a:lnTo>
                <a:lnTo>
                  <a:pt x="13604" y="15428"/>
                </a:lnTo>
                <a:lnTo>
                  <a:pt x="13607" y="15432"/>
                </a:lnTo>
                <a:lnTo>
                  <a:pt x="13611" y="15433"/>
                </a:lnTo>
                <a:lnTo>
                  <a:pt x="13615" y="15433"/>
                </a:lnTo>
                <a:lnTo>
                  <a:pt x="13618" y="15433"/>
                </a:lnTo>
                <a:lnTo>
                  <a:pt x="13620" y="15436"/>
                </a:lnTo>
                <a:lnTo>
                  <a:pt x="13622" y="15436"/>
                </a:lnTo>
                <a:lnTo>
                  <a:pt x="13625" y="15431"/>
                </a:lnTo>
                <a:lnTo>
                  <a:pt x="13626" y="15428"/>
                </a:lnTo>
                <a:lnTo>
                  <a:pt x="13626" y="15425"/>
                </a:lnTo>
                <a:lnTo>
                  <a:pt x="13627" y="15423"/>
                </a:lnTo>
                <a:lnTo>
                  <a:pt x="13631" y="15418"/>
                </a:lnTo>
                <a:lnTo>
                  <a:pt x="13632" y="15416"/>
                </a:lnTo>
                <a:lnTo>
                  <a:pt x="13633" y="15412"/>
                </a:lnTo>
                <a:lnTo>
                  <a:pt x="13633" y="15410"/>
                </a:lnTo>
                <a:lnTo>
                  <a:pt x="13634" y="15407"/>
                </a:lnTo>
                <a:lnTo>
                  <a:pt x="13638" y="15401"/>
                </a:lnTo>
                <a:lnTo>
                  <a:pt x="13640" y="15395"/>
                </a:lnTo>
                <a:lnTo>
                  <a:pt x="13641" y="15393"/>
                </a:lnTo>
                <a:lnTo>
                  <a:pt x="13643" y="15395"/>
                </a:lnTo>
                <a:lnTo>
                  <a:pt x="13645" y="15389"/>
                </a:lnTo>
                <a:lnTo>
                  <a:pt x="13637" y="15375"/>
                </a:lnTo>
                <a:lnTo>
                  <a:pt x="13637" y="15374"/>
                </a:lnTo>
                <a:lnTo>
                  <a:pt x="13637" y="15367"/>
                </a:lnTo>
                <a:lnTo>
                  <a:pt x="13634" y="15363"/>
                </a:lnTo>
                <a:lnTo>
                  <a:pt x="13635" y="15359"/>
                </a:lnTo>
                <a:lnTo>
                  <a:pt x="13636" y="15355"/>
                </a:lnTo>
                <a:lnTo>
                  <a:pt x="13637" y="15351"/>
                </a:lnTo>
                <a:lnTo>
                  <a:pt x="13635" y="15351"/>
                </a:lnTo>
                <a:lnTo>
                  <a:pt x="13632" y="15355"/>
                </a:lnTo>
                <a:lnTo>
                  <a:pt x="13629" y="15361"/>
                </a:lnTo>
                <a:lnTo>
                  <a:pt x="13628" y="15364"/>
                </a:lnTo>
                <a:lnTo>
                  <a:pt x="13621" y="15362"/>
                </a:lnTo>
                <a:lnTo>
                  <a:pt x="13620" y="15352"/>
                </a:lnTo>
                <a:lnTo>
                  <a:pt x="13622" y="15343"/>
                </a:lnTo>
                <a:lnTo>
                  <a:pt x="13626" y="15342"/>
                </a:lnTo>
                <a:lnTo>
                  <a:pt x="13632" y="15336"/>
                </a:lnTo>
                <a:lnTo>
                  <a:pt x="13636" y="15328"/>
                </a:lnTo>
                <a:lnTo>
                  <a:pt x="13638" y="15320"/>
                </a:lnTo>
                <a:lnTo>
                  <a:pt x="13638" y="15312"/>
                </a:lnTo>
                <a:lnTo>
                  <a:pt x="13637" y="15307"/>
                </a:lnTo>
                <a:lnTo>
                  <a:pt x="13632" y="15301"/>
                </a:lnTo>
                <a:lnTo>
                  <a:pt x="13631" y="15298"/>
                </a:lnTo>
                <a:lnTo>
                  <a:pt x="13632" y="15290"/>
                </a:lnTo>
                <a:lnTo>
                  <a:pt x="13632" y="15289"/>
                </a:lnTo>
                <a:lnTo>
                  <a:pt x="13631" y="15288"/>
                </a:lnTo>
                <a:lnTo>
                  <a:pt x="13628" y="15281"/>
                </a:lnTo>
                <a:lnTo>
                  <a:pt x="13631" y="15276"/>
                </a:lnTo>
                <a:lnTo>
                  <a:pt x="13633" y="15280"/>
                </a:lnTo>
                <a:lnTo>
                  <a:pt x="13635" y="15292"/>
                </a:lnTo>
                <a:lnTo>
                  <a:pt x="13640" y="15309"/>
                </a:lnTo>
                <a:lnTo>
                  <a:pt x="13638" y="15309"/>
                </a:lnTo>
                <a:lnTo>
                  <a:pt x="13641" y="15319"/>
                </a:lnTo>
                <a:lnTo>
                  <a:pt x="13639" y="15340"/>
                </a:lnTo>
                <a:lnTo>
                  <a:pt x="13641" y="15348"/>
                </a:lnTo>
                <a:lnTo>
                  <a:pt x="13642" y="15348"/>
                </a:lnTo>
                <a:lnTo>
                  <a:pt x="13644" y="15347"/>
                </a:lnTo>
                <a:lnTo>
                  <a:pt x="13644" y="15346"/>
                </a:lnTo>
                <a:lnTo>
                  <a:pt x="13646" y="15350"/>
                </a:lnTo>
                <a:lnTo>
                  <a:pt x="13649" y="15352"/>
                </a:lnTo>
                <a:lnTo>
                  <a:pt x="13653" y="15352"/>
                </a:lnTo>
                <a:lnTo>
                  <a:pt x="13656" y="15350"/>
                </a:lnTo>
                <a:lnTo>
                  <a:pt x="13656" y="15348"/>
                </a:lnTo>
                <a:lnTo>
                  <a:pt x="13653" y="15346"/>
                </a:lnTo>
                <a:lnTo>
                  <a:pt x="13651" y="15343"/>
                </a:lnTo>
                <a:lnTo>
                  <a:pt x="13650" y="15339"/>
                </a:lnTo>
                <a:lnTo>
                  <a:pt x="13650" y="15335"/>
                </a:lnTo>
                <a:lnTo>
                  <a:pt x="13654" y="15331"/>
                </a:lnTo>
                <a:lnTo>
                  <a:pt x="13654" y="15330"/>
                </a:lnTo>
                <a:lnTo>
                  <a:pt x="13655" y="15325"/>
                </a:lnTo>
                <a:lnTo>
                  <a:pt x="13655" y="15323"/>
                </a:lnTo>
                <a:lnTo>
                  <a:pt x="13649" y="15317"/>
                </a:lnTo>
                <a:lnTo>
                  <a:pt x="13647" y="15314"/>
                </a:lnTo>
                <a:lnTo>
                  <a:pt x="13640" y="15299"/>
                </a:lnTo>
                <a:lnTo>
                  <a:pt x="13639" y="15294"/>
                </a:lnTo>
                <a:lnTo>
                  <a:pt x="13638" y="15282"/>
                </a:lnTo>
                <a:lnTo>
                  <a:pt x="13638" y="15280"/>
                </a:lnTo>
                <a:lnTo>
                  <a:pt x="13641" y="15277"/>
                </a:lnTo>
                <a:lnTo>
                  <a:pt x="13642" y="15274"/>
                </a:lnTo>
                <a:lnTo>
                  <a:pt x="13641" y="15271"/>
                </a:lnTo>
                <a:lnTo>
                  <a:pt x="13639" y="15268"/>
                </a:lnTo>
                <a:lnTo>
                  <a:pt x="13639" y="15267"/>
                </a:lnTo>
                <a:lnTo>
                  <a:pt x="13639" y="15266"/>
                </a:lnTo>
                <a:lnTo>
                  <a:pt x="13638" y="15264"/>
                </a:lnTo>
                <a:lnTo>
                  <a:pt x="13638" y="15260"/>
                </a:lnTo>
                <a:lnTo>
                  <a:pt x="13637" y="15258"/>
                </a:lnTo>
                <a:lnTo>
                  <a:pt x="13634" y="15256"/>
                </a:lnTo>
                <a:lnTo>
                  <a:pt x="13634" y="15257"/>
                </a:lnTo>
                <a:lnTo>
                  <a:pt x="13632" y="15258"/>
                </a:lnTo>
                <a:lnTo>
                  <a:pt x="13633" y="15255"/>
                </a:lnTo>
                <a:lnTo>
                  <a:pt x="13636" y="15254"/>
                </a:lnTo>
                <a:lnTo>
                  <a:pt x="13641" y="15256"/>
                </a:lnTo>
                <a:lnTo>
                  <a:pt x="13640" y="15253"/>
                </a:lnTo>
                <a:lnTo>
                  <a:pt x="13638" y="15250"/>
                </a:lnTo>
                <a:lnTo>
                  <a:pt x="13637" y="15247"/>
                </a:lnTo>
                <a:lnTo>
                  <a:pt x="13638" y="15243"/>
                </a:lnTo>
                <a:lnTo>
                  <a:pt x="13634" y="15239"/>
                </a:lnTo>
                <a:lnTo>
                  <a:pt x="13632" y="15237"/>
                </a:lnTo>
                <a:lnTo>
                  <a:pt x="13631" y="15235"/>
                </a:lnTo>
                <a:lnTo>
                  <a:pt x="13632" y="15236"/>
                </a:lnTo>
                <a:lnTo>
                  <a:pt x="13637" y="15239"/>
                </a:lnTo>
                <a:lnTo>
                  <a:pt x="13639" y="15231"/>
                </a:lnTo>
                <a:lnTo>
                  <a:pt x="13640" y="15229"/>
                </a:lnTo>
                <a:lnTo>
                  <a:pt x="13641" y="15229"/>
                </a:lnTo>
                <a:lnTo>
                  <a:pt x="13644" y="15231"/>
                </a:lnTo>
                <a:lnTo>
                  <a:pt x="13645" y="15229"/>
                </a:lnTo>
                <a:lnTo>
                  <a:pt x="13645" y="15226"/>
                </a:lnTo>
                <a:lnTo>
                  <a:pt x="13642" y="15224"/>
                </a:lnTo>
                <a:lnTo>
                  <a:pt x="13641" y="15221"/>
                </a:lnTo>
                <a:lnTo>
                  <a:pt x="13639" y="15219"/>
                </a:lnTo>
                <a:lnTo>
                  <a:pt x="13638" y="15216"/>
                </a:lnTo>
                <a:lnTo>
                  <a:pt x="13638" y="15210"/>
                </a:lnTo>
                <a:lnTo>
                  <a:pt x="13637" y="15203"/>
                </a:lnTo>
                <a:lnTo>
                  <a:pt x="13635" y="15198"/>
                </a:lnTo>
                <a:lnTo>
                  <a:pt x="13631" y="15200"/>
                </a:lnTo>
                <a:lnTo>
                  <a:pt x="13629" y="15197"/>
                </a:lnTo>
                <a:lnTo>
                  <a:pt x="13626" y="15192"/>
                </a:lnTo>
                <a:lnTo>
                  <a:pt x="13625" y="15188"/>
                </a:lnTo>
                <a:lnTo>
                  <a:pt x="13626" y="15188"/>
                </a:lnTo>
                <a:lnTo>
                  <a:pt x="13627" y="15188"/>
                </a:lnTo>
                <a:lnTo>
                  <a:pt x="13629" y="15190"/>
                </a:lnTo>
                <a:lnTo>
                  <a:pt x="13629" y="15188"/>
                </a:lnTo>
                <a:lnTo>
                  <a:pt x="13628" y="15185"/>
                </a:lnTo>
                <a:lnTo>
                  <a:pt x="13626" y="15184"/>
                </a:lnTo>
                <a:lnTo>
                  <a:pt x="13633" y="15183"/>
                </a:lnTo>
                <a:lnTo>
                  <a:pt x="13639" y="15188"/>
                </a:lnTo>
                <a:lnTo>
                  <a:pt x="13649" y="15201"/>
                </a:lnTo>
                <a:lnTo>
                  <a:pt x="13652" y="15209"/>
                </a:lnTo>
                <a:lnTo>
                  <a:pt x="13654" y="15212"/>
                </a:lnTo>
                <a:lnTo>
                  <a:pt x="13657" y="15213"/>
                </a:lnTo>
                <a:lnTo>
                  <a:pt x="13660" y="15211"/>
                </a:lnTo>
                <a:lnTo>
                  <a:pt x="13661" y="15206"/>
                </a:lnTo>
                <a:lnTo>
                  <a:pt x="13663" y="15203"/>
                </a:lnTo>
                <a:lnTo>
                  <a:pt x="13665" y="15207"/>
                </a:lnTo>
                <a:lnTo>
                  <a:pt x="13667" y="15205"/>
                </a:lnTo>
                <a:lnTo>
                  <a:pt x="13665" y="15203"/>
                </a:lnTo>
                <a:lnTo>
                  <a:pt x="13668" y="15200"/>
                </a:lnTo>
                <a:lnTo>
                  <a:pt x="13665" y="15197"/>
                </a:lnTo>
                <a:lnTo>
                  <a:pt x="13662" y="15193"/>
                </a:lnTo>
                <a:lnTo>
                  <a:pt x="13658" y="15192"/>
                </a:lnTo>
                <a:lnTo>
                  <a:pt x="13657" y="15191"/>
                </a:lnTo>
                <a:lnTo>
                  <a:pt x="13656" y="15188"/>
                </a:lnTo>
                <a:lnTo>
                  <a:pt x="13656" y="15185"/>
                </a:lnTo>
                <a:lnTo>
                  <a:pt x="13658" y="15180"/>
                </a:lnTo>
                <a:lnTo>
                  <a:pt x="13657" y="15177"/>
                </a:lnTo>
                <a:lnTo>
                  <a:pt x="13647" y="15168"/>
                </a:lnTo>
                <a:lnTo>
                  <a:pt x="13644" y="15164"/>
                </a:lnTo>
                <a:lnTo>
                  <a:pt x="13643" y="15159"/>
                </a:lnTo>
                <a:lnTo>
                  <a:pt x="13644" y="15155"/>
                </a:lnTo>
                <a:lnTo>
                  <a:pt x="13646" y="15150"/>
                </a:lnTo>
                <a:lnTo>
                  <a:pt x="13647" y="15146"/>
                </a:lnTo>
                <a:lnTo>
                  <a:pt x="13643" y="15145"/>
                </a:lnTo>
                <a:lnTo>
                  <a:pt x="13643" y="15147"/>
                </a:lnTo>
                <a:lnTo>
                  <a:pt x="13644" y="15147"/>
                </a:lnTo>
                <a:lnTo>
                  <a:pt x="13644" y="15149"/>
                </a:lnTo>
                <a:lnTo>
                  <a:pt x="13642" y="15149"/>
                </a:lnTo>
                <a:lnTo>
                  <a:pt x="13641" y="15152"/>
                </a:lnTo>
                <a:lnTo>
                  <a:pt x="13641" y="15156"/>
                </a:lnTo>
                <a:lnTo>
                  <a:pt x="13640" y="15159"/>
                </a:lnTo>
                <a:lnTo>
                  <a:pt x="13638" y="15159"/>
                </a:lnTo>
                <a:lnTo>
                  <a:pt x="13639" y="15157"/>
                </a:lnTo>
                <a:lnTo>
                  <a:pt x="13638" y="15157"/>
                </a:lnTo>
                <a:lnTo>
                  <a:pt x="13638" y="15157"/>
                </a:lnTo>
                <a:lnTo>
                  <a:pt x="13637" y="15156"/>
                </a:lnTo>
                <a:lnTo>
                  <a:pt x="13637" y="15154"/>
                </a:lnTo>
                <a:lnTo>
                  <a:pt x="13636" y="15149"/>
                </a:lnTo>
                <a:lnTo>
                  <a:pt x="13636" y="15145"/>
                </a:lnTo>
                <a:lnTo>
                  <a:pt x="13638" y="15143"/>
                </a:lnTo>
                <a:lnTo>
                  <a:pt x="13637" y="15132"/>
                </a:lnTo>
                <a:lnTo>
                  <a:pt x="13637" y="15129"/>
                </a:lnTo>
                <a:lnTo>
                  <a:pt x="13643" y="15117"/>
                </a:lnTo>
                <a:lnTo>
                  <a:pt x="13645" y="15115"/>
                </a:lnTo>
                <a:lnTo>
                  <a:pt x="13648" y="15114"/>
                </a:lnTo>
                <a:lnTo>
                  <a:pt x="13651" y="15110"/>
                </a:lnTo>
                <a:lnTo>
                  <a:pt x="13656" y="15102"/>
                </a:lnTo>
                <a:lnTo>
                  <a:pt x="13658" y="15099"/>
                </a:lnTo>
                <a:lnTo>
                  <a:pt x="13666" y="15093"/>
                </a:lnTo>
                <a:lnTo>
                  <a:pt x="13667" y="15091"/>
                </a:lnTo>
                <a:lnTo>
                  <a:pt x="13667" y="15088"/>
                </a:lnTo>
                <a:lnTo>
                  <a:pt x="13668" y="15087"/>
                </a:lnTo>
                <a:lnTo>
                  <a:pt x="13671" y="15086"/>
                </a:lnTo>
                <a:lnTo>
                  <a:pt x="13671" y="15087"/>
                </a:lnTo>
                <a:lnTo>
                  <a:pt x="13671" y="15096"/>
                </a:lnTo>
                <a:lnTo>
                  <a:pt x="13673" y="15099"/>
                </a:lnTo>
                <a:lnTo>
                  <a:pt x="13676" y="15106"/>
                </a:lnTo>
                <a:lnTo>
                  <a:pt x="13677" y="15110"/>
                </a:lnTo>
                <a:lnTo>
                  <a:pt x="13676" y="15113"/>
                </a:lnTo>
                <a:lnTo>
                  <a:pt x="13674" y="15115"/>
                </a:lnTo>
                <a:lnTo>
                  <a:pt x="13672" y="15115"/>
                </a:lnTo>
                <a:lnTo>
                  <a:pt x="13671" y="15117"/>
                </a:lnTo>
                <a:lnTo>
                  <a:pt x="13671" y="15118"/>
                </a:lnTo>
                <a:lnTo>
                  <a:pt x="13667" y="15125"/>
                </a:lnTo>
                <a:lnTo>
                  <a:pt x="13669" y="15125"/>
                </a:lnTo>
                <a:lnTo>
                  <a:pt x="13671" y="15126"/>
                </a:lnTo>
                <a:lnTo>
                  <a:pt x="13673" y="15128"/>
                </a:lnTo>
                <a:lnTo>
                  <a:pt x="13674" y="15131"/>
                </a:lnTo>
                <a:lnTo>
                  <a:pt x="13675" y="15128"/>
                </a:lnTo>
                <a:lnTo>
                  <a:pt x="13675" y="15126"/>
                </a:lnTo>
                <a:lnTo>
                  <a:pt x="13675" y="15124"/>
                </a:lnTo>
                <a:lnTo>
                  <a:pt x="13674" y="15121"/>
                </a:lnTo>
                <a:lnTo>
                  <a:pt x="13676" y="15122"/>
                </a:lnTo>
                <a:lnTo>
                  <a:pt x="13679" y="15122"/>
                </a:lnTo>
                <a:lnTo>
                  <a:pt x="13680" y="15120"/>
                </a:lnTo>
                <a:lnTo>
                  <a:pt x="13680" y="15117"/>
                </a:lnTo>
                <a:lnTo>
                  <a:pt x="13684" y="15127"/>
                </a:lnTo>
                <a:lnTo>
                  <a:pt x="13684" y="15129"/>
                </a:lnTo>
                <a:lnTo>
                  <a:pt x="13681" y="15133"/>
                </a:lnTo>
                <a:lnTo>
                  <a:pt x="13680" y="15134"/>
                </a:lnTo>
                <a:lnTo>
                  <a:pt x="13680" y="15137"/>
                </a:lnTo>
                <a:lnTo>
                  <a:pt x="13681" y="15138"/>
                </a:lnTo>
                <a:lnTo>
                  <a:pt x="13682" y="15140"/>
                </a:lnTo>
                <a:lnTo>
                  <a:pt x="13683" y="15141"/>
                </a:lnTo>
                <a:lnTo>
                  <a:pt x="13686" y="15149"/>
                </a:lnTo>
                <a:lnTo>
                  <a:pt x="13688" y="15153"/>
                </a:lnTo>
                <a:lnTo>
                  <a:pt x="13690" y="15151"/>
                </a:lnTo>
                <a:lnTo>
                  <a:pt x="13691" y="15147"/>
                </a:lnTo>
                <a:lnTo>
                  <a:pt x="13690" y="15135"/>
                </a:lnTo>
                <a:lnTo>
                  <a:pt x="13690" y="15131"/>
                </a:lnTo>
                <a:lnTo>
                  <a:pt x="13692" y="15130"/>
                </a:lnTo>
                <a:lnTo>
                  <a:pt x="13693" y="15129"/>
                </a:lnTo>
                <a:lnTo>
                  <a:pt x="13695" y="15128"/>
                </a:lnTo>
                <a:lnTo>
                  <a:pt x="13695" y="15126"/>
                </a:lnTo>
                <a:lnTo>
                  <a:pt x="13695" y="15125"/>
                </a:lnTo>
                <a:lnTo>
                  <a:pt x="13690" y="15121"/>
                </a:lnTo>
                <a:lnTo>
                  <a:pt x="13687" y="15121"/>
                </a:lnTo>
                <a:lnTo>
                  <a:pt x="13684" y="15116"/>
                </a:lnTo>
                <a:lnTo>
                  <a:pt x="13674" y="15092"/>
                </a:lnTo>
                <a:lnTo>
                  <a:pt x="13674" y="15088"/>
                </a:lnTo>
                <a:lnTo>
                  <a:pt x="13674" y="15084"/>
                </a:lnTo>
                <a:lnTo>
                  <a:pt x="13674" y="15081"/>
                </a:lnTo>
                <a:lnTo>
                  <a:pt x="13673" y="15078"/>
                </a:lnTo>
                <a:lnTo>
                  <a:pt x="13674" y="15076"/>
                </a:lnTo>
                <a:lnTo>
                  <a:pt x="13676" y="15075"/>
                </a:lnTo>
                <a:lnTo>
                  <a:pt x="13676" y="15075"/>
                </a:lnTo>
                <a:lnTo>
                  <a:pt x="13678" y="15075"/>
                </a:lnTo>
                <a:lnTo>
                  <a:pt x="13680" y="15074"/>
                </a:lnTo>
                <a:lnTo>
                  <a:pt x="13681" y="15073"/>
                </a:lnTo>
                <a:lnTo>
                  <a:pt x="13682" y="15068"/>
                </a:lnTo>
                <a:lnTo>
                  <a:pt x="13683" y="15066"/>
                </a:lnTo>
                <a:lnTo>
                  <a:pt x="13688" y="15063"/>
                </a:lnTo>
                <a:lnTo>
                  <a:pt x="13690" y="15063"/>
                </a:lnTo>
                <a:lnTo>
                  <a:pt x="13690" y="15064"/>
                </a:lnTo>
                <a:lnTo>
                  <a:pt x="13690" y="15065"/>
                </a:lnTo>
                <a:lnTo>
                  <a:pt x="13689" y="15066"/>
                </a:lnTo>
                <a:lnTo>
                  <a:pt x="13688" y="15068"/>
                </a:lnTo>
                <a:lnTo>
                  <a:pt x="13687" y="15069"/>
                </a:lnTo>
                <a:lnTo>
                  <a:pt x="13686" y="15070"/>
                </a:lnTo>
                <a:lnTo>
                  <a:pt x="13686" y="15072"/>
                </a:lnTo>
                <a:lnTo>
                  <a:pt x="13687" y="15072"/>
                </a:lnTo>
                <a:lnTo>
                  <a:pt x="13691" y="15071"/>
                </a:lnTo>
                <a:lnTo>
                  <a:pt x="13692" y="15070"/>
                </a:lnTo>
                <a:lnTo>
                  <a:pt x="13693" y="15067"/>
                </a:lnTo>
                <a:lnTo>
                  <a:pt x="13694" y="15063"/>
                </a:lnTo>
                <a:lnTo>
                  <a:pt x="13694" y="15057"/>
                </a:lnTo>
                <a:lnTo>
                  <a:pt x="13693" y="15053"/>
                </a:lnTo>
                <a:lnTo>
                  <a:pt x="13692" y="15050"/>
                </a:lnTo>
                <a:lnTo>
                  <a:pt x="13683" y="15036"/>
                </a:lnTo>
                <a:lnTo>
                  <a:pt x="13679" y="15027"/>
                </a:lnTo>
                <a:lnTo>
                  <a:pt x="13673" y="15019"/>
                </a:lnTo>
                <a:lnTo>
                  <a:pt x="13668" y="15008"/>
                </a:lnTo>
                <a:lnTo>
                  <a:pt x="13667" y="15006"/>
                </a:lnTo>
                <a:lnTo>
                  <a:pt x="13664" y="15004"/>
                </a:lnTo>
                <a:lnTo>
                  <a:pt x="13664" y="15001"/>
                </a:lnTo>
                <a:lnTo>
                  <a:pt x="13663" y="14997"/>
                </a:lnTo>
                <a:lnTo>
                  <a:pt x="13661" y="14994"/>
                </a:lnTo>
                <a:lnTo>
                  <a:pt x="13659" y="14990"/>
                </a:lnTo>
                <a:lnTo>
                  <a:pt x="13658" y="14985"/>
                </a:lnTo>
                <a:lnTo>
                  <a:pt x="13659" y="14980"/>
                </a:lnTo>
                <a:lnTo>
                  <a:pt x="13660" y="14976"/>
                </a:lnTo>
                <a:lnTo>
                  <a:pt x="13661" y="14971"/>
                </a:lnTo>
                <a:lnTo>
                  <a:pt x="13659" y="14965"/>
                </a:lnTo>
                <a:lnTo>
                  <a:pt x="13659" y="14962"/>
                </a:lnTo>
                <a:lnTo>
                  <a:pt x="13662" y="14956"/>
                </a:lnTo>
                <a:lnTo>
                  <a:pt x="13662" y="14954"/>
                </a:lnTo>
                <a:lnTo>
                  <a:pt x="13662" y="14948"/>
                </a:lnTo>
                <a:lnTo>
                  <a:pt x="13662" y="14945"/>
                </a:lnTo>
                <a:lnTo>
                  <a:pt x="13661" y="14943"/>
                </a:lnTo>
                <a:lnTo>
                  <a:pt x="13659" y="14941"/>
                </a:lnTo>
                <a:lnTo>
                  <a:pt x="13658" y="14941"/>
                </a:lnTo>
                <a:lnTo>
                  <a:pt x="13658" y="14943"/>
                </a:lnTo>
                <a:lnTo>
                  <a:pt x="13659" y="14945"/>
                </a:lnTo>
                <a:lnTo>
                  <a:pt x="13659" y="14947"/>
                </a:lnTo>
                <a:lnTo>
                  <a:pt x="13657" y="14948"/>
                </a:lnTo>
                <a:lnTo>
                  <a:pt x="13656" y="14951"/>
                </a:lnTo>
                <a:lnTo>
                  <a:pt x="13656" y="14960"/>
                </a:lnTo>
                <a:lnTo>
                  <a:pt x="13654" y="14957"/>
                </a:lnTo>
                <a:lnTo>
                  <a:pt x="13652" y="14952"/>
                </a:lnTo>
                <a:lnTo>
                  <a:pt x="13649" y="14943"/>
                </a:lnTo>
                <a:lnTo>
                  <a:pt x="13650" y="14942"/>
                </a:lnTo>
                <a:lnTo>
                  <a:pt x="13651" y="14941"/>
                </a:lnTo>
                <a:lnTo>
                  <a:pt x="13652" y="14939"/>
                </a:lnTo>
                <a:lnTo>
                  <a:pt x="13653" y="14940"/>
                </a:lnTo>
                <a:lnTo>
                  <a:pt x="13655" y="14942"/>
                </a:lnTo>
                <a:lnTo>
                  <a:pt x="13656" y="14943"/>
                </a:lnTo>
                <a:lnTo>
                  <a:pt x="13657" y="14940"/>
                </a:lnTo>
                <a:lnTo>
                  <a:pt x="13656" y="14938"/>
                </a:lnTo>
                <a:lnTo>
                  <a:pt x="13656" y="14936"/>
                </a:lnTo>
                <a:lnTo>
                  <a:pt x="13655" y="14935"/>
                </a:lnTo>
                <a:lnTo>
                  <a:pt x="13655" y="14933"/>
                </a:lnTo>
                <a:lnTo>
                  <a:pt x="13657" y="14933"/>
                </a:lnTo>
                <a:lnTo>
                  <a:pt x="13659" y="14932"/>
                </a:lnTo>
                <a:lnTo>
                  <a:pt x="13660" y="14930"/>
                </a:lnTo>
                <a:lnTo>
                  <a:pt x="13659" y="14927"/>
                </a:lnTo>
                <a:lnTo>
                  <a:pt x="13657" y="14923"/>
                </a:lnTo>
                <a:lnTo>
                  <a:pt x="13656" y="14924"/>
                </a:lnTo>
                <a:lnTo>
                  <a:pt x="13653" y="14927"/>
                </a:lnTo>
                <a:lnTo>
                  <a:pt x="13650" y="14924"/>
                </a:lnTo>
                <a:lnTo>
                  <a:pt x="13647" y="14918"/>
                </a:lnTo>
                <a:lnTo>
                  <a:pt x="13643" y="14915"/>
                </a:lnTo>
                <a:lnTo>
                  <a:pt x="13643" y="14910"/>
                </a:lnTo>
                <a:lnTo>
                  <a:pt x="13644" y="14908"/>
                </a:lnTo>
                <a:lnTo>
                  <a:pt x="13646" y="14905"/>
                </a:lnTo>
                <a:lnTo>
                  <a:pt x="13643" y="14903"/>
                </a:lnTo>
                <a:lnTo>
                  <a:pt x="13644" y="14900"/>
                </a:lnTo>
                <a:lnTo>
                  <a:pt x="13644" y="14898"/>
                </a:lnTo>
                <a:lnTo>
                  <a:pt x="13643" y="14896"/>
                </a:lnTo>
                <a:lnTo>
                  <a:pt x="13644" y="14891"/>
                </a:lnTo>
                <a:lnTo>
                  <a:pt x="13646" y="14889"/>
                </a:lnTo>
                <a:lnTo>
                  <a:pt x="13647" y="14888"/>
                </a:lnTo>
                <a:lnTo>
                  <a:pt x="13649" y="14888"/>
                </a:lnTo>
                <a:lnTo>
                  <a:pt x="13656" y="14894"/>
                </a:lnTo>
                <a:lnTo>
                  <a:pt x="13658" y="14896"/>
                </a:lnTo>
                <a:lnTo>
                  <a:pt x="13657" y="14899"/>
                </a:lnTo>
                <a:lnTo>
                  <a:pt x="13655" y="14901"/>
                </a:lnTo>
                <a:lnTo>
                  <a:pt x="13653" y="14902"/>
                </a:lnTo>
                <a:lnTo>
                  <a:pt x="13652" y="14904"/>
                </a:lnTo>
                <a:lnTo>
                  <a:pt x="13653" y="14907"/>
                </a:lnTo>
                <a:lnTo>
                  <a:pt x="13657" y="14908"/>
                </a:lnTo>
                <a:lnTo>
                  <a:pt x="13659" y="14912"/>
                </a:lnTo>
                <a:lnTo>
                  <a:pt x="13662" y="14909"/>
                </a:lnTo>
                <a:lnTo>
                  <a:pt x="13663" y="14907"/>
                </a:lnTo>
                <a:lnTo>
                  <a:pt x="13665" y="14902"/>
                </a:lnTo>
                <a:lnTo>
                  <a:pt x="13664" y="14899"/>
                </a:lnTo>
                <a:lnTo>
                  <a:pt x="13666" y="14895"/>
                </a:lnTo>
                <a:lnTo>
                  <a:pt x="13665" y="14892"/>
                </a:lnTo>
                <a:lnTo>
                  <a:pt x="13663" y="14893"/>
                </a:lnTo>
                <a:lnTo>
                  <a:pt x="13660" y="14893"/>
                </a:lnTo>
                <a:lnTo>
                  <a:pt x="13658" y="14890"/>
                </a:lnTo>
                <a:lnTo>
                  <a:pt x="13658" y="14887"/>
                </a:lnTo>
                <a:lnTo>
                  <a:pt x="13658" y="14884"/>
                </a:lnTo>
                <a:lnTo>
                  <a:pt x="13660" y="14881"/>
                </a:lnTo>
                <a:lnTo>
                  <a:pt x="13661" y="14878"/>
                </a:lnTo>
                <a:lnTo>
                  <a:pt x="13658" y="14880"/>
                </a:lnTo>
                <a:lnTo>
                  <a:pt x="13657" y="14881"/>
                </a:lnTo>
                <a:lnTo>
                  <a:pt x="13656" y="14882"/>
                </a:lnTo>
                <a:lnTo>
                  <a:pt x="13655" y="14882"/>
                </a:lnTo>
                <a:lnTo>
                  <a:pt x="13650" y="14875"/>
                </a:lnTo>
                <a:lnTo>
                  <a:pt x="13649" y="14872"/>
                </a:lnTo>
                <a:lnTo>
                  <a:pt x="13649" y="14872"/>
                </a:lnTo>
                <a:lnTo>
                  <a:pt x="13650" y="14871"/>
                </a:lnTo>
                <a:lnTo>
                  <a:pt x="13650" y="14869"/>
                </a:lnTo>
                <a:lnTo>
                  <a:pt x="13649" y="14868"/>
                </a:lnTo>
                <a:lnTo>
                  <a:pt x="13646" y="14864"/>
                </a:lnTo>
                <a:lnTo>
                  <a:pt x="13645" y="14861"/>
                </a:lnTo>
                <a:lnTo>
                  <a:pt x="13644" y="14856"/>
                </a:lnTo>
                <a:lnTo>
                  <a:pt x="13643" y="14853"/>
                </a:lnTo>
                <a:lnTo>
                  <a:pt x="13641" y="14850"/>
                </a:lnTo>
                <a:lnTo>
                  <a:pt x="13639" y="14849"/>
                </a:lnTo>
                <a:lnTo>
                  <a:pt x="13638" y="14847"/>
                </a:lnTo>
                <a:lnTo>
                  <a:pt x="13638" y="14843"/>
                </a:lnTo>
                <a:lnTo>
                  <a:pt x="13640" y="14843"/>
                </a:lnTo>
                <a:lnTo>
                  <a:pt x="13641" y="14847"/>
                </a:lnTo>
                <a:lnTo>
                  <a:pt x="13647" y="14856"/>
                </a:lnTo>
                <a:lnTo>
                  <a:pt x="13649" y="14863"/>
                </a:lnTo>
                <a:lnTo>
                  <a:pt x="13655" y="14873"/>
                </a:lnTo>
                <a:lnTo>
                  <a:pt x="13656" y="14876"/>
                </a:lnTo>
                <a:lnTo>
                  <a:pt x="13656" y="14872"/>
                </a:lnTo>
                <a:lnTo>
                  <a:pt x="13656" y="14871"/>
                </a:lnTo>
                <a:lnTo>
                  <a:pt x="13655" y="14870"/>
                </a:lnTo>
                <a:lnTo>
                  <a:pt x="13655" y="14868"/>
                </a:lnTo>
                <a:lnTo>
                  <a:pt x="13657" y="14868"/>
                </a:lnTo>
                <a:lnTo>
                  <a:pt x="13658" y="14867"/>
                </a:lnTo>
                <a:lnTo>
                  <a:pt x="13658" y="14865"/>
                </a:lnTo>
                <a:lnTo>
                  <a:pt x="13658" y="14862"/>
                </a:lnTo>
                <a:lnTo>
                  <a:pt x="13657" y="14862"/>
                </a:lnTo>
                <a:lnTo>
                  <a:pt x="13654" y="14860"/>
                </a:lnTo>
                <a:lnTo>
                  <a:pt x="13651" y="14858"/>
                </a:lnTo>
                <a:lnTo>
                  <a:pt x="13651" y="14856"/>
                </a:lnTo>
                <a:lnTo>
                  <a:pt x="13648" y="14855"/>
                </a:lnTo>
                <a:lnTo>
                  <a:pt x="13646" y="14850"/>
                </a:lnTo>
                <a:lnTo>
                  <a:pt x="13645" y="14843"/>
                </a:lnTo>
                <a:lnTo>
                  <a:pt x="13644" y="14838"/>
                </a:lnTo>
                <a:lnTo>
                  <a:pt x="13644" y="14830"/>
                </a:lnTo>
                <a:lnTo>
                  <a:pt x="13644" y="14828"/>
                </a:lnTo>
                <a:lnTo>
                  <a:pt x="13644" y="14827"/>
                </a:lnTo>
                <a:lnTo>
                  <a:pt x="13641" y="14821"/>
                </a:lnTo>
                <a:lnTo>
                  <a:pt x="13641" y="14815"/>
                </a:lnTo>
                <a:lnTo>
                  <a:pt x="13644" y="14811"/>
                </a:lnTo>
                <a:lnTo>
                  <a:pt x="13646" y="14809"/>
                </a:lnTo>
                <a:lnTo>
                  <a:pt x="13649" y="14805"/>
                </a:lnTo>
                <a:lnTo>
                  <a:pt x="13646" y="14804"/>
                </a:lnTo>
                <a:lnTo>
                  <a:pt x="13644" y="14802"/>
                </a:lnTo>
                <a:lnTo>
                  <a:pt x="13643" y="14796"/>
                </a:lnTo>
                <a:lnTo>
                  <a:pt x="13640" y="14797"/>
                </a:lnTo>
                <a:lnTo>
                  <a:pt x="13641" y="14795"/>
                </a:lnTo>
                <a:lnTo>
                  <a:pt x="13643" y="14790"/>
                </a:lnTo>
                <a:lnTo>
                  <a:pt x="13644" y="14778"/>
                </a:lnTo>
                <a:lnTo>
                  <a:pt x="13644" y="14776"/>
                </a:lnTo>
                <a:lnTo>
                  <a:pt x="13647" y="14772"/>
                </a:lnTo>
                <a:lnTo>
                  <a:pt x="13649" y="14777"/>
                </a:lnTo>
                <a:lnTo>
                  <a:pt x="13652" y="14791"/>
                </a:lnTo>
                <a:lnTo>
                  <a:pt x="13650" y="14808"/>
                </a:lnTo>
                <a:lnTo>
                  <a:pt x="13651" y="14811"/>
                </a:lnTo>
                <a:lnTo>
                  <a:pt x="13657" y="14811"/>
                </a:lnTo>
                <a:lnTo>
                  <a:pt x="13658" y="14810"/>
                </a:lnTo>
                <a:lnTo>
                  <a:pt x="13658" y="14799"/>
                </a:lnTo>
                <a:lnTo>
                  <a:pt x="13659" y="14777"/>
                </a:lnTo>
                <a:lnTo>
                  <a:pt x="13658" y="14774"/>
                </a:lnTo>
                <a:lnTo>
                  <a:pt x="13652" y="14768"/>
                </a:lnTo>
                <a:lnTo>
                  <a:pt x="13650" y="14764"/>
                </a:lnTo>
                <a:lnTo>
                  <a:pt x="13647" y="14732"/>
                </a:lnTo>
                <a:lnTo>
                  <a:pt x="13641" y="14711"/>
                </a:lnTo>
                <a:lnTo>
                  <a:pt x="13639" y="14707"/>
                </a:lnTo>
                <a:lnTo>
                  <a:pt x="13632" y="14702"/>
                </a:lnTo>
                <a:lnTo>
                  <a:pt x="13630" y="14696"/>
                </a:lnTo>
                <a:lnTo>
                  <a:pt x="13630" y="14692"/>
                </a:lnTo>
                <a:lnTo>
                  <a:pt x="13635" y="14693"/>
                </a:lnTo>
                <a:lnTo>
                  <a:pt x="13638" y="14696"/>
                </a:lnTo>
                <a:lnTo>
                  <a:pt x="13639" y="14700"/>
                </a:lnTo>
                <a:lnTo>
                  <a:pt x="13640" y="14702"/>
                </a:lnTo>
                <a:lnTo>
                  <a:pt x="13644" y="14703"/>
                </a:lnTo>
                <a:lnTo>
                  <a:pt x="13637" y="14688"/>
                </a:lnTo>
                <a:lnTo>
                  <a:pt x="13634" y="14678"/>
                </a:lnTo>
                <a:lnTo>
                  <a:pt x="13636" y="14673"/>
                </a:lnTo>
                <a:lnTo>
                  <a:pt x="13635" y="14661"/>
                </a:lnTo>
                <a:lnTo>
                  <a:pt x="13634" y="14657"/>
                </a:lnTo>
                <a:lnTo>
                  <a:pt x="13632" y="14653"/>
                </a:lnTo>
                <a:lnTo>
                  <a:pt x="13625" y="14644"/>
                </a:lnTo>
                <a:lnTo>
                  <a:pt x="13622" y="14636"/>
                </a:lnTo>
                <a:lnTo>
                  <a:pt x="13621" y="14631"/>
                </a:lnTo>
                <a:lnTo>
                  <a:pt x="13620" y="14627"/>
                </a:lnTo>
                <a:lnTo>
                  <a:pt x="13621" y="14611"/>
                </a:lnTo>
                <a:lnTo>
                  <a:pt x="13620" y="14607"/>
                </a:lnTo>
                <a:lnTo>
                  <a:pt x="13616" y="14601"/>
                </a:lnTo>
                <a:lnTo>
                  <a:pt x="13609" y="14575"/>
                </a:lnTo>
                <a:lnTo>
                  <a:pt x="13608" y="14577"/>
                </a:lnTo>
                <a:lnTo>
                  <a:pt x="13607" y="14583"/>
                </a:lnTo>
                <a:lnTo>
                  <a:pt x="13606" y="14579"/>
                </a:lnTo>
                <a:lnTo>
                  <a:pt x="13606" y="14577"/>
                </a:lnTo>
                <a:lnTo>
                  <a:pt x="13608" y="14576"/>
                </a:lnTo>
                <a:lnTo>
                  <a:pt x="13609" y="14573"/>
                </a:lnTo>
                <a:lnTo>
                  <a:pt x="13611" y="14573"/>
                </a:lnTo>
                <a:lnTo>
                  <a:pt x="13612" y="14571"/>
                </a:lnTo>
                <a:lnTo>
                  <a:pt x="13611" y="14570"/>
                </a:lnTo>
                <a:lnTo>
                  <a:pt x="13610" y="14567"/>
                </a:lnTo>
                <a:lnTo>
                  <a:pt x="13609" y="14547"/>
                </a:lnTo>
                <a:lnTo>
                  <a:pt x="13609" y="14544"/>
                </a:lnTo>
                <a:lnTo>
                  <a:pt x="13610" y="14546"/>
                </a:lnTo>
                <a:lnTo>
                  <a:pt x="13611" y="14548"/>
                </a:lnTo>
                <a:lnTo>
                  <a:pt x="13613" y="14549"/>
                </a:lnTo>
                <a:lnTo>
                  <a:pt x="13611" y="14535"/>
                </a:lnTo>
                <a:lnTo>
                  <a:pt x="13610" y="14531"/>
                </a:lnTo>
                <a:lnTo>
                  <a:pt x="13602" y="14517"/>
                </a:lnTo>
                <a:lnTo>
                  <a:pt x="13600" y="14516"/>
                </a:lnTo>
                <a:lnTo>
                  <a:pt x="13596" y="14507"/>
                </a:lnTo>
                <a:lnTo>
                  <a:pt x="13595" y="14505"/>
                </a:lnTo>
                <a:lnTo>
                  <a:pt x="13590" y="14502"/>
                </a:lnTo>
                <a:lnTo>
                  <a:pt x="13589" y="14500"/>
                </a:lnTo>
                <a:lnTo>
                  <a:pt x="13593" y="14500"/>
                </a:lnTo>
                <a:lnTo>
                  <a:pt x="13580" y="14459"/>
                </a:lnTo>
                <a:lnTo>
                  <a:pt x="13575" y="14436"/>
                </a:lnTo>
                <a:lnTo>
                  <a:pt x="13573" y="14411"/>
                </a:lnTo>
                <a:lnTo>
                  <a:pt x="13572" y="14414"/>
                </a:lnTo>
                <a:lnTo>
                  <a:pt x="13572" y="14416"/>
                </a:lnTo>
                <a:lnTo>
                  <a:pt x="13571" y="14418"/>
                </a:lnTo>
                <a:lnTo>
                  <a:pt x="13570" y="14418"/>
                </a:lnTo>
                <a:lnTo>
                  <a:pt x="13570" y="14415"/>
                </a:lnTo>
                <a:lnTo>
                  <a:pt x="13569" y="14412"/>
                </a:lnTo>
                <a:lnTo>
                  <a:pt x="13567" y="14412"/>
                </a:lnTo>
                <a:lnTo>
                  <a:pt x="13565" y="14412"/>
                </a:lnTo>
                <a:lnTo>
                  <a:pt x="13564" y="14412"/>
                </a:lnTo>
                <a:lnTo>
                  <a:pt x="13562" y="14409"/>
                </a:lnTo>
                <a:lnTo>
                  <a:pt x="13564" y="14407"/>
                </a:lnTo>
                <a:lnTo>
                  <a:pt x="13567" y="14407"/>
                </a:lnTo>
                <a:lnTo>
                  <a:pt x="13570" y="14409"/>
                </a:lnTo>
                <a:lnTo>
                  <a:pt x="13571" y="14404"/>
                </a:lnTo>
                <a:lnTo>
                  <a:pt x="13572" y="14396"/>
                </a:lnTo>
                <a:lnTo>
                  <a:pt x="13573" y="14392"/>
                </a:lnTo>
                <a:lnTo>
                  <a:pt x="13576" y="14395"/>
                </a:lnTo>
                <a:lnTo>
                  <a:pt x="13576" y="14392"/>
                </a:lnTo>
                <a:lnTo>
                  <a:pt x="13575" y="14391"/>
                </a:lnTo>
                <a:lnTo>
                  <a:pt x="13574" y="14391"/>
                </a:lnTo>
                <a:lnTo>
                  <a:pt x="13571" y="14391"/>
                </a:lnTo>
                <a:lnTo>
                  <a:pt x="13571" y="14389"/>
                </a:lnTo>
                <a:lnTo>
                  <a:pt x="13575" y="14389"/>
                </a:lnTo>
                <a:lnTo>
                  <a:pt x="13578" y="14388"/>
                </a:lnTo>
                <a:lnTo>
                  <a:pt x="13580" y="14385"/>
                </a:lnTo>
                <a:lnTo>
                  <a:pt x="13582" y="14381"/>
                </a:lnTo>
                <a:lnTo>
                  <a:pt x="13580" y="14380"/>
                </a:lnTo>
                <a:lnTo>
                  <a:pt x="13577" y="14380"/>
                </a:lnTo>
                <a:lnTo>
                  <a:pt x="13576" y="14379"/>
                </a:lnTo>
                <a:lnTo>
                  <a:pt x="13573" y="14377"/>
                </a:lnTo>
                <a:lnTo>
                  <a:pt x="13568" y="14370"/>
                </a:lnTo>
                <a:lnTo>
                  <a:pt x="13567" y="14367"/>
                </a:lnTo>
                <a:lnTo>
                  <a:pt x="13567" y="14356"/>
                </a:lnTo>
                <a:lnTo>
                  <a:pt x="13566" y="14354"/>
                </a:lnTo>
                <a:lnTo>
                  <a:pt x="13561" y="14348"/>
                </a:lnTo>
                <a:lnTo>
                  <a:pt x="13559" y="14347"/>
                </a:lnTo>
                <a:lnTo>
                  <a:pt x="13557" y="14345"/>
                </a:lnTo>
                <a:lnTo>
                  <a:pt x="13556" y="14334"/>
                </a:lnTo>
                <a:lnTo>
                  <a:pt x="13555" y="14329"/>
                </a:lnTo>
                <a:lnTo>
                  <a:pt x="13553" y="14331"/>
                </a:lnTo>
                <a:lnTo>
                  <a:pt x="13552" y="14331"/>
                </a:lnTo>
                <a:lnTo>
                  <a:pt x="13551" y="14330"/>
                </a:lnTo>
                <a:lnTo>
                  <a:pt x="13549" y="14329"/>
                </a:lnTo>
                <a:lnTo>
                  <a:pt x="13550" y="14332"/>
                </a:lnTo>
                <a:lnTo>
                  <a:pt x="13551" y="14332"/>
                </a:lnTo>
                <a:lnTo>
                  <a:pt x="13552" y="14333"/>
                </a:lnTo>
                <a:lnTo>
                  <a:pt x="13552" y="14335"/>
                </a:lnTo>
                <a:lnTo>
                  <a:pt x="13548" y="14339"/>
                </a:lnTo>
                <a:lnTo>
                  <a:pt x="13546" y="14345"/>
                </a:lnTo>
                <a:lnTo>
                  <a:pt x="13548" y="14350"/>
                </a:lnTo>
                <a:lnTo>
                  <a:pt x="13553" y="14351"/>
                </a:lnTo>
                <a:lnTo>
                  <a:pt x="13553" y="14353"/>
                </a:lnTo>
                <a:lnTo>
                  <a:pt x="13549" y="14353"/>
                </a:lnTo>
                <a:lnTo>
                  <a:pt x="13548" y="14353"/>
                </a:lnTo>
                <a:lnTo>
                  <a:pt x="13546" y="14353"/>
                </a:lnTo>
                <a:lnTo>
                  <a:pt x="13545" y="14357"/>
                </a:lnTo>
                <a:lnTo>
                  <a:pt x="13545" y="14359"/>
                </a:lnTo>
                <a:lnTo>
                  <a:pt x="13543" y="14359"/>
                </a:lnTo>
                <a:lnTo>
                  <a:pt x="13543" y="14357"/>
                </a:lnTo>
                <a:lnTo>
                  <a:pt x="13544" y="14357"/>
                </a:lnTo>
                <a:lnTo>
                  <a:pt x="13545" y="14355"/>
                </a:lnTo>
                <a:lnTo>
                  <a:pt x="13543" y="14352"/>
                </a:lnTo>
                <a:lnTo>
                  <a:pt x="13543" y="14348"/>
                </a:lnTo>
                <a:lnTo>
                  <a:pt x="13543" y="14345"/>
                </a:lnTo>
                <a:lnTo>
                  <a:pt x="13543" y="14341"/>
                </a:lnTo>
                <a:lnTo>
                  <a:pt x="13542" y="14339"/>
                </a:lnTo>
                <a:lnTo>
                  <a:pt x="13540" y="14339"/>
                </a:lnTo>
                <a:lnTo>
                  <a:pt x="13537" y="14335"/>
                </a:lnTo>
                <a:lnTo>
                  <a:pt x="13536" y="14334"/>
                </a:lnTo>
                <a:lnTo>
                  <a:pt x="13535" y="14332"/>
                </a:lnTo>
                <a:lnTo>
                  <a:pt x="13529" y="14327"/>
                </a:lnTo>
                <a:lnTo>
                  <a:pt x="13528" y="14324"/>
                </a:lnTo>
                <a:lnTo>
                  <a:pt x="13528" y="14317"/>
                </a:lnTo>
                <a:lnTo>
                  <a:pt x="13527" y="14311"/>
                </a:lnTo>
                <a:lnTo>
                  <a:pt x="13525" y="14311"/>
                </a:lnTo>
                <a:lnTo>
                  <a:pt x="13520" y="14324"/>
                </a:lnTo>
                <a:lnTo>
                  <a:pt x="13517" y="14326"/>
                </a:lnTo>
                <a:lnTo>
                  <a:pt x="13512" y="14321"/>
                </a:lnTo>
                <a:lnTo>
                  <a:pt x="13510" y="14316"/>
                </a:lnTo>
                <a:lnTo>
                  <a:pt x="13512" y="14313"/>
                </a:lnTo>
                <a:lnTo>
                  <a:pt x="13515" y="14311"/>
                </a:lnTo>
                <a:lnTo>
                  <a:pt x="13518" y="14309"/>
                </a:lnTo>
                <a:lnTo>
                  <a:pt x="13520" y="14314"/>
                </a:lnTo>
                <a:lnTo>
                  <a:pt x="13521" y="14312"/>
                </a:lnTo>
                <a:lnTo>
                  <a:pt x="13524" y="14303"/>
                </a:lnTo>
                <a:lnTo>
                  <a:pt x="13516" y="14305"/>
                </a:lnTo>
                <a:lnTo>
                  <a:pt x="13509" y="14300"/>
                </a:lnTo>
                <a:lnTo>
                  <a:pt x="13474" y="14237"/>
                </a:lnTo>
                <a:lnTo>
                  <a:pt x="13467" y="14220"/>
                </a:lnTo>
                <a:lnTo>
                  <a:pt x="13465" y="14202"/>
                </a:lnTo>
                <a:lnTo>
                  <a:pt x="13464" y="14198"/>
                </a:lnTo>
                <a:lnTo>
                  <a:pt x="13463" y="14198"/>
                </a:lnTo>
                <a:lnTo>
                  <a:pt x="13461" y="14199"/>
                </a:lnTo>
                <a:lnTo>
                  <a:pt x="13460" y="14201"/>
                </a:lnTo>
                <a:lnTo>
                  <a:pt x="13458" y="14202"/>
                </a:lnTo>
                <a:lnTo>
                  <a:pt x="13457" y="14202"/>
                </a:lnTo>
                <a:lnTo>
                  <a:pt x="13457" y="14200"/>
                </a:lnTo>
                <a:lnTo>
                  <a:pt x="13459" y="14199"/>
                </a:lnTo>
                <a:lnTo>
                  <a:pt x="13461" y="14198"/>
                </a:lnTo>
                <a:lnTo>
                  <a:pt x="13459" y="14193"/>
                </a:lnTo>
                <a:lnTo>
                  <a:pt x="13456" y="14190"/>
                </a:lnTo>
                <a:lnTo>
                  <a:pt x="13453" y="14188"/>
                </a:lnTo>
                <a:lnTo>
                  <a:pt x="13441" y="14177"/>
                </a:lnTo>
                <a:lnTo>
                  <a:pt x="13439" y="14173"/>
                </a:lnTo>
                <a:lnTo>
                  <a:pt x="13436" y="14166"/>
                </a:lnTo>
                <a:lnTo>
                  <a:pt x="13436" y="14165"/>
                </a:lnTo>
                <a:lnTo>
                  <a:pt x="13433" y="14155"/>
                </a:lnTo>
                <a:lnTo>
                  <a:pt x="13431" y="14143"/>
                </a:lnTo>
                <a:lnTo>
                  <a:pt x="13433" y="14132"/>
                </a:lnTo>
                <a:lnTo>
                  <a:pt x="13436" y="14134"/>
                </a:lnTo>
                <a:lnTo>
                  <a:pt x="13441" y="14133"/>
                </a:lnTo>
                <a:lnTo>
                  <a:pt x="13443" y="14135"/>
                </a:lnTo>
                <a:lnTo>
                  <a:pt x="13444" y="14131"/>
                </a:lnTo>
                <a:lnTo>
                  <a:pt x="13446" y="14129"/>
                </a:lnTo>
                <a:lnTo>
                  <a:pt x="13448" y="14127"/>
                </a:lnTo>
                <a:lnTo>
                  <a:pt x="13451" y="14125"/>
                </a:lnTo>
                <a:lnTo>
                  <a:pt x="13448" y="14121"/>
                </a:lnTo>
                <a:lnTo>
                  <a:pt x="13448" y="14120"/>
                </a:lnTo>
                <a:lnTo>
                  <a:pt x="13447" y="14119"/>
                </a:lnTo>
                <a:lnTo>
                  <a:pt x="13446" y="14121"/>
                </a:lnTo>
                <a:lnTo>
                  <a:pt x="13444" y="14123"/>
                </a:lnTo>
                <a:lnTo>
                  <a:pt x="13444" y="14125"/>
                </a:lnTo>
                <a:lnTo>
                  <a:pt x="13440" y="14124"/>
                </a:lnTo>
                <a:lnTo>
                  <a:pt x="13437" y="14122"/>
                </a:lnTo>
                <a:lnTo>
                  <a:pt x="13435" y="14119"/>
                </a:lnTo>
                <a:lnTo>
                  <a:pt x="13433" y="14117"/>
                </a:lnTo>
                <a:lnTo>
                  <a:pt x="13431" y="14117"/>
                </a:lnTo>
                <a:lnTo>
                  <a:pt x="13431" y="14118"/>
                </a:lnTo>
                <a:lnTo>
                  <a:pt x="13430" y="14118"/>
                </a:lnTo>
                <a:lnTo>
                  <a:pt x="13430" y="14117"/>
                </a:lnTo>
                <a:lnTo>
                  <a:pt x="13428" y="14117"/>
                </a:lnTo>
                <a:lnTo>
                  <a:pt x="13428" y="14119"/>
                </a:lnTo>
                <a:lnTo>
                  <a:pt x="13427" y="14121"/>
                </a:lnTo>
                <a:lnTo>
                  <a:pt x="13425" y="14123"/>
                </a:lnTo>
                <a:lnTo>
                  <a:pt x="13424" y="14125"/>
                </a:lnTo>
                <a:lnTo>
                  <a:pt x="13424" y="14127"/>
                </a:lnTo>
                <a:lnTo>
                  <a:pt x="13429" y="14128"/>
                </a:lnTo>
                <a:lnTo>
                  <a:pt x="13429" y="14132"/>
                </a:lnTo>
                <a:lnTo>
                  <a:pt x="13427" y="14137"/>
                </a:lnTo>
                <a:lnTo>
                  <a:pt x="13428" y="14142"/>
                </a:lnTo>
                <a:lnTo>
                  <a:pt x="13429" y="14146"/>
                </a:lnTo>
                <a:lnTo>
                  <a:pt x="13431" y="14161"/>
                </a:lnTo>
                <a:lnTo>
                  <a:pt x="13429" y="14157"/>
                </a:lnTo>
                <a:lnTo>
                  <a:pt x="13426" y="14158"/>
                </a:lnTo>
                <a:lnTo>
                  <a:pt x="13422" y="14161"/>
                </a:lnTo>
                <a:lnTo>
                  <a:pt x="13418" y="14163"/>
                </a:lnTo>
                <a:lnTo>
                  <a:pt x="13421" y="14160"/>
                </a:lnTo>
                <a:lnTo>
                  <a:pt x="13423" y="14157"/>
                </a:lnTo>
                <a:lnTo>
                  <a:pt x="13426" y="14153"/>
                </a:lnTo>
                <a:lnTo>
                  <a:pt x="13427" y="14148"/>
                </a:lnTo>
                <a:lnTo>
                  <a:pt x="13426" y="14148"/>
                </a:lnTo>
                <a:lnTo>
                  <a:pt x="13425" y="14138"/>
                </a:lnTo>
                <a:lnTo>
                  <a:pt x="13423" y="14137"/>
                </a:lnTo>
                <a:lnTo>
                  <a:pt x="13421" y="14138"/>
                </a:lnTo>
                <a:lnTo>
                  <a:pt x="13418" y="14143"/>
                </a:lnTo>
                <a:lnTo>
                  <a:pt x="13415" y="14137"/>
                </a:lnTo>
                <a:lnTo>
                  <a:pt x="13410" y="14134"/>
                </a:lnTo>
                <a:lnTo>
                  <a:pt x="13406" y="14129"/>
                </a:lnTo>
                <a:lnTo>
                  <a:pt x="13406" y="14121"/>
                </a:lnTo>
                <a:lnTo>
                  <a:pt x="13409" y="14114"/>
                </a:lnTo>
                <a:lnTo>
                  <a:pt x="13416" y="14106"/>
                </a:lnTo>
                <a:lnTo>
                  <a:pt x="13418" y="14102"/>
                </a:lnTo>
                <a:lnTo>
                  <a:pt x="13420" y="14101"/>
                </a:lnTo>
                <a:lnTo>
                  <a:pt x="13414" y="14101"/>
                </a:lnTo>
                <a:lnTo>
                  <a:pt x="13408" y="14101"/>
                </a:lnTo>
                <a:lnTo>
                  <a:pt x="13402" y="14099"/>
                </a:lnTo>
                <a:lnTo>
                  <a:pt x="13399" y="14097"/>
                </a:lnTo>
                <a:lnTo>
                  <a:pt x="13397" y="14097"/>
                </a:lnTo>
                <a:lnTo>
                  <a:pt x="13395" y="14098"/>
                </a:lnTo>
                <a:lnTo>
                  <a:pt x="13391" y="14097"/>
                </a:lnTo>
                <a:lnTo>
                  <a:pt x="13387" y="14095"/>
                </a:lnTo>
                <a:lnTo>
                  <a:pt x="13385" y="14092"/>
                </a:lnTo>
                <a:lnTo>
                  <a:pt x="13386" y="14088"/>
                </a:lnTo>
                <a:lnTo>
                  <a:pt x="13389" y="14089"/>
                </a:lnTo>
                <a:lnTo>
                  <a:pt x="13396" y="14095"/>
                </a:lnTo>
                <a:lnTo>
                  <a:pt x="13388" y="14080"/>
                </a:lnTo>
                <a:lnTo>
                  <a:pt x="13387" y="14075"/>
                </a:lnTo>
                <a:lnTo>
                  <a:pt x="13385" y="14065"/>
                </a:lnTo>
                <a:lnTo>
                  <a:pt x="13384" y="14063"/>
                </a:lnTo>
                <a:lnTo>
                  <a:pt x="13382" y="14064"/>
                </a:lnTo>
                <a:lnTo>
                  <a:pt x="13380" y="14067"/>
                </a:lnTo>
                <a:lnTo>
                  <a:pt x="13380" y="14069"/>
                </a:lnTo>
                <a:lnTo>
                  <a:pt x="13377" y="14071"/>
                </a:lnTo>
                <a:lnTo>
                  <a:pt x="13373" y="14069"/>
                </a:lnTo>
                <a:lnTo>
                  <a:pt x="13363" y="14060"/>
                </a:lnTo>
                <a:lnTo>
                  <a:pt x="13360" y="14061"/>
                </a:lnTo>
                <a:lnTo>
                  <a:pt x="13360" y="14064"/>
                </a:lnTo>
                <a:lnTo>
                  <a:pt x="13361" y="14073"/>
                </a:lnTo>
                <a:lnTo>
                  <a:pt x="13360" y="14075"/>
                </a:lnTo>
                <a:lnTo>
                  <a:pt x="13353" y="14083"/>
                </a:lnTo>
                <a:lnTo>
                  <a:pt x="13351" y="14081"/>
                </a:lnTo>
                <a:lnTo>
                  <a:pt x="13349" y="14083"/>
                </a:lnTo>
                <a:lnTo>
                  <a:pt x="13349" y="14080"/>
                </a:lnTo>
                <a:lnTo>
                  <a:pt x="13347" y="14078"/>
                </a:lnTo>
                <a:lnTo>
                  <a:pt x="13345" y="14077"/>
                </a:lnTo>
                <a:lnTo>
                  <a:pt x="13343" y="14079"/>
                </a:lnTo>
                <a:lnTo>
                  <a:pt x="13342" y="14079"/>
                </a:lnTo>
                <a:lnTo>
                  <a:pt x="13337" y="14075"/>
                </a:lnTo>
                <a:lnTo>
                  <a:pt x="13334" y="14073"/>
                </a:lnTo>
                <a:lnTo>
                  <a:pt x="13333" y="14070"/>
                </a:lnTo>
                <a:lnTo>
                  <a:pt x="13330" y="14054"/>
                </a:lnTo>
                <a:lnTo>
                  <a:pt x="13331" y="14051"/>
                </a:lnTo>
                <a:lnTo>
                  <a:pt x="13333" y="14052"/>
                </a:lnTo>
                <a:lnTo>
                  <a:pt x="13335" y="14053"/>
                </a:lnTo>
                <a:lnTo>
                  <a:pt x="13336" y="14054"/>
                </a:lnTo>
                <a:lnTo>
                  <a:pt x="13337" y="14055"/>
                </a:lnTo>
                <a:lnTo>
                  <a:pt x="13339" y="14055"/>
                </a:lnTo>
                <a:lnTo>
                  <a:pt x="13340" y="14054"/>
                </a:lnTo>
                <a:lnTo>
                  <a:pt x="13340" y="14054"/>
                </a:lnTo>
                <a:lnTo>
                  <a:pt x="13336" y="14051"/>
                </a:lnTo>
                <a:lnTo>
                  <a:pt x="13332" y="14043"/>
                </a:lnTo>
                <a:lnTo>
                  <a:pt x="13327" y="14039"/>
                </a:lnTo>
                <a:lnTo>
                  <a:pt x="13323" y="14029"/>
                </a:lnTo>
                <a:lnTo>
                  <a:pt x="13321" y="14026"/>
                </a:lnTo>
                <a:lnTo>
                  <a:pt x="13312" y="14019"/>
                </a:lnTo>
                <a:lnTo>
                  <a:pt x="13311" y="14017"/>
                </a:lnTo>
                <a:lnTo>
                  <a:pt x="13310" y="14014"/>
                </a:lnTo>
                <a:lnTo>
                  <a:pt x="13309" y="14013"/>
                </a:lnTo>
                <a:lnTo>
                  <a:pt x="13307" y="14014"/>
                </a:lnTo>
                <a:lnTo>
                  <a:pt x="13306" y="14016"/>
                </a:lnTo>
                <a:lnTo>
                  <a:pt x="13305" y="14018"/>
                </a:lnTo>
                <a:lnTo>
                  <a:pt x="13304" y="14019"/>
                </a:lnTo>
                <a:lnTo>
                  <a:pt x="13302" y="14019"/>
                </a:lnTo>
                <a:lnTo>
                  <a:pt x="13302" y="14018"/>
                </a:lnTo>
                <a:lnTo>
                  <a:pt x="13301" y="14015"/>
                </a:lnTo>
                <a:lnTo>
                  <a:pt x="13300" y="14012"/>
                </a:lnTo>
                <a:lnTo>
                  <a:pt x="13299" y="14012"/>
                </a:lnTo>
                <a:lnTo>
                  <a:pt x="13299" y="14010"/>
                </a:lnTo>
                <a:lnTo>
                  <a:pt x="13300" y="14007"/>
                </a:lnTo>
                <a:lnTo>
                  <a:pt x="13300" y="14005"/>
                </a:lnTo>
                <a:lnTo>
                  <a:pt x="13302" y="14003"/>
                </a:lnTo>
                <a:lnTo>
                  <a:pt x="13296" y="14005"/>
                </a:lnTo>
                <a:lnTo>
                  <a:pt x="13293" y="14005"/>
                </a:lnTo>
                <a:lnTo>
                  <a:pt x="13290" y="14005"/>
                </a:lnTo>
                <a:lnTo>
                  <a:pt x="13290" y="14003"/>
                </a:lnTo>
                <a:lnTo>
                  <a:pt x="13291" y="14002"/>
                </a:lnTo>
                <a:lnTo>
                  <a:pt x="13291" y="14001"/>
                </a:lnTo>
                <a:lnTo>
                  <a:pt x="13293" y="14001"/>
                </a:lnTo>
                <a:lnTo>
                  <a:pt x="13293" y="14002"/>
                </a:lnTo>
                <a:lnTo>
                  <a:pt x="13296" y="14003"/>
                </a:lnTo>
                <a:lnTo>
                  <a:pt x="13296" y="14001"/>
                </a:lnTo>
                <a:lnTo>
                  <a:pt x="13290" y="13998"/>
                </a:lnTo>
                <a:lnTo>
                  <a:pt x="13288" y="13996"/>
                </a:lnTo>
                <a:lnTo>
                  <a:pt x="13287" y="13993"/>
                </a:lnTo>
                <a:lnTo>
                  <a:pt x="13285" y="13995"/>
                </a:lnTo>
                <a:lnTo>
                  <a:pt x="13283" y="13995"/>
                </a:lnTo>
                <a:lnTo>
                  <a:pt x="13280" y="13994"/>
                </a:lnTo>
                <a:lnTo>
                  <a:pt x="13278" y="13990"/>
                </a:lnTo>
                <a:lnTo>
                  <a:pt x="13276" y="13989"/>
                </a:lnTo>
                <a:lnTo>
                  <a:pt x="13270" y="13987"/>
                </a:lnTo>
                <a:lnTo>
                  <a:pt x="13254" y="13976"/>
                </a:lnTo>
                <a:lnTo>
                  <a:pt x="13260" y="13974"/>
                </a:lnTo>
                <a:lnTo>
                  <a:pt x="13287" y="13992"/>
                </a:lnTo>
                <a:lnTo>
                  <a:pt x="13296" y="13995"/>
                </a:lnTo>
                <a:lnTo>
                  <a:pt x="13296" y="13993"/>
                </a:lnTo>
                <a:lnTo>
                  <a:pt x="13289" y="13990"/>
                </a:lnTo>
                <a:lnTo>
                  <a:pt x="13266" y="13963"/>
                </a:lnTo>
                <a:lnTo>
                  <a:pt x="13247" y="13946"/>
                </a:lnTo>
                <a:lnTo>
                  <a:pt x="13240" y="13939"/>
                </a:lnTo>
                <a:lnTo>
                  <a:pt x="13212" y="13908"/>
                </a:lnTo>
                <a:lnTo>
                  <a:pt x="13209" y="13906"/>
                </a:lnTo>
                <a:lnTo>
                  <a:pt x="13207" y="13904"/>
                </a:lnTo>
                <a:lnTo>
                  <a:pt x="13206" y="13902"/>
                </a:lnTo>
                <a:lnTo>
                  <a:pt x="13205" y="13900"/>
                </a:lnTo>
                <a:lnTo>
                  <a:pt x="13203" y="13901"/>
                </a:lnTo>
                <a:lnTo>
                  <a:pt x="13199" y="13904"/>
                </a:lnTo>
                <a:lnTo>
                  <a:pt x="13199" y="13906"/>
                </a:lnTo>
                <a:lnTo>
                  <a:pt x="13199" y="13908"/>
                </a:lnTo>
                <a:lnTo>
                  <a:pt x="13199" y="13909"/>
                </a:lnTo>
                <a:lnTo>
                  <a:pt x="13196" y="13911"/>
                </a:lnTo>
                <a:lnTo>
                  <a:pt x="13194" y="13911"/>
                </a:lnTo>
                <a:lnTo>
                  <a:pt x="13188" y="13911"/>
                </a:lnTo>
                <a:lnTo>
                  <a:pt x="13188" y="13909"/>
                </a:lnTo>
                <a:lnTo>
                  <a:pt x="13196" y="13904"/>
                </a:lnTo>
                <a:lnTo>
                  <a:pt x="13197" y="13902"/>
                </a:lnTo>
                <a:lnTo>
                  <a:pt x="13198" y="13900"/>
                </a:lnTo>
                <a:lnTo>
                  <a:pt x="13200" y="13899"/>
                </a:lnTo>
                <a:lnTo>
                  <a:pt x="13201" y="13898"/>
                </a:lnTo>
                <a:lnTo>
                  <a:pt x="13202" y="13896"/>
                </a:lnTo>
                <a:lnTo>
                  <a:pt x="13201" y="13894"/>
                </a:lnTo>
                <a:lnTo>
                  <a:pt x="13198" y="13892"/>
                </a:lnTo>
                <a:lnTo>
                  <a:pt x="13186" y="13870"/>
                </a:lnTo>
                <a:lnTo>
                  <a:pt x="13184" y="13867"/>
                </a:lnTo>
                <a:lnTo>
                  <a:pt x="13185" y="13855"/>
                </a:lnTo>
                <a:lnTo>
                  <a:pt x="13182" y="13847"/>
                </a:lnTo>
                <a:lnTo>
                  <a:pt x="13159" y="13826"/>
                </a:lnTo>
                <a:lnTo>
                  <a:pt x="13146" y="13813"/>
                </a:lnTo>
                <a:lnTo>
                  <a:pt x="13106" y="13775"/>
                </a:lnTo>
                <a:lnTo>
                  <a:pt x="13087" y="13748"/>
                </a:lnTo>
                <a:lnTo>
                  <a:pt x="13084" y="13742"/>
                </a:lnTo>
                <a:lnTo>
                  <a:pt x="13084" y="13741"/>
                </a:lnTo>
                <a:lnTo>
                  <a:pt x="13083" y="13740"/>
                </a:lnTo>
                <a:lnTo>
                  <a:pt x="13079" y="13736"/>
                </a:lnTo>
                <a:lnTo>
                  <a:pt x="13078" y="13735"/>
                </a:lnTo>
                <a:lnTo>
                  <a:pt x="13076" y="13731"/>
                </a:lnTo>
                <a:lnTo>
                  <a:pt x="13074" y="13721"/>
                </a:lnTo>
                <a:lnTo>
                  <a:pt x="13063" y="13698"/>
                </a:lnTo>
                <a:lnTo>
                  <a:pt x="13057" y="13689"/>
                </a:lnTo>
                <a:lnTo>
                  <a:pt x="13052" y="13677"/>
                </a:lnTo>
                <a:lnTo>
                  <a:pt x="13050" y="13673"/>
                </a:lnTo>
                <a:lnTo>
                  <a:pt x="13045" y="13669"/>
                </a:lnTo>
                <a:lnTo>
                  <a:pt x="13038" y="13666"/>
                </a:lnTo>
                <a:lnTo>
                  <a:pt x="13031" y="13665"/>
                </a:lnTo>
                <a:lnTo>
                  <a:pt x="13026" y="13667"/>
                </a:lnTo>
                <a:lnTo>
                  <a:pt x="13027" y="13668"/>
                </a:lnTo>
                <a:lnTo>
                  <a:pt x="13028" y="13670"/>
                </a:lnTo>
                <a:lnTo>
                  <a:pt x="13029" y="13673"/>
                </a:lnTo>
                <a:lnTo>
                  <a:pt x="13023" y="13668"/>
                </a:lnTo>
                <a:lnTo>
                  <a:pt x="13023" y="13663"/>
                </a:lnTo>
                <a:lnTo>
                  <a:pt x="13028" y="13659"/>
                </a:lnTo>
                <a:lnTo>
                  <a:pt x="13032" y="13661"/>
                </a:lnTo>
                <a:lnTo>
                  <a:pt x="13033" y="13661"/>
                </a:lnTo>
                <a:lnTo>
                  <a:pt x="13033" y="13659"/>
                </a:lnTo>
                <a:lnTo>
                  <a:pt x="13023" y="13655"/>
                </a:lnTo>
                <a:lnTo>
                  <a:pt x="13016" y="13654"/>
                </a:lnTo>
                <a:lnTo>
                  <a:pt x="13010" y="13653"/>
                </a:lnTo>
                <a:lnTo>
                  <a:pt x="13005" y="13650"/>
                </a:lnTo>
                <a:lnTo>
                  <a:pt x="13002" y="13647"/>
                </a:lnTo>
                <a:lnTo>
                  <a:pt x="13004" y="13645"/>
                </a:lnTo>
                <a:lnTo>
                  <a:pt x="13007" y="13647"/>
                </a:lnTo>
                <a:lnTo>
                  <a:pt x="13022" y="13649"/>
                </a:lnTo>
                <a:lnTo>
                  <a:pt x="13030" y="13655"/>
                </a:lnTo>
                <a:lnTo>
                  <a:pt x="13033" y="13655"/>
                </a:lnTo>
                <a:lnTo>
                  <a:pt x="13035" y="13657"/>
                </a:lnTo>
                <a:lnTo>
                  <a:pt x="13038" y="13663"/>
                </a:lnTo>
                <a:lnTo>
                  <a:pt x="13044" y="13667"/>
                </a:lnTo>
                <a:lnTo>
                  <a:pt x="13046" y="13668"/>
                </a:lnTo>
                <a:lnTo>
                  <a:pt x="13049" y="13665"/>
                </a:lnTo>
                <a:lnTo>
                  <a:pt x="13048" y="13663"/>
                </a:lnTo>
                <a:lnTo>
                  <a:pt x="13044" y="13657"/>
                </a:lnTo>
                <a:lnTo>
                  <a:pt x="13042" y="13654"/>
                </a:lnTo>
                <a:lnTo>
                  <a:pt x="13040" y="13639"/>
                </a:lnTo>
                <a:lnTo>
                  <a:pt x="13038" y="13631"/>
                </a:lnTo>
                <a:lnTo>
                  <a:pt x="13036" y="13625"/>
                </a:lnTo>
                <a:lnTo>
                  <a:pt x="13038" y="13622"/>
                </a:lnTo>
                <a:lnTo>
                  <a:pt x="13038" y="13620"/>
                </a:lnTo>
                <a:lnTo>
                  <a:pt x="13037" y="13618"/>
                </a:lnTo>
                <a:lnTo>
                  <a:pt x="13035" y="13617"/>
                </a:lnTo>
                <a:lnTo>
                  <a:pt x="13035" y="13615"/>
                </a:lnTo>
                <a:lnTo>
                  <a:pt x="13039" y="13615"/>
                </a:lnTo>
                <a:lnTo>
                  <a:pt x="13041" y="13613"/>
                </a:lnTo>
                <a:lnTo>
                  <a:pt x="13043" y="13609"/>
                </a:lnTo>
                <a:lnTo>
                  <a:pt x="13046" y="13605"/>
                </a:lnTo>
                <a:lnTo>
                  <a:pt x="13050" y="13601"/>
                </a:lnTo>
                <a:lnTo>
                  <a:pt x="13054" y="13597"/>
                </a:lnTo>
                <a:lnTo>
                  <a:pt x="13054" y="13595"/>
                </a:lnTo>
                <a:lnTo>
                  <a:pt x="13053" y="13593"/>
                </a:lnTo>
                <a:lnTo>
                  <a:pt x="13036" y="13565"/>
                </a:lnTo>
                <a:lnTo>
                  <a:pt x="13033" y="13559"/>
                </a:lnTo>
                <a:lnTo>
                  <a:pt x="13032" y="13552"/>
                </a:lnTo>
                <a:lnTo>
                  <a:pt x="13034" y="13547"/>
                </a:lnTo>
                <a:lnTo>
                  <a:pt x="13035" y="13544"/>
                </a:lnTo>
                <a:lnTo>
                  <a:pt x="13032" y="13543"/>
                </a:lnTo>
                <a:lnTo>
                  <a:pt x="13028" y="13549"/>
                </a:lnTo>
                <a:lnTo>
                  <a:pt x="13026" y="13551"/>
                </a:lnTo>
                <a:lnTo>
                  <a:pt x="13024" y="13551"/>
                </a:lnTo>
                <a:lnTo>
                  <a:pt x="13022" y="13550"/>
                </a:lnTo>
                <a:lnTo>
                  <a:pt x="13021" y="13549"/>
                </a:lnTo>
                <a:lnTo>
                  <a:pt x="13018" y="13551"/>
                </a:lnTo>
                <a:lnTo>
                  <a:pt x="13017" y="13553"/>
                </a:lnTo>
                <a:lnTo>
                  <a:pt x="13016" y="13556"/>
                </a:lnTo>
                <a:lnTo>
                  <a:pt x="13016" y="13559"/>
                </a:lnTo>
                <a:lnTo>
                  <a:pt x="13016" y="13563"/>
                </a:lnTo>
                <a:lnTo>
                  <a:pt x="13013" y="13557"/>
                </a:lnTo>
                <a:lnTo>
                  <a:pt x="13013" y="13554"/>
                </a:lnTo>
                <a:lnTo>
                  <a:pt x="13014" y="13551"/>
                </a:lnTo>
                <a:lnTo>
                  <a:pt x="13012" y="13551"/>
                </a:lnTo>
                <a:lnTo>
                  <a:pt x="13011" y="13552"/>
                </a:lnTo>
                <a:lnTo>
                  <a:pt x="13010" y="13552"/>
                </a:lnTo>
                <a:lnTo>
                  <a:pt x="13007" y="13551"/>
                </a:lnTo>
                <a:lnTo>
                  <a:pt x="13008" y="13548"/>
                </a:lnTo>
                <a:lnTo>
                  <a:pt x="13011" y="13546"/>
                </a:lnTo>
                <a:lnTo>
                  <a:pt x="13014" y="13545"/>
                </a:lnTo>
                <a:lnTo>
                  <a:pt x="13016" y="13547"/>
                </a:lnTo>
                <a:lnTo>
                  <a:pt x="13017" y="13547"/>
                </a:lnTo>
                <a:lnTo>
                  <a:pt x="13015" y="13541"/>
                </a:lnTo>
                <a:lnTo>
                  <a:pt x="13012" y="13538"/>
                </a:lnTo>
                <a:lnTo>
                  <a:pt x="13005" y="13531"/>
                </a:lnTo>
                <a:lnTo>
                  <a:pt x="12999" y="13520"/>
                </a:lnTo>
                <a:lnTo>
                  <a:pt x="12997" y="13519"/>
                </a:lnTo>
                <a:lnTo>
                  <a:pt x="12993" y="13517"/>
                </a:lnTo>
                <a:lnTo>
                  <a:pt x="12991" y="13515"/>
                </a:lnTo>
                <a:lnTo>
                  <a:pt x="12979" y="13504"/>
                </a:lnTo>
                <a:lnTo>
                  <a:pt x="12976" y="13502"/>
                </a:lnTo>
                <a:lnTo>
                  <a:pt x="12971" y="13504"/>
                </a:lnTo>
                <a:lnTo>
                  <a:pt x="12966" y="13505"/>
                </a:lnTo>
                <a:lnTo>
                  <a:pt x="12963" y="13507"/>
                </a:lnTo>
                <a:lnTo>
                  <a:pt x="12961" y="13504"/>
                </a:lnTo>
                <a:lnTo>
                  <a:pt x="12965" y="13503"/>
                </a:lnTo>
                <a:lnTo>
                  <a:pt x="12964" y="13499"/>
                </a:lnTo>
                <a:lnTo>
                  <a:pt x="12961" y="13495"/>
                </a:lnTo>
                <a:lnTo>
                  <a:pt x="12950" y="13483"/>
                </a:lnTo>
                <a:lnTo>
                  <a:pt x="12942" y="13469"/>
                </a:lnTo>
                <a:lnTo>
                  <a:pt x="12940" y="13467"/>
                </a:lnTo>
                <a:lnTo>
                  <a:pt x="12935" y="13462"/>
                </a:lnTo>
                <a:lnTo>
                  <a:pt x="12933" y="13458"/>
                </a:lnTo>
                <a:lnTo>
                  <a:pt x="12931" y="13453"/>
                </a:lnTo>
                <a:lnTo>
                  <a:pt x="12930" y="13448"/>
                </a:lnTo>
                <a:lnTo>
                  <a:pt x="12929" y="13442"/>
                </a:lnTo>
                <a:lnTo>
                  <a:pt x="12922" y="13442"/>
                </a:lnTo>
                <a:lnTo>
                  <a:pt x="12914" y="13430"/>
                </a:lnTo>
                <a:lnTo>
                  <a:pt x="12902" y="13406"/>
                </a:lnTo>
                <a:lnTo>
                  <a:pt x="12897" y="13385"/>
                </a:lnTo>
                <a:lnTo>
                  <a:pt x="12896" y="13382"/>
                </a:lnTo>
                <a:lnTo>
                  <a:pt x="12895" y="13378"/>
                </a:lnTo>
                <a:lnTo>
                  <a:pt x="12894" y="13369"/>
                </a:lnTo>
                <a:lnTo>
                  <a:pt x="12893" y="13361"/>
                </a:lnTo>
                <a:lnTo>
                  <a:pt x="12889" y="13358"/>
                </a:lnTo>
                <a:lnTo>
                  <a:pt x="12890" y="13376"/>
                </a:lnTo>
                <a:lnTo>
                  <a:pt x="12890" y="13383"/>
                </a:lnTo>
                <a:lnTo>
                  <a:pt x="12886" y="13386"/>
                </a:lnTo>
                <a:lnTo>
                  <a:pt x="12887" y="13382"/>
                </a:lnTo>
                <a:lnTo>
                  <a:pt x="12888" y="13375"/>
                </a:lnTo>
                <a:lnTo>
                  <a:pt x="12887" y="13370"/>
                </a:lnTo>
                <a:lnTo>
                  <a:pt x="12885" y="13367"/>
                </a:lnTo>
                <a:lnTo>
                  <a:pt x="12884" y="13365"/>
                </a:lnTo>
                <a:lnTo>
                  <a:pt x="12887" y="13354"/>
                </a:lnTo>
                <a:lnTo>
                  <a:pt x="12886" y="13349"/>
                </a:lnTo>
                <a:lnTo>
                  <a:pt x="12884" y="13345"/>
                </a:lnTo>
                <a:lnTo>
                  <a:pt x="12879" y="13338"/>
                </a:lnTo>
                <a:lnTo>
                  <a:pt x="12878" y="13338"/>
                </a:lnTo>
                <a:lnTo>
                  <a:pt x="12874" y="13338"/>
                </a:lnTo>
                <a:lnTo>
                  <a:pt x="12873" y="13337"/>
                </a:lnTo>
                <a:lnTo>
                  <a:pt x="12872" y="13336"/>
                </a:lnTo>
                <a:lnTo>
                  <a:pt x="12870" y="13329"/>
                </a:lnTo>
                <a:lnTo>
                  <a:pt x="12872" y="13329"/>
                </a:lnTo>
                <a:lnTo>
                  <a:pt x="12873" y="13331"/>
                </a:lnTo>
                <a:lnTo>
                  <a:pt x="12875" y="13333"/>
                </a:lnTo>
                <a:lnTo>
                  <a:pt x="12875" y="13335"/>
                </a:lnTo>
                <a:lnTo>
                  <a:pt x="12878" y="13331"/>
                </a:lnTo>
                <a:lnTo>
                  <a:pt x="12878" y="13329"/>
                </a:lnTo>
                <a:lnTo>
                  <a:pt x="12874" y="13327"/>
                </a:lnTo>
                <a:lnTo>
                  <a:pt x="12868" y="13323"/>
                </a:lnTo>
                <a:lnTo>
                  <a:pt x="12864" y="13318"/>
                </a:lnTo>
                <a:lnTo>
                  <a:pt x="12861" y="13313"/>
                </a:lnTo>
                <a:lnTo>
                  <a:pt x="12860" y="13309"/>
                </a:lnTo>
                <a:lnTo>
                  <a:pt x="12858" y="13300"/>
                </a:lnTo>
                <a:lnTo>
                  <a:pt x="12858" y="13296"/>
                </a:lnTo>
                <a:lnTo>
                  <a:pt x="12857" y="13293"/>
                </a:lnTo>
                <a:lnTo>
                  <a:pt x="12856" y="13290"/>
                </a:lnTo>
                <a:lnTo>
                  <a:pt x="12856" y="13287"/>
                </a:lnTo>
                <a:lnTo>
                  <a:pt x="12859" y="13278"/>
                </a:lnTo>
                <a:lnTo>
                  <a:pt x="12863" y="13267"/>
                </a:lnTo>
                <a:lnTo>
                  <a:pt x="12868" y="13260"/>
                </a:lnTo>
                <a:lnTo>
                  <a:pt x="12874" y="13262"/>
                </a:lnTo>
                <a:lnTo>
                  <a:pt x="12875" y="13260"/>
                </a:lnTo>
                <a:lnTo>
                  <a:pt x="12878" y="13258"/>
                </a:lnTo>
                <a:lnTo>
                  <a:pt x="12883" y="13254"/>
                </a:lnTo>
                <a:lnTo>
                  <a:pt x="12881" y="13247"/>
                </a:lnTo>
                <a:lnTo>
                  <a:pt x="12882" y="13236"/>
                </a:lnTo>
                <a:lnTo>
                  <a:pt x="12884" y="13218"/>
                </a:lnTo>
                <a:lnTo>
                  <a:pt x="12885" y="13216"/>
                </a:lnTo>
                <a:lnTo>
                  <a:pt x="12888" y="13217"/>
                </a:lnTo>
                <a:lnTo>
                  <a:pt x="12891" y="13217"/>
                </a:lnTo>
                <a:lnTo>
                  <a:pt x="12893" y="13208"/>
                </a:lnTo>
                <a:lnTo>
                  <a:pt x="12894" y="13207"/>
                </a:lnTo>
                <a:lnTo>
                  <a:pt x="12896" y="13207"/>
                </a:lnTo>
                <a:lnTo>
                  <a:pt x="12898" y="13206"/>
                </a:lnTo>
                <a:lnTo>
                  <a:pt x="12898" y="13205"/>
                </a:lnTo>
                <a:lnTo>
                  <a:pt x="12899" y="13203"/>
                </a:lnTo>
                <a:lnTo>
                  <a:pt x="12899" y="13198"/>
                </a:lnTo>
                <a:lnTo>
                  <a:pt x="12898" y="13197"/>
                </a:lnTo>
                <a:lnTo>
                  <a:pt x="12896" y="13198"/>
                </a:lnTo>
                <a:lnTo>
                  <a:pt x="12895" y="13194"/>
                </a:lnTo>
                <a:lnTo>
                  <a:pt x="12895" y="13191"/>
                </a:lnTo>
                <a:lnTo>
                  <a:pt x="12899" y="13196"/>
                </a:lnTo>
                <a:lnTo>
                  <a:pt x="12899" y="13191"/>
                </a:lnTo>
                <a:lnTo>
                  <a:pt x="12895" y="13181"/>
                </a:lnTo>
                <a:lnTo>
                  <a:pt x="12894" y="13173"/>
                </a:lnTo>
                <a:lnTo>
                  <a:pt x="12893" y="13170"/>
                </a:lnTo>
                <a:lnTo>
                  <a:pt x="12890" y="13167"/>
                </a:lnTo>
                <a:lnTo>
                  <a:pt x="12890" y="13165"/>
                </a:lnTo>
                <a:lnTo>
                  <a:pt x="12893" y="13167"/>
                </a:lnTo>
                <a:lnTo>
                  <a:pt x="12896" y="13159"/>
                </a:lnTo>
                <a:lnTo>
                  <a:pt x="12899" y="13161"/>
                </a:lnTo>
                <a:lnTo>
                  <a:pt x="12898" y="13150"/>
                </a:lnTo>
                <a:lnTo>
                  <a:pt x="12901" y="13128"/>
                </a:lnTo>
                <a:lnTo>
                  <a:pt x="12901" y="13116"/>
                </a:lnTo>
                <a:lnTo>
                  <a:pt x="12900" y="13116"/>
                </a:lnTo>
                <a:lnTo>
                  <a:pt x="12900" y="13115"/>
                </a:lnTo>
                <a:lnTo>
                  <a:pt x="12899" y="13112"/>
                </a:lnTo>
                <a:lnTo>
                  <a:pt x="12899" y="13109"/>
                </a:lnTo>
                <a:lnTo>
                  <a:pt x="12898" y="13106"/>
                </a:lnTo>
                <a:lnTo>
                  <a:pt x="12897" y="13108"/>
                </a:lnTo>
                <a:lnTo>
                  <a:pt x="12896" y="13110"/>
                </a:lnTo>
                <a:lnTo>
                  <a:pt x="12895" y="13113"/>
                </a:lnTo>
                <a:lnTo>
                  <a:pt x="12895" y="13108"/>
                </a:lnTo>
                <a:lnTo>
                  <a:pt x="12897" y="13105"/>
                </a:lnTo>
                <a:lnTo>
                  <a:pt x="12900" y="13106"/>
                </a:lnTo>
                <a:lnTo>
                  <a:pt x="12901" y="13113"/>
                </a:lnTo>
                <a:lnTo>
                  <a:pt x="12902" y="13109"/>
                </a:lnTo>
                <a:lnTo>
                  <a:pt x="12902" y="13101"/>
                </a:lnTo>
                <a:lnTo>
                  <a:pt x="12902" y="13096"/>
                </a:lnTo>
                <a:lnTo>
                  <a:pt x="12904" y="13092"/>
                </a:lnTo>
                <a:lnTo>
                  <a:pt x="12909" y="13082"/>
                </a:lnTo>
                <a:lnTo>
                  <a:pt x="12910" y="13077"/>
                </a:lnTo>
                <a:lnTo>
                  <a:pt x="12911" y="13073"/>
                </a:lnTo>
                <a:lnTo>
                  <a:pt x="12914" y="13073"/>
                </a:lnTo>
                <a:lnTo>
                  <a:pt x="12917" y="13073"/>
                </a:lnTo>
                <a:lnTo>
                  <a:pt x="12919" y="13071"/>
                </a:lnTo>
                <a:lnTo>
                  <a:pt x="12920" y="13066"/>
                </a:lnTo>
                <a:lnTo>
                  <a:pt x="12923" y="13059"/>
                </a:lnTo>
                <a:lnTo>
                  <a:pt x="12925" y="13056"/>
                </a:lnTo>
                <a:lnTo>
                  <a:pt x="12922" y="13057"/>
                </a:lnTo>
                <a:lnTo>
                  <a:pt x="12915" y="13058"/>
                </a:lnTo>
                <a:lnTo>
                  <a:pt x="12913" y="13060"/>
                </a:lnTo>
                <a:lnTo>
                  <a:pt x="12911" y="13058"/>
                </a:lnTo>
                <a:lnTo>
                  <a:pt x="12917" y="13053"/>
                </a:lnTo>
                <a:lnTo>
                  <a:pt x="12921" y="13051"/>
                </a:lnTo>
                <a:lnTo>
                  <a:pt x="12922" y="13048"/>
                </a:lnTo>
                <a:lnTo>
                  <a:pt x="12924" y="13050"/>
                </a:lnTo>
                <a:lnTo>
                  <a:pt x="12925" y="13051"/>
                </a:lnTo>
                <a:lnTo>
                  <a:pt x="12926" y="13048"/>
                </a:lnTo>
                <a:lnTo>
                  <a:pt x="12926" y="13040"/>
                </a:lnTo>
                <a:lnTo>
                  <a:pt x="12926" y="13035"/>
                </a:lnTo>
                <a:lnTo>
                  <a:pt x="12931" y="13027"/>
                </a:lnTo>
                <a:lnTo>
                  <a:pt x="12931" y="13024"/>
                </a:lnTo>
                <a:lnTo>
                  <a:pt x="12929" y="13020"/>
                </a:lnTo>
                <a:lnTo>
                  <a:pt x="12929" y="13017"/>
                </a:lnTo>
                <a:lnTo>
                  <a:pt x="12931" y="13012"/>
                </a:lnTo>
                <a:lnTo>
                  <a:pt x="12932" y="13009"/>
                </a:lnTo>
                <a:lnTo>
                  <a:pt x="12942" y="12998"/>
                </a:lnTo>
                <a:lnTo>
                  <a:pt x="12945" y="12994"/>
                </a:lnTo>
                <a:lnTo>
                  <a:pt x="12946" y="12991"/>
                </a:lnTo>
                <a:lnTo>
                  <a:pt x="12947" y="12991"/>
                </a:lnTo>
                <a:lnTo>
                  <a:pt x="12949" y="12994"/>
                </a:lnTo>
                <a:lnTo>
                  <a:pt x="12952" y="12997"/>
                </a:lnTo>
                <a:lnTo>
                  <a:pt x="12955" y="13000"/>
                </a:lnTo>
                <a:lnTo>
                  <a:pt x="12958" y="13001"/>
                </a:lnTo>
                <a:lnTo>
                  <a:pt x="12960" y="12998"/>
                </a:lnTo>
                <a:lnTo>
                  <a:pt x="12963" y="12985"/>
                </a:lnTo>
                <a:lnTo>
                  <a:pt x="12963" y="12980"/>
                </a:lnTo>
                <a:lnTo>
                  <a:pt x="12965" y="12980"/>
                </a:lnTo>
                <a:lnTo>
                  <a:pt x="12964" y="12986"/>
                </a:lnTo>
                <a:lnTo>
                  <a:pt x="12963" y="12991"/>
                </a:lnTo>
                <a:lnTo>
                  <a:pt x="12962" y="12996"/>
                </a:lnTo>
                <a:lnTo>
                  <a:pt x="12963" y="13001"/>
                </a:lnTo>
                <a:lnTo>
                  <a:pt x="12967" y="12998"/>
                </a:lnTo>
                <a:lnTo>
                  <a:pt x="12975" y="12995"/>
                </a:lnTo>
                <a:lnTo>
                  <a:pt x="12978" y="12993"/>
                </a:lnTo>
                <a:lnTo>
                  <a:pt x="12980" y="12989"/>
                </a:lnTo>
                <a:lnTo>
                  <a:pt x="12983" y="12980"/>
                </a:lnTo>
                <a:lnTo>
                  <a:pt x="12984" y="12976"/>
                </a:lnTo>
                <a:lnTo>
                  <a:pt x="12986" y="12978"/>
                </a:lnTo>
                <a:lnTo>
                  <a:pt x="12985" y="12980"/>
                </a:lnTo>
                <a:lnTo>
                  <a:pt x="12983" y="12986"/>
                </a:lnTo>
                <a:lnTo>
                  <a:pt x="12986" y="12984"/>
                </a:lnTo>
                <a:lnTo>
                  <a:pt x="12992" y="12976"/>
                </a:lnTo>
                <a:lnTo>
                  <a:pt x="12997" y="12972"/>
                </a:lnTo>
                <a:lnTo>
                  <a:pt x="13002" y="12962"/>
                </a:lnTo>
                <a:lnTo>
                  <a:pt x="13006" y="12958"/>
                </a:lnTo>
                <a:lnTo>
                  <a:pt x="13014" y="12946"/>
                </a:lnTo>
                <a:lnTo>
                  <a:pt x="13017" y="12938"/>
                </a:lnTo>
                <a:lnTo>
                  <a:pt x="13018" y="12936"/>
                </a:lnTo>
                <a:lnTo>
                  <a:pt x="13023" y="12933"/>
                </a:lnTo>
                <a:lnTo>
                  <a:pt x="13025" y="12932"/>
                </a:lnTo>
                <a:lnTo>
                  <a:pt x="13023" y="12929"/>
                </a:lnTo>
                <a:lnTo>
                  <a:pt x="13023" y="12927"/>
                </a:lnTo>
                <a:lnTo>
                  <a:pt x="13025" y="12926"/>
                </a:lnTo>
                <a:lnTo>
                  <a:pt x="13026" y="12926"/>
                </a:lnTo>
                <a:lnTo>
                  <a:pt x="13028" y="12926"/>
                </a:lnTo>
                <a:lnTo>
                  <a:pt x="13028" y="12927"/>
                </a:lnTo>
                <a:lnTo>
                  <a:pt x="13026" y="12927"/>
                </a:lnTo>
                <a:lnTo>
                  <a:pt x="13026" y="12929"/>
                </a:lnTo>
                <a:lnTo>
                  <a:pt x="13040" y="12927"/>
                </a:lnTo>
                <a:lnTo>
                  <a:pt x="13043" y="12926"/>
                </a:lnTo>
                <a:lnTo>
                  <a:pt x="13050" y="12926"/>
                </a:lnTo>
                <a:lnTo>
                  <a:pt x="13055" y="12924"/>
                </a:lnTo>
                <a:lnTo>
                  <a:pt x="13058" y="12923"/>
                </a:lnTo>
                <a:lnTo>
                  <a:pt x="13061" y="12924"/>
                </a:lnTo>
                <a:lnTo>
                  <a:pt x="13064" y="12921"/>
                </a:lnTo>
                <a:lnTo>
                  <a:pt x="13065" y="12917"/>
                </a:lnTo>
                <a:lnTo>
                  <a:pt x="13063" y="12913"/>
                </a:lnTo>
                <a:lnTo>
                  <a:pt x="13061" y="12908"/>
                </a:lnTo>
                <a:lnTo>
                  <a:pt x="13060" y="12905"/>
                </a:lnTo>
                <a:lnTo>
                  <a:pt x="13060" y="12904"/>
                </a:lnTo>
                <a:lnTo>
                  <a:pt x="13054" y="12899"/>
                </a:lnTo>
                <a:lnTo>
                  <a:pt x="13053" y="12901"/>
                </a:lnTo>
                <a:lnTo>
                  <a:pt x="13052" y="12903"/>
                </a:lnTo>
                <a:lnTo>
                  <a:pt x="13050" y="12902"/>
                </a:lnTo>
                <a:lnTo>
                  <a:pt x="13049" y="12901"/>
                </a:lnTo>
                <a:lnTo>
                  <a:pt x="13049" y="12899"/>
                </a:lnTo>
                <a:lnTo>
                  <a:pt x="13050" y="12899"/>
                </a:lnTo>
                <a:lnTo>
                  <a:pt x="13054" y="12897"/>
                </a:lnTo>
                <a:lnTo>
                  <a:pt x="13057" y="12898"/>
                </a:lnTo>
                <a:lnTo>
                  <a:pt x="13060" y="12901"/>
                </a:lnTo>
                <a:lnTo>
                  <a:pt x="13062" y="12905"/>
                </a:lnTo>
                <a:lnTo>
                  <a:pt x="13067" y="12912"/>
                </a:lnTo>
                <a:lnTo>
                  <a:pt x="13069" y="12908"/>
                </a:lnTo>
                <a:lnTo>
                  <a:pt x="13068" y="12900"/>
                </a:lnTo>
                <a:lnTo>
                  <a:pt x="13068" y="12895"/>
                </a:lnTo>
                <a:lnTo>
                  <a:pt x="13067" y="12890"/>
                </a:lnTo>
                <a:lnTo>
                  <a:pt x="13066" y="12886"/>
                </a:lnTo>
                <a:lnTo>
                  <a:pt x="13066" y="12883"/>
                </a:lnTo>
                <a:lnTo>
                  <a:pt x="13062" y="12879"/>
                </a:lnTo>
                <a:lnTo>
                  <a:pt x="13063" y="12879"/>
                </a:lnTo>
                <a:lnTo>
                  <a:pt x="13063" y="12879"/>
                </a:lnTo>
                <a:lnTo>
                  <a:pt x="13063" y="12878"/>
                </a:lnTo>
                <a:lnTo>
                  <a:pt x="13063" y="12877"/>
                </a:lnTo>
                <a:lnTo>
                  <a:pt x="13064" y="12878"/>
                </a:lnTo>
                <a:lnTo>
                  <a:pt x="13065" y="12881"/>
                </a:lnTo>
                <a:lnTo>
                  <a:pt x="13067" y="12877"/>
                </a:lnTo>
                <a:lnTo>
                  <a:pt x="13069" y="12870"/>
                </a:lnTo>
                <a:lnTo>
                  <a:pt x="13069" y="12857"/>
                </a:lnTo>
                <a:lnTo>
                  <a:pt x="13067" y="12854"/>
                </a:lnTo>
                <a:lnTo>
                  <a:pt x="13062" y="12855"/>
                </a:lnTo>
                <a:lnTo>
                  <a:pt x="13057" y="12857"/>
                </a:lnTo>
                <a:lnTo>
                  <a:pt x="13054" y="12860"/>
                </a:lnTo>
                <a:lnTo>
                  <a:pt x="13053" y="12860"/>
                </a:lnTo>
                <a:lnTo>
                  <a:pt x="13054" y="12858"/>
                </a:lnTo>
                <a:lnTo>
                  <a:pt x="13055" y="12855"/>
                </a:lnTo>
                <a:lnTo>
                  <a:pt x="13057" y="12853"/>
                </a:lnTo>
                <a:lnTo>
                  <a:pt x="13058" y="12852"/>
                </a:lnTo>
                <a:lnTo>
                  <a:pt x="13059" y="12851"/>
                </a:lnTo>
                <a:lnTo>
                  <a:pt x="13065" y="12848"/>
                </a:lnTo>
                <a:lnTo>
                  <a:pt x="13066" y="12848"/>
                </a:lnTo>
                <a:lnTo>
                  <a:pt x="13067" y="12843"/>
                </a:lnTo>
                <a:lnTo>
                  <a:pt x="13065" y="12838"/>
                </a:lnTo>
                <a:lnTo>
                  <a:pt x="13064" y="12834"/>
                </a:lnTo>
                <a:lnTo>
                  <a:pt x="13066" y="12830"/>
                </a:lnTo>
                <a:lnTo>
                  <a:pt x="13066" y="12828"/>
                </a:lnTo>
                <a:lnTo>
                  <a:pt x="13060" y="12832"/>
                </a:lnTo>
                <a:lnTo>
                  <a:pt x="13057" y="12832"/>
                </a:lnTo>
                <a:lnTo>
                  <a:pt x="13053" y="12830"/>
                </a:lnTo>
                <a:lnTo>
                  <a:pt x="13067" y="12822"/>
                </a:lnTo>
                <a:lnTo>
                  <a:pt x="13072" y="12817"/>
                </a:lnTo>
                <a:lnTo>
                  <a:pt x="13075" y="12815"/>
                </a:lnTo>
                <a:lnTo>
                  <a:pt x="13076" y="12814"/>
                </a:lnTo>
                <a:lnTo>
                  <a:pt x="13077" y="12812"/>
                </a:lnTo>
                <a:lnTo>
                  <a:pt x="13077" y="12810"/>
                </a:lnTo>
                <a:lnTo>
                  <a:pt x="13076" y="12807"/>
                </a:lnTo>
                <a:lnTo>
                  <a:pt x="13076" y="12806"/>
                </a:lnTo>
                <a:lnTo>
                  <a:pt x="13075" y="12806"/>
                </a:lnTo>
                <a:lnTo>
                  <a:pt x="13074" y="12805"/>
                </a:lnTo>
                <a:lnTo>
                  <a:pt x="13070" y="12800"/>
                </a:lnTo>
                <a:lnTo>
                  <a:pt x="13069" y="12798"/>
                </a:lnTo>
                <a:lnTo>
                  <a:pt x="13069" y="12797"/>
                </a:lnTo>
                <a:lnTo>
                  <a:pt x="13068" y="12793"/>
                </a:lnTo>
                <a:lnTo>
                  <a:pt x="13070" y="12796"/>
                </a:lnTo>
                <a:lnTo>
                  <a:pt x="13073" y="12801"/>
                </a:lnTo>
                <a:lnTo>
                  <a:pt x="13075" y="12803"/>
                </a:lnTo>
                <a:lnTo>
                  <a:pt x="13079" y="12804"/>
                </a:lnTo>
                <a:lnTo>
                  <a:pt x="13082" y="12803"/>
                </a:lnTo>
                <a:lnTo>
                  <a:pt x="13086" y="12801"/>
                </a:lnTo>
                <a:lnTo>
                  <a:pt x="13089" y="12799"/>
                </a:lnTo>
                <a:lnTo>
                  <a:pt x="13093" y="12794"/>
                </a:lnTo>
                <a:lnTo>
                  <a:pt x="13093" y="12791"/>
                </a:lnTo>
                <a:lnTo>
                  <a:pt x="13090" y="12787"/>
                </a:lnTo>
                <a:lnTo>
                  <a:pt x="13084" y="12785"/>
                </a:lnTo>
                <a:lnTo>
                  <a:pt x="13084" y="12783"/>
                </a:lnTo>
                <a:lnTo>
                  <a:pt x="13087" y="12783"/>
                </a:lnTo>
                <a:lnTo>
                  <a:pt x="13093" y="12785"/>
                </a:lnTo>
                <a:lnTo>
                  <a:pt x="13096" y="12784"/>
                </a:lnTo>
                <a:lnTo>
                  <a:pt x="13098" y="12784"/>
                </a:lnTo>
                <a:lnTo>
                  <a:pt x="13100" y="12783"/>
                </a:lnTo>
                <a:lnTo>
                  <a:pt x="13101" y="12783"/>
                </a:lnTo>
                <a:lnTo>
                  <a:pt x="13102" y="12781"/>
                </a:lnTo>
                <a:lnTo>
                  <a:pt x="13105" y="12779"/>
                </a:lnTo>
                <a:lnTo>
                  <a:pt x="13107" y="12778"/>
                </a:lnTo>
                <a:lnTo>
                  <a:pt x="13108" y="12779"/>
                </a:lnTo>
                <a:lnTo>
                  <a:pt x="13109" y="12782"/>
                </a:lnTo>
                <a:lnTo>
                  <a:pt x="13111" y="12784"/>
                </a:lnTo>
                <a:lnTo>
                  <a:pt x="13116" y="12789"/>
                </a:lnTo>
                <a:lnTo>
                  <a:pt x="13112" y="12773"/>
                </a:lnTo>
                <a:lnTo>
                  <a:pt x="13109" y="12768"/>
                </a:lnTo>
                <a:lnTo>
                  <a:pt x="13108" y="12770"/>
                </a:lnTo>
                <a:lnTo>
                  <a:pt x="13105" y="12767"/>
                </a:lnTo>
                <a:lnTo>
                  <a:pt x="13101" y="12761"/>
                </a:lnTo>
                <a:lnTo>
                  <a:pt x="13098" y="12755"/>
                </a:lnTo>
                <a:lnTo>
                  <a:pt x="13096" y="12750"/>
                </a:lnTo>
                <a:lnTo>
                  <a:pt x="13100" y="12753"/>
                </a:lnTo>
                <a:lnTo>
                  <a:pt x="13103" y="12751"/>
                </a:lnTo>
                <a:lnTo>
                  <a:pt x="13104" y="12744"/>
                </a:lnTo>
                <a:lnTo>
                  <a:pt x="13102" y="12737"/>
                </a:lnTo>
                <a:lnTo>
                  <a:pt x="13098" y="12734"/>
                </a:lnTo>
                <a:lnTo>
                  <a:pt x="13094" y="12731"/>
                </a:lnTo>
                <a:lnTo>
                  <a:pt x="13092" y="12727"/>
                </a:lnTo>
                <a:lnTo>
                  <a:pt x="13096" y="12721"/>
                </a:lnTo>
                <a:lnTo>
                  <a:pt x="13101" y="12727"/>
                </a:lnTo>
                <a:lnTo>
                  <a:pt x="13102" y="12727"/>
                </a:lnTo>
                <a:lnTo>
                  <a:pt x="13103" y="12724"/>
                </a:lnTo>
                <a:lnTo>
                  <a:pt x="13105" y="12720"/>
                </a:lnTo>
                <a:lnTo>
                  <a:pt x="13105" y="12716"/>
                </a:lnTo>
                <a:lnTo>
                  <a:pt x="13104" y="12711"/>
                </a:lnTo>
                <a:lnTo>
                  <a:pt x="13102" y="12710"/>
                </a:lnTo>
                <a:lnTo>
                  <a:pt x="13100" y="12710"/>
                </a:lnTo>
                <a:lnTo>
                  <a:pt x="13095" y="12707"/>
                </a:lnTo>
                <a:lnTo>
                  <a:pt x="13089" y="12706"/>
                </a:lnTo>
                <a:lnTo>
                  <a:pt x="13087" y="12705"/>
                </a:lnTo>
                <a:lnTo>
                  <a:pt x="13086" y="12702"/>
                </a:lnTo>
                <a:lnTo>
                  <a:pt x="13086" y="12698"/>
                </a:lnTo>
                <a:lnTo>
                  <a:pt x="13085" y="12695"/>
                </a:lnTo>
                <a:lnTo>
                  <a:pt x="13083" y="12693"/>
                </a:lnTo>
                <a:lnTo>
                  <a:pt x="13083" y="12691"/>
                </a:lnTo>
                <a:lnTo>
                  <a:pt x="13087" y="12692"/>
                </a:lnTo>
                <a:lnTo>
                  <a:pt x="13089" y="12693"/>
                </a:lnTo>
                <a:lnTo>
                  <a:pt x="13089" y="12691"/>
                </a:lnTo>
                <a:lnTo>
                  <a:pt x="13082" y="12687"/>
                </a:lnTo>
                <a:lnTo>
                  <a:pt x="13082" y="12687"/>
                </a:lnTo>
                <a:lnTo>
                  <a:pt x="13080" y="12687"/>
                </a:lnTo>
                <a:lnTo>
                  <a:pt x="13084" y="12685"/>
                </a:lnTo>
                <a:lnTo>
                  <a:pt x="13088" y="12686"/>
                </a:lnTo>
                <a:lnTo>
                  <a:pt x="13096" y="12691"/>
                </a:lnTo>
                <a:lnTo>
                  <a:pt x="13096" y="12688"/>
                </a:lnTo>
                <a:lnTo>
                  <a:pt x="13094" y="12688"/>
                </a:lnTo>
                <a:lnTo>
                  <a:pt x="13094" y="12687"/>
                </a:lnTo>
                <a:lnTo>
                  <a:pt x="13099" y="12683"/>
                </a:lnTo>
                <a:lnTo>
                  <a:pt x="13102" y="12685"/>
                </a:lnTo>
                <a:lnTo>
                  <a:pt x="13106" y="12688"/>
                </a:lnTo>
                <a:lnTo>
                  <a:pt x="13111" y="12688"/>
                </a:lnTo>
                <a:lnTo>
                  <a:pt x="13110" y="12687"/>
                </a:lnTo>
                <a:lnTo>
                  <a:pt x="13110" y="12685"/>
                </a:lnTo>
                <a:lnTo>
                  <a:pt x="13109" y="12684"/>
                </a:lnTo>
                <a:lnTo>
                  <a:pt x="13112" y="12684"/>
                </a:lnTo>
                <a:lnTo>
                  <a:pt x="13114" y="12685"/>
                </a:lnTo>
                <a:lnTo>
                  <a:pt x="13115" y="12687"/>
                </a:lnTo>
                <a:lnTo>
                  <a:pt x="13117" y="12688"/>
                </a:lnTo>
                <a:lnTo>
                  <a:pt x="13114" y="12692"/>
                </a:lnTo>
                <a:lnTo>
                  <a:pt x="13115" y="12694"/>
                </a:lnTo>
                <a:lnTo>
                  <a:pt x="13117" y="12695"/>
                </a:lnTo>
                <a:lnTo>
                  <a:pt x="13118" y="12696"/>
                </a:lnTo>
                <a:lnTo>
                  <a:pt x="13118" y="12700"/>
                </a:lnTo>
                <a:lnTo>
                  <a:pt x="13118" y="12701"/>
                </a:lnTo>
                <a:lnTo>
                  <a:pt x="13116" y="12703"/>
                </a:lnTo>
                <a:lnTo>
                  <a:pt x="13112" y="12703"/>
                </a:lnTo>
                <a:lnTo>
                  <a:pt x="13108" y="12705"/>
                </a:lnTo>
                <a:lnTo>
                  <a:pt x="13110" y="12709"/>
                </a:lnTo>
                <a:lnTo>
                  <a:pt x="13116" y="12713"/>
                </a:lnTo>
                <a:lnTo>
                  <a:pt x="13120" y="12711"/>
                </a:lnTo>
                <a:lnTo>
                  <a:pt x="13121" y="12711"/>
                </a:lnTo>
                <a:lnTo>
                  <a:pt x="13122" y="12713"/>
                </a:lnTo>
                <a:lnTo>
                  <a:pt x="13122" y="12714"/>
                </a:lnTo>
                <a:lnTo>
                  <a:pt x="13121" y="12715"/>
                </a:lnTo>
                <a:lnTo>
                  <a:pt x="13125" y="12719"/>
                </a:lnTo>
                <a:lnTo>
                  <a:pt x="13127" y="12726"/>
                </a:lnTo>
                <a:lnTo>
                  <a:pt x="13129" y="12727"/>
                </a:lnTo>
                <a:lnTo>
                  <a:pt x="13133" y="12719"/>
                </a:lnTo>
                <a:lnTo>
                  <a:pt x="13132" y="12718"/>
                </a:lnTo>
                <a:lnTo>
                  <a:pt x="13131" y="12716"/>
                </a:lnTo>
                <a:lnTo>
                  <a:pt x="13131" y="12714"/>
                </a:lnTo>
                <a:lnTo>
                  <a:pt x="13130" y="12711"/>
                </a:lnTo>
                <a:lnTo>
                  <a:pt x="13132" y="12711"/>
                </a:lnTo>
                <a:lnTo>
                  <a:pt x="13134" y="12717"/>
                </a:lnTo>
                <a:lnTo>
                  <a:pt x="13136" y="12720"/>
                </a:lnTo>
                <a:lnTo>
                  <a:pt x="13140" y="12721"/>
                </a:lnTo>
                <a:lnTo>
                  <a:pt x="13145" y="12721"/>
                </a:lnTo>
                <a:lnTo>
                  <a:pt x="13145" y="12719"/>
                </a:lnTo>
                <a:lnTo>
                  <a:pt x="13143" y="12718"/>
                </a:lnTo>
                <a:lnTo>
                  <a:pt x="13142" y="12716"/>
                </a:lnTo>
                <a:lnTo>
                  <a:pt x="13142" y="12713"/>
                </a:lnTo>
                <a:lnTo>
                  <a:pt x="13141" y="12711"/>
                </a:lnTo>
                <a:lnTo>
                  <a:pt x="13139" y="12710"/>
                </a:lnTo>
                <a:lnTo>
                  <a:pt x="13135" y="12707"/>
                </a:lnTo>
                <a:lnTo>
                  <a:pt x="13132" y="12704"/>
                </a:lnTo>
                <a:lnTo>
                  <a:pt x="13126" y="12695"/>
                </a:lnTo>
                <a:lnTo>
                  <a:pt x="13127" y="12695"/>
                </a:lnTo>
                <a:lnTo>
                  <a:pt x="13128" y="12695"/>
                </a:lnTo>
                <a:lnTo>
                  <a:pt x="13129" y="12696"/>
                </a:lnTo>
                <a:lnTo>
                  <a:pt x="13130" y="12693"/>
                </a:lnTo>
                <a:lnTo>
                  <a:pt x="13132" y="12695"/>
                </a:lnTo>
                <a:lnTo>
                  <a:pt x="13138" y="12701"/>
                </a:lnTo>
                <a:lnTo>
                  <a:pt x="13140" y="12703"/>
                </a:lnTo>
                <a:lnTo>
                  <a:pt x="13143" y="12704"/>
                </a:lnTo>
                <a:lnTo>
                  <a:pt x="13146" y="12706"/>
                </a:lnTo>
                <a:lnTo>
                  <a:pt x="13150" y="12707"/>
                </a:lnTo>
                <a:lnTo>
                  <a:pt x="13154" y="12708"/>
                </a:lnTo>
                <a:lnTo>
                  <a:pt x="13158" y="12707"/>
                </a:lnTo>
                <a:lnTo>
                  <a:pt x="13161" y="12705"/>
                </a:lnTo>
                <a:lnTo>
                  <a:pt x="13163" y="12701"/>
                </a:lnTo>
                <a:lnTo>
                  <a:pt x="13162" y="12696"/>
                </a:lnTo>
                <a:lnTo>
                  <a:pt x="13157" y="12690"/>
                </a:lnTo>
                <a:lnTo>
                  <a:pt x="13157" y="12687"/>
                </a:lnTo>
                <a:lnTo>
                  <a:pt x="13161" y="12691"/>
                </a:lnTo>
                <a:lnTo>
                  <a:pt x="13163" y="12693"/>
                </a:lnTo>
                <a:lnTo>
                  <a:pt x="13166" y="12693"/>
                </a:lnTo>
                <a:lnTo>
                  <a:pt x="13163" y="12688"/>
                </a:lnTo>
                <a:lnTo>
                  <a:pt x="13165" y="12688"/>
                </a:lnTo>
                <a:lnTo>
                  <a:pt x="13166" y="12688"/>
                </a:lnTo>
                <a:lnTo>
                  <a:pt x="13165" y="12687"/>
                </a:lnTo>
                <a:lnTo>
                  <a:pt x="13164" y="12685"/>
                </a:lnTo>
                <a:lnTo>
                  <a:pt x="13163" y="12684"/>
                </a:lnTo>
                <a:lnTo>
                  <a:pt x="13163" y="12682"/>
                </a:lnTo>
                <a:lnTo>
                  <a:pt x="13166" y="12683"/>
                </a:lnTo>
                <a:lnTo>
                  <a:pt x="13167" y="12685"/>
                </a:lnTo>
                <a:lnTo>
                  <a:pt x="13168" y="12688"/>
                </a:lnTo>
                <a:lnTo>
                  <a:pt x="13168" y="12693"/>
                </a:lnTo>
                <a:lnTo>
                  <a:pt x="13169" y="12691"/>
                </a:lnTo>
                <a:lnTo>
                  <a:pt x="13169" y="12688"/>
                </a:lnTo>
                <a:lnTo>
                  <a:pt x="13169" y="12685"/>
                </a:lnTo>
                <a:lnTo>
                  <a:pt x="13169" y="12682"/>
                </a:lnTo>
                <a:lnTo>
                  <a:pt x="13171" y="12682"/>
                </a:lnTo>
                <a:lnTo>
                  <a:pt x="13170" y="12688"/>
                </a:lnTo>
                <a:lnTo>
                  <a:pt x="13171" y="12690"/>
                </a:lnTo>
                <a:lnTo>
                  <a:pt x="13173" y="12687"/>
                </a:lnTo>
                <a:lnTo>
                  <a:pt x="13175" y="12682"/>
                </a:lnTo>
                <a:lnTo>
                  <a:pt x="13175" y="12683"/>
                </a:lnTo>
                <a:lnTo>
                  <a:pt x="13176" y="12683"/>
                </a:lnTo>
                <a:lnTo>
                  <a:pt x="13177" y="12684"/>
                </a:lnTo>
                <a:lnTo>
                  <a:pt x="13176" y="12685"/>
                </a:lnTo>
                <a:lnTo>
                  <a:pt x="13175" y="12688"/>
                </a:lnTo>
                <a:lnTo>
                  <a:pt x="13175" y="12690"/>
                </a:lnTo>
                <a:lnTo>
                  <a:pt x="13176" y="12691"/>
                </a:lnTo>
                <a:lnTo>
                  <a:pt x="13178" y="12690"/>
                </a:lnTo>
                <a:lnTo>
                  <a:pt x="13178" y="12688"/>
                </a:lnTo>
                <a:lnTo>
                  <a:pt x="13179" y="12686"/>
                </a:lnTo>
                <a:lnTo>
                  <a:pt x="13180" y="12684"/>
                </a:lnTo>
                <a:lnTo>
                  <a:pt x="13182" y="12683"/>
                </a:lnTo>
                <a:lnTo>
                  <a:pt x="13184" y="12681"/>
                </a:lnTo>
                <a:lnTo>
                  <a:pt x="13187" y="12680"/>
                </a:lnTo>
                <a:lnTo>
                  <a:pt x="13190" y="12680"/>
                </a:lnTo>
                <a:lnTo>
                  <a:pt x="13190" y="12682"/>
                </a:lnTo>
                <a:lnTo>
                  <a:pt x="13178" y="12692"/>
                </a:lnTo>
                <a:lnTo>
                  <a:pt x="13172" y="12703"/>
                </a:lnTo>
                <a:lnTo>
                  <a:pt x="13172" y="12705"/>
                </a:lnTo>
                <a:lnTo>
                  <a:pt x="13176" y="12707"/>
                </a:lnTo>
                <a:lnTo>
                  <a:pt x="13187" y="12709"/>
                </a:lnTo>
                <a:lnTo>
                  <a:pt x="13190" y="12713"/>
                </a:lnTo>
                <a:lnTo>
                  <a:pt x="13190" y="12711"/>
                </a:lnTo>
                <a:lnTo>
                  <a:pt x="13193" y="12713"/>
                </a:lnTo>
                <a:lnTo>
                  <a:pt x="13195" y="12712"/>
                </a:lnTo>
                <a:lnTo>
                  <a:pt x="13197" y="12711"/>
                </a:lnTo>
                <a:lnTo>
                  <a:pt x="13200" y="12711"/>
                </a:lnTo>
                <a:lnTo>
                  <a:pt x="13200" y="12706"/>
                </a:lnTo>
                <a:lnTo>
                  <a:pt x="13204" y="12700"/>
                </a:lnTo>
                <a:lnTo>
                  <a:pt x="13208" y="12699"/>
                </a:lnTo>
                <a:lnTo>
                  <a:pt x="13208" y="12696"/>
                </a:lnTo>
                <a:lnTo>
                  <a:pt x="13206" y="12696"/>
                </a:lnTo>
                <a:lnTo>
                  <a:pt x="13205" y="12696"/>
                </a:lnTo>
                <a:lnTo>
                  <a:pt x="13205" y="12695"/>
                </a:lnTo>
                <a:lnTo>
                  <a:pt x="13204" y="12695"/>
                </a:lnTo>
                <a:lnTo>
                  <a:pt x="13206" y="12693"/>
                </a:lnTo>
                <a:lnTo>
                  <a:pt x="13211" y="12691"/>
                </a:lnTo>
                <a:lnTo>
                  <a:pt x="13215" y="12691"/>
                </a:lnTo>
                <a:lnTo>
                  <a:pt x="13218" y="12693"/>
                </a:lnTo>
                <a:lnTo>
                  <a:pt x="13221" y="12691"/>
                </a:lnTo>
                <a:lnTo>
                  <a:pt x="13225" y="12691"/>
                </a:lnTo>
                <a:lnTo>
                  <a:pt x="13230" y="12691"/>
                </a:lnTo>
                <a:lnTo>
                  <a:pt x="13233" y="12690"/>
                </a:lnTo>
                <a:lnTo>
                  <a:pt x="13235" y="12688"/>
                </a:lnTo>
                <a:lnTo>
                  <a:pt x="13239" y="12684"/>
                </a:lnTo>
                <a:lnTo>
                  <a:pt x="13239" y="12682"/>
                </a:lnTo>
                <a:lnTo>
                  <a:pt x="13237" y="12680"/>
                </a:lnTo>
                <a:lnTo>
                  <a:pt x="13236" y="12677"/>
                </a:lnTo>
                <a:lnTo>
                  <a:pt x="13236" y="12672"/>
                </a:lnTo>
                <a:lnTo>
                  <a:pt x="13235" y="12668"/>
                </a:lnTo>
                <a:lnTo>
                  <a:pt x="13237" y="12667"/>
                </a:lnTo>
                <a:lnTo>
                  <a:pt x="13237" y="12666"/>
                </a:lnTo>
                <a:lnTo>
                  <a:pt x="13237" y="12664"/>
                </a:lnTo>
                <a:lnTo>
                  <a:pt x="13236" y="12662"/>
                </a:lnTo>
                <a:lnTo>
                  <a:pt x="13239" y="12658"/>
                </a:lnTo>
                <a:lnTo>
                  <a:pt x="13241" y="12651"/>
                </a:lnTo>
                <a:lnTo>
                  <a:pt x="13242" y="12637"/>
                </a:lnTo>
                <a:lnTo>
                  <a:pt x="13240" y="12638"/>
                </a:lnTo>
                <a:lnTo>
                  <a:pt x="13238" y="12638"/>
                </a:lnTo>
                <a:lnTo>
                  <a:pt x="13236" y="12637"/>
                </a:lnTo>
                <a:lnTo>
                  <a:pt x="13235" y="12635"/>
                </a:lnTo>
                <a:lnTo>
                  <a:pt x="13236" y="12632"/>
                </a:lnTo>
                <a:lnTo>
                  <a:pt x="13236" y="12621"/>
                </a:lnTo>
                <a:lnTo>
                  <a:pt x="13237" y="12618"/>
                </a:lnTo>
                <a:lnTo>
                  <a:pt x="13238" y="12617"/>
                </a:lnTo>
                <a:lnTo>
                  <a:pt x="13239" y="12615"/>
                </a:lnTo>
                <a:lnTo>
                  <a:pt x="13237" y="12613"/>
                </a:lnTo>
                <a:lnTo>
                  <a:pt x="13237" y="12611"/>
                </a:lnTo>
                <a:lnTo>
                  <a:pt x="13243" y="12608"/>
                </a:lnTo>
                <a:lnTo>
                  <a:pt x="13250" y="12609"/>
                </a:lnTo>
                <a:lnTo>
                  <a:pt x="13254" y="12606"/>
                </a:lnTo>
                <a:lnTo>
                  <a:pt x="13254" y="12605"/>
                </a:lnTo>
                <a:lnTo>
                  <a:pt x="13248" y="12600"/>
                </a:lnTo>
                <a:lnTo>
                  <a:pt x="13246" y="12598"/>
                </a:lnTo>
                <a:lnTo>
                  <a:pt x="13248" y="12594"/>
                </a:lnTo>
                <a:lnTo>
                  <a:pt x="13256" y="12597"/>
                </a:lnTo>
                <a:lnTo>
                  <a:pt x="13257" y="12597"/>
                </a:lnTo>
                <a:lnTo>
                  <a:pt x="13258" y="12600"/>
                </a:lnTo>
                <a:lnTo>
                  <a:pt x="13260" y="12602"/>
                </a:lnTo>
                <a:lnTo>
                  <a:pt x="13262" y="12602"/>
                </a:lnTo>
                <a:lnTo>
                  <a:pt x="13263" y="12602"/>
                </a:lnTo>
                <a:lnTo>
                  <a:pt x="13267" y="12603"/>
                </a:lnTo>
                <a:lnTo>
                  <a:pt x="13272" y="12603"/>
                </a:lnTo>
                <a:lnTo>
                  <a:pt x="13274" y="12602"/>
                </a:lnTo>
                <a:lnTo>
                  <a:pt x="13272" y="12600"/>
                </a:lnTo>
                <a:lnTo>
                  <a:pt x="13272" y="12598"/>
                </a:lnTo>
                <a:lnTo>
                  <a:pt x="13273" y="12596"/>
                </a:lnTo>
                <a:lnTo>
                  <a:pt x="13272" y="12592"/>
                </a:lnTo>
                <a:lnTo>
                  <a:pt x="13271" y="12589"/>
                </a:lnTo>
                <a:lnTo>
                  <a:pt x="13271" y="12588"/>
                </a:lnTo>
                <a:lnTo>
                  <a:pt x="13274" y="12589"/>
                </a:lnTo>
                <a:lnTo>
                  <a:pt x="13275" y="12592"/>
                </a:lnTo>
                <a:lnTo>
                  <a:pt x="13276" y="12595"/>
                </a:lnTo>
                <a:lnTo>
                  <a:pt x="13276" y="12598"/>
                </a:lnTo>
                <a:lnTo>
                  <a:pt x="13278" y="12601"/>
                </a:lnTo>
                <a:lnTo>
                  <a:pt x="13280" y="12603"/>
                </a:lnTo>
                <a:lnTo>
                  <a:pt x="13282" y="12604"/>
                </a:lnTo>
                <a:lnTo>
                  <a:pt x="13286" y="12605"/>
                </a:lnTo>
                <a:lnTo>
                  <a:pt x="13288" y="12603"/>
                </a:lnTo>
                <a:lnTo>
                  <a:pt x="13289" y="12600"/>
                </a:lnTo>
                <a:lnTo>
                  <a:pt x="13290" y="12592"/>
                </a:lnTo>
                <a:lnTo>
                  <a:pt x="13293" y="12594"/>
                </a:lnTo>
                <a:lnTo>
                  <a:pt x="13294" y="12594"/>
                </a:lnTo>
                <a:lnTo>
                  <a:pt x="13294" y="12593"/>
                </a:lnTo>
                <a:lnTo>
                  <a:pt x="13294" y="12592"/>
                </a:lnTo>
                <a:lnTo>
                  <a:pt x="13294" y="12592"/>
                </a:lnTo>
                <a:lnTo>
                  <a:pt x="13293" y="12592"/>
                </a:lnTo>
                <a:lnTo>
                  <a:pt x="13296" y="12590"/>
                </a:lnTo>
                <a:lnTo>
                  <a:pt x="13297" y="12590"/>
                </a:lnTo>
                <a:lnTo>
                  <a:pt x="13295" y="12588"/>
                </a:lnTo>
                <a:lnTo>
                  <a:pt x="13295" y="12586"/>
                </a:lnTo>
                <a:lnTo>
                  <a:pt x="13295" y="12585"/>
                </a:lnTo>
                <a:lnTo>
                  <a:pt x="13297" y="12584"/>
                </a:lnTo>
                <a:lnTo>
                  <a:pt x="13297" y="12582"/>
                </a:lnTo>
                <a:lnTo>
                  <a:pt x="13296" y="12581"/>
                </a:lnTo>
                <a:lnTo>
                  <a:pt x="13296" y="12580"/>
                </a:lnTo>
                <a:lnTo>
                  <a:pt x="13296" y="12579"/>
                </a:lnTo>
                <a:lnTo>
                  <a:pt x="13296" y="12578"/>
                </a:lnTo>
                <a:lnTo>
                  <a:pt x="13299" y="12580"/>
                </a:lnTo>
                <a:lnTo>
                  <a:pt x="13302" y="12579"/>
                </a:lnTo>
                <a:lnTo>
                  <a:pt x="13303" y="12577"/>
                </a:lnTo>
                <a:lnTo>
                  <a:pt x="13302" y="12573"/>
                </a:lnTo>
                <a:lnTo>
                  <a:pt x="13302" y="12572"/>
                </a:lnTo>
                <a:lnTo>
                  <a:pt x="13302" y="12571"/>
                </a:lnTo>
                <a:lnTo>
                  <a:pt x="13303" y="12569"/>
                </a:lnTo>
                <a:lnTo>
                  <a:pt x="13305" y="12569"/>
                </a:lnTo>
                <a:lnTo>
                  <a:pt x="13306" y="12572"/>
                </a:lnTo>
                <a:lnTo>
                  <a:pt x="13309" y="12573"/>
                </a:lnTo>
                <a:lnTo>
                  <a:pt x="13312" y="12573"/>
                </a:lnTo>
                <a:lnTo>
                  <a:pt x="13313" y="12571"/>
                </a:lnTo>
                <a:lnTo>
                  <a:pt x="13314" y="12569"/>
                </a:lnTo>
                <a:lnTo>
                  <a:pt x="13316" y="12569"/>
                </a:lnTo>
                <a:lnTo>
                  <a:pt x="13320" y="12569"/>
                </a:lnTo>
                <a:lnTo>
                  <a:pt x="13324" y="12561"/>
                </a:lnTo>
                <a:lnTo>
                  <a:pt x="13322" y="12559"/>
                </a:lnTo>
                <a:lnTo>
                  <a:pt x="13323" y="12558"/>
                </a:lnTo>
                <a:lnTo>
                  <a:pt x="13324" y="12556"/>
                </a:lnTo>
                <a:lnTo>
                  <a:pt x="13326" y="12555"/>
                </a:lnTo>
                <a:lnTo>
                  <a:pt x="13329" y="12555"/>
                </a:lnTo>
                <a:lnTo>
                  <a:pt x="13328" y="12553"/>
                </a:lnTo>
                <a:lnTo>
                  <a:pt x="13327" y="12549"/>
                </a:lnTo>
                <a:lnTo>
                  <a:pt x="13327" y="12547"/>
                </a:lnTo>
                <a:lnTo>
                  <a:pt x="13330" y="12549"/>
                </a:lnTo>
                <a:lnTo>
                  <a:pt x="13329" y="12544"/>
                </a:lnTo>
                <a:lnTo>
                  <a:pt x="13327" y="12542"/>
                </a:lnTo>
                <a:lnTo>
                  <a:pt x="13325" y="12541"/>
                </a:lnTo>
                <a:lnTo>
                  <a:pt x="13321" y="12541"/>
                </a:lnTo>
                <a:lnTo>
                  <a:pt x="13321" y="12538"/>
                </a:lnTo>
                <a:lnTo>
                  <a:pt x="13324" y="12537"/>
                </a:lnTo>
                <a:lnTo>
                  <a:pt x="13328" y="12535"/>
                </a:lnTo>
                <a:lnTo>
                  <a:pt x="13331" y="12537"/>
                </a:lnTo>
                <a:lnTo>
                  <a:pt x="13332" y="12543"/>
                </a:lnTo>
                <a:lnTo>
                  <a:pt x="13333" y="12541"/>
                </a:lnTo>
                <a:lnTo>
                  <a:pt x="13334" y="12545"/>
                </a:lnTo>
                <a:lnTo>
                  <a:pt x="13336" y="12545"/>
                </a:lnTo>
                <a:lnTo>
                  <a:pt x="13336" y="12541"/>
                </a:lnTo>
                <a:lnTo>
                  <a:pt x="13335" y="12540"/>
                </a:lnTo>
                <a:lnTo>
                  <a:pt x="13334" y="12538"/>
                </a:lnTo>
                <a:lnTo>
                  <a:pt x="13334" y="12537"/>
                </a:lnTo>
                <a:lnTo>
                  <a:pt x="13336" y="12535"/>
                </a:lnTo>
                <a:lnTo>
                  <a:pt x="13337" y="12535"/>
                </a:lnTo>
                <a:lnTo>
                  <a:pt x="13337" y="12540"/>
                </a:lnTo>
                <a:lnTo>
                  <a:pt x="13338" y="12544"/>
                </a:lnTo>
                <a:lnTo>
                  <a:pt x="13339" y="12546"/>
                </a:lnTo>
                <a:lnTo>
                  <a:pt x="13342" y="12545"/>
                </a:lnTo>
                <a:lnTo>
                  <a:pt x="13344" y="12537"/>
                </a:lnTo>
                <a:lnTo>
                  <a:pt x="13345" y="12534"/>
                </a:lnTo>
                <a:lnTo>
                  <a:pt x="13346" y="12538"/>
                </a:lnTo>
                <a:lnTo>
                  <a:pt x="13348" y="12538"/>
                </a:lnTo>
                <a:lnTo>
                  <a:pt x="13350" y="12536"/>
                </a:lnTo>
                <a:lnTo>
                  <a:pt x="13350" y="12535"/>
                </a:lnTo>
                <a:lnTo>
                  <a:pt x="13349" y="12532"/>
                </a:lnTo>
                <a:lnTo>
                  <a:pt x="13353" y="12533"/>
                </a:lnTo>
                <a:lnTo>
                  <a:pt x="13355" y="12535"/>
                </a:lnTo>
                <a:lnTo>
                  <a:pt x="13357" y="12537"/>
                </a:lnTo>
                <a:lnTo>
                  <a:pt x="13358" y="12542"/>
                </a:lnTo>
                <a:lnTo>
                  <a:pt x="13358" y="12543"/>
                </a:lnTo>
                <a:lnTo>
                  <a:pt x="13359" y="12544"/>
                </a:lnTo>
                <a:lnTo>
                  <a:pt x="13359" y="12546"/>
                </a:lnTo>
                <a:lnTo>
                  <a:pt x="13360" y="12548"/>
                </a:lnTo>
                <a:lnTo>
                  <a:pt x="13359" y="12549"/>
                </a:lnTo>
                <a:lnTo>
                  <a:pt x="13358" y="12550"/>
                </a:lnTo>
                <a:lnTo>
                  <a:pt x="13357" y="12552"/>
                </a:lnTo>
                <a:lnTo>
                  <a:pt x="13357" y="12555"/>
                </a:lnTo>
                <a:lnTo>
                  <a:pt x="13360" y="12560"/>
                </a:lnTo>
                <a:lnTo>
                  <a:pt x="13364" y="12556"/>
                </a:lnTo>
                <a:lnTo>
                  <a:pt x="13369" y="12550"/>
                </a:lnTo>
                <a:lnTo>
                  <a:pt x="13373" y="12547"/>
                </a:lnTo>
                <a:lnTo>
                  <a:pt x="13373" y="12549"/>
                </a:lnTo>
                <a:lnTo>
                  <a:pt x="13369" y="12555"/>
                </a:lnTo>
                <a:lnTo>
                  <a:pt x="13367" y="12559"/>
                </a:lnTo>
                <a:lnTo>
                  <a:pt x="13367" y="12563"/>
                </a:lnTo>
                <a:lnTo>
                  <a:pt x="13369" y="12563"/>
                </a:lnTo>
                <a:lnTo>
                  <a:pt x="13379" y="12551"/>
                </a:lnTo>
                <a:lnTo>
                  <a:pt x="13384" y="12548"/>
                </a:lnTo>
                <a:lnTo>
                  <a:pt x="13393" y="12547"/>
                </a:lnTo>
                <a:lnTo>
                  <a:pt x="13393" y="12545"/>
                </a:lnTo>
                <a:lnTo>
                  <a:pt x="13388" y="12544"/>
                </a:lnTo>
                <a:lnTo>
                  <a:pt x="13385" y="12545"/>
                </a:lnTo>
                <a:lnTo>
                  <a:pt x="13383" y="12546"/>
                </a:lnTo>
                <a:lnTo>
                  <a:pt x="13380" y="12547"/>
                </a:lnTo>
                <a:lnTo>
                  <a:pt x="13378" y="12545"/>
                </a:lnTo>
                <a:lnTo>
                  <a:pt x="13377" y="12541"/>
                </a:lnTo>
                <a:lnTo>
                  <a:pt x="13379" y="12537"/>
                </a:lnTo>
                <a:lnTo>
                  <a:pt x="13384" y="12537"/>
                </a:lnTo>
                <a:lnTo>
                  <a:pt x="13381" y="12536"/>
                </a:lnTo>
                <a:lnTo>
                  <a:pt x="13373" y="12528"/>
                </a:lnTo>
                <a:lnTo>
                  <a:pt x="13375" y="12527"/>
                </a:lnTo>
                <a:lnTo>
                  <a:pt x="13379" y="12526"/>
                </a:lnTo>
                <a:lnTo>
                  <a:pt x="13382" y="12527"/>
                </a:lnTo>
                <a:lnTo>
                  <a:pt x="13387" y="12532"/>
                </a:lnTo>
                <a:lnTo>
                  <a:pt x="13391" y="12532"/>
                </a:lnTo>
                <a:lnTo>
                  <a:pt x="13392" y="12529"/>
                </a:lnTo>
                <a:lnTo>
                  <a:pt x="13389" y="12524"/>
                </a:lnTo>
                <a:lnTo>
                  <a:pt x="13392" y="12524"/>
                </a:lnTo>
                <a:lnTo>
                  <a:pt x="13395" y="12525"/>
                </a:lnTo>
                <a:lnTo>
                  <a:pt x="13398" y="12525"/>
                </a:lnTo>
                <a:lnTo>
                  <a:pt x="13400" y="12520"/>
                </a:lnTo>
                <a:lnTo>
                  <a:pt x="13401" y="12523"/>
                </a:lnTo>
                <a:lnTo>
                  <a:pt x="13403" y="12524"/>
                </a:lnTo>
                <a:lnTo>
                  <a:pt x="13404" y="12523"/>
                </a:lnTo>
                <a:lnTo>
                  <a:pt x="13403" y="12520"/>
                </a:lnTo>
                <a:lnTo>
                  <a:pt x="13404" y="12518"/>
                </a:lnTo>
                <a:lnTo>
                  <a:pt x="13409" y="12521"/>
                </a:lnTo>
                <a:lnTo>
                  <a:pt x="13413" y="12520"/>
                </a:lnTo>
                <a:lnTo>
                  <a:pt x="13421" y="12512"/>
                </a:lnTo>
                <a:lnTo>
                  <a:pt x="13419" y="12512"/>
                </a:lnTo>
                <a:lnTo>
                  <a:pt x="13419" y="12510"/>
                </a:lnTo>
                <a:lnTo>
                  <a:pt x="13420" y="12508"/>
                </a:lnTo>
                <a:lnTo>
                  <a:pt x="13420" y="12506"/>
                </a:lnTo>
                <a:lnTo>
                  <a:pt x="13420" y="12503"/>
                </a:lnTo>
                <a:lnTo>
                  <a:pt x="13418" y="12502"/>
                </a:lnTo>
                <a:lnTo>
                  <a:pt x="13419" y="12501"/>
                </a:lnTo>
                <a:lnTo>
                  <a:pt x="13420" y="12500"/>
                </a:lnTo>
                <a:lnTo>
                  <a:pt x="13421" y="12499"/>
                </a:lnTo>
                <a:lnTo>
                  <a:pt x="13421" y="12503"/>
                </a:lnTo>
                <a:lnTo>
                  <a:pt x="13421" y="12504"/>
                </a:lnTo>
                <a:lnTo>
                  <a:pt x="13422" y="12502"/>
                </a:lnTo>
                <a:lnTo>
                  <a:pt x="13427" y="12499"/>
                </a:lnTo>
                <a:lnTo>
                  <a:pt x="13425" y="12503"/>
                </a:lnTo>
                <a:lnTo>
                  <a:pt x="13424" y="12505"/>
                </a:lnTo>
                <a:lnTo>
                  <a:pt x="13428" y="12509"/>
                </a:lnTo>
                <a:lnTo>
                  <a:pt x="13429" y="12512"/>
                </a:lnTo>
                <a:lnTo>
                  <a:pt x="13430" y="12514"/>
                </a:lnTo>
                <a:lnTo>
                  <a:pt x="13430" y="12516"/>
                </a:lnTo>
                <a:lnTo>
                  <a:pt x="13430" y="12518"/>
                </a:lnTo>
                <a:lnTo>
                  <a:pt x="13428" y="12524"/>
                </a:lnTo>
                <a:lnTo>
                  <a:pt x="13423" y="12534"/>
                </a:lnTo>
                <a:lnTo>
                  <a:pt x="13421" y="12538"/>
                </a:lnTo>
                <a:lnTo>
                  <a:pt x="13421" y="12543"/>
                </a:lnTo>
                <a:lnTo>
                  <a:pt x="13424" y="12540"/>
                </a:lnTo>
                <a:lnTo>
                  <a:pt x="13431" y="12532"/>
                </a:lnTo>
                <a:lnTo>
                  <a:pt x="13433" y="12531"/>
                </a:lnTo>
                <a:lnTo>
                  <a:pt x="13435" y="12531"/>
                </a:lnTo>
                <a:lnTo>
                  <a:pt x="13437" y="12529"/>
                </a:lnTo>
                <a:lnTo>
                  <a:pt x="13437" y="12525"/>
                </a:lnTo>
                <a:lnTo>
                  <a:pt x="13438" y="12524"/>
                </a:lnTo>
                <a:lnTo>
                  <a:pt x="13442" y="12519"/>
                </a:lnTo>
                <a:lnTo>
                  <a:pt x="13443" y="12518"/>
                </a:lnTo>
                <a:lnTo>
                  <a:pt x="13443" y="12516"/>
                </a:lnTo>
                <a:lnTo>
                  <a:pt x="13442" y="12516"/>
                </a:lnTo>
                <a:lnTo>
                  <a:pt x="13439" y="12516"/>
                </a:lnTo>
                <a:lnTo>
                  <a:pt x="13439" y="12513"/>
                </a:lnTo>
                <a:lnTo>
                  <a:pt x="13440" y="12511"/>
                </a:lnTo>
                <a:lnTo>
                  <a:pt x="13441" y="12509"/>
                </a:lnTo>
                <a:lnTo>
                  <a:pt x="13443" y="12508"/>
                </a:lnTo>
                <a:lnTo>
                  <a:pt x="13443" y="12507"/>
                </a:lnTo>
                <a:lnTo>
                  <a:pt x="13441" y="12504"/>
                </a:lnTo>
                <a:lnTo>
                  <a:pt x="13446" y="12504"/>
                </a:lnTo>
                <a:lnTo>
                  <a:pt x="13443" y="12497"/>
                </a:lnTo>
                <a:lnTo>
                  <a:pt x="13443" y="12488"/>
                </a:lnTo>
                <a:lnTo>
                  <a:pt x="13445" y="12480"/>
                </a:lnTo>
                <a:lnTo>
                  <a:pt x="13449" y="12475"/>
                </a:lnTo>
                <a:lnTo>
                  <a:pt x="13448" y="12481"/>
                </a:lnTo>
                <a:lnTo>
                  <a:pt x="13448" y="12483"/>
                </a:lnTo>
                <a:lnTo>
                  <a:pt x="13459" y="12491"/>
                </a:lnTo>
                <a:lnTo>
                  <a:pt x="13462" y="12491"/>
                </a:lnTo>
                <a:lnTo>
                  <a:pt x="13463" y="12487"/>
                </a:lnTo>
                <a:lnTo>
                  <a:pt x="13463" y="12488"/>
                </a:lnTo>
                <a:lnTo>
                  <a:pt x="13464" y="12488"/>
                </a:lnTo>
                <a:lnTo>
                  <a:pt x="13464" y="12489"/>
                </a:lnTo>
                <a:lnTo>
                  <a:pt x="13465" y="12487"/>
                </a:lnTo>
                <a:lnTo>
                  <a:pt x="13466" y="12485"/>
                </a:lnTo>
                <a:lnTo>
                  <a:pt x="13467" y="12483"/>
                </a:lnTo>
                <a:lnTo>
                  <a:pt x="13468" y="12486"/>
                </a:lnTo>
                <a:lnTo>
                  <a:pt x="13467" y="12489"/>
                </a:lnTo>
                <a:lnTo>
                  <a:pt x="13464" y="12493"/>
                </a:lnTo>
                <a:lnTo>
                  <a:pt x="13467" y="12494"/>
                </a:lnTo>
                <a:lnTo>
                  <a:pt x="13477" y="12491"/>
                </a:lnTo>
                <a:lnTo>
                  <a:pt x="13477" y="12493"/>
                </a:lnTo>
                <a:lnTo>
                  <a:pt x="13475" y="12494"/>
                </a:lnTo>
                <a:lnTo>
                  <a:pt x="13472" y="12495"/>
                </a:lnTo>
                <a:lnTo>
                  <a:pt x="13471" y="12497"/>
                </a:lnTo>
                <a:lnTo>
                  <a:pt x="13471" y="12499"/>
                </a:lnTo>
                <a:lnTo>
                  <a:pt x="13470" y="12500"/>
                </a:lnTo>
                <a:lnTo>
                  <a:pt x="13468" y="12501"/>
                </a:lnTo>
                <a:lnTo>
                  <a:pt x="13467" y="12502"/>
                </a:lnTo>
                <a:lnTo>
                  <a:pt x="13465" y="12504"/>
                </a:lnTo>
                <a:lnTo>
                  <a:pt x="13465" y="12506"/>
                </a:lnTo>
                <a:lnTo>
                  <a:pt x="13467" y="12507"/>
                </a:lnTo>
                <a:lnTo>
                  <a:pt x="13468" y="12508"/>
                </a:lnTo>
                <a:lnTo>
                  <a:pt x="13469" y="12507"/>
                </a:lnTo>
                <a:lnTo>
                  <a:pt x="13470" y="12506"/>
                </a:lnTo>
                <a:lnTo>
                  <a:pt x="13471" y="12506"/>
                </a:lnTo>
                <a:lnTo>
                  <a:pt x="13470" y="12514"/>
                </a:lnTo>
                <a:lnTo>
                  <a:pt x="13469" y="12518"/>
                </a:lnTo>
                <a:lnTo>
                  <a:pt x="13465" y="12518"/>
                </a:lnTo>
                <a:lnTo>
                  <a:pt x="13466" y="12514"/>
                </a:lnTo>
                <a:lnTo>
                  <a:pt x="13463" y="12513"/>
                </a:lnTo>
                <a:lnTo>
                  <a:pt x="13460" y="12514"/>
                </a:lnTo>
                <a:lnTo>
                  <a:pt x="13460" y="12520"/>
                </a:lnTo>
                <a:lnTo>
                  <a:pt x="13463" y="12525"/>
                </a:lnTo>
                <a:lnTo>
                  <a:pt x="13466" y="12525"/>
                </a:lnTo>
                <a:lnTo>
                  <a:pt x="13477" y="12524"/>
                </a:lnTo>
                <a:lnTo>
                  <a:pt x="13477" y="12522"/>
                </a:lnTo>
                <a:lnTo>
                  <a:pt x="13475" y="12522"/>
                </a:lnTo>
                <a:lnTo>
                  <a:pt x="13475" y="12522"/>
                </a:lnTo>
                <a:lnTo>
                  <a:pt x="13475" y="12520"/>
                </a:lnTo>
                <a:lnTo>
                  <a:pt x="13476" y="12519"/>
                </a:lnTo>
                <a:lnTo>
                  <a:pt x="13477" y="12518"/>
                </a:lnTo>
                <a:lnTo>
                  <a:pt x="13477" y="12517"/>
                </a:lnTo>
                <a:lnTo>
                  <a:pt x="13476" y="12514"/>
                </a:lnTo>
                <a:lnTo>
                  <a:pt x="13478" y="12512"/>
                </a:lnTo>
                <a:lnTo>
                  <a:pt x="13479" y="12511"/>
                </a:lnTo>
                <a:lnTo>
                  <a:pt x="13482" y="12506"/>
                </a:lnTo>
                <a:lnTo>
                  <a:pt x="13485" y="12510"/>
                </a:lnTo>
                <a:lnTo>
                  <a:pt x="13485" y="12512"/>
                </a:lnTo>
                <a:lnTo>
                  <a:pt x="13481" y="12511"/>
                </a:lnTo>
                <a:lnTo>
                  <a:pt x="13480" y="12513"/>
                </a:lnTo>
                <a:lnTo>
                  <a:pt x="13479" y="12516"/>
                </a:lnTo>
                <a:lnTo>
                  <a:pt x="13480" y="12518"/>
                </a:lnTo>
                <a:lnTo>
                  <a:pt x="13481" y="12518"/>
                </a:lnTo>
                <a:lnTo>
                  <a:pt x="13488" y="12514"/>
                </a:lnTo>
                <a:lnTo>
                  <a:pt x="13487" y="12513"/>
                </a:lnTo>
                <a:lnTo>
                  <a:pt x="13486" y="12510"/>
                </a:lnTo>
                <a:lnTo>
                  <a:pt x="13488" y="12509"/>
                </a:lnTo>
                <a:lnTo>
                  <a:pt x="13489" y="12509"/>
                </a:lnTo>
                <a:lnTo>
                  <a:pt x="13490" y="12507"/>
                </a:lnTo>
                <a:lnTo>
                  <a:pt x="13491" y="12504"/>
                </a:lnTo>
                <a:lnTo>
                  <a:pt x="13489" y="12503"/>
                </a:lnTo>
                <a:lnTo>
                  <a:pt x="13488" y="12503"/>
                </a:lnTo>
                <a:lnTo>
                  <a:pt x="13487" y="12502"/>
                </a:lnTo>
                <a:lnTo>
                  <a:pt x="13486" y="12502"/>
                </a:lnTo>
                <a:lnTo>
                  <a:pt x="13486" y="12499"/>
                </a:lnTo>
                <a:lnTo>
                  <a:pt x="13489" y="12501"/>
                </a:lnTo>
                <a:lnTo>
                  <a:pt x="13492" y="12501"/>
                </a:lnTo>
                <a:lnTo>
                  <a:pt x="13494" y="12500"/>
                </a:lnTo>
                <a:lnTo>
                  <a:pt x="13495" y="12495"/>
                </a:lnTo>
                <a:lnTo>
                  <a:pt x="13494" y="12496"/>
                </a:lnTo>
                <a:lnTo>
                  <a:pt x="13492" y="12498"/>
                </a:lnTo>
                <a:lnTo>
                  <a:pt x="13494" y="12493"/>
                </a:lnTo>
                <a:lnTo>
                  <a:pt x="13496" y="12491"/>
                </a:lnTo>
                <a:lnTo>
                  <a:pt x="13498" y="12489"/>
                </a:lnTo>
                <a:lnTo>
                  <a:pt x="13497" y="12483"/>
                </a:lnTo>
                <a:lnTo>
                  <a:pt x="13495" y="12483"/>
                </a:lnTo>
                <a:lnTo>
                  <a:pt x="13493" y="12488"/>
                </a:lnTo>
                <a:lnTo>
                  <a:pt x="13492" y="12489"/>
                </a:lnTo>
                <a:lnTo>
                  <a:pt x="13492" y="12488"/>
                </a:lnTo>
                <a:lnTo>
                  <a:pt x="13492" y="12487"/>
                </a:lnTo>
                <a:lnTo>
                  <a:pt x="13491" y="12487"/>
                </a:lnTo>
                <a:lnTo>
                  <a:pt x="13490" y="12489"/>
                </a:lnTo>
                <a:lnTo>
                  <a:pt x="13490" y="12490"/>
                </a:lnTo>
                <a:lnTo>
                  <a:pt x="13489" y="12490"/>
                </a:lnTo>
                <a:lnTo>
                  <a:pt x="13488" y="12491"/>
                </a:lnTo>
                <a:lnTo>
                  <a:pt x="13488" y="12488"/>
                </a:lnTo>
                <a:lnTo>
                  <a:pt x="13488" y="12486"/>
                </a:lnTo>
                <a:lnTo>
                  <a:pt x="13488" y="12483"/>
                </a:lnTo>
                <a:lnTo>
                  <a:pt x="13488" y="12482"/>
                </a:lnTo>
                <a:lnTo>
                  <a:pt x="13489" y="12481"/>
                </a:lnTo>
                <a:lnTo>
                  <a:pt x="13490" y="12480"/>
                </a:lnTo>
                <a:lnTo>
                  <a:pt x="13491" y="12477"/>
                </a:lnTo>
                <a:lnTo>
                  <a:pt x="13488" y="12479"/>
                </a:lnTo>
                <a:lnTo>
                  <a:pt x="13487" y="12483"/>
                </a:lnTo>
                <a:lnTo>
                  <a:pt x="13485" y="12491"/>
                </a:lnTo>
                <a:lnTo>
                  <a:pt x="13484" y="12489"/>
                </a:lnTo>
                <a:lnTo>
                  <a:pt x="13484" y="12489"/>
                </a:lnTo>
                <a:lnTo>
                  <a:pt x="13485" y="12487"/>
                </a:lnTo>
                <a:lnTo>
                  <a:pt x="13485" y="12485"/>
                </a:lnTo>
                <a:lnTo>
                  <a:pt x="13483" y="12485"/>
                </a:lnTo>
                <a:lnTo>
                  <a:pt x="13481" y="12483"/>
                </a:lnTo>
                <a:lnTo>
                  <a:pt x="13479" y="12483"/>
                </a:lnTo>
                <a:lnTo>
                  <a:pt x="13479" y="12481"/>
                </a:lnTo>
                <a:lnTo>
                  <a:pt x="13482" y="12481"/>
                </a:lnTo>
                <a:lnTo>
                  <a:pt x="13482" y="12480"/>
                </a:lnTo>
                <a:lnTo>
                  <a:pt x="13482" y="12479"/>
                </a:lnTo>
                <a:lnTo>
                  <a:pt x="13485" y="12479"/>
                </a:lnTo>
                <a:lnTo>
                  <a:pt x="13485" y="12477"/>
                </a:lnTo>
                <a:lnTo>
                  <a:pt x="13483" y="12475"/>
                </a:lnTo>
                <a:lnTo>
                  <a:pt x="13481" y="12473"/>
                </a:lnTo>
                <a:lnTo>
                  <a:pt x="13478" y="12472"/>
                </a:lnTo>
                <a:lnTo>
                  <a:pt x="13476" y="12471"/>
                </a:lnTo>
                <a:lnTo>
                  <a:pt x="13477" y="12470"/>
                </a:lnTo>
                <a:lnTo>
                  <a:pt x="13479" y="12469"/>
                </a:lnTo>
                <a:lnTo>
                  <a:pt x="13480" y="12470"/>
                </a:lnTo>
                <a:lnTo>
                  <a:pt x="13482" y="12471"/>
                </a:lnTo>
                <a:lnTo>
                  <a:pt x="13482" y="12465"/>
                </a:lnTo>
                <a:lnTo>
                  <a:pt x="13483" y="12462"/>
                </a:lnTo>
                <a:lnTo>
                  <a:pt x="13484" y="12460"/>
                </a:lnTo>
                <a:lnTo>
                  <a:pt x="13485" y="12456"/>
                </a:lnTo>
                <a:lnTo>
                  <a:pt x="13484" y="12454"/>
                </a:lnTo>
                <a:lnTo>
                  <a:pt x="13483" y="12450"/>
                </a:lnTo>
                <a:lnTo>
                  <a:pt x="13481" y="12448"/>
                </a:lnTo>
                <a:lnTo>
                  <a:pt x="13479" y="12451"/>
                </a:lnTo>
                <a:lnTo>
                  <a:pt x="13479" y="12449"/>
                </a:lnTo>
                <a:lnTo>
                  <a:pt x="13478" y="12448"/>
                </a:lnTo>
                <a:lnTo>
                  <a:pt x="13478" y="12447"/>
                </a:lnTo>
                <a:lnTo>
                  <a:pt x="13477" y="12446"/>
                </a:lnTo>
                <a:lnTo>
                  <a:pt x="13480" y="12446"/>
                </a:lnTo>
                <a:lnTo>
                  <a:pt x="13480" y="12446"/>
                </a:lnTo>
                <a:lnTo>
                  <a:pt x="13477" y="12443"/>
                </a:lnTo>
                <a:lnTo>
                  <a:pt x="13474" y="12438"/>
                </a:lnTo>
                <a:lnTo>
                  <a:pt x="13473" y="12433"/>
                </a:lnTo>
                <a:lnTo>
                  <a:pt x="13474" y="12426"/>
                </a:lnTo>
                <a:lnTo>
                  <a:pt x="13475" y="12417"/>
                </a:lnTo>
                <a:lnTo>
                  <a:pt x="13475" y="12415"/>
                </a:lnTo>
                <a:lnTo>
                  <a:pt x="13476" y="12412"/>
                </a:lnTo>
                <a:lnTo>
                  <a:pt x="13477" y="12410"/>
                </a:lnTo>
                <a:lnTo>
                  <a:pt x="13479" y="12409"/>
                </a:lnTo>
                <a:lnTo>
                  <a:pt x="13475" y="12426"/>
                </a:lnTo>
                <a:lnTo>
                  <a:pt x="13476" y="12434"/>
                </a:lnTo>
                <a:lnTo>
                  <a:pt x="13482" y="12436"/>
                </a:lnTo>
                <a:lnTo>
                  <a:pt x="13479" y="12433"/>
                </a:lnTo>
                <a:lnTo>
                  <a:pt x="13480" y="12429"/>
                </a:lnTo>
                <a:lnTo>
                  <a:pt x="13484" y="12427"/>
                </a:lnTo>
                <a:lnTo>
                  <a:pt x="13488" y="12426"/>
                </a:lnTo>
                <a:lnTo>
                  <a:pt x="13487" y="12424"/>
                </a:lnTo>
                <a:lnTo>
                  <a:pt x="13487" y="12423"/>
                </a:lnTo>
                <a:lnTo>
                  <a:pt x="13486" y="12422"/>
                </a:lnTo>
                <a:lnTo>
                  <a:pt x="13485" y="12421"/>
                </a:lnTo>
                <a:lnTo>
                  <a:pt x="13485" y="12420"/>
                </a:lnTo>
                <a:lnTo>
                  <a:pt x="13488" y="12421"/>
                </a:lnTo>
                <a:lnTo>
                  <a:pt x="13489" y="12421"/>
                </a:lnTo>
                <a:lnTo>
                  <a:pt x="13492" y="12418"/>
                </a:lnTo>
                <a:lnTo>
                  <a:pt x="13494" y="12415"/>
                </a:lnTo>
                <a:lnTo>
                  <a:pt x="13495" y="12412"/>
                </a:lnTo>
                <a:lnTo>
                  <a:pt x="13495" y="12407"/>
                </a:lnTo>
                <a:lnTo>
                  <a:pt x="13496" y="12410"/>
                </a:lnTo>
                <a:lnTo>
                  <a:pt x="13497" y="12411"/>
                </a:lnTo>
                <a:lnTo>
                  <a:pt x="13498" y="12411"/>
                </a:lnTo>
                <a:lnTo>
                  <a:pt x="13498" y="12410"/>
                </a:lnTo>
                <a:lnTo>
                  <a:pt x="13498" y="12408"/>
                </a:lnTo>
                <a:lnTo>
                  <a:pt x="13498" y="12407"/>
                </a:lnTo>
                <a:lnTo>
                  <a:pt x="13500" y="12407"/>
                </a:lnTo>
                <a:lnTo>
                  <a:pt x="13500" y="12412"/>
                </a:lnTo>
                <a:lnTo>
                  <a:pt x="13498" y="12414"/>
                </a:lnTo>
                <a:lnTo>
                  <a:pt x="13496" y="12416"/>
                </a:lnTo>
                <a:lnTo>
                  <a:pt x="13495" y="12417"/>
                </a:lnTo>
                <a:lnTo>
                  <a:pt x="13495" y="12421"/>
                </a:lnTo>
                <a:lnTo>
                  <a:pt x="13497" y="12424"/>
                </a:lnTo>
                <a:lnTo>
                  <a:pt x="13499" y="12424"/>
                </a:lnTo>
                <a:lnTo>
                  <a:pt x="13501" y="12423"/>
                </a:lnTo>
                <a:lnTo>
                  <a:pt x="13500" y="12423"/>
                </a:lnTo>
                <a:lnTo>
                  <a:pt x="13500" y="12423"/>
                </a:lnTo>
                <a:lnTo>
                  <a:pt x="13499" y="12422"/>
                </a:lnTo>
                <a:lnTo>
                  <a:pt x="13498" y="12421"/>
                </a:lnTo>
                <a:lnTo>
                  <a:pt x="13501" y="12422"/>
                </a:lnTo>
                <a:lnTo>
                  <a:pt x="13502" y="12423"/>
                </a:lnTo>
                <a:lnTo>
                  <a:pt x="13503" y="12423"/>
                </a:lnTo>
                <a:lnTo>
                  <a:pt x="13503" y="12422"/>
                </a:lnTo>
                <a:lnTo>
                  <a:pt x="13504" y="12421"/>
                </a:lnTo>
                <a:lnTo>
                  <a:pt x="13504" y="12419"/>
                </a:lnTo>
                <a:lnTo>
                  <a:pt x="13504" y="12417"/>
                </a:lnTo>
                <a:lnTo>
                  <a:pt x="13510" y="12424"/>
                </a:lnTo>
                <a:lnTo>
                  <a:pt x="13513" y="12426"/>
                </a:lnTo>
                <a:lnTo>
                  <a:pt x="13513" y="12428"/>
                </a:lnTo>
                <a:lnTo>
                  <a:pt x="13510" y="12431"/>
                </a:lnTo>
                <a:lnTo>
                  <a:pt x="13505" y="12444"/>
                </a:lnTo>
                <a:lnTo>
                  <a:pt x="13502" y="12446"/>
                </a:lnTo>
                <a:lnTo>
                  <a:pt x="13499" y="12449"/>
                </a:lnTo>
                <a:lnTo>
                  <a:pt x="13499" y="12454"/>
                </a:lnTo>
                <a:lnTo>
                  <a:pt x="13501" y="12458"/>
                </a:lnTo>
                <a:lnTo>
                  <a:pt x="13507" y="12456"/>
                </a:lnTo>
                <a:lnTo>
                  <a:pt x="13505" y="12463"/>
                </a:lnTo>
                <a:lnTo>
                  <a:pt x="13504" y="12466"/>
                </a:lnTo>
                <a:lnTo>
                  <a:pt x="13504" y="12471"/>
                </a:lnTo>
                <a:lnTo>
                  <a:pt x="13512" y="12469"/>
                </a:lnTo>
                <a:lnTo>
                  <a:pt x="13512" y="12466"/>
                </a:lnTo>
                <a:lnTo>
                  <a:pt x="13511" y="12462"/>
                </a:lnTo>
                <a:lnTo>
                  <a:pt x="13509" y="12456"/>
                </a:lnTo>
                <a:lnTo>
                  <a:pt x="13510" y="12456"/>
                </a:lnTo>
                <a:lnTo>
                  <a:pt x="13511" y="12458"/>
                </a:lnTo>
                <a:lnTo>
                  <a:pt x="13512" y="12460"/>
                </a:lnTo>
                <a:lnTo>
                  <a:pt x="13513" y="12460"/>
                </a:lnTo>
                <a:lnTo>
                  <a:pt x="13514" y="12457"/>
                </a:lnTo>
                <a:lnTo>
                  <a:pt x="13515" y="12454"/>
                </a:lnTo>
                <a:lnTo>
                  <a:pt x="13515" y="12450"/>
                </a:lnTo>
                <a:lnTo>
                  <a:pt x="13515" y="12446"/>
                </a:lnTo>
                <a:lnTo>
                  <a:pt x="13516" y="12446"/>
                </a:lnTo>
                <a:lnTo>
                  <a:pt x="13516" y="12449"/>
                </a:lnTo>
                <a:lnTo>
                  <a:pt x="13518" y="12454"/>
                </a:lnTo>
                <a:lnTo>
                  <a:pt x="13519" y="12452"/>
                </a:lnTo>
                <a:lnTo>
                  <a:pt x="13520" y="12450"/>
                </a:lnTo>
                <a:lnTo>
                  <a:pt x="13521" y="12448"/>
                </a:lnTo>
                <a:lnTo>
                  <a:pt x="13522" y="12448"/>
                </a:lnTo>
                <a:lnTo>
                  <a:pt x="13521" y="12453"/>
                </a:lnTo>
                <a:lnTo>
                  <a:pt x="13519" y="12457"/>
                </a:lnTo>
                <a:lnTo>
                  <a:pt x="13518" y="12459"/>
                </a:lnTo>
                <a:lnTo>
                  <a:pt x="13516" y="12463"/>
                </a:lnTo>
                <a:lnTo>
                  <a:pt x="13516" y="12467"/>
                </a:lnTo>
                <a:lnTo>
                  <a:pt x="13517" y="12468"/>
                </a:lnTo>
                <a:lnTo>
                  <a:pt x="13520" y="12467"/>
                </a:lnTo>
                <a:lnTo>
                  <a:pt x="13524" y="12469"/>
                </a:lnTo>
                <a:lnTo>
                  <a:pt x="13524" y="12471"/>
                </a:lnTo>
                <a:lnTo>
                  <a:pt x="13520" y="12472"/>
                </a:lnTo>
                <a:lnTo>
                  <a:pt x="13518" y="12473"/>
                </a:lnTo>
                <a:lnTo>
                  <a:pt x="13516" y="12473"/>
                </a:lnTo>
                <a:lnTo>
                  <a:pt x="13517" y="12476"/>
                </a:lnTo>
                <a:lnTo>
                  <a:pt x="13521" y="12478"/>
                </a:lnTo>
                <a:lnTo>
                  <a:pt x="13524" y="12481"/>
                </a:lnTo>
                <a:lnTo>
                  <a:pt x="13526" y="12479"/>
                </a:lnTo>
                <a:lnTo>
                  <a:pt x="13527" y="12476"/>
                </a:lnTo>
                <a:lnTo>
                  <a:pt x="13529" y="12469"/>
                </a:lnTo>
                <a:lnTo>
                  <a:pt x="13531" y="12470"/>
                </a:lnTo>
                <a:lnTo>
                  <a:pt x="13532" y="12469"/>
                </a:lnTo>
                <a:lnTo>
                  <a:pt x="13532" y="12474"/>
                </a:lnTo>
                <a:lnTo>
                  <a:pt x="13530" y="12480"/>
                </a:lnTo>
                <a:lnTo>
                  <a:pt x="13530" y="12486"/>
                </a:lnTo>
                <a:lnTo>
                  <a:pt x="13534" y="12491"/>
                </a:lnTo>
                <a:lnTo>
                  <a:pt x="13535" y="12491"/>
                </a:lnTo>
                <a:lnTo>
                  <a:pt x="13536" y="12489"/>
                </a:lnTo>
                <a:lnTo>
                  <a:pt x="13536" y="12488"/>
                </a:lnTo>
                <a:lnTo>
                  <a:pt x="13538" y="12485"/>
                </a:lnTo>
                <a:lnTo>
                  <a:pt x="13538" y="12498"/>
                </a:lnTo>
                <a:lnTo>
                  <a:pt x="13537" y="12498"/>
                </a:lnTo>
                <a:lnTo>
                  <a:pt x="13536" y="12495"/>
                </a:lnTo>
                <a:lnTo>
                  <a:pt x="13534" y="12494"/>
                </a:lnTo>
                <a:lnTo>
                  <a:pt x="13529" y="12495"/>
                </a:lnTo>
                <a:lnTo>
                  <a:pt x="13529" y="12498"/>
                </a:lnTo>
                <a:lnTo>
                  <a:pt x="13533" y="12499"/>
                </a:lnTo>
                <a:lnTo>
                  <a:pt x="13534" y="12504"/>
                </a:lnTo>
                <a:lnTo>
                  <a:pt x="13535" y="12509"/>
                </a:lnTo>
                <a:lnTo>
                  <a:pt x="13537" y="12512"/>
                </a:lnTo>
                <a:lnTo>
                  <a:pt x="13535" y="12508"/>
                </a:lnTo>
                <a:lnTo>
                  <a:pt x="13537" y="12507"/>
                </a:lnTo>
                <a:lnTo>
                  <a:pt x="13541" y="12507"/>
                </a:lnTo>
                <a:lnTo>
                  <a:pt x="13543" y="12506"/>
                </a:lnTo>
                <a:lnTo>
                  <a:pt x="13544" y="12504"/>
                </a:lnTo>
                <a:lnTo>
                  <a:pt x="13545" y="12502"/>
                </a:lnTo>
                <a:lnTo>
                  <a:pt x="13546" y="12500"/>
                </a:lnTo>
                <a:lnTo>
                  <a:pt x="13548" y="12499"/>
                </a:lnTo>
                <a:lnTo>
                  <a:pt x="13552" y="12501"/>
                </a:lnTo>
                <a:lnTo>
                  <a:pt x="13556" y="12504"/>
                </a:lnTo>
                <a:lnTo>
                  <a:pt x="13560" y="12505"/>
                </a:lnTo>
                <a:lnTo>
                  <a:pt x="13562" y="12499"/>
                </a:lnTo>
                <a:lnTo>
                  <a:pt x="13560" y="12499"/>
                </a:lnTo>
                <a:lnTo>
                  <a:pt x="13558" y="12499"/>
                </a:lnTo>
                <a:lnTo>
                  <a:pt x="13553" y="12499"/>
                </a:lnTo>
                <a:lnTo>
                  <a:pt x="13557" y="12492"/>
                </a:lnTo>
                <a:lnTo>
                  <a:pt x="13556" y="12487"/>
                </a:lnTo>
                <a:lnTo>
                  <a:pt x="13553" y="12483"/>
                </a:lnTo>
                <a:lnTo>
                  <a:pt x="13547" y="12479"/>
                </a:lnTo>
                <a:lnTo>
                  <a:pt x="13547" y="12477"/>
                </a:lnTo>
                <a:lnTo>
                  <a:pt x="13549" y="12477"/>
                </a:lnTo>
                <a:lnTo>
                  <a:pt x="13549" y="12475"/>
                </a:lnTo>
                <a:lnTo>
                  <a:pt x="13545" y="12475"/>
                </a:lnTo>
                <a:lnTo>
                  <a:pt x="13545" y="12475"/>
                </a:lnTo>
                <a:lnTo>
                  <a:pt x="13546" y="12474"/>
                </a:lnTo>
                <a:lnTo>
                  <a:pt x="13547" y="12474"/>
                </a:lnTo>
                <a:lnTo>
                  <a:pt x="13547" y="12473"/>
                </a:lnTo>
                <a:lnTo>
                  <a:pt x="13546" y="12471"/>
                </a:lnTo>
                <a:lnTo>
                  <a:pt x="13547" y="12471"/>
                </a:lnTo>
                <a:lnTo>
                  <a:pt x="13548" y="12471"/>
                </a:lnTo>
                <a:lnTo>
                  <a:pt x="13548" y="12472"/>
                </a:lnTo>
                <a:lnTo>
                  <a:pt x="13549" y="12473"/>
                </a:lnTo>
                <a:lnTo>
                  <a:pt x="13549" y="12469"/>
                </a:lnTo>
                <a:lnTo>
                  <a:pt x="13549" y="12468"/>
                </a:lnTo>
                <a:lnTo>
                  <a:pt x="13547" y="12467"/>
                </a:lnTo>
                <a:lnTo>
                  <a:pt x="13550" y="12465"/>
                </a:lnTo>
                <a:lnTo>
                  <a:pt x="13551" y="12467"/>
                </a:lnTo>
                <a:lnTo>
                  <a:pt x="13552" y="12470"/>
                </a:lnTo>
                <a:lnTo>
                  <a:pt x="13552" y="12474"/>
                </a:lnTo>
                <a:lnTo>
                  <a:pt x="13553" y="12478"/>
                </a:lnTo>
                <a:lnTo>
                  <a:pt x="13554" y="12478"/>
                </a:lnTo>
                <a:lnTo>
                  <a:pt x="13555" y="12477"/>
                </a:lnTo>
                <a:lnTo>
                  <a:pt x="13556" y="12475"/>
                </a:lnTo>
                <a:lnTo>
                  <a:pt x="13558" y="12469"/>
                </a:lnTo>
                <a:lnTo>
                  <a:pt x="13558" y="12462"/>
                </a:lnTo>
                <a:lnTo>
                  <a:pt x="13556" y="12457"/>
                </a:lnTo>
                <a:lnTo>
                  <a:pt x="13552" y="12458"/>
                </a:lnTo>
                <a:lnTo>
                  <a:pt x="13552" y="12456"/>
                </a:lnTo>
                <a:lnTo>
                  <a:pt x="13552" y="12455"/>
                </a:lnTo>
                <a:lnTo>
                  <a:pt x="13553" y="12454"/>
                </a:lnTo>
                <a:lnTo>
                  <a:pt x="13553" y="12452"/>
                </a:lnTo>
                <a:lnTo>
                  <a:pt x="13546" y="12449"/>
                </a:lnTo>
                <a:lnTo>
                  <a:pt x="13545" y="12448"/>
                </a:lnTo>
                <a:lnTo>
                  <a:pt x="13549" y="12447"/>
                </a:lnTo>
                <a:lnTo>
                  <a:pt x="13558" y="12449"/>
                </a:lnTo>
                <a:lnTo>
                  <a:pt x="13562" y="12448"/>
                </a:lnTo>
                <a:lnTo>
                  <a:pt x="13561" y="12450"/>
                </a:lnTo>
                <a:lnTo>
                  <a:pt x="13560" y="12452"/>
                </a:lnTo>
                <a:lnTo>
                  <a:pt x="13560" y="12455"/>
                </a:lnTo>
                <a:lnTo>
                  <a:pt x="13561" y="12458"/>
                </a:lnTo>
                <a:lnTo>
                  <a:pt x="13561" y="12457"/>
                </a:lnTo>
                <a:lnTo>
                  <a:pt x="13564" y="12452"/>
                </a:lnTo>
                <a:lnTo>
                  <a:pt x="13565" y="12452"/>
                </a:lnTo>
                <a:lnTo>
                  <a:pt x="13564" y="12460"/>
                </a:lnTo>
                <a:lnTo>
                  <a:pt x="13562" y="12463"/>
                </a:lnTo>
                <a:lnTo>
                  <a:pt x="13562" y="12465"/>
                </a:lnTo>
                <a:lnTo>
                  <a:pt x="13564" y="12467"/>
                </a:lnTo>
                <a:lnTo>
                  <a:pt x="13565" y="12467"/>
                </a:lnTo>
                <a:lnTo>
                  <a:pt x="13567" y="12464"/>
                </a:lnTo>
                <a:lnTo>
                  <a:pt x="13568" y="12462"/>
                </a:lnTo>
                <a:lnTo>
                  <a:pt x="13569" y="12461"/>
                </a:lnTo>
                <a:lnTo>
                  <a:pt x="13571" y="12460"/>
                </a:lnTo>
                <a:lnTo>
                  <a:pt x="13570" y="12465"/>
                </a:lnTo>
                <a:lnTo>
                  <a:pt x="13572" y="12464"/>
                </a:lnTo>
                <a:lnTo>
                  <a:pt x="13574" y="12464"/>
                </a:lnTo>
                <a:lnTo>
                  <a:pt x="13576" y="12463"/>
                </a:lnTo>
                <a:lnTo>
                  <a:pt x="13575" y="12464"/>
                </a:lnTo>
                <a:lnTo>
                  <a:pt x="13574" y="12467"/>
                </a:lnTo>
                <a:lnTo>
                  <a:pt x="13568" y="12468"/>
                </a:lnTo>
                <a:lnTo>
                  <a:pt x="13565" y="12469"/>
                </a:lnTo>
                <a:lnTo>
                  <a:pt x="13564" y="12470"/>
                </a:lnTo>
                <a:lnTo>
                  <a:pt x="13564" y="12470"/>
                </a:lnTo>
                <a:lnTo>
                  <a:pt x="13563" y="12471"/>
                </a:lnTo>
                <a:lnTo>
                  <a:pt x="13562" y="12473"/>
                </a:lnTo>
                <a:lnTo>
                  <a:pt x="13563" y="12473"/>
                </a:lnTo>
                <a:lnTo>
                  <a:pt x="13564" y="12481"/>
                </a:lnTo>
                <a:lnTo>
                  <a:pt x="13563" y="12483"/>
                </a:lnTo>
                <a:lnTo>
                  <a:pt x="13562" y="12483"/>
                </a:lnTo>
                <a:lnTo>
                  <a:pt x="13561" y="12485"/>
                </a:lnTo>
                <a:lnTo>
                  <a:pt x="13561" y="12487"/>
                </a:lnTo>
                <a:lnTo>
                  <a:pt x="13561" y="12488"/>
                </a:lnTo>
                <a:lnTo>
                  <a:pt x="13564" y="12491"/>
                </a:lnTo>
                <a:lnTo>
                  <a:pt x="13565" y="12492"/>
                </a:lnTo>
                <a:lnTo>
                  <a:pt x="13569" y="12491"/>
                </a:lnTo>
                <a:lnTo>
                  <a:pt x="13570" y="12491"/>
                </a:lnTo>
                <a:lnTo>
                  <a:pt x="13571" y="12493"/>
                </a:lnTo>
                <a:lnTo>
                  <a:pt x="13572" y="12498"/>
                </a:lnTo>
                <a:lnTo>
                  <a:pt x="13575" y="12506"/>
                </a:lnTo>
                <a:lnTo>
                  <a:pt x="13577" y="12508"/>
                </a:lnTo>
                <a:lnTo>
                  <a:pt x="13580" y="12510"/>
                </a:lnTo>
                <a:lnTo>
                  <a:pt x="13583" y="12511"/>
                </a:lnTo>
                <a:lnTo>
                  <a:pt x="13586" y="12511"/>
                </a:lnTo>
                <a:lnTo>
                  <a:pt x="13591" y="12510"/>
                </a:lnTo>
                <a:lnTo>
                  <a:pt x="13595" y="12508"/>
                </a:lnTo>
                <a:lnTo>
                  <a:pt x="13603" y="12502"/>
                </a:lnTo>
                <a:lnTo>
                  <a:pt x="13607" y="12499"/>
                </a:lnTo>
                <a:lnTo>
                  <a:pt x="13607" y="12502"/>
                </a:lnTo>
                <a:lnTo>
                  <a:pt x="13604" y="12506"/>
                </a:lnTo>
                <a:lnTo>
                  <a:pt x="13603" y="12509"/>
                </a:lnTo>
                <a:lnTo>
                  <a:pt x="13602" y="12512"/>
                </a:lnTo>
                <a:lnTo>
                  <a:pt x="13605" y="12509"/>
                </a:lnTo>
                <a:lnTo>
                  <a:pt x="13605" y="12508"/>
                </a:lnTo>
                <a:lnTo>
                  <a:pt x="13607" y="12508"/>
                </a:lnTo>
                <a:lnTo>
                  <a:pt x="13607" y="12512"/>
                </a:lnTo>
                <a:lnTo>
                  <a:pt x="13609" y="12514"/>
                </a:lnTo>
                <a:lnTo>
                  <a:pt x="13611" y="12513"/>
                </a:lnTo>
                <a:lnTo>
                  <a:pt x="13613" y="12510"/>
                </a:lnTo>
                <a:lnTo>
                  <a:pt x="13614" y="12510"/>
                </a:lnTo>
                <a:lnTo>
                  <a:pt x="13616" y="12513"/>
                </a:lnTo>
                <a:lnTo>
                  <a:pt x="13617" y="12516"/>
                </a:lnTo>
                <a:lnTo>
                  <a:pt x="13620" y="12516"/>
                </a:lnTo>
                <a:lnTo>
                  <a:pt x="13620" y="12512"/>
                </a:lnTo>
                <a:lnTo>
                  <a:pt x="13622" y="12512"/>
                </a:lnTo>
                <a:lnTo>
                  <a:pt x="13623" y="12527"/>
                </a:lnTo>
                <a:lnTo>
                  <a:pt x="13623" y="12540"/>
                </a:lnTo>
                <a:lnTo>
                  <a:pt x="13621" y="12544"/>
                </a:lnTo>
                <a:lnTo>
                  <a:pt x="13616" y="12546"/>
                </a:lnTo>
                <a:lnTo>
                  <a:pt x="13610" y="12547"/>
                </a:lnTo>
                <a:lnTo>
                  <a:pt x="13605" y="12549"/>
                </a:lnTo>
                <a:lnTo>
                  <a:pt x="13602" y="12553"/>
                </a:lnTo>
                <a:lnTo>
                  <a:pt x="13601" y="12558"/>
                </a:lnTo>
                <a:lnTo>
                  <a:pt x="13603" y="12561"/>
                </a:lnTo>
                <a:lnTo>
                  <a:pt x="13609" y="12563"/>
                </a:lnTo>
                <a:lnTo>
                  <a:pt x="13613" y="12565"/>
                </a:lnTo>
                <a:lnTo>
                  <a:pt x="13623" y="12572"/>
                </a:lnTo>
                <a:lnTo>
                  <a:pt x="13626" y="12572"/>
                </a:lnTo>
                <a:lnTo>
                  <a:pt x="13625" y="12570"/>
                </a:lnTo>
                <a:lnTo>
                  <a:pt x="13624" y="12567"/>
                </a:lnTo>
                <a:lnTo>
                  <a:pt x="13624" y="12564"/>
                </a:lnTo>
                <a:lnTo>
                  <a:pt x="13625" y="12561"/>
                </a:lnTo>
                <a:lnTo>
                  <a:pt x="13626" y="12566"/>
                </a:lnTo>
                <a:lnTo>
                  <a:pt x="13630" y="12568"/>
                </a:lnTo>
                <a:lnTo>
                  <a:pt x="13639" y="12568"/>
                </a:lnTo>
                <a:lnTo>
                  <a:pt x="13640" y="12558"/>
                </a:lnTo>
                <a:lnTo>
                  <a:pt x="13642" y="12551"/>
                </a:lnTo>
                <a:lnTo>
                  <a:pt x="13644" y="12547"/>
                </a:lnTo>
                <a:lnTo>
                  <a:pt x="13644" y="12555"/>
                </a:lnTo>
                <a:lnTo>
                  <a:pt x="13644" y="12563"/>
                </a:lnTo>
                <a:lnTo>
                  <a:pt x="13646" y="12563"/>
                </a:lnTo>
                <a:lnTo>
                  <a:pt x="13646" y="12562"/>
                </a:lnTo>
                <a:lnTo>
                  <a:pt x="13647" y="12561"/>
                </a:lnTo>
                <a:lnTo>
                  <a:pt x="13647" y="12561"/>
                </a:lnTo>
                <a:lnTo>
                  <a:pt x="13649" y="12559"/>
                </a:lnTo>
                <a:lnTo>
                  <a:pt x="13653" y="12562"/>
                </a:lnTo>
                <a:lnTo>
                  <a:pt x="13657" y="12560"/>
                </a:lnTo>
                <a:lnTo>
                  <a:pt x="13661" y="12555"/>
                </a:lnTo>
                <a:lnTo>
                  <a:pt x="13662" y="12549"/>
                </a:lnTo>
                <a:lnTo>
                  <a:pt x="13665" y="12555"/>
                </a:lnTo>
                <a:lnTo>
                  <a:pt x="13667" y="12557"/>
                </a:lnTo>
                <a:lnTo>
                  <a:pt x="13685" y="12557"/>
                </a:lnTo>
                <a:lnTo>
                  <a:pt x="13688" y="12556"/>
                </a:lnTo>
                <a:lnTo>
                  <a:pt x="13689" y="12554"/>
                </a:lnTo>
                <a:lnTo>
                  <a:pt x="13690" y="12552"/>
                </a:lnTo>
                <a:lnTo>
                  <a:pt x="13691" y="12548"/>
                </a:lnTo>
                <a:lnTo>
                  <a:pt x="13693" y="12545"/>
                </a:lnTo>
                <a:lnTo>
                  <a:pt x="13695" y="12543"/>
                </a:lnTo>
                <a:lnTo>
                  <a:pt x="13694" y="12545"/>
                </a:lnTo>
                <a:lnTo>
                  <a:pt x="13694" y="12548"/>
                </a:lnTo>
                <a:lnTo>
                  <a:pt x="13694" y="12550"/>
                </a:lnTo>
                <a:lnTo>
                  <a:pt x="13695" y="12553"/>
                </a:lnTo>
                <a:lnTo>
                  <a:pt x="13698" y="12550"/>
                </a:lnTo>
                <a:lnTo>
                  <a:pt x="13708" y="12545"/>
                </a:lnTo>
                <a:lnTo>
                  <a:pt x="13710" y="12542"/>
                </a:lnTo>
                <a:lnTo>
                  <a:pt x="13711" y="12540"/>
                </a:lnTo>
                <a:lnTo>
                  <a:pt x="13714" y="12536"/>
                </a:lnTo>
                <a:lnTo>
                  <a:pt x="13714" y="12535"/>
                </a:lnTo>
                <a:lnTo>
                  <a:pt x="13715" y="12532"/>
                </a:lnTo>
                <a:lnTo>
                  <a:pt x="13714" y="12522"/>
                </a:lnTo>
                <a:lnTo>
                  <a:pt x="13715" y="12521"/>
                </a:lnTo>
                <a:lnTo>
                  <a:pt x="13716" y="12520"/>
                </a:lnTo>
                <a:lnTo>
                  <a:pt x="13717" y="12518"/>
                </a:lnTo>
                <a:lnTo>
                  <a:pt x="13711" y="12507"/>
                </a:lnTo>
                <a:lnTo>
                  <a:pt x="13710" y="12505"/>
                </a:lnTo>
                <a:lnTo>
                  <a:pt x="13708" y="12502"/>
                </a:lnTo>
                <a:lnTo>
                  <a:pt x="13693" y="12495"/>
                </a:lnTo>
                <a:lnTo>
                  <a:pt x="13693" y="12493"/>
                </a:lnTo>
                <a:lnTo>
                  <a:pt x="13698" y="12495"/>
                </a:lnTo>
                <a:lnTo>
                  <a:pt x="13703" y="12495"/>
                </a:lnTo>
                <a:lnTo>
                  <a:pt x="13706" y="12493"/>
                </a:lnTo>
                <a:lnTo>
                  <a:pt x="13706" y="12487"/>
                </a:lnTo>
                <a:lnTo>
                  <a:pt x="13704" y="12488"/>
                </a:lnTo>
                <a:lnTo>
                  <a:pt x="13701" y="12489"/>
                </a:lnTo>
                <a:lnTo>
                  <a:pt x="13700" y="12489"/>
                </a:lnTo>
                <a:lnTo>
                  <a:pt x="13700" y="12487"/>
                </a:lnTo>
                <a:lnTo>
                  <a:pt x="13700" y="12487"/>
                </a:lnTo>
                <a:lnTo>
                  <a:pt x="13702" y="12487"/>
                </a:lnTo>
                <a:lnTo>
                  <a:pt x="13703" y="12487"/>
                </a:lnTo>
                <a:lnTo>
                  <a:pt x="13702" y="12486"/>
                </a:lnTo>
                <a:lnTo>
                  <a:pt x="13701" y="12485"/>
                </a:lnTo>
                <a:lnTo>
                  <a:pt x="13701" y="12484"/>
                </a:lnTo>
                <a:lnTo>
                  <a:pt x="13700" y="12483"/>
                </a:lnTo>
                <a:lnTo>
                  <a:pt x="13716" y="12465"/>
                </a:lnTo>
                <a:lnTo>
                  <a:pt x="13716" y="12468"/>
                </a:lnTo>
                <a:lnTo>
                  <a:pt x="13717" y="12469"/>
                </a:lnTo>
                <a:lnTo>
                  <a:pt x="13719" y="12469"/>
                </a:lnTo>
                <a:lnTo>
                  <a:pt x="13722" y="12469"/>
                </a:lnTo>
                <a:lnTo>
                  <a:pt x="13722" y="12471"/>
                </a:lnTo>
                <a:lnTo>
                  <a:pt x="13719" y="12473"/>
                </a:lnTo>
                <a:lnTo>
                  <a:pt x="13716" y="12477"/>
                </a:lnTo>
                <a:lnTo>
                  <a:pt x="13714" y="12480"/>
                </a:lnTo>
                <a:lnTo>
                  <a:pt x="13716" y="12483"/>
                </a:lnTo>
                <a:lnTo>
                  <a:pt x="13715" y="12485"/>
                </a:lnTo>
                <a:lnTo>
                  <a:pt x="13714" y="12491"/>
                </a:lnTo>
                <a:lnTo>
                  <a:pt x="13716" y="12493"/>
                </a:lnTo>
                <a:lnTo>
                  <a:pt x="13718" y="12495"/>
                </a:lnTo>
                <a:lnTo>
                  <a:pt x="13719" y="12498"/>
                </a:lnTo>
                <a:lnTo>
                  <a:pt x="13719" y="12501"/>
                </a:lnTo>
                <a:lnTo>
                  <a:pt x="13720" y="12504"/>
                </a:lnTo>
                <a:lnTo>
                  <a:pt x="13722" y="12503"/>
                </a:lnTo>
                <a:lnTo>
                  <a:pt x="13726" y="12498"/>
                </a:lnTo>
                <a:lnTo>
                  <a:pt x="13724" y="12507"/>
                </a:lnTo>
                <a:lnTo>
                  <a:pt x="13724" y="12508"/>
                </a:lnTo>
                <a:lnTo>
                  <a:pt x="13725" y="12509"/>
                </a:lnTo>
                <a:lnTo>
                  <a:pt x="13726" y="12512"/>
                </a:lnTo>
                <a:lnTo>
                  <a:pt x="13726" y="12516"/>
                </a:lnTo>
                <a:lnTo>
                  <a:pt x="13724" y="12518"/>
                </a:lnTo>
                <a:lnTo>
                  <a:pt x="13724" y="12520"/>
                </a:lnTo>
                <a:lnTo>
                  <a:pt x="13726" y="12522"/>
                </a:lnTo>
                <a:lnTo>
                  <a:pt x="13728" y="12522"/>
                </a:lnTo>
                <a:lnTo>
                  <a:pt x="13729" y="12523"/>
                </a:lnTo>
                <a:lnTo>
                  <a:pt x="13731" y="12522"/>
                </a:lnTo>
                <a:lnTo>
                  <a:pt x="13728" y="12517"/>
                </a:lnTo>
                <a:lnTo>
                  <a:pt x="13731" y="12512"/>
                </a:lnTo>
                <a:lnTo>
                  <a:pt x="13736" y="12508"/>
                </a:lnTo>
                <a:lnTo>
                  <a:pt x="13740" y="12506"/>
                </a:lnTo>
                <a:lnTo>
                  <a:pt x="13740" y="12508"/>
                </a:lnTo>
                <a:lnTo>
                  <a:pt x="13740" y="12510"/>
                </a:lnTo>
                <a:lnTo>
                  <a:pt x="13739" y="12511"/>
                </a:lnTo>
                <a:lnTo>
                  <a:pt x="13738" y="12512"/>
                </a:lnTo>
                <a:lnTo>
                  <a:pt x="13738" y="12514"/>
                </a:lnTo>
                <a:lnTo>
                  <a:pt x="13739" y="12518"/>
                </a:lnTo>
                <a:lnTo>
                  <a:pt x="13740" y="12520"/>
                </a:lnTo>
                <a:lnTo>
                  <a:pt x="13738" y="12525"/>
                </a:lnTo>
                <a:lnTo>
                  <a:pt x="13736" y="12534"/>
                </a:lnTo>
                <a:lnTo>
                  <a:pt x="13734" y="12537"/>
                </a:lnTo>
                <a:lnTo>
                  <a:pt x="13746" y="12548"/>
                </a:lnTo>
                <a:lnTo>
                  <a:pt x="13754" y="12551"/>
                </a:lnTo>
                <a:lnTo>
                  <a:pt x="13757" y="12545"/>
                </a:lnTo>
                <a:lnTo>
                  <a:pt x="13759" y="12545"/>
                </a:lnTo>
                <a:lnTo>
                  <a:pt x="13759" y="12547"/>
                </a:lnTo>
                <a:lnTo>
                  <a:pt x="13761" y="12547"/>
                </a:lnTo>
                <a:lnTo>
                  <a:pt x="13761" y="12545"/>
                </a:lnTo>
                <a:lnTo>
                  <a:pt x="13758" y="12539"/>
                </a:lnTo>
                <a:lnTo>
                  <a:pt x="13755" y="12529"/>
                </a:lnTo>
                <a:lnTo>
                  <a:pt x="13755" y="12521"/>
                </a:lnTo>
                <a:lnTo>
                  <a:pt x="13761" y="12518"/>
                </a:lnTo>
                <a:lnTo>
                  <a:pt x="13761" y="12520"/>
                </a:lnTo>
                <a:lnTo>
                  <a:pt x="13759" y="12524"/>
                </a:lnTo>
                <a:lnTo>
                  <a:pt x="13760" y="12527"/>
                </a:lnTo>
                <a:lnTo>
                  <a:pt x="13763" y="12529"/>
                </a:lnTo>
                <a:lnTo>
                  <a:pt x="13767" y="12526"/>
                </a:lnTo>
                <a:lnTo>
                  <a:pt x="13766" y="12543"/>
                </a:lnTo>
                <a:lnTo>
                  <a:pt x="13767" y="12551"/>
                </a:lnTo>
                <a:lnTo>
                  <a:pt x="13770" y="12555"/>
                </a:lnTo>
                <a:lnTo>
                  <a:pt x="13771" y="12555"/>
                </a:lnTo>
                <a:lnTo>
                  <a:pt x="13772" y="12553"/>
                </a:lnTo>
                <a:lnTo>
                  <a:pt x="13772" y="12551"/>
                </a:lnTo>
                <a:lnTo>
                  <a:pt x="13774" y="12549"/>
                </a:lnTo>
                <a:lnTo>
                  <a:pt x="13774" y="12547"/>
                </a:lnTo>
                <a:lnTo>
                  <a:pt x="13772" y="12547"/>
                </a:lnTo>
                <a:lnTo>
                  <a:pt x="13772" y="12545"/>
                </a:lnTo>
                <a:lnTo>
                  <a:pt x="13775" y="12541"/>
                </a:lnTo>
                <a:lnTo>
                  <a:pt x="13779" y="12548"/>
                </a:lnTo>
                <a:lnTo>
                  <a:pt x="13785" y="12548"/>
                </a:lnTo>
                <a:lnTo>
                  <a:pt x="13792" y="12546"/>
                </a:lnTo>
                <a:lnTo>
                  <a:pt x="13798" y="12545"/>
                </a:lnTo>
                <a:lnTo>
                  <a:pt x="13798" y="12547"/>
                </a:lnTo>
                <a:lnTo>
                  <a:pt x="13794" y="12549"/>
                </a:lnTo>
                <a:lnTo>
                  <a:pt x="13794" y="12553"/>
                </a:lnTo>
                <a:lnTo>
                  <a:pt x="13795" y="12556"/>
                </a:lnTo>
                <a:lnTo>
                  <a:pt x="13799" y="12555"/>
                </a:lnTo>
                <a:lnTo>
                  <a:pt x="13797" y="12561"/>
                </a:lnTo>
                <a:lnTo>
                  <a:pt x="13792" y="12569"/>
                </a:lnTo>
                <a:lnTo>
                  <a:pt x="13789" y="12576"/>
                </a:lnTo>
                <a:lnTo>
                  <a:pt x="13793" y="12582"/>
                </a:lnTo>
                <a:lnTo>
                  <a:pt x="13793" y="12584"/>
                </a:lnTo>
                <a:lnTo>
                  <a:pt x="13775" y="12586"/>
                </a:lnTo>
                <a:lnTo>
                  <a:pt x="13770" y="12586"/>
                </a:lnTo>
                <a:lnTo>
                  <a:pt x="13768" y="12586"/>
                </a:lnTo>
                <a:lnTo>
                  <a:pt x="13767" y="12588"/>
                </a:lnTo>
                <a:lnTo>
                  <a:pt x="13767" y="12591"/>
                </a:lnTo>
                <a:lnTo>
                  <a:pt x="13766" y="12593"/>
                </a:lnTo>
                <a:lnTo>
                  <a:pt x="13764" y="12594"/>
                </a:lnTo>
                <a:lnTo>
                  <a:pt x="13764" y="12591"/>
                </a:lnTo>
                <a:lnTo>
                  <a:pt x="13763" y="12588"/>
                </a:lnTo>
                <a:lnTo>
                  <a:pt x="13761" y="12587"/>
                </a:lnTo>
                <a:lnTo>
                  <a:pt x="13759" y="12586"/>
                </a:lnTo>
                <a:lnTo>
                  <a:pt x="13761" y="12597"/>
                </a:lnTo>
                <a:lnTo>
                  <a:pt x="13761" y="12603"/>
                </a:lnTo>
                <a:lnTo>
                  <a:pt x="13759" y="12606"/>
                </a:lnTo>
                <a:lnTo>
                  <a:pt x="13759" y="12608"/>
                </a:lnTo>
                <a:lnTo>
                  <a:pt x="13760" y="12611"/>
                </a:lnTo>
                <a:lnTo>
                  <a:pt x="13761" y="12628"/>
                </a:lnTo>
                <a:lnTo>
                  <a:pt x="13759" y="12631"/>
                </a:lnTo>
                <a:lnTo>
                  <a:pt x="13756" y="12635"/>
                </a:lnTo>
                <a:lnTo>
                  <a:pt x="13755" y="12639"/>
                </a:lnTo>
                <a:lnTo>
                  <a:pt x="13756" y="12643"/>
                </a:lnTo>
                <a:lnTo>
                  <a:pt x="13752" y="12642"/>
                </a:lnTo>
                <a:lnTo>
                  <a:pt x="13751" y="12639"/>
                </a:lnTo>
                <a:lnTo>
                  <a:pt x="13749" y="12638"/>
                </a:lnTo>
                <a:lnTo>
                  <a:pt x="13746" y="12639"/>
                </a:lnTo>
                <a:lnTo>
                  <a:pt x="13744" y="12641"/>
                </a:lnTo>
                <a:lnTo>
                  <a:pt x="13740" y="12651"/>
                </a:lnTo>
                <a:lnTo>
                  <a:pt x="13738" y="12656"/>
                </a:lnTo>
                <a:lnTo>
                  <a:pt x="13741" y="12660"/>
                </a:lnTo>
                <a:lnTo>
                  <a:pt x="13745" y="12668"/>
                </a:lnTo>
                <a:lnTo>
                  <a:pt x="13747" y="12675"/>
                </a:lnTo>
                <a:lnTo>
                  <a:pt x="13747" y="12682"/>
                </a:lnTo>
                <a:lnTo>
                  <a:pt x="13746" y="12682"/>
                </a:lnTo>
                <a:lnTo>
                  <a:pt x="13745" y="12681"/>
                </a:lnTo>
                <a:lnTo>
                  <a:pt x="13744" y="12680"/>
                </a:lnTo>
                <a:lnTo>
                  <a:pt x="13740" y="12694"/>
                </a:lnTo>
                <a:lnTo>
                  <a:pt x="13740" y="12700"/>
                </a:lnTo>
                <a:lnTo>
                  <a:pt x="13743" y="12705"/>
                </a:lnTo>
                <a:lnTo>
                  <a:pt x="13736" y="12714"/>
                </a:lnTo>
                <a:lnTo>
                  <a:pt x="13737" y="12728"/>
                </a:lnTo>
                <a:lnTo>
                  <a:pt x="13742" y="12742"/>
                </a:lnTo>
                <a:lnTo>
                  <a:pt x="13748" y="12750"/>
                </a:lnTo>
                <a:lnTo>
                  <a:pt x="13746" y="12743"/>
                </a:lnTo>
                <a:lnTo>
                  <a:pt x="13746" y="12740"/>
                </a:lnTo>
                <a:lnTo>
                  <a:pt x="13748" y="12742"/>
                </a:lnTo>
                <a:lnTo>
                  <a:pt x="13751" y="12748"/>
                </a:lnTo>
                <a:lnTo>
                  <a:pt x="13753" y="12750"/>
                </a:lnTo>
                <a:lnTo>
                  <a:pt x="13751" y="12736"/>
                </a:lnTo>
                <a:lnTo>
                  <a:pt x="13753" y="12733"/>
                </a:lnTo>
                <a:lnTo>
                  <a:pt x="13754" y="12732"/>
                </a:lnTo>
                <a:lnTo>
                  <a:pt x="13756" y="12733"/>
                </a:lnTo>
                <a:lnTo>
                  <a:pt x="13757" y="12736"/>
                </a:lnTo>
                <a:lnTo>
                  <a:pt x="13757" y="12737"/>
                </a:lnTo>
                <a:lnTo>
                  <a:pt x="13756" y="12737"/>
                </a:lnTo>
                <a:lnTo>
                  <a:pt x="13756" y="12740"/>
                </a:lnTo>
                <a:lnTo>
                  <a:pt x="13761" y="12746"/>
                </a:lnTo>
                <a:lnTo>
                  <a:pt x="13761" y="12748"/>
                </a:lnTo>
                <a:lnTo>
                  <a:pt x="13758" y="12750"/>
                </a:lnTo>
                <a:lnTo>
                  <a:pt x="13757" y="12754"/>
                </a:lnTo>
                <a:lnTo>
                  <a:pt x="13758" y="12759"/>
                </a:lnTo>
                <a:lnTo>
                  <a:pt x="13761" y="12762"/>
                </a:lnTo>
                <a:lnTo>
                  <a:pt x="13757" y="12767"/>
                </a:lnTo>
                <a:lnTo>
                  <a:pt x="13758" y="12773"/>
                </a:lnTo>
                <a:lnTo>
                  <a:pt x="13764" y="12785"/>
                </a:lnTo>
                <a:lnTo>
                  <a:pt x="13765" y="12785"/>
                </a:lnTo>
                <a:lnTo>
                  <a:pt x="13767" y="12780"/>
                </a:lnTo>
                <a:lnTo>
                  <a:pt x="13769" y="12779"/>
                </a:lnTo>
                <a:lnTo>
                  <a:pt x="13773" y="12779"/>
                </a:lnTo>
                <a:lnTo>
                  <a:pt x="13778" y="12776"/>
                </a:lnTo>
                <a:lnTo>
                  <a:pt x="13780" y="12777"/>
                </a:lnTo>
                <a:lnTo>
                  <a:pt x="13780" y="12779"/>
                </a:lnTo>
                <a:lnTo>
                  <a:pt x="13779" y="12781"/>
                </a:lnTo>
                <a:lnTo>
                  <a:pt x="13778" y="12781"/>
                </a:lnTo>
                <a:lnTo>
                  <a:pt x="13777" y="12783"/>
                </a:lnTo>
                <a:lnTo>
                  <a:pt x="13776" y="12785"/>
                </a:lnTo>
                <a:lnTo>
                  <a:pt x="13775" y="12787"/>
                </a:lnTo>
                <a:lnTo>
                  <a:pt x="13774" y="12785"/>
                </a:lnTo>
                <a:lnTo>
                  <a:pt x="13773" y="12784"/>
                </a:lnTo>
                <a:lnTo>
                  <a:pt x="13772" y="12783"/>
                </a:lnTo>
                <a:lnTo>
                  <a:pt x="13769" y="12787"/>
                </a:lnTo>
                <a:lnTo>
                  <a:pt x="13767" y="12788"/>
                </a:lnTo>
                <a:lnTo>
                  <a:pt x="13766" y="12789"/>
                </a:lnTo>
                <a:lnTo>
                  <a:pt x="13763" y="12788"/>
                </a:lnTo>
                <a:lnTo>
                  <a:pt x="13762" y="12787"/>
                </a:lnTo>
                <a:lnTo>
                  <a:pt x="13761" y="12786"/>
                </a:lnTo>
                <a:lnTo>
                  <a:pt x="13759" y="12787"/>
                </a:lnTo>
                <a:lnTo>
                  <a:pt x="13756" y="12790"/>
                </a:lnTo>
                <a:lnTo>
                  <a:pt x="13756" y="12794"/>
                </a:lnTo>
                <a:lnTo>
                  <a:pt x="13756" y="12798"/>
                </a:lnTo>
                <a:lnTo>
                  <a:pt x="13754" y="12803"/>
                </a:lnTo>
                <a:lnTo>
                  <a:pt x="13761" y="12802"/>
                </a:lnTo>
                <a:lnTo>
                  <a:pt x="13767" y="12807"/>
                </a:lnTo>
                <a:lnTo>
                  <a:pt x="13770" y="12815"/>
                </a:lnTo>
                <a:lnTo>
                  <a:pt x="13771" y="12825"/>
                </a:lnTo>
                <a:lnTo>
                  <a:pt x="13772" y="12825"/>
                </a:lnTo>
                <a:lnTo>
                  <a:pt x="13775" y="12813"/>
                </a:lnTo>
                <a:lnTo>
                  <a:pt x="13777" y="12813"/>
                </a:lnTo>
                <a:lnTo>
                  <a:pt x="13776" y="12817"/>
                </a:lnTo>
                <a:lnTo>
                  <a:pt x="13776" y="12825"/>
                </a:lnTo>
                <a:lnTo>
                  <a:pt x="13775" y="12828"/>
                </a:lnTo>
                <a:lnTo>
                  <a:pt x="13775" y="12828"/>
                </a:lnTo>
                <a:lnTo>
                  <a:pt x="13773" y="12828"/>
                </a:lnTo>
                <a:lnTo>
                  <a:pt x="13772" y="12829"/>
                </a:lnTo>
                <a:lnTo>
                  <a:pt x="13771" y="12831"/>
                </a:lnTo>
                <a:lnTo>
                  <a:pt x="13770" y="12835"/>
                </a:lnTo>
                <a:lnTo>
                  <a:pt x="13771" y="12837"/>
                </a:lnTo>
                <a:lnTo>
                  <a:pt x="13772" y="12838"/>
                </a:lnTo>
                <a:lnTo>
                  <a:pt x="13774" y="12840"/>
                </a:lnTo>
                <a:lnTo>
                  <a:pt x="13777" y="12841"/>
                </a:lnTo>
                <a:lnTo>
                  <a:pt x="13784" y="12842"/>
                </a:lnTo>
                <a:lnTo>
                  <a:pt x="13787" y="12844"/>
                </a:lnTo>
                <a:lnTo>
                  <a:pt x="13789" y="12846"/>
                </a:lnTo>
                <a:lnTo>
                  <a:pt x="13790" y="12850"/>
                </a:lnTo>
                <a:lnTo>
                  <a:pt x="13791" y="12854"/>
                </a:lnTo>
                <a:lnTo>
                  <a:pt x="13792" y="12858"/>
                </a:lnTo>
                <a:lnTo>
                  <a:pt x="13794" y="12855"/>
                </a:lnTo>
                <a:lnTo>
                  <a:pt x="13795" y="12850"/>
                </a:lnTo>
                <a:lnTo>
                  <a:pt x="13795" y="12840"/>
                </a:lnTo>
                <a:lnTo>
                  <a:pt x="13796" y="12845"/>
                </a:lnTo>
                <a:lnTo>
                  <a:pt x="13796" y="12849"/>
                </a:lnTo>
                <a:lnTo>
                  <a:pt x="13798" y="12853"/>
                </a:lnTo>
                <a:lnTo>
                  <a:pt x="13801" y="12856"/>
                </a:lnTo>
                <a:lnTo>
                  <a:pt x="13801" y="12854"/>
                </a:lnTo>
                <a:lnTo>
                  <a:pt x="13801" y="12852"/>
                </a:lnTo>
                <a:lnTo>
                  <a:pt x="13802" y="12850"/>
                </a:lnTo>
                <a:lnTo>
                  <a:pt x="13802" y="12848"/>
                </a:lnTo>
                <a:lnTo>
                  <a:pt x="13804" y="12852"/>
                </a:lnTo>
                <a:lnTo>
                  <a:pt x="13806" y="12856"/>
                </a:lnTo>
                <a:lnTo>
                  <a:pt x="13812" y="12861"/>
                </a:lnTo>
                <a:lnTo>
                  <a:pt x="13813" y="12866"/>
                </a:lnTo>
                <a:lnTo>
                  <a:pt x="13811" y="12871"/>
                </a:lnTo>
                <a:lnTo>
                  <a:pt x="13808" y="12876"/>
                </a:lnTo>
                <a:lnTo>
                  <a:pt x="13807" y="12880"/>
                </a:lnTo>
                <a:lnTo>
                  <a:pt x="13806" y="12886"/>
                </a:lnTo>
                <a:lnTo>
                  <a:pt x="13804" y="12885"/>
                </a:lnTo>
                <a:lnTo>
                  <a:pt x="13801" y="12877"/>
                </a:lnTo>
                <a:lnTo>
                  <a:pt x="13798" y="12873"/>
                </a:lnTo>
                <a:lnTo>
                  <a:pt x="13791" y="12866"/>
                </a:lnTo>
                <a:lnTo>
                  <a:pt x="13789" y="12862"/>
                </a:lnTo>
                <a:lnTo>
                  <a:pt x="13787" y="12862"/>
                </a:lnTo>
                <a:lnTo>
                  <a:pt x="13787" y="12865"/>
                </a:lnTo>
                <a:lnTo>
                  <a:pt x="13786" y="12867"/>
                </a:lnTo>
                <a:lnTo>
                  <a:pt x="13783" y="12868"/>
                </a:lnTo>
                <a:lnTo>
                  <a:pt x="13780" y="12868"/>
                </a:lnTo>
                <a:lnTo>
                  <a:pt x="13780" y="12869"/>
                </a:lnTo>
                <a:lnTo>
                  <a:pt x="13786" y="12877"/>
                </a:lnTo>
                <a:lnTo>
                  <a:pt x="13783" y="12879"/>
                </a:lnTo>
                <a:lnTo>
                  <a:pt x="13785" y="12881"/>
                </a:lnTo>
                <a:lnTo>
                  <a:pt x="13792" y="12885"/>
                </a:lnTo>
                <a:lnTo>
                  <a:pt x="13792" y="12888"/>
                </a:lnTo>
                <a:lnTo>
                  <a:pt x="13794" y="12893"/>
                </a:lnTo>
                <a:lnTo>
                  <a:pt x="13795" y="12896"/>
                </a:lnTo>
                <a:lnTo>
                  <a:pt x="13794" y="12903"/>
                </a:lnTo>
                <a:lnTo>
                  <a:pt x="13793" y="12909"/>
                </a:lnTo>
                <a:lnTo>
                  <a:pt x="13793" y="12910"/>
                </a:lnTo>
                <a:lnTo>
                  <a:pt x="13792" y="12913"/>
                </a:lnTo>
                <a:lnTo>
                  <a:pt x="13791" y="12916"/>
                </a:lnTo>
                <a:lnTo>
                  <a:pt x="13792" y="12919"/>
                </a:lnTo>
                <a:lnTo>
                  <a:pt x="13794" y="12919"/>
                </a:lnTo>
                <a:lnTo>
                  <a:pt x="13795" y="12918"/>
                </a:lnTo>
                <a:lnTo>
                  <a:pt x="13797" y="12915"/>
                </a:lnTo>
                <a:lnTo>
                  <a:pt x="13798" y="12914"/>
                </a:lnTo>
                <a:lnTo>
                  <a:pt x="13799" y="12910"/>
                </a:lnTo>
                <a:lnTo>
                  <a:pt x="13802" y="12907"/>
                </a:lnTo>
                <a:lnTo>
                  <a:pt x="13808" y="12905"/>
                </a:lnTo>
                <a:lnTo>
                  <a:pt x="13808" y="12906"/>
                </a:lnTo>
                <a:lnTo>
                  <a:pt x="13809" y="12906"/>
                </a:lnTo>
                <a:lnTo>
                  <a:pt x="13810" y="12907"/>
                </a:lnTo>
                <a:lnTo>
                  <a:pt x="13811" y="12907"/>
                </a:lnTo>
                <a:lnTo>
                  <a:pt x="13812" y="12906"/>
                </a:lnTo>
                <a:lnTo>
                  <a:pt x="13815" y="12902"/>
                </a:lnTo>
                <a:lnTo>
                  <a:pt x="13816" y="12901"/>
                </a:lnTo>
                <a:lnTo>
                  <a:pt x="13818" y="12901"/>
                </a:lnTo>
                <a:lnTo>
                  <a:pt x="13820" y="12901"/>
                </a:lnTo>
                <a:lnTo>
                  <a:pt x="13822" y="12902"/>
                </a:lnTo>
                <a:lnTo>
                  <a:pt x="13823" y="12904"/>
                </a:lnTo>
                <a:lnTo>
                  <a:pt x="13824" y="12906"/>
                </a:lnTo>
                <a:lnTo>
                  <a:pt x="13825" y="12908"/>
                </a:lnTo>
                <a:lnTo>
                  <a:pt x="13827" y="12909"/>
                </a:lnTo>
                <a:lnTo>
                  <a:pt x="13828" y="12909"/>
                </a:lnTo>
                <a:lnTo>
                  <a:pt x="13830" y="12910"/>
                </a:lnTo>
                <a:lnTo>
                  <a:pt x="13834" y="12915"/>
                </a:lnTo>
                <a:lnTo>
                  <a:pt x="13837" y="12916"/>
                </a:lnTo>
                <a:lnTo>
                  <a:pt x="13851" y="12915"/>
                </a:lnTo>
                <a:lnTo>
                  <a:pt x="13851" y="12914"/>
                </a:lnTo>
                <a:lnTo>
                  <a:pt x="13852" y="12912"/>
                </a:lnTo>
                <a:lnTo>
                  <a:pt x="13852" y="12910"/>
                </a:lnTo>
                <a:lnTo>
                  <a:pt x="13855" y="12909"/>
                </a:lnTo>
                <a:lnTo>
                  <a:pt x="13861" y="12909"/>
                </a:lnTo>
                <a:lnTo>
                  <a:pt x="13863" y="12909"/>
                </a:lnTo>
                <a:lnTo>
                  <a:pt x="13866" y="12910"/>
                </a:lnTo>
                <a:lnTo>
                  <a:pt x="13868" y="12912"/>
                </a:lnTo>
                <a:lnTo>
                  <a:pt x="13871" y="12915"/>
                </a:lnTo>
                <a:lnTo>
                  <a:pt x="13874" y="12912"/>
                </a:lnTo>
                <a:lnTo>
                  <a:pt x="13879" y="12910"/>
                </a:lnTo>
                <a:lnTo>
                  <a:pt x="13884" y="12907"/>
                </a:lnTo>
                <a:lnTo>
                  <a:pt x="13887" y="12902"/>
                </a:lnTo>
                <a:lnTo>
                  <a:pt x="13889" y="12900"/>
                </a:lnTo>
                <a:lnTo>
                  <a:pt x="13892" y="12900"/>
                </a:lnTo>
                <a:lnTo>
                  <a:pt x="13897" y="12901"/>
                </a:lnTo>
                <a:lnTo>
                  <a:pt x="13898" y="12900"/>
                </a:lnTo>
                <a:lnTo>
                  <a:pt x="13909" y="12883"/>
                </a:lnTo>
                <a:lnTo>
                  <a:pt x="13913" y="12872"/>
                </a:lnTo>
                <a:lnTo>
                  <a:pt x="13915" y="12870"/>
                </a:lnTo>
                <a:lnTo>
                  <a:pt x="13919" y="12867"/>
                </a:lnTo>
                <a:lnTo>
                  <a:pt x="13922" y="12861"/>
                </a:lnTo>
                <a:lnTo>
                  <a:pt x="13926" y="12848"/>
                </a:lnTo>
                <a:lnTo>
                  <a:pt x="13921" y="12833"/>
                </a:lnTo>
                <a:lnTo>
                  <a:pt x="13917" y="12826"/>
                </a:lnTo>
                <a:lnTo>
                  <a:pt x="13914" y="12822"/>
                </a:lnTo>
                <a:lnTo>
                  <a:pt x="13913" y="12821"/>
                </a:lnTo>
                <a:lnTo>
                  <a:pt x="13909" y="12822"/>
                </a:lnTo>
                <a:lnTo>
                  <a:pt x="13908" y="12822"/>
                </a:lnTo>
                <a:lnTo>
                  <a:pt x="13906" y="12820"/>
                </a:lnTo>
                <a:lnTo>
                  <a:pt x="13902" y="12818"/>
                </a:lnTo>
                <a:lnTo>
                  <a:pt x="13899" y="12816"/>
                </a:lnTo>
                <a:lnTo>
                  <a:pt x="13896" y="12813"/>
                </a:lnTo>
                <a:lnTo>
                  <a:pt x="13895" y="12810"/>
                </a:lnTo>
                <a:lnTo>
                  <a:pt x="13896" y="12807"/>
                </a:lnTo>
                <a:lnTo>
                  <a:pt x="13894" y="12804"/>
                </a:lnTo>
                <a:lnTo>
                  <a:pt x="13892" y="12802"/>
                </a:lnTo>
                <a:lnTo>
                  <a:pt x="13891" y="12802"/>
                </a:lnTo>
                <a:lnTo>
                  <a:pt x="13889" y="12805"/>
                </a:lnTo>
                <a:lnTo>
                  <a:pt x="13889" y="12799"/>
                </a:lnTo>
                <a:lnTo>
                  <a:pt x="13886" y="12801"/>
                </a:lnTo>
                <a:lnTo>
                  <a:pt x="13884" y="12802"/>
                </a:lnTo>
                <a:lnTo>
                  <a:pt x="13881" y="12803"/>
                </a:lnTo>
                <a:lnTo>
                  <a:pt x="13878" y="12801"/>
                </a:lnTo>
                <a:lnTo>
                  <a:pt x="13880" y="12799"/>
                </a:lnTo>
                <a:lnTo>
                  <a:pt x="13881" y="12796"/>
                </a:lnTo>
                <a:lnTo>
                  <a:pt x="13882" y="12792"/>
                </a:lnTo>
                <a:lnTo>
                  <a:pt x="13881" y="12789"/>
                </a:lnTo>
                <a:lnTo>
                  <a:pt x="13880" y="12789"/>
                </a:lnTo>
                <a:lnTo>
                  <a:pt x="13879" y="12791"/>
                </a:lnTo>
                <a:lnTo>
                  <a:pt x="13878" y="12792"/>
                </a:lnTo>
                <a:lnTo>
                  <a:pt x="13877" y="12794"/>
                </a:lnTo>
                <a:lnTo>
                  <a:pt x="13875" y="12795"/>
                </a:lnTo>
                <a:lnTo>
                  <a:pt x="13877" y="12787"/>
                </a:lnTo>
                <a:lnTo>
                  <a:pt x="13882" y="12780"/>
                </a:lnTo>
                <a:lnTo>
                  <a:pt x="13883" y="12774"/>
                </a:lnTo>
                <a:lnTo>
                  <a:pt x="13877" y="12770"/>
                </a:lnTo>
                <a:lnTo>
                  <a:pt x="13877" y="12769"/>
                </a:lnTo>
                <a:lnTo>
                  <a:pt x="13877" y="12768"/>
                </a:lnTo>
                <a:lnTo>
                  <a:pt x="13877" y="12768"/>
                </a:lnTo>
                <a:lnTo>
                  <a:pt x="13878" y="12768"/>
                </a:lnTo>
                <a:lnTo>
                  <a:pt x="13877" y="12766"/>
                </a:lnTo>
                <a:lnTo>
                  <a:pt x="13880" y="12764"/>
                </a:lnTo>
                <a:lnTo>
                  <a:pt x="13882" y="12762"/>
                </a:lnTo>
                <a:lnTo>
                  <a:pt x="13882" y="12758"/>
                </a:lnTo>
                <a:lnTo>
                  <a:pt x="13880" y="12754"/>
                </a:lnTo>
                <a:lnTo>
                  <a:pt x="13881" y="12752"/>
                </a:lnTo>
                <a:lnTo>
                  <a:pt x="13882" y="12750"/>
                </a:lnTo>
                <a:lnTo>
                  <a:pt x="13884" y="12746"/>
                </a:lnTo>
                <a:lnTo>
                  <a:pt x="13885" y="12751"/>
                </a:lnTo>
                <a:lnTo>
                  <a:pt x="13885" y="12763"/>
                </a:lnTo>
                <a:lnTo>
                  <a:pt x="13886" y="12768"/>
                </a:lnTo>
                <a:lnTo>
                  <a:pt x="13887" y="12772"/>
                </a:lnTo>
                <a:lnTo>
                  <a:pt x="13890" y="12776"/>
                </a:lnTo>
                <a:lnTo>
                  <a:pt x="13893" y="12778"/>
                </a:lnTo>
                <a:lnTo>
                  <a:pt x="13896" y="12776"/>
                </a:lnTo>
                <a:lnTo>
                  <a:pt x="13899" y="12767"/>
                </a:lnTo>
                <a:lnTo>
                  <a:pt x="13897" y="12755"/>
                </a:lnTo>
                <a:lnTo>
                  <a:pt x="13894" y="12744"/>
                </a:lnTo>
                <a:lnTo>
                  <a:pt x="13890" y="12737"/>
                </a:lnTo>
                <a:lnTo>
                  <a:pt x="13889" y="12741"/>
                </a:lnTo>
                <a:lnTo>
                  <a:pt x="13888" y="12742"/>
                </a:lnTo>
                <a:lnTo>
                  <a:pt x="13887" y="12740"/>
                </a:lnTo>
                <a:lnTo>
                  <a:pt x="13886" y="12737"/>
                </a:lnTo>
                <a:lnTo>
                  <a:pt x="13884" y="12740"/>
                </a:lnTo>
                <a:lnTo>
                  <a:pt x="13883" y="12735"/>
                </a:lnTo>
                <a:lnTo>
                  <a:pt x="13879" y="12734"/>
                </a:lnTo>
                <a:lnTo>
                  <a:pt x="13875" y="12737"/>
                </a:lnTo>
                <a:lnTo>
                  <a:pt x="13872" y="12740"/>
                </a:lnTo>
                <a:lnTo>
                  <a:pt x="13856" y="12740"/>
                </a:lnTo>
                <a:lnTo>
                  <a:pt x="13851" y="12742"/>
                </a:lnTo>
                <a:lnTo>
                  <a:pt x="13851" y="12737"/>
                </a:lnTo>
                <a:lnTo>
                  <a:pt x="13850" y="12739"/>
                </a:lnTo>
                <a:lnTo>
                  <a:pt x="13849" y="12739"/>
                </a:lnTo>
                <a:lnTo>
                  <a:pt x="13848" y="12738"/>
                </a:lnTo>
                <a:lnTo>
                  <a:pt x="13847" y="12737"/>
                </a:lnTo>
                <a:lnTo>
                  <a:pt x="13847" y="12739"/>
                </a:lnTo>
                <a:lnTo>
                  <a:pt x="13847" y="12739"/>
                </a:lnTo>
                <a:lnTo>
                  <a:pt x="13847" y="12739"/>
                </a:lnTo>
                <a:lnTo>
                  <a:pt x="13845" y="12740"/>
                </a:lnTo>
                <a:lnTo>
                  <a:pt x="13845" y="12738"/>
                </a:lnTo>
                <a:lnTo>
                  <a:pt x="13845" y="12738"/>
                </a:lnTo>
                <a:lnTo>
                  <a:pt x="13845" y="12738"/>
                </a:lnTo>
                <a:lnTo>
                  <a:pt x="13844" y="12737"/>
                </a:lnTo>
                <a:lnTo>
                  <a:pt x="13845" y="12735"/>
                </a:lnTo>
                <a:lnTo>
                  <a:pt x="13845" y="12734"/>
                </a:lnTo>
                <a:lnTo>
                  <a:pt x="13845" y="12732"/>
                </a:lnTo>
                <a:lnTo>
                  <a:pt x="13844" y="12729"/>
                </a:lnTo>
                <a:lnTo>
                  <a:pt x="13845" y="12729"/>
                </a:lnTo>
                <a:lnTo>
                  <a:pt x="13846" y="12730"/>
                </a:lnTo>
                <a:lnTo>
                  <a:pt x="13848" y="12734"/>
                </a:lnTo>
                <a:lnTo>
                  <a:pt x="13847" y="12729"/>
                </a:lnTo>
                <a:lnTo>
                  <a:pt x="13843" y="12721"/>
                </a:lnTo>
                <a:lnTo>
                  <a:pt x="13842" y="12715"/>
                </a:lnTo>
                <a:lnTo>
                  <a:pt x="13843" y="12709"/>
                </a:lnTo>
                <a:lnTo>
                  <a:pt x="13844" y="12704"/>
                </a:lnTo>
                <a:lnTo>
                  <a:pt x="13843" y="12699"/>
                </a:lnTo>
                <a:lnTo>
                  <a:pt x="13841" y="12696"/>
                </a:lnTo>
                <a:lnTo>
                  <a:pt x="13841" y="12695"/>
                </a:lnTo>
                <a:lnTo>
                  <a:pt x="13844" y="12696"/>
                </a:lnTo>
                <a:lnTo>
                  <a:pt x="13848" y="12687"/>
                </a:lnTo>
                <a:lnTo>
                  <a:pt x="13850" y="12682"/>
                </a:lnTo>
                <a:lnTo>
                  <a:pt x="13851" y="12675"/>
                </a:lnTo>
                <a:lnTo>
                  <a:pt x="13852" y="12671"/>
                </a:lnTo>
                <a:lnTo>
                  <a:pt x="13854" y="12668"/>
                </a:lnTo>
                <a:lnTo>
                  <a:pt x="13854" y="12672"/>
                </a:lnTo>
                <a:lnTo>
                  <a:pt x="13855" y="12678"/>
                </a:lnTo>
                <a:lnTo>
                  <a:pt x="13855" y="12682"/>
                </a:lnTo>
                <a:lnTo>
                  <a:pt x="13857" y="12684"/>
                </a:lnTo>
                <a:lnTo>
                  <a:pt x="13858" y="12683"/>
                </a:lnTo>
                <a:lnTo>
                  <a:pt x="13868" y="12666"/>
                </a:lnTo>
                <a:lnTo>
                  <a:pt x="13871" y="12664"/>
                </a:lnTo>
                <a:lnTo>
                  <a:pt x="13878" y="12660"/>
                </a:lnTo>
                <a:lnTo>
                  <a:pt x="13882" y="12658"/>
                </a:lnTo>
                <a:lnTo>
                  <a:pt x="13885" y="12652"/>
                </a:lnTo>
                <a:lnTo>
                  <a:pt x="13891" y="12647"/>
                </a:lnTo>
                <a:lnTo>
                  <a:pt x="13894" y="12646"/>
                </a:lnTo>
                <a:lnTo>
                  <a:pt x="13895" y="12644"/>
                </a:lnTo>
                <a:lnTo>
                  <a:pt x="13897" y="12639"/>
                </a:lnTo>
                <a:lnTo>
                  <a:pt x="13897" y="12634"/>
                </a:lnTo>
                <a:lnTo>
                  <a:pt x="13898" y="12630"/>
                </a:lnTo>
                <a:lnTo>
                  <a:pt x="13898" y="12629"/>
                </a:lnTo>
                <a:lnTo>
                  <a:pt x="13898" y="12628"/>
                </a:lnTo>
                <a:lnTo>
                  <a:pt x="13899" y="12626"/>
                </a:lnTo>
                <a:lnTo>
                  <a:pt x="13899" y="12623"/>
                </a:lnTo>
                <a:lnTo>
                  <a:pt x="13898" y="12621"/>
                </a:lnTo>
                <a:lnTo>
                  <a:pt x="13897" y="12619"/>
                </a:lnTo>
                <a:lnTo>
                  <a:pt x="13896" y="12618"/>
                </a:lnTo>
                <a:lnTo>
                  <a:pt x="13895" y="12615"/>
                </a:lnTo>
                <a:lnTo>
                  <a:pt x="13893" y="12611"/>
                </a:lnTo>
                <a:lnTo>
                  <a:pt x="13891" y="12608"/>
                </a:lnTo>
                <a:lnTo>
                  <a:pt x="13889" y="12606"/>
                </a:lnTo>
                <a:lnTo>
                  <a:pt x="13889" y="12605"/>
                </a:lnTo>
                <a:lnTo>
                  <a:pt x="13890" y="12601"/>
                </a:lnTo>
                <a:lnTo>
                  <a:pt x="13887" y="12597"/>
                </a:lnTo>
                <a:lnTo>
                  <a:pt x="13884" y="12594"/>
                </a:lnTo>
                <a:lnTo>
                  <a:pt x="13881" y="12592"/>
                </a:lnTo>
                <a:lnTo>
                  <a:pt x="13881" y="12590"/>
                </a:lnTo>
                <a:lnTo>
                  <a:pt x="13885" y="12591"/>
                </a:lnTo>
                <a:lnTo>
                  <a:pt x="13890" y="12595"/>
                </a:lnTo>
                <a:lnTo>
                  <a:pt x="13893" y="12596"/>
                </a:lnTo>
                <a:lnTo>
                  <a:pt x="13892" y="12592"/>
                </a:lnTo>
                <a:lnTo>
                  <a:pt x="13894" y="12593"/>
                </a:lnTo>
                <a:lnTo>
                  <a:pt x="13895" y="12594"/>
                </a:lnTo>
                <a:lnTo>
                  <a:pt x="13895" y="12584"/>
                </a:lnTo>
                <a:lnTo>
                  <a:pt x="13891" y="12572"/>
                </a:lnTo>
                <a:lnTo>
                  <a:pt x="13888" y="12562"/>
                </a:lnTo>
                <a:lnTo>
                  <a:pt x="13895" y="12557"/>
                </a:lnTo>
                <a:lnTo>
                  <a:pt x="13895" y="12559"/>
                </a:lnTo>
                <a:lnTo>
                  <a:pt x="13893" y="12560"/>
                </a:lnTo>
                <a:lnTo>
                  <a:pt x="13892" y="12561"/>
                </a:lnTo>
                <a:lnTo>
                  <a:pt x="13890" y="12565"/>
                </a:lnTo>
                <a:lnTo>
                  <a:pt x="13897" y="12577"/>
                </a:lnTo>
                <a:lnTo>
                  <a:pt x="13901" y="12579"/>
                </a:lnTo>
                <a:lnTo>
                  <a:pt x="13903" y="12573"/>
                </a:lnTo>
                <a:lnTo>
                  <a:pt x="13905" y="12573"/>
                </a:lnTo>
                <a:lnTo>
                  <a:pt x="13902" y="12590"/>
                </a:lnTo>
                <a:lnTo>
                  <a:pt x="13902" y="12594"/>
                </a:lnTo>
                <a:lnTo>
                  <a:pt x="13904" y="12600"/>
                </a:lnTo>
                <a:lnTo>
                  <a:pt x="13906" y="12599"/>
                </a:lnTo>
                <a:lnTo>
                  <a:pt x="13908" y="12593"/>
                </a:lnTo>
                <a:lnTo>
                  <a:pt x="13911" y="12588"/>
                </a:lnTo>
                <a:lnTo>
                  <a:pt x="13911" y="12594"/>
                </a:lnTo>
                <a:lnTo>
                  <a:pt x="13912" y="12593"/>
                </a:lnTo>
                <a:lnTo>
                  <a:pt x="13913" y="12592"/>
                </a:lnTo>
                <a:lnTo>
                  <a:pt x="13914" y="12592"/>
                </a:lnTo>
                <a:lnTo>
                  <a:pt x="13916" y="12592"/>
                </a:lnTo>
                <a:lnTo>
                  <a:pt x="13916" y="12594"/>
                </a:lnTo>
                <a:lnTo>
                  <a:pt x="13906" y="12600"/>
                </a:lnTo>
                <a:lnTo>
                  <a:pt x="13906" y="12602"/>
                </a:lnTo>
                <a:lnTo>
                  <a:pt x="13909" y="12603"/>
                </a:lnTo>
                <a:lnTo>
                  <a:pt x="13911" y="12604"/>
                </a:lnTo>
                <a:lnTo>
                  <a:pt x="13913" y="12604"/>
                </a:lnTo>
                <a:lnTo>
                  <a:pt x="13914" y="12602"/>
                </a:lnTo>
                <a:lnTo>
                  <a:pt x="13916" y="12602"/>
                </a:lnTo>
                <a:lnTo>
                  <a:pt x="13916" y="12605"/>
                </a:lnTo>
                <a:lnTo>
                  <a:pt x="13915" y="12607"/>
                </a:lnTo>
                <a:lnTo>
                  <a:pt x="13914" y="12608"/>
                </a:lnTo>
                <a:lnTo>
                  <a:pt x="13914" y="12611"/>
                </a:lnTo>
                <a:lnTo>
                  <a:pt x="13913" y="12611"/>
                </a:lnTo>
                <a:lnTo>
                  <a:pt x="13911" y="12608"/>
                </a:lnTo>
                <a:lnTo>
                  <a:pt x="13909" y="12606"/>
                </a:lnTo>
                <a:lnTo>
                  <a:pt x="13907" y="12606"/>
                </a:lnTo>
                <a:lnTo>
                  <a:pt x="13905" y="12605"/>
                </a:lnTo>
                <a:lnTo>
                  <a:pt x="13903" y="12605"/>
                </a:lnTo>
                <a:lnTo>
                  <a:pt x="13903" y="12606"/>
                </a:lnTo>
                <a:lnTo>
                  <a:pt x="13903" y="12606"/>
                </a:lnTo>
                <a:lnTo>
                  <a:pt x="13903" y="12606"/>
                </a:lnTo>
                <a:lnTo>
                  <a:pt x="13902" y="12606"/>
                </a:lnTo>
                <a:lnTo>
                  <a:pt x="13903" y="12607"/>
                </a:lnTo>
                <a:lnTo>
                  <a:pt x="13904" y="12608"/>
                </a:lnTo>
                <a:lnTo>
                  <a:pt x="13905" y="12609"/>
                </a:lnTo>
                <a:lnTo>
                  <a:pt x="13905" y="12611"/>
                </a:lnTo>
                <a:lnTo>
                  <a:pt x="13902" y="12612"/>
                </a:lnTo>
                <a:lnTo>
                  <a:pt x="13903" y="12614"/>
                </a:lnTo>
                <a:lnTo>
                  <a:pt x="13904" y="12617"/>
                </a:lnTo>
                <a:lnTo>
                  <a:pt x="13905" y="12621"/>
                </a:lnTo>
                <a:lnTo>
                  <a:pt x="13904" y="12625"/>
                </a:lnTo>
                <a:lnTo>
                  <a:pt x="13903" y="12631"/>
                </a:lnTo>
                <a:lnTo>
                  <a:pt x="13902" y="12635"/>
                </a:lnTo>
                <a:lnTo>
                  <a:pt x="13903" y="12635"/>
                </a:lnTo>
                <a:lnTo>
                  <a:pt x="13907" y="12631"/>
                </a:lnTo>
                <a:lnTo>
                  <a:pt x="13911" y="12629"/>
                </a:lnTo>
                <a:lnTo>
                  <a:pt x="13914" y="12628"/>
                </a:lnTo>
                <a:lnTo>
                  <a:pt x="13938" y="12625"/>
                </a:lnTo>
                <a:lnTo>
                  <a:pt x="13937" y="12624"/>
                </a:lnTo>
                <a:lnTo>
                  <a:pt x="13936" y="12622"/>
                </a:lnTo>
                <a:lnTo>
                  <a:pt x="13935" y="12621"/>
                </a:lnTo>
                <a:lnTo>
                  <a:pt x="13935" y="12618"/>
                </a:lnTo>
                <a:lnTo>
                  <a:pt x="13944" y="12624"/>
                </a:lnTo>
                <a:lnTo>
                  <a:pt x="13948" y="12623"/>
                </a:lnTo>
                <a:lnTo>
                  <a:pt x="13950" y="12617"/>
                </a:lnTo>
                <a:lnTo>
                  <a:pt x="13944" y="12605"/>
                </a:lnTo>
                <a:lnTo>
                  <a:pt x="13944" y="12602"/>
                </a:lnTo>
                <a:lnTo>
                  <a:pt x="13944" y="12589"/>
                </a:lnTo>
                <a:lnTo>
                  <a:pt x="13948" y="12578"/>
                </a:lnTo>
                <a:lnTo>
                  <a:pt x="13968" y="12567"/>
                </a:lnTo>
                <a:lnTo>
                  <a:pt x="13975" y="12559"/>
                </a:lnTo>
                <a:lnTo>
                  <a:pt x="13976" y="12559"/>
                </a:lnTo>
                <a:lnTo>
                  <a:pt x="13974" y="12569"/>
                </a:lnTo>
                <a:lnTo>
                  <a:pt x="13967" y="12572"/>
                </a:lnTo>
                <a:lnTo>
                  <a:pt x="13960" y="12573"/>
                </a:lnTo>
                <a:lnTo>
                  <a:pt x="13956" y="12578"/>
                </a:lnTo>
                <a:lnTo>
                  <a:pt x="13950" y="12580"/>
                </a:lnTo>
                <a:lnTo>
                  <a:pt x="13948" y="12582"/>
                </a:lnTo>
                <a:lnTo>
                  <a:pt x="13947" y="12586"/>
                </a:lnTo>
                <a:lnTo>
                  <a:pt x="13948" y="12589"/>
                </a:lnTo>
                <a:lnTo>
                  <a:pt x="13949" y="12592"/>
                </a:lnTo>
                <a:lnTo>
                  <a:pt x="13950" y="12596"/>
                </a:lnTo>
                <a:lnTo>
                  <a:pt x="13951" y="12593"/>
                </a:lnTo>
                <a:lnTo>
                  <a:pt x="13952" y="12590"/>
                </a:lnTo>
                <a:lnTo>
                  <a:pt x="13954" y="12588"/>
                </a:lnTo>
                <a:lnTo>
                  <a:pt x="13957" y="12588"/>
                </a:lnTo>
                <a:lnTo>
                  <a:pt x="13954" y="12592"/>
                </a:lnTo>
                <a:lnTo>
                  <a:pt x="13952" y="12598"/>
                </a:lnTo>
                <a:lnTo>
                  <a:pt x="13951" y="12615"/>
                </a:lnTo>
                <a:lnTo>
                  <a:pt x="13953" y="12615"/>
                </a:lnTo>
                <a:lnTo>
                  <a:pt x="13954" y="12607"/>
                </a:lnTo>
                <a:lnTo>
                  <a:pt x="13957" y="12600"/>
                </a:lnTo>
                <a:lnTo>
                  <a:pt x="13960" y="12594"/>
                </a:lnTo>
                <a:lnTo>
                  <a:pt x="13963" y="12588"/>
                </a:lnTo>
                <a:lnTo>
                  <a:pt x="13972" y="12578"/>
                </a:lnTo>
                <a:lnTo>
                  <a:pt x="13977" y="12573"/>
                </a:lnTo>
                <a:lnTo>
                  <a:pt x="13982" y="12572"/>
                </a:lnTo>
                <a:lnTo>
                  <a:pt x="13985" y="12572"/>
                </a:lnTo>
                <a:lnTo>
                  <a:pt x="13990" y="12575"/>
                </a:lnTo>
                <a:lnTo>
                  <a:pt x="13995" y="12576"/>
                </a:lnTo>
                <a:lnTo>
                  <a:pt x="13999" y="12577"/>
                </a:lnTo>
                <a:lnTo>
                  <a:pt x="13999" y="12578"/>
                </a:lnTo>
                <a:lnTo>
                  <a:pt x="14000" y="12577"/>
                </a:lnTo>
                <a:lnTo>
                  <a:pt x="14003" y="12574"/>
                </a:lnTo>
                <a:lnTo>
                  <a:pt x="14004" y="12573"/>
                </a:lnTo>
                <a:lnTo>
                  <a:pt x="14009" y="12571"/>
                </a:lnTo>
                <a:lnTo>
                  <a:pt x="14014" y="12566"/>
                </a:lnTo>
                <a:lnTo>
                  <a:pt x="14020" y="12563"/>
                </a:lnTo>
                <a:lnTo>
                  <a:pt x="14026" y="12565"/>
                </a:lnTo>
                <a:lnTo>
                  <a:pt x="14033" y="12556"/>
                </a:lnTo>
                <a:lnTo>
                  <a:pt x="14037" y="12552"/>
                </a:lnTo>
                <a:lnTo>
                  <a:pt x="14042" y="12551"/>
                </a:lnTo>
                <a:lnTo>
                  <a:pt x="14040" y="12548"/>
                </a:lnTo>
                <a:lnTo>
                  <a:pt x="14037" y="12547"/>
                </a:lnTo>
                <a:lnTo>
                  <a:pt x="14033" y="12549"/>
                </a:lnTo>
                <a:lnTo>
                  <a:pt x="14031" y="12552"/>
                </a:lnTo>
                <a:lnTo>
                  <a:pt x="14031" y="12555"/>
                </a:lnTo>
                <a:lnTo>
                  <a:pt x="14029" y="12558"/>
                </a:lnTo>
                <a:lnTo>
                  <a:pt x="14026" y="12559"/>
                </a:lnTo>
                <a:lnTo>
                  <a:pt x="14023" y="12559"/>
                </a:lnTo>
                <a:lnTo>
                  <a:pt x="14023" y="12557"/>
                </a:lnTo>
                <a:lnTo>
                  <a:pt x="14026" y="12556"/>
                </a:lnTo>
                <a:lnTo>
                  <a:pt x="14028" y="12554"/>
                </a:lnTo>
                <a:lnTo>
                  <a:pt x="14030" y="12547"/>
                </a:lnTo>
                <a:lnTo>
                  <a:pt x="14028" y="12546"/>
                </a:lnTo>
                <a:lnTo>
                  <a:pt x="14026" y="12540"/>
                </a:lnTo>
                <a:lnTo>
                  <a:pt x="14024" y="12538"/>
                </a:lnTo>
                <a:lnTo>
                  <a:pt x="14030" y="12537"/>
                </a:lnTo>
                <a:lnTo>
                  <a:pt x="14032" y="12534"/>
                </a:lnTo>
                <a:lnTo>
                  <a:pt x="14033" y="12530"/>
                </a:lnTo>
                <a:lnTo>
                  <a:pt x="14035" y="12533"/>
                </a:lnTo>
                <a:lnTo>
                  <a:pt x="14044" y="12538"/>
                </a:lnTo>
                <a:lnTo>
                  <a:pt x="14045" y="12540"/>
                </a:lnTo>
                <a:lnTo>
                  <a:pt x="14044" y="12542"/>
                </a:lnTo>
                <a:lnTo>
                  <a:pt x="14045" y="12543"/>
                </a:lnTo>
                <a:lnTo>
                  <a:pt x="14046" y="12545"/>
                </a:lnTo>
                <a:lnTo>
                  <a:pt x="14048" y="12545"/>
                </a:lnTo>
                <a:lnTo>
                  <a:pt x="14051" y="12544"/>
                </a:lnTo>
                <a:lnTo>
                  <a:pt x="14053" y="12542"/>
                </a:lnTo>
                <a:lnTo>
                  <a:pt x="14054" y="12541"/>
                </a:lnTo>
                <a:lnTo>
                  <a:pt x="14055" y="12542"/>
                </a:lnTo>
                <a:lnTo>
                  <a:pt x="14055" y="12543"/>
                </a:lnTo>
                <a:lnTo>
                  <a:pt x="14055" y="12545"/>
                </a:lnTo>
                <a:lnTo>
                  <a:pt x="14046" y="12549"/>
                </a:lnTo>
                <a:lnTo>
                  <a:pt x="14046" y="12551"/>
                </a:lnTo>
                <a:lnTo>
                  <a:pt x="14053" y="12551"/>
                </a:lnTo>
                <a:lnTo>
                  <a:pt x="14056" y="12551"/>
                </a:lnTo>
                <a:lnTo>
                  <a:pt x="14058" y="12553"/>
                </a:lnTo>
                <a:lnTo>
                  <a:pt x="14062" y="12550"/>
                </a:lnTo>
                <a:lnTo>
                  <a:pt x="14067" y="12547"/>
                </a:lnTo>
                <a:lnTo>
                  <a:pt x="14077" y="12543"/>
                </a:lnTo>
                <a:lnTo>
                  <a:pt x="14074" y="12541"/>
                </a:lnTo>
                <a:lnTo>
                  <a:pt x="14070" y="12540"/>
                </a:lnTo>
                <a:lnTo>
                  <a:pt x="14067" y="12541"/>
                </a:lnTo>
                <a:lnTo>
                  <a:pt x="14064" y="12543"/>
                </a:lnTo>
                <a:lnTo>
                  <a:pt x="14063" y="12541"/>
                </a:lnTo>
                <a:lnTo>
                  <a:pt x="14063" y="12540"/>
                </a:lnTo>
                <a:lnTo>
                  <a:pt x="14064" y="12538"/>
                </a:lnTo>
                <a:lnTo>
                  <a:pt x="14061" y="12538"/>
                </a:lnTo>
                <a:lnTo>
                  <a:pt x="14061" y="12537"/>
                </a:lnTo>
                <a:lnTo>
                  <a:pt x="14069" y="12534"/>
                </a:lnTo>
                <a:lnTo>
                  <a:pt x="14072" y="12533"/>
                </a:lnTo>
                <a:lnTo>
                  <a:pt x="14074" y="12537"/>
                </a:lnTo>
                <a:lnTo>
                  <a:pt x="14078" y="12535"/>
                </a:lnTo>
                <a:lnTo>
                  <a:pt x="14083" y="12538"/>
                </a:lnTo>
                <a:lnTo>
                  <a:pt x="14088" y="12541"/>
                </a:lnTo>
                <a:lnTo>
                  <a:pt x="14093" y="12543"/>
                </a:lnTo>
                <a:lnTo>
                  <a:pt x="14088" y="12553"/>
                </a:lnTo>
                <a:lnTo>
                  <a:pt x="14086" y="12557"/>
                </a:lnTo>
                <a:lnTo>
                  <a:pt x="14082" y="12559"/>
                </a:lnTo>
                <a:lnTo>
                  <a:pt x="14085" y="12561"/>
                </a:lnTo>
                <a:lnTo>
                  <a:pt x="14091" y="12558"/>
                </a:lnTo>
                <a:lnTo>
                  <a:pt x="14102" y="12547"/>
                </a:lnTo>
                <a:lnTo>
                  <a:pt x="14105" y="12542"/>
                </a:lnTo>
                <a:lnTo>
                  <a:pt x="14106" y="12541"/>
                </a:lnTo>
                <a:lnTo>
                  <a:pt x="14113" y="12537"/>
                </a:lnTo>
                <a:lnTo>
                  <a:pt x="14115" y="12535"/>
                </a:lnTo>
                <a:lnTo>
                  <a:pt x="14109" y="12533"/>
                </a:lnTo>
                <a:lnTo>
                  <a:pt x="14106" y="12533"/>
                </a:lnTo>
                <a:lnTo>
                  <a:pt x="14103" y="12535"/>
                </a:lnTo>
                <a:lnTo>
                  <a:pt x="14106" y="12530"/>
                </a:lnTo>
                <a:lnTo>
                  <a:pt x="14111" y="12530"/>
                </a:lnTo>
                <a:lnTo>
                  <a:pt x="14122" y="12532"/>
                </a:lnTo>
                <a:lnTo>
                  <a:pt x="14121" y="12530"/>
                </a:lnTo>
                <a:lnTo>
                  <a:pt x="14117" y="12525"/>
                </a:lnTo>
                <a:lnTo>
                  <a:pt x="14117" y="12522"/>
                </a:lnTo>
                <a:lnTo>
                  <a:pt x="14117" y="12520"/>
                </a:lnTo>
                <a:lnTo>
                  <a:pt x="14119" y="12516"/>
                </a:lnTo>
                <a:lnTo>
                  <a:pt x="14121" y="12512"/>
                </a:lnTo>
                <a:lnTo>
                  <a:pt x="14124" y="12524"/>
                </a:lnTo>
                <a:lnTo>
                  <a:pt x="14126" y="12527"/>
                </a:lnTo>
                <a:lnTo>
                  <a:pt x="14130" y="12526"/>
                </a:lnTo>
                <a:lnTo>
                  <a:pt x="14129" y="12534"/>
                </a:lnTo>
                <a:lnTo>
                  <a:pt x="14129" y="12537"/>
                </a:lnTo>
                <a:lnTo>
                  <a:pt x="14131" y="12538"/>
                </a:lnTo>
                <a:lnTo>
                  <a:pt x="14134" y="12538"/>
                </a:lnTo>
                <a:lnTo>
                  <a:pt x="14137" y="12537"/>
                </a:lnTo>
                <a:lnTo>
                  <a:pt x="14140" y="12535"/>
                </a:lnTo>
                <a:lnTo>
                  <a:pt x="14141" y="12532"/>
                </a:lnTo>
                <a:lnTo>
                  <a:pt x="14142" y="12532"/>
                </a:lnTo>
                <a:lnTo>
                  <a:pt x="14144" y="12537"/>
                </a:lnTo>
                <a:lnTo>
                  <a:pt x="14148" y="12536"/>
                </a:lnTo>
                <a:lnTo>
                  <a:pt x="14153" y="12534"/>
                </a:lnTo>
                <a:lnTo>
                  <a:pt x="14157" y="12532"/>
                </a:lnTo>
                <a:lnTo>
                  <a:pt x="14155" y="12530"/>
                </a:lnTo>
                <a:lnTo>
                  <a:pt x="14154" y="12526"/>
                </a:lnTo>
                <a:lnTo>
                  <a:pt x="14154" y="12522"/>
                </a:lnTo>
                <a:lnTo>
                  <a:pt x="14154" y="12518"/>
                </a:lnTo>
                <a:lnTo>
                  <a:pt x="14156" y="12520"/>
                </a:lnTo>
                <a:lnTo>
                  <a:pt x="14157" y="12523"/>
                </a:lnTo>
                <a:lnTo>
                  <a:pt x="14158" y="12527"/>
                </a:lnTo>
                <a:lnTo>
                  <a:pt x="14159" y="12529"/>
                </a:lnTo>
                <a:lnTo>
                  <a:pt x="14162" y="12533"/>
                </a:lnTo>
                <a:lnTo>
                  <a:pt x="14164" y="12534"/>
                </a:lnTo>
                <a:lnTo>
                  <a:pt x="14166" y="12533"/>
                </a:lnTo>
                <a:lnTo>
                  <a:pt x="14169" y="12530"/>
                </a:lnTo>
                <a:lnTo>
                  <a:pt x="14172" y="12525"/>
                </a:lnTo>
                <a:lnTo>
                  <a:pt x="14177" y="12512"/>
                </a:lnTo>
                <a:lnTo>
                  <a:pt x="14182" y="12506"/>
                </a:lnTo>
                <a:lnTo>
                  <a:pt x="14186" y="12508"/>
                </a:lnTo>
                <a:lnTo>
                  <a:pt x="14190" y="12508"/>
                </a:lnTo>
                <a:lnTo>
                  <a:pt x="14199" y="12508"/>
                </a:lnTo>
                <a:lnTo>
                  <a:pt x="14197" y="12504"/>
                </a:lnTo>
                <a:lnTo>
                  <a:pt x="14195" y="12502"/>
                </a:lnTo>
                <a:lnTo>
                  <a:pt x="14192" y="12501"/>
                </a:lnTo>
                <a:lnTo>
                  <a:pt x="14190" y="12499"/>
                </a:lnTo>
                <a:lnTo>
                  <a:pt x="14195" y="12498"/>
                </a:lnTo>
                <a:lnTo>
                  <a:pt x="14197" y="12490"/>
                </a:lnTo>
                <a:lnTo>
                  <a:pt x="14195" y="12481"/>
                </a:lnTo>
                <a:lnTo>
                  <a:pt x="14193" y="12475"/>
                </a:lnTo>
                <a:lnTo>
                  <a:pt x="14178" y="12464"/>
                </a:lnTo>
                <a:lnTo>
                  <a:pt x="14175" y="12458"/>
                </a:lnTo>
                <a:lnTo>
                  <a:pt x="14180" y="12462"/>
                </a:lnTo>
                <a:lnTo>
                  <a:pt x="14184" y="12464"/>
                </a:lnTo>
                <a:lnTo>
                  <a:pt x="14185" y="12463"/>
                </a:lnTo>
                <a:lnTo>
                  <a:pt x="14192" y="12467"/>
                </a:lnTo>
                <a:lnTo>
                  <a:pt x="14194" y="12467"/>
                </a:lnTo>
                <a:lnTo>
                  <a:pt x="14199" y="12465"/>
                </a:lnTo>
                <a:lnTo>
                  <a:pt x="14200" y="12469"/>
                </a:lnTo>
                <a:lnTo>
                  <a:pt x="14202" y="12470"/>
                </a:lnTo>
                <a:lnTo>
                  <a:pt x="14206" y="12467"/>
                </a:lnTo>
                <a:lnTo>
                  <a:pt x="14209" y="12463"/>
                </a:lnTo>
                <a:lnTo>
                  <a:pt x="14207" y="12468"/>
                </a:lnTo>
                <a:lnTo>
                  <a:pt x="14207" y="12474"/>
                </a:lnTo>
                <a:lnTo>
                  <a:pt x="14209" y="12478"/>
                </a:lnTo>
                <a:lnTo>
                  <a:pt x="14212" y="12475"/>
                </a:lnTo>
                <a:lnTo>
                  <a:pt x="14214" y="12476"/>
                </a:lnTo>
                <a:lnTo>
                  <a:pt x="14216" y="12478"/>
                </a:lnTo>
                <a:lnTo>
                  <a:pt x="14218" y="12480"/>
                </a:lnTo>
                <a:lnTo>
                  <a:pt x="14218" y="12483"/>
                </a:lnTo>
                <a:lnTo>
                  <a:pt x="14216" y="12483"/>
                </a:lnTo>
                <a:lnTo>
                  <a:pt x="14213" y="12480"/>
                </a:lnTo>
                <a:lnTo>
                  <a:pt x="14210" y="12483"/>
                </a:lnTo>
                <a:lnTo>
                  <a:pt x="14209" y="12487"/>
                </a:lnTo>
                <a:lnTo>
                  <a:pt x="14210" y="12489"/>
                </a:lnTo>
                <a:lnTo>
                  <a:pt x="14216" y="12490"/>
                </a:lnTo>
                <a:lnTo>
                  <a:pt x="14218" y="12489"/>
                </a:lnTo>
                <a:lnTo>
                  <a:pt x="14219" y="12488"/>
                </a:lnTo>
                <a:lnTo>
                  <a:pt x="14222" y="12484"/>
                </a:lnTo>
                <a:lnTo>
                  <a:pt x="14223" y="12483"/>
                </a:lnTo>
                <a:lnTo>
                  <a:pt x="14224" y="12482"/>
                </a:lnTo>
                <a:lnTo>
                  <a:pt x="14224" y="12480"/>
                </a:lnTo>
                <a:lnTo>
                  <a:pt x="14224" y="12478"/>
                </a:lnTo>
                <a:lnTo>
                  <a:pt x="14226" y="12477"/>
                </a:lnTo>
                <a:lnTo>
                  <a:pt x="14243" y="12464"/>
                </a:lnTo>
                <a:lnTo>
                  <a:pt x="14245" y="12460"/>
                </a:lnTo>
                <a:lnTo>
                  <a:pt x="14239" y="12460"/>
                </a:lnTo>
                <a:lnTo>
                  <a:pt x="14233" y="12457"/>
                </a:lnTo>
                <a:lnTo>
                  <a:pt x="14227" y="12453"/>
                </a:lnTo>
                <a:lnTo>
                  <a:pt x="14224" y="12448"/>
                </a:lnTo>
                <a:lnTo>
                  <a:pt x="14222" y="12442"/>
                </a:lnTo>
                <a:lnTo>
                  <a:pt x="14221" y="12433"/>
                </a:lnTo>
                <a:lnTo>
                  <a:pt x="14221" y="12423"/>
                </a:lnTo>
                <a:lnTo>
                  <a:pt x="14221" y="12415"/>
                </a:lnTo>
                <a:lnTo>
                  <a:pt x="14226" y="12418"/>
                </a:lnTo>
                <a:lnTo>
                  <a:pt x="14230" y="12426"/>
                </a:lnTo>
                <a:lnTo>
                  <a:pt x="14234" y="12433"/>
                </a:lnTo>
                <a:lnTo>
                  <a:pt x="14238" y="12446"/>
                </a:lnTo>
                <a:lnTo>
                  <a:pt x="14243" y="12442"/>
                </a:lnTo>
                <a:lnTo>
                  <a:pt x="14249" y="12435"/>
                </a:lnTo>
                <a:lnTo>
                  <a:pt x="14252" y="12428"/>
                </a:lnTo>
                <a:lnTo>
                  <a:pt x="14253" y="12428"/>
                </a:lnTo>
                <a:lnTo>
                  <a:pt x="14253" y="12434"/>
                </a:lnTo>
                <a:lnTo>
                  <a:pt x="14247" y="12442"/>
                </a:lnTo>
                <a:lnTo>
                  <a:pt x="14246" y="12447"/>
                </a:lnTo>
                <a:lnTo>
                  <a:pt x="14247" y="12451"/>
                </a:lnTo>
                <a:lnTo>
                  <a:pt x="14251" y="12454"/>
                </a:lnTo>
                <a:lnTo>
                  <a:pt x="14255" y="12454"/>
                </a:lnTo>
                <a:lnTo>
                  <a:pt x="14263" y="12454"/>
                </a:lnTo>
                <a:lnTo>
                  <a:pt x="14282" y="12448"/>
                </a:lnTo>
                <a:lnTo>
                  <a:pt x="14284" y="12446"/>
                </a:lnTo>
                <a:lnTo>
                  <a:pt x="14286" y="12440"/>
                </a:lnTo>
                <a:lnTo>
                  <a:pt x="14288" y="12445"/>
                </a:lnTo>
                <a:lnTo>
                  <a:pt x="14289" y="12451"/>
                </a:lnTo>
                <a:lnTo>
                  <a:pt x="14288" y="12457"/>
                </a:lnTo>
                <a:lnTo>
                  <a:pt x="14286" y="12462"/>
                </a:lnTo>
                <a:lnTo>
                  <a:pt x="14284" y="12467"/>
                </a:lnTo>
                <a:lnTo>
                  <a:pt x="14287" y="12470"/>
                </a:lnTo>
                <a:lnTo>
                  <a:pt x="14292" y="12472"/>
                </a:lnTo>
                <a:lnTo>
                  <a:pt x="14294" y="12474"/>
                </a:lnTo>
                <a:lnTo>
                  <a:pt x="14298" y="12481"/>
                </a:lnTo>
                <a:lnTo>
                  <a:pt x="14307" y="12480"/>
                </a:lnTo>
                <a:lnTo>
                  <a:pt x="14317" y="12475"/>
                </a:lnTo>
                <a:lnTo>
                  <a:pt x="14324" y="12473"/>
                </a:lnTo>
                <a:lnTo>
                  <a:pt x="14325" y="12470"/>
                </a:lnTo>
                <a:lnTo>
                  <a:pt x="14327" y="12468"/>
                </a:lnTo>
                <a:lnTo>
                  <a:pt x="14329" y="12466"/>
                </a:lnTo>
                <a:lnTo>
                  <a:pt x="14330" y="12457"/>
                </a:lnTo>
                <a:lnTo>
                  <a:pt x="14332" y="12452"/>
                </a:lnTo>
                <a:lnTo>
                  <a:pt x="14333" y="12449"/>
                </a:lnTo>
                <a:lnTo>
                  <a:pt x="14332" y="12441"/>
                </a:lnTo>
                <a:lnTo>
                  <a:pt x="14331" y="12437"/>
                </a:lnTo>
                <a:lnTo>
                  <a:pt x="14330" y="12436"/>
                </a:lnTo>
                <a:lnTo>
                  <a:pt x="14329" y="12434"/>
                </a:lnTo>
                <a:lnTo>
                  <a:pt x="14329" y="12430"/>
                </a:lnTo>
                <a:lnTo>
                  <a:pt x="14330" y="12422"/>
                </a:lnTo>
                <a:lnTo>
                  <a:pt x="14329" y="12420"/>
                </a:lnTo>
                <a:lnTo>
                  <a:pt x="14325" y="12411"/>
                </a:lnTo>
                <a:lnTo>
                  <a:pt x="14322" y="12399"/>
                </a:lnTo>
                <a:lnTo>
                  <a:pt x="14322" y="12391"/>
                </a:lnTo>
                <a:lnTo>
                  <a:pt x="14324" y="12382"/>
                </a:lnTo>
                <a:lnTo>
                  <a:pt x="14327" y="12375"/>
                </a:lnTo>
                <a:lnTo>
                  <a:pt x="14331" y="12372"/>
                </a:lnTo>
                <a:lnTo>
                  <a:pt x="14330" y="12376"/>
                </a:lnTo>
                <a:lnTo>
                  <a:pt x="14327" y="12390"/>
                </a:lnTo>
                <a:lnTo>
                  <a:pt x="14327" y="12394"/>
                </a:lnTo>
                <a:lnTo>
                  <a:pt x="14326" y="12397"/>
                </a:lnTo>
                <a:lnTo>
                  <a:pt x="14327" y="12400"/>
                </a:lnTo>
                <a:lnTo>
                  <a:pt x="14329" y="12403"/>
                </a:lnTo>
                <a:lnTo>
                  <a:pt x="14330" y="12406"/>
                </a:lnTo>
                <a:lnTo>
                  <a:pt x="14333" y="12410"/>
                </a:lnTo>
                <a:lnTo>
                  <a:pt x="14339" y="12409"/>
                </a:lnTo>
                <a:lnTo>
                  <a:pt x="14346" y="12406"/>
                </a:lnTo>
                <a:lnTo>
                  <a:pt x="14350" y="12403"/>
                </a:lnTo>
                <a:lnTo>
                  <a:pt x="14352" y="12403"/>
                </a:lnTo>
                <a:lnTo>
                  <a:pt x="14349" y="12409"/>
                </a:lnTo>
                <a:lnTo>
                  <a:pt x="14337" y="12417"/>
                </a:lnTo>
                <a:lnTo>
                  <a:pt x="14334" y="12422"/>
                </a:lnTo>
                <a:lnTo>
                  <a:pt x="14335" y="12432"/>
                </a:lnTo>
                <a:lnTo>
                  <a:pt x="14337" y="12439"/>
                </a:lnTo>
                <a:lnTo>
                  <a:pt x="14341" y="12444"/>
                </a:lnTo>
                <a:lnTo>
                  <a:pt x="14364" y="12461"/>
                </a:lnTo>
                <a:lnTo>
                  <a:pt x="14370" y="12463"/>
                </a:lnTo>
                <a:lnTo>
                  <a:pt x="14377" y="12460"/>
                </a:lnTo>
                <a:lnTo>
                  <a:pt x="14382" y="12454"/>
                </a:lnTo>
                <a:lnTo>
                  <a:pt x="14385" y="12446"/>
                </a:lnTo>
                <a:lnTo>
                  <a:pt x="14385" y="12438"/>
                </a:lnTo>
                <a:lnTo>
                  <a:pt x="14394" y="12432"/>
                </a:lnTo>
                <a:lnTo>
                  <a:pt x="14395" y="12430"/>
                </a:lnTo>
                <a:lnTo>
                  <a:pt x="14396" y="12427"/>
                </a:lnTo>
                <a:lnTo>
                  <a:pt x="14397" y="12426"/>
                </a:lnTo>
                <a:lnTo>
                  <a:pt x="14398" y="12425"/>
                </a:lnTo>
                <a:lnTo>
                  <a:pt x="14403" y="12426"/>
                </a:lnTo>
                <a:lnTo>
                  <a:pt x="14405" y="12424"/>
                </a:lnTo>
                <a:lnTo>
                  <a:pt x="14405" y="12415"/>
                </a:lnTo>
                <a:lnTo>
                  <a:pt x="14406" y="12413"/>
                </a:lnTo>
                <a:lnTo>
                  <a:pt x="14416" y="12407"/>
                </a:lnTo>
                <a:lnTo>
                  <a:pt x="14418" y="12408"/>
                </a:lnTo>
                <a:lnTo>
                  <a:pt x="14420" y="12407"/>
                </a:lnTo>
                <a:lnTo>
                  <a:pt x="14422" y="12404"/>
                </a:lnTo>
                <a:lnTo>
                  <a:pt x="14424" y="12403"/>
                </a:lnTo>
                <a:lnTo>
                  <a:pt x="14427" y="12404"/>
                </a:lnTo>
                <a:lnTo>
                  <a:pt x="14430" y="12408"/>
                </a:lnTo>
                <a:lnTo>
                  <a:pt x="14431" y="12413"/>
                </a:lnTo>
                <a:lnTo>
                  <a:pt x="14434" y="12424"/>
                </a:lnTo>
                <a:lnTo>
                  <a:pt x="14436" y="12430"/>
                </a:lnTo>
                <a:lnTo>
                  <a:pt x="14443" y="12436"/>
                </a:lnTo>
                <a:lnTo>
                  <a:pt x="14447" y="12433"/>
                </a:lnTo>
                <a:lnTo>
                  <a:pt x="14453" y="12430"/>
                </a:lnTo>
                <a:lnTo>
                  <a:pt x="14456" y="12425"/>
                </a:lnTo>
                <a:lnTo>
                  <a:pt x="14458" y="12422"/>
                </a:lnTo>
                <a:lnTo>
                  <a:pt x="14458" y="12420"/>
                </a:lnTo>
                <a:lnTo>
                  <a:pt x="14459" y="12416"/>
                </a:lnTo>
                <a:lnTo>
                  <a:pt x="14459" y="12414"/>
                </a:lnTo>
                <a:lnTo>
                  <a:pt x="14460" y="12411"/>
                </a:lnTo>
                <a:lnTo>
                  <a:pt x="14461" y="12411"/>
                </a:lnTo>
                <a:lnTo>
                  <a:pt x="14462" y="12411"/>
                </a:lnTo>
                <a:lnTo>
                  <a:pt x="14466" y="12410"/>
                </a:lnTo>
                <a:lnTo>
                  <a:pt x="14468" y="12408"/>
                </a:lnTo>
                <a:lnTo>
                  <a:pt x="14468" y="12404"/>
                </a:lnTo>
                <a:lnTo>
                  <a:pt x="14466" y="12401"/>
                </a:lnTo>
                <a:lnTo>
                  <a:pt x="14466" y="12400"/>
                </a:lnTo>
                <a:lnTo>
                  <a:pt x="14466" y="12397"/>
                </a:lnTo>
                <a:lnTo>
                  <a:pt x="14467" y="12392"/>
                </a:lnTo>
                <a:lnTo>
                  <a:pt x="14466" y="12386"/>
                </a:lnTo>
                <a:lnTo>
                  <a:pt x="14466" y="12382"/>
                </a:lnTo>
                <a:lnTo>
                  <a:pt x="14466" y="12375"/>
                </a:lnTo>
                <a:lnTo>
                  <a:pt x="14466" y="12368"/>
                </a:lnTo>
                <a:lnTo>
                  <a:pt x="14467" y="12362"/>
                </a:lnTo>
                <a:lnTo>
                  <a:pt x="14466" y="12354"/>
                </a:lnTo>
                <a:lnTo>
                  <a:pt x="14468" y="12350"/>
                </a:lnTo>
                <a:lnTo>
                  <a:pt x="14474" y="12356"/>
                </a:lnTo>
                <a:lnTo>
                  <a:pt x="14479" y="12348"/>
                </a:lnTo>
                <a:lnTo>
                  <a:pt x="14480" y="12330"/>
                </a:lnTo>
                <a:lnTo>
                  <a:pt x="14486" y="12327"/>
                </a:lnTo>
                <a:lnTo>
                  <a:pt x="14486" y="12331"/>
                </a:lnTo>
                <a:lnTo>
                  <a:pt x="14487" y="12336"/>
                </a:lnTo>
                <a:lnTo>
                  <a:pt x="14488" y="12341"/>
                </a:lnTo>
                <a:lnTo>
                  <a:pt x="14490" y="12344"/>
                </a:lnTo>
                <a:lnTo>
                  <a:pt x="14488" y="12349"/>
                </a:lnTo>
                <a:lnTo>
                  <a:pt x="14489" y="12353"/>
                </a:lnTo>
                <a:lnTo>
                  <a:pt x="14487" y="12358"/>
                </a:lnTo>
                <a:lnTo>
                  <a:pt x="14486" y="12363"/>
                </a:lnTo>
                <a:lnTo>
                  <a:pt x="14488" y="12373"/>
                </a:lnTo>
                <a:lnTo>
                  <a:pt x="14492" y="12382"/>
                </a:lnTo>
                <a:lnTo>
                  <a:pt x="14496" y="12385"/>
                </a:lnTo>
                <a:lnTo>
                  <a:pt x="14501" y="12380"/>
                </a:lnTo>
                <a:lnTo>
                  <a:pt x="14504" y="12379"/>
                </a:lnTo>
                <a:lnTo>
                  <a:pt x="14509" y="12379"/>
                </a:lnTo>
                <a:lnTo>
                  <a:pt x="14512" y="12380"/>
                </a:lnTo>
                <a:lnTo>
                  <a:pt x="14516" y="12376"/>
                </a:lnTo>
                <a:lnTo>
                  <a:pt x="14517" y="12374"/>
                </a:lnTo>
                <a:lnTo>
                  <a:pt x="14517" y="12371"/>
                </a:lnTo>
                <a:lnTo>
                  <a:pt x="14518" y="12368"/>
                </a:lnTo>
                <a:lnTo>
                  <a:pt x="14516" y="12361"/>
                </a:lnTo>
                <a:lnTo>
                  <a:pt x="14517" y="12358"/>
                </a:lnTo>
                <a:lnTo>
                  <a:pt x="14519" y="12351"/>
                </a:lnTo>
                <a:lnTo>
                  <a:pt x="14522" y="12351"/>
                </a:lnTo>
                <a:lnTo>
                  <a:pt x="14522" y="12350"/>
                </a:lnTo>
                <a:lnTo>
                  <a:pt x="14523" y="12349"/>
                </a:lnTo>
                <a:lnTo>
                  <a:pt x="14524" y="12346"/>
                </a:lnTo>
                <a:lnTo>
                  <a:pt x="14526" y="12342"/>
                </a:lnTo>
                <a:lnTo>
                  <a:pt x="14527" y="12339"/>
                </a:lnTo>
                <a:lnTo>
                  <a:pt x="14528" y="12337"/>
                </a:lnTo>
                <a:lnTo>
                  <a:pt x="14530" y="12337"/>
                </a:lnTo>
                <a:lnTo>
                  <a:pt x="14533" y="12337"/>
                </a:lnTo>
                <a:lnTo>
                  <a:pt x="14538" y="12341"/>
                </a:lnTo>
                <a:lnTo>
                  <a:pt x="14541" y="12341"/>
                </a:lnTo>
                <a:lnTo>
                  <a:pt x="14549" y="12338"/>
                </a:lnTo>
                <a:lnTo>
                  <a:pt x="14541" y="12323"/>
                </a:lnTo>
                <a:lnTo>
                  <a:pt x="14539" y="12319"/>
                </a:lnTo>
                <a:lnTo>
                  <a:pt x="14533" y="12312"/>
                </a:lnTo>
                <a:lnTo>
                  <a:pt x="14531" y="12306"/>
                </a:lnTo>
                <a:lnTo>
                  <a:pt x="14528" y="12299"/>
                </a:lnTo>
                <a:lnTo>
                  <a:pt x="14512" y="12264"/>
                </a:lnTo>
                <a:lnTo>
                  <a:pt x="14503" y="12253"/>
                </a:lnTo>
                <a:lnTo>
                  <a:pt x="14498" y="12248"/>
                </a:lnTo>
                <a:lnTo>
                  <a:pt x="14497" y="12245"/>
                </a:lnTo>
                <a:lnTo>
                  <a:pt x="14496" y="12240"/>
                </a:lnTo>
                <a:lnTo>
                  <a:pt x="14498" y="12219"/>
                </a:lnTo>
                <a:lnTo>
                  <a:pt x="14501" y="12223"/>
                </a:lnTo>
                <a:lnTo>
                  <a:pt x="14512" y="12248"/>
                </a:lnTo>
                <a:lnTo>
                  <a:pt x="14515" y="12255"/>
                </a:lnTo>
                <a:lnTo>
                  <a:pt x="14517" y="12271"/>
                </a:lnTo>
                <a:lnTo>
                  <a:pt x="14522" y="12280"/>
                </a:lnTo>
                <a:lnTo>
                  <a:pt x="14528" y="12289"/>
                </a:lnTo>
                <a:lnTo>
                  <a:pt x="14538" y="12300"/>
                </a:lnTo>
                <a:lnTo>
                  <a:pt x="14540" y="12302"/>
                </a:lnTo>
                <a:lnTo>
                  <a:pt x="14540" y="12304"/>
                </a:lnTo>
                <a:lnTo>
                  <a:pt x="14541" y="12310"/>
                </a:lnTo>
                <a:lnTo>
                  <a:pt x="14541" y="12312"/>
                </a:lnTo>
                <a:lnTo>
                  <a:pt x="14552" y="12325"/>
                </a:lnTo>
                <a:lnTo>
                  <a:pt x="14553" y="12330"/>
                </a:lnTo>
                <a:lnTo>
                  <a:pt x="14554" y="12337"/>
                </a:lnTo>
                <a:lnTo>
                  <a:pt x="14562" y="12345"/>
                </a:lnTo>
                <a:lnTo>
                  <a:pt x="14567" y="12346"/>
                </a:lnTo>
                <a:lnTo>
                  <a:pt x="14570" y="12341"/>
                </a:lnTo>
                <a:lnTo>
                  <a:pt x="14575" y="12335"/>
                </a:lnTo>
                <a:lnTo>
                  <a:pt x="14577" y="12332"/>
                </a:lnTo>
                <a:lnTo>
                  <a:pt x="14577" y="12332"/>
                </a:lnTo>
                <a:lnTo>
                  <a:pt x="14576" y="12328"/>
                </a:lnTo>
                <a:lnTo>
                  <a:pt x="14579" y="12326"/>
                </a:lnTo>
                <a:lnTo>
                  <a:pt x="14582" y="12327"/>
                </a:lnTo>
                <a:lnTo>
                  <a:pt x="14584" y="12322"/>
                </a:lnTo>
                <a:lnTo>
                  <a:pt x="14590" y="12321"/>
                </a:lnTo>
                <a:lnTo>
                  <a:pt x="14590" y="12316"/>
                </a:lnTo>
                <a:lnTo>
                  <a:pt x="14589" y="12313"/>
                </a:lnTo>
                <a:lnTo>
                  <a:pt x="14587" y="12312"/>
                </a:lnTo>
                <a:lnTo>
                  <a:pt x="14587" y="12307"/>
                </a:lnTo>
                <a:lnTo>
                  <a:pt x="14587" y="12302"/>
                </a:lnTo>
                <a:lnTo>
                  <a:pt x="14589" y="12299"/>
                </a:lnTo>
                <a:lnTo>
                  <a:pt x="14591" y="12297"/>
                </a:lnTo>
                <a:lnTo>
                  <a:pt x="14592" y="12294"/>
                </a:lnTo>
                <a:lnTo>
                  <a:pt x="14592" y="12289"/>
                </a:lnTo>
                <a:lnTo>
                  <a:pt x="14592" y="12287"/>
                </a:lnTo>
                <a:lnTo>
                  <a:pt x="14595" y="12281"/>
                </a:lnTo>
                <a:lnTo>
                  <a:pt x="14589" y="12281"/>
                </a:lnTo>
                <a:lnTo>
                  <a:pt x="14583" y="12278"/>
                </a:lnTo>
                <a:lnTo>
                  <a:pt x="14582" y="12273"/>
                </a:lnTo>
                <a:lnTo>
                  <a:pt x="14581" y="12261"/>
                </a:lnTo>
                <a:lnTo>
                  <a:pt x="14584" y="12248"/>
                </a:lnTo>
                <a:lnTo>
                  <a:pt x="14591" y="12235"/>
                </a:lnTo>
                <a:lnTo>
                  <a:pt x="14592" y="12219"/>
                </a:lnTo>
                <a:lnTo>
                  <a:pt x="14585" y="12207"/>
                </a:lnTo>
                <a:lnTo>
                  <a:pt x="14582" y="12200"/>
                </a:lnTo>
                <a:lnTo>
                  <a:pt x="14574" y="12190"/>
                </a:lnTo>
                <a:lnTo>
                  <a:pt x="14565" y="12182"/>
                </a:lnTo>
                <a:lnTo>
                  <a:pt x="14563" y="12176"/>
                </a:lnTo>
                <a:lnTo>
                  <a:pt x="14561" y="12174"/>
                </a:lnTo>
                <a:lnTo>
                  <a:pt x="14548" y="12167"/>
                </a:lnTo>
                <a:lnTo>
                  <a:pt x="14544" y="12161"/>
                </a:lnTo>
                <a:lnTo>
                  <a:pt x="14554" y="12166"/>
                </a:lnTo>
                <a:lnTo>
                  <a:pt x="14557" y="12169"/>
                </a:lnTo>
                <a:lnTo>
                  <a:pt x="14560" y="12165"/>
                </a:lnTo>
                <a:lnTo>
                  <a:pt x="14563" y="12162"/>
                </a:lnTo>
                <a:lnTo>
                  <a:pt x="14569" y="12159"/>
                </a:lnTo>
                <a:lnTo>
                  <a:pt x="14558" y="12150"/>
                </a:lnTo>
                <a:lnTo>
                  <a:pt x="14554" y="12146"/>
                </a:lnTo>
                <a:lnTo>
                  <a:pt x="14542" y="12127"/>
                </a:lnTo>
                <a:lnTo>
                  <a:pt x="14538" y="12124"/>
                </a:lnTo>
                <a:lnTo>
                  <a:pt x="14534" y="12125"/>
                </a:lnTo>
                <a:lnTo>
                  <a:pt x="14530" y="12127"/>
                </a:lnTo>
                <a:lnTo>
                  <a:pt x="14525" y="12128"/>
                </a:lnTo>
                <a:lnTo>
                  <a:pt x="14524" y="12127"/>
                </a:lnTo>
                <a:lnTo>
                  <a:pt x="14519" y="12122"/>
                </a:lnTo>
                <a:lnTo>
                  <a:pt x="14518" y="12122"/>
                </a:lnTo>
                <a:lnTo>
                  <a:pt x="14513" y="12121"/>
                </a:lnTo>
                <a:lnTo>
                  <a:pt x="14508" y="12120"/>
                </a:lnTo>
                <a:lnTo>
                  <a:pt x="14508" y="12117"/>
                </a:lnTo>
                <a:lnTo>
                  <a:pt x="14529" y="12123"/>
                </a:lnTo>
                <a:lnTo>
                  <a:pt x="14535" y="12122"/>
                </a:lnTo>
                <a:lnTo>
                  <a:pt x="14555" y="12111"/>
                </a:lnTo>
                <a:lnTo>
                  <a:pt x="14559" y="12112"/>
                </a:lnTo>
                <a:lnTo>
                  <a:pt x="14564" y="12115"/>
                </a:lnTo>
                <a:lnTo>
                  <a:pt x="14565" y="12115"/>
                </a:lnTo>
                <a:lnTo>
                  <a:pt x="14567" y="12114"/>
                </a:lnTo>
                <a:lnTo>
                  <a:pt x="14567" y="12112"/>
                </a:lnTo>
                <a:lnTo>
                  <a:pt x="14567" y="12110"/>
                </a:lnTo>
                <a:lnTo>
                  <a:pt x="14569" y="12104"/>
                </a:lnTo>
                <a:lnTo>
                  <a:pt x="14571" y="12094"/>
                </a:lnTo>
                <a:lnTo>
                  <a:pt x="14571" y="12084"/>
                </a:lnTo>
                <a:lnTo>
                  <a:pt x="14567" y="12075"/>
                </a:lnTo>
                <a:lnTo>
                  <a:pt x="14560" y="12072"/>
                </a:lnTo>
                <a:lnTo>
                  <a:pt x="14553" y="12071"/>
                </a:lnTo>
                <a:lnTo>
                  <a:pt x="14549" y="12065"/>
                </a:lnTo>
                <a:lnTo>
                  <a:pt x="14553" y="12061"/>
                </a:lnTo>
                <a:lnTo>
                  <a:pt x="14559" y="12063"/>
                </a:lnTo>
                <a:lnTo>
                  <a:pt x="14569" y="12071"/>
                </a:lnTo>
                <a:lnTo>
                  <a:pt x="14573" y="12072"/>
                </a:lnTo>
                <a:lnTo>
                  <a:pt x="14576" y="12070"/>
                </a:lnTo>
                <a:lnTo>
                  <a:pt x="14579" y="12068"/>
                </a:lnTo>
                <a:lnTo>
                  <a:pt x="14580" y="12064"/>
                </a:lnTo>
                <a:lnTo>
                  <a:pt x="14582" y="12064"/>
                </a:lnTo>
                <a:lnTo>
                  <a:pt x="14590" y="12058"/>
                </a:lnTo>
                <a:lnTo>
                  <a:pt x="14591" y="12057"/>
                </a:lnTo>
                <a:lnTo>
                  <a:pt x="14598" y="12055"/>
                </a:lnTo>
                <a:lnTo>
                  <a:pt x="14608" y="12045"/>
                </a:lnTo>
                <a:lnTo>
                  <a:pt x="14615" y="12043"/>
                </a:lnTo>
                <a:lnTo>
                  <a:pt x="14618" y="12044"/>
                </a:lnTo>
                <a:lnTo>
                  <a:pt x="14624" y="12047"/>
                </a:lnTo>
                <a:lnTo>
                  <a:pt x="14627" y="12049"/>
                </a:lnTo>
                <a:lnTo>
                  <a:pt x="14635" y="12050"/>
                </a:lnTo>
                <a:lnTo>
                  <a:pt x="14639" y="12051"/>
                </a:lnTo>
                <a:lnTo>
                  <a:pt x="14642" y="12055"/>
                </a:lnTo>
                <a:lnTo>
                  <a:pt x="14636" y="12052"/>
                </a:lnTo>
                <a:lnTo>
                  <a:pt x="14632" y="12050"/>
                </a:lnTo>
                <a:lnTo>
                  <a:pt x="14627" y="12054"/>
                </a:lnTo>
                <a:lnTo>
                  <a:pt x="14624" y="12052"/>
                </a:lnTo>
                <a:lnTo>
                  <a:pt x="14621" y="12050"/>
                </a:lnTo>
                <a:lnTo>
                  <a:pt x="14618" y="12049"/>
                </a:lnTo>
                <a:lnTo>
                  <a:pt x="14613" y="12050"/>
                </a:lnTo>
                <a:lnTo>
                  <a:pt x="14600" y="12057"/>
                </a:lnTo>
                <a:lnTo>
                  <a:pt x="14589" y="12061"/>
                </a:lnTo>
                <a:lnTo>
                  <a:pt x="14583" y="12065"/>
                </a:lnTo>
                <a:lnTo>
                  <a:pt x="14578" y="12071"/>
                </a:lnTo>
                <a:lnTo>
                  <a:pt x="14577" y="12079"/>
                </a:lnTo>
                <a:lnTo>
                  <a:pt x="14577" y="12087"/>
                </a:lnTo>
                <a:lnTo>
                  <a:pt x="14578" y="12092"/>
                </a:lnTo>
                <a:lnTo>
                  <a:pt x="14580" y="12095"/>
                </a:lnTo>
                <a:lnTo>
                  <a:pt x="14582" y="12094"/>
                </a:lnTo>
                <a:lnTo>
                  <a:pt x="14585" y="12091"/>
                </a:lnTo>
                <a:lnTo>
                  <a:pt x="14589" y="12084"/>
                </a:lnTo>
                <a:lnTo>
                  <a:pt x="14589" y="12097"/>
                </a:lnTo>
                <a:lnTo>
                  <a:pt x="14589" y="12104"/>
                </a:lnTo>
                <a:lnTo>
                  <a:pt x="14587" y="12109"/>
                </a:lnTo>
                <a:lnTo>
                  <a:pt x="14589" y="12105"/>
                </a:lnTo>
                <a:lnTo>
                  <a:pt x="14592" y="12088"/>
                </a:lnTo>
                <a:lnTo>
                  <a:pt x="14596" y="12080"/>
                </a:lnTo>
                <a:lnTo>
                  <a:pt x="14594" y="12090"/>
                </a:lnTo>
                <a:lnTo>
                  <a:pt x="14593" y="12094"/>
                </a:lnTo>
                <a:lnTo>
                  <a:pt x="14593" y="12099"/>
                </a:lnTo>
                <a:lnTo>
                  <a:pt x="14592" y="12102"/>
                </a:lnTo>
                <a:lnTo>
                  <a:pt x="14591" y="12107"/>
                </a:lnTo>
                <a:lnTo>
                  <a:pt x="14591" y="12112"/>
                </a:lnTo>
                <a:lnTo>
                  <a:pt x="14592" y="12115"/>
                </a:lnTo>
                <a:lnTo>
                  <a:pt x="14593" y="12112"/>
                </a:lnTo>
                <a:lnTo>
                  <a:pt x="14594" y="12102"/>
                </a:lnTo>
                <a:lnTo>
                  <a:pt x="14595" y="12092"/>
                </a:lnTo>
                <a:lnTo>
                  <a:pt x="14596" y="12088"/>
                </a:lnTo>
                <a:lnTo>
                  <a:pt x="14599" y="12080"/>
                </a:lnTo>
                <a:lnTo>
                  <a:pt x="14601" y="12080"/>
                </a:lnTo>
                <a:lnTo>
                  <a:pt x="14598" y="12091"/>
                </a:lnTo>
                <a:lnTo>
                  <a:pt x="14597" y="12097"/>
                </a:lnTo>
                <a:lnTo>
                  <a:pt x="14596" y="12104"/>
                </a:lnTo>
                <a:lnTo>
                  <a:pt x="14595" y="12110"/>
                </a:lnTo>
                <a:lnTo>
                  <a:pt x="14591" y="12124"/>
                </a:lnTo>
                <a:lnTo>
                  <a:pt x="14592" y="12127"/>
                </a:lnTo>
                <a:lnTo>
                  <a:pt x="14592" y="12124"/>
                </a:lnTo>
                <a:lnTo>
                  <a:pt x="14593" y="12122"/>
                </a:lnTo>
                <a:lnTo>
                  <a:pt x="14595" y="12120"/>
                </a:lnTo>
                <a:lnTo>
                  <a:pt x="14594" y="12125"/>
                </a:lnTo>
                <a:lnTo>
                  <a:pt x="14593" y="12131"/>
                </a:lnTo>
                <a:lnTo>
                  <a:pt x="14594" y="12137"/>
                </a:lnTo>
                <a:lnTo>
                  <a:pt x="14596" y="12140"/>
                </a:lnTo>
                <a:lnTo>
                  <a:pt x="14595" y="12136"/>
                </a:lnTo>
                <a:lnTo>
                  <a:pt x="14594" y="12132"/>
                </a:lnTo>
                <a:lnTo>
                  <a:pt x="14595" y="12128"/>
                </a:lnTo>
                <a:lnTo>
                  <a:pt x="14596" y="12124"/>
                </a:lnTo>
                <a:lnTo>
                  <a:pt x="14600" y="12135"/>
                </a:lnTo>
                <a:lnTo>
                  <a:pt x="14602" y="12141"/>
                </a:lnTo>
                <a:lnTo>
                  <a:pt x="14605" y="12145"/>
                </a:lnTo>
                <a:lnTo>
                  <a:pt x="14606" y="12152"/>
                </a:lnTo>
                <a:lnTo>
                  <a:pt x="14605" y="12158"/>
                </a:lnTo>
                <a:lnTo>
                  <a:pt x="14604" y="12164"/>
                </a:lnTo>
                <a:lnTo>
                  <a:pt x="14608" y="12167"/>
                </a:lnTo>
                <a:lnTo>
                  <a:pt x="14611" y="12167"/>
                </a:lnTo>
                <a:lnTo>
                  <a:pt x="14612" y="12166"/>
                </a:lnTo>
                <a:lnTo>
                  <a:pt x="14613" y="12164"/>
                </a:lnTo>
                <a:lnTo>
                  <a:pt x="14614" y="12163"/>
                </a:lnTo>
                <a:lnTo>
                  <a:pt x="14617" y="12162"/>
                </a:lnTo>
                <a:lnTo>
                  <a:pt x="14624" y="12163"/>
                </a:lnTo>
                <a:lnTo>
                  <a:pt x="14627" y="12165"/>
                </a:lnTo>
                <a:lnTo>
                  <a:pt x="14628" y="12171"/>
                </a:lnTo>
                <a:lnTo>
                  <a:pt x="14630" y="12190"/>
                </a:lnTo>
                <a:lnTo>
                  <a:pt x="14634" y="12193"/>
                </a:lnTo>
                <a:lnTo>
                  <a:pt x="14636" y="12202"/>
                </a:lnTo>
                <a:lnTo>
                  <a:pt x="14639" y="12210"/>
                </a:lnTo>
                <a:lnTo>
                  <a:pt x="14641" y="12216"/>
                </a:lnTo>
                <a:lnTo>
                  <a:pt x="14643" y="12220"/>
                </a:lnTo>
                <a:lnTo>
                  <a:pt x="14645" y="12223"/>
                </a:lnTo>
                <a:lnTo>
                  <a:pt x="14653" y="12231"/>
                </a:lnTo>
                <a:lnTo>
                  <a:pt x="14656" y="12236"/>
                </a:lnTo>
                <a:lnTo>
                  <a:pt x="14654" y="12237"/>
                </a:lnTo>
                <a:lnTo>
                  <a:pt x="14650" y="12238"/>
                </a:lnTo>
                <a:lnTo>
                  <a:pt x="14651" y="12244"/>
                </a:lnTo>
                <a:lnTo>
                  <a:pt x="14652" y="12249"/>
                </a:lnTo>
                <a:lnTo>
                  <a:pt x="14654" y="12250"/>
                </a:lnTo>
                <a:lnTo>
                  <a:pt x="14656" y="12256"/>
                </a:lnTo>
                <a:lnTo>
                  <a:pt x="14660" y="12249"/>
                </a:lnTo>
                <a:lnTo>
                  <a:pt x="14660" y="12246"/>
                </a:lnTo>
                <a:lnTo>
                  <a:pt x="14661" y="12245"/>
                </a:lnTo>
                <a:lnTo>
                  <a:pt x="14661" y="12245"/>
                </a:lnTo>
                <a:lnTo>
                  <a:pt x="14663" y="12246"/>
                </a:lnTo>
                <a:lnTo>
                  <a:pt x="14665" y="12245"/>
                </a:lnTo>
                <a:lnTo>
                  <a:pt x="14668" y="12245"/>
                </a:lnTo>
                <a:lnTo>
                  <a:pt x="14668" y="12242"/>
                </a:lnTo>
                <a:lnTo>
                  <a:pt x="14668" y="12239"/>
                </a:lnTo>
                <a:lnTo>
                  <a:pt x="14669" y="12235"/>
                </a:lnTo>
                <a:lnTo>
                  <a:pt x="14671" y="12233"/>
                </a:lnTo>
                <a:lnTo>
                  <a:pt x="14672" y="12230"/>
                </a:lnTo>
                <a:lnTo>
                  <a:pt x="14673" y="12232"/>
                </a:lnTo>
                <a:lnTo>
                  <a:pt x="14676" y="12232"/>
                </a:lnTo>
                <a:lnTo>
                  <a:pt x="14677" y="12232"/>
                </a:lnTo>
                <a:lnTo>
                  <a:pt x="14679" y="12232"/>
                </a:lnTo>
                <a:lnTo>
                  <a:pt x="14683" y="12235"/>
                </a:lnTo>
                <a:lnTo>
                  <a:pt x="14687" y="12237"/>
                </a:lnTo>
                <a:lnTo>
                  <a:pt x="14687" y="12238"/>
                </a:lnTo>
                <a:lnTo>
                  <a:pt x="14688" y="12238"/>
                </a:lnTo>
                <a:lnTo>
                  <a:pt x="14688" y="12239"/>
                </a:lnTo>
                <a:lnTo>
                  <a:pt x="14688" y="12240"/>
                </a:lnTo>
                <a:lnTo>
                  <a:pt x="14691" y="12240"/>
                </a:lnTo>
                <a:lnTo>
                  <a:pt x="14692" y="12237"/>
                </a:lnTo>
                <a:lnTo>
                  <a:pt x="14694" y="12235"/>
                </a:lnTo>
                <a:lnTo>
                  <a:pt x="14697" y="12235"/>
                </a:lnTo>
                <a:lnTo>
                  <a:pt x="14696" y="12234"/>
                </a:lnTo>
                <a:lnTo>
                  <a:pt x="14697" y="12233"/>
                </a:lnTo>
                <a:lnTo>
                  <a:pt x="14698" y="12235"/>
                </a:lnTo>
                <a:lnTo>
                  <a:pt x="14696" y="12236"/>
                </a:lnTo>
                <a:lnTo>
                  <a:pt x="14695" y="12236"/>
                </a:lnTo>
                <a:lnTo>
                  <a:pt x="14694" y="12237"/>
                </a:lnTo>
                <a:lnTo>
                  <a:pt x="14693" y="12239"/>
                </a:lnTo>
                <a:lnTo>
                  <a:pt x="14692" y="12241"/>
                </a:lnTo>
                <a:lnTo>
                  <a:pt x="14689" y="12242"/>
                </a:lnTo>
                <a:lnTo>
                  <a:pt x="14686" y="12243"/>
                </a:lnTo>
                <a:lnTo>
                  <a:pt x="14686" y="12245"/>
                </a:lnTo>
                <a:lnTo>
                  <a:pt x="14686" y="12247"/>
                </a:lnTo>
                <a:lnTo>
                  <a:pt x="14686" y="12249"/>
                </a:lnTo>
                <a:lnTo>
                  <a:pt x="14685" y="12249"/>
                </a:lnTo>
                <a:lnTo>
                  <a:pt x="14683" y="12249"/>
                </a:lnTo>
                <a:lnTo>
                  <a:pt x="14682" y="12250"/>
                </a:lnTo>
                <a:lnTo>
                  <a:pt x="14682" y="12248"/>
                </a:lnTo>
                <a:lnTo>
                  <a:pt x="14682" y="12246"/>
                </a:lnTo>
                <a:lnTo>
                  <a:pt x="14680" y="12245"/>
                </a:lnTo>
                <a:lnTo>
                  <a:pt x="14679" y="12245"/>
                </a:lnTo>
                <a:lnTo>
                  <a:pt x="14674" y="12254"/>
                </a:lnTo>
                <a:lnTo>
                  <a:pt x="14669" y="12257"/>
                </a:lnTo>
                <a:lnTo>
                  <a:pt x="14666" y="12264"/>
                </a:lnTo>
                <a:lnTo>
                  <a:pt x="14664" y="12266"/>
                </a:lnTo>
                <a:lnTo>
                  <a:pt x="14660" y="12267"/>
                </a:lnTo>
                <a:lnTo>
                  <a:pt x="14657" y="12269"/>
                </a:lnTo>
                <a:lnTo>
                  <a:pt x="14660" y="12272"/>
                </a:lnTo>
                <a:lnTo>
                  <a:pt x="14662" y="12276"/>
                </a:lnTo>
                <a:lnTo>
                  <a:pt x="14661" y="12279"/>
                </a:lnTo>
                <a:lnTo>
                  <a:pt x="14663" y="12281"/>
                </a:lnTo>
                <a:lnTo>
                  <a:pt x="14664" y="12281"/>
                </a:lnTo>
                <a:lnTo>
                  <a:pt x="14667" y="12283"/>
                </a:lnTo>
                <a:lnTo>
                  <a:pt x="14669" y="12281"/>
                </a:lnTo>
                <a:lnTo>
                  <a:pt x="14674" y="12280"/>
                </a:lnTo>
                <a:lnTo>
                  <a:pt x="14672" y="12278"/>
                </a:lnTo>
                <a:lnTo>
                  <a:pt x="14673" y="12276"/>
                </a:lnTo>
                <a:lnTo>
                  <a:pt x="14674" y="12278"/>
                </a:lnTo>
                <a:lnTo>
                  <a:pt x="14674" y="12278"/>
                </a:lnTo>
                <a:lnTo>
                  <a:pt x="14676" y="12282"/>
                </a:lnTo>
                <a:lnTo>
                  <a:pt x="14678" y="12283"/>
                </a:lnTo>
                <a:lnTo>
                  <a:pt x="14679" y="12284"/>
                </a:lnTo>
                <a:lnTo>
                  <a:pt x="14683" y="12284"/>
                </a:lnTo>
                <a:lnTo>
                  <a:pt x="14683" y="12286"/>
                </a:lnTo>
                <a:lnTo>
                  <a:pt x="14684" y="12287"/>
                </a:lnTo>
                <a:lnTo>
                  <a:pt x="14688" y="12286"/>
                </a:lnTo>
                <a:lnTo>
                  <a:pt x="14690" y="12284"/>
                </a:lnTo>
                <a:lnTo>
                  <a:pt x="14692" y="12284"/>
                </a:lnTo>
                <a:lnTo>
                  <a:pt x="14694" y="12284"/>
                </a:lnTo>
                <a:lnTo>
                  <a:pt x="14695" y="12283"/>
                </a:lnTo>
                <a:lnTo>
                  <a:pt x="14696" y="12283"/>
                </a:lnTo>
                <a:lnTo>
                  <a:pt x="14696" y="12282"/>
                </a:lnTo>
                <a:lnTo>
                  <a:pt x="14701" y="12283"/>
                </a:lnTo>
                <a:lnTo>
                  <a:pt x="14702" y="12281"/>
                </a:lnTo>
                <a:lnTo>
                  <a:pt x="14704" y="12282"/>
                </a:lnTo>
                <a:lnTo>
                  <a:pt x="14704" y="12286"/>
                </a:lnTo>
                <a:lnTo>
                  <a:pt x="14706" y="12291"/>
                </a:lnTo>
                <a:lnTo>
                  <a:pt x="14707" y="12289"/>
                </a:lnTo>
                <a:lnTo>
                  <a:pt x="14709" y="12291"/>
                </a:lnTo>
                <a:lnTo>
                  <a:pt x="14712" y="12294"/>
                </a:lnTo>
                <a:lnTo>
                  <a:pt x="14714" y="12296"/>
                </a:lnTo>
                <a:lnTo>
                  <a:pt x="14714" y="12298"/>
                </a:lnTo>
                <a:lnTo>
                  <a:pt x="14715" y="12298"/>
                </a:lnTo>
                <a:lnTo>
                  <a:pt x="14715" y="12299"/>
                </a:lnTo>
                <a:lnTo>
                  <a:pt x="14716" y="12301"/>
                </a:lnTo>
                <a:lnTo>
                  <a:pt x="14716" y="12304"/>
                </a:lnTo>
                <a:lnTo>
                  <a:pt x="14717" y="12306"/>
                </a:lnTo>
                <a:lnTo>
                  <a:pt x="14718" y="12305"/>
                </a:lnTo>
                <a:lnTo>
                  <a:pt x="14719" y="12304"/>
                </a:lnTo>
                <a:lnTo>
                  <a:pt x="14719" y="12302"/>
                </a:lnTo>
                <a:lnTo>
                  <a:pt x="14721" y="12302"/>
                </a:lnTo>
                <a:lnTo>
                  <a:pt x="14721" y="12302"/>
                </a:lnTo>
                <a:lnTo>
                  <a:pt x="14720" y="12299"/>
                </a:lnTo>
                <a:lnTo>
                  <a:pt x="14722" y="12297"/>
                </a:lnTo>
                <a:lnTo>
                  <a:pt x="14725" y="12302"/>
                </a:lnTo>
                <a:lnTo>
                  <a:pt x="14726" y="12302"/>
                </a:lnTo>
                <a:lnTo>
                  <a:pt x="14725" y="12299"/>
                </a:lnTo>
                <a:lnTo>
                  <a:pt x="14729" y="12305"/>
                </a:lnTo>
                <a:lnTo>
                  <a:pt x="14731" y="12308"/>
                </a:lnTo>
                <a:lnTo>
                  <a:pt x="14734" y="12304"/>
                </a:lnTo>
                <a:lnTo>
                  <a:pt x="14734" y="12301"/>
                </a:lnTo>
                <a:lnTo>
                  <a:pt x="14735" y="12296"/>
                </a:lnTo>
                <a:lnTo>
                  <a:pt x="14737" y="12298"/>
                </a:lnTo>
                <a:lnTo>
                  <a:pt x="14737" y="12299"/>
                </a:lnTo>
                <a:lnTo>
                  <a:pt x="14737" y="12302"/>
                </a:lnTo>
                <a:lnTo>
                  <a:pt x="14739" y="12304"/>
                </a:lnTo>
                <a:lnTo>
                  <a:pt x="14740" y="12309"/>
                </a:lnTo>
                <a:lnTo>
                  <a:pt x="14740" y="12311"/>
                </a:lnTo>
                <a:lnTo>
                  <a:pt x="14742" y="12313"/>
                </a:lnTo>
                <a:lnTo>
                  <a:pt x="14744" y="12315"/>
                </a:lnTo>
                <a:lnTo>
                  <a:pt x="14745" y="12314"/>
                </a:lnTo>
                <a:lnTo>
                  <a:pt x="14745" y="12312"/>
                </a:lnTo>
                <a:lnTo>
                  <a:pt x="14745" y="12309"/>
                </a:lnTo>
                <a:lnTo>
                  <a:pt x="14742" y="12310"/>
                </a:lnTo>
                <a:lnTo>
                  <a:pt x="14742" y="12308"/>
                </a:lnTo>
                <a:lnTo>
                  <a:pt x="14742" y="12306"/>
                </a:lnTo>
                <a:lnTo>
                  <a:pt x="14743" y="12306"/>
                </a:lnTo>
                <a:lnTo>
                  <a:pt x="14744" y="12307"/>
                </a:lnTo>
                <a:lnTo>
                  <a:pt x="14746" y="12305"/>
                </a:lnTo>
                <a:lnTo>
                  <a:pt x="14747" y="12303"/>
                </a:lnTo>
                <a:lnTo>
                  <a:pt x="14746" y="12300"/>
                </a:lnTo>
                <a:lnTo>
                  <a:pt x="14744" y="12301"/>
                </a:lnTo>
                <a:lnTo>
                  <a:pt x="14743" y="12301"/>
                </a:lnTo>
                <a:lnTo>
                  <a:pt x="14743" y="12297"/>
                </a:lnTo>
                <a:lnTo>
                  <a:pt x="14740" y="12296"/>
                </a:lnTo>
                <a:lnTo>
                  <a:pt x="14739" y="12296"/>
                </a:lnTo>
                <a:lnTo>
                  <a:pt x="14737" y="12288"/>
                </a:lnTo>
                <a:lnTo>
                  <a:pt x="14735" y="12285"/>
                </a:lnTo>
                <a:lnTo>
                  <a:pt x="14736" y="12283"/>
                </a:lnTo>
                <a:lnTo>
                  <a:pt x="14737" y="12282"/>
                </a:lnTo>
                <a:lnTo>
                  <a:pt x="14738" y="12285"/>
                </a:lnTo>
                <a:lnTo>
                  <a:pt x="14739" y="12288"/>
                </a:lnTo>
                <a:lnTo>
                  <a:pt x="14740" y="12286"/>
                </a:lnTo>
                <a:lnTo>
                  <a:pt x="14739" y="12283"/>
                </a:lnTo>
                <a:lnTo>
                  <a:pt x="14738" y="12278"/>
                </a:lnTo>
                <a:lnTo>
                  <a:pt x="14740" y="12275"/>
                </a:lnTo>
                <a:lnTo>
                  <a:pt x="14741" y="12275"/>
                </a:lnTo>
                <a:lnTo>
                  <a:pt x="14745" y="12278"/>
                </a:lnTo>
                <a:lnTo>
                  <a:pt x="14747" y="12277"/>
                </a:lnTo>
                <a:lnTo>
                  <a:pt x="14749" y="12275"/>
                </a:lnTo>
                <a:lnTo>
                  <a:pt x="14749" y="12278"/>
                </a:lnTo>
                <a:lnTo>
                  <a:pt x="14752" y="12280"/>
                </a:lnTo>
                <a:lnTo>
                  <a:pt x="14752" y="12284"/>
                </a:lnTo>
                <a:lnTo>
                  <a:pt x="14753" y="12286"/>
                </a:lnTo>
                <a:lnTo>
                  <a:pt x="14754" y="12288"/>
                </a:lnTo>
                <a:lnTo>
                  <a:pt x="14756" y="12286"/>
                </a:lnTo>
                <a:lnTo>
                  <a:pt x="14756" y="12290"/>
                </a:lnTo>
                <a:lnTo>
                  <a:pt x="14757" y="12293"/>
                </a:lnTo>
                <a:lnTo>
                  <a:pt x="14758" y="12288"/>
                </a:lnTo>
                <a:lnTo>
                  <a:pt x="14760" y="12288"/>
                </a:lnTo>
                <a:lnTo>
                  <a:pt x="14761" y="12286"/>
                </a:lnTo>
                <a:lnTo>
                  <a:pt x="14762" y="12283"/>
                </a:lnTo>
                <a:lnTo>
                  <a:pt x="14761" y="12281"/>
                </a:lnTo>
                <a:lnTo>
                  <a:pt x="14763" y="12281"/>
                </a:lnTo>
                <a:lnTo>
                  <a:pt x="14763" y="12283"/>
                </a:lnTo>
                <a:lnTo>
                  <a:pt x="14764" y="12282"/>
                </a:lnTo>
                <a:lnTo>
                  <a:pt x="14763" y="12276"/>
                </a:lnTo>
                <a:lnTo>
                  <a:pt x="14761" y="12272"/>
                </a:lnTo>
                <a:lnTo>
                  <a:pt x="14760" y="12273"/>
                </a:lnTo>
                <a:lnTo>
                  <a:pt x="14763" y="12266"/>
                </a:lnTo>
                <a:lnTo>
                  <a:pt x="14764" y="12267"/>
                </a:lnTo>
                <a:lnTo>
                  <a:pt x="14767" y="12268"/>
                </a:lnTo>
                <a:lnTo>
                  <a:pt x="14766" y="12263"/>
                </a:lnTo>
                <a:lnTo>
                  <a:pt x="14766" y="12261"/>
                </a:lnTo>
                <a:lnTo>
                  <a:pt x="14763" y="12260"/>
                </a:lnTo>
                <a:lnTo>
                  <a:pt x="14760" y="12260"/>
                </a:lnTo>
                <a:lnTo>
                  <a:pt x="14759" y="12258"/>
                </a:lnTo>
                <a:lnTo>
                  <a:pt x="14759" y="12255"/>
                </a:lnTo>
                <a:lnTo>
                  <a:pt x="14758" y="12254"/>
                </a:lnTo>
                <a:lnTo>
                  <a:pt x="14756" y="12260"/>
                </a:lnTo>
                <a:lnTo>
                  <a:pt x="14756" y="12265"/>
                </a:lnTo>
                <a:lnTo>
                  <a:pt x="14755" y="12265"/>
                </a:lnTo>
                <a:lnTo>
                  <a:pt x="14754" y="12261"/>
                </a:lnTo>
                <a:lnTo>
                  <a:pt x="14753" y="12262"/>
                </a:lnTo>
                <a:lnTo>
                  <a:pt x="14752" y="12260"/>
                </a:lnTo>
                <a:lnTo>
                  <a:pt x="14753" y="12258"/>
                </a:lnTo>
                <a:lnTo>
                  <a:pt x="14752" y="12254"/>
                </a:lnTo>
                <a:lnTo>
                  <a:pt x="14750" y="12253"/>
                </a:lnTo>
                <a:lnTo>
                  <a:pt x="14751" y="12250"/>
                </a:lnTo>
                <a:lnTo>
                  <a:pt x="14750" y="12249"/>
                </a:lnTo>
                <a:lnTo>
                  <a:pt x="14750" y="12248"/>
                </a:lnTo>
                <a:lnTo>
                  <a:pt x="14745" y="12252"/>
                </a:lnTo>
                <a:lnTo>
                  <a:pt x="14745" y="12255"/>
                </a:lnTo>
                <a:lnTo>
                  <a:pt x="14742" y="12256"/>
                </a:lnTo>
                <a:lnTo>
                  <a:pt x="14739" y="12259"/>
                </a:lnTo>
                <a:lnTo>
                  <a:pt x="14742" y="12264"/>
                </a:lnTo>
                <a:lnTo>
                  <a:pt x="14739" y="12266"/>
                </a:lnTo>
                <a:lnTo>
                  <a:pt x="14739" y="12269"/>
                </a:lnTo>
                <a:lnTo>
                  <a:pt x="14738" y="12267"/>
                </a:lnTo>
                <a:lnTo>
                  <a:pt x="14738" y="12264"/>
                </a:lnTo>
                <a:lnTo>
                  <a:pt x="14738" y="12263"/>
                </a:lnTo>
                <a:lnTo>
                  <a:pt x="14734" y="12263"/>
                </a:lnTo>
                <a:lnTo>
                  <a:pt x="14732" y="12261"/>
                </a:lnTo>
                <a:lnTo>
                  <a:pt x="14731" y="12261"/>
                </a:lnTo>
                <a:lnTo>
                  <a:pt x="14730" y="12265"/>
                </a:lnTo>
                <a:lnTo>
                  <a:pt x="14728" y="12268"/>
                </a:lnTo>
                <a:lnTo>
                  <a:pt x="14726" y="12272"/>
                </a:lnTo>
                <a:lnTo>
                  <a:pt x="14725" y="12272"/>
                </a:lnTo>
                <a:lnTo>
                  <a:pt x="14726" y="12269"/>
                </a:lnTo>
                <a:lnTo>
                  <a:pt x="14725" y="12268"/>
                </a:lnTo>
                <a:lnTo>
                  <a:pt x="14725" y="12266"/>
                </a:lnTo>
                <a:lnTo>
                  <a:pt x="14723" y="12263"/>
                </a:lnTo>
                <a:lnTo>
                  <a:pt x="14720" y="12261"/>
                </a:lnTo>
                <a:lnTo>
                  <a:pt x="14718" y="12259"/>
                </a:lnTo>
                <a:lnTo>
                  <a:pt x="14716" y="12257"/>
                </a:lnTo>
                <a:lnTo>
                  <a:pt x="14720" y="12257"/>
                </a:lnTo>
                <a:lnTo>
                  <a:pt x="14721" y="12255"/>
                </a:lnTo>
                <a:lnTo>
                  <a:pt x="14723" y="12255"/>
                </a:lnTo>
                <a:lnTo>
                  <a:pt x="14725" y="12256"/>
                </a:lnTo>
                <a:lnTo>
                  <a:pt x="14725" y="12257"/>
                </a:lnTo>
                <a:lnTo>
                  <a:pt x="14727" y="12257"/>
                </a:lnTo>
                <a:lnTo>
                  <a:pt x="14726" y="12255"/>
                </a:lnTo>
                <a:lnTo>
                  <a:pt x="14725" y="12255"/>
                </a:lnTo>
                <a:lnTo>
                  <a:pt x="14725" y="12252"/>
                </a:lnTo>
                <a:lnTo>
                  <a:pt x="14725" y="12251"/>
                </a:lnTo>
                <a:lnTo>
                  <a:pt x="14727" y="12252"/>
                </a:lnTo>
                <a:lnTo>
                  <a:pt x="14730" y="12251"/>
                </a:lnTo>
                <a:lnTo>
                  <a:pt x="14733" y="12257"/>
                </a:lnTo>
                <a:lnTo>
                  <a:pt x="14735" y="12257"/>
                </a:lnTo>
                <a:lnTo>
                  <a:pt x="14737" y="12255"/>
                </a:lnTo>
                <a:lnTo>
                  <a:pt x="14738" y="12252"/>
                </a:lnTo>
                <a:lnTo>
                  <a:pt x="14740" y="12250"/>
                </a:lnTo>
                <a:lnTo>
                  <a:pt x="14743" y="12249"/>
                </a:lnTo>
                <a:lnTo>
                  <a:pt x="14746" y="12247"/>
                </a:lnTo>
                <a:lnTo>
                  <a:pt x="14748" y="12244"/>
                </a:lnTo>
                <a:lnTo>
                  <a:pt x="14752" y="12240"/>
                </a:lnTo>
                <a:lnTo>
                  <a:pt x="14752" y="12238"/>
                </a:lnTo>
                <a:lnTo>
                  <a:pt x="14750" y="12239"/>
                </a:lnTo>
                <a:lnTo>
                  <a:pt x="14744" y="12242"/>
                </a:lnTo>
                <a:lnTo>
                  <a:pt x="14742" y="12240"/>
                </a:lnTo>
                <a:lnTo>
                  <a:pt x="14741" y="12239"/>
                </a:lnTo>
                <a:lnTo>
                  <a:pt x="14740" y="12238"/>
                </a:lnTo>
                <a:lnTo>
                  <a:pt x="14740" y="12236"/>
                </a:lnTo>
                <a:lnTo>
                  <a:pt x="14740" y="12234"/>
                </a:lnTo>
                <a:lnTo>
                  <a:pt x="14740" y="12233"/>
                </a:lnTo>
                <a:lnTo>
                  <a:pt x="14738" y="12234"/>
                </a:lnTo>
                <a:lnTo>
                  <a:pt x="14737" y="12233"/>
                </a:lnTo>
                <a:lnTo>
                  <a:pt x="14737" y="12231"/>
                </a:lnTo>
                <a:lnTo>
                  <a:pt x="14736" y="12229"/>
                </a:lnTo>
                <a:lnTo>
                  <a:pt x="14734" y="12230"/>
                </a:lnTo>
                <a:lnTo>
                  <a:pt x="14736" y="12228"/>
                </a:lnTo>
                <a:lnTo>
                  <a:pt x="14735" y="12226"/>
                </a:lnTo>
                <a:lnTo>
                  <a:pt x="14733" y="12228"/>
                </a:lnTo>
                <a:lnTo>
                  <a:pt x="14733" y="12226"/>
                </a:lnTo>
                <a:lnTo>
                  <a:pt x="14732" y="12227"/>
                </a:lnTo>
                <a:lnTo>
                  <a:pt x="14730" y="12231"/>
                </a:lnTo>
                <a:lnTo>
                  <a:pt x="14729" y="12232"/>
                </a:lnTo>
                <a:lnTo>
                  <a:pt x="14727" y="12233"/>
                </a:lnTo>
                <a:lnTo>
                  <a:pt x="14727" y="12234"/>
                </a:lnTo>
                <a:lnTo>
                  <a:pt x="14725" y="12235"/>
                </a:lnTo>
                <a:lnTo>
                  <a:pt x="14725" y="12231"/>
                </a:lnTo>
                <a:lnTo>
                  <a:pt x="14726" y="12231"/>
                </a:lnTo>
                <a:lnTo>
                  <a:pt x="14728" y="12229"/>
                </a:lnTo>
                <a:lnTo>
                  <a:pt x="14729" y="12228"/>
                </a:lnTo>
                <a:lnTo>
                  <a:pt x="14731" y="12225"/>
                </a:lnTo>
                <a:lnTo>
                  <a:pt x="14729" y="12225"/>
                </a:lnTo>
                <a:lnTo>
                  <a:pt x="14731" y="12224"/>
                </a:lnTo>
                <a:lnTo>
                  <a:pt x="14734" y="12221"/>
                </a:lnTo>
                <a:lnTo>
                  <a:pt x="14738" y="12217"/>
                </a:lnTo>
                <a:lnTo>
                  <a:pt x="14739" y="12215"/>
                </a:lnTo>
                <a:lnTo>
                  <a:pt x="14745" y="12217"/>
                </a:lnTo>
                <a:lnTo>
                  <a:pt x="14746" y="12216"/>
                </a:lnTo>
                <a:lnTo>
                  <a:pt x="14746" y="12213"/>
                </a:lnTo>
                <a:lnTo>
                  <a:pt x="14748" y="12211"/>
                </a:lnTo>
                <a:lnTo>
                  <a:pt x="14750" y="12212"/>
                </a:lnTo>
                <a:lnTo>
                  <a:pt x="14751" y="12210"/>
                </a:lnTo>
                <a:lnTo>
                  <a:pt x="14751" y="12210"/>
                </a:lnTo>
                <a:lnTo>
                  <a:pt x="14753" y="12212"/>
                </a:lnTo>
                <a:lnTo>
                  <a:pt x="14758" y="12210"/>
                </a:lnTo>
                <a:lnTo>
                  <a:pt x="14762" y="12208"/>
                </a:lnTo>
                <a:lnTo>
                  <a:pt x="14765" y="12208"/>
                </a:lnTo>
                <a:lnTo>
                  <a:pt x="14768" y="12208"/>
                </a:lnTo>
                <a:lnTo>
                  <a:pt x="14769" y="12210"/>
                </a:lnTo>
                <a:lnTo>
                  <a:pt x="14772" y="12211"/>
                </a:lnTo>
                <a:lnTo>
                  <a:pt x="14773" y="12214"/>
                </a:lnTo>
                <a:lnTo>
                  <a:pt x="14775" y="12217"/>
                </a:lnTo>
                <a:lnTo>
                  <a:pt x="14774" y="12218"/>
                </a:lnTo>
                <a:lnTo>
                  <a:pt x="14774" y="12218"/>
                </a:lnTo>
                <a:lnTo>
                  <a:pt x="14775" y="12221"/>
                </a:lnTo>
                <a:lnTo>
                  <a:pt x="14776" y="12220"/>
                </a:lnTo>
                <a:lnTo>
                  <a:pt x="14776" y="12220"/>
                </a:lnTo>
                <a:lnTo>
                  <a:pt x="14779" y="12221"/>
                </a:lnTo>
                <a:lnTo>
                  <a:pt x="14780" y="12223"/>
                </a:lnTo>
                <a:lnTo>
                  <a:pt x="14782" y="12226"/>
                </a:lnTo>
                <a:lnTo>
                  <a:pt x="14784" y="12228"/>
                </a:lnTo>
                <a:lnTo>
                  <a:pt x="14784" y="12230"/>
                </a:lnTo>
                <a:lnTo>
                  <a:pt x="14785" y="12231"/>
                </a:lnTo>
                <a:lnTo>
                  <a:pt x="14785" y="12235"/>
                </a:lnTo>
                <a:lnTo>
                  <a:pt x="14785" y="12237"/>
                </a:lnTo>
                <a:lnTo>
                  <a:pt x="14783" y="12239"/>
                </a:lnTo>
                <a:lnTo>
                  <a:pt x="14784" y="12242"/>
                </a:lnTo>
                <a:lnTo>
                  <a:pt x="14783" y="12245"/>
                </a:lnTo>
                <a:lnTo>
                  <a:pt x="14784" y="12247"/>
                </a:lnTo>
                <a:lnTo>
                  <a:pt x="14785" y="12250"/>
                </a:lnTo>
                <a:lnTo>
                  <a:pt x="14785" y="12251"/>
                </a:lnTo>
                <a:lnTo>
                  <a:pt x="14786" y="12252"/>
                </a:lnTo>
                <a:lnTo>
                  <a:pt x="14787" y="12253"/>
                </a:lnTo>
                <a:lnTo>
                  <a:pt x="14788" y="12256"/>
                </a:lnTo>
                <a:lnTo>
                  <a:pt x="14792" y="12256"/>
                </a:lnTo>
                <a:lnTo>
                  <a:pt x="14795" y="12251"/>
                </a:lnTo>
                <a:lnTo>
                  <a:pt x="14797" y="12249"/>
                </a:lnTo>
                <a:lnTo>
                  <a:pt x="14803" y="12247"/>
                </a:lnTo>
                <a:lnTo>
                  <a:pt x="14807" y="12243"/>
                </a:lnTo>
                <a:lnTo>
                  <a:pt x="14811" y="12241"/>
                </a:lnTo>
                <a:lnTo>
                  <a:pt x="14814" y="12237"/>
                </a:lnTo>
                <a:lnTo>
                  <a:pt x="14812" y="12233"/>
                </a:lnTo>
                <a:lnTo>
                  <a:pt x="14808" y="12229"/>
                </a:lnTo>
                <a:lnTo>
                  <a:pt x="14804" y="12226"/>
                </a:lnTo>
                <a:lnTo>
                  <a:pt x="14801" y="12225"/>
                </a:lnTo>
                <a:lnTo>
                  <a:pt x="14800" y="12224"/>
                </a:lnTo>
                <a:lnTo>
                  <a:pt x="14798" y="12221"/>
                </a:lnTo>
                <a:lnTo>
                  <a:pt x="14797" y="12221"/>
                </a:lnTo>
                <a:lnTo>
                  <a:pt x="14796" y="12221"/>
                </a:lnTo>
                <a:lnTo>
                  <a:pt x="14795" y="12223"/>
                </a:lnTo>
                <a:lnTo>
                  <a:pt x="14795" y="12224"/>
                </a:lnTo>
                <a:lnTo>
                  <a:pt x="14795" y="12225"/>
                </a:lnTo>
                <a:lnTo>
                  <a:pt x="14792" y="12226"/>
                </a:lnTo>
                <a:lnTo>
                  <a:pt x="14790" y="12227"/>
                </a:lnTo>
                <a:lnTo>
                  <a:pt x="14789" y="12226"/>
                </a:lnTo>
                <a:lnTo>
                  <a:pt x="14787" y="12223"/>
                </a:lnTo>
                <a:lnTo>
                  <a:pt x="14789" y="12219"/>
                </a:lnTo>
                <a:lnTo>
                  <a:pt x="14791" y="12215"/>
                </a:lnTo>
                <a:lnTo>
                  <a:pt x="14795" y="12212"/>
                </a:lnTo>
                <a:lnTo>
                  <a:pt x="14798" y="12211"/>
                </a:lnTo>
                <a:lnTo>
                  <a:pt x="14801" y="12209"/>
                </a:lnTo>
                <a:lnTo>
                  <a:pt x="14805" y="12201"/>
                </a:lnTo>
                <a:lnTo>
                  <a:pt x="14808" y="12198"/>
                </a:lnTo>
                <a:lnTo>
                  <a:pt x="14806" y="12195"/>
                </a:lnTo>
                <a:lnTo>
                  <a:pt x="14804" y="12195"/>
                </a:lnTo>
                <a:lnTo>
                  <a:pt x="14802" y="12197"/>
                </a:lnTo>
                <a:lnTo>
                  <a:pt x="14799" y="12198"/>
                </a:lnTo>
                <a:lnTo>
                  <a:pt x="14793" y="12198"/>
                </a:lnTo>
                <a:lnTo>
                  <a:pt x="14796" y="12198"/>
                </a:lnTo>
                <a:lnTo>
                  <a:pt x="14789" y="12198"/>
                </a:lnTo>
                <a:lnTo>
                  <a:pt x="14788" y="12195"/>
                </a:lnTo>
                <a:lnTo>
                  <a:pt x="14789" y="12192"/>
                </a:lnTo>
                <a:lnTo>
                  <a:pt x="14792" y="12188"/>
                </a:lnTo>
                <a:lnTo>
                  <a:pt x="14793" y="12185"/>
                </a:lnTo>
                <a:lnTo>
                  <a:pt x="14793" y="12180"/>
                </a:lnTo>
                <a:lnTo>
                  <a:pt x="14795" y="12182"/>
                </a:lnTo>
                <a:lnTo>
                  <a:pt x="14797" y="12183"/>
                </a:lnTo>
                <a:lnTo>
                  <a:pt x="14800" y="12183"/>
                </a:lnTo>
                <a:lnTo>
                  <a:pt x="14803" y="12181"/>
                </a:lnTo>
                <a:lnTo>
                  <a:pt x="14802" y="12176"/>
                </a:lnTo>
                <a:lnTo>
                  <a:pt x="14802" y="12171"/>
                </a:lnTo>
                <a:lnTo>
                  <a:pt x="14805" y="12171"/>
                </a:lnTo>
                <a:lnTo>
                  <a:pt x="14811" y="12169"/>
                </a:lnTo>
                <a:lnTo>
                  <a:pt x="14813" y="12166"/>
                </a:lnTo>
                <a:lnTo>
                  <a:pt x="14818" y="12165"/>
                </a:lnTo>
                <a:lnTo>
                  <a:pt x="14820" y="12161"/>
                </a:lnTo>
                <a:lnTo>
                  <a:pt x="14824" y="12159"/>
                </a:lnTo>
                <a:lnTo>
                  <a:pt x="14828" y="12157"/>
                </a:lnTo>
                <a:lnTo>
                  <a:pt x="14831" y="12153"/>
                </a:lnTo>
                <a:lnTo>
                  <a:pt x="14835" y="12154"/>
                </a:lnTo>
                <a:lnTo>
                  <a:pt x="14839" y="12158"/>
                </a:lnTo>
                <a:lnTo>
                  <a:pt x="14843" y="12157"/>
                </a:lnTo>
                <a:lnTo>
                  <a:pt x="14845" y="12154"/>
                </a:lnTo>
                <a:lnTo>
                  <a:pt x="14847" y="12148"/>
                </a:lnTo>
                <a:lnTo>
                  <a:pt x="14848" y="12146"/>
                </a:lnTo>
                <a:lnTo>
                  <a:pt x="14850" y="12146"/>
                </a:lnTo>
                <a:lnTo>
                  <a:pt x="14852" y="12148"/>
                </a:lnTo>
                <a:lnTo>
                  <a:pt x="14853" y="12148"/>
                </a:lnTo>
                <a:lnTo>
                  <a:pt x="14855" y="12149"/>
                </a:lnTo>
                <a:lnTo>
                  <a:pt x="14857" y="12151"/>
                </a:lnTo>
                <a:lnTo>
                  <a:pt x="14858" y="12154"/>
                </a:lnTo>
                <a:lnTo>
                  <a:pt x="14857" y="12158"/>
                </a:lnTo>
                <a:lnTo>
                  <a:pt x="14856" y="12159"/>
                </a:lnTo>
                <a:lnTo>
                  <a:pt x="14854" y="12159"/>
                </a:lnTo>
                <a:lnTo>
                  <a:pt x="14852" y="12160"/>
                </a:lnTo>
                <a:lnTo>
                  <a:pt x="14849" y="12162"/>
                </a:lnTo>
                <a:lnTo>
                  <a:pt x="14843" y="12166"/>
                </a:lnTo>
                <a:lnTo>
                  <a:pt x="14841" y="12172"/>
                </a:lnTo>
                <a:lnTo>
                  <a:pt x="14840" y="12178"/>
                </a:lnTo>
                <a:lnTo>
                  <a:pt x="14843" y="12184"/>
                </a:lnTo>
                <a:lnTo>
                  <a:pt x="14843" y="12188"/>
                </a:lnTo>
                <a:lnTo>
                  <a:pt x="14840" y="12191"/>
                </a:lnTo>
                <a:lnTo>
                  <a:pt x="14841" y="12197"/>
                </a:lnTo>
                <a:lnTo>
                  <a:pt x="14841" y="12203"/>
                </a:lnTo>
                <a:lnTo>
                  <a:pt x="14841" y="12209"/>
                </a:lnTo>
                <a:lnTo>
                  <a:pt x="14843" y="12215"/>
                </a:lnTo>
                <a:lnTo>
                  <a:pt x="14848" y="12212"/>
                </a:lnTo>
                <a:lnTo>
                  <a:pt x="14855" y="12214"/>
                </a:lnTo>
                <a:lnTo>
                  <a:pt x="14860" y="12211"/>
                </a:lnTo>
                <a:lnTo>
                  <a:pt x="14868" y="12211"/>
                </a:lnTo>
                <a:lnTo>
                  <a:pt x="14872" y="12214"/>
                </a:lnTo>
                <a:lnTo>
                  <a:pt x="14873" y="12220"/>
                </a:lnTo>
                <a:lnTo>
                  <a:pt x="14871" y="12224"/>
                </a:lnTo>
                <a:lnTo>
                  <a:pt x="14872" y="12226"/>
                </a:lnTo>
                <a:lnTo>
                  <a:pt x="14874" y="12228"/>
                </a:lnTo>
                <a:lnTo>
                  <a:pt x="14879" y="12223"/>
                </a:lnTo>
                <a:lnTo>
                  <a:pt x="14876" y="12218"/>
                </a:lnTo>
                <a:lnTo>
                  <a:pt x="14875" y="12212"/>
                </a:lnTo>
                <a:lnTo>
                  <a:pt x="14880" y="12200"/>
                </a:lnTo>
                <a:lnTo>
                  <a:pt x="14883" y="12194"/>
                </a:lnTo>
                <a:lnTo>
                  <a:pt x="14886" y="12192"/>
                </a:lnTo>
                <a:lnTo>
                  <a:pt x="14890" y="12188"/>
                </a:lnTo>
                <a:lnTo>
                  <a:pt x="14887" y="12186"/>
                </a:lnTo>
                <a:lnTo>
                  <a:pt x="14885" y="12182"/>
                </a:lnTo>
                <a:lnTo>
                  <a:pt x="14883" y="12179"/>
                </a:lnTo>
                <a:lnTo>
                  <a:pt x="14881" y="12176"/>
                </a:lnTo>
                <a:lnTo>
                  <a:pt x="14877" y="12174"/>
                </a:lnTo>
                <a:lnTo>
                  <a:pt x="14876" y="12177"/>
                </a:lnTo>
                <a:lnTo>
                  <a:pt x="14873" y="12177"/>
                </a:lnTo>
                <a:lnTo>
                  <a:pt x="14871" y="12175"/>
                </a:lnTo>
                <a:lnTo>
                  <a:pt x="14870" y="12172"/>
                </a:lnTo>
                <a:lnTo>
                  <a:pt x="14872" y="12171"/>
                </a:lnTo>
                <a:lnTo>
                  <a:pt x="14871" y="12167"/>
                </a:lnTo>
                <a:lnTo>
                  <a:pt x="14869" y="12165"/>
                </a:lnTo>
                <a:lnTo>
                  <a:pt x="14867" y="12162"/>
                </a:lnTo>
                <a:lnTo>
                  <a:pt x="14870" y="12161"/>
                </a:lnTo>
                <a:lnTo>
                  <a:pt x="14873" y="12162"/>
                </a:lnTo>
                <a:lnTo>
                  <a:pt x="14876" y="12167"/>
                </a:lnTo>
                <a:lnTo>
                  <a:pt x="14879" y="12168"/>
                </a:lnTo>
                <a:lnTo>
                  <a:pt x="14881" y="12163"/>
                </a:lnTo>
                <a:lnTo>
                  <a:pt x="14884" y="12165"/>
                </a:lnTo>
                <a:lnTo>
                  <a:pt x="14885" y="12169"/>
                </a:lnTo>
                <a:lnTo>
                  <a:pt x="14886" y="12173"/>
                </a:lnTo>
                <a:lnTo>
                  <a:pt x="14887" y="12177"/>
                </a:lnTo>
                <a:lnTo>
                  <a:pt x="14887" y="12180"/>
                </a:lnTo>
                <a:lnTo>
                  <a:pt x="14888" y="12183"/>
                </a:lnTo>
                <a:lnTo>
                  <a:pt x="14891" y="12184"/>
                </a:lnTo>
                <a:lnTo>
                  <a:pt x="14892" y="12185"/>
                </a:lnTo>
                <a:lnTo>
                  <a:pt x="14893" y="12185"/>
                </a:lnTo>
                <a:lnTo>
                  <a:pt x="14895" y="12182"/>
                </a:lnTo>
                <a:lnTo>
                  <a:pt x="14896" y="12181"/>
                </a:lnTo>
                <a:lnTo>
                  <a:pt x="14899" y="12180"/>
                </a:lnTo>
                <a:lnTo>
                  <a:pt x="14901" y="12179"/>
                </a:lnTo>
                <a:lnTo>
                  <a:pt x="14903" y="12179"/>
                </a:lnTo>
                <a:lnTo>
                  <a:pt x="14904" y="12176"/>
                </a:lnTo>
                <a:lnTo>
                  <a:pt x="14901" y="12174"/>
                </a:lnTo>
                <a:lnTo>
                  <a:pt x="14901" y="12170"/>
                </a:lnTo>
                <a:lnTo>
                  <a:pt x="14902" y="12168"/>
                </a:lnTo>
                <a:lnTo>
                  <a:pt x="14905" y="12165"/>
                </a:lnTo>
                <a:lnTo>
                  <a:pt x="14906" y="12163"/>
                </a:lnTo>
                <a:lnTo>
                  <a:pt x="14907" y="12158"/>
                </a:lnTo>
                <a:lnTo>
                  <a:pt x="14908" y="12157"/>
                </a:lnTo>
                <a:lnTo>
                  <a:pt x="14911" y="12152"/>
                </a:lnTo>
                <a:lnTo>
                  <a:pt x="14919" y="12151"/>
                </a:lnTo>
                <a:lnTo>
                  <a:pt x="14921" y="12151"/>
                </a:lnTo>
                <a:lnTo>
                  <a:pt x="14926" y="12148"/>
                </a:lnTo>
                <a:lnTo>
                  <a:pt x="14930" y="12148"/>
                </a:lnTo>
                <a:lnTo>
                  <a:pt x="14931" y="12153"/>
                </a:lnTo>
                <a:lnTo>
                  <a:pt x="14936" y="12156"/>
                </a:lnTo>
                <a:lnTo>
                  <a:pt x="14935" y="12149"/>
                </a:lnTo>
                <a:lnTo>
                  <a:pt x="14934" y="12145"/>
                </a:lnTo>
                <a:lnTo>
                  <a:pt x="14939" y="12141"/>
                </a:lnTo>
                <a:lnTo>
                  <a:pt x="14944" y="12141"/>
                </a:lnTo>
                <a:lnTo>
                  <a:pt x="14947" y="12142"/>
                </a:lnTo>
                <a:lnTo>
                  <a:pt x="14950" y="12140"/>
                </a:lnTo>
                <a:lnTo>
                  <a:pt x="14952" y="12136"/>
                </a:lnTo>
                <a:lnTo>
                  <a:pt x="14956" y="12129"/>
                </a:lnTo>
                <a:lnTo>
                  <a:pt x="14960" y="12122"/>
                </a:lnTo>
                <a:lnTo>
                  <a:pt x="14963" y="12120"/>
                </a:lnTo>
                <a:lnTo>
                  <a:pt x="14966" y="12120"/>
                </a:lnTo>
                <a:lnTo>
                  <a:pt x="14964" y="12126"/>
                </a:lnTo>
                <a:lnTo>
                  <a:pt x="14964" y="12130"/>
                </a:lnTo>
                <a:lnTo>
                  <a:pt x="14965" y="12132"/>
                </a:lnTo>
                <a:lnTo>
                  <a:pt x="14967" y="12133"/>
                </a:lnTo>
                <a:lnTo>
                  <a:pt x="14966" y="12136"/>
                </a:lnTo>
                <a:lnTo>
                  <a:pt x="14963" y="12140"/>
                </a:lnTo>
                <a:lnTo>
                  <a:pt x="14953" y="12145"/>
                </a:lnTo>
                <a:lnTo>
                  <a:pt x="14947" y="12149"/>
                </a:lnTo>
                <a:lnTo>
                  <a:pt x="14947" y="12155"/>
                </a:lnTo>
                <a:lnTo>
                  <a:pt x="14951" y="12155"/>
                </a:lnTo>
                <a:lnTo>
                  <a:pt x="14960" y="12154"/>
                </a:lnTo>
                <a:lnTo>
                  <a:pt x="14969" y="12154"/>
                </a:lnTo>
                <a:lnTo>
                  <a:pt x="14976" y="12162"/>
                </a:lnTo>
                <a:lnTo>
                  <a:pt x="14978" y="12159"/>
                </a:lnTo>
                <a:lnTo>
                  <a:pt x="14981" y="12156"/>
                </a:lnTo>
                <a:lnTo>
                  <a:pt x="14986" y="12155"/>
                </a:lnTo>
                <a:lnTo>
                  <a:pt x="14989" y="12160"/>
                </a:lnTo>
                <a:lnTo>
                  <a:pt x="14989" y="12162"/>
                </a:lnTo>
                <a:lnTo>
                  <a:pt x="14986" y="12164"/>
                </a:lnTo>
                <a:lnTo>
                  <a:pt x="14983" y="12167"/>
                </a:lnTo>
                <a:lnTo>
                  <a:pt x="14981" y="12167"/>
                </a:lnTo>
                <a:lnTo>
                  <a:pt x="14975" y="12167"/>
                </a:lnTo>
                <a:lnTo>
                  <a:pt x="14973" y="12167"/>
                </a:lnTo>
                <a:lnTo>
                  <a:pt x="14970" y="12171"/>
                </a:lnTo>
                <a:lnTo>
                  <a:pt x="14973" y="12176"/>
                </a:lnTo>
                <a:lnTo>
                  <a:pt x="14975" y="12180"/>
                </a:lnTo>
                <a:lnTo>
                  <a:pt x="14978" y="12183"/>
                </a:lnTo>
                <a:lnTo>
                  <a:pt x="14982" y="12185"/>
                </a:lnTo>
                <a:lnTo>
                  <a:pt x="14988" y="12184"/>
                </a:lnTo>
                <a:lnTo>
                  <a:pt x="14992" y="12181"/>
                </a:lnTo>
                <a:lnTo>
                  <a:pt x="14998" y="12181"/>
                </a:lnTo>
                <a:lnTo>
                  <a:pt x="15003" y="12185"/>
                </a:lnTo>
                <a:lnTo>
                  <a:pt x="15010" y="12188"/>
                </a:lnTo>
                <a:lnTo>
                  <a:pt x="15013" y="12191"/>
                </a:lnTo>
                <a:lnTo>
                  <a:pt x="15022" y="12191"/>
                </a:lnTo>
                <a:lnTo>
                  <a:pt x="15019" y="12186"/>
                </a:lnTo>
                <a:lnTo>
                  <a:pt x="15019" y="12180"/>
                </a:lnTo>
                <a:lnTo>
                  <a:pt x="15023" y="12174"/>
                </a:lnTo>
                <a:lnTo>
                  <a:pt x="15025" y="12170"/>
                </a:lnTo>
                <a:lnTo>
                  <a:pt x="15024" y="12168"/>
                </a:lnTo>
                <a:lnTo>
                  <a:pt x="15020" y="12167"/>
                </a:lnTo>
                <a:lnTo>
                  <a:pt x="15020" y="12170"/>
                </a:lnTo>
                <a:lnTo>
                  <a:pt x="15018" y="12177"/>
                </a:lnTo>
                <a:lnTo>
                  <a:pt x="15011" y="12169"/>
                </a:lnTo>
                <a:lnTo>
                  <a:pt x="15011" y="12161"/>
                </a:lnTo>
                <a:lnTo>
                  <a:pt x="15014" y="12154"/>
                </a:lnTo>
                <a:lnTo>
                  <a:pt x="15018" y="12149"/>
                </a:lnTo>
                <a:lnTo>
                  <a:pt x="15025" y="12137"/>
                </a:lnTo>
                <a:lnTo>
                  <a:pt x="15030" y="12132"/>
                </a:lnTo>
                <a:lnTo>
                  <a:pt x="15027" y="12132"/>
                </a:lnTo>
                <a:lnTo>
                  <a:pt x="15026" y="12134"/>
                </a:lnTo>
                <a:lnTo>
                  <a:pt x="15024" y="12136"/>
                </a:lnTo>
                <a:lnTo>
                  <a:pt x="15022" y="12138"/>
                </a:lnTo>
                <a:lnTo>
                  <a:pt x="15020" y="12140"/>
                </a:lnTo>
                <a:lnTo>
                  <a:pt x="15019" y="12140"/>
                </a:lnTo>
                <a:lnTo>
                  <a:pt x="15014" y="12140"/>
                </a:lnTo>
                <a:lnTo>
                  <a:pt x="15012" y="12140"/>
                </a:lnTo>
                <a:lnTo>
                  <a:pt x="15009" y="12137"/>
                </a:lnTo>
                <a:lnTo>
                  <a:pt x="15007" y="12136"/>
                </a:lnTo>
                <a:lnTo>
                  <a:pt x="15001" y="12137"/>
                </a:lnTo>
                <a:lnTo>
                  <a:pt x="14998" y="12136"/>
                </a:lnTo>
                <a:lnTo>
                  <a:pt x="14998" y="12134"/>
                </a:lnTo>
                <a:lnTo>
                  <a:pt x="15004" y="12133"/>
                </a:lnTo>
                <a:lnTo>
                  <a:pt x="15005" y="12127"/>
                </a:lnTo>
                <a:lnTo>
                  <a:pt x="15002" y="12120"/>
                </a:lnTo>
                <a:lnTo>
                  <a:pt x="14998" y="12117"/>
                </a:lnTo>
                <a:lnTo>
                  <a:pt x="14996" y="12118"/>
                </a:lnTo>
                <a:lnTo>
                  <a:pt x="14994" y="12121"/>
                </a:lnTo>
                <a:lnTo>
                  <a:pt x="14992" y="12122"/>
                </a:lnTo>
                <a:lnTo>
                  <a:pt x="14990" y="12121"/>
                </a:lnTo>
                <a:lnTo>
                  <a:pt x="14988" y="12118"/>
                </a:lnTo>
                <a:lnTo>
                  <a:pt x="14985" y="12113"/>
                </a:lnTo>
                <a:lnTo>
                  <a:pt x="14989" y="12115"/>
                </a:lnTo>
                <a:lnTo>
                  <a:pt x="14990" y="12115"/>
                </a:lnTo>
                <a:lnTo>
                  <a:pt x="14992" y="12115"/>
                </a:lnTo>
                <a:lnTo>
                  <a:pt x="14993" y="12112"/>
                </a:lnTo>
                <a:lnTo>
                  <a:pt x="14995" y="12111"/>
                </a:lnTo>
                <a:lnTo>
                  <a:pt x="14999" y="12113"/>
                </a:lnTo>
                <a:lnTo>
                  <a:pt x="15005" y="12120"/>
                </a:lnTo>
                <a:lnTo>
                  <a:pt x="15007" y="12122"/>
                </a:lnTo>
                <a:lnTo>
                  <a:pt x="15013" y="12122"/>
                </a:lnTo>
                <a:lnTo>
                  <a:pt x="15016" y="12122"/>
                </a:lnTo>
                <a:lnTo>
                  <a:pt x="15016" y="12125"/>
                </a:lnTo>
                <a:lnTo>
                  <a:pt x="15013" y="12128"/>
                </a:lnTo>
                <a:lnTo>
                  <a:pt x="15013" y="12132"/>
                </a:lnTo>
                <a:lnTo>
                  <a:pt x="15014" y="12135"/>
                </a:lnTo>
                <a:lnTo>
                  <a:pt x="15019" y="12136"/>
                </a:lnTo>
                <a:lnTo>
                  <a:pt x="15020" y="12135"/>
                </a:lnTo>
                <a:lnTo>
                  <a:pt x="15022" y="12130"/>
                </a:lnTo>
                <a:lnTo>
                  <a:pt x="15022" y="12128"/>
                </a:lnTo>
                <a:lnTo>
                  <a:pt x="15024" y="12127"/>
                </a:lnTo>
                <a:lnTo>
                  <a:pt x="15036" y="12124"/>
                </a:lnTo>
                <a:lnTo>
                  <a:pt x="15039" y="12123"/>
                </a:lnTo>
                <a:lnTo>
                  <a:pt x="15042" y="12120"/>
                </a:lnTo>
                <a:lnTo>
                  <a:pt x="15045" y="12114"/>
                </a:lnTo>
                <a:lnTo>
                  <a:pt x="15047" y="12112"/>
                </a:lnTo>
                <a:lnTo>
                  <a:pt x="15056" y="12110"/>
                </a:lnTo>
                <a:lnTo>
                  <a:pt x="15056" y="12111"/>
                </a:lnTo>
                <a:lnTo>
                  <a:pt x="15055" y="12114"/>
                </a:lnTo>
                <a:lnTo>
                  <a:pt x="15054" y="12120"/>
                </a:lnTo>
                <a:lnTo>
                  <a:pt x="15052" y="12120"/>
                </a:lnTo>
                <a:lnTo>
                  <a:pt x="15050" y="12118"/>
                </a:lnTo>
                <a:lnTo>
                  <a:pt x="15047" y="12121"/>
                </a:lnTo>
                <a:lnTo>
                  <a:pt x="15045" y="12125"/>
                </a:lnTo>
                <a:lnTo>
                  <a:pt x="15046" y="12128"/>
                </a:lnTo>
                <a:lnTo>
                  <a:pt x="15050" y="12130"/>
                </a:lnTo>
                <a:lnTo>
                  <a:pt x="15048" y="12136"/>
                </a:lnTo>
                <a:lnTo>
                  <a:pt x="15057" y="12135"/>
                </a:lnTo>
                <a:lnTo>
                  <a:pt x="15063" y="12138"/>
                </a:lnTo>
                <a:lnTo>
                  <a:pt x="15066" y="12141"/>
                </a:lnTo>
                <a:lnTo>
                  <a:pt x="15067" y="12143"/>
                </a:lnTo>
                <a:lnTo>
                  <a:pt x="15069" y="12145"/>
                </a:lnTo>
                <a:lnTo>
                  <a:pt x="15070" y="12145"/>
                </a:lnTo>
                <a:lnTo>
                  <a:pt x="15072" y="12146"/>
                </a:lnTo>
                <a:lnTo>
                  <a:pt x="15073" y="12149"/>
                </a:lnTo>
                <a:lnTo>
                  <a:pt x="15073" y="12151"/>
                </a:lnTo>
                <a:lnTo>
                  <a:pt x="15074" y="12155"/>
                </a:lnTo>
                <a:lnTo>
                  <a:pt x="15074" y="12158"/>
                </a:lnTo>
                <a:lnTo>
                  <a:pt x="15072" y="12158"/>
                </a:lnTo>
                <a:lnTo>
                  <a:pt x="15071" y="12155"/>
                </a:lnTo>
                <a:lnTo>
                  <a:pt x="15071" y="12153"/>
                </a:lnTo>
                <a:lnTo>
                  <a:pt x="15070" y="12151"/>
                </a:lnTo>
                <a:lnTo>
                  <a:pt x="15068" y="12152"/>
                </a:lnTo>
                <a:lnTo>
                  <a:pt x="15069" y="12155"/>
                </a:lnTo>
                <a:lnTo>
                  <a:pt x="15070" y="12160"/>
                </a:lnTo>
                <a:lnTo>
                  <a:pt x="15070" y="12165"/>
                </a:lnTo>
                <a:lnTo>
                  <a:pt x="15073" y="12167"/>
                </a:lnTo>
                <a:lnTo>
                  <a:pt x="15076" y="12167"/>
                </a:lnTo>
                <a:lnTo>
                  <a:pt x="15080" y="12160"/>
                </a:lnTo>
                <a:lnTo>
                  <a:pt x="15083" y="12158"/>
                </a:lnTo>
                <a:lnTo>
                  <a:pt x="15089" y="12153"/>
                </a:lnTo>
                <a:lnTo>
                  <a:pt x="15093" y="12154"/>
                </a:lnTo>
                <a:lnTo>
                  <a:pt x="15100" y="12149"/>
                </a:lnTo>
                <a:lnTo>
                  <a:pt x="15101" y="12149"/>
                </a:lnTo>
                <a:lnTo>
                  <a:pt x="15105" y="12150"/>
                </a:lnTo>
                <a:lnTo>
                  <a:pt x="15107" y="12146"/>
                </a:lnTo>
                <a:lnTo>
                  <a:pt x="15113" y="12140"/>
                </a:lnTo>
                <a:lnTo>
                  <a:pt x="15117" y="12140"/>
                </a:lnTo>
                <a:lnTo>
                  <a:pt x="15120" y="12138"/>
                </a:lnTo>
                <a:lnTo>
                  <a:pt x="15122" y="12136"/>
                </a:lnTo>
                <a:lnTo>
                  <a:pt x="15125" y="12135"/>
                </a:lnTo>
                <a:lnTo>
                  <a:pt x="15126" y="12135"/>
                </a:lnTo>
                <a:lnTo>
                  <a:pt x="15131" y="12131"/>
                </a:lnTo>
                <a:lnTo>
                  <a:pt x="15133" y="12124"/>
                </a:lnTo>
                <a:lnTo>
                  <a:pt x="15130" y="12122"/>
                </a:lnTo>
                <a:lnTo>
                  <a:pt x="15123" y="12114"/>
                </a:lnTo>
                <a:lnTo>
                  <a:pt x="15123" y="12111"/>
                </a:lnTo>
                <a:lnTo>
                  <a:pt x="15133" y="12119"/>
                </a:lnTo>
                <a:lnTo>
                  <a:pt x="15141" y="12122"/>
                </a:lnTo>
                <a:lnTo>
                  <a:pt x="15134" y="12130"/>
                </a:lnTo>
                <a:lnTo>
                  <a:pt x="15133" y="12136"/>
                </a:lnTo>
                <a:lnTo>
                  <a:pt x="15135" y="12143"/>
                </a:lnTo>
                <a:lnTo>
                  <a:pt x="15139" y="12141"/>
                </a:lnTo>
                <a:lnTo>
                  <a:pt x="15142" y="12139"/>
                </a:lnTo>
                <a:lnTo>
                  <a:pt x="15146" y="12136"/>
                </a:lnTo>
                <a:lnTo>
                  <a:pt x="15151" y="12131"/>
                </a:lnTo>
                <a:lnTo>
                  <a:pt x="15158" y="12122"/>
                </a:lnTo>
                <a:lnTo>
                  <a:pt x="15161" y="12118"/>
                </a:lnTo>
                <a:lnTo>
                  <a:pt x="15162" y="12115"/>
                </a:lnTo>
                <a:lnTo>
                  <a:pt x="15168" y="12111"/>
                </a:lnTo>
                <a:lnTo>
                  <a:pt x="15175" y="12103"/>
                </a:lnTo>
                <a:lnTo>
                  <a:pt x="15173" y="12101"/>
                </a:lnTo>
                <a:lnTo>
                  <a:pt x="15169" y="12103"/>
                </a:lnTo>
                <a:lnTo>
                  <a:pt x="15165" y="12102"/>
                </a:lnTo>
                <a:lnTo>
                  <a:pt x="15158" y="12099"/>
                </a:lnTo>
                <a:lnTo>
                  <a:pt x="15160" y="12096"/>
                </a:lnTo>
                <a:lnTo>
                  <a:pt x="15165" y="12096"/>
                </a:lnTo>
                <a:lnTo>
                  <a:pt x="15171" y="12099"/>
                </a:lnTo>
                <a:lnTo>
                  <a:pt x="15177" y="12097"/>
                </a:lnTo>
                <a:lnTo>
                  <a:pt x="15179" y="12102"/>
                </a:lnTo>
                <a:lnTo>
                  <a:pt x="15188" y="12105"/>
                </a:lnTo>
                <a:lnTo>
                  <a:pt x="15191" y="12109"/>
                </a:lnTo>
                <a:lnTo>
                  <a:pt x="15197" y="12112"/>
                </a:lnTo>
                <a:lnTo>
                  <a:pt x="15207" y="12109"/>
                </a:lnTo>
                <a:lnTo>
                  <a:pt x="15214" y="12107"/>
                </a:lnTo>
                <a:lnTo>
                  <a:pt x="15222" y="12109"/>
                </a:lnTo>
                <a:lnTo>
                  <a:pt x="15227" y="12101"/>
                </a:lnTo>
                <a:lnTo>
                  <a:pt x="15228" y="12091"/>
                </a:lnTo>
                <a:lnTo>
                  <a:pt x="15233" y="12089"/>
                </a:lnTo>
                <a:lnTo>
                  <a:pt x="15237" y="12085"/>
                </a:lnTo>
                <a:lnTo>
                  <a:pt x="15235" y="12079"/>
                </a:lnTo>
                <a:lnTo>
                  <a:pt x="15233" y="12070"/>
                </a:lnTo>
                <a:lnTo>
                  <a:pt x="15234" y="12064"/>
                </a:lnTo>
                <a:lnTo>
                  <a:pt x="15230" y="12057"/>
                </a:lnTo>
                <a:lnTo>
                  <a:pt x="15233" y="12047"/>
                </a:lnTo>
                <a:lnTo>
                  <a:pt x="15238" y="12037"/>
                </a:lnTo>
                <a:lnTo>
                  <a:pt x="15245" y="12031"/>
                </a:lnTo>
                <a:lnTo>
                  <a:pt x="15246" y="12027"/>
                </a:lnTo>
                <a:lnTo>
                  <a:pt x="15245" y="12024"/>
                </a:lnTo>
                <a:lnTo>
                  <a:pt x="15239" y="12022"/>
                </a:lnTo>
                <a:lnTo>
                  <a:pt x="15237" y="12023"/>
                </a:lnTo>
                <a:lnTo>
                  <a:pt x="15235" y="12025"/>
                </a:lnTo>
                <a:lnTo>
                  <a:pt x="15232" y="12027"/>
                </a:lnTo>
                <a:lnTo>
                  <a:pt x="15229" y="12030"/>
                </a:lnTo>
                <a:lnTo>
                  <a:pt x="15225" y="12025"/>
                </a:lnTo>
                <a:lnTo>
                  <a:pt x="15225" y="12019"/>
                </a:lnTo>
                <a:lnTo>
                  <a:pt x="15227" y="12019"/>
                </a:lnTo>
                <a:lnTo>
                  <a:pt x="15238" y="12016"/>
                </a:lnTo>
                <a:lnTo>
                  <a:pt x="15242" y="12016"/>
                </a:lnTo>
                <a:lnTo>
                  <a:pt x="15247" y="12018"/>
                </a:lnTo>
                <a:lnTo>
                  <a:pt x="15248" y="12023"/>
                </a:lnTo>
                <a:lnTo>
                  <a:pt x="15248" y="12029"/>
                </a:lnTo>
                <a:lnTo>
                  <a:pt x="15248" y="12033"/>
                </a:lnTo>
                <a:lnTo>
                  <a:pt x="15248" y="12037"/>
                </a:lnTo>
                <a:lnTo>
                  <a:pt x="15251" y="12038"/>
                </a:lnTo>
                <a:lnTo>
                  <a:pt x="15253" y="12041"/>
                </a:lnTo>
                <a:lnTo>
                  <a:pt x="15255" y="12041"/>
                </a:lnTo>
                <a:lnTo>
                  <a:pt x="15258" y="12032"/>
                </a:lnTo>
                <a:lnTo>
                  <a:pt x="15260" y="12026"/>
                </a:lnTo>
                <a:lnTo>
                  <a:pt x="15264" y="12021"/>
                </a:lnTo>
                <a:lnTo>
                  <a:pt x="15267" y="12018"/>
                </a:lnTo>
                <a:lnTo>
                  <a:pt x="15270" y="12017"/>
                </a:lnTo>
                <a:lnTo>
                  <a:pt x="15268" y="12012"/>
                </a:lnTo>
                <a:lnTo>
                  <a:pt x="15265" y="12010"/>
                </a:lnTo>
                <a:lnTo>
                  <a:pt x="15262" y="12008"/>
                </a:lnTo>
                <a:lnTo>
                  <a:pt x="15259" y="12005"/>
                </a:lnTo>
                <a:lnTo>
                  <a:pt x="15267" y="12007"/>
                </a:lnTo>
                <a:lnTo>
                  <a:pt x="15273" y="12012"/>
                </a:lnTo>
                <a:lnTo>
                  <a:pt x="15278" y="12020"/>
                </a:lnTo>
                <a:lnTo>
                  <a:pt x="15285" y="12026"/>
                </a:lnTo>
                <a:lnTo>
                  <a:pt x="15289" y="12019"/>
                </a:lnTo>
                <a:lnTo>
                  <a:pt x="15287" y="12018"/>
                </a:lnTo>
                <a:lnTo>
                  <a:pt x="15285" y="12019"/>
                </a:lnTo>
                <a:lnTo>
                  <a:pt x="15283" y="12018"/>
                </a:lnTo>
                <a:lnTo>
                  <a:pt x="15281" y="12008"/>
                </a:lnTo>
                <a:lnTo>
                  <a:pt x="15281" y="12000"/>
                </a:lnTo>
                <a:lnTo>
                  <a:pt x="15277" y="11991"/>
                </a:lnTo>
                <a:lnTo>
                  <a:pt x="15273" y="11990"/>
                </a:lnTo>
                <a:lnTo>
                  <a:pt x="15272" y="11995"/>
                </a:lnTo>
                <a:lnTo>
                  <a:pt x="15268" y="11993"/>
                </a:lnTo>
                <a:lnTo>
                  <a:pt x="15264" y="11988"/>
                </a:lnTo>
                <a:lnTo>
                  <a:pt x="15258" y="11988"/>
                </a:lnTo>
                <a:lnTo>
                  <a:pt x="15254" y="11994"/>
                </a:lnTo>
                <a:lnTo>
                  <a:pt x="15246" y="11993"/>
                </a:lnTo>
                <a:lnTo>
                  <a:pt x="15242" y="11995"/>
                </a:lnTo>
                <a:lnTo>
                  <a:pt x="15239" y="11992"/>
                </a:lnTo>
                <a:lnTo>
                  <a:pt x="15234" y="11987"/>
                </a:lnTo>
                <a:lnTo>
                  <a:pt x="15230" y="11981"/>
                </a:lnTo>
                <a:lnTo>
                  <a:pt x="15228" y="11976"/>
                </a:lnTo>
                <a:lnTo>
                  <a:pt x="15228" y="11966"/>
                </a:lnTo>
                <a:lnTo>
                  <a:pt x="15228" y="11964"/>
                </a:lnTo>
                <a:lnTo>
                  <a:pt x="15230" y="11962"/>
                </a:lnTo>
                <a:lnTo>
                  <a:pt x="15232" y="11963"/>
                </a:lnTo>
                <a:lnTo>
                  <a:pt x="15235" y="11965"/>
                </a:lnTo>
                <a:lnTo>
                  <a:pt x="15235" y="11969"/>
                </a:lnTo>
                <a:lnTo>
                  <a:pt x="15238" y="11972"/>
                </a:lnTo>
                <a:lnTo>
                  <a:pt x="15249" y="11978"/>
                </a:lnTo>
                <a:lnTo>
                  <a:pt x="15257" y="11983"/>
                </a:lnTo>
                <a:lnTo>
                  <a:pt x="15262" y="11982"/>
                </a:lnTo>
                <a:lnTo>
                  <a:pt x="15265" y="11981"/>
                </a:lnTo>
                <a:lnTo>
                  <a:pt x="15269" y="11983"/>
                </a:lnTo>
                <a:lnTo>
                  <a:pt x="15273" y="11984"/>
                </a:lnTo>
                <a:lnTo>
                  <a:pt x="15277" y="11985"/>
                </a:lnTo>
                <a:lnTo>
                  <a:pt x="15278" y="11984"/>
                </a:lnTo>
                <a:lnTo>
                  <a:pt x="15282" y="11985"/>
                </a:lnTo>
                <a:lnTo>
                  <a:pt x="15303" y="11954"/>
                </a:lnTo>
                <a:lnTo>
                  <a:pt x="15304" y="11947"/>
                </a:lnTo>
                <a:lnTo>
                  <a:pt x="15300" y="11939"/>
                </a:lnTo>
                <a:lnTo>
                  <a:pt x="15299" y="11935"/>
                </a:lnTo>
                <a:lnTo>
                  <a:pt x="15300" y="11931"/>
                </a:lnTo>
                <a:lnTo>
                  <a:pt x="15304" y="11925"/>
                </a:lnTo>
                <a:lnTo>
                  <a:pt x="15306" y="11920"/>
                </a:lnTo>
                <a:lnTo>
                  <a:pt x="15307" y="11917"/>
                </a:lnTo>
                <a:lnTo>
                  <a:pt x="15306" y="11912"/>
                </a:lnTo>
                <a:lnTo>
                  <a:pt x="15305" y="11910"/>
                </a:lnTo>
                <a:lnTo>
                  <a:pt x="15304" y="11908"/>
                </a:lnTo>
                <a:lnTo>
                  <a:pt x="15304" y="11906"/>
                </a:lnTo>
                <a:lnTo>
                  <a:pt x="15305" y="11903"/>
                </a:lnTo>
                <a:lnTo>
                  <a:pt x="15310" y="11898"/>
                </a:lnTo>
                <a:lnTo>
                  <a:pt x="15311" y="11895"/>
                </a:lnTo>
                <a:lnTo>
                  <a:pt x="15312" y="11892"/>
                </a:lnTo>
                <a:lnTo>
                  <a:pt x="15313" y="11889"/>
                </a:lnTo>
                <a:lnTo>
                  <a:pt x="15316" y="11889"/>
                </a:lnTo>
                <a:lnTo>
                  <a:pt x="15319" y="11891"/>
                </a:lnTo>
                <a:lnTo>
                  <a:pt x="15314" y="11897"/>
                </a:lnTo>
                <a:lnTo>
                  <a:pt x="15316" y="11901"/>
                </a:lnTo>
                <a:lnTo>
                  <a:pt x="15321" y="11905"/>
                </a:lnTo>
                <a:lnTo>
                  <a:pt x="15324" y="11904"/>
                </a:lnTo>
                <a:lnTo>
                  <a:pt x="15328" y="11896"/>
                </a:lnTo>
                <a:lnTo>
                  <a:pt x="15334" y="11895"/>
                </a:lnTo>
                <a:lnTo>
                  <a:pt x="15336" y="11894"/>
                </a:lnTo>
                <a:lnTo>
                  <a:pt x="15337" y="11891"/>
                </a:lnTo>
                <a:lnTo>
                  <a:pt x="15339" y="11889"/>
                </a:lnTo>
                <a:lnTo>
                  <a:pt x="15341" y="11891"/>
                </a:lnTo>
                <a:lnTo>
                  <a:pt x="15344" y="11892"/>
                </a:lnTo>
                <a:lnTo>
                  <a:pt x="15347" y="11892"/>
                </a:lnTo>
                <a:lnTo>
                  <a:pt x="15349" y="11896"/>
                </a:lnTo>
                <a:lnTo>
                  <a:pt x="15349" y="11901"/>
                </a:lnTo>
                <a:lnTo>
                  <a:pt x="15348" y="11907"/>
                </a:lnTo>
                <a:lnTo>
                  <a:pt x="15350" y="11912"/>
                </a:lnTo>
                <a:lnTo>
                  <a:pt x="15349" y="11919"/>
                </a:lnTo>
                <a:lnTo>
                  <a:pt x="15350" y="11923"/>
                </a:lnTo>
                <a:lnTo>
                  <a:pt x="15353" y="11922"/>
                </a:lnTo>
                <a:lnTo>
                  <a:pt x="15360" y="11917"/>
                </a:lnTo>
                <a:lnTo>
                  <a:pt x="15364" y="11906"/>
                </a:lnTo>
                <a:lnTo>
                  <a:pt x="15370" y="11903"/>
                </a:lnTo>
                <a:lnTo>
                  <a:pt x="15372" y="11902"/>
                </a:lnTo>
                <a:lnTo>
                  <a:pt x="15379" y="11899"/>
                </a:lnTo>
                <a:lnTo>
                  <a:pt x="15379" y="11896"/>
                </a:lnTo>
                <a:lnTo>
                  <a:pt x="15379" y="11892"/>
                </a:lnTo>
                <a:lnTo>
                  <a:pt x="15377" y="11889"/>
                </a:lnTo>
                <a:lnTo>
                  <a:pt x="15381" y="11882"/>
                </a:lnTo>
                <a:lnTo>
                  <a:pt x="15382" y="11880"/>
                </a:lnTo>
                <a:lnTo>
                  <a:pt x="15383" y="11886"/>
                </a:lnTo>
                <a:lnTo>
                  <a:pt x="15385" y="11891"/>
                </a:lnTo>
                <a:lnTo>
                  <a:pt x="15383" y="11896"/>
                </a:lnTo>
                <a:lnTo>
                  <a:pt x="15383" y="11901"/>
                </a:lnTo>
                <a:lnTo>
                  <a:pt x="15384" y="11907"/>
                </a:lnTo>
                <a:lnTo>
                  <a:pt x="15387" y="11904"/>
                </a:lnTo>
                <a:lnTo>
                  <a:pt x="15392" y="11897"/>
                </a:lnTo>
                <a:lnTo>
                  <a:pt x="15389" y="11891"/>
                </a:lnTo>
                <a:lnTo>
                  <a:pt x="15390" y="11884"/>
                </a:lnTo>
                <a:lnTo>
                  <a:pt x="15392" y="11881"/>
                </a:lnTo>
                <a:lnTo>
                  <a:pt x="15391" y="11871"/>
                </a:lnTo>
                <a:lnTo>
                  <a:pt x="15394" y="11863"/>
                </a:lnTo>
                <a:lnTo>
                  <a:pt x="15395" y="11859"/>
                </a:lnTo>
                <a:lnTo>
                  <a:pt x="15392" y="11853"/>
                </a:lnTo>
                <a:lnTo>
                  <a:pt x="15395" y="11850"/>
                </a:lnTo>
                <a:lnTo>
                  <a:pt x="15398" y="11855"/>
                </a:lnTo>
                <a:lnTo>
                  <a:pt x="15401" y="11859"/>
                </a:lnTo>
                <a:lnTo>
                  <a:pt x="15407" y="11857"/>
                </a:lnTo>
                <a:lnTo>
                  <a:pt x="15409" y="11854"/>
                </a:lnTo>
                <a:lnTo>
                  <a:pt x="15410" y="11852"/>
                </a:lnTo>
                <a:lnTo>
                  <a:pt x="15412" y="11850"/>
                </a:lnTo>
                <a:lnTo>
                  <a:pt x="15415" y="11849"/>
                </a:lnTo>
                <a:lnTo>
                  <a:pt x="15426" y="11855"/>
                </a:lnTo>
                <a:lnTo>
                  <a:pt x="15433" y="11851"/>
                </a:lnTo>
                <a:lnTo>
                  <a:pt x="15438" y="11837"/>
                </a:lnTo>
                <a:lnTo>
                  <a:pt x="15440" y="11825"/>
                </a:lnTo>
                <a:lnTo>
                  <a:pt x="15433" y="11813"/>
                </a:lnTo>
                <a:lnTo>
                  <a:pt x="15429" y="11812"/>
                </a:lnTo>
                <a:lnTo>
                  <a:pt x="15425" y="11814"/>
                </a:lnTo>
                <a:lnTo>
                  <a:pt x="15421" y="11813"/>
                </a:lnTo>
                <a:lnTo>
                  <a:pt x="15420" y="11807"/>
                </a:lnTo>
                <a:lnTo>
                  <a:pt x="15422" y="11803"/>
                </a:lnTo>
                <a:lnTo>
                  <a:pt x="15425" y="11803"/>
                </a:lnTo>
                <a:lnTo>
                  <a:pt x="15430" y="11809"/>
                </a:lnTo>
                <a:lnTo>
                  <a:pt x="15435" y="11810"/>
                </a:lnTo>
                <a:lnTo>
                  <a:pt x="15449" y="11811"/>
                </a:lnTo>
                <a:lnTo>
                  <a:pt x="15453" y="11813"/>
                </a:lnTo>
                <a:lnTo>
                  <a:pt x="15456" y="11816"/>
                </a:lnTo>
                <a:lnTo>
                  <a:pt x="15458" y="11820"/>
                </a:lnTo>
                <a:lnTo>
                  <a:pt x="15460" y="11825"/>
                </a:lnTo>
                <a:lnTo>
                  <a:pt x="15462" y="11831"/>
                </a:lnTo>
                <a:lnTo>
                  <a:pt x="15462" y="11837"/>
                </a:lnTo>
                <a:lnTo>
                  <a:pt x="15462" y="11848"/>
                </a:lnTo>
                <a:lnTo>
                  <a:pt x="15459" y="11854"/>
                </a:lnTo>
                <a:lnTo>
                  <a:pt x="15460" y="11861"/>
                </a:lnTo>
                <a:lnTo>
                  <a:pt x="15460" y="11866"/>
                </a:lnTo>
                <a:lnTo>
                  <a:pt x="15465" y="11859"/>
                </a:lnTo>
                <a:lnTo>
                  <a:pt x="15466" y="11855"/>
                </a:lnTo>
                <a:lnTo>
                  <a:pt x="15470" y="11849"/>
                </a:lnTo>
                <a:lnTo>
                  <a:pt x="15468" y="11843"/>
                </a:lnTo>
                <a:lnTo>
                  <a:pt x="15467" y="11835"/>
                </a:lnTo>
                <a:lnTo>
                  <a:pt x="15469" y="11825"/>
                </a:lnTo>
                <a:lnTo>
                  <a:pt x="15473" y="11814"/>
                </a:lnTo>
                <a:lnTo>
                  <a:pt x="15478" y="11807"/>
                </a:lnTo>
                <a:lnTo>
                  <a:pt x="15483" y="11800"/>
                </a:lnTo>
                <a:lnTo>
                  <a:pt x="15481" y="11793"/>
                </a:lnTo>
                <a:lnTo>
                  <a:pt x="15481" y="11787"/>
                </a:lnTo>
                <a:lnTo>
                  <a:pt x="15486" y="11775"/>
                </a:lnTo>
                <a:lnTo>
                  <a:pt x="15482" y="11775"/>
                </a:lnTo>
                <a:lnTo>
                  <a:pt x="15479" y="11774"/>
                </a:lnTo>
                <a:lnTo>
                  <a:pt x="15478" y="11772"/>
                </a:lnTo>
                <a:lnTo>
                  <a:pt x="15477" y="11767"/>
                </a:lnTo>
                <a:lnTo>
                  <a:pt x="15482" y="11772"/>
                </a:lnTo>
                <a:lnTo>
                  <a:pt x="15489" y="11776"/>
                </a:lnTo>
                <a:lnTo>
                  <a:pt x="15495" y="11775"/>
                </a:lnTo>
                <a:lnTo>
                  <a:pt x="15496" y="11765"/>
                </a:lnTo>
                <a:lnTo>
                  <a:pt x="15497" y="11765"/>
                </a:lnTo>
                <a:lnTo>
                  <a:pt x="15499" y="11770"/>
                </a:lnTo>
                <a:lnTo>
                  <a:pt x="15500" y="11772"/>
                </a:lnTo>
                <a:lnTo>
                  <a:pt x="15500" y="11775"/>
                </a:lnTo>
                <a:lnTo>
                  <a:pt x="15499" y="11777"/>
                </a:lnTo>
                <a:lnTo>
                  <a:pt x="15496" y="11779"/>
                </a:lnTo>
                <a:lnTo>
                  <a:pt x="15497" y="11782"/>
                </a:lnTo>
                <a:lnTo>
                  <a:pt x="15502" y="11778"/>
                </a:lnTo>
                <a:lnTo>
                  <a:pt x="15505" y="11780"/>
                </a:lnTo>
                <a:lnTo>
                  <a:pt x="15504" y="11786"/>
                </a:lnTo>
                <a:lnTo>
                  <a:pt x="15492" y="11801"/>
                </a:lnTo>
                <a:lnTo>
                  <a:pt x="15490" y="11811"/>
                </a:lnTo>
                <a:lnTo>
                  <a:pt x="15492" y="11814"/>
                </a:lnTo>
                <a:lnTo>
                  <a:pt x="15494" y="11814"/>
                </a:lnTo>
                <a:lnTo>
                  <a:pt x="15497" y="11812"/>
                </a:lnTo>
                <a:lnTo>
                  <a:pt x="15497" y="11808"/>
                </a:lnTo>
                <a:lnTo>
                  <a:pt x="15498" y="11802"/>
                </a:lnTo>
                <a:lnTo>
                  <a:pt x="15499" y="11799"/>
                </a:lnTo>
                <a:lnTo>
                  <a:pt x="15505" y="11792"/>
                </a:lnTo>
                <a:lnTo>
                  <a:pt x="15514" y="11779"/>
                </a:lnTo>
                <a:lnTo>
                  <a:pt x="15519" y="11775"/>
                </a:lnTo>
                <a:lnTo>
                  <a:pt x="15526" y="11778"/>
                </a:lnTo>
                <a:lnTo>
                  <a:pt x="15527" y="11774"/>
                </a:lnTo>
                <a:lnTo>
                  <a:pt x="15527" y="11771"/>
                </a:lnTo>
                <a:lnTo>
                  <a:pt x="15526" y="11768"/>
                </a:lnTo>
                <a:lnTo>
                  <a:pt x="15526" y="11764"/>
                </a:lnTo>
                <a:lnTo>
                  <a:pt x="15526" y="11760"/>
                </a:lnTo>
                <a:lnTo>
                  <a:pt x="15528" y="11756"/>
                </a:lnTo>
                <a:lnTo>
                  <a:pt x="15534" y="11743"/>
                </a:lnTo>
                <a:lnTo>
                  <a:pt x="15535" y="11737"/>
                </a:lnTo>
                <a:lnTo>
                  <a:pt x="15534" y="11732"/>
                </a:lnTo>
                <a:lnTo>
                  <a:pt x="15529" y="11729"/>
                </a:lnTo>
                <a:lnTo>
                  <a:pt x="15532" y="11726"/>
                </a:lnTo>
                <a:lnTo>
                  <a:pt x="15534" y="11723"/>
                </a:lnTo>
                <a:lnTo>
                  <a:pt x="15537" y="11721"/>
                </a:lnTo>
                <a:lnTo>
                  <a:pt x="15540" y="11724"/>
                </a:lnTo>
                <a:lnTo>
                  <a:pt x="15541" y="11733"/>
                </a:lnTo>
                <a:lnTo>
                  <a:pt x="15542" y="11738"/>
                </a:lnTo>
                <a:lnTo>
                  <a:pt x="15545" y="11737"/>
                </a:lnTo>
                <a:lnTo>
                  <a:pt x="15545" y="11734"/>
                </a:lnTo>
                <a:lnTo>
                  <a:pt x="15546" y="11729"/>
                </a:lnTo>
                <a:lnTo>
                  <a:pt x="15547" y="11727"/>
                </a:lnTo>
                <a:lnTo>
                  <a:pt x="15548" y="11726"/>
                </a:lnTo>
                <a:lnTo>
                  <a:pt x="15553" y="11724"/>
                </a:lnTo>
                <a:lnTo>
                  <a:pt x="15554" y="11723"/>
                </a:lnTo>
                <a:lnTo>
                  <a:pt x="15557" y="11719"/>
                </a:lnTo>
                <a:lnTo>
                  <a:pt x="15562" y="11711"/>
                </a:lnTo>
                <a:lnTo>
                  <a:pt x="15565" y="11708"/>
                </a:lnTo>
                <a:lnTo>
                  <a:pt x="15567" y="11710"/>
                </a:lnTo>
                <a:lnTo>
                  <a:pt x="15573" y="11707"/>
                </a:lnTo>
                <a:lnTo>
                  <a:pt x="15577" y="11706"/>
                </a:lnTo>
                <a:lnTo>
                  <a:pt x="15576" y="11703"/>
                </a:lnTo>
                <a:lnTo>
                  <a:pt x="15575" y="11701"/>
                </a:lnTo>
                <a:lnTo>
                  <a:pt x="15575" y="11695"/>
                </a:lnTo>
                <a:lnTo>
                  <a:pt x="15574" y="11693"/>
                </a:lnTo>
                <a:lnTo>
                  <a:pt x="15571" y="11690"/>
                </a:lnTo>
                <a:lnTo>
                  <a:pt x="15571" y="11689"/>
                </a:lnTo>
                <a:lnTo>
                  <a:pt x="15569" y="11682"/>
                </a:lnTo>
                <a:lnTo>
                  <a:pt x="15565" y="11679"/>
                </a:lnTo>
                <a:lnTo>
                  <a:pt x="15561" y="11680"/>
                </a:lnTo>
                <a:lnTo>
                  <a:pt x="15559" y="11682"/>
                </a:lnTo>
                <a:lnTo>
                  <a:pt x="15557" y="11685"/>
                </a:lnTo>
                <a:lnTo>
                  <a:pt x="15554" y="11687"/>
                </a:lnTo>
                <a:lnTo>
                  <a:pt x="15553" y="11686"/>
                </a:lnTo>
                <a:lnTo>
                  <a:pt x="15554" y="11679"/>
                </a:lnTo>
                <a:lnTo>
                  <a:pt x="15555" y="11677"/>
                </a:lnTo>
                <a:lnTo>
                  <a:pt x="15557" y="11676"/>
                </a:lnTo>
                <a:lnTo>
                  <a:pt x="15558" y="11674"/>
                </a:lnTo>
                <a:lnTo>
                  <a:pt x="15559" y="11667"/>
                </a:lnTo>
                <a:lnTo>
                  <a:pt x="15559" y="11664"/>
                </a:lnTo>
                <a:lnTo>
                  <a:pt x="15558" y="11662"/>
                </a:lnTo>
                <a:lnTo>
                  <a:pt x="15555" y="11660"/>
                </a:lnTo>
                <a:lnTo>
                  <a:pt x="15553" y="11662"/>
                </a:lnTo>
                <a:lnTo>
                  <a:pt x="15547" y="11666"/>
                </a:lnTo>
                <a:lnTo>
                  <a:pt x="15529" y="11669"/>
                </a:lnTo>
                <a:lnTo>
                  <a:pt x="15522" y="11665"/>
                </a:lnTo>
                <a:lnTo>
                  <a:pt x="15504" y="11645"/>
                </a:lnTo>
                <a:lnTo>
                  <a:pt x="15504" y="11643"/>
                </a:lnTo>
                <a:lnTo>
                  <a:pt x="15509" y="11642"/>
                </a:lnTo>
                <a:lnTo>
                  <a:pt x="15528" y="11648"/>
                </a:lnTo>
                <a:lnTo>
                  <a:pt x="15524" y="11643"/>
                </a:lnTo>
                <a:lnTo>
                  <a:pt x="15520" y="11642"/>
                </a:lnTo>
                <a:lnTo>
                  <a:pt x="15515" y="11641"/>
                </a:lnTo>
                <a:lnTo>
                  <a:pt x="15511" y="11639"/>
                </a:lnTo>
                <a:lnTo>
                  <a:pt x="15520" y="11637"/>
                </a:lnTo>
                <a:lnTo>
                  <a:pt x="15530" y="11640"/>
                </a:lnTo>
                <a:lnTo>
                  <a:pt x="15548" y="11650"/>
                </a:lnTo>
                <a:lnTo>
                  <a:pt x="15554" y="11650"/>
                </a:lnTo>
                <a:lnTo>
                  <a:pt x="15553" y="11647"/>
                </a:lnTo>
                <a:lnTo>
                  <a:pt x="15551" y="11644"/>
                </a:lnTo>
                <a:lnTo>
                  <a:pt x="15549" y="11642"/>
                </a:lnTo>
                <a:lnTo>
                  <a:pt x="15550" y="11639"/>
                </a:lnTo>
                <a:lnTo>
                  <a:pt x="15551" y="11638"/>
                </a:lnTo>
                <a:lnTo>
                  <a:pt x="15552" y="11637"/>
                </a:lnTo>
                <a:lnTo>
                  <a:pt x="15555" y="11637"/>
                </a:lnTo>
                <a:lnTo>
                  <a:pt x="15557" y="11636"/>
                </a:lnTo>
                <a:lnTo>
                  <a:pt x="15559" y="11634"/>
                </a:lnTo>
                <a:lnTo>
                  <a:pt x="15562" y="11629"/>
                </a:lnTo>
                <a:lnTo>
                  <a:pt x="15558" y="11625"/>
                </a:lnTo>
                <a:lnTo>
                  <a:pt x="15553" y="11622"/>
                </a:lnTo>
                <a:lnTo>
                  <a:pt x="15545" y="11620"/>
                </a:lnTo>
                <a:lnTo>
                  <a:pt x="15544" y="11617"/>
                </a:lnTo>
                <a:lnTo>
                  <a:pt x="15547" y="11611"/>
                </a:lnTo>
                <a:lnTo>
                  <a:pt x="15551" y="11609"/>
                </a:lnTo>
                <a:lnTo>
                  <a:pt x="15550" y="11614"/>
                </a:lnTo>
                <a:lnTo>
                  <a:pt x="15554" y="11616"/>
                </a:lnTo>
                <a:lnTo>
                  <a:pt x="15557" y="11615"/>
                </a:lnTo>
                <a:lnTo>
                  <a:pt x="15559" y="11610"/>
                </a:lnTo>
                <a:lnTo>
                  <a:pt x="15557" y="11603"/>
                </a:lnTo>
                <a:lnTo>
                  <a:pt x="15559" y="11597"/>
                </a:lnTo>
                <a:lnTo>
                  <a:pt x="15569" y="11603"/>
                </a:lnTo>
                <a:lnTo>
                  <a:pt x="15571" y="11607"/>
                </a:lnTo>
                <a:lnTo>
                  <a:pt x="15573" y="11607"/>
                </a:lnTo>
                <a:lnTo>
                  <a:pt x="15574" y="11603"/>
                </a:lnTo>
                <a:lnTo>
                  <a:pt x="15576" y="11600"/>
                </a:lnTo>
                <a:lnTo>
                  <a:pt x="15577" y="11596"/>
                </a:lnTo>
                <a:lnTo>
                  <a:pt x="15579" y="11592"/>
                </a:lnTo>
                <a:lnTo>
                  <a:pt x="15580" y="11585"/>
                </a:lnTo>
                <a:lnTo>
                  <a:pt x="15581" y="11585"/>
                </a:lnTo>
                <a:lnTo>
                  <a:pt x="15582" y="11585"/>
                </a:lnTo>
                <a:lnTo>
                  <a:pt x="15583" y="11583"/>
                </a:lnTo>
                <a:lnTo>
                  <a:pt x="15584" y="11574"/>
                </a:lnTo>
                <a:lnTo>
                  <a:pt x="15588" y="11580"/>
                </a:lnTo>
                <a:lnTo>
                  <a:pt x="15590" y="11585"/>
                </a:lnTo>
                <a:lnTo>
                  <a:pt x="15589" y="11589"/>
                </a:lnTo>
                <a:lnTo>
                  <a:pt x="15587" y="11595"/>
                </a:lnTo>
                <a:lnTo>
                  <a:pt x="15590" y="11595"/>
                </a:lnTo>
                <a:lnTo>
                  <a:pt x="15593" y="11596"/>
                </a:lnTo>
                <a:lnTo>
                  <a:pt x="15596" y="11598"/>
                </a:lnTo>
                <a:lnTo>
                  <a:pt x="15596" y="11601"/>
                </a:lnTo>
                <a:lnTo>
                  <a:pt x="15594" y="11603"/>
                </a:lnTo>
                <a:lnTo>
                  <a:pt x="15591" y="11602"/>
                </a:lnTo>
                <a:lnTo>
                  <a:pt x="15588" y="11603"/>
                </a:lnTo>
                <a:lnTo>
                  <a:pt x="15588" y="11610"/>
                </a:lnTo>
                <a:lnTo>
                  <a:pt x="15591" y="11616"/>
                </a:lnTo>
                <a:lnTo>
                  <a:pt x="15597" y="11620"/>
                </a:lnTo>
                <a:lnTo>
                  <a:pt x="15602" y="11620"/>
                </a:lnTo>
                <a:lnTo>
                  <a:pt x="15603" y="11610"/>
                </a:lnTo>
                <a:lnTo>
                  <a:pt x="15606" y="11612"/>
                </a:lnTo>
                <a:lnTo>
                  <a:pt x="15608" y="11611"/>
                </a:lnTo>
                <a:lnTo>
                  <a:pt x="15610" y="11607"/>
                </a:lnTo>
                <a:lnTo>
                  <a:pt x="15611" y="11603"/>
                </a:lnTo>
                <a:lnTo>
                  <a:pt x="15616" y="11606"/>
                </a:lnTo>
                <a:lnTo>
                  <a:pt x="15618" y="11607"/>
                </a:lnTo>
                <a:lnTo>
                  <a:pt x="15620" y="11606"/>
                </a:lnTo>
                <a:lnTo>
                  <a:pt x="15625" y="11608"/>
                </a:lnTo>
                <a:lnTo>
                  <a:pt x="15632" y="11606"/>
                </a:lnTo>
                <a:lnTo>
                  <a:pt x="15637" y="11601"/>
                </a:lnTo>
                <a:lnTo>
                  <a:pt x="15641" y="11595"/>
                </a:lnTo>
                <a:lnTo>
                  <a:pt x="15636" y="11580"/>
                </a:lnTo>
                <a:lnTo>
                  <a:pt x="15638" y="11578"/>
                </a:lnTo>
                <a:lnTo>
                  <a:pt x="15641" y="11574"/>
                </a:lnTo>
                <a:lnTo>
                  <a:pt x="15643" y="11572"/>
                </a:lnTo>
                <a:lnTo>
                  <a:pt x="15643" y="11575"/>
                </a:lnTo>
                <a:lnTo>
                  <a:pt x="15643" y="11585"/>
                </a:lnTo>
                <a:lnTo>
                  <a:pt x="15643" y="11589"/>
                </a:lnTo>
                <a:lnTo>
                  <a:pt x="15642" y="11593"/>
                </a:lnTo>
                <a:lnTo>
                  <a:pt x="15646" y="11594"/>
                </a:lnTo>
                <a:lnTo>
                  <a:pt x="15652" y="11598"/>
                </a:lnTo>
                <a:lnTo>
                  <a:pt x="15655" y="11599"/>
                </a:lnTo>
                <a:lnTo>
                  <a:pt x="15658" y="11600"/>
                </a:lnTo>
                <a:lnTo>
                  <a:pt x="15673" y="11612"/>
                </a:lnTo>
                <a:lnTo>
                  <a:pt x="15675" y="11615"/>
                </a:lnTo>
                <a:lnTo>
                  <a:pt x="15671" y="11616"/>
                </a:lnTo>
                <a:lnTo>
                  <a:pt x="15670" y="11617"/>
                </a:lnTo>
                <a:lnTo>
                  <a:pt x="15669" y="11619"/>
                </a:lnTo>
                <a:lnTo>
                  <a:pt x="15669" y="11622"/>
                </a:lnTo>
                <a:lnTo>
                  <a:pt x="15669" y="11624"/>
                </a:lnTo>
                <a:lnTo>
                  <a:pt x="15670" y="11628"/>
                </a:lnTo>
                <a:lnTo>
                  <a:pt x="15670" y="11628"/>
                </a:lnTo>
                <a:lnTo>
                  <a:pt x="15671" y="11627"/>
                </a:lnTo>
                <a:lnTo>
                  <a:pt x="15672" y="11626"/>
                </a:lnTo>
                <a:lnTo>
                  <a:pt x="15678" y="11625"/>
                </a:lnTo>
                <a:lnTo>
                  <a:pt x="15684" y="11619"/>
                </a:lnTo>
                <a:lnTo>
                  <a:pt x="15690" y="11612"/>
                </a:lnTo>
                <a:lnTo>
                  <a:pt x="15693" y="11606"/>
                </a:lnTo>
                <a:lnTo>
                  <a:pt x="15693" y="11599"/>
                </a:lnTo>
                <a:lnTo>
                  <a:pt x="15691" y="11598"/>
                </a:lnTo>
                <a:lnTo>
                  <a:pt x="15688" y="11598"/>
                </a:lnTo>
                <a:lnTo>
                  <a:pt x="15687" y="11594"/>
                </a:lnTo>
                <a:lnTo>
                  <a:pt x="15687" y="11588"/>
                </a:lnTo>
                <a:lnTo>
                  <a:pt x="15687" y="11583"/>
                </a:lnTo>
                <a:lnTo>
                  <a:pt x="15689" y="11578"/>
                </a:lnTo>
                <a:lnTo>
                  <a:pt x="15691" y="11574"/>
                </a:lnTo>
                <a:lnTo>
                  <a:pt x="15694" y="11577"/>
                </a:lnTo>
                <a:lnTo>
                  <a:pt x="15696" y="11581"/>
                </a:lnTo>
                <a:lnTo>
                  <a:pt x="15698" y="11582"/>
                </a:lnTo>
                <a:lnTo>
                  <a:pt x="15701" y="11579"/>
                </a:lnTo>
                <a:lnTo>
                  <a:pt x="15706" y="11570"/>
                </a:lnTo>
                <a:lnTo>
                  <a:pt x="15708" y="11567"/>
                </a:lnTo>
                <a:lnTo>
                  <a:pt x="15711" y="11565"/>
                </a:lnTo>
                <a:lnTo>
                  <a:pt x="15712" y="11564"/>
                </a:lnTo>
                <a:lnTo>
                  <a:pt x="15715" y="11556"/>
                </a:lnTo>
                <a:lnTo>
                  <a:pt x="15715" y="11553"/>
                </a:lnTo>
                <a:lnTo>
                  <a:pt x="15714" y="11551"/>
                </a:lnTo>
                <a:lnTo>
                  <a:pt x="15711" y="11549"/>
                </a:lnTo>
                <a:lnTo>
                  <a:pt x="15708" y="11550"/>
                </a:lnTo>
                <a:lnTo>
                  <a:pt x="15705" y="11550"/>
                </a:lnTo>
                <a:lnTo>
                  <a:pt x="15705" y="11548"/>
                </a:lnTo>
                <a:lnTo>
                  <a:pt x="15705" y="11544"/>
                </a:lnTo>
                <a:lnTo>
                  <a:pt x="15705" y="11542"/>
                </a:lnTo>
                <a:lnTo>
                  <a:pt x="15704" y="11540"/>
                </a:lnTo>
                <a:lnTo>
                  <a:pt x="15702" y="11538"/>
                </a:lnTo>
                <a:lnTo>
                  <a:pt x="15701" y="11541"/>
                </a:lnTo>
                <a:lnTo>
                  <a:pt x="15698" y="11543"/>
                </a:lnTo>
                <a:lnTo>
                  <a:pt x="15694" y="11547"/>
                </a:lnTo>
                <a:lnTo>
                  <a:pt x="15693" y="11547"/>
                </a:lnTo>
                <a:lnTo>
                  <a:pt x="15691" y="11546"/>
                </a:lnTo>
                <a:lnTo>
                  <a:pt x="15689" y="11547"/>
                </a:lnTo>
                <a:lnTo>
                  <a:pt x="15688" y="11548"/>
                </a:lnTo>
                <a:lnTo>
                  <a:pt x="15688" y="11550"/>
                </a:lnTo>
                <a:lnTo>
                  <a:pt x="15686" y="11548"/>
                </a:lnTo>
                <a:lnTo>
                  <a:pt x="15683" y="11539"/>
                </a:lnTo>
                <a:lnTo>
                  <a:pt x="15683" y="11536"/>
                </a:lnTo>
                <a:lnTo>
                  <a:pt x="15684" y="11532"/>
                </a:lnTo>
                <a:lnTo>
                  <a:pt x="15684" y="11528"/>
                </a:lnTo>
                <a:lnTo>
                  <a:pt x="15682" y="11524"/>
                </a:lnTo>
                <a:lnTo>
                  <a:pt x="15673" y="11515"/>
                </a:lnTo>
                <a:lnTo>
                  <a:pt x="15678" y="11518"/>
                </a:lnTo>
                <a:lnTo>
                  <a:pt x="15685" y="11520"/>
                </a:lnTo>
                <a:lnTo>
                  <a:pt x="15691" y="11521"/>
                </a:lnTo>
                <a:lnTo>
                  <a:pt x="15695" y="11518"/>
                </a:lnTo>
                <a:lnTo>
                  <a:pt x="15695" y="11515"/>
                </a:lnTo>
                <a:lnTo>
                  <a:pt x="15693" y="11511"/>
                </a:lnTo>
                <a:lnTo>
                  <a:pt x="15690" y="11508"/>
                </a:lnTo>
                <a:lnTo>
                  <a:pt x="15688" y="11506"/>
                </a:lnTo>
                <a:lnTo>
                  <a:pt x="15689" y="11503"/>
                </a:lnTo>
                <a:lnTo>
                  <a:pt x="15693" y="11498"/>
                </a:lnTo>
                <a:lnTo>
                  <a:pt x="15694" y="11494"/>
                </a:lnTo>
                <a:lnTo>
                  <a:pt x="15696" y="11499"/>
                </a:lnTo>
                <a:lnTo>
                  <a:pt x="15697" y="11501"/>
                </a:lnTo>
                <a:lnTo>
                  <a:pt x="15699" y="11502"/>
                </a:lnTo>
                <a:lnTo>
                  <a:pt x="15698" y="11506"/>
                </a:lnTo>
                <a:lnTo>
                  <a:pt x="15698" y="11509"/>
                </a:lnTo>
                <a:lnTo>
                  <a:pt x="15699" y="11512"/>
                </a:lnTo>
                <a:lnTo>
                  <a:pt x="15700" y="11511"/>
                </a:lnTo>
                <a:lnTo>
                  <a:pt x="15701" y="11508"/>
                </a:lnTo>
                <a:lnTo>
                  <a:pt x="15700" y="11498"/>
                </a:lnTo>
                <a:lnTo>
                  <a:pt x="15703" y="11501"/>
                </a:lnTo>
                <a:lnTo>
                  <a:pt x="15706" y="11505"/>
                </a:lnTo>
                <a:lnTo>
                  <a:pt x="15708" y="11510"/>
                </a:lnTo>
                <a:lnTo>
                  <a:pt x="15708" y="11515"/>
                </a:lnTo>
                <a:lnTo>
                  <a:pt x="15707" y="11516"/>
                </a:lnTo>
                <a:lnTo>
                  <a:pt x="15703" y="11517"/>
                </a:lnTo>
                <a:lnTo>
                  <a:pt x="15702" y="11519"/>
                </a:lnTo>
                <a:lnTo>
                  <a:pt x="15701" y="11523"/>
                </a:lnTo>
                <a:lnTo>
                  <a:pt x="15701" y="11525"/>
                </a:lnTo>
                <a:lnTo>
                  <a:pt x="15702" y="11527"/>
                </a:lnTo>
                <a:lnTo>
                  <a:pt x="15705" y="11528"/>
                </a:lnTo>
                <a:lnTo>
                  <a:pt x="15709" y="11525"/>
                </a:lnTo>
                <a:lnTo>
                  <a:pt x="15715" y="11523"/>
                </a:lnTo>
                <a:lnTo>
                  <a:pt x="15718" y="11520"/>
                </a:lnTo>
                <a:lnTo>
                  <a:pt x="15718" y="11515"/>
                </a:lnTo>
                <a:lnTo>
                  <a:pt x="15721" y="11513"/>
                </a:lnTo>
                <a:lnTo>
                  <a:pt x="15724" y="11514"/>
                </a:lnTo>
                <a:lnTo>
                  <a:pt x="15726" y="11516"/>
                </a:lnTo>
                <a:lnTo>
                  <a:pt x="15729" y="11517"/>
                </a:lnTo>
                <a:lnTo>
                  <a:pt x="15731" y="11516"/>
                </a:lnTo>
                <a:lnTo>
                  <a:pt x="15737" y="11513"/>
                </a:lnTo>
                <a:lnTo>
                  <a:pt x="15740" y="11514"/>
                </a:lnTo>
                <a:lnTo>
                  <a:pt x="15744" y="11518"/>
                </a:lnTo>
                <a:lnTo>
                  <a:pt x="15750" y="11519"/>
                </a:lnTo>
                <a:lnTo>
                  <a:pt x="15756" y="11519"/>
                </a:lnTo>
                <a:lnTo>
                  <a:pt x="15761" y="11517"/>
                </a:lnTo>
                <a:lnTo>
                  <a:pt x="15761" y="11516"/>
                </a:lnTo>
                <a:lnTo>
                  <a:pt x="15761" y="11515"/>
                </a:lnTo>
                <a:lnTo>
                  <a:pt x="15761" y="11515"/>
                </a:lnTo>
                <a:lnTo>
                  <a:pt x="15760" y="11515"/>
                </a:lnTo>
                <a:lnTo>
                  <a:pt x="15761" y="11513"/>
                </a:lnTo>
                <a:lnTo>
                  <a:pt x="15761" y="11513"/>
                </a:lnTo>
                <a:lnTo>
                  <a:pt x="15761" y="11512"/>
                </a:lnTo>
                <a:lnTo>
                  <a:pt x="15760" y="11511"/>
                </a:lnTo>
                <a:lnTo>
                  <a:pt x="15752" y="11515"/>
                </a:lnTo>
                <a:lnTo>
                  <a:pt x="15747" y="11508"/>
                </a:lnTo>
                <a:lnTo>
                  <a:pt x="15745" y="11499"/>
                </a:lnTo>
                <a:lnTo>
                  <a:pt x="15747" y="11494"/>
                </a:lnTo>
                <a:lnTo>
                  <a:pt x="15755" y="11493"/>
                </a:lnTo>
                <a:lnTo>
                  <a:pt x="15758" y="11493"/>
                </a:lnTo>
                <a:lnTo>
                  <a:pt x="15760" y="11497"/>
                </a:lnTo>
                <a:lnTo>
                  <a:pt x="15761" y="11500"/>
                </a:lnTo>
                <a:lnTo>
                  <a:pt x="15765" y="11499"/>
                </a:lnTo>
                <a:lnTo>
                  <a:pt x="15768" y="11496"/>
                </a:lnTo>
                <a:lnTo>
                  <a:pt x="15770" y="11492"/>
                </a:lnTo>
                <a:lnTo>
                  <a:pt x="15769" y="11492"/>
                </a:lnTo>
                <a:lnTo>
                  <a:pt x="15766" y="11494"/>
                </a:lnTo>
                <a:lnTo>
                  <a:pt x="15764" y="11486"/>
                </a:lnTo>
                <a:lnTo>
                  <a:pt x="15763" y="11481"/>
                </a:lnTo>
                <a:lnTo>
                  <a:pt x="15764" y="11479"/>
                </a:lnTo>
                <a:lnTo>
                  <a:pt x="15765" y="11477"/>
                </a:lnTo>
                <a:lnTo>
                  <a:pt x="15766" y="11472"/>
                </a:lnTo>
                <a:lnTo>
                  <a:pt x="15767" y="11467"/>
                </a:lnTo>
                <a:lnTo>
                  <a:pt x="15767" y="11464"/>
                </a:lnTo>
                <a:lnTo>
                  <a:pt x="15766" y="11463"/>
                </a:lnTo>
                <a:lnTo>
                  <a:pt x="15764" y="11467"/>
                </a:lnTo>
                <a:lnTo>
                  <a:pt x="15762" y="11476"/>
                </a:lnTo>
                <a:lnTo>
                  <a:pt x="15759" y="11478"/>
                </a:lnTo>
                <a:lnTo>
                  <a:pt x="15756" y="11479"/>
                </a:lnTo>
                <a:lnTo>
                  <a:pt x="15753" y="11477"/>
                </a:lnTo>
                <a:lnTo>
                  <a:pt x="15751" y="11475"/>
                </a:lnTo>
                <a:lnTo>
                  <a:pt x="15752" y="11473"/>
                </a:lnTo>
                <a:lnTo>
                  <a:pt x="15744" y="11469"/>
                </a:lnTo>
                <a:lnTo>
                  <a:pt x="15740" y="11467"/>
                </a:lnTo>
                <a:lnTo>
                  <a:pt x="15736" y="11462"/>
                </a:lnTo>
                <a:lnTo>
                  <a:pt x="15734" y="11457"/>
                </a:lnTo>
                <a:lnTo>
                  <a:pt x="15734" y="11453"/>
                </a:lnTo>
                <a:lnTo>
                  <a:pt x="15735" y="11449"/>
                </a:lnTo>
                <a:lnTo>
                  <a:pt x="15738" y="11449"/>
                </a:lnTo>
                <a:lnTo>
                  <a:pt x="15742" y="11447"/>
                </a:lnTo>
                <a:lnTo>
                  <a:pt x="15745" y="11448"/>
                </a:lnTo>
                <a:lnTo>
                  <a:pt x="15749" y="11448"/>
                </a:lnTo>
                <a:lnTo>
                  <a:pt x="15752" y="11448"/>
                </a:lnTo>
                <a:lnTo>
                  <a:pt x="15754" y="11446"/>
                </a:lnTo>
                <a:lnTo>
                  <a:pt x="15755" y="11445"/>
                </a:lnTo>
                <a:lnTo>
                  <a:pt x="15755" y="11443"/>
                </a:lnTo>
                <a:lnTo>
                  <a:pt x="15755" y="11437"/>
                </a:lnTo>
                <a:lnTo>
                  <a:pt x="15757" y="11433"/>
                </a:lnTo>
                <a:lnTo>
                  <a:pt x="15760" y="11427"/>
                </a:lnTo>
                <a:lnTo>
                  <a:pt x="15761" y="11423"/>
                </a:lnTo>
                <a:lnTo>
                  <a:pt x="15758" y="11420"/>
                </a:lnTo>
                <a:lnTo>
                  <a:pt x="15755" y="11419"/>
                </a:lnTo>
                <a:lnTo>
                  <a:pt x="15752" y="11420"/>
                </a:lnTo>
                <a:lnTo>
                  <a:pt x="15749" y="11422"/>
                </a:lnTo>
                <a:lnTo>
                  <a:pt x="15748" y="11424"/>
                </a:lnTo>
                <a:lnTo>
                  <a:pt x="15747" y="11419"/>
                </a:lnTo>
                <a:lnTo>
                  <a:pt x="15748" y="11415"/>
                </a:lnTo>
                <a:lnTo>
                  <a:pt x="15747" y="11413"/>
                </a:lnTo>
                <a:lnTo>
                  <a:pt x="15741" y="11412"/>
                </a:lnTo>
                <a:lnTo>
                  <a:pt x="15737" y="11409"/>
                </a:lnTo>
                <a:lnTo>
                  <a:pt x="15740" y="11404"/>
                </a:lnTo>
                <a:lnTo>
                  <a:pt x="15744" y="11400"/>
                </a:lnTo>
                <a:lnTo>
                  <a:pt x="15746" y="11400"/>
                </a:lnTo>
                <a:lnTo>
                  <a:pt x="15749" y="11398"/>
                </a:lnTo>
                <a:lnTo>
                  <a:pt x="15763" y="11392"/>
                </a:lnTo>
                <a:lnTo>
                  <a:pt x="15772" y="11394"/>
                </a:lnTo>
                <a:lnTo>
                  <a:pt x="15772" y="11400"/>
                </a:lnTo>
                <a:lnTo>
                  <a:pt x="15766" y="11401"/>
                </a:lnTo>
                <a:lnTo>
                  <a:pt x="15762" y="11404"/>
                </a:lnTo>
                <a:lnTo>
                  <a:pt x="15760" y="11410"/>
                </a:lnTo>
                <a:lnTo>
                  <a:pt x="15764" y="11411"/>
                </a:lnTo>
                <a:lnTo>
                  <a:pt x="15774" y="11409"/>
                </a:lnTo>
                <a:lnTo>
                  <a:pt x="15779" y="11410"/>
                </a:lnTo>
                <a:lnTo>
                  <a:pt x="15781" y="11413"/>
                </a:lnTo>
                <a:lnTo>
                  <a:pt x="15781" y="11417"/>
                </a:lnTo>
                <a:lnTo>
                  <a:pt x="15779" y="11422"/>
                </a:lnTo>
                <a:lnTo>
                  <a:pt x="15774" y="11431"/>
                </a:lnTo>
                <a:lnTo>
                  <a:pt x="15773" y="11436"/>
                </a:lnTo>
                <a:lnTo>
                  <a:pt x="15776" y="11441"/>
                </a:lnTo>
                <a:lnTo>
                  <a:pt x="15776" y="11435"/>
                </a:lnTo>
                <a:lnTo>
                  <a:pt x="15778" y="11431"/>
                </a:lnTo>
                <a:lnTo>
                  <a:pt x="15780" y="11430"/>
                </a:lnTo>
                <a:lnTo>
                  <a:pt x="15784" y="11433"/>
                </a:lnTo>
                <a:lnTo>
                  <a:pt x="15782" y="11435"/>
                </a:lnTo>
                <a:lnTo>
                  <a:pt x="15780" y="11441"/>
                </a:lnTo>
                <a:lnTo>
                  <a:pt x="15786" y="11445"/>
                </a:lnTo>
                <a:lnTo>
                  <a:pt x="15788" y="11445"/>
                </a:lnTo>
                <a:lnTo>
                  <a:pt x="15787" y="11444"/>
                </a:lnTo>
                <a:lnTo>
                  <a:pt x="15787" y="11443"/>
                </a:lnTo>
                <a:lnTo>
                  <a:pt x="15786" y="11442"/>
                </a:lnTo>
                <a:lnTo>
                  <a:pt x="15785" y="11441"/>
                </a:lnTo>
                <a:lnTo>
                  <a:pt x="15787" y="11438"/>
                </a:lnTo>
                <a:lnTo>
                  <a:pt x="15789" y="11438"/>
                </a:lnTo>
                <a:lnTo>
                  <a:pt x="15792" y="11441"/>
                </a:lnTo>
                <a:lnTo>
                  <a:pt x="15796" y="11441"/>
                </a:lnTo>
                <a:lnTo>
                  <a:pt x="15799" y="11439"/>
                </a:lnTo>
                <a:lnTo>
                  <a:pt x="15800" y="11436"/>
                </a:lnTo>
                <a:lnTo>
                  <a:pt x="15798" y="11435"/>
                </a:lnTo>
                <a:lnTo>
                  <a:pt x="15796" y="11437"/>
                </a:lnTo>
                <a:lnTo>
                  <a:pt x="15795" y="11434"/>
                </a:lnTo>
                <a:lnTo>
                  <a:pt x="15793" y="11432"/>
                </a:lnTo>
                <a:lnTo>
                  <a:pt x="15793" y="11430"/>
                </a:lnTo>
                <a:lnTo>
                  <a:pt x="15791" y="11426"/>
                </a:lnTo>
                <a:lnTo>
                  <a:pt x="15789" y="11423"/>
                </a:lnTo>
                <a:lnTo>
                  <a:pt x="15788" y="11419"/>
                </a:lnTo>
                <a:lnTo>
                  <a:pt x="15792" y="11414"/>
                </a:lnTo>
                <a:lnTo>
                  <a:pt x="15797" y="11412"/>
                </a:lnTo>
                <a:lnTo>
                  <a:pt x="15800" y="11416"/>
                </a:lnTo>
                <a:lnTo>
                  <a:pt x="15802" y="11420"/>
                </a:lnTo>
                <a:lnTo>
                  <a:pt x="15805" y="11425"/>
                </a:lnTo>
                <a:lnTo>
                  <a:pt x="15808" y="11423"/>
                </a:lnTo>
                <a:lnTo>
                  <a:pt x="15813" y="11422"/>
                </a:lnTo>
                <a:lnTo>
                  <a:pt x="15816" y="11420"/>
                </a:lnTo>
                <a:lnTo>
                  <a:pt x="15819" y="11421"/>
                </a:lnTo>
                <a:lnTo>
                  <a:pt x="15822" y="11425"/>
                </a:lnTo>
                <a:lnTo>
                  <a:pt x="15828" y="11424"/>
                </a:lnTo>
                <a:lnTo>
                  <a:pt x="15829" y="11421"/>
                </a:lnTo>
                <a:lnTo>
                  <a:pt x="15826" y="11408"/>
                </a:lnTo>
                <a:lnTo>
                  <a:pt x="15828" y="11405"/>
                </a:lnTo>
                <a:lnTo>
                  <a:pt x="15837" y="11406"/>
                </a:lnTo>
                <a:lnTo>
                  <a:pt x="15841" y="11405"/>
                </a:lnTo>
                <a:lnTo>
                  <a:pt x="15843" y="11400"/>
                </a:lnTo>
                <a:lnTo>
                  <a:pt x="15842" y="11397"/>
                </a:lnTo>
                <a:lnTo>
                  <a:pt x="15839" y="11396"/>
                </a:lnTo>
                <a:lnTo>
                  <a:pt x="15837" y="11395"/>
                </a:lnTo>
                <a:lnTo>
                  <a:pt x="15836" y="11394"/>
                </a:lnTo>
                <a:lnTo>
                  <a:pt x="15831" y="11385"/>
                </a:lnTo>
                <a:lnTo>
                  <a:pt x="15830" y="11382"/>
                </a:lnTo>
                <a:lnTo>
                  <a:pt x="15831" y="11382"/>
                </a:lnTo>
                <a:lnTo>
                  <a:pt x="15830" y="11380"/>
                </a:lnTo>
                <a:lnTo>
                  <a:pt x="15829" y="11379"/>
                </a:lnTo>
                <a:lnTo>
                  <a:pt x="15827" y="11378"/>
                </a:lnTo>
                <a:lnTo>
                  <a:pt x="15826" y="11381"/>
                </a:lnTo>
                <a:lnTo>
                  <a:pt x="15824" y="11382"/>
                </a:lnTo>
                <a:lnTo>
                  <a:pt x="15822" y="11380"/>
                </a:lnTo>
                <a:lnTo>
                  <a:pt x="15819" y="11378"/>
                </a:lnTo>
                <a:lnTo>
                  <a:pt x="15819" y="11383"/>
                </a:lnTo>
                <a:lnTo>
                  <a:pt x="15817" y="11389"/>
                </a:lnTo>
                <a:lnTo>
                  <a:pt x="15816" y="11393"/>
                </a:lnTo>
                <a:lnTo>
                  <a:pt x="15814" y="11397"/>
                </a:lnTo>
                <a:lnTo>
                  <a:pt x="15810" y="11399"/>
                </a:lnTo>
                <a:lnTo>
                  <a:pt x="15809" y="11398"/>
                </a:lnTo>
                <a:lnTo>
                  <a:pt x="15809" y="11395"/>
                </a:lnTo>
                <a:lnTo>
                  <a:pt x="15806" y="11390"/>
                </a:lnTo>
                <a:lnTo>
                  <a:pt x="15808" y="11387"/>
                </a:lnTo>
                <a:lnTo>
                  <a:pt x="15810" y="11385"/>
                </a:lnTo>
                <a:lnTo>
                  <a:pt x="15815" y="11382"/>
                </a:lnTo>
                <a:lnTo>
                  <a:pt x="15811" y="11369"/>
                </a:lnTo>
                <a:lnTo>
                  <a:pt x="15809" y="11369"/>
                </a:lnTo>
                <a:lnTo>
                  <a:pt x="15808" y="11374"/>
                </a:lnTo>
                <a:lnTo>
                  <a:pt x="15806" y="11378"/>
                </a:lnTo>
                <a:lnTo>
                  <a:pt x="15804" y="11379"/>
                </a:lnTo>
                <a:lnTo>
                  <a:pt x="15803" y="11376"/>
                </a:lnTo>
                <a:lnTo>
                  <a:pt x="15802" y="11372"/>
                </a:lnTo>
                <a:lnTo>
                  <a:pt x="15801" y="11368"/>
                </a:lnTo>
                <a:lnTo>
                  <a:pt x="15790" y="11354"/>
                </a:lnTo>
                <a:lnTo>
                  <a:pt x="15789" y="11350"/>
                </a:lnTo>
                <a:lnTo>
                  <a:pt x="15792" y="11348"/>
                </a:lnTo>
                <a:lnTo>
                  <a:pt x="15794" y="11347"/>
                </a:lnTo>
                <a:lnTo>
                  <a:pt x="15801" y="11341"/>
                </a:lnTo>
                <a:lnTo>
                  <a:pt x="15804" y="11339"/>
                </a:lnTo>
                <a:lnTo>
                  <a:pt x="15806" y="11336"/>
                </a:lnTo>
                <a:lnTo>
                  <a:pt x="15813" y="11334"/>
                </a:lnTo>
                <a:lnTo>
                  <a:pt x="15816" y="11333"/>
                </a:lnTo>
                <a:lnTo>
                  <a:pt x="15818" y="11331"/>
                </a:lnTo>
                <a:lnTo>
                  <a:pt x="15823" y="11321"/>
                </a:lnTo>
                <a:lnTo>
                  <a:pt x="15825" y="11317"/>
                </a:lnTo>
                <a:lnTo>
                  <a:pt x="15825" y="11308"/>
                </a:lnTo>
                <a:lnTo>
                  <a:pt x="15827" y="11303"/>
                </a:lnTo>
                <a:lnTo>
                  <a:pt x="15834" y="11301"/>
                </a:lnTo>
                <a:lnTo>
                  <a:pt x="15836" y="11298"/>
                </a:lnTo>
                <a:lnTo>
                  <a:pt x="15833" y="11293"/>
                </a:lnTo>
                <a:lnTo>
                  <a:pt x="15836" y="11291"/>
                </a:lnTo>
                <a:lnTo>
                  <a:pt x="15841" y="11292"/>
                </a:lnTo>
                <a:lnTo>
                  <a:pt x="15844" y="11294"/>
                </a:lnTo>
                <a:lnTo>
                  <a:pt x="15843" y="11299"/>
                </a:lnTo>
                <a:lnTo>
                  <a:pt x="15845" y="11301"/>
                </a:lnTo>
                <a:lnTo>
                  <a:pt x="15846" y="11300"/>
                </a:lnTo>
                <a:lnTo>
                  <a:pt x="15846" y="11299"/>
                </a:lnTo>
                <a:lnTo>
                  <a:pt x="15849" y="11297"/>
                </a:lnTo>
                <a:lnTo>
                  <a:pt x="15844" y="11309"/>
                </a:lnTo>
                <a:lnTo>
                  <a:pt x="15843" y="11313"/>
                </a:lnTo>
                <a:lnTo>
                  <a:pt x="15844" y="11317"/>
                </a:lnTo>
                <a:lnTo>
                  <a:pt x="15846" y="11319"/>
                </a:lnTo>
                <a:lnTo>
                  <a:pt x="15862" y="11323"/>
                </a:lnTo>
                <a:lnTo>
                  <a:pt x="15864" y="11324"/>
                </a:lnTo>
                <a:lnTo>
                  <a:pt x="15863" y="11328"/>
                </a:lnTo>
                <a:lnTo>
                  <a:pt x="15861" y="11338"/>
                </a:lnTo>
                <a:lnTo>
                  <a:pt x="15861" y="11342"/>
                </a:lnTo>
                <a:lnTo>
                  <a:pt x="15864" y="11344"/>
                </a:lnTo>
                <a:lnTo>
                  <a:pt x="15865" y="11341"/>
                </a:lnTo>
                <a:lnTo>
                  <a:pt x="15866" y="11336"/>
                </a:lnTo>
                <a:lnTo>
                  <a:pt x="15868" y="11333"/>
                </a:lnTo>
                <a:lnTo>
                  <a:pt x="15876" y="11333"/>
                </a:lnTo>
                <a:lnTo>
                  <a:pt x="15877" y="11333"/>
                </a:lnTo>
                <a:lnTo>
                  <a:pt x="15876" y="11334"/>
                </a:lnTo>
                <a:lnTo>
                  <a:pt x="15876" y="11337"/>
                </a:lnTo>
                <a:lnTo>
                  <a:pt x="15874" y="11339"/>
                </a:lnTo>
                <a:lnTo>
                  <a:pt x="15873" y="11342"/>
                </a:lnTo>
                <a:lnTo>
                  <a:pt x="15873" y="11344"/>
                </a:lnTo>
                <a:lnTo>
                  <a:pt x="15874" y="11345"/>
                </a:lnTo>
                <a:lnTo>
                  <a:pt x="15876" y="11346"/>
                </a:lnTo>
                <a:lnTo>
                  <a:pt x="15876" y="11347"/>
                </a:lnTo>
                <a:lnTo>
                  <a:pt x="15876" y="11351"/>
                </a:lnTo>
                <a:lnTo>
                  <a:pt x="15875" y="11357"/>
                </a:lnTo>
                <a:lnTo>
                  <a:pt x="15873" y="11362"/>
                </a:lnTo>
                <a:lnTo>
                  <a:pt x="15871" y="11365"/>
                </a:lnTo>
                <a:lnTo>
                  <a:pt x="15876" y="11364"/>
                </a:lnTo>
                <a:lnTo>
                  <a:pt x="15881" y="11364"/>
                </a:lnTo>
                <a:lnTo>
                  <a:pt x="15885" y="11363"/>
                </a:lnTo>
                <a:lnTo>
                  <a:pt x="15886" y="11360"/>
                </a:lnTo>
                <a:lnTo>
                  <a:pt x="15888" y="11355"/>
                </a:lnTo>
                <a:lnTo>
                  <a:pt x="15887" y="11353"/>
                </a:lnTo>
                <a:lnTo>
                  <a:pt x="15884" y="11352"/>
                </a:lnTo>
                <a:lnTo>
                  <a:pt x="15883" y="11350"/>
                </a:lnTo>
                <a:lnTo>
                  <a:pt x="15883" y="11346"/>
                </a:lnTo>
                <a:lnTo>
                  <a:pt x="15883" y="11341"/>
                </a:lnTo>
                <a:lnTo>
                  <a:pt x="15884" y="11337"/>
                </a:lnTo>
                <a:lnTo>
                  <a:pt x="15885" y="11338"/>
                </a:lnTo>
                <a:lnTo>
                  <a:pt x="15886" y="11339"/>
                </a:lnTo>
                <a:lnTo>
                  <a:pt x="15886" y="11340"/>
                </a:lnTo>
                <a:lnTo>
                  <a:pt x="15887" y="11338"/>
                </a:lnTo>
                <a:lnTo>
                  <a:pt x="15889" y="11337"/>
                </a:lnTo>
                <a:lnTo>
                  <a:pt x="15890" y="11336"/>
                </a:lnTo>
                <a:lnTo>
                  <a:pt x="15892" y="11336"/>
                </a:lnTo>
                <a:lnTo>
                  <a:pt x="15892" y="11337"/>
                </a:lnTo>
                <a:lnTo>
                  <a:pt x="15894" y="11343"/>
                </a:lnTo>
                <a:lnTo>
                  <a:pt x="15895" y="11344"/>
                </a:lnTo>
                <a:lnTo>
                  <a:pt x="15894" y="11346"/>
                </a:lnTo>
                <a:lnTo>
                  <a:pt x="15893" y="11348"/>
                </a:lnTo>
                <a:lnTo>
                  <a:pt x="15892" y="11350"/>
                </a:lnTo>
                <a:lnTo>
                  <a:pt x="15894" y="11356"/>
                </a:lnTo>
                <a:lnTo>
                  <a:pt x="15897" y="11365"/>
                </a:lnTo>
                <a:lnTo>
                  <a:pt x="15895" y="11366"/>
                </a:lnTo>
                <a:lnTo>
                  <a:pt x="15894" y="11368"/>
                </a:lnTo>
                <a:lnTo>
                  <a:pt x="15893" y="11371"/>
                </a:lnTo>
                <a:lnTo>
                  <a:pt x="15892" y="11373"/>
                </a:lnTo>
                <a:lnTo>
                  <a:pt x="15897" y="11373"/>
                </a:lnTo>
                <a:lnTo>
                  <a:pt x="15909" y="11369"/>
                </a:lnTo>
                <a:lnTo>
                  <a:pt x="15907" y="11368"/>
                </a:lnTo>
                <a:lnTo>
                  <a:pt x="15905" y="11367"/>
                </a:lnTo>
                <a:lnTo>
                  <a:pt x="15901" y="11367"/>
                </a:lnTo>
                <a:lnTo>
                  <a:pt x="15905" y="11363"/>
                </a:lnTo>
                <a:lnTo>
                  <a:pt x="15907" y="11358"/>
                </a:lnTo>
                <a:lnTo>
                  <a:pt x="15907" y="11353"/>
                </a:lnTo>
                <a:lnTo>
                  <a:pt x="15904" y="11346"/>
                </a:lnTo>
                <a:lnTo>
                  <a:pt x="15902" y="11344"/>
                </a:lnTo>
                <a:lnTo>
                  <a:pt x="15900" y="11345"/>
                </a:lnTo>
                <a:lnTo>
                  <a:pt x="15900" y="11344"/>
                </a:lnTo>
                <a:lnTo>
                  <a:pt x="15902" y="11340"/>
                </a:lnTo>
                <a:lnTo>
                  <a:pt x="15903" y="11337"/>
                </a:lnTo>
                <a:lnTo>
                  <a:pt x="15902" y="11335"/>
                </a:lnTo>
                <a:lnTo>
                  <a:pt x="15899" y="11333"/>
                </a:lnTo>
                <a:lnTo>
                  <a:pt x="15897" y="11333"/>
                </a:lnTo>
                <a:lnTo>
                  <a:pt x="15897" y="11331"/>
                </a:lnTo>
                <a:lnTo>
                  <a:pt x="15898" y="11328"/>
                </a:lnTo>
                <a:lnTo>
                  <a:pt x="15897" y="11327"/>
                </a:lnTo>
                <a:lnTo>
                  <a:pt x="15891" y="11329"/>
                </a:lnTo>
                <a:lnTo>
                  <a:pt x="15891" y="11327"/>
                </a:lnTo>
                <a:lnTo>
                  <a:pt x="15893" y="11326"/>
                </a:lnTo>
                <a:lnTo>
                  <a:pt x="15894" y="11326"/>
                </a:lnTo>
                <a:lnTo>
                  <a:pt x="15897" y="11323"/>
                </a:lnTo>
                <a:lnTo>
                  <a:pt x="15894" y="11323"/>
                </a:lnTo>
                <a:lnTo>
                  <a:pt x="15893" y="11323"/>
                </a:lnTo>
                <a:lnTo>
                  <a:pt x="15889" y="11320"/>
                </a:lnTo>
                <a:lnTo>
                  <a:pt x="15892" y="11321"/>
                </a:lnTo>
                <a:lnTo>
                  <a:pt x="15893" y="11320"/>
                </a:lnTo>
                <a:lnTo>
                  <a:pt x="15894" y="11319"/>
                </a:lnTo>
                <a:lnTo>
                  <a:pt x="15895" y="11316"/>
                </a:lnTo>
                <a:lnTo>
                  <a:pt x="15891" y="11315"/>
                </a:lnTo>
                <a:lnTo>
                  <a:pt x="15890" y="11311"/>
                </a:lnTo>
                <a:lnTo>
                  <a:pt x="15892" y="11299"/>
                </a:lnTo>
                <a:lnTo>
                  <a:pt x="15892" y="11301"/>
                </a:lnTo>
                <a:lnTo>
                  <a:pt x="15890" y="11304"/>
                </a:lnTo>
                <a:lnTo>
                  <a:pt x="15888" y="11306"/>
                </a:lnTo>
                <a:lnTo>
                  <a:pt x="15886" y="11305"/>
                </a:lnTo>
                <a:lnTo>
                  <a:pt x="15883" y="11302"/>
                </a:lnTo>
                <a:lnTo>
                  <a:pt x="15881" y="11303"/>
                </a:lnTo>
                <a:lnTo>
                  <a:pt x="15880" y="11306"/>
                </a:lnTo>
                <a:lnTo>
                  <a:pt x="15879" y="11308"/>
                </a:lnTo>
                <a:lnTo>
                  <a:pt x="15873" y="11305"/>
                </a:lnTo>
                <a:lnTo>
                  <a:pt x="15871" y="11300"/>
                </a:lnTo>
                <a:lnTo>
                  <a:pt x="15870" y="11294"/>
                </a:lnTo>
                <a:lnTo>
                  <a:pt x="15871" y="11287"/>
                </a:lnTo>
                <a:lnTo>
                  <a:pt x="15868" y="11290"/>
                </a:lnTo>
                <a:lnTo>
                  <a:pt x="15866" y="11284"/>
                </a:lnTo>
                <a:lnTo>
                  <a:pt x="15865" y="11275"/>
                </a:lnTo>
                <a:lnTo>
                  <a:pt x="15864" y="11267"/>
                </a:lnTo>
                <a:lnTo>
                  <a:pt x="15867" y="11268"/>
                </a:lnTo>
                <a:lnTo>
                  <a:pt x="15868" y="11269"/>
                </a:lnTo>
                <a:lnTo>
                  <a:pt x="15870" y="11270"/>
                </a:lnTo>
                <a:lnTo>
                  <a:pt x="15872" y="11267"/>
                </a:lnTo>
                <a:lnTo>
                  <a:pt x="15875" y="11267"/>
                </a:lnTo>
                <a:lnTo>
                  <a:pt x="15879" y="11266"/>
                </a:lnTo>
                <a:lnTo>
                  <a:pt x="15880" y="11262"/>
                </a:lnTo>
                <a:lnTo>
                  <a:pt x="15883" y="11262"/>
                </a:lnTo>
                <a:lnTo>
                  <a:pt x="15889" y="11267"/>
                </a:lnTo>
                <a:lnTo>
                  <a:pt x="15890" y="11269"/>
                </a:lnTo>
                <a:lnTo>
                  <a:pt x="15891" y="11270"/>
                </a:lnTo>
                <a:lnTo>
                  <a:pt x="15892" y="11270"/>
                </a:lnTo>
                <a:lnTo>
                  <a:pt x="15893" y="11269"/>
                </a:lnTo>
                <a:lnTo>
                  <a:pt x="15894" y="11268"/>
                </a:lnTo>
                <a:lnTo>
                  <a:pt x="15895" y="11267"/>
                </a:lnTo>
                <a:lnTo>
                  <a:pt x="15895" y="11266"/>
                </a:lnTo>
                <a:lnTo>
                  <a:pt x="15895" y="11257"/>
                </a:lnTo>
                <a:lnTo>
                  <a:pt x="15896" y="11254"/>
                </a:lnTo>
                <a:lnTo>
                  <a:pt x="15900" y="11247"/>
                </a:lnTo>
                <a:lnTo>
                  <a:pt x="15901" y="11245"/>
                </a:lnTo>
                <a:lnTo>
                  <a:pt x="15900" y="11243"/>
                </a:lnTo>
                <a:lnTo>
                  <a:pt x="15899" y="11243"/>
                </a:lnTo>
                <a:lnTo>
                  <a:pt x="15898" y="11242"/>
                </a:lnTo>
                <a:lnTo>
                  <a:pt x="15899" y="11235"/>
                </a:lnTo>
                <a:lnTo>
                  <a:pt x="15899" y="11231"/>
                </a:lnTo>
                <a:lnTo>
                  <a:pt x="15897" y="11229"/>
                </a:lnTo>
                <a:lnTo>
                  <a:pt x="15893" y="11226"/>
                </a:lnTo>
                <a:lnTo>
                  <a:pt x="15892" y="11220"/>
                </a:lnTo>
                <a:lnTo>
                  <a:pt x="15892" y="11213"/>
                </a:lnTo>
                <a:lnTo>
                  <a:pt x="15889" y="11210"/>
                </a:lnTo>
                <a:lnTo>
                  <a:pt x="15891" y="11206"/>
                </a:lnTo>
                <a:lnTo>
                  <a:pt x="15893" y="11209"/>
                </a:lnTo>
                <a:lnTo>
                  <a:pt x="15897" y="11219"/>
                </a:lnTo>
                <a:lnTo>
                  <a:pt x="15900" y="11204"/>
                </a:lnTo>
                <a:lnTo>
                  <a:pt x="15902" y="11202"/>
                </a:lnTo>
                <a:lnTo>
                  <a:pt x="15906" y="11201"/>
                </a:lnTo>
                <a:lnTo>
                  <a:pt x="15909" y="11199"/>
                </a:lnTo>
                <a:lnTo>
                  <a:pt x="15911" y="11197"/>
                </a:lnTo>
                <a:lnTo>
                  <a:pt x="15913" y="11193"/>
                </a:lnTo>
                <a:lnTo>
                  <a:pt x="15918" y="11179"/>
                </a:lnTo>
                <a:lnTo>
                  <a:pt x="15919" y="11175"/>
                </a:lnTo>
                <a:lnTo>
                  <a:pt x="15919" y="11172"/>
                </a:lnTo>
                <a:lnTo>
                  <a:pt x="15918" y="11169"/>
                </a:lnTo>
                <a:lnTo>
                  <a:pt x="15913" y="11163"/>
                </a:lnTo>
                <a:lnTo>
                  <a:pt x="15907" y="11166"/>
                </a:lnTo>
                <a:lnTo>
                  <a:pt x="15901" y="11163"/>
                </a:lnTo>
                <a:lnTo>
                  <a:pt x="15889" y="11155"/>
                </a:lnTo>
                <a:lnTo>
                  <a:pt x="15887" y="11156"/>
                </a:lnTo>
                <a:lnTo>
                  <a:pt x="15879" y="11156"/>
                </a:lnTo>
                <a:lnTo>
                  <a:pt x="15876" y="11159"/>
                </a:lnTo>
                <a:lnTo>
                  <a:pt x="15876" y="11161"/>
                </a:lnTo>
                <a:lnTo>
                  <a:pt x="15875" y="11167"/>
                </a:lnTo>
                <a:lnTo>
                  <a:pt x="15874" y="11170"/>
                </a:lnTo>
                <a:lnTo>
                  <a:pt x="15873" y="11172"/>
                </a:lnTo>
                <a:lnTo>
                  <a:pt x="15862" y="11182"/>
                </a:lnTo>
                <a:lnTo>
                  <a:pt x="15855" y="11186"/>
                </a:lnTo>
                <a:lnTo>
                  <a:pt x="15849" y="11189"/>
                </a:lnTo>
                <a:lnTo>
                  <a:pt x="15842" y="11189"/>
                </a:lnTo>
                <a:lnTo>
                  <a:pt x="15838" y="11187"/>
                </a:lnTo>
                <a:lnTo>
                  <a:pt x="15831" y="11184"/>
                </a:lnTo>
                <a:lnTo>
                  <a:pt x="15822" y="11182"/>
                </a:lnTo>
                <a:lnTo>
                  <a:pt x="15820" y="11181"/>
                </a:lnTo>
                <a:lnTo>
                  <a:pt x="15819" y="11172"/>
                </a:lnTo>
                <a:lnTo>
                  <a:pt x="15818" y="11168"/>
                </a:lnTo>
                <a:lnTo>
                  <a:pt x="15814" y="11161"/>
                </a:lnTo>
                <a:lnTo>
                  <a:pt x="15812" y="11157"/>
                </a:lnTo>
                <a:lnTo>
                  <a:pt x="15810" y="11147"/>
                </a:lnTo>
                <a:lnTo>
                  <a:pt x="15809" y="11143"/>
                </a:lnTo>
                <a:lnTo>
                  <a:pt x="15806" y="11140"/>
                </a:lnTo>
                <a:lnTo>
                  <a:pt x="15801" y="11142"/>
                </a:lnTo>
                <a:lnTo>
                  <a:pt x="15796" y="11139"/>
                </a:lnTo>
                <a:lnTo>
                  <a:pt x="15792" y="11132"/>
                </a:lnTo>
                <a:lnTo>
                  <a:pt x="15787" y="11127"/>
                </a:lnTo>
                <a:lnTo>
                  <a:pt x="15787" y="11125"/>
                </a:lnTo>
                <a:lnTo>
                  <a:pt x="15789" y="11126"/>
                </a:lnTo>
                <a:lnTo>
                  <a:pt x="15793" y="11128"/>
                </a:lnTo>
                <a:lnTo>
                  <a:pt x="15799" y="11134"/>
                </a:lnTo>
                <a:lnTo>
                  <a:pt x="15801" y="11136"/>
                </a:lnTo>
                <a:lnTo>
                  <a:pt x="15810" y="11138"/>
                </a:lnTo>
                <a:lnTo>
                  <a:pt x="15813" y="11139"/>
                </a:lnTo>
                <a:lnTo>
                  <a:pt x="15817" y="11143"/>
                </a:lnTo>
                <a:lnTo>
                  <a:pt x="15823" y="11152"/>
                </a:lnTo>
                <a:lnTo>
                  <a:pt x="15827" y="11154"/>
                </a:lnTo>
                <a:lnTo>
                  <a:pt x="15838" y="11155"/>
                </a:lnTo>
                <a:lnTo>
                  <a:pt x="15841" y="11157"/>
                </a:lnTo>
                <a:lnTo>
                  <a:pt x="15848" y="11163"/>
                </a:lnTo>
                <a:lnTo>
                  <a:pt x="15850" y="11165"/>
                </a:lnTo>
                <a:lnTo>
                  <a:pt x="15854" y="11166"/>
                </a:lnTo>
                <a:lnTo>
                  <a:pt x="15857" y="11168"/>
                </a:lnTo>
                <a:lnTo>
                  <a:pt x="15858" y="11169"/>
                </a:lnTo>
                <a:lnTo>
                  <a:pt x="15860" y="11175"/>
                </a:lnTo>
                <a:lnTo>
                  <a:pt x="15861" y="11176"/>
                </a:lnTo>
                <a:lnTo>
                  <a:pt x="15866" y="11176"/>
                </a:lnTo>
                <a:lnTo>
                  <a:pt x="15869" y="11171"/>
                </a:lnTo>
                <a:lnTo>
                  <a:pt x="15874" y="11160"/>
                </a:lnTo>
                <a:lnTo>
                  <a:pt x="15879" y="11150"/>
                </a:lnTo>
                <a:lnTo>
                  <a:pt x="15883" y="11140"/>
                </a:lnTo>
                <a:lnTo>
                  <a:pt x="15888" y="11132"/>
                </a:lnTo>
                <a:lnTo>
                  <a:pt x="15897" y="11125"/>
                </a:lnTo>
                <a:lnTo>
                  <a:pt x="15895" y="11119"/>
                </a:lnTo>
                <a:lnTo>
                  <a:pt x="15897" y="11116"/>
                </a:lnTo>
                <a:lnTo>
                  <a:pt x="15900" y="11114"/>
                </a:lnTo>
                <a:lnTo>
                  <a:pt x="15901" y="11111"/>
                </a:lnTo>
                <a:lnTo>
                  <a:pt x="15902" y="11107"/>
                </a:lnTo>
                <a:lnTo>
                  <a:pt x="15905" y="11104"/>
                </a:lnTo>
                <a:lnTo>
                  <a:pt x="15908" y="11103"/>
                </a:lnTo>
                <a:lnTo>
                  <a:pt x="15912" y="11101"/>
                </a:lnTo>
                <a:lnTo>
                  <a:pt x="15911" y="11098"/>
                </a:lnTo>
                <a:lnTo>
                  <a:pt x="15912" y="11095"/>
                </a:lnTo>
                <a:lnTo>
                  <a:pt x="15908" y="11093"/>
                </a:lnTo>
                <a:lnTo>
                  <a:pt x="15904" y="11091"/>
                </a:lnTo>
                <a:lnTo>
                  <a:pt x="15909" y="11086"/>
                </a:lnTo>
                <a:lnTo>
                  <a:pt x="15913" y="11083"/>
                </a:lnTo>
                <a:lnTo>
                  <a:pt x="15917" y="11082"/>
                </a:lnTo>
                <a:lnTo>
                  <a:pt x="15923" y="11082"/>
                </a:lnTo>
                <a:lnTo>
                  <a:pt x="15926" y="11082"/>
                </a:lnTo>
                <a:lnTo>
                  <a:pt x="15930" y="11079"/>
                </a:lnTo>
                <a:lnTo>
                  <a:pt x="15933" y="11078"/>
                </a:lnTo>
                <a:lnTo>
                  <a:pt x="15935" y="11079"/>
                </a:lnTo>
                <a:lnTo>
                  <a:pt x="15937" y="11081"/>
                </a:lnTo>
                <a:lnTo>
                  <a:pt x="15939" y="11082"/>
                </a:lnTo>
                <a:lnTo>
                  <a:pt x="15942" y="11080"/>
                </a:lnTo>
                <a:lnTo>
                  <a:pt x="15938" y="11078"/>
                </a:lnTo>
                <a:lnTo>
                  <a:pt x="15937" y="11078"/>
                </a:lnTo>
                <a:lnTo>
                  <a:pt x="15941" y="11072"/>
                </a:lnTo>
                <a:lnTo>
                  <a:pt x="15946" y="11068"/>
                </a:lnTo>
                <a:lnTo>
                  <a:pt x="15952" y="11069"/>
                </a:lnTo>
                <a:lnTo>
                  <a:pt x="15957" y="11073"/>
                </a:lnTo>
                <a:lnTo>
                  <a:pt x="15959" y="11071"/>
                </a:lnTo>
                <a:lnTo>
                  <a:pt x="15973" y="11057"/>
                </a:lnTo>
                <a:lnTo>
                  <a:pt x="15973" y="11055"/>
                </a:lnTo>
                <a:lnTo>
                  <a:pt x="15970" y="11055"/>
                </a:lnTo>
                <a:lnTo>
                  <a:pt x="15964" y="11058"/>
                </a:lnTo>
                <a:lnTo>
                  <a:pt x="15961" y="11059"/>
                </a:lnTo>
                <a:lnTo>
                  <a:pt x="15958" y="11057"/>
                </a:lnTo>
                <a:lnTo>
                  <a:pt x="15953" y="11053"/>
                </a:lnTo>
                <a:lnTo>
                  <a:pt x="15949" y="11052"/>
                </a:lnTo>
                <a:lnTo>
                  <a:pt x="15951" y="11048"/>
                </a:lnTo>
                <a:lnTo>
                  <a:pt x="15950" y="11045"/>
                </a:lnTo>
                <a:lnTo>
                  <a:pt x="15948" y="11042"/>
                </a:lnTo>
                <a:lnTo>
                  <a:pt x="15946" y="11038"/>
                </a:lnTo>
                <a:lnTo>
                  <a:pt x="15940" y="11043"/>
                </a:lnTo>
                <a:lnTo>
                  <a:pt x="15939" y="11044"/>
                </a:lnTo>
                <a:lnTo>
                  <a:pt x="15937" y="11047"/>
                </a:lnTo>
                <a:lnTo>
                  <a:pt x="15937" y="11050"/>
                </a:lnTo>
                <a:lnTo>
                  <a:pt x="15936" y="11054"/>
                </a:lnTo>
                <a:lnTo>
                  <a:pt x="15934" y="11057"/>
                </a:lnTo>
                <a:lnTo>
                  <a:pt x="15930" y="11055"/>
                </a:lnTo>
                <a:lnTo>
                  <a:pt x="15929" y="11059"/>
                </a:lnTo>
                <a:lnTo>
                  <a:pt x="15929" y="11069"/>
                </a:lnTo>
                <a:lnTo>
                  <a:pt x="15926" y="11070"/>
                </a:lnTo>
                <a:lnTo>
                  <a:pt x="15918" y="11072"/>
                </a:lnTo>
                <a:lnTo>
                  <a:pt x="15915" y="11072"/>
                </a:lnTo>
                <a:lnTo>
                  <a:pt x="15915" y="11070"/>
                </a:lnTo>
                <a:lnTo>
                  <a:pt x="15916" y="11067"/>
                </a:lnTo>
                <a:lnTo>
                  <a:pt x="15916" y="11065"/>
                </a:lnTo>
                <a:lnTo>
                  <a:pt x="15911" y="11065"/>
                </a:lnTo>
                <a:lnTo>
                  <a:pt x="15909" y="11060"/>
                </a:lnTo>
                <a:lnTo>
                  <a:pt x="15909" y="11037"/>
                </a:lnTo>
                <a:lnTo>
                  <a:pt x="15907" y="11034"/>
                </a:lnTo>
                <a:lnTo>
                  <a:pt x="15905" y="11032"/>
                </a:lnTo>
                <a:lnTo>
                  <a:pt x="15904" y="11031"/>
                </a:lnTo>
                <a:lnTo>
                  <a:pt x="15902" y="11032"/>
                </a:lnTo>
                <a:lnTo>
                  <a:pt x="15900" y="11034"/>
                </a:lnTo>
                <a:lnTo>
                  <a:pt x="15896" y="11036"/>
                </a:lnTo>
                <a:lnTo>
                  <a:pt x="15891" y="11034"/>
                </a:lnTo>
                <a:lnTo>
                  <a:pt x="15889" y="11029"/>
                </a:lnTo>
                <a:lnTo>
                  <a:pt x="15891" y="11025"/>
                </a:lnTo>
                <a:lnTo>
                  <a:pt x="15892" y="11024"/>
                </a:lnTo>
                <a:lnTo>
                  <a:pt x="15897" y="11023"/>
                </a:lnTo>
                <a:lnTo>
                  <a:pt x="15898" y="11023"/>
                </a:lnTo>
                <a:lnTo>
                  <a:pt x="15901" y="11025"/>
                </a:lnTo>
                <a:lnTo>
                  <a:pt x="15902" y="11024"/>
                </a:lnTo>
                <a:lnTo>
                  <a:pt x="15905" y="11021"/>
                </a:lnTo>
                <a:lnTo>
                  <a:pt x="15906" y="11020"/>
                </a:lnTo>
                <a:lnTo>
                  <a:pt x="15907" y="11016"/>
                </a:lnTo>
                <a:lnTo>
                  <a:pt x="15908" y="11015"/>
                </a:lnTo>
                <a:lnTo>
                  <a:pt x="15911" y="11017"/>
                </a:lnTo>
                <a:lnTo>
                  <a:pt x="15916" y="11027"/>
                </a:lnTo>
                <a:lnTo>
                  <a:pt x="15918" y="11029"/>
                </a:lnTo>
                <a:lnTo>
                  <a:pt x="15923" y="11030"/>
                </a:lnTo>
                <a:lnTo>
                  <a:pt x="15927" y="11032"/>
                </a:lnTo>
                <a:lnTo>
                  <a:pt x="15930" y="11036"/>
                </a:lnTo>
                <a:lnTo>
                  <a:pt x="15932" y="11044"/>
                </a:lnTo>
                <a:lnTo>
                  <a:pt x="15934" y="11044"/>
                </a:lnTo>
                <a:lnTo>
                  <a:pt x="15939" y="11042"/>
                </a:lnTo>
                <a:lnTo>
                  <a:pt x="15939" y="11041"/>
                </a:lnTo>
                <a:lnTo>
                  <a:pt x="15938" y="11037"/>
                </a:lnTo>
                <a:lnTo>
                  <a:pt x="15939" y="11035"/>
                </a:lnTo>
                <a:lnTo>
                  <a:pt x="15940" y="11035"/>
                </a:lnTo>
                <a:lnTo>
                  <a:pt x="15942" y="11036"/>
                </a:lnTo>
                <a:lnTo>
                  <a:pt x="15943" y="11035"/>
                </a:lnTo>
                <a:lnTo>
                  <a:pt x="15944" y="11032"/>
                </a:lnTo>
                <a:lnTo>
                  <a:pt x="15944" y="11030"/>
                </a:lnTo>
                <a:lnTo>
                  <a:pt x="15944" y="11026"/>
                </a:lnTo>
                <a:lnTo>
                  <a:pt x="15943" y="11023"/>
                </a:lnTo>
                <a:lnTo>
                  <a:pt x="15941" y="11018"/>
                </a:lnTo>
                <a:lnTo>
                  <a:pt x="15939" y="11016"/>
                </a:lnTo>
                <a:lnTo>
                  <a:pt x="15937" y="11014"/>
                </a:lnTo>
                <a:lnTo>
                  <a:pt x="15938" y="11013"/>
                </a:lnTo>
                <a:lnTo>
                  <a:pt x="15939" y="11012"/>
                </a:lnTo>
                <a:lnTo>
                  <a:pt x="15939" y="11011"/>
                </a:lnTo>
                <a:lnTo>
                  <a:pt x="15940" y="11010"/>
                </a:lnTo>
                <a:lnTo>
                  <a:pt x="15936" y="11008"/>
                </a:lnTo>
                <a:lnTo>
                  <a:pt x="15933" y="11004"/>
                </a:lnTo>
                <a:lnTo>
                  <a:pt x="15932" y="10999"/>
                </a:lnTo>
                <a:lnTo>
                  <a:pt x="15934" y="10995"/>
                </a:lnTo>
                <a:lnTo>
                  <a:pt x="15935" y="10996"/>
                </a:lnTo>
                <a:lnTo>
                  <a:pt x="15937" y="10999"/>
                </a:lnTo>
                <a:lnTo>
                  <a:pt x="15937" y="10996"/>
                </a:lnTo>
                <a:lnTo>
                  <a:pt x="15937" y="10995"/>
                </a:lnTo>
                <a:lnTo>
                  <a:pt x="15937" y="10990"/>
                </a:lnTo>
                <a:lnTo>
                  <a:pt x="15934" y="10989"/>
                </a:lnTo>
                <a:lnTo>
                  <a:pt x="15929" y="10987"/>
                </a:lnTo>
                <a:lnTo>
                  <a:pt x="15926" y="10986"/>
                </a:lnTo>
                <a:lnTo>
                  <a:pt x="15928" y="10983"/>
                </a:lnTo>
                <a:lnTo>
                  <a:pt x="15928" y="10981"/>
                </a:lnTo>
                <a:lnTo>
                  <a:pt x="15926" y="10980"/>
                </a:lnTo>
                <a:lnTo>
                  <a:pt x="15924" y="10980"/>
                </a:lnTo>
                <a:lnTo>
                  <a:pt x="15919" y="10981"/>
                </a:lnTo>
                <a:lnTo>
                  <a:pt x="15916" y="10980"/>
                </a:lnTo>
                <a:lnTo>
                  <a:pt x="15913" y="10978"/>
                </a:lnTo>
                <a:lnTo>
                  <a:pt x="15909" y="10981"/>
                </a:lnTo>
                <a:lnTo>
                  <a:pt x="15905" y="10984"/>
                </a:lnTo>
                <a:lnTo>
                  <a:pt x="15901" y="10987"/>
                </a:lnTo>
                <a:lnTo>
                  <a:pt x="15898" y="10993"/>
                </a:lnTo>
                <a:lnTo>
                  <a:pt x="15897" y="10993"/>
                </a:lnTo>
                <a:lnTo>
                  <a:pt x="15895" y="10986"/>
                </a:lnTo>
                <a:lnTo>
                  <a:pt x="15887" y="10979"/>
                </a:lnTo>
                <a:lnTo>
                  <a:pt x="15885" y="10972"/>
                </a:lnTo>
                <a:lnTo>
                  <a:pt x="15884" y="10966"/>
                </a:lnTo>
                <a:lnTo>
                  <a:pt x="15885" y="10964"/>
                </a:lnTo>
                <a:lnTo>
                  <a:pt x="15888" y="10963"/>
                </a:lnTo>
                <a:lnTo>
                  <a:pt x="15890" y="10963"/>
                </a:lnTo>
                <a:lnTo>
                  <a:pt x="15897" y="10969"/>
                </a:lnTo>
                <a:lnTo>
                  <a:pt x="15898" y="10962"/>
                </a:lnTo>
                <a:lnTo>
                  <a:pt x="15899" y="10958"/>
                </a:lnTo>
                <a:lnTo>
                  <a:pt x="15898" y="10954"/>
                </a:lnTo>
                <a:lnTo>
                  <a:pt x="15896" y="10951"/>
                </a:lnTo>
                <a:lnTo>
                  <a:pt x="15893" y="10951"/>
                </a:lnTo>
                <a:lnTo>
                  <a:pt x="15890" y="10951"/>
                </a:lnTo>
                <a:lnTo>
                  <a:pt x="15888" y="10950"/>
                </a:lnTo>
                <a:lnTo>
                  <a:pt x="15887" y="10948"/>
                </a:lnTo>
                <a:lnTo>
                  <a:pt x="15886" y="10945"/>
                </a:lnTo>
                <a:lnTo>
                  <a:pt x="15886" y="10941"/>
                </a:lnTo>
                <a:lnTo>
                  <a:pt x="15886" y="10937"/>
                </a:lnTo>
                <a:lnTo>
                  <a:pt x="15888" y="10934"/>
                </a:lnTo>
                <a:lnTo>
                  <a:pt x="15891" y="10932"/>
                </a:lnTo>
                <a:lnTo>
                  <a:pt x="15892" y="10929"/>
                </a:lnTo>
                <a:lnTo>
                  <a:pt x="15892" y="10925"/>
                </a:lnTo>
                <a:lnTo>
                  <a:pt x="15894" y="10923"/>
                </a:lnTo>
                <a:lnTo>
                  <a:pt x="15896" y="10922"/>
                </a:lnTo>
                <a:lnTo>
                  <a:pt x="15898" y="10922"/>
                </a:lnTo>
                <a:lnTo>
                  <a:pt x="15902" y="10925"/>
                </a:lnTo>
                <a:lnTo>
                  <a:pt x="15902" y="10928"/>
                </a:lnTo>
                <a:lnTo>
                  <a:pt x="15901" y="10932"/>
                </a:lnTo>
                <a:lnTo>
                  <a:pt x="15902" y="10937"/>
                </a:lnTo>
                <a:lnTo>
                  <a:pt x="15907" y="10936"/>
                </a:lnTo>
                <a:lnTo>
                  <a:pt x="15911" y="10940"/>
                </a:lnTo>
                <a:lnTo>
                  <a:pt x="15914" y="10945"/>
                </a:lnTo>
                <a:lnTo>
                  <a:pt x="15918" y="10950"/>
                </a:lnTo>
                <a:lnTo>
                  <a:pt x="15921" y="10952"/>
                </a:lnTo>
                <a:lnTo>
                  <a:pt x="15924" y="10953"/>
                </a:lnTo>
                <a:lnTo>
                  <a:pt x="15925" y="10951"/>
                </a:lnTo>
                <a:lnTo>
                  <a:pt x="15924" y="10947"/>
                </a:lnTo>
                <a:lnTo>
                  <a:pt x="15923" y="10945"/>
                </a:lnTo>
                <a:lnTo>
                  <a:pt x="15921" y="10943"/>
                </a:lnTo>
                <a:lnTo>
                  <a:pt x="15915" y="10935"/>
                </a:lnTo>
                <a:lnTo>
                  <a:pt x="15914" y="10933"/>
                </a:lnTo>
                <a:lnTo>
                  <a:pt x="15913" y="10929"/>
                </a:lnTo>
                <a:lnTo>
                  <a:pt x="15913" y="10925"/>
                </a:lnTo>
                <a:lnTo>
                  <a:pt x="15914" y="10921"/>
                </a:lnTo>
                <a:lnTo>
                  <a:pt x="15916" y="10917"/>
                </a:lnTo>
                <a:lnTo>
                  <a:pt x="15917" y="10916"/>
                </a:lnTo>
                <a:lnTo>
                  <a:pt x="15921" y="10919"/>
                </a:lnTo>
                <a:lnTo>
                  <a:pt x="15924" y="10925"/>
                </a:lnTo>
                <a:lnTo>
                  <a:pt x="15926" y="10932"/>
                </a:lnTo>
                <a:lnTo>
                  <a:pt x="15925" y="10937"/>
                </a:lnTo>
                <a:lnTo>
                  <a:pt x="15925" y="10939"/>
                </a:lnTo>
                <a:lnTo>
                  <a:pt x="15928" y="10941"/>
                </a:lnTo>
                <a:lnTo>
                  <a:pt x="15931" y="10940"/>
                </a:lnTo>
                <a:lnTo>
                  <a:pt x="15933" y="10938"/>
                </a:lnTo>
                <a:lnTo>
                  <a:pt x="15934" y="10934"/>
                </a:lnTo>
                <a:lnTo>
                  <a:pt x="15934" y="10929"/>
                </a:lnTo>
                <a:lnTo>
                  <a:pt x="15933" y="10926"/>
                </a:lnTo>
                <a:lnTo>
                  <a:pt x="15933" y="10923"/>
                </a:lnTo>
                <a:lnTo>
                  <a:pt x="15934" y="10918"/>
                </a:lnTo>
                <a:lnTo>
                  <a:pt x="15937" y="10912"/>
                </a:lnTo>
                <a:lnTo>
                  <a:pt x="15940" y="10908"/>
                </a:lnTo>
                <a:lnTo>
                  <a:pt x="15945" y="10906"/>
                </a:lnTo>
                <a:lnTo>
                  <a:pt x="15950" y="10905"/>
                </a:lnTo>
                <a:lnTo>
                  <a:pt x="15948" y="10911"/>
                </a:lnTo>
                <a:lnTo>
                  <a:pt x="15944" y="10913"/>
                </a:lnTo>
                <a:lnTo>
                  <a:pt x="15940" y="10916"/>
                </a:lnTo>
                <a:lnTo>
                  <a:pt x="15939" y="10924"/>
                </a:lnTo>
                <a:lnTo>
                  <a:pt x="15941" y="10922"/>
                </a:lnTo>
                <a:lnTo>
                  <a:pt x="15944" y="10922"/>
                </a:lnTo>
                <a:lnTo>
                  <a:pt x="15946" y="10922"/>
                </a:lnTo>
                <a:lnTo>
                  <a:pt x="15949" y="10924"/>
                </a:lnTo>
                <a:lnTo>
                  <a:pt x="15943" y="10929"/>
                </a:lnTo>
                <a:lnTo>
                  <a:pt x="15941" y="10932"/>
                </a:lnTo>
                <a:lnTo>
                  <a:pt x="15939" y="10951"/>
                </a:lnTo>
                <a:lnTo>
                  <a:pt x="15939" y="10956"/>
                </a:lnTo>
                <a:lnTo>
                  <a:pt x="15941" y="10954"/>
                </a:lnTo>
                <a:lnTo>
                  <a:pt x="15945" y="10949"/>
                </a:lnTo>
                <a:lnTo>
                  <a:pt x="15947" y="10948"/>
                </a:lnTo>
                <a:lnTo>
                  <a:pt x="15951" y="10956"/>
                </a:lnTo>
                <a:lnTo>
                  <a:pt x="15952" y="10956"/>
                </a:lnTo>
                <a:lnTo>
                  <a:pt x="15953" y="10967"/>
                </a:lnTo>
                <a:lnTo>
                  <a:pt x="15958" y="10966"/>
                </a:lnTo>
                <a:lnTo>
                  <a:pt x="15962" y="10965"/>
                </a:lnTo>
                <a:lnTo>
                  <a:pt x="15959" y="10956"/>
                </a:lnTo>
                <a:lnTo>
                  <a:pt x="15962" y="10949"/>
                </a:lnTo>
                <a:lnTo>
                  <a:pt x="15967" y="10942"/>
                </a:lnTo>
                <a:lnTo>
                  <a:pt x="15970" y="10934"/>
                </a:lnTo>
                <a:lnTo>
                  <a:pt x="15967" y="10927"/>
                </a:lnTo>
                <a:lnTo>
                  <a:pt x="15967" y="10924"/>
                </a:lnTo>
                <a:lnTo>
                  <a:pt x="15972" y="10922"/>
                </a:lnTo>
                <a:lnTo>
                  <a:pt x="15987" y="10924"/>
                </a:lnTo>
                <a:lnTo>
                  <a:pt x="15998" y="10921"/>
                </a:lnTo>
                <a:lnTo>
                  <a:pt x="16001" y="10922"/>
                </a:lnTo>
                <a:lnTo>
                  <a:pt x="16001" y="10925"/>
                </a:lnTo>
                <a:lnTo>
                  <a:pt x="15991" y="10943"/>
                </a:lnTo>
                <a:lnTo>
                  <a:pt x="15990" y="10945"/>
                </a:lnTo>
                <a:lnTo>
                  <a:pt x="15991" y="10946"/>
                </a:lnTo>
                <a:lnTo>
                  <a:pt x="15991" y="10947"/>
                </a:lnTo>
                <a:lnTo>
                  <a:pt x="15990" y="10948"/>
                </a:lnTo>
                <a:lnTo>
                  <a:pt x="15988" y="10947"/>
                </a:lnTo>
                <a:lnTo>
                  <a:pt x="15986" y="10946"/>
                </a:lnTo>
                <a:lnTo>
                  <a:pt x="15986" y="10946"/>
                </a:lnTo>
                <a:lnTo>
                  <a:pt x="15984" y="10950"/>
                </a:lnTo>
                <a:lnTo>
                  <a:pt x="15981" y="10959"/>
                </a:lnTo>
                <a:lnTo>
                  <a:pt x="15979" y="10960"/>
                </a:lnTo>
                <a:lnTo>
                  <a:pt x="15979" y="10962"/>
                </a:lnTo>
                <a:lnTo>
                  <a:pt x="15980" y="10965"/>
                </a:lnTo>
                <a:lnTo>
                  <a:pt x="15980" y="10967"/>
                </a:lnTo>
                <a:lnTo>
                  <a:pt x="15977" y="10969"/>
                </a:lnTo>
                <a:lnTo>
                  <a:pt x="15972" y="10974"/>
                </a:lnTo>
                <a:lnTo>
                  <a:pt x="15968" y="10976"/>
                </a:lnTo>
                <a:lnTo>
                  <a:pt x="15960" y="10978"/>
                </a:lnTo>
                <a:lnTo>
                  <a:pt x="15955" y="10981"/>
                </a:lnTo>
                <a:lnTo>
                  <a:pt x="15952" y="10984"/>
                </a:lnTo>
                <a:lnTo>
                  <a:pt x="15952" y="10986"/>
                </a:lnTo>
                <a:lnTo>
                  <a:pt x="15952" y="10992"/>
                </a:lnTo>
                <a:lnTo>
                  <a:pt x="15952" y="10995"/>
                </a:lnTo>
                <a:lnTo>
                  <a:pt x="15951" y="10996"/>
                </a:lnTo>
                <a:lnTo>
                  <a:pt x="15949" y="10995"/>
                </a:lnTo>
                <a:lnTo>
                  <a:pt x="15948" y="10995"/>
                </a:lnTo>
                <a:lnTo>
                  <a:pt x="15948" y="10999"/>
                </a:lnTo>
                <a:lnTo>
                  <a:pt x="15948" y="11005"/>
                </a:lnTo>
                <a:lnTo>
                  <a:pt x="15950" y="11007"/>
                </a:lnTo>
                <a:lnTo>
                  <a:pt x="15959" y="11007"/>
                </a:lnTo>
                <a:lnTo>
                  <a:pt x="15970" y="10996"/>
                </a:lnTo>
                <a:lnTo>
                  <a:pt x="15970" y="10991"/>
                </a:lnTo>
                <a:lnTo>
                  <a:pt x="15971" y="10986"/>
                </a:lnTo>
                <a:lnTo>
                  <a:pt x="15973" y="10982"/>
                </a:lnTo>
                <a:lnTo>
                  <a:pt x="15975" y="10980"/>
                </a:lnTo>
                <a:lnTo>
                  <a:pt x="15987" y="10980"/>
                </a:lnTo>
                <a:lnTo>
                  <a:pt x="15990" y="10979"/>
                </a:lnTo>
                <a:lnTo>
                  <a:pt x="16001" y="10969"/>
                </a:lnTo>
                <a:lnTo>
                  <a:pt x="16003" y="10971"/>
                </a:lnTo>
                <a:lnTo>
                  <a:pt x="16001" y="10974"/>
                </a:lnTo>
                <a:lnTo>
                  <a:pt x="16000" y="10977"/>
                </a:lnTo>
                <a:lnTo>
                  <a:pt x="16001" y="10978"/>
                </a:lnTo>
                <a:lnTo>
                  <a:pt x="16004" y="10977"/>
                </a:lnTo>
                <a:lnTo>
                  <a:pt x="16005" y="10975"/>
                </a:lnTo>
                <a:lnTo>
                  <a:pt x="16013" y="10969"/>
                </a:lnTo>
                <a:lnTo>
                  <a:pt x="16013" y="10967"/>
                </a:lnTo>
                <a:lnTo>
                  <a:pt x="16010" y="10969"/>
                </a:lnTo>
                <a:lnTo>
                  <a:pt x="16008" y="10964"/>
                </a:lnTo>
                <a:lnTo>
                  <a:pt x="16006" y="10960"/>
                </a:lnTo>
                <a:lnTo>
                  <a:pt x="16006" y="10956"/>
                </a:lnTo>
                <a:lnTo>
                  <a:pt x="16007" y="10952"/>
                </a:lnTo>
                <a:lnTo>
                  <a:pt x="16009" y="10950"/>
                </a:lnTo>
                <a:lnTo>
                  <a:pt x="16012" y="10950"/>
                </a:lnTo>
                <a:lnTo>
                  <a:pt x="16015" y="10949"/>
                </a:lnTo>
                <a:lnTo>
                  <a:pt x="16016" y="10946"/>
                </a:lnTo>
                <a:lnTo>
                  <a:pt x="16015" y="10942"/>
                </a:lnTo>
                <a:lnTo>
                  <a:pt x="16012" y="10942"/>
                </a:lnTo>
                <a:lnTo>
                  <a:pt x="16008" y="10941"/>
                </a:lnTo>
                <a:lnTo>
                  <a:pt x="16006" y="10939"/>
                </a:lnTo>
                <a:lnTo>
                  <a:pt x="16005" y="10934"/>
                </a:lnTo>
                <a:lnTo>
                  <a:pt x="16007" y="10930"/>
                </a:lnTo>
                <a:lnTo>
                  <a:pt x="16010" y="10926"/>
                </a:lnTo>
                <a:lnTo>
                  <a:pt x="16012" y="10922"/>
                </a:lnTo>
                <a:lnTo>
                  <a:pt x="16008" y="10921"/>
                </a:lnTo>
                <a:lnTo>
                  <a:pt x="16005" y="10919"/>
                </a:lnTo>
                <a:lnTo>
                  <a:pt x="16002" y="10917"/>
                </a:lnTo>
                <a:lnTo>
                  <a:pt x="16000" y="10916"/>
                </a:lnTo>
                <a:lnTo>
                  <a:pt x="15998" y="10915"/>
                </a:lnTo>
                <a:lnTo>
                  <a:pt x="15994" y="10914"/>
                </a:lnTo>
                <a:lnTo>
                  <a:pt x="15991" y="10912"/>
                </a:lnTo>
                <a:lnTo>
                  <a:pt x="15989" y="10909"/>
                </a:lnTo>
                <a:lnTo>
                  <a:pt x="15989" y="10902"/>
                </a:lnTo>
                <a:lnTo>
                  <a:pt x="15993" y="10897"/>
                </a:lnTo>
                <a:lnTo>
                  <a:pt x="15996" y="10893"/>
                </a:lnTo>
                <a:lnTo>
                  <a:pt x="15991" y="10890"/>
                </a:lnTo>
                <a:lnTo>
                  <a:pt x="15996" y="10890"/>
                </a:lnTo>
                <a:lnTo>
                  <a:pt x="15998" y="10890"/>
                </a:lnTo>
                <a:lnTo>
                  <a:pt x="16000" y="10892"/>
                </a:lnTo>
                <a:lnTo>
                  <a:pt x="16001" y="10893"/>
                </a:lnTo>
                <a:lnTo>
                  <a:pt x="16002" y="10894"/>
                </a:lnTo>
                <a:lnTo>
                  <a:pt x="16005" y="10894"/>
                </a:lnTo>
                <a:lnTo>
                  <a:pt x="16006" y="10893"/>
                </a:lnTo>
                <a:lnTo>
                  <a:pt x="16008" y="10891"/>
                </a:lnTo>
                <a:lnTo>
                  <a:pt x="16010" y="10890"/>
                </a:lnTo>
                <a:lnTo>
                  <a:pt x="16009" y="10884"/>
                </a:lnTo>
                <a:lnTo>
                  <a:pt x="16011" y="10881"/>
                </a:lnTo>
                <a:lnTo>
                  <a:pt x="16016" y="10881"/>
                </a:lnTo>
                <a:lnTo>
                  <a:pt x="16020" y="10881"/>
                </a:lnTo>
                <a:lnTo>
                  <a:pt x="16028" y="10885"/>
                </a:lnTo>
                <a:lnTo>
                  <a:pt x="16029" y="10886"/>
                </a:lnTo>
                <a:lnTo>
                  <a:pt x="16031" y="10885"/>
                </a:lnTo>
                <a:lnTo>
                  <a:pt x="16033" y="10884"/>
                </a:lnTo>
                <a:lnTo>
                  <a:pt x="16033" y="10883"/>
                </a:lnTo>
                <a:lnTo>
                  <a:pt x="16036" y="10881"/>
                </a:lnTo>
                <a:lnTo>
                  <a:pt x="16034" y="10877"/>
                </a:lnTo>
                <a:lnTo>
                  <a:pt x="16035" y="10875"/>
                </a:lnTo>
                <a:lnTo>
                  <a:pt x="16036" y="10873"/>
                </a:lnTo>
                <a:lnTo>
                  <a:pt x="16037" y="10873"/>
                </a:lnTo>
                <a:lnTo>
                  <a:pt x="16035" y="10869"/>
                </a:lnTo>
                <a:lnTo>
                  <a:pt x="16033" y="10869"/>
                </a:lnTo>
                <a:lnTo>
                  <a:pt x="16030" y="10870"/>
                </a:lnTo>
                <a:lnTo>
                  <a:pt x="16027" y="10870"/>
                </a:lnTo>
                <a:lnTo>
                  <a:pt x="16025" y="10870"/>
                </a:lnTo>
                <a:lnTo>
                  <a:pt x="16016" y="10864"/>
                </a:lnTo>
                <a:lnTo>
                  <a:pt x="16026" y="10864"/>
                </a:lnTo>
                <a:lnTo>
                  <a:pt x="16031" y="10863"/>
                </a:lnTo>
                <a:lnTo>
                  <a:pt x="16034" y="10862"/>
                </a:lnTo>
                <a:lnTo>
                  <a:pt x="16036" y="10864"/>
                </a:lnTo>
                <a:lnTo>
                  <a:pt x="16039" y="10859"/>
                </a:lnTo>
                <a:lnTo>
                  <a:pt x="16039" y="10853"/>
                </a:lnTo>
                <a:lnTo>
                  <a:pt x="16036" y="10848"/>
                </a:lnTo>
                <a:lnTo>
                  <a:pt x="16031" y="10847"/>
                </a:lnTo>
                <a:lnTo>
                  <a:pt x="16031" y="10845"/>
                </a:lnTo>
                <a:lnTo>
                  <a:pt x="16034" y="10842"/>
                </a:lnTo>
                <a:lnTo>
                  <a:pt x="16037" y="10838"/>
                </a:lnTo>
                <a:lnTo>
                  <a:pt x="16040" y="10836"/>
                </a:lnTo>
                <a:lnTo>
                  <a:pt x="16043" y="10841"/>
                </a:lnTo>
                <a:lnTo>
                  <a:pt x="16044" y="10839"/>
                </a:lnTo>
                <a:lnTo>
                  <a:pt x="16041" y="10828"/>
                </a:lnTo>
                <a:lnTo>
                  <a:pt x="16040" y="10825"/>
                </a:lnTo>
                <a:lnTo>
                  <a:pt x="16039" y="10823"/>
                </a:lnTo>
                <a:lnTo>
                  <a:pt x="16038" y="10820"/>
                </a:lnTo>
                <a:lnTo>
                  <a:pt x="16037" y="10817"/>
                </a:lnTo>
                <a:lnTo>
                  <a:pt x="16039" y="10817"/>
                </a:lnTo>
                <a:lnTo>
                  <a:pt x="16041" y="10818"/>
                </a:lnTo>
                <a:lnTo>
                  <a:pt x="16044" y="10822"/>
                </a:lnTo>
                <a:lnTo>
                  <a:pt x="16045" y="10823"/>
                </a:lnTo>
                <a:lnTo>
                  <a:pt x="16062" y="10828"/>
                </a:lnTo>
                <a:lnTo>
                  <a:pt x="16066" y="10828"/>
                </a:lnTo>
                <a:lnTo>
                  <a:pt x="16070" y="10825"/>
                </a:lnTo>
                <a:lnTo>
                  <a:pt x="16065" y="10825"/>
                </a:lnTo>
                <a:lnTo>
                  <a:pt x="16065" y="10823"/>
                </a:lnTo>
                <a:lnTo>
                  <a:pt x="16067" y="10823"/>
                </a:lnTo>
                <a:lnTo>
                  <a:pt x="16067" y="10821"/>
                </a:lnTo>
                <a:lnTo>
                  <a:pt x="16064" y="10819"/>
                </a:lnTo>
                <a:lnTo>
                  <a:pt x="16065" y="10817"/>
                </a:lnTo>
                <a:lnTo>
                  <a:pt x="16067" y="10819"/>
                </a:lnTo>
                <a:lnTo>
                  <a:pt x="16073" y="10817"/>
                </a:lnTo>
                <a:lnTo>
                  <a:pt x="16073" y="10815"/>
                </a:lnTo>
                <a:lnTo>
                  <a:pt x="16065" y="10812"/>
                </a:lnTo>
                <a:lnTo>
                  <a:pt x="16068" y="10811"/>
                </a:lnTo>
                <a:lnTo>
                  <a:pt x="16072" y="10813"/>
                </a:lnTo>
                <a:lnTo>
                  <a:pt x="16076" y="10812"/>
                </a:lnTo>
                <a:lnTo>
                  <a:pt x="16076" y="10810"/>
                </a:lnTo>
                <a:lnTo>
                  <a:pt x="16071" y="10807"/>
                </a:lnTo>
                <a:lnTo>
                  <a:pt x="16068" y="10802"/>
                </a:lnTo>
                <a:lnTo>
                  <a:pt x="16064" y="10800"/>
                </a:lnTo>
                <a:lnTo>
                  <a:pt x="16059" y="10802"/>
                </a:lnTo>
                <a:lnTo>
                  <a:pt x="16063" y="10793"/>
                </a:lnTo>
                <a:lnTo>
                  <a:pt x="16063" y="10788"/>
                </a:lnTo>
                <a:lnTo>
                  <a:pt x="16059" y="10782"/>
                </a:lnTo>
                <a:lnTo>
                  <a:pt x="16058" y="10784"/>
                </a:lnTo>
                <a:lnTo>
                  <a:pt x="16058" y="10785"/>
                </a:lnTo>
                <a:lnTo>
                  <a:pt x="16058" y="10787"/>
                </a:lnTo>
                <a:lnTo>
                  <a:pt x="16056" y="10787"/>
                </a:lnTo>
                <a:lnTo>
                  <a:pt x="16056" y="10785"/>
                </a:lnTo>
                <a:lnTo>
                  <a:pt x="16053" y="10788"/>
                </a:lnTo>
                <a:lnTo>
                  <a:pt x="16050" y="10791"/>
                </a:lnTo>
                <a:lnTo>
                  <a:pt x="16049" y="10787"/>
                </a:lnTo>
                <a:lnTo>
                  <a:pt x="16043" y="10783"/>
                </a:lnTo>
                <a:lnTo>
                  <a:pt x="16041" y="10779"/>
                </a:lnTo>
                <a:lnTo>
                  <a:pt x="16040" y="10778"/>
                </a:lnTo>
                <a:lnTo>
                  <a:pt x="16036" y="10780"/>
                </a:lnTo>
                <a:lnTo>
                  <a:pt x="16029" y="10785"/>
                </a:lnTo>
                <a:lnTo>
                  <a:pt x="16029" y="10786"/>
                </a:lnTo>
                <a:lnTo>
                  <a:pt x="16028" y="10788"/>
                </a:lnTo>
                <a:lnTo>
                  <a:pt x="16028" y="10790"/>
                </a:lnTo>
                <a:lnTo>
                  <a:pt x="16026" y="10791"/>
                </a:lnTo>
                <a:lnTo>
                  <a:pt x="16023" y="10790"/>
                </a:lnTo>
                <a:lnTo>
                  <a:pt x="16022" y="10789"/>
                </a:lnTo>
                <a:lnTo>
                  <a:pt x="16022" y="10787"/>
                </a:lnTo>
                <a:lnTo>
                  <a:pt x="16022" y="10784"/>
                </a:lnTo>
                <a:lnTo>
                  <a:pt x="16025" y="10778"/>
                </a:lnTo>
                <a:lnTo>
                  <a:pt x="16026" y="10776"/>
                </a:lnTo>
                <a:lnTo>
                  <a:pt x="16026" y="10774"/>
                </a:lnTo>
                <a:lnTo>
                  <a:pt x="16026" y="10771"/>
                </a:lnTo>
                <a:lnTo>
                  <a:pt x="16025" y="10768"/>
                </a:lnTo>
                <a:lnTo>
                  <a:pt x="16026" y="10765"/>
                </a:lnTo>
                <a:lnTo>
                  <a:pt x="16030" y="10770"/>
                </a:lnTo>
                <a:lnTo>
                  <a:pt x="16031" y="10774"/>
                </a:lnTo>
                <a:lnTo>
                  <a:pt x="16033" y="10774"/>
                </a:lnTo>
                <a:lnTo>
                  <a:pt x="16037" y="10769"/>
                </a:lnTo>
                <a:lnTo>
                  <a:pt x="16037" y="10767"/>
                </a:lnTo>
                <a:lnTo>
                  <a:pt x="16035" y="10766"/>
                </a:lnTo>
                <a:lnTo>
                  <a:pt x="16034" y="10765"/>
                </a:lnTo>
                <a:lnTo>
                  <a:pt x="16033" y="10763"/>
                </a:lnTo>
                <a:lnTo>
                  <a:pt x="16033" y="10761"/>
                </a:lnTo>
                <a:lnTo>
                  <a:pt x="16036" y="10761"/>
                </a:lnTo>
                <a:lnTo>
                  <a:pt x="16038" y="10763"/>
                </a:lnTo>
                <a:lnTo>
                  <a:pt x="16040" y="10764"/>
                </a:lnTo>
                <a:lnTo>
                  <a:pt x="16043" y="10763"/>
                </a:lnTo>
                <a:lnTo>
                  <a:pt x="16042" y="10762"/>
                </a:lnTo>
                <a:lnTo>
                  <a:pt x="16042" y="10761"/>
                </a:lnTo>
                <a:lnTo>
                  <a:pt x="16041" y="10759"/>
                </a:lnTo>
                <a:lnTo>
                  <a:pt x="16041" y="10757"/>
                </a:lnTo>
                <a:lnTo>
                  <a:pt x="16044" y="10759"/>
                </a:lnTo>
                <a:lnTo>
                  <a:pt x="16045" y="10761"/>
                </a:lnTo>
                <a:lnTo>
                  <a:pt x="16046" y="10763"/>
                </a:lnTo>
                <a:lnTo>
                  <a:pt x="16047" y="10761"/>
                </a:lnTo>
                <a:lnTo>
                  <a:pt x="16052" y="10759"/>
                </a:lnTo>
                <a:lnTo>
                  <a:pt x="16051" y="10763"/>
                </a:lnTo>
                <a:lnTo>
                  <a:pt x="16050" y="10764"/>
                </a:lnTo>
                <a:lnTo>
                  <a:pt x="16049" y="10765"/>
                </a:lnTo>
                <a:lnTo>
                  <a:pt x="16050" y="10767"/>
                </a:lnTo>
                <a:lnTo>
                  <a:pt x="16051" y="10766"/>
                </a:lnTo>
                <a:lnTo>
                  <a:pt x="16052" y="10766"/>
                </a:lnTo>
                <a:lnTo>
                  <a:pt x="16053" y="10767"/>
                </a:lnTo>
                <a:lnTo>
                  <a:pt x="16051" y="10769"/>
                </a:lnTo>
                <a:lnTo>
                  <a:pt x="16048" y="10772"/>
                </a:lnTo>
                <a:lnTo>
                  <a:pt x="16047" y="10776"/>
                </a:lnTo>
                <a:lnTo>
                  <a:pt x="16047" y="10780"/>
                </a:lnTo>
                <a:lnTo>
                  <a:pt x="16050" y="10782"/>
                </a:lnTo>
                <a:lnTo>
                  <a:pt x="16053" y="10782"/>
                </a:lnTo>
                <a:lnTo>
                  <a:pt x="16056" y="10781"/>
                </a:lnTo>
                <a:lnTo>
                  <a:pt x="16059" y="10780"/>
                </a:lnTo>
                <a:lnTo>
                  <a:pt x="16065" y="10784"/>
                </a:lnTo>
                <a:lnTo>
                  <a:pt x="16072" y="10801"/>
                </a:lnTo>
                <a:lnTo>
                  <a:pt x="16077" y="10804"/>
                </a:lnTo>
                <a:lnTo>
                  <a:pt x="16075" y="10797"/>
                </a:lnTo>
                <a:lnTo>
                  <a:pt x="16075" y="10794"/>
                </a:lnTo>
                <a:lnTo>
                  <a:pt x="16075" y="10793"/>
                </a:lnTo>
                <a:lnTo>
                  <a:pt x="16076" y="10789"/>
                </a:lnTo>
                <a:lnTo>
                  <a:pt x="16079" y="10790"/>
                </a:lnTo>
                <a:lnTo>
                  <a:pt x="16082" y="10789"/>
                </a:lnTo>
                <a:lnTo>
                  <a:pt x="16084" y="10789"/>
                </a:lnTo>
                <a:lnTo>
                  <a:pt x="16084" y="10797"/>
                </a:lnTo>
                <a:lnTo>
                  <a:pt x="16086" y="10802"/>
                </a:lnTo>
                <a:lnTo>
                  <a:pt x="16089" y="10800"/>
                </a:lnTo>
                <a:lnTo>
                  <a:pt x="16092" y="10797"/>
                </a:lnTo>
                <a:lnTo>
                  <a:pt x="16096" y="10795"/>
                </a:lnTo>
                <a:lnTo>
                  <a:pt x="16094" y="10791"/>
                </a:lnTo>
                <a:lnTo>
                  <a:pt x="16095" y="10788"/>
                </a:lnTo>
                <a:lnTo>
                  <a:pt x="16097" y="10787"/>
                </a:lnTo>
                <a:lnTo>
                  <a:pt x="16098" y="10784"/>
                </a:lnTo>
                <a:lnTo>
                  <a:pt x="16097" y="10779"/>
                </a:lnTo>
                <a:lnTo>
                  <a:pt x="16097" y="10776"/>
                </a:lnTo>
                <a:lnTo>
                  <a:pt x="16096" y="10776"/>
                </a:lnTo>
                <a:lnTo>
                  <a:pt x="16097" y="10774"/>
                </a:lnTo>
                <a:lnTo>
                  <a:pt x="16098" y="10773"/>
                </a:lnTo>
                <a:lnTo>
                  <a:pt x="16099" y="10772"/>
                </a:lnTo>
                <a:lnTo>
                  <a:pt x="16100" y="10771"/>
                </a:lnTo>
                <a:lnTo>
                  <a:pt x="16101" y="10770"/>
                </a:lnTo>
                <a:lnTo>
                  <a:pt x="16102" y="10769"/>
                </a:lnTo>
                <a:lnTo>
                  <a:pt x="16103" y="10766"/>
                </a:lnTo>
                <a:lnTo>
                  <a:pt x="16102" y="10762"/>
                </a:lnTo>
                <a:lnTo>
                  <a:pt x="16103" y="10759"/>
                </a:lnTo>
                <a:lnTo>
                  <a:pt x="16103" y="10758"/>
                </a:lnTo>
                <a:lnTo>
                  <a:pt x="16103" y="10756"/>
                </a:lnTo>
                <a:lnTo>
                  <a:pt x="16100" y="10754"/>
                </a:lnTo>
                <a:lnTo>
                  <a:pt x="16096" y="10753"/>
                </a:lnTo>
                <a:lnTo>
                  <a:pt x="16094" y="10752"/>
                </a:lnTo>
                <a:lnTo>
                  <a:pt x="16094" y="10750"/>
                </a:lnTo>
                <a:lnTo>
                  <a:pt x="16098" y="10749"/>
                </a:lnTo>
                <a:lnTo>
                  <a:pt x="16101" y="10744"/>
                </a:lnTo>
                <a:lnTo>
                  <a:pt x="16102" y="10738"/>
                </a:lnTo>
                <a:lnTo>
                  <a:pt x="16103" y="10732"/>
                </a:lnTo>
                <a:lnTo>
                  <a:pt x="16105" y="10732"/>
                </a:lnTo>
                <a:lnTo>
                  <a:pt x="16119" y="10739"/>
                </a:lnTo>
                <a:lnTo>
                  <a:pt x="16122" y="10739"/>
                </a:lnTo>
                <a:lnTo>
                  <a:pt x="16123" y="10738"/>
                </a:lnTo>
                <a:lnTo>
                  <a:pt x="16125" y="10733"/>
                </a:lnTo>
                <a:lnTo>
                  <a:pt x="16123" y="10730"/>
                </a:lnTo>
                <a:lnTo>
                  <a:pt x="16122" y="10728"/>
                </a:lnTo>
                <a:lnTo>
                  <a:pt x="16122" y="10725"/>
                </a:lnTo>
                <a:lnTo>
                  <a:pt x="16124" y="10719"/>
                </a:lnTo>
                <a:lnTo>
                  <a:pt x="16125" y="10719"/>
                </a:lnTo>
                <a:lnTo>
                  <a:pt x="16127" y="10719"/>
                </a:lnTo>
                <a:lnTo>
                  <a:pt x="16129" y="10717"/>
                </a:lnTo>
                <a:lnTo>
                  <a:pt x="16131" y="10712"/>
                </a:lnTo>
                <a:lnTo>
                  <a:pt x="16132" y="10707"/>
                </a:lnTo>
                <a:lnTo>
                  <a:pt x="16131" y="10703"/>
                </a:lnTo>
                <a:lnTo>
                  <a:pt x="16128" y="10701"/>
                </a:lnTo>
                <a:lnTo>
                  <a:pt x="16126" y="10701"/>
                </a:lnTo>
                <a:lnTo>
                  <a:pt x="16121" y="10699"/>
                </a:lnTo>
                <a:lnTo>
                  <a:pt x="16118" y="10696"/>
                </a:lnTo>
                <a:lnTo>
                  <a:pt x="16117" y="10692"/>
                </a:lnTo>
                <a:lnTo>
                  <a:pt x="16116" y="10686"/>
                </a:lnTo>
                <a:lnTo>
                  <a:pt x="16113" y="10679"/>
                </a:lnTo>
                <a:lnTo>
                  <a:pt x="16116" y="10676"/>
                </a:lnTo>
                <a:lnTo>
                  <a:pt x="16118" y="10672"/>
                </a:lnTo>
                <a:lnTo>
                  <a:pt x="16122" y="10667"/>
                </a:lnTo>
                <a:lnTo>
                  <a:pt x="16129" y="10662"/>
                </a:lnTo>
                <a:lnTo>
                  <a:pt x="16131" y="10651"/>
                </a:lnTo>
                <a:lnTo>
                  <a:pt x="16130" y="10651"/>
                </a:lnTo>
                <a:lnTo>
                  <a:pt x="16129" y="10649"/>
                </a:lnTo>
                <a:lnTo>
                  <a:pt x="16129" y="10645"/>
                </a:lnTo>
                <a:lnTo>
                  <a:pt x="16132" y="10643"/>
                </a:lnTo>
                <a:lnTo>
                  <a:pt x="16130" y="10637"/>
                </a:lnTo>
                <a:lnTo>
                  <a:pt x="16130" y="10635"/>
                </a:lnTo>
                <a:lnTo>
                  <a:pt x="16124" y="10627"/>
                </a:lnTo>
                <a:lnTo>
                  <a:pt x="16122" y="10624"/>
                </a:lnTo>
                <a:lnTo>
                  <a:pt x="16122" y="10618"/>
                </a:lnTo>
                <a:lnTo>
                  <a:pt x="16126" y="10622"/>
                </a:lnTo>
                <a:lnTo>
                  <a:pt x="16133" y="10630"/>
                </a:lnTo>
                <a:lnTo>
                  <a:pt x="16137" y="10634"/>
                </a:lnTo>
                <a:lnTo>
                  <a:pt x="16141" y="10634"/>
                </a:lnTo>
                <a:lnTo>
                  <a:pt x="16145" y="10628"/>
                </a:lnTo>
                <a:lnTo>
                  <a:pt x="16151" y="10616"/>
                </a:lnTo>
                <a:lnTo>
                  <a:pt x="16157" y="10605"/>
                </a:lnTo>
                <a:lnTo>
                  <a:pt x="16159" y="10596"/>
                </a:lnTo>
                <a:lnTo>
                  <a:pt x="16164" y="10592"/>
                </a:lnTo>
                <a:lnTo>
                  <a:pt x="16169" y="10588"/>
                </a:lnTo>
                <a:lnTo>
                  <a:pt x="16173" y="10581"/>
                </a:lnTo>
                <a:lnTo>
                  <a:pt x="16171" y="10574"/>
                </a:lnTo>
                <a:lnTo>
                  <a:pt x="16172" y="10570"/>
                </a:lnTo>
                <a:lnTo>
                  <a:pt x="16169" y="10564"/>
                </a:lnTo>
                <a:lnTo>
                  <a:pt x="16168" y="10560"/>
                </a:lnTo>
                <a:lnTo>
                  <a:pt x="16165" y="10557"/>
                </a:lnTo>
                <a:lnTo>
                  <a:pt x="16147" y="10551"/>
                </a:lnTo>
                <a:lnTo>
                  <a:pt x="16144" y="10549"/>
                </a:lnTo>
                <a:lnTo>
                  <a:pt x="16137" y="10541"/>
                </a:lnTo>
                <a:lnTo>
                  <a:pt x="16130" y="10537"/>
                </a:lnTo>
                <a:lnTo>
                  <a:pt x="16127" y="10536"/>
                </a:lnTo>
                <a:lnTo>
                  <a:pt x="16115" y="10536"/>
                </a:lnTo>
                <a:lnTo>
                  <a:pt x="16112" y="10535"/>
                </a:lnTo>
                <a:lnTo>
                  <a:pt x="16110" y="10533"/>
                </a:lnTo>
                <a:lnTo>
                  <a:pt x="16110" y="10529"/>
                </a:lnTo>
                <a:lnTo>
                  <a:pt x="16110" y="10515"/>
                </a:lnTo>
                <a:lnTo>
                  <a:pt x="16109" y="10512"/>
                </a:lnTo>
                <a:lnTo>
                  <a:pt x="16105" y="10508"/>
                </a:lnTo>
                <a:lnTo>
                  <a:pt x="16109" y="10507"/>
                </a:lnTo>
                <a:lnTo>
                  <a:pt x="16111" y="10514"/>
                </a:lnTo>
                <a:lnTo>
                  <a:pt x="16112" y="10527"/>
                </a:lnTo>
                <a:lnTo>
                  <a:pt x="16116" y="10530"/>
                </a:lnTo>
                <a:lnTo>
                  <a:pt x="16119" y="10531"/>
                </a:lnTo>
                <a:lnTo>
                  <a:pt x="16128" y="10530"/>
                </a:lnTo>
                <a:lnTo>
                  <a:pt x="16138" y="10531"/>
                </a:lnTo>
                <a:lnTo>
                  <a:pt x="16143" y="10532"/>
                </a:lnTo>
                <a:lnTo>
                  <a:pt x="16146" y="10535"/>
                </a:lnTo>
                <a:lnTo>
                  <a:pt x="16150" y="10539"/>
                </a:lnTo>
                <a:lnTo>
                  <a:pt x="16153" y="10543"/>
                </a:lnTo>
                <a:lnTo>
                  <a:pt x="16158" y="10546"/>
                </a:lnTo>
                <a:lnTo>
                  <a:pt x="16162" y="10547"/>
                </a:lnTo>
                <a:lnTo>
                  <a:pt x="16170" y="10545"/>
                </a:lnTo>
                <a:lnTo>
                  <a:pt x="16175" y="10544"/>
                </a:lnTo>
                <a:lnTo>
                  <a:pt x="16179" y="10546"/>
                </a:lnTo>
                <a:lnTo>
                  <a:pt x="16184" y="10549"/>
                </a:lnTo>
                <a:lnTo>
                  <a:pt x="16194" y="10548"/>
                </a:lnTo>
                <a:lnTo>
                  <a:pt x="16197" y="10542"/>
                </a:lnTo>
                <a:lnTo>
                  <a:pt x="16200" y="10536"/>
                </a:lnTo>
                <a:lnTo>
                  <a:pt x="16201" y="10528"/>
                </a:lnTo>
                <a:lnTo>
                  <a:pt x="16202" y="10517"/>
                </a:lnTo>
                <a:lnTo>
                  <a:pt x="16203" y="10511"/>
                </a:lnTo>
                <a:lnTo>
                  <a:pt x="16208" y="10504"/>
                </a:lnTo>
                <a:lnTo>
                  <a:pt x="16213" y="10497"/>
                </a:lnTo>
                <a:lnTo>
                  <a:pt x="16220" y="10491"/>
                </a:lnTo>
                <a:lnTo>
                  <a:pt x="16223" y="10485"/>
                </a:lnTo>
                <a:lnTo>
                  <a:pt x="16225" y="10481"/>
                </a:lnTo>
                <a:lnTo>
                  <a:pt x="16227" y="10474"/>
                </a:lnTo>
                <a:lnTo>
                  <a:pt x="16228" y="10469"/>
                </a:lnTo>
                <a:lnTo>
                  <a:pt x="16229" y="10460"/>
                </a:lnTo>
                <a:lnTo>
                  <a:pt x="16228" y="10454"/>
                </a:lnTo>
                <a:lnTo>
                  <a:pt x="16218" y="10456"/>
                </a:lnTo>
                <a:lnTo>
                  <a:pt x="16214" y="10455"/>
                </a:lnTo>
                <a:lnTo>
                  <a:pt x="16210" y="10453"/>
                </a:lnTo>
                <a:lnTo>
                  <a:pt x="16207" y="10447"/>
                </a:lnTo>
                <a:lnTo>
                  <a:pt x="16209" y="10446"/>
                </a:lnTo>
                <a:lnTo>
                  <a:pt x="16214" y="10445"/>
                </a:lnTo>
                <a:lnTo>
                  <a:pt x="16216" y="10445"/>
                </a:lnTo>
                <a:lnTo>
                  <a:pt x="16217" y="10452"/>
                </a:lnTo>
                <a:lnTo>
                  <a:pt x="16220" y="10451"/>
                </a:lnTo>
                <a:lnTo>
                  <a:pt x="16230" y="10447"/>
                </a:lnTo>
                <a:lnTo>
                  <a:pt x="16233" y="10435"/>
                </a:lnTo>
                <a:lnTo>
                  <a:pt x="16238" y="10430"/>
                </a:lnTo>
                <a:lnTo>
                  <a:pt x="16236" y="10424"/>
                </a:lnTo>
                <a:lnTo>
                  <a:pt x="16238" y="10422"/>
                </a:lnTo>
                <a:lnTo>
                  <a:pt x="16241" y="10423"/>
                </a:lnTo>
                <a:lnTo>
                  <a:pt x="16248" y="10430"/>
                </a:lnTo>
                <a:lnTo>
                  <a:pt x="16252" y="10430"/>
                </a:lnTo>
                <a:lnTo>
                  <a:pt x="16259" y="10428"/>
                </a:lnTo>
                <a:lnTo>
                  <a:pt x="16257" y="10431"/>
                </a:lnTo>
                <a:lnTo>
                  <a:pt x="16254" y="10433"/>
                </a:lnTo>
                <a:lnTo>
                  <a:pt x="16251" y="10434"/>
                </a:lnTo>
                <a:lnTo>
                  <a:pt x="16249" y="10432"/>
                </a:lnTo>
                <a:lnTo>
                  <a:pt x="16247" y="10435"/>
                </a:lnTo>
                <a:lnTo>
                  <a:pt x="16245" y="10439"/>
                </a:lnTo>
                <a:lnTo>
                  <a:pt x="16253" y="10447"/>
                </a:lnTo>
                <a:lnTo>
                  <a:pt x="16255" y="10458"/>
                </a:lnTo>
                <a:lnTo>
                  <a:pt x="16250" y="10468"/>
                </a:lnTo>
                <a:lnTo>
                  <a:pt x="16258" y="10472"/>
                </a:lnTo>
                <a:lnTo>
                  <a:pt x="16261" y="10478"/>
                </a:lnTo>
                <a:lnTo>
                  <a:pt x="16264" y="10486"/>
                </a:lnTo>
                <a:lnTo>
                  <a:pt x="16266" y="10488"/>
                </a:lnTo>
                <a:lnTo>
                  <a:pt x="16268" y="10488"/>
                </a:lnTo>
                <a:lnTo>
                  <a:pt x="16272" y="10496"/>
                </a:lnTo>
                <a:lnTo>
                  <a:pt x="16273" y="10497"/>
                </a:lnTo>
                <a:lnTo>
                  <a:pt x="16275" y="10497"/>
                </a:lnTo>
                <a:lnTo>
                  <a:pt x="16276" y="10498"/>
                </a:lnTo>
                <a:lnTo>
                  <a:pt x="16278" y="10497"/>
                </a:lnTo>
                <a:lnTo>
                  <a:pt x="16280" y="10495"/>
                </a:lnTo>
                <a:lnTo>
                  <a:pt x="16281" y="10492"/>
                </a:lnTo>
                <a:lnTo>
                  <a:pt x="16282" y="10489"/>
                </a:lnTo>
                <a:lnTo>
                  <a:pt x="16283" y="10486"/>
                </a:lnTo>
                <a:lnTo>
                  <a:pt x="16283" y="10482"/>
                </a:lnTo>
                <a:lnTo>
                  <a:pt x="16281" y="10483"/>
                </a:lnTo>
                <a:lnTo>
                  <a:pt x="16278" y="10484"/>
                </a:lnTo>
                <a:lnTo>
                  <a:pt x="16279" y="10480"/>
                </a:lnTo>
                <a:lnTo>
                  <a:pt x="16280" y="10476"/>
                </a:lnTo>
                <a:lnTo>
                  <a:pt x="16281" y="10472"/>
                </a:lnTo>
                <a:lnTo>
                  <a:pt x="16283" y="10469"/>
                </a:lnTo>
                <a:lnTo>
                  <a:pt x="16286" y="10467"/>
                </a:lnTo>
                <a:lnTo>
                  <a:pt x="16288" y="10466"/>
                </a:lnTo>
                <a:lnTo>
                  <a:pt x="16290" y="10466"/>
                </a:lnTo>
                <a:lnTo>
                  <a:pt x="16292" y="10463"/>
                </a:lnTo>
                <a:lnTo>
                  <a:pt x="16292" y="10458"/>
                </a:lnTo>
                <a:lnTo>
                  <a:pt x="16291" y="10457"/>
                </a:lnTo>
                <a:lnTo>
                  <a:pt x="16289" y="10457"/>
                </a:lnTo>
                <a:lnTo>
                  <a:pt x="16287" y="10454"/>
                </a:lnTo>
                <a:lnTo>
                  <a:pt x="16288" y="10449"/>
                </a:lnTo>
                <a:lnTo>
                  <a:pt x="16290" y="10447"/>
                </a:lnTo>
                <a:lnTo>
                  <a:pt x="16293" y="10447"/>
                </a:lnTo>
                <a:lnTo>
                  <a:pt x="16295" y="10450"/>
                </a:lnTo>
                <a:lnTo>
                  <a:pt x="16296" y="10450"/>
                </a:lnTo>
                <a:lnTo>
                  <a:pt x="16296" y="10447"/>
                </a:lnTo>
                <a:lnTo>
                  <a:pt x="16297" y="10445"/>
                </a:lnTo>
                <a:lnTo>
                  <a:pt x="16299" y="10444"/>
                </a:lnTo>
                <a:lnTo>
                  <a:pt x="16300" y="10443"/>
                </a:lnTo>
                <a:lnTo>
                  <a:pt x="16304" y="10439"/>
                </a:lnTo>
                <a:lnTo>
                  <a:pt x="16310" y="10439"/>
                </a:lnTo>
                <a:lnTo>
                  <a:pt x="16315" y="10440"/>
                </a:lnTo>
                <a:lnTo>
                  <a:pt x="16319" y="10442"/>
                </a:lnTo>
                <a:lnTo>
                  <a:pt x="16324" y="10447"/>
                </a:lnTo>
                <a:lnTo>
                  <a:pt x="16327" y="10448"/>
                </a:lnTo>
                <a:lnTo>
                  <a:pt x="16327" y="10461"/>
                </a:lnTo>
                <a:lnTo>
                  <a:pt x="16329" y="10463"/>
                </a:lnTo>
                <a:lnTo>
                  <a:pt x="16333" y="10458"/>
                </a:lnTo>
                <a:lnTo>
                  <a:pt x="16336" y="10453"/>
                </a:lnTo>
                <a:lnTo>
                  <a:pt x="16341" y="10442"/>
                </a:lnTo>
                <a:lnTo>
                  <a:pt x="16344" y="10436"/>
                </a:lnTo>
                <a:lnTo>
                  <a:pt x="16342" y="10434"/>
                </a:lnTo>
                <a:lnTo>
                  <a:pt x="16340" y="10433"/>
                </a:lnTo>
                <a:lnTo>
                  <a:pt x="16339" y="10434"/>
                </a:lnTo>
                <a:lnTo>
                  <a:pt x="16338" y="10431"/>
                </a:lnTo>
                <a:lnTo>
                  <a:pt x="16338" y="10429"/>
                </a:lnTo>
                <a:lnTo>
                  <a:pt x="16339" y="10424"/>
                </a:lnTo>
                <a:lnTo>
                  <a:pt x="16335" y="10418"/>
                </a:lnTo>
                <a:lnTo>
                  <a:pt x="16333" y="10411"/>
                </a:lnTo>
                <a:lnTo>
                  <a:pt x="16330" y="10407"/>
                </a:lnTo>
                <a:lnTo>
                  <a:pt x="16328" y="10403"/>
                </a:lnTo>
                <a:lnTo>
                  <a:pt x="16328" y="10400"/>
                </a:lnTo>
                <a:lnTo>
                  <a:pt x="16332" y="10396"/>
                </a:lnTo>
                <a:lnTo>
                  <a:pt x="16333" y="10393"/>
                </a:lnTo>
                <a:lnTo>
                  <a:pt x="16328" y="10389"/>
                </a:lnTo>
                <a:lnTo>
                  <a:pt x="16320" y="10388"/>
                </a:lnTo>
                <a:lnTo>
                  <a:pt x="16315" y="10388"/>
                </a:lnTo>
                <a:lnTo>
                  <a:pt x="16312" y="10389"/>
                </a:lnTo>
                <a:lnTo>
                  <a:pt x="16314" y="10385"/>
                </a:lnTo>
                <a:lnTo>
                  <a:pt x="16317" y="10384"/>
                </a:lnTo>
                <a:lnTo>
                  <a:pt x="16321" y="10385"/>
                </a:lnTo>
                <a:lnTo>
                  <a:pt x="16328" y="10384"/>
                </a:lnTo>
                <a:lnTo>
                  <a:pt x="16326" y="10377"/>
                </a:lnTo>
                <a:lnTo>
                  <a:pt x="16321" y="10369"/>
                </a:lnTo>
                <a:lnTo>
                  <a:pt x="16318" y="10362"/>
                </a:lnTo>
                <a:lnTo>
                  <a:pt x="16316" y="10354"/>
                </a:lnTo>
                <a:lnTo>
                  <a:pt x="16316" y="10346"/>
                </a:lnTo>
                <a:lnTo>
                  <a:pt x="16312" y="10335"/>
                </a:lnTo>
                <a:lnTo>
                  <a:pt x="16308" y="10333"/>
                </a:lnTo>
                <a:lnTo>
                  <a:pt x="16300" y="10325"/>
                </a:lnTo>
                <a:lnTo>
                  <a:pt x="16291" y="10323"/>
                </a:lnTo>
                <a:lnTo>
                  <a:pt x="16284" y="10328"/>
                </a:lnTo>
                <a:lnTo>
                  <a:pt x="16281" y="10323"/>
                </a:lnTo>
                <a:lnTo>
                  <a:pt x="16272" y="10324"/>
                </a:lnTo>
                <a:lnTo>
                  <a:pt x="16257" y="10330"/>
                </a:lnTo>
                <a:lnTo>
                  <a:pt x="16260" y="10326"/>
                </a:lnTo>
                <a:lnTo>
                  <a:pt x="16263" y="10324"/>
                </a:lnTo>
                <a:lnTo>
                  <a:pt x="16266" y="10321"/>
                </a:lnTo>
                <a:lnTo>
                  <a:pt x="16266" y="10314"/>
                </a:lnTo>
                <a:lnTo>
                  <a:pt x="16263" y="10310"/>
                </a:lnTo>
                <a:lnTo>
                  <a:pt x="16254" y="10305"/>
                </a:lnTo>
                <a:lnTo>
                  <a:pt x="16252" y="10302"/>
                </a:lnTo>
                <a:lnTo>
                  <a:pt x="16251" y="10299"/>
                </a:lnTo>
                <a:lnTo>
                  <a:pt x="16249" y="10294"/>
                </a:lnTo>
                <a:lnTo>
                  <a:pt x="16246" y="10290"/>
                </a:lnTo>
                <a:lnTo>
                  <a:pt x="16243" y="10288"/>
                </a:lnTo>
                <a:lnTo>
                  <a:pt x="16239" y="10287"/>
                </a:lnTo>
                <a:lnTo>
                  <a:pt x="16236" y="10286"/>
                </a:lnTo>
                <a:lnTo>
                  <a:pt x="16232" y="10277"/>
                </a:lnTo>
                <a:lnTo>
                  <a:pt x="16232" y="10275"/>
                </a:lnTo>
                <a:lnTo>
                  <a:pt x="16234" y="10276"/>
                </a:lnTo>
                <a:lnTo>
                  <a:pt x="16235" y="10278"/>
                </a:lnTo>
                <a:lnTo>
                  <a:pt x="16236" y="10280"/>
                </a:lnTo>
                <a:lnTo>
                  <a:pt x="16237" y="10282"/>
                </a:lnTo>
                <a:lnTo>
                  <a:pt x="16239" y="10284"/>
                </a:lnTo>
                <a:lnTo>
                  <a:pt x="16243" y="10286"/>
                </a:lnTo>
                <a:lnTo>
                  <a:pt x="16245" y="10287"/>
                </a:lnTo>
                <a:lnTo>
                  <a:pt x="16247" y="10287"/>
                </a:lnTo>
                <a:lnTo>
                  <a:pt x="16248" y="10287"/>
                </a:lnTo>
                <a:lnTo>
                  <a:pt x="16250" y="10291"/>
                </a:lnTo>
                <a:lnTo>
                  <a:pt x="16251" y="10292"/>
                </a:lnTo>
                <a:lnTo>
                  <a:pt x="16252" y="10299"/>
                </a:lnTo>
                <a:lnTo>
                  <a:pt x="16253" y="10301"/>
                </a:lnTo>
                <a:lnTo>
                  <a:pt x="16255" y="10303"/>
                </a:lnTo>
                <a:lnTo>
                  <a:pt x="16260" y="10303"/>
                </a:lnTo>
                <a:lnTo>
                  <a:pt x="16262" y="10304"/>
                </a:lnTo>
                <a:lnTo>
                  <a:pt x="16264" y="10305"/>
                </a:lnTo>
                <a:lnTo>
                  <a:pt x="16265" y="10307"/>
                </a:lnTo>
                <a:lnTo>
                  <a:pt x="16266" y="10308"/>
                </a:lnTo>
                <a:lnTo>
                  <a:pt x="16268" y="10310"/>
                </a:lnTo>
                <a:lnTo>
                  <a:pt x="16271" y="10314"/>
                </a:lnTo>
                <a:lnTo>
                  <a:pt x="16274" y="10316"/>
                </a:lnTo>
                <a:lnTo>
                  <a:pt x="16278" y="10318"/>
                </a:lnTo>
                <a:lnTo>
                  <a:pt x="16311" y="10321"/>
                </a:lnTo>
                <a:lnTo>
                  <a:pt x="16333" y="10314"/>
                </a:lnTo>
                <a:lnTo>
                  <a:pt x="16336" y="10310"/>
                </a:lnTo>
                <a:lnTo>
                  <a:pt x="16337" y="10308"/>
                </a:lnTo>
                <a:lnTo>
                  <a:pt x="16336" y="10306"/>
                </a:lnTo>
                <a:lnTo>
                  <a:pt x="16335" y="10304"/>
                </a:lnTo>
                <a:lnTo>
                  <a:pt x="16336" y="10302"/>
                </a:lnTo>
                <a:lnTo>
                  <a:pt x="16337" y="10301"/>
                </a:lnTo>
                <a:lnTo>
                  <a:pt x="16337" y="10300"/>
                </a:lnTo>
                <a:lnTo>
                  <a:pt x="16338" y="10299"/>
                </a:lnTo>
                <a:lnTo>
                  <a:pt x="16339" y="10297"/>
                </a:lnTo>
                <a:lnTo>
                  <a:pt x="16341" y="10295"/>
                </a:lnTo>
                <a:lnTo>
                  <a:pt x="16343" y="10294"/>
                </a:lnTo>
                <a:lnTo>
                  <a:pt x="16345" y="10293"/>
                </a:lnTo>
                <a:lnTo>
                  <a:pt x="16345" y="10291"/>
                </a:lnTo>
                <a:lnTo>
                  <a:pt x="16339" y="10291"/>
                </a:lnTo>
                <a:lnTo>
                  <a:pt x="16339" y="10288"/>
                </a:lnTo>
                <a:lnTo>
                  <a:pt x="16342" y="10287"/>
                </a:lnTo>
                <a:lnTo>
                  <a:pt x="16343" y="10286"/>
                </a:lnTo>
                <a:lnTo>
                  <a:pt x="16347" y="10282"/>
                </a:lnTo>
                <a:lnTo>
                  <a:pt x="16345" y="10279"/>
                </a:lnTo>
                <a:lnTo>
                  <a:pt x="16344" y="10278"/>
                </a:lnTo>
                <a:lnTo>
                  <a:pt x="16341" y="10275"/>
                </a:lnTo>
                <a:lnTo>
                  <a:pt x="16339" y="10276"/>
                </a:lnTo>
                <a:lnTo>
                  <a:pt x="16338" y="10277"/>
                </a:lnTo>
                <a:lnTo>
                  <a:pt x="16337" y="10276"/>
                </a:lnTo>
                <a:lnTo>
                  <a:pt x="16336" y="10272"/>
                </a:lnTo>
                <a:lnTo>
                  <a:pt x="16337" y="10270"/>
                </a:lnTo>
                <a:lnTo>
                  <a:pt x="16338" y="10267"/>
                </a:lnTo>
                <a:lnTo>
                  <a:pt x="16338" y="10265"/>
                </a:lnTo>
                <a:lnTo>
                  <a:pt x="16337" y="10264"/>
                </a:lnTo>
                <a:lnTo>
                  <a:pt x="16335" y="10264"/>
                </a:lnTo>
                <a:lnTo>
                  <a:pt x="16334" y="10261"/>
                </a:lnTo>
                <a:lnTo>
                  <a:pt x="16332" y="10260"/>
                </a:lnTo>
                <a:lnTo>
                  <a:pt x="16329" y="10261"/>
                </a:lnTo>
                <a:lnTo>
                  <a:pt x="16327" y="10262"/>
                </a:lnTo>
                <a:lnTo>
                  <a:pt x="16324" y="10260"/>
                </a:lnTo>
                <a:lnTo>
                  <a:pt x="16321" y="10259"/>
                </a:lnTo>
                <a:lnTo>
                  <a:pt x="16318" y="10257"/>
                </a:lnTo>
                <a:lnTo>
                  <a:pt x="16316" y="10253"/>
                </a:lnTo>
                <a:lnTo>
                  <a:pt x="16314" y="10254"/>
                </a:lnTo>
                <a:lnTo>
                  <a:pt x="16313" y="10253"/>
                </a:lnTo>
                <a:lnTo>
                  <a:pt x="16312" y="10250"/>
                </a:lnTo>
                <a:lnTo>
                  <a:pt x="16311" y="10247"/>
                </a:lnTo>
                <a:lnTo>
                  <a:pt x="16308" y="10249"/>
                </a:lnTo>
                <a:lnTo>
                  <a:pt x="16309" y="10242"/>
                </a:lnTo>
                <a:lnTo>
                  <a:pt x="16313" y="10240"/>
                </a:lnTo>
                <a:lnTo>
                  <a:pt x="16318" y="10240"/>
                </a:lnTo>
                <a:lnTo>
                  <a:pt x="16320" y="10241"/>
                </a:lnTo>
                <a:lnTo>
                  <a:pt x="16322" y="10247"/>
                </a:lnTo>
                <a:lnTo>
                  <a:pt x="16325" y="10248"/>
                </a:lnTo>
                <a:lnTo>
                  <a:pt x="16329" y="10246"/>
                </a:lnTo>
                <a:lnTo>
                  <a:pt x="16329" y="10238"/>
                </a:lnTo>
                <a:lnTo>
                  <a:pt x="16333" y="10244"/>
                </a:lnTo>
                <a:lnTo>
                  <a:pt x="16338" y="10248"/>
                </a:lnTo>
                <a:lnTo>
                  <a:pt x="16350" y="10253"/>
                </a:lnTo>
                <a:lnTo>
                  <a:pt x="16351" y="10249"/>
                </a:lnTo>
                <a:lnTo>
                  <a:pt x="16353" y="10246"/>
                </a:lnTo>
                <a:lnTo>
                  <a:pt x="16357" y="10242"/>
                </a:lnTo>
                <a:lnTo>
                  <a:pt x="16356" y="10242"/>
                </a:lnTo>
                <a:lnTo>
                  <a:pt x="16352" y="10241"/>
                </a:lnTo>
                <a:lnTo>
                  <a:pt x="16350" y="10240"/>
                </a:lnTo>
                <a:lnTo>
                  <a:pt x="16350" y="10239"/>
                </a:lnTo>
                <a:lnTo>
                  <a:pt x="16350" y="10238"/>
                </a:lnTo>
                <a:lnTo>
                  <a:pt x="16350" y="10237"/>
                </a:lnTo>
                <a:lnTo>
                  <a:pt x="16349" y="10236"/>
                </a:lnTo>
                <a:lnTo>
                  <a:pt x="16347" y="10236"/>
                </a:lnTo>
                <a:lnTo>
                  <a:pt x="16345" y="10236"/>
                </a:lnTo>
                <a:lnTo>
                  <a:pt x="16345" y="10235"/>
                </a:lnTo>
                <a:lnTo>
                  <a:pt x="16343" y="10230"/>
                </a:lnTo>
                <a:lnTo>
                  <a:pt x="16345" y="10225"/>
                </a:lnTo>
                <a:lnTo>
                  <a:pt x="16348" y="10222"/>
                </a:lnTo>
                <a:lnTo>
                  <a:pt x="16351" y="10221"/>
                </a:lnTo>
                <a:lnTo>
                  <a:pt x="16349" y="10217"/>
                </a:lnTo>
                <a:lnTo>
                  <a:pt x="16341" y="10210"/>
                </a:lnTo>
                <a:lnTo>
                  <a:pt x="16335" y="10213"/>
                </a:lnTo>
                <a:lnTo>
                  <a:pt x="16322" y="10211"/>
                </a:lnTo>
                <a:lnTo>
                  <a:pt x="16319" y="10214"/>
                </a:lnTo>
                <a:lnTo>
                  <a:pt x="16321" y="10217"/>
                </a:lnTo>
                <a:lnTo>
                  <a:pt x="16321" y="10219"/>
                </a:lnTo>
                <a:lnTo>
                  <a:pt x="16318" y="10220"/>
                </a:lnTo>
                <a:lnTo>
                  <a:pt x="16317" y="10219"/>
                </a:lnTo>
                <a:lnTo>
                  <a:pt x="16316" y="10210"/>
                </a:lnTo>
                <a:lnTo>
                  <a:pt x="16318" y="10206"/>
                </a:lnTo>
                <a:lnTo>
                  <a:pt x="16322" y="10205"/>
                </a:lnTo>
                <a:lnTo>
                  <a:pt x="16325" y="10207"/>
                </a:lnTo>
                <a:lnTo>
                  <a:pt x="16328" y="10209"/>
                </a:lnTo>
                <a:lnTo>
                  <a:pt x="16332" y="10210"/>
                </a:lnTo>
                <a:lnTo>
                  <a:pt x="16335" y="10208"/>
                </a:lnTo>
                <a:lnTo>
                  <a:pt x="16336" y="10203"/>
                </a:lnTo>
                <a:lnTo>
                  <a:pt x="16337" y="10198"/>
                </a:lnTo>
                <a:lnTo>
                  <a:pt x="16337" y="10193"/>
                </a:lnTo>
                <a:lnTo>
                  <a:pt x="16336" y="10190"/>
                </a:lnTo>
                <a:lnTo>
                  <a:pt x="16316" y="10189"/>
                </a:lnTo>
                <a:lnTo>
                  <a:pt x="16309" y="10193"/>
                </a:lnTo>
                <a:lnTo>
                  <a:pt x="16289" y="10192"/>
                </a:lnTo>
                <a:lnTo>
                  <a:pt x="16292" y="10188"/>
                </a:lnTo>
                <a:lnTo>
                  <a:pt x="16294" y="10185"/>
                </a:lnTo>
                <a:lnTo>
                  <a:pt x="16297" y="10184"/>
                </a:lnTo>
                <a:lnTo>
                  <a:pt x="16300" y="10183"/>
                </a:lnTo>
                <a:lnTo>
                  <a:pt x="16300" y="10181"/>
                </a:lnTo>
                <a:lnTo>
                  <a:pt x="16296" y="10181"/>
                </a:lnTo>
                <a:lnTo>
                  <a:pt x="16297" y="10180"/>
                </a:lnTo>
                <a:lnTo>
                  <a:pt x="16297" y="10180"/>
                </a:lnTo>
                <a:lnTo>
                  <a:pt x="16297" y="10179"/>
                </a:lnTo>
                <a:lnTo>
                  <a:pt x="16290" y="10175"/>
                </a:lnTo>
                <a:lnTo>
                  <a:pt x="16292" y="10171"/>
                </a:lnTo>
                <a:lnTo>
                  <a:pt x="16295" y="10171"/>
                </a:lnTo>
                <a:lnTo>
                  <a:pt x="16300" y="10175"/>
                </a:lnTo>
                <a:lnTo>
                  <a:pt x="16302" y="10170"/>
                </a:lnTo>
                <a:lnTo>
                  <a:pt x="16304" y="10165"/>
                </a:lnTo>
                <a:lnTo>
                  <a:pt x="16305" y="10163"/>
                </a:lnTo>
                <a:lnTo>
                  <a:pt x="16306" y="10167"/>
                </a:lnTo>
                <a:lnTo>
                  <a:pt x="16308" y="10170"/>
                </a:lnTo>
                <a:lnTo>
                  <a:pt x="16311" y="10169"/>
                </a:lnTo>
                <a:lnTo>
                  <a:pt x="16313" y="10165"/>
                </a:lnTo>
                <a:lnTo>
                  <a:pt x="16311" y="10162"/>
                </a:lnTo>
                <a:lnTo>
                  <a:pt x="16311" y="10159"/>
                </a:lnTo>
                <a:lnTo>
                  <a:pt x="16313" y="10156"/>
                </a:lnTo>
                <a:lnTo>
                  <a:pt x="16316" y="10150"/>
                </a:lnTo>
                <a:lnTo>
                  <a:pt x="16318" y="10144"/>
                </a:lnTo>
                <a:lnTo>
                  <a:pt x="16316" y="10139"/>
                </a:lnTo>
                <a:lnTo>
                  <a:pt x="16316" y="10137"/>
                </a:lnTo>
                <a:lnTo>
                  <a:pt x="16321" y="10139"/>
                </a:lnTo>
                <a:lnTo>
                  <a:pt x="16324" y="10139"/>
                </a:lnTo>
                <a:lnTo>
                  <a:pt x="16326" y="10137"/>
                </a:lnTo>
                <a:lnTo>
                  <a:pt x="16324" y="10135"/>
                </a:lnTo>
                <a:lnTo>
                  <a:pt x="16323" y="10131"/>
                </a:lnTo>
                <a:lnTo>
                  <a:pt x="16324" y="10129"/>
                </a:lnTo>
                <a:lnTo>
                  <a:pt x="16326" y="10129"/>
                </a:lnTo>
                <a:lnTo>
                  <a:pt x="16328" y="10130"/>
                </a:lnTo>
                <a:lnTo>
                  <a:pt x="16329" y="10133"/>
                </a:lnTo>
                <a:lnTo>
                  <a:pt x="16333" y="10154"/>
                </a:lnTo>
                <a:lnTo>
                  <a:pt x="16335" y="10160"/>
                </a:lnTo>
                <a:lnTo>
                  <a:pt x="16338" y="10166"/>
                </a:lnTo>
                <a:lnTo>
                  <a:pt x="16339" y="10159"/>
                </a:lnTo>
                <a:lnTo>
                  <a:pt x="16337" y="10142"/>
                </a:lnTo>
                <a:lnTo>
                  <a:pt x="16338" y="10135"/>
                </a:lnTo>
                <a:lnTo>
                  <a:pt x="16337" y="10130"/>
                </a:lnTo>
                <a:lnTo>
                  <a:pt x="16340" y="10128"/>
                </a:lnTo>
                <a:lnTo>
                  <a:pt x="16343" y="10130"/>
                </a:lnTo>
                <a:lnTo>
                  <a:pt x="16342" y="10136"/>
                </a:lnTo>
                <a:lnTo>
                  <a:pt x="16341" y="10141"/>
                </a:lnTo>
                <a:lnTo>
                  <a:pt x="16340" y="10157"/>
                </a:lnTo>
                <a:lnTo>
                  <a:pt x="16341" y="10162"/>
                </a:lnTo>
                <a:lnTo>
                  <a:pt x="16343" y="10168"/>
                </a:lnTo>
                <a:lnTo>
                  <a:pt x="16347" y="10170"/>
                </a:lnTo>
                <a:lnTo>
                  <a:pt x="16354" y="10170"/>
                </a:lnTo>
                <a:lnTo>
                  <a:pt x="16359" y="10168"/>
                </a:lnTo>
                <a:lnTo>
                  <a:pt x="16362" y="10164"/>
                </a:lnTo>
                <a:lnTo>
                  <a:pt x="16363" y="10162"/>
                </a:lnTo>
                <a:lnTo>
                  <a:pt x="16366" y="10153"/>
                </a:lnTo>
                <a:lnTo>
                  <a:pt x="16370" y="10145"/>
                </a:lnTo>
                <a:lnTo>
                  <a:pt x="16370" y="10131"/>
                </a:lnTo>
                <a:lnTo>
                  <a:pt x="16369" y="10118"/>
                </a:lnTo>
                <a:lnTo>
                  <a:pt x="16366" y="10111"/>
                </a:lnTo>
                <a:lnTo>
                  <a:pt x="16368" y="10108"/>
                </a:lnTo>
                <a:lnTo>
                  <a:pt x="16370" y="10107"/>
                </a:lnTo>
                <a:lnTo>
                  <a:pt x="16372" y="10106"/>
                </a:lnTo>
                <a:lnTo>
                  <a:pt x="16375" y="10107"/>
                </a:lnTo>
                <a:lnTo>
                  <a:pt x="16372" y="10116"/>
                </a:lnTo>
                <a:lnTo>
                  <a:pt x="16372" y="10121"/>
                </a:lnTo>
                <a:lnTo>
                  <a:pt x="16375" y="10124"/>
                </a:lnTo>
                <a:lnTo>
                  <a:pt x="16376" y="10123"/>
                </a:lnTo>
                <a:lnTo>
                  <a:pt x="16379" y="10120"/>
                </a:lnTo>
                <a:lnTo>
                  <a:pt x="16382" y="10119"/>
                </a:lnTo>
                <a:lnTo>
                  <a:pt x="16384" y="10124"/>
                </a:lnTo>
                <a:lnTo>
                  <a:pt x="16381" y="10124"/>
                </a:lnTo>
                <a:lnTo>
                  <a:pt x="16379" y="10125"/>
                </a:lnTo>
                <a:lnTo>
                  <a:pt x="16377" y="10126"/>
                </a:lnTo>
                <a:lnTo>
                  <a:pt x="16375" y="10129"/>
                </a:lnTo>
                <a:lnTo>
                  <a:pt x="16375" y="10133"/>
                </a:lnTo>
                <a:lnTo>
                  <a:pt x="16374" y="10141"/>
                </a:lnTo>
                <a:lnTo>
                  <a:pt x="16374" y="10148"/>
                </a:lnTo>
                <a:lnTo>
                  <a:pt x="16373" y="10157"/>
                </a:lnTo>
                <a:lnTo>
                  <a:pt x="16372" y="10162"/>
                </a:lnTo>
                <a:lnTo>
                  <a:pt x="16372" y="10172"/>
                </a:lnTo>
                <a:lnTo>
                  <a:pt x="16378" y="10175"/>
                </a:lnTo>
                <a:lnTo>
                  <a:pt x="16384" y="10175"/>
                </a:lnTo>
                <a:lnTo>
                  <a:pt x="16396" y="10166"/>
                </a:lnTo>
                <a:lnTo>
                  <a:pt x="16402" y="10164"/>
                </a:lnTo>
                <a:lnTo>
                  <a:pt x="16406" y="10164"/>
                </a:lnTo>
                <a:lnTo>
                  <a:pt x="16406" y="10161"/>
                </a:lnTo>
                <a:lnTo>
                  <a:pt x="16405" y="10159"/>
                </a:lnTo>
                <a:lnTo>
                  <a:pt x="16406" y="10155"/>
                </a:lnTo>
                <a:lnTo>
                  <a:pt x="16409" y="10157"/>
                </a:lnTo>
                <a:lnTo>
                  <a:pt x="16408" y="10150"/>
                </a:lnTo>
                <a:lnTo>
                  <a:pt x="16408" y="10146"/>
                </a:lnTo>
                <a:lnTo>
                  <a:pt x="16411" y="10144"/>
                </a:lnTo>
                <a:lnTo>
                  <a:pt x="16417" y="10144"/>
                </a:lnTo>
                <a:lnTo>
                  <a:pt x="16415" y="10142"/>
                </a:lnTo>
                <a:lnTo>
                  <a:pt x="16413" y="10136"/>
                </a:lnTo>
                <a:lnTo>
                  <a:pt x="16413" y="10135"/>
                </a:lnTo>
                <a:lnTo>
                  <a:pt x="16410" y="10136"/>
                </a:lnTo>
                <a:lnTo>
                  <a:pt x="16408" y="10141"/>
                </a:lnTo>
                <a:lnTo>
                  <a:pt x="16406" y="10142"/>
                </a:lnTo>
                <a:lnTo>
                  <a:pt x="16402" y="10140"/>
                </a:lnTo>
                <a:lnTo>
                  <a:pt x="16398" y="10135"/>
                </a:lnTo>
                <a:lnTo>
                  <a:pt x="16397" y="10131"/>
                </a:lnTo>
                <a:lnTo>
                  <a:pt x="16400" y="10129"/>
                </a:lnTo>
                <a:lnTo>
                  <a:pt x="16399" y="10125"/>
                </a:lnTo>
                <a:lnTo>
                  <a:pt x="16399" y="10124"/>
                </a:lnTo>
                <a:lnTo>
                  <a:pt x="16402" y="10124"/>
                </a:lnTo>
                <a:lnTo>
                  <a:pt x="16404" y="10123"/>
                </a:lnTo>
                <a:lnTo>
                  <a:pt x="16404" y="10120"/>
                </a:lnTo>
                <a:lnTo>
                  <a:pt x="16403" y="10118"/>
                </a:lnTo>
                <a:lnTo>
                  <a:pt x="16403" y="10118"/>
                </a:lnTo>
                <a:lnTo>
                  <a:pt x="16400" y="10115"/>
                </a:lnTo>
                <a:lnTo>
                  <a:pt x="16400" y="10110"/>
                </a:lnTo>
                <a:lnTo>
                  <a:pt x="16402" y="10104"/>
                </a:lnTo>
                <a:lnTo>
                  <a:pt x="16400" y="10101"/>
                </a:lnTo>
                <a:lnTo>
                  <a:pt x="16402" y="10098"/>
                </a:lnTo>
                <a:lnTo>
                  <a:pt x="16403" y="10095"/>
                </a:lnTo>
                <a:lnTo>
                  <a:pt x="16402" y="10092"/>
                </a:lnTo>
                <a:lnTo>
                  <a:pt x="16403" y="10090"/>
                </a:lnTo>
                <a:lnTo>
                  <a:pt x="16405" y="10089"/>
                </a:lnTo>
                <a:lnTo>
                  <a:pt x="16407" y="10091"/>
                </a:lnTo>
                <a:lnTo>
                  <a:pt x="16409" y="10095"/>
                </a:lnTo>
                <a:lnTo>
                  <a:pt x="16410" y="10091"/>
                </a:lnTo>
                <a:lnTo>
                  <a:pt x="16411" y="10088"/>
                </a:lnTo>
                <a:lnTo>
                  <a:pt x="16412" y="10085"/>
                </a:lnTo>
                <a:lnTo>
                  <a:pt x="16412" y="10082"/>
                </a:lnTo>
                <a:lnTo>
                  <a:pt x="16406" y="10072"/>
                </a:lnTo>
                <a:lnTo>
                  <a:pt x="16406" y="10070"/>
                </a:lnTo>
                <a:lnTo>
                  <a:pt x="16407" y="10067"/>
                </a:lnTo>
                <a:lnTo>
                  <a:pt x="16405" y="10065"/>
                </a:lnTo>
                <a:lnTo>
                  <a:pt x="16402" y="10063"/>
                </a:lnTo>
                <a:lnTo>
                  <a:pt x="16399" y="10061"/>
                </a:lnTo>
                <a:lnTo>
                  <a:pt x="16399" y="10058"/>
                </a:lnTo>
                <a:lnTo>
                  <a:pt x="16402" y="10056"/>
                </a:lnTo>
                <a:lnTo>
                  <a:pt x="16408" y="10054"/>
                </a:lnTo>
                <a:lnTo>
                  <a:pt x="16406" y="10050"/>
                </a:lnTo>
                <a:lnTo>
                  <a:pt x="16408" y="10048"/>
                </a:lnTo>
                <a:lnTo>
                  <a:pt x="16411" y="10047"/>
                </a:lnTo>
                <a:lnTo>
                  <a:pt x="16412" y="10044"/>
                </a:lnTo>
                <a:lnTo>
                  <a:pt x="16412" y="10036"/>
                </a:lnTo>
                <a:lnTo>
                  <a:pt x="16411" y="10033"/>
                </a:lnTo>
                <a:lnTo>
                  <a:pt x="16409" y="10032"/>
                </a:lnTo>
                <a:lnTo>
                  <a:pt x="16406" y="10030"/>
                </a:lnTo>
                <a:lnTo>
                  <a:pt x="16403" y="10023"/>
                </a:lnTo>
                <a:lnTo>
                  <a:pt x="16400" y="10021"/>
                </a:lnTo>
                <a:lnTo>
                  <a:pt x="16397" y="10025"/>
                </a:lnTo>
                <a:lnTo>
                  <a:pt x="16393" y="10027"/>
                </a:lnTo>
                <a:lnTo>
                  <a:pt x="16390" y="10025"/>
                </a:lnTo>
                <a:lnTo>
                  <a:pt x="16387" y="10029"/>
                </a:lnTo>
                <a:lnTo>
                  <a:pt x="16383" y="10029"/>
                </a:lnTo>
                <a:lnTo>
                  <a:pt x="16379" y="10032"/>
                </a:lnTo>
                <a:lnTo>
                  <a:pt x="16374" y="10034"/>
                </a:lnTo>
                <a:lnTo>
                  <a:pt x="16370" y="10042"/>
                </a:lnTo>
                <a:lnTo>
                  <a:pt x="16364" y="10046"/>
                </a:lnTo>
                <a:lnTo>
                  <a:pt x="16363" y="10052"/>
                </a:lnTo>
                <a:lnTo>
                  <a:pt x="16366" y="10051"/>
                </a:lnTo>
                <a:lnTo>
                  <a:pt x="16368" y="10051"/>
                </a:lnTo>
                <a:lnTo>
                  <a:pt x="16371" y="10052"/>
                </a:lnTo>
                <a:lnTo>
                  <a:pt x="16375" y="10051"/>
                </a:lnTo>
                <a:lnTo>
                  <a:pt x="16378" y="10050"/>
                </a:lnTo>
                <a:lnTo>
                  <a:pt x="16381" y="10051"/>
                </a:lnTo>
                <a:lnTo>
                  <a:pt x="16383" y="10053"/>
                </a:lnTo>
                <a:lnTo>
                  <a:pt x="16385" y="10054"/>
                </a:lnTo>
                <a:lnTo>
                  <a:pt x="16386" y="10058"/>
                </a:lnTo>
                <a:lnTo>
                  <a:pt x="16382" y="10057"/>
                </a:lnTo>
                <a:lnTo>
                  <a:pt x="16380" y="10061"/>
                </a:lnTo>
                <a:lnTo>
                  <a:pt x="16378" y="10069"/>
                </a:lnTo>
                <a:lnTo>
                  <a:pt x="16373" y="10074"/>
                </a:lnTo>
                <a:lnTo>
                  <a:pt x="16370" y="10076"/>
                </a:lnTo>
                <a:lnTo>
                  <a:pt x="16367" y="10074"/>
                </a:lnTo>
                <a:lnTo>
                  <a:pt x="16367" y="10071"/>
                </a:lnTo>
                <a:lnTo>
                  <a:pt x="16366" y="10066"/>
                </a:lnTo>
                <a:lnTo>
                  <a:pt x="16368" y="10059"/>
                </a:lnTo>
                <a:lnTo>
                  <a:pt x="16367" y="10056"/>
                </a:lnTo>
                <a:lnTo>
                  <a:pt x="16363" y="10059"/>
                </a:lnTo>
                <a:lnTo>
                  <a:pt x="16361" y="10060"/>
                </a:lnTo>
                <a:lnTo>
                  <a:pt x="16360" y="10060"/>
                </a:lnTo>
                <a:lnTo>
                  <a:pt x="16359" y="10059"/>
                </a:lnTo>
                <a:lnTo>
                  <a:pt x="16359" y="10057"/>
                </a:lnTo>
                <a:lnTo>
                  <a:pt x="16359" y="10055"/>
                </a:lnTo>
                <a:lnTo>
                  <a:pt x="16359" y="10054"/>
                </a:lnTo>
                <a:lnTo>
                  <a:pt x="16356" y="10054"/>
                </a:lnTo>
                <a:lnTo>
                  <a:pt x="16353" y="10055"/>
                </a:lnTo>
                <a:lnTo>
                  <a:pt x="16349" y="10058"/>
                </a:lnTo>
                <a:lnTo>
                  <a:pt x="16348" y="10059"/>
                </a:lnTo>
                <a:lnTo>
                  <a:pt x="16348" y="10063"/>
                </a:lnTo>
                <a:lnTo>
                  <a:pt x="16341" y="10068"/>
                </a:lnTo>
                <a:lnTo>
                  <a:pt x="16332" y="10071"/>
                </a:lnTo>
                <a:lnTo>
                  <a:pt x="16328" y="10073"/>
                </a:lnTo>
                <a:lnTo>
                  <a:pt x="16325" y="10074"/>
                </a:lnTo>
                <a:lnTo>
                  <a:pt x="16323" y="10078"/>
                </a:lnTo>
                <a:lnTo>
                  <a:pt x="16321" y="10082"/>
                </a:lnTo>
                <a:lnTo>
                  <a:pt x="16321" y="10086"/>
                </a:lnTo>
                <a:lnTo>
                  <a:pt x="16318" y="10090"/>
                </a:lnTo>
                <a:lnTo>
                  <a:pt x="16317" y="10093"/>
                </a:lnTo>
                <a:lnTo>
                  <a:pt x="16314" y="10096"/>
                </a:lnTo>
                <a:lnTo>
                  <a:pt x="16312" y="10098"/>
                </a:lnTo>
                <a:lnTo>
                  <a:pt x="16309" y="10100"/>
                </a:lnTo>
                <a:lnTo>
                  <a:pt x="16307" y="10101"/>
                </a:lnTo>
                <a:lnTo>
                  <a:pt x="16305" y="10097"/>
                </a:lnTo>
                <a:lnTo>
                  <a:pt x="16305" y="10096"/>
                </a:lnTo>
                <a:lnTo>
                  <a:pt x="16305" y="10094"/>
                </a:lnTo>
                <a:lnTo>
                  <a:pt x="16306" y="10094"/>
                </a:lnTo>
                <a:lnTo>
                  <a:pt x="16309" y="10091"/>
                </a:lnTo>
                <a:lnTo>
                  <a:pt x="16313" y="10086"/>
                </a:lnTo>
                <a:lnTo>
                  <a:pt x="16313" y="10082"/>
                </a:lnTo>
                <a:lnTo>
                  <a:pt x="16308" y="10080"/>
                </a:lnTo>
                <a:lnTo>
                  <a:pt x="16310" y="10074"/>
                </a:lnTo>
                <a:lnTo>
                  <a:pt x="16311" y="10071"/>
                </a:lnTo>
                <a:lnTo>
                  <a:pt x="16305" y="10074"/>
                </a:lnTo>
                <a:lnTo>
                  <a:pt x="16304" y="10082"/>
                </a:lnTo>
                <a:lnTo>
                  <a:pt x="16302" y="10092"/>
                </a:lnTo>
                <a:lnTo>
                  <a:pt x="16297" y="10093"/>
                </a:lnTo>
                <a:lnTo>
                  <a:pt x="16297" y="10085"/>
                </a:lnTo>
                <a:lnTo>
                  <a:pt x="16294" y="10076"/>
                </a:lnTo>
                <a:lnTo>
                  <a:pt x="16297" y="10072"/>
                </a:lnTo>
                <a:lnTo>
                  <a:pt x="16300" y="10069"/>
                </a:lnTo>
                <a:lnTo>
                  <a:pt x="16300" y="10066"/>
                </a:lnTo>
                <a:lnTo>
                  <a:pt x="16299" y="10061"/>
                </a:lnTo>
                <a:lnTo>
                  <a:pt x="16297" y="10060"/>
                </a:lnTo>
                <a:lnTo>
                  <a:pt x="16297" y="10058"/>
                </a:lnTo>
                <a:lnTo>
                  <a:pt x="16301" y="10058"/>
                </a:lnTo>
                <a:lnTo>
                  <a:pt x="16303" y="10056"/>
                </a:lnTo>
                <a:lnTo>
                  <a:pt x="16305" y="10054"/>
                </a:lnTo>
                <a:lnTo>
                  <a:pt x="16306" y="10052"/>
                </a:lnTo>
                <a:lnTo>
                  <a:pt x="16310" y="10050"/>
                </a:lnTo>
                <a:lnTo>
                  <a:pt x="16312" y="10050"/>
                </a:lnTo>
                <a:lnTo>
                  <a:pt x="16313" y="10051"/>
                </a:lnTo>
                <a:lnTo>
                  <a:pt x="16314" y="10057"/>
                </a:lnTo>
                <a:lnTo>
                  <a:pt x="16315" y="10062"/>
                </a:lnTo>
                <a:lnTo>
                  <a:pt x="16317" y="10063"/>
                </a:lnTo>
                <a:lnTo>
                  <a:pt x="16326" y="10050"/>
                </a:lnTo>
                <a:lnTo>
                  <a:pt x="16330" y="10052"/>
                </a:lnTo>
                <a:lnTo>
                  <a:pt x="16334" y="10051"/>
                </a:lnTo>
                <a:lnTo>
                  <a:pt x="16337" y="10049"/>
                </a:lnTo>
                <a:lnTo>
                  <a:pt x="16340" y="10049"/>
                </a:lnTo>
                <a:lnTo>
                  <a:pt x="16342" y="10048"/>
                </a:lnTo>
                <a:lnTo>
                  <a:pt x="16346" y="10048"/>
                </a:lnTo>
                <a:lnTo>
                  <a:pt x="16351" y="10046"/>
                </a:lnTo>
                <a:lnTo>
                  <a:pt x="16354" y="10043"/>
                </a:lnTo>
                <a:lnTo>
                  <a:pt x="16357" y="10038"/>
                </a:lnTo>
                <a:lnTo>
                  <a:pt x="16370" y="10017"/>
                </a:lnTo>
                <a:lnTo>
                  <a:pt x="16383" y="10006"/>
                </a:lnTo>
                <a:lnTo>
                  <a:pt x="16389" y="9999"/>
                </a:lnTo>
                <a:lnTo>
                  <a:pt x="16389" y="9990"/>
                </a:lnTo>
                <a:lnTo>
                  <a:pt x="16391" y="9985"/>
                </a:lnTo>
                <a:lnTo>
                  <a:pt x="16394" y="9982"/>
                </a:lnTo>
                <a:lnTo>
                  <a:pt x="16397" y="9985"/>
                </a:lnTo>
                <a:lnTo>
                  <a:pt x="16402" y="9978"/>
                </a:lnTo>
                <a:lnTo>
                  <a:pt x="16405" y="9972"/>
                </a:lnTo>
                <a:lnTo>
                  <a:pt x="16411" y="9966"/>
                </a:lnTo>
                <a:lnTo>
                  <a:pt x="16415" y="9962"/>
                </a:lnTo>
                <a:lnTo>
                  <a:pt x="16425" y="9958"/>
                </a:lnTo>
                <a:lnTo>
                  <a:pt x="16434" y="9953"/>
                </a:lnTo>
                <a:lnTo>
                  <a:pt x="16444" y="9947"/>
                </a:lnTo>
                <a:lnTo>
                  <a:pt x="16448" y="9942"/>
                </a:lnTo>
                <a:lnTo>
                  <a:pt x="16447" y="9936"/>
                </a:lnTo>
                <a:lnTo>
                  <a:pt x="16442" y="9935"/>
                </a:lnTo>
                <a:lnTo>
                  <a:pt x="16437" y="9938"/>
                </a:lnTo>
                <a:lnTo>
                  <a:pt x="16433" y="9941"/>
                </a:lnTo>
                <a:lnTo>
                  <a:pt x="16431" y="9942"/>
                </a:lnTo>
                <a:lnTo>
                  <a:pt x="16415" y="9941"/>
                </a:lnTo>
                <a:lnTo>
                  <a:pt x="16410" y="9941"/>
                </a:lnTo>
                <a:lnTo>
                  <a:pt x="16408" y="9942"/>
                </a:lnTo>
                <a:lnTo>
                  <a:pt x="16405" y="9942"/>
                </a:lnTo>
                <a:lnTo>
                  <a:pt x="16400" y="9931"/>
                </a:lnTo>
                <a:lnTo>
                  <a:pt x="16397" y="9930"/>
                </a:lnTo>
                <a:lnTo>
                  <a:pt x="16391" y="9927"/>
                </a:lnTo>
                <a:lnTo>
                  <a:pt x="16386" y="9924"/>
                </a:lnTo>
                <a:lnTo>
                  <a:pt x="16379" y="9921"/>
                </a:lnTo>
                <a:lnTo>
                  <a:pt x="16375" y="9917"/>
                </a:lnTo>
                <a:lnTo>
                  <a:pt x="16368" y="9914"/>
                </a:lnTo>
                <a:lnTo>
                  <a:pt x="16364" y="9914"/>
                </a:lnTo>
                <a:lnTo>
                  <a:pt x="16360" y="9918"/>
                </a:lnTo>
                <a:lnTo>
                  <a:pt x="16358" y="9918"/>
                </a:lnTo>
                <a:lnTo>
                  <a:pt x="16360" y="9912"/>
                </a:lnTo>
                <a:lnTo>
                  <a:pt x="16355" y="9910"/>
                </a:lnTo>
                <a:lnTo>
                  <a:pt x="16348" y="9905"/>
                </a:lnTo>
                <a:lnTo>
                  <a:pt x="16344" y="9899"/>
                </a:lnTo>
                <a:lnTo>
                  <a:pt x="16341" y="9893"/>
                </a:lnTo>
                <a:lnTo>
                  <a:pt x="16337" y="9886"/>
                </a:lnTo>
                <a:lnTo>
                  <a:pt x="16329" y="9869"/>
                </a:lnTo>
                <a:lnTo>
                  <a:pt x="16322" y="9853"/>
                </a:lnTo>
                <a:lnTo>
                  <a:pt x="16311" y="9834"/>
                </a:lnTo>
                <a:lnTo>
                  <a:pt x="16295" y="9811"/>
                </a:lnTo>
                <a:lnTo>
                  <a:pt x="16283" y="9800"/>
                </a:lnTo>
                <a:lnTo>
                  <a:pt x="16269" y="9796"/>
                </a:lnTo>
                <a:lnTo>
                  <a:pt x="16257" y="9793"/>
                </a:lnTo>
                <a:lnTo>
                  <a:pt x="16241" y="9796"/>
                </a:lnTo>
                <a:lnTo>
                  <a:pt x="16234" y="9800"/>
                </a:lnTo>
                <a:lnTo>
                  <a:pt x="16229" y="9808"/>
                </a:lnTo>
                <a:lnTo>
                  <a:pt x="16225" y="9814"/>
                </a:lnTo>
                <a:lnTo>
                  <a:pt x="16200" y="9837"/>
                </a:lnTo>
                <a:lnTo>
                  <a:pt x="16193" y="9842"/>
                </a:lnTo>
                <a:lnTo>
                  <a:pt x="16191" y="9843"/>
                </a:lnTo>
                <a:lnTo>
                  <a:pt x="16185" y="9845"/>
                </a:lnTo>
                <a:lnTo>
                  <a:pt x="16178" y="9851"/>
                </a:lnTo>
                <a:lnTo>
                  <a:pt x="16169" y="9849"/>
                </a:lnTo>
                <a:lnTo>
                  <a:pt x="16164" y="9846"/>
                </a:lnTo>
                <a:lnTo>
                  <a:pt x="16161" y="9836"/>
                </a:lnTo>
                <a:lnTo>
                  <a:pt x="16147" y="9833"/>
                </a:lnTo>
                <a:lnTo>
                  <a:pt x="16136" y="9846"/>
                </a:lnTo>
                <a:lnTo>
                  <a:pt x="16128" y="9860"/>
                </a:lnTo>
                <a:lnTo>
                  <a:pt x="16124" y="9864"/>
                </a:lnTo>
                <a:lnTo>
                  <a:pt x="16128" y="9870"/>
                </a:lnTo>
                <a:lnTo>
                  <a:pt x="16133" y="9874"/>
                </a:lnTo>
                <a:lnTo>
                  <a:pt x="16139" y="9875"/>
                </a:lnTo>
                <a:lnTo>
                  <a:pt x="16150" y="9874"/>
                </a:lnTo>
                <a:lnTo>
                  <a:pt x="16154" y="9877"/>
                </a:lnTo>
                <a:lnTo>
                  <a:pt x="16156" y="9884"/>
                </a:lnTo>
                <a:lnTo>
                  <a:pt x="16154" y="9882"/>
                </a:lnTo>
                <a:lnTo>
                  <a:pt x="16152" y="9879"/>
                </a:lnTo>
                <a:lnTo>
                  <a:pt x="16150" y="9877"/>
                </a:lnTo>
                <a:lnTo>
                  <a:pt x="16148" y="9877"/>
                </a:lnTo>
                <a:lnTo>
                  <a:pt x="16141" y="9880"/>
                </a:lnTo>
                <a:lnTo>
                  <a:pt x="16136" y="9879"/>
                </a:lnTo>
                <a:lnTo>
                  <a:pt x="16132" y="9878"/>
                </a:lnTo>
                <a:lnTo>
                  <a:pt x="16126" y="9872"/>
                </a:lnTo>
                <a:lnTo>
                  <a:pt x="16121" y="9866"/>
                </a:lnTo>
                <a:lnTo>
                  <a:pt x="16121" y="9862"/>
                </a:lnTo>
                <a:lnTo>
                  <a:pt x="16124" y="9858"/>
                </a:lnTo>
                <a:lnTo>
                  <a:pt x="16129" y="9852"/>
                </a:lnTo>
                <a:lnTo>
                  <a:pt x="16134" y="9841"/>
                </a:lnTo>
                <a:lnTo>
                  <a:pt x="16143" y="9830"/>
                </a:lnTo>
                <a:lnTo>
                  <a:pt x="16142" y="9827"/>
                </a:lnTo>
                <a:lnTo>
                  <a:pt x="16136" y="9824"/>
                </a:lnTo>
                <a:lnTo>
                  <a:pt x="16133" y="9817"/>
                </a:lnTo>
                <a:lnTo>
                  <a:pt x="16127" y="9797"/>
                </a:lnTo>
                <a:lnTo>
                  <a:pt x="16125" y="9789"/>
                </a:lnTo>
                <a:lnTo>
                  <a:pt x="16119" y="9785"/>
                </a:lnTo>
                <a:lnTo>
                  <a:pt x="16098" y="9783"/>
                </a:lnTo>
                <a:lnTo>
                  <a:pt x="16087" y="9784"/>
                </a:lnTo>
                <a:lnTo>
                  <a:pt x="16082" y="9786"/>
                </a:lnTo>
                <a:lnTo>
                  <a:pt x="16075" y="9807"/>
                </a:lnTo>
                <a:lnTo>
                  <a:pt x="16072" y="9815"/>
                </a:lnTo>
                <a:lnTo>
                  <a:pt x="16070" y="9820"/>
                </a:lnTo>
                <a:lnTo>
                  <a:pt x="16068" y="9825"/>
                </a:lnTo>
                <a:lnTo>
                  <a:pt x="16064" y="9828"/>
                </a:lnTo>
                <a:lnTo>
                  <a:pt x="16060" y="9828"/>
                </a:lnTo>
                <a:lnTo>
                  <a:pt x="16056" y="9825"/>
                </a:lnTo>
                <a:lnTo>
                  <a:pt x="16052" y="9820"/>
                </a:lnTo>
                <a:lnTo>
                  <a:pt x="16048" y="9815"/>
                </a:lnTo>
                <a:lnTo>
                  <a:pt x="16044" y="9816"/>
                </a:lnTo>
                <a:lnTo>
                  <a:pt x="16038" y="9818"/>
                </a:lnTo>
                <a:lnTo>
                  <a:pt x="16034" y="9829"/>
                </a:lnTo>
                <a:lnTo>
                  <a:pt x="16027" y="9835"/>
                </a:lnTo>
                <a:lnTo>
                  <a:pt x="16023" y="9841"/>
                </a:lnTo>
                <a:lnTo>
                  <a:pt x="16016" y="9841"/>
                </a:lnTo>
                <a:lnTo>
                  <a:pt x="16026" y="9830"/>
                </a:lnTo>
                <a:lnTo>
                  <a:pt x="16036" y="9812"/>
                </a:lnTo>
                <a:lnTo>
                  <a:pt x="16040" y="9809"/>
                </a:lnTo>
                <a:lnTo>
                  <a:pt x="16046" y="9809"/>
                </a:lnTo>
                <a:lnTo>
                  <a:pt x="16052" y="9811"/>
                </a:lnTo>
                <a:lnTo>
                  <a:pt x="16058" y="9817"/>
                </a:lnTo>
                <a:lnTo>
                  <a:pt x="16063" y="9818"/>
                </a:lnTo>
                <a:lnTo>
                  <a:pt x="16066" y="9817"/>
                </a:lnTo>
                <a:lnTo>
                  <a:pt x="16068" y="9811"/>
                </a:lnTo>
                <a:lnTo>
                  <a:pt x="16070" y="9801"/>
                </a:lnTo>
                <a:lnTo>
                  <a:pt x="16072" y="9791"/>
                </a:lnTo>
                <a:lnTo>
                  <a:pt x="16074" y="9786"/>
                </a:lnTo>
                <a:lnTo>
                  <a:pt x="16077" y="9779"/>
                </a:lnTo>
                <a:lnTo>
                  <a:pt x="16088" y="9775"/>
                </a:lnTo>
                <a:lnTo>
                  <a:pt x="16119" y="9774"/>
                </a:lnTo>
                <a:lnTo>
                  <a:pt x="16129" y="9776"/>
                </a:lnTo>
                <a:lnTo>
                  <a:pt x="16136" y="9778"/>
                </a:lnTo>
                <a:lnTo>
                  <a:pt x="16142" y="9784"/>
                </a:lnTo>
                <a:lnTo>
                  <a:pt x="16146" y="9789"/>
                </a:lnTo>
                <a:lnTo>
                  <a:pt x="16148" y="9800"/>
                </a:lnTo>
                <a:lnTo>
                  <a:pt x="16151" y="9806"/>
                </a:lnTo>
                <a:lnTo>
                  <a:pt x="16155" y="9810"/>
                </a:lnTo>
                <a:lnTo>
                  <a:pt x="16160" y="9810"/>
                </a:lnTo>
                <a:lnTo>
                  <a:pt x="16165" y="9807"/>
                </a:lnTo>
                <a:lnTo>
                  <a:pt x="16169" y="9799"/>
                </a:lnTo>
                <a:lnTo>
                  <a:pt x="16177" y="9786"/>
                </a:lnTo>
                <a:lnTo>
                  <a:pt x="16180" y="9784"/>
                </a:lnTo>
                <a:lnTo>
                  <a:pt x="16183" y="9784"/>
                </a:lnTo>
                <a:lnTo>
                  <a:pt x="16183" y="9782"/>
                </a:lnTo>
                <a:lnTo>
                  <a:pt x="16181" y="9781"/>
                </a:lnTo>
                <a:lnTo>
                  <a:pt x="16180" y="9780"/>
                </a:lnTo>
                <a:lnTo>
                  <a:pt x="16178" y="9776"/>
                </a:lnTo>
                <a:lnTo>
                  <a:pt x="16180" y="9775"/>
                </a:lnTo>
                <a:lnTo>
                  <a:pt x="16184" y="9775"/>
                </a:lnTo>
                <a:lnTo>
                  <a:pt x="16186" y="9773"/>
                </a:lnTo>
                <a:lnTo>
                  <a:pt x="16188" y="9769"/>
                </a:lnTo>
                <a:lnTo>
                  <a:pt x="16188" y="9766"/>
                </a:lnTo>
                <a:lnTo>
                  <a:pt x="16186" y="9763"/>
                </a:lnTo>
                <a:lnTo>
                  <a:pt x="16186" y="9759"/>
                </a:lnTo>
                <a:lnTo>
                  <a:pt x="16186" y="9752"/>
                </a:lnTo>
                <a:lnTo>
                  <a:pt x="16190" y="9742"/>
                </a:lnTo>
                <a:lnTo>
                  <a:pt x="16196" y="9730"/>
                </a:lnTo>
                <a:lnTo>
                  <a:pt x="16201" y="9725"/>
                </a:lnTo>
                <a:lnTo>
                  <a:pt x="16206" y="9721"/>
                </a:lnTo>
                <a:lnTo>
                  <a:pt x="16212" y="9717"/>
                </a:lnTo>
                <a:lnTo>
                  <a:pt x="16223" y="9715"/>
                </a:lnTo>
                <a:lnTo>
                  <a:pt x="16228" y="9714"/>
                </a:lnTo>
                <a:lnTo>
                  <a:pt x="16230" y="9711"/>
                </a:lnTo>
                <a:lnTo>
                  <a:pt x="16231" y="9709"/>
                </a:lnTo>
                <a:lnTo>
                  <a:pt x="16232" y="9706"/>
                </a:lnTo>
                <a:lnTo>
                  <a:pt x="16233" y="9702"/>
                </a:lnTo>
                <a:lnTo>
                  <a:pt x="16236" y="9699"/>
                </a:lnTo>
                <a:lnTo>
                  <a:pt x="16240" y="9696"/>
                </a:lnTo>
                <a:lnTo>
                  <a:pt x="16245" y="9690"/>
                </a:lnTo>
                <a:lnTo>
                  <a:pt x="16249" y="9687"/>
                </a:lnTo>
                <a:lnTo>
                  <a:pt x="16259" y="9682"/>
                </a:lnTo>
                <a:lnTo>
                  <a:pt x="16274" y="9678"/>
                </a:lnTo>
                <a:lnTo>
                  <a:pt x="16277" y="9674"/>
                </a:lnTo>
                <a:lnTo>
                  <a:pt x="16290" y="9657"/>
                </a:lnTo>
                <a:lnTo>
                  <a:pt x="16300" y="9652"/>
                </a:lnTo>
                <a:lnTo>
                  <a:pt x="16308" y="9647"/>
                </a:lnTo>
                <a:lnTo>
                  <a:pt x="16319" y="9641"/>
                </a:lnTo>
                <a:lnTo>
                  <a:pt x="16338" y="9635"/>
                </a:lnTo>
                <a:lnTo>
                  <a:pt x="16361" y="9631"/>
                </a:lnTo>
                <a:lnTo>
                  <a:pt x="16378" y="9629"/>
                </a:lnTo>
                <a:lnTo>
                  <a:pt x="16399" y="9628"/>
                </a:lnTo>
                <a:lnTo>
                  <a:pt x="16410" y="9622"/>
                </a:lnTo>
                <a:lnTo>
                  <a:pt x="16414" y="9609"/>
                </a:lnTo>
                <a:lnTo>
                  <a:pt x="16408" y="9587"/>
                </a:lnTo>
                <a:lnTo>
                  <a:pt x="16392" y="9549"/>
                </a:lnTo>
                <a:lnTo>
                  <a:pt x="16370" y="9511"/>
                </a:lnTo>
                <a:lnTo>
                  <a:pt x="16359" y="9489"/>
                </a:lnTo>
                <a:lnTo>
                  <a:pt x="16347" y="9479"/>
                </a:lnTo>
                <a:lnTo>
                  <a:pt x="16338" y="9472"/>
                </a:lnTo>
                <a:lnTo>
                  <a:pt x="16320" y="9462"/>
                </a:lnTo>
                <a:lnTo>
                  <a:pt x="16299" y="9442"/>
                </a:lnTo>
                <a:lnTo>
                  <a:pt x="16292" y="9433"/>
                </a:lnTo>
                <a:lnTo>
                  <a:pt x="16280" y="9425"/>
                </a:lnTo>
                <a:lnTo>
                  <a:pt x="16275" y="9421"/>
                </a:lnTo>
                <a:lnTo>
                  <a:pt x="16271" y="9416"/>
                </a:lnTo>
                <a:lnTo>
                  <a:pt x="16255" y="9385"/>
                </a:lnTo>
                <a:lnTo>
                  <a:pt x="16247" y="9376"/>
                </a:lnTo>
                <a:lnTo>
                  <a:pt x="16233" y="9357"/>
                </a:lnTo>
                <a:lnTo>
                  <a:pt x="16216" y="9345"/>
                </a:lnTo>
                <a:lnTo>
                  <a:pt x="16204" y="9338"/>
                </a:lnTo>
                <a:lnTo>
                  <a:pt x="16197" y="9335"/>
                </a:lnTo>
                <a:lnTo>
                  <a:pt x="16190" y="9333"/>
                </a:lnTo>
                <a:lnTo>
                  <a:pt x="16178" y="9332"/>
                </a:lnTo>
                <a:lnTo>
                  <a:pt x="16165" y="9327"/>
                </a:lnTo>
                <a:lnTo>
                  <a:pt x="16146" y="9319"/>
                </a:lnTo>
                <a:lnTo>
                  <a:pt x="16143" y="9315"/>
                </a:lnTo>
                <a:lnTo>
                  <a:pt x="16140" y="9309"/>
                </a:lnTo>
                <a:lnTo>
                  <a:pt x="16140" y="9299"/>
                </a:lnTo>
                <a:lnTo>
                  <a:pt x="16142" y="9303"/>
                </a:lnTo>
                <a:lnTo>
                  <a:pt x="16144" y="9307"/>
                </a:lnTo>
                <a:lnTo>
                  <a:pt x="16147" y="9311"/>
                </a:lnTo>
                <a:lnTo>
                  <a:pt x="16159" y="9316"/>
                </a:lnTo>
                <a:lnTo>
                  <a:pt x="16163" y="9310"/>
                </a:lnTo>
                <a:lnTo>
                  <a:pt x="16159" y="9295"/>
                </a:lnTo>
                <a:lnTo>
                  <a:pt x="16153" y="9281"/>
                </a:lnTo>
                <a:lnTo>
                  <a:pt x="16147" y="9261"/>
                </a:lnTo>
                <a:lnTo>
                  <a:pt x="16134" y="9254"/>
                </a:lnTo>
                <a:lnTo>
                  <a:pt x="16129" y="9254"/>
                </a:lnTo>
                <a:lnTo>
                  <a:pt x="16115" y="9257"/>
                </a:lnTo>
                <a:lnTo>
                  <a:pt x="16096" y="9247"/>
                </a:lnTo>
                <a:lnTo>
                  <a:pt x="16086" y="9246"/>
                </a:lnTo>
                <a:lnTo>
                  <a:pt x="16083" y="9247"/>
                </a:lnTo>
                <a:lnTo>
                  <a:pt x="16083" y="9253"/>
                </a:lnTo>
                <a:lnTo>
                  <a:pt x="16083" y="9259"/>
                </a:lnTo>
                <a:lnTo>
                  <a:pt x="16078" y="9262"/>
                </a:lnTo>
                <a:lnTo>
                  <a:pt x="16075" y="9263"/>
                </a:lnTo>
                <a:lnTo>
                  <a:pt x="16058" y="9268"/>
                </a:lnTo>
                <a:lnTo>
                  <a:pt x="16034" y="9284"/>
                </a:lnTo>
                <a:lnTo>
                  <a:pt x="16022" y="9285"/>
                </a:lnTo>
                <a:lnTo>
                  <a:pt x="16012" y="9283"/>
                </a:lnTo>
                <a:lnTo>
                  <a:pt x="15992" y="9272"/>
                </a:lnTo>
                <a:lnTo>
                  <a:pt x="15985" y="9270"/>
                </a:lnTo>
                <a:lnTo>
                  <a:pt x="15979" y="9264"/>
                </a:lnTo>
                <a:lnTo>
                  <a:pt x="15975" y="9257"/>
                </a:lnTo>
                <a:lnTo>
                  <a:pt x="15970" y="9248"/>
                </a:lnTo>
                <a:lnTo>
                  <a:pt x="15964" y="9239"/>
                </a:lnTo>
                <a:lnTo>
                  <a:pt x="15955" y="9228"/>
                </a:lnTo>
                <a:lnTo>
                  <a:pt x="15952" y="9225"/>
                </a:lnTo>
                <a:lnTo>
                  <a:pt x="15937" y="9216"/>
                </a:lnTo>
                <a:lnTo>
                  <a:pt x="15934" y="9212"/>
                </a:lnTo>
                <a:lnTo>
                  <a:pt x="15933" y="9206"/>
                </a:lnTo>
                <a:lnTo>
                  <a:pt x="15932" y="9200"/>
                </a:lnTo>
                <a:lnTo>
                  <a:pt x="15938" y="9188"/>
                </a:lnTo>
                <a:lnTo>
                  <a:pt x="15936" y="9186"/>
                </a:lnTo>
                <a:lnTo>
                  <a:pt x="15931" y="9186"/>
                </a:lnTo>
                <a:lnTo>
                  <a:pt x="15925" y="9184"/>
                </a:lnTo>
                <a:lnTo>
                  <a:pt x="15921" y="9180"/>
                </a:lnTo>
                <a:lnTo>
                  <a:pt x="15919" y="9177"/>
                </a:lnTo>
                <a:lnTo>
                  <a:pt x="15916" y="9176"/>
                </a:lnTo>
                <a:lnTo>
                  <a:pt x="15912" y="9181"/>
                </a:lnTo>
                <a:lnTo>
                  <a:pt x="15910" y="9185"/>
                </a:lnTo>
                <a:lnTo>
                  <a:pt x="15907" y="9189"/>
                </a:lnTo>
                <a:lnTo>
                  <a:pt x="15903" y="9191"/>
                </a:lnTo>
                <a:lnTo>
                  <a:pt x="15898" y="9189"/>
                </a:lnTo>
                <a:lnTo>
                  <a:pt x="15901" y="9186"/>
                </a:lnTo>
                <a:lnTo>
                  <a:pt x="15905" y="9184"/>
                </a:lnTo>
                <a:lnTo>
                  <a:pt x="15908" y="9181"/>
                </a:lnTo>
                <a:lnTo>
                  <a:pt x="15909" y="9176"/>
                </a:lnTo>
                <a:lnTo>
                  <a:pt x="15913" y="9162"/>
                </a:lnTo>
                <a:lnTo>
                  <a:pt x="15914" y="9159"/>
                </a:lnTo>
                <a:lnTo>
                  <a:pt x="15916" y="9157"/>
                </a:lnTo>
                <a:lnTo>
                  <a:pt x="15914" y="9153"/>
                </a:lnTo>
                <a:lnTo>
                  <a:pt x="15910" y="9146"/>
                </a:lnTo>
                <a:lnTo>
                  <a:pt x="15908" y="9143"/>
                </a:lnTo>
                <a:lnTo>
                  <a:pt x="15900" y="9136"/>
                </a:lnTo>
                <a:lnTo>
                  <a:pt x="15906" y="9135"/>
                </a:lnTo>
                <a:lnTo>
                  <a:pt x="15910" y="9140"/>
                </a:lnTo>
                <a:lnTo>
                  <a:pt x="15913" y="9145"/>
                </a:lnTo>
                <a:lnTo>
                  <a:pt x="15917" y="9148"/>
                </a:lnTo>
                <a:lnTo>
                  <a:pt x="15928" y="9146"/>
                </a:lnTo>
                <a:lnTo>
                  <a:pt x="15931" y="9146"/>
                </a:lnTo>
                <a:lnTo>
                  <a:pt x="15937" y="9148"/>
                </a:lnTo>
                <a:lnTo>
                  <a:pt x="15939" y="9148"/>
                </a:lnTo>
                <a:lnTo>
                  <a:pt x="15944" y="9150"/>
                </a:lnTo>
                <a:lnTo>
                  <a:pt x="15950" y="9155"/>
                </a:lnTo>
                <a:lnTo>
                  <a:pt x="15954" y="9161"/>
                </a:lnTo>
                <a:lnTo>
                  <a:pt x="15956" y="9166"/>
                </a:lnTo>
                <a:lnTo>
                  <a:pt x="15959" y="9183"/>
                </a:lnTo>
                <a:lnTo>
                  <a:pt x="15962" y="9189"/>
                </a:lnTo>
                <a:lnTo>
                  <a:pt x="15967" y="9182"/>
                </a:lnTo>
                <a:lnTo>
                  <a:pt x="15967" y="9189"/>
                </a:lnTo>
                <a:lnTo>
                  <a:pt x="15964" y="9202"/>
                </a:lnTo>
                <a:lnTo>
                  <a:pt x="15964" y="9208"/>
                </a:lnTo>
                <a:lnTo>
                  <a:pt x="15965" y="9213"/>
                </a:lnTo>
                <a:lnTo>
                  <a:pt x="15967" y="9218"/>
                </a:lnTo>
                <a:lnTo>
                  <a:pt x="15982" y="9249"/>
                </a:lnTo>
                <a:lnTo>
                  <a:pt x="15988" y="9257"/>
                </a:lnTo>
                <a:lnTo>
                  <a:pt x="15995" y="9263"/>
                </a:lnTo>
                <a:lnTo>
                  <a:pt x="16004" y="9268"/>
                </a:lnTo>
                <a:lnTo>
                  <a:pt x="16012" y="9272"/>
                </a:lnTo>
                <a:lnTo>
                  <a:pt x="16022" y="9275"/>
                </a:lnTo>
                <a:lnTo>
                  <a:pt x="16033" y="9275"/>
                </a:lnTo>
                <a:lnTo>
                  <a:pt x="16042" y="9271"/>
                </a:lnTo>
                <a:lnTo>
                  <a:pt x="16049" y="9263"/>
                </a:lnTo>
                <a:lnTo>
                  <a:pt x="16063" y="9245"/>
                </a:lnTo>
                <a:lnTo>
                  <a:pt x="16077" y="9236"/>
                </a:lnTo>
                <a:lnTo>
                  <a:pt x="16090" y="9226"/>
                </a:lnTo>
                <a:lnTo>
                  <a:pt x="16097" y="9226"/>
                </a:lnTo>
                <a:lnTo>
                  <a:pt x="16107" y="9228"/>
                </a:lnTo>
                <a:lnTo>
                  <a:pt x="16122" y="9228"/>
                </a:lnTo>
                <a:lnTo>
                  <a:pt x="16145" y="9242"/>
                </a:lnTo>
                <a:lnTo>
                  <a:pt x="16160" y="9246"/>
                </a:lnTo>
                <a:lnTo>
                  <a:pt x="16168" y="9257"/>
                </a:lnTo>
                <a:lnTo>
                  <a:pt x="16181" y="9278"/>
                </a:lnTo>
                <a:lnTo>
                  <a:pt x="16182" y="9281"/>
                </a:lnTo>
                <a:lnTo>
                  <a:pt x="16184" y="9287"/>
                </a:lnTo>
                <a:lnTo>
                  <a:pt x="16185" y="9288"/>
                </a:lnTo>
                <a:lnTo>
                  <a:pt x="16188" y="9289"/>
                </a:lnTo>
                <a:lnTo>
                  <a:pt x="16189" y="9292"/>
                </a:lnTo>
                <a:lnTo>
                  <a:pt x="16189" y="9295"/>
                </a:lnTo>
                <a:lnTo>
                  <a:pt x="16189" y="9297"/>
                </a:lnTo>
                <a:lnTo>
                  <a:pt x="16188" y="9305"/>
                </a:lnTo>
                <a:lnTo>
                  <a:pt x="16191" y="9311"/>
                </a:lnTo>
                <a:lnTo>
                  <a:pt x="16196" y="9315"/>
                </a:lnTo>
                <a:lnTo>
                  <a:pt x="16202" y="9312"/>
                </a:lnTo>
                <a:lnTo>
                  <a:pt x="16210" y="9313"/>
                </a:lnTo>
                <a:lnTo>
                  <a:pt x="16215" y="9315"/>
                </a:lnTo>
                <a:lnTo>
                  <a:pt x="16220" y="9319"/>
                </a:lnTo>
                <a:lnTo>
                  <a:pt x="16226" y="9321"/>
                </a:lnTo>
                <a:lnTo>
                  <a:pt x="16241" y="9307"/>
                </a:lnTo>
                <a:lnTo>
                  <a:pt x="16251" y="9298"/>
                </a:lnTo>
                <a:lnTo>
                  <a:pt x="16263" y="9290"/>
                </a:lnTo>
                <a:lnTo>
                  <a:pt x="16270" y="9292"/>
                </a:lnTo>
                <a:lnTo>
                  <a:pt x="16292" y="9306"/>
                </a:lnTo>
                <a:lnTo>
                  <a:pt x="16305" y="9316"/>
                </a:lnTo>
                <a:lnTo>
                  <a:pt x="16309" y="9317"/>
                </a:lnTo>
                <a:lnTo>
                  <a:pt x="16310" y="9319"/>
                </a:lnTo>
                <a:lnTo>
                  <a:pt x="16312" y="9322"/>
                </a:lnTo>
                <a:lnTo>
                  <a:pt x="16314" y="9325"/>
                </a:lnTo>
                <a:lnTo>
                  <a:pt x="16316" y="9326"/>
                </a:lnTo>
                <a:lnTo>
                  <a:pt x="16321" y="9328"/>
                </a:lnTo>
                <a:lnTo>
                  <a:pt x="16326" y="9331"/>
                </a:lnTo>
                <a:lnTo>
                  <a:pt x="16333" y="9337"/>
                </a:lnTo>
                <a:lnTo>
                  <a:pt x="16344" y="9342"/>
                </a:lnTo>
                <a:lnTo>
                  <a:pt x="16348" y="9345"/>
                </a:lnTo>
                <a:lnTo>
                  <a:pt x="16354" y="9346"/>
                </a:lnTo>
                <a:lnTo>
                  <a:pt x="16364" y="9348"/>
                </a:lnTo>
                <a:lnTo>
                  <a:pt x="16379" y="9355"/>
                </a:lnTo>
                <a:lnTo>
                  <a:pt x="16391" y="9355"/>
                </a:lnTo>
                <a:lnTo>
                  <a:pt x="16400" y="9350"/>
                </a:lnTo>
                <a:lnTo>
                  <a:pt x="16404" y="9343"/>
                </a:lnTo>
                <a:lnTo>
                  <a:pt x="16402" y="9335"/>
                </a:lnTo>
                <a:lnTo>
                  <a:pt x="16397" y="9324"/>
                </a:lnTo>
                <a:lnTo>
                  <a:pt x="16391" y="9311"/>
                </a:lnTo>
                <a:lnTo>
                  <a:pt x="16391" y="9299"/>
                </a:lnTo>
                <a:lnTo>
                  <a:pt x="16386" y="9285"/>
                </a:lnTo>
                <a:lnTo>
                  <a:pt x="16380" y="9278"/>
                </a:lnTo>
                <a:lnTo>
                  <a:pt x="16380" y="9269"/>
                </a:lnTo>
                <a:lnTo>
                  <a:pt x="16375" y="9263"/>
                </a:lnTo>
                <a:lnTo>
                  <a:pt x="16367" y="9255"/>
                </a:lnTo>
                <a:lnTo>
                  <a:pt x="16359" y="9248"/>
                </a:lnTo>
                <a:lnTo>
                  <a:pt x="16357" y="9245"/>
                </a:lnTo>
                <a:lnTo>
                  <a:pt x="16350" y="9240"/>
                </a:lnTo>
                <a:lnTo>
                  <a:pt x="16344" y="9233"/>
                </a:lnTo>
                <a:lnTo>
                  <a:pt x="16330" y="9225"/>
                </a:lnTo>
                <a:lnTo>
                  <a:pt x="16322" y="9220"/>
                </a:lnTo>
                <a:lnTo>
                  <a:pt x="16317" y="9218"/>
                </a:lnTo>
                <a:lnTo>
                  <a:pt x="16309" y="9217"/>
                </a:lnTo>
                <a:lnTo>
                  <a:pt x="16307" y="9218"/>
                </a:lnTo>
                <a:lnTo>
                  <a:pt x="16306" y="9217"/>
                </a:lnTo>
                <a:lnTo>
                  <a:pt x="16304" y="9214"/>
                </a:lnTo>
                <a:lnTo>
                  <a:pt x="16303" y="9213"/>
                </a:lnTo>
                <a:lnTo>
                  <a:pt x="16302" y="9214"/>
                </a:lnTo>
                <a:lnTo>
                  <a:pt x="16300" y="9216"/>
                </a:lnTo>
                <a:lnTo>
                  <a:pt x="16299" y="9216"/>
                </a:lnTo>
                <a:lnTo>
                  <a:pt x="16297" y="9216"/>
                </a:lnTo>
                <a:lnTo>
                  <a:pt x="16295" y="9210"/>
                </a:lnTo>
                <a:lnTo>
                  <a:pt x="16295" y="9204"/>
                </a:lnTo>
                <a:lnTo>
                  <a:pt x="16294" y="9200"/>
                </a:lnTo>
                <a:lnTo>
                  <a:pt x="16288" y="9198"/>
                </a:lnTo>
                <a:lnTo>
                  <a:pt x="16281" y="9179"/>
                </a:lnTo>
                <a:lnTo>
                  <a:pt x="16280" y="9177"/>
                </a:lnTo>
                <a:lnTo>
                  <a:pt x="16281" y="9175"/>
                </a:lnTo>
                <a:lnTo>
                  <a:pt x="16283" y="9174"/>
                </a:lnTo>
                <a:lnTo>
                  <a:pt x="16289" y="9173"/>
                </a:lnTo>
                <a:lnTo>
                  <a:pt x="16292" y="9172"/>
                </a:lnTo>
                <a:lnTo>
                  <a:pt x="16292" y="9171"/>
                </a:lnTo>
                <a:lnTo>
                  <a:pt x="16292" y="9169"/>
                </a:lnTo>
                <a:lnTo>
                  <a:pt x="16292" y="9165"/>
                </a:lnTo>
                <a:lnTo>
                  <a:pt x="16288" y="9138"/>
                </a:lnTo>
                <a:lnTo>
                  <a:pt x="16286" y="9127"/>
                </a:lnTo>
                <a:lnTo>
                  <a:pt x="16278" y="9117"/>
                </a:lnTo>
                <a:lnTo>
                  <a:pt x="16260" y="9106"/>
                </a:lnTo>
                <a:lnTo>
                  <a:pt x="16248" y="9097"/>
                </a:lnTo>
                <a:lnTo>
                  <a:pt x="16243" y="9096"/>
                </a:lnTo>
                <a:lnTo>
                  <a:pt x="16239" y="9093"/>
                </a:lnTo>
                <a:lnTo>
                  <a:pt x="16235" y="9090"/>
                </a:lnTo>
                <a:lnTo>
                  <a:pt x="16227" y="9086"/>
                </a:lnTo>
                <a:lnTo>
                  <a:pt x="16225" y="9089"/>
                </a:lnTo>
                <a:lnTo>
                  <a:pt x="16223" y="9089"/>
                </a:lnTo>
                <a:lnTo>
                  <a:pt x="16223" y="9081"/>
                </a:lnTo>
                <a:lnTo>
                  <a:pt x="16220" y="9076"/>
                </a:lnTo>
                <a:lnTo>
                  <a:pt x="16216" y="9074"/>
                </a:lnTo>
                <a:lnTo>
                  <a:pt x="16210" y="9070"/>
                </a:lnTo>
                <a:lnTo>
                  <a:pt x="16206" y="9066"/>
                </a:lnTo>
                <a:lnTo>
                  <a:pt x="16196" y="9057"/>
                </a:lnTo>
                <a:lnTo>
                  <a:pt x="16189" y="9054"/>
                </a:lnTo>
                <a:lnTo>
                  <a:pt x="16182" y="9045"/>
                </a:lnTo>
                <a:lnTo>
                  <a:pt x="16181" y="9036"/>
                </a:lnTo>
                <a:lnTo>
                  <a:pt x="16172" y="9032"/>
                </a:lnTo>
                <a:lnTo>
                  <a:pt x="16164" y="9023"/>
                </a:lnTo>
                <a:lnTo>
                  <a:pt x="16164" y="9019"/>
                </a:lnTo>
                <a:lnTo>
                  <a:pt x="16167" y="9014"/>
                </a:lnTo>
                <a:lnTo>
                  <a:pt x="16168" y="9016"/>
                </a:lnTo>
                <a:lnTo>
                  <a:pt x="16167" y="9019"/>
                </a:lnTo>
                <a:lnTo>
                  <a:pt x="16167" y="9021"/>
                </a:lnTo>
                <a:lnTo>
                  <a:pt x="16169" y="9023"/>
                </a:lnTo>
                <a:lnTo>
                  <a:pt x="16171" y="9026"/>
                </a:lnTo>
                <a:lnTo>
                  <a:pt x="16171" y="9016"/>
                </a:lnTo>
                <a:lnTo>
                  <a:pt x="16169" y="9004"/>
                </a:lnTo>
                <a:lnTo>
                  <a:pt x="16175" y="8998"/>
                </a:lnTo>
                <a:lnTo>
                  <a:pt x="16180" y="8985"/>
                </a:lnTo>
                <a:lnTo>
                  <a:pt x="16181" y="8974"/>
                </a:lnTo>
                <a:lnTo>
                  <a:pt x="16177" y="8935"/>
                </a:lnTo>
                <a:lnTo>
                  <a:pt x="16177" y="8930"/>
                </a:lnTo>
                <a:lnTo>
                  <a:pt x="16179" y="8918"/>
                </a:lnTo>
                <a:lnTo>
                  <a:pt x="16177" y="8914"/>
                </a:lnTo>
                <a:lnTo>
                  <a:pt x="16172" y="8912"/>
                </a:lnTo>
                <a:lnTo>
                  <a:pt x="16168" y="8913"/>
                </a:lnTo>
                <a:lnTo>
                  <a:pt x="16165" y="8914"/>
                </a:lnTo>
                <a:lnTo>
                  <a:pt x="16163" y="8912"/>
                </a:lnTo>
                <a:lnTo>
                  <a:pt x="16162" y="8904"/>
                </a:lnTo>
                <a:lnTo>
                  <a:pt x="16162" y="8892"/>
                </a:lnTo>
                <a:lnTo>
                  <a:pt x="16160" y="8887"/>
                </a:lnTo>
                <a:lnTo>
                  <a:pt x="16156" y="8886"/>
                </a:lnTo>
                <a:lnTo>
                  <a:pt x="16159" y="8877"/>
                </a:lnTo>
                <a:lnTo>
                  <a:pt x="16155" y="8868"/>
                </a:lnTo>
                <a:lnTo>
                  <a:pt x="16143" y="8854"/>
                </a:lnTo>
                <a:lnTo>
                  <a:pt x="16145" y="8854"/>
                </a:lnTo>
                <a:lnTo>
                  <a:pt x="16145" y="8853"/>
                </a:lnTo>
                <a:lnTo>
                  <a:pt x="16146" y="8848"/>
                </a:lnTo>
                <a:lnTo>
                  <a:pt x="16145" y="8847"/>
                </a:lnTo>
                <a:lnTo>
                  <a:pt x="16143" y="8843"/>
                </a:lnTo>
                <a:lnTo>
                  <a:pt x="16143" y="8842"/>
                </a:lnTo>
                <a:lnTo>
                  <a:pt x="16143" y="8840"/>
                </a:lnTo>
                <a:lnTo>
                  <a:pt x="16144" y="8839"/>
                </a:lnTo>
                <a:lnTo>
                  <a:pt x="16145" y="8838"/>
                </a:lnTo>
                <a:lnTo>
                  <a:pt x="16146" y="8837"/>
                </a:lnTo>
                <a:lnTo>
                  <a:pt x="16147" y="8832"/>
                </a:lnTo>
                <a:lnTo>
                  <a:pt x="16144" y="8829"/>
                </a:lnTo>
                <a:lnTo>
                  <a:pt x="16140" y="8827"/>
                </a:lnTo>
                <a:lnTo>
                  <a:pt x="16137" y="8827"/>
                </a:lnTo>
                <a:lnTo>
                  <a:pt x="16135" y="8825"/>
                </a:lnTo>
                <a:lnTo>
                  <a:pt x="16132" y="8820"/>
                </a:lnTo>
                <a:lnTo>
                  <a:pt x="16129" y="8814"/>
                </a:lnTo>
                <a:lnTo>
                  <a:pt x="16128" y="8810"/>
                </a:lnTo>
                <a:lnTo>
                  <a:pt x="16127" y="8785"/>
                </a:lnTo>
                <a:lnTo>
                  <a:pt x="16126" y="8780"/>
                </a:lnTo>
                <a:lnTo>
                  <a:pt x="16122" y="8767"/>
                </a:lnTo>
                <a:lnTo>
                  <a:pt x="16120" y="8763"/>
                </a:lnTo>
                <a:lnTo>
                  <a:pt x="16108" y="8744"/>
                </a:lnTo>
                <a:lnTo>
                  <a:pt x="16106" y="8739"/>
                </a:lnTo>
                <a:lnTo>
                  <a:pt x="16101" y="8724"/>
                </a:lnTo>
                <a:lnTo>
                  <a:pt x="16098" y="8718"/>
                </a:lnTo>
                <a:lnTo>
                  <a:pt x="16089" y="8705"/>
                </a:lnTo>
                <a:lnTo>
                  <a:pt x="16090" y="8702"/>
                </a:lnTo>
                <a:lnTo>
                  <a:pt x="16092" y="8701"/>
                </a:lnTo>
                <a:lnTo>
                  <a:pt x="16093" y="8701"/>
                </a:lnTo>
                <a:lnTo>
                  <a:pt x="16095" y="8703"/>
                </a:lnTo>
                <a:lnTo>
                  <a:pt x="16094" y="8689"/>
                </a:lnTo>
                <a:lnTo>
                  <a:pt x="16094" y="8676"/>
                </a:lnTo>
                <a:lnTo>
                  <a:pt x="16092" y="8671"/>
                </a:lnTo>
                <a:lnTo>
                  <a:pt x="16089" y="8666"/>
                </a:lnTo>
                <a:lnTo>
                  <a:pt x="16085" y="8663"/>
                </a:lnTo>
                <a:lnTo>
                  <a:pt x="16081" y="8660"/>
                </a:lnTo>
                <a:lnTo>
                  <a:pt x="16082" y="8655"/>
                </a:lnTo>
                <a:lnTo>
                  <a:pt x="16080" y="8647"/>
                </a:lnTo>
                <a:lnTo>
                  <a:pt x="16078" y="8639"/>
                </a:lnTo>
                <a:lnTo>
                  <a:pt x="16075" y="8636"/>
                </a:lnTo>
                <a:lnTo>
                  <a:pt x="16072" y="8635"/>
                </a:lnTo>
                <a:lnTo>
                  <a:pt x="16071" y="8632"/>
                </a:lnTo>
                <a:lnTo>
                  <a:pt x="16071" y="8628"/>
                </a:lnTo>
                <a:lnTo>
                  <a:pt x="16073" y="8625"/>
                </a:lnTo>
                <a:lnTo>
                  <a:pt x="16074" y="8622"/>
                </a:lnTo>
                <a:lnTo>
                  <a:pt x="16073" y="8616"/>
                </a:lnTo>
                <a:lnTo>
                  <a:pt x="16068" y="8598"/>
                </a:lnTo>
                <a:lnTo>
                  <a:pt x="16065" y="8575"/>
                </a:lnTo>
                <a:lnTo>
                  <a:pt x="16063" y="8572"/>
                </a:lnTo>
                <a:lnTo>
                  <a:pt x="16062" y="8570"/>
                </a:lnTo>
                <a:lnTo>
                  <a:pt x="16061" y="8567"/>
                </a:lnTo>
                <a:lnTo>
                  <a:pt x="16060" y="8562"/>
                </a:lnTo>
                <a:lnTo>
                  <a:pt x="16055" y="8550"/>
                </a:lnTo>
                <a:lnTo>
                  <a:pt x="16055" y="8542"/>
                </a:lnTo>
                <a:lnTo>
                  <a:pt x="16053" y="8536"/>
                </a:lnTo>
                <a:lnTo>
                  <a:pt x="16051" y="8529"/>
                </a:lnTo>
                <a:lnTo>
                  <a:pt x="16049" y="8519"/>
                </a:lnTo>
                <a:lnTo>
                  <a:pt x="16044" y="8505"/>
                </a:lnTo>
                <a:lnTo>
                  <a:pt x="16042" y="8498"/>
                </a:lnTo>
                <a:lnTo>
                  <a:pt x="16041" y="8489"/>
                </a:lnTo>
                <a:lnTo>
                  <a:pt x="16040" y="8482"/>
                </a:lnTo>
                <a:lnTo>
                  <a:pt x="16036" y="8478"/>
                </a:lnTo>
                <a:lnTo>
                  <a:pt x="16009" y="8466"/>
                </a:lnTo>
                <a:lnTo>
                  <a:pt x="16001" y="8460"/>
                </a:lnTo>
                <a:lnTo>
                  <a:pt x="15989" y="8446"/>
                </a:lnTo>
                <a:lnTo>
                  <a:pt x="15980" y="8439"/>
                </a:lnTo>
                <a:lnTo>
                  <a:pt x="15971" y="8433"/>
                </a:lnTo>
                <a:lnTo>
                  <a:pt x="15963" y="8430"/>
                </a:lnTo>
                <a:lnTo>
                  <a:pt x="15954" y="8430"/>
                </a:lnTo>
                <a:lnTo>
                  <a:pt x="15946" y="8428"/>
                </a:lnTo>
                <a:lnTo>
                  <a:pt x="15939" y="8425"/>
                </a:lnTo>
                <a:lnTo>
                  <a:pt x="15930" y="8414"/>
                </a:lnTo>
                <a:lnTo>
                  <a:pt x="15925" y="8410"/>
                </a:lnTo>
                <a:lnTo>
                  <a:pt x="15920" y="8408"/>
                </a:lnTo>
                <a:lnTo>
                  <a:pt x="15916" y="8407"/>
                </a:lnTo>
                <a:lnTo>
                  <a:pt x="15910" y="8408"/>
                </a:lnTo>
                <a:lnTo>
                  <a:pt x="15907" y="8407"/>
                </a:lnTo>
                <a:lnTo>
                  <a:pt x="15906" y="8406"/>
                </a:lnTo>
                <a:lnTo>
                  <a:pt x="15906" y="8405"/>
                </a:lnTo>
                <a:lnTo>
                  <a:pt x="15906" y="8403"/>
                </a:lnTo>
                <a:lnTo>
                  <a:pt x="15906" y="8401"/>
                </a:lnTo>
                <a:lnTo>
                  <a:pt x="15899" y="8397"/>
                </a:lnTo>
                <a:lnTo>
                  <a:pt x="15897" y="8395"/>
                </a:lnTo>
                <a:lnTo>
                  <a:pt x="15894" y="8391"/>
                </a:lnTo>
                <a:lnTo>
                  <a:pt x="15882" y="8380"/>
                </a:lnTo>
                <a:lnTo>
                  <a:pt x="15866" y="8356"/>
                </a:lnTo>
                <a:lnTo>
                  <a:pt x="15869" y="8351"/>
                </a:lnTo>
                <a:lnTo>
                  <a:pt x="15870" y="8345"/>
                </a:lnTo>
                <a:lnTo>
                  <a:pt x="15867" y="8340"/>
                </a:lnTo>
                <a:lnTo>
                  <a:pt x="15862" y="8335"/>
                </a:lnTo>
                <a:lnTo>
                  <a:pt x="15860" y="8334"/>
                </a:lnTo>
                <a:lnTo>
                  <a:pt x="15854" y="8333"/>
                </a:lnTo>
                <a:lnTo>
                  <a:pt x="15851" y="8332"/>
                </a:lnTo>
                <a:lnTo>
                  <a:pt x="15848" y="8331"/>
                </a:lnTo>
                <a:lnTo>
                  <a:pt x="15844" y="8325"/>
                </a:lnTo>
                <a:lnTo>
                  <a:pt x="15842" y="8323"/>
                </a:lnTo>
                <a:lnTo>
                  <a:pt x="15839" y="8327"/>
                </a:lnTo>
                <a:lnTo>
                  <a:pt x="15837" y="8330"/>
                </a:lnTo>
                <a:lnTo>
                  <a:pt x="15834" y="8332"/>
                </a:lnTo>
                <a:lnTo>
                  <a:pt x="15830" y="8332"/>
                </a:lnTo>
                <a:lnTo>
                  <a:pt x="15819" y="8330"/>
                </a:lnTo>
                <a:lnTo>
                  <a:pt x="15816" y="8331"/>
                </a:lnTo>
                <a:lnTo>
                  <a:pt x="15814" y="8334"/>
                </a:lnTo>
                <a:lnTo>
                  <a:pt x="15812" y="8344"/>
                </a:lnTo>
                <a:lnTo>
                  <a:pt x="15811" y="8347"/>
                </a:lnTo>
                <a:lnTo>
                  <a:pt x="15808" y="8344"/>
                </a:lnTo>
                <a:lnTo>
                  <a:pt x="15807" y="8339"/>
                </a:lnTo>
                <a:lnTo>
                  <a:pt x="15808" y="8334"/>
                </a:lnTo>
                <a:lnTo>
                  <a:pt x="15809" y="8331"/>
                </a:lnTo>
                <a:lnTo>
                  <a:pt x="15807" y="8328"/>
                </a:lnTo>
                <a:lnTo>
                  <a:pt x="15810" y="8322"/>
                </a:lnTo>
                <a:lnTo>
                  <a:pt x="15808" y="8313"/>
                </a:lnTo>
                <a:lnTo>
                  <a:pt x="15807" y="8298"/>
                </a:lnTo>
                <a:lnTo>
                  <a:pt x="15811" y="8272"/>
                </a:lnTo>
                <a:lnTo>
                  <a:pt x="15809" y="8266"/>
                </a:lnTo>
                <a:lnTo>
                  <a:pt x="15808" y="8257"/>
                </a:lnTo>
                <a:lnTo>
                  <a:pt x="15808" y="8248"/>
                </a:lnTo>
                <a:lnTo>
                  <a:pt x="15810" y="8243"/>
                </a:lnTo>
                <a:lnTo>
                  <a:pt x="15811" y="8240"/>
                </a:lnTo>
                <a:lnTo>
                  <a:pt x="15812" y="8232"/>
                </a:lnTo>
                <a:lnTo>
                  <a:pt x="15813" y="8229"/>
                </a:lnTo>
                <a:lnTo>
                  <a:pt x="15814" y="8227"/>
                </a:lnTo>
                <a:lnTo>
                  <a:pt x="15816" y="8226"/>
                </a:lnTo>
                <a:lnTo>
                  <a:pt x="15821" y="8225"/>
                </a:lnTo>
                <a:lnTo>
                  <a:pt x="15827" y="8222"/>
                </a:lnTo>
                <a:lnTo>
                  <a:pt x="15835" y="8219"/>
                </a:lnTo>
                <a:lnTo>
                  <a:pt x="15839" y="8218"/>
                </a:lnTo>
                <a:lnTo>
                  <a:pt x="15844" y="8215"/>
                </a:lnTo>
                <a:lnTo>
                  <a:pt x="15847" y="8209"/>
                </a:lnTo>
                <a:lnTo>
                  <a:pt x="15851" y="8178"/>
                </a:lnTo>
                <a:lnTo>
                  <a:pt x="15854" y="8162"/>
                </a:lnTo>
                <a:lnTo>
                  <a:pt x="15857" y="8156"/>
                </a:lnTo>
                <a:lnTo>
                  <a:pt x="15858" y="8154"/>
                </a:lnTo>
                <a:lnTo>
                  <a:pt x="15858" y="8146"/>
                </a:lnTo>
                <a:lnTo>
                  <a:pt x="15859" y="8142"/>
                </a:lnTo>
                <a:lnTo>
                  <a:pt x="15860" y="8139"/>
                </a:lnTo>
                <a:lnTo>
                  <a:pt x="15861" y="8139"/>
                </a:lnTo>
                <a:lnTo>
                  <a:pt x="15868" y="8139"/>
                </a:lnTo>
                <a:lnTo>
                  <a:pt x="15877" y="8135"/>
                </a:lnTo>
                <a:lnTo>
                  <a:pt x="15878" y="8133"/>
                </a:lnTo>
                <a:lnTo>
                  <a:pt x="15880" y="8128"/>
                </a:lnTo>
                <a:lnTo>
                  <a:pt x="15886" y="8119"/>
                </a:lnTo>
                <a:lnTo>
                  <a:pt x="15888" y="8115"/>
                </a:lnTo>
                <a:lnTo>
                  <a:pt x="15889" y="8112"/>
                </a:lnTo>
                <a:lnTo>
                  <a:pt x="15889" y="8103"/>
                </a:lnTo>
                <a:lnTo>
                  <a:pt x="15890" y="8100"/>
                </a:lnTo>
                <a:lnTo>
                  <a:pt x="15896" y="8091"/>
                </a:lnTo>
                <a:lnTo>
                  <a:pt x="15897" y="8088"/>
                </a:lnTo>
                <a:lnTo>
                  <a:pt x="15898" y="8082"/>
                </a:lnTo>
                <a:lnTo>
                  <a:pt x="15904" y="8061"/>
                </a:lnTo>
                <a:lnTo>
                  <a:pt x="15906" y="8053"/>
                </a:lnTo>
                <a:lnTo>
                  <a:pt x="15907" y="8049"/>
                </a:lnTo>
                <a:lnTo>
                  <a:pt x="15909" y="8047"/>
                </a:lnTo>
                <a:lnTo>
                  <a:pt x="15912" y="8046"/>
                </a:lnTo>
                <a:lnTo>
                  <a:pt x="15915" y="8045"/>
                </a:lnTo>
                <a:lnTo>
                  <a:pt x="15918" y="8043"/>
                </a:lnTo>
                <a:lnTo>
                  <a:pt x="15919" y="8041"/>
                </a:lnTo>
                <a:lnTo>
                  <a:pt x="15920" y="8038"/>
                </a:lnTo>
                <a:lnTo>
                  <a:pt x="15923" y="8036"/>
                </a:lnTo>
                <a:lnTo>
                  <a:pt x="15926" y="8036"/>
                </a:lnTo>
                <a:lnTo>
                  <a:pt x="15928" y="8038"/>
                </a:lnTo>
                <a:lnTo>
                  <a:pt x="15929" y="8040"/>
                </a:lnTo>
                <a:lnTo>
                  <a:pt x="15929" y="8043"/>
                </a:lnTo>
                <a:lnTo>
                  <a:pt x="15928" y="8051"/>
                </a:lnTo>
                <a:lnTo>
                  <a:pt x="15934" y="8046"/>
                </a:lnTo>
                <a:lnTo>
                  <a:pt x="15943" y="8027"/>
                </a:lnTo>
                <a:lnTo>
                  <a:pt x="15949" y="8023"/>
                </a:lnTo>
                <a:lnTo>
                  <a:pt x="15948" y="8031"/>
                </a:lnTo>
                <a:lnTo>
                  <a:pt x="15950" y="8038"/>
                </a:lnTo>
                <a:lnTo>
                  <a:pt x="15953" y="8041"/>
                </a:lnTo>
                <a:lnTo>
                  <a:pt x="15957" y="8039"/>
                </a:lnTo>
                <a:lnTo>
                  <a:pt x="15959" y="8037"/>
                </a:lnTo>
                <a:lnTo>
                  <a:pt x="15961" y="8036"/>
                </a:lnTo>
                <a:lnTo>
                  <a:pt x="15963" y="8035"/>
                </a:lnTo>
                <a:lnTo>
                  <a:pt x="15964" y="8031"/>
                </a:lnTo>
                <a:lnTo>
                  <a:pt x="15964" y="8028"/>
                </a:lnTo>
                <a:lnTo>
                  <a:pt x="15963" y="8025"/>
                </a:lnTo>
                <a:lnTo>
                  <a:pt x="15962" y="8022"/>
                </a:lnTo>
                <a:lnTo>
                  <a:pt x="15962" y="8018"/>
                </a:lnTo>
                <a:lnTo>
                  <a:pt x="15964" y="8015"/>
                </a:lnTo>
                <a:lnTo>
                  <a:pt x="15969" y="8009"/>
                </a:lnTo>
                <a:lnTo>
                  <a:pt x="15970" y="8007"/>
                </a:lnTo>
                <a:lnTo>
                  <a:pt x="15969" y="8005"/>
                </a:lnTo>
                <a:lnTo>
                  <a:pt x="15962" y="7996"/>
                </a:lnTo>
                <a:lnTo>
                  <a:pt x="15964" y="7994"/>
                </a:lnTo>
                <a:lnTo>
                  <a:pt x="15968" y="7989"/>
                </a:lnTo>
                <a:lnTo>
                  <a:pt x="15970" y="7988"/>
                </a:lnTo>
                <a:lnTo>
                  <a:pt x="15973" y="7990"/>
                </a:lnTo>
                <a:lnTo>
                  <a:pt x="15977" y="7998"/>
                </a:lnTo>
                <a:lnTo>
                  <a:pt x="15985" y="7999"/>
                </a:lnTo>
                <a:lnTo>
                  <a:pt x="15988" y="7988"/>
                </a:lnTo>
                <a:lnTo>
                  <a:pt x="15992" y="7960"/>
                </a:lnTo>
                <a:lnTo>
                  <a:pt x="15995" y="7953"/>
                </a:lnTo>
                <a:lnTo>
                  <a:pt x="16005" y="7940"/>
                </a:lnTo>
                <a:lnTo>
                  <a:pt x="16007" y="7938"/>
                </a:lnTo>
                <a:lnTo>
                  <a:pt x="16013" y="7938"/>
                </a:lnTo>
                <a:lnTo>
                  <a:pt x="16014" y="7937"/>
                </a:lnTo>
                <a:lnTo>
                  <a:pt x="16015" y="7935"/>
                </a:lnTo>
                <a:lnTo>
                  <a:pt x="16019" y="7929"/>
                </a:lnTo>
                <a:lnTo>
                  <a:pt x="16020" y="7927"/>
                </a:lnTo>
                <a:lnTo>
                  <a:pt x="16025" y="7924"/>
                </a:lnTo>
                <a:lnTo>
                  <a:pt x="16025" y="7929"/>
                </a:lnTo>
                <a:lnTo>
                  <a:pt x="16023" y="7933"/>
                </a:lnTo>
                <a:lnTo>
                  <a:pt x="16021" y="7937"/>
                </a:lnTo>
                <a:lnTo>
                  <a:pt x="16022" y="7943"/>
                </a:lnTo>
                <a:lnTo>
                  <a:pt x="16024" y="7938"/>
                </a:lnTo>
                <a:lnTo>
                  <a:pt x="16033" y="7925"/>
                </a:lnTo>
                <a:lnTo>
                  <a:pt x="16037" y="7922"/>
                </a:lnTo>
                <a:lnTo>
                  <a:pt x="16046" y="7918"/>
                </a:lnTo>
                <a:lnTo>
                  <a:pt x="16049" y="7915"/>
                </a:lnTo>
                <a:lnTo>
                  <a:pt x="16050" y="7912"/>
                </a:lnTo>
                <a:lnTo>
                  <a:pt x="16050" y="7910"/>
                </a:lnTo>
                <a:lnTo>
                  <a:pt x="16050" y="7908"/>
                </a:lnTo>
                <a:lnTo>
                  <a:pt x="16048" y="7904"/>
                </a:lnTo>
                <a:lnTo>
                  <a:pt x="16046" y="7902"/>
                </a:lnTo>
                <a:lnTo>
                  <a:pt x="16045" y="7903"/>
                </a:lnTo>
                <a:lnTo>
                  <a:pt x="16045" y="7906"/>
                </a:lnTo>
                <a:lnTo>
                  <a:pt x="16044" y="7908"/>
                </a:lnTo>
                <a:lnTo>
                  <a:pt x="16036" y="7914"/>
                </a:lnTo>
                <a:lnTo>
                  <a:pt x="16034" y="7915"/>
                </a:lnTo>
                <a:lnTo>
                  <a:pt x="16034" y="7906"/>
                </a:lnTo>
                <a:lnTo>
                  <a:pt x="16027" y="7911"/>
                </a:lnTo>
                <a:lnTo>
                  <a:pt x="16024" y="7911"/>
                </a:lnTo>
                <a:lnTo>
                  <a:pt x="16022" y="7908"/>
                </a:lnTo>
                <a:lnTo>
                  <a:pt x="16021" y="7903"/>
                </a:lnTo>
                <a:lnTo>
                  <a:pt x="16021" y="7890"/>
                </a:lnTo>
                <a:lnTo>
                  <a:pt x="16020" y="7884"/>
                </a:lnTo>
                <a:lnTo>
                  <a:pt x="16017" y="7879"/>
                </a:lnTo>
                <a:lnTo>
                  <a:pt x="16013" y="7877"/>
                </a:lnTo>
                <a:lnTo>
                  <a:pt x="16009" y="7875"/>
                </a:lnTo>
                <a:lnTo>
                  <a:pt x="16006" y="7872"/>
                </a:lnTo>
                <a:lnTo>
                  <a:pt x="16003" y="7867"/>
                </a:lnTo>
                <a:lnTo>
                  <a:pt x="16003" y="7860"/>
                </a:lnTo>
                <a:lnTo>
                  <a:pt x="16003" y="7854"/>
                </a:lnTo>
                <a:lnTo>
                  <a:pt x="16007" y="7845"/>
                </a:lnTo>
                <a:lnTo>
                  <a:pt x="16008" y="7840"/>
                </a:lnTo>
                <a:lnTo>
                  <a:pt x="16007" y="7836"/>
                </a:lnTo>
                <a:lnTo>
                  <a:pt x="16004" y="7834"/>
                </a:lnTo>
                <a:lnTo>
                  <a:pt x="16002" y="7833"/>
                </a:lnTo>
                <a:lnTo>
                  <a:pt x="16003" y="7831"/>
                </a:lnTo>
                <a:lnTo>
                  <a:pt x="16004" y="7828"/>
                </a:lnTo>
                <a:lnTo>
                  <a:pt x="16005" y="7827"/>
                </a:lnTo>
                <a:lnTo>
                  <a:pt x="16007" y="7828"/>
                </a:lnTo>
                <a:lnTo>
                  <a:pt x="16008" y="7828"/>
                </a:lnTo>
                <a:lnTo>
                  <a:pt x="16008" y="7830"/>
                </a:lnTo>
                <a:lnTo>
                  <a:pt x="16009" y="7833"/>
                </a:lnTo>
                <a:lnTo>
                  <a:pt x="16015" y="7833"/>
                </a:lnTo>
                <a:lnTo>
                  <a:pt x="16024" y="7829"/>
                </a:lnTo>
                <a:lnTo>
                  <a:pt x="16031" y="7829"/>
                </a:lnTo>
                <a:lnTo>
                  <a:pt x="16031" y="7836"/>
                </a:lnTo>
                <a:lnTo>
                  <a:pt x="16032" y="7837"/>
                </a:lnTo>
                <a:lnTo>
                  <a:pt x="16033" y="7838"/>
                </a:lnTo>
                <a:lnTo>
                  <a:pt x="16033" y="7838"/>
                </a:lnTo>
                <a:lnTo>
                  <a:pt x="16034" y="7839"/>
                </a:lnTo>
                <a:lnTo>
                  <a:pt x="16037" y="7839"/>
                </a:lnTo>
                <a:lnTo>
                  <a:pt x="16041" y="7843"/>
                </a:lnTo>
                <a:lnTo>
                  <a:pt x="16046" y="7844"/>
                </a:lnTo>
                <a:lnTo>
                  <a:pt x="16049" y="7839"/>
                </a:lnTo>
                <a:lnTo>
                  <a:pt x="16044" y="7835"/>
                </a:lnTo>
                <a:lnTo>
                  <a:pt x="16043" y="7825"/>
                </a:lnTo>
                <a:lnTo>
                  <a:pt x="16046" y="7814"/>
                </a:lnTo>
                <a:lnTo>
                  <a:pt x="16050" y="7810"/>
                </a:lnTo>
                <a:lnTo>
                  <a:pt x="16052" y="7813"/>
                </a:lnTo>
                <a:lnTo>
                  <a:pt x="16054" y="7827"/>
                </a:lnTo>
                <a:lnTo>
                  <a:pt x="16057" y="7828"/>
                </a:lnTo>
                <a:lnTo>
                  <a:pt x="16060" y="7832"/>
                </a:lnTo>
                <a:lnTo>
                  <a:pt x="16063" y="7839"/>
                </a:lnTo>
                <a:lnTo>
                  <a:pt x="16057" y="7858"/>
                </a:lnTo>
                <a:lnTo>
                  <a:pt x="16054" y="7864"/>
                </a:lnTo>
                <a:lnTo>
                  <a:pt x="16052" y="7869"/>
                </a:lnTo>
                <a:lnTo>
                  <a:pt x="16052" y="7874"/>
                </a:lnTo>
                <a:lnTo>
                  <a:pt x="16051" y="7878"/>
                </a:lnTo>
                <a:lnTo>
                  <a:pt x="16047" y="7882"/>
                </a:lnTo>
                <a:lnTo>
                  <a:pt x="16047" y="7884"/>
                </a:lnTo>
                <a:lnTo>
                  <a:pt x="16051" y="7884"/>
                </a:lnTo>
                <a:lnTo>
                  <a:pt x="16055" y="7886"/>
                </a:lnTo>
                <a:lnTo>
                  <a:pt x="16057" y="7888"/>
                </a:lnTo>
                <a:lnTo>
                  <a:pt x="16061" y="7891"/>
                </a:lnTo>
                <a:lnTo>
                  <a:pt x="16064" y="7888"/>
                </a:lnTo>
                <a:lnTo>
                  <a:pt x="16076" y="7884"/>
                </a:lnTo>
                <a:lnTo>
                  <a:pt x="16079" y="7882"/>
                </a:lnTo>
                <a:lnTo>
                  <a:pt x="16084" y="7876"/>
                </a:lnTo>
                <a:lnTo>
                  <a:pt x="16087" y="7875"/>
                </a:lnTo>
                <a:lnTo>
                  <a:pt x="16096" y="7875"/>
                </a:lnTo>
                <a:lnTo>
                  <a:pt x="16100" y="7874"/>
                </a:lnTo>
                <a:lnTo>
                  <a:pt x="16103" y="7871"/>
                </a:lnTo>
                <a:lnTo>
                  <a:pt x="16104" y="7866"/>
                </a:lnTo>
                <a:lnTo>
                  <a:pt x="16107" y="7865"/>
                </a:lnTo>
                <a:lnTo>
                  <a:pt x="16113" y="7867"/>
                </a:lnTo>
                <a:lnTo>
                  <a:pt x="16118" y="7863"/>
                </a:lnTo>
                <a:lnTo>
                  <a:pt x="16119" y="7864"/>
                </a:lnTo>
                <a:lnTo>
                  <a:pt x="16119" y="7865"/>
                </a:lnTo>
                <a:lnTo>
                  <a:pt x="16120" y="7865"/>
                </a:lnTo>
                <a:lnTo>
                  <a:pt x="16135" y="7855"/>
                </a:lnTo>
                <a:lnTo>
                  <a:pt x="16137" y="7851"/>
                </a:lnTo>
                <a:lnTo>
                  <a:pt x="16135" y="7845"/>
                </a:lnTo>
                <a:lnTo>
                  <a:pt x="16133" y="7841"/>
                </a:lnTo>
                <a:lnTo>
                  <a:pt x="16131" y="7819"/>
                </a:lnTo>
                <a:lnTo>
                  <a:pt x="16129" y="7813"/>
                </a:lnTo>
                <a:lnTo>
                  <a:pt x="16127" y="7810"/>
                </a:lnTo>
                <a:lnTo>
                  <a:pt x="16126" y="7806"/>
                </a:lnTo>
                <a:lnTo>
                  <a:pt x="16128" y="7801"/>
                </a:lnTo>
                <a:lnTo>
                  <a:pt x="16125" y="7797"/>
                </a:lnTo>
                <a:lnTo>
                  <a:pt x="16124" y="7794"/>
                </a:lnTo>
                <a:lnTo>
                  <a:pt x="16125" y="7791"/>
                </a:lnTo>
                <a:lnTo>
                  <a:pt x="16128" y="7789"/>
                </a:lnTo>
                <a:lnTo>
                  <a:pt x="16129" y="7790"/>
                </a:lnTo>
                <a:lnTo>
                  <a:pt x="16135" y="7793"/>
                </a:lnTo>
                <a:lnTo>
                  <a:pt x="16137" y="7794"/>
                </a:lnTo>
                <a:lnTo>
                  <a:pt x="16141" y="7791"/>
                </a:lnTo>
                <a:lnTo>
                  <a:pt x="16138" y="7784"/>
                </a:lnTo>
                <a:lnTo>
                  <a:pt x="16134" y="7777"/>
                </a:lnTo>
                <a:lnTo>
                  <a:pt x="16133" y="7771"/>
                </a:lnTo>
                <a:lnTo>
                  <a:pt x="16139" y="7757"/>
                </a:lnTo>
                <a:lnTo>
                  <a:pt x="16140" y="7756"/>
                </a:lnTo>
                <a:lnTo>
                  <a:pt x="16143" y="7755"/>
                </a:lnTo>
                <a:lnTo>
                  <a:pt x="16144" y="7753"/>
                </a:lnTo>
                <a:lnTo>
                  <a:pt x="16145" y="7752"/>
                </a:lnTo>
                <a:lnTo>
                  <a:pt x="16146" y="7748"/>
                </a:lnTo>
                <a:lnTo>
                  <a:pt x="16147" y="7746"/>
                </a:lnTo>
                <a:lnTo>
                  <a:pt x="16152" y="7745"/>
                </a:lnTo>
                <a:lnTo>
                  <a:pt x="16159" y="7745"/>
                </a:lnTo>
                <a:lnTo>
                  <a:pt x="16165" y="7748"/>
                </a:lnTo>
                <a:lnTo>
                  <a:pt x="16164" y="7756"/>
                </a:lnTo>
                <a:lnTo>
                  <a:pt x="16167" y="7759"/>
                </a:lnTo>
                <a:lnTo>
                  <a:pt x="16169" y="7772"/>
                </a:lnTo>
                <a:lnTo>
                  <a:pt x="16172" y="7775"/>
                </a:lnTo>
                <a:lnTo>
                  <a:pt x="16174" y="7774"/>
                </a:lnTo>
                <a:lnTo>
                  <a:pt x="16176" y="7771"/>
                </a:lnTo>
                <a:lnTo>
                  <a:pt x="16177" y="7768"/>
                </a:lnTo>
                <a:lnTo>
                  <a:pt x="16179" y="7763"/>
                </a:lnTo>
                <a:lnTo>
                  <a:pt x="16180" y="7760"/>
                </a:lnTo>
                <a:lnTo>
                  <a:pt x="16180" y="7757"/>
                </a:lnTo>
                <a:lnTo>
                  <a:pt x="16178" y="7753"/>
                </a:lnTo>
                <a:lnTo>
                  <a:pt x="16181" y="7749"/>
                </a:lnTo>
                <a:lnTo>
                  <a:pt x="16184" y="7747"/>
                </a:lnTo>
                <a:lnTo>
                  <a:pt x="16187" y="7747"/>
                </a:lnTo>
                <a:lnTo>
                  <a:pt x="16190" y="7746"/>
                </a:lnTo>
                <a:lnTo>
                  <a:pt x="16188" y="7737"/>
                </a:lnTo>
                <a:lnTo>
                  <a:pt x="16187" y="7733"/>
                </a:lnTo>
                <a:lnTo>
                  <a:pt x="16188" y="7729"/>
                </a:lnTo>
                <a:lnTo>
                  <a:pt x="16191" y="7725"/>
                </a:lnTo>
                <a:lnTo>
                  <a:pt x="16193" y="7721"/>
                </a:lnTo>
                <a:lnTo>
                  <a:pt x="16193" y="7715"/>
                </a:lnTo>
                <a:lnTo>
                  <a:pt x="16192" y="7715"/>
                </a:lnTo>
                <a:lnTo>
                  <a:pt x="16190" y="7718"/>
                </a:lnTo>
                <a:lnTo>
                  <a:pt x="16188" y="7720"/>
                </a:lnTo>
                <a:lnTo>
                  <a:pt x="16185" y="7721"/>
                </a:lnTo>
                <a:lnTo>
                  <a:pt x="16184" y="7719"/>
                </a:lnTo>
                <a:lnTo>
                  <a:pt x="16184" y="7714"/>
                </a:lnTo>
                <a:lnTo>
                  <a:pt x="16183" y="7712"/>
                </a:lnTo>
                <a:lnTo>
                  <a:pt x="16181" y="7712"/>
                </a:lnTo>
                <a:lnTo>
                  <a:pt x="16178" y="7711"/>
                </a:lnTo>
                <a:lnTo>
                  <a:pt x="16172" y="7698"/>
                </a:lnTo>
                <a:lnTo>
                  <a:pt x="16169" y="7696"/>
                </a:lnTo>
                <a:lnTo>
                  <a:pt x="16164" y="7699"/>
                </a:lnTo>
                <a:lnTo>
                  <a:pt x="16161" y="7703"/>
                </a:lnTo>
                <a:lnTo>
                  <a:pt x="16156" y="7714"/>
                </a:lnTo>
                <a:lnTo>
                  <a:pt x="16153" y="7718"/>
                </a:lnTo>
                <a:lnTo>
                  <a:pt x="16147" y="7718"/>
                </a:lnTo>
                <a:lnTo>
                  <a:pt x="16145" y="7713"/>
                </a:lnTo>
                <a:lnTo>
                  <a:pt x="16146" y="7705"/>
                </a:lnTo>
                <a:lnTo>
                  <a:pt x="16148" y="7699"/>
                </a:lnTo>
                <a:lnTo>
                  <a:pt x="16147" y="7698"/>
                </a:lnTo>
                <a:lnTo>
                  <a:pt x="16146" y="7696"/>
                </a:lnTo>
                <a:lnTo>
                  <a:pt x="16146" y="7694"/>
                </a:lnTo>
                <a:lnTo>
                  <a:pt x="16147" y="7691"/>
                </a:lnTo>
                <a:lnTo>
                  <a:pt x="16151" y="7691"/>
                </a:lnTo>
                <a:lnTo>
                  <a:pt x="16163" y="7682"/>
                </a:lnTo>
                <a:lnTo>
                  <a:pt x="16169" y="7680"/>
                </a:lnTo>
                <a:lnTo>
                  <a:pt x="16172" y="7681"/>
                </a:lnTo>
                <a:lnTo>
                  <a:pt x="16178" y="7688"/>
                </a:lnTo>
                <a:lnTo>
                  <a:pt x="16181" y="7689"/>
                </a:lnTo>
                <a:lnTo>
                  <a:pt x="16184" y="7689"/>
                </a:lnTo>
                <a:lnTo>
                  <a:pt x="16187" y="7690"/>
                </a:lnTo>
                <a:lnTo>
                  <a:pt x="16188" y="7693"/>
                </a:lnTo>
                <a:lnTo>
                  <a:pt x="16186" y="7699"/>
                </a:lnTo>
                <a:lnTo>
                  <a:pt x="16189" y="7701"/>
                </a:lnTo>
                <a:lnTo>
                  <a:pt x="16201" y="7701"/>
                </a:lnTo>
                <a:lnTo>
                  <a:pt x="16203" y="7702"/>
                </a:lnTo>
                <a:lnTo>
                  <a:pt x="16204" y="7703"/>
                </a:lnTo>
                <a:lnTo>
                  <a:pt x="16206" y="7703"/>
                </a:lnTo>
                <a:lnTo>
                  <a:pt x="16208" y="7701"/>
                </a:lnTo>
                <a:lnTo>
                  <a:pt x="16209" y="7699"/>
                </a:lnTo>
                <a:lnTo>
                  <a:pt x="16208" y="7691"/>
                </a:lnTo>
                <a:lnTo>
                  <a:pt x="16208" y="7689"/>
                </a:lnTo>
                <a:lnTo>
                  <a:pt x="16210" y="7688"/>
                </a:lnTo>
                <a:lnTo>
                  <a:pt x="16215" y="7694"/>
                </a:lnTo>
                <a:lnTo>
                  <a:pt x="16219" y="7694"/>
                </a:lnTo>
                <a:lnTo>
                  <a:pt x="16221" y="7692"/>
                </a:lnTo>
                <a:lnTo>
                  <a:pt x="16229" y="7680"/>
                </a:lnTo>
                <a:lnTo>
                  <a:pt x="16236" y="7673"/>
                </a:lnTo>
                <a:lnTo>
                  <a:pt x="16270" y="7658"/>
                </a:lnTo>
                <a:lnTo>
                  <a:pt x="16274" y="7658"/>
                </a:lnTo>
                <a:lnTo>
                  <a:pt x="16281" y="7660"/>
                </a:lnTo>
                <a:lnTo>
                  <a:pt x="16285" y="7660"/>
                </a:lnTo>
                <a:lnTo>
                  <a:pt x="16289" y="7658"/>
                </a:lnTo>
                <a:lnTo>
                  <a:pt x="16284" y="7657"/>
                </a:lnTo>
                <a:lnTo>
                  <a:pt x="16283" y="7652"/>
                </a:lnTo>
                <a:lnTo>
                  <a:pt x="16286" y="7646"/>
                </a:lnTo>
                <a:lnTo>
                  <a:pt x="16290" y="7644"/>
                </a:lnTo>
                <a:lnTo>
                  <a:pt x="16295" y="7644"/>
                </a:lnTo>
                <a:lnTo>
                  <a:pt x="16298" y="7644"/>
                </a:lnTo>
                <a:lnTo>
                  <a:pt x="16300" y="7642"/>
                </a:lnTo>
                <a:lnTo>
                  <a:pt x="16303" y="7636"/>
                </a:lnTo>
                <a:lnTo>
                  <a:pt x="16303" y="7631"/>
                </a:lnTo>
                <a:lnTo>
                  <a:pt x="16303" y="7629"/>
                </a:lnTo>
                <a:lnTo>
                  <a:pt x="16301" y="7627"/>
                </a:lnTo>
                <a:lnTo>
                  <a:pt x="16300" y="7622"/>
                </a:lnTo>
                <a:lnTo>
                  <a:pt x="16301" y="7618"/>
                </a:lnTo>
                <a:lnTo>
                  <a:pt x="16306" y="7618"/>
                </a:lnTo>
                <a:lnTo>
                  <a:pt x="16308" y="7619"/>
                </a:lnTo>
                <a:lnTo>
                  <a:pt x="16309" y="7622"/>
                </a:lnTo>
                <a:lnTo>
                  <a:pt x="16310" y="7624"/>
                </a:lnTo>
                <a:lnTo>
                  <a:pt x="16312" y="7625"/>
                </a:lnTo>
                <a:lnTo>
                  <a:pt x="16315" y="7623"/>
                </a:lnTo>
                <a:lnTo>
                  <a:pt x="16316" y="7621"/>
                </a:lnTo>
                <a:lnTo>
                  <a:pt x="16318" y="7618"/>
                </a:lnTo>
                <a:lnTo>
                  <a:pt x="16320" y="7615"/>
                </a:lnTo>
                <a:lnTo>
                  <a:pt x="16324" y="7613"/>
                </a:lnTo>
                <a:lnTo>
                  <a:pt x="16329" y="7611"/>
                </a:lnTo>
                <a:lnTo>
                  <a:pt x="16333" y="7612"/>
                </a:lnTo>
                <a:lnTo>
                  <a:pt x="16333" y="7616"/>
                </a:lnTo>
                <a:lnTo>
                  <a:pt x="16331" y="7618"/>
                </a:lnTo>
                <a:lnTo>
                  <a:pt x="16326" y="7621"/>
                </a:lnTo>
                <a:lnTo>
                  <a:pt x="16324" y="7623"/>
                </a:lnTo>
                <a:lnTo>
                  <a:pt x="16322" y="7626"/>
                </a:lnTo>
                <a:lnTo>
                  <a:pt x="16320" y="7628"/>
                </a:lnTo>
                <a:lnTo>
                  <a:pt x="16318" y="7629"/>
                </a:lnTo>
                <a:lnTo>
                  <a:pt x="16315" y="7629"/>
                </a:lnTo>
                <a:lnTo>
                  <a:pt x="16311" y="7632"/>
                </a:lnTo>
                <a:lnTo>
                  <a:pt x="16309" y="7637"/>
                </a:lnTo>
                <a:lnTo>
                  <a:pt x="16311" y="7642"/>
                </a:lnTo>
                <a:lnTo>
                  <a:pt x="16316" y="7644"/>
                </a:lnTo>
                <a:lnTo>
                  <a:pt x="16318" y="7643"/>
                </a:lnTo>
                <a:lnTo>
                  <a:pt x="16321" y="7640"/>
                </a:lnTo>
                <a:lnTo>
                  <a:pt x="16323" y="7639"/>
                </a:lnTo>
                <a:lnTo>
                  <a:pt x="16326" y="7641"/>
                </a:lnTo>
                <a:lnTo>
                  <a:pt x="16328" y="7641"/>
                </a:lnTo>
                <a:lnTo>
                  <a:pt x="16330" y="7639"/>
                </a:lnTo>
                <a:lnTo>
                  <a:pt x="16331" y="7642"/>
                </a:lnTo>
                <a:lnTo>
                  <a:pt x="16332" y="7645"/>
                </a:lnTo>
                <a:lnTo>
                  <a:pt x="16334" y="7647"/>
                </a:lnTo>
                <a:lnTo>
                  <a:pt x="16337" y="7649"/>
                </a:lnTo>
                <a:lnTo>
                  <a:pt x="16339" y="7646"/>
                </a:lnTo>
                <a:lnTo>
                  <a:pt x="16339" y="7641"/>
                </a:lnTo>
                <a:lnTo>
                  <a:pt x="16336" y="7632"/>
                </a:lnTo>
                <a:lnTo>
                  <a:pt x="16337" y="7623"/>
                </a:lnTo>
                <a:lnTo>
                  <a:pt x="16340" y="7617"/>
                </a:lnTo>
                <a:lnTo>
                  <a:pt x="16344" y="7614"/>
                </a:lnTo>
                <a:lnTo>
                  <a:pt x="16350" y="7613"/>
                </a:lnTo>
                <a:lnTo>
                  <a:pt x="16350" y="7615"/>
                </a:lnTo>
                <a:lnTo>
                  <a:pt x="16348" y="7616"/>
                </a:lnTo>
                <a:lnTo>
                  <a:pt x="16343" y="7620"/>
                </a:lnTo>
                <a:lnTo>
                  <a:pt x="16343" y="7622"/>
                </a:lnTo>
                <a:lnTo>
                  <a:pt x="16347" y="7621"/>
                </a:lnTo>
                <a:lnTo>
                  <a:pt x="16355" y="7616"/>
                </a:lnTo>
                <a:lnTo>
                  <a:pt x="16359" y="7615"/>
                </a:lnTo>
                <a:lnTo>
                  <a:pt x="16361" y="7614"/>
                </a:lnTo>
                <a:lnTo>
                  <a:pt x="16363" y="7611"/>
                </a:lnTo>
                <a:lnTo>
                  <a:pt x="16364" y="7608"/>
                </a:lnTo>
                <a:lnTo>
                  <a:pt x="16365" y="7604"/>
                </a:lnTo>
                <a:lnTo>
                  <a:pt x="16366" y="7602"/>
                </a:lnTo>
                <a:lnTo>
                  <a:pt x="16370" y="7598"/>
                </a:lnTo>
                <a:lnTo>
                  <a:pt x="16372" y="7596"/>
                </a:lnTo>
                <a:lnTo>
                  <a:pt x="16400" y="7586"/>
                </a:lnTo>
                <a:lnTo>
                  <a:pt x="16408" y="7579"/>
                </a:lnTo>
                <a:lnTo>
                  <a:pt x="16402" y="7569"/>
                </a:lnTo>
                <a:lnTo>
                  <a:pt x="16400" y="7563"/>
                </a:lnTo>
                <a:lnTo>
                  <a:pt x="16403" y="7560"/>
                </a:lnTo>
                <a:lnTo>
                  <a:pt x="16410" y="7560"/>
                </a:lnTo>
                <a:lnTo>
                  <a:pt x="16420" y="7563"/>
                </a:lnTo>
                <a:lnTo>
                  <a:pt x="16425" y="7562"/>
                </a:lnTo>
                <a:lnTo>
                  <a:pt x="16427" y="7563"/>
                </a:lnTo>
                <a:lnTo>
                  <a:pt x="16429" y="7565"/>
                </a:lnTo>
                <a:lnTo>
                  <a:pt x="16430" y="7566"/>
                </a:lnTo>
                <a:lnTo>
                  <a:pt x="16429" y="7567"/>
                </a:lnTo>
                <a:lnTo>
                  <a:pt x="16427" y="7571"/>
                </a:lnTo>
                <a:lnTo>
                  <a:pt x="16426" y="7578"/>
                </a:lnTo>
                <a:lnTo>
                  <a:pt x="16426" y="7587"/>
                </a:lnTo>
                <a:lnTo>
                  <a:pt x="16426" y="7593"/>
                </a:lnTo>
                <a:lnTo>
                  <a:pt x="16429" y="7593"/>
                </a:lnTo>
                <a:lnTo>
                  <a:pt x="16433" y="7590"/>
                </a:lnTo>
                <a:lnTo>
                  <a:pt x="16436" y="7587"/>
                </a:lnTo>
                <a:lnTo>
                  <a:pt x="16438" y="7583"/>
                </a:lnTo>
                <a:lnTo>
                  <a:pt x="16439" y="7575"/>
                </a:lnTo>
                <a:lnTo>
                  <a:pt x="16442" y="7575"/>
                </a:lnTo>
                <a:lnTo>
                  <a:pt x="16447" y="7577"/>
                </a:lnTo>
                <a:lnTo>
                  <a:pt x="16450" y="7577"/>
                </a:lnTo>
                <a:lnTo>
                  <a:pt x="16451" y="7571"/>
                </a:lnTo>
                <a:lnTo>
                  <a:pt x="16451" y="7563"/>
                </a:lnTo>
                <a:lnTo>
                  <a:pt x="16451" y="7556"/>
                </a:lnTo>
                <a:lnTo>
                  <a:pt x="16455" y="7553"/>
                </a:lnTo>
                <a:lnTo>
                  <a:pt x="16458" y="7556"/>
                </a:lnTo>
                <a:lnTo>
                  <a:pt x="16458" y="7562"/>
                </a:lnTo>
                <a:lnTo>
                  <a:pt x="16454" y="7577"/>
                </a:lnTo>
                <a:lnTo>
                  <a:pt x="16457" y="7579"/>
                </a:lnTo>
                <a:lnTo>
                  <a:pt x="16465" y="7586"/>
                </a:lnTo>
                <a:lnTo>
                  <a:pt x="16474" y="7591"/>
                </a:lnTo>
                <a:lnTo>
                  <a:pt x="16476" y="7593"/>
                </a:lnTo>
                <a:lnTo>
                  <a:pt x="16461" y="7593"/>
                </a:lnTo>
                <a:lnTo>
                  <a:pt x="16459" y="7598"/>
                </a:lnTo>
                <a:lnTo>
                  <a:pt x="16458" y="7605"/>
                </a:lnTo>
                <a:lnTo>
                  <a:pt x="16459" y="7610"/>
                </a:lnTo>
                <a:lnTo>
                  <a:pt x="16462" y="7613"/>
                </a:lnTo>
                <a:lnTo>
                  <a:pt x="16488" y="7620"/>
                </a:lnTo>
                <a:lnTo>
                  <a:pt x="16496" y="7618"/>
                </a:lnTo>
                <a:lnTo>
                  <a:pt x="16497" y="7616"/>
                </a:lnTo>
                <a:lnTo>
                  <a:pt x="16499" y="7612"/>
                </a:lnTo>
                <a:lnTo>
                  <a:pt x="16500" y="7610"/>
                </a:lnTo>
                <a:lnTo>
                  <a:pt x="16500" y="7610"/>
                </a:lnTo>
                <a:lnTo>
                  <a:pt x="16501" y="7608"/>
                </a:lnTo>
                <a:lnTo>
                  <a:pt x="16501" y="7606"/>
                </a:lnTo>
                <a:lnTo>
                  <a:pt x="16503" y="7606"/>
                </a:lnTo>
                <a:lnTo>
                  <a:pt x="16503" y="7606"/>
                </a:lnTo>
                <a:lnTo>
                  <a:pt x="16504" y="7607"/>
                </a:lnTo>
                <a:lnTo>
                  <a:pt x="16505" y="7608"/>
                </a:lnTo>
                <a:lnTo>
                  <a:pt x="16506" y="7608"/>
                </a:lnTo>
                <a:lnTo>
                  <a:pt x="16510" y="7606"/>
                </a:lnTo>
                <a:lnTo>
                  <a:pt x="16512" y="7605"/>
                </a:lnTo>
                <a:lnTo>
                  <a:pt x="16514" y="7603"/>
                </a:lnTo>
                <a:lnTo>
                  <a:pt x="16513" y="7600"/>
                </a:lnTo>
                <a:lnTo>
                  <a:pt x="16512" y="7597"/>
                </a:lnTo>
                <a:lnTo>
                  <a:pt x="16510" y="7595"/>
                </a:lnTo>
                <a:lnTo>
                  <a:pt x="16508" y="7593"/>
                </a:lnTo>
                <a:lnTo>
                  <a:pt x="16507" y="7593"/>
                </a:lnTo>
                <a:lnTo>
                  <a:pt x="16506" y="7590"/>
                </a:lnTo>
                <a:lnTo>
                  <a:pt x="16506" y="7588"/>
                </a:lnTo>
                <a:lnTo>
                  <a:pt x="16507" y="7585"/>
                </a:lnTo>
                <a:lnTo>
                  <a:pt x="16508" y="7584"/>
                </a:lnTo>
                <a:lnTo>
                  <a:pt x="16510" y="7585"/>
                </a:lnTo>
                <a:lnTo>
                  <a:pt x="16512" y="7586"/>
                </a:lnTo>
                <a:lnTo>
                  <a:pt x="16514" y="7586"/>
                </a:lnTo>
                <a:lnTo>
                  <a:pt x="16518" y="7585"/>
                </a:lnTo>
                <a:lnTo>
                  <a:pt x="16522" y="7584"/>
                </a:lnTo>
                <a:lnTo>
                  <a:pt x="16526" y="7581"/>
                </a:lnTo>
                <a:lnTo>
                  <a:pt x="16527" y="7579"/>
                </a:lnTo>
                <a:lnTo>
                  <a:pt x="16530" y="7581"/>
                </a:lnTo>
                <a:lnTo>
                  <a:pt x="16529" y="7584"/>
                </a:lnTo>
                <a:lnTo>
                  <a:pt x="16527" y="7587"/>
                </a:lnTo>
                <a:lnTo>
                  <a:pt x="16527" y="7591"/>
                </a:lnTo>
                <a:lnTo>
                  <a:pt x="16529" y="7593"/>
                </a:lnTo>
                <a:lnTo>
                  <a:pt x="16531" y="7592"/>
                </a:lnTo>
                <a:lnTo>
                  <a:pt x="16533" y="7588"/>
                </a:lnTo>
                <a:lnTo>
                  <a:pt x="16535" y="7584"/>
                </a:lnTo>
                <a:lnTo>
                  <a:pt x="16533" y="7577"/>
                </a:lnTo>
                <a:lnTo>
                  <a:pt x="16536" y="7548"/>
                </a:lnTo>
                <a:lnTo>
                  <a:pt x="16530" y="7551"/>
                </a:lnTo>
                <a:lnTo>
                  <a:pt x="16519" y="7547"/>
                </a:lnTo>
                <a:lnTo>
                  <a:pt x="16514" y="7548"/>
                </a:lnTo>
                <a:lnTo>
                  <a:pt x="16514" y="7554"/>
                </a:lnTo>
                <a:lnTo>
                  <a:pt x="16511" y="7556"/>
                </a:lnTo>
                <a:lnTo>
                  <a:pt x="16508" y="7556"/>
                </a:lnTo>
                <a:lnTo>
                  <a:pt x="16506" y="7550"/>
                </a:lnTo>
                <a:lnTo>
                  <a:pt x="16508" y="7545"/>
                </a:lnTo>
                <a:lnTo>
                  <a:pt x="16516" y="7538"/>
                </a:lnTo>
                <a:lnTo>
                  <a:pt x="16518" y="7535"/>
                </a:lnTo>
                <a:lnTo>
                  <a:pt x="16517" y="7531"/>
                </a:lnTo>
                <a:lnTo>
                  <a:pt x="16516" y="7529"/>
                </a:lnTo>
                <a:lnTo>
                  <a:pt x="16514" y="7528"/>
                </a:lnTo>
                <a:lnTo>
                  <a:pt x="16514" y="7527"/>
                </a:lnTo>
                <a:lnTo>
                  <a:pt x="16514" y="7523"/>
                </a:lnTo>
                <a:lnTo>
                  <a:pt x="16515" y="7517"/>
                </a:lnTo>
                <a:lnTo>
                  <a:pt x="16515" y="7510"/>
                </a:lnTo>
                <a:lnTo>
                  <a:pt x="16516" y="7506"/>
                </a:lnTo>
                <a:lnTo>
                  <a:pt x="16517" y="7504"/>
                </a:lnTo>
                <a:lnTo>
                  <a:pt x="16519" y="7505"/>
                </a:lnTo>
                <a:lnTo>
                  <a:pt x="16520" y="7507"/>
                </a:lnTo>
                <a:lnTo>
                  <a:pt x="16519" y="7519"/>
                </a:lnTo>
                <a:lnTo>
                  <a:pt x="16521" y="7519"/>
                </a:lnTo>
                <a:lnTo>
                  <a:pt x="16524" y="7509"/>
                </a:lnTo>
                <a:lnTo>
                  <a:pt x="16530" y="7504"/>
                </a:lnTo>
                <a:lnTo>
                  <a:pt x="16537" y="7503"/>
                </a:lnTo>
                <a:lnTo>
                  <a:pt x="16543" y="7507"/>
                </a:lnTo>
                <a:lnTo>
                  <a:pt x="16544" y="7502"/>
                </a:lnTo>
                <a:lnTo>
                  <a:pt x="16542" y="7500"/>
                </a:lnTo>
                <a:lnTo>
                  <a:pt x="16541" y="7497"/>
                </a:lnTo>
                <a:lnTo>
                  <a:pt x="16543" y="7493"/>
                </a:lnTo>
                <a:lnTo>
                  <a:pt x="16546" y="7492"/>
                </a:lnTo>
                <a:lnTo>
                  <a:pt x="16555" y="7490"/>
                </a:lnTo>
                <a:lnTo>
                  <a:pt x="16555" y="7488"/>
                </a:lnTo>
                <a:lnTo>
                  <a:pt x="16552" y="7487"/>
                </a:lnTo>
                <a:lnTo>
                  <a:pt x="16550" y="7484"/>
                </a:lnTo>
                <a:lnTo>
                  <a:pt x="16548" y="7480"/>
                </a:lnTo>
                <a:lnTo>
                  <a:pt x="16548" y="7475"/>
                </a:lnTo>
                <a:lnTo>
                  <a:pt x="16547" y="7473"/>
                </a:lnTo>
                <a:lnTo>
                  <a:pt x="16542" y="7465"/>
                </a:lnTo>
                <a:lnTo>
                  <a:pt x="16540" y="7462"/>
                </a:lnTo>
                <a:lnTo>
                  <a:pt x="16538" y="7449"/>
                </a:lnTo>
                <a:lnTo>
                  <a:pt x="16538" y="7446"/>
                </a:lnTo>
                <a:lnTo>
                  <a:pt x="16540" y="7446"/>
                </a:lnTo>
                <a:lnTo>
                  <a:pt x="16548" y="7454"/>
                </a:lnTo>
                <a:lnTo>
                  <a:pt x="16547" y="7448"/>
                </a:lnTo>
                <a:lnTo>
                  <a:pt x="16543" y="7437"/>
                </a:lnTo>
                <a:lnTo>
                  <a:pt x="16544" y="7435"/>
                </a:lnTo>
                <a:lnTo>
                  <a:pt x="16546" y="7434"/>
                </a:lnTo>
                <a:lnTo>
                  <a:pt x="16552" y="7428"/>
                </a:lnTo>
                <a:lnTo>
                  <a:pt x="16561" y="7423"/>
                </a:lnTo>
                <a:lnTo>
                  <a:pt x="16566" y="7426"/>
                </a:lnTo>
                <a:lnTo>
                  <a:pt x="16568" y="7421"/>
                </a:lnTo>
                <a:lnTo>
                  <a:pt x="16568" y="7414"/>
                </a:lnTo>
                <a:lnTo>
                  <a:pt x="16567" y="7412"/>
                </a:lnTo>
                <a:lnTo>
                  <a:pt x="16563" y="7413"/>
                </a:lnTo>
                <a:lnTo>
                  <a:pt x="16552" y="7411"/>
                </a:lnTo>
                <a:lnTo>
                  <a:pt x="16549" y="7412"/>
                </a:lnTo>
                <a:lnTo>
                  <a:pt x="16547" y="7416"/>
                </a:lnTo>
                <a:lnTo>
                  <a:pt x="16543" y="7417"/>
                </a:lnTo>
                <a:lnTo>
                  <a:pt x="16525" y="7413"/>
                </a:lnTo>
                <a:lnTo>
                  <a:pt x="16524" y="7413"/>
                </a:lnTo>
                <a:lnTo>
                  <a:pt x="16524" y="7409"/>
                </a:lnTo>
                <a:lnTo>
                  <a:pt x="16522" y="7408"/>
                </a:lnTo>
                <a:lnTo>
                  <a:pt x="16521" y="7409"/>
                </a:lnTo>
                <a:lnTo>
                  <a:pt x="16520" y="7409"/>
                </a:lnTo>
                <a:lnTo>
                  <a:pt x="16519" y="7411"/>
                </a:lnTo>
                <a:lnTo>
                  <a:pt x="16518" y="7411"/>
                </a:lnTo>
                <a:lnTo>
                  <a:pt x="16483" y="7411"/>
                </a:lnTo>
                <a:lnTo>
                  <a:pt x="16479" y="7409"/>
                </a:lnTo>
                <a:lnTo>
                  <a:pt x="16476" y="7400"/>
                </a:lnTo>
                <a:lnTo>
                  <a:pt x="16472" y="7396"/>
                </a:lnTo>
                <a:lnTo>
                  <a:pt x="16467" y="7397"/>
                </a:lnTo>
                <a:lnTo>
                  <a:pt x="16464" y="7401"/>
                </a:lnTo>
                <a:lnTo>
                  <a:pt x="16462" y="7406"/>
                </a:lnTo>
                <a:lnTo>
                  <a:pt x="16458" y="7411"/>
                </a:lnTo>
                <a:lnTo>
                  <a:pt x="16454" y="7406"/>
                </a:lnTo>
                <a:lnTo>
                  <a:pt x="16450" y="7398"/>
                </a:lnTo>
                <a:lnTo>
                  <a:pt x="16447" y="7388"/>
                </a:lnTo>
                <a:lnTo>
                  <a:pt x="16448" y="7382"/>
                </a:lnTo>
                <a:lnTo>
                  <a:pt x="16452" y="7377"/>
                </a:lnTo>
                <a:lnTo>
                  <a:pt x="16452" y="7371"/>
                </a:lnTo>
                <a:lnTo>
                  <a:pt x="16449" y="7364"/>
                </a:lnTo>
                <a:lnTo>
                  <a:pt x="16445" y="7360"/>
                </a:lnTo>
                <a:lnTo>
                  <a:pt x="16442" y="7364"/>
                </a:lnTo>
                <a:lnTo>
                  <a:pt x="16439" y="7365"/>
                </a:lnTo>
                <a:lnTo>
                  <a:pt x="16436" y="7364"/>
                </a:lnTo>
                <a:lnTo>
                  <a:pt x="16435" y="7360"/>
                </a:lnTo>
                <a:lnTo>
                  <a:pt x="16433" y="7360"/>
                </a:lnTo>
                <a:lnTo>
                  <a:pt x="16434" y="7367"/>
                </a:lnTo>
                <a:lnTo>
                  <a:pt x="16432" y="7369"/>
                </a:lnTo>
                <a:lnTo>
                  <a:pt x="16428" y="7370"/>
                </a:lnTo>
                <a:lnTo>
                  <a:pt x="16424" y="7372"/>
                </a:lnTo>
                <a:lnTo>
                  <a:pt x="16422" y="7376"/>
                </a:lnTo>
                <a:lnTo>
                  <a:pt x="16418" y="7387"/>
                </a:lnTo>
                <a:lnTo>
                  <a:pt x="16415" y="7389"/>
                </a:lnTo>
                <a:lnTo>
                  <a:pt x="16414" y="7392"/>
                </a:lnTo>
                <a:lnTo>
                  <a:pt x="16418" y="7406"/>
                </a:lnTo>
                <a:lnTo>
                  <a:pt x="16416" y="7408"/>
                </a:lnTo>
                <a:lnTo>
                  <a:pt x="16409" y="7409"/>
                </a:lnTo>
                <a:lnTo>
                  <a:pt x="16408" y="7408"/>
                </a:lnTo>
                <a:lnTo>
                  <a:pt x="16407" y="7406"/>
                </a:lnTo>
                <a:lnTo>
                  <a:pt x="16407" y="7403"/>
                </a:lnTo>
                <a:lnTo>
                  <a:pt x="16407" y="7400"/>
                </a:lnTo>
                <a:lnTo>
                  <a:pt x="16409" y="7399"/>
                </a:lnTo>
                <a:lnTo>
                  <a:pt x="16409" y="7396"/>
                </a:lnTo>
                <a:lnTo>
                  <a:pt x="16405" y="7395"/>
                </a:lnTo>
                <a:lnTo>
                  <a:pt x="16360" y="7396"/>
                </a:lnTo>
                <a:lnTo>
                  <a:pt x="16345" y="7392"/>
                </a:lnTo>
                <a:lnTo>
                  <a:pt x="16343" y="7391"/>
                </a:lnTo>
                <a:lnTo>
                  <a:pt x="16341" y="7390"/>
                </a:lnTo>
                <a:lnTo>
                  <a:pt x="16339" y="7389"/>
                </a:lnTo>
                <a:lnTo>
                  <a:pt x="16336" y="7389"/>
                </a:lnTo>
                <a:lnTo>
                  <a:pt x="16335" y="7390"/>
                </a:lnTo>
                <a:lnTo>
                  <a:pt x="16332" y="7392"/>
                </a:lnTo>
                <a:lnTo>
                  <a:pt x="16330" y="7395"/>
                </a:lnTo>
                <a:lnTo>
                  <a:pt x="16329" y="7399"/>
                </a:lnTo>
                <a:lnTo>
                  <a:pt x="16339" y="7396"/>
                </a:lnTo>
                <a:lnTo>
                  <a:pt x="16344" y="7397"/>
                </a:lnTo>
                <a:lnTo>
                  <a:pt x="16348" y="7404"/>
                </a:lnTo>
                <a:lnTo>
                  <a:pt x="16343" y="7405"/>
                </a:lnTo>
                <a:lnTo>
                  <a:pt x="16330" y="7409"/>
                </a:lnTo>
                <a:lnTo>
                  <a:pt x="16325" y="7408"/>
                </a:lnTo>
                <a:lnTo>
                  <a:pt x="16321" y="7401"/>
                </a:lnTo>
                <a:lnTo>
                  <a:pt x="16318" y="7398"/>
                </a:lnTo>
                <a:lnTo>
                  <a:pt x="16315" y="7396"/>
                </a:lnTo>
                <a:lnTo>
                  <a:pt x="16308" y="7395"/>
                </a:lnTo>
                <a:lnTo>
                  <a:pt x="16305" y="7393"/>
                </a:lnTo>
                <a:lnTo>
                  <a:pt x="16303" y="7391"/>
                </a:lnTo>
                <a:lnTo>
                  <a:pt x="16302" y="7382"/>
                </a:lnTo>
                <a:lnTo>
                  <a:pt x="16298" y="7375"/>
                </a:lnTo>
                <a:lnTo>
                  <a:pt x="16294" y="7369"/>
                </a:lnTo>
                <a:lnTo>
                  <a:pt x="16289" y="7365"/>
                </a:lnTo>
                <a:lnTo>
                  <a:pt x="16284" y="7359"/>
                </a:lnTo>
                <a:lnTo>
                  <a:pt x="16284" y="7353"/>
                </a:lnTo>
                <a:lnTo>
                  <a:pt x="16288" y="7349"/>
                </a:lnTo>
                <a:lnTo>
                  <a:pt x="16295" y="7348"/>
                </a:lnTo>
                <a:lnTo>
                  <a:pt x="16291" y="7344"/>
                </a:lnTo>
                <a:lnTo>
                  <a:pt x="16287" y="7339"/>
                </a:lnTo>
                <a:lnTo>
                  <a:pt x="16282" y="7336"/>
                </a:lnTo>
                <a:lnTo>
                  <a:pt x="16278" y="7334"/>
                </a:lnTo>
                <a:lnTo>
                  <a:pt x="16280" y="7336"/>
                </a:lnTo>
                <a:lnTo>
                  <a:pt x="16283" y="7343"/>
                </a:lnTo>
                <a:lnTo>
                  <a:pt x="16276" y="7350"/>
                </a:lnTo>
                <a:lnTo>
                  <a:pt x="16268" y="7354"/>
                </a:lnTo>
                <a:lnTo>
                  <a:pt x="16243" y="7356"/>
                </a:lnTo>
                <a:lnTo>
                  <a:pt x="16239" y="7355"/>
                </a:lnTo>
                <a:lnTo>
                  <a:pt x="16235" y="7353"/>
                </a:lnTo>
                <a:lnTo>
                  <a:pt x="16232" y="7349"/>
                </a:lnTo>
                <a:lnTo>
                  <a:pt x="16231" y="7343"/>
                </a:lnTo>
                <a:lnTo>
                  <a:pt x="16231" y="7338"/>
                </a:lnTo>
                <a:lnTo>
                  <a:pt x="16233" y="7334"/>
                </a:lnTo>
                <a:lnTo>
                  <a:pt x="16230" y="7329"/>
                </a:lnTo>
                <a:lnTo>
                  <a:pt x="16230" y="7324"/>
                </a:lnTo>
                <a:lnTo>
                  <a:pt x="16232" y="7320"/>
                </a:lnTo>
                <a:lnTo>
                  <a:pt x="16233" y="7315"/>
                </a:lnTo>
                <a:lnTo>
                  <a:pt x="16231" y="7311"/>
                </a:lnTo>
                <a:lnTo>
                  <a:pt x="16226" y="7309"/>
                </a:lnTo>
                <a:lnTo>
                  <a:pt x="16216" y="7307"/>
                </a:lnTo>
                <a:lnTo>
                  <a:pt x="16213" y="7307"/>
                </a:lnTo>
                <a:lnTo>
                  <a:pt x="16211" y="7308"/>
                </a:lnTo>
                <a:lnTo>
                  <a:pt x="16208" y="7308"/>
                </a:lnTo>
                <a:lnTo>
                  <a:pt x="16206" y="7306"/>
                </a:lnTo>
                <a:lnTo>
                  <a:pt x="16205" y="7303"/>
                </a:lnTo>
                <a:lnTo>
                  <a:pt x="16204" y="7299"/>
                </a:lnTo>
                <a:lnTo>
                  <a:pt x="16202" y="7296"/>
                </a:lnTo>
                <a:lnTo>
                  <a:pt x="16200" y="7295"/>
                </a:lnTo>
                <a:lnTo>
                  <a:pt x="16196" y="7294"/>
                </a:lnTo>
                <a:lnTo>
                  <a:pt x="16192" y="7290"/>
                </a:lnTo>
                <a:lnTo>
                  <a:pt x="16188" y="7286"/>
                </a:lnTo>
                <a:lnTo>
                  <a:pt x="16186" y="7281"/>
                </a:lnTo>
                <a:lnTo>
                  <a:pt x="16188" y="7274"/>
                </a:lnTo>
                <a:lnTo>
                  <a:pt x="16185" y="7269"/>
                </a:lnTo>
                <a:lnTo>
                  <a:pt x="16179" y="7267"/>
                </a:lnTo>
                <a:lnTo>
                  <a:pt x="16175" y="7266"/>
                </a:lnTo>
                <a:lnTo>
                  <a:pt x="16172" y="7267"/>
                </a:lnTo>
                <a:lnTo>
                  <a:pt x="16168" y="7270"/>
                </a:lnTo>
                <a:lnTo>
                  <a:pt x="16166" y="7271"/>
                </a:lnTo>
                <a:lnTo>
                  <a:pt x="16162" y="7270"/>
                </a:lnTo>
                <a:lnTo>
                  <a:pt x="16154" y="7266"/>
                </a:lnTo>
                <a:lnTo>
                  <a:pt x="16144" y="7265"/>
                </a:lnTo>
                <a:lnTo>
                  <a:pt x="16137" y="7269"/>
                </a:lnTo>
                <a:lnTo>
                  <a:pt x="16130" y="7276"/>
                </a:lnTo>
                <a:lnTo>
                  <a:pt x="16122" y="7281"/>
                </a:lnTo>
                <a:lnTo>
                  <a:pt x="16113" y="7283"/>
                </a:lnTo>
                <a:lnTo>
                  <a:pt x="16107" y="7289"/>
                </a:lnTo>
                <a:lnTo>
                  <a:pt x="16105" y="7290"/>
                </a:lnTo>
                <a:lnTo>
                  <a:pt x="16084" y="7295"/>
                </a:lnTo>
                <a:lnTo>
                  <a:pt x="16080" y="7298"/>
                </a:lnTo>
                <a:lnTo>
                  <a:pt x="16073" y="7307"/>
                </a:lnTo>
                <a:lnTo>
                  <a:pt x="16069" y="7309"/>
                </a:lnTo>
                <a:lnTo>
                  <a:pt x="16068" y="7310"/>
                </a:lnTo>
                <a:lnTo>
                  <a:pt x="16064" y="7313"/>
                </a:lnTo>
                <a:lnTo>
                  <a:pt x="16052" y="7317"/>
                </a:lnTo>
                <a:lnTo>
                  <a:pt x="16032" y="7317"/>
                </a:lnTo>
                <a:lnTo>
                  <a:pt x="16031" y="7317"/>
                </a:lnTo>
                <a:lnTo>
                  <a:pt x="16032" y="7319"/>
                </a:lnTo>
                <a:lnTo>
                  <a:pt x="16035" y="7321"/>
                </a:lnTo>
                <a:lnTo>
                  <a:pt x="16038" y="7322"/>
                </a:lnTo>
                <a:lnTo>
                  <a:pt x="16044" y="7322"/>
                </a:lnTo>
                <a:lnTo>
                  <a:pt x="16048" y="7322"/>
                </a:lnTo>
                <a:lnTo>
                  <a:pt x="16050" y="7324"/>
                </a:lnTo>
                <a:lnTo>
                  <a:pt x="16054" y="7336"/>
                </a:lnTo>
                <a:lnTo>
                  <a:pt x="16049" y="7348"/>
                </a:lnTo>
                <a:lnTo>
                  <a:pt x="16025" y="7378"/>
                </a:lnTo>
                <a:lnTo>
                  <a:pt x="15997" y="7403"/>
                </a:lnTo>
                <a:lnTo>
                  <a:pt x="15986" y="7409"/>
                </a:lnTo>
                <a:lnTo>
                  <a:pt x="15983" y="7410"/>
                </a:lnTo>
                <a:lnTo>
                  <a:pt x="15981" y="7413"/>
                </a:lnTo>
                <a:lnTo>
                  <a:pt x="15968" y="7423"/>
                </a:lnTo>
                <a:lnTo>
                  <a:pt x="15958" y="7428"/>
                </a:lnTo>
                <a:lnTo>
                  <a:pt x="15953" y="7432"/>
                </a:lnTo>
                <a:lnTo>
                  <a:pt x="15950" y="7437"/>
                </a:lnTo>
                <a:lnTo>
                  <a:pt x="15954" y="7445"/>
                </a:lnTo>
                <a:lnTo>
                  <a:pt x="15959" y="7458"/>
                </a:lnTo>
                <a:lnTo>
                  <a:pt x="15961" y="7470"/>
                </a:lnTo>
                <a:lnTo>
                  <a:pt x="15957" y="7476"/>
                </a:lnTo>
                <a:lnTo>
                  <a:pt x="15939" y="7494"/>
                </a:lnTo>
                <a:lnTo>
                  <a:pt x="15936" y="7499"/>
                </a:lnTo>
                <a:lnTo>
                  <a:pt x="15934" y="7505"/>
                </a:lnTo>
                <a:lnTo>
                  <a:pt x="15922" y="7508"/>
                </a:lnTo>
                <a:lnTo>
                  <a:pt x="15910" y="7510"/>
                </a:lnTo>
                <a:lnTo>
                  <a:pt x="15889" y="7508"/>
                </a:lnTo>
                <a:lnTo>
                  <a:pt x="15884" y="7510"/>
                </a:lnTo>
                <a:lnTo>
                  <a:pt x="15881" y="7509"/>
                </a:lnTo>
                <a:lnTo>
                  <a:pt x="15870" y="7511"/>
                </a:lnTo>
                <a:lnTo>
                  <a:pt x="15862" y="7515"/>
                </a:lnTo>
                <a:lnTo>
                  <a:pt x="15829" y="7510"/>
                </a:lnTo>
                <a:lnTo>
                  <a:pt x="15798" y="7495"/>
                </a:lnTo>
                <a:lnTo>
                  <a:pt x="15791" y="7488"/>
                </a:lnTo>
                <a:lnTo>
                  <a:pt x="15779" y="7478"/>
                </a:lnTo>
                <a:lnTo>
                  <a:pt x="15776" y="7473"/>
                </a:lnTo>
                <a:lnTo>
                  <a:pt x="15773" y="7468"/>
                </a:lnTo>
                <a:lnTo>
                  <a:pt x="15770" y="7463"/>
                </a:lnTo>
                <a:lnTo>
                  <a:pt x="15764" y="7462"/>
                </a:lnTo>
                <a:lnTo>
                  <a:pt x="15761" y="7460"/>
                </a:lnTo>
                <a:lnTo>
                  <a:pt x="15758" y="7454"/>
                </a:lnTo>
                <a:lnTo>
                  <a:pt x="15756" y="7440"/>
                </a:lnTo>
                <a:lnTo>
                  <a:pt x="15754" y="7425"/>
                </a:lnTo>
                <a:lnTo>
                  <a:pt x="15757" y="7371"/>
                </a:lnTo>
                <a:lnTo>
                  <a:pt x="15759" y="7356"/>
                </a:lnTo>
                <a:lnTo>
                  <a:pt x="15760" y="7349"/>
                </a:lnTo>
                <a:lnTo>
                  <a:pt x="15761" y="7343"/>
                </a:lnTo>
                <a:lnTo>
                  <a:pt x="15765" y="7335"/>
                </a:lnTo>
                <a:lnTo>
                  <a:pt x="15769" y="7328"/>
                </a:lnTo>
                <a:lnTo>
                  <a:pt x="15772" y="7315"/>
                </a:lnTo>
                <a:lnTo>
                  <a:pt x="15772" y="7310"/>
                </a:lnTo>
                <a:lnTo>
                  <a:pt x="15774" y="7304"/>
                </a:lnTo>
                <a:lnTo>
                  <a:pt x="15782" y="7297"/>
                </a:lnTo>
                <a:lnTo>
                  <a:pt x="15793" y="7299"/>
                </a:lnTo>
                <a:lnTo>
                  <a:pt x="15808" y="7312"/>
                </a:lnTo>
                <a:lnTo>
                  <a:pt x="15814" y="7320"/>
                </a:lnTo>
                <a:lnTo>
                  <a:pt x="15822" y="7322"/>
                </a:lnTo>
                <a:lnTo>
                  <a:pt x="15823" y="7306"/>
                </a:lnTo>
                <a:lnTo>
                  <a:pt x="15819" y="7287"/>
                </a:lnTo>
                <a:lnTo>
                  <a:pt x="15812" y="7275"/>
                </a:lnTo>
                <a:lnTo>
                  <a:pt x="15800" y="7268"/>
                </a:lnTo>
                <a:lnTo>
                  <a:pt x="15792" y="7258"/>
                </a:lnTo>
                <a:lnTo>
                  <a:pt x="15787" y="7237"/>
                </a:lnTo>
                <a:lnTo>
                  <a:pt x="15777" y="7224"/>
                </a:lnTo>
                <a:lnTo>
                  <a:pt x="15766" y="7219"/>
                </a:lnTo>
                <a:lnTo>
                  <a:pt x="15761" y="7207"/>
                </a:lnTo>
                <a:lnTo>
                  <a:pt x="15757" y="7194"/>
                </a:lnTo>
                <a:lnTo>
                  <a:pt x="15754" y="7188"/>
                </a:lnTo>
                <a:lnTo>
                  <a:pt x="15750" y="7185"/>
                </a:lnTo>
                <a:lnTo>
                  <a:pt x="15756" y="7171"/>
                </a:lnTo>
                <a:lnTo>
                  <a:pt x="15744" y="7162"/>
                </a:lnTo>
                <a:lnTo>
                  <a:pt x="15732" y="7151"/>
                </a:lnTo>
                <a:lnTo>
                  <a:pt x="15728" y="7152"/>
                </a:lnTo>
                <a:lnTo>
                  <a:pt x="15724" y="7152"/>
                </a:lnTo>
                <a:lnTo>
                  <a:pt x="15714" y="7151"/>
                </a:lnTo>
                <a:lnTo>
                  <a:pt x="15691" y="7154"/>
                </a:lnTo>
                <a:lnTo>
                  <a:pt x="15683" y="7161"/>
                </a:lnTo>
                <a:lnTo>
                  <a:pt x="15679" y="7166"/>
                </a:lnTo>
                <a:lnTo>
                  <a:pt x="15676" y="7174"/>
                </a:lnTo>
                <a:lnTo>
                  <a:pt x="15674" y="7177"/>
                </a:lnTo>
                <a:lnTo>
                  <a:pt x="15671" y="7178"/>
                </a:lnTo>
                <a:lnTo>
                  <a:pt x="15670" y="7179"/>
                </a:lnTo>
                <a:lnTo>
                  <a:pt x="15669" y="7181"/>
                </a:lnTo>
                <a:lnTo>
                  <a:pt x="15667" y="7182"/>
                </a:lnTo>
                <a:lnTo>
                  <a:pt x="15665" y="7180"/>
                </a:lnTo>
                <a:lnTo>
                  <a:pt x="15660" y="7174"/>
                </a:lnTo>
                <a:lnTo>
                  <a:pt x="15657" y="7172"/>
                </a:lnTo>
                <a:lnTo>
                  <a:pt x="15652" y="7169"/>
                </a:lnTo>
                <a:lnTo>
                  <a:pt x="15646" y="7167"/>
                </a:lnTo>
                <a:lnTo>
                  <a:pt x="15641" y="7166"/>
                </a:lnTo>
                <a:lnTo>
                  <a:pt x="15617" y="7160"/>
                </a:lnTo>
                <a:lnTo>
                  <a:pt x="15596" y="7154"/>
                </a:lnTo>
                <a:lnTo>
                  <a:pt x="15581" y="7155"/>
                </a:lnTo>
                <a:lnTo>
                  <a:pt x="15575" y="7152"/>
                </a:lnTo>
                <a:lnTo>
                  <a:pt x="15572" y="7153"/>
                </a:lnTo>
                <a:lnTo>
                  <a:pt x="15570" y="7155"/>
                </a:lnTo>
                <a:lnTo>
                  <a:pt x="15567" y="7156"/>
                </a:lnTo>
                <a:lnTo>
                  <a:pt x="15567" y="7156"/>
                </a:lnTo>
                <a:lnTo>
                  <a:pt x="15563" y="7155"/>
                </a:lnTo>
                <a:lnTo>
                  <a:pt x="15561" y="7151"/>
                </a:lnTo>
                <a:lnTo>
                  <a:pt x="15562" y="7148"/>
                </a:lnTo>
                <a:lnTo>
                  <a:pt x="15561" y="7144"/>
                </a:lnTo>
                <a:lnTo>
                  <a:pt x="15557" y="7141"/>
                </a:lnTo>
                <a:lnTo>
                  <a:pt x="15550" y="7136"/>
                </a:lnTo>
                <a:lnTo>
                  <a:pt x="15547" y="7135"/>
                </a:lnTo>
                <a:lnTo>
                  <a:pt x="15544" y="7136"/>
                </a:lnTo>
                <a:lnTo>
                  <a:pt x="15541" y="7131"/>
                </a:lnTo>
                <a:lnTo>
                  <a:pt x="15536" y="7123"/>
                </a:lnTo>
                <a:lnTo>
                  <a:pt x="15527" y="7118"/>
                </a:lnTo>
                <a:lnTo>
                  <a:pt x="15514" y="7109"/>
                </a:lnTo>
                <a:lnTo>
                  <a:pt x="15506" y="7101"/>
                </a:lnTo>
                <a:lnTo>
                  <a:pt x="15487" y="7071"/>
                </a:lnTo>
                <a:lnTo>
                  <a:pt x="15477" y="7047"/>
                </a:lnTo>
                <a:lnTo>
                  <a:pt x="15458" y="6998"/>
                </a:lnTo>
                <a:lnTo>
                  <a:pt x="15455" y="6988"/>
                </a:lnTo>
                <a:lnTo>
                  <a:pt x="15450" y="6984"/>
                </a:lnTo>
                <a:lnTo>
                  <a:pt x="15452" y="6976"/>
                </a:lnTo>
                <a:lnTo>
                  <a:pt x="15454" y="6972"/>
                </a:lnTo>
                <a:lnTo>
                  <a:pt x="15453" y="6966"/>
                </a:lnTo>
                <a:lnTo>
                  <a:pt x="15453" y="6959"/>
                </a:lnTo>
                <a:lnTo>
                  <a:pt x="15456" y="6951"/>
                </a:lnTo>
                <a:lnTo>
                  <a:pt x="15457" y="6930"/>
                </a:lnTo>
                <a:lnTo>
                  <a:pt x="15457" y="6923"/>
                </a:lnTo>
                <a:lnTo>
                  <a:pt x="15459" y="6916"/>
                </a:lnTo>
                <a:lnTo>
                  <a:pt x="15486" y="6855"/>
                </a:lnTo>
                <a:lnTo>
                  <a:pt x="15485" y="6854"/>
                </a:lnTo>
                <a:lnTo>
                  <a:pt x="15485" y="6853"/>
                </a:lnTo>
                <a:lnTo>
                  <a:pt x="15484" y="6850"/>
                </a:lnTo>
                <a:lnTo>
                  <a:pt x="15490" y="6854"/>
                </a:lnTo>
                <a:lnTo>
                  <a:pt x="15493" y="6855"/>
                </a:lnTo>
                <a:lnTo>
                  <a:pt x="15500" y="6855"/>
                </a:lnTo>
                <a:lnTo>
                  <a:pt x="15500" y="6849"/>
                </a:lnTo>
                <a:lnTo>
                  <a:pt x="15498" y="6839"/>
                </a:lnTo>
                <a:lnTo>
                  <a:pt x="15496" y="6832"/>
                </a:lnTo>
                <a:lnTo>
                  <a:pt x="15495" y="6824"/>
                </a:lnTo>
                <a:lnTo>
                  <a:pt x="15492" y="6820"/>
                </a:lnTo>
                <a:lnTo>
                  <a:pt x="15490" y="6817"/>
                </a:lnTo>
                <a:lnTo>
                  <a:pt x="15488" y="6815"/>
                </a:lnTo>
                <a:lnTo>
                  <a:pt x="15487" y="6808"/>
                </a:lnTo>
                <a:lnTo>
                  <a:pt x="15492" y="6810"/>
                </a:lnTo>
                <a:lnTo>
                  <a:pt x="15496" y="6807"/>
                </a:lnTo>
                <a:lnTo>
                  <a:pt x="15508" y="6794"/>
                </a:lnTo>
                <a:lnTo>
                  <a:pt x="15524" y="6776"/>
                </a:lnTo>
                <a:lnTo>
                  <a:pt x="15534" y="6772"/>
                </a:lnTo>
                <a:lnTo>
                  <a:pt x="15543" y="6771"/>
                </a:lnTo>
                <a:lnTo>
                  <a:pt x="15555" y="6769"/>
                </a:lnTo>
                <a:lnTo>
                  <a:pt x="15559" y="6770"/>
                </a:lnTo>
                <a:lnTo>
                  <a:pt x="15570" y="6776"/>
                </a:lnTo>
                <a:lnTo>
                  <a:pt x="15579" y="6786"/>
                </a:lnTo>
                <a:lnTo>
                  <a:pt x="15586" y="6800"/>
                </a:lnTo>
                <a:lnTo>
                  <a:pt x="15590" y="6809"/>
                </a:lnTo>
                <a:lnTo>
                  <a:pt x="15594" y="6821"/>
                </a:lnTo>
                <a:lnTo>
                  <a:pt x="15600" y="6829"/>
                </a:lnTo>
                <a:lnTo>
                  <a:pt x="15607" y="6833"/>
                </a:lnTo>
                <a:lnTo>
                  <a:pt x="15614" y="6834"/>
                </a:lnTo>
                <a:lnTo>
                  <a:pt x="15620" y="6837"/>
                </a:lnTo>
                <a:lnTo>
                  <a:pt x="15624" y="6837"/>
                </a:lnTo>
                <a:lnTo>
                  <a:pt x="15627" y="6833"/>
                </a:lnTo>
                <a:lnTo>
                  <a:pt x="15632" y="6830"/>
                </a:lnTo>
                <a:lnTo>
                  <a:pt x="15638" y="6826"/>
                </a:lnTo>
                <a:lnTo>
                  <a:pt x="15651" y="6813"/>
                </a:lnTo>
                <a:lnTo>
                  <a:pt x="15655" y="6812"/>
                </a:lnTo>
                <a:lnTo>
                  <a:pt x="15660" y="6807"/>
                </a:lnTo>
                <a:lnTo>
                  <a:pt x="15664" y="6804"/>
                </a:lnTo>
                <a:lnTo>
                  <a:pt x="15662" y="6798"/>
                </a:lnTo>
                <a:lnTo>
                  <a:pt x="15664" y="6795"/>
                </a:lnTo>
                <a:lnTo>
                  <a:pt x="15671" y="6796"/>
                </a:lnTo>
                <a:lnTo>
                  <a:pt x="15677" y="6795"/>
                </a:lnTo>
                <a:lnTo>
                  <a:pt x="15683" y="6791"/>
                </a:lnTo>
                <a:lnTo>
                  <a:pt x="15690" y="6791"/>
                </a:lnTo>
                <a:lnTo>
                  <a:pt x="15698" y="6793"/>
                </a:lnTo>
                <a:lnTo>
                  <a:pt x="15707" y="6796"/>
                </a:lnTo>
                <a:lnTo>
                  <a:pt x="15717" y="6795"/>
                </a:lnTo>
                <a:lnTo>
                  <a:pt x="15722" y="6794"/>
                </a:lnTo>
                <a:lnTo>
                  <a:pt x="15726" y="6789"/>
                </a:lnTo>
                <a:lnTo>
                  <a:pt x="15732" y="6785"/>
                </a:lnTo>
                <a:lnTo>
                  <a:pt x="15736" y="6774"/>
                </a:lnTo>
                <a:lnTo>
                  <a:pt x="15739" y="6771"/>
                </a:lnTo>
                <a:lnTo>
                  <a:pt x="15738" y="6776"/>
                </a:lnTo>
                <a:lnTo>
                  <a:pt x="15742" y="6782"/>
                </a:lnTo>
                <a:lnTo>
                  <a:pt x="15740" y="6786"/>
                </a:lnTo>
                <a:lnTo>
                  <a:pt x="15745" y="6785"/>
                </a:lnTo>
                <a:lnTo>
                  <a:pt x="15755" y="6779"/>
                </a:lnTo>
                <a:lnTo>
                  <a:pt x="15760" y="6779"/>
                </a:lnTo>
                <a:lnTo>
                  <a:pt x="15757" y="6781"/>
                </a:lnTo>
                <a:lnTo>
                  <a:pt x="15756" y="6784"/>
                </a:lnTo>
                <a:lnTo>
                  <a:pt x="15755" y="6788"/>
                </a:lnTo>
                <a:lnTo>
                  <a:pt x="15754" y="6791"/>
                </a:lnTo>
                <a:lnTo>
                  <a:pt x="15752" y="6794"/>
                </a:lnTo>
                <a:lnTo>
                  <a:pt x="15743" y="6801"/>
                </a:lnTo>
                <a:lnTo>
                  <a:pt x="15743" y="6804"/>
                </a:lnTo>
                <a:lnTo>
                  <a:pt x="15747" y="6803"/>
                </a:lnTo>
                <a:lnTo>
                  <a:pt x="15750" y="6801"/>
                </a:lnTo>
                <a:lnTo>
                  <a:pt x="15753" y="6799"/>
                </a:lnTo>
                <a:lnTo>
                  <a:pt x="15765" y="6784"/>
                </a:lnTo>
                <a:lnTo>
                  <a:pt x="15770" y="6780"/>
                </a:lnTo>
                <a:lnTo>
                  <a:pt x="15775" y="6772"/>
                </a:lnTo>
                <a:lnTo>
                  <a:pt x="15780" y="6765"/>
                </a:lnTo>
                <a:lnTo>
                  <a:pt x="15787" y="6755"/>
                </a:lnTo>
                <a:lnTo>
                  <a:pt x="15795" y="6742"/>
                </a:lnTo>
                <a:lnTo>
                  <a:pt x="15806" y="6721"/>
                </a:lnTo>
                <a:lnTo>
                  <a:pt x="15811" y="6718"/>
                </a:lnTo>
                <a:lnTo>
                  <a:pt x="15816" y="6719"/>
                </a:lnTo>
                <a:lnTo>
                  <a:pt x="15822" y="6717"/>
                </a:lnTo>
                <a:lnTo>
                  <a:pt x="15827" y="6710"/>
                </a:lnTo>
                <a:lnTo>
                  <a:pt x="15831" y="6700"/>
                </a:lnTo>
                <a:lnTo>
                  <a:pt x="15833" y="6692"/>
                </a:lnTo>
                <a:lnTo>
                  <a:pt x="15831" y="6684"/>
                </a:lnTo>
                <a:lnTo>
                  <a:pt x="15825" y="6672"/>
                </a:lnTo>
                <a:lnTo>
                  <a:pt x="15822" y="6670"/>
                </a:lnTo>
                <a:lnTo>
                  <a:pt x="15823" y="6655"/>
                </a:lnTo>
                <a:lnTo>
                  <a:pt x="15828" y="6641"/>
                </a:lnTo>
                <a:lnTo>
                  <a:pt x="15825" y="6639"/>
                </a:lnTo>
                <a:lnTo>
                  <a:pt x="15823" y="6640"/>
                </a:lnTo>
                <a:lnTo>
                  <a:pt x="15819" y="6651"/>
                </a:lnTo>
                <a:lnTo>
                  <a:pt x="15816" y="6655"/>
                </a:lnTo>
                <a:lnTo>
                  <a:pt x="15817" y="6651"/>
                </a:lnTo>
                <a:lnTo>
                  <a:pt x="15817" y="6648"/>
                </a:lnTo>
                <a:lnTo>
                  <a:pt x="15818" y="6645"/>
                </a:lnTo>
                <a:lnTo>
                  <a:pt x="15819" y="6643"/>
                </a:lnTo>
                <a:lnTo>
                  <a:pt x="15817" y="6644"/>
                </a:lnTo>
                <a:lnTo>
                  <a:pt x="15812" y="6650"/>
                </a:lnTo>
                <a:lnTo>
                  <a:pt x="15812" y="6643"/>
                </a:lnTo>
                <a:lnTo>
                  <a:pt x="15815" y="6637"/>
                </a:lnTo>
                <a:lnTo>
                  <a:pt x="15820" y="6634"/>
                </a:lnTo>
                <a:lnTo>
                  <a:pt x="15825" y="6633"/>
                </a:lnTo>
                <a:lnTo>
                  <a:pt x="15828" y="6633"/>
                </a:lnTo>
                <a:lnTo>
                  <a:pt x="15828" y="6633"/>
                </a:lnTo>
                <a:lnTo>
                  <a:pt x="15832" y="6625"/>
                </a:lnTo>
                <a:lnTo>
                  <a:pt x="15835" y="6617"/>
                </a:lnTo>
                <a:lnTo>
                  <a:pt x="15840" y="6590"/>
                </a:lnTo>
                <a:lnTo>
                  <a:pt x="15842" y="6584"/>
                </a:lnTo>
                <a:lnTo>
                  <a:pt x="15844" y="6583"/>
                </a:lnTo>
                <a:lnTo>
                  <a:pt x="15846" y="6578"/>
                </a:lnTo>
                <a:lnTo>
                  <a:pt x="15850" y="6574"/>
                </a:lnTo>
                <a:lnTo>
                  <a:pt x="15856" y="6567"/>
                </a:lnTo>
                <a:lnTo>
                  <a:pt x="15860" y="6561"/>
                </a:lnTo>
                <a:lnTo>
                  <a:pt x="15868" y="6554"/>
                </a:lnTo>
                <a:lnTo>
                  <a:pt x="15874" y="6554"/>
                </a:lnTo>
                <a:lnTo>
                  <a:pt x="15882" y="6554"/>
                </a:lnTo>
                <a:lnTo>
                  <a:pt x="15881" y="6544"/>
                </a:lnTo>
                <a:lnTo>
                  <a:pt x="15879" y="6538"/>
                </a:lnTo>
                <a:lnTo>
                  <a:pt x="15881" y="6533"/>
                </a:lnTo>
                <a:lnTo>
                  <a:pt x="15883" y="6526"/>
                </a:lnTo>
                <a:lnTo>
                  <a:pt x="15887" y="6523"/>
                </a:lnTo>
                <a:lnTo>
                  <a:pt x="15891" y="6521"/>
                </a:lnTo>
                <a:lnTo>
                  <a:pt x="15897" y="6520"/>
                </a:lnTo>
                <a:lnTo>
                  <a:pt x="15901" y="6519"/>
                </a:lnTo>
                <a:lnTo>
                  <a:pt x="15910" y="6511"/>
                </a:lnTo>
                <a:lnTo>
                  <a:pt x="15920" y="6510"/>
                </a:lnTo>
                <a:lnTo>
                  <a:pt x="15929" y="6504"/>
                </a:lnTo>
                <a:lnTo>
                  <a:pt x="15935" y="6504"/>
                </a:lnTo>
                <a:lnTo>
                  <a:pt x="15939" y="6500"/>
                </a:lnTo>
                <a:lnTo>
                  <a:pt x="15943" y="6496"/>
                </a:lnTo>
                <a:lnTo>
                  <a:pt x="15951" y="6491"/>
                </a:lnTo>
                <a:lnTo>
                  <a:pt x="15957" y="6488"/>
                </a:lnTo>
                <a:lnTo>
                  <a:pt x="15965" y="6487"/>
                </a:lnTo>
                <a:lnTo>
                  <a:pt x="15965" y="6482"/>
                </a:lnTo>
                <a:lnTo>
                  <a:pt x="15965" y="6473"/>
                </a:lnTo>
                <a:lnTo>
                  <a:pt x="15973" y="6465"/>
                </a:lnTo>
                <a:lnTo>
                  <a:pt x="16009" y="6450"/>
                </a:lnTo>
                <a:lnTo>
                  <a:pt x="16017" y="6446"/>
                </a:lnTo>
                <a:lnTo>
                  <a:pt x="16024" y="6441"/>
                </a:lnTo>
                <a:lnTo>
                  <a:pt x="16025" y="6440"/>
                </a:lnTo>
                <a:lnTo>
                  <a:pt x="16026" y="6440"/>
                </a:lnTo>
                <a:lnTo>
                  <a:pt x="16033" y="6437"/>
                </a:lnTo>
                <a:lnTo>
                  <a:pt x="16037" y="6434"/>
                </a:lnTo>
                <a:lnTo>
                  <a:pt x="16041" y="6433"/>
                </a:lnTo>
                <a:lnTo>
                  <a:pt x="16047" y="6426"/>
                </a:lnTo>
                <a:lnTo>
                  <a:pt x="16051" y="6421"/>
                </a:lnTo>
                <a:lnTo>
                  <a:pt x="16056" y="6418"/>
                </a:lnTo>
                <a:lnTo>
                  <a:pt x="16062" y="6416"/>
                </a:lnTo>
                <a:lnTo>
                  <a:pt x="16070" y="6415"/>
                </a:lnTo>
                <a:lnTo>
                  <a:pt x="16079" y="6415"/>
                </a:lnTo>
                <a:lnTo>
                  <a:pt x="16082" y="6413"/>
                </a:lnTo>
                <a:lnTo>
                  <a:pt x="16087" y="6408"/>
                </a:lnTo>
                <a:lnTo>
                  <a:pt x="16091" y="6402"/>
                </a:lnTo>
                <a:lnTo>
                  <a:pt x="16094" y="6395"/>
                </a:lnTo>
                <a:lnTo>
                  <a:pt x="16094" y="6386"/>
                </a:lnTo>
                <a:lnTo>
                  <a:pt x="16093" y="6379"/>
                </a:lnTo>
                <a:lnTo>
                  <a:pt x="16093" y="6374"/>
                </a:lnTo>
                <a:lnTo>
                  <a:pt x="16093" y="6367"/>
                </a:lnTo>
                <a:lnTo>
                  <a:pt x="16100" y="6360"/>
                </a:lnTo>
                <a:lnTo>
                  <a:pt x="16107" y="6357"/>
                </a:lnTo>
                <a:lnTo>
                  <a:pt x="16112" y="6352"/>
                </a:lnTo>
                <a:lnTo>
                  <a:pt x="16112" y="6346"/>
                </a:lnTo>
                <a:lnTo>
                  <a:pt x="16107" y="6347"/>
                </a:lnTo>
                <a:lnTo>
                  <a:pt x="16103" y="6348"/>
                </a:lnTo>
                <a:lnTo>
                  <a:pt x="16101" y="6346"/>
                </a:lnTo>
                <a:lnTo>
                  <a:pt x="16103" y="6339"/>
                </a:lnTo>
                <a:lnTo>
                  <a:pt x="16106" y="6336"/>
                </a:lnTo>
                <a:lnTo>
                  <a:pt x="16111" y="6335"/>
                </a:lnTo>
                <a:lnTo>
                  <a:pt x="16114" y="6332"/>
                </a:lnTo>
                <a:lnTo>
                  <a:pt x="16114" y="6328"/>
                </a:lnTo>
                <a:lnTo>
                  <a:pt x="16113" y="6322"/>
                </a:lnTo>
                <a:lnTo>
                  <a:pt x="16115" y="6316"/>
                </a:lnTo>
                <a:lnTo>
                  <a:pt x="16119" y="6312"/>
                </a:lnTo>
                <a:lnTo>
                  <a:pt x="16121" y="6312"/>
                </a:lnTo>
                <a:lnTo>
                  <a:pt x="16127" y="6309"/>
                </a:lnTo>
                <a:lnTo>
                  <a:pt x="16129" y="6306"/>
                </a:lnTo>
                <a:lnTo>
                  <a:pt x="16129" y="6302"/>
                </a:lnTo>
                <a:lnTo>
                  <a:pt x="16131" y="6295"/>
                </a:lnTo>
                <a:lnTo>
                  <a:pt x="16136" y="6290"/>
                </a:lnTo>
                <a:lnTo>
                  <a:pt x="16151" y="6272"/>
                </a:lnTo>
                <a:lnTo>
                  <a:pt x="16155" y="6269"/>
                </a:lnTo>
                <a:lnTo>
                  <a:pt x="16157" y="6267"/>
                </a:lnTo>
                <a:lnTo>
                  <a:pt x="16160" y="6260"/>
                </a:lnTo>
                <a:lnTo>
                  <a:pt x="16161" y="6252"/>
                </a:lnTo>
                <a:lnTo>
                  <a:pt x="16162" y="6246"/>
                </a:lnTo>
                <a:lnTo>
                  <a:pt x="16163" y="6239"/>
                </a:lnTo>
                <a:lnTo>
                  <a:pt x="16168" y="6236"/>
                </a:lnTo>
                <a:lnTo>
                  <a:pt x="16172" y="6237"/>
                </a:lnTo>
                <a:lnTo>
                  <a:pt x="16176" y="6237"/>
                </a:lnTo>
                <a:lnTo>
                  <a:pt x="16178" y="6235"/>
                </a:lnTo>
                <a:lnTo>
                  <a:pt x="16185" y="6233"/>
                </a:lnTo>
                <a:lnTo>
                  <a:pt x="16188" y="6233"/>
                </a:lnTo>
                <a:lnTo>
                  <a:pt x="16193" y="6226"/>
                </a:lnTo>
                <a:lnTo>
                  <a:pt x="16200" y="6224"/>
                </a:lnTo>
                <a:lnTo>
                  <a:pt x="16206" y="6222"/>
                </a:lnTo>
                <a:lnTo>
                  <a:pt x="16204" y="6218"/>
                </a:lnTo>
                <a:lnTo>
                  <a:pt x="16200" y="6216"/>
                </a:lnTo>
                <a:lnTo>
                  <a:pt x="16196" y="6215"/>
                </a:lnTo>
                <a:lnTo>
                  <a:pt x="16192" y="6216"/>
                </a:lnTo>
                <a:lnTo>
                  <a:pt x="16188" y="6215"/>
                </a:lnTo>
                <a:lnTo>
                  <a:pt x="16187" y="6209"/>
                </a:lnTo>
                <a:lnTo>
                  <a:pt x="16189" y="6205"/>
                </a:lnTo>
                <a:lnTo>
                  <a:pt x="16192" y="6202"/>
                </a:lnTo>
                <a:lnTo>
                  <a:pt x="16194" y="6198"/>
                </a:lnTo>
                <a:lnTo>
                  <a:pt x="16194" y="6195"/>
                </a:lnTo>
                <a:lnTo>
                  <a:pt x="16193" y="6190"/>
                </a:lnTo>
                <a:lnTo>
                  <a:pt x="16195" y="6186"/>
                </a:lnTo>
                <a:lnTo>
                  <a:pt x="16197" y="6183"/>
                </a:lnTo>
                <a:lnTo>
                  <a:pt x="16199" y="6181"/>
                </a:lnTo>
                <a:lnTo>
                  <a:pt x="16202" y="6180"/>
                </a:lnTo>
                <a:lnTo>
                  <a:pt x="16208" y="6183"/>
                </a:lnTo>
                <a:lnTo>
                  <a:pt x="16210" y="6187"/>
                </a:lnTo>
                <a:lnTo>
                  <a:pt x="16212" y="6194"/>
                </a:lnTo>
                <a:lnTo>
                  <a:pt x="16216" y="6191"/>
                </a:lnTo>
                <a:lnTo>
                  <a:pt x="16215" y="6186"/>
                </a:lnTo>
                <a:lnTo>
                  <a:pt x="16219" y="6182"/>
                </a:lnTo>
                <a:lnTo>
                  <a:pt x="16219" y="6176"/>
                </a:lnTo>
                <a:lnTo>
                  <a:pt x="16219" y="6174"/>
                </a:lnTo>
                <a:lnTo>
                  <a:pt x="16219" y="6171"/>
                </a:lnTo>
                <a:lnTo>
                  <a:pt x="16219" y="6169"/>
                </a:lnTo>
                <a:lnTo>
                  <a:pt x="16219" y="6168"/>
                </a:lnTo>
                <a:lnTo>
                  <a:pt x="16224" y="6166"/>
                </a:lnTo>
                <a:lnTo>
                  <a:pt x="16225" y="6164"/>
                </a:lnTo>
                <a:lnTo>
                  <a:pt x="16227" y="6161"/>
                </a:lnTo>
                <a:lnTo>
                  <a:pt x="16230" y="6158"/>
                </a:lnTo>
                <a:lnTo>
                  <a:pt x="16232" y="6155"/>
                </a:lnTo>
                <a:lnTo>
                  <a:pt x="16235" y="6153"/>
                </a:lnTo>
                <a:lnTo>
                  <a:pt x="16239" y="6147"/>
                </a:lnTo>
                <a:lnTo>
                  <a:pt x="16245" y="6144"/>
                </a:lnTo>
                <a:lnTo>
                  <a:pt x="16250" y="6146"/>
                </a:lnTo>
                <a:lnTo>
                  <a:pt x="16255" y="6153"/>
                </a:lnTo>
                <a:lnTo>
                  <a:pt x="16257" y="6148"/>
                </a:lnTo>
                <a:lnTo>
                  <a:pt x="16259" y="6152"/>
                </a:lnTo>
                <a:lnTo>
                  <a:pt x="16261" y="6154"/>
                </a:lnTo>
                <a:lnTo>
                  <a:pt x="16263" y="6156"/>
                </a:lnTo>
                <a:lnTo>
                  <a:pt x="16266" y="6156"/>
                </a:lnTo>
                <a:lnTo>
                  <a:pt x="16270" y="6152"/>
                </a:lnTo>
                <a:lnTo>
                  <a:pt x="16275" y="6145"/>
                </a:lnTo>
                <a:lnTo>
                  <a:pt x="16280" y="6141"/>
                </a:lnTo>
                <a:lnTo>
                  <a:pt x="16285" y="6144"/>
                </a:lnTo>
                <a:lnTo>
                  <a:pt x="16287" y="6147"/>
                </a:lnTo>
                <a:lnTo>
                  <a:pt x="16292" y="6149"/>
                </a:lnTo>
                <a:lnTo>
                  <a:pt x="16295" y="6151"/>
                </a:lnTo>
                <a:lnTo>
                  <a:pt x="16296" y="6153"/>
                </a:lnTo>
                <a:lnTo>
                  <a:pt x="16296" y="6156"/>
                </a:lnTo>
                <a:lnTo>
                  <a:pt x="16297" y="6159"/>
                </a:lnTo>
                <a:lnTo>
                  <a:pt x="16299" y="6161"/>
                </a:lnTo>
                <a:lnTo>
                  <a:pt x="16305" y="6161"/>
                </a:lnTo>
                <a:lnTo>
                  <a:pt x="16312" y="6163"/>
                </a:lnTo>
                <a:lnTo>
                  <a:pt x="16316" y="6168"/>
                </a:lnTo>
                <a:lnTo>
                  <a:pt x="16325" y="6176"/>
                </a:lnTo>
                <a:lnTo>
                  <a:pt x="16326" y="6177"/>
                </a:lnTo>
                <a:lnTo>
                  <a:pt x="16331" y="6176"/>
                </a:lnTo>
                <a:lnTo>
                  <a:pt x="16352" y="6175"/>
                </a:lnTo>
                <a:lnTo>
                  <a:pt x="16362" y="6174"/>
                </a:lnTo>
                <a:lnTo>
                  <a:pt x="16366" y="6166"/>
                </a:lnTo>
                <a:lnTo>
                  <a:pt x="16368" y="6160"/>
                </a:lnTo>
                <a:lnTo>
                  <a:pt x="16371" y="6153"/>
                </a:lnTo>
                <a:lnTo>
                  <a:pt x="16370" y="6143"/>
                </a:lnTo>
                <a:lnTo>
                  <a:pt x="16377" y="6133"/>
                </a:lnTo>
                <a:lnTo>
                  <a:pt x="16381" y="6128"/>
                </a:lnTo>
                <a:lnTo>
                  <a:pt x="16390" y="6120"/>
                </a:lnTo>
                <a:lnTo>
                  <a:pt x="16391" y="6122"/>
                </a:lnTo>
                <a:lnTo>
                  <a:pt x="16388" y="6131"/>
                </a:lnTo>
                <a:lnTo>
                  <a:pt x="16386" y="6134"/>
                </a:lnTo>
                <a:lnTo>
                  <a:pt x="16383" y="6135"/>
                </a:lnTo>
                <a:lnTo>
                  <a:pt x="16381" y="6138"/>
                </a:lnTo>
                <a:lnTo>
                  <a:pt x="16381" y="6143"/>
                </a:lnTo>
                <a:lnTo>
                  <a:pt x="16383" y="6148"/>
                </a:lnTo>
                <a:lnTo>
                  <a:pt x="16384" y="6151"/>
                </a:lnTo>
                <a:lnTo>
                  <a:pt x="16385" y="6171"/>
                </a:lnTo>
                <a:lnTo>
                  <a:pt x="16386" y="6180"/>
                </a:lnTo>
                <a:lnTo>
                  <a:pt x="16391" y="6187"/>
                </a:lnTo>
                <a:lnTo>
                  <a:pt x="16396" y="6190"/>
                </a:lnTo>
                <a:lnTo>
                  <a:pt x="16429" y="6213"/>
                </a:lnTo>
                <a:lnTo>
                  <a:pt x="16433" y="6216"/>
                </a:lnTo>
                <a:lnTo>
                  <a:pt x="16442" y="6229"/>
                </a:lnTo>
                <a:lnTo>
                  <a:pt x="16445" y="6237"/>
                </a:lnTo>
                <a:lnTo>
                  <a:pt x="16448" y="6235"/>
                </a:lnTo>
                <a:lnTo>
                  <a:pt x="16453" y="6229"/>
                </a:lnTo>
                <a:lnTo>
                  <a:pt x="16456" y="6234"/>
                </a:lnTo>
                <a:lnTo>
                  <a:pt x="16455" y="6247"/>
                </a:lnTo>
                <a:lnTo>
                  <a:pt x="16449" y="6257"/>
                </a:lnTo>
                <a:lnTo>
                  <a:pt x="16451" y="6265"/>
                </a:lnTo>
                <a:lnTo>
                  <a:pt x="16457" y="6271"/>
                </a:lnTo>
                <a:lnTo>
                  <a:pt x="16468" y="6274"/>
                </a:lnTo>
                <a:lnTo>
                  <a:pt x="16479" y="6287"/>
                </a:lnTo>
                <a:lnTo>
                  <a:pt x="16482" y="6294"/>
                </a:lnTo>
                <a:lnTo>
                  <a:pt x="16484" y="6302"/>
                </a:lnTo>
                <a:lnTo>
                  <a:pt x="16481" y="6307"/>
                </a:lnTo>
                <a:lnTo>
                  <a:pt x="16481" y="6313"/>
                </a:lnTo>
                <a:lnTo>
                  <a:pt x="16479" y="6316"/>
                </a:lnTo>
                <a:lnTo>
                  <a:pt x="16476" y="6317"/>
                </a:lnTo>
                <a:lnTo>
                  <a:pt x="16473" y="6320"/>
                </a:lnTo>
                <a:lnTo>
                  <a:pt x="16473" y="6322"/>
                </a:lnTo>
                <a:lnTo>
                  <a:pt x="16473" y="6326"/>
                </a:lnTo>
                <a:lnTo>
                  <a:pt x="16473" y="6329"/>
                </a:lnTo>
                <a:lnTo>
                  <a:pt x="16471" y="6330"/>
                </a:lnTo>
                <a:lnTo>
                  <a:pt x="16463" y="6330"/>
                </a:lnTo>
                <a:lnTo>
                  <a:pt x="16465" y="6347"/>
                </a:lnTo>
                <a:lnTo>
                  <a:pt x="16458" y="6357"/>
                </a:lnTo>
                <a:lnTo>
                  <a:pt x="16447" y="6367"/>
                </a:lnTo>
                <a:lnTo>
                  <a:pt x="16442" y="6373"/>
                </a:lnTo>
                <a:lnTo>
                  <a:pt x="16442" y="6379"/>
                </a:lnTo>
                <a:lnTo>
                  <a:pt x="16442" y="6382"/>
                </a:lnTo>
                <a:lnTo>
                  <a:pt x="16442" y="6386"/>
                </a:lnTo>
                <a:lnTo>
                  <a:pt x="16442" y="6390"/>
                </a:lnTo>
                <a:lnTo>
                  <a:pt x="16441" y="6395"/>
                </a:lnTo>
                <a:lnTo>
                  <a:pt x="16439" y="6403"/>
                </a:lnTo>
                <a:lnTo>
                  <a:pt x="16431" y="6410"/>
                </a:lnTo>
                <a:lnTo>
                  <a:pt x="16427" y="6415"/>
                </a:lnTo>
                <a:lnTo>
                  <a:pt x="16422" y="6418"/>
                </a:lnTo>
                <a:lnTo>
                  <a:pt x="16417" y="6418"/>
                </a:lnTo>
                <a:lnTo>
                  <a:pt x="16420" y="6429"/>
                </a:lnTo>
                <a:lnTo>
                  <a:pt x="16418" y="6441"/>
                </a:lnTo>
                <a:lnTo>
                  <a:pt x="16404" y="6449"/>
                </a:lnTo>
                <a:lnTo>
                  <a:pt x="16403" y="6458"/>
                </a:lnTo>
                <a:lnTo>
                  <a:pt x="16393" y="6471"/>
                </a:lnTo>
                <a:lnTo>
                  <a:pt x="16381" y="6478"/>
                </a:lnTo>
                <a:lnTo>
                  <a:pt x="16383" y="6479"/>
                </a:lnTo>
                <a:lnTo>
                  <a:pt x="16389" y="6479"/>
                </a:lnTo>
                <a:lnTo>
                  <a:pt x="16391" y="6480"/>
                </a:lnTo>
                <a:lnTo>
                  <a:pt x="16393" y="6483"/>
                </a:lnTo>
                <a:lnTo>
                  <a:pt x="16393" y="6487"/>
                </a:lnTo>
                <a:lnTo>
                  <a:pt x="16391" y="6489"/>
                </a:lnTo>
                <a:lnTo>
                  <a:pt x="16387" y="6491"/>
                </a:lnTo>
                <a:lnTo>
                  <a:pt x="16383" y="6497"/>
                </a:lnTo>
                <a:lnTo>
                  <a:pt x="16377" y="6499"/>
                </a:lnTo>
                <a:lnTo>
                  <a:pt x="16376" y="6501"/>
                </a:lnTo>
                <a:lnTo>
                  <a:pt x="16376" y="6505"/>
                </a:lnTo>
                <a:lnTo>
                  <a:pt x="16375" y="6508"/>
                </a:lnTo>
                <a:lnTo>
                  <a:pt x="16370" y="6515"/>
                </a:lnTo>
                <a:lnTo>
                  <a:pt x="16365" y="6516"/>
                </a:lnTo>
                <a:lnTo>
                  <a:pt x="16361" y="6514"/>
                </a:lnTo>
                <a:lnTo>
                  <a:pt x="16355" y="6513"/>
                </a:lnTo>
                <a:lnTo>
                  <a:pt x="16350" y="6514"/>
                </a:lnTo>
                <a:lnTo>
                  <a:pt x="16340" y="6524"/>
                </a:lnTo>
                <a:lnTo>
                  <a:pt x="16335" y="6533"/>
                </a:lnTo>
                <a:lnTo>
                  <a:pt x="16324" y="6538"/>
                </a:lnTo>
                <a:lnTo>
                  <a:pt x="16318" y="6537"/>
                </a:lnTo>
                <a:lnTo>
                  <a:pt x="16312" y="6550"/>
                </a:lnTo>
                <a:lnTo>
                  <a:pt x="16303" y="6555"/>
                </a:lnTo>
                <a:lnTo>
                  <a:pt x="16304" y="6557"/>
                </a:lnTo>
                <a:lnTo>
                  <a:pt x="16305" y="6564"/>
                </a:lnTo>
                <a:lnTo>
                  <a:pt x="16307" y="6567"/>
                </a:lnTo>
                <a:lnTo>
                  <a:pt x="16307" y="6572"/>
                </a:lnTo>
                <a:lnTo>
                  <a:pt x="16304" y="6575"/>
                </a:lnTo>
                <a:lnTo>
                  <a:pt x="16300" y="6578"/>
                </a:lnTo>
                <a:lnTo>
                  <a:pt x="16301" y="6579"/>
                </a:lnTo>
                <a:lnTo>
                  <a:pt x="16302" y="6580"/>
                </a:lnTo>
                <a:lnTo>
                  <a:pt x="16302" y="6581"/>
                </a:lnTo>
                <a:lnTo>
                  <a:pt x="16308" y="6588"/>
                </a:lnTo>
                <a:lnTo>
                  <a:pt x="16311" y="6597"/>
                </a:lnTo>
                <a:lnTo>
                  <a:pt x="16314" y="6600"/>
                </a:lnTo>
                <a:lnTo>
                  <a:pt x="16315" y="6600"/>
                </a:lnTo>
                <a:lnTo>
                  <a:pt x="16316" y="6599"/>
                </a:lnTo>
                <a:lnTo>
                  <a:pt x="16318" y="6598"/>
                </a:lnTo>
                <a:lnTo>
                  <a:pt x="16320" y="6600"/>
                </a:lnTo>
                <a:lnTo>
                  <a:pt x="16321" y="6603"/>
                </a:lnTo>
                <a:lnTo>
                  <a:pt x="16320" y="6605"/>
                </a:lnTo>
                <a:lnTo>
                  <a:pt x="16319" y="6607"/>
                </a:lnTo>
                <a:lnTo>
                  <a:pt x="16319" y="6608"/>
                </a:lnTo>
                <a:lnTo>
                  <a:pt x="16318" y="6609"/>
                </a:lnTo>
                <a:lnTo>
                  <a:pt x="16316" y="6612"/>
                </a:lnTo>
                <a:lnTo>
                  <a:pt x="16316" y="6613"/>
                </a:lnTo>
                <a:lnTo>
                  <a:pt x="16316" y="6614"/>
                </a:lnTo>
                <a:lnTo>
                  <a:pt x="16318" y="6617"/>
                </a:lnTo>
                <a:lnTo>
                  <a:pt x="16319" y="6618"/>
                </a:lnTo>
                <a:lnTo>
                  <a:pt x="16318" y="6620"/>
                </a:lnTo>
                <a:lnTo>
                  <a:pt x="16318" y="6622"/>
                </a:lnTo>
                <a:lnTo>
                  <a:pt x="16317" y="6624"/>
                </a:lnTo>
                <a:lnTo>
                  <a:pt x="16316" y="6625"/>
                </a:lnTo>
                <a:lnTo>
                  <a:pt x="16310" y="6612"/>
                </a:lnTo>
                <a:lnTo>
                  <a:pt x="16302" y="6615"/>
                </a:lnTo>
                <a:lnTo>
                  <a:pt x="16303" y="6620"/>
                </a:lnTo>
                <a:lnTo>
                  <a:pt x="16299" y="6626"/>
                </a:lnTo>
                <a:lnTo>
                  <a:pt x="16284" y="6631"/>
                </a:lnTo>
                <a:lnTo>
                  <a:pt x="16272" y="6631"/>
                </a:lnTo>
                <a:lnTo>
                  <a:pt x="16268" y="6633"/>
                </a:lnTo>
                <a:lnTo>
                  <a:pt x="16265" y="6637"/>
                </a:lnTo>
                <a:lnTo>
                  <a:pt x="16258" y="6645"/>
                </a:lnTo>
                <a:lnTo>
                  <a:pt x="16255" y="6652"/>
                </a:lnTo>
                <a:lnTo>
                  <a:pt x="16253" y="6653"/>
                </a:lnTo>
                <a:lnTo>
                  <a:pt x="16251" y="6655"/>
                </a:lnTo>
                <a:lnTo>
                  <a:pt x="16250" y="6657"/>
                </a:lnTo>
                <a:lnTo>
                  <a:pt x="16251" y="6661"/>
                </a:lnTo>
                <a:lnTo>
                  <a:pt x="16253" y="6663"/>
                </a:lnTo>
                <a:lnTo>
                  <a:pt x="16260" y="6662"/>
                </a:lnTo>
                <a:lnTo>
                  <a:pt x="16263" y="6664"/>
                </a:lnTo>
                <a:lnTo>
                  <a:pt x="16266" y="6667"/>
                </a:lnTo>
                <a:lnTo>
                  <a:pt x="16268" y="6667"/>
                </a:lnTo>
                <a:lnTo>
                  <a:pt x="16271" y="6666"/>
                </a:lnTo>
                <a:lnTo>
                  <a:pt x="16275" y="6661"/>
                </a:lnTo>
                <a:lnTo>
                  <a:pt x="16278" y="6660"/>
                </a:lnTo>
                <a:lnTo>
                  <a:pt x="16288" y="6661"/>
                </a:lnTo>
                <a:lnTo>
                  <a:pt x="16292" y="6662"/>
                </a:lnTo>
                <a:lnTo>
                  <a:pt x="16296" y="6665"/>
                </a:lnTo>
                <a:lnTo>
                  <a:pt x="16302" y="6677"/>
                </a:lnTo>
                <a:lnTo>
                  <a:pt x="16308" y="6708"/>
                </a:lnTo>
                <a:lnTo>
                  <a:pt x="16316" y="6717"/>
                </a:lnTo>
                <a:lnTo>
                  <a:pt x="16321" y="6718"/>
                </a:lnTo>
                <a:lnTo>
                  <a:pt x="16357" y="6714"/>
                </a:lnTo>
                <a:lnTo>
                  <a:pt x="16355" y="6706"/>
                </a:lnTo>
                <a:lnTo>
                  <a:pt x="16363" y="6705"/>
                </a:lnTo>
                <a:lnTo>
                  <a:pt x="16382" y="6710"/>
                </a:lnTo>
                <a:lnTo>
                  <a:pt x="16386" y="6709"/>
                </a:lnTo>
                <a:lnTo>
                  <a:pt x="16393" y="6705"/>
                </a:lnTo>
                <a:lnTo>
                  <a:pt x="16396" y="6705"/>
                </a:lnTo>
                <a:lnTo>
                  <a:pt x="16400" y="6702"/>
                </a:lnTo>
                <a:lnTo>
                  <a:pt x="16402" y="6699"/>
                </a:lnTo>
                <a:lnTo>
                  <a:pt x="16404" y="6698"/>
                </a:lnTo>
                <a:lnTo>
                  <a:pt x="16406" y="6705"/>
                </a:lnTo>
                <a:lnTo>
                  <a:pt x="16400" y="6706"/>
                </a:lnTo>
                <a:lnTo>
                  <a:pt x="16389" y="6715"/>
                </a:lnTo>
                <a:lnTo>
                  <a:pt x="16383" y="6717"/>
                </a:lnTo>
                <a:lnTo>
                  <a:pt x="16373" y="6714"/>
                </a:lnTo>
                <a:lnTo>
                  <a:pt x="16371" y="6714"/>
                </a:lnTo>
                <a:lnTo>
                  <a:pt x="16367" y="6717"/>
                </a:lnTo>
                <a:lnTo>
                  <a:pt x="16365" y="6720"/>
                </a:lnTo>
                <a:lnTo>
                  <a:pt x="16360" y="6729"/>
                </a:lnTo>
                <a:lnTo>
                  <a:pt x="16362" y="6733"/>
                </a:lnTo>
                <a:lnTo>
                  <a:pt x="16361" y="6736"/>
                </a:lnTo>
                <a:lnTo>
                  <a:pt x="16357" y="6742"/>
                </a:lnTo>
                <a:lnTo>
                  <a:pt x="16349" y="6749"/>
                </a:lnTo>
                <a:lnTo>
                  <a:pt x="16344" y="6752"/>
                </a:lnTo>
                <a:lnTo>
                  <a:pt x="16342" y="6753"/>
                </a:lnTo>
                <a:lnTo>
                  <a:pt x="16341" y="6750"/>
                </a:lnTo>
                <a:lnTo>
                  <a:pt x="16340" y="6750"/>
                </a:lnTo>
                <a:lnTo>
                  <a:pt x="16334" y="6749"/>
                </a:lnTo>
                <a:lnTo>
                  <a:pt x="16329" y="6753"/>
                </a:lnTo>
                <a:lnTo>
                  <a:pt x="16332" y="6757"/>
                </a:lnTo>
                <a:lnTo>
                  <a:pt x="16339" y="6763"/>
                </a:lnTo>
                <a:lnTo>
                  <a:pt x="16337" y="6768"/>
                </a:lnTo>
                <a:lnTo>
                  <a:pt x="16332" y="6769"/>
                </a:lnTo>
                <a:lnTo>
                  <a:pt x="16332" y="6770"/>
                </a:lnTo>
                <a:lnTo>
                  <a:pt x="16333" y="6775"/>
                </a:lnTo>
                <a:lnTo>
                  <a:pt x="16333" y="6776"/>
                </a:lnTo>
                <a:lnTo>
                  <a:pt x="16330" y="6779"/>
                </a:lnTo>
                <a:lnTo>
                  <a:pt x="16333" y="6783"/>
                </a:lnTo>
                <a:lnTo>
                  <a:pt x="16338" y="6786"/>
                </a:lnTo>
                <a:lnTo>
                  <a:pt x="16341" y="6785"/>
                </a:lnTo>
                <a:lnTo>
                  <a:pt x="16342" y="6791"/>
                </a:lnTo>
                <a:lnTo>
                  <a:pt x="16349" y="6799"/>
                </a:lnTo>
                <a:lnTo>
                  <a:pt x="16351" y="6806"/>
                </a:lnTo>
                <a:lnTo>
                  <a:pt x="16348" y="6817"/>
                </a:lnTo>
                <a:lnTo>
                  <a:pt x="16339" y="6823"/>
                </a:lnTo>
                <a:lnTo>
                  <a:pt x="16320" y="6831"/>
                </a:lnTo>
                <a:lnTo>
                  <a:pt x="16307" y="6841"/>
                </a:lnTo>
                <a:lnTo>
                  <a:pt x="16303" y="6843"/>
                </a:lnTo>
                <a:lnTo>
                  <a:pt x="16297" y="6843"/>
                </a:lnTo>
                <a:lnTo>
                  <a:pt x="16294" y="6843"/>
                </a:lnTo>
                <a:lnTo>
                  <a:pt x="16292" y="6842"/>
                </a:lnTo>
                <a:lnTo>
                  <a:pt x="16290" y="6836"/>
                </a:lnTo>
                <a:lnTo>
                  <a:pt x="16289" y="6835"/>
                </a:lnTo>
                <a:lnTo>
                  <a:pt x="16287" y="6833"/>
                </a:lnTo>
                <a:lnTo>
                  <a:pt x="16283" y="6833"/>
                </a:lnTo>
                <a:lnTo>
                  <a:pt x="16278" y="6835"/>
                </a:lnTo>
                <a:lnTo>
                  <a:pt x="16274" y="6839"/>
                </a:lnTo>
                <a:lnTo>
                  <a:pt x="16272" y="6844"/>
                </a:lnTo>
                <a:lnTo>
                  <a:pt x="16273" y="6848"/>
                </a:lnTo>
                <a:lnTo>
                  <a:pt x="16275" y="6854"/>
                </a:lnTo>
                <a:lnTo>
                  <a:pt x="16275" y="6856"/>
                </a:lnTo>
                <a:lnTo>
                  <a:pt x="16274" y="6860"/>
                </a:lnTo>
                <a:lnTo>
                  <a:pt x="16271" y="6861"/>
                </a:lnTo>
                <a:lnTo>
                  <a:pt x="16265" y="6860"/>
                </a:lnTo>
                <a:lnTo>
                  <a:pt x="16257" y="6867"/>
                </a:lnTo>
                <a:lnTo>
                  <a:pt x="16252" y="6868"/>
                </a:lnTo>
                <a:lnTo>
                  <a:pt x="16249" y="6870"/>
                </a:lnTo>
                <a:lnTo>
                  <a:pt x="16247" y="6870"/>
                </a:lnTo>
                <a:lnTo>
                  <a:pt x="16245" y="6869"/>
                </a:lnTo>
                <a:lnTo>
                  <a:pt x="16242" y="6866"/>
                </a:lnTo>
                <a:lnTo>
                  <a:pt x="16240" y="6865"/>
                </a:lnTo>
                <a:lnTo>
                  <a:pt x="16229" y="6867"/>
                </a:lnTo>
                <a:lnTo>
                  <a:pt x="16227" y="6869"/>
                </a:lnTo>
                <a:lnTo>
                  <a:pt x="16222" y="6877"/>
                </a:lnTo>
                <a:lnTo>
                  <a:pt x="16220" y="6882"/>
                </a:lnTo>
                <a:lnTo>
                  <a:pt x="16221" y="6885"/>
                </a:lnTo>
                <a:lnTo>
                  <a:pt x="16233" y="6885"/>
                </a:lnTo>
                <a:lnTo>
                  <a:pt x="16234" y="6889"/>
                </a:lnTo>
                <a:lnTo>
                  <a:pt x="16232" y="6893"/>
                </a:lnTo>
                <a:lnTo>
                  <a:pt x="16226" y="6900"/>
                </a:lnTo>
                <a:lnTo>
                  <a:pt x="16225" y="6906"/>
                </a:lnTo>
                <a:lnTo>
                  <a:pt x="16227" y="6910"/>
                </a:lnTo>
                <a:lnTo>
                  <a:pt x="16229" y="6913"/>
                </a:lnTo>
                <a:lnTo>
                  <a:pt x="16231" y="6917"/>
                </a:lnTo>
                <a:lnTo>
                  <a:pt x="16231" y="6924"/>
                </a:lnTo>
                <a:lnTo>
                  <a:pt x="16230" y="6927"/>
                </a:lnTo>
                <a:lnTo>
                  <a:pt x="16228" y="6928"/>
                </a:lnTo>
                <a:lnTo>
                  <a:pt x="16226" y="6932"/>
                </a:lnTo>
                <a:lnTo>
                  <a:pt x="16230" y="6935"/>
                </a:lnTo>
                <a:lnTo>
                  <a:pt x="16232" y="6941"/>
                </a:lnTo>
                <a:lnTo>
                  <a:pt x="16234" y="6946"/>
                </a:lnTo>
                <a:lnTo>
                  <a:pt x="16240" y="6949"/>
                </a:lnTo>
                <a:lnTo>
                  <a:pt x="16244" y="6946"/>
                </a:lnTo>
                <a:lnTo>
                  <a:pt x="16255" y="6929"/>
                </a:lnTo>
                <a:lnTo>
                  <a:pt x="16250" y="6929"/>
                </a:lnTo>
                <a:lnTo>
                  <a:pt x="16249" y="6929"/>
                </a:lnTo>
                <a:lnTo>
                  <a:pt x="16253" y="6921"/>
                </a:lnTo>
                <a:lnTo>
                  <a:pt x="16258" y="6922"/>
                </a:lnTo>
                <a:lnTo>
                  <a:pt x="16264" y="6924"/>
                </a:lnTo>
                <a:lnTo>
                  <a:pt x="16276" y="6915"/>
                </a:lnTo>
                <a:lnTo>
                  <a:pt x="16284" y="6915"/>
                </a:lnTo>
                <a:lnTo>
                  <a:pt x="16307" y="6917"/>
                </a:lnTo>
                <a:lnTo>
                  <a:pt x="16310" y="6915"/>
                </a:lnTo>
                <a:lnTo>
                  <a:pt x="16311" y="6911"/>
                </a:lnTo>
                <a:lnTo>
                  <a:pt x="16313" y="6911"/>
                </a:lnTo>
                <a:lnTo>
                  <a:pt x="16321" y="6900"/>
                </a:lnTo>
                <a:lnTo>
                  <a:pt x="16327" y="6898"/>
                </a:lnTo>
                <a:lnTo>
                  <a:pt x="16343" y="6900"/>
                </a:lnTo>
                <a:lnTo>
                  <a:pt x="16348" y="6895"/>
                </a:lnTo>
                <a:lnTo>
                  <a:pt x="16353" y="6898"/>
                </a:lnTo>
                <a:lnTo>
                  <a:pt x="16354" y="6894"/>
                </a:lnTo>
                <a:lnTo>
                  <a:pt x="16354" y="6887"/>
                </a:lnTo>
                <a:lnTo>
                  <a:pt x="16352" y="6881"/>
                </a:lnTo>
                <a:lnTo>
                  <a:pt x="16348" y="6877"/>
                </a:lnTo>
                <a:lnTo>
                  <a:pt x="16345" y="6875"/>
                </a:lnTo>
                <a:lnTo>
                  <a:pt x="16336" y="6875"/>
                </a:lnTo>
                <a:lnTo>
                  <a:pt x="16330" y="6871"/>
                </a:lnTo>
                <a:lnTo>
                  <a:pt x="16329" y="6870"/>
                </a:lnTo>
                <a:lnTo>
                  <a:pt x="16330" y="6867"/>
                </a:lnTo>
                <a:lnTo>
                  <a:pt x="16332" y="6866"/>
                </a:lnTo>
                <a:lnTo>
                  <a:pt x="16338" y="6865"/>
                </a:lnTo>
                <a:lnTo>
                  <a:pt x="16342" y="6863"/>
                </a:lnTo>
                <a:lnTo>
                  <a:pt x="16343" y="6862"/>
                </a:lnTo>
                <a:lnTo>
                  <a:pt x="16344" y="6858"/>
                </a:lnTo>
                <a:lnTo>
                  <a:pt x="16344" y="6854"/>
                </a:lnTo>
                <a:lnTo>
                  <a:pt x="16344" y="6852"/>
                </a:lnTo>
                <a:lnTo>
                  <a:pt x="16342" y="6850"/>
                </a:lnTo>
                <a:lnTo>
                  <a:pt x="16339" y="6850"/>
                </a:lnTo>
                <a:lnTo>
                  <a:pt x="16347" y="6846"/>
                </a:lnTo>
                <a:lnTo>
                  <a:pt x="16349" y="6845"/>
                </a:lnTo>
                <a:lnTo>
                  <a:pt x="16356" y="6846"/>
                </a:lnTo>
                <a:lnTo>
                  <a:pt x="16362" y="6848"/>
                </a:lnTo>
                <a:lnTo>
                  <a:pt x="16362" y="6845"/>
                </a:lnTo>
                <a:lnTo>
                  <a:pt x="16358" y="6841"/>
                </a:lnTo>
                <a:lnTo>
                  <a:pt x="16359" y="6838"/>
                </a:lnTo>
                <a:lnTo>
                  <a:pt x="16363" y="6836"/>
                </a:lnTo>
                <a:lnTo>
                  <a:pt x="16369" y="6841"/>
                </a:lnTo>
                <a:lnTo>
                  <a:pt x="16372" y="6846"/>
                </a:lnTo>
                <a:lnTo>
                  <a:pt x="16378" y="6858"/>
                </a:lnTo>
                <a:lnTo>
                  <a:pt x="16386" y="6867"/>
                </a:lnTo>
                <a:lnTo>
                  <a:pt x="16388" y="6868"/>
                </a:lnTo>
                <a:lnTo>
                  <a:pt x="16391" y="6866"/>
                </a:lnTo>
                <a:lnTo>
                  <a:pt x="16394" y="6862"/>
                </a:lnTo>
                <a:lnTo>
                  <a:pt x="16396" y="6859"/>
                </a:lnTo>
                <a:lnTo>
                  <a:pt x="16396" y="6855"/>
                </a:lnTo>
                <a:lnTo>
                  <a:pt x="16393" y="6849"/>
                </a:lnTo>
                <a:lnTo>
                  <a:pt x="16383" y="6843"/>
                </a:lnTo>
                <a:lnTo>
                  <a:pt x="16381" y="6835"/>
                </a:lnTo>
                <a:lnTo>
                  <a:pt x="16387" y="6836"/>
                </a:lnTo>
                <a:lnTo>
                  <a:pt x="16392" y="6839"/>
                </a:lnTo>
                <a:lnTo>
                  <a:pt x="16402" y="6845"/>
                </a:lnTo>
                <a:lnTo>
                  <a:pt x="16401" y="6841"/>
                </a:lnTo>
                <a:lnTo>
                  <a:pt x="16400" y="6837"/>
                </a:lnTo>
                <a:lnTo>
                  <a:pt x="16397" y="6835"/>
                </a:lnTo>
                <a:lnTo>
                  <a:pt x="16394" y="6833"/>
                </a:lnTo>
                <a:lnTo>
                  <a:pt x="16398" y="6831"/>
                </a:lnTo>
                <a:lnTo>
                  <a:pt x="16401" y="6832"/>
                </a:lnTo>
                <a:lnTo>
                  <a:pt x="16403" y="6834"/>
                </a:lnTo>
                <a:lnTo>
                  <a:pt x="16406" y="6835"/>
                </a:lnTo>
                <a:lnTo>
                  <a:pt x="16410" y="6834"/>
                </a:lnTo>
                <a:lnTo>
                  <a:pt x="16412" y="6831"/>
                </a:lnTo>
                <a:lnTo>
                  <a:pt x="16414" y="6827"/>
                </a:lnTo>
                <a:lnTo>
                  <a:pt x="16416" y="6826"/>
                </a:lnTo>
                <a:lnTo>
                  <a:pt x="16428" y="6827"/>
                </a:lnTo>
                <a:lnTo>
                  <a:pt x="16430" y="6824"/>
                </a:lnTo>
                <a:lnTo>
                  <a:pt x="16427" y="6816"/>
                </a:lnTo>
                <a:lnTo>
                  <a:pt x="16429" y="6813"/>
                </a:lnTo>
                <a:lnTo>
                  <a:pt x="16431" y="6812"/>
                </a:lnTo>
                <a:lnTo>
                  <a:pt x="16433" y="6812"/>
                </a:lnTo>
                <a:lnTo>
                  <a:pt x="16435" y="6811"/>
                </a:lnTo>
                <a:lnTo>
                  <a:pt x="16446" y="6797"/>
                </a:lnTo>
                <a:lnTo>
                  <a:pt x="16450" y="6796"/>
                </a:lnTo>
                <a:lnTo>
                  <a:pt x="16454" y="6796"/>
                </a:lnTo>
                <a:lnTo>
                  <a:pt x="16451" y="6793"/>
                </a:lnTo>
                <a:lnTo>
                  <a:pt x="16448" y="6791"/>
                </a:lnTo>
                <a:lnTo>
                  <a:pt x="16441" y="6791"/>
                </a:lnTo>
                <a:lnTo>
                  <a:pt x="16441" y="6789"/>
                </a:lnTo>
                <a:lnTo>
                  <a:pt x="16443" y="6786"/>
                </a:lnTo>
                <a:lnTo>
                  <a:pt x="16444" y="6781"/>
                </a:lnTo>
                <a:lnTo>
                  <a:pt x="16444" y="6776"/>
                </a:lnTo>
                <a:lnTo>
                  <a:pt x="16462" y="6758"/>
                </a:lnTo>
                <a:lnTo>
                  <a:pt x="16471" y="6745"/>
                </a:lnTo>
                <a:lnTo>
                  <a:pt x="16472" y="6737"/>
                </a:lnTo>
                <a:lnTo>
                  <a:pt x="16473" y="6734"/>
                </a:lnTo>
                <a:lnTo>
                  <a:pt x="16473" y="6734"/>
                </a:lnTo>
                <a:lnTo>
                  <a:pt x="16473" y="6732"/>
                </a:lnTo>
                <a:lnTo>
                  <a:pt x="16477" y="6734"/>
                </a:lnTo>
                <a:lnTo>
                  <a:pt x="16479" y="6730"/>
                </a:lnTo>
                <a:lnTo>
                  <a:pt x="16480" y="6725"/>
                </a:lnTo>
                <a:lnTo>
                  <a:pt x="16482" y="6722"/>
                </a:lnTo>
                <a:lnTo>
                  <a:pt x="16484" y="6721"/>
                </a:lnTo>
                <a:lnTo>
                  <a:pt x="16488" y="6718"/>
                </a:lnTo>
                <a:lnTo>
                  <a:pt x="16491" y="6714"/>
                </a:lnTo>
                <a:lnTo>
                  <a:pt x="16494" y="6711"/>
                </a:lnTo>
                <a:lnTo>
                  <a:pt x="16496" y="6709"/>
                </a:lnTo>
                <a:lnTo>
                  <a:pt x="16502" y="6706"/>
                </a:lnTo>
                <a:lnTo>
                  <a:pt x="16505" y="6700"/>
                </a:lnTo>
                <a:lnTo>
                  <a:pt x="16508" y="6699"/>
                </a:lnTo>
                <a:lnTo>
                  <a:pt x="16516" y="6700"/>
                </a:lnTo>
                <a:lnTo>
                  <a:pt x="16521" y="6698"/>
                </a:lnTo>
                <a:lnTo>
                  <a:pt x="16526" y="6694"/>
                </a:lnTo>
                <a:lnTo>
                  <a:pt x="16536" y="6685"/>
                </a:lnTo>
                <a:lnTo>
                  <a:pt x="16538" y="6684"/>
                </a:lnTo>
                <a:lnTo>
                  <a:pt x="16538" y="6684"/>
                </a:lnTo>
                <a:lnTo>
                  <a:pt x="16539" y="6684"/>
                </a:lnTo>
                <a:lnTo>
                  <a:pt x="16540" y="6682"/>
                </a:lnTo>
                <a:lnTo>
                  <a:pt x="16540" y="6680"/>
                </a:lnTo>
                <a:lnTo>
                  <a:pt x="16540" y="6678"/>
                </a:lnTo>
                <a:lnTo>
                  <a:pt x="16539" y="6676"/>
                </a:lnTo>
                <a:lnTo>
                  <a:pt x="16539" y="6675"/>
                </a:lnTo>
                <a:lnTo>
                  <a:pt x="16541" y="6673"/>
                </a:lnTo>
                <a:lnTo>
                  <a:pt x="16542" y="6674"/>
                </a:lnTo>
                <a:lnTo>
                  <a:pt x="16544" y="6677"/>
                </a:lnTo>
                <a:lnTo>
                  <a:pt x="16546" y="6680"/>
                </a:lnTo>
                <a:lnTo>
                  <a:pt x="16557" y="6665"/>
                </a:lnTo>
                <a:lnTo>
                  <a:pt x="16558" y="6659"/>
                </a:lnTo>
                <a:lnTo>
                  <a:pt x="16559" y="6656"/>
                </a:lnTo>
                <a:lnTo>
                  <a:pt x="16562" y="6658"/>
                </a:lnTo>
                <a:lnTo>
                  <a:pt x="16565" y="6661"/>
                </a:lnTo>
                <a:lnTo>
                  <a:pt x="16566" y="6662"/>
                </a:lnTo>
                <a:lnTo>
                  <a:pt x="16568" y="6661"/>
                </a:lnTo>
                <a:lnTo>
                  <a:pt x="16570" y="6659"/>
                </a:lnTo>
                <a:lnTo>
                  <a:pt x="16573" y="6655"/>
                </a:lnTo>
                <a:lnTo>
                  <a:pt x="16586" y="6647"/>
                </a:lnTo>
                <a:lnTo>
                  <a:pt x="16588" y="6646"/>
                </a:lnTo>
                <a:lnTo>
                  <a:pt x="16590" y="6642"/>
                </a:lnTo>
                <a:lnTo>
                  <a:pt x="16603" y="6625"/>
                </a:lnTo>
                <a:lnTo>
                  <a:pt x="16608" y="6630"/>
                </a:lnTo>
                <a:lnTo>
                  <a:pt x="16624" y="6625"/>
                </a:lnTo>
                <a:lnTo>
                  <a:pt x="16628" y="6628"/>
                </a:lnTo>
                <a:lnTo>
                  <a:pt x="16634" y="6618"/>
                </a:lnTo>
                <a:lnTo>
                  <a:pt x="16635" y="6614"/>
                </a:lnTo>
                <a:lnTo>
                  <a:pt x="16631" y="6610"/>
                </a:lnTo>
                <a:lnTo>
                  <a:pt x="16631" y="6608"/>
                </a:lnTo>
                <a:lnTo>
                  <a:pt x="16634" y="6608"/>
                </a:lnTo>
                <a:lnTo>
                  <a:pt x="16636" y="6606"/>
                </a:lnTo>
                <a:lnTo>
                  <a:pt x="16637" y="6604"/>
                </a:lnTo>
                <a:lnTo>
                  <a:pt x="16638" y="6602"/>
                </a:lnTo>
                <a:lnTo>
                  <a:pt x="16640" y="6603"/>
                </a:lnTo>
                <a:lnTo>
                  <a:pt x="16642" y="6605"/>
                </a:lnTo>
                <a:lnTo>
                  <a:pt x="16645" y="6605"/>
                </a:lnTo>
                <a:lnTo>
                  <a:pt x="16649" y="6605"/>
                </a:lnTo>
                <a:lnTo>
                  <a:pt x="16658" y="6600"/>
                </a:lnTo>
                <a:lnTo>
                  <a:pt x="16660" y="6599"/>
                </a:lnTo>
                <a:lnTo>
                  <a:pt x="16664" y="6608"/>
                </a:lnTo>
                <a:lnTo>
                  <a:pt x="16674" y="6608"/>
                </a:lnTo>
                <a:lnTo>
                  <a:pt x="16684" y="6603"/>
                </a:lnTo>
                <a:lnTo>
                  <a:pt x="16694" y="6595"/>
                </a:lnTo>
                <a:lnTo>
                  <a:pt x="16695" y="6593"/>
                </a:lnTo>
                <a:lnTo>
                  <a:pt x="16693" y="6589"/>
                </a:lnTo>
                <a:lnTo>
                  <a:pt x="16692" y="6587"/>
                </a:lnTo>
                <a:lnTo>
                  <a:pt x="16690" y="6586"/>
                </a:lnTo>
                <a:lnTo>
                  <a:pt x="16689" y="6586"/>
                </a:lnTo>
                <a:lnTo>
                  <a:pt x="16684" y="6584"/>
                </a:lnTo>
                <a:lnTo>
                  <a:pt x="16682" y="6584"/>
                </a:lnTo>
                <a:lnTo>
                  <a:pt x="16681" y="6583"/>
                </a:lnTo>
                <a:lnTo>
                  <a:pt x="16680" y="6579"/>
                </a:lnTo>
                <a:lnTo>
                  <a:pt x="16682" y="6576"/>
                </a:lnTo>
                <a:lnTo>
                  <a:pt x="16684" y="6576"/>
                </a:lnTo>
                <a:lnTo>
                  <a:pt x="16690" y="6578"/>
                </a:lnTo>
                <a:lnTo>
                  <a:pt x="16694" y="6576"/>
                </a:lnTo>
                <a:lnTo>
                  <a:pt x="16693" y="6571"/>
                </a:lnTo>
                <a:lnTo>
                  <a:pt x="16691" y="6565"/>
                </a:lnTo>
                <a:lnTo>
                  <a:pt x="16689" y="6561"/>
                </a:lnTo>
                <a:lnTo>
                  <a:pt x="16687" y="6558"/>
                </a:lnTo>
                <a:lnTo>
                  <a:pt x="16688" y="6556"/>
                </a:lnTo>
                <a:lnTo>
                  <a:pt x="16689" y="6554"/>
                </a:lnTo>
                <a:lnTo>
                  <a:pt x="16691" y="6553"/>
                </a:lnTo>
                <a:lnTo>
                  <a:pt x="16691" y="6555"/>
                </a:lnTo>
                <a:lnTo>
                  <a:pt x="16692" y="6559"/>
                </a:lnTo>
                <a:lnTo>
                  <a:pt x="16693" y="6560"/>
                </a:lnTo>
                <a:lnTo>
                  <a:pt x="16695" y="6555"/>
                </a:lnTo>
                <a:lnTo>
                  <a:pt x="16698" y="6558"/>
                </a:lnTo>
                <a:lnTo>
                  <a:pt x="16702" y="6565"/>
                </a:lnTo>
                <a:lnTo>
                  <a:pt x="16704" y="6568"/>
                </a:lnTo>
                <a:lnTo>
                  <a:pt x="16710" y="6565"/>
                </a:lnTo>
                <a:lnTo>
                  <a:pt x="16715" y="6565"/>
                </a:lnTo>
                <a:lnTo>
                  <a:pt x="16720" y="6563"/>
                </a:lnTo>
                <a:lnTo>
                  <a:pt x="16724" y="6555"/>
                </a:lnTo>
                <a:lnTo>
                  <a:pt x="16723" y="6552"/>
                </a:lnTo>
                <a:lnTo>
                  <a:pt x="16724" y="6550"/>
                </a:lnTo>
                <a:lnTo>
                  <a:pt x="16725" y="6550"/>
                </a:lnTo>
                <a:lnTo>
                  <a:pt x="16727" y="6550"/>
                </a:lnTo>
                <a:lnTo>
                  <a:pt x="16727" y="6554"/>
                </a:lnTo>
                <a:lnTo>
                  <a:pt x="16727" y="6557"/>
                </a:lnTo>
                <a:lnTo>
                  <a:pt x="16726" y="6558"/>
                </a:lnTo>
                <a:lnTo>
                  <a:pt x="16725" y="6560"/>
                </a:lnTo>
                <a:lnTo>
                  <a:pt x="16725" y="6579"/>
                </a:lnTo>
                <a:lnTo>
                  <a:pt x="16725" y="6583"/>
                </a:lnTo>
                <a:lnTo>
                  <a:pt x="16729" y="6586"/>
                </a:lnTo>
                <a:lnTo>
                  <a:pt x="16733" y="6582"/>
                </a:lnTo>
                <a:lnTo>
                  <a:pt x="16741" y="6566"/>
                </a:lnTo>
                <a:lnTo>
                  <a:pt x="16744" y="6563"/>
                </a:lnTo>
                <a:lnTo>
                  <a:pt x="16748" y="6560"/>
                </a:lnTo>
                <a:lnTo>
                  <a:pt x="16752" y="6560"/>
                </a:lnTo>
                <a:lnTo>
                  <a:pt x="16754" y="6562"/>
                </a:lnTo>
                <a:lnTo>
                  <a:pt x="16755" y="6565"/>
                </a:lnTo>
                <a:lnTo>
                  <a:pt x="16756" y="6566"/>
                </a:lnTo>
                <a:lnTo>
                  <a:pt x="16757" y="6568"/>
                </a:lnTo>
                <a:lnTo>
                  <a:pt x="16759" y="6570"/>
                </a:lnTo>
                <a:lnTo>
                  <a:pt x="16759" y="6570"/>
                </a:lnTo>
                <a:lnTo>
                  <a:pt x="16765" y="6565"/>
                </a:lnTo>
                <a:lnTo>
                  <a:pt x="16766" y="6562"/>
                </a:lnTo>
                <a:lnTo>
                  <a:pt x="16767" y="6553"/>
                </a:lnTo>
                <a:lnTo>
                  <a:pt x="16771" y="6533"/>
                </a:lnTo>
                <a:lnTo>
                  <a:pt x="16772" y="6527"/>
                </a:lnTo>
                <a:lnTo>
                  <a:pt x="16773" y="6521"/>
                </a:lnTo>
                <a:lnTo>
                  <a:pt x="16775" y="6517"/>
                </a:lnTo>
                <a:lnTo>
                  <a:pt x="16779" y="6516"/>
                </a:lnTo>
                <a:lnTo>
                  <a:pt x="16776" y="6530"/>
                </a:lnTo>
                <a:lnTo>
                  <a:pt x="16782" y="6539"/>
                </a:lnTo>
                <a:lnTo>
                  <a:pt x="16793" y="6548"/>
                </a:lnTo>
                <a:lnTo>
                  <a:pt x="16804" y="6552"/>
                </a:lnTo>
                <a:lnTo>
                  <a:pt x="16812" y="6545"/>
                </a:lnTo>
                <a:lnTo>
                  <a:pt x="16813" y="6545"/>
                </a:lnTo>
                <a:lnTo>
                  <a:pt x="16817" y="6548"/>
                </a:lnTo>
                <a:lnTo>
                  <a:pt x="16823" y="6550"/>
                </a:lnTo>
                <a:lnTo>
                  <a:pt x="16829" y="6551"/>
                </a:lnTo>
                <a:lnTo>
                  <a:pt x="16834" y="6550"/>
                </a:lnTo>
                <a:lnTo>
                  <a:pt x="16836" y="6548"/>
                </a:lnTo>
                <a:lnTo>
                  <a:pt x="16838" y="6546"/>
                </a:lnTo>
                <a:lnTo>
                  <a:pt x="16841" y="6544"/>
                </a:lnTo>
                <a:lnTo>
                  <a:pt x="16844" y="6547"/>
                </a:lnTo>
                <a:lnTo>
                  <a:pt x="16846" y="6552"/>
                </a:lnTo>
                <a:lnTo>
                  <a:pt x="16848" y="6553"/>
                </a:lnTo>
                <a:lnTo>
                  <a:pt x="16850" y="6555"/>
                </a:lnTo>
                <a:lnTo>
                  <a:pt x="16853" y="6553"/>
                </a:lnTo>
                <a:lnTo>
                  <a:pt x="16862" y="6550"/>
                </a:lnTo>
                <a:lnTo>
                  <a:pt x="16866" y="6548"/>
                </a:lnTo>
                <a:lnTo>
                  <a:pt x="16868" y="6546"/>
                </a:lnTo>
                <a:lnTo>
                  <a:pt x="16873" y="6540"/>
                </a:lnTo>
                <a:lnTo>
                  <a:pt x="16879" y="6547"/>
                </a:lnTo>
                <a:lnTo>
                  <a:pt x="16883" y="6544"/>
                </a:lnTo>
                <a:lnTo>
                  <a:pt x="16887" y="6537"/>
                </a:lnTo>
                <a:lnTo>
                  <a:pt x="16897" y="6530"/>
                </a:lnTo>
                <a:lnTo>
                  <a:pt x="16911" y="6513"/>
                </a:lnTo>
                <a:lnTo>
                  <a:pt x="16913" y="6512"/>
                </a:lnTo>
                <a:lnTo>
                  <a:pt x="16914" y="6512"/>
                </a:lnTo>
                <a:lnTo>
                  <a:pt x="16916" y="6512"/>
                </a:lnTo>
                <a:lnTo>
                  <a:pt x="16917" y="6510"/>
                </a:lnTo>
                <a:lnTo>
                  <a:pt x="16918" y="6508"/>
                </a:lnTo>
                <a:lnTo>
                  <a:pt x="16919" y="6503"/>
                </a:lnTo>
                <a:lnTo>
                  <a:pt x="16920" y="6500"/>
                </a:lnTo>
                <a:lnTo>
                  <a:pt x="16930" y="6487"/>
                </a:lnTo>
                <a:lnTo>
                  <a:pt x="16932" y="6482"/>
                </a:lnTo>
                <a:lnTo>
                  <a:pt x="16933" y="6478"/>
                </a:lnTo>
                <a:lnTo>
                  <a:pt x="16932" y="6469"/>
                </a:lnTo>
                <a:lnTo>
                  <a:pt x="16931" y="6458"/>
                </a:lnTo>
                <a:lnTo>
                  <a:pt x="16931" y="6454"/>
                </a:lnTo>
                <a:lnTo>
                  <a:pt x="16934" y="6450"/>
                </a:lnTo>
                <a:lnTo>
                  <a:pt x="16936" y="6456"/>
                </a:lnTo>
                <a:lnTo>
                  <a:pt x="16937" y="6462"/>
                </a:lnTo>
                <a:lnTo>
                  <a:pt x="16938" y="6469"/>
                </a:lnTo>
                <a:lnTo>
                  <a:pt x="16943" y="6473"/>
                </a:lnTo>
                <a:lnTo>
                  <a:pt x="16948" y="6474"/>
                </a:lnTo>
                <a:lnTo>
                  <a:pt x="16958" y="6475"/>
                </a:lnTo>
                <a:lnTo>
                  <a:pt x="16962" y="6478"/>
                </a:lnTo>
                <a:lnTo>
                  <a:pt x="16955" y="6481"/>
                </a:lnTo>
                <a:lnTo>
                  <a:pt x="16948" y="6477"/>
                </a:lnTo>
                <a:lnTo>
                  <a:pt x="16942" y="6476"/>
                </a:lnTo>
                <a:lnTo>
                  <a:pt x="16937" y="6485"/>
                </a:lnTo>
                <a:lnTo>
                  <a:pt x="16935" y="6503"/>
                </a:lnTo>
                <a:lnTo>
                  <a:pt x="16934" y="6508"/>
                </a:lnTo>
                <a:lnTo>
                  <a:pt x="16932" y="6511"/>
                </a:lnTo>
                <a:lnTo>
                  <a:pt x="16929" y="6512"/>
                </a:lnTo>
                <a:lnTo>
                  <a:pt x="16926" y="6514"/>
                </a:lnTo>
                <a:lnTo>
                  <a:pt x="16923" y="6518"/>
                </a:lnTo>
                <a:lnTo>
                  <a:pt x="16925" y="6519"/>
                </a:lnTo>
                <a:lnTo>
                  <a:pt x="16926" y="6521"/>
                </a:lnTo>
                <a:lnTo>
                  <a:pt x="16928" y="6523"/>
                </a:lnTo>
                <a:lnTo>
                  <a:pt x="16929" y="6525"/>
                </a:lnTo>
                <a:lnTo>
                  <a:pt x="16932" y="6533"/>
                </a:lnTo>
                <a:lnTo>
                  <a:pt x="16938" y="6534"/>
                </a:lnTo>
                <a:lnTo>
                  <a:pt x="16940" y="6535"/>
                </a:lnTo>
                <a:lnTo>
                  <a:pt x="16940" y="6537"/>
                </a:lnTo>
                <a:lnTo>
                  <a:pt x="16941" y="6544"/>
                </a:lnTo>
                <a:lnTo>
                  <a:pt x="16942" y="6545"/>
                </a:lnTo>
                <a:lnTo>
                  <a:pt x="16943" y="6546"/>
                </a:lnTo>
                <a:lnTo>
                  <a:pt x="16943" y="6549"/>
                </a:lnTo>
                <a:lnTo>
                  <a:pt x="16944" y="6550"/>
                </a:lnTo>
                <a:lnTo>
                  <a:pt x="16945" y="6550"/>
                </a:lnTo>
                <a:lnTo>
                  <a:pt x="16946" y="6550"/>
                </a:lnTo>
                <a:lnTo>
                  <a:pt x="16947" y="6548"/>
                </a:lnTo>
                <a:lnTo>
                  <a:pt x="16948" y="6548"/>
                </a:lnTo>
                <a:lnTo>
                  <a:pt x="16966" y="6553"/>
                </a:lnTo>
                <a:lnTo>
                  <a:pt x="16974" y="6553"/>
                </a:lnTo>
                <a:lnTo>
                  <a:pt x="16976" y="6554"/>
                </a:lnTo>
                <a:lnTo>
                  <a:pt x="16976" y="6557"/>
                </a:lnTo>
                <a:lnTo>
                  <a:pt x="16975" y="6564"/>
                </a:lnTo>
                <a:lnTo>
                  <a:pt x="16976" y="6567"/>
                </a:lnTo>
                <a:lnTo>
                  <a:pt x="16981" y="6570"/>
                </a:lnTo>
                <a:lnTo>
                  <a:pt x="16981" y="6571"/>
                </a:lnTo>
                <a:lnTo>
                  <a:pt x="16981" y="6575"/>
                </a:lnTo>
                <a:lnTo>
                  <a:pt x="16980" y="6581"/>
                </a:lnTo>
                <a:lnTo>
                  <a:pt x="16980" y="6584"/>
                </a:lnTo>
                <a:lnTo>
                  <a:pt x="16981" y="6587"/>
                </a:lnTo>
                <a:lnTo>
                  <a:pt x="16982" y="6588"/>
                </a:lnTo>
                <a:lnTo>
                  <a:pt x="16984" y="6588"/>
                </a:lnTo>
                <a:lnTo>
                  <a:pt x="16986" y="6590"/>
                </a:lnTo>
                <a:lnTo>
                  <a:pt x="16987" y="6592"/>
                </a:lnTo>
                <a:lnTo>
                  <a:pt x="16988" y="6596"/>
                </a:lnTo>
                <a:lnTo>
                  <a:pt x="16989" y="6598"/>
                </a:lnTo>
                <a:lnTo>
                  <a:pt x="16991" y="6598"/>
                </a:lnTo>
                <a:lnTo>
                  <a:pt x="16993" y="6596"/>
                </a:lnTo>
                <a:lnTo>
                  <a:pt x="16994" y="6596"/>
                </a:lnTo>
                <a:lnTo>
                  <a:pt x="16995" y="6601"/>
                </a:lnTo>
                <a:lnTo>
                  <a:pt x="16994" y="6607"/>
                </a:lnTo>
                <a:lnTo>
                  <a:pt x="16991" y="6609"/>
                </a:lnTo>
                <a:lnTo>
                  <a:pt x="16990" y="6615"/>
                </a:lnTo>
                <a:lnTo>
                  <a:pt x="16986" y="6622"/>
                </a:lnTo>
                <a:lnTo>
                  <a:pt x="16987" y="6625"/>
                </a:lnTo>
                <a:lnTo>
                  <a:pt x="16988" y="6626"/>
                </a:lnTo>
                <a:lnTo>
                  <a:pt x="16989" y="6627"/>
                </a:lnTo>
                <a:lnTo>
                  <a:pt x="16990" y="6628"/>
                </a:lnTo>
                <a:lnTo>
                  <a:pt x="16989" y="6630"/>
                </a:lnTo>
                <a:lnTo>
                  <a:pt x="16989" y="6631"/>
                </a:lnTo>
                <a:lnTo>
                  <a:pt x="16989" y="6633"/>
                </a:lnTo>
                <a:lnTo>
                  <a:pt x="16992" y="6635"/>
                </a:lnTo>
                <a:lnTo>
                  <a:pt x="16993" y="6634"/>
                </a:lnTo>
                <a:lnTo>
                  <a:pt x="16994" y="6627"/>
                </a:lnTo>
                <a:lnTo>
                  <a:pt x="17000" y="6624"/>
                </a:lnTo>
                <a:lnTo>
                  <a:pt x="17005" y="6618"/>
                </a:lnTo>
                <a:lnTo>
                  <a:pt x="17009" y="6615"/>
                </a:lnTo>
                <a:lnTo>
                  <a:pt x="17013" y="6617"/>
                </a:lnTo>
                <a:lnTo>
                  <a:pt x="17015" y="6616"/>
                </a:lnTo>
                <a:lnTo>
                  <a:pt x="17013" y="6612"/>
                </a:lnTo>
                <a:lnTo>
                  <a:pt x="17012" y="6608"/>
                </a:lnTo>
                <a:lnTo>
                  <a:pt x="17014" y="6606"/>
                </a:lnTo>
                <a:lnTo>
                  <a:pt x="17017" y="6605"/>
                </a:lnTo>
                <a:lnTo>
                  <a:pt x="17018" y="6600"/>
                </a:lnTo>
                <a:lnTo>
                  <a:pt x="17015" y="6599"/>
                </a:lnTo>
                <a:lnTo>
                  <a:pt x="17015" y="6595"/>
                </a:lnTo>
                <a:lnTo>
                  <a:pt x="17016" y="6592"/>
                </a:lnTo>
                <a:lnTo>
                  <a:pt x="17016" y="6587"/>
                </a:lnTo>
                <a:lnTo>
                  <a:pt x="17018" y="6583"/>
                </a:lnTo>
                <a:lnTo>
                  <a:pt x="17016" y="6579"/>
                </a:lnTo>
                <a:lnTo>
                  <a:pt x="17015" y="6576"/>
                </a:lnTo>
                <a:lnTo>
                  <a:pt x="17014" y="6573"/>
                </a:lnTo>
                <a:lnTo>
                  <a:pt x="17014" y="6569"/>
                </a:lnTo>
                <a:lnTo>
                  <a:pt x="17015" y="6565"/>
                </a:lnTo>
                <a:lnTo>
                  <a:pt x="17018" y="6570"/>
                </a:lnTo>
                <a:lnTo>
                  <a:pt x="17019" y="6578"/>
                </a:lnTo>
                <a:lnTo>
                  <a:pt x="17021" y="6580"/>
                </a:lnTo>
                <a:lnTo>
                  <a:pt x="17027" y="6581"/>
                </a:lnTo>
                <a:lnTo>
                  <a:pt x="17028" y="6584"/>
                </a:lnTo>
                <a:lnTo>
                  <a:pt x="17030" y="6585"/>
                </a:lnTo>
                <a:lnTo>
                  <a:pt x="17035" y="6586"/>
                </a:lnTo>
                <a:lnTo>
                  <a:pt x="17038" y="6587"/>
                </a:lnTo>
                <a:lnTo>
                  <a:pt x="17042" y="6591"/>
                </a:lnTo>
                <a:lnTo>
                  <a:pt x="17045" y="6594"/>
                </a:lnTo>
                <a:lnTo>
                  <a:pt x="17048" y="6598"/>
                </a:lnTo>
                <a:lnTo>
                  <a:pt x="17049" y="6609"/>
                </a:lnTo>
                <a:lnTo>
                  <a:pt x="17052" y="6611"/>
                </a:lnTo>
                <a:lnTo>
                  <a:pt x="17055" y="6612"/>
                </a:lnTo>
                <a:lnTo>
                  <a:pt x="17057" y="6615"/>
                </a:lnTo>
                <a:lnTo>
                  <a:pt x="17059" y="6609"/>
                </a:lnTo>
                <a:lnTo>
                  <a:pt x="17062" y="6609"/>
                </a:lnTo>
                <a:lnTo>
                  <a:pt x="17068" y="6618"/>
                </a:lnTo>
                <a:lnTo>
                  <a:pt x="17070" y="6618"/>
                </a:lnTo>
                <a:lnTo>
                  <a:pt x="17072" y="6618"/>
                </a:lnTo>
                <a:lnTo>
                  <a:pt x="17073" y="6619"/>
                </a:lnTo>
                <a:lnTo>
                  <a:pt x="17074" y="6621"/>
                </a:lnTo>
                <a:lnTo>
                  <a:pt x="17075" y="6623"/>
                </a:lnTo>
                <a:lnTo>
                  <a:pt x="17080" y="6629"/>
                </a:lnTo>
                <a:lnTo>
                  <a:pt x="17081" y="6630"/>
                </a:lnTo>
                <a:lnTo>
                  <a:pt x="17084" y="6631"/>
                </a:lnTo>
                <a:lnTo>
                  <a:pt x="17086" y="6631"/>
                </a:lnTo>
                <a:lnTo>
                  <a:pt x="17089" y="6630"/>
                </a:lnTo>
                <a:lnTo>
                  <a:pt x="17092" y="6631"/>
                </a:lnTo>
                <a:lnTo>
                  <a:pt x="17093" y="6632"/>
                </a:lnTo>
                <a:lnTo>
                  <a:pt x="17093" y="6635"/>
                </a:lnTo>
                <a:lnTo>
                  <a:pt x="17095" y="6638"/>
                </a:lnTo>
                <a:lnTo>
                  <a:pt x="17096" y="6640"/>
                </a:lnTo>
                <a:lnTo>
                  <a:pt x="17096" y="6642"/>
                </a:lnTo>
                <a:lnTo>
                  <a:pt x="17096" y="6644"/>
                </a:lnTo>
                <a:lnTo>
                  <a:pt x="17098" y="6645"/>
                </a:lnTo>
                <a:lnTo>
                  <a:pt x="17108" y="6645"/>
                </a:lnTo>
                <a:lnTo>
                  <a:pt x="17107" y="6643"/>
                </a:lnTo>
                <a:lnTo>
                  <a:pt x="17106" y="6637"/>
                </a:lnTo>
                <a:lnTo>
                  <a:pt x="17105" y="6635"/>
                </a:lnTo>
                <a:lnTo>
                  <a:pt x="17120" y="6635"/>
                </a:lnTo>
                <a:lnTo>
                  <a:pt x="17117" y="6641"/>
                </a:lnTo>
                <a:lnTo>
                  <a:pt x="17119" y="6644"/>
                </a:lnTo>
                <a:lnTo>
                  <a:pt x="17122" y="6645"/>
                </a:lnTo>
                <a:lnTo>
                  <a:pt x="17124" y="6649"/>
                </a:lnTo>
                <a:lnTo>
                  <a:pt x="17125" y="6649"/>
                </a:lnTo>
                <a:lnTo>
                  <a:pt x="17131" y="6659"/>
                </a:lnTo>
                <a:lnTo>
                  <a:pt x="17133" y="6660"/>
                </a:lnTo>
                <a:lnTo>
                  <a:pt x="17135" y="6660"/>
                </a:lnTo>
                <a:lnTo>
                  <a:pt x="17137" y="6658"/>
                </a:lnTo>
                <a:lnTo>
                  <a:pt x="17142" y="6656"/>
                </a:lnTo>
                <a:lnTo>
                  <a:pt x="17164" y="6641"/>
                </a:lnTo>
                <a:lnTo>
                  <a:pt x="17168" y="6638"/>
                </a:lnTo>
                <a:lnTo>
                  <a:pt x="17169" y="6642"/>
                </a:lnTo>
                <a:lnTo>
                  <a:pt x="17169" y="6647"/>
                </a:lnTo>
                <a:lnTo>
                  <a:pt x="17167" y="6651"/>
                </a:lnTo>
                <a:lnTo>
                  <a:pt x="17161" y="6654"/>
                </a:lnTo>
                <a:lnTo>
                  <a:pt x="17159" y="6658"/>
                </a:lnTo>
                <a:lnTo>
                  <a:pt x="17158" y="6663"/>
                </a:lnTo>
                <a:lnTo>
                  <a:pt x="17157" y="6667"/>
                </a:lnTo>
                <a:lnTo>
                  <a:pt x="17153" y="6673"/>
                </a:lnTo>
                <a:lnTo>
                  <a:pt x="17149" y="6677"/>
                </a:lnTo>
                <a:lnTo>
                  <a:pt x="17146" y="6683"/>
                </a:lnTo>
                <a:lnTo>
                  <a:pt x="17145" y="6692"/>
                </a:lnTo>
                <a:lnTo>
                  <a:pt x="17147" y="6691"/>
                </a:lnTo>
                <a:lnTo>
                  <a:pt x="17149" y="6690"/>
                </a:lnTo>
                <a:lnTo>
                  <a:pt x="17152" y="6689"/>
                </a:lnTo>
                <a:lnTo>
                  <a:pt x="17154" y="6690"/>
                </a:lnTo>
                <a:lnTo>
                  <a:pt x="17149" y="6700"/>
                </a:lnTo>
                <a:lnTo>
                  <a:pt x="17149" y="6705"/>
                </a:lnTo>
                <a:lnTo>
                  <a:pt x="17153" y="6707"/>
                </a:lnTo>
                <a:lnTo>
                  <a:pt x="17166" y="6710"/>
                </a:lnTo>
                <a:lnTo>
                  <a:pt x="17171" y="6710"/>
                </a:lnTo>
                <a:lnTo>
                  <a:pt x="17170" y="6713"/>
                </a:lnTo>
                <a:lnTo>
                  <a:pt x="17168" y="6716"/>
                </a:lnTo>
                <a:lnTo>
                  <a:pt x="17163" y="6720"/>
                </a:lnTo>
                <a:lnTo>
                  <a:pt x="17162" y="6718"/>
                </a:lnTo>
                <a:lnTo>
                  <a:pt x="17161" y="6718"/>
                </a:lnTo>
                <a:lnTo>
                  <a:pt x="17159" y="6717"/>
                </a:lnTo>
                <a:lnTo>
                  <a:pt x="17161" y="6721"/>
                </a:lnTo>
                <a:lnTo>
                  <a:pt x="17162" y="6722"/>
                </a:lnTo>
                <a:lnTo>
                  <a:pt x="17160" y="6728"/>
                </a:lnTo>
                <a:lnTo>
                  <a:pt x="17161" y="6733"/>
                </a:lnTo>
                <a:lnTo>
                  <a:pt x="17164" y="6736"/>
                </a:lnTo>
                <a:lnTo>
                  <a:pt x="17168" y="6737"/>
                </a:lnTo>
                <a:lnTo>
                  <a:pt x="17165" y="6740"/>
                </a:lnTo>
                <a:lnTo>
                  <a:pt x="17156" y="6760"/>
                </a:lnTo>
                <a:lnTo>
                  <a:pt x="17157" y="6763"/>
                </a:lnTo>
                <a:lnTo>
                  <a:pt x="17159" y="6766"/>
                </a:lnTo>
                <a:lnTo>
                  <a:pt x="17160" y="6771"/>
                </a:lnTo>
                <a:lnTo>
                  <a:pt x="17155" y="6769"/>
                </a:lnTo>
                <a:lnTo>
                  <a:pt x="17150" y="6769"/>
                </a:lnTo>
                <a:lnTo>
                  <a:pt x="17146" y="6772"/>
                </a:lnTo>
                <a:lnTo>
                  <a:pt x="17142" y="6779"/>
                </a:lnTo>
                <a:lnTo>
                  <a:pt x="17143" y="6782"/>
                </a:lnTo>
                <a:lnTo>
                  <a:pt x="17145" y="6785"/>
                </a:lnTo>
                <a:lnTo>
                  <a:pt x="17146" y="6788"/>
                </a:lnTo>
                <a:lnTo>
                  <a:pt x="17143" y="6789"/>
                </a:lnTo>
                <a:lnTo>
                  <a:pt x="17138" y="6789"/>
                </a:lnTo>
                <a:lnTo>
                  <a:pt x="17135" y="6790"/>
                </a:lnTo>
                <a:lnTo>
                  <a:pt x="17133" y="6794"/>
                </a:lnTo>
                <a:lnTo>
                  <a:pt x="17135" y="6796"/>
                </a:lnTo>
                <a:lnTo>
                  <a:pt x="17135" y="6797"/>
                </a:lnTo>
                <a:lnTo>
                  <a:pt x="17134" y="6798"/>
                </a:lnTo>
                <a:lnTo>
                  <a:pt x="17133" y="6801"/>
                </a:lnTo>
                <a:lnTo>
                  <a:pt x="17133" y="6804"/>
                </a:lnTo>
                <a:lnTo>
                  <a:pt x="17133" y="6806"/>
                </a:lnTo>
                <a:lnTo>
                  <a:pt x="17134" y="6809"/>
                </a:lnTo>
                <a:lnTo>
                  <a:pt x="17134" y="6811"/>
                </a:lnTo>
                <a:lnTo>
                  <a:pt x="17133" y="6814"/>
                </a:lnTo>
                <a:lnTo>
                  <a:pt x="17133" y="6816"/>
                </a:lnTo>
                <a:lnTo>
                  <a:pt x="17144" y="6819"/>
                </a:lnTo>
                <a:lnTo>
                  <a:pt x="17139" y="6820"/>
                </a:lnTo>
                <a:lnTo>
                  <a:pt x="17134" y="6820"/>
                </a:lnTo>
                <a:lnTo>
                  <a:pt x="17130" y="6819"/>
                </a:lnTo>
                <a:lnTo>
                  <a:pt x="17127" y="6825"/>
                </a:lnTo>
                <a:lnTo>
                  <a:pt x="17126" y="6831"/>
                </a:lnTo>
                <a:lnTo>
                  <a:pt x="17122" y="6838"/>
                </a:lnTo>
                <a:lnTo>
                  <a:pt x="17117" y="6848"/>
                </a:lnTo>
                <a:lnTo>
                  <a:pt x="17114" y="6853"/>
                </a:lnTo>
                <a:lnTo>
                  <a:pt x="17114" y="6858"/>
                </a:lnTo>
                <a:lnTo>
                  <a:pt x="17112" y="6863"/>
                </a:lnTo>
                <a:lnTo>
                  <a:pt x="17109" y="6871"/>
                </a:lnTo>
                <a:lnTo>
                  <a:pt x="17106" y="6879"/>
                </a:lnTo>
                <a:lnTo>
                  <a:pt x="17104" y="6887"/>
                </a:lnTo>
                <a:lnTo>
                  <a:pt x="17104" y="6893"/>
                </a:lnTo>
                <a:lnTo>
                  <a:pt x="17103" y="6907"/>
                </a:lnTo>
                <a:lnTo>
                  <a:pt x="17102" y="6913"/>
                </a:lnTo>
                <a:lnTo>
                  <a:pt x="17101" y="6919"/>
                </a:lnTo>
                <a:lnTo>
                  <a:pt x="17102" y="6929"/>
                </a:lnTo>
                <a:lnTo>
                  <a:pt x="17105" y="6931"/>
                </a:lnTo>
                <a:lnTo>
                  <a:pt x="17108" y="6934"/>
                </a:lnTo>
                <a:lnTo>
                  <a:pt x="17109" y="6938"/>
                </a:lnTo>
                <a:lnTo>
                  <a:pt x="17112" y="6942"/>
                </a:lnTo>
                <a:lnTo>
                  <a:pt x="17118" y="6942"/>
                </a:lnTo>
                <a:lnTo>
                  <a:pt x="17121" y="6930"/>
                </a:lnTo>
                <a:lnTo>
                  <a:pt x="17120" y="6922"/>
                </a:lnTo>
                <a:lnTo>
                  <a:pt x="17123" y="6923"/>
                </a:lnTo>
                <a:lnTo>
                  <a:pt x="17126" y="6926"/>
                </a:lnTo>
                <a:lnTo>
                  <a:pt x="17127" y="6930"/>
                </a:lnTo>
                <a:lnTo>
                  <a:pt x="17126" y="6934"/>
                </a:lnTo>
                <a:lnTo>
                  <a:pt x="17127" y="6935"/>
                </a:lnTo>
                <a:lnTo>
                  <a:pt x="17129" y="6936"/>
                </a:lnTo>
                <a:lnTo>
                  <a:pt x="17125" y="6943"/>
                </a:lnTo>
                <a:lnTo>
                  <a:pt x="17124" y="6946"/>
                </a:lnTo>
                <a:lnTo>
                  <a:pt x="17125" y="6950"/>
                </a:lnTo>
                <a:lnTo>
                  <a:pt x="17128" y="6953"/>
                </a:lnTo>
                <a:lnTo>
                  <a:pt x="17131" y="6955"/>
                </a:lnTo>
                <a:lnTo>
                  <a:pt x="17135" y="6955"/>
                </a:lnTo>
                <a:lnTo>
                  <a:pt x="17138" y="6954"/>
                </a:lnTo>
                <a:lnTo>
                  <a:pt x="17138" y="6951"/>
                </a:lnTo>
                <a:lnTo>
                  <a:pt x="17137" y="6950"/>
                </a:lnTo>
                <a:lnTo>
                  <a:pt x="17136" y="6948"/>
                </a:lnTo>
                <a:lnTo>
                  <a:pt x="17135" y="6946"/>
                </a:lnTo>
                <a:lnTo>
                  <a:pt x="17136" y="6944"/>
                </a:lnTo>
                <a:lnTo>
                  <a:pt x="17137" y="6944"/>
                </a:lnTo>
                <a:lnTo>
                  <a:pt x="17138" y="6946"/>
                </a:lnTo>
                <a:lnTo>
                  <a:pt x="17139" y="6947"/>
                </a:lnTo>
                <a:lnTo>
                  <a:pt x="17139" y="6949"/>
                </a:lnTo>
                <a:lnTo>
                  <a:pt x="17145" y="6950"/>
                </a:lnTo>
                <a:lnTo>
                  <a:pt x="17147" y="6949"/>
                </a:lnTo>
                <a:lnTo>
                  <a:pt x="17148" y="6944"/>
                </a:lnTo>
                <a:lnTo>
                  <a:pt x="17150" y="6944"/>
                </a:lnTo>
                <a:lnTo>
                  <a:pt x="17152" y="6949"/>
                </a:lnTo>
                <a:lnTo>
                  <a:pt x="17155" y="6950"/>
                </a:lnTo>
                <a:lnTo>
                  <a:pt x="17162" y="6946"/>
                </a:lnTo>
                <a:lnTo>
                  <a:pt x="17165" y="6943"/>
                </a:lnTo>
                <a:lnTo>
                  <a:pt x="17164" y="6940"/>
                </a:lnTo>
                <a:lnTo>
                  <a:pt x="17162" y="6938"/>
                </a:lnTo>
                <a:lnTo>
                  <a:pt x="17160" y="6936"/>
                </a:lnTo>
                <a:lnTo>
                  <a:pt x="17163" y="6936"/>
                </a:lnTo>
                <a:lnTo>
                  <a:pt x="17165" y="6934"/>
                </a:lnTo>
                <a:lnTo>
                  <a:pt x="17165" y="6931"/>
                </a:lnTo>
                <a:lnTo>
                  <a:pt x="17166" y="6929"/>
                </a:lnTo>
                <a:lnTo>
                  <a:pt x="17168" y="6928"/>
                </a:lnTo>
                <a:lnTo>
                  <a:pt x="17168" y="6929"/>
                </a:lnTo>
                <a:lnTo>
                  <a:pt x="17168" y="6931"/>
                </a:lnTo>
                <a:lnTo>
                  <a:pt x="17174" y="6944"/>
                </a:lnTo>
                <a:lnTo>
                  <a:pt x="17175" y="6946"/>
                </a:lnTo>
                <a:lnTo>
                  <a:pt x="17178" y="6948"/>
                </a:lnTo>
                <a:lnTo>
                  <a:pt x="17183" y="6948"/>
                </a:lnTo>
                <a:lnTo>
                  <a:pt x="17186" y="6949"/>
                </a:lnTo>
                <a:lnTo>
                  <a:pt x="17189" y="6952"/>
                </a:lnTo>
                <a:lnTo>
                  <a:pt x="17199" y="6968"/>
                </a:lnTo>
                <a:lnTo>
                  <a:pt x="17201" y="6970"/>
                </a:lnTo>
                <a:lnTo>
                  <a:pt x="17205" y="6970"/>
                </a:lnTo>
                <a:lnTo>
                  <a:pt x="17208" y="6971"/>
                </a:lnTo>
                <a:lnTo>
                  <a:pt x="17209" y="6973"/>
                </a:lnTo>
                <a:lnTo>
                  <a:pt x="17212" y="6978"/>
                </a:lnTo>
                <a:lnTo>
                  <a:pt x="17214" y="6981"/>
                </a:lnTo>
                <a:lnTo>
                  <a:pt x="17210" y="6983"/>
                </a:lnTo>
                <a:lnTo>
                  <a:pt x="17204" y="6981"/>
                </a:lnTo>
                <a:lnTo>
                  <a:pt x="17198" y="6977"/>
                </a:lnTo>
                <a:lnTo>
                  <a:pt x="17196" y="6972"/>
                </a:lnTo>
                <a:lnTo>
                  <a:pt x="17195" y="6970"/>
                </a:lnTo>
                <a:lnTo>
                  <a:pt x="17194" y="6967"/>
                </a:lnTo>
                <a:lnTo>
                  <a:pt x="17192" y="6965"/>
                </a:lnTo>
                <a:lnTo>
                  <a:pt x="17189" y="6963"/>
                </a:lnTo>
                <a:lnTo>
                  <a:pt x="17188" y="6965"/>
                </a:lnTo>
                <a:lnTo>
                  <a:pt x="17188" y="6969"/>
                </a:lnTo>
                <a:lnTo>
                  <a:pt x="17187" y="6973"/>
                </a:lnTo>
                <a:lnTo>
                  <a:pt x="17184" y="6973"/>
                </a:lnTo>
                <a:lnTo>
                  <a:pt x="17183" y="6971"/>
                </a:lnTo>
                <a:lnTo>
                  <a:pt x="17182" y="6965"/>
                </a:lnTo>
                <a:lnTo>
                  <a:pt x="17181" y="6961"/>
                </a:lnTo>
                <a:lnTo>
                  <a:pt x="17171" y="6954"/>
                </a:lnTo>
                <a:lnTo>
                  <a:pt x="17169" y="6955"/>
                </a:lnTo>
                <a:lnTo>
                  <a:pt x="17168" y="6957"/>
                </a:lnTo>
                <a:lnTo>
                  <a:pt x="17168" y="6960"/>
                </a:lnTo>
                <a:lnTo>
                  <a:pt x="17167" y="6961"/>
                </a:lnTo>
                <a:lnTo>
                  <a:pt x="17164" y="6960"/>
                </a:lnTo>
                <a:lnTo>
                  <a:pt x="17159" y="6959"/>
                </a:lnTo>
                <a:lnTo>
                  <a:pt x="17157" y="6959"/>
                </a:lnTo>
                <a:lnTo>
                  <a:pt x="17151" y="6958"/>
                </a:lnTo>
                <a:lnTo>
                  <a:pt x="17146" y="6961"/>
                </a:lnTo>
                <a:lnTo>
                  <a:pt x="17143" y="6964"/>
                </a:lnTo>
                <a:lnTo>
                  <a:pt x="17140" y="6967"/>
                </a:lnTo>
                <a:lnTo>
                  <a:pt x="17138" y="6968"/>
                </a:lnTo>
                <a:lnTo>
                  <a:pt x="17136" y="6972"/>
                </a:lnTo>
                <a:lnTo>
                  <a:pt x="17131" y="6969"/>
                </a:lnTo>
                <a:lnTo>
                  <a:pt x="17129" y="6967"/>
                </a:lnTo>
                <a:lnTo>
                  <a:pt x="17127" y="6967"/>
                </a:lnTo>
                <a:lnTo>
                  <a:pt x="17122" y="6971"/>
                </a:lnTo>
                <a:lnTo>
                  <a:pt x="17119" y="6972"/>
                </a:lnTo>
                <a:lnTo>
                  <a:pt x="17115" y="6973"/>
                </a:lnTo>
                <a:lnTo>
                  <a:pt x="17113" y="6972"/>
                </a:lnTo>
                <a:lnTo>
                  <a:pt x="17112" y="6968"/>
                </a:lnTo>
                <a:lnTo>
                  <a:pt x="17110" y="6967"/>
                </a:lnTo>
                <a:lnTo>
                  <a:pt x="17109" y="6972"/>
                </a:lnTo>
                <a:lnTo>
                  <a:pt x="17111" y="6977"/>
                </a:lnTo>
                <a:lnTo>
                  <a:pt x="17110" y="6980"/>
                </a:lnTo>
                <a:lnTo>
                  <a:pt x="17105" y="6981"/>
                </a:lnTo>
                <a:lnTo>
                  <a:pt x="17103" y="6975"/>
                </a:lnTo>
                <a:lnTo>
                  <a:pt x="17101" y="6970"/>
                </a:lnTo>
                <a:lnTo>
                  <a:pt x="17098" y="6968"/>
                </a:lnTo>
                <a:lnTo>
                  <a:pt x="17096" y="6972"/>
                </a:lnTo>
                <a:lnTo>
                  <a:pt x="17097" y="6976"/>
                </a:lnTo>
                <a:lnTo>
                  <a:pt x="17098" y="6980"/>
                </a:lnTo>
                <a:lnTo>
                  <a:pt x="17101" y="6983"/>
                </a:lnTo>
                <a:lnTo>
                  <a:pt x="17100" y="6988"/>
                </a:lnTo>
                <a:lnTo>
                  <a:pt x="17100" y="6995"/>
                </a:lnTo>
                <a:lnTo>
                  <a:pt x="17099" y="6999"/>
                </a:lnTo>
                <a:lnTo>
                  <a:pt x="17093" y="6994"/>
                </a:lnTo>
                <a:lnTo>
                  <a:pt x="17088" y="6998"/>
                </a:lnTo>
                <a:lnTo>
                  <a:pt x="17083" y="7003"/>
                </a:lnTo>
                <a:lnTo>
                  <a:pt x="17080" y="6998"/>
                </a:lnTo>
                <a:lnTo>
                  <a:pt x="17079" y="6995"/>
                </a:lnTo>
                <a:lnTo>
                  <a:pt x="17077" y="6996"/>
                </a:lnTo>
                <a:lnTo>
                  <a:pt x="17075" y="6998"/>
                </a:lnTo>
                <a:lnTo>
                  <a:pt x="17070" y="6994"/>
                </a:lnTo>
                <a:lnTo>
                  <a:pt x="17067" y="6995"/>
                </a:lnTo>
                <a:lnTo>
                  <a:pt x="17067" y="6998"/>
                </a:lnTo>
                <a:lnTo>
                  <a:pt x="17070" y="7001"/>
                </a:lnTo>
                <a:lnTo>
                  <a:pt x="17070" y="7004"/>
                </a:lnTo>
                <a:lnTo>
                  <a:pt x="17070" y="7007"/>
                </a:lnTo>
                <a:lnTo>
                  <a:pt x="17069" y="7011"/>
                </a:lnTo>
                <a:lnTo>
                  <a:pt x="17070" y="7015"/>
                </a:lnTo>
                <a:lnTo>
                  <a:pt x="17074" y="7019"/>
                </a:lnTo>
                <a:lnTo>
                  <a:pt x="17075" y="7022"/>
                </a:lnTo>
                <a:lnTo>
                  <a:pt x="17074" y="7029"/>
                </a:lnTo>
                <a:lnTo>
                  <a:pt x="17071" y="7037"/>
                </a:lnTo>
                <a:lnTo>
                  <a:pt x="17068" y="7045"/>
                </a:lnTo>
                <a:lnTo>
                  <a:pt x="17065" y="7049"/>
                </a:lnTo>
                <a:lnTo>
                  <a:pt x="17065" y="7044"/>
                </a:lnTo>
                <a:lnTo>
                  <a:pt x="17065" y="7041"/>
                </a:lnTo>
                <a:lnTo>
                  <a:pt x="17064" y="7041"/>
                </a:lnTo>
                <a:lnTo>
                  <a:pt x="17062" y="7042"/>
                </a:lnTo>
                <a:lnTo>
                  <a:pt x="17059" y="7045"/>
                </a:lnTo>
                <a:lnTo>
                  <a:pt x="17057" y="7056"/>
                </a:lnTo>
                <a:lnTo>
                  <a:pt x="17055" y="7060"/>
                </a:lnTo>
                <a:lnTo>
                  <a:pt x="17046" y="7079"/>
                </a:lnTo>
                <a:lnTo>
                  <a:pt x="17045" y="7083"/>
                </a:lnTo>
                <a:lnTo>
                  <a:pt x="17042" y="7105"/>
                </a:lnTo>
                <a:lnTo>
                  <a:pt x="17042" y="7111"/>
                </a:lnTo>
                <a:lnTo>
                  <a:pt x="17043" y="7114"/>
                </a:lnTo>
                <a:lnTo>
                  <a:pt x="17046" y="7119"/>
                </a:lnTo>
                <a:lnTo>
                  <a:pt x="17052" y="7124"/>
                </a:lnTo>
                <a:lnTo>
                  <a:pt x="17064" y="7122"/>
                </a:lnTo>
                <a:lnTo>
                  <a:pt x="17069" y="7125"/>
                </a:lnTo>
                <a:lnTo>
                  <a:pt x="17056" y="7137"/>
                </a:lnTo>
                <a:lnTo>
                  <a:pt x="17054" y="7138"/>
                </a:lnTo>
                <a:lnTo>
                  <a:pt x="17048" y="7127"/>
                </a:lnTo>
                <a:lnTo>
                  <a:pt x="17045" y="7124"/>
                </a:lnTo>
                <a:lnTo>
                  <a:pt x="17039" y="7125"/>
                </a:lnTo>
                <a:lnTo>
                  <a:pt x="17037" y="7128"/>
                </a:lnTo>
                <a:lnTo>
                  <a:pt x="17034" y="7137"/>
                </a:lnTo>
                <a:lnTo>
                  <a:pt x="17032" y="7139"/>
                </a:lnTo>
                <a:lnTo>
                  <a:pt x="17023" y="7142"/>
                </a:lnTo>
                <a:lnTo>
                  <a:pt x="17021" y="7143"/>
                </a:lnTo>
                <a:lnTo>
                  <a:pt x="17020" y="7150"/>
                </a:lnTo>
                <a:lnTo>
                  <a:pt x="17015" y="7153"/>
                </a:lnTo>
                <a:lnTo>
                  <a:pt x="17005" y="7154"/>
                </a:lnTo>
                <a:lnTo>
                  <a:pt x="17000" y="7157"/>
                </a:lnTo>
                <a:lnTo>
                  <a:pt x="16999" y="7161"/>
                </a:lnTo>
                <a:lnTo>
                  <a:pt x="17001" y="7165"/>
                </a:lnTo>
                <a:lnTo>
                  <a:pt x="17026" y="7171"/>
                </a:lnTo>
                <a:lnTo>
                  <a:pt x="17036" y="7169"/>
                </a:lnTo>
                <a:lnTo>
                  <a:pt x="17042" y="7168"/>
                </a:lnTo>
                <a:lnTo>
                  <a:pt x="17044" y="7165"/>
                </a:lnTo>
                <a:lnTo>
                  <a:pt x="17046" y="7159"/>
                </a:lnTo>
                <a:lnTo>
                  <a:pt x="17050" y="7161"/>
                </a:lnTo>
                <a:lnTo>
                  <a:pt x="17057" y="7171"/>
                </a:lnTo>
                <a:lnTo>
                  <a:pt x="17074" y="7183"/>
                </a:lnTo>
                <a:lnTo>
                  <a:pt x="17077" y="7181"/>
                </a:lnTo>
                <a:lnTo>
                  <a:pt x="17087" y="7178"/>
                </a:lnTo>
                <a:lnTo>
                  <a:pt x="17098" y="7172"/>
                </a:lnTo>
                <a:lnTo>
                  <a:pt x="17101" y="7171"/>
                </a:lnTo>
                <a:lnTo>
                  <a:pt x="17105" y="7172"/>
                </a:lnTo>
                <a:lnTo>
                  <a:pt x="17112" y="7175"/>
                </a:lnTo>
                <a:lnTo>
                  <a:pt x="17116" y="7176"/>
                </a:lnTo>
                <a:lnTo>
                  <a:pt x="17125" y="7176"/>
                </a:lnTo>
                <a:lnTo>
                  <a:pt x="17128" y="7178"/>
                </a:lnTo>
                <a:lnTo>
                  <a:pt x="17130" y="7183"/>
                </a:lnTo>
                <a:lnTo>
                  <a:pt x="17126" y="7186"/>
                </a:lnTo>
                <a:lnTo>
                  <a:pt x="17124" y="7198"/>
                </a:lnTo>
                <a:lnTo>
                  <a:pt x="17120" y="7198"/>
                </a:lnTo>
                <a:lnTo>
                  <a:pt x="17119" y="7196"/>
                </a:lnTo>
                <a:lnTo>
                  <a:pt x="17118" y="7192"/>
                </a:lnTo>
                <a:lnTo>
                  <a:pt x="17117" y="7190"/>
                </a:lnTo>
                <a:lnTo>
                  <a:pt x="17115" y="7188"/>
                </a:lnTo>
                <a:lnTo>
                  <a:pt x="17105" y="7190"/>
                </a:lnTo>
                <a:lnTo>
                  <a:pt x="17096" y="7191"/>
                </a:lnTo>
                <a:lnTo>
                  <a:pt x="17094" y="7193"/>
                </a:lnTo>
                <a:lnTo>
                  <a:pt x="17095" y="7200"/>
                </a:lnTo>
                <a:lnTo>
                  <a:pt x="17096" y="7205"/>
                </a:lnTo>
                <a:lnTo>
                  <a:pt x="17097" y="7206"/>
                </a:lnTo>
                <a:lnTo>
                  <a:pt x="17098" y="7206"/>
                </a:lnTo>
                <a:lnTo>
                  <a:pt x="17102" y="7211"/>
                </a:lnTo>
                <a:lnTo>
                  <a:pt x="17105" y="7212"/>
                </a:lnTo>
                <a:lnTo>
                  <a:pt x="17107" y="7212"/>
                </a:lnTo>
                <a:lnTo>
                  <a:pt x="17109" y="7210"/>
                </a:lnTo>
                <a:lnTo>
                  <a:pt x="17111" y="7212"/>
                </a:lnTo>
                <a:lnTo>
                  <a:pt x="17109" y="7216"/>
                </a:lnTo>
                <a:lnTo>
                  <a:pt x="17106" y="7218"/>
                </a:lnTo>
                <a:lnTo>
                  <a:pt x="17104" y="7219"/>
                </a:lnTo>
                <a:lnTo>
                  <a:pt x="17100" y="7220"/>
                </a:lnTo>
                <a:lnTo>
                  <a:pt x="17096" y="7219"/>
                </a:lnTo>
                <a:lnTo>
                  <a:pt x="17090" y="7214"/>
                </a:lnTo>
                <a:lnTo>
                  <a:pt x="17087" y="7212"/>
                </a:lnTo>
                <a:lnTo>
                  <a:pt x="17084" y="7213"/>
                </a:lnTo>
                <a:lnTo>
                  <a:pt x="17079" y="7219"/>
                </a:lnTo>
                <a:lnTo>
                  <a:pt x="17076" y="7220"/>
                </a:lnTo>
                <a:lnTo>
                  <a:pt x="17072" y="7220"/>
                </a:lnTo>
                <a:lnTo>
                  <a:pt x="17069" y="7222"/>
                </a:lnTo>
                <a:lnTo>
                  <a:pt x="17067" y="7226"/>
                </a:lnTo>
                <a:lnTo>
                  <a:pt x="17066" y="7232"/>
                </a:lnTo>
                <a:lnTo>
                  <a:pt x="17069" y="7231"/>
                </a:lnTo>
                <a:lnTo>
                  <a:pt x="17074" y="7227"/>
                </a:lnTo>
                <a:lnTo>
                  <a:pt x="17072" y="7234"/>
                </a:lnTo>
                <a:lnTo>
                  <a:pt x="17074" y="7239"/>
                </a:lnTo>
                <a:lnTo>
                  <a:pt x="17077" y="7241"/>
                </a:lnTo>
                <a:lnTo>
                  <a:pt x="17082" y="7242"/>
                </a:lnTo>
                <a:lnTo>
                  <a:pt x="17084" y="7242"/>
                </a:lnTo>
                <a:lnTo>
                  <a:pt x="17090" y="7249"/>
                </a:lnTo>
                <a:lnTo>
                  <a:pt x="17093" y="7250"/>
                </a:lnTo>
                <a:lnTo>
                  <a:pt x="17105" y="7253"/>
                </a:lnTo>
                <a:lnTo>
                  <a:pt x="17109" y="7253"/>
                </a:lnTo>
                <a:lnTo>
                  <a:pt x="17113" y="7251"/>
                </a:lnTo>
                <a:lnTo>
                  <a:pt x="17116" y="7248"/>
                </a:lnTo>
                <a:lnTo>
                  <a:pt x="17119" y="7242"/>
                </a:lnTo>
                <a:lnTo>
                  <a:pt x="17120" y="7235"/>
                </a:lnTo>
                <a:lnTo>
                  <a:pt x="17123" y="7230"/>
                </a:lnTo>
                <a:lnTo>
                  <a:pt x="17127" y="7229"/>
                </a:lnTo>
                <a:lnTo>
                  <a:pt x="17127" y="7236"/>
                </a:lnTo>
                <a:lnTo>
                  <a:pt x="17136" y="7243"/>
                </a:lnTo>
                <a:lnTo>
                  <a:pt x="17138" y="7249"/>
                </a:lnTo>
                <a:lnTo>
                  <a:pt x="17135" y="7255"/>
                </a:lnTo>
                <a:lnTo>
                  <a:pt x="17125" y="7263"/>
                </a:lnTo>
                <a:lnTo>
                  <a:pt x="17123" y="7268"/>
                </a:lnTo>
                <a:lnTo>
                  <a:pt x="17136" y="7268"/>
                </a:lnTo>
                <a:lnTo>
                  <a:pt x="17137" y="7269"/>
                </a:lnTo>
                <a:lnTo>
                  <a:pt x="17138" y="7271"/>
                </a:lnTo>
                <a:lnTo>
                  <a:pt x="17138" y="7273"/>
                </a:lnTo>
                <a:lnTo>
                  <a:pt x="17138" y="7273"/>
                </a:lnTo>
                <a:lnTo>
                  <a:pt x="17142" y="7272"/>
                </a:lnTo>
                <a:lnTo>
                  <a:pt x="17146" y="7268"/>
                </a:lnTo>
                <a:lnTo>
                  <a:pt x="17153" y="7261"/>
                </a:lnTo>
                <a:lnTo>
                  <a:pt x="17151" y="7260"/>
                </a:lnTo>
                <a:lnTo>
                  <a:pt x="17149" y="7258"/>
                </a:lnTo>
                <a:lnTo>
                  <a:pt x="17148" y="7256"/>
                </a:lnTo>
                <a:lnTo>
                  <a:pt x="17147" y="7254"/>
                </a:lnTo>
                <a:lnTo>
                  <a:pt x="17152" y="7252"/>
                </a:lnTo>
                <a:lnTo>
                  <a:pt x="17158" y="7253"/>
                </a:lnTo>
                <a:lnTo>
                  <a:pt x="17163" y="7256"/>
                </a:lnTo>
                <a:lnTo>
                  <a:pt x="17168" y="7261"/>
                </a:lnTo>
                <a:lnTo>
                  <a:pt x="17168" y="7255"/>
                </a:lnTo>
                <a:lnTo>
                  <a:pt x="17164" y="7250"/>
                </a:lnTo>
                <a:lnTo>
                  <a:pt x="17158" y="7246"/>
                </a:lnTo>
                <a:lnTo>
                  <a:pt x="17154" y="7244"/>
                </a:lnTo>
                <a:lnTo>
                  <a:pt x="17157" y="7242"/>
                </a:lnTo>
                <a:lnTo>
                  <a:pt x="17159" y="7242"/>
                </a:lnTo>
                <a:lnTo>
                  <a:pt x="17165" y="7242"/>
                </a:lnTo>
                <a:lnTo>
                  <a:pt x="17164" y="7240"/>
                </a:lnTo>
                <a:lnTo>
                  <a:pt x="17164" y="7238"/>
                </a:lnTo>
                <a:lnTo>
                  <a:pt x="17163" y="7237"/>
                </a:lnTo>
                <a:lnTo>
                  <a:pt x="17168" y="7234"/>
                </a:lnTo>
                <a:lnTo>
                  <a:pt x="17170" y="7236"/>
                </a:lnTo>
                <a:lnTo>
                  <a:pt x="17172" y="7240"/>
                </a:lnTo>
                <a:lnTo>
                  <a:pt x="17176" y="7242"/>
                </a:lnTo>
                <a:lnTo>
                  <a:pt x="17182" y="7243"/>
                </a:lnTo>
                <a:lnTo>
                  <a:pt x="17181" y="7247"/>
                </a:lnTo>
                <a:lnTo>
                  <a:pt x="17175" y="7256"/>
                </a:lnTo>
                <a:lnTo>
                  <a:pt x="17177" y="7260"/>
                </a:lnTo>
                <a:lnTo>
                  <a:pt x="17179" y="7262"/>
                </a:lnTo>
                <a:lnTo>
                  <a:pt x="17182" y="7263"/>
                </a:lnTo>
                <a:lnTo>
                  <a:pt x="17186" y="7261"/>
                </a:lnTo>
                <a:lnTo>
                  <a:pt x="17185" y="7270"/>
                </a:lnTo>
                <a:lnTo>
                  <a:pt x="17181" y="7272"/>
                </a:lnTo>
                <a:lnTo>
                  <a:pt x="17170" y="7268"/>
                </a:lnTo>
                <a:lnTo>
                  <a:pt x="17165" y="7269"/>
                </a:lnTo>
                <a:lnTo>
                  <a:pt x="17160" y="7273"/>
                </a:lnTo>
                <a:lnTo>
                  <a:pt x="17156" y="7278"/>
                </a:lnTo>
                <a:lnTo>
                  <a:pt x="17153" y="7283"/>
                </a:lnTo>
                <a:lnTo>
                  <a:pt x="17157" y="7285"/>
                </a:lnTo>
                <a:lnTo>
                  <a:pt x="17164" y="7283"/>
                </a:lnTo>
                <a:lnTo>
                  <a:pt x="17168" y="7286"/>
                </a:lnTo>
                <a:lnTo>
                  <a:pt x="17156" y="7292"/>
                </a:lnTo>
                <a:lnTo>
                  <a:pt x="17150" y="7290"/>
                </a:lnTo>
                <a:lnTo>
                  <a:pt x="17146" y="7298"/>
                </a:lnTo>
                <a:lnTo>
                  <a:pt x="17144" y="7317"/>
                </a:lnTo>
                <a:lnTo>
                  <a:pt x="17146" y="7320"/>
                </a:lnTo>
                <a:lnTo>
                  <a:pt x="17149" y="7319"/>
                </a:lnTo>
                <a:lnTo>
                  <a:pt x="17152" y="7314"/>
                </a:lnTo>
                <a:lnTo>
                  <a:pt x="17153" y="7308"/>
                </a:lnTo>
                <a:lnTo>
                  <a:pt x="17154" y="7306"/>
                </a:lnTo>
                <a:lnTo>
                  <a:pt x="17159" y="7305"/>
                </a:lnTo>
                <a:lnTo>
                  <a:pt x="17166" y="7305"/>
                </a:lnTo>
                <a:lnTo>
                  <a:pt x="17174" y="7301"/>
                </a:lnTo>
                <a:lnTo>
                  <a:pt x="17178" y="7293"/>
                </a:lnTo>
                <a:lnTo>
                  <a:pt x="17180" y="7284"/>
                </a:lnTo>
                <a:lnTo>
                  <a:pt x="17186" y="7278"/>
                </a:lnTo>
                <a:lnTo>
                  <a:pt x="17184" y="7283"/>
                </a:lnTo>
                <a:lnTo>
                  <a:pt x="17186" y="7286"/>
                </a:lnTo>
                <a:lnTo>
                  <a:pt x="17189" y="7287"/>
                </a:lnTo>
                <a:lnTo>
                  <a:pt x="17190" y="7287"/>
                </a:lnTo>
                <a:lnTo>
                  <a:pt x="17191" y="7282"/>
                </a:lnTo>
                <a:lnTo>
                  <a:pt x="17192" y="7281"/>
                </a:lnTo>
                <a:lnTo>
                  <a:pt x="17195" y="7281"/>
                </a:lnTo>
                <a:lnTo>
                  <a:pt x="17197" y="7283"/>
                </a:lnTo>
                <a:lnTo>
                  <a:pt x="17197" y="7284"/>
                </a:lnTo>
                <a:lnTo>
                  <a:pt x="17197" y="7284"/>
                </a:lnTo>
                <a:lnTo>
                  <a:pt x="17197" y="7285"/>
                </a:lnTo>
                <a:lnTo>
                  <a:pt x="17196" y="7286"/>
                </a:lnTo>
                <a:lnTo>
                  <a:pt x="17198" y="7288"/>
                </a:lnTo>
                <a:lnTo>
                  <a:pt x="17200" y="7289"/>
                </a:lnTo>
                <a:lnTo>
                  <a:pt x="17202" y="7290"/>
                </a:lnTo>
                <a:lnTo>
                  <a:pt x="17204" y="7290"/>
                </a:lnTo>
                <a:lnTo>
                  <a:pt x="17206" y="7289"/>
                </a:lnTo>
                <a:lnTo>
                  <a:pt x="17206" y="7286"/>
                </a:lnTo>
                <a:lnTo>
                  <a:pt x="17205" y="7281"/>
                </a:lnTo>
                <a:lnTo>
                  <a:pt x="17204" y="7276"/>
                </a:lnTo>
                <a:lnTo>
                  <a:pt x="17203" y="7274"/>
                </a:lnTo>
                <a:lnTo>
                  <a:pt x="17204" y="7273"/>
                </a:lnTo>
                <a:lnTo>
                  <a:pt x="17209" y="7273"/>
                </a:lnTo>
                <a:lnTo>
                  <a:pt x="17210" y="7272"/>
                </a:lnTo>
                <a:lnTo>
                  <a:pt x="17211" y="7268"/>
                </a:lnTo>
                <a:lnTo>
                  <a:pt x="17210" y="7268"/>
                </a:lnTo>
                <a:lnTo>
                  <a:pt x="17206" y="7263"/>
                </a:lnTo>
                <a:lnTo>
                  <a:pt x="17210" y="7256"/>
                </a:lnTo>
                <a:lnTo>
                  <a:pt x="17209" y="7248"/>
                </a:lnTo>
                <a:lnTo>
                  <a:pt x="17207" y="7240"/>
                </a:lnTo>
                <a:lnTo>
                  <a:pt x="17208" y="7232"/>
                </a:lnTo>
                <a:lnTo>
                  <a:pt x="17211" y="7235"/>
                </a:lnTo>
                <a:lnTo>
                  <a:pt x="17214" y="7239"/>
                </a:lnTo>
                <a:lnTo>
                  <a:pt x="17216" y="7241"/>
                </a:lnTo>
                <a:lnTo>
                  <a:pt x="17220" y="7242"/>
                </a:lnTo>
                <a:lnTo>
                  <a:pt x="17223" y="7240"/>
                </a:lnTo>
                <a:lnTo>
                  <a:pt x="17226" y="7238"/>
                </a:lnTo>
                <a:lnTo>
                  <a:pt x="17229" y="7235"/>
                </a:lnTo>
                <a:lnTo>
                  <a:pt x="17232" y="7232"/>
                </a:lnTo>
                <a:lnTo>
                  <a:pt x="17230" y="7229"/>
                </a:lnTo>
                <a:lnTo>
                  <a:pt x="17229" y="7231"/>
                </a:lnTo>
                <a:lnTo>
                  <a:pt x="17227" y="7232"/>
                </a:lnTo>
                <a:lnTo>
                  <a:pt x="17223" y="7232"/>
                </a:lnTo>
                <a:lnTo>
                  <a:pt x="17225" y="7227"/>
                </a:lnTo>
                <a:lnTo>
                  <a:pt x="17227" y="7222"/>
                </a:lnTo>
                <a:lnTo>
                  <a:pt x="17225" y="7221"/>
                </a:lnTo>
                <a:lnTo>
                  <a:pt x="17223" y="7221"/>
                </a:lnTo>
                <a:lnTo>
                  <a:pt x="17221" y="7221"/>
                </a:lnTo>
                <a:lnTo>
                  <a:pt x="17218" y="7222"/>
                </a:lnTo>
                <a:lnTo>
                  <a:pt x="17220" y="7216"/>
                </a:lnTo>
                <a:lnTo>
                  <a:pt x="17218" y="7214"/>
                </a:lnTo>
                <a:lnTo>
                  <a:pt x="17210" y="7215"/>
                </a:lnTo>
                <a:lnTo>
                  <a:pt x="17206" y="7213"/>
                </a:lnTo>
                <a:lnTo>
                  <a:pt x="17200" y="7208"/>
                </a:lnTo>
                <a:lnTo>
                  <a:pt x="17197" y="7203"/>
                </a:lnTo>
                <a:lnTo>
                  <a:pt x="17197" y="7197"/>
                </a:lnTo>
                <a:lnTo>
                  <a:pt x="17201" y="7194"/>
                </a:lnTo>
                <a:lnTo>
                  <a:pt x="17206" y="7194"/>
                </a:lnTo>
                <a:lnTo>
                  <a:pt x="17212" y="7196"/>
                </a:lnTo>
                <a:lnTo>
                  <a:pt x="17220" y="7201"/>
                </a:lnTo>
                <a:lnTo>
                  <a:pt x="17224" y="7202"/>
                </a:lnTo>
                <a:lnTo>
                  <a:pt x="17233" y="7203"/>
                </a:lnTo>
                <a:lnTo>
                  <a:pt x="17235" y="7204"/>
                </a:lnTo>
                <a:lnTo>
                  <a:pt x="17239" y="7207"/>
                </a:lnTo>
                <a:lnTo>
                  <a:pt x="17241" y="7208"/>
                </a:lnTo>
                <a:lnTo>
                  <a:pt x="17245" y="7208"/>
                </a:lnTo>
                <a:lnTo>
                  <a:pt x="17245" y="7209"/>
                </a:lnTo>
                <a:lnTo>
                  <a:pt x="17245" y="7216"/>
                </a:lnTo>
                <a:lnTo>
                  <a:pt x="17245" y="7220"/>
                </a:lnTo>
                <a:lnTo>
                  <a:pt x="17246" y="7223"/>
                </a:lnTo>
                <a:lnTo>
                  <a:pt x="17247" y="7224"/>
                </a:lnTo>
                <a:lnTo>
                  <a:pt x="17252" y="7226"/>
                </a:lnTo>
                <a:lnTo>
                  <a:pt x="17254" y="7228"/>
                </a:lnTo>
                <a:lnTo>
                  <a:pt x="17255" y="7232"/>
                </a:lnTo>
                <a:lnTo>
                  <a:pt x="17266" y="7253"/>
                </a:lnTo>
                <a:lnTo>
                  <a:pt x="17269" y="7258"/>
                </a:lnTo>
                <a:lnTo>
                  <a:pt x="17271" y="7261"/>
                </a:lnTo>
                <a:lnTo>
                  <a:pt x="17272" y="7261"/>
                </a:lnTo>
                <a:lnTo>
                  <a:pt x="17274" y="7261"/>
                </a:lnTo>
                <a:lnTo>
                  <a:pt x="17277" y="7261"/>
                </a:lnTo>
                <a:lnTo>
                  <a:pt x="17279" y="7262"/>
                </a:lnTo>
                <a:lnTo>
                  <a:pt x="17281" y="7264"/>
                </a:lnTo>
                <a:lnTo>
                  <a:pt x="17283" y="7266"/>
                </a:lnTo>
                <a:lnTo>
                  <a:pt x="17285" y="7268"/>
                </a:lnTo>
                <a:lnTo>
                  <a:pt x="17285" y="7263"/>
                </a:lnTo>
                <a:lnTo>
                  <a:pt x="17283" y="7254"/>
                </a:lnTo>
                <a:lnTo>
                  <a:pt x="17282" y="7250"/>
                </a:lnTo>
                <a:lnTo>
                  <a:pt x="17280" y="7248"/>
                </a:lnTo>
                <a:lnTo>
                  <a:pt x="17277" y="7245"/>
                </a:lnTo>
                <a:lnTo>
                  <a:pt x="17276" y="7240"/>
                </a:lnTo>
                <a:lnTo>
                  <a:pt x="17280" y="7237"/>
                </a:lnTo>
                <a:lnTo>
                  <a:pt x="17282" y="7238"/>
                </a:lnTo>
                <a:lnTo>
                  <a:pt x="17285" y="7242"/>
                </a:lnTo>
                <a:lnTo>
                  <a:pt x="17288" y="7246"/>
                </a:lnTo>
                <a:lnTo>
                  <a:pt x="17290" y="7250"/>
                </a:lnTo>
                <a:lnTo>
                  <a:pt x="17291" y="7257"/>
                </a:lnTo>
                <a:lnTo>
                  <a:pt x="17294" y="7257"/>
                </a:lnTo>
                <a:lnTo>
                  <a:pt x="17300" y="7252"/>
                </a:lnTo>
                <a:lnTo>
                  <a:pt x="17301" y="7268"/>
                </a:lnTo>
                <a:lnTo>
                  <a:pt x="17302" y="7276"/>
                </a:lnTo>
                <a:lnTo>
                  <a:pt x="17304" y="7277"/>
                </a:lnTo>
                <a:lnTo>
                  <a:pt x="17307" y="7276"/>
                </a:lnTo>
                <a:lnTo>
                  <a:pt x="17309" y="7283"/>
                </a:lnTo>
                <a:lnTo>
                  <a:pt x="17312" y="7297"/>
                </a:lnTo>
                <a:lnTo>
                  <a:pt x="17322" y="7300"/>
                </a:lnTo>
                <a:lnTo>
                  <a:pt x="17323" y="7297"/>
                </a:lnTo>
                <a:lnTo>
                  <a:pt x="17324" y="7292"/>
                </a:lnTo>
                <a:lnTo>
                  <a:pt x="17324" y="7287"/>
                </a:lnTo>
                <a:lnTo>
                  <a:pt x="17323" y="7284"/>
                </a:lnTo>
                <a:lnTo>
                  <a:pt x="17321" y="7276"/>
                </a:lnTo>
                <a:lnTo>
                  <a:pt x="17321" y="7271"/>
                </a:lnTo>
                <a:lnTo>
                  <a:pt x="17320" y="7269"/>
                </a:lnTo>
                <a:lnTo>
                  <a:pt x="17321" y="7269"/>
                </a:lnTo>
                <a:lnTo>
                  <a:pt x="17322" y="7266"/>
                </a:lnTo>
                <a:lnTo>
                  <a:pt x="17327" y="7262"/>
                </a:lnTo>
                <a:lnTo>
                  <a:pt x="17332" y="7261"/>
                </a:lnTo>
                <a:lnTo>
                  <a:pt x="17340" y="7261"/>
                </a:lnTo>
                <a:lnTo>
                  <a:pt x="17345" y="7260"/>
                </a:lnTo>
                <a:lnTo>
                  <a:pt x="17349" y="7258"/>
                </a:lnTo>
                <a:lnTo>
                  <a:pt x="17366" y="7247"/>
                </a:lnTo>
                <a:lnTo>
                  <a:pt x="17370" y="7245"/>
                </a:lnTo>
                <a:lnTo>
                  <a:pt x="17375" y="7244"/>
                </a:lnTo>
                <a:lnTo>
                  <a:pt x="17376" y="7245"/>
                </a:lnTo>
                <a:lnTo>
                  <a:pt x="17381" y="7257"/>
                </a:lnTo>
                <a:lnTo>
                  <a:pt x="17383" y="7259"/>
                </a:lnTo>
                <a:lnTo>
                  <a:pt x="17413" y="7284"/>
                </a:lnTo>
                <a:lnTo>
                  <a:pt x="17417" y="7286"/>
                </a:lnTo>
                <a:lnTo>
                  <a:pt x="17423" y="7281"/>
                </a:lnTo>
                <a:lnTo>
                  <a:pt x="17428" y="7277"/>
                </a:lnTo>
                <a:lnTo>
                  <a:pt x="17430" y="7277"/>
                </a:lnTo>
                <a:lnTo>
                  <a:pt x="17431" y="7271"/>
                </a:lnTo>
                <a:lnTo>
                  <a:pt x="17433" y="7267"/>
                </a:lnTo>
                <a:lnTo>
                  <a:pt x="17433" y="7266"/>
                </a:lnTo>
                <a:lnTo>
                  <a:pt x="17437" y="7264"/>
                </a:lnTo>
                <a:lnTo>
                  <a:pt x="17439" y="7263"/>
                </a:lnTo>
                <a:lnTo>
                  <a:pt x="17440" y="7266"/>
                </a:lnTo>
                <a:lnTo>
                  <a:pt x="17438" y="7271"/>
                </a:lnTo>
                <a:lnTo>
                  <a:pt x="17437" y="7279"/>
                </a:lnTo>
                <a:lnTo>
                  <a:pt x="17437" y="7283"/>
                </a:lnTo>
                <a:lnTo>
                  <a:pt x="17437" y="7286"/>
                </a:lnTo>
                <a:lnTo>
                  <a:pt x="17440" y="7291"/>
                </a:lnTo>
                <a:lnTo>
                  <a:pt x="17440" y="7297"/>
                </a:lnTo>
                <a:lnTo>
                  <a:pt x="17440" y="7304"/>
                </a:lnTo>
                <a:lnTo>
                  <a:pt x="17436" y="7317"/>
                </a:lnTo>
                <a:lnTo>
                  <a:pt x="17448" y="7328"/>
                </a:lnTo>
                <a:lnTo>
                  <a:pt x="17452" y="7334"/>
                </a:lnTo>
                <a:lnTo>
                  <a:pt x="17447" y="7333"/>
                </a:lnTo>
                <a:lnTo>
                  <a:pt x="17439" y="7329"/>
                </a:lnTo>
                <a:lnTo>
                  <a:pt x="17432" y="7322"/>
                </a:lnTo>
                <a:lnTo>
                  <a:pt x="17432" y="7313"/>
                </a:lnTo>
                <a:lnTo>
                  <a:pt x="17433" y="7309"/>
                </a:lnTo>
                <a:lnTo>
                  <a:pt x="17434" y="7302"/>
                </a:lnTo>
                <a:lnTo>
                  <a:pt x="17433" y="7295"/>
                </a:lnTo>
                <a:lnTo>
                  <a:pt x="17432" y="7291"/>
                </a:lnTo>
                <a:lnTo>
                  <a:pt x="17429" y="7289"/>
                </a:lnTo>
                <a:lnTo>
                  <a:pt x="17427" y="7289"/>
                </a:lnTo>
                <a:lnTo>
                  <a:pt x="17423" y="7291"/>
                </a:lnTo>
                <a:lnTo>
                  <a:pt x="17419" y="7292"/>
                </a:lnTo>
                <a:lnTo>
                  <a:pt x="17407" y="7287"/>
                </a:lnTo>
                <a:lnTo>
                  <a:pt x="17405" y="7287"/>
                </a:lnTo>
                <a:lnTo>
                  <a:pt x="17404" y="7292"/>
                </a:lnTo>
                <a:lnTo>
                  <a:pt x="17407" y="7322"/>
                </a:lnTo>
                <a:lnTo>
                  <a:pt x="17409" y="7333"/>
                </a:lnTo>
                <a:lnTo>
                  <a:pt x="17410" y="7340"/>
                </a:lnTo>
                <a:lnTo>
                  <a:pt x="17410" y="7344"/>
                </a:lnTo>
                <a:lnTo>
                  <a:pt x="17413" y="7348"/>
                </a:lnTo>
                <a:lnTo>
                  <a:pt x="17415" y="7352"/>
                </a:lnTo>
                <a:lnTo>
                  <a:pt x="17417" y="7357"/>
                </a:lnTo>
                <a:lnTo>
                  <a:pt x="17419" y="7362"/>
                </a:lnTo>
                <a:lnTo>
                  <a:pt x="17419" y="7365"/>
                </a:lnTo>
                <a:lnTo>
                  <a:pt x="17419" y="7374"/>
                </a:lnTo>
                <a:lnTo>
                  <a:pt x="17419" y="7380"/>
                </a:lnTo>
                <a:lnTo>
                  <a:pt x="17420" y="7383"/>
                </a:lnTo>
                <a:lnTo>
                  <a:pt x="17424" y="7383"/>
                </a:lnTo>
                <a:lnTo>
                  <a:pt x="17425" y="7380"/>
                </a:lnTo>
                <a:lnTo>
                  <a:pt x="17428" y="7381"/>
                </a:lnTo>
                <a:lnTo>
                  <a:pt x="17428" y="7384"/>
                </a:lnTo>
                <a:lnTo>
                  <a:pt x="17426" y="7385"/>
                </a:lnTo>
                <a:lnTo>
                  <a:pt x="17420" y="7387"/>
                </a:lnTo>
                <a:lnTo>
                  <a:pt x="17418" y="7392"/>
                </a:lnTo>
                <a:lnTo>
                  <a:pt x="17418" y="7397"/>
                </a:lnTo>
                <a:lnTo>
                  <a:pt x="17418" y="7403"/>
                </a:lnTo>
                <a:lnTo>
                  <a:pt x="17421" y="7406"/>
                </a:lnTo>
                <a:lnTo>
                  <a:pt x="17425" y="7409"/>
                </a:lnTo>
                <a:lnTo>
                  <a:pt x="17427" y="7413"/>
                </a:lnTo>
                <a:lnTo>
                  <a:pt x="17424" y="7418"/>
                </a:lnTo>
                <a:lnTo>
                  <a:pt x="17422" y="7425"/>
                </a:lnTo>
                <a:lnTo>
                  <a:pt x="17427" y="7430"/>
                </a:lnTo>
                <a:lnTo>
                  <a:pt x="17433" y="7421"/>
                </a:lnTo>
                <a:lnTo>
                  <a:pt x="17444" y="7423"/>
                </a:lnTo>
                <a:lnTo>
                  <a:pt x="17445" y="7426"/>
                </a:lnTo>
                <a:lnTo>
                  <a:pt x="17442" y="7429"/>
                </a:lnTo>
                <a:lnTo>
                  <a:pt x="17438" y="7437"/>
                </a:lnTo>
                <a:lnTo>
                  <a:pt x="17438" y="7441"/>
                </a:lnTo>
                <a:lnTo>
                  <a:pt x="17448" y="7450"/>
                </a:lnTo>
                <a:lnTo>
                  <a:pt x="17454" y="7453"/>
                </a:lnTo>
                <a:lnTo>
                  <a:pt x="17459" y="7454"/>
                </a:lnTo>
                <a:lnTo>
                  <a:pt x="17461" y="7455"/>
                </a:lnTo>
                <a:lnTo>
                  <a:pt x="17464" y="7453"/>
                </a:lnTo>
                <a:lnTo>
                  <a:pt x="17467" y="7454"/>
                </a:lnTo>
                <a:lnTo>
                  <a:pt x="17468" y="7457"/>
                </a:lnTo>
                <a:lnTo>
                  <a:pt x="17472" y="7457"/>
                </a:lnTo>
                <a:lnTo>
                  <a:pt x="17474" y="7457"/>
                </a:lnTo>
                <a:lnTo>
                  <a:pt x="17475" y="7459"/>
                </a:lnTo>
                <a:lnTo>
                  <a:pt x="17477" y="7461"/>
                </a:lnTo>
                <a:lnTo>
                  <a:pt x="17477" y="7464"/>
                </a:lnTo>
                <a:lnTo>
                  <a:pt x="17473" y="7465"/>
                </a:lnTo>
                <a:lnTo>
                  <a:pt x="17469" y="7462"/>
                </a:lnTo>
                <a:lnTo>
                  <a:pt x="17466" y="7462"/>
                </a:lnTo>
                <a:lnTo>
                  <a:pt x="17463" y="7469"/>
                </a:lnTo>
                <a:lnTo>
                  <a:pt x="17461" y="7476"/>
                </a:lnTo>
                <a:lnTo>
                  <a:pt x="17461" y="7479"/>
                </a:lnTo>
                <a:lnTo>
                  <a:pt x="17458" y="7481"/>
                </a:lnTo>
                <a:lnTo>
                  <a:pt x="17456" y="7479"/>
                </a:lnTo>
                <a:lnTo>
                  <a:pt x="17455" y="7476"/>
                </a:lnTo>
                <a:lnTo>
                  <a:pt x="17455" y="7473"/>
                </a:lnTo>
                <a:lnTo>
                  <a:pt x="17455" y="7469"/>
                </a:lnTo>
                <a:lnTo>
                  <a:pt x="17452" y="7471"/>
                </a:lnTo>
                <a:lnTo>
                  <a:pt x="17449" y="7470"/>
                </a:lnTo>
                <a:lnTo>
                  <a:pt x="17446" y="7467"/>
                </a:lnTo>
                <a:lnTo>
                  <a:pt x="17443" y="7466"/>
                </a:lnTo>
                <a:lnTo>
                  <a:pt x="17438" y="7468"/>
                </a:lnTo>
                <a:lnTo>
                  <a:pt x="17436" y="7468"/>
                </a:lnTo>
                <a:lnTo>
                  <a:pt x="17434" y="7466"/>
                </a:lnTo>
                <a:lnTo>
                  <a:pt x="17433" y="7468"/>
                </a:lnTo>
                <a:lnTo>
                  <a:pt x="17432" y="7468"/>
                </a:lnTo>
                <a:lnTo>
                  <a:pt x="17431" y="7469"/>
                </a:lnTo>
                <a:lnTo>
                  <a:pt x="17433" y="7473"/>
                </a:lnTo>
                <a:lnTo>
                  <a:pt x="17435" y="7478"/>
                </a:lnTo>
                <a:lnTo>
                  <a:pt x="17436" y="7481"/>
                </a:lnTo>
                <a:lnTo>
                  <a:pt x="17438" y="7483"/>
                </a:lnTo>
                <a:lnTo>
                  <a:pt x="17444" y="7482"/>
                </a:lnTo>
                <a:lnTo>
                  <a:pt x="17445" y="7483"/>
                </a:lnTo>
                <a:lnTo>
                  <a:pt x="17442" y="7488"/>
                </a:lnTo>
                <a:lnTo>
                  <a:pt x="17440" y="7489"/>
                </a:lnTo>
                <a:lnTo>
                  <a:pt x="17437" y="7491"/>
                </a:lnTo>
                <a:lnTo>
                  <a:pt x="17434" y="7493"/>
                </a:lnTo>
                <a:lnTo>
                  <a:pt x="17433" y="7496"/>
                </a:lnTo>
                <a:lnTo>
                  <a:pt x="17434" y="7501"/>
                </a:lnTo>
                <a:lnTo>
                  <a:pt x="17436" y="7502"/>
                </a:lnTo>
                <a:lnTo>
                  <a:pt x="17442" y="7500"/>
                </a:lnTo>
                <a:lnTo>
                  <a:pt x="17439" y="7506"/>
                </a:lnTo>
                <a:lnTo>
                  <a:pt x="17437" y="7509"/>
                </a:lnTo>
                <a:lnTo>
                  <a:pt x="17437" y="7512"/>
                </a:lnTo>
                <a:lnTo>
                  <a:pt x="17439" y="7514"/>
                </a:lnTo>
                <a:lnTo>
                  <a:pt x="17441" y="7514"/>
                </a:lnTo>
                <a:lnTo>
                  <a:pt x="17443" y="7513"/>
                </a:lnTo>
                <a:lnTo>
                  <a:pt x="17445" y="7511"/>
                </a:lnTo>
                <a:lnTo>
                  <a:pt x="17453" y="7500"/>
                </a:lnTo>
                <a:lnTo>
                  <a:pt x="17457" y="7496"/>
                </a:lnTo>
                <a:lnTo>
                  <a:pt x="17463" y="7493"/>
                </a:lnTo>
                <a:lnTo>
                  <a:pt x="17463" y="7497"/>
                </a:lnTo>
                <a:lnTo>
                  <a:pt x="17464" y="7500"/>
                </a:lnTo>
                <a:lnTo>
                  <a:pt x="17466" y="7502"/>
                </a:lnTo>
                <a:lnTo>
                  <a:pt x="17469" y="7502"/>
                </a:lnTo>
                <a:lnTo>
                  <a:pt x="17473" y="7497"/>
                </a:lnTo>
                <a:lnTo>
                  <a:pt x="17476" y="7495"/>
                </a:lnTo>
                <a:lnTo>
                  <a:pt x="17477" y="7496"/>
                </a:lnTo>
                <a:lnTo>
                  <a:pt x="17477" y="7503"/>
                </a:lnTo>
                <a:lnTo>
                  <a:pt x="17476" y="7505"/>
                </a:lnTo>
                <a:lnTo>
                  <a:pt x="17470" y="7507"/>
                </a:lnTo>
                <a:lnTo>
                  <a:pt x="17464" y="7507"/>
                </a:lnTo>
                <a:lnTo>
                  <a:pt x="17461" y="7509"/>
                </a:lnTo>
                <a:lnTo>
                  <a:pt x="17457" y="7511"/>
                </a:lnTo>
                <a:lnTo>
                  <a:pt x="17454" y="7517"/>
                </a:lnTo>
                <a:lnTo>
                  <a:pt x="17452" y="7523"/>
                </a:lnTo>
                <a:lnTo>
                  <a:pt x="17452" y="7528"/>
                </a:lnTo>
                <a:lnTo>
                  <a:pt x="17451" y="7533"/>
                </a:lnTo>
                <a:lnTo>
                  <a:pt x="17453" y="7537"/>
                </a:lnTo>
                <a:lnTo>
                  <a:pt x="17452" y="7541"/>
                </a:lnTo>
                <a:lnTo>
                  <a:pt x="17462" y="7545"/>
                </a:lnTo>
                <a:lnTo>
                  <a:pt x="17467" y="7543"/>
                </a:lnTo>
                <a:lnTo>
                  <a:pt x="17471" y="7542"/>
                </a:lnTo>
                <a:lnTo>
                  <a:pt x="17473" y="7545"/>
                </a:lnTo>
                <a:lnTo>
                  <a:pt x="17475" y="7543"/>
                </a:lnTo>
                <a:lnTo>
                  <a:pt x="17476" y="7537"/>
                </a:lnTo>
                <a:lnTo>
                  <a:pt x="17476" y="7532"/>
                </a:lnTo>
                <a:lnTo>
                  <a:pt x="17477" y="7526"/>
                </a:lnTo>
                <a:lnTo>
                  <a:pt x="17479" y="7523"/>
                </a:lnTo>
                <a:lnTo>
                  <a:pt x="17482" y="7524"/>
                </a:lnTo>
                <a:lnTo>
                  <a:pt x="17480" y="7533"/>
                </a:lnTo>
                <a:lnTo>
                  <a:pt x="17483" y="7540"/>
                </a:lnTo>
                <a:lnTo>
                  <a:pt x="17485" y="7546"/>
                </a:lnTo>
                <a:lnTo>
                  <a:pt x="17486" y="7553"/>
                </a:lnTo>
                <a:lnTo>
                  <a:pt x="17484" y="7551"/>
                </a:lnTo>
                <a:lnTo>
                  <a:pt x="17482" y="7550"/>
                </a:lnTo>
                <a:lnTo>
                  <a:pt x="17480" y="7550"/>
                </a:lnTo>
                <a:lnTo>
                  <a:pt x="17477" y="7550"/>
                </a:lnTo>
                <a:lnTo>
                  <a:pt x="17480" y="7552"/>
                </a:lnTo>
                <a:lnTo>
                  <a:pt x="17480" y="7553"/>
                </a:lnTo>
                <a:lnTo>
                  <a:pt x="17480" y="7555"/>
                </a:lnTo>
                <a:lnTo>
                  <a:pt x="17467" y="7557"/>
                </a:lnTo>
                <a:lnTo>
                  <a:pt x="17470" y="7566"/>
                </a:lnTo>
                <a:lnTo>
                  <a:pt x="17478" y="7576"/>
                </a:lnTo>
                <a:lnTo>
                  <a:pt x="17487" y="7582"/>
                </a:lnTo>
                <a:lnTo>
                  <a:pt x="17494" y="7584"/>
                </a:lnTo>
                <a:lnTo>
                  <a:pt x="17499" y="7582"/>
                </a:lnTo>
                <a:lnTo>
                  <a:pt x="17501" y="7579"/>
                </a:lnTo>
                <a:lnTo>
                  <a:pt x="17500" y="7568"/>
                </a:lnTo>
                <a:lnTo>
                  <a:pt x="17502" y="7565"/>
                </a:lnTo>
                <a:lnTo>
                  <a:pt x="17515" y="7560"/>
                </a:lnTo>
                <a:lnTo>
                  <a:pt x="17514" y="7564"/>
                </a:lnTo>
                <a:lnTo>
                  <a:pt x="17513" y="7565"/>
                </a:lnTo>
                <a:lnTo>
                  <a:pt x="17511" y="7566"/>
                </a:lnTo>
                <a:lnTo>
                  <a:pt x="17508" y="7568"/>
                </a:lnTo>
                <a:lnTo>
                  <a:pt x="17507" y="7568"/>
                </a:lnTo>
                <a:lnTo>
                  <a:pt x="17506" y="7568"/>
                </a:lnTo>
                <a:lnTo>
                  <a:pt x="17504" y="7569"/>
                </a:lnTo>
                <a:lnTo>
                  <a:pt x="17505" y="7570"/>
                </a:lnTo>
                <a:lnTo>
                  <a:pt x="17507" y="7573"/>
                </a:lnTo>
                <a:lnTo>
                  <a:pt x="17507" y="7574"/>
                </a:lnTo>
                <a:lnTo>
                  <a:pt x="17506" y="7583"/>
                </a:lnTo>
                <a:lnTo>
                  <a:pt x="17503" y="7586"/>
                </a:lnTo>
                <a:lnTo>
                  <a:pt x="17500" y="7588"/>
                </a:lnTo>
                <a:lnTo>
                  <a:pt x="17493" y="7595"/>
                </a:lnTo>
                <a:lnTo>
                  <a:pt x="17484" y="7600"/>
                </a:lnTo>
                <a:lnTo>
                  <a:pt x="17480" y="7601"/>
                </a:lnTo>
                <a:lnTo>
                  <a:pt x="17475" y="7603"/>
                </a:lnTo>
                <a:lnTo>
                  <a:pt x="17477" y="7609"/>
                </a:lnTo>
                <a:lnTo>
                  <a:pt x="17485" y="7620"/>
                </a:lnTo>
                <a:lnTo>
                  <a:pt x="17480" y="7619"/>
                </a:lnTo>
                <a:lnTo>
                  <a:pt x="17476" y="7618"/>
                </a:lnTo>
                <a:lnTo>
                  <a:pt x="17478" y="7626"/>
                </a:lnTo>
                <a:lnTo>
                  <a:pt x="17477" y="7631"/>
                </a:lnTo>
                <a:lnTo>
                  <a:pt x="17475" y="7636"/>
                </a:lnTo>
                <a:lnTo>
                  <a:pt x="17473" y="7644"/>
                </a:lnTo>
                <a:lnTo>
                  <a:pt x="17472" y="7643"/>
                </a:lnTo>
                <a:lnTo>
                  <a:pt x="17470" y="7641"/>
                </a:lnTo>
                <a:lnTo>
                  <a:pt x="17469" y="7639"/>
                </a:lnTo>
                <a:lnTo>
                  <a:pt x="17469" y="7636"/>
                </a:lnTo>
                <a:lnTo>
                  <a:pt x="17472" y="7635"/>
                </a:lnTo>
                <a:lnTo>
                  <a:pt x="17473" y="7632"/>
                </a:lnTo>
                <a:lnTo>
                  <a:pt x="17471" y="7621"/>
                </a:lnTo>
                <a:lnTo>
                  <a:pt x="17469" y="7617"/>
                </a:lnTo>
                <a:lnTo>
                  <a:pt x="17469" y="7614"/>
                </a:lnTo>
                <a:lnTo>
                  <a:pt x="17469" y="7611"/>
                </a:lnTo>
                <a:lnTo>
                  <a:pt x="17470" y="7606"/>
                </a:lnTo>
                <a:lnTo>
                  <a:pt x="17470" y="7604"/>
                </a:lnTo>
                <a:lnTo>
                  <a:pt x="17469" y="7594"/>
                </a:lnTo>
                <a:lnTo>
                  <a:pt x="17469" y="7589"/>
                </a:lnTo>
                <a:lnTo>
                  <a:pt x="17467" y="7586"/>
                </a:lnTo>
                <a:lnTo>
                  <a:pt x="17465" y="7587"/>
                </a:lnTo>
                <a:lnTo>
                  <a:pt x="17461" y="7593"/>
                </a:lnTo>
                <a:lnTo>
                  <a:pt x="17458" y="7596"/>
                </a:lnTo>
                <a:lnTo>
                  <a:pt x="17462" y="7581"/>
                </a:lnTo>
                <a:lnTo>
                  <a:pt x="17461" y="7573"/>
                </a:lnTo>
                <a:lnTo>
                  <a:pt x="17457" y="7567"/>
                </a:lnTo>
                <a:lnTo>
                  <a:pt x="17453" y="7564"/>
                </a:lnTo>
                <a:lnTo>
                  <a:pt x="17448" y="7562"/>
                </a:lnTo>
                <a:lnTo>
                  <a:pt x="17443" y="7560"/>
                </a:lnTo>
                <a:lnTo>
                  <a:pt x="17440" y="7559"/>
                </a:lnTo>
                <a:lnTo>
                  <a:pt x="17436" y="7560"/>
                </a:lnTo>
                <a:lnTo>
                  <a:pt x="17433" y="7562"/>
                </a:lnTo>
                <a:lnTo>
                  <a:pt x="17431" y="7567"/>
                </a:lnTo>
                <a:lnTo>
                  <a:pt x="17429" y="7570"/>
                </a:lnTo>
                <a:lnTo>
                  <a:pt x="17429" y="7572"/>
                </a:lnTo>
                <a:lnTo>
                  <a:pt x="17429" y="7581"/>
                </a:lnTo>
                <a:lnTo>
                  <a:pt x="17429" y="7584"/>
                </a:lnTo>
                <a:lnTo>
                  <a:pt x="17428" y="7587"/>
                </a:lnTo>
                <a:lnTo>
                  <a:pt x="17425" y="7589"/>
                </a:lnTo>
                <a:lnTo>
                  <a:pt x="17426" y="7583"/>
                </a:lnTo>
                <a:lnTo>
                  <a:pt x="17426" y="7580"/>
                </a:lnTo>
                <a:lnTo>
                  <a:pt x="17424" y="7574"/>
                </a:lnTo>
                <a:lnTo>
                  <a:pt x="17423" y="7572"/>
                </a:lnTo>
                <a:lnTo>
                  <a:pt x="17426" y="7569"/>
                </a:lnTo>
                <a:lnTo>
                  <a:pt x="17427" y="7564"/>
                </a:lnTo>
                <a:lnTo>
                  <a:pt x="17424" y="7559"/>
                </a:lnTo>
                <a:lnTo>
                  <a:pt x="17421" y="7557"/>
                </a:lnTo>
                <a:lnTo>
                  <a:pt x="17418" y="7554"/>
                </a:lnTo>
                <a:lnTo>
                  <a:pt x="17416" y="7552"/>
                </a:lnTo>
                <a:lnTo>
                  <a:pt x="17412" y="7548"/>
                </a:lnTo>
                <a:lnTo>
                  <a:pt x="17408" y="7544"/>
                </a:lnTo>
                <a:lnTo>
                  <a:pt x="17405" y="7541"/>
                </a:lnTo>
                <a:lnTo>
                  <a:pt x="17401" y="7538"/>
                </a:lnTo>
                <a:lnTo>
                  <a:pt x="17397" y="7538"/>
                </a:lnTo>
                <a:lnTo>
                  <a:pt x="17397" y="7544"/>
                </a:lnTo>
                <a:lnTo>
                  <a:pt x="17400" y="7552"/>
                </a:lnTo>
                <a:lnTo>
                  <a:pt x="17404" y="7558"/>
                </a:lnTo>
                <a:lnTo>
                  <a:pt x="17408" y="7560"/>
                </a:lnTo>
                <a:lnTo>
                  <a:pt x="17411" y="7561"/>
                </a:lnTo>
                <a:lnTo>
                  <a:pt x="17413" y="7563"/>
                </a:lnTo>
                <a:lnTo>
                  <a:pt x="17413" y="7566"/>
                </a:lnTo>
                <a:lnTo>
                  <a:pt x="17411" y="7567"/>
                </a:lnTo>
                <a:lnTo>
                  <a:pt x="17408" y="7567"/>
                </a:lnTo>
                <a:lnTo>
                  <a:pt x="17406" y="7566"/>
                </a:lnTo>
                <a:lnTo>
                  <a:pt x="17404" y="7564"/>
                </a:lnTo>
                <a:lnTo>
                  <a:pt x="17400" y="7558"/>
                </a:lnTo>
                <a:lnTo>
                  <a:pt x="17398" y="7556"/>
                </a:lnTo>
                <a:lnTo>
                  <a:pt x="17396" y="7555"/>
                </a:lnTo>
                <a:lnTo>
                  <a:pt x="17395" y="7559"/>
                </a:lnTo>
                <a:lnTo>
                  <a:pt x="17397" y="7560"/>
                </a:lnTo>
                <a:lnTo>
                  <a:pt x="17410" y="7578"/>
                </a:lnTo>
                <a:lnTo>
                  <a:pt x="17411" y="7582"/>
                </a:lnTo>
                <a:lnTo>
                  <a:pt x="17413" y="7588"/>
                </a:lnTo>
                <a:lnTo>
                  <a:pt x="17415" y="7591"/>
                </a:lnTo>
                <a:lnTo>
                  <a:pt x="17415" y="7593"/>
                </a:lnTo>
                <a:lnTo>
                  <a:pt x="17412" y="7593"/>
                </a:lnTo>
                <a:lnTo>
                  <a:pt x="17410" y="7591"/>
                </a:lnTo>
                <a:lnTo>
                  <a:pt x="17409" y="7587"/>
                </a:lnTo>
                <a:lnTo>
                  <a:pt x="17408" y="7584"/>
                </a:lnTo>
                <a:lnTo>
                  <a:pt x="17404" y="7578"/>
                </a:lnTo>
                <a:lnTo>
                  <a:pt x="17401" y="7576"/>
                </a:lnTo>
                <a:lnTo>
                  <a:pt x="17400" y="7578"/>
                </a:lnTo>
                <a:lnTo>
                  <a:pt x="17399" y="7586"/>
                </a:lnTo>
                <a:lnTo>
                  <a:pt x="17395" y="7603"/>
                </a:lnTo>
                <a:lnTo>
                  <a:pt x="17394" y="7611"/>
                </a:lnTo>
                <a:lnTo>
                  <a:pt x="17393" y="7613"/>
                </a:lnTo>
                <a:lnTo>
                  <a:pt x="17392" y="7612"/>
                </a:lnTo>
                <a:lnTo>
                  <a:pt x="17390" y="7609"/>
                </a:lnTo>
                <a:lnTo>
                  <a:pt x="17389" y="7604"/>
                </a:lnTo>
                <a:lnTo>
                  <a:pt x="17389" y="7589"/>
                </a:lnTo>
                <a:lnTo>
                  <a:pt x="17390" y="7587"/>
                </a:lnTo>
                <a:lnTo>
                  <a:pt x="17392" y="7584"/>
                </a:lnTo>
                <a:lnTo>
                  <a:pt x="17392" y="7583"/>
                </a:lnTo>
                <a:lnTo>
                  <a:pt x="17392" y="7580"/>
                </a:lnTo>
                <a:lnTo>
                  <a:pt x="17391" y="7578"/>
                </a:lnTo>
                <a:lnTo>
                  <a:pt x="17391" y="7575"/>
                </a:lnTo>
                <a:lnTo>
                  <a:pt x="17390" y="7573"/>
                </a:lnTo>
                <a:lnTo>
                  <a:pt x="17388" y="7572"/>
                </a:lnTo>
                <a:lnTo>
                  <a:pt x="17386" y="7574"/>
                </a:lnTo>
                <a:lnTo>
                  <a:pt x="17384" y="7577"/>
                </a:lnTo>
                <a:lnTo>
                  <a:pt x="17382" y="7571"/>
                </a:lnTo>
                <a:lnTo>
                  <a:pt x="17384" y="7567"/>
                </a:lnTo>
                <a:lnTo>
                  <a:pt x="17386" y="7564"/>
                </a:lnTo>
                <a:lnTo>
                  <a:pt x="17387" y="7561"/>
                </a:lnTo>
                <a:lnTo>
                  <a:pt x="17385" y="7557"/>
                </a:lnTo>
                <a:lnTo>
                  <a:pt x="17381" y="7555"/>
                </a:lnTo>
                <a:lnTo>
                  <a:pt x="17373" y="7555"/>
                </a:lnTo>
                <a:lnTo>
                  <a:pt x="17373" y="7558"/>
                </a:lnTo>
                <a:lnTo>
                  <a:pt x="17374" y="7560"/>
                </a:lnTo>
                <a:lnTo>
                  <a:pt x="17373" y="7561"/>
                </a:lnTo>
                <a:lnTo>
                  <a:pt x="17371" y="7561"/>
                </a:lnTo>
                <a:lnTo>
                  <a:pt x="17369" y="7559"/>
                </a:lnTo>
                <a:lnTo>
                  <a:pt x="17367" y="7557"/>
                </a:lnTo>
                <a:lnTo>
                  <a:pt x="17365" y="7558"/>
                </a:lnTo>
                <a:lnTo>
                  <a:pt x="17363" y="7560"/>
                </a:lnTo>
                <a:lnTo>
                  <a:pt x="17361" y="7562"/>
                </a:lnTo>
                <a:lnTo>
                  <a:pt x="17365" y="7562"/>
                </a:lnTo>
                <a:lnTo>
                  <a:pt x="17368" y="7563"/>
                </a:lnTo>
                <a:lnTo>
                  <a:pt x="17370" y="7567"/>
                </a:lnTo>
                <a:lnTo>
                  <a:pt x="17369" y="7572"/>
                </a:lnTo>
                <a:lnTo>
                  <a:pt x="17365" y="7569"/>
                </a:lnTo>
                <a:lnTo>
                  <a:pt x="17365" y="7570"/>
                </a:lnTo>
                <a:lnTo>
                  <a:pt x="17365" y="7574"/>
                </a:lnTo>
                <a:lnTo>
                  <a:pt x="17367" y="7577"/>
                </a:lnTo>
                <a:lnTo>
                  <a:pt x="17370" y="7578"/>
                </a:lnTo>
                <a:lnTo>
                  <a:pt x="17376" y="7579"/>
                </a:lnTo>
                <a:lnTo>
                  <a:pt x="17378" y="7579"/>
                </a:lnTo>
                <a:lnTo>
                  <a:pt x="17379" y="7585"/>
                </a:lnTo>
                <a:lnTo>
                  <a:pt x="17378" y="7593"/>
                </a:lnTo>
                <a:lnTo>
                  <a:pt x="17376" y="7599"/>
                </a:lnTo>
                <a:lnTo>
                  <a:pt x="17370" y="7601"/>
                </a:lnTo>
                <a:lnTo>
                  <a:pt x="17370" y="7603"/>
                </a:lnTo>
                <a:lnTo>
                  <a:pt x="17374" y="7605"/>
                </a:lnTo>
                <a:lnTo>
                  <a:pt x="17376" y="7606"/>
                </a:lnTo>
                <a:lnTo>
                  <a:pt x="17376" y="7608"/>
                </a:lnTo>
                <a:lnTo>
                  <a:pt x="17372" y="7609"/>
                </a:lnTo>
                <a:lnTo>
                  <a:pt x="17370" y="7610"/>
                </a:lnTo>
                <a:lnTo>
                  <a:pt x="17369" y="7611"/>
                </a:lnTo>
                <a:lnTo>
                  <a:pt x="17368" y="7615"/>
                </a:lnTo>
                <a:lnTo>
                  <a:pt x="17365" y="7614"/>
                </a:lnTo>
                <a:lnTo>
                  <a:pt x="17362" y="7608"/>
                </a:lnTo>
                <a:lnTo>
                  <a:pt x="17360" y="7611"/>
                </a:lnTo>
                <a:lnTo>
                  <a:pt x="17361" y="7619"/>
                </a:lnTo>
                <a:lnTo>
                  <a:pt x="17366" y="7632"/>
                </a:lnTo>
                <a:lnTo>
                  <a:pt x="17360" y="7626"/>
                </a:lnTo>
                <a:lnTo>
                  <a:pt x="17357" y="7626"/>
                </a:lnTo>
                <a:lnTo>
                  <a:pt x="17353" y="7631"/>
                </a:lnTo>
                <a:lnTo>
                  <a:pt x="17352" y="7631"/>
                </a:lnTo>
                <a:lnTo>
                  <a:pt x="17350" y="7629"/>
                </a:lnTo>
                <a:lnTo>
                  <a:pt x="17350" y="7626"/>
                </a:lnTo>
                <a:lnTo>
                  <a:pt x="17349" y="7623"/>
                </a:lnTo>
                <a:lnTo>
                  <a:pt x="17350" y="7623"/>
                </a:lnTo>
                <a:lnTo>
                  <a:pt x="17354" y="7619"/>
                </a:lnTo>
                <a:lnTo>
                  <a:pt x="17355" y="7618"/>
                </a:lnTo>
                <a:lnTo>
                  <a:pt x="17355" y="7616"/>
                </a:lnTo>
                <a:lnTo>
                  <a:pt x="17354" y="7611"/>
                </a:lnTo>
                <a:lnTo>
                  <a:pt x="17354" y="7608"/>
                </a:lnTo>
                <a:lnTo>
                  <a:pt x="17355" y="7605"/>
                </a:lnTo>
                <a:lnTo>
                  <a:pt x="17357" y="7602"/>
                </a:lnTo>
                <a:lnTo>
                  <a:pt x="17359" y="7599"/>
                </a:lnTo>
                <a:lnTo>
                  <a:pt x="17356" y="7589"/>
                </a:lnTo>
                <a:lnTo>
                  <a:pt x="17355" y="7582"/>
                </a:lnTo>
                <a:lnTo>
                  <a:pt x="17355" y="7574"/>
                </a:lnTo>
                <a:lnTo>
                  <a:pt x="17355" y="7569"/>
                </a:lnTo>
                <a:lnTo>
                  <a:pt x="17350" y="7571"/>
                </a:lnTo>
                <a:lnTo>
                  <a:pt x="17349" y="7580"/>
                </a:lnTo>
                <a:lnTo>
                  <a:pt x="17350" y="7591"/>
                </a:lnTo>
                <a:lnTo>
                  <a:pt x="17349" y="7598"/>
                </a:lnTo>
                <a:lnTo>
                  <a:pt x="17348" y="7602"/>
                </a:lnTo>
                <a:lnTo>
                  <a:pt x="17346" y="7603"/>
                </a:lnTo>
                <a:lnTo>
                  <a:pt x="17341" y="7603"/>
                </a:lnTo>
                <a:lnTo>
                  <a:pt x="17338" y="7602"/>
                </a:lnTo>
                <a:lnTo>
                  <a:pt x="17338" y="7600"/>
                </a:lnTo>
                <a:lnTo>
                  <a:pt x="17339" y="7591"/>
                </a:lnTo>
                <a:lnTo>
                  <a:pt x="17334" y="7594"/>
                </a:lnTo>
                <a:lnTo>
                  <a:pt x="17330" y="7598"/>
                </a:lnTo>
                <a:lnTo>
                  <a:pt x="17330" y="7603"/>
                </a:lnTo>
                <a:lnTo>
                  <a:pt x="17335" y="7608"/>
                </a:lnTo>
                <a:lnTo>
                  <a:pt x="17331" y="7615"/>
                </a:lnTo>
                <a:lnTo>
                  <a:pt x="17331" y="7619"/>
                </a:lnTo>
                <a:lnTo>
                  <a:pt x="17335" y="7621"/>
                </a:lnTo>
                <a:lnTo>
                  <a:pt x="17340" y="7622"/>
                </a:lnTo>
                <a:lnTo>
                  <a:pt x="17339" y="7626"/>
                </a:lnTo>
                <a:lnTo>
                  <a:pt x="17336" y="7627"/>
                </a:lnTo>
                <a:lnTo>
                  <a:pt x="17330" y="7625"/>
                </a:lnTo>
                <a:lnTo>
                  <a:pt x="17332" y="7630"/>
                </a:lnTo>
                <a:lnTo>
                  <a:pt x="17335" y="7634"/>
                </a:lnTo>
                <a:lnTo>
                  <a:pt x="17333" y="7634"/>
                </a:lnTo>
                <a:lnTo>
                  <a:pt x="17331" y="7633"/>
                </a:lnTo>
                <a:lnTo>
                  <a:pt x="17330" y="7633"/>
                </a:lnTo>
                <a:lnTo>
                  <a:pt x="17328" y="7634"/>
                </a:lnTo>
                <a:lnTo>
                  <a:pt x="17327" y="7631"/>
                </a:lnTo>
                <a:lnTo>
                  <a:pt x="17326" y="7629"/>
                </a:lnTo>
                <a:lnTo>
                  <a:pt x="17325" y="7626"/>
                </a:lnTo>
                <a:lnTo>
                  <a:pt x="17324" y="7622"/>
                </a:lnTo>
                <a:lnTo>
                  <a:pt x="17323" y="7626"/>
                </a:lnTo>
                <a:lnTo>
                  <a:pt x="17322" y="7630"/>
                </a:lnTo>
                <a:lnTo>
                  <a:pt x="17317" y="7639"/>
                </a:lnTo>
                <a:lnTo>
                  <a:pt x="17316" y="7641"/>
                </a:lnTo>
                <a:lnTo>
                  <a:pt x="17317" y="7650"/>
                </a:lnTo>
                <a:lnTo>
                  <a:pt x="17316" y="7658"/>
                </a:lnTo>
                <a:lnTo>
                  <a:pt x="17317" y="7661"/>
                </a:lnTo>
                <a:lnTo>
                  <a:pt x="17320" y="7658"/>
                </a:lnTo>
                <a:lnTo>
                  <a:pt x="17321" y="7654"/>
                </a:lnTo>
                <a:lnTo>
                  <a:pt x="17322" y="7645"/>
                </a:lnTo>
                <a:lnTo>
                  <a:pt x="17322" y="7641"/>
                </a:lnTo>
                <a:lnTo>
                  <a:pt x="17325" y="7644"/>
                </a:lnTo>
                <a:lnTo>
                  <a:pt x="17329" y="7645"/>
                </a:lnTo>
                <a:lnTo>
                  <a:pt x="17332" y="7648"/>
                </a:lnTo>
                <a:lnTo>
                  <a:pt x="17335" y="7653"/>
                </a:lnTo>
                <a:lnTo>
                  <a:pt x="17335" y="7658"/>
                </a:lnTo>
                <a:lnTo>
                  <a:pt x="17332" y="7660"/>
                </a:lnTo>
                <a:lnTo>
                  <a:pt x="17323" y="7660"/>
                </a:lnTo>
                <a:lnTo>
                  <a:pt x="17322" y="7662"/>
                </a:lnTo>
                <a:lnTo>
                  <a:pt x="17323" y="7665"/>
                </a:lnTo>
                <a:lnTo>
                  <a:pt x="17324" y="7668"/>
                </a:lnTo>
                <a:lnTo>
                  <a:pt x="17324" y="7670"/>
                </a:lnTo>
                <a:lnTo>
                  <a:pt x="17327" y="7672"/>
                </a:lnTo>
                <a:lnTo>
                  <a:pt x="17329" y="7671"/>
                </a:lnTo>
                <a:lnTo>
                  <a:pt x="17331" y="7671"/>
                </a:lnTo>
                <a:lnTo>
                  <a:pt x="17334" y="7670"/>
                </a:lnTo>
                <a:lnTo>
                  <a:pt x="17338" y="7668"/>
                </a:lnTo>
                <a:lnTo>
                  <a:pt x="17344" y="7658"/>
                </a:lnTo>
                <a:lnTo>
                  <a:pt x="17348" y="7656"/>
                </a:lnTo>
                <a:lnTo>
                  <a:pt x="17349" y="7665"/>
                </a:lnTo>
                <a:lnTo>
                  <a:pt x="17348" y="7672"/>
                </a:lnTo>
                <a:lnTo>
                  <a:pt x="17354" y="7685"/>
                </a:lnTo>
                <a:lnTo>
                  <a:pt x="17351" y="7694"/>
                </a:lnTo>
                <a:lnTo>
                  <a:pt x="17352" y="7696"/>
                </a:lnTo>
                <a:lnTo>
                  <a:pt x="17352" y="7698"/>
                </a:lnTo>
                <a:lnTo>
                  <a:pt x="17352" y="7701"/>
                </a:lnTo>
                <a:lnTo>
                  <a:pt x="17352" y="7703"/>
                </a:lnTo>
                <a:lnTo>
                  <a:pt x="17354" y="7700"/>
                </a:lnTo>
                <a:lnTo>
                  <a:pt x="17357" y="7697"/>
                </a:lnTo>
                <a:lnTo>
                  <a:pt x="17360" y="7695"/>
                </a:lnTo>
                <a:lnTo>
                  <a:pt x="17363" y="7694"/>
                </a:lnTo>
                <a:lnTo>
                  <a:pt x="17359" y="7688"/>
                </a:lnTo>
                <a:lnTo>
                  <a:pt x="17359" y="7685"/>
                </a:lnTo>
                <a:lnTo>
                  <a:pt x="17361" y="7682"/>
                </a:lnTo>
                <a:lnTo>
                  <a:pt x="17360" y="7676"/>
                </a:lnTo>
                <a:lnTo>
                  <a:pt x="17356" y="7668"/>
                </a:lnTo>
                <a:lnTo>
                  <a:pt x="17354" y="7663"/>
                </a:lnTo>
                <a:lnTo>
                  <a:pt x="17359" y="7663"/>
                </a:lnTo>
                <a:lnTo>
                  <a:pt x="17360" y="7658"/>
                </a:lnTo>
                <a:lnTo>
                  <a:pt x="17361" y="7653"/>
                </a:lnTo>
                <a:lnTo>
                  <a:pt x="17363" y="7649"/>
                </a:lnTo>
                <a:lnTo>
                  <a:pt x="17366" y="7648"/>
                </a:lnTo>
                <a:lnTo>
                  <a:pt x="17369" y="7651"/>
                </a:lnTo>
                <a:lnTo>
                  <a:pt x="17368" y="7660"/>
                </a:lnTo>
                <a:lnTo>
                  <a:pt x="17370" y="7662"/>
                </a:lnTo>
                <a:lnTo>
                  <a:pt x="17369" y="7668"/>
                </a:lnTo>
                <a:lnTo>
                  <a:pt x="17368" y="7687"/>
                </a:lnTo>
                <a:lnTo>
                  <a:pt x="17372" y="7691"/>
                </a:lnTo>
                <a:lnTo>
                  <a:pt x="17376" y="7691"/>
                </a:lnTo>
                <a:lnTo>
                  <a:pt x="17381" y="7695"/>
                </a:lnTo>
                <a:lnTo>
                  <a:pt x="17382" y="7692"/>
                </a:lnTo>
                <a:lnTo>
                  <a:pt x="17385" y="7684"/>
                </a:lnTo>
                <a:lnTo>
                  <a:pt x="17384" y="7675"/>
                </a:lnTo>
                <a:lnTo>
                  <a:pt x="17385" y="7668"/>
                </a:lnTo>
                <a:lnTo>
                  <a:pt x="17385" y="7662"/>
                </a:lnTo>
                <a:lnTo>
                  <a:pt x="17384" y="7659"/>
                </a:lnTo>
                <a:lnTo>
                  <a:pt x="17384" y="7657"/>
                </a:lnTo>
                <a:lnTo>
                  <a:pt x="17384" y="7654"/>
                </a:lnTo>
                <a:lnTo>
                  <a:pt x="17388" y="7652"/>
                </a:lnTo>
                <a:lnTo>
                  <a:pt x="17391" y="7648"/>
                </a:lnTo>
                <a:lnTo>
                  <a:pt x="17392" y="7646"/>
                </a:lnTo>
                <a:lnTo>
                  <a:pt x="17393" y="7649"/>
                </a:lnTo>
                <a:lnTo>
                  <a:pt x="17394" y="7651"/>
                </a:lnTo>
                <a:lnTo>
                  <a:pt x="17397" y="7656"/>
                </a:lnTo>
                <a:lnTo>
                  <a:pt x="17392" y="7657"/>
                </a:lnTo>
                <a:lnTo>
                  <a:pt x="17390" y="7661"/>
                </a:lnTo>
                <a:lnTo>
                  <a:pt x="17391" y="7667"/>
                </a:lnTo>
                <a:lnTo>
                  <a:pt x="17397" y="7668"/>
                </a:lnTo>
                <a:lnTo>
                  <a:pt x="17399" y="7673"/>
                </a:lnTo>
                <a:lnTo>
                  <a:pt x="17396" y="7676"/>
                </a:lnTo>
                <a:lnTo>
                  <a:pt x="17393" y="7680"/>
                </a:lnTo>
                <a:lnTo>
                  <a:pt x="17397" y="7685"/>
                </a:lnTo>
                <a:lnTo>
                  <a:pt x="17400" y="7685"/>
                </a:lnTo>
                <a:lnTo>
                  <a:pt x="17401" y="7688"/>
                </a:lnTo>
                <a:lnTo>
                  <a:pt x="17400" y="7692"/>
                </a:lnTo>
                <a:lnTo>
                  <a:pt x="17400" y="7696"/>
                </a:lnTo>
                <a:lnTo>
                  <a:pt x="17395" y="7696"/>
                </a:lnTo>
                <a:lnTo>
                  <a:pt x="17391" y="7699"/>
                </a:lnTo>
                <a:lnTo>
                  <a:pt x="17388" y="7699"/>
                </a:lnTo>
                <a:lnTo>
                  <a:pt x="17388" y="7700"/>
                </a:lnTo>
                <a:lnTo>
                  <a:pt x="17389" y="7703"/>
                </a:lnTo>
                <a:lnTo>
                  <a:pt x="17390" y="7709"/>
                </a:lnTo>
                <a:lnTo>
                  <a:pt x="17390" y="7712"/>
                </a:lnTo>
                <a:lnTo>
                  <a:pt x="17389" y="7715"/>
                </a:lnTo>
                <a:lnTo>
                  <a:pt x="17390" y="7718"/>
                </a:lnTo>
                <a:lnTo>
                  <a:pt x="17392" y="7719"/>
                </a:lnTo>
                <a:lnTo>
                  <a:pt x="17393" y="7720"/>
                </a:lnTo>
                <a:lnTo>
                  <a:pt x="17395" y="7722"/>
                </a:lnTo>
                <a:lnTo>
                  <a:pt x="17399" y="7720"/>
                </a:lnTo>
                <a:lnTo>
                  <a:pt x="17400" y="7722"/>
                </a:lnTo>
                <a:lnTo>
                  <a:pt x="17398" y="7726"/>
                </a:lnTo>
                <a:lnTo>
                  <a:pt x="17393" y="7733"/>
                </a:lnTo>
                <a:lnTo>
                  <a:pt x="17393" y="7737"/>
                </a:lnTo>
                <a:lnTo>
                  <a:pt x="17395" y="7744"/>
                </a:lnTo>
                <a:lnTo>
                  <a:pt x="17396" y="7750"/>
                </a:lnTo>
                <a:lnTo>
                  <a:pt x="17399" y="7753"/>
                </a:lnTo>
                <a:lnTo>
                  <a:pt x="17402" y="7753"/>
                </a:lnTo>
                <a:lnTo>
                  <a:pt x="17407" y="7744"/>
                </a:lnTo>
                <a:lnTo>
                  <a:pt x="17410" y="7741"/>
                </a:lnTo>
                <a:lnTo>
                  <a:pt x="17422" y="7741"/>
                </a:lnTo>
                <a:lnTo>
                  <a:pt x="17418" y="7744"/>
                </a:lnTo>
                <a:lnTo>
                  <a:pt x="17409" y="7748"/>
                </a:lnTo>
                <a:lnTo>
                  <a:pt x="17405" y="7755"/>
                </a:lnTo>
                <a:lnTo>
                  <a:pt x="17401" y="7757"/>
                </a:lnTo>
                <a:lnTo>
                  <a:pt x="17397" y="7760"/>
                </a:lnTo>
                <a:lnTo>
                  <a:pt x="17400" y="7768"/>
                </a:lnTo>
                <a:lnTo>
                  <a:pt x="17397" y="7768"/>
                </a:lnTo>
                <a:lnTo>
                  <a:pt x="17397" y="7770"/>
                </a:lnTo>
                <a:lnTo>
                  <a:pt x="17399" y="7772"/>
                </a:lnTo>
                <a:lnTo>
                  <a:pt x="17401" y="7776"/>
                </a:lnTo>
                <a:lnTo>
                  <a:pt x="17403" y="7777"/>
                </a:lnTo>
                <a:lnTo>
                  <a:pt x="17410" y="7777"/>
                </a:lnTo>
                <a:lnTo>
                  <a:pt x="17413" y="7779"/>
                </a:lnTo>
                <a:lnTo>
                  <a:pt x="17415" y="7783"/>
                </a:lnTo>
                <a:lnTo>
                  <a:pt x="17413" y="7787"/>
                </a:lnTo>
                <a:lnTo>
                  <a:pt x="17403" y="7790"/>
                </a:lnTo>
                <a:lnTo>
                  <a:pt x="17400" y="7794"/>
                </a:lnTo>
                <a:lnTo>
                  <a:pt x="17403" y="7796"/>
                </a:lnTo>
                <a:lnTo>
                  <a:pt x="17413" y="7800"/>
                </a:lnTo>
                <a:lnTo>
                  <a:pt x="17415" y="7803"/>
                </a:lnTo>
                <a:lnTo>
                  <a:pt x="17412" y="7806"/>
                </a:lnTo>
                <a:lnTo>
                  <a:pt x="17409" y="7813"/>
                </a:lnTo>
                <a:lnTo>
                  <a:pt x="17405" y="7829"/>
                </a:lnTo>
                <a:lnTo>
                  <a:pt x="17406" y="7832"/>
                </a:lnTo>
                <a:lnTo>
                  <a:pt x="17408" y="7834"/>
                </a:lnTo>
                <a:lnTo>
                  <a:pt x="17409" y="7835"/>
                </a:lnTo>
                <a:lnTo>
                  <a:pt x="17411" y="7834"/>
                </a:lnTo>
                <a:lnTo>
                  <a:pt x="17412" y="7834"/>
                </a:lnTo>
                <a:lnTo>
                  <a:pt x="17414" y="7836"/>
                </a:lnTo>
                <a:lnTo>
                  <a:pt x="17416" y="7839"/>
                </a:lnTo>
                <a:lnTo>
                  <a:pt x="17419" y="7846"/>
                </a:lnTo>
                <a:lnTo>
                  <a:pt x="17410" y="7842"/>
                </a:lnTo>
                <a:lnTo>
                  <a:pt x="17404" y="7845"/>
                </a:lnTo>
                <a:lnTo>
                  <a:pt x="17396" y="7850"/>
                </a:lnTo>
                <a:lnTo>
                  <a:pt x="17395" y="7860"/>
                </a:lnTo>
                <a:lnTo>
                  <a:pt x="17397" y="7862"/>
                </a:lnTo>
                <a:lnTo>
                  <a:pt x="17398" y="7860"/>
                </a:lnTo>
                <a:lnTo>
                  <a:pt x="17399" y="7853"/>
                </a:lnTo>
                <a:lnTo>
                  <a:pt x="17403" y="7852"/>
                </a:lnTo>
                <a:lnTo>
                  <a:pt x="17408" y="7856"/>
                </a:lnTo>
                <a:lnTo>
                  <a:pt x="17408" y="7860"/>
                </a:lnTo>
                <a:lnTo>
                  <a:pt x="17410" y="7860"/>
                </a:lnTo>
                <a:lnTo>
                  <a:pt x="17413" y="7858"/>
                </a:lnTo>
                <a:lnTo>
                  <a:pt x="17416" y="7860"/>
                </a:lnTo>
                <a:lnTo>
                  <a:pt x="17421" y="7871"/>
                </a:lnTo>
                <a:lnTo>
                  <a:pt x="17424" y="7872"/>
                </a:lnTo>
                <a:lnTo>
                  <a:pt x="17427" y="7874"/>
                </a:lnTo>
                <a:lnTo>
                  <a:pt x="17429" y="7876"/>
                </a:lnTo>
                <a:lnTo>
                  <a:pt x="17425" y="7879"/>
                </a:lnTo>
                <a:lnTo>
                  <a:pt x="17427" y="7883"/>
                </a:lnTo>
                <a:lnTo>
                  <a:pt x="17431" y="7890"/>
                </a:lnTo>
                <a:lnTo>
                  <a:pt x="17433" y="7893"/>
                </a:lnTo>
                <a:lnTo>
                  <a:pt x="17434" y="7898"/>
                </a:lnTo>
                <a:lnTo>
                  <a:pt x="17434" y="7901"/>
                </a:lnTo>
                <a:lnTo>
                  <a:pt x="17435" y="7903"/>
                </a:lnTo>
                <a:lnTo>
                  <a:pt x="17439" y="7906"/>
                </a:lnTo>
                <a:lnTo>
                  <a:pt x="17443" y="7903"/>
                </a:lnTo>
                <a:lnTo>
                  <a:pt x="17448" y="7902"/>
                </a:lnTo>
                <a:lnTo>
                  <a:pt x="17452" y="7899"/>
                </a:lnTo>
                <a:lnTo>
                  <a:pt x="17456" y="7895"/>
                </a:lnTo>
                <a:lnTo>
                  <a:pt x="17460" y="7891"/>
                </a:lnTo>
                <a:lnTo>
                  <a:pt x="17465" y="7889"/>
                </a:lnTo>
                <a:lnTo>
                  <a:pt x="17477" y="7884"/>
                </a:lnTo>
                <a:lnTo>
                  <a:pt x="17477" y="7889"/>
                </a:lnTo>
                <a:lnTo>
                  <a:pt x="17473" y="7893"/>
                </a:lnTo>
                <a:lnTo>
                  <a:pt x="17463" y="7898"/>
                </a:lnTo>
                <a:lnTo>
                  <a:pt x="17455" y="7906"/>
                </a:lnTo>
                <a:lnTo>
                  <a:pt x="17450" y="7909"/>
                </a:lnTo>
                <a:lnTo>
                  <a:pt x="17446" y="7908"/>
                </a:lnTo>
                <a:lnTo>
                  <a:pt x="17443" y="7910"/>
                </a:lnTo>
                <a:lnTo>
                  <a:pt x="17432" y="7911"/>
                </a:lnTo>
                <a:lnTo>
                  <a:pt x="17421" y="7913"/>
                </a:lnTo>
                <a:lnTo>
                  <a:pt x="17402" y="7916"/>
                </a:lnTo>
                <a:lnTo>
                  <a:pt x="17403" y="7926"/>
                </a:lnTo>
                <a:lnTo>
                  <a:pt x="17412" y="7924"/>
                </a:lnTo>
                <a:lnTo>
                  <a:pt x="17419" y="7927"/>
                </a:lnTo>
                <a:lnTo>
                  <a:pt x="17421" y="7929"/>
                </a:lnTo>
                <a:lnTo>
                  <a:pt x="17421" y="7937"/>
                </a:lnTo>
                <a:lnTo>
                  <a:pt x="17421" y="7943"/>
                </a:lnTo>
                <a:lnTo>
                  <a:pt x="17432" y="7944"/>
                </a:lnTo>
                <a:lnTo>
                  <a:pt x="17442" y="7945"/>
                </a:lnTo>
                <a:lnTo>
                  <a:pt x="17448" y="7945"/>
                </a:lnTo>
                <a:lnTo>
                  <a:pt x="17464" y="7937"/>
                </a:lnTo>
                <a:lnTo>
                  <a:pt x="17464" y="7936"/>
                </a:lnTo>
                <a:lnTo>
                  <a:pt x="17467" y="7937"/>
                </a:lnTo>
                <a:lnTo>
                  <a:pt x="17469" y="7940"/>
                </a:lnTo>
                <a:lnTo>
                  <a:pt x="17470" y="7942"/>
                </a:lnTo>
                <a:lnTo>
                  <a:pt x="17469" y="7943"/>
                </a:lnTo>
                <a:lnTo>
                  <a:pt x="17466" y="7944"/>
                </a:lnTo>
                <a:lnTo>
                  <a:pt x="17465" y="7946"/>
                </a:lnTo>
                <a:lnTo>
                  <a:pt x="17465" y="7948"/>
                </a:lnTo>
                <a:lnTo>
                  <a:pt x="17464" y="7951"/>
                </a:lnTo>
                <a:lnTo>
                  <a:pt x="17461" y="7953"/>
                </a:lnTo>
                <a:lnTo>
                  <a:pt x="17459" y="7953"/>
                </a:lnTo>
                <a:lnTo>
                  <a:pt x="17447" y="7952"/>
                </a:lnTo>
                <a:lnTo>
                  <a:pt x="17445" y="7953"/>
                </a:lnTo>
                <a:lnTo>
                  <a:pt x="17443" y="7955"/>
                </a:lnTo>
                <a:lnTo>
                  <a:pt x="17441" y="7958"/>
                </a:lnTo>
                <a:lnTo>
                  <a:pt x="17440" y="7961"/>
                </a:lnTo>
                <a:lnTo>
                  <a:pt x="17443" y="7962"/>
                </a:lnTo>
                <a:lnTo>
                  <a:pt x="17446" y="7966"/>
                </a:lnTo>
                <a:lnTo>
                  <a:pt x="17451" y="7970"/>
                </a:lnTo>
                <a:lnTo>
                  <a:pt x="17455" y="7973"/>
                </a:lnTo>
                <a:lnTo>
                  <a:pt x="17457" y="7974"/>
                </a:lnTo>
                <a:lnTo>
                  <a:pt x="17460" y="7978"/>
                </a:lnTo>
                <a:lnTo>
                  <a:pt x="17460" y="7981"/>
                </a:lnTo>
                <a:lnTo>
                  <a:pt x="17459" y="7985"/>
                </a:lnTo>
                <a:lnTo>
                  <a:pt x="17458" y="7988"/>
                </a:lnTo>
                <a:lnTo>
                  <a:pt x="17456" y="7983"/>
                </a:lnTo>
                <a:lnTo>
                  <a:pt x="17453" y="7982"/>
                </a:lnTo>
                <a:lnTo>
                  <a:pt x="17448" y="7977"/>
                </a:lnTo>
                <a:lnTo>
                  <a:pt x="17440" y="7976"/>
                </a:lnTo>
                <a:lnTo>
                  <a:pt x="17432" y="7977"/>
                </a:lnTo>
                <a:lnTo>
                  <a:pt x="17431" y="7978"/>
                </a:lnTo>
                <a:lnTo>
                  <a:pt x="17428" y="7980"/>
                </a:lnTo>
                <a:lnTo>
                  <a:pt x="17425" y="7983"/>
                </a:lnTo>
                <a:lnTo>
                  <a:pt x="17424" y="7993"/>
                </a:lnTo>
                <a:lnTo>
                  <a:pt x="17418" y="8004"/>
                </a:lnTo>
                <a:lnTo>
                  <a:pt x="17410" y="8010"/>
                </a:lnTo>
                <a:lnTo>
                  <a:pt x="17403" y="8015"/>
                </a:lnTo>
                <a:lnTo>
                  <a:pt x="17400" y="8021"/>
                </a:lnTo>
                <a:lnTo>
                  <a:pt x="17395" y="8026"/>
                </a:lnTo>
                <a:lnTo>
                  <a:pt x="17390" y="8030"/>
                </a:lnTo>
                <a:lnTo>
                  <a:pt x="17390" y="8033"/>
                </a:lnTo>
                <a:lnTo>
                  <a:pt x="17389" y="8043"/>
                </a:lnTo>
                <a:lnTo>
                  <a:pt x="17400" y="8051"/>
                </a:lnTo>
                <a:lnTo>
                  <a:pt x="17431" y="8045"/>
                </a:lnTo>
                <a:lnTo>
                  <a:pt x="17434" y="8047"/>
                </a:lnTo>
                <a:lnTo>
                  <a:pt x="17436" y="8053"/>
                </a:lnTo>
                <a:lnTo>
                  <a:pt x="17439" y="8066"/>
                </a:lnTo>
                <a:lnTo>
                  <a:pt x="17436" y="8064"/>
                </a:lnTo>
                <a:lnTo>
                  <a:pt x="17432" y="8058"/>
                </a:lnTo>
                <a:lnTo>
                  <a:pt x="17428" y="8052"/>
                </a:lnTo>
                <a:lnTo>
                  <a:pt x="17424" y="8054"/>
                </a:lnTo>
                <a:lnTo>
                  <a:pt x="17421" y="8060"/>
                </a:lnTo>
                <a:lnTo>
                  <a:pt x="17417" y="8063"/>
                </a:lnTo>
                <a:lnTo>
                  <a:pt x="17411" y="8064"/>
                </a:lnTo>
                <a:lnTo>
                  <a:pt x="17403" y="8065"/>
                </a:lnTo>
                <a:lnTo>
                  <a:pt x="17395" y="8069"/>
                </a:lnTo>
                <a:lnTo>
                  <a:pt x="17390" y="8078"/>
                </a:lnTo>
                <a:lnTo>
                  <a:pt x="17384" y="8096"/>
                </a:lnTo>
                <a:lnTo>
                  <a:pt x="17381" y="8106"/>
                </a:lnTo>
                <a:lnTo>
                  <a:pt x="17379" y="8114"/>
                </a:lnTo>
                <a:lnTo>
                  <a:pt x="17380" y="8117"/>
                </a:lnTo>
                <a:lnTo>
                  <a:pt x="17387" y="8128"/>
                </a:lnTo>
                <a:lnTo>
                  <a:pt x="17388" y="8131"/>
                </a:lnTo>
                <a:lnTo>
                  <a:pt x="17386" y="8131"/>
                </a:lnTo>
                <a:lnTo>
                  <a:pt x="17382" y="8129"/>
                </a:lnTo>
                <a:lnTo>
                  <a:pt x="17379" y="8124"/>
                </a:lnTo>
                <a:lnTo>
                  <a:pt x="17378" y="8122"/>
                </a:lnTo>
                <a:lnTo>
                  <a:pt x="17373" y="8132"/>
                </a:lnTo>
                <a:lnTo>
                  <a:pt x="17371" y="8137"/>
                </a:lnTo>
                <a:lnTo>
                  <a:pt x="17370" y="8142"/>
                </a:lnTo>
                <a:lnTo>
                  <a:pt x="17370" y="8145"/>
                </a:lnTo>
                <a:lnTo>
                  <a:pt x="17371" y="8147"/>
                </a:lnTo>
                <a:lnTo>
                  <a:pt x="17372" y="8149"/>
                </a:lnTo>
                <a:lnTo>
                  <a:pt x="17371" y="8152"/>
                </a:lnTo>
                <a:lnTo>
                  <a:pt x="17370" y="8153"/>
                </a:lnTo>
                <a:lnTo>
                  <a:pt x="17368" y="8155"/>
                </a:lnTo>
                <a:lnTo>
                  <a:pt x="17367" y="8157"/>
                </a:lnTo>
                <a:lnTo>
                  <a:pt x="17366" y="8160"/>
                </a:lnTo>
                <a:lnTo>
                  <a:pt x="17368" y="8160"/>
                </a:lnTo>
                <a:lnTo>
                  <a:pt x="17368" y="8161"/>
                </a:lnTo>
                <a:lnTo>
                  <a:pt x="17369" y="8161"/>
                </a:lnTo>
                <a:lnTo>
                  <a:pt x="17370" y="8162"/>
                </a:lnTo>
                <a:lnTo>
                  <a:pt x="17366" y="8163"/>
                </a:lnTo>
                <a:lnTo>
                  <a:pt x="17362" y="8164"/>
                </a:lnTo>
                <a:lnTo>
                  <a:pt x="17358" y="8165"/>
                </a:lnTo>
                <a:lnTo>
                  <a:pt x="17355" y="8169"/>
                </a:lnTo>
                <a:lnTo>
                  <a:pt x="17362" y="8169"/>
                </a:lnTo>
                <a:lnTo>
                  <a:pt x="17365" y="8168"/>
                </a:lnTo>
                <a:lnTo>
                  <a:pt x="17367" y="8167"/>
                </a:lnTo>
                <a:lnTo>
                  <a:pt x="17367" y="8171"/>
                </a:lnTo>
                <a:lnTo>
                  <a:pt x="17368" y="8174"/>
                </a:lnTo>
                <a:lnTo>
                  <a:pt x="17370" y="8176"/>
                </a:lnTo>
                <a:lnTo>
                  <a:pt x="17370" y="8179"/>
                </a:lnTo>
                <a:lnTo>
                  <a:pt x="17369" y="8181"/>
                </a:lnTo>
                <a:lnTo>
                  <a:pt x="17368" y="8183"/>
                </a:lnTo>
                <a:lnTo>
                  <a:pt x="17367" y="8184"/>
                </a:lnTo>
                <a:lnTo>
                  <a:pt x="17369" y="8189"/>
                </a:lnTo>
                <a:lnTo>
                  <a:pt x="17376" y="8200"/>
                </a:lnTo>
                <a:lnTo>
                  <a:pt x="17378" y="8208"/>
                </a:lnTo>
                <a:lnTo>
                  <a:pt x="17380" y="8210"/>
                </a:lnTo>
                <a:lnTo>
                  <a:pt x="17381" y="8211"/>
                </a:lnTo>
                <a:lnTo>
                  <a:pt x="17386" y="8212"/>
                </a:lnTo>
                <a:lnTo>
                  <a:pt x="17387" y="8214"/>
                </a:lnTo>
                <a:lnTo>
                  <a:pt x="17387" y="8220"/>
                </a:lnTo>
                <a:lnTo>
                  <a:pt x="17386" y="8226"/>
                </a:lnTo>
                <a:lnTo>
                  <a:pt x="17381" y="8242"/>
                </a:lnTo>
                <a:lnTo>
                  <a:pt x="17378" y="8239"/>
                </a:lnTo>
                <a:lnTo>
                  <a:pt x="17377" y="8235"/>
                </a:lnTo>
                <a:lnTo>
                  <a:pt x="17376" y="8231"/>
                </a:lnTo>
                <a:lnTo>
                  <a:pt x="17378" y="8228"/>
                </a:lnTo>
                <a:lnTo>
                  <a:pt x="17376" y="8227"/>
                </a:lnTo>
                <a:lnTo>
                  <a:pt x="17372" y="8226"/>
                </a:lnTo>
                <a:lnTo>
                  <a:pt x="17370" y="8225"/>
                </a:lnTo>
                <a:lnTo>
                  <a:pt x="17368" y="8223"/>
                </a:lnTo>
                <a:lnTo>
                  <a:pt x="17367" y="8222"/>
                </a:lnTo>
                <a:lnTo>
                  <a:pt x="17367" y="8220"/>
                </a:lnTo>
                <a:lnTo>
                  <a:pt x="17366" y="8216"/>
                </a:lnTo>
                <a:lnTo>
                  <a:pt x="17365" y="8215"/>
                </a:lnTo>
                <a:lnTo>
                  <a:pt x="17364" y="8216"/>
                </a:lnTo>
                <a:lnTo>
                  <a:pt x="17363" y="8216"/>
                </a:lnTo>
                <a:lnTo>
                  <a:pt x="17363" y="8214"/>
                </a:lnTo>
                <a:lnTo>
                  <a:pt x="17363" y="8212"/>
                </a:lnTo>
                <a:lnTo>
                  <a:pt x="17364" y="8209"/>
                </a:lnTo>
                <a:lnTo>
                  <a:pt x="17365" y="8202"/>
                </a:lnTo>
                <a:lnTo>
                  <a:pt x="17364" y="8199"/>
                </a:lnTo>
                <a:lnTo>
                  <a:pt x="17363" y="8195"/>
                </a:lnTo>
                <a:lnTo>
                  <a:pt x="17361" y="8203"/>
                </a:lnTo>
                <a:lnTo>
                  <a:pt x="17360" y="8207"/>
                </a:lnTo>
                <a:lnTo>
                  <a:pt x="17357" y="8209"/>
                </a:lnTo>
                <a:lnTo>
                  <a:pt x="17355" y="8204"/>
                </a:lnTo>
                <a:lnTo>
                  <a:pt x="17351" y="8201"/>
                </a:lnTo>
                <a:lnTo>
                  <a:pt x="17346" y="8202"/>
                </a:lnTo>
                <a:lnTo>
                  <a:pt x="17344" y="8207"/>
                </a:lnTo>
                <a:lnTo>
                  <a:pt x="17344" y="8212"/>
                </a:lnTo>
                <a:lnTo>
                  <a:pt x="17350" y="8222"/>
                </a:lnTo>
                <a:lnTo>
                  <a:pt x="17348" y="8225"/>
                </a:lnTo>
                <a:lnTo>
                  <a:pt x="17351" y="8230"/>
                </a:lnTo>
                <a:lnTo>
                  <a:pt x="17354" y="8230"/>
                </a:lnTo>
                <a:lnTo>
                  <a:pt x="17355" y="8226"/>
                </a:lnTo>
                <a:lnTo>
                  <a:pt x="17354" y="8218"/>
                </a:lnTo>
                <a:lnTo>
                  <a:pt x="17358" y="8220"/>
                </a:lnTo>
                <a:lnTo>
                  <a:pt x="17362" y="8225"/>
                </a:lnTo>
                <a:lnTo>
                  <a:pt x="17368" y="8236"/>
                </a:lnTo>
                <a:lnTo>
                  <a:pt x="17370" y="8243"/>
                </a:lnTo>
                <a:lnTo>
                  <a:pt x="17363" y="8251"/>
                </a:lnTo>
                <a:lnTo>
                  <a:pt x="17364" y="8258"/>
                </a:lnTo>
                <a:lnTo>
                  <a:pt x="17359" y="8256"/>
                </a:lnTo>
                <a:lnTo>
                  <a:pt x="17356" y="8256"/>
                </a:lnTo>
                <a:lnTo>
                  <a:pt x="17354" y="8258"/>
                </a:lnTo>
                <a:lnTo>
                  <a:pt x="17355" y="8261"/>
                </a:lnTo>
                <a:lnTo>
                  <a:pt x="17356" y="8264"/>
                </a:lnTo>
                <a:lnTo>
                  <a:pt x="17358" y="8266"/>
                </a:lnTo>
                <a:lnTo>
                  <a:pt x="17360" y="8267"/>
                </a:lnTo>
                <a:lnTo>
                  <a:pt x="17359" y="8268"/>
                </a:lnTo>
                <a:lnTo>
                  <a:pt x="17357" y="8270"/>
                </a:lnTo>
                <a:lnTo>
                  <a:pt x="17360" y="8272"/>
                </a:lnTo>
                <a:lnTo>
                  <a:pt x="17363" y="8274"/>
                </a:lnTo>
                <a:lnTo>
                  <a:pt x="17367" y="8273"/>
                </a:lnTo>
                <a:lnTo>
                  <a:pt x="17370" y="8270"/>
                </a:lnTo>
                <a:lnTo>
                  <a:pt x="17370" y="8267"/>
                </a:lnTo>
                <a:lnTo>
                  <a:pt x="17369" y="8263"/>
                </a:lnTo>
                <a:lnTo>
                  <a:pt x="17369" y="8259"/>
                </a:lnTo>
                <a:lnTo>
                  <a:pt x="17371" y="8258"/>
                </a:lnTo>
                <a:lnTo>
                  <a:pt x="17373" y="8257"/>
                </a:lnTo>
                <a:lnTo>
                  <a:pt x="17374" y="8256"/>
                </a:lnTo>
                <a:lnTo>
                  <a:pt x="17375" y="8254"/>
                </a:lnTo>
                <a:lnTo>
                  <a:pt x="17378" y="8253"/>
                </a:lnTo>
                <a:lnTo>
                  <a:pt x="17383" y="8255"/>
                </a:lnTo>
                <a:lnTo>
                  <a:pt x="17382" y="8258"/>
                </a:lnTo>
                <a:lnTo>
                  <a:pt x="17378" y="8262"/>
                </a:lnTo>
                <a:lnTo>
                  <a:pt x="17375" y="8265"/>
                </a:lnTo>
                <a:lnTo>
                  <a:pt x="17374" y="8271"/>
                </a:lnTo>
                <a:lnTo>
                  <a:pt x="17376" y="8277"/>
                </a:lnTo>
                <a:lnTo>
                  <a:pt x="17378" y="8283"/>
                </a:lnTo>
                <a:lnTo>
                  <a:pt x="17381" y="8286"/>
                </a:lnTo>
                <a:lnTo>
                  <a:pt x="17378" y="8289"/>
                </a:lnTo>
                <a:lnTo>
                  <a:pt x="17377" y="8292"/>
                </a:lnTo>
                <a:lnTo>
                  <a:pt x="17378" y="8297"/>
                </a:lnTo>
                <a:lnTo>
                  <a:pt x="17378" y="8299"/>
                </a:lnTo>
                <a:lnTo>
                  <a:pt x="17377" y="8301"/>
                </a:lnTo>
                <a:lnTo>
                  <a:pt x="17376" y="8304"/>
                </a:lnTo>
                <a:lnTo>
                  <a:pt x="17375" y="8307"/>
                </a:lnTo>
                <a:lnTo>
                  <a:pt x="17370" y="8313"/>
                </a:lnTo>
                <a:lnTo>
                  <a:pt x="17369" y="8316"/>
                </a:lnTo>
                <a:lnTo>
                  <a:pt x="17369" y="8320"/>
                </a:lnTo>
                <a:lnTo>
                  <a:pt x="17372" y="8321"/>
                </a:lnTo>
                <a:lnTo>
                  <a:pt x="17376" y="8319"/>
                </a:lnTo>
                <a:lnTo>
                  <a:pt x="17379" y="8319"/>
                </a:lnTo>
                <a:lnTo>
                  <a:pt x="17380" y="8316"/>
                </a:lnTo>
                <a:lnTo>
                  <a:pt x="17381" y="8315"/>
                </a:lnTo>
                <a:lnTo>
                  <a:pt x="17387" y="8316"/>
                </a:lnTo>
                <a:lnTo>
                  <a:pt x="17390" y="8315"/>
                </a:lnTo>
                <a:lnTo>
                  <a:pt x="17392" y="8313"/>
                </a:lnTo>
                <a:lnTo>
                  <a:pt x="17394" y="8312"/>
                </a:lnTo>
                <a:lnTo>
                  <a:pt x="17397" y="8314"/>
                </a:lnTo>
                <a:lnTo>
                  <a:pt x="17396" y="8316"/>
                </a:lnTo>
                <a:lnTo>
                  <a:pt x="17395" y="8319"/>
                </a:lnTo>
                <a:lnTo>
                  <a:pt x="17394" y="8321"/>
                </a:lnTo>
                <a:lnTo>
                  <a:pt x="17395" y="8323"/>
                </a:lnTo>
                <a:lnTo>
                  <a:pt x="17395" y="8323"/>
                </a:lnTo>
                <a:lnTo>
                  <a:pt x="17400" y="8323"/>
                </a:lnTo>
                <a:lnTo>
                  <a:pt x="17402" y="8319"/>
                </a:lnTo>
                <a:lnTo>
                  <a:pt x="17405" y="8307"/>
                </a:lnTo>
                <a:lnTo>
                  <a:pt x="17407" y="8300"/>
                </a:lnTo>
                <a:lnTo>
                  <a:pt x="17408" y="8300"/>
                </a:lnTo>
                <a:lnTo>
                  <a:pt x="17407" y="8297"/>
                </a:lnTo>
                <a:lnTo>
                  <a:pt x="17406" y="8291"/>
                </a:lnTo>
                <a:lnTo>
                  <a:pt x="17406" y="8288"/>
                </a:lnTo>
                <a:lnTo>
                  <a:pt x="17408" y="8284"/>
                </a:lnTo>
                <a:lnTo>
                  <a:pt x="17412" y="8282"/>
                </a:lnTo>
                <a:lnTo>
                  <a:pt x="17415" y="8284"/>
                </a:lnTo>
                <a:lnTo>
                  <a:pt x="17416" y="8288"/>
                </a:lnTo>
                <a:lnTo>
                  <a:pt x="17416" y="8292"/>
                </a:lnTo>
                <a:lnTo>
                  <a:pt x="17415" y="8294"/>
                </a:lnTo>
                <a:lnTo>
                  <a:pt x="17414" y="8296"/>
                </a:lnTo>
                <a:lnTo>
                  <a:pt x="17413" y="8298"/>
                </a:lnTo>
                <a:lnTo>
                  <a:pt x="17413" y="8301"/>
                </a:lnTo>
                <a:lnTo>
                  <a:pt x="17414" y="8304"/>
                </a:lnTo>
                <a:lnTo>
                  <a:pt x="17414" y="8306"/>
                </a:lnTo>
                <a:lnTo>
                  <a:pt x="17413" y="8309"/>
                </a:lnTo>
                <a:lnTo>
                  <a:pt x="17425" y="8308"/>
                </a:lnTo>
                <a:lnTo>
                  <a:pt x="17429" y="8309"/>
                </a:lnTo>
                <a:lnTo>
                  <a:pt x="17433" y="8314"/>
                </a:lnTo>
                <a:lnTo>
                  <a:pt x="17431" y="8314"/>
                </a:lnTo>
                <a:lnTo>
                  <a:pt x="17429" y="8314"/>
                </a:lnTo>
                <a:lnTo>
                  <a:pt x="17425" y="8316"/>
                </a:lnTo>
                <a:lnTo>
                  <a:pt x="17427" y="8321"/>
                </a:lnTo>
                <a:lnTo>
                  <a:pt x="17422" y="8320"/>
                </a:lnTo>
                <a:lnTo>
                  <a:pt x="17412" y="8316"/>
                </a:lnTo>
                <a:lnTo>
                  <a:pt x="17407" y="8318"/>
                </a:lnTo>
                <a:lnTo>
                  <a:pt x="17404" y="8323"/>
                </a:lnTo>
                <a:lnTo>
                  <a:pt x="17404" y="8329"/>
                </a:lnTo>
                <a:lnTo>
                  <a:pt x="17405" y="8335"/>
                </a:lnTo>
                <a:lnTo>
                  <a:pt x="17403" y="8334"/>
                </a:lnTo>
                <a:lnTo>
                  <a:pt x="17403" y="8334"/>
                </a:lnTo>
                <a:lnTo>
                  <a:pt x="17403" y="8333"/>
                </a:lnTo>
                <a:lnTo>
                  <a:pt x="17402" y="8332"/>
                </a:lnTo>
                <a:lnTo>
                  <a:pt x="17398" y="8333"/>
                </a:lnTo>
                <a:lnTo>
                  <a:pt x="17388" y="8324"/>
                </a:lnTo>
                <a:lnTo>
                  <a:pt x="17380" y="8329"/>
                </a:lnTo>
                <a:lnTo>
                  <a:pt x="17373" y="8327"/>
                </a:lnTo>
                <a:lnTo>
                  <a:pt x="17370" y="8329"/>
                </a:lnTo>
                <a:lnTo>
                  <a:pt x="17367" y="8334"/>
                </a:lnTo>
                <a:lnTo>
                  <a:pt x="17368" y="8337"/>
                </a:lnTo>
                <a:lnTo>
                  <a:pt x="17373" y="8339"/>
                </a:lnTo>
                <a:lnTo>
                  <a:pt x="17378" y="8337"/>
                </a:lnTo>
                <a:lnTo>
                  <a:pt x="17383" y="8341"/>
                </a:lnTo>
                <a:lnTo>
                  <a:pt x="17389" y="8340"/>
                </a:lnTo>
                <a:lnTo>
                  <a:pt x="17395" y="8342"/>
                </a:lnTo>
                <a:lnTo>
                  <a:pt x="17399" y="8344"/>
                </a:lnTo>
                <a:lnTo>
                  <a:pt x="17406" y="8356"/>
                </a:lnTo>
                <a:lnTo>
                  <a:pt x="17411" y="8360"/>
                </a:lnTo>
                <a:lnTo>
                  <a:pt x="17409" y="8363"/>
                </a:lnTo>
                <a:lnTo>
                  <a:pt x="17416" y="8370"/>
                </a:lnTo>
                <a:lnTo>
                  <a:pt x="17419" y="8373"/>
                </a:lnTo>
                <a:lnTo>
                  <a:pt x="17424" y="8375"/>
                </a:lnTo>
                <a:lnTo>
                  <a:pt x="17419" y="8376"/>
                </a:lnTo>
                <a:lnTo>
                  <a:pt x="17413" y="8373"/>
                </a:lnTo>
                <a:lnTo>
                  <a:pt x="17408" y="8370"/>
                </a:lnTo>
                <a:lnTo>
                  <a:pt x="17404" y="8367"/>
                </a:lnTo>
                <a:lnTo>
                  <a:pt x="17401" y="8368"/>
                </a:lnTo>
                <a:lnTo>
                  <a:pt x="17406" y="8375"/>
                </a:lnTo>
                <a:lnTo>
                  <a:pt x="17405" y="8377"/>
                </a:lnTo>
                <a:lnTo>
                  <a:pt x="17403" y="8375"/>
                </a:lnTo>
                <a:lnTo>
                  <a:pt x="17399" y="8372"/>
                </a:lnTo>
                <a:lnTo>
                  <a:pt x="17397" y="8369"/>
                </a:lnTo>
                <a:lnTo>
                  <a:pt x="17393" y="8367"/>
                </a:lnTo>
                <a:lnTo>
                  <a:pt x="17390" y="8365"/>
                </a:lnTo>
                <a:lnTo>
                  <a:pt x="17389" y="8362"/>
                </a:lnTo>
                <a:lnTo>
                  <a:pt x="17387" y="8360"/>
                </a:lnTo>
                <a:lnTo>
                  <a:pt x="17386" y="8358"/>
                </a:lnTo>
                <a:lnTo>
                  <a:pt x="17386" y="8357"/>
                </a:lnTo>
                <a:lnTo>
                  <a:pt x="17386" y="8356"/>
                </a:lnTo>
                <a:lnTo>
                  <a:pt x="17387" y="8352"/>
                </a:lnTo>
                <a:lnTo>
                  <a:pt x="17386" y="8349"/>
                </a:lnTo>
                <a:lnTo>
                  <a:pt x="17376" y="8346"/>
                </a:lnTo>
                <a:lnTo>
                  <a:pt x="17370" y="8347"/>
                </a:lnTo>
                <a:lnTo>
                  <a:pt x="17372" y="8353"/>
                </a:lnTo>
                <a:lnTo>
                  <a:pt x="17370" y="8358"/>
                </a:lnTo>
                <a:lnTo>
                  <a:pt x="17371" y="8366"/>
                </a:lnTo>
                <a:lnTo>
                  <a:pt x="17372" y="8373"/>
                </a:lnTo>
                <a:lnTo>
                  <a:pt x="17374" y="8372"/>
                </a:lnTo>
                <a:lnTo>
                  <a:pt x="17376" y="8367"/>
                </a:lnTo>
                <a:lnTo>
                  <a:pt x="17379" y="8367"/>
                </a:lnTo>
                <a:lnTo>
                  <a:pt x="17378" y="8375"/>
                </a:lnTo>
                <a:lnTo>
                  <a:pt x="17381" y="8378"/>
                </a:lnTo>
                <a:lnTo>
                  <a:pt x="17383" y="8382"/>
                </a:lnTo>
                <a:lnTo>
                  <a:pt x="17387" y="8384"/>
                </a:lnTo>
                <a:lnTo>
                  <a:pt x="17389" y="8384"/>
                </a:lnTo>
                <a:lnTo>
                  <a:pt x="17391" y="8384"/>
                </a:lnTo>
                <a:lnTo>
                  <a:pt x="17389" y="8390"/>
                </a:lnTo>
                <a:lnTo>
                  <a:pt x="17387" y="8390"/>
                </a:lnTo>
                <a:lnTo>
                  <a:pt x="17382" y="8386"/>
                </a:lnTo>
                <a:lnTo>
                  <a:pt x="17371" y="8384"/>
                </a:lnTo>
                <a:lnTo>
                  <a:pt x="17369" y="8382"/>
                </a:lnTo>
                <a:lnTo>
                  <a:pt x="17364" y="8365"/>
                </a:lnTo>
                <a:lnTo>
                  <a:pt x="17363" y="8362"/>
                </a:lnTo>
                <a:lnTo>
                  <a:pt x="17363" y="8358"/>
                </a:lnTo>
                <a:lnTo>
                  <a:pt x="17364" y="8355"/>
                </a:lnTo>
                <a:lnTo>
                  <a:pt x="17366" y="8351"/>
                </a:lnTo>
                <a:lnTo>
                  <a:pt x="17359" y="8339"/>
                </a:lnTo>
                <a:lnTo>
                  <a:pt x="17358" y="8334"/>
                </a:lnTo>
                <a:lnTo>
                  <a:pt x="17356" y="8333"/>
                </a:lnTo>
                <a:lnTo>
                  <a:pt x="17355" y="8333"/>
                </a:lnTo>
                <a:lnTo>
                  <a:pt x="17353" y="8332"/>
                </a:lnTo>
                <a:lnTo>
                  <a:pt x="17351" y="8334"/>
                </a:lnTo>
                <a:lnTo>
                  <a:pt x="17351" y="8336"/>
                </a:lnTo>
                <a:lnTo>
                  <a:pt x="17351" y="8339"/>
                </a:lnTo>
                <a:lnTo>
                  <a:pt x="17351" y="8342"/>
                </a:lnTo>
                <a:lnTo>
                  <a:pt x="17349" y="8350"/>
                </a:lnTo>
                <a:lnTo>
                  <a:pt x="17347" y="8360"/>
                </a:lnTo>
                <a:lnTo>
                  <a:pt x="17347" y="8370"/>
                </a:lnTo>
                <a:lnTo>
                  <a:pt x="17352" y="8375"/>
                </a:lnTo>
                <a:lnTo>
                  <a:pt x="17357" y="8378"/>
                </a:lnTo>
                <a:lnTo>
                  <a:pt x="17358" y="8382"/>
                </a:lnTo>
                <a:lnTo>
                  <a:pt x="17357" y="8383"/>
                </a:lnTo>
                <a:lnTo>
                  <a:pt x="17354" y="8383"/>
                </a:lnTo>
                <a:lnTo>
                  <a:pt x="17354" y="8382"/>
                </a:lnTo>
                <a:lnTo>
                  <a:pt x="17353" y="8383"/>
                </a:lnTo>
                <a:lnTo>
                  <a:pt x="17352" y="8384"/>
                </a:lnTo>
                <a:lnTo>
                  <a:pt x="17352" y="8385"/>
                </a:lnTo>
                <a:lnTo>
                  <a:pt x="17352" y="8388"/>
                </a:lnTo>
                <a:lnTo>
                  <a:pt x="17353" y="8389"/>
                </a:lnTo>
                <a:lnTo>
                  <a:pt x="17357" y="8394"/>
                </a:lnTo>
                <a:lnTo>
                  <a:pt x="17359" y="8395"/>
                </a:lnTo>
                <a:lnTo>
                  <a:pt x="17361" y="8394"/>
                </a:lnTo>
                <a:lnTo>
                  <a:pt x="17362" y="8393"/>
                </a:lnTo>
                <a:lnTo>
                  <a:pt x="17363" y="8392"/>
                </a:lnTo>
                <a:lnTo>
                  <a:pt x="17363" y="8390"/>
                </a:lnTo>
                <a:lnTo>
                  <a:pt x="17365" y="8391"/>
                </a:lnTo>
                <a:lnTo>
                  <a:pt x="17366" y="8394"/>
                </a:lnTo>
                <a:lnTo>
                  <a:pt x="17366" y="8395"/>
                </a:lnTo>
                <a:lnTo>
                  <a:pt x="17371" y="8399"/>
                </a:lnTo>
                <a:lnTo>
                  <a:pt x="17373" y="8402"/>
                </a:lnTo>
                <a:lnTo>
                  <a:pt x="17373" y="8407"/>
                </a:lnTo>
                <a:lnTo>
                  <a:pt x="17376" y="8406"/>
                </a:lnTo>
                <a:lnTo>
                  <a:pt x="17379" y="8405"/>
                </a:lnTo>
                <a:lnTo>
                  <a:pt x="17384" y="8405"/>
                </a:lnTo>
                <a:lnTo>
                  <a:pt x="17386" y="8405"/>
                </a:lnTo>
                <a:lnTo>
                  <a:pt x="17388" y="8405"/>
                </a:lnTo>
                <a:lnTo>
                  <a:pt x="17389" y="8405"/>
                </a:lnTo>
                <a:lnTo>
                  <a:pt x="17390" y="8402"/>
                </a:lnTo>
                <a:lnTo>
                  <a:pt x="17391" y="8399"/>
                </a:lnTo>
                <a:lnTo>
                  <a:pt x="17392" y="8398"/>
                </a:lnTo>
                <a:lnTo>
                  <a:pt x="17394" y="8398"/>
                </a:lnTo>
                <a:lnTo>
                  <a:pt x="17397" y="8400"/>
                </a:lnTo>
                <a:lnTo>
                  <a:pt x="17399" y="8400"/>
                </a:lnTo>
                <a:lnTo>
                  <a:pt x="17400" y="8399"/>
                </a:lnTo>
                <a:lnTo>
                  <a:pt x="17402" y="8396"/>
                </a:lnTo>
                <a:lnTo>
                  <a:pt x="17403" y="8395"/>
                </a:lnTo>
                <a:lnTo>
                  <a:pt x="17405" y="8397"/>
                </a:lnTo>
                <a:lnTo>
                  <a:pt x="17405" y="8401"/>
                </a:lnTo>
                <a:lnTo>
                  <a:pt x="17403" y="8404"/>
                </a:lnTo>
                <a:lnTo>
                  <a:pt x="17400" y="8407"/>
                </a:lnTo>
                <a:lnTo>
                  <a:pt x="17402" y="8408"/>
                </a:lnTo>
                <a:lnTo>
                  <a:pt x="17404" y="8409"/>
                </a:lnTo>
                <a:lnTo>
                  <a:pt x="17405" y="8411"/>
                </a:lnTo>
                <a:lnTo>
                  <a:pt x="17406" y="8414"/>
                </a:lnTo>
                <a:lnTo>
                  <a:pt x="17401" y="8414"/>
                </a:lnTo>
                <a:lnTo>
                  <a:pt x="17395" y="8415"/>
                </a:lnTo>
                <a:lnTo>
                  <a:pt x="17390" y="8420"/>
                </a:lnTo>
                <a:lnTo>
                  <a:pt x="17389" y="8428"/>
                </a:lnTo>
                <a:lnTo>
                  <a:pt x="17393" y="8427"/>
                </a:lnTo>
                <a:lnTo>
                  <a:pt x="17393" y="8429"/>
                </a:lnTo>
                <a:lnTo>
                  <a:pt x="17392" y="8433"/>
                </a:lnTo>
                <a:lnTo>
                  <a:pt x="17392" y="8437"/>
                </a:lnTo>
                <a:lnTo>
                  <a:pt x="17392" y="8438"/>
                </a:lnTo>
                <a:lnTo>
                  <a:pt x="17391" y="8439"/>
                </a:lnTo>
                <a:lnTo>
                  <a:pt x="17392" y="8441"/>
                </a:lnTo>
                <a:lnTo>
                  <a:pt x="17394" y="8442"/>
                </a:lnTo>
                <a:lnTo>
                  <a:pt x="17397" y="8443"/>
                </a:lnTo>
                <a:lnTo>
                  <a:pt x="17399" y="8443"/>
                </a:lnTo>
                <a:lnTo>
                  <a:pt x="17400" y="8445"/>
                </a:lnTo>
                <a:lnTo>
                  <a:pt x="17401" y="8448"/>
                </a:lnTo>
                <a:lnTo>
                  <a:pt x="17400" y="8451"/>
                </a:lnTo>
                <a:lnTo>
                  <a:pt x="17397" y="8458"/>
                </a:lnTo>
                <a:lnTo>
                  <a:pt x="17396" y="8459"/>
                </a:lnTo>
                <a:lnTo>
                  <a:pt x="17395" y="8459"/>
                </a:lnTo>
                <a:lnTo>
                  <a:pt x="17395" y="8459"/>
                </a:lnTo>
                <a:lnTo>
                  <a:pt x="17394" y="8464"/>
                </a:lnTo>
                <a:lnTo>
                  <a:pt x="17394" y="8466"/>
                </a:lnTo>
                <a:lnTo>
                  <a:pt x="17392" y="8468"/>
                </a:lnTo>
                <a:lnTo>
                  <a:pt x="17392" y="8470"/>
                </a:lnTo>
                <a:lnTo>
                  <a:pt x="17398" y="8469"/>
                </a:lnTo>
                <a:lnTo>
                  <a:pt x="17401" y="8470"/>
                </a:lnTo>
                <a:lnTo>
                  <a:pt x="17403" y="8472"/>
                </a:lnTo>
                <a:lnTo>
                  <a:pt x="17403" y="8476"/>
                </a:lnTo>
                <a:lnTo>
                  <a:pt x="17401" y="8484"/>
                </a:lnTo>
                <a:lnTo>
                  <a:pt x="17402" y="8488"/>
                </a:lnTo>
                <a:lnTo>
                  <a:pt x="17404" y="8489"/>
                </a:lnTo>
                <a:lnTo>
                  <a:pt x="17414" y="8485"/>
                </a:lnTo>
                <a:lnTo>
                  <a:pt x="17419" y="8486"/>
                </a:lnTo>
                <a:lnTo>
                  <a:pt x="17419" y="8482"/>
                </a:lnTo>
                <a:lnTo>
                  <a:pt x="17420" y="8479"/>
                </a:lnTo>
                <a:lnTo>
                  <a:pt x="17425" y="8456"/>
                </a:lnTo>
                <a:lnTo>
                  <a:pt x="17426" y="8454"/>
                </a:lnTo>
                <a:lnTo>
                  <a:pt x="17428" y="8451"/>
                </a:lnTo>
                <a:lnTo>
                  <a:pt x="17435" y="8449"/>
                </a:lnTo>
                <a:lnTo>
                  <a:pt x="17437" y="8448"/>
                </a:lnTo>
                <a:lnTo>
                  <a:pt x="17438" y="8445"/>
                </a:lnTo>
                <a:lnTo>
                  <a:pt x="17438" y="8442"/>
                </a:lnTo>
                <a:lnTo>
                  <a:pt x="17438" y="8440"/>
                </a:lnTo>
                <a:lnTo>
                  <a:pt x="17441" y="8440"/>
                </a:lnTo>
                <a:lnTo>
                  <a:pt x="17442" y="8440"/>
                </a:lnTo>
                <a:lnTo>
                  <a:pt x="17444" y="8441"/>
                </a:lnTo>
                <a:lnTo>
                  <a:pt x="17445" y="8442"/>
                </a:lnTo>
                <a:lnTo>
                  <a:pt x="17446" y="8441"/>
                </a:lnTo>
                <a:lnTo>
                  <a:pt x="17446" y="8440"/>
                </a:lnTo>
                <a:lnTo>
                  <a:pt x="17446" y="8438"/>
                </a:lnTo>
                <a:lnTo>
                  <a:pt x="17445" y="8437"/>
                </a:lnTo>
                <a:lnTo>
                  <a:pt x="17442" y="8436"/>
                </a:lnTo>
                <a:lnTo>
                  <a:pt x="17445" y="8432"/>
                </a:lnTo>
                <a:lnTo>
                  <a:pt x="17454" y="8426"/>
                </a:lnTo>
                <a:lnTo>
                  <a:pt x="17449" y="8418"/>
                </a:lnTo>
                <a:lnTo>
                  <a:pt x="17448" y="8414"/>
                </a:lnTo>
                <a:lnTo>
                  <a:pt x="17455" y="8410"/>
                </a:lnTo>
                <a:lnTo>
                  <a:pt x="17455" y="8408"/>
                </a:lnTo>
                <a:lnTo>
                  <a:pt x="17453" y="8404"/>
                </a:lnTo>
                <a:lnTo>
                  <a:pt x="17452" y="8399"/>
                </a:lnTo>
                <a:lnTo>
                  <a:pt x="17453" y="8396"/>
                </a:lnTo>
                <a:lnTo>
                  <a:pt x="17455" y="8392"/>
                </a:lnTo>
                <a:lnTo>
                  <a:pt x="17457" y="8389"/>
                </a:lnTo>
                <a:lnTo>
                  <a:pt x="17460" y="8388"/>
                </a:lnTo>
                <a:lnTo>
                  <a:pt x="17462" y="8391"/>
                </a:lnTo>
                <a:lnTo>
                  <a:pt x="17464" y="8395"/>
                </a:lnTo>
                <a:lnTo>
                  <a:pt x="17464" y="8401"/>
                </a:lnTo>
                <a:lnTo>
                  <a:pt x="17463" y="8405"/>
                </a:lnTo>
                <a:lnTo>
                  <a:pt x="17464" y="8411"/>
                </a:lnTo>
                <a:lnTo>
                  <a:pt x="17463" y="8428"/>
                </a:lnTo>
                <a:lnTo>
                  <a:pt x="17464" y="8435"/>
                </a:lnTo>
                <a:lnTo>
                  <a:pt x="17466" y="8437"/>
                </a:lnTo>
                <a:lnTo>
                  <a:pt x="17475" y="8440"/>
                </a:lnTo>
                <a:lnTo>
                  <a:pt x="17481" y="8445"/>
                </a:lnTo>
                <a:lnTo>
                  <a:pt x="17483" y="8446"/>
                </a:lnTo>
                <a:lnTo>
                  <a:pt x="17482" y="8443"/>
                </a:lnTo>
                <a:lnTo>
                  <a:pt x="17482" y="8439"/>
                </a:lnTo>
                <a:lnTo>
                  <a:pt x="17483" y="8436"/>
                </a:lnTo>
                <a:lnTo>
                  <a:pt x="17485" y="8433"/>
                </a:lnTo>
                <a:lnTo>
                  <a:pt x="17491" y="8436"/>
                </a:lnTo>
                <a:lnTo>
                  <a:pt x="17493" y="8434"/>
                </a:lnTo>
                <a:lnTo>
                  <a:pt x="17492" y="8420"/>
                </a:lnTo>
                <a:lnTo>
                  <a:pt x="17504" y="8405"/>
                </a:lnTo>
                <a:lnTo>
                  <a:pt x="17503" y="8401"/>
                </a:lnTo>
                <a:lnTo>
                  <a:pt x="17504" y="8397"/>
                </a:lnTo>
                <a:lnTo>
                  <a:pt x="17506" y="8394"/>
                </a:lnTo>
                <a:lnTo>
                  <a:pt x="17507" y="8391"/>
                </a:lnTo>
                <a:lnTo>
                  <a:pt x="17508" y="8387"/>
                </a:lnTo>
                <a:lnTo>
                  <a:pt x="17507" y="8383"/>
                </a:lnTo>
                <a:lnTo>
                  <a:pt x="17508" y="8380"/>
                </a:lnTo>
                <a:lnTo>
                  <a:pt x="17509" y="8380"/>
                </a:lnTo>
                <a:lnTo>
                  <a:pt x="17512" y="8378"/>
                </a:lnTo>
                <a:lnTo>
                  <a:pt x="17515" y="8376"/>
                </a:lnTo>
                <a:lnTo>
                  <a:pt x="17519" y="8372"/>
                </a:lnTo>
                <a:lnTo>
                  <a:pt x="17527" y="8366"/>
                </a:lnTo>
                <a:lnTo>
                  <a:pt x="17529" y="8364"/>
                </a:lnTo>
                <a:lnTo>
                  <a:pt x="17533" y="8358"/>
                </a:lnTo>
                <a:lnTo>
                  <a:pt x="17535" y="8355"/>
                </a:lnTo>
                <a:lnTo>
                  <a:pt x="17538" y="8354"/>
                </a:lnTo>
                <a:lnTo>
                  <a:pt x="17543" y="8355"/>
                </a:lnTo>
                <a:lnTo>
                  <a:pt x="17546" y="8355"/>
                </a:lnTo>
                <a:lnTo>
                  <a:pt x="17549" y="8354"/>
                </a:lnTo>
                <a:lnTo>
                  <a:pt x="17552" y="8349"/>
                </a:lnTo>
                <a:lnTo>
                  <a:pt x="17557" y="8334"/>
                </a:lnTo>
                <a:lnTo>
                  <a:pt x="17560" y="8328"/>
                </a:lnTo>
                <a:lnTo>
                  <a:pt x="17565" y="8339"/>
                </a:lnTo>
                <a:lnTo>
                  <a:pt x="17569" y="8344"/>
                </a:lnTo>
                <a:lnTo>
                  <a:pt x="17573" y="8341"/>
                </a:lnTo>
                <a:lnTo>
                  <a:pt x="17578" y="8337"/>
                </a:lnTo>
                <a:lnTo>
                  <a:pt x="17579" y="8339"/>
                </a:lnTo>
                <a:lnTo>
                  <a:pt x="17580" y="8345"/>
                </a:lnTo>
                <a:lnTo>
                  <a:pt x="17584" y="8351"/>
                </a:lnTo>
                <a:lnTo>
                  <a:pt x="17582" y="8355"/>
                </a:lnTo>
                <a:lnTo>
                  <a:pt x="17579" y="8363"/>
                </a:lnTo>
                <a:lnTo>
                  <a:pt x="17577" y="8365"/>
                </a:lnTo>
                <a:lnTo>
                  <a:pt x="17574" y="8367"/>
                </a:lnTo>
                <a:lnTo>
                  <a:pt x="17571" y="8366"/>
                </a:lnTo>
                <a:lnTo>
                  <a:pt x="17570" y="8363"/>
                </a:lnTo>
                <a:lnTo>
                  <a:pt x="17568" y="8358"/>
                </a:lnTo>
                <a:lnTo>
                  <a:pt x="17569" y="8355"/>
                </a:lnTo>
                <a:lnTo>
                  <a:pt x="17569" y="8353"/>
                </a:lnTo>
                <a:lnTo>
                  <a:pt x="17568" y="8350"/>
                </a:lnTo>
                <a:lnTo>
                  <a:pt x="17565" y="8349"/>
                </a:lnTo>
                <a:lnTo>
                  <a:pt x="17559" y="8358"/>
                </a:lnTo>
                <a:lnTo>
                  <a:pt x="17558" y="8360"/>
                </a:lnTo>
                <a:lnTo>
                  <a:pt x="17558" y="8366"/>
                </a:lnTo>
                <a:lnTo>
                  <a:pt x="17560" y="8368"/>
                </a:lnTo>
                <a:lnTo>
                  <a:pt x="17561" y="8371"/>
                </a:lnTo>
                <a:lnTo>
                  <a:pt x="17562" y="8375"/>
                </a:lnTo>
                <a:lnTo>
                  <a:pt x="17563" y="8384"/>
                </a:lnTo>
                <a:lnTo>
                  <a:pt x="17559" y="8390"/>
                </a:lnTo>
                <a:lnTo>
                  <a:pt x="17554" y="8393"/>
                </a:lnTo>
                <a:lnTo>
                  <a:pt x="17547" y="8393"/>
                </a:lnTo>
                <a:lnTo>
                  <a:pt x="17551" y="8383"/>
                </a:lnTo>
                <a:lnTo>
                  <a:pt x="17552" y="8378"/>
                </a:lnTo>
                <a:lnTo>
                  <a:pt x="17552" y="8372"/>
                </a:lnTo>
                <a:lnTo>
                  <a:pt x="17549" y="8374"/>
                </a:lnTo>
                <a:lnTo>
                  <a:pt x="17547" y="8376"/>
                </a:lnTo>
                <a:lnTo>
                  <a:pt x="17545" y="8384"/>
                </a:lnTo>
                <a:lnTo>
                  <a:pt x="17540" y="8391"/>
                </a:lnTo>
                <a:lnTo>
                  <a:pt x="17539" y="8393"/>
                </a:lnTo>
                <a:lnTo>
                  <a:pt x="17534" y="8397"/>
                </a:lnTo>
                <a:lnTo>
                  <a:pt x="17532" y="8400"/>
                </a:lnTo>
                <a:lnTo>
                  <a:pt x="17533" y="8405"/>
                </a:lnTo>
                <a:lnTo>
                  <a:pt x="17535" y="8410"/>
                </a:lnTo>
                <a:lnTo>
                  <a:pt x="17538" y="8412"/>
                </a:lnTo>
                <a:lnTo>
                  <a:pt x="17541" y="8412"/>
                </a:lnTo>
                <a:lnTo>
                  <a:pt x="17545" y="8414"/>
                </a:lnTo>
                <a:lnTo>
                  <a:pt x="17544" y="8413"/>
                </a:lnTo>
                <a:lnTo>
                  <a:pt x="17543" y="8409"/>
                </a:lnTo>
                <a:lnTo>
                  <a:pt x="17552" y="8404"/>
                </a:lnTo>
                <a:lnTo>
                  <a:pt x="17554" y="8403"/>
                </a:lnTo>
                <a:lnTo>
                  <a:pt x="17562" y="8414"/>
                </a:lnTo>
                <a:lnTo>
                  <a:pt x="17565" y="8422"/>
                </a:lnTo>
                <a:lnTo>
                  <a:pt x="17574" y="8437"/>
                </a:lnTo>
                <a:lnTo>
                  <a:pt x="17580" y="8437"/>
                </a:lnTo>
                <a:lnTo>
                  <a:pt x="17578" y="8433"/>
                </a:lnTo>
                <a:lnTo>
                  <a:pt x="17577" y="8427"/>
                </a:lnTo>
                <a:lnTo>
                  <a:pt x="17583" y="8421"/>
                </a:lnTo>
                <a:lnTo>
                  <a:pt x="17587" y="8424"/>
                </a:lnTo>
                <a:lnTo>
                  <a:pt x="17591" y="8417"/>
                </a:lnTo>
                <a:cubicBezTo>
                  <a:pt x="17591" y="8417"/>
                  <a:pt x="17601" y="8405"/>
                  <a:pt x="17601" y="8405"/>
                </a:cubicBezTo>
                <a:lnTo>
                  <a:pt x="17597" y="8400"/>
                </a:lnTo>
                <a:lnTo>
                  <a:pt x="17588" y="8402"/>
                </a:lnTo>
                <a:lnTo>
                  <a:pt x="17587" y="8401"/>
                </a:lnTo>
                <a:lnTo>
                  <a:pt x="17584" y="8400"/>
                </a:lnTo>
                <a:lnTo>
                  <a:pt x="17581" y="8393"/>
                </a:lnTo>
                <a:lnTo>
                  <a:pt x="17580" y="8392"/>
                </a:lnTo>
                <a:lnTo>
                  <a:pt x="17581" y="8389"/>
                </a:lnTo>
                <a:lnTo>
                  <a:pt x="17584" y="8387"/>
                </a:lnTo>
                <a:lnTo>
                  <a:pt x="17588" y="8384"/>
                </a:lnTo>
                <a:lnTo>
                  <a:pt x="17591" y="8384"/>
                </a:lnTo>
                <a:lnTo>
                  <a:pt x="17594" y="8385"/>
                </a:lnTo>
                <a:lnTo>
                  <a:pt x="17604" y="8393"/>
                </a:lnTo>
                <a:lnTo>
                  <a:pt x="17607" y="8393"/>
                </a:lnTo>
                <a:lnTo>
                  <a:pt x="17611" y="8393"/>
                </a:lnTo>
                <a:lnTo>
                  <a:pt x="17613" y="8390"/>
                </a:lnTo>
                <a:lnTo>
                  <a:pt x="17615" y="8388"/>
                </a:lnTo>
                <a:lnTo>
                  <a:pt x="17614" y="8381"/>
                </a:lnTo>
                <a:lnTo>
                  <a:pt x="17613" y="8377"/>
                </a:lnTo>
                <a:lnTo>
                  <a:pt x="17604" y="8372"/>
                </a:lnTo>
                <a:lnTo>
                  <a:pt x="17605" y="8372"/>
                </a:lnTo>
                <a:lnTo>
                  <a:pt x="17609" y="8372"/>
                </a:lnTo>
                <a:lnTo>
                  <a:pt x="17612" y="8372"/>
                </a:lnTo>
                <a:lnTo>
                  <a:pt x="17607" y="8363"/>
                </a:lnTo>
                <a:lnTo>
                  <a:pt x="17600" y="8358"/>
                </a:lnTo>
                <a:lnTo>
                  <a:pt x="17594" y="8351"/>
                </a:lnTo>
                <a:lnTo>
                  <a:pt x="17591" y="8337"/>
                </a:lnTo>
                <a:lnTo>
                  <a:pt x="17592" y="8336"/>
                </a:lnTo>
                <a:lnTo>
                  <a:pt x="17593" y="8336"/>
                </a:lnTo>
                <a:lnTo>
                  <a:pt x="17593" y="8335"/>
                </a:lnTo>
                <a:lnTo>
                  <a:pt x="17592" y="8331"/>
                </a:lnTo>
                <a:lnTo>
                  <a:pt x="17589" y="8330"/>
                </a:lnTo>
                <a:lnTo>
                  <a:pt x="17585" y="8332"/>
                </a:lnTo>
                <a:lnTo>
                  <a:pt x="17584" y="8331"/>
                </a:lnTo>
                <a:lnTo>
                  <a:pt x="17584" y="8326"/>
                </a:lnTo>
                <a:lnTo>
                  <a:pt x="17589" y="8323"/>
                </a:lnTo>
                <a:lnTo>
                  <a:pt x="17598" y="8319"/>
                </a:lnTo>
                <a:lnTo>
                  <a:pt x="17598" y="8316"/>
                </a:lnTo>
                <a:lnTo>
                  <a:pt x="17594" y="8315"/>
                </a:lnTo>
                <a:lnTo>
                  <a:pt x="17588" y="8311"/>
                </a:lnTo>
                <a:lnTo>
                  <a:pt x="17585" y="8308"/>
                </a:lnTo>
                <a:lnTo>
                  <a:pt x="17589" y="8307"/>
                </a:lnTo>
                <a:lnTo>
                  <a:pt x="17598" y="8308"/>
                </a:lnTo>
                <a:lnTo>
                  <a:pt x="17602" y="8307"/>
                </a:lnTo>
                <a:lnTo>
                  <a:pt x="17610" y="8303"/>
                </a:lnTo>
                <a:lnTo>
                  <a:pt x="17611" y="8303"/>
                </a:lnTo>
                <a:lnTo>
                  <a:pt x="17612" y="8303"/>
                </a:lnTo>
                <a:lnTo>
                  <a:pt x="17613" y="8300"/>
                </a:lnTo>
                <a:lnTo>
                  <a:pt x="17617" y="8288"/>
                </a:lnTo>
                <a:lnTo>
                  <a:pt x="17617" y="8287"/>
                </a:lnTo>
                <a:lnTo>
                  <a:pt x="17618" y="8286"/>
                </a:lnTo>
                <a:lnTo>
                  <a:pt x="17619" y="8286"/>
                </a:lnTo>
                <a:lnTo>
                  <a:pt x="17620" y="8288"/>
                </a:lnTo>
                <a:lnTo>
                  <a:pt x="17620" y="8290"/>
                </a:lnTo>
                <a:lnTo>
                  <a:pt x="17620" y="8291"/>
                </a:lnTo>
                <a:lnTo>
                  <a:pt x="17619" y="8295"/>
                </a:lnTo>
                <a:lnTo>
                  <a:pt x="17619" y="8297"/>
                </a:lnTo>
                <a:lnTo>
                  <a:pt x="17620" y="8300"/>
                </a:lnTo>
                <a:lnTo>
                  <a:pt x="17623" y="8309"/>
                </a:lnTo>
                <a:lnTo>
                  <a:pt x="17622" y="8310"/>
                </a:lnTo>
                <a:lnTo>
                  <a:pt x="17622" y="8312"/>
                </a:lnTo>
                <a:lnTo>
                  <a:pt x="17622" y="8314"/>
                </a:lnTo>
                <a:lnTo>
                  <a:pt x="17623" y="8315"/>
                </a:lnTo>
                <a:lnTo>
                  <a:pt x="17624" y="8316"/>
                </a:lnTo>
                <a:lnTo>
                  <a:pt x="17626" y="8316"/>
                </a:lnTo>
                <a:lnTo>
                  <a:pt x="17627" y="8316"/>
                </a:lnTo>
                <a:lnTo>
                  <a:pt x="17630" y="8326"/>
                </a:lnTo>
                <a:lnTo>
                  <a:pt x="17632" y="8329"/>
                </a:lnTo>
                <a:lnTo>
                  <a:pt x="17633" y="8335"/>
                </a:lnTo>
                <a:lnTo>
                  <a:pt x="17631" y="8342"/>
                </a:lnTo>
                <a:lnTo>
                  <a:pt x="17628" y="8349"/>
                </a:lnTo>
                <a:lnTo>
                  <a:pt x="17627" y="8356"/>
                </a:lnTo>
                <a:lnTo>
                  <a:pt x="17627" y="8363"/>
                </a:lnTo>
                <a:lnTo>
                  <a:pt x="17630" y="8368"/>
                </a:lnTo>
                <a:lnTo>
                  <a:pt x="17634" y="8371"/>
                </a:lnTo>
                <a:lnTo>
                  <a:pt x="17639" y="8372"/>
                </a:lnTo>
                <a:lnTo>
                  <a:pt x="17643" y="8377"/>
                </a:lnTo>
                <a:lnTo>
                  <a:pt x="17645" y="8378"/>
                </a:lnTo>
                <a:lnTo>
                  <a:pt x="17646" y="8376"/>
                </a:lnTo>
                <a:lnTo>
                  <a:pt x="17644" y="8360"/>
                </a:lnTo>
                <a:lnTo>
                  <a:pt x="17643" y="8356"/>
                </a:lnTo>
                <a:lnTo>
                  <a:pt x="17641" y="8351"/>
                </a:lnTo>
                <a:lnTo>
                  <a:pt x="17643" y="8351"/>
                </a:lnTo>
                <a:lnTo>
                  <a:pt x="17643" y="8350"/>
                </a:lnTo>
                <a:lnTo>
                  <a:pt x="17643" y="8350"/>
                </a:lnTo>
                <a:lnTo>
                  <a:pt x="17644" y="8351"/>
                </a:lnTo>
                <a:lnTo>
                  <a:pt x="17648" y="8340"/>
                </a:lnTo>
                <a:lnTo>
                  <a:pt x="17653" y="8341"/>
                </a:lnTo>
                <a:lnTo>
                  <a:pt x="17659" y="8345"/>
                </a:lnTo>
                <a:lnTo>
                  <a:pt x="17667" y="8342"/>
                </a:lnTo>
                <a:lnTo>
                  <a:pt x="17669" y="8338"/>
                </a:lnTo>
                <a:lnTo>
                  <a:pt x="17671" y="8321"/>
                </a:lnTo>
                <a:lnTo>
                  <a:pt x="17673" y="8311"/>
                </a:lnTo>
                <a:lnTo>
                  <a:pt x="17674" y="8307"/>
                </a:lnTo>
                <a:lnTo>
                  <a:pt x="17674" y="8300"/>
                </a:lnTo>
                <a:lnTo>
                  <a:pt x="17670" y="8303"/>
                </a:lnTo>
                <a:lnTo>
                  <a:pt x="17667" y="8303"/>
                </a:lnTo>
                <a:lnTo>
                  <a:pt x="17662" y="8301"/>
                </a:lnTo>
                <a:lnTo>
                  <a:pt x="17658" y="8302"/>
                </a:lnTo>
                <a:lnTo>
                  <a:pt x="17651" y="8310"/>
                </a:lnTo>
                <a:lnTo>
                  <a:pt x="17648" y="8313"/>
                </a:lnTo>
                <a:lnTo>
                  <a:pt x="17646" y="8311"/>
                </a:lnTo>
                <a:lnTo>
                  <a:pt x="17644" y="8307"/>
                </a:lnTo>
                <a:lnTo>
                  <a:pt x="17640" y="8304"/>
                </a:lnTo>
                <a:lnTo>
                  <a:pt x="17636" y="8298"/>
                </a:lnTo>
                <a:lnTo>
                  <a:pt x="17633" y="8290"/>
                </a:lnTo>
                <a:lnTo>
                  <a:pt x="17631" y="8284"/>
                </a:lnTo>
                <a:lnTo>
                  <a:pt x="17631" y="8278"/>
                </a:lnTo>
                <a:lnTo>
                  <a:pt x="17632" y="8271"/>
                </a:lnTo>
                <a:lnTo>
                  <a:pt x="17634" y="8267"/>
                </a:lnTo>
                <a:lnTo>
                  <a:pt x="17638" y="8269"/>
                </a:lnTo>
                <a:lnTo>
                  <a:pt x="17642" y="8279"/>
                </a:lnTo>
                <a:lnTo>
                  <a:pt x="17645" y="8283"/>
                </a:lnTo>
                <a:lnTo>
                  <a:pt x="17650" y="8280"/>
                </a:lnTo>
                <a:lnTo>
                  <a:pt x="17658" y="8272"/>
                </a:lnTo>
                <a:lnTo>
                  <a:pt x="17660" y="8269"/>
                </a:lnTo>
                <a:lnTo>
                  <a:pt x="17661" y="8267"/>
                </a:lnTo>
                <a:lnTo>
                  <a:pt x="17662" y="8261"/>
                </a:lnTo>
                <a:lnTo>
                  <a:pt x="17662" y="8259"/>
                </a:lnTo>
                <a:lnTo>
                  <a:pt x="17661" y="8254"/>
                </a:lnTo>
                <a:lnTo>
                  <a:pt x="17662" y="8252"/>
                </a:lnTo>
                <a:lnTo>
                  <a:pt x="17664" y="8254"/>
                </a:lnTo>
                <a:lnTo>
                  <a:pt x="17666" y="8258"/>
                </a:lnTo>
                <a:lnTo>
                  <a:pt x="17666" y="8261"/>
                </a:lnTo>
                <a:lnTo>
                  <a:pt x="17667" y="8262"/>
                </a:lnTo>
                <a:lnTo>
                  <a:pt x="17670" y="8263"/>
                </a:lnTo>
                <a:lnTo>
                  <a:pt x="17679" y="8263"/>
                </a:lnTo>
                <a:lnTo>
                  <a:pt x="17681" y="8263"/>
                </a:lnTo>
                <a:lnTo>
                  <a:pt x="17683" y="8264"/>
                </a:lnTo>
                <a:lnTo>
                  <a:pt x="17686" y="8267"/>
                </a:lnTo>
                <a:lnTo>
                  <a:pt x="17688" y="8266"/>
                </a:lnTo>
                <a:lnTo>
                  <a:pt x="17689" y="8266"/>
                </a:lnTo>
                <a:lnTo>
                  <a:pt x="17691" y="8266"/>
                </a:lnTo>
                <a:lnTo>
                  <a:pt x="17693" y="8267"/>
                </a:lnTo>
                <a:lnTo>
                  <a:pt x="17699" y="8267"/>
                </a:lnTo>
                <a:lnTo>
                  <a:pt x="17704" y="8262"/>
                </a:lnTo>
                <a:lnTo>
                  <a:pt x="17706" y="8253"/>
                </a:lnTo>
                <a:lnTo>
                  <a:pt x="17707" y="8242"/>
                </a:lnTo>
                <a:lnTo>
                  <a:pt x="17709" y="8244"/>
                </a:lnTo>
                <a:lnTo>
                  <a:pt x="17711" y="8248"/>
                </a:lnTo>
                <a:lnTo>
                  <a:pt x="17713" y="8256"/>
                </a:lnTo>
                <a:lnTo>
                  <a:pt x="17719" y="8251"/>
                </a:lnTo>
                <a:lnTo>
                  <a:pt x="17725" y="8251"/>
                </a:lnTo>
                <a:lnTo>
                  <a:pt x="17727" y="8249"/>
                </a:lnTo>
                <a:lnTo>
                  <a:pt x="17723" y="8237"/>
                </a:lnTo>
                <a:lnTo>
                  <a:pt x="17728" y="8236"/>
                </a:lnTo>
                <a:lnTo>
                  <a:pt x="17732" y="8232"/>
                </a:lnTo>
                <a:lnTo>
                  <a:pt x="17735" y="8226"/>
                </a:lnTo>
                <a:lnTo>
                  <a:pt x="17738" y="8220"/>
                </a:lnTo>
                <a:lnTo>
                  <a:pt x="17738" y="8225"/>
                </a:lnTo>
                <a:lnTo>
                  <a:pt x="17737" y="8228"/>
                </a:lnTo>
                <a:lnTo>
                  <a:pt x="17736" y="8230"/>
                </a:lnTo>
                <a:lnTo>
                  <a:pt x="17735" y="8232"/>
                </a:lnTo>
                <a:lnTo>
                  <a:pt x="17735" y="8236"/>
                </a:lnTo>
                <a:lnTo>
                  <a:pt x="17735" y="8262"/>
                </a:lnTo>
                <a:lnTo>
                  <a:pt x="17735" y="8264"/>
                </a:lnTo>
                <a:lnTo>
                  <a:pt x="17734" y="8266"/>
                </a:lnTo>
                <a:lnTo>
                  <a:pt x="17734" y="8269"/>
                </a:lnTo>
                <a:lnTo>
                  <a:pt x="17735" y="8272"/>
                </a:lnTo>
                <a:lnTo>
                  <a:pt x="17737" y="8273"/>
                </a:lnTo>
                <a:lnTo>
                  <a:pt x="17742" y="8274"/>
                </a:lnTo>
                <a:lnTo>
                  <a:pt x="17745" y="8275"/>
                </a:lnTo>
                <a:lnTo>
                  <a:pt x="17748" y="8274"/>
                </a:lnTo>
                <a:lnTo>
                  <a:pt x="17749" y="8274"/>
                </a:lnTo>
                <a:lnTo>
                  <a:pt x="17749" y="8276"/>
                </a:lnTo>
                <a:lnTo>
                  <a:pt x="17749" y="8281"/>
                </a:lnTo>
                <a:lnTo>
                  <a:pt x="17749" y="8283"/>
                </a:lnTo>
                <a:lnTo>
                  <a:pt x="17753" y="8285"/>
                </a:lnTo>
                <a:lnTo>
                  <a:pt x="17763" y="8285"/>
                </a:lnTo>
                <a:lnTo>
                  <a:pt x="17768" y="8286"/>
                </a:lnTo>
                <a:lnTo>
                  <a:pt x="17768" y="8281"/>
                </a:lnTo>
                <a:lnTo>
                  <a:pt x="17768" y="8275"/>
                </a:lnTo>
                <a:lnTo>
                  <a:pt x="17770" y="8271"/>
                </a:lnTo>
                <a:lnTo>
                  <a:pt x="17772" y="8270"/>
                </a:lnTo>
                <a:lnTo>
                  <a:pt x="17777" y="8271"/>
                </a:lnTo>
                <a:lnTo>
                  <a:pt x="17779" y="8272"/>
                </a:lnTo>
                <a:lnTo>
                  <a:pt x="17784" y="8280"/>
                </a:lnTo>
                <a:lnTo>
                  <a:pt x="17789" y="8280"/>
                </a:lnTo>
                <a:lnTo>
                  <a:pt x="17792" y="8271"/>
                </a:lnTo>
                <a:lnTo>
                  <a:pt x="17796" y="8267"/>
                </a:lnTo>
                <a:lnTo>
                  <a:pt x="17801" y="8279"/>
                </a:lnTo>
                <a:lnTo>
                  <a:pt x="17796" y="8282"/>
                </a:lnTo>
                <a:lnTo>
                  <a:pt x="17794" y="8284"/>
                </a:lnTo>
                <a:lnTo>
                  <a:pt x="17794" y="8287"/>
                </a:lnTo>
                <a:lnTo>
                  <a:pt x="17797" y="8292"/>
                </a:lnTo>
                <a:lnTo>
                  <a:pt x="17800" y="8293"/>
                </a:lnTo>
                <a:lnTo>
                  <a:pt x="17814" y="8295"/>
                </a:lnTo>
                <a:lnTo>
                  <a:pt x="17812" y="8298"/>
                </a:lnTo>
                <a:lnTo>
                  <a:pt x="17811" y="8298"/>
                </a:lnTo>
                <a:lnTo>
                  <a:pt x="17806" y="8298"/>
                </a:lnTo>
                <a:lnTo>
                  <a:pt x="17806" y="8303"/>
                </a:lnTo>
                <a:lnTo>
                  <a:pt x="17813" y="8304"/>
                </a:lnTo>
                <a:lnTo>
                  <a:pt x="17818" y="8302"/>
                </a:lnTo>
                <a:lnTo>
                  <a:pt x="17823" y="8293"/>
                </a:lnTo>
                <a:lnTo>
                  <a:pt x="17826" y="8286"/>
                </a:lnTo>
                <a:lnTo>
                  <a:pt x="17823" y="8281"/>
                </a:lnTo>
                <a:lnTo>
                  <a:pt x="17823" y="8285"/>
                </a:lnTo>
                <a:lnTo>
                  <a:pt x="17821" y="8287"/>
                </a:lnTo>
                <a:lnTo>
                  <a:pt x="17819" y="8288"/>
                </a:lnTo>
                <a:lnTo>
                  <a:pt x="17817" y="8286"/>
                </a:lnTo>
                <a:lnTo>
                  <a:pt x="17819" y="8272"/>
                </a:lnTo>
                <a:lnTo>
                  <a:pt x="17819" y="8265"/>
                </a:lnTo>
                <a:lnTo>
                  <a:pt x="17819" y="8262"/>
                </a:lnTo>
                <a:lnTo>
                  <a:pt x="17819" y="8261"/>
                </a:lnTo>
                <a:lnTo>
                  <a:pt x="17817" y="8257"/>
                </a:lnTo>
                <a:lnTo>
                  <a:pt x="17815" y="8256"/>
                </a:lnTo>
                <a:lnTo>
                  <a:pt x="17814" y="8254"/>
                </a:lnTo>
                <a:lnTo>
                  <a:pt x="17816" y="8251"/>
                </a:lnTo>
                <a:lnTo>
                  <a:pt x="17819" y="8253"/>
                </a:lnTo>
                <a:lnTo>
                  <a:pt x="17823" y="8253"/>
                </a:lnTo>
                <a:lnTo>
                  <a:pt x="17827" y="8252"/>
                </a:lnTo>
                <a:lnTo>
                  <a:pt x="17830" y="8250"/>
                </a:lnTo>
                <a:lnTo>
                  <a:pt x="17832" y="8245"/>
                </a:lnTo>
                <a:lnTo>
                  <a:pt x="17831" y="8241"/>
                </a:lnTo>
                <a:lnTo>
                  <a:pt x="17830" y="8237"/>
                </a:lnTo>
                <a:lnTo>
                  <a:pt x="17829" y="8231"/>
                </a:lnTo>
                <a:lnTo>
                  <a:pt x="17825" y="8231"/>
                </a:lnTo>
                <a:lnTo>
                  <a:pt x="17804" y="8246"/>
                </a:lnTo>
                <a:lnTo>
                  <a:pt x="17804" y="8244"/>
                </a:lnTo>
                <a:lnTo>
                  <a:pt x="17806" y="8241"/>
                </a:lnTo>
                <a:lnTo>
                  <a:pt x="17806" y="8236"/>
                </a:lnTo>
                <a:lnTo>
                  <a:pt x="17808" y="8232"/>
                </a:lnTo>
                <a:lnTo>
                  <a:pt x="17816" y="8229"/>
                </a:lnTo>
                <a:lnTo>
                  <a:pt x="17824" y="8224"/>
                </a:lnTo>
                <a:lnTo>
                  <a:pt x="17828" y="8223"/>
                </a:lnTo>
                <a:lnTo>
                  <a:pt x="17825" y="8218"/>
                </a:lnTo>
                <a:lnTo>
                  <a:pt x="17825" y="8216"/>
                </a:lnTo>
                <a:lnTo>
                  <a:pt x="17827" y="8215"/>
                </a:lnTo>
                <a:lnTo>
                  <a:pt x="17834" y="8213"/>
                </a:lnTo>
                <a:lnTo>
                  <a:pt x="17838" y="8213"/>
                </a:lnTo>
                <a:lnTo>
                  <a:pt x="17849" y="8218"/>
                </a:lnTo>
                <a:lnTo>
                  <a:pt x="17851" y="8220"/>
                </a:lnTo>
                <a:lnTo>
                  <a:pt x="17853" y="8223"/>
                </a:lnTo>
                <a:lnTo>
                  <a:pt x="17854" y="8225"/>
                </a:lnTo>
                <a:lnTo>
                  <a:pt x="17854" y="8227"/>
                </a:lnTo>
                <a:lnTo>
                  <a:pt x="17854" y="8229"/>
                </a:lnTo>
                <a:lnTo>
                  <a:pt x="17856" y="8230"/>
                </a:lnTo>
                <a:lnTo>
                  <a:pt x="17861" y="8230"/>
                </a:lnTo>
                <a:lnTo>
                  <a:pt x="17863" y="8229"/>
                </a:lnTo>
                <a:lnTo>
                  <a:pt x="17865" y="8228"/>
                </a:lnTo>
                <a:lnTo>
                  <a:pt x="17863" y="8227"/>
                </a:lnTo>
                <a:lnTo>
                  <a:pt x="17861" y="8226"/>
                </a:lnTo>
                <a:lnTo>
                  <a:pt x="17859" y="8225"/>
                </a:lnTo>
                <a:lnTo>
                  <a:pt x="17860" y="8221"/>
                </a:lnTo>
                <a:lnTo>
                  <a:pt x="17859" y="8218"/>
                </a:lnTo>
                <a:lnTo>
                  <a:pt x="17856" y="8211"/>
                </a:lnTo>
                <a:lnTo>
                  <a:pt x="17854" y="8207"/>
                </a:lnTo>
                <a:lnTo>
                  <a:pt x="17853" y="8204"/>
                </a:lnTo>
                <a:lnTo>
                  <a:pt x="17851" y="8195"/>
                </a:lnTo>
                <a:lnTo>
                  <a:pt x="17849" y="8187"/>
                </a:lnTo>
                <a:lnTo>
                  <a:pt x="17849" y="8184"/>
                </a:lnTo>
                <a:lnTo>
                  <a:pt x="17851" y="8178"/>
                </a:lnTo>
                <a:lnTo>
                  <a:pt x="17854" y="8176"/>
                </a:lnTo>
                <a:lnTo>
                  <a:pt x="17855" y="8176"/>
                </a:lnTo>
                <a:lnTo>
                  <a:pt x="17857" y="8186"/>
                </a:lnTo>
                <a:lnTo>
                  <a:pt x="17856" y="8188"/>
                </a:lnTo>
                <a:lnTo>
                  <a:pt x="17858" y="8195"/>
                </a:lnTo>
                <a:lnTo>
                  <a:pt x="17857" y="8200"/>
                </a:lnTo>
                <a:lnTo>
                  <a:pt x="17862" y="8197"/>
                </a:lnTo>
                <a:lnTo>
                  <a:pt x="17865" y="8201"/>
                </a:lnTo>
                <a:lnTo>
                  <a:pt x="17867" y="8205"/>
                </a:lnTo>
                <a:lnTo>
                  <a:pt x="17871" y="8209"/>
                </a:lnTo>
                <a:lnTo>
                  <a:pt x="17871" y="8204"/>
                </a:lnTo>
                <a:lnTo>
                  <a:pt x="17872" y="8201"/>
                </a:lnTo>
                <a:lnTo>
                  <a:pt x="17874" y="8200"/>
                </a:lnTo>
                <a:lnTo>
                  <a:pt x="17875" y="8201"/>
                </a:lnTo>
                <a:lnTo>
                  <a:pt x="17875" y="8216"/>
                </a:lnTo>
                <a:lnTo>
                  <a:pt x="17879" y="8212"/>
                </a:lnTo>
                <a:lnTo>
                  <a:pt x="17881" y="8213"/>
                </a:lnTo>
                <a:lnTo>
                  <a:pt x="17884" y="8218"/>
                </a:lnTo>
                <a:lnTo>
                  <a:pt x="17889" y="8222"/>
                </a:lnTo>
                <a:lnTo>
                  <a:pt x="17891" y="8220"/>
                </a:lnTo>
                <a:lnTo>
                  <a:pt x="17893" y="8211"/>
                </a:lnTo>
                <a:lnTo>
                  <a:pt x="17894" y="8214"/>
                </a:lnTo>
                <a:lnTo>
                  <a:pt x="17895" y="8220"/>
                </a:lnTo>
                <a:lnTo>
                  <a:pt x="17910" y="8220"/>
                </a:lnTo>
                <a:lnTo>
                  <a:pt x="17915" y="8221"/>
                </a:lnTo>
                <a:lnTo>
                  <a:pt x="17916" y="8213"/>
                </a:lnTo>
                <a:lnTo>
                  <a:pt x="17918" y="8207"/>
                </a:lnTo>
                <a:lnTo>
                  <a:pt x="17920" y="8207"/>
                </a:lnTo>
                <a:lnTo>
                  <a:pt x="17920" y="8214"/>
                </a:lnTo>
                <a:lnTo>
                  <a:pt x="17920" y="8221"/>
                </a:lnTo>
                <a:lnTo>
                  <a:pt x="17923" y="8221"/>
                </a:lnTo>
                <a:lnTo>
                  <a:pt x="17929" y="8205"/>
                </a:lnTo>
                <a:lnTo>
                  <a:pt x="17931" y="8202"/>
                </a:lnTo>
                <a:lnTo>
                  <a:pt x="17932" y="8203"/>
                </a:lnTo>
                <a:lnTo>
                  <a:pt x="17932" y="8208"/>
                </a:lnTo>
                <a:lnTo>
                  <a:pt x="17930" y="8217"/>
                </a:lnTo>
                <a:lnTo>
                  <a:pt x="17930" y="8224"/>
                </a:lnTo>
                <a:lnTo>
                  <a:pt x="17931" y="8231"/>
                </a:lnTo>
                <a:lnTo>
                  <a:pt x="17933" y="8234"/>
                </a:lnTo>
                <a:lnTo>
                  <a:pt x="17935" y="8232"/>
                </a:lnTo>
                <a:lnTo>
                  <a:pt x="17937" y="8230"/>
                </a:lnTo>
                <a:lnTo>
                  <a:pt x="17938" y="8231"/>
                </a:lnTo>
                <a:lnTo>
                  <a:pt x="17939" y="8233"/>
                </a:lnTo>
                <a:lnTo>
                  <a:pt x="17941" y="8233"/>
                </a:lnTo>
                <a:lnTo>
                  <a:pt x="17940" y="8226"/>
                </a:lnTo>
                <a:lnTo>
                  <a:pt x="17940" y="8223"/>
                </a:lnTo>
                <a:lnTo>
                  <a:pt x="17942" y="8227"/>
                </a:lnTo>
                <a:lnTo>
                  <a:pt x="17943" y="8230"/>
                </a:lnTo>
                <a:lnTo>
                  <a:pt x="17945" y="8228"/>
                </a:lnTo>
                <a:lnTo>
                  <a:pt x="17946" y="8222"/>
                </a:lnTo>
                <a:lnTo>
                  <a:pt x="17949" y="8215"/>
                </a:lnTo>
                <a:lnTo>
                  <a:pt x="17954" y="8207"/>
                </a:lnTo>
                <a:lnTo>
                  <a:pt x="17956" y="8210"/>
                </a:lnTo>
                <a:lnTo>
                  <a:pt x="17958" y="8213"/>
                </a:lnTo>
                <a:lnTo>
                  <a:pt x="17962" y="8217"/>
                </a:lnTo>
                <a:lnTo>
                  <a:pt x="17967" y="8214"/>
                </a:lnTo>
                <a:lnTo>
                  <a:pt x="17968" y="8210"/>
                </a:lnTo>
                <a:lnTo>
                  <a:pt x="17968" y="8205"/>
                </a:lnTo>
                <a:lnTo>
                  <a:pt x="17966" y="8202"/>
                </a:lnTo>
                <a:lnTo>
                  <a:pt x="17967" y="8197"/>
                </a:lnTo>
                <a:lnTo>
                  <a:pt x="17969" y="8197"/>
                </a:lnTo>
                <a:lnTo>
                  <a:pt x="17971" y="8196"/>
                </a:lnTo>
                <a:lnTo>
                  <a:pt x="17974" y="8196"/>
                </a:lnTo>
                <a:lnTo>
                  <a:pt x="17977" y="8195"/>
                </a:lnTo>
                <a:lnTo>
                  <a:pt x="17979" y="8196"/>
                </a:lnTo>
                <a:lnTo>
                  <a:pt x="17983" y="8196"/>
                </a:lnTo>
                <a:lnTo>
                  <a:pt x="17984" y="8192"/>
                </a:lnTo>
                <a:lnTo>
                  <a:pt x="17986" y="8186"/>
                </a:lnTo>
                <a:lnTo>
                  <a:pt x="17990" y="8180"/>
                </a:lnTo>
                <a:lnTo>
                  <a:pt x="17994" y="8171"/>
                </a:lnTo>
                <a:lnTo>
                  <a:pt x="17996" y="8164"/>
                </a:lnTo>
                <a:lnTo>
                  <a:pt x="17996" y="8162"/>
                </a:lnTo>
                <a:lnTo>
                  <a:pt x="17995" y="8158"/>
                </a:lnTo>
                <a:lnTo>
                  <a:pt x="17996" y="8155"/>
                </a:lnTo>
                <a:lnTo>
                  <a:pt x="17998" y="8152"/>
                </a:lnTo>
                <a:lnTo>
                  <a:pt x="17998" y="8145"/>
                </a:lnTo>
                <a:lnTo>
                  <a:pt x="17999" y="8140"/>
                </a:lnTo>
                <a:lnTo>
                  <a:pt x="18004" y="8140"/>
                </a:lnTo>
                <a:lnTo>
                  <a:pt x="18010" y="8133"/>
                </a:lnTo>
                <a:lnTo>
                  <a:pt x="18014" y="8130"/>
                </a:lnTo>
                <a:lnTo>
                  <a:pt x="18019" y="8128"/>
                </a:lnTo>
                <a:lnTo>
                  <a:pt x="18019" y="8123"/>
                </a:lnTo>
                <a:lnTo>
                  <a:pt x="18018" y="8121"/>
                </a:lnTo>
                <a:lnTo>
                  <a:pt x="18016" y="8118"/>
                </a:lnTo>
                <a:lnTo>
                  <a:pt x="18018" y="8114"/>
                </a:lnTo>
                <a:lnTo>
                  <a:pt x="18020" y="8109"/>
                </a:lnTo>
                <a:lnTo>
                  <a:pt x="18019" y="8103"/>
                </a:lnTo>
                <a:lnTo>
                  <a:pt x="18019" y="8096"/>
                </a:lnTo>
                <a:lnTo>
                  <a:pt x="18018" y="8094"/>
                </a:lnTo>
                <a:lnTo>
                  <a:pt x="18020" y="8092"/>
                </a:lnTo>
                <a:lnTo>
                  <a:pt x="18022" y="8091"/>
                </a:lnTo>
                <a:lnTo>
                  <a:pt x="18025" y="8090"/>
                </a:lnTo>
                <a:lnTo>
                  <a:pt x="18026" y="8086"/>
                </a:lnTo>
                <a:lnTo>
                  <a:pt x="18025" y="8081"/>
                </a:lnTo>
                <a:lnTo>
                  <a:pt x="18024" y="8077"/>
                </a:lnTo>
                <a:lnTo>
                  <a:pt x="18023" y="8074"/>
                </a:lnTo>
                <a:lnTo>
                  <a:pt x="18020" y="8073"/>
                </a:lnTo>
                <a:lnTo>
                  <a:pt x="18022" y="8066"/>
                </a:lnTo>
                <a:lnTo>
                  <a:pt x="18025" y="8067"/>
                </a:lnTo>
                <a:lnTo>
                  <a:pt x="18027" y="8073"/>
                </a:lnTo>
                <a:lnTo>
                  <a:pt x="18029" y="8081"/>
                </a:lnTo>
                <a:lnTo>
                  <a:pt x="18030" y="8087"/>
                </a:lnTo>
                <a:lnTo>
                  <a:pt x="18033" y="8085"/>
                </a:lnTo>
                <a:lnTo>
                  <a:pt x="18037" y="8078"/>
                </a:lnTo>
                <a:lnTo>
                  <a:pt x="18039" y="8073"/>
                </a:lnTo>
                <a:lnTo>
                  <a:pt x="18041" y="8060"/>
                </a:lnTo>
                <a:lnTo>
                  <a:pt x="18041" y="8051"/>
                </a:lnTo>
                <a:lnTo>
                  <a:pt x="18042" y="8043"/>
                </a:lnTo>
                <a:lnTo>
                  <a:pt x="18040" y="8040"/>
                </a:lnTo>
                <a:lnTo>
                  <a:pt x="18038" y="8037"/>
                </a:lnTo>
                <a:lnTo>
                  <a:pt x="18037" y="8031"/>
                </a:lnTo>
                <a:lnTo>
                  <a:pt x="18039" y="8025"/>
                </a:lnTo>
                <a:lnTo>
                  <a:pt x="18043" y="8015"/>
                </a:lnTo>
                <a:lnTo>
                  <a:pt x="18048" y="7992"/>
                </a:lnTo>
                <a:lnTo>
                  <a:pt x="18048" y="7979"/>
                </a:lnTo>
                <a:lnTo>
                  <a:pt x="18054" y="7959"/>
                </a:lnTo>
                <a:lnTo>
                  <a:pt x="18056" y="7935"/>
                </a:lnTo>
                <a:lnTo>
                  <a:pt x="18057" y="7927"/>
                </a:lnTo>
                <a:lnTo>
                  <a:pt x="18065" y="7906"/>
                </a:lnTo>
                <a:lnTo>
                  <a:pt x="18068" y="7899"/>
                </a:lnTo>
                <a:lnTo>
                  <a:pt x="18067" y="7893"/>
                </a:lnTo>
                <a:lnTo>
                  <a:pt x="18065" y="7886"/>
                </a:lnTo>
                <a:lnTo>
                  <a:pt x="18065" y="7881"/>
                </a:lnTo>
                <a:lnTo>
                  <a:pt x="18061" y="7877"/>
                </a:lnTo>
                <a:lnTo>
                  <a:pt x="18058" y="7883"/>
                </a:lnTo>
                <a:lnTo>
                  <a:pt x="18045" y="7902"/>
                </a:lnTo>
                <a:lnTo>
                  <a:pt x="18039" y="7908"/>
                </a:lnTo>
                <a:lnTo>
                  <a:pt x="18035" y="7907"/>
                </a:lnTo>
                <a:lnTo>
                  <a:pt x="18031" y="7901"/>
                </a:lnTo>
                <a:lnTo>
                  <a:pt x="18028" y="7896"/>
                </a:lnTo>
                <a:lnTo>
                  <a:pt x="18023" y="7891"/>
                </a:lnTo>
                <a:lnTo>
                  <a:pt x="18023" y="7886"/>
                </a:lnTo>
                <a:lnTo>
                  <a:pt x="18027" y="7883"/>
                </a:lnTo>
                <a:lnTo>
                  <a:pt x="18029" y="7881"/>
                </a:lnTo>
                <a:lnTo>
                  <a:pt x="18031" y="7880"/>
                </a:lnTo>
                <a:lnTo>
                  <a:pt x="18033" y="7877"/>
                </a:lnTo>
                <a:lnTo>
                  <a:pt x="18034" y="7872"/>
                </a:lnTo>
                <a:lnTo>
                  <a:pt x="18033" y="7870"/>
                </a:lnTo>
                <a:lnTo>
                  <a:pt x="18031" y="7868"/>
                </a:lnTo>
                <a:lnTo>
                  <a:pt x="18030" y="7859"/>
                </a:lnTo>
                <a:lnTo>
                  <a:pt x="18028" y="7847"/>
                </a:lnTo>
                <a:lnTo>
                  <a:pt x="18027" y="7846"/>
                </a:lnTo>
                <a:lnTo>
                  <a:pt x="18026" y="7844"/>
                </a:lnTo>
                <a:lnTo>
                  <a:pt x="18024" y="7841"/>
                </a:lnTo>
                <a:lnTo>
                  <a:pt x="18024" y="7836"/>
                </a:lnTo>
                <a:lnTo>
                  <a:pt x="18024" y="7794"/>
                </a:lnTo>
                <a:lnTo>
                  <a:pt x="18026" y="7787"/>
                </a:lnTo>
                <a:lnTo>
                  <a:pt x="18028" y="7781"/>
                </a:lnTo>
                <a:lnTo>
                  <a:pt x="18035" y="7771"/>
                </a:lnTo>
                <a:lnTo>
                  <a:pt x="18036" y="7764"/>
                </a:lnTo>
                <a:lnTo>
                  <a:pt x="18038" y="7735"/>
                </a:lnTo>
                <a:lnTo>
                  <a:pt x="18036" y="7720"/>
                </a:lnTo>
                <a:lnTo>
                  <a:pt x="18033" y="7706"/>
                </a:lnTo>
                <a:lnTo>
                  <a:pt x="18032" y="7692"/>
                </a:lnTo>
                <a:lnTo>
                  <a:pt x="18032" y="7692"/>
                </a:lnTo>
                <a:lnTo>
                  <a:pt x="18036" y="7677"/>
                </a:lnTo>
                <a:lnTo>
                  <a:pt x="18041" y="7665"/>
                </a:lnTo>
                <a:lnTo>
                  <a:pt x="18043" y="7652"/>
                </a:lnTo>
                <a:lnTo>
                  <a:pt x="18043" y="7637"/>
                </a:lnTo>
                <a:lnTo>
                  <a:pt x="18036" y="7608"/>
                </a:lnTo>
                <a:lnTo>
                  <a:pt x="18034" y="7594"/>
                </a:lnTo>
                <a:lnTo>
                  <a:pt x="18032" y="7562"/>
                </a:lnTo>
                <a:lnTo>
                  <a:pt x="18030" y="7551"/>
                </a:lnTo>
                <a:lnTo>
                  <a:pt x="18030" y="7548"/>
                </a:lnTo>
                <a:lnTo>
                  <a:pt x="18032" y="7545"/>
                </a:lnTo>
                <a:lnTo>
                  <a:pt x="18033" y="7540"/>
                </a:lnTo>
                <a:lnTo>
                  <a:pt x="18035" y="7536"/>
                </a:lnTo>
                <a:lnTo>
                  <a:pt x="18034" y="7532"/>
                </a:lnTo>
                <a:lnTo>
                  <a:pt x="18023" y="7512"/>
                </a:lnTo>
                <a:lnTo>
                  <a:pt x="18019" y="7497"/>
                </a:lnTo>
                <a:lnTo>
                  <a:pt x="18016" y="7471"/>
                </a:lnTo>
                <a:lnTo>
                  <a:pt x="18012" y="7459"/>
                </a:lnTo>
                <a:lnTo>
                  <a:pt x="18002" y="7444"/>
                </a:lnTo>
                <a:lnTo>
                  <a:pt x="18000" y="7439"/>
                </a:lnTo>
                <a:lnTo>
                  <a:pt x="18000" y="7433"/>
                </a:lnTo>
                <a:lnTo>
                  <a:pt x="17998" y="7428"/>
                </a:lnTo>
                <a:lnTo>
                  <a:pt x="17992" y="7418"/>
                </a:lnTo>
                <a:lnTo>
                  <a:pt x="17982" y="7393"/>
                </a:lnTo>
                <a:lnTo>
                  <a:pt x="17979" y="7389"/>
                </a:lnTo>
                <a:lnTo>
                  <a:pt x="17976" y="7387"/>
                </a:lnTo>
                <a:lnTo>
                  <a:pt x="17973" y="7380"/>
                </a:lnTo>
                <a:lnTo>
                  <a:pt x="17966" y="7354"/>
                </a:lnTo>
                <a:lnTo>
                  <a:pt x="17964" y="7348"/>
                </a:lnTo>
                <a:lnTo>
                  <a:pt x="17956" y="7343"/>
                </a:lnTo>
                <a:lnTo>
                  <a:pt x="17955" y="7335"/>
                </a:lnTo>
                <a:lnTo>
                  <a:pt x="17955" y="7326"/>
                </a:lnTo>
                <a:lnTo>
                  <a:pt x="17954" y="7319"/>
                </a:lnTo>
                <a:lnTo>
                  <a:pt x="17943" y="7302"/>
                </a:lnTo>
                <a:lnTo>
                  <a:pt x="17941" y="7300"/>
                </a:lnTo>
                <a:lnTo>
                  <a:pt x="17924" y="7276"/>
                </a:lnTo>
                <a:lnTo>
                  <a:pt x="17910" y="7249"/>
                </a:lnTo>
                <a:lnTo>
                  <a:pt x="17874" y="7183"/>
                </a:lnTo>
                <a:lnTo>
                  <a:pt x="17871" y="7172"/>
                </a:lnTo>
                <a:lnTo>
                  <a:pt x="17863" y="7160"/>
                </a:lnTo>
                <a:lnTo>
                  <a:pt x="17860" y="7154"/>
                </a:lnTo>
                <a:lnTo>
                  <a:pt x="17846" y="7103"/>
                </a:lnTo>
                <a:lnTo>
                  <a:pt x="17826" y="7054"/>
                </a:lnTo>
                <a:lnTo>
                  <a:pt x="17821" y="7037"/>
                </a:lnTo>
                <a:lnTo>
                  <a:pt x="17819" y="7025"/>
                </a:lnTo>
                <a:lnTo>
                  <a:pt x="17809" y="7000"/>
                </a:lnTo>
                <a:lnTo>
                  <a:pt x="17802" y="6983"/>
                </a:lnTo>
                <a:lnTo>
                  <a:pt x="17802" y="6983"/>
                </a:lnTo>
                <a:lnTo>
                  <a:pt x="17801" y="6976"/>
                </a:lnTo>
                <a:lnTo>
                  <a:pt x="17802" y="6970"/>
                </a:lnTo>
                <a:lnTo>
                  <a:pt x="17801" y="6965"/>
                </a:lnTo>
                <a:lnTo>
                  <a:pt x="17801" y="6964"/>
                </a:lnTo>
                <a:lnTo>
                  <a:pt x="17799" y="6957"/>
                </a:lnTo>
                <a:lnTo>
                  <a:pt x="17797" y="6955"/>
                </a:lnTo>
                <a:lnTo>
                  <a:pt x="17793" y="6952"/>
                </a:lnTo>
                <a:lnTo>
                  <a:pt x="17791" y="6950"/>
                </a:lnTo>
                <a:lnTo>
                  <a:pt x="17784" y="6936"/>
                </a:lnTo>
                <a:lnTo>
                  <a:pt x="17782" y="6937"/>
                </a:lnTo>
                <a:lnTo>
                  <a:pt x="17772" y="6944"/>
                </a:lnTo>
                <a:lnTo>
                  <a:pt x="17769" y="6946"/>
                </a:lnTo>
                <a:lnTo>
                  <a:pt x="17743" y="6905"/>
                </a:lnTo>
                <a:lnTo>
                  <a:pt x="17726" y="6900"/>
                </a:lnTo>
                <a:lnTo>
                  <a:pt x="17722" y="6893"/>
                </a:lnTo>
                <a:lnTo>
                  <a:pt x="17715" y="6878"/>
                </a:lnTo>
                <a:lnTo>
                  <a:pt x="17711" y="6875"/>
                </a:lnTo>
                <a:lnTo>
                  <a:pt x="17709" y="6874"/>
                </a:lnTo>
                <a:lnTo>
                  <a:pt x="17707" y="6872"/>
                </a:lnTo>
                <a:lnTo>
                  <a:pt x="17706" y="6869"/>
                </a:lnTo>
                <a:lnTo>
                  <a:pt x="17705" y="6864"/>
                </a:lnTo>
                <a:lnTo>
                  <a:pt x="17704" y="6861"/>
                </a:lnTo>
                <a:lnTo>
                  <a:pt x="17703" y="6860"/>
                </a:lnTo>
                <a:lnTo>
                  <a:pt x="17702" y="6861"/>
                </a:lnTo>
                <a:lnTo>
                  <a:pt x="17700" y="6864"/>
                </a:lnTo>
                <a:lnTo>
                  <a:pt x="17699" y="6863"/>
                </a:lnTo>
                <a:lnTo>
                  <a:pt x="17698" y="6858"/>
                </a:lnTo>
                <a:lnTo>
                  <a:pt x="17691" y="6848"/>
                </a:lnTo>
                <a:lnTo>
                  <a:pt x="17688" y="6842"/>
                </a:lnTo>
                <a:lnTo>
                  <a:pt x="17686" y="6836"/>
                </a:lnTo>
                <a:lnTo>
                  <a:pt x="17685" y="6833"/>
                </a:lnTo>
                <a:lnTo>
                  <a:pt x="17678" y="6820"/>
                </a:lnTo>
                <a:lnTo>
                  <a:pt x="17673" y="6809"/>
                </a:lnTo>
                <a:lnTo>
                  <a:pt x="17671" y="6806"/>
                </a:lnTo>
                <a:lnTo>
                  <a:pt x="17667" y="6806"/>
                </a:lnTo>
                <a:lnTo>
                  <a:pt x="17653" y="6806"/>
                </a:lnTo>
                <a:lnTo>
                  <a:pt x="17649" y="6805"/>
                </a:lnTo>
                <a:lnTo>
                  <a:pt x="17647" y="6802"/>
                </a:lnTo>
                <a:lnTo>
                  <a:pt x="17645" y="6799"/>
                </a:lnTo>
                <a:lnTo>
                  <a:pt x="17643" y="6796"/>
                </a:lnTo>
                <a:lnTo>
                  <a:pt x="17637" y="6794"/>
                </a:lnTo>
                <a:lnTo>
                  <a:pt x="17621" y="6796"/>
                </a:lnTo>
                <a:lnTo>
                  <a:pt x="17617" y="6792"/>
                </a:lnTo>
                <a:lnTo>
                  <a:pt x="17612" y="6778"/>
                </a:lnTo>
                <a:lnTo>
                  <a:pt x="17608" y="6779"/>
                </a:lnTo>
                <a:lnTo>
                  <a:pt x="17608" y="6781"/>
                </a:lnTo>
                <a:lnTo>
                  <a:pt x="17609" y="6785"/>
                </a:lnTo>
                <a:lnTo>
                  <a:pt x="17608" y="6788"/>
                </a:lnTo>
                <a:lnTo>
                  <a:pt x="17604" y="6789"/>
                </a:lnTo>
                <a:lnTo>
                  <a:pt x="17602" y="6787"/>
                </a:lnTo>
                <a:lnTo>
                  <a:pt x="17597" y="6780"/>
                </a:lnTo>
                <a:lnTo>
                  <a:pt x="17595" y="6779"/>
                </a:lnTo>
                <a:lnTo>
                  <a:pt x="17591" y="6776"/>
                </a:lnTo>
                <a:lnTo>
                  <a:pt x="17589" y="6768"/>
                </a:lnTo>
                <a:lnTo>
                  <a:pt x="17587" y="6762"/>
                </a:lnTo>
                <a:lnTo>
                  <a:pt x="17588" y="6752"/>
                </a:lnTo>
                <a:lnTo>
                  <a:pt x="17590" y="6741"/>
                </a:lnTo>
                <a:lnTo>
                  <a:pt x="17592" y="6732"/>
                </a:lnTo>
                <a:lnTo>
                  <a:pt x="17592" y="6730"/>
                </a:lnTo>
                <a:lnTo>
                  <a:pt x="17591" y="6727"/>
                </a:lnTo>
                <a:lnTo>
                  <a:pt x="17591" y="6725"/>
                </a:lnTo>
                <a:lnTo>
                  <a:pt x="17593" y="6724"/>
                </a:lnTo>
                <a:lnTo>
                  <a:pt x="17595" y="6725"/>
                </a:lnTo>
                <a:lnTo>
                  <a:pt x="17596" y="6726"/>
                </a:lnTo>
                <a:lnTo>
                  <a:pt x="17597" y="6727"/>
                </a:lnTo>
                <a:lnTo>
                  <a:pt x="17598" y="6729"/>
                </a:lnTo>
                <a:lnTo>
                  <a:pt x="17600" y="6728"/>
                </a:lnTo>
                <a:lnTo>
                  <a:pt x="17607" y="6726"/>
                </a:lnTo>
                <a:lnTo>
                  <a:pt x="17608" y="6723"/>
                </a:lnTo>
                <a:lnTo>
                  <a:pt x="17607" y="6717"/>
                </a:lnTo>
                <a:lnTo>
                  <a:pt x="17604" y="6716"/>
                </a:lnTo>
                <a:lnTo>
                  <a:pt x="17601" y="6717"/>
                </a:lnTo>
                <a:lnTo>
                  <a:pt x="17598" y="6720"/>
                </a:lnTo>
                <a:lnTo>
                  <a:pt x="17596" y="6718"/>
                </a:lnTo>
                <a:lnTo>
                  <a:pt x="17590" y="6716"/>
                </a:lnTo>
                <a:lnTo>
                  <a:pt x="17588" y="6714"/>
                </a:lnTo>
                <a:lnTo>
                  <a:pt x="17588" y="6712"/>
                </a:lnTo>
                <a:lnTo>
                  <a:pt x="17598" y="6707"/>
                </a:lnTo>
                <a:lnTo>
                  <a:pt x="17599" y="6705"/>
                </a:lnTo>
                <a:lnTo>
                  <a:pt x="17601" y="6702"/>
                </a:lnTo>
                <a:lnTo>
                  <a:pt x="17601" y="6701"/>
                </a:lnTo>
                <a:lnTo>
                  <a:pt x="17608" y="6693"/>
                </a:lnTo>
                <a:lnTo>
                  <a:pt x="17611" y="6691"/>
                </a:lnTo>
                <a:lnTo>
                  <a:pt x="17613" y="6692"/>
                </a:lnTo>
                <a:lnTo>
                  <a:pt x="17615" y="6696"/>
                </a:lnTo>
                <a:lnTo>
                  <a:pt x="17616" y="6701"/>
                </a:lnTo>
                <a:lnTo>
                  <a:pt x="17624" y="6714"/>
                </a:lnTo>
                <a:lnTo>
                  <a:pt x="17620" y="6724"/>
                </a:lnTo>
                <a:lnTo>
                  <a:pt x="17619" y="6730"/>
                </a:lnTo>
                <a:lnTo>
                  <a:pt x="17619" y="6734"/>
                </a:lnTo>
                <a:lnTo>
                  <a:pt x="17621" y="6739"/>
                </a:lnTo>
                <a:lnTo>
                  <a:pt x="17624" y="6740"/>
                </a:lnTo>
                <a:lnTo>
                  <a:pt x="17626" y="6738"/>
                </a:lnTo>
                <a:lnTo>
                  <a:pt x="17628" y="6734"/>
                </a:lnTo>
                <a:lnTo>
                  <a:pt x="17628" y="6724"/>
                </a:lnTo>
                <a:lnTo>
                  <a:pt x="17622" y="6688"/>
                </a:lnTo>
                <a:lnTo>
                  <a:pt x="17619" y="6664"/>
                </a:lnTo>
                <a:lnTo>
                  <a:pt x="17622" y="6649"/>
                </a:lnTo>
                <a:lnTo>
                  <a:pt x="17631" y="6633"/>
                </a:lnTo>
                <a:lnTo>
                  <a:pt x="17629" y="6625"/>
                </a:lnTo>
                <a:lnTo>
                  <a:pt x="17626" y="6618"/>
                </a:lnTo>
                <a:lnTo>
                  <a:pt x="17620" y="6615"/>
                </a:lnTo>
                <a:lnTo>
                  <a:pt x="17618" y="6615"/>
                </a:lnTo>
                <a:lnTo>
                  <a:pt x="17617" y="6614"/>
                </a:lnTo>
                <a:lnTo>
                  <a:pt x="17616" y="6610"/>
                </a:lnTo>
                <a:lnTo>
                  <a:pt x="17616" y="6601"/>
                </a:lnTo>
                <a:lnTo>
                  <a:pt x="17615" y="6596"/>
                </a:lnTo>
                <a:lnTo>
                  <a:pt x="17615" y="6593"/>
                </a:lnTo>
                <a:lnTo>
                  <a:pt x="17615" y="6590"/>
                </a:lnTo>
                <a:lnTo>
                  <a:pt x="17617" y="6584"/>
                </a:lnTo>
                <a:lnTo>
                  <a:pt x="17617" y="6581"/>
                </a:lnTo>
                <a:lnTo>
                  <a:pt x="17619" y="6578"/>
                </a:lnTo>
                <a:lnTo>
                  <a:pt x="17625" y="6573"/>
                </a:lnTo>
                <a:lnTo>
                  <a:pt x="17628" y="6565"/>
                </a:lnTo>
                <a:lnTo>
                  <a:pt x="17631" y="6560"/>
                </a:lnTo>
                <a:lnTo>
                  <a:pt x="17635" y="6557"/>
                </a:lnTo>
                <a:lnTo>
                  <a:pt x="17638" y="6555"/>
                </a:lnTo>
                <a:lnTo>
                  <a:pt x="17641" y="6548"/>
                </a:lnTo>
                <a:lnTo>
                  <a:pt x="17647" y="6552"/>
                </a:lnTo>
                <a:lnTo>
                  <a:pt x="17650" y="6557"/>
                </a:lnTo>
                <a:lnTo>
                  <a:pt x="17653" y="6553"/>
                </a:lnTo>
                <a:lnTo>
                  <a:pt x="17657" y="6542"/>
                </a:lnTo>
                <a:lnTo>
                  <a:pt x="17664" y="6538"/>
                </a:lnTo>
                <a:lnTo>
                  <a:pt x="17671" y="6540"/>
                </a:lnTo>
                <a:lnTo>
                  <a:pt x="17678" y="6535"/>
                </a:lnTo>
                <a:lnTo>
                  <a:pt x="17679" y="6532"/>
                </a:lnTo>
                <a:lnTo>
                  <a:pt x="17676" y="6528"/>
                </a:lnTo>
                <a:lnTo>
                  <a:pt x="17696" y="6525"/>
                </a:lnTo>
                <a:lnTo>
                  <a:pt x="17698" y="6522"/>
                </a:lnTo>
                <a:lnTo>
                  <a:pt x="17699" y="6507"/>
                </a:lnTo>
                <a:lnTo>
                  <a:pt x="17699" y="6500"/>
                </a:lnTo>
                <a:lnTo>
                  <a:pt x="17703" y="6492"/>
                </a:lnTo>
                <a:lnTo>
                  <a:pt x="17708" y="6496"/>
                </a:lnTo>
                <a:lnTo>
                  <a:pt x="17710" y="6495"/>
                </a:lnTo>
                <a:lnTo>
                  <a:pt x="17712" y="6493"/>
                </a:lnTo>
                <a:lnTo>
                  <a:pt x="17715" y="6485"/>
                </a:lnTo>
                <a:lnTo>
                  <a:pt x="17717" y="6483"/>
                </a:lnTo>
                <a:lnTo>
                  <a:pt x="17719" y="6482"/>
                </a:lnTo>
                <a:lnTo>
                  <a:pt x="17721" y="6481"/>
                </a:lnTo>
                <a:lnTo>
                  <a:pt x="17723" y="6479"/>
                </a:lnTo>
                <a:lnTo>
                  <a:pt x="17723" y="6477"/>
                </a:lnTo>
                <a:lnTo>
                  <a:pt x="17723" y="6472"/>
                </a:lnTo>
                <a:lnTo>
                  <a:pt x="17725" y="6470"/>
                </a:lnTo>
                <a:lnTo>
                  <a:pt x="17753" y="6476"/>
                </a:lnTo>
                <a:lnTo>
                  <a:pt x="17754" y="6478"/>
                </a:lnTo>
                <a:lnTo>
                  <a:pt x="17755" y="6480"/>
                </a:lnTo>
                <a:lnTo>
                  <a:pt x="17757" y="6480"/>
                </a:lnTo>
                <a:lnTo>
                  <a:pt x="17759" y="6480"/>
                </a:lnTo>
                <a:lnTo>
                  <a:pt x="17763" y="6477"/>
                </a:lnTo>
                <a:lnTo>
                  <a:pt x="17765" y="6475"/>
                </a:lnTo>
                <a:lnTo>
                  <a:pt x="17767" y="6475"/>
                </a:lnTo>
                <a:lnTo>
                  <a:pt x="17772" y="6476"/>
                </a:lnTo>
                <a:lnTo>
                  <a:pt x="17774" y="6475"/>
                </a:lnTo>
                <a:lnTo>
                  <a:pt x="17773" y="6466"/>
                </a:lnTo>
                <a:lnTo>
                  <a:pt x="17774" y="6461"/>
                </a:lnTo>
                <a:lnTo>
                  <a:pt x="17780" y="6458"/>
                </a:lnTo>
                <a:lnTo>
                  <a:pt x="17784" y="6462"/>
                </a:lnTo>
                <a:lnTo>
                  <a:pt x="17789" y="6474"/>
                </a:lnTo>
                <a:lnTo>
                  <a:pt x="17794" y="6476"/>
                </a:lnTo>
                <a:lnTo>
                  <a:pt x="17796" y="6462"/>
                </a:lnTo>
                <a:lnTo>
                  <a:pt x="17802" y="6451"/>
                </a:lnTo>
                <a:lnTo>
                  <a:pt x="17808" y="6450"/>
                </a:lnTo>
                <a:lnTo>
                  <a:pt x="17813" y="6451"/>
                </a:lnTo>
                <a:lnTo>
                  <a:pt x="17818" y="6448"/>
                </a:lnTo>
                <a:lnTo>
                  <a:pt x="17821" y="6446"/>
                </a:lnTo>
                <a:lnTo>
                  <a:pt x="17824" y="6441"/>
                </a:lnTo>
                <a:lnTo>
                  <a:pt x="17827" y="6437"/>
                </a:lnTo>
                <a:lnTo>
                  <a:pt x="17834" y="6437"/>
                </a:lnTo>
                <a:lnTo>
                  <a:pt x="17838" y="6434"/>
                </a:lnTo>
                <a:lnTo>
                  <a:pt x="17840" y="6431"/>
                </a:lnTo>
                <a:lnTo>
                  <a:pt x="17841" y="6425"/>
                </a:lnTo>
                <a:lnTo>
                  <a:pt x="17848" y="6420"/>
                </a:lnTo>
                <a:lnTo>
                  <a:pt x="17851" y="6418"/>
                </a:lnTo>
                <a:lnTo>
                  <a:pt x="17855" y="6418"/>
                </a:lnTo>
                <a:lnTo>
                  <a:pt x="17858" y="6420"/>
                </a:lnTo>
                <a:lnTo>
                  <a:pt x="17860" y="6420"/>
                </a:lnTo>
                <a:lnTo>
                  <a:pt x="17861" y="6419"/>
                </a:lnTo>
                <a:lnTo>
                  <a:pt x="17863" y="6417"/>
                </a:lnTo>
                <a:lnTo>
                  <a:pt x="17864" y="6414"/>
                </a:lnTo>
                <a:lnTo>
                  <a:pt x="17867" y="6413"/>
                </a:lnTo>
                <a:lnTo>
                  <a:pt x="17867" y="6404"/>
                </a:lnTo>
                <a:lnTo>
                  <a:pt x="17868" y="6399"/>
                </a:lnTo>
                <a:lnTo>
                  <a:pt x="17867" y="6396"/>
                </a:lnTo>
                <a:lnTo>
                  <a:pt x="17866" y="6392"/>
                </a:lnTo>
                <a:lnTo>
                  <a:pt x="17860" y="6389"/>
                </a:lnTo>
                <a:lnTo>
                  <a:pt x="17857" y="6387"/>
                </a:lnTo>
                <a:lnTo>
                  <a:pt x="17858" y="6377"/>
                </a:lnTo>
                <a:lnTo>
                  <a:pt x="17862" y="6372"/>
                </a:lnTo>
                <a:lnTo>
                  <a:pt x="17865" y="6369"/>
                </a:lnTo>
                <a:lnTo>
                  <a:pt x="17866" y="6373"/>
                </a:lnTo>
                <a:lnTo>
                  <a:pt x="17869" y="6373"/>
                </a:lnTo>
                <a:lnTo>
                  <a:pt x="17872" y="6365"/>
                </a:lnTo>
                <a:lnTo>
                  <a:pt x="17880" y="6362"/>
                </a:lnTo>
                <a:lnTo>
                  <a:pt x="17886" y="6364"/>
                </a:lnTo>
                <a:lnTo>
                  <a:pt x="17889" y="6360"/>
                </a:lnTo>
                <a:lnTo>
                  <a:pt x="17893" y="6359"/>
                </a:lnTo>
                <a:lnTo>
                  <a:pt x="17900" y="6356"/>
                </a:lnTo>
                <a:lnTo>
                  <a:pt x="17904" y="6352"/>
                </a:lnTo>
                <a:lnTo>
                  <a:pt x="17910" y="6350"/>
                </a:lnTo>
                <a:lnTo>
                  <a:pt x="17919" y="6340"/>
                </a:lnTo>
                <a:lnTo>
                  <a:pt x="17935" y="6318"/>
                </a:lnTo>
                <a:lnTo>
                  <a:pt x="17947" y="6313"/>
                </a:lnTo>
                <a:lnTo>
                  <a:pt x="17957" y="6313"/>
                </a:lnTo>
                <a:lnTo>
                  <a:pt x="17966" y="6299"/>
                </a:lnTo>
                <a:lnTo>
                  <a:pt x="17973" y="6286"/>
                </a:lnTo>
                <a:lnTo>
                  <a:pt x="17974" y="6282"/>
                </a:lnTo>
                <a:lnTo>
                  <a:pt x="17976" y="6279"/>
                </a:lnTo>
                <a:lnTo>
                  <a:pt x="17978" y="6278"/>
                </a:lnTo>
                <a:lnTo>
                  <a:pt x="17978" y="6269"/>
                </a:lnTo>
                <a:lnTo>
                  <a:pt x="17978" y="6265"/>
                </a:lnTo>
                <a:lnTo>
                  <a:pt x="17979" y="6263"/>
                </a:lnTo>
                <a:lnTo>
                  <a:pt x="17981" y="6260"/>
                </a:lnTo>
                <a:lnTo>
                  <a:pt x="17982" y="6258"/>
                </a:lnTo>
                <a:lnTo>
                  <a:pt x="17982" y="6254"/>
                </a:lnTo>
                <a:lnTo>
                  <a:pt x="17983" y="6252"/>
                </a:lnTo>
                <a:lnTo>
                  <a:pt x="17984" y="6248"/>
                </a:lnTo>
                <a:lnTo>
                  <a:pt x="17984" y="6246"/>
                </a:lnTo>
                <a:lnTo>
                  <a:pt x="17985" y="6243"/>
                </a:lnTo>
                <a:lnTo>
                  <a:pt x="17985" y="6241"/>
                </a:lnTo>
                <a:lnTo>
                  <a:pt x="17985" y="6239"/>
                </a:lnTo>
                <a:lnTo>
                  <a:pt x="17987" y="6235"/>
                </a:lnTo>
                <a:lnTo>
                  <a:pt x="17988" y="6231"/>
                </a:lnTo>
                <a:lnTo>
                  <a:pt x="17991" y="6228"/>
                </a:lnTo>
                <a:lnTo>
                  <a:pt x="17995" y="6226"/>
                </a:lnTo>
                <a:lnTo>
                  <a:pt x="17999" y="6226"/>
                </a:lnTo>
                <a:lnTo>
                  <a:pt x="18001" y="6230"/>
                </a:lnTo>
                <a:lnTo>
                  <a:pt x="18003" y="6236"/>
                </a:lnTo>
                <a:lnTo>
                  <a:pt x="18005" y="6238"/>
                </a:lnTo>
                <a:lnTo>
                  <a:pt x="18006" y="6239"/>
                </a:lnTo>
                <a:lnTo>
                  <a:pt x="18008" y="6234"/>
                </a:lnTo>
                <a:lnTo>
                  <a:pt x="18012" y="6223"/>
                </a:lnTo>
                <a:lnTo>
                  <a:pt x="18014" y="6217"/>
                </a:lnTo>
                <a:lnTo>
                  <a:pt x="18017" y="6213"/>
                </a:lnTo>
                <a:lnTo>
                  <a:pt x="18025" y="6207"/>
                </a:lnTo>
                <a:lnTo>
                  <a:pt x="18033" y="6200"/>
                </a:lnTo>
                <a:lnTo>
                  <a:pt x="18044" y="6195"/>
                </a:lnTo>
                <a:lnTo>
                  <a:pt x="18051" y="6195"/>
                </a:lnTo>
                <a:lnTo>
                  <a:pt x="18053" y="6194"/>
                </a:lnTo>
                <a:lnTo>
                  <a:pt x="18056" y="6190"/>
                </a:lnTo>
                <a:lnTo>
                  <a:pt x="18060" y="6189"/>
                </a:lnTo>
                <a:lnTo>
                  <a:pt x="18061" y="6182"/>
                </a:lnTo>
                <a:lnTo>
                  <a:pt x="18065" y="6178"/>
                </a:lnTo>
                <a:lnTo>
                  <a:pt x="18070" y="6178"/>
                </a:lnTo>
                <a:lnTo>
                  <a:pt x="18073" y="6177"/>
                </a:lnTo>
                <a:lnTo>
                  <a:pt x="18077" y="6179"/>
                </a:lnTo>
                <a:lnTo>
                  <a:pt x="18081" y="6177"/>
                </a:lnTo>
                <a:lnTo>
                  <a:pt x="18085" y="6178"/>
                </a:lnTo>
                <a:lnTo>
                  <a:pt x="18089" y="6177"/>
                </a:lnTo>
                <a:lnTo>
                  <a:pt x="18092" y="6176"/>
                </a:lnTo>
                <a:lnTo>
                  <a:pt x="18094" y="6179"/>
                </a:lnTo>
                <a:lnTo>
                  <a:pt x="18096" y="6180"/>
                </a:lnTo>
                <a:lnTo>
                  <a:pt x="18098" y="6175"/>
                </a:lnTo>
                <a:lnTo>
                  <a:pt x="18101" y="6166"/>
                </a:lnTo>
                <a:lnTo>
                  <a:pt x="18100" y="6159"/>
                </a:lnTo>
                <a:lnTo>
                  <a:pt x="18104" y="6152"/>
                </a:lnTo>
                <a:lnTo>
                  <a:pt x="18103" y="6149"/>
                </a:lnTo>
                <a:lnTo>
                  <a:pt x="18105" y="6141"/>
                </a:lnTo>
                <a:lnTo>
                  <a:pt x="18107" y="6139"/>
                </a:lnTo>
                <a:lnTo>
                  <a:pt x="18104" y="6137"/>
                </a:lnTo>
                <a:lnTo>
                  <a:pt x="18100" y="6130"/>
                </a:lnTo>
                <a:lnTo>
                  <a:pt x="18099" y="6127"/>
                </a:lnTo>
                <a:lnTo>
                  <a:pt x="18097" y="6110"/>
                </a:lnTo>
                <a:lnTo>
                  <a:pt x="18097" y="6098"/>
                </a:lnTo>
                <a:lnTo>
                  <a:pt x="18097" y="6092"/>
                </a:lnTo>
                <a:lnTo>
                  <a:pt x="18099" y="6087"/>
                </a:lnTo>
                <a:lnTo>
                  <a:pt x="18095" y="6073"/>
                </a:lnTo>
                <a:lnTo>
                  <a:pt x="18097" y="6057"/>
                </a:lnTo>
                <a:lnTo>
                  <a:pt x="18105" y="6010"/>
                </a:lnTo>
                <a:lnTo>
                  <a:pt x="18108" y="6001"/>
                </a:lnTo>
                <a:lnTo>
                  <a:pt x="18111" y="5998"/>
                </a:lnTo>
                <a:lnTo>
                  <a:pt x="18112" y="5996"/>
                </a:lnTo>
                <a:lnTo>
                  <a:pt x="18113" y="5988"/>
                </a:lnTo>
                <a:lnTo>
                  <a:pt x="18114" y="5987"/>
                </a:lnTo>
                <a:lnTo>
                  <a:pt x="18114" y="5982"/>
                </a:lnTo>
                <a:lnTo>
                  <a:pt x="18115" y="5980"/>
                </a:lnTo>
                <a:lnTo>
                  <a:pt x="18116" y="5979"/>
                </a:lnTo>
                <a:lnTo>
                  <a:pt x="18114" y="5975"/>
                </a:lnTo>
                <a:lnTo>
                  <a:pt x="18113" y="5975"/>
                </a:lnTo>
                <a:lnTo>
                  <a:pt x="18109" y="5975"/>
                </a:lnTo>
                <a:lnTo>
                  <a:pt x="18108" y="5975"/>
                </a:lnTo>
                <a:lnTo>
                  <a:pt x="18105" y="5973"/>
                </a:lnTo>
                <a:lnTo>
                  <a:pt x="18102" y="5967"/>
                </a:lnTo>
                <a:lnTo>
                  <a:pt x="18100" y="5962"/>
                </a:lnTo>
                <a:lnTo>
                  <a:pt x="18096" y="5962"/>
                </a:lnTo>
                <a:lnTo>
                  <a:pt x="18093" y="5959"/>
                </a:lnTo>
                <a:lnTo>
                  <a:pt x="18089" y="5954"/>
                </a:lnTo>
                <a:lnTo>
                  <a:pt x="18084" y="5946"/>
                </a:lnTo>
                <a:lnTo>
                  <a:pt x="18082" y="5935"/>
                </a:lnTo>
                <a:lnTo>
                  <a:pt x="18083" y="5929"/>
                </a:lnTo>
                <a:lnTo>
                  <a:pt x="18084" y="5923"/>
                </a:lnTo>
                <a:lnTo>
                  <a:pt x="18081" y="5914"/>
                </a:lnTo>
                <a:lnTo>
                  <a:pt x="18086" y="5904"/>
                </a:lnTo>
                <a:lnTo>
                  <a:pt x="18089" y="5889"/>
                </a:lnTo>
                <a:lnTo>
                  <a:pt x="18091" y="5877"/>
                </a:lnTo>
                <a:lnTo>
                  <a:pt x="18096" y="5867"/>
                </a:lnTo>
                <a:lnTo>
                  <a:pt x="18102" y="5864"/>
                </a:lnTo>
                <a:lnTo>
                  <a:pt x="18103" y="5859"/>
                </a:lnTo>
                <a:lnTo>
                  <a:pt x="18106" y="5846"/>
                </a:lnTo>
                <a:lnTo>
                  <a:pt x="18109" y="5835"/>
                </a:lnTo>
                <a:lnTo>
                  <a:pt x="18117" y="5829"/>
                </a:lnTo>
                <a:lnTo>
                  <a:pt x="18120" y="5829"/>
                </a:lnTo>
                <a:lnTo>
                  <a:pt x="18124" y="5836"/>
                </a:lnTo>
                <a:lnTo>
                  <a:pt x="18126" y="5834"/>
                </a:lnTo>
                <a:lnTo>
                  <a:pt x="18126" y="5827"/>
                </a:lnTo>
                <a:lnTo>
                  <a:pt x="18129" y="5824"/>
                </a:lnTo>
                <a:lnTo>
                  <a:pt x="18133" y="5811"/>
                </a:lnTo>
                <a:lnTo>
                  <a:pt x="18132" y="5799"/>
                </a:lnTo>
                <a:lnTo>
                  <a:pt x="18134" y="5789"/>
                </a:lnTo>
                <a:lnTo>
                  <a:pt x="18135" y="5781"/>
                </a:lnTo>
                <a:lnTo>
                  <a:pt x="18139" y="5779"/>
                </a:lnTo>
                <a:lnTo>
                  <a:pt x="18144" y="5782"/>
                </a:lnTo>
                <a:lnTo>
                  <a:pt x="18146" y="5785"/>
                </a:lnTo>
                <a:lnTo>
                  <a:pt x="18148" y="5786"/>
                </a:lnTo>
                <a:lnTo>
                  <a:pt x="18150" y="5783"/>
                </a:lnTo>
                <a:lnTo>
                  <a:pt x="18151" y="5776"/>
                </a:lnTo>
                <a:lnTo>
                  <a:pt x="18152" y="5775"/>
                </a:lnTo>
                <a:lnTo>
                  <a:pt x="18153" y="5770"/>
                </a:lnTo>
                <a:lnTo>
                  <a:pt x="18153" y="5767"/>
                </a:lnTo>
                <a:lnTo>
                  <a:pt x="18152" y="5767"/>
                </a:lnTo>
                <a:lnTo>
                  <a:pt x="18155" y="5762"/>
                </a:lnTo>
                <a:lnTo>
                  <a:pt x="18156" y="5761"/>
                </a:lnTo>
                <a:lnTo>
                  <a:pt x="18158" y="5759"/>
                </a:lnTo>
                <a:lnTo>
                  <a:pt x="18157" y="5756"/>
                </a:lnTo>
                <a:lnTo>
                  <a:pt x="18155" y="5754"/>
                </a:lnTo>
                <a:lnTo>
                  <a:pt x="18154" y="5752"/>
                </a:lnTo>
                <a:lnTo>
                  <a:pt x="18158" y="5749"/>
                </a:lnTo>
                <a:lnTo>
                  <a:pt x="18158" y="5741"/>
                </a:lnTo>
                <a:lnTo>
                  <a:pt x="18161" y="5740"/>
                </a:lnTo>
                <a:lnTo>
                  <a:pt x="18164" y="5748"/>
                </a:lnTo>
                <a:lnTo>
                  <a:pt x="18165" y="5747"/>
                </a:lnTo>
                <a:lnTo>
                  <a:pt x="18166" y="5741"/>
                </a:lnTo>
                <a:lnTo>
                  <a:pt x="18168" y="5732"/>
                </a:lnTo>
                <a:lnTo>
                  <a:pt x="18169" y="5730"/>
                </a:lnTo>
                <a:lnTo>
                  <a:pt x="18169" y="5726"/>
                </a:lnTo>
                <a:lnTo>
                  <a:pt x="18172" y="5726"/>
                </a:lnTo>
                <a:lnTo>
                  <a:pt x="18173" y="5723"/>
                </a:lnTo>
                <a:lnTo>
                  <a:pt x="18174" y="5716"/>
                </a:lnTo>
                <a:lnTo>
                  <a:pt x="18178" y="5712"/>
                </a:lnTo>
                <a:lnTo>
                  <a:pt x="18184" y="5712"/>
                </a:lnTo>
                <a:lnTo>
                  <a:pt x="18187" y="5713"/>
                </a:lnTo>
                <a:lnTo>
                  <a:pt x="18190" y="5717"/>
                </a:lnTo>
                <a:lnTo>
                  <a:pt x="18193" y="5718"/>
                </a:lnTo>
                <a:lnTo>
                  <a:pt x="18194" y="5716"/>
                </a:lnTo>
                <a:lnTo>
                  <a:pt x="18193" y="5714"/>
                </a:lnTo>
                <a:lnTo>
                  <a:pt x="18193" y="5713"/>
                </a:lnTo>
                <a:lnTo>
                  <a:pt x="18196" y="5708"/>
                </a:lnTo>
                <a:lnTo>
                  <a:pt x="18198" y="5706"/>
                </a:lnTo>
                <a:lnTo>
                  <a:pt x="18200" y="5707"/>
                </a:lnTo>
                <a:lnTo>
                  <a:pt x="18201" y="5707"/>
                </a:lnTo>
                <a:lnTo>
                  <a:pt x="18202" y="5685"/>
                </a:lnTo>
                <a:lnTo>
                  <a:pt x="18202" y="5680"/>
                </a:lnTo>
                <a:lnTo>
                  <a:pt x="18205" y="5679"/>
                </a:lnTo>
                <a:lnTo>
                  <a:pt x="18208" y="5677"/>
                </a:lnTo>
                <a:lnTo>
                  <a:pt x="18212" y="5668"/>
                </a:lnTo>
                <a:lnTo>
                  <a:pt x="18222" y="5656"/>
                </a:lnTo>
                <a:lnTo>
                  <a:pt x="18225" y="5656"/>
                </a:lnTo>
                <a:lnTo>
                  <a:pt x="18226" y="5663"/>
                </a:lnTo>
                <a:lnTo>
                  <a:pt x="18225" y="5671"/>
                </a:lnTo>
                <a:lnTo>
                  <a:pt x="18225" y="5676"/>
                </a:lnTo>
                <a:lnTo>
                  <a:pt x="18227" y="5676"/>
                </a:lnTo>
                <a:lnTo>
                  <a:pt x="18230" y="5673"/>
                </a:lnTo>
                <a:lnTo>
                  <a:pt x="18231" y="5665"/>
                </a:lnTo>
                <a:lnTo>
                  <a:pt x="18234" y="5664"/>
                </a:lnTo>
                <a:lnTo>
                  <a:pt x="18236" y="5659"/>
                </a:lnTo>
                <a:lnTo>
                  <a:pt x="18238" y="5658"/>
                </a:lnTo>
                <a:lnTo>
                  <a:pt x="18236" y="5653"/>
                </a:lnTo>
                <a:lnTo>
                  <a:pt x="18238" y="5649"/>
                </a:lnTo>
                <a:lnTo>
                  <a:pt x="18240" y="5648"/>
                </a:lnTo>
                <a:lnTo>
                  <a:pt x="18243" y="5653"/>
                </a:lnTo>
                <a:lnTo>
                  <a:pt x="18245" y="5654"/>
                </a:lnTo>
                <a:lnTo>
                  <a:pt x="18246" y="5651"/>
                </a:lnTo>
                <a:lnTo>
                  <a:pt x="18246" y="5647"/>
                </a:lnTo>
                <a:lnTo>
                  <a:pt x="18245" y="5646"/>
                </a:lnTo>
                <a:lnTo>
                  <a:pt x="18243" y="5646"/>
                </a:lnTo>
                <a:lnTo>
                  <a:pt x="18242" y="5643"/>
                </a:lnTo>
                <a:lnTo>
                  <a:pt x="18242" y="5641"/>
                </a:lnTo>
                <a:lnTo>
                  <a:pt x="18241" y="5635"/>
                </a:lnTo>
                <a:lnTo>
                  <a:pt x="18243" y="5632"/>
                </a:lnTo>
                <a:lnTo>
                  <a:pt x="18246" y="5629"/>
                </a:lnTo>
                <a:lnTo>
                  <a:pt x="18246" y="5626"/>
                </a:lnTo>
                <a:lnTo>
                  <a:pt x="18246" y="5623"/>
                </a:lnTo>
                <a:lnTo>
                  <a:pt x="18249" y="5623"/>
                </a:lnTo>
                <a:lnTo>
                  <a:pt x="18252" y="5625"/>
                </a:lnTo>
                <a:lnTo>
                  <a:pt x="18254" y="5629"/>
                </a:lnTo>
                <a:lnTo>
                  <a:pt x="18257" y="5628"/>
                </a:lnTo>
                <a:lnTo>
                  <a:pt x="18260" y="5624"/>
                </a:lnTo>
                <a:lnTo>
                  <a:pt x="18259" y="5619"/>
                </a:lnTo>
                <a:lnTo>
                  <a:pt x="18262" y="5617"/>
                </a:lnTo>
                <a:lnTo>
                  <a:pt x="18269" y="5619"/>
                </a:lnTo>
                <a:lnTo>
                  <a:pt x="18271" y="5622"/>
                </a:lnTo>
                <a:lnTo>
                  <a:pt x="18275" y="5625"/>
                </a:lnTo>
                <a:lnTo>
                  <a:pt x="18282" y="5626"/>
                </a:lnTo>
                <a:lnTo>
                  <a:pt x="18284" y="5629"/>
                </a:lnTo>
                <a:lnTo>
                  <a:pt x="18287" y="5633"/>
                </a:lnTo>
                <a:lnTo>
                  <a:pt x="18288" y="5635"/>
                </a:lnTo>
                <a:lnTo>
                  <a:pt x="18288" y="5639"/>
                </a:lnTo>
                <a:lnTo>
                  <a:pt x="18288" y="5646"/>
                </a:lnTo>
                <a:lnTo>
                  <a:pt x="18289" y="5646"/>
                </a:lnTo>
                <a:lnTo>
                  <a:pt x="18292" y="5643"/>
                </a:lnTo>
                <a:lnTo>
                  <a:pt x="18295" y="5642"/>
                </a:lnTo>
                <a:lnTo>
                  <a:pt x="18303" y="5638"/>
                </a:lnTo>
                <a:lnTo>
                  <a:pt x="18309" y="5636"/>
                </a:lnTo>
                <a:lnTo>
                  <a:pt x="18310" y="5634"/>
                </a:lnTo>
                <a:lnTo>
                  <a:pt x="18304" y="5628"/>
                </a:lnTo>
                <a:lnTo>
                  <a:pt x="18302" y="5624"/>
                </a:lnTo>
                <a:lnTo>
                  <a:pt x="18301" y="5619"/>
                </a:lnTo>
                <a:lnTo>
                  <a:pt x="18302" y="5610"/>
                </a:lnTo>
                <a:lnTo>
                  <a:pt x="18301" y="5601"/>
                </a:lnTo>
                <a:lnTo>
                  <a:pt x="18298" y="5594"/>
                </a:lnTo>
                <a:lnTo>
                  <a:pt x="18294" y="5589"/>
                </a:lnTo>
                <a:lnTo>
                  <a:pt x="18289" y="5586"/>
                </a:lnTo>
                <a:lnTo>
                  <a:pt x="18286" y="5582"/>
                </a:lnTo>
                <a:lnTo>
                  <a:pt x="18283" y="5577"/>
                </a:lnTo>
                <a:lnTo>
                  <a:pt x="18279" y="5563"/>
                </a:lnTo>
                <a:lnTo>
                  <a:pt x="18278" y="5561"/>
                </a:lnTo>
                <a:lnTo>
                  <a:pt x="18277" y="5560"/>
                </a:lnTo>
                <a:lnTo>
                  <a:pt x="18277" y="5558"/>
                </a:lnTo>
                <a:lnTo>
                  <a:pt x="18276" y="5554"/>
                </a:lnTo>
                <a:lnTo>
                  <a:pt x="18276" y="5552"/>
                </a:lnTo>
                <a:lnTo>
                  <a:pt x="18273" y="5545"/>
                </a:lnTo>
                <a:lnTo>
                  <a:pt x="18281" y="5536"/>
                </a:lnTo>
                <a:lnTo>
                  <a:pt x="18285" y="5530"/>
                </a:lnTo>
                <a:lnTo>
                  <a:pt x="18285" y="5519"/>
                </a:lnTo>
                <a:lnTo>
                  <a:pt x="18282" y="5510"/>
                </a:lnTo>
                <a:lnTo>
                  <a:pt x="18278" y="5501"/>
                </a:lnTo>
                <a:lnTo>
                  <a:pt x="18272" y="5494"/>
                </a:lnTo>
                <a:lnTo>
                  <a:pt x="18267" y="5489"/>
                </a:lnTo>
                <a:lnTo>
                  <a:pt x="18261" y="5489"/>
                </a:lnTo>
                <a:lnTo>
                  <a:pt x="18253" y="5490"/>
                </a:lnTo>
                <a:lnTo>
                  <a:pt x="18246" y="5489"/>
                </a:lnTo>
                <a:lnTo>
                  <a:pt x="18240" y="5482"/>
                </a:lnTo>
                <a:lnTo>
                  <a:pt x="18246" y="5467"/>
                </a:lnTo>
                <a:lnTo>
                  <a:pt x="18265" y="5450"/>
                </a:lnTo>
                <a:lnTo>
                  <a:pt x="18285" y="5436"/>
                </a:lnTo>
                <a:lnTo>
                  <a:pt x="18299" y="5432"/>
                </a:lnTo>
                <a:lnTo>
                  <a:pt x="18317" y="5433"/>
                </a:lnTo>
                <a:lnTo>
                  <a:pt x="18318" y="5433"/>
                </a:lnTo>
                <a:lnTo>
                  <a:pt x="18321" y="5428"/>
                </a:lnTo>
                <a:lnTo>
                  <a:pt x="18322" y="5422"/>
                </a:lnTo>
                <a:lnTo>
                  <a:pt x="18325" y="5417"/>
                </a:lnTo>
                <a:lnTo>
                  <a:pt x="18331" y="5416"/>
                </a:lnTo>
                <a:lnTo>
                  <a:pt x="18335" y="5418"/>
                </a:lnTo>
                <a:lnTo>
                  <a:pt x="18344" y="5424"/>
                </a:lnTo>
                <a:lnTo>
                  <a:pt x="18374" y="5424"/>
                </a:lnTo>
                <a:lnTo>
                  <a:pt x="18375" y="5420"/>
                </a:lnTo>
                <a:lnTo>
                  <a:pt x="18376" y="5414"/>
                </a:lnTo>
                <a:lnTo>
                  <a:pt x="18377" y="5409"/>
                </a:lnTo>
                <a:lnTo>
                  <a:pt x="18380" y="5406"/>
                </a:lnTo>
                <a:lnTo>
                  <a:pt x="18384" y="5405"/>
                </a:lnTo>
                <a:lnTo>
                  <a:pt x="18391" y="5406"/>
                </a:lnTo>
                <a:lnTo>
                  <a:pt x="18398" y="5400"/>
                </a:lnTo>
                <a:lnTo>
                  <a:pt x="18397" y="5391"/>
                </a:lnTo>
                <a:lnTo>
                  <a:pt x="18393" y="5380"/>
                </a:lnTo>
                <a:lnTo>
                  <a:pt x="18391" y="5368"/>
                </a:lnTo>
                <a:lnTo>
                  <a:pt x="18392" y="5358"/>
                </a:lnTo>
                <a:lnTo>
                  <a:pt x="18392" y="5354"/>
                </a:lnTo>
                <a:lnTo>
                  <a:pt x="18394" y="5350"/>
                </a:lnTo>
                <a:lnTo>
                  <a:pt x="18396" y="5348"/>
                </a:lnTo>
                <a:lnTo>
                  <a:pt x="18400" y="5346"/>
                </a:lnTo>
                <a:lnTo>
                  <a:pt x="18401" y="5344"/>
                </a:lnTo>
                <a:lnTo>
                  <a:pt x="18402" y="5340"/>
                </a:lnTo>
                <a:lnTo>
                  <a:pt x="18402" y="5337"/>
                </a:lnTo>
                <a:lnTo>
                  <a:pt x="18403" y="5334"/>
                </a:lnTo>
                <a:lnTo>
                  <a:pt x="18404" y="5332"/>
                </a:lnTo>
                <a:lnTo>
                  <a:pt x="18412" y="5325"/>
                </a:lnTo>
                <a:lnTo>
                  <a:pt x="18415" y="5320"/>
                </a:lnTo>
                <a:lnTo>
                  <a:pt x="18417" y="5313"/>
                </a:lnTo>
                <a:lnTo>
                  <a:pt x="18415" y="5306"/>
                </a:lnTo>
                <a:lnTo>
                  <a:pt x="18413" y="5302"/>
                </a:lnTo>
                <a:lnTo>
                  <a:pt x="18412" y="5297"/>
                </a:lnTo>
                <a:lnTo>
                  <a:pt x="18412" y="5289"/>
                </a:lnTo>
                <a:lnTo>
                  <a:pt x="18414" y="5283"/>
                </a:lnTo>
                <a:lnTo>
                  <a:pt x="18417" y="5278"/>
                </a:lnTo>
                <a:lnTo>
                  <a:pt x="18424" y="5269"/>
                </a:lnTo>
                <a:lnTo>
                  <a:pt x="18427" y="5264"/>
                </a:lnTo>
                <a:lnTo>
                  <a:pt x="18428" y="5257"/>
                </a:lnTo>
                <a:lnTo>
                  <a:pt x="18428" y="5243"/>
                </a:lnTo>
                <a:lnTo>
                  <a:pt x="18429" y="5234"/>
                </a:lnTo>
                <a:lnTo>
                  <a:pt x="18431" y="5230"/>
                </a:lnTo>
                <a:lnTo>
                  <a:pt x="18434" y="5226"/>
                </a:lnTo>
                <a:lnTo>
                  <a:pt x="18436" y="5220"/>
                </a:lnTo>
                <a:lnTo>
                  <a:pt x="18436" y="5215"/>
                </a:lnTo>
                <a:lnTo>
                  <a:pt x="18436" y="5198"/>
                </a:lnTo>
                <a:lnTo>
                  <a:pt x="18435" y="5193"/>
                </a:lnTo>
                <a:lnTo>
                  <a:pt x="18432" y="5188"/>
                </a:lnTo>
                <a:lnTo>
                  <a:pt x="18430" y="5186"/>
                </a:lnTo>
                <a:lnTo>
                  <a:pt x="18412" y="5166"/>
                </a:lnTo>
                <a:lnTo>
                  <a:pt x="18410" y="5162"/>
                </a:lnTo>
                <a:lnTo>
                  <a:pt x="18411" y="5155"/>
                </a:lnTo>
                <a:lnTo>
                  <a:pt x="18416" y="5145"/>
                </a:lnTo>
                <a:lnTo>
                  <a:pt x="18417" y="5140"/>
                </a:lnTo>
                <a:lnTo>
                  <a:pt x="18417" y="5137"/>
                </a:lnTo>
                <a:lnTo>
                  <a:pt x="18415" y="5130"/>
                </a:lnTo>
                <a:lnTo>
                  <a:pt x="18414" y="5127"/>
                </a:lnTo>
                <a:lnTo>
                  <a:pt x="18415" y="5124"/>
                </a:lnTo>
                <a:lnTo>
                  <a:pt x="18416" y="5117"/>
                </a:lnTo>
                <a:lnTo>
                  <a:pt x="18416" y="5114"/>
                </a:lnTo>
                <a:lnTo>
                  <a:pt x="18416" y="5110"/>
                </a:lnTo>
                <a:lnTo>
                  <a:pt x="18414" y="5103"/>
                </a:lnTo>
                <a:lnTo>
                  <a:pt x="18413" y="5099"/>
                </a:lnTo>
                <a:lnTo>
                  <a:pt x="18413" y="5096"/>
                </a:lnTo>
                <a:lnTo>
                  <a:pt x="18414" y="5087"/>
                </a:lnTo>
                <a:lnTo>
                  <a:pt x="18412" y="5066"/>
                </a:lnTo>
                <a:lnTo>
                  <a:pt x="18413" y="5059"/>
                </a:lnTo>
                <a:lnTo>
                  <a:pt x="18417" y="5035"/>
                </a:lnTo>
                <a:lnTo>
                  <a:pt x="18422" y="5016"/>
                </a:lnTo>
                <a:lnTo>
                  <a:pt x="18423" y="5009"/>
                </a:lnTo>
                <a:lnTo>
                  <a:pt x="18420" y="4996"/>
                </a:lnTo>
                <a:lnTo>
                  <a:pt x="18420" y="4991"/>
                </a:lnTo>
                <a:lnTo>
                  <a:pt x="18422" y="4983"/>
                </a:lnTo>
                <a:lnTo>
                  <a:pt x="18422" y="4978"/>
                </a:lnTo>
                <a:lnTo>
                  <a:pt x="18422" y="4974"/>
                </a:lnTo>
                <a:lnTo>
                  <a:pt x="18426" y="4968"/>
                </a:lnTo>
                <a:lnTo>
                  <a:pt x="18430" y="4965"/>
                </a:lnTo>
                <a:lnTo>
                  <a:pt x="18432" y="4963"/>
                </a:lnTo>
                <a:lnTo>
                  <a:pt x="18433" y="4960"/>
                </a:lnTo>
                <a:lnTo>
                  <a:pt x="18411" y="4837"/>
                </a:lnTo>
                <a:lnTo>
                  <a:pt x="18390" y="4714"/>
                </a:lnTo>
                <a:lnTo>
                  <a:pt x="18380" y="4688"/>
                </a:lnTo>
                <a:lnTo>
                  <a:pt x="18377" y="4684"/>
                </a:lnTo>
                <a:lnTo>
                  <a:pt x="18369" y="4677"/>
                </a:lnTo>
                <a:lnTo>
                  <a:pt x="18360" y="4657"/>
                </a:lnTo>
                <a:lnTo>
                  <a:pt x="18361" y="4651"/>
                </a:lnTo>
                <a:lnTo>
                  <a:pt x="18369" y="4646"/>
                </a:lnTo>
                <a:lnTo>
                  <a:pt x="18373" y="4646"/>
                </a:lnTo>
                <a:lnTo>
                  <a:pt x="18377" y="4645"/>
                </a:lnTo>
                <a:lnTo>
                  <a:pt x="18381" y="4643"/>
                </a:lnTo>
                <a:lnTo>
                  <a:pt x="18384" y="4638"/>
                </a:lnTo>
                <a:lnTo>
                  <a:pt x="18384" y="4635"/>
                </a:lnTo>
                <a:lnTo>
                  <a:pt x="18384" y="4629"/>
                </a:lnTo>
                <a:lnTo>
                  <a:pt x="18385" y="4626"/>
                </a:lnTo>
                <a:lnTo>
                  <a:pt x="18386" y="4624"/>
                </a:lnTo>
                <a:lnTo>
                  <a:pt x="18396" y="4620"/>
                </a:lnTo>
                <a:lnTo>
                  <a:pt x="18399" y="4620"/>
                </a:lnTo>
                <a:lnTo>
                  <a:pt x="18402" y="4622"/>
                </a:lnTo>
                <a:lnTo>
                  <a:pt x="18406" y="4625"/>
                </a:lnTo>
                <a:lnTo>
                  <a:pt x="18410" y="4627"/>
                </a:lnTo>
                <a:lnTo>
                  <a:pt x="18414" y="4627"/>
                </a:lnTo>
                <a:lnTo>
                  <a:pt x="18428" y="4619"/>
                </a:lnTo>
                <a:lnTo>
                  <a:pt x="18432" y="4617"/>
                </a:lnTo>
                <a:lnTo>
                  <a:pt x="18441" y="4606"/>
                </a:lnTo>
                <a:lnTo>
                  <a:pt x="18443" y="4603"/>
                </a:lnTo>
                <a:lnTo>
                  <a:pt x="18447" y="4601"/>
                </a:lnTo>
                <a:lnTo>
                  <a:pt x="18452" y="4601"/>
                </a:lnTo>
                <a:lnTo>
                  <a:pt x="18466" y="4605"/>
                </a:lnTo>
                <a:lnTo>
                  <a:pt x="18470" y="4604"/>
                </a:lnTo>
                <a:lnTo>
                  <a:pt x="18472" y="4600"/>
                </a:lnTo>
                <a:lnTo>
                  <a:pt x="18473" y="4595"/>
                </a:lnTo>
                <a:lnTo>
                  <a:pt x="18476" y="4591"/>
                </a:lnTo>
                <a:lnTo>
                  <a:pt x="18478" y="4590"/>
                </a:lnTo>
                <a:lnTo>
                  <a:pt x="18508" y="4553"/>
                </a:lnTo>
                <a:lnTo>
                  <a:pt x="18510" y="4547"/>
                </a:lnTo>
                <a:lnTo>
                  <a:pt x="18510" y="4540"/>
                </a:lnTo>
                <a:lnTo>
                  <a:pt x="18507" y="4530"/>
                </a:lnTo>
                <a:lnTo>
                  <a:pt x="18507" y="4523"/>
                </a:lnTo>
                <a:lnTo>
                  <a:pt x="18509" y="4515"/>
                </a:lnTo>
                <a:lnTo>
                  <a:pt x="18512" y="4510"/>
                </a:lnTo>
                <a:lnTo>
                  <a:pt x="18515" y="4507"/>
                </a:lnTo>
                <a:lnTo>
                  <a:pt x="18520" y="4506"/>
                </a:lnTo>
                <a:lnTo>
                  <a:pt x="18530" y="4506"/>
                </a:lnTo>
                <a:lnTo>
                  <a:pt x="18532" y="4503"/>
                </a:lnTo>
                <a:lnTo>
                  <a:pt x="18546" y="4468"/>
                </a:lnTo>
                <a:lnTo>
                  <a:pt x="18553" y="4457"/>
                </a:lnTo>
                <a:lnTo>
                  <a:pt x="18561" y="4455"/>
                </a:lnTo>
                <a:lnTo>
                  <a:pt x="18564" y="4459"/>
                </a:lnTo>
                <a:lnTo>
                  <a:pt x="18566" y="4465"/>
                </a:lnTo>
                <a:lnTo>
                  <a:pt x="18568" y="4473"/>
                </a:lnTo>
                <a:lnTo>
                  <a:pt x="18571" y="4480"/>
                </a:lnTo>
                <a:lnTo>
                  <a:pt x="18574" y="4485"/>
                </a:lnTo>
                <a:lnTo>
                  <a:pt x="18578" y="4490"/>
                </a:lnTo>
                <a:lnTo>
                  <a:pt x="18582" y="4493"/>
                </a:lnTo>
                <a:lnTo>
                  <a:pt x="18586" y="4496"/>
                </a:lnTo>
                <a:lnTo>
                  <a:pt x="18586" y="4496"/>
                </a:lnTo>
                <a:lnTo>
                  <a:pt x="18681" y="4530"/>
                </a:lnTo>
                <a:lnTo>
                  <a:pt x="18775" y="4565"/>
                </a:lnTo>
                <a:lnTo>
                  <a:pt x="18793" y="4577"/>
                </a:lnTo>
                <a:lnTo>
                  <a:pt x="18800" y="4579"/>
                </a:lnTo>
                <a:lnTo>
                  <a:pt x="18803" y="4577"/>
                </a:lnTo>
                <a:lnTo>
                  <a:pt x="18809" y="4569"/>
                </a:lnTo>
                <a:lnTo>
                  <a:pt x="18815" y="4565"/>
                </a:lnTo>
                <a:lnTo>
                  <a:pt x="18821" y="4556"/>
                </a:lnTo>
                <a:lnTo>
                  <a:pt x="18826" y="4553"/>
                </a:lnTo>
                <a:lnTo>
                  <a:pt x="18831" y="4546"/>
                </a:lnTo>
                <a:lnTo>
                  <a:pt x="18835" y="4540"/>
                </a:lnTo>
                <a:lnTo>
                  <a:pt x="18836" y="4536"/>
                </a:lnTo>
                <a:lnTo>
                  <a:pt x="18837" y="4532"/>
                </a:lnTo>
                <a:lnTo>
                  <a:pt x="18838" y="4527"/>
                </a:lnTo>
                <a:lnTo>
                  <a:pt x="18836" y="4516"/>
                </a:lnTo>
                <a:lnTo>
                  <a:pt x="18833" y="4503"/>
                </a:lnTo>
                <a:lnTo>
                  <a:pt x="18831" y="4492"/>
                </a:lnTo>
                <a:lnTo>
                  <a:pt x="18833" y="4484"/>
                </a:lnTo>
                <a:lnTo>
                  <a:pt x="18832" y="4475"/>
                </a:lnTo>
                <a:lnTo>
                  <a:pt x="18838" y="4436"/>
                </a:lnTo>
                <a:lnTo>
                  <a:pt x="18838" y="4429"/>
                </a:lnTo>
                <a:lnTo>
                  <a:pt x="18839" y="4422"/>
                </a:lnTo>
                <a:lnTo>
                  <a:pt x="18841" y="4416"/>
                </a:lnTo>
                <a:lnTo>
                  <a:pt x="18849" y="4392"/>
                </a:lnTo>
                <a:lnTo>
                  <a:pt x="18851" y="4388"/>
                </a:lnTo>
                <a:lnTo>
                  <a:pt x="18854" y="4385"/>
                </a:lnTo>
                <a:lnTo>
                  <a:pt x="18863" y="4380"/>
                </a:lnTo>
                <a:lnTo>
                  <a:pt x="18869" y="4379"/>
                </a:lnTo>
                <a:lnTo>
                  <a:pt x="18875" y="4373"/>
                </a:lnTo>
                <a:lnTo>
                  <a:pt x="18882" y="4370"/>
                </a:lnTo>
                <a:lnTo>
                  <a:pt x="18889" y="4363"/>
                </a:lnTo>
                <a:lnTo>
                  <a:pt x="18892" y="4361"/>
                </a:lnTo>
                <a:lnTo>
                  <a:pt x="18900" y="4361"/>
                </a:lnTo>
                <a:lnTo>
                  <a:pt x="18903" y="4358"/>
                </a:lnTo>
                <a:lnTo>
                  <a:pt x="18900" y="4350"/>
                </a:lnTo>
                <a:lnTo>
                  <a:pt x="18903" y="4344"/>
                </a:lnTo>
                <a:lnTo>
                  <a:pt x="18906" y="4341"/>
                </a:lnTo>
                <a:lnTo>
                  <a:pt x="18910" y="4341"/>
                </a:lnTo>
                <a:lnTo>
                  <a:pt x="18914" y="4339"/>
                </a:lnTo>
                <a:lnTo>
                  <a:pt x="18913" y="4337"/>
                </a:lnTo>
                <a:lnTo>
                  <a:pt x="18911" y="4332"/>
                </a:lnTo>
                <a:lnTo>
                  <a:pt x="18909" y="4330"/>
                </a:lnTo>
                <a:lnTo>
                  <a:pt x="18915" y="4325"/>
                </a:lnTo>
                <a:lnTo>
                  <a:pt x="18917" y="4320"/>
                </a:lnTo>
                <a:lnTo>
                  <a:pt x="18916" y="4315"/>
                </a:lnTo>
                <a:lnTo>
                  <a:pt x="18914" y="4312"/>
                </a:lnTo>
                <a:lnTo>
                  <a:pt x="18908" y="4310"/>
                </a:lnTo>
                <a:lnTo>
                  <a:pt x="18906" y="4306"/>
                </a:lnTo>
                <a:lnTo>
                  <a:pt x="18912" y="4298"/>
                </a:lnTo>
                <a:lnTo>
                  <a:pt x="18916" y="4283"/>
                </a:lnTo>
                <a:lnTo>
                  <a:pt x="18921" y="4278"/>
                </a:lnTo>
                <a:lnTo>
                  <a:pt x="18919" y="4275"/>
                </a:lnTo>
                <a:lnTo>
                  <a:pt x="18915" y="4271"/>
                </a:lnTo>
                <a:lnTo>
                  <a:pt x="18914" y="4268"/>
                </a:lnTo>
                <a:lnTo>
                  <a:pt x="18914" y="4262"/>
                </a:lnTo>
                <a:lnTo>
                  <a:pt x="18916" y="4258"/>
                </a:lnTo>
                <a:lnTo>
                  <a:pt x="18917" y="4257"/>
                </a:lnTo>
                <a:lnTo>
                  <a:pt x="18918" y="4255"/>
                </a:lnTo>
                <a:lnTo>
                  <a:pt x="18919" y="4245"/>
                </a:lnTo>
                <a:lnTo>
                  <a:pt x="18922" y="4238"/>
                </a:lnTo>
                <a:lnTo>
                  <a:pt x="18926" y="4234"/>
                </a:lnTo>
                <a:lnTo>
                  <a:pt x="18930" y="4234"/>
                </a:lnTo>
                <a:lnTo>
                  <a:pt x="18932" y="4235"/>
                </a:lnTo>
                <a:lnTo>
                  <a:pt x="18933" y="4237"/>
                </a:lnTo>
                <a:lnTo>
                  <a:pt x="18934" y="4239"/>
                </a:lnTo>
                <a:lnTo>
                  <a:pt x="18936" y="4240"/>
                </a:lnTo>
                <a:lnTo>
                  <a:pt x="18937" y="4239"/>
                </a:lnTo>
                <a:lnTo>
                  <a:pt x="18937" y="4238"/>
                </a:lnTo>
                <a:lnTo>
                  <a:pt x="18937" y="4236"/>
                </a:lnTo>
                <a:lnTo>
                  <a:pt x="18937" y="4234"/>
                </a:lnTo>
                <a:lnTo>
                  <a:pt x="18941" y="4230"/>
                </a:lnTo>
                <a:lnTo>
                  <a:pt x="18942" y="4227"/>
                </a:lnTo>
                <a:lnTo>
                  <a:pt x="18942" y="4222"/>
                </a:lnTo>
                <a:lnTo>
                  <a:pt x="18943" y="4217"/>
                </a:lnTo>
                <a:lnTo>
                  <a:pt x="18944" y="4215"/>
                </a:lnTo>
                <a:lnTo>
                  <a:pt x="18946" y="4214"/>
                </a:lnTo>
                <a:lnTo>
                  <a:pt x="18951" y="4218"/>
                </a:lnTo>
                <a:lnTo>
                  <a:pt x="18953" y="4216"/>
                </a:lnTo>
                <a:lnTo>
                  <a:pt x="18961" y="4180"/>
                </a:lnTo>
                <a:lnTo>
                  <a:pt x="18967" y="4164"/>
                </a:lnTo>
                <a:lnTo>
                  <a:pt x="18967" y="4157"/>
                </a:lnTo>
                <a:lnTo>
                  <a:pt x="18961" y="4143"/>
                </a:lnTo>
                <a:lnTo>
                  <a:pt x="18959" y="4132"/>
                </a:lnTo>
                <a:lnTo>
                  <a:pt x="18962" y="4129"/>
                </a:lnTo>
                <a:lnTo>
                  <a:pt x="18967" y="4129"/>
                </a:lnTo>
                <a:lnTo>
                  <a:pt x="18971" y="4125"/>
                </a:lnTo>
                <a:lnTo>
                  <a:pt x="18977" y="4118"/>
                </a:lnTo>
                <a:lnTo>
                  <a:pt x="18979" y="4114"/>
                </a:lnTo>
                <a:lnTo>
                  <a:pt x="18980" y="4110"/>
                </a:lnTo>
                <a:lnTo>
                  <a:pt x="18981" y="4106"/>
                </a:lnTo>
                <a:lnTo>
                  <a:pt x="18983" y="4103"/>
                </a:lnTo>
                <a:lnTo>
                  <a:pt x="18985" y="4102"/>
                </a:lnTo>
                <a:lnTo>
                  <a:pt x="18987" y="4103"/>
                </a:lnTo>
                <a:lnTo>
                  <a:pt x="18988" y="4108"/>
                </a:lnTo>
                <a:lnTo>
                  <a:pt x="18991" y="4110"/>
                </a:lnTo>
                <a:lnTo>
                  <a:pt x="18992" y="4108"/>
                </a:lnTo>
                <a:lnTo>
                  <a:pt x="18996" y="4102"/>
                </a:lnTo>
                <a:lnTo>
                  <a:pt x="18997" y="4099"/>
                </a:lnTo>
                <a:lnTo>
                  <a:pt x="18996" y="4094"/>
                </a:lnTo>
                <a:lnTo>
                  <a:pt x="18999" y="4090"/>
                </a:lnTo>
                <a:lnTo>
                  <a:pt x="19004" y="4088"/>
                </a:lnTo>
                <a:lnTo>
                  <a:pt x="19006" y="4085"/>
                </a:lnTo>
                <a:lnTo>
                  <a:pt x="19006" y="4077"/>
                </a:lnTo>
                <a:lnTo>
                  <a:pt x="19004" y="4072"/>
                </a:lnTo>
                <a:lnTo>
                  <a:pt x="19004" y="4068"/>
                </a:lnTo>
                <a:lnTo>
                  <a:pt x="19009" y="4063"/>
                </a:lnTo>
                <a:lnTo>
                  <a:pt x="19007" y="4059"/>
                </a:lnTo>
                <a:lnTo>
                  <a:pt x="19005" y="4057"/>
                </a:lnTo>
                <a:lnTo>
                  <a:pt x="19002" y="4058"/>
                </a:lnTo>
                <a:lnTo>
                  <a:pt x="19000" y="4060"/>
                </a:lnTo>
                <a:lnTo>
                  <a:pt x="18998" y="4052"/>
                </a:lnTo>
                <a:lnTo>
                  <a:pt x="19001" y="4047"/>
                </a:lnTo>
                <a:lnTo>
                  <a:pt x="19011" y="4039"/>
                </a:lnTo>
                <a:lnTo>
                  <a:pt x="19013" y="4032"/>
                </a:lnTo>
                <a:lnTo>
                  <a:pt x="19010" y="4024"/>
                </a:lnTo>
                <a:lnTo>
                  <a:pt x="19006" y="4017"/>
                </a:lnTo>
                <a:lnTo>
                  <a:pt x="19002" y="4012"/>
                </a:lnTo>
                <a:lnTo>
                  <a:pt x="18999" y="4011"/>
                </a:lnTo>
                <a:lnTo>
                  <a:pt x="18997" y="4011"/>
                </a:lnTo>
                <a:lnTo>
                  <a:pt x="18996" y="4009"/>
                </a:lnTo>
                <a:lnTo>
                  <a:pt x="18994" y="4004"/>
                </a:lnTo>
                <a:lnTo>
                  <a:pt x="18994" y="3999"/>
                </a:lnTo>
                <a:lnTo>
                  <a:pt x="18995" y="3995"/>
                </a:lnTo>
                <a:lnTo>
                  <a:pt x="19004" y="3975"/>
                </a:lnTo>
                <a:lnTo>
                  <a:pt x="19005" y="3972"/>
                </a:lnTo>
                <a:lnTo>
                  <a:pt x="19005" y="3961"/>
                </a:lnTo>
                <a:lnTo>
                  <a:pt x="19006" y="3957"/>
                </a:lnTo>
                <a:lnTo>
                  <a:pt x="19010" y="3951"/>
                </a:lnTo>
                <a:lnTo>
                  <a:pt x="19020" y="3942"/>
                </a:lnTo>
                <a:lnTo>
                  <a:pt x="19025" y="3936"/>
                </a:lnTo>
                <a:lnTo>
                  <a:pt x="19027" y="3931"/>
                </a:lnTo>
                <a:lnTo>
                  <a:pt x="19028" y="3928"/>
                </a:lnTo>
                <a:lnTo>
                  <a:pt x="19031" y="3920"/>
                </a:lnTo>
                <a:lnTo>
                  <a:pt x="19033" y="3901"/>
                </a:lnTo>
                <a:lnTo>
                  <a:pt x="19036" y="3884"/>
                </a:lnTo>
                <a:lnTo>
                  <a:pt x="19037" y="3876"/>
                </a:lnTo>
                <a:lnTo>
                  <a:pt x="19035" y="3869"/>
                </a:lnTo>
                <a:lnTo>
                  <a:pt x="19032" y="3863"/>
                </a:lnTo>
                <a:lnTo>
                  <a:pt x="19031" y="3857"/>
                </a:lnTo>
                <a:lnTo>
                  <a:pt x="19032" y="3851"/>
                </a:lnTo>
                <a:lnTo>
                  <a:pt x="19041" y="3821"/>
                </a:lnTo>
                <a:lnTo>
                  <a:pt x="19042" y="3813"/>
                </a:lnTo>
                <a:lnTo>
                  <a:pt x="19042" y="3796"/>
                </a:lnTo>
                <a:lnTo>
                  <a:pt x="19042" y="3791"/>
                </a:lnTo>
                <a:lnTo>
                  <a:pt x="19044" y="3788"/>
                </a:lnTo>
                <a:lnTo>
                  <a:pt x="19045" y="3786"/>
                </a:lnTo>
                <a:lnTo>
                  <a:pt x="19047" y="3783"/>
                </a:lnTo>
                <a:lnTo>
                  <a:pt x="19052" y="3760"/>
                </a:lnTo>
                <a:lnTo>
                  <a:pt x="19055" y="3754"/>
                </a:lnTo>
                <a:lnTo>
                  <a:pt x="19059" y="3750"/>
                </a:lnTo>
                <a:lnTo>
                  <a:pt x="19070" y="3748"/>
                </a:lnTo>
                <a:lnTo>
                  <a:pt x="19075" y="3744"/>
                </a:lnTo>
                <a:lnTo>
                  <a:pt x="19077" y="3735"/>
                </a:lnTo>
                <a:lnTo>
                  <a:pt x="19074" y="3726"/>
                </a:lnTo>
                <a:lnTo>
                  <a:pt x="19071" y="3719"/>
                </a:lnTo>
                <a:lnTo>
                  <a:pt x="19069" y="3712"/>
                </a:lnTo>
                <a:lnTo>
                  <a:pt x="19070" y="3703"/>
                </a:lnTo>
                <a:lnTo>
                  <a:pt x="19070" y="3698"/>
                </a:lnTo>
                <a:lnTo>
                  <a:pt x="19069" y="3697"/>
                </a:lnTo>
                <a:lnTo>
                  <a:pt x="19068" y="3695"/>
                </a:lnTo>
                <a:lnTo>
                  <a:pt x="19064" y="3688"/>
                </a:lnTo>
                <a:lnTo>
                  <a:pt x="19063" y="3685"/>
                </a:lnTo>
                <a:lnTo>
                  <a:pt x="19061" y="3677"/>
                </a:lnTo>
                <a:lnTo>
                  <a:pt x="19062" y="3671"/>
                </a:lnTo>
                <a:lnTo>
                  <a:pt x="19064" y="3665"/>
                </a:lnTo>
                <a:lnTo>
                  <a:pt x="19065" y="3655"/>
                </a:lnTo>
                <a:lnTo>
                  <a:pt x="19067" y="3648"/>
                </a:lnTo>
                <a:lnTo>
                  <a:pt x="19071" y="3644"/>
                </a:lnTo>
                <a:lnTo>
                  <a:pt x="19081" y="3637"/>
                </a:lnTo>
                <a:lnTo>
                  <a:pt x="19083" y="3632"/>
                </a:lnTo>
                <a:lnTo>
                  <a:pt x="19088" y="3619"/>
                </a:lnTo>
                <a:lnTo>
                  <a:pt x="19091" y="3614"/>
                </a:lnTo>
                <a:lnTo>
                  <a:pt x="19095" y="3610"/>
                </a:lnTo>
                <a:lnTo>
                  <a:pt x="19100" y="3607"/>
                </a:lnTo>
                <a:lnTo>
                  <a:pt x="19104" y="3606"/>
                </a:lnTo>
                <a:lnTo>
                  <a:pt x="19110" y="3606"/>
                </a:lnTo>
                <a:lnTo>
                  <a:pt x="19112" y="3605"/>
                </a:lnTo>
                <a:lnTo>
                  <a:pt x="19115" y="3603"/>
                </a:lnTo>
                <a:lnTo>
                  <a:pt x="19118" y="3602"/>
                </a:lnTo>
                <a:lnTo>
                  <a:pt x="19122" y="3606"/>
                </a:lnTo>
                <a:lnTo>
                  <a:pt x="19130" y="3606"/>
                </a:lnTo>
                <a:lnTo>
                  <a:pt x="19133" y="3606"/>
                </a:lnTo>
                <a:lnTo>
                  <a:pt x="19136" y="3602"/>
                </a:lnTo>
                <a:lnTo>
                  <a:pt x="19144" y="3591"/>
                </a:lnTo>
                <a:lnTo>
                  <a:pt x="19148" y="3589"/>
                </a:lnTo>
                <a:lnTo>
                  <a:pt x="19149" y="3584"/>
                </a:lnTo>
                <a:lnTo>
                  <a:pt x="19159" y="3565"/>
                </a:lnTo>
                <a:lnTo>
                  <a:pt x="19161" y="3562"/>
                </a:lnTo>
                <a:lnTo>
                  <a:pt x="19163" y="3556"/>
                </a:lnTo>
                <a:lnTo>
                  <a:pt x="19173" y="3546"/>
                </a:lnTo>
                <a:lnTo>
                  <a:pt x="19176" y="3540"/>
                </a:lnTo>
                <a:lnTo>
                  <a:pt x="19177" y="3532"/>
                </a:lnTo>
                <a:lnTo>
                  <a:pt x="19177" y="3522"/>
                </a:lnTo>
                <a:lnTo>
                  <a:pt x="19178" y="3515"/>
                </a:lnTo>
                <a:lnTo>
                  <a:pt x="19183" y="3512"/>
                </a:lnTo>
                <a:lnTo>
                  <a:pt x="19185" y="3509"/>
                </a:lnTo>
                <a:lnTo>
                  <a:pt x="19195" y="3490"/>
                </a:lnTo>
                <a:lnTo>
                  <a:pt x="19194" y="3487"/>
                </a:lnTo>
                <a:lnTo>
                  <a:pt x="19195" y="3477"/>
                </a:lnTo>
                <a:lnTo>
                  <a:pt x="19179" y="3454"/>
                </a:lnTo>
                <a:lnTo>
                  <a:pt x="19175" y="3442"/>
                </a:lnTo>
                <a:lnTo>
                  <a:pt x="19174" y="3436"/>
                </a:lnTo>
                <a:lnTo>
                  <a:pt x="19172" y="3425"/>
                </a:lnTo>
                <a:lnTo>
                  <a:pt x="19170" y="3416"/>
                </a:lnTo>
                <a:lnTo>
                  <a:pt x="19168" y="3412"/>
                </a:lnTo>
                <a:lnTo>
                  <a:pt x="19163" y="3410"/>
                </a:lnTo>
                <a:lnTo>
                  <a:pt x="19158" y="3406"/>
                </a:lnTo>
                <a:lnTo>
                  <a:pt x="19155" y="3400"/>
                </a:lnTo>
                <a:lnTo>
                  <a:pt x="19158" y="3392"/>
                </a:lnTo>
                <a:lnTo>
                  <a:pt x="19151" y="3375"/>
                </a:lnTo>
                <a:lnTo>
                  <a:pt x="19149" y="3365"/>
                </a:lnTo>
                <a:lnTo>
                  <a:pt x="19151" y="3352"/>
                </a:lnTo>
                <a:lnTo>
                  <a:pt x="19155" y="3343"/>
                </a:lnTo>
                <a:lnTo>
                  <a:pt x="19168" y="3326"/>
                </a:lnTo>
                <a:lnTo>
                  <a:pt x="19172" y="3324"/>
                </a:lnTo>
                <a:lnTo>
                  <a:pt x="19176" y="3312"/>
                </a:lnTo>
                <a:lnTo>
                  <a:pt x="19177" y="3277"/>
                </a:lnTo>
                <a:lnTo>
                  <a:pt x="19180" y="3263"/>
                </a:lnTo>
                <a:lnTo>
                  <a:pt x="19184" y="3259"/>
                </a:lnTo>
                <a:lnTo>
                  <a:pt x="19180" y="3259"/>
                </a:lnTo>
                <a:lnTo>
                  <a:pt x="19171" y="3257"/>
                </a:lnTo>
                <a:lnTo>
                  <a:pt x="19160" y="3249"/>
                </a:lnTo>
                <a:lnTo>
                  <a:pt x="19151" y="3236"/>
                </a:lnTo>
                <a:lnTo>
                  <a:pt x="19146" y="3219"/>
                </a:lnTo>
                <a:lnTo>
                  <a:pt x="19142" y="3223"/>
                </a:lnTo>
                <a:lnTo>
                  <a:pt x="19138" y="3225"/>
                </a:lnTo>
                <a:lnTo>
                  <a:pt x="19134" y="3226"/>
                </a:lnTo>
                <a:lnTo>
                  <a:pt x="19130" y="3226"/>
                </a:lnTo>
                <a:lnTo>
                  <a:pt x="19126" y="3225"/>
                </a:lnTo>
                <a:lnTo>
                  <a:pt x="19116" y="3213"/>
                </a:lnTo>
                <a:lnTo>
                  <a:pt x="19111" y="3209"/>
                </a:lnTo>
                <a:lnTo>
                  <a:pt x="19107" y="3211"/>
                </a:lnTo>
                <a:lnTo>
                  <a:pt x="19072" y="3218"/>
                </a:lnTo>
                <a:lnTo>
                  <a:pt x="19053" y="3228"/>
                </a:lnTo>
                <a:lnTo>
                  <a:pt x="19040" y="3232"/>
                </a:lnTo>
                <a:lnTo>
                  <a:pt x="19036" y="3234"/>
                </a:lnTo>
                <a:lnTo>
                  <a:pt x="19033" y="3237"/>
                </a:lnTo>
                <a:lnTo>
                  <a:pt x="19024" y="3249"/>
                </a:lnTo>
                <a:lnTo>
                  <a:pt x="19020" y="3252"/>
                </a:lnTo>
                <a:lnTo>
                  <a:pt x="19014" y="3254"/>
                </a:lnTo>
                <a:lnTo>
                  <a:pt x="19001" y="3254"/>
                </a:lnTo>
                <a:lnTo>
                  <a:pt x="18999" y="3254"/>
                </a:lnTo>
                <a:lnTo>
                  <a:pt x="18995" y="3256"/>
                </a:lnTo>
                <a:lnTo>
                  <a:pt x="18987" y="3262"/>
                </a:lnTo>
                <a:lnTo>
                  <a:pt x="18983" y="3264"/>
                </a:lnTo>
                <a:lnTo>
                  <a:pt x="18970" y="3264"/>
                </a:lnTo>
                <a:lnTo>
                  <a:pt x="18967" y="3266"/>
                </a:lnTo>
                <a:lnTo>
                  <a:pt x="18964" y="3272"/>
                </a:lnTo>
                <a:lnTo>
                  <a:pt x="18959" y="3284"/>
                </a:lnTo>
                <a:lnTo>
                  <a:pt x="18956" y="3289"/>
                </a:lnTo>
                <a:lnTo>
                  <a:pt x="18952" y="3292"/>
                </a:lnTo>
                <a:lnTo>
                  <a:pt x="18945" y="3295"/>
                </a:lnTo>
                <a:lnTo>
                  <a:pt x="18942" y="3297"/>
                </a:lnTo>
                <a:lnTo>
                  <a:pt x="18939" y="3300"/>
                </a:lnTo>
                <a:lnTo>
                  <a:pt x="18937" y="3304"/>
                </a:lnTo>
                <a:lnTo>
                  <a:pt x="18936" y="3308"/>
                </a:lnTo>
                <a:lnTo>
                  <a:pt x="18935" y="3313"/>
                </a:lnTo>
                <a:lnTo>
                  <a:pt x="18932" y="3321"/>
                </a:lnTo>
                <a:lnTo>
                  <a:pt x="18928" y="3326"/>
                </a:lnTo>
                <a:lnTo>
                  <a:pt x="18924" y="3329"/>
                </a:lnTo>
                <a:lnTo>
                  <a:pt x="18911" y="3331"/>
                </a:lnTo>
                <a:lnTo>
                  <a:pt x="18908" y="3330"/>
                </a:lnTo>
                <a:lnTo>
                  <a:pt x="18900" y="3326"/>
                </a:lnTo>
                <a:lnTo>
                  <a:pt x="18896" y="3324"/>
                </a:lnTo>
                <a:lnTo>
                  <a:pt x="18892" y="3324"/>
                </a:lnTo>
                <a:lnTo>
                  <a:pt x="18880" y="3327"/>
                </a:lnTo>
                <a:lnTo>
                  <a:pt x="18876" y="3327"/>
                </a:lnTo>
                <a:lnTo>
                  <a:pt x="18873" y="3325"/>
                </a:lnTo>
                <a:lnTo>
                  <a:pt x="18869" y="3321"/>
                </a:lnTo>
                <a:lnTo>
                  <a:pt x="18867" y="3319"/>
                </a:lnTo>
                <a:lnTo>
                  <a:pt x="18859" y="3316"/>
                </a:lnTo>
                <a:lnTo>
                  <a:pt x="18850" y="3317"/>
                </a:lnTo>
                <a:lnTo>
                  <a:pt x="18830" y="3324"/>
                </a:lnTo>
                <a:lnTo>
                  <a:pt x="18826" y="3327"/>
                </a:lnTo>
                <a:lnTo>
                  <a:pt x="18823" y="3330"/>
                </a:lnTo>
                <a:lnTo>
                  <a:pt x="18821" y="3336"/>
                </a:lnTo>
                <a:lnTo>
                  <a:pt x="18820" y="3339"/>
                </a:lnTo>
                <a:lnTo>
                  <a:pt x="18820" y="3341"/>
                </a:lnTo>
                <a:lnTo>
                  <a:pt x="18819" y="3343"/>
                </a:lnTo>
                <a:lnTo>
                  <a:pt x="18817" y="3345"/>
                </a:lnTo>
                <a:lnTo>
                  <a:pt x="18815" y="3347"/>
                </a:lnTo>
                <a:lnTo>
                  <a:pt x="18797" y="3358"/>
                </a:lnTo>
                <a:lnTo>
                  <a:pt x="18797" y="3360"/>
                </a:lnTo>
                <a:lnTo>
                  <a:pt x="18781" y="3375"/>
                </a:lnTo>
                <a:lnTo>
                  <a:pt x="18778" y="3379"/>
                </a:lnTo>
                <a:lnTo>
                  <a:pt x="18774" y="3389"/>
                </a:lnTo>
                <a:lnTo>
                  <a:pt x="18771" y="3393"/>
                </a:lnTo>
                <a:lnTo>
                  <a:pt x="18768" y="3395"/>
                </a:lnTo>
                <a:lnTo>
                  <a:pt x="18764" y="3397"/>
                </a:lnTo>
                <a:lnTo>
                  <a:pt x="18761" y="3397"/>
                </a:lnTo>
                <a:lnTo>
                  <a:pt x="18759" y="3394"/>
                </a:lnTo>
                <a:lnTo>
                  <a:pt x="18753" y="3388"/>
                </a:lnTo>
                <a:lnTo>
                  <a:pt x="18750" y="3386"/>
                </a:lnTo>
                <a:lnTo>
                  <a:pt x="18746" y="3386"/>
                </a:lnTo>
                <a:lnTo>
                  <a:pt x="18743" y="3387"/>
                </a:lnTo>
                <a:lnTo>
                  <a:pt x="18739" y="3389"/>
                </a:lnTo>
                <a:lnTo>
                  <a:pt x="18738" y="3392"/>
                </a:lnTo>
                <a:lnTo>
                  <a:pt x="18737" y="3394"/>
                </a:lnTo>
                <a:lnTo>
                  <a:pt x="18736" y="3397"/>
                </a:lnTo>
                <a:lnTo>
                  <a:pt x="18736" y="3401"/>
                </a:lnTo>
                <a:lnTo>
                  <a:pt x="18737" y="3404"/>
                </a:lnTo>
                <a:lnTo>
                  <a:pt x="18738" y="3407"/>
                </a:lnTo>
                <a:lnTo>
                  <a:pt x="18739" y="3410"/>
                </a:lnTo>
                <a:lnTo>
                  <a:pt x="18739" y="3413"/>
                </a:lnTo>
                <a:lnTo>
                  <a:pt x="18738" y="3418"/>
                </a:lnTo>
                <a:lnTo>
                  <a:pt x="18736" y="3423"/>
                </a:lnTo>
                <a:lnTo>
                  <a:pt x="18725" y="3441"/>
                </a:lnTo>
                <a:lnTo>
                  <a:pt x="18719" y="3452"/>
                </a:lnTo>
                <a:lnTo>
                  <a:pt x="18718" y="3455"/>
                </a:lnTo>
                <a:lnTo>
                  <a:pt x="18717" y="3457"/>
                </a:lnTo>
                <a:lnTo>
                  <a:pt x="18717" y="3460"/>
                </a:lnTo>
                <a:lnTo>
                  <a:pt x="18719" y="3467"/>
                </a:lnTo>
                <a:lnTo>
                  <a:pt x="18719" y="3470"/>
                </a:lnTo>
                <a:lnTo>
                  <a:pt x="18719" y="3474"/>
                </a:lnTo>
                <a:lnTo>
                  <a:pt x="18718" y="3477"/>
                </a:lnTo>
                <a:lnTo>
                  <a:pt x="18714" y="3484"/>
                </a:lnTo>
                <a:lnTo>
                  <a:pt x="18712" y="3487"/>
                </a:lnTo>
                <a:lnTo>
                  <a:pt x="18709" y="3489"/>
                </a:lnTo>
                <a:lnTo>
                  <a:pt x="18707" y="3491"/>
                </a:lnTo>
                <a:lnTo>
                  <a:pt x="18696" y="3491"/>
                </a:lnTo>
                <a:lnTo>
                  <a:pt x="18691" y="3490"/>
                </a:lnTo>
                <a:lnTo>
                  <a:pt x="18680" y="3482"/>
                </a:lnTo>
                <a:lnTo>
                  <a:pt x="18672" y="3479"/>
                </a:lnTo>
                <a:lnTo>
                  <a:pt x="18665" y="3479"/>
                </a:lnTo>
                <a:lnTo>
                  <a:pt x="18650" y="3482"/>
                </a:lnTo>
                <a:lnTo>
                  <a:pt x="18647" y="3483"/>
                </a:lnTo>
                <a:lnTo>
                  <a:pt x="18637" y="3494"/>
                </a:lnTo>
                <a:lnTo>
                  <a:pt x="18634" y="3496"/>
                </a:lnTo>
                <a:lnTo>
                  <a:pt x="18628" y="3498"/>
                </a:lnTo>
                <a:lnTo>
                  <a:pt x="18618" y="3498"/>
                </a:lnTo>
                <a:lnTo>
                  <a:pt x="18612" y="3496"/>
                </a:lnTo>
                <a:lnTo>
                  <a:pt x="18598" y="3495"/>
                </a:lnTo>
                <a:lnTo>
                  <a:pt x="18585" y="3498"/>
                </a:lnTo>
                <a:lnTo>
                  <a:pt x="18583" y="3500"/>
                </a:lnTo>
                <a:lnTo>
                  <a:pt x="18578" y="3505"/>
                </a:lnTo>
                <a:lnTo>
                  <a:pt x="18576" y="3507"/>
                </a:lnTo>
                <a:lnTo>
                  <a:pt x="18574" y="3508"/>
                </a:lnTo>
                <a:lnTo>
                  <a:pt x="18572" y="3507"/>
                </a:lnTo>
                <a:lnTo>
                  <a:pt x="18570" y="3506"/>
                </a:lnTo>
                <a:lnTo>
                  <a:pt x="18563" y="3501"/>
                </a:lnTo>
                <a:lnTo>
                  <a:pt x="18561" y="3501"/>
                </a:lnTo>
                <a:lnTo>
                  <a:pt x="18557" y="3500"/>
                </a:lnTo>
                <a:lnTo>
                  <a:pt x="18549" y="3503"/>
                </a:lnTo>
                <a:lnTo>
                  <a:pt x="18545" y="3503"/>
                </a:lnTo>
                <a:lnTo>
                  <a:pt x="18528" y="3496"/>
                </a:lnTo>
                <a:lnTo>
                  <a:pt x="18524" y="3496"/>
                </a:lnTo>
                <a:lnTo>
                  <a:pt x="18512" y="3508"/>
                </a:lnTo>
                <a:lnTo>
                  <a:pt x="18510" y="3509"/>
                </a:lnTo>
                <a:lnTo>
                  <a:pt x="18508" y="3510"/>
                </a:lnTo>
                <a:lnTo>
                  <a:pt x="18506" y="3510"/>
                </a:lnTo>
                <a:lnTo>
                  <a:pt x="18504" y="3509"/>
                </a:lnTo>
                <a:lnTo>
                  <a:pt x="18502" y="3509"/>
                </a:lnTo>
                <a:lnTo>
                  <a:pt x="18501" y="3507"/>
                </a:lnTo>
                <a:lnTo>
                  <a:pt x="18492" y="3493"/>
                </a:lnTo>
                <a:lnTo>
                  <a:pt x="18486" y="3485"/>
                </a:lnTo>
                <a:lnTo>
                  <a:pt x="18478" y="3480"/>
                </a:lnTo>
                <a:lnTo>
                  <a:pt x="18471" y="3477"/>
                </a:lnTo>
                <a:lnTo>
                  <a:pt x="18466" y="3476"/>
                </a:lnTo>
                <a:lnTo>
                  <a:pt x="18421" y="3490"/>
                </a:lnTo>
                <a:lnTo>
                  <a:pt x="18412" y="3495"/>
                </a:lnTo>
                <a:lnTo>
                  <a:pt x="18403" y="3502"/>
                </a:lnTo>
                <a:lnTo>
                  <a:pt x="18398" y="3504"/>
                </a:lnTo>
                <a:lnTo>
                  <a:pt x="18393" y="3504"/>
                </a:lnTo>
                <a:lnTo>
                  <a:pt x="18385" y="3503"/>
                </a:lnTo>
                <a:lnTo>
                  <a:pt x="18380" y="3501"/>
                </a:lnTo>
                <a:lnTo>
                  <a:pt x="18371" y="3494"/>
                </a:lnTo>
                <a:lnTo>
                  <a:pt x="18368" y="3492"/>
                </a:lnTo>
                <a:lnTo>
                  <a:pt x="18363" y="3487"/>
                </a:lnTo>
                <a:lnTo>
                  <a:pt x="18362" y="3473"/>
                </a:lnTo>
                <a:lnTo>
                  <a:pt x="18363" y="3457"/>
                </a:lnTo>
                <a:lnTo>
                  <a:pt x="18363" y="3444"/>
                </a:lnTo>
                <a:lnTo>
                  <a:pt x="18355" y="3417"/>
                </a:lnTo>
                <a:lnTo>
                  <a:pt x="18344" y="3399"/>
                </a:lnTo>
                <a:lnTo>
                  <a:pt x="18306" y="3348"/>
                </a:lnTo>
                <a:lnTo>
                  <a:pt x="18305" y="3342"/>
                </a:lnTo>
                <a:lnTo>
                  <a:pt x="18304" y="3333"/>
                </a:lnTo>
                <a:lnTo>
                  <a:pt x="18302" y="3326"/>
                </a:lnTo>
                <a:lnTo>
                  <a:pt x="18302" y="3320"/>
                </a:lnTo>
                <a:lnTo>
                  <a:pt x="18305" y="3312"/>
                </a:lnTo>
                <a:lnTo>
                  <a:pt x="18312" y="3300"/>
                </a:lnTo>
                <a:lnTo>
                  <a:pt x="18316" y="3294"/>
                </a:lnTo>
                <a:lnTo>
                  <a:pt x="18320" y="3291"/>
                </a:lnTo>
                <a:lnTo>
                  <a:pt x="18321" y="3290"/>
                </a:lnTo>
                <a:lnTo>
                  <a:pt x="18324" y="3275"/>
                </a:lnTo>
                <a:lnTo>
                  <a:pt x="18325" y="3270"/>
                </a:lnTo>
                <a:lnTo>
                  <a:pt x="18326" y="3267"/>
                </a:lnTo>
                <a:lnTo>
                  <a:pt x="18336" y="3251"/>
                </a:lnTo>
                <a:lnTo>
                  <a:pt x="18337" y="3246"/>
                </a:lnTo>
                <a:lnTo>
                  <a:pt x="18337" y="3236"/>
                </a:lnTo>
                <a:lnTo>
                  <a:pt x="18337" y="3229"/>
                </a:lnTo>
                <a:lnTo>
                  <a:pt x="18335" y="3226"/>
                </a:lnTo>
                <a:lnTo>
                  <a:pt x="18332" y="3225"/>
                </a:lnTo>
                <a:lnTo>
                  <a:pt x="18330" y="3223"/>
                </a:lnTo>
                <a:lnTo>
                  <a:pt x="18327" y="3219"/>
                </a:lnTo>
                <a:lnTo>
                  <a:pt x="18326" y="3216"/>
                </a:lnTo>
                <a:lnTo>
                  <a:pt x="18324" y="3208"/>
                </a:lnTo>
                <a:lnTo>
                  <a:pt x="18319" y="3196"/>
                </a:lnTo>
                <a:lnTo>
                  <a:pt x="18318" y="3189"/>
                </a:lnTo>
                <a:lnTo>
                  <a:pt x="18320" y="3181"/>
                </a:lnTo>
                <a:lnTo>
                  <a:pt x="18323" y="3172"/>
                </a:lnTo>
                <a:lnTo>
                  <a:pt x="18323" y="3165"/>
                </a:lnTo>
                <a:lnTo>
                  <a:pt x="18320" y="3160"/>
                </a:lnTo>
                <a:lnTo>
                  <a:pt x="18313" y="3159"/>
                </a:lnTo>
                <a:lnTo>
                  <a:pt x="18297" y="3168"/>
                </a:lnTo>
                <a:lnTo>
                  <a:pt x="18294" y="3166"/>
                </a:lnTo>
                <a:lnTo>
                  <a:pt x="18294" y="3164"/>
                </a:lnTo>
                <a:lnTo>
                  <a:pt x="18292" y="3155"/>
                </a:lnTo>
                <a:lnTo>
                  <a:pt x="18291" y="3151"/>
                </a:lnTo>
                <a:lnTo>
                  <a:pt x="18291" y="3146"/>
                </a:lnTo>
                <a:lnTo>
                  <a:pt x="18293" y="3138"/>
                </a:lnTo>
                <a:lnTo>
                  <a:pt x="18293" y="3133"/>
                </a:lnTo>
                <a:lnTo>
                  <a:pt x="18290" y="3126"/>
                </a:lnTo>
                <a:lnTo>
                  <a:pt x="18285" y="3124"/>
                </a:lnTo>
                <a:lnTo>
                  <a:pt x="18280" y="3122"/>
                </a:lnTo>
                <a:lnTo>
                  <a:pt x="18275" y="3117"/>
                </a:lnTo>
                <a:lnTo>
                  <a:pt x="18273" y="3110"/>
                </a:lnTo>
                <a:lnTo>
                  <a:pt x="18274" y="3101"/>
                </a:lnTo>
                <a:lnTo>
                  <a:pt x="18294" y="3033"/>
                </a:lnTo>
                <a:lnTo>
                  <a:pt x="18303" y="3014"/>
                </a:lnTo>
                <a:lnTo>
                  <a:pt x="18305" y="3007"/>
                </a:lnTo>
                <a:lnTo>
                  <a:pt x="18305" y="3002"/>
                </a:lnTo>
                <a:lnTo>
                  <a:pt x="18299" y="2999"/>
                </a:lnTo>
                <a:lnTo>
                  <a:pt x="18294" y="3000"/>
                </a:lnTo>
                <a:lnTo>
                  <a:pt x="18281" y="3008"/>
                </a:lnTo>
                <a:lnTo>
                  <a:pt x="18275" y="3009"/>
                </a:lnTo>
                <a:lnTo>
                  <a:pt x="18269" y="3008"/>
                </a:lnTo>
                <a:lnTo>
                  <a:pt x="18264" y="3005"/>
                </a:lnTo>
                <a:lnTo>
                  <a:pt x="18261" y="2998"/>
                </a:lnTo>
                <a:lnTo>
                  <a:pt x="18259" y="2993"/>
                </a:lnTo>
                <a:lnTo>
                  <a:pt x="18254" y="2991"/>
                </a:lnTo>
                <a:lnTo>
                  <a:pt x="18242" y="2991"/>
                </a:lnTo>
                <a:lnTo>
                  <a:pt x="18231" y="2995"/>
                </a:lnTo>
                <a:lnTo>
                  <a:pt x="18222" y="3002"/>
                </a:lnTo>
                <a:lnTo>
                  <a:pt x="18212" y="3004"/>
                </a:lnTo>
                <a:lnTo>
                  <a:pt x="18202" y="2997"/>
                </a:lnTo>
                <a:lnTo>
                  <a:pt x="18166" y="2959"/>
                </a:lnTo>
                <a:lnTo>
                  <a:pt x="18157" y="2946"/>
                </a:lnTo>
                <a:lnTo>
                  <a:pt x="18152" y="2940"/>
                </a:lnTo>
                <a:lnTo>
                  <a:pt x="18142" y="2936"/>
                </a:lnTo>
                <a:lnTo>
                  <a:pt x="18139" y="2930"/>
                </a:lnTo>
                <a:lnTo>
                  <a:pt x="18139" y="2921"/>
                </a:lnTo>
                <a:lnTo>
                  <a:pt x="18141" y="2912"/>
                </a:lnTo>
                <a:lnTo>
                  <a:pt x="18132" y="2904"/>
                </a:lnTo>
                <a:lnTo>
                  <a:pt x="18128" y="2901"/>
                </a:lnTo>
                <a:lnTo>
                  <a:pt x="18123" y="2900"/>
                </a:lnTo>
                <a:lnTo>
                  <a:pt x="18124" y="2881"/>
                </a:lnTo>
                <a:lnTo>
                  <a:pt x="18123" y="2875"/>
                </a:lnTo>
                <a:lnTo>
                  <a:pt x="18120" y="2872"/>
                </a:lnTo>
                <a:lnTo>
                  <a:pt x="18109" y="2871"/>
                </a:lnTo>
                <a:lnTo>
                  <a:pt x="18105" y="2868"/>
                </a:lnTo>
                <a:lnTo>
                  <a:pt x="18102" y="2863"/>
                </a:lnTo>
                <a:lnTo>
                  <a:pt x="18101" y="2859"/>
                </a:lnTo>
                <a:lnTo>
                  <a:pt x="18100" y="2844"/>
                </a:lnTo>
                <a:lnTo>
                  <a:pt x="18095" y="2829"/>
                </a:lnTo>
                <a:lnTo>
                  <a:pt x="18086" y="2827"/>
                </a:lnTo>
                <a:lnTo>
                  <a:pt x="18075" y="2829"/>
                </a:lnTo>
                <a:lnTo>
                  <a:pt x="18065" y="2827"/>
                </a:lnTo>
                <a:lnTo>
                  <a:pt x="18060" y="2822"/>
                </a:lnTo>
                <a:lnTo>
                  <a:pt x="18058" y="2817"/>
                </a:lnTo>
                <a:lnTo>
                  <a:pt x="18056" y="2809"/>
                </a:lnTo>
                <a:lnTo>
                  <a:pt x="18056" y="2788"/>
                </a:lnTo>
                <a:lnTo>
                  <a:pt x="18055" y="2782"/>
                </a:lnTo>
                <a:lnTo>
                  <a:pt x="18054" y="2777"/>
                </a:lnTo>
                <a:lnTo>
                  <a:pt x="18050" y="2770"/>
                </a:lnTo>
                <a:lnTo>
                  <a:pt x="18045" y="2766"/>
                </a:lnTo>
                <a:lnTo>
                  <a:pt x="18039" y="2764"/>
                </a:lnTo>
                <a:lnTo>
                  <a:pt x="18028" y="2762"/>
                </a:lnTo>
                <a:lnTo>
                  <a:pt x="18023" y="2764"/>
                </a:lnTo>
                <a:lnTo>
                  <a:pt x="18021" y="2771"/>
                </a:lnTo>
                <a:lnTo>
                  <a:pt x="18022" y="2788"/>
                </a:lnTo>
                <a:lnTo>
                  <a:pt x="18019" y="2797"/>
                </a:lnTo>
                <a:lnTo>
                  <a:pt x="18014" y="2801"/>
                </a:lnTo>
                <a:lnTo>
                  <a:pt x="18009" y="2799"/>
                </a:lnTo>
                <a:lnTo>
                  <a:pt x="18000" y="2786"/>
                </a:lnTo>
                <a:lnTo>
                  <a:pt x="17994" y="2781"/>
                </a:lnTo>
                <a:lnTo>
                  <a:pt x="17988" y="2779"/>
                </a:lnTo>
                <a:lnTo>
                  <a:pt x="17983" y="2780"/>
                </a:lnTo>
                <a:lnTo>
                  <a:pt x="17978" y="2784"/>
                </a:lnTo>
                <a:lnTo>
                  <a:pt x="17970" y="2795"/>
                </a:lnTo>
                <a:lnTo>
                  <a:pt x="17966" y="2797"/>
                </a:lnTo>
                <a:lnTo>
                  <a:pt x="17960" y="2796"/>
                </a:lnTo>
                <a:lnTo>
                  <a:pt x="17955" y="2792"/>
                </a:lnTo>
                <a:lnTo>
                  <a:pt x="17951" y="2785"/>
                </a:lnTo>
                <a:lnTo>
                  <a:pt x="17944" y="2762"/>
                </a:lnTo>
                <a:lnTo>
                  <a:pt x="17940" y="2757"/>
                </a:lnTo>
                <a:lnTo>
                  <a:pt x="17929" y="2754"/>
                </a:lnTo>
                <a:lnTo>
                  <a:pt x="17919" y="2744"/>
                </a:lnTo>
                <a:lnTo>
                  <a:pt x="17914" y="2741"/>
                </a:lnTo>
                <a:lnTo>
                  <a:pt x="17909" y="2741"/>
                </a:lnTo>
                <a:lnTo>
                  <a:pt x="17899" y="2746"/>
                </a:lnTo>
                <a:lnTo>
                  <a:pt x="17894" y="2747"/>
                </a:lnTo>
                <a:lnTo>
                  <a:pt x="17888" y="2745"/>
                </a:lnTo>
                <a:lnTo>
                  <a:pt x="17886" y="2739"/>
                </a:lnTo>
                <a:lnTo>
                  <a:pt x="17887" y="2731"/>
                </a:lnTo>
                <a:lnTo>
                  <a:pt x="17890" y="2723"/>
                </a:lnTo>
                <a:lnTo>
                  <a:pt x="17892" y="2722"/>
                </a:lnTo>
                <a:lnTo>
                  <a:pt x="17895" y="2720"/>
                </a:lnTo>
                <a:lnTo>
                  <a:pt x="17897" y="2718"/>
                </a:lnTo>
                <a:lnTo>
                  <a:pt x="17898" y="2713"/>
                </a:lnTo>
                <a:lnTo>
                  <a:pt x="17898" y="2709"/>
                </a:lnTo>
                <a:lnTo>
                  <a:pt x="17897" y="2704"/>
                </a:lnTo>
                <a:lnTo>
                  <a:pt x="17896" y="2701"/>
                </a:lnTo>
                <a:lnTo>
                  <a:pt x="17894" y="2700"/>
                </a:lnTo>
                <a:lnTo>
                  <a:pt x="17888" y="2699"/>
                </a:lnTo>
                <a:lnTo>
                  <a:pt x="17883" y="2696"/>
                </a:lnTo>
                <a:lnTo>
                  <a:pt x="17872" y="2688"/>
                </a:lnTo>
                <a:lnTo>
                  <a:pt x="17869" y="2684"/>
                </a:lnTo>
                <a:lnTo>
                  <a:pt x="17868" y="2685"/>
                </a:lnTo>
                <a:lnTo>
                  <a:pt x="17861" y="2699"/>
                </a:lnTo>
                <a:lnTo>
                  <a:pt x="17860" y="2700"/>
                </a:lnTo>
                <a:lnTo>
                  <a:pt x="17843" y="2694"/>
                </a:lnTo>
                <a:lnTo>
                  <a:pt x="17806" y="2698"/>
                </a:lnTo>
                <a:lnTo>
                  <a:pt x="17804" y="2700"/>
                </a:lnTo>
                <a:lnTo>
                  <a:pt x="17802" y="2702"/>
                </a:lnTo>
                <a:lnTo>
                  <a:pt x="17800" y="2709"/>
                </a:lnTo>
                <a:lnTo>
                  <a:pt x="17798" y="2712"/>
                </a:lnTo>
                <a:lnTo>
                  <a:pt x="17793" y="2713"/>
                </a:lnTo>
                <a:lnTo>
                  <a:pt x="17781" y="2707"/>
                </a:lnTo>
                <a:lnTo>
                  <a:pt x="17776" y="2710"/>
                </a:lnTo>
                <a:lnTo>
                  <a:pt x="17772" y="2714"/>
                </a:lnTo>
                <a:lnTo>
                  <a:pt x="17766" y="2715"/>
                </a:lnTo>
                <a:lnTo>
                  <a:pt x="17743" y="2714"/>
                </a:lnTo>
                <a:lnTo>
                  <a:pt x="17738" y="2712"/>
                </a:lnTo>
                <a:lnTo>
                  <a:pt x="17733" y="2707"/>
                </a:lnTo>
                <a:lnTo>
                  <a:pt x="17726" y="2694"/>
                </a:lnTo>
                <a:lnTo>
                  <a:pt x="17721" y="2690"/>
                </a:lnTo>
                <a:lnTo>
                  <a:pt x="17716" y="2688"/>
                </a:lnTo>
                <a:lnTo>
                  <a:pt x="17713" y="2688"/>
                </a:lnTo>
                <a:lnTo>
                  <a:pt x="17712" y="2689"/>
                </a:lnTo>
                <a:lnTo>
                  <a:pt x="17710" y="2691"/>
                </a:lnTo>
                <a:lnTo>
                  <a:pt x="17708" y="2696"/>
                </a:lnTo>
                <a:lnTo>
                  <a:pt x="17706" y="2697"/>
                </a:lnTo>
                <a:lnTo>
                  <a:pt x="17703" y="2698"/>
                </a:lnTo>
                <a:lnTo>
                  <a:pt x="17691" y="2696"/>
                </a:lnTo>
                <a:lnTo>
                  <a:pt x="17686" y="2692"/>
                </a:lnTo>
                <a:lnTo>
                  <a:pt x="17682" y="2686"/>
                </a:lnTo>
                <a:lnTo>
                  <a:pt x="17677" y="2679"/>
                </a:lnTo>
                <a:lnTo>
                  <a:pt x="17673" y="2674"/>
                </a:lnTo>
                <a:lnTo>
                  <a:pt x="17663" y="2668"/>
                </a:lnTo>
                <a:lnTo>
                  <a:pt x="17659" y="2663"/>
                </a:lnTo>
                <a:lnTo>
                  <a:pt x="17656" y="2654"/>
                </a:lnTo>
                <a:lnTo>
                  <a:pt x="17655" y="2647"/>
                </a:lnTo>
                <a:lnTo>
                  <a:pt x="17655" y="2639"/>
                </a:lnTo>
                <a:lnTo>
                  <a:pt x="17653" y="2629"/>
                </a:lnTo>
                <a:lnTo>
                  <a:pt x="17646" y="2617"/>
                </a:lnTo>
                <a:lnTo>
                  <a:pt x="17623" y="2607"/>
                </a:lnTo>
                <a:lnTo>
                  <a:pt x="17616" y="2593"/>
                </a:lnTo>
                <a:lnTo>
                  <a:pt x="17616" y="2583"/>
                </a:lnTo>
                <a:lnTo>
                  <a:pt x="17617" y="2573"/>
                </a:lnTo>
                <a:lnTo>
                  <a:pt x="17619" y="2563"/>
                </a:lnTo>
                <a:lnTo>
                  <a:pt x="17621" y="2556"/>
                </a:lnTo>
                <a:lnTo>
                  <a:pt x="17622" y="2549"/>
                </a:lnTo>
                <a:lnTo>
                  <a:pt x="17619" y="2541"/>
                </a:lnTo>
                <a:lnTo>
                  <a:pt x="17613" y="2527"/>
                </a:lnTo>
                <a:lnTo>
                  <a:pt x="17611" y="2505"/>
                </a:lnTo>
                <a:lnTo>
                  <a:pt x="17616" y="2488"/>
                </a:lnTo>
                <a:lnTo>
                  <a:pt x="17629" y="2459"/>
                </a:lnTo>
                <a:lnTo>
                  <a:pt x="17632" y="2451"/>
                </a:lnTo>
                <a:lnTo>
                  <a:pt x="17633" y="2443"/>
                </a:lnTo>
                <a:lnTo>
                  <a:pt x="17634" y="2434"/>
                </a:lnTo>
                <a:lnTo>
                  <a:pt x="17634" y="2425"/>
                </a:lnTo>
                <a:lnTo>
                  <a:pt x="17631" y="2419"/>
                </a:lnTo>
                <a:lnTo>
                  <a:pt x="17594" y="2395"/>
                </a:lnTo>
                <a:lnTo>
                  <a:pt x="17583" y="2385"/>
                </a:lnTo>
                <a:lnTo>
                  <a:pt x="17578" y="2372"/>
                </a:lnTo>
                <a:lnTo>
                  <a:pt x="17578" y="2367"/>
                </a:lnTo>
                <a:lnTo>
                  <a:pt x="17579" y="2362"/>
                </a:lnTo>
                <a:lnTo>
                  <a:pt x="17581" y="2357"/>
                </a:lnTo>
                <a:lnTo>
                  <a:pt x="17583" y="2352"/>
                </a:lnTo>
                <a:lnTo>
                  <a:pt x="17584" y="2349"/>
                </a:lnTo>
                <a:lnTo>
                  <a:pt x="17584" y="2344"/>
                </a:lnTo>
                <a:lnTo>
                  <a:pt x="17584" y="2334"/>
                </a:lnTo>
                <a:lnTo>
                  <a:pt x="17581" y="2329"/>
                </a:lnTo>
                <a:lnTo>
                  <a:pt x="17572" y="2318"/>
                </a:lnTo>
                <a:lnTo>
                  <a:pt x="17568" y="2312"/>
                </a:lnTo>
                <a:lnTo>
                  <a:pt x="17571" y="2307"/>
                </a:lnTo>
                <a:lnTo>
                  <a:pt x="17573" y="2302"/>
                </a:lnTo>
                <a:lnTo>
                  <a:pt x="17576" y="2291"/>
                </a:lnTo>
                <a:lnTo>
                  <a:pt x="17578" y="2286"/>
                </a:lnTo>
                <a:lnTo>
                  <a:pt x="17583" y="2277"/>
                </a:lnTo>
                <a:lnTo>
                  <a:pt x="17585" y="2273"/>
                </a:lnTo>
                <a:lnTo>
                  <a:pt x="17585" y="2263"/>
                </a:lnTo>
                <a:lnTo>
                  <a:pt x="17584" y="2251"/>
                </a:lnTo>
                <a:lnTo>
                  <a:pt x="17580" y="2241"/>
                </a:lnTo>
                <a:lnTo>
                  <a:pt x="17577" y="2237"/>
                </a:lnTo>
                <a:lnTo>
                  <a:pt x="17570" y="2223"/>
                </a:lnTo>
                <a:lnTo>
                  <a:pt x="17568" y="2220"/>
                </a:lnTo>
                <a:lnTo>
                  <a:pt x="17568" y="2217"/>
                </a:lnTo>
                <a:lnTo>
                  <a:pt x="17567" y="2214"/>
                </a:lnTo>
                <a:lnTo>
                  <a:pt x="17567" y="2211"/>
                </a:lnTo>
                <a:lnTo>
                  <a:pt x="17568" y="2207"/>
                </a:lnTo>
                <a:lnTo>
                  <a:pt x="17569" y="2205"/>
                </a:lnTo>
                <a:lnTo>
                  <a:pt x="17569" y="2202"/>
                </a:lnTo>
                <a:lnTo>
                  <a:pt x="17570" y="2199"/>
                </a:lnTo>
                <a:lnTo>
                  <a:pt x="17570" y="2195"/>
                </a:lnTo>
                <a:lnTo>
                  <a:pt x="17568" y="2186"/>
                </a:lnTo>
                <a:lnTo>
                  <a:pt x="17563" y="2180"/>
                </a:lnTo>
                <a:lnTo>
                  <a:pt x="17558" y="2176"/>
                </a:lnTo>
                <a:lnTo>
                  <a:pt x="17554" y="2170"/>
                </a:lnTo>
                <a:lnTo>
                  <a:pt x="17537" y="2119"/>
                </a:lnTo>
                <a:lnTo>
                  <a:pt x="17530" y="2106"/>
                </a:lnTo>
                <a:lnTo>
                  <a:pt x="17516" y="2090"/>
                </a:lnTo>
                <a:lnTo>
                  <a:pt x="17513" y="2088"/>
                </a:lnTo>
                <a:lnTo>
                  <a:pt x="17501" y="2063"/>
                </a:lnTo>
                <a:lnTo>
                  <a:pt x="17494" y="2054"/>
                </a:lnTo>
                <a:lnTo>
                  <a:pt x="17491" y="2047"/>
                </a:lnTo>
                <a:lnTo>
                  <a:pt x="17490" y="2037"/>
                </a:lnTo>
                <a:lnTo>
                  <a:pt x="17489" y="2028"/>
                </a:lnTo>
                <a:lnTo>
                  <a:pt x="17486" y="2011"/>
                </a:lnTo>
                <a:lnTo>
                  <a:pt x="17485" y="2002"/>
                </a:lnTo>
                <a:lnTo>
                  <a:pt x="17485" y="1989"/>
                </a:lnTo>
                <a:lnTo>
                  <a:pt x="17485" y="1983"/>
                </a:lnTo>
                <a:lnTo>
                  <a:pt x="17486" y="1977"/>
                </a:lnTo>
                <a:lnTo>
                  <a:pt x="17488" y="1972"/>
                </a:lnTo>
                <a:lnTo>
                  <a:pt x="17494" y="1961"/>
                </a:lnTo>
                <a:lnTo>
                  <a:pt x="17499" y="1950"/>
                </a:lnTo>
                <a:lnTo>
                  <a:pt x="17501" y="1944"/>
                </a:lnTo>
                <a:lnTo>
                  <a:pt x="17501" y="1938"/>
                </a:lnTo>
                <a:lnTo>
                  <a:pt x="17500" y="1931"/>
                </a:lnTo>
                <a:lnTo>
                  <a:pt x="17496" y="1929"/>
                </a:lnTo>
                <a:lnTo>
                  <a:pt x="17491" y="1929"/>
                </a:lnTo>
                <a:lnTo>
                  <a:pt x="17488" y="1931"/>
                </a:lnTo>
                <a:lnTo>
                  <a:pt x="17486" y="1932"/>
                </a:lnTo>
                <a:lnTo>
                  <a:pt x="17484" y="1934"/>
                </a:lnTo>
                <a:lnTo>
                  <a:pt x="17482" y="1937"/>
                </a:lnTo>
                <a:lnTo>
                  <a:pt x="17481" y="1940"/>
                </a:lnTo>
                <a:lnTo>
                  <a:pt x="17480" y="1944"/>
                </a:lnTo>
                <a:lnTo>
                  <a:pt x="17482" y="1947"/>
                </a:lnTo>
                <a:lnTo>
                  <a:pt x="17482" y="1950"/>
                </a:lnTo>
                <a:lnTo>
                  <a:pt x="17482" y="1955"/>
                </a:lnTo>
                <a:lnTo>
                  <a:pt x="17477" y="1963"/>
                </a:lnTo>
                <a:lnTo>
                  <a:pt x="17472" y="1963"/>
                </a:lnTo>
                <a:lnTo>
                  <a:pt x="17467" y="1957"/>
                </a:lnTo>
                <a:lnTo>
                  <a:pt x="17464" y="1947"/>
                </a:lnTo>
                <a:lnTo>
                  <a:pt x="17464" y="1938"/>
                </a:lnTo>
                <a:lnTo>
                  <a:pt x="17465" y="1930"/>
                </a:lnTo>
                <a:lnTo>
                  <a:pt x="17468" y="1924"/>
                </a:lnTo>
                <a:lnTo>
                  <a:pt x="17472" y="1920"/>
                </a:lnTo>
                <a:lnTo>
                  <a:pt x="17475" y="1917"/>
                </a:lnTo>
                <a:lnTo>
                  <a:pt x="17480" y="1917"/>
                </a:lnTo>
                <a:lnTo>
                  <a:pt x="17483" y="1914"/>
                </a:lnTo>
                <a:lnTo>
                  <a:pt x="17486" y="1907"/>
                </a:lnTo>
                <a:lnTo>
                  <a:pt x="17486" y="1901"/>
                </a:lnTo>
                <a:lnTo>
                  <a:pt x="17484" y="1896"/>
                </a:lnTo>
                <a:lnTo>
                  <a:pt x="17482" y="1894"/>
                </a:lnTo>
                <a:lnTo>
                  <a:pt x="17479" y="1893"/>
                </a:lnTo>
                <a:lnTo>
                  <a:pt x="17468" y="1891"/>
                </a:lnTo>
                <a:lnTo>
                  <a:pt x="17462" y="1888"/>
                </a:lnTo>
                <a:lnTo>
                  <a:pt x="17460" y="1881"/>
                </a:lnTo>
                <a:lnTo>
                  <a:pt x="17461" y="1870"/>
                </a:lnTo>
                <a:lnTo>
                  <a:pt x="17462" y="1862"/>
                </a:lnTo>
                <a:lnTo>
                  <a:pt x="17469" y="1848"/>
                </a:lnTo>
                <a:lnTo>
                  <a:pt x="17464" y="1837"/>
                </a:lnTo>
                <a:lnTo>
                  <a:pt x="17457" y="1831"/>
                </a:lnTo>
                <a:lnTo>
                  <a:pt x="17440" y="1824"/>
                </a:lnTo>
                <a:lnTo>
                  <a:pt x="17435" y="1818"/>
                </a:lnTo>
                <a:lnTo>
                  <a:pt x="17435" y="1812"/>
                </a:lnTo>
                <a:lnTo>
                  <a:pt x="17441" y="1801"/>
                </a:lnTo>
                <a:lnTo>
                  <a:pt x="17445" y="1791"/>
                </a:lnTo>
                <a:lnTo>
                  <a:pt x="17446" y="1785"/>
                </a:lnTo>
                <a:lnTo>
                  <a:pt x="17444" y="1779"/>
                </a:lnTo>
                <a:lnTo>
                  <a:pt x="17442" y="1768"/>
                </a:lnTo>
                <a:lnTo>
                  <a:pt x="17443" y="1768"/>
                </a:lnTo>
                <a:lnTo>
                  <a:pt x="17444" y="1766"/>
                </a:lnTo>
                <a:lnTo>
                  <a:pt x="17446" y="1763"/>
                </a:lnTo>
                <a:lnTo>
                  <a:pt x="17446" y="1761"/>
                </a:lnTo>
                <a:lnTo>
                  <a:pt x="17446" y="1758"/>
                </a:lnTo>
                <a:lnTo>
                  <a:pt x="17444" y="1754"/>
                </a:lnTo>
                <a:lnTo>
                  <a:pt x="17443" y="1751"/>
                </a:lnTo>
                <a:lnTo>
                  <a:pt x="17432" y="1747"/>
                </a:lnTo>
                <a:lnTo>
                  <a:pt x="17429" y="1743"/>
                </a:lnTo>
                <a:lnTo>
                  <a:pt x="17385" y="1634"/>
                </a:lnTo>
                <a:lnTo>
                  <a:pt x="17384" y="1627"/>
                </a:lnTo>
                <a:lnTo>
                  <a:pt x="17385" y="1618"/>
                </a:lnTo>
                <a:lnTo>
                  <a:pt x="17390" y="1611"/>
                </a:lnTo>
                <a:lnTo>
                  <a:pt x="17395" y="1608"/>
                </a:lnTo>
                <a:lnTo>
                  <a:pt x="17400" y="1607"/>
                </a:lnTo>
                <a:lnTo>
                  <a:pt x="17400" y="1604"/>
                </a:lnTo>
                <a:lnTo>
                  <a:pt x="17401" y="1598"/>
                </a:lnTo>
                <a:lnTo>
                  <a:pt x="17408" y="1575"/>
                </a:lnTo>
                <a:lnTo>
                  <a:pt x="17409" y="1566"/>
                </a:lnTo>
                <a:lnTo>
                  <a:pt x="17404" y="1556"/>
                </a:lnTo>
                <a:lnTo>
                  <a:pt x="17396" y="1553"/>
                </a:lnTo>
                <a:lnTo>
                  <a:pt x="17387" y="1551"/>
                </a:lnTo>
                <a:lnTo>
                  <a:pt x="17365" y="1539"/>
                </a:lnTo>
                <a:lnTo>
                  <a:pt x="17361" y="1538"/>
                </a:lnTo>
                <a:lnTo>
                  <a:pt x="17357" y="1535"/>
                </a:lnTo>
                <a:lnTo>
                  <a:pt x="17355" y="1528"/>
                </a:lnTo>
                <a:lnTo>
                  <a:pt x="17356" y="1522"/>
                </a:lnTo>
                <a:lnTo>
                  <a:pt x="17373" y="1506"/>
                </a:lnTo>
                <a:lnTo>
                  <a:pt x="17384" y="1501"/>
                </a:lnTo>
                <a:lnTo>
                  <a:pt x="17380" y="1495"/>
                </a:lnTo>
                <a:lnTo>
                  <a:pt x="17363" y="1488"/>
                </a:lnTo>
                <a:lnTo>
                  <a:pt x="17357" y="1482"/>
                </a:lnTo>
                <a:lnTo>
                  <a:pt x="17363" y="1463"/>
                </a:lnTo>
                <a:lnTo>
                  <a:pt x="17365" y="1454"/>
                </a:lnTo>
                <a:lnTo>
                  <a:pt x="17363" y="1447"/>
                </a:lnTo>
                <a:lnTo>
                  <a:pt x="17356" y="1436"/>
                </a:lnTo>
                <a:lnTo>
                  <a:pt x="17353" y="1427"/>
                </a:lnTo>
                <a:lnTo>
                  <a:pt x="17351" y="1420"/>
                </a:lnTo>
                <a:lnTo>
                  <a:pt x="17348" y="1414"/>
                </a:lnTo>
                <a:lnTo>
                  <a:pt x="17342" y="1413"/>
                </a:lnTo>
                <a:lnTo>
                  <a:pt x="17335" y="1414"/>
                </a:lnTo>
                <a:lnTo>
                  <a:pt x="17332" y="1413"/>
                </a:lnTo>
                <a:lnTo>
                  <a:pt x="17332" y="1404"/>
                </a:lnTo>
                <a:lnTo>
                  <a:pt x="17334" y="1392"/>
                </a:lnTo>
                <a:lnTo>
                  <a:pt x="17334" y="1382"/>
                </a:lnTo>
                <a:lnTo>
                  <a:pt x="17325" y="1375"/>
                </a:lnTo>
                <a:lnTo>
                  <a:pt x="17306" y="1354"/>
                </a:lnTo>
                <a:lnTo>
                  <a:pt x="17303" y="1354"/>
                </a:lnTo>
                <a:lnTo>
                  <a:pt x="17302" y="1357"/>
                </a:lnTo>
                <a:lnTo>
                  <a:pt x="17301" y="1362"/>
                </a:lnTo>
                <a:lnTo>
                  <a:pt x="17299" y="1365"/>
                </a:lnTo>
                <a:lnTo>
                  <a:pt x="17297" y="1366"/>
                </a:lnTo>
                <a:lnTo>
                  <a:pt x="17294" y="1367"/>
                </a:lnTo>
                <a:lnTo>
                  <a:pt x="17290" y="1366"/>
                </a:lnTo>
                <a:lnTo>
                  <a:pt x="17286" y="1358"/>
                </a:lnTo>
                <a:lnTo>
                  <a:pt x="17283" y="1346"/>
                </a:lnTo>
                <a:lnTo>
                  <a:pt x="17282" y="1337"/>
                </a:lnTo>
                <a:lnTo>
                  <a:pt x="17285" y="1327"/>
                </a:lnTo>
                <a:lnTo>
                  <a:pt x="17289" y="1321"/>
                </a:lnTo>
                <a:lnTo>
                  <a:pt x="17294" y="1318"/>
                </a:lnTo>
                <a:lnTo>
                  <a:pt x="17300" y="1318"/>
                </a:lnTo>
                <a:lnTo>
                  <a:pt x="17303" y="1315"/>
                </a:lnTo>
                <a:lnTo>
                  <a:pt x="17302" y="1307"/>
                </a:lnTo>
                <a:lnTo>
                  <a:pt x="17296" y="1293"/>
                </a:lnTo>
                <a:lnTo>
                  <a:pt x="17299" y="1288"/>
                </a:lnTo>
                <a:lnTo>
                  <a:pt x="17303" y="1285"/>
                </a:lnTo>
                <a:lnTo>
                  <a:pt x="17311" y="1280"/>
                </a:lnTo>
                <a:lnTo>
                  <a:pt x="17307" y="1270"/>
                </a:lnTo>
                <a:lnTo>
                  <a:pt x="17303" y="1267"/>
                </a:lnTo>
                <a:lnTo>
                  <a:pt x="17292" y="1267"/>
                </a:lnTo>
                <a:lnTo>
                  <a:pt x="17290" y="1269"/>
                </a:lnTo>
                <a:lnTo>
                  <a:pt x="17285" y="1275"/>
                </a:lnTo>
                <a:lnTo>
                  <a:pt x="17283" y="1275"/>
                </a:lnTo>
                <a:lnTo>
                  <a:pt x="17259" y="1236"/>
                </a:lnTo>
                <a:lnTo>
                  <a:pt x="17258" y="1233"/>
                </a:lnTo>
                <a:lnTo>
                  <a:pt x="17257" y="1229"/>
                </a:lnTo>
                <a:lnTo>
                  <a:pt x="17257" y="1224"/>
                </a:lnTo>
                <a:lnTo>
                  <a:pt x="17258" y="1221"/>
                </a:lnTo>
                <a:lnTo>
                  <a:pt x="17258" y="1218"/>
                </a:lnTo>
                <a:lnTo>
                  <a:pt x="17257" y="1213"/>
                </a:lnTo>
                <a:lnTo>
                  <a:pt x="17253" y="1209"/>
                </a:lnTo>
                <a:lnTo>
                  <a:pt x="17231" y="1214"/>
                </a:lnTo>
                <a:lnTo>
                  <a:pt x="17221" y="1221"/>
                </a:lnTo>
                <a:lnTo>
                  <a:pt x="17216" y="1223"/>
                </a:lnTo>
                <a:lnTo>
                  <a:pt x="17211" y="1220"/>
                </a:lnTo>
                <a:lnTo>
                  <a:pt x="17211" y="1212"/>
                </a:lnTo>
                <a:lnTo>
                  <a:pt x="17215" y="1204"/>
                </a:lnTo>
                <a:lnTo>
                  <a:pt x="17218" y="1197"/>
                </a:lnTo>
                <a:lnTo>
                  <a:pt x="17221" y="1196"/>
                </a:lnTo>
                <a:lnTo>
                  <a:pt x="17225" y="1193"/>
                </a:lnTo>
                <a:lnTo>
                  <a:pt x="17227" y="1191"/>
                </a:lnTo>
                <a:lnTo>
                  <a:pt x="17228" y="1188"/>
                </a:lnTo>
                <a:lnTo>
                  <a:pt x="17230" y="1175"/>
                </a:lnTo>
                <a:lnTo>
                  <a:pt x="17218" y="1164"/>
                </a:lnTo>
                <a:lnTo>
                  <a:pt x="17212" y="1155"/>
                </a:lnTo>
                <a:lnTo>
                  <a:pt x="17210" y="1145"/>
                </a:lnTo>
                <a:lnTo>
                  <a:pt x="17206" y="1137"/>
                </a:lnTo>
                <a:lnTo>
                  <a:pt x="17198" y="1139"/>
                </a:lnTo>
                <a:lnTo>
                  <a:pt x="17184" y="1146"/>
                </a:lnTo>
                <a:lnTo>
                  <a:pt x="17179" y="1143"/>
                </a:lnTo>
                <a:lnTo>
                  <a:pt x="17174" y="1127"/>
                </a:lnTo>
                <a:lnTo>
                  <a:pt x="17170" y="1124"/>
                </a:lnTo>
                <a:lnTo>
                  <a:pt x="17164" y="1122"/>
                </a:lnTo>
                <a:lnTo>
                  <a:pt x="17098" y="1070"/>
                </a:lnTo>
                <a:lnTo>
                  <a:pt x="17087" y="1067"/>
                </a:lnTo>
                <a:lnTo>
                  <a:pt x="17075" y="1068"/>
                </a:lnTo>
                <a:lnTo>
                  <a:pt x="17053" y="1076"/>
                </a:lnTo>
                <a:lnTo>
                  <a:pt x="17049" y="1080"/>
                </a:lnTo>
                <a:lnTo>
                  <a:pt x="17045" y="1086"/>
                </a:lnTo>
                <a:lnTo>
                  <a:pt x="17045" y="1094"/>
                </a:lnTo>
                <a:lnTo>
                  <a:pt x="17047" y="1104"/>
                </a:lnTo>
                <a:lnTo>
                  <a:pt x="17048" y="1112"/>
                </a:lnTo>
                <a:lnTo>
                  <a:pt x="17042" y="1116"/>
                </a:lnTo>
                <a:lnTo>
                  <a:pt x="17038" y="1113"/>
                </a:lnTo>
                <a:lnTo>
                  <a:pt x="17032" y="1097"/>
                </a:lnTo>
                <a:lnTo>
                  <a:pt x="17028" y="1094"/>
                </a:lnTo>
                <a:lnTo>
                  <a:pt x="17016" y="1097"/>
                </a:lnTo>
                <a:lnTo>
                  <a:pt x="17010" y="1097"/>
                </a:lnTo>
                <a:lnTo>
                  <a:pt x="17005" y="1091"/>
                </a:lnTo>
                <a:lnTo>
                  <a:pt x="17005" y="1087"/>
                </a:lnTo>
                <a:lnTo>
                  <a:pt x="17005" y="1084"/>
                </a:lnTo>
                <a:lnTo>
                  <a:pt x="17005" y="1081"/>
                </a:lnTo>
                <a:lnTo>
                  <a:pt x="17003" y="1076"/>
                </a:lnTo>
                <a:lnTo>
                  <a:pt x="17001" y="1073"/>
                </a:lnTo>
                <a:lnTo>
                  <a:pt x="16995" y="1069"/>
                </a:lnTo>
                <a:lnTo>
                  <a:pt x="16993" y="1068"/>
                </a:lnTo>
                <a:lnTo>
                  <a:pt x="16968" y="1068"/>
                </a:lnTo>
                <a:lnTo>
                  <a:pt x="16962" y="1066"/>
                </a:lnTo>
                <a:lnTo>
                  <a:pt x="16952" y="1060"/>
                </a:lnTo>
                <a:lnTo>
                  <a:pt x="16942" y="1056"/>
                </a:lnTo>
                <a:lnTo>
                  <a:pt x="16937" y="1052"/>
                </a:lnTo>
                <a:lnTo>
                  <a:pt x="16932" y="1045"/>
                </a:lnTo>
                <a:lnTo>
                  <a:pt x="16928" y="1039"/>
                </a:lnTo>
                <a:lnTo>
                  <a:pt x="16924" y="1023"/>
                </a:lnTo>
                <a:lnTo>
                  <a:pt x="16923" y="1022"/>
                </a:lnTo>
                <a:lnTo>
                  <a:pt x="16920" y="1012"/>
                </a:lnTo>
                <a:lnTo>
                  <a:pt x="16917" y="1002"/>
                </a:lnTo>
                <a:lnTo>
                  <a:pt x="16913" y="996"/>
                </a:lnTo>
                <a:lnTo>
                  <a:pt x="16909" y="991"/>
                </a:lnTo>
                <a:lnTo>
                  <a:pt x="16904" y="988"/>
                </a:lnTo>
                <a:lnTo>
                  <a:pt x="16899" y="987"/>
                </a:lnTo>
                <a:lnTo>
                  <a:pt x="16893" y="989"/>
                </a:lnTo>
                <a:lnTo>
                  <a:pt x="16888" y="993"/>
                </a:lnTo>
                <a:lnTo>
                  <a:pt x="16884" y="999"/>
                </a:lnTo>
                <a:lnTo>
                  <a:pt x="16880" y="1001"/>
                </a:lnTo>
                <a:lnTo>
                  <a:pt x="16875" y="996"/>
                </a:lnTo>
                <a:lnTo>
                  <a:pt x="16869" y="984"/>
                </a:lnTo>
                <a:lnTo>
                  <a:pt x="16866" y="982"/>
                </a:lnTo>
                <a:lnTo>
                  <a:pt x="16860" y="979"/>
                </a:lnTo>
                <a:lnTo>
                  <a:pt x="16857" y="976"/>
                </a:lnTo>
                <a:lnTo>
                  <a:pt x="16855" y="972"/>
                </a:lnTo>
                <a:lnTo>
                  <a:pt x="16851" y="960"/>
                </a:lnTo>
                <a:lnTo>
                  <a:pt x="16847" y="953"/>
                </a:lnTo>
                <a:lnTo>
                  <a:pt x="16826" y="938"/>
                </a:lnTo>
                <a:lnTo>
                  <a:pt x="16821" y="934"/>
                </a:lnTo>
                <a:lnTo>
                  <a:pt x="16795" y="931"/>
                </a:lnTo>
                <a:lnTo>
                  <a:pt x="16789" y="928"/>
                </a:lnTo>
                <a:lnTo>
                  <a:pt x="16783" y="923"/>
                </a:lnTo>
                <a:lnTo>
                  <a:pt x="16775" y="908"/>
                </a:lnTo>
                <a:lnTo>
                  <a:pt x="16770" y="902"/>
                </a:lnTo>
                <a:lnTo>
                  <a:pt x="16765" y="905"/>
                </a:lnTo>
                <a:lnTo>
                  <a:pt x="16758" y="921"/>
                </a:lnTo>
                <a:lnTo>
                  <a:pt x="16754" y="926"/>
                </a:lnTo>
                <a:lnTo>
                  <a:pt x="16749" y="923"/>
                </a:lnTo>
                <a:lnTo>
                  <a:pt x="16752" y="917"/>
                </a:lnTo>
                <a:lnTo>
                  <a:pt x="16753" y="915"/>
                </a:lnTo>
                <a:lnTo>
                  <a:pt x="16755" y="913"/>
                </a:lnTo>
                <a:lnTo>
                  <a:pt x="16752" y="907"/>
                </a:lnTo>
                <a:lnTo>
                  <a:pt x="16748" y="903"/>
                </a:lnTo>
                <a:lnTo>
                  <a:pt x="16743" y="904"/>
                </a:lnTo>
                <a:lnTo>
                  <a:pt x="16742" y="912"/>
                </a:lnTo>
                <a:lnTo>
                  <a:pt x="16742" y="920"/>
                </a:lnTo>
                <a:lnTo>
                  <a:pt x="16741" y="924"/>
                </a:lnTo>
                <a:lnTo>
                  <a:pt x="16738" y="923"/>
                </a:lnTo>
                <a:lnTo>
                  <a:pt x="16730" y="915"/>
                </a:lnTo>
                <a:lnTo>
                  <a:pt x="16727" y="914"/>
                </a:lnTo>
                <a:lnTo>
                  <a:pt x="16719" y="912"/>
                </a:lnTo>
                <a:lnTo>
                  <a:pt x="16716" y="911"/>
                </a:lnTo>
                <a:lnTo>
                  <a:pt x="16710" y="903"/>
                </a:lnTo>
                <a:lnTo>
                  <a:pt x="16703" y="900"/>
                </a:lnTo>
                <a:lnTo>
                  <a:pt x="16696" y="900"/>
                </a:lnTo>
                <a:lnTo>
                  <a:pt x="16691" y="900"/>
                </a:lnTo>
                <a:lnTo>
                  <a:pt x="16687" y="904"/>
                </a:lnTo>
                <a:lnTo>
                  <a:pt x="16680" y="914"/>
                </a:lnTo>
                <a:lnTo>
                  <a:pt x="16675" y="918"/>
                </a:lnTo>
                <a:lnTo>
                  <a:pt x="16672" y="925"/>
                </a:lnTo>
                <a:lnTo>
                  <a:pt x="16669" y="926"/>
                </a:lnTo>
                <a:lnTo>
                  <a:pt x="16636" y="929"/>
                </a:lnTo>
                <a:lnTo>
                  <a:pt x="16605" y="944"/>
                </a:lnTo>
                <a:lnTo>
                  <a:pt x="16521" y="949"/>
                </a:lnTo>
                <a:lnTo>
                  <a:pt x="16511" y="955"/>
                </a:lnTo>
                <a:lnTo>
                  <a:pt x="16506" y="955"/>
                </a:lnTo>
                <a:lnTo>
                  <a:pt x="16501" y="950"/>
                </a:lnTo>
                <a:lnTo>
                  <a:pt x="16496" y="942"/>
                </a:lnTo>
                <a:lnTo>
                  <a:pt x="16492" y="936"/>
                </a:lnTo>
                <a:lnTo>
                  <a:pt x="16487" y="934"/>
                </a:lnTo>
                <a:lnTo>
                  <a:pt x="16482" y="936"/>
                </a:lnTo>
                <a:lnTo>
                  <a:pt x="16468" y="944"/>
                </a:lnTo>
                <a:lnTo>
                  <a:pt x="16455" y="947"/>
                </a:lnTo>
                <a:lnTo>
                  <a:pt x="16451" y="951"/>
                </a:lnTo>
                <a:lnTo>
                  <a:pt x="16442" y="961"/>
                </a:lnTo>
                <a:lnTo>
                  <a:pt x="16436" y="965"/>
                </a:lnTo>
                <a:lnTo>
                  <a:pt x="16424" y="965"/>
                </a:lnTo>
                <a:lnTo>
                  <a:pt x="16394" y="965"/>
                </a:lnTo>
                <a:lnTo>
                  <a:pt x="16340" y="986"/>
                </a:lnTo>
                <a:lnTo>
                  <a:pt x="16313" y="1012"/>
                </a:lnTo>
                <a:lnTo>
                  <a:pt x="16301" y="1017"/>
                </a:lnTo>
                <a:lnTo>
                  <a:pt x="16291" y="1018"/>
                </a:lnTo>
                <a:lnTo>
                  <a:pt x="16289" y="1018"/>
                </a:lnTo>
                <a:lnTo>
                  <a:pt x="16279" y="1015"/>
                </a:lnTo>
                <a:lnTo>
                  <a:pt x="16275" y="1015"/>
                </a:lnTo>
                <a:lnTo>
                  <a:pt x="16273" y="1017"/>
                </a:lnTo>
                <a:lnTo>
                  <a:pt x="16266" y="1025"/>
                </a:lnTo>
                <a:lnTo>
                  <a:pt x="16256" y="1032"/>
                </a:lnTo>
                <a:lnTo>
                  <a:pt x="16245" y="1037"/>
                </a:lnTo>
                <a:lnTo>
                  <a:pt x="16234" y="1038"/>
                </a:lnTo>
                <a:lnTo>
                  <a:pt x="16213" y="1031"/>
                </a:lnTo>
                <a:lnTo>
                  <a:pt x="16174" y="1035"/>
                </a:lnTo>
                <a:lnTo>
                  <a:pt x="16168" y="1038"/>
                </a:lnTo>
                <a:lnTo>
                  <a:pt x="16163" y="1044"/>
                </a:lnTo>
                <a:lnTo>
                  <a:pt x="16164" y="1052"/>
                </a:lnTo>
                <a:lnTo>
                  <a:pt x="16163" y="1056"/>
                </a:lnTo>
                <a:lnTo>
                  <a:pt x="16147" y="1070"/>
                </a:lnTo>
                <a:lnTo>
                  <a:pt x="16139" y="1080"/>
                </a:lnTo>
                <a:lnTo>
                  <a:pt x="16126" y="1109"/>
                </a:lnTo>
                <a:lnTo>
                  <a:pt x="16117" y="1121"/>
                </a:lnTo>
                <a:lnTo>
                  <a:pt x="16099" y="1140"/>
                </a:lnTo>
                <a:lnTo>
                  <a:pt x="16082" y="1162"/>
                </a:lnTo>
                <a:lnTo>
                  <a:pt x="16069" y="1186"/>
                </a:lnTo>
                <a:lnTo>
                  <a:pt x="16063" y="1194"/>
                </a:lnTo>
                <a:lnTo>
                  <a:pt x="16061" y="1197"/>
                </a:lnTo>
                <a:lnTo>
                  <a:pt x="16059" y="1202"/>
                </a:lnTo>
                <a:lnTo>
                  <a:pt x="16058" y="1206"/>
                </a:lnTo>
                <a:lnTo>
                  <a:pt x="16057" y="1209"/>
                </a:lnTo>
                <a:lnTo>
                  <a:pt x="16055" y="1213"/>
                </a:lnTo>
                <a:lnTo>
                  <a:pt x="16049" y="1217"/>
                </a:lnTo>
                <a:lnTo>
                  <a:pt x="16047" y="1219"/>
                </a:lnTo>
                <a:lnTo>
                  <a:pt x="16046" y="1224"/>
                </a:lnTo>
                <a:lnTo>
                  <a:pt x="16045" y="1229"/>
                </a:lnTo>
                <a:lnTo>
                  <a:pt x="16042" y="1232"/>
                </a:lnTo>
                <a:lnTo>
                  <a:pt x="16039" y="1235"/>
                </a:lnTo>
                <a:lnTo>
                  <a:pt x="16031" y="1238"/>
                </a:lnTo>
                <a:lnTo>
                  <a:pt x="16022" y="1251"/>
                </a:lnTo>
                <a:lnTo>
                  <a:pt x="16018" y="1255"/>
                </a:lnTo>
                <a:lnTo>
                  <a:pt x="15998" y="1267"/>
                </a:lnTo>
                <a:lnTo>
                  <a:pt x="15991" y="1277"/>
                </a:lnTo>
                <a:lnTo>
                  <a:pt x="15994" y="1289"/>
                </a:lnTo>
                <a:lnTo>
                  <a:pt x="15993" y="1294"/>
                </a:lnTo>
                <a:lnTo>
                  <a:pt x="15995" y="1303"/>
                </a:lnTo>
                <a:lnTo>
                  <a:pt x="15995" y="1309"/>
                </a:lnTo>
                <a:lnTo>
                  <a:pt x="15992" y="1320"/>
                </a:lnTo>
                <a:lnTo>
                  <a:pt x="15991" y="1324"/>
                </a:lnTo>
                <a:lnTo>
                  <a:pt x="15990" y="1333"/>
                </a:lnTo>
                <a:lnTo>
                  <a:pt x="15991" y="1340"/>
                </a:lnTo>
                <a:lnTo>
                  <a:pt x="15993" y="1345"/>
                </a:lnTo>
                <a:lnTo>
                  <a:pt x="15996" y="1351"/>
                </a:lnTo>
                <a:lnTo>
                  <a:pt x="16001" y="1356"/>
                </a:lnTo>
                <a:lnTo>
                  <a:pt x="16008" y="1359"/>
                </a:lnTo>
                <a:lnTo>
                  <a:pt x="16022" y="1359"/>
                </a:lnTo>
                <a:lnTo>
                  <a:pt x="16027" y="1356"/>
                </a:lnTo>
                <a:lnTo>
                  <a:pt x="16036" y="1348"/>
                </a:lnTo>
                <a:lnTo>
                  <a:pt x="16041" y="1346"/>
                </a:lnTo>
                <a:lnTo>
                  <a:pt x="16064" y="1343"/>
                </a:lnTo>
                <a:lnTo>
                  <a:pt x="16068" y="1341"/>
                </a:lnTo>
                <a:lnTo>
                  <a:pt x="16077" y="1335"/>
                </a:lnTo>
                <a:lnTo>
                  <a:pt x="16083" y="1333"/>
                </a:lnTo>
                <a:lnTo>
                  <a:pt x="16085" y="1335"/>
                </a:lnTo>
                <a:lnTo>
                  <a:pt x="16091" y="1343"/>
                </a:lnTo>
                <a:lnTo>
                  <a:pt x="16101" y="1350"/>
                </a:lnTo>
                <a:lnTo>
                  <a:pt x="16116" y="1363"/>
                </a:lnTo>
                <a:lnTo>
                  <a:pt x="16126" y="1367"/>
                </a:lnTo>
                <a:lnTo>
                  <a:pt x="16137" y="1374"/>
                </a:lnTo>
                <a:lnTo>
                  <a:pt x="16141" y="1378"/>
                </a:lnTo>
                <a:lnTo>
                  <a:pt x="16138" y="1389"/>
                </a:lnTo>
                <a:lnTo>
                  <a:pt x="16137" y="1393"/>
                </a:lnTo>
                <a:lnTo>
                  <a:pt x="16137" y="1398"/>
                </a:lnTo>
                <a:lnTo>
                  <a:pt x="16136" y="1403"/>
                </a:lnTo>
                <a:lnTo>
                  <a:pt x="16135" y="1409"/>
                </a:lnTo>
                <a:lnTo>
                  <a:pt x="16134" y="1411"/>
                </a:lnTo>
                <a:lnTo>
                  <a:pt x="16134" y="1425"/>
                </a:lnTo>
                <a:lnTo>
                  <a:pt x="16132" y="1433"/>
                </a:lnTo>
                <a:lnTo>
                  <a:pt x="16127" y="1444"/>
                </a:lnTo>
                <a:lnTo>
                  <a:pt x="16127" y="1452"/>
                </a:lnTo>
                <a:lnTo>
                  <a:pt x="16126" y="1456"/>
                </a:lnTo>
                <a:lnTo>
                  <a:pt x="16124" y="1459"/>
                </a:lnTo>
                <a:lnTo>
                  <a:pt x="16121" y="1461"/>
                </a:lnTo>
                <a:lnTo>
                  <a:pt x="16120" y="1463"/>
                </a:lnTo>
                <a:lnTo>
                  <a:pt x="16120" y="1468"/>
                </a:lnTo>
                <a:lnTo>
                  <a:pt x="16121" y="1470"/>
                </a:lnTo>
                <a:lnTo>
                  <a:pt x="16121" y="1473"/>
                </a:lnTo>
                <a:lnTo>
                  <a:pt x="16122" y="1477"/>
                </a:lnTo>
                <a:lnTo>
                  <a:pt x="16126" y="1489"/>
                </a:lnTo>
                <a:lnTo>
                  <a:pt x="16145" y="1509"/>
                </a:lnTo>
                <a:lnTo>
                  <a:pt x="16149" y="1518"/>
                </a:lnTo>
                <a:lnTo>
                  <a:pt x="16148" y="1522"/>
                </a:lnTo>
                <a:lnTo>
                  <a:pt x="16147" y="1530"/>
                </a:lnTo>
                <a:lnTo>
                  <a:pt x="16147" y="1533"/>
                </a:lnTo>
                <a:lnTo>
                  <a:pt x="16148" y="1537"/>
                </a:lnTo>
                <a:lnTo>
                  <a:pt x="16151" y="1544"/>
                </a:lnTo>
                <a:lnTo>
                  <a:pt x="16152" y="1548"/>
                </a:lnTo>
                <a:lnTo>
                  <a:pt x="16153" y="1551"/>
                </a:lnTo>
                <a:lnTo>
                  <a:pt x="16154" y="1552"/>
                </a:lnTo>
                <a:lnTo>
                  <a:pt x="16154" y="1554"/>
                </a:lnTo>
                <a:lnTo>
                  <a:pt x="16152" y="1558"/>
                </a:lnTo>
                <a:lnTo>
                  <a:pt x="16151" y="1562"/>
                </a:lnTo>
                <a:lnTo>
                  <a:pt x="16151" y="1566"/>
                </a:lnTo>
                <a:lnTo>
                  <a:pt x="16152" y="1569"/>
                </a:lnTo>
                <a:lnTo>
                  <a:pt x="16153" y="1572"/>
                </a:lnTo>
                <a:lnTo>
                  <a:pt x="16151" y="1577"/>
                </a:lnTo>
                <a:lnTo>
                  <a:pt x="16148" y="1587"/>
                </a:lnTo>
                <a:lnTo>
                  <a:pt x="16146" y="1591"/>
                </a:lnTo>
                <a:lnTo>
                  <a:pt x="16143" y="1594"/>
                </a:lnTo>
                <a:lnTo>
                  <a:pt x="16140" y="1596"/>
                </a:lnTo>
                <a:lnTo>
                  <a:pt x="16137" y="1598"/>
                </a:lnTo>
                <a:lnTo>
                  <a:pt x="16135" y="1604"/>
                </a:lnTo>
                <a:lnTo>
                  <a:pt x="16135" y="1610"/>
                </a:lnTo>
                <a:lnTo>
                  <a:pt x="16136" y="1616"/>
                </a:lnTo>
                <a:lnTo>
                  <a:pt x="16138" y="1620"/>
                </a:lnTo>
                <a:lnTo>
                  <a:pt x="16138" y="1625"/>
                </a:lnTo>
                <a:lnTo>
                  <a:pt x="16138" y="1631"/>
                </a:lnTo>
                <a:lnTo>
                  <a:pt x="16137" y="1635"/>
                </a:lnTo>
                <a:lnTo>
                  <a:pt x="16132" y="1644"/>
                </a:lnTo>
                <a:lnTo>
                  <a:pt x="16128" y="1660"/>
                </a:lnTo>
                <a:lnTo>
                  <a:pt x="16124" y="1667"/>
                </a:lnTo>
                <a:lnTo>
                  <a:pt x="16120" y="1669"/>
                </a:lnTo>
                <a:lnTo>
                  <a:pt x="16110" y="1668"/>
                </a:lnTo>
                <a:lnTo>
                  <a:pt x="16107" y="1669"/>
                </a:lnTo>
                <a:lnTo>
                  <a:pt x="16105" y="1672"/>
                </a:lnTo>
                <a:lnTo>
                  <a:pt x="16103" y="1676"/>
                </a:lnTo>
                <a:lnTo>
                  <a:pt x="16101" y="1679"/>
                </a:lnTo>
                <a:lnTo>
                  <a:pt x="16098" y="1682"/>
                </a:lnTo>
                <a:lnTo>
                  <a:pt x="16095" y="1682"/>
                </a:lnTo>
                <a:lnTo>
                  <a:pt x="16093" y="1682"/>
                </a:lnTo>
                <a:lnTo>
                  <a:pt x="16091" y="1683"/>
                </a:lnTo>
                <a:lnTo>
                  <a:pt x="16088" y="1686"/>
                </a:lnTo>
                <a:lnTo>
                  <a:pt x="16087" y="1690"/>
                </a:lnTo>
                <a:lnTo>
                  <a:pt x="16086" y="1694"/>
                </a:lnTo>
                <a:lnTo>
                  <a:pt x="16085" y="1699"/>
                </a:lnTo>
                <a:lnTo>
                  <a:pt x="16083" y="1700"/>
                </a:lnTo>
                <a:lnTo>
                  <a:pt x="16077" y="1701"/>
                </a:lnTo>
                <a:lnTo>
                  <a:pt x="16073" y="1705"/>
                </a:lnTo>
                <a:lnTo>
                  <a:pt x="16065" y="1716"/>
                </a:lnTo>
                <a:lnTo>
                  <a:pt x="16053" y="1728"/>
                </a:lnTo>
                <a:lnTo>
                  <a:pt x="16023" y="1770"/>
                </a:lnTo>
                <a:lnTo>
                  <a:pt x="16020" y="1776"/>
                </a:lnTo>
                <a:lnTo>
                  <a:pt x="16017" y="1778"/>
                </a:lnTo>
                <a:lnTo>
                  <a:pt x="16010" y="1777"/>
                </a:lnTo>
                <a:lnTo>
                  <a:pt x="16007" y="1777"/>
                </a:lnTo>
                <a:lnTo>
                  <a:pt x="16006" y="1780"/>
                </a:lnTo>
                <a:lnTo>
                  <a:pt x="16002" y="1787"/>
                </a:lnTo>
                <a:lnTo>
                  <a:pt x="15998" y="1800"/>
                </a:lnTo>
                <a:lnTo>
                  <a:pt x="15996" y="1809"/>
                </a:lnTo>
                <a:lnTo>
                  <a:pt x="15996" y="1817"/>
                </a:lnTo>
                <a:lnTo>
                  <a:pt x="15995" y="1829"/>
                </a:lnTo>
                <a:lnTo>
                  <a:pt x="15993" y="1835"/>
                </a:lnTo>
                <a:lnTo>
                  <a:pt x="15982" y="1851"/>
                </a:lnTo>
                <a:lnTo>
                  <a:pt x="15979" y="1858"/>
                </a:lnTo>
                <a:lnTo>
                  <a:pt x="15978" y="1868"/>
                </a:lnTo>
                <a:lnTo>
                  <a:pt x="15980" y="1874"/>
                </a:lnTo>
                <a:lnTo>
                  <a:pt x="15980" y="1878"/>
                </a:lnTo>
                <a:lnTo>
                  <a:pt x="15977" y="1887"/>
                </a:lnTo>
                <a:lnTo>
                  <a:pt x="15975" y="1891"/>
                </a:lnTo>
                <a:lnTo>
                  <a:pt x="15974" y="1895"/>
                </a:lnTo>
                <a:lnTo>
                  <a:pt x="15974" y="1898"/>
                </a:lnTo>
                <a:lnTo>
                  <a:pt x="15972" y="1901"/>
                </a:lnTo>
                <a:lnTo>
                  <a:pt x="15961" y="1904"/>
                </a:lnTo>
                <a:lnTo>
                  <a:pt x="15962" y="1910"/>
                </a:lnTo>
                <a:lnTo>
                  <a:pt x="15965" y="1919"/>
                </a:lnTo>
                <a:lnTo>
                  <a:pt x="15966" y="1928"/>
                </a:lnTo>
                <a:lnTo>
                  <a:pt x="15960" y="1932"/>
                </a:lnTo>
                <a:lnTo>
                  <a:pt x="15958" y="1934"/>
                </a:lnTo>
                <a:lnTo>
                  <a:pt x="15953" y="1947"/>
                </a:lnTo>
                <a:lnTo>
                  <a:pt x="15951" y="1949"/>
                </a:lnTo>
                <a:lnTo>
                  <a:pt x="15947" y="1951"/>
                </a:lnTo>
                <a:lnTo>
                  <a:pt x="15945" y="1953"/>
                </a:lnTo>
                <a:lnTo>
                  <a:pt x="15944" y="1956"/>
                </a:lnTo>
                <a:lnTo>
                  <a:pt x="15942" y="1967"/>
                </a:lnTo>
                <a:lnTo>
                  <a:pt x="15942" y="1972"/>
                </a:lnTo>
                <a:lnTo>
                  <a:pt x="15943" y="1976"/>
                </a:lnTo>
                <a:lnTo>
                  <a:pt x="15944" y="1979"/>
                </a:lnTo>
                <a:lnTo>
                  <a:pt x="15941" y="1981"/>
                </a:lnTo>
                <a:lnTo>
                  <a:pt x="15934" y="1978"/>
                </a:lnTo>
                <a:lnTo>
                  <a:pt x="15932" y="1980"/>
                </a:lnTo>
                <a:lnTo>
                  <a:pt x="15931" y="1987"/>
                </a:lnTo>
                <a:lnTo>
                  <a:pt x="15937" y="1999"/>
                </a:lnTo>
                <a:lnTo>
                  <a:pt x="15934" y="2003"/>
                </a:lnTo>
                <a:lnTo>
                  <a:pt x="15933" y="2005"/>
                </a:lnTo>
                <a:lnTo>
                  <a:pt x="15931" y="2005"/>
                </a:lnTo>
                <a:lnTo>
                  <a:pt x="15933" y="2012"/>
                </a:lnTo>
                <a:lnTo>
                  <a:pt x="15932" y="2018"/>
                </a:lnTo>
                <a:lnTo>
                  <a:pt x="15930" y="2025"/>
                </a:lnTo>
                <a:lnTo>
                  <a:pt x="15929" y="2031"/>
                </a:lnTo>
                <a:lnTo>
                  <a:pt x="15929" y="2039"/>
                </a:lnTo>
                <a:lnTo>
                  <a:pt x="15927" y="2044"/>
                </a:lnTo>
                <a:lnTo>
                  <a:pt x="15925" y="2047"/>
                </a:lnTo>
                <a:lnTo>
                  <a:pt x="15921" y="2048"/>
                </a:lnTo>
                <a:lnTo>
                  <a:pt x="15921" y="2059"/>
                </a:lnTo>
                <a:lnTo>
                  <a:pt x="15915" y="2069"/>
                </a:lnTo>
                <a:lnTo>
                  <a:pt x="15898" y="2085"/>
                </a:lnTo>
                <a:lnTo>
                  <a:pt x="15896" y="2089"/>
                </a:lnTo>
                <a:lnTo>
                  <a:pt x="15891" y="2100"/>
                </a:lnTo>
                <a:lnTo>
                  <a:pt x="15879" y="2118"/>
                </a:lnTo>
                <a:lnTo>
                  <a:pt x="15882" y="2126"/>
                </a:lnTo>
                <a:lnTo>
                  <a:pt x="15881" y="2135"/>
                </a:lnTo>
                <a:lnTo>
                  <a:pt x="15878" y="2143"/>
                </a:lnTo>
                <a:lnTo>
                  <a:pt x="15875" y="2149"/>
                </a:lnTo>
                <a:lnTo>
                  <a:pt x="15878" y="2158"/>
                </a:lnTo>
                <a:lnTo>
                  <a:pt x="15878" y="2168"/>
                </a:lnTo>
                <a:lnTo>
                  <a:pt x="15876" y="2186"/>
                </a:lnTo>
                <a:lnTo>
                  <a:pt x="15874" y="2192"/>
                </a:lnTo>
                <a:lnTo>
                  <a:pt x="15866" y="2210"/>
                </a:lnTo>
                <a:lnTo>
                  <a:pt x="15863" y="2215"/>
                </a:lnTo>
                <a:lnTo>
                  <a:pt x="15857" y="2219"/>
                </a:lnTo>
                <a:lnTo>
                  <a:pt x="15854" y="2220"/>
                </a:lnTo>
                <a:lnTo>
                  <a:pt x="15852" y="2221"/>
                </a:lnTo>
                <a:lnTo>
                  <a:pt x="15850" y="2223"/>
                </a:lnTo>
                <a:lnTo>
                  <a:pt x="15848" y="2234"/>
                </a:lnTo>
                <a:lnTo>
                  <a:pt x="15846" y="2237"/>
                </a:lnTo>
                <a:lnTo>
                  <a:pt x="15842" y="2238"/>
                </a:lnTo>
                <a:lnTo>
                  <a:pt x="15841" y="2240"/>
                </a:lnTo>
                <a:lnTo>
                  <a:pt x="15839" y="2244"/>
                </a:lnTo>
                <a:lnTo>
                  <a:pt x="15837" y="2248"/>
                </a:lnTo>
                <a:lnTo>
                  <a:pt x="15835" y="2251"/>
                </a:lnTo>
                <a:lnTo>
                  <a:pt x="15832" y="2251"/>
                </a:lnTo>
                <a:lnTo>
                  <a:pt x="15830" y="2253"/>
                </a:lnTo>
                <a:lnTo>
                  <a:pt x="15828" y="2258"/>
                </a:lnTo>
                <a:lnTo>
                  <a:pt x="15829" y="2263"/>
                </a:lnTo>
                <a:lnTo>
                  <a:pt x="15824" y="2288"/>
                </a:lnTo>
                <a:lnTo>
                  <a:pt x="15823" y="2291"/>
                </a:lnTo>
                <a:lnTo>
                  <a:pt x="15822" y="2293"/>
                </a:lnTo>
                <a:lnTo>
                  <a:pt x="15821" y="2295"/>
                </a:lnTo>
                <a:lnTo>
                  <a:pt x="15822" y="2298"/>
                </a:lnTo>
                <a:lnTo>
                  <a:pt x="15823" y="2300"/>
                </a:lnTo>
                <a:lnTo>
                  <a:pt x="15823" y="2300"/>
                </a:lnTo>
                <a:lnTo>
                  <a:pt x="15824" y="2302"/>
                </a:lnTo>
                <a:lnTo>
                  <a:pt x="15824" y="2305"/>
                </a:lnTo>
                <a:lnTo>
                  <a:pt x="15823" y="2306"/>
                </a:lnTo>
                <a:lnTo>
                  <a:pt x="15819" y="2321"/>
                </a:lnTo>
                <a:lnTo>
                  <a:pt x="15813" y="2330"/>
                </a:lnTo>
                <a:lnTo>
                  <a:pt x="15812" y="2334"/>
                </a:lnTo>
                <a:lnTo>
                  <a:pt x="15809" y="2335"/>
                </a:lnTo>
                <a:lnTo>
                  <a:pt x="15803" y="2335"/>
                </a:lnTo>
                <a:lnTo>
                  <a:pt x="15800" y="2336"/>
                </a:lnTo>
                <a:lnTo>
                  <a:pt x="15798" y="2339"/>
                </a:lnTo>
                <a:lnTo>
                  <a:pt x="15796" y="2344"/>
                </a:lnTo>
                <a:lnTo>
                  <a:pt x="15796" y="2349"/>
                </a:lnTo>
                <a:lnTo>
                  <a:pt x="15797" y="2351"/>
                </a:lnTo>
                <a:lnTo>
                  <a:pt x="15804" y="2352"/>
                </a:lnTo>
                <a:lnTo>
                  <a:pt x="15806" y="2354"/>
                </a:lnTo>
                <a:lnTo>
                  <a:pt x="15804" y="2360"/>
                </a:lnTo>
                <a:lnTo>
                  <a:pt x="15807" y="2361"/>
                </a:lnTo>
                <a:lnTo>
                  <a:pt x="15813" y="2360"/>
                </a:lnTo>
                <a:lnTo>
                  <a:pt x="15815" y="2360"/>
                </a:lnTo>
                <a:lnTo>
                  <a:pt x="15817" y="2362"/>
                </a:lnTo>
                <a:lnTo>
                  <a:pt x="15820" y="2365"/>
                </a:lnTo>
                <a:lnTo>
                  <a:pt x="15821" y="2366"/>
                </a:lnTo>
                <a:lnTo>
                  <a:pt x="15835" y="2362"/>
                </a:lnTo>
                <a:lnTo>
                  <a:pt x="15839" y="2363"/>
                </a:lnTo>
                <a:lnTo>
                  <a:pt x="15843" y="2365"/>
                </a:lnTo>
                <a:lnTo>
                  <a:pt x="15844" y="2367"/>
                </a:lnTo>
                <a:lnTo>
                  <a:pt x="15846" y="2376"/>
                </a:lnTo>
                <a:lnTo>
                  <a:pt x="15846" y="2380"/>
                </a:lnTo>
                <a:lnTo>
                  <a:pt x="15845" y="2383"/>
                </a:lnTo>
                <a:lnTo>
                  <a:pt x="15843" y="2384"/>
                </a:lnTo>
                <a:lnTo>
                  <a:pt x="15840" y="2387"/>
                </a:lnTo>
                <a:lnTo>
                  <a:pt x="15839" y="2395"/>
                </a:lnTo>
                <a:lnTo>
                  <a:pt x="15838" y="2421"/>
                </a:lnTo>
                <a:lnTo>
                  <a:pt x="15839" y="2424"/>
                </a:lnTo>
                <a:lnTo>
                  <a:pt x="15841" y="2427"/>
                </a:lnTo>
                <a:lnTo>
                  <a:pt x="15842" y="2430"/>
                </a:lnTo>
                <a:lnTo>
                  <a:pt x="15842" y="2435"/>
                </a:lnTo>
                <a:lnTo>
                  <a:pt x="15841" y="2454"/>
                </a:lnTo>
                <a:lnTo>
                  <a:pt x="15840" y="2461"/>
                </a:lnTo>
                <a:lnTo>
                  <a:pt x="15838" y="2469"/>
                </a:lnTo>
                <a:lnTo>
                  <a:pt x="15835" y="2475"/>
                </a:lnTo>
                <a:lnTo>
                  <a:pt x="15832" y="2481"/>
                </a:lnTo>
                <a:lnTo>
                  <a:pt x="15821" y="2495"/>
                </a:lnTo>
                <a:lnTo>
                  <a:pt x="15815" y="2505"/>
                </a:lnTo>
                <a:lnTo>
                  <a:pt x="15812" y="2509"/>
                </a:lnTo>
                <a:lnTo>
                  <a:pt x="15808" y="2513"/>
                </a:lnTo>
                <a:lnTo>
                  <a:pt x="15786" y="2521"/>
                </a:lnTo>
                <a:lnTo>
                  <a:pt x="15764" y="2525"/>
                </a:lnTo>
                <a:lnTo>
                  <a:pt x="15758" y="2523"/>
                </a:lnTo>
                <a:lnTo>
                  <a:pt x="15755" y="2522"/>
                </a:lnTo>
                <a:lnTo>
                  <a:pt x="15753" y="2520"/>
                </a:lnTo>
                <a:lnTo>
                  <a:pt x="15750" y="2519"/>
                </a:lnTo>
                <a:lnTo>
                  <a:pt x="15748" y="2521"/>
                </a:lnTo>
                <a:lnTo>
                  <a:pt x="15745" y="2523"/>
                </a:lnTo>
                <a:lnTo>
                  <a:pt x="15743" y="2525"/>
                </a:lnTo>
                <a:lnTo>
                  <a:pt x="15721" y="2530"/>
                </a:lnTo>
                <a:lnTo>
                  <a:pt x="15710" y="2536"/>
                </a:lnTo>
                <a:lnTo>
                  <a:pt x="15704" y="2538"/>
                </a:lnTo>
                <a:lnTo>
                  <a:pt x="15695" y="2532"/>
                </a:lnTo>
                <a:lnTo>
                  <a:pt x="15689" y="2536"/>
                </a:lnTo>
                <a:lnTo>
                  <a:pt x="15679" y="2546"/>
                </a:lnTo>
                <a:lnTo>
                  <a:pt x="15673" y="2550"/>
                </a:lnTo>
                <a:lnTo>
                  <a:pt x="15670" y="2555"/>
                </a:lnTo>
                <a:lnTo>
                  <a:pt x="15662" y="2562"/>
                </a:lnTo>
                <a:lnTo>
                  <a:pt x="15657" y="2569"/>
                </a:lnTo>
                <a:lnTo>
                  <a:pt x="15656" y="2572"/>
                </a:lnTo>
                <a:lnTo>
                  <a:pt x="15655" y="2576"/>
                </a:lnTo>
                <a:lnTo>
                  <a:pt x="15654" y="2584"/>
                </a:lnTo>
                <a:lnTo>
                  <a:pt x="15653" y="2587"/>
                </a:lnTo>
                <a:lnTo>
                  <a:pt x="15648" y="2590"/>
                </a:lnTo>
                <a:lnTo>
                  <a:pt x="15635" y="2594"/>
                </a:lnTo>
                <a:lnTo>
                  <a:pt x="15632" y="2598"/>
                </a:lnTo>
                <a:lnTo>
                  <a:pt x="15630" y="2609"/>
                </a:lnTo>
                <a:lnTo>
                  <a:pt x="15626" y="2613"/>
                </a:lnTo>
                <a:lnTo>
                  <a:pt x="15620" y="2614"/>
                </a:lnTo>
                <a:lnTo>
                  <a:pt x="15615" y="2617"/>
                </a:lnTo>
                <a:lnTo>
                  <a:pt x="15601" y="2633"/>
                </a:lnTo>
                <a:lnTo>
                  <a:pt x="15599" y="2633"/>
                </a:lnTo>
                <a:lnTo>
                  <a:pt x="15598" y="2641"/>
                </a:lnTo>
                <a:lnTo>
                  <a:pt x="15594" y="2648"/>
                </a:lnTo>
                <a:lnTo>
                  <a:pt x="15590" y="2654"/>
                </a:lnTo>
                <a:lnTo>
                  <a:pt x="15586" y="2658"/>
                </a:lnTo>
                <a:lnTo>
                  <a:pt x="15572" y="2667"/>
                </a:lnTo>
                <a:lnTo>
                  <a:pt x="15568" y="2672"/>
                </a:lnTo>
                <a:lnTo>
                  <a:pt x="15564" y="2678"/>
                </a:lnTo>
                <a:lnTo>
                  <a:pt x="15561" y="2683"/>
                </a:lnTo>
                <a:lnTo>
                  <a:pt x="15553" y="2691"/>
                </a:lnTo>
                <a:lnTo>
                  <a:pt x="15534" y="2703"/>
                </a:lnTo>
                <a:lnTo>
                  <a:pt x="15528" y="2710"/>
                </a:lnTo>
                <a:lnTo>
                  <a:pt x="15526" y="2712"/>
                </a:lnTo>
                <a:lnTo>
                  <a:pt x="15521" y="2726"/>
                </a:lnTo>
                <a:lnTo>
                  <a:pt x="15514" y="2728"/>
                </a:lnTo>
                <a:lnTo>
                  <a:pt x="15513" y="2728"/>
                </a:lnTo>
                <a:lnTo>
                  <a:pt x="15513" y="2728"/>
                </a:lnTo>
                <a:lnTo>
                  <a:pt x="15510" y="2728"/>
                </a:lnTo>
                <a:lnTo>
                  <a:pt x="15509" y="2727"/>
                </a:lnTo>
                <a:lnTo>
                  <a:pt x="15506" y="2724"/>
                </a:lnTo>
                <a:lnTo>
                  <a:pt x="15505" y="2724"/>
                </a:lnTo>
                <a:lnTo>
                  <a:pt x="15501" y="2727"/>
                </a:lnTo>
                <a:lnTo>
                  <a:pt x="15499" y="2728"/>
                </a:lnTo>
                <a:lnTo>
                  <a:pt x="15497" y="2727"/>
                </a:lnTo>
                <a:lnTo>
                  <a:pt x="15434" y="2683"/>
                </a:lnTo>
                <a:lnTo>
                  <a:pt x="15387" y="2679"/>
                </a:lnTo>
                <a:lnTo>
                  <a:pt x="15344" y="2658"/>
                </a:lnTo>
                <a:lnTo>
                  <a:pt x="15271" y="2602"/>
                </a:lnTo>
                <a:lnTo>
                  <a:pt x="15263" y="2593"/>
                </a:lnTo>
                <a:lnTo>
                  <a:pt x="15256" y="2575"/>
                </a:lnTo>
                <a:lnTo>
                  <a:pt x="15248" y="2560"/>
                </a:lnTo>
                <a:lnTo>
                  <a:pt x="15239" y="2550"/>
                </a:lnTo>
                <a:lnTo>
                  <a:pt x="15179" y="2519"/>
                </a:lnTo>
                <a:lnTo>
                  <a:pt x="15161" y="2510"/>
                </a:lnTo>
                <a:lnTo>
                  <a:pt x="15144" y="2509"/>
                </a:lnTo>
                <a:lnTo>
                  <a:pt x="15126" y="2516"/>
                </a:lnTo>
                <a:lnTo>
                  <a:pt x="15060" y="2566"/>
                </a:lnTo>
                <a:lnTo>
                  <a:pt x="15053" y="2569"/>
                </a:lnTo>
                <a:lnTo>
                  <a:pt x="15046" y="2569"/>
                </a:lnTo>
                <a:lnTo>
                  <a:pt x="15022" y="2562"/>
                </a:lnTo>
                <a:lnTo>
                  <a:pt x="15007" y="2565"/>
                </a:lnTo>
                <a:lnTo>
                  <a:pt x="15000" y="2565"/>
                </a:lnTo>
                <a:lnTo>
                  <a:pt x="14995" y="2563"/>
                </a:lnTo>
                <a:lnTo>
                  <a:pt x="14981" y="2563"/>
                </a:lnTo>
                <a:lnTo>
                  <a:pt x="14977" y="2561"/>
                </a:lnTo>
                <a:lnTo>
                  <a:pt x="14942" y="2528"/>
                </a:lnTo>
                <a:lnTo>
                  <a:pt x="14911" y="2482"/>
                </a:lnTo>
                <a:lnTo>
                  <a:pt x="14908" y="2476"/>
                </a:lnTo>
                <a:lnTo>
                  <a:pt x="14903" y="2463"/>
                </a:lnTo>
                <a:lnTo>
                  <a:pt x="14900" y="2458"/>
                </a:lnTo>
                <a:lnTo>
                  <a:pt x="14896" y="2453"/>
                </a:lnTo>
                <a:lnTo>
                  <a:pt x="14843" y="2412"/>
                </a:lnTo>
                <a:lnTo>
                  <a:pt x="14823" y="2406"/>
                </a:lnTo>
                <a:lnTo>
                  <a:pt x="14782" y="2414"/>
                </a:lnTo>
                <a:lnTo>
                  <a:pt x="14772" y="2410"/>
                </a:lnTo>
                <a:lnTo>
                  <a:pt x="14752" y="2397"/>
                </a:lnTo>
                <a:lnTo>
                  <a:pt x="14742" y="2395"/>
                </a:lnTo>
                <a:lnTo>
                  <a:pt x="14723" y="2404"/>
                </a:lnTo>
                <a:lnTo>
                  <a:pt x="14705" y="2418"/>
                </a:lnTo>
                <a:lnTo>
                  <a:pt x="14691" y="2435"/>
                </a:lnTo>
                <a:lnTo>
                  <a:pt x="14687" y="2438"/>
                </a:lnTo>
                <a:lnTo>
                  <a:pt x="14678" y="2442"/>
                </a:lnTo>
                <a:lnTo>
                  <a:pt x="14674" y="2446"/>
                </a:lnTo>
                <a:lnTo>
                  <a:pt x="14647" y="2481"/>
                </a:lnTo>
                <a:lnTo>
                  <a:pt x="14644" y="2482"/>
                </a:lnTo>
                <a:lnTo>
                  <a:pt x="14639" y="2482"/>
                </a:lnTo>
                <a:lnTo>
                  <a:pt x="14630" y="2480"/>
                </a:lnTo>
                <a:lnTo>
                  <a:pt x="14626" y="2481"/>
                </a:lnTo>
                <a:lnTo>
                  <a:pt x="14588" y="2507"/>
                </a:lnTo>
                <a:lnTo>
                  <a:pt x="14577" y="2519"/>
                </a:lnTo>
                <a:lnTo>
                  <a:pt x="14573" y="2524"/>
                </a:lnTo>
                <a:lnTo>
                  <a:pt x="14562" y="2534"/>
                </a:lnTo>
                <a:lnTo>
                  <a:pt x="14558" y="2539"/>
                </a:lnTo>
                <a:lnTo>
                  <a:pt x="14552" y="2549"/>
                </a:lnTo>
                <a:lnTo>
                  <a:pt x="14508" y="2593"/>
                </a:lnTo>
                <a:lnTo>
                  <a:pt x="14502" y="2602"/>
                </a:lnTo>
                <a:lnTo>
                  <a:pt x="14496" y="2613"/>
                </a:lnTo>
                <a:lnTo>
                  <a:pt x="14481" y="2651"/>
                </a:lnTo>
                <a:lnTo>
                  <a:pt x="14479" y="2659"/>
                </a:lnTo>
                <a:lnTo>
                  <a:pt x="14478" y="2666"/>
                </a:lnTo>
                <a:lnTo>
                  <a:pt x="14477" y="2681"/>
                </a:lnTo>
                <a:lnTo>
                  <a:pt x="14475" y="2691"/>
                </a:lnTo>
                <a:lnTo>
                  <a:pt x="14472" y="2694"/>
                </a:lnTo>
                <a:lnTo>
                  <a:pt x="14461" y="2695"/>
                </a:lnTo>
                <a:lnTo>
                  <a:pt x="14456" y="2696"/>
                </a:lnTo>
                <a:lnTo>
                  <a:pt x="14450" y="2699"/>
                </a:lnTo>
                <a:lnTo>
                  <a:pt x="14446" y="2704"/>
                </a:lnTo>
                <a:lnTo>
                  <a:pt x="14433" y="2718"/>
                </a:lnTo>
                <a:lnTo>
                  <a:pt x="14413" y="2732"/>
                </a:lnTo>
                <a:lnTo>
                  <a:pt x="14404" y="2735"/>
                </a:lnTo>
                <a:lnTo>
                  <a:pt x="14397" y="2736"/>
                </a:lnTo>
                <a:lnTo>
                  <a:pt x="14391" y="2734"/>
                </a:lnTo>
                <a:lnTo>
                  <a:pt x="14372" y="2721"/>
                </a:lnTo>
                <a:lnTo>
                  <a:pt x="14347" y="2718"/>
                </a:lnTo>
                <a:lnTo>
                  <a:pt x="14338" y="2720"/>
                </a:lnTo>
                <a:lnTo>
                  <a:pt x="14272" y="2758"/>
                </a:lnTo>
                <a:lnTo>
                  <a:pt x="14251" y="2770"/>
                </a:lnTo>
                <a:lnTo>
                  <a:pt x="14171" y="2777"/>
                </a:lnTo>
                <a:lnTo>
                  <a:pt x="14161" y="2781"/>
                </a:lnTo>
                <a:lnTo>
                  <a:pt x="14137" y="2798"/>
                </a:lnTo>
                <a:lnTo>
                  <a:pt x="14131" y="2800"/>
                </a:lnTo>
                <a:lnTo>
                  <a:pt x="14126" y="2800"/>
                </a:lnTo>
                <a:lnTo>
                  <a:pt x="14121" y="2798"/>
                </a:lnTo>
                <a:lnTo>
                  <a:pt x="14111" y="2792"/>
                </a:lnTo>
                <a:lnTo>
                  <a:pt x="14106" y="2789"/>
                </a:lnTo>
                <a:lnTo>
                  <a:pt x="14101" y="2790"/>
                </a:lnTo>
                <a:lnTo>
                  <a:pt x="14097" y="2795"/>
                </a:lnTo>
                <a:lnTo>
                  <a:pt x="14091" y="2805"/>
                </a:lnTo>
                <a:lnTo>
                  <a:pt x="14087" y="2808"/>
                </a:lnTo>
                <a:lnTo>
                  <a:pt x="14057" y="2822"/>
                </a:lnTo>
                <a:lnTo>
                  <a:pt x="14020" y="2858"/>
                </a:lnTo>
                <a:lnTo>
                  <a:pt x="13993" y="2877"/>
                </a:lnTo>
                <a:lnTo>
                  <a:pt x="13969" y="2888"/>
                </a:lnTo>
                <a:lnTo>
                  <a:pt x="13959" y="2889"/>
                </a:lnTo>
                <a:lnTo>
                  <a:pt x="13950" y="2888"/>
                </a:lnTo>
                <a:lnTo>
                  <a:pt x="13941" y="2884"/>
                </a:lnTo>
                <a:lnTo>
                  <a:pt x="13920" y="2868"/>
                </a:lnTo>
                <a:lnTo>
                  <a:pt x="13908" y="2863"/>
                </a:lnTo>
                <a:lnTo>
                  <a:pt x="13904" y="2860"/>
                </a:lnTo>
                <a:lnTo>
                  <a:pt x="13893" y="2844"/>
                </a:lnTo>
                <a:lnTo>
                  <a:pt x="13890" y="2843"/>
                </a:lnTo>
                <a:lnTo>
                  <a:pt x="13888" y="2846"/>
                </a:lnTo>
                <a:lnTo>
                  <a:pt x="13885" y="2852"/>
                </a:lnTo>
                <a:lnTo>
                  <a:pt x="13877" y="2863"/>
                </a:lnTo>
                <a:lnTo>
                  <a:pt x="13868" y="2871"/>
                </a:lnTo>
                <a:lnTo>
                  <a:pt x="13859" y="2876"/>
                </a:lnTo>
                <a:lnTo>
                  <a:pt x="13849" y="2878"/>
                </a:lnTo>
                <a:lnTo>
                  <a:pt x="13791" y="2855"/>
                </a:lnTo>
                <a:lnTo>
                  <a:pt x="13773" y="2850"/>
                </a:lnTo>
                <a:lnTo>
                  <a:pt x="13770" y="2849"/>
                </a:lnTo>
                <a:lnTo>
                  <a:pt x="13763" y="2839"/>
                </a:lnTo>
                <a:lnTo>
                  <a:pt x="13751" y="2832"/>
                </a:lnTo>
                <a:lnTo>
                  <a:pt x="13705" y="2837"/>
                </a:lnTo>
                <a:lnTo>
                  <a:pt x="13699" y="2834"/>
                </a:lnTo>
                <a:lnTo>
                  <a:pt x="13695" y="2831"/>
                </a:lnTo>
                <a:lnTo>
                  <a:pt x="13695" y="2828"/>
                </a:lnTo>
                <a:lnTo>
                  <a:pt x="13694" y="2821"/>
                </a:lnTo>
                <a:lnTo>
                  <a:pt x="13693" y="2818"/>
                </a:lnTo>
                <a:lnTo>
                  <a:pt x="13690" y="2816"/>
                </a:lnTo>
                <a:lnTo>
                  <a:pt x="13682" y="2817"/>
                </a:lnTo>
                <a:lnTo>
                  <a:pt x="13677" y="2814"/>
                </a:lnTo>
                <a:lnTo>
                  <a:pt x="13665" y="2808"/>
                </a:lnTo>
                <a:lnTo>
                  <a:pt x="13660" y="2804"/>
                </a:lnTo>
                <a:lnTo>
                  <a:pt x="13655" y="2802"/>
                </a:lnTo>
                <a:lnTo>
                  <a:pt x="13627" y="2798"/>
                </a:lnTo>
                <a:lnTo>
                  <a:pt x="13605" y="2806"/>
                </a:lnTo>
                <a:lnTo>
                  <a:pt x="13599" y="2806"/>
                </a:lnTo>
                <a:lnTo>
                  <a:pt x="13577" y="2797"/>
                </a:lnTo>
                <a:lnTo>
                  <a:pt x="13562" y="2801"/>
                </a:lnTo>
                <a:lnTo>
                  <a:pt x="13538" y="2801"/>
                </a:lnTo>
                <a:lnTo>
                  <a:pt x="13507" y="2808"/>
                </a:lnTo>
                <a:lnTo>
                  <a:pt x="13499" y="2807"/>
                </a:lnTo>
                <a:lnTo>
                  <a:pt x="13492" y="2806"/>
                </a:lnTo>
                <a:lnTo>
                  <a:pt x="13478" y="2794"/>
                </a:lnTo>
                <a:lnTo>
                  <a:pt x="13448" y="2760"/>
                </a:lnTo>
                <a:lnTo>
                  <a:pt x="13435" y="2740"/>
                </a:lnTo>
                <a:lnTo>
                  <a:pt x="13433" y="2734"/>
                </a:lnTo>
                <a:lnTo>
                  <a:pt x="13431" y="2728"/>
                </a:lnTo>
                <a:lnTo>
                  <a:pt x="13429" y="2723"/>
                </a:lnTo>
                <a:lnTo>
                  <a:pt x="13426" y="2718"/>
                </a:lnTo>
                <a:lnTo>
                  <a:pt x="13421" y="2715"/>
                </a:lnTo>
                <a:lnTo>
                  <a:pt x="13402" y="2712"/>
                </a:lnTo>
                <a:lnTo>
                  <a:pt x="13398" y="2709"/>
                </a:lnTo>
                <a:lnTo>
                  <a:pt x="13382" y="2694"/>
                </a:lnTo>
                <a:lnTo>
                  <a:pt x="13378" y="2688"/>
                </a:lnTo>
                <a:lnTo>
                  <a:pt x="13376" y="2681"/>
                </a:lnTo>
                <a:lnTo>
                  <a:pt x="13377" y="2674"/>
                </a:lnTo>
                <a:lnTo>
                  <a:pt x="13378" y="2665"/>
                </a:lnTo>
                <a:lnTo>
                  <a:pt x="13376" y="2662"/>
                </a:lnTo>
                <a:lnTo>
                  <a:pt x="13367" y="2663"/>
                </a:lnTo>
                <a:lnTo>
                  <a:pt x="13362" y="2662"/>
                </a:lnTo>
                <a:lnTo>
                  <a:pt x="13359" y="2659"/>
                </a:lnTo>
                <a:lnTo>
                  <a:pt x="13359" y="2653"/>
                </a:lnTo>
                <a:lnTo>
                  <a:pt x="13364" y="2637"/>
                </a:lnTo>
                <a:lnTo>
                  <a:pt x="13365" y="2632"/>
                </a:lnTo>
                <a:lnTo>
                  <a:pt x="13365" y="2626"/>
                </a:lnTo>
                <a:lnTo>
                  <a:pt x="13364" y="2610"/>
                </a:lnTo>
                <a:lnTo>
                  <a:pt x="13360" y="2590"/>
                </a:lnTo>
                <a:lnTo>
                  <a:pt x="13360" y="2580"/>
                </a:lnTo>
                <a:lnTo>
                  <a:pt x="13361" y="2573"/>
                </a:lnTo>
                <a:lnTo>
                  <a:pt x="13363" y="2568"/>
                </a:lnTo>
                <a:lnTo>
                  <a:pt x="13365" y="2560"/>
                </a:lnTo>
                <a:lnTo>
                  <a:pt x="13366" y="2549"/>
                </a:lnTo>
                <a:lnTo>
                  <a:pt x="13363" y="2545"/>
                </a:lnTo>
                <a:lnTo>
                  <a:pt x="13353" y="2544"/>
                </a:lnTo>
                <a:lnTo>
                  <a:pt x="13343" y="2539"/>
                </a:lnTo>
                <a:lnTo>
                  <a:pt x="13340" y="2539"/>
                </a:lnTo>
                <a:lnTo>
                  <a:pt x="13333" y="2540"/>
                </a:lnTo>
                <a:lnTo>
                  <a:pt x="13329" y="2538"/>
                </a:lnTo>
                <a:lnTo>
                  <a:pt x="13321" y="2531"/>
                </a:lnTo>
                <a:lnTo>
                  <a:pt x="13319" y="2530"/>
                </a:lnTo>
                <a:lnTo>
                  <a:pt x="13316" y="2528"/>
                </a:lnTo>
                <a:lnTo>
                  <a:pt x="13237" y="2526"/>
                </a:lnTo>
                <a:lnTo>
                  <a:pt x="13224" y="2511"/>
                </a:lnTo>
                <a:lnTo>
                  <a:pt x="13219" y="2512"/>
                </a:lnTo>
                <a:lnTo>
                  <a:pt x="13213" y="2516"/>
                </a:lnTo>
                <a:lnTo>
                  <a:pt x="13206" y="2517"/>
                </a:lnTo>
                <a:lnTo>
                  <a:pt x="13199" y="2513"/>
                </a:lnTo>
                <a:lnTo>
                  <a:pt x="13193" y="2507"/>
                </a:lnTo>
                <a:lnTo>
                  <a:pt x="13182" y="2494"/>
                </a:lnTo>
                <a:lnTo>
                  <a:pt x="13180" y="2491"/>
                </a:lnTo>
                <a:lnTo>
                  <a:pt x="13173" y="2487"/>
                </a:lnTo>
                <a:lnTo>
                  <a:pt x="13170" y="2483"/>
                </a:lnTo>
                <a:lnTo>
                  <a:pt x="13168" y="2479"/>
                </a:lnTo>
                <a:lnTo>
                  <a:pt x="13166" y="2469"/>
                </a:lnTo>
                <a:lnTo>
                  <a:pt x="13165" y="2464"/>
                </a:lnTo>
                <a:lnTo>
                  <a:pt x="13163" y="2461"/>
                </a:lnTo>
                <a:lnTo>
                  <a:pt x="13159" y="2455"/>
                </a:lnTo>
                <a:lnTo>
                  <a:pt x="13157" y="2450"/>
                </a:lnTo>
                <a:lnTo>
                  <a:pt x="13154" y="2434"/>
                </a:lnTo>
                <a:lnTo>
                  <a:pt x="13152" y="2430"/>
                </a:lnTo>
                <a:lnTo>
                  <a:pt x="13144" y="2424"/>
                </a:lnTo>
                <a:lnTo>
                  <a:pt x="13112" y="2388"/>
                </a:lnTo>
                <a:lnTo>
                  <a:pt x="13102" y="2381"/>
                </a:lnTo>
                <a:lnTo>
                  <a:pt x="13083" y="2373"/>
                </a:lnTo>
                <a:lnTo>
                  <a:pt x="13059" y="2369"/>
                </a:lnTo>
                <a:lnTo>
                  <a:pt x="13036" y="2372"/>
                </a:lnTo>
                <a:lnTo>
                  <a:pt x="12993" y="2389"/>
                </a:lnTo>
                <a:lnTo>
                  <a:pt x="12988" y="2388"/>
                </a:lnTo>
                <a:lnTo>
                  <a:pt x="12984" y="2385"/>
                </a:lnTo>
                <a:lnTo>
                  <a:pt x="12975" y="2376"/>
                </a:lnTo>
                <a:lnTo>
                  <a:pt x="12970" y="2373"/>
                </a:lnTo>
                <a:lnTo>
                  <a:pt x="12952" y="2370"/>
                </a:lnTo>
                <a:lnTo>
                  <a:pt x="12951" y="2368"/>
                </a:lnTo>
                <a:lnTo>
                  <a:pt x="12950" y="2365"/>
                </a:lnTo>
                <a:lnTo>
                  <a:pt x="12950" y="2360"/>
                </a:lnTo>
                <a:lnTo>
                  <a:pt x="12950" y="2356"/>
                </a:lnTo>
                <a:lnTo>
                  <a:pt x="12949" y="2353"/>
                </a:lnTo>
                <a:lnTo>
                  <a:pt x="12937" y="2341"/>
                </a:lnTo>
                <a:lnTo>
                  <a:pt x="12931" y="2339"/>
                </a:lnTo>
                <a:lnTo>
                  <a:pt x="12919" y="2339"/>
                </a:lnTo>
                <a:lnTo>
                  <a:pt x="12909" y="2336"/>
                </a:lnTo>
                <a:lnTo>
                  <a:pt x="12898" y="2330"/>
                </a:lnTo>
                <a:lnTo>
                  <a:pt x="12892" y="2328"/>
                </a:lnTo>
                <a:lnTo>
                  <a:pt x="12862" y="2331"/>
                </a:lnTo>
                <a:lnTo>
                  <a:pt x="12794" y="2307"/>
                </a:lnTo>
                <a:lnTo>
                  <a:pt x="12783" y="2309"/>
                </a:lnTo>
                <a:lnTo>
                  <a:pt x="12775" y="2315"/>
                </a:lnTo>
                <a:lnTo>
                  <a:pt x="12751" y="2342"/>
                </a:lnTo>
                <a:lnTo>
                  <a:pt x="12746" y="2345"/>
                </a:lnTo>
                <a:lnTo>
                  <a:pt x="12740" y="2347"/>
                </a:lnTo>
                <a:lnTo>
                  <a:pt x="12734" y="2348"/>
                </a:lnTo>
                <a:lnTo>
                  <a:pt x="12708" y="2344"/>
                </a:lnTo>
                <a:lnTo>
                  <a:pt x="12701" y="2345"/>
                </a:lnTo>
                <a:lnTo>
                  <a:pt x="12697" y="2348"/>
                </a:lnTo>
                <a:lnTo>
                  <a:pt x="12683" y="2359"/>
                </a:lnTo>
                <a:lnTo>
                  <a:pt x="12677" y="2362"/>
                </a:lnTo>
                <a:lnTo>
                  <a:pt x="12657" y="2361"/>
                </a:lnTo>
                <a:lnTo>
                  <a:pt x="12651" y="2363"/>
                </a:lnTo>
                <a:lnTo>
                  <a:pt x="12643" y="2374"/>
                </a:lnTo>
                <a:lnTo>
                  <a:pt x="12638" y="2378"/>
                </a:lnTo>
                <a:lnTo>
                  <a:pt x="12631" y="2380"/>
                </a:lnTo>
                <a:lnTo>
                  <a:pt x="12608" y="2379"/>
                </a:lnTo>
                <a:lnTo>
                  <a:pt x="12594" y="2385"/>
                </a:lnTo>
                <a:lnTo>
                  <a:pt x="12587" y="2390"/>
                </a:lnTo>
                <a:lnTo>
                  <a:pt x="12581" y="2397"/>
                </a:lnTo>
                <a:lnTo>
                  <a:pt x="12575" y="2405"/>
                </a:lnTo>
                <a:lnTo>
                  <a:pt x="12564" y="2416"/>
                </a:lnTo>
                <a:lnTo>
                  <a:pt x="12559" y="2425"/>
                </a:lnTo>
                <a:lnTo>
                  <a:pt x="12548" y="2442"/>
                </a:lnTo>
                <a:lnTo>
                  <a:pt x="12532" y="2451"/>
                </a:lnTo>
                <a:lnTo>
                  <a:pt x="12514" y="2454"/>
                </a:lnTo>
                <a:lnTo>
                  <a:pt x="12500" y="2451"/>
                </a:lnTo>
                <a:lnTo>
                  <a:pt x="12472" y="2435"/>
                </a:lnTo>
                <a:lnTo>
                  <a:pt x="12459" y="2435"/>
                </a:lnTo>
                <a:lnTo>
                  <a:pt x="12433" y="2458"/>
                </a:lnTo>
                <a:lnTo>
                  <a:pt x="12419" y="2458"/>
                </a:lnTo>
                <a:lnTo>
                  <a:pt x="12404" y="2449"/>
                </a:lnTo>
                <a:lnTo>
                  <a:pt x="12391" y="2436"/>
                </a:lnTo>
                <a:lnTo>
                  <a:pt x="12383" y="2432"/>
                </a:lnTo>
                <a:lnTo>
                  <a:pt x="12376" y="2430"/>
                </a:lnTo>
                <a:lnTo>
                  <a:pt x="12355" y="2433"/>
                </a:lnTo>
                <a:lnTo>
                  <a:pt x="12348" y="2430"/>
                </a:lnTo>
                <a:lnTo>
                  <a:pt x="12343" y="2422"/>
                </a:lnTo>
                <a:lnTo>
                  <a:pt x="12340" y="2409"/>
                </a:lnTo>
                <a:lnTo>
                  <a:pt x="12332" y="2386"/>
                </a:lnTo>
                <a:lnTo>
                  <a:pt x="12316" y="2381"/>
                </a:lnTo>
                <a:lnTo>
                  <a:pt x="12282" y="2386"/>
                </a:lnTo>
                <a:lnTo>
                  <a:pt x="12272" y="2383"/>
                </a:lnTo>
                <a:lnTo>
                  <a:pt x="12264" y="2378"/>
                </a:lnTo>
                <a:lnTo>
                  <a:pt x="12236" y="2352"/>
                </a:lnTo>
                <a:lnTo>
                  <a:pt x="12205" y="2341"/>
                </a:lnTo>
                <a:lnTo>
                  <a:pt x="12205" y="2341"/>
                </a:lnTo>
                <a:lnTo>
                  <a:pt x="12198" y="2334"/>
                </a:lnTo>
                <a:lnTo>
                  <a:pt x="12182" y="2295"/>
                </a:lnTo>
                <a:lnTo>
                  <a:pt x="12173" y="2286"/>
                </a:lnTo>
                <a:lnTo>
                  <a:pt x="12152" y="2282"/>
                </a:lnTo>
                <a:lnTo>
                  <a:pt x="12142" y="2277"/>
                </a:lnTo>
                <a:lnTo>
                  <a:pt x="12136" y="2269"/>
                </a:lnTo>
                <a:lnTo>
                  <a:pt x="12132" y="2257"/>
                </a:lnTo>
                <a:lnTo>
                  <a:pt x="12130" y="2243"/>
                </a:lnTo>
                <a:lnTo>
                  <a:pt x="12131" y="2231"/>
                </a:lnTo>
                <a:lnTo>
                  <a:pt x="12135" y="2220"/>
                </a:lnTo>
                <a:lnTo>
                  <a:pt x="12140" y="2210"/>
                </a:lnTo>
                <a:lnTo>
                  <a:pt x="12142" y="2200"/>
                </a:lnTo>
                <a:lnTo>
                  <a:pt x="12137" y="2187"/>
                </a:lnTo>
                <a:lnTo>
                  <a:pt x="12124" y="2174"/>
                </a:lnTo>
                <a:lnTo>
                  <a:pt x="12118" y="2165"/>
                </a:lnTo>
                <a:lnTo>
                  <a:pt x="12115" y="2152"/>
                </a:lnTo>
                <a:lnTo>
                  <a:pt x="12117" y="2139"/>
                </a:lnTo>
                <a:lnTo>
                  <a:pt x="12121" y="2127"/>
                </a:lnTo>
                <a:lnTo>
                  <a:pt x="12123" y="2114"/>
                </a:lnTo>
                <a:lnTo>
                  <a:pt x="12117" y="2103"/>
                </a:lnTo>
                <a:lnTo>
                  <a:pt x="12120" y="2098"/>
                </a:lnTo>
                <a:lnTo>
                  <a:pt x="12121" y="2091"/>
                </a:lnTo>
                <a:lnTo>
                  <a:pt x="12120" y="2085"/>
                </a:lnTo>
                <a:lnTo>
                  <a:pt x="12118" y="2079"/>
                </a:lnTo>
                <a:lnTo>
                  <a:pt x="12112" y="2067"/>
                </a:lnTo>
                <a:lnTo>
                  <a:pt x="12107" y="2050"/>
                </a:lnTo>
                <a:lnTo>
                  <a:pt x="12102" y="2032"/>
                </a:lnTo>
                <a:lnTo>
                  <a:pt x="12101" y="2016"/>
                </a:lnTo>
                <a:lnTo>
                  <a:pt x="12103" y="2000"/>
                </a:lnTo>
                <a:lnTo>
                  <a:pt x="12103" y="1993"/>
                </a:lnTo>
                <a:lnTo>
                  <a:pt x="12103" y="1985"/>
                </a:lnTo>
                <a:lnTo>
                  <a:pt x="12101" y="1977"/>
                </a:lnTo>
                <a:lnTo>
                  <a:pt x="12100" y="1973"/>
                </a:lnTo>
                <a:lnTo>
                  <a:pt x="12100" y="1968"/>
                </a:lnTo>
                <a:lnTo>
                  <a:pt x="12109" y="1948"/>
                </a:lnTo>
                <a:lnTo>
                  <a:pt x="12112" y="1939"/>
                </a:lnTo>
                <a:lnTo>
                  <a:pt x="12111" y="1931"/>
                </a:lnTo>
                <a:lnTo>
                  <a:pt x="12091" y="1913"/>
                </a:lnTo>
                <a:lnTo>
                  <a:pt x="12087" y="1908"/>
                </a:lnTo>
                <a:lnTo>
                  <a:pt x="12082" y="1904"/>
                </a:lnTo>
                <a:lnTo>
                  <a:pt x="12065" y="1903"/>
                </a:lnTo>
                <a:lnTo>
                  <a:pt x="12061" y="1900"/>
                </a:lnTo>
                <a:lnTo>
                  <a:pt x="12053" y="1891"/>
                </a:lnTo>
                <a:lnTo>
                  <a:pt x="12049" y="1889"/>
                </a:lnTo>
                <a:lnTo>
                  <a:pt x="12032" y="1891"/>
                </a:lnTo>
                <a:lnTo>
                  <a:pt x="12026" y="1888"/>
                </a:lnTo>
                <a:lnTo>
                  <a:pt x="12015" y="1877"/>
                </a:lnTo>
                <a:lnTo>
                  <a:pt x="12011" y="1874"/>
                </a:lnTo>
                <a:lnTo>
                  <a:pt x="12005" y="1874"/>
                </a:lnTo>
                <a:lnTo>
                  <a:pt x="11993" y="1875"/>
                </a:lnTo>
                <a:lnTo>
                  <a:pt x="11977" y="1865"/>
                </a:lnTo>
                <a:lnTo>
                  <a:pt x="11968" y="1863"/>
                </a:lnTo>
                <a:lnTo>
                  <a:pt x="11958" y="1864"/>
                </a:lnTo>
                <a:lnTo>
                  <a:pt x="11938" y="1874"/>
                </a:lnTo>
                <a:lnTo>
                  <a:pt x="11929" y="1874"/>
                </a:lnTo>
                <a:lnTo>
                  <a:pt x="11922" y="1869"/>
                </a:lnTo>
                <a:lnTo>
                  <a:pt x="11914" y="1856"/>
                </a:lnTo>
                <a:lnTo>
                  <a:pt x="11906" y="1845"/>
                </a:lnTo>
                <a:lnTo>
                  <a:pt x="11897" y="1843"/>
                </a:lnTo>
                <a:lnTo>
                  <a:pt x="11888" y="1843"/>
                </a:lnTo>
                <a:lnTo>
                  <a:pt x="11879" y="1839"/>
                </a:lnTo>
                <a:lnTo>
                  <a:pt x="11868" y="1828"/>
                </a:lnTo>
                <a:lnTo>
                  <a:pt x="11775" y="1766"/>
                </a:lnTo>
                <a:lnTo>
                  <a:pt x="11760" y="1760"/>
                </a:lnTo>
                <a:lnTo>
                  <a:pt x="11747" y="1750"/>
                </a:lnTo>
                <a:lnTo>
                  <a:pt x="11682" y="1750"/>
                </a:lnTo>
                <a:lnTo>
                  <a:pt x="11657" y="1745"/>
                </a:lnTo>
                <a:lnTo>
                  <a:pt x="11637" y="1748"/>
                </a:lnTo>
                <a:lnTo>
                  <a:pt x="11618" y="1740"/>
                </a:lnTo>
                <a:lnTo>
                  <a:pt x="11603" y="1722"/>
                </a:lnTo>
                <a:lnTo>
                  <a:pt x="11589" y="1700"/>
                </a:lnTo>
                <a:lnTo>
                  <a:pt x="11573" y="1680"/>
                </a:lnTo>
                <a:lnTo>
                  <a:pt x="11566" y="1677"/>
                </a:lnTo>
                <a:lnTo>
                  <a:pt x="11539" y="1675"/>
                </a:lnTo>
                <a:lnTo>
                  <a:pt x="11489" y="1656"/>
                </a:lnTo>
                <a:lnTo>
                  <a:pt x="11482" y="1652"/>
                </a:lnTo>
                <a:lnTo>
                  <a:pt x="11478" y="1644"/>
                </a:lnTo>
                <a:lnTo>
                  <a:pt x="11474" y="1636"/>
                </a:lnTo>
                <a:lnTo>
                  <a:pt x="11469" y="1629"/>
                </a:lnTo>
                <a:lnTo>
                  <a:pt x="11462" y="1623"/>
                </a:lnTo>
                <a:lnTo>
                  <a:pt x="11424" y="1605"/>
                </a:lnTo>
                <a:lnTo>
                  <a:pt x="11417" y="1600"/>
                </a:lnTo>
                <a:lnTo>
                  <a:pt x="11413" y="1589"/>
                </a:lnTo>
                <a:lnTo>
                  <a:pt x="11410" y="1575"/>
                </a:lnTo>
                <a:lnTo>
                  <a:pt x="11405" y="1569"/>
                </a:lnTo>
                <a:lnTo>
                  <a:pt x="11403" y="1567"/>
                </a:lnTo>
                <a:lnTo>
                  <a:pt x="11394" y="1568"/>
                </a:lnTo>
                <a:lnTo>
                  <a:pt x="11387" y="1577"/>
                </a:lnTo>
                <a:lnTo>
                  <a:pt x="11386" y="1585"/>
                </a:lnTo>
                <a:lnTo>
                  <a:pt x="11386" y="1600"/>
                </a:lnTo>
                <a:lnTo>
                  <a:pt x="11385" y="1608"/>
                </a:lnTo>
                <a:lnTo>
                  <a:pt x="11383" y="1615"/>
                </a:lnTo>
                <a:lnTo>
                  <a:pt x="11375" y="1629"/>
                </a:lnTo>
                <a:lnTo>
                  <a:pt x="11373" y="1636"/>
                </a:lnTo>
                <a:lnTo>
                  <a:pt x="11370" y="1658"/>
                </a:lnTo>
                <a:lnTo>
                  <a:pt x="11356" y="1696"/>
                </a:lnTo>
                <a:lnTo>
                  <a:pt x="11349" y="1708"/>
                </a:lnTo>
                <a:lnTo>
                  <a:pt x="11343" y="1718"/>
                </a:lnTo>
                <a:lnTo>
                  <a:pt x="11335" y="1725"/>
                </a:lnTo>
                <a:lnTo>
                  <a:pt x="11293" y="1741"/>
                </a:lnTo>
                <a:lnTo>
                  <a:pt x="11273" y="1754"/>
                </a:lnTo>
                <a:lnTo>
                  <a:pt x="11260" y="1782"/>
                </a:lnTo>
                <a:lnTo>
                  <a:pt x="11258" y="1791"/>
                </a:lnTo>
                <a:lnTo>
                  <a:pt x="11253" y="1807"/>
                </a:lnTo>
                <a:lnTo>
                  <a:pt x="11251" y="1815"/>
                </a:lnTo>
                <a:lnTo>
                  <a:pt x="11250" y="1825"/>
                </a:lnTo>
                <a:lnTo>
                  <a:pt x="11252" y="1845"/>
                </a:lnTo>
                <a:lnTo>
                  <a:pt x="11251" y="1855"/>
                </a:lnTo>
                <a:lnTo>
                  <a:pt x="11249" y="1863"/>
                </a:lnTo>
                <a:lnTo>
                  <a:pt x="11231" y="1859"/>
                </a:lnTo>
                <a:lnTo>
                  <a:pt x="11225" y="1859"/>
                </a:lnTo>
                <a:lnTo>
                  <a:pt x="11215" y="1866"/>
                </a:lnTo>
                <a:lnTo>
                  <a:pt x="11212" y="1867"/>
                </a:lnTo>
                <a:lnTo>
                  <a:pt x="11210" y="1871"/>
                </a:lnTo>
                <a:lnTo>
                  <a:pt x="11205" y="1881"/>
                </a:lnTo>
                <a:lnTo>
                  <a:pt x="11195" y="1911"/>
                </a:lnTo>
                <a:lnTo>
                  <a:pt x="11193" y="1917"/>
                </a:lnTo>
                <a:lnTo>
                  <a:pt x="11186" y="1927"/>
                </a:lnTo>
                <a:lnTo>
                  <a:pt x="11184" y="1934"/>
                </a:lnTo>
                <a:lnTo>
                  <a:pt x="11183" y="1942"/>
                </a:lnTo>
                <a:lnTo>
                  <a:pt x="11183" y="1948"/>
                </a:lnTo>
                <a:lnTo>
                  <a:pt x="11185" y="1963"/>
                </a:lnTo>
                <a:lnTo>
                  <a:pt x="11186" y="1973"/>
                </a:lnTo>
                <a:lnTo>
                  <a:pt x="11186" y="1980"/>
                </a:lnTo>
                <a:lnTo>
                  <a:pt x="11179" y="2000"/>
                </a:lnTo>
                <a:lnTo>
                  <a:pt x="11178" y="2007"/>
                </a:lnTo>
                <a:lnTo>
                  <a:pt x="11176" y="2022"/>
                </a:lnTo>
                <a:lnTo>
                  <a:pt x="11173" y="2037"/>
                </a:lnTo>
                <a:lnTo>
                  <a:pt x="11159" y="2075"/>
                </a:lnTo>
                <a:lnTo>
                  <a:pt x="11159" y="2089"/>
                </a:lnTo>
                <a:lnTo>
                  <a:pt x="11165" y="2102"/>
                </a:lnTo>
                <a:lnTo>
                  <a:pt x="11173" y="2113"/>
                </a:lnTo>
                <a:lnTo>
                  <a:pt x="11183" y="2121"/>
                </a:lnTo>
                <a:lnTo>
                  <a:pt x="11186" y="2126"/>
                </a:lnTo>
                <a:lnTo>
                  <a:pt x="11188" y="2131"/>
                </a:lnTo>
                <a:lnTo>
                  <a:pt x="11191" y="2137"/>
                </a:lnTo>
                <a:lnTo>
                  <a:pt x="11198" y="2144"/>
                </a:lnTo>
                <a:lnTo>
                  <a:pt x="11199" y="2149"/>
                </a:lnTo>
                <a:lnTo>
                  <a:pt x="11189" y="2166"/>
                </a:lnTo>
                <a:lnTo>
                  <a:pt x="11189" y="2176"/>
                </a:lnTo>
                <a:lnTo>
                  <a:pt x="11195" y="2198"/>
                </a:lnTo>
                <a:lnTo>
                  <a:pt x="11206" y="2234"/>
                </a:lnTo>
                <a:lnTo>
                  <a:pt x="11209" y="2243"/>
                </a:lnTo>
                <a:lnTo>
                  <a:pt x="11214" y="2249"/>
                </a:lnTo>
                <a:lnTo>
                  <a:pt x="11231" y="2266"/>
                </a:lnTo>
                <a:lnTo>
                  <a:pt x="11236" y="2268"/>
                </a:lnTo>
                <a:lnTo>
                  <a:pt x="11250" y="2271"/>
                </a:lnTo>
                <a:lnTo>
                  <a:pt x="11255" y="2275"/>
                </a:lnTo>
                <a:lnTo>
                  <a:pt x="11261" y="2280"/>
                </a:lnTo>
                <a:lnTo>
                  <a:pt x="11265" y="2289"/>
                </a:lnTo>
                <a:lnTo>
                  <a:pt x="11266" y="2300"/>
                </a:lnTo>
                <a:lnTo>
                  <a:pt x="11266" y="2315"/>
                </a:lnTo>
                <a:lnTo>
                  <a:pt x="11259" y="2341"/>
                </a:lnTo>
                <a:lnTo>
                  <a:pt x="11258" y="2355"/>
                </a:lnTo>
                <a:lnTo>
                  <a:pt x="11260" y="2369"/>
                </a:lnTo>
                <a:lnTo>
                  <a:pt x="11260" y="2376"/>
                </a:lnTo>
                <a:lnTo>
                  <a:pt x="11260" y="2385"/>
                </a:lnTo>
                <a:lnTo>
                  <a:pt x="11258" y="2392"/>
                </a:lnTo>
                <a:lnTo>
                  <a:pt x="11224" y="2488"/>
                </a:lnTo>
                <a:lnTo>
                  <a:pt x="11211" y="2506"/>
                </a:lnTo>
                <a:lnTo>
                  <a:pt x="11180" y="2528"/>
                </a:lnTo>
                <a:lnTo>
                  <a:pt x="11174" y="2536"/>
                </a:lnTo>
                <a:lnTo>
                  <a:pt x="11168" y="2546"/>
                </a:lnTo>
                <a:lnTo>
                  <a:pt x="11164" y="2549"/>
                </a:lnTo>
                <a:lnTo>
                  <a:pt x="11160" y="2546"/>
                </a:lnTo>
                <a:lnTo>
                  <a:pt x="11153" y="2535"/>
                </a:lnTo>
                <a:lnTo>
                  <a:pt x="11148" y="2533"/>
                </a:lnTo>
                <a:lnTo>
                  <a:pt x="11143" y="2534"/>
                </a:lnTo>
                <a:lnTo>
                  <a:pt x="11123" y="2546"/>
                </a:lnTo>
                <a:lnTo>
                  <a:pt x="11107" y="2552"/>
                </a:lnTo>
                <a:lnTo>
                  <a:pt x="11106" y="2555"/>
                </a:lnTo>
                <a:lnTo>
                  <a:pt x="11108" y="2560"/>
                </a:lnTo>
                <a:lnTo>
                  <a:pt x="11110" y="2569"/>
                </a:lnTo>
                <a:lnTo>
                  <a:pt x="11108" y="2582"/>
                </a:lnTo>
                <a:lnTo>
                  <a:pt x="11102" y="2593"/>
                </a:lnTo>
                <a:lnTo>
                  <a:pt x="11087" y="2608"/>
                </a:lnTo>
                <a:lnTo>
                  <a:pt x="11068" y="2624"/>
                </a:lnTo>
                <a:lnTo>
                  <a:pt x="11058" y="2631"/>
                </a:lnTo>
                <a:lnTo>
                  <a:pt x="11049" y="2635"/>
                </a:lnTo>
                <a:lnTo>
                  <a:pt x="11041" y="2635"/>
                </a:lnTo>
                <a:lnTo>
                  <a:pt x="11028" y="2631"/>
                </a:lnTo>
                <a:lnTo>
                  <a:pt x="11017" y="2624"/>
                </a:lnTo>
                <a:lnTo>
                  <a:pt x="11012" y="2613"/>
                </a:lnTo>
                <a:lnTo>
                  <a:pt x="11010" y="2605"/>
                </a:lnTo>
                <a:lnTo>
                  <a:pt x="11005" y="2602"/>
                </a:lnTo>
                <a:lnTo>
                  <a:pt x="11002" y="2600"/>
                </a:lnTo>
                <a:lnTo>
                  <a:pt x="10996" y="2597"/>
                </a:lnTo>
                <a:lnTo>
                  <a:pt x="10993" y="2593"/>
                </a:lnTo>
                <a:lnTo>
                  <a:pt x="10985" y="2574"/>
                </a:lnTo>
                <a:lnTo>
                  <a:pt x="10977" y="2565"/>
                </a:lnTo>
                <a:lnTo>
                  <a:pt x="10919" y="2553"/>
                </a:lnTo>
                <a:lnTo>
                  <a:pt x="10914" y="2555"/>
                </a:lnTo>
                <a:lnTo>
                  <a:pt x="10902" y="2571"/>
                </a:lnTo>
                <a:lnTo>
                  <a:pt x="10897" y="2575"/>
                </a:lnTo>
                <a:lnTo>
                  <a:pt x="10893" y="2578"/>
                </a:lnTo>
                <a:lnTo>
                  <a:pt x="10890" y="2576"/>
                </a:lnTo>
                <a:lnTo>
                  <a:pt x="10886" y="2568"/>
                </a:lnTo>
                <a:lnTo>
                  <a:pt x="10883" y="2558"/>
                </a:lnTo>
                <a:lnTo>
                  <a:pt x="10880" y="2552"/>
                </a:lnTo>
                <a:lnTo>
                  <a:pt x="10876" y="2549"/>
                </a:lnTo>
                <a:lnTo>
                  <a:pt x="10869" y="2550"/>
                </a:lnTo>
                <a:lnTo>
                  <a:pt x="10864" y="2553"/>
                </a:lnTo>
                <a:lnTo>
                  <a:pt x="10853" y="2563"/>
                </a:lnTo>
                <a:lnTo>
                  <a:pt x="10847" y="2565"/>
                </a:lnTo>
                <a:lnTo>
                  <a:pt x="10841" y="2564"/>
                </a:lnTo>
                <a:lnTo>
                  <a:pt x="10836" y="2560"/>
                </a:lnTo>
                <a:lnTo>
                  <a:pt x="10827" y="2548"/>
                </a:lnTo>
                <a:lnTo>
                  <a:pt x="10817" y="2538"/>
                </a:lnTo>
                <a:lnTo>
                  <a:pt x="10785" y="2519"/>
                </a:lnTo>
                <a:lnTo>
                  <a:pt x="10782" y="2517"/>
                </a:lnTo>
                <a:lnTo>
                  <a:pt x="10778" y="2516"/>
                </a:lnTo>
                <a:lnTo>
                  <a:pt x="10775" y="2516"/>
                </a:lnTo>
                <a:lnTo>
                  <a:pt x="10772" y="2519"/>
                </a:lnTo>
                <a:lnTo>
                  <a:pt x="10769" y="2522"/>
                </a:lnTo>
                <a:lnTo>
                  <a:pt x="10766" y="2526"/>
                </a:lnTo>
                <a:lnTo>
                  <a:pt x="10763" y="2531"/>
                </a:lnTo>
                <a:lnTo>
                  <a:pt x="10761" y="2536"/>
                </a:lnTo>
                <a:lnTo>
                  <a:pt x="10754" y="2543"/>
                </a:lnTo>
                <a:lnTo>
                  <a:pt x="10749" y="2540"/>
                </a:lnTo>
                <a:lnTo>
                  <a:pt x="10745" y="2531"/>
                </a:lnTo>
                <a:lnTo>
                  <a:pt x="10743" y="2519"/>
                </a:lnTo>
                <a:lnTo>
                  <a:pt x="10737" y="2509"/>
                </a:lnTo>
                <a:lnTo>
                  <a:pt x="10729" y="2507"/>
                </a:lnTo>
                <a:lnTo>
                  <a:pt x="10720" y="2511"/>
                </a:lnTo>
                <a:lnTo>
                  <a:pt x="10714" y="2519"/>
                </a:lnTo>
                <a:lnTo>
                  <a:pt x="10705" y="2534"/>
                </a:lnTo>
                <a:lnTo>
                  <a:pt x="10697" y="2539"/>
                </a:lnTo>
                <a:lnTo>
                  <a:pt x="10676" y="2543"/>
                </a:lnTo>
                <a:lnTo>
                  <a:pt x="10671" y="2547"/>
                </a:lnTo>
                <a:lnTo>
                  <a:pt x="10665" y="2559"/>
                </a:lnTo>
                <a:lnTo>
                  <a:pt x="10662" y="2564"/>
                </a:lnTo>
                <a:lnTo>
                  <a:pt x="10657" y="2565"/>
                </a:lnTo>
                <a:lnTo>
                  <a:pt x="10653" y="2562"/>
                </a:lnTo>
                <a:lnTo>
                  <a:pt x="10652" y="2562"/>
                </a:lnTo>
                <a:lnTo>
                  <a:pt x="10649" y="2558"/>
                </a:lnTo>
                <a:lnTo>
                  <a:pt x="10646" y="2553"/>
                </a:lnTo>
                <a:lnTo>
                  <a:pt x="10636" y="2542"/>
                </a:lnTo>
                <a:lnTo>
                  <a:pt x="10626" y="2538"/>
                </a:lnTo>
                <a:lnTo>
                  <a:pt x="10565" y="2539"/>
                </a:lnTo>
                <a:lnTo>
                  <a:pt x="10555" y="2531"/>
                </a:lnTo>
                <a:lnTo>
                  <a:pt x="10553" y="2529"/>
                </a:lnTo>
                <a:lnTo>
                  <a:pt x="10550" y="2519"/>
                </a:lnTo>
                <a:lnTo>
                  <a:pt x="10545" y="2505"/>
                </a:lnTo>
                <a:lnTo>
                  <a:pt x="10539" y="2498"/>
                </a:lnTo>
                <a:lnTo>
                  <a:pt x="10532" y="2496"/>
                </a:lnTo>
                <a:lnTo>
                  <a:pt x="10494" y="2498"/>
                </a:lnTo>
                <a:lnTo>
                  <a:pt x="10473" y="2508"/>
                </a:lnTo>
                <a:lnTo>
                  <a:pt x="10467" y="2509"/>
                </a:lnTo>
                <a:lnTo>
                  <a:pt x="10462" y="2507"/>
                </a:lnTo>
                <a:lnTo>
                  <a:pt x="10460" y="2503"/>
                </a:lnTo>
                <a:lnTo>
                  <a:pt x="10456" y="2490"/>
                </a:lnTo>
                <a:lnTo>
                  <a:pt x="10454" y="2485"/>
                </a:lnTo>
                <a:lnTo>
                  <a:pt x="10445" y="2473"/>
                </a:lnTo>
                <a:lnTo>
                  <a:pt x="10442" y="2468"/>
                </a:lnTo>
                <a:lnTo>
                  <a:pt x="10441" y="2461"/>
                </a:lnTo>
                <a:lnTo>
                  <a:pt x="10440" y="2455"/>
                </a:lnTo>
                <a:lnTo>
                  <a:pt x="10438" y="2449"/>
                </a:lnTo>
                <a:lnTo>
                  <a:pt x="10435" y="2445"/>
                </a:lnTo>
                <a:lnTo>
                  <a:pt x="10417" y="2435"/>
                </a:lnTo>
                <a:lnTo>
                  <a:pt x="10412" y="2427"/>
                </a:lnTo>
                <a:lnTo>
                  <a:pt x="10409" y="2418"/>
                </a:lnTo>
                <a:lnTo>
                  <a:pt x="10406" y="2407"/>
                </a:lnTo>
                <a:lnTo>
                  <a:pt x="10404" y="2384"/>
                </a:lnTo>
                <a:lnTo>
                  <a:pt x="10403" y="2339"/>
                </a:lnTo>
                <a:lnTo>
                  <a:pt x="10401" y="2328"/>
                </a:lnTo>
                <a:lnTo>
                  <a:pt x="10392" y="2300"/>
                </a:lnTo>
                <a:lnTo>
                  <a:pt x="10392" y="2284"/>
                </a:lnTo>
                <a:lnTo>
                  <a:pt x="10391" y="2277"/>
                </a:lnTo>
                <a:lnTo>
                  <a:pt x="10388" y="2272"/>
                </a:lnTo>
                <a:lnTo>
                  <a:pt x="10383" y="2268"/>
                </a:lnTo>
                <a:lnTo>
                  <a:pt x="10307" y="2264"/>
                </a:lnTo>
                <a:lnTo>
                  <a:pt x="10230" y="2259"/>
                </a:lnTo>
                <a:lnTo>
                  <a:pt x="10206" y="2249"/>
                </a:lnTo>
                <a:lnTo>
                  <a:pt x="10155" y="2253"/>
                </a:lnTo>
                <a:lnTo>
                  <a:pt x="10144" y="2253"/>
                </a:lnTo>
                <a:lnTo>
                  <a:pt x="10137" y="2253"/>
                </a:lnTo>
                <a:lnTo>
                  <a:pt x="10123" y="2248"/>
                </a:lnTo>
                <a:lnTo>
                  <a:pt x="10119" y="2246"/>
                </a:lnTo>
                <a:lnTo>
                  <a:pt x="10116" y="2243"/>
                </a:lnTo>
                <a:lnTo>
                  <a:pt x="10115" y="2237"/>
                </a:lnTo>
                <a:lnTo>
                  <a:pt x="10112" y="2228"/>
                </a:lnTo>
                <a:lnTo>
                  <a:pt x="10108" y="2211"/>
                </a:lnTo>
                <a:lnTo>
                  <a:pt x="10108" y="2190"/>
                </a:lnTo>
                <a:lnTo>
                  <a:pt x="10106" y="2174"/>
                </a:lnTo>
                <a:lnTo>
                  <a:pt x="10097" y="2168"/>
                </a:lnTo>
                <a:lnTo>
                  <a:pt x="10083" y="2167"/>
                </a:lnTo>
                <a:lnTo>
                  <a:pt x="10070" y="2170"/>
                </a:lnTo>
                <a:lnTo>
                  <a:pt x="10062" y="2177"/>
                </a:lnTo>
                <a:lnTo>
                  <a:pt x="10060" y="2184"/>
                </a:lnTo>
                <a:lnTo>
                  <a:pt x="10059" y="2199"/>
                </a:lnTo>
                <a:lnTo>
                  <a:pt x="10057" y="2206"/>
                </a:lnTo>
                <a:lnTo>
                  <a:pt x="10052" y="2212"/>
                </a:lnTo>
                <a:lnTo>
                  <a:pt x="10048" y="2217"/>
                </a:lnTo>
                <a:lnTo>
                  <a:pt x="10043" y="2219"/>
                </a:lnTo>
                <a:lnTo>
                  <a:pt x="10038" y="2220"/>
                </a:lnTo>
                <a:lnTo>
                  <a:pt x="10030" y="2214"/>
                </a:lnTo>
                <a:lnTo>
                  <a:pt x="10017" y="2190"/>
                </a:lnTo>
                <a:lnTo>
                  <a:pt x="10009" y="2182"/>
                </a:lnTo>
                <a:lnTo>
                  <a:pt x="10000" y="2178"/>
                </a:lnTo>
                <a:lnTo>
                  <a:pt x="9993" y="2170"/>
                </a:lnTo>
                <a:lnTo>
                  <a:pt x="9988" y="2159"/>
                </a:lnTo>
                <a:lnTo>
                  <a:pt x="9984" y="2142"/>
                </a:lnTo>
                <a:lnTo>
                  <a:pt x="9980" y="2136"/>
                </a:lnTo>
                <a:lnTo>
                  <a:pt x="9975" y="2134"/>
                </a:lnTo>
                <a:lnTo>
                  <a:pt x="9969" y="2136"/>
                </a:lnTo>
                <a:lnTo>
                  <a:pt x="9965" y="2140"/>
                </a:lnTo>
                <a:lnTo>
                  <a:pt x="9962" y="2145"/>
                </a:lnTo>
                <a:lnTo>
                  <a:pt x="9961" y="2152"/>
                </a:lnTo>
                <a:lnTo>
                  <a:pt x="9961" y="2160"/>
                </a:lnTo>
                <a:lnTo>
                  <a:pt x="9961" y="2168"/>
                </a:lnTo>
                <a:lnTo>
                  <a:pt x="9949" y="2200"/>
                </a:lnTo>
                <a:lnTo>
                  <a:pt x="9931" y="2214"/>
                </a:lnTo>
                <a:lnTo>
                  <a:pt x="9910" y="2215"/>
                </a:lnTo>
                <a:lnTo>
                  <a:pt x="9875" y="2206"/>
                </a:lnTo>
                <a:lnTo>
                  <a:pt x="9858" y="2208"/>
                </a:lnTo>
                <a:lnTo>
                  <a:pt x="9842" y="2216"/>
                </a:lnTo>
                <a:lnTo>
                  <a:pt x="9827" y="2228"/>
                </a:lnTo>
                <a:lnTo>
                  <a:pt x="9821" y="2235"/>
                </a:lnTo>
                <a:lnTo>
                  <a:pt x="9810" y="2262"/>
                </a:lnTo>
                <a:lnTo>
                  <a:pt x="9804" y="2269"/>
                </a:lnTo>
                <a:lnTo>
                  <a:pt x="9782" y="2281"/>
                </a:lnTo>
                <a:lnTo>
                  <a:pt x="9777" y="2289"/>
                </a:lnTo>
                <a:lnTo>
                  <a:pt x="9775" y="2297"/>
                </a:lnTo>
                <a:lnTo>
                  <a:pt x="9773" y="2306"/>
                </a:lnTo>
                <a:lnTo>
                  <a:pt x="9770" y="2314"/>
                </a:lnTo>
                <a:lnTo>
                  <a:pt x="9762" y="2317"/>
                </a:lnTo>
                <a:lnTo>
                  <a:pt x="9744" y="2311"/>
                </a:lnTo>
                <a:lnTo>
                  <a:pt x="9736" y="2311"/>
                </a:lnTo>
                <a:lnTo>
                  <a:pt x="9715" y="2326"/>
                </a:lnTo>
                <a:lnTo>
                  <a:pt x="9707" y="2329"/>
                </a:lnTo>
                <a:lnTo>
                  <a:pt x="9682" y="2330"/>
                </a:lnTo>
                <a:lnTo>
                  <a:pt x="9674" y="2335"/>
                </a:lnTo>
                <a:lnTo>
                  <a:pt x="9668" y="2342"/>
                </a:lnTo>
                <a:lnTo>
                  <a:pt x="9652" y="2367"/>
                </a:lnTo>
                <a:lnTo>
                  <a:pt x="9644" y="2376"/>
                </a:lnTo>
                <a:lnTo>
                  <a:pt x="9627" y="2382"/>
                </a:lnTo>
                <a:lnTo>
                  <a:pt x="9620" y="2388"/>
                </a:lnTo>
                <a:lnTo>
                  <a:pt x="9618" y="2393"/>
                </a:lnTo>
                <a:lnTo>
                  <a:pt x="9618" y="2406"/>
                </a:lnTo>
                <a:lnTo>
                  <a:pt x="9617" y="2412"/>
                </a:lnTo>
                <a:lnTo>
                  <a:pt x="9614" y="2417"/>
                </a:lnTo>
                <a:lnTo>
                  <a:pt x="9611" y="2421"/>
                </a:lnTo>
                <a:lnTo>
                  <a:pt x="9607" y="2424"/>
                </a:lnTo>
                <a:lnTo>
                  <a:pt x="9603" y="2425"/>
                </a:lnTo>
                <a:lnTo>
                  <a:pt x="9593" y="2426"/>
                </a:lnTo>
                <a:lnTo>
                  <a:pt x="9575" y="2420"/>
                </a:lnTo>
                <a:lnTo>
                  <a:pt x="9565" y="2422"/>
                </a:lnTo>
                <a:lnTo>
                  <a:pt x="9554" y="2434"/>
                </a:lnTo>
                <a:lnTo>
                  <a:pt x="9550" y="2436"/>
                </a:lnTo>
                <a:lnTo>
                  <a:pt x="9541" y="2437"/>
                </a:lnTo>
                <a:lnTo>
                  <a:pt x="9536" y="2440"/>
                </a:lnTo>
                <a:lnTo>
                  <a:pt x="9510" y="2466"/>
                </a:lnTo>
                <a:lnTo>
                  <a:pt x="9501" y="2471"/>
                </a:lnTo>
                <a:lnTo>
                  <a:pt x="9473" y="2479"/>
                </a:lnTo>
                <a:lnTo>
                  <a:pt x="9466" y="2485"/>
                </a:lnTo>
                <a:lnTo>
                  <a:pt x="9463" y="2494"/>
                </a:lnTo>
                <a:lnTo>
                  <a:pt x="9461" y="2505"/>
                </a:lnTo>
                <a:lnTo>
                  <a:pt x="9461" y="2514"/>
                </a:lnTo>
                <a:lnTo>
                  <a:pt x="9461" y="2519"/>
                </a:lnTo>
                <a:lnTo>
                  <a:pt x="9455" y="2530"/>
                </a:lnTo>
                <a:lnTo>
                  <a:pt x="9444" y="2537"/>
                </a:lnTo>
                <a:lnTo>
                  <a:pt x="9433" y="2541"/>
                </a:lnTo>
                <a:lnTo>
                  <a:pt x="9401" y="2542"/>
                </a:lnTo>
                <a:lnTo>
                  <a:pt x="9389" y="2547"/>
                </a:lnTo>
                <a:lnTo>
                  <a:pt x="9382" y="2556"/>
                </a:lnTo>
                <a:lnTo>
                  <a:pt x="9380" y="2558"/>
                </a:lnTo>
                <a:lnTo>
                  <a:pt x="9379" y="2562"/>
                </a:lnTo>
                <a:lnTo>
                  <a:pt x="9378" y="2579"/>
                </a:lnTo>
                <a:lnTo>
                  <a:pt x="9378" y="2584"/>
                </a:lnTo>
                <a:lnTo>
                  <a:pt x="9379" y="2587"/>
                </a:lnTo>
                <a:lnTo>
                  <a:pt x="9383" y="2592"/>
                </a:lnTo>
                <a:lnTo>
                  <a:pt x="9384" y="2595"/>
                </a:lnTo>
                <a:lnTo>
                  <a:pt x="9384" y="2599"/>
                </a:lnTo>
                <a:lnTo>
                  <a:pt x="9381" y="2604"/>
                </a:lnTo>
                <a:lnTo>
                  <a:pt x="9381" y="2608"/>
                </a:lnTo>
                <a:lnTo>
                  <a:pt x="9383" y="2613"/>
                </a:lnTo>
                <a:lnTo>
                  <a:pt x="9393" y="2619"/>
                </a:lnTo>
                <a:lnTo>
                  <a:pt x="9397" y="2623"/>
                </a:lnTo>
                <a:lnTo>
                  <a:pt x="9399" y="2630"/>
                </a:lnTo>
                <a:lnTo>
                  <a:pt x="9397" y="2637"/>
                </a:lnTo>
                <a:lnTo>
                  <a:pt x="9393" y="2642"/>
                </a:lnTo>
                <a:lnTo>
                  <a:pt x="9378" y="2652"/>
                </a:lnTo>
                <a:lnTo>
                  <a:pt x="9357" y="2662"/>
                </a:lnTo>
                <a:lnTo>
                  <a:pt x="9348" y="2670"/>
                </a:lnTo>
                <a:lnTo>
                  <a:pt x="9340" y="2670"/>
                </a:lnTo>
                <a:lnTo>
                  <a:pt x="9335" y="2679"/>
                </a:lnTo>
                <a:lnTo>
                  <a:pt x="9331" y="2689"/>
                </a:lnTo>
                <a:lnTo>
                  <a:pt x="9325" y="2697"/>
                </a:lnTo>
                <a:lnTo>
                  <a:pt x="9318" y="2697"/>
                </a:lnTo>
                <a:lnTo>
                  <a:pt x="9312" y="2692"/>
                </a:lnTo>
                <a:lnTo>
                  <a:pt x="9299" y="2676"/>
                </a:lnTo>
                <a:lnTo>
                  <a:pt x="9291" y="2674"/>
                </a:lnTo>
                <a:lnTo>
                  <a:pt x="9285" y="2679"/>
                </a:lnTo>
                <a:lnTo>
                  <a:pt x="9283" y="2690"/>
                </a:lnTo>
                <a:lnTo>
                  <a:pt x="9288" y="2702"/>
                </a:lnTo>
                <a:lnTo>
                  <a:pt x="9291" y="2713"/>
                </a:lnTo>
                <a:lnTo>
                  <a:pt x="9287" y="2723"/>
                </a:lnTo>
                <a:lnTo>
                  <a:pt x="9279" y="2731"/>
                </a:lnTo>
                <a:lnTo>
                  <a:pt x="9247" y="2749"/>
                </a:lnTo>
                <a:lnTo>
                  <a:pt x="9239" y="2751"/>
                </a:lnTo>
                <a:lnTo>
                  <a:pt x="9236" y="2749"/>
                </a:lnTo>
                <a:lnTo>
                  <a:pt x="9234" y="2744"/>
                </a:lnTo>
                <a:lnTo>
                  <a:pt x="9233" y="2739"/>
                </a:lnTo>
                <a:lnTo>
                  <a:pt x="9231" y="2735"/>
                </a:lnTo>
                <a:lnTo>
                  <a:pt x="9229" y="2729"/>
                </a:lnTo>
                <a:lnTo>
                  <a:pt x="9227" y="2722"/>
                </a:lnTo>
                <a:lnTo>
                  <a:pt x="9224" y="2717"/>
                </a:lnTo>
                <a:lnTo>
                  <a:pt x="9220" y="2714"/>
                </a:lnTo>
                <a:lnTo>
                  <a:pt x="9216" y="2716"/>
                </a:lnTo>
                <a:lnTo>
                  <a:pt x="9214" y="2720"/>
                </a:lnTo>
                <a:lnTo>
                  <a:pt x="9213" y="2727"/>
                </a:lnTo>
                <a:lnTo>
                  <a:pt x="9213" y="2743"/>
                </a:lnTo>
                <a:lnTo>
                  <a:pt x="9217" y="2757"/>
                </a:lnTo>
                <a:lnTo>
                  <a:pt x="9216" y="2760"/>
                </a:lnTo>
                <a:lnTo>
                  <a:pt x="9183" y="2757"/>
                </a:lnTo>
                <a:lnTo>
                  <a:pt x="9178" y="2755"/>
                </a:lnTo>
                <a:lnTo>
                  <a:pt x="9174" y="2749"/>
                </a:lnTo>
                <a:lnTo>
                  <a:pt x="9168" y="2739"/>
                </a:lnTo>
                <a:lnTo>
                  <a:pt x="9165" y="2736"/>
                </a:lnTo>
                <a:lnTo>
                  <a:pt x="9161" y="2735"/>
                </a:lnTo>
                <a:lnTo>
                  <a:pt x="9160" y="2735"/>
                </a:lnTo>
                <a:lnTo>
                  <a:pt x="9157" y="2737"/>
                </a:lnTo>
                <a:lnTo>
                  <a:pt x="9148" y="2745"/>
                </a:lnTo>
                <a:lnTo>
                  <a:pt x="9144" y="2747"/>
                </a:lnTo>
                <a:lnTo>
                  <a:pt x="9130" y="2748"/>
                </a:lnTo>
                <a:lnTo>
                  <a:pt x="9125" y="2747"/>
                </a:lnTo>
                <a:lnTo>
                  <a:pt x="9114" y="2743"/>
                </a:lnTo>
                <a:lnTo>
                  <a:pt x="9109" y="2743"/>
                </a:lnTo>
                <a:lnTo>
                  <a:pt x="9070" y="2752"/>
                </a:lnTo>
                <a:lnTo>
                  <a:pt x="9065" y="2756"/>
                </a:lnTo>
                <a:lnTo>
                  <a:pt x="9062" y="2762"/>
                </a:lnTo>
                <a:lnTo>
                  <a:pt x="9058" y="2777"/>
                </a:lnTo>
                <a:lnTo>
                  <a:pt x="9056" y="2781"/>
                </a:lnTo>
                <a:lnTo>
                  <a:pt x="9052" y="2794"/>
                </a:lnTo>
                <a:lnTo>
                  <a:pt x="9055" y="2807"/>
                </a:lnTo>
                <a:lnTo>
                  <a:pt x="9059" y="2820"/>
                </a:lnTo>
                <a:lnTo>
                  <a:pt x="9058" y="2831"/>
                </a:lnTo>
                <a:lnTo>
                  <a:pt x="9050" y="2841"/>
                </a:lnTo>
                <a:lnTo>
                  <a:pt x="9033" y="2854"/>
                </a:lnTo>
                <a:lnTo>
                  <a:pt x="9025" y="2865"/>
                </a:lnTo>
                <a:lnTo>
                  <a:pt x="9022" y="2871"/>
                </a:lnTo>
                <a:lnTo>
                  <a:pt x="9018" y="2875"/>
                </a:lnTo>
                <a:lnTo>
                  <a:pt x="8995" y="2879"/>
                </a:lnTo>
                <a:lnTo>
                  <a:pt x="8992" y="2878"/>
                </a:lnTo>
                <a:lnTo>
                  <a:pt x="8987" y="2876"/>
                </a:lnTo>
                <a:lnTo>
                  <a:pt x="8965" y="2879"/>
                </a:lnTo>
                <a:lnTo>
                  <a:pt x="8924" y="2896"/>
                </a:lnTo>
                <a:lnTo>
                  <a:pt x="8921" y="2896"/>
                </a:lnTo>
                <a:lnTo>
                  <a:pt x="8919" y="2895"/>
                </a:lnTo>
                <a:lnTo>
                  <a:pt x="8918" y="2896"/>
                </a:lnTo>
                <a:lnTo>
                  <a:pt x="8917" y="2902"/>
                </a:lnTo>
                <a:lnTo>
                  <a:pt x="8915" y="2905"/>
                </a:lnTo>
                <a:lnTo>
                  <a:pt x="8914" y="2907"/>
                </a:lnTo>
                <a:lnTo>
                  <a:pt x="8913" y="2909"/>
                </a:lnTo>
                <a:lnTo>
                  <a:pt x="8905" y="2915"/>
                </a:lnTo>
                <a:lnTo>
                  <a:pt x="8897" y="2916"/>
                </a:lnTo>
                <a:lnTo>
                  <a:pt x="8888" y="2915"/>
                </a:lnTo>
                <a:lnTo>
                  <a:pt x="8880" y="2910"/>
                </a:lnTo>
                <a:lnTo>
                  <a:pt x="8877" y="2898"/>
                </a:lnTo>
                <a:lnTo>
                  <a:pt x="8872" y="2868"/>
                </a:lnTo>
                <a:lnTo>
                  <a:pt x="8869" y="2859"/>
                </a:lnTo>
                <a:lnTo>
                  <a:pt x="8857" y="2849"/>
                </a:lnTo>
                <a:lnTo>
                  <a:pt x="8851" y="2845"/>
                </a:lnTo>
                <a:lnTo>
                  <a:pt x="8845" y="2843"/>
                </a:lnTo>
                <a:lnTo>
                  <a:pt x="8826" y="2845"/>
                </a:lnTo>
                <a:lnTo>
                  <a:pt x="8821" y="2844"/>
                </a:lnTo>
                <a:lnTo>
                  <a:pt x="8818" y="2843"/>
                </a:lnTo>
                <a:lnTo>
                  <a:pt x="8815" y="2840"/>
                </a:lnTo>
                <a:lnTo>
                  <a:pt x="8813" y="2836"/>
                </a:lnTo>
                <a:lnTo>
                  <a:pt x="8813" y="2830"/>
                </a:lnTo>
                <a:lnTo>
                  <a:pt x="8812" y="2826"/>
                </a:lnTo>
                <a:lnTo>
                  <a:pt x="8810" y="2823"/>
                </a:lnTo>
                <a:lnTo>
                  <a:pt x="8795" y="2808"/>
                </a:lnTo>
                <a:lnTo>
                  <a:pt x="8791" y="2801"/>
                </a:lnTo>
                <a:lnTo>
                  <a:pt x="8789" y="2796"/>
                </a:lnTo>
                <a:lnTo>
                  <a:pt x="8791" y="2788"/>
                </a:lnTo>
                <a:lnTo>
                  <a:pt x="8794" y="2783"/>
                </a:lnTo>
                <a:lnTo>
                  <a:pt x="8795" y="2780"/>
                </a:lnTo>
                <a:lnTo>
                  <a:pt x="8789" y="2773"/>
                </a:lnTo>
                <a:lnTo>
                  <a:pt x="8778" y="2766"/>
                </a:lnTo>
                <a:lnTo>
                  <a:pt x="8772" y="2761"/>
                </a:lnTo>
                <a:lnTo>
                  <a:pt x="8769" y="2754"/>
                </a:lnTo>
                <a:lnTo>
                  <a:pt x="8769" y="2744"/>
                </a:lnTo>
                <a:lnTo>
                  <a:pt x="8771" y="2735"/>
                </a:lnTo>
                <a:lnTo>
                  <a:pt x="8771" y="2728"/>
                </a:lnTo>
                <a:lnTo>
                  <a:pt x="8767" y="2723"/>
                </a:lnTo>
                <a:lnTo>
                  <a:pt x="8751" y="2710"/>
                </a:lnTo>
                <a:lnTo>
                  <a:pt x="8746" y="2709"/>
                </a:lnTo>
                <a:lnTo>
                  <a:pt x="8736" y="2712"/>
                </a:lnTo>
                <a:lnTo>
                  <a:pt x="8732" y="2712"/>
                </a:lnTo>
                <a:lnTo>
                  <a:pt x="8727" y="2707"/>
                </a:lnTo>
                <a:lnTo>
                  <a:pt x="8722" y="2700"/>
                </a:lnTo>
                <a:lnTo>
                  <a:pt x="8721" y="2695"/>
                </a:lnTo>
                <a:lnTo>
                  <a:pt x="8722" y="2688"/>
                </a:lnTo>
                <a:lnTo>
                  <a:pt x="8725" y="2680"/>
                </a:lnTo>
                <a:lnTo>
                  <a:pt x="8733" y="2666"/>
                </a:lnTo>
                <a:lnTo>
                  <a:pt x="8737" y="2661"/>
                </a:lnTo>
                <a:lnTo>
                  <a:pt x="8748" y="2660"/>
                </a:lnTo>
                <a:lnTo>
                  <a:pt x="8752" y="2658"/>
                </a:lnTo>
                <a:lnTo>
                  <a:pt x="8757" y="2654"/>
                </a:lnTo>
                <a:lnTo>
                  <a:pt x="8761" y="2648"/>
                </a:lnTo>
                <a:lnTo>
                  <a:pt x="8756" y="2641"/>
                </a:lnTo>
                <a:lnTo>
                  <a:pt x="8753" y="2636"/>
                </a:lnTo>
                <a:lnTo>
                  <a:pt x="8752" y="2631"/>
                </a:lnTo>
                <a:lnTo>
                  <a:pt x="8754" y="2627"/>
                </a:lnTo>
                <a:lnTo>
                  <a:pt x="8756" y="2622"/>
                </a:lnTo>
                <a:lnTo>
                  <a:pt x="8757" y="2617"/>
                </a:lnTo>
                <a:lnTo>
                  <a:pt x="8757" y="2612"/>
                </a:lnTo>
                <a:lnTo>
                  <a:pt x="8755" y="2610"/>
                </a:lnTo>
                <a:lnTo>
                  <a:pt x="8751" y="2610"/>
                </a:lnTo>
                <a:lnTo>
                  <a:pt x="8744" y="2612"/>
                </a:lnTo>
                <a:lnTo>
                  <a:pt x="8741" y="2612"/>
                </a:lnTo>
                <a:lnTo>
                  <a:pt x="8732" y="2605"/>
                </a:lnTo>
                <a:lnTo>
                  <a:pt x="8725" y="2604"/>
                </a:lnTo>
                <a:lnTo>
                  <a:pt x="8722" y="2611"/>
                </a:lnTo>
                <a:lnTo>
                  <a:pt x="8719" y="2620"/>
                </a:lnTo>
                <a:lnTo>
                  <a:pt x="8715" y="2627"/>
                </a:lnTo>
                <a:lnTo>
                  <a:pt x="8714" y="2628"/>
                </a:lnTo>
                <a:lnTo>
                  <a:pt x="8712" y="2627"/>
                </a:lnTo>
                <a:lnTo>
                  <a:pt x="8711" y="2627"/>
                </a:lnTo>
                <a:lnTo>
                  <a:pt x="8709" y="2629"/>
                </a:lnTo>
                <a:lnTo>
                  <a:pt x="8706" y="2633"/>
                </a:lnTo>
                <a:lnTo>
                  <a:pt x="8705" y="2634"/>
                </a:lnTo>
                <a:lnTo>
                  <a:pt x="8695" y="2642"/>
                </a:lnTo>
                <a:lnTo>
                  <a:pt x="8696" y="2647"/>
                </a:lnTo>
                <a:lnTo>
                  <a:pt x="8697" y="2652"/>
                </a:lnTo>
                <a:lnTo>
                  <a:pt x="8697" y="2656"/>
                </a:lnTo>
                <a:lnTo>
                  <a:pt x="8695" y="2658"/>
                </a:lnTo>
                <a:lnTo>
                  <a:pt x="8692" y="2661"/>
                </a:lnTo>
                <a:lnTo>
                  <a:pt x="8677" y="2678"/>
                </a:lnTo>
                <a:lnTo>
                  <a:pt x="8664" y="2685"/>
                </a:lnTo>
                <a:lnTo>
                  <a:pt x="8651" y="2696"/>
                </a:lnTo>
                <a:lnTo>
                  <a:pt x="8646" y="2711"/>
                </a:lnTo>
                <a:lnTo>
                  <a:pt x="8639" y="2734"/>
                </a:lnTo>
                <a:lnTo>
                  <a:pt x="8631" y="2748"/>
                </a:lnTo>
                <a:lnTo>
                  <a:pt x="8622" y="2735"/>
                </a:lnTo>
                <a:lnTo>
                  <a:pt x="8616" y="2723"/>
                </a:lnTo>
                <a:lnTo>
                  <a:pt x="8607" y="2721"/>
                </a:lnTo>
                <a:lnTo>
                  <a:pt x="8598" y="2725"/>
                </a:lnTo>
                <a:lnTo>
                  <a:pt x="8591" y="2735"/>
                </a:lnTo>
                <a:lnTo>
                  <a:pt x="8588" y="2739"/>
                </a:lnTo>
                <a:lnTo>
                  <a:pt x="8584" y="2741"/>
                </a:lnTo>
                <a:lnTo>
                  <a:pt x="8580" y="2740"/>
                </a:lnTo>
                <a:lnTo>
                  <a:pt x="8577" y="2735"/>
                </a:lnTo>
                <a:lnTo>
                  <a:pt x="8577" y="2728"/>
                </a:lnTo>
                <a:lnTo>
                  <a:pt x="8580" y="2710"/>
                </a:lnTo>
                <a:lnTo>
                  <a:pt x="8579" y="2707"/>
                </a:lnTo>
                <a:lnTo>
                  <a:pt x="8570" y="2705"/>
                </a:lnTo>
                <a:lnTo>
                  <a:pt x="8566" y="2705"/>
                </a:lnTo>
                <a:lnTo>
                  <a:pt x="8562" y="2707"/>
                </a:lnTo>
                <a:lnTo>
                  <a:pt x="8555" y="2715"/>
                </a:lnTo>
                <a:lnTo>
                  <a:pt x="8551" y="2717"/>
                </a:lnTo>
                <a:lnTo>
                  <a:pt x="8547" y="2714"/>
                </a:lnTo>
                <a:lnTo>
                  <a:pt x="8544" y="2708"/>
                </a:lnTo>
                <a:lnTo>
                  <a:pt x="8541" y="2704"/>
                </a:lnTo>
                <a:lnTo>
                  <a:pt x="8537" y="2701"/>
                </a:lnTo>
                <a:lnTo>
                  <a:pt x="8532" y="2701"/>
                </a:lnTo>
                <a:lnTo>
                  <a:pt x="8525" y="2705"/>
                </a:lnTo>
                <a:lnTo>
                  <a:pt x="8521" y="2706"/>
                </a:lnTo>
                <a:lnTo>
                  <a:pt x="8517" y="2704"/>
                </a:lnTo>
                <a:lnTo>
                  <a:pt x="8514" y="2699"/>
                </a:lnTo>
                <a:lnTo>
                  <a:pt x="8511" y="2686"/>
                </a:lnTo>
                <a:lnTo>
                  <a:pt x="8508" y="2682"/>
                </a:lnTo>
                <a:lnTo>
                  <a:pt x="8505" y="2681"/>
                </a:lnTo>
                <a:lnTo>
                  <a:pt x="8501" y="2683"/>
                </a:lnTo>
                <a:lnTo>
                  <a:pt x="8494" y="2691"/>
                </a:lnTo>
                <a:lnTo>
                  <a:pt x="8490" y="2694"/>
                </a:lnTo>
                <a:lnTo>
                  <a:pt x="8486" y="2696"/>
                </a:lnTo>
                <a:lnTo>
                  <a:pt x="8478" y="2696"/>
                </a:lnTo>
                <a:lnTo>
                  <a:pt x="8473" y="2694"/>
                </a:lnTo>
                <a:lnTo>
                  <a:pt x="8463" y="2685"/>
                </a:lnTo>
                <a:lnTo>
                  <a:pt x="8458" y="2683"/>
                </a:lnTo>
                <a:lnTo>
                  <a:pt x="8454" y="2683"/>
                </a:lnTo>
                <a:lnTo>
                  <a:pt x="8449" y="2686"/>
                </a:lnTo>
                <a:lnTo>
                  <a:pt x="8444" y="2689"/>
                </a:lnTo>
                <a:lnTo>
                  <a:pt x="8441" y="2693"/>
                </a:lnTo>
                <a:lnTo>
                  <a:pt x="8432" y="2697"/>
                </a:lnTo>
                <a:lnTo>
                  <a:pt x="8423" y="2691"/>
                </a:lnTo>
                <a:lnTo>
                  <a:pt x="8417" y="2678"/>
                </a:lnTo>
                <a:lnTo>
                  <a:pt x="8415" y="2644"/>
                </a:lnTo>
                <a:lnTo>
                  <a:pt x="8410" y="2631"/>
                </a:lnTo>
                <a:lnTo>
                  <a:pt x="8396" y="2610"/>
                </a:lnTo>
                <a:lnTo>
                  <a:pt x="8393" y="2603"/>
                </a:lnTo>
                <a:lnTo>
                  <a:pt x="8391" y="2596"/>
                </a:lnTo>
                <a:lnTo>
                  <a:pt x="8390" y="2581"/>
                </a:lnTo>
                <a:lnTo>
                  <a:pt x="8387" y="2571"/>
                </a:lnTo>
                <a:lnTo>
                  <a:pt x="8382" y="2566"/>
                </a:lnTo>
                <a:lnTo>
                  <a:pt x="8370" y="2562"/>
                </a:lnTo>
                <a:lnTo>
                  <a:pt x="8365" y="2556"/>
                </a:lnTo>
                <a:lnTo>
                  <a:pt x="8364" y="2545"/>
                </a:lnTo>
                <a:lnTo>
                  <a:pt x="8365" y="2520"/>
                </a:lnTo>
                <a:lnTo>
                  <a:pt x="8367" y="2519"/>
                </a:lnTo>
                <a:lnTo>
                  <a:pt x="8367" y="2519"/>
                </a:lnTo>
                <a:lnTo>
                  <a:pt x="8377" y="2516"/>
                </a:lnTo>
                <a:lnTo>
                  <a:pt x="8380" y="2514"/>
                </a:lnTo>
                <a:lnTo>
                  <a:pt x="8381" y="2507"/>
                </a:lnTo>
                <a:lnTo>
                  <a:pt x="8379" y="2501"/>
                </a:lnTo>
                <a:lnTo>
                  <a:pt x="8372" y="2487"/>
                </a:lnTo>
                <a:lnTo>
                  <a:pt x="8370" y="2483"/>
                </a:lnTo>
                <a:lnTo>
                  <a:pt x="8355" y="2474"/>
                </a:lnTo>
                <a:lnTo>
                  <a:pt x="8350" y="2474"/>
                </a:lnTo>
                <a:lnTo>
                  <a:pt x="8347" y="2476"/>
                </a:lnTo>
                <a:lnTo>
                  <a:pt x="8343" y="2479"/>
                </a:lnTo>
                <a:lnTo>
                  <a:pt x="8340" y="2481"/>
                </a:lnTo>
                <a:lnTo>
                  <a:pt x="8337" y="2478"/>
                </a:lnTo>
                <a:lnTo>
                  <a:pt x="8332" y="2462"/>
                </a:lnTo>
                <a:lnTo>
                  <a:pt x="8329" y="2458"/>
                </a:lnTo>
                <a:lnTo>
                  <a:pt x="8325" y="2455"/>
                </a:lnTo>
                <a:lnTo>
                  <a:pt x="8318" y="2457"/>
                </a:lnTo>
                <a:lnTo>
                  <a:pt x="8314" y="2456"/>
                </a:lnTo>
                <a:lnTo>
                  <a:pt x="8307" y="2450"/>
                </a:lnTo>
                <a:lnTo>
                  <a:pt x="8302" y="2442"/>
                </a:lnTo>
                <a:lnTo>
                  <a:pt x="8297" y="2435"/>
                </a:lnTo>
                <a:lnTo>
                  <a:pt x="8289" y="2434"/>
                </a:lnTo>
                <a:lnTo>
                  <a:pt x="8281" y="2435"/>
                </a:lnTo>
                <a:lnTo>
                  <a:pt x="8274" y="2432"/>
                </a:lnTo>
                <a:lnTo>
                  <a:pt x="8267" y="2426"/>
                </a:lnTo>
                <a:lnTo>
                  <a:pt x="8261" y="2417"/>
                </a:lnTo>
                <a:lnTo>
                  <a:pt x="8253" y="2409"/>
                </a:lnTo>
                <a:lnTo>
                  <a:pt x="8245" y="2415"/>
                </a:lnTo>
                <a:lnTo>
                  <a:pt x="8237" y="2423"/>
                </a:lnTo>
                <a:lnTo>
                  <a:pt x="8229" y="2422"/>
                </a:lnTo>
                <a:lnTo>
                  <a:pt x="8228" y="2420"/>
                </a:lnTo>
                <a:lnTo>
                  <a:pt x="8225" y="2412"/>
                </a:lnTo>
                <a:lnTo>
                  <a:pt x="8223" y="2409"/>
                </a:lnTo>
                <a:lnTo>
                  <a:pt x="8221" y="2407"/>
                </a:lnTo>
                <a:lnTo>
                  <a:pt x="8214" y="2405"/>
                </a:lnTo>
                <a:lnTo>
                  <a:pt x="8212" y="2402"/>
                </a:lnTo>
                <a:lnTo>
                  <a:pt x="8209" y="2394"/>
                </a:lnTo>
                <a:lnTo>
                  <a:pt x="8209" y="2385"/>
                </a:lnTo>
                <a:lnTo>
                  <a:pt x="8210" y="2375"/>
                </a:lnTo>
                <a:lnTo>
                  <a:pt x="8209" y="2365"/>
                </a:lnTo>
                <a:lnTo>
                  <a:pt x="8205" y="2350"/>
                </a:lnTo>
                <a:lnTo>
                  <a:pt x="8199" y="2337"/>
                </a:lnTo>
                <a:lnTo>
                  <a:pt x="8196" y="2324"/>
                </a:lnTo>
                <a:lnTo>
                  <a:pt x="8200" y="2300"/>
                </a:lnTo>
                <a:lnTo>
                  <a:pt x="8200" y="2292"/>
                </a:lnTo>
                <a:lnTo>
                  <a:pt x="8198" y="2285"/>
                </a:lnTo>
                <a:lnTo>
                  <a:pt x="8190" y="2274"/>
                </a:lnTo>
                <a:lnTo>
                  <a:pt x="8189" y="2268"/>
                </a:lnTo>
                <a:lnTo>
                  <a:pt x="8188" y="2261"/>
                </a:lnTo>
                <a:lnTo>
                  <a:pt x="8186" y="2253"/>
                </a:lnTo>
                <a:lnTo>
                  <a:pt x="8180" y="2240"/>
                </a:lnTo>
                <a:lnTo>
                  <a:pt x="8177" y="2238"/>
                </a:lnTo>
                <a:lnTo>
                  <a:pt x="8152" y="2215"/>
                </a:lnTo>
                <a:lnTo>
                  <a:pt x="8146" y="2201"/>
                </a:lnTo>
                <a:lnTo>
                  <a:pt x="8147" y="2173"/>
                </a:lnTo>
                <a:lnTo>
                  <a:pt x="8140" y="2164"/>
                </a:lnTo>
                <a:lnTo>
                  <a:pt x="8132" y="2159"/>
                </a:lnTo>
                <a:lnTo>
                  <a:pt x="8129" y="2155"/>
                </a:lnTo>
                <a:lnTo>
                  <a:pt x="8122" y="2139"/>
                </a:lnTo>
                <a:lnTo>
                  <a:pt x="8118" y="2134"/>
                </a:lnTo>
                <a:lnTo>
                  <a:pt x="8114" y="2131"/>
                </a:lnTo>
                <a:lnTo>
                  <a:pt x="8109" y="2129"/>
                </a:lnTo>
                <a:lnTo>
                  <a:pt x="8099" y="2129"/>
                </a:lnTo>
                <a:lnTo>
                  <a:pt x="8095" y="2128"/>
                </a:lnTo>
                <a:lnTo>
                  <a:pt x="8090" y="2124"/>
                </a:lnTo>
                <a:lnTo>
                  <a:pt x="8077" y="2109"/>
                </a:lnTo>
                <a:lnTo>
                  <a:pt x="8073" y="2106"/>
                </a:lnTo>
                <a:lnTo>
                  <a:pt x="8048" y="2100"/>
                </a:lnTo>
                <a:lnTo>
                  <a:pt x="8044" y="2097"/>
                </a:lnTo>
                <a:lnTo>
                  <a:pt x="8040" y="2092"/>
                </a:lnTo>
                <a:lnTo>
                  <a:pt x="8034" y="2079"/>
                </a:lnTo>
                <a:lnTo>
                  <a:pt x="8010" y="2075"/>
                </a:lnTo>
                <a:lnTo>
                  <a:pt x="7986" y="2079"/>
                </a:lnTo>
                <a:lnTo>
                  <a:pt x="7983" y="2081"/>
                </a:lnTo>
                <a:lnTo>
                  <a:pt x="7979" y="2081"/>
                </a:lnTo>
                <a:lnTo>
                  <a:pt x="7975" y="2081"/>
                </a:lnTo>
                <a:lnTo>
                  <a:pt x="7970" y="2078"/>
                </a:lnTo>
                <a:lnTo>
                  <a:pt x="7968" y="2078"/>
                </a:lnTo>
                <a:lnTo>
                  <a:pt x="7965" y="2078"/>
                </a:lnTo>
                <a:lnTo>
                  <a:pt x="7963" y="2079"/>
                </a:lnTo>
                <a:lnTo>
                  <a:pt x="7959" y="2097"/>
                </a:lnTo>
                <a:lnTo>
                  <a:pt x="7953" y="2113"/>
                </a:lnTo>
                <a:lnTo>
                  <a:pt x="7945" y="2124"/>
                </a:lnTo>
                <a:lnTo>
                  <a:pt x="7935" y="2128"/>
                </a:lnTo>
                <a:lnTo>
                  <a:pt x="7906" y="2124"/>
                </a:lnTo>
                <a:lnTo>
                  <a:pt x="7889" y="2117"/>
                </a:lnTo>
                <a:lnTo>
                  <a:pt x="7881" y="2120"/>
                </a:lnTo>
                <a:lnTo>
                  <a:pt x="7875" y="2129"/>
                </a:lnTo>
                <a:lnTo>
                  <a:pt x="7874" y="2160"/>
                </a:lnTo>
                <a:lnTo>
                  <a:pt x="7869" y="2169"/>
                </a:lnTo>
                <a:lnTo>
                  <a:pt x="7854" y="2178"/>
                </a:lnTo>
                <a:lnTo>
                  <a:pt x="7826" y="2202"/>
                </a:lnTo>
                <a:lnTo>
                  <a:pt x="7816" y="2191"/>
                </a:lnTo>
                <a:lnTo>
                  <a:pt x="7811" y="2187"/>
                </a:lnTo>
                <a:lnTo>
                  <a:pt x="7801" y="2190"/>
                </a:lnTo>
                <a:lnTo>
                  <a:pt x="7799" y="2189"/>
                </a:lnTo>
                <a:lnTo>
                  <a:pt x="7797" y="2186"/>
                </a:lnTo>
                <a:lnTo>
                  <a:pt x="7794" y="2186"/>
                </a:lnTo>
                <a:lnTo>
                  <a:pt x="7791" y="2188"/>
                </a:lnTo>
                <a:lnTo>
                  <a:pt x="7788" y="2191"/>
                </a:lnTo>
                <a:lnTo>
                  <a:pt x="7785" y="2192"/>
                </a:lnTo>
                <a:lnTo>
                  <a:pt x="7782" y="2189"/>
                </a:lnTo>
                <a:lnTo>
                  <a:pt x="7778" y="2189"/>
                </a:lnTo>
                <a:lnTo>
                  <a:pt x="7774" y="2193"/>
                </a:lnTo>
                <a:lnTo>
                  <a:pt x="7770" y="2200"/>
                </a:lnTo>
                <a:lnTo>
                  <a:pt x="7766" y="2205"/>
                </a:lnTo>
                <a:lnTo>
                  <a:pt x="7760" y="2207"/>
                </a:lnTo>
                <a:lnTo>
                  <a:pt x="7755" y="2208"/>
                </a:lnTo>
                <a:lnTo>
                  <a:pt x="7743" y="2205"/>
                </a:lnTo>
                <a:lnTo>
                  <a:pt x="7738" y="2202"/>
                </a:lnTo>
                <a:lnTo>
                  <a:pt x="7725" y="2186"/>
                </a:lnTo>
                <a:lnTo>
                  <a:pt x="7720" y="2182"/>
                </a:lnTo>
                <a:lnTo>
                  <a:pt x="7711" y="2178"/>
                </a:lnTo>
                <a:lnTo>
                  <a:pt x="7700" y="2176"/>
                </a:lnTo>
                <a:lnTo>
                  <a:pt x="7684" y="2180"/>
                </a:lnTo>
                <a:lnTo>
                  <a:pt x="7679" y="2179"/>
                </a:lnTo>
                <a:lnTo>
                  <a:pt x="7671" y="2171"/>
                </a:lnTo>
                <a:lnTo>
                  <a:pt x="7667" y="2171"/>
                </a:lnTo>
                <a:lnTo>
                  <a:pt x="7663" y="2176"/>
                </a:lnTo>
                <a:lnTo>
                  <a:pt x="7657" y="2189"/>
                </a:lnTo>
                <a:lnTo>
                  <a:pt x="7652" y="2193"/>
                </a:lnTo>
                <a:lnTo>
                  <a:pt x="7605" y="2195"/>
                </a:lnTo>
                <a:lnTo>
                  <a:pt x="7599" y="2191"/>
                </a:lnTo>
                <a:lnTo>
                  <a:pt x="7596" y="2181"/>
                </a:lnTo>
                <a:lnTo>
                  <a:pt x="7598" y="2170"/>
                </a:lnTo>
                <a:lnTo>
                  <a:pt x="7602" y="2158"/>
                </a:lnTo>
                <a:lnTo>
                  <a:pt x="7606" y="2149"/>
                </a:lnTo>
                <a:lnTo>
                  <a:pt x="7601" y="2138"/>
                </a:lnTo>
                <a:lnTo>
                  <a:pt x="7596" y="2125"/>
                </a:lnTo>
                <a:lnTo>
                  <a:pt x="7592" y="2110"/>
                </a:lnTo>
                <a:lnTo>
                  <a:pt x="7592" y="2094"/>
                </a:lnTo>
                <a:lnTo>
                  <a:pt x="7566" y="2092"/>
                </a:lnTo>
                <a:lnTo>
                  <a:pt x="7539" y="2103"/>
                </a:lnTo>
                <a:lnTo>
                  <a:pt x="7528" y="2104"/>
                </a:lnTo>
                <a:lnTo>
                  <a:pt x="7522" y="2102"/>
                </a:lnTo>
                <a:lnTo>
                  <a:pt x="7518" y="2099"/>
                </a:lnTo>
                <a:lnTo>
                  <a:pt x="7516" y="2095"/>
                </a:lnTo>
                <a:lnTo>
                  <a:pt x="7517" y="2089"/>
                </a:lnTo>
                <a:lnTo>
                  <a:pt x="7523" y="2062"/>
                </a:lnTo>
                <a:lnTo>
                  <a:pt x="7537" y="2015"/>
                </a:lnTo>
                <a:lnTo>
                  <a:pt x="7539" y="2005"/>
                </a:lnTo>
                <a:lnTo>
                  <a:pt x="7539" y="1998"/>
                </a:lnTo>
                <a:lnTo>
                  <a:pt x="7538" y="1992"/>
                </a:lnTo>
                <a:lnTo>
                  <a:pt x="7534" y="1989"/>
                </a:lnTo>
                <a:lnTo>
                  <a:pt x="7530" y="1988"/>
                </a:lnTo>
                <a:lnTo>
                  <a:pt x="7526" y="1991"/>
                </a:lnTo>
                <a:lnTo>
                  <a:pt x="7520" y="1999"/>
                </a:lnTo>
                <a:lnTo>
                  <a:pt x="7515" y="1998"/>
                </a:lnTo>
                <a:lnTo>
                  <a:pt x="7510" y="1997"/>
                </a:lnTo>
                <a:lnTo>
                  <a:pt x="7500" y="1991"/>
                </a:lnTo>
                <a:lnTo>
                  <a:pt x="7491" y="1984"/>
                </a:lnTo>
                <a:lnTo>
                  <a:pt x="7489" y="1979"/>
                </a:lnTo>
                <a:lnTo>
                  <a:pt x="7487" y="1971"/>
                </a:lnTo>
                <a:lnTo>
                  <a:pt x="7486" y="1955"/>
                </a:lnTo>
                <a:lnTo>
                  <a:pt x="7485" y="1949"/>
                </a:lnTo>
                <a:lnTo>
                  <a:pt x="7480" y="1948"/>
                </a:lnTo>
                <a:lnTo>
                  <a:pt x="7475" y="1953"/>
                </a:lnTo>
                <a:lnTo>
                  <a:pt x="7473" y="1958"/>
                </a:lnTo>
                <a:lnTo>
                  <a:pt x="7471" y="1961"/>
                </a:lnTo>
                <a:lnTo>
                  <a:pt x="7465" y="1959"/>
                </a:lnTo>
                <a:lnTo>
                  <a:pt x="7436" y="1941"/>
                </a:lnTo>
                <a:lnTo>
                  <a:pt x="7432" y="1942"/>
                </a:lnTo>
                <a:lnTo>
                  <a:pt x="7428" y="1947"/>
                </a:lnTo>
                <a:lnTo>
                  <a:pt x="7425" y="1952"/>
                </a:lnTo>
                <a:lnTo>
                  <a:pt x="7423" y="1958"/>
                </a:lnTo>
                <a:lnTo>
                  <a:pt x="7421" y="1964"/>
                </a:lnTo>
                <a:lnTo>
                  <a:pt x="7421" y="1971"/>
                </a:lnTo>
                <a:lnTo>
                  <a:pt x="7418" y="1983"/>
                </a:lnTo>
                <a:lnTo>
                  <a:pt x="7410" y="1986"/>
                </a:lnTo>
                <a:lnTo>
                  <a:pt x="7391" y="1982"/>
                </a:lnTo>
                <a:lnTo>
                  <a:pt x="7386" y="1983"/>
                </a:lnTo>
                <a:lnTo>
                  <a:pt x="7382" y="1986"/>
                </a:lnTo>
                <a:lnTo>
                  <a:pt x="7379" y="1992"/>
                </a:lnTo>
                <a:lnTo>
                  <a:pt x="7378" y="2000"/>
                </a:lnTo>
                <a:lnTo>
                  <a:pt x="7376" y="2015"/>
                </a:lnTo>
                <a:lnTo>
                  <a:pt x="7376" y="2023"/>
                </a:lnTo>
                <a:lnTo>
                  <a:pt x="7377" y="2029"/>
                </a:lnTo>
                <a:lnTo>
                  <a:pt x="7380" y="2035"/>
                </a:lnTo>
                <a:lnTo>
                  <a:pt x="7386" y="2043"/>
                </a:lnTo>
                <a:lnTo>
                  <a:pt x="7388" y="2049"/>
                </a:lnTo>
                <a:lnTo>
                  <a:pt x="7389" y="2056"/>
                </a:lnTo>
                <a:lnTo>
                  <a:pt x="7389" y="2064"/>
                </a:lnTo>
                <a:lnTo>
                  <a:pt x="7388" y="2072"/>
                </a:lnTo>
                <a:lnTo>
                  <a:pt x="7387" y="2079"/>
                </a:lnTo>
                <a:lnTo>
                  <a:pt x="7383" y="2094"/>
                </a:lnTo>
                <a:lnTo>
                  <a:pt x="7375" y="2105"/>
                </a:lnTo>
                <a:lnTo>
                  <a:pt x="7366" y="2111"/>
                </a:lnTo>
                <a:lnTo>
                  <a:pt x="7357" y="2114"/>
                </a:lnTo>
                <a:lnTo>
                  <a:pt x="7348" y="2113"/>
                </a:lnTo>
                <a:lnTo>
                  <a:pt x="7346" y="2113"/>
                </a:lnTo>
                <a:lnTo>
                  <a:pt x="7344" y="2115"/>
                </a:lnTo>
                <a:lnTo>
                  <a:pt x="7341" y="2121"/>
                </a:lnTo>
                <a:lnTo>
                  <a:pt x="7339" y="2123"/>
                </a:lnTo>
                <a:lnTo>
                  <a:pt x="7330" y="2128"/>
                </a:lnTo>
                <a:lnTo>
                  <a:pt x="7327" y="2131"/>
                </a:lnTo>
                <a:lnTo>
                  <a:pt x="7324" y="2138"/>
                </a:lnTo>
                <a:lnTo>
                  <a:pt x="7321" y="2152"/>
                </a:lnTo>
                <a:lnTo>
                  <a:pt x="7319" y="2157"/>
                </a:lnTo>
                <a:lnTo>
                  <a:pt x="7314" y="2158"/>
                </a:lnTo>
                <a:lnTo>
                  <a:pt x="7310" y="2155"/>
                </a:lnTo>
                <a:lnTo>
                  <a:pt x="7302" y="2144"/>
                </a:lnTo>
                <a:lnTo>
                  <a:pt x="7298" y="2141"/>
                </a:lnTo>
                <a:lnTo>
                  <a:pt x="7291" y="2147"/>
                </a:lnTo>
                <a:lnTo>
                  <a:pt x="7294" y="2160"/>
                </a:lnTo>
                <a:lnTo>
                  <a:pt x="7306" y="2186"/>
                </a:lnTo>
                <a:lnTo>
                  <a:pt x="7300" y="2185"/>
                </a:lnTo>
                <a:lnTo>
                  <a:pt x="7292" y="2179"/>
                </a:lnTo>
                <a:lnTo>
                  <a:pt x="7286" y="2170"/>
                </a:lnTo>
                <a:lnTo>
                  <a:pt x="7281" y="2160"/>
                </a:lnTo>
                <a:lnTo>
                  <a:pt x="7278" y="2153"/>
                </a:lnTo>
                <a:lnTo>
                  <a:pt x="7272" y="2130"/>
                </a:lnTo>
                <a:lnTo>
                  <a:pt x="7260" y="2098"/>
                </a:lnTo>
                <a:lnTo>
                  <a:pt x="7250" y="2070"/>
                </a:lnTo>
                <a:lnTo>
                  <a:pt x="7231" y="2017"/>
                </a:lnTo>
                <a:lnTo>
                  <a:pt x="7211" y="1963"/>
                </a:lnTo>
                <a:lnTo>
                  <a:pt x="7192" y="1909"/>
                </a:lnTo>
                <a:lnTo>
                  <a:pt x="7172" y="1856"/>
                </a:lnTo>
                <a:lnTo>
                  <a:pt x="7149" y="1799"/>
                </a:lnTo>
                <a:lnTo>
                  <a:pt x="7136" y="1768"/>
                </a:lnTo>
                <a:lnTo>
                  <a:pt x="7126" y="1743"/>
                </a:lnTo>
                <a:lnTo>
                  <a:pt x="7103" y="1686"/>
                </a:lnTo>
                <a:lnTo>
                  <a:pt x="7080" y="1629"/>
                </a:lnTo>
                <a:lnTo>
                  <a:pt x="7049" y="1556"/>
                </a:lnTo>
                <a:lnTo>
                  <a:pt x="7018" y="1482"/>
                </a:lnTo>
                <a:lnTo>
                  <a:pt x="6987" y="1408"/>
                </a:lnTo>
                <a:lnTo>
                  <a:pt x="6957" y="1334"/>
                </a:lnTo>
                <a:lnTo>
                  <a:pt x="6933" y="1281"/>
                </a:lnTo>
                <a:lnTo>
                  <a:pt x="6909" y="1228"/>
                </a:lnTo>
                <a:lnTo>
                  <a:pt x="6886" y="1174"/>
                </a:lnTo>
                <a:lnTo>
                  <a:pt x="6862" y="1121"/>
                </a:lnTo>
                <a:lnTo>
                  <a:pt x="6848" y="1087"/>
                </a:lnTo>
                <a:lnTo>
                  <a:pt x="6824" y="1039"/>
                </a:lnTo>
                <a:lnTo>
                  <a:pt x="6806" y="1013"/>
                </a:lnTo>
                <a:lnTo>
                  <a:pt x="6795" y="997"/>
                </a:lnTo>
                <a:lnTo>
                  <a:pt x="6769" y="959"/>
                </a:lnTo>
                <a:lnTo>
                  <a:pt x="6739" y="928"/>
                </a:lnTo>
                <a:lnTo>
                  <a:pt x="6699" y="887"/>
                </a:lnTo>
                <a:lnTo>
                  <a:pt x="6658" y="845"/>
                </a:lnTo>
                <a:lnTo>
                  <a:pt x="6618" y="803"/>
                </a:lnTo>
                <a:lnTo>
                  <a:pt x="6578" y="761"/>
                </a:lnTo>
                <a:lnTo>
                  <a:pt x="6551" y="733"/>
                </a:lnTo>
                <a:lnTo>
                  <a:pt x="6532" y="714"/>
                </a:lnTo>
                <a:lnTo>
                  <a:pt x="6526" y="699"/>
                </a:lnTo>
                <a:lnTo>
                  <a:pt x="6523" y="681"/>
                </a:lnTo>
                <a:lnTo>
                  <a:pt x="6522" y="676"/>
                </a:lnTo>
                <a:lnTo>
                  <a:pt x="6499" y="625"/>
                </a:lnTo>
                <a:lnTo>
                  <a:pt x="6500" y="622"/>
                </a:lnTo>
                <a:lnTo>
                  <a:pt x="6504" y="618"/>
                </a:lnTo>
                <a:lnTo>
                  <a:pt x="6508" y="617"/>
                </a:lnTo>
                <a:lnTo>
                  <a:pt x="6522" y="617"/>
                </a:lnTo>
                <a:lnTo>
                  <a:pt x="6549" y="631"/>
                </a:lnTo>
                <a:lnTo>
                  <a:pt x="6562" y="632"/>
                </a:lnTo>
                <a:lnTo>
                  <a:pt x="6574" y="614"/>
                </a:lnTo>
                <a:lnTo>
                  <a:pt x="6576" y="609"/>
                </a:lnTo>
                <a:lnTo>
                  <a:pt x="6581" y="603"/>
                </a:lnTo>
                <a:lnTo>
                  <a:pt x="6584" y="599"/>
                </a:lnTo>
                <a:lnTo>
                  <a:pt x="6586" y="594"/>
                </a:lnTo>
                <a:lnTo>
                  <a:pt x="6588" y="580"/>
                </a:lnTo>
                <a:lnTo>
                  <a:pt x="6592" y="571"/>
                </a:lnTo>
                <a:lnTo>
                  <a:pt x="6597" y="563"/>
                </a:lnTo>
                <a:lnTo>
                  <a:pt x="6600" y="553"/>
                </a:lnTo>
                <a:lnTo>
                  <a:pt x="6601" y="541"/>
                </a:lnTo>
                <a:lnTo>
                  <a:pt x="6600" y="530"/>
                </a:lnTo>
                <a:lnTo>
                  <a:pt x="6595" y="526"/>
                </a:lnTo>
                <a:lnTo>
                  <a:pt x="6585" y="521"/>
                </a:lnTo>
                <a:lnTo>
                  <a:pt x="6582" y="515"/>
                </a:lnTo>
                <a:lnTo>
                  <a:pt x="6584" y="509"/>
                </a:lnTo>
                <a:lnTo>
                  <a:pt x="6589" y="503"/>
                </a:lnTo>
                <a:lnTo>
                  <a:pt x="6593" y="499"/>
                </a:lnTo>
                <a:lnTo>
                  <a:pt x="6611" y="493"/>
                </a:lnTo>
                <a:lnTo>
                  <a:pt x="6615" y="488"/>
                </a:lnTo>
                <a:lnTo>
                  <a:pt x="6616" y="478"/>
                </a:lnTo>
                <a:lnTo>
                  <a:pt x="6613" y="473"/>
                </a:lnTo>
                <a:lnTo>
                  <a:pt x="6608" y="473"/>
                </a:lnTo>
                <a:lnTo>
                  <a:pt x="6603" y="475"/>
                </a:lnTo>
                <a:lnTo>
                  <a:pt x="6588" y="485"/>
                </a:lnTo>
                <a:lnTo>
                  <a:pt x="6583" y="486"/>
                </a:lnTo>
                <a:lnTo>
                  <a:pt x="6570" y="485"/>
                </a:lnTo>
                <a:lnTo>
                  <a:pt x="6564" y="487"/>
                </a:lnTo>
                <a:lnTo>
                  <a:pt x="6560" y="493"/>
                </a:lnTo>
                <a:lnTo>
                  <a:pt x="6558" y="502"/>
                </a:lnTo>
                <a:lnTo>
                  <a:pt x="6558" y="512"/>
                </a:lnTo>
                <a:lnTo>
                  <a:pt x="6557" y="520"/>
                </a:lnTo>
                <a:lnTo>
                  <a:pt x="6554" y="525"/>
                </a:lnTo>
                <a:lnTo>
                  <a:pt x="6550" y="526"/>
                </a:lnTo>
                <a:lnTo>
                  <a:pt x="6544" y="525"/>
                </a:lnTo>
                <a:lnTo>
                  <a:pt x="6540" y="525"/>
                </a:lnTo>
                <a:lnTo>
                  <a:pt x="6536" y="527"/>
                </a:lnTo>
                <a:lnTo>
                  <a:pt x="6522" y="541"/>
                </a:lnTo>
                <a:lnTo>
                  <a:pt x="6512" y="544"/>
                </a:lnTo>
                <a:lnTo>
                  <a:pt x="6469" y="529"/>
                </a:lnTo>
                <a:lnTo>
                  <a:pt x="6465" y="532"/>
                </a:lnTo>
                <a:lnTo>
                  <a:pt x="6460" y="540"/>
                </a:lnTo>
                <a:lnTo>
                  <a:pt x="6457" y="549"/>
                </a:lnTo>
                <a:lnTo>
                  <a:pt x="6455" y="556"/>
                </a:lnTo>
                <a:lnTo>
                  <a:pt x="6456" y="564"/>
                </a:lnTo>
                <a:lnTo>
                  <a:pt x="6458" y="575"/>
                </a:lnTo>
                <a:lnTo>
                  <a:pt x="6427" y="594"/>
                </a:lnTo>
                <a:lnTo>
                  <a:pt x="6389" y="618"/>
                </a:lnTo>
                <a:lnTo>
                  <a:pt x="6364" y="633"/>
                </a:lnTo>
                <a:lnTo>
                  <a:pt x="6351" y="641"/>
                </a:lnTo>
                <a:lnTo>
                  <a:pt x="6340" y="648"/>
                </a:lnTo>
                <a:lnTo>
                  <a:pt x="6332" y="650"/>
                </a:lnTo>
                <a:lnTo>
                  <a:pt x="6309" y="647"/>
                </a:lnTo>
                <a:lnTo>
                  <a:pt x="6302" y="648"/>
                </a:lnTo>
                <a:lnTo>
                  <a:pt x="6294" y="653"/>
                </a:lnTo>
                <a:lnTo>
                  <a:pt x="6279" y="667"/>
                </a:lnTo>
                <a:lnTo>
                  <a:pt x="6295" y="702"/>
                </a:lnTo>
                <a:lnTo>
                  <a:pt x="6261" y="735"/>
                </a:lnTo>
                <a:lnTo>
                  <a:pt x="6235" y="760"/>
                </a:lnTo>
                <a:lnTo>
                  <a:pt x="6207" y="787"/>
                </a:lnTo>
                <a:lnTo>
                  <a:pt x="6201" y="788"/>
                </a:lnTo>
                <a:lnTo>
                  <a:pt x="6184" y="776"/>
                </a:lnTo>
                <a:lnTo>
                  <a:pt x="6176" y="773"/>
                </a:lnTo>
                <a:lnTo>
                  <a:pt x="6159" y="773"/>
                </a:lnTo>
                <a:lnTo>
                  <a:pt x="6151" y="776"/>
                </a:lnTo>
                <a:lnTo>
                  <a:pt x="6149" y="780"/>
                </a:lnTo>
                <a:lnTo>
                  <a:pt x="6147" y="786"/>
                </a:lnTo>
                <a:lnTo>
                  <a:pt x="6145" y="800"/>
                </a:lnTo>
                <a:lnTo>
                  <a:pt x="6143" y="807"/>
                </a:lnTo>
                <a:lnTo>
                  <a:pt x="6141" y="810"/>
                </a:lnTo>
                <a:lnTo>
                  <a:pt x="6130" y="811"/>
                </a:lnTo>
                <a:lnTo>
                  <a:pt x="6127" y="812"/>
                </a:lnTo>
                <a:lnTo>
                  <a:pt x="6126" y="815"/>
                </a:lnTo>
                <a:lnTo>
                  <a:pt x="6123" y="822"/>
                </a:lnTo>
                <a:lnTo>
                  <a:pt x="6119" y="844"/>
                </a:lnTo>
                <a:lnTo>
                  <a:pt x="6117" y="847"/>
                </a:lnTo>
                <a:lnTo>
                  <a:pt x="6082" y="845"/>
                </a:lnTo>
                <a:lnTo>
                  <a:pt x="6079" y="850"/>
                </a:lnTo>
                <a:lnTo>
                  <a:pt x="6077" y="860"/>
                </a:lnTo>
                <a:lnTo>
                  <a:pt x="6075" y="884"/>
                </a:lnTo>
                <a:lnTo>
                  <a:pt x="6076" y="887"/>
                </a:lnTo>
                <a:lnTo>
                  <a:pt x="6080" y="892"/>
                </a:lnTo>
                <a:lnTo>
                  <a:pt x="6082" y="896"/>
                </a:lnTo>
                <a:lnTo>
                  <a:pt x="6083" y="899"/>
                </a:lnTo>
                <a:lnTo>
                  <a:pt x="6072" y="943"/>
                </a:lnTo>
                <a:lnTo>
                  <a:pt x="6068" y="950"/>
                </a:lnTo>
                <a:lnTo>
                  <a:pt x="6061" y="948"/>
                </a:lnTo>
                <a:lnTo>
                  <a:pt x="6050" y="936"/>
                </a:lnTo>
                <a:lnTo>
                  <a:pt x="6042" y="925"/>
                </a:lnTo>
                <a:lnTo>
                  <a:pt x="6040" y="918"/>
                </a:lnTo>
                <a:lnTo>
                  <a:pt x="6042" y="907"/>
                </a:lnTo>
                <a:lnTo>
                  <a:pt x="6038" y="905"/>
                </a:lnTo>
                <a:lnTo>
                  <a:pt x="6036" y="900"/>
                </a:lnTo>
                <a:lnTo>
                  <a:pt x="6034" y="894"/>
                </a:lnTo>
                <a:lnTo>
                  <a:pt x="6032" y="888"/>
                </a:lnTo>
                <a:lnTo>
                  <a:pt x="6030" y="887"/>
                </a:lnTo>
                <a:lnTo>
                  <a:pt x="6015" y="886"/>
                </a:lnTo>
                <a:lnTo>
                  <a:pt x="6013" y="888"/>
                </a:lnTo>
                <a:lnTo>
                  <a:pt x="6009" y="900"/>
                </a:lnTo>
                <a:lnTo>
                  <a:pt x="6007" y="902"/>
                </a:lnTo>
                <a:lnTo>
                  <a:pt x="6000" y="901"/>
                </a:lnTo>
                <a:lnTo>
                  <a:pt x="5997" y="898"/>
                </a:lnTo>
                <a:lnTo>
                  <a:pt x="5997" y="890"/>
                </a:lnTo>
                <a:lnTo>
                  <a:pt x="5997" y="881"/>
                </a:lnTo>
                <a:lnTo>
                  <a:pt x="5996" y="874"/>
                </a:lnTo>
                <a:lnTo>
                  <a:pt x="5993" y="871"/>
                </a:lnTo>
                <a:lnTo>
                  <a:pt x="5978" y="869"/>
                </a:lnTo>
                <a:lnTo>
                  <a:pt x="5970" y="866"/>
                </a:lnTo>
                <a:lnTo>
                  <a:pt x="5962" y="867"/>
                </a:lnTo>
                <a:lnTo>
                  <a:pt x="5956" y="870"/>
                </a:lnTo>
                <a:lnTo>
                  <a:pt x="5941" y="886"/>
                </a:lnTo>
                <a:lnTo>
                  <a:pt x="5937" y="887"/>
                </a:lnTo>
                <a:lnTo>
                  <a:pt x="5930" y="882"/>
                </a:lnTo>
                <a:lnTo>
                  <a:pt x="5926" y="881"/>
                </a:lnTo>
                <a:lnTo>
                  <a:pt x="5909" y="880"/>
                </a:lnTo>
                <a:lnTo>
                  <a:pt x="5908" y="881"/>
                </a:lnTo>
                <a:lnTo>
                  <a:pt x="5908" y="884"/>
                </a:lnTo>
                <a:lnTo>
                  <a:pt x="5907" y="887"/>
                </a:lnTo>
                <a:lnTo>
                  <a:pt x="5906" y="895"/>
                </a:lnTo>
                <a:lnTo>
                  <a:pt x="5906" y="899"/>
                </a:lnTo>
                <a:lnTo>
                  <a:pt x="5905" y="902"/>
                </a:lnTo>
                <a:lnTo>
                  <a:pt x="5903" y="903"/>
                </a:lnTo>
                <a:lnTo>
                  <a:pt x="5898" y="902"/>
                </a:lnTo>
                <a:lnTo>
                  <a:pt x="5896" y="903"/>
                </a:lnTo>
                <a:lnTo>
                  <a:pt x="5892" y="905"/>
                </a:lnTo>
                <a:lnTo>
                  <a:pt x="5891" y="907"/>
                </a:lnTo>
                <a:lnTo>
                  <a:pt x="5890" y="912"/>
                </a:lnTo>
                <a:lnTo>
                  <a:pt x="5888" y="920"/>
                </a:lnTo>
                <a:lnTo>
                  <a:pt x="5887" y="925"/>
                </a:lnTo>
                <a:lnTo>
                  <a:pt x="5885" y="929"/>
                </a:lnTo>
                <a:lnTo>
                  <a:pt x="5880" y="936"/>
                </a:lnTo>
                <a:lnTo>
                  <a:pt x="5864" y="956"/>
                </a:lnTo>
                <a:lnTo>
                  <a:pt x="5858" y="964"/>
                </a:lnTo>
                <a:lnTo>
                  <a:pt x="5855" y="965"/>
                </a:lnTo>
                <a:lnTo>
                  <a:pt x="5841" y="951"/>
                </a:lnTo>
                <a:lnTo>
                  <a:pt x="5851" y="923"/>
                </a:lnTo>
                <a:lnTo>
                  <a:pt x="5816" y="898"/>
                </a:lnTo>
                <a:lnTo>
                  <a:pt x="5822" y="882"/>
                </a:lnTo>
                <a:lnTo>
                  <a:pt x="5815" y="871"/>
                </a:lnTo>
                <a:lnTo>
                  <a:pt x="5814" y="865"/>
                </a:lnTo>
                <a:lnTo>
                  <a:pt x="5816" y="856"/>
                </a:lnTo>
                <a:lnTo>
                  <a:pt x="5819" y="850"/>
                </a:lnTo>
                <a:lnTo>
                  <a:pt x="5823" y="847"/>
                </a:lnTo>
                <a:lnTo>
                  <a:pt x="5833" y="845"/>
                </a:lnTo>
                <a:lnTo>
                  <a:pt x="5838" y="802"/>
                </a:lnTo>
                <a:lnTo>
                  <a:pt x="5842" y="796"/>
                </a:lnTo>
                <a:lnTo>
                  <a:pt x="5861" y="786"/>
                </a:lnTo>
                <a:lnTo>
                  <a:pt x="5851" y="777"/>
                </a:lnTo>
                <a:lnTo>
                  <a:pt x="5855" y="767"/>
                </a:lnTo>
                <a:lnTo>
                  <a:pt x="5860" y="760"/>
                </a:lnTo>
                <a:lnTo>
                  <a:pt x="5865" y="755"/>
                </a:lnTo>
                <a:lnTo>
                  <a:pt x="5871" y="755"/>
                </a:lnTo>
                <a:lnTo>
                  <a:pt x="5904" y="763"/>
                </a:lnTo>
                <a:lnTo>
                  <a:pt x="5910" y="762"/>
                </a:lnTo>
                <a:lnTo>
                  <a:pt x="5914" y="755"/>
                </a:lnTo>
                <a:lnTo>
                  <a:pt x="5917" y="743"/>
                </a:lnTo>
                <a:lnTo>
                  <a:pt x="5927" y="668"/>
                </a:lnTo>
                <a:lnTo>
                  <a:pt x="5915" y="672"/>
                </a:lnTo>
                <a:lnTo>
                  <a:pt x="5913" y="671"/>
                </a:lnTo>
                <a:lnTo>
                  <a:pt x="5912" y="661"/>
                </a:lnTo>
                <a:lnTo>
                  <a:pt x="5912" y="659"/>
                </a:lnTo>
                <a:lnTo>
                  <a:pt x="5908" y="658"/>
                </a:lnTo>
                <a:lnTo>
                  <a:pt x="5897" y="661"/>
                </a:lnTo>
                <a:lnTo>
                  <a:pt x="5894" y="664"/>
                </a:lnTo>
                <a:lnTo>
                  <a:pt x="5895" y="668"/>
                </a:lnTo>
                <a:lnTo>
                  <a:pt x="5897" y="673"/>
                </a:lnTo>
                <a:lnTo>
                  <a:pt x="5897" y="679"/>
                </a:lnTo>
                <a:lnTo>
                  <a:pt x="5893" y="686"/>
                </a:lnTo>
                <a:lnTo>
                  <a:pt x="5881" y="690"/>
                </a:lnTo>
                <a:lnTo>
                  <a:pt x="5879" y="699"/>
                </a:lnTo>
                <a:lnTo>
                  <a:pt x="5879" y="710"/>
                </a:lnTo>
                <a:lnTo>
                  <a:pt x="5879" y="716"/>
                </a:lnTo>
                <a:lnTo>
                  <a:pt x="5876" y="719"/>
                </a:lnTo>
                <a:lnTo>
                  <a:pt x="5871" y="721"/>
                </a:lnTo>
                <a:lnTo>
                  <a:pt x="5868" y="721"/>
                </a:lnTo>
                <a:lnTo>
                  <a:pt x="5863" y="713"/>
                </a:lnTo>
                <a:lnTo>
                  <a:pt x="5860" y="710"/>
                </a:lnTo>
                <a:lnTo>
                  <a:pt x="5858" y="708"/>
                </a:lnTo>
                <a:lnTo>
                  <a:pt x="5851" y="708"/>
                </a:lnTo>
                <a:lnTo>
                  <a:pt x="5850" y="710"/>
                </a:lnTo>
                <a:lnTo>
                  <a:pt x="5849" y="715"/>
                </a:lnTo>
                <a:lnTo>
                  <a:pt x="5848" y="720"/>
                </a:lnTo>
                <a:lnTo>
                  <a:pt x="5847" y="724"/>
                </a:lnTo>
                <a:lnTo>
                  <a:pt x="5844" y="725"/>
                </a:lnTo>
                <a:lnTo>
                  <a:pt x="5807" y="714"/>
                </a:lnTo>
                <a:lnTo>
                  <a:pt x="5780" y="705"/>
                </a:lnTo>
                <a:lnTo>
                  <a:pt x="5775" y="699"/>
                </a:lnTo>
                <a:lnTo>
                  <a:pt x="5774" y="686"/>
                </a:lnTo>
                <a:lnTo>
                  <a:pt x="5771" y="679"/>
                </a:lnTo>
                <a:lnTo>
                  <a:pt x="5761" y="673"/>
                </a:lnTo>
                <a:lnTo>
                  <a:pt x="5760" y="654"/>
                </a:lnTo>
                <a:lnTo>
                  <a:pt x="5759" y="646"/>
                </a:lnTo>
                <a:lnTo>
                  <a:pt x="5756" y="640"/>
                </a:lnTo>
                <a:lnTo>
                  <a:pt x="5753" y="637"/>
                </a:lnTo>
                <a:lnTo>
                  <a:pt x="5741" y="640"/>
                </a:lnTo>
                <a:lnTo>
                  <a:pt x="5713" y="635"/>
                </a:lnTo>
                <a:lnTo>
                  <a:pt x="5684" y="631"/>
                </a:lnTo>
                <a:lnTo>
                  <a:pt x="5673" y="634"/>
                </a:lnTo>
                <a:lnTo>
                  <a:pt x="5663" y="648"/>
                </a:lnTo>
                <a:lnTo>
                  <a:pt x="5661" y="653"/>
                </a:lnTo>
                <a:lnTo>
                  <a:pt x="5659" y="663"/>
                </a:lnTo>
                <a:lnTo>
                  <a:pt x="5658" y="671"/>
                </a:lnTo>
                <a:lnTo>
                  <a:pt x="5659" y="675"/>
                </a:lnTo>
                <a:lnTo>
                  <a:pt x="5678" y="669"/>
                </a:lnTo>
                <a:lnTo>
                  <a:pt x="5686" y="670"/>
                </a:lnTo>
                <a:lnTo>
                  <a:pt x="5691" y="675"/>
                </a:lnTo>
                <a:lnTo>
                  <a:pt x="5695" y="685"/>
                </a:lnTo>
                <a:lnTo>
                  <a:pt x="5700" y="699"/>
                </a:lnTo>
                <a:lnTo>
                  <a:pt x="5701" y="716"/>
                </a:lnTo>
                <a:lnTo>
                  <a:pt x="5695" y="719"/>
                </a:lnTo>
                <a:lnTo>
                  <a:pt x="5673" y="707"/>
                </a:lnTo>
                <a:lnTo>
                  <a:pt x="5670" y="706"/>
                </a:lnTo>
                <a:lnTo>
                  <a:pt x="5667" y="710"/>
                </a:lnTo>
                <a:lnTo>
                  <a:pt x="5661" y="723"/>
                </a:lnTo>
                <a:lnTo>
                  <a:pt x="5652" y="737"/>
                </a:lnTo>
                <a:lnTo>
                  <a:pt x="5647" y="741"/>
                </a:lnTo>
                <a:lnTo>
                  <a:pt x="5641" y="741"/>
                </a:lnTo>
                <a:lnTo>
                  <a:pt x="5634" y="739"/>
                </a:lnTo>
                <a:lnTo>
                  <a:pt x="5630" y="734"/>
                </a:lnTo>
                <a:lnTo>
                  <a:pt x="5630" y="726"/>
                </a:lnTo>
                <a:lnTo>
                  <a:pt x="5632" y="716"/>
                </a:lnTo>
                <a:lnTo>
                  <a:pt x="5637" y="699"/>
                </a:lnTo>
                <a:lnTo>
                  <a:pt x="5639" y="688"/>
                </a:lnTo>
                <a:lnTo>
                  <a:pt x="5636" y="681"/>
                </a:lnTo>
                <a:lnTo>
                  <a:pt x="5631" y="675"/>
                </a:lnTo>
                <a:lnTo>
                  <a:pt x="5628" y="667"/>
                </a:lnTo>
                <a:lnTo>
                  <a:pt x="5627" y="663"/>
                </a:lnTo>
                <a:lnTo>
                  <a:pt x="5626" y="656"/>
                </a:lnTo>
                <a:lnTo>
                  <a:pt x="5626" y="651"/>
                </a:lnTo>
                <a:lnTo>
                  <a:pt x="5628" y="649"/>
                </a:lnTo>
                <a:lnTo>
                  <a:pt x="5635" y="653"/>
                </a:lnTo>
                <a:lnTo>
                  <a:pt x="5637" y="653"/>
                </a:lnTo>
                <a:lnTo>
                  <a:pt x="5638" y="651"/>
                </a:lnTo>
                <a:lnTo>
                  <a:pt x="5640" y="645"/>
                </a:lnTo>
                <a:lnTo>
                  <a:pt x="5641" y="644"/>
                </a:lnTo>
                <a:lnTo>
                  <a:pt x="5644" y="644"/>
                </a:lnTo>
                <a:lnTo>
                  <a:pt x="5647" y="645"/>
                </a:lnTo>
                <a:lnTo>
                  <a:pt x="5650" y="643"/>
                </a:lnTo>
                <a:lnTo>
                  <a:pt x="5652" y="636"/>
                </a:lnTo>
                <a:lnTo>
                  <a:pt x="5653" y="634"/>
                </a:lnTo>
                <a:lnTo>
                  <a:pt x="5654" y="632"/>
                </a:lnTo>
                <a:lnTo>
                  <a:pt x="5653" y="631"/>
                </a:lnTo>
                <a:lnTo>
                  <a:pt x="5633" y="620"/>
                </a:lnTo>
                <a:lnTo>
                  <a:pt x="5613" y="610"/>
                </a:lnTo>
                <a:lnTo>
                  <a:pt x="5621" y="589"/>
                </a:lnTo>
                <a:lnTo>
                  <a:pt x="5622" y="583"/>
                </a:lnTo>
                <a:lnTo>
                  <a:pt x="5619" y="575"/>
                </a:lnTo>
                <a:lnTo>
                  <a:pt x="5609" y="570"/>
                </a:lnTo>
                <a:lnTo>
                  <a:pt x="5607" y="565"/>
                </a:lnTo>
                <a:lnTo>
                  <a:pt x="5604" y="550"/>
                </a:lnTo>
                <a:lnTo>
                  <a:pt x="5597" y="536"/>
                </a:lnTo>
                <a:lnTo>
                  <a:pt x="5589" y="525"/>
                </a:lnTo>
                <a:lnTo>
                  <a:pt x="5581" y="519"/>
                </a:lnTo>
                <a:lnTo>
                  <a:pt x="5558" y="514"/>
                </a:lnTo>
                <a:lnTo>
                  <a:pt x="5554" y="518"/>
                </a:lnTo>
                <a:lnTo>
                  <a:pt x="5554" y="526"/>
                </a:lnTo>
                <a:lnTo>
                  <a:pt x="5557" y="530"/>
                </a:lnTo>
                <a:lnTo>
                  <a:pt x="5564" y="536"/>
                </a:lnTo>
                <a:lnTo>
                  <a:pt x="5569" y="542"/>
                </a:lnTo>
                <a:lnTo>
                  <a:pt x="5571" y="547"/>
                </a:lnTo>
                <a:lnTo>
                  <a:pt x="5570" y="552"/>
                </a:lnTo>
                <a:lnTo>
                  <a:pt x="5565" y="565"/>
                </a:lnTo>
                <a:lnTo>
                  <a:pt x="5564" y="570"/>
                </a:lnTo>
                <a:lnTo>
                  <a:pt x="5563" y="576"/>
                </a:lnTo>
                <a:lnTo>
                  <a:pt x="5563" y="580"/>
                </a:lnTo>
                <a:lnTo>
                  <a:pt x="5563" y="587"/>
                </a:lnTo>
                <a:lnTo>
                  <a:pt x="5563" y="589"/>
                </a:lnTo>
                <a:lnTo>
                  <a:pt x="5567" y="594"/>
                </a:lnTo>
                <a:lnTo>
                  <a:pt x="5573" y="597"/>
                </a:lnTo>
                <a:lnTo>
                  <a:pt x="5579" y="598"/>
                </a:lnTo>
                <a:lnTo>
                  <a:pt x="5586" y="602"/>
                </a:lnTo>
                <a:lnTo>
                  <a:pt x="5589" y="610"/>
                </a:lnTo>
                <a:lnTo>
                  <a:pt x="5590" y="623"/>
                </a:lnTo>
                <a:lnTo>
                  <a:pt x="5587" y="631"/>
                </a:lnTo>
                <a:lnTo>
                  <a:pt x="5582" y="634"/>
                </a:lnTo>
                <a:lnTo>
                  <a:pt x="5577" y="635"/>
                </a:lnTo>
                <a:lnTo>
                  <a:pt x="5570" y="633"/>
                </a:lnTo>
                <a:lnTo>
                  <a:pt x="5565" y="625"/>
                </a:lnTo>
                <a:lnTo>
                  <a:pt x="5553" y="593"/>
                </a:lnTo>
                <a:lnTo>
                  <a:pt x="5549" y="588"/>
                </a:lnTo>
                <a:lnTo>
                  <a:pt x="5545" y="585"/>
                </a:lnTo>
                <a:lnTo>
                  <a:pt x="5539" y="583"/>
                </a:lnTo>
                <a:lnTo>
                  <a:pt x="5497" y="577"/>
                </a:lnTo>
                <a:lnTo>
                  <a:pt x="5492" y="579"/>
                </a:lnTo>
                <a:lnTo>
                  <a:pt x="5489" y="586"/>
                </a:lnTo>
                <a:lnTo>
                  <a:pt x="5487" y="595"/>
                </a:lnTo>
                <a:lnTo>
                  <a:pt x="5486" y="604"/>
                </a:lnTo>
                <a:lnTo>
                  <a:pt x="5487" y="626"/>
                </a:lnTo>
                <a:lnTo>
                  <a:pt x="5485" y="632"/>
                </a:lnTo>
                <a:lnTo>
                  <a:pt x="5479" y="639"/>
                </a:lnTo>
                <a:lnTo>
                  <a:pt x="5472" y="644"/>
                </a:lnTo>
                <a:lnTo>
                  <a:pt x="5468" y="645"/>
                </a:lnTo>
                <a:lnTo>
                  <a:pt x="5465" y="643"/>
                </a:lnTo>
                <a:lnTo>
                  <a:pt x="5463" y="641"/>
                </a:lnTo>
                <a:lnTo>
                  <a:pt x="5458" y="635"/>
                </a:lnTo>
                <a:lnTo>
                  <a:pt x="5456" y="634"/>
                </a:lnTo>
                <a:lnTo>
                  <a:pt x="5450" y="635"/>
                </a:lnTo>
                <a:lnTo>
                  <a:pt x="5440" y="642"/>
                </a:lnTo>
                <a:lnTo>
                  <a:pt x="5435" y="643"/>
                </a:lnTo>
                <a:lnTo>
                  <a:pt x="5433" y="620"/>
                </a:lnTo>
                <a:lnTo>
                  <a:pt x="5432" y="614"/>
                </a:lnTo>
                <a:lnTo>
                  <a:pt x="5430" y="609"/>
                </a:lnTo>
                <a:lnTo>
                  <a:pt x="5428" y="607"/>
                </a:lnTo>
                <a:lnTo>
                  <a:pt x="5421" y="607"/>
                </a:lnTo>
                <a:lnTo>
                  <a:pt x="5414" y="606"/>
                </a:lnTo>
                <a:lnTo>
                  <a:pt x="5407" y="601"/>
                </a:lnTo>
                <a:lnTo>
                  <a:pt x="5401" y="599"/>
                </a:lnTo>
                <a:lnTo>
                  <a:pt x="5396" y="605"/>
                </a:lnTo>
                <a:lnTo>
                  <a:pt x="5385" y="631"/>
                </a:lnTo>
                <a:lnTo>
                  <a:pt x="5378" y="640"/>
                </a:lnTo>
                <a:lnTo>
                  <a:pt x="5371" y="647"/>
                </a:lnTo>
                <a:lnTo>
                  <a:pt x="5366" y="647"/>
                </a:lnTo>
                <a:lnTo>
                  <a:pt x="5362" y="641"/>
                </a:lnTo>
                <a:lnTo>
                  <a:pt x="5356" y="624"/>
                </a:lnTo>
                <a:lnTo>
                  <a:pt x="5352" y="617"/>
                </a:lnTo>
                <a:lnTo>
                  <a:pt x="5349" y="612"/>
                </a:lnTo>
                <a:lnTo>
                  <a:pt x="5341" y="607"/>
                </a:lnTo>
                <a:lnTo>
                  <a:pt x="5342" y="600"/>
                </a:lnTo>
                <a:lnTo>
                  <a:pt x="5343" y="589"/>
                </a:lnTo>
                <a:lnTo>
                  <a:pt x="5343" y="578"/>
                </a:lnTo>
                <a:lnTo>
                  <a:pt x="5343" y="570"/>
                </a:lnTo>
                <a:lnTo>
                  <a:pt x="5340" y="568"/>
                </a:lnTo>
                <a:lnTo>
                  <a:pt x="5326" y="566"/>
                </a:lnTo>
                <a:lnTo>
                  <a:pt x="5325" y="550"/>
                </a:lnTo>
                <a:lnTo>
                  <a:pt x="5327" y="540"/>
                </a:lnTo>
                <a:lnTo>
                  <a:pt x="5332" y="536"/>
                </a:lnTo>
                <a:lnTo>
                  <a:pt x="5340" y="537"/>
                </a:lnTo>
                <a:lnTo>
                  <a:pt x="5344" y="539"/>
                </a:lnTo>
                <a:lnTo>
                  <a:pt x="5352" y="545"/>
                </a:lnTo>
                <a:lnTo>
                  <a:pt x="5356" y="547"/>
                </a:lnTo>
                <a:lnTo>
                  <a:pt x="5360" y="547"/>
                </a:lnTo>
                <a:lnTo>
                  <a:pt x="5372" y="543"/>
                </a:lnTo>
                <a:lnTo>
                  <a:pt x="5374" y="523"/>
                </a:lnTo>
                <a:lnTo>
                  <a:pt x="5374" y="516"/>
                </a:lnTo>
                <a:lnTo>
                  <a:pt x="5374" y="508"/>
                </a:lnTo>
                <a:lnTo>
                  <a:pt x="5374" y="504"/>
                </a:lnTo>
                <a:lnTo>
                  <a:pt x="5373" y="502"/>
                </a:lnTo>
                <a:lnTo>
                  <a:pt x="5369" y="500"/>
                </a:lnTo>
                <a:lnTo>
                  <a:pt x="5368" y="499"/>
                </a:lnTo>
                <a:lnTo>
                  <a:pt x="5367" y="496"/>
                </a:lnTo>
                <a:lnTo>
                  <a:pt x="5368" y="480"/>
                </a:lnTo>
                <a:lnTo>
                  <a:pt x="5367" y="474"/>
                </a:lnTo>
                <a:lnTo>
                  <a:pt x="5363" y="467"/>
                </a:lnTo>
                <a:lnTo>
                  <a:pt x="5363" y="465"/>
                </a:lnTo>
                <a:lnTo>
                  <a:pt x="5363" y="462"/>
                </a:lnTo>
                <a:lnTo>
                  <a:pt x="5363" y="459"/>
                </a:lnTo>
                <a:lnTo>
                  <a:pt x="5362" y="425"/>
                </a:lnTo>
                <a:lnTo>
                  <a:pt x="5363" y="412"/>
                </a:lnTo>
                <a:lnTo>
                  <a:pt x="5370" y="404"/>
                </a:lnTo>
                <a:lnTo>
                  <a:pt x="5381" y="399"/>
                </a:lnTo>
                <a:lnTo>
                  <a:pt x="5386" y="396"/>
                </a:lnTo>
                <a:lnTo>
                  <a:pt x="5389" y="389"/>
                </a:lnTo>
                <a:lnTo>
                  <a:pt x="5389" y="378"/>
                </a:lnTo>
                <a:lnTo>
                  <a:pt x="5386" y="368"/>
                </a:lnTo>
                <a:lnTo>
                  <a:pt x="5379" y="352"/>
                </a:lnTo>
                <a:lnTo>
                  <a:pt x="5375" y="348"/>
                </a:lnTo>
                <a:lnTo>
                  <a:pt x="5370" y="346"/>
                </a:lnTo>
                <a:lnTo>
                  <a:pt x="5361" y="346"/>
                </a:lnTo>
                <a:lnTo>
                  <a:pt x="5352" y="343"/>
                </a:lnTo>
                <a:lnTo>
                  <a:pt x="5341" y="335"/>
                </a:lnTo>
                <a:lnTo>
                  <a:pt x="5332" y="323"/>
                </a:lnTo>
                <a:lnTo>
                  <a:pt x="5330" y="307"/>
                </a:lnTo>
                <a:lnTo>
                  <a:pt x="5330" y="294"/>
                </a:lnTo>
                <a:lnTo>
                  <a:pt x="5329" y="287"/>
                </a:lnTo>
                <a:lnTo>
                  <a:pt x="5321" y="275"/>
                </a:lnTo>
                <a:lnTo>
                  <a:pt x="5319" y="268"/>
                </a:lnTo>
                <a:lnTo>
                  <a:pt x="5320" y="259"/>
                </a:lnTo>
                <a:lnTo>
                  <a:pt x="5321" y="251"/>
                </a:lnTo>
                <a:lnTo>
                  <a:pt x="5324" y="245"/>
                </a:lnTo>
                <a:lnTo>
                  <a:pt x="5326" y="239"/>
                </a:lnTo>
                <a:lnTo>
                  <a:pt x="5322" y="226"/>
                </a:lnTo>
                <a:lnTo>
                  <a:pt x="5323" y="217"/>
                </a:lnTo>
                <a:lnTo>
                  <a:pt x="5324" y="211"/>
                </a:lnTo>
                <a:lnTo>
                  <a:pt x="5325" y="204"/>
                </a:lnTo>
                <a:lnTo>
                  <a:pt x="5326" y="191"/>
                </a:lnTo>
                <a:lnTo>
                  <a:pt x="5326" y="190"/>
                </a:lnTo>
                <a:lnTo>
                  <a:pt x="5326" y="188"/>
                </a:lnTo>
                <a:lnTo>
                  <a:pt x="5326" y="187"/>
                </a:lnTo>
                <a:lnTo>
                  <a:pt x="5326" y="181"/>
                </a:lnTo>
                <a:lnTo>
                  <a:pt x="5326" y="175"/>
                </a:lnTo>
                <a:lnTo>
                  <a:pt x="5322" y="162"/>
                </a:lnTo>
                <a:lnTo>
                  <a:pt x="5301" y="125"/>
                </a:lnTo>
                <a:lnTo>
                  <a:pt x="5286" y="99"/>
                </a:lnTo>
                <a:lnTo>
                  <a:pt x="5284" y="92"/>
                </a:lnTo>
                <a:lnTo>
                  <a:pt x="5285" y="83"/>
                </a:lnTo>
                <a:lnTo>
                  <a:pt x="5289" y="75"/>
                </a:lnTo>
                <a:lnTo>
                  <a:pt x="5292" y="69"/>
                </a:lnTo>
                <a:lnTo>
                  <a:pt x="5283" y="63"/>
                </a:lnTo>
                <a:lnTo>
                  <a:pt x="5271" y="60"/>
                </a:lnTo>
                <a:lnTo>
                  <a:pt x="5258" y="62"/>
                </a:lnTo>
                <a:lnTo>
                  <a:pt x="5250" y="70"/>
                </a:lnTo>
                <a:lnTo>
                  <a:pt x="5246" y="76"/>
                </a:lnTo>
                <a:lnTo>
                  <a:pt x="5241" y="80"/>
                </a:lnTo>
                <a:lnTo>
                  <a:pt x="5236" y="81"/>
                </a:lnTo>
                <a:lnTo>
                  <a:pt x="5231" y="81"/>
                </a:lnTo>
                <a:lnTo>
                  <a:pt x="5216" y="73"/>
                </a:lnTo>
                <a:lnTo>
                  <a:pt x="5214" y="72"/>
                </a:lnTo>
                <a:lnTo>
                  <a:pt x="5209" y="75"/>
                </a:lnTo>
                <a:lnTo>
                  <a:pt x="5201" y="93"/>
                </a:lnTo>
                <a:lnTo>
                  <a:pt x="5198" y="101"/>
                </a:lnTo>
                <a:lnTo>
                  <a:pt x="5198" y="104"/>
                </a:lnTo>
                <a:lnTo>
                  <a:pt x="5197" y="109"/>
                </a:lnTo>
                <a:lnTo>
                  <a:pt x="5197" y="112"/>
                </a:lnTo>
                <a:lnTo>
                  <a:pt x="5195" y="115"/>
                </a:lnTo>
                <a:lnTo>
                  <a:pt x="5176" y="124"/>
                </a:lnTo>
                <a:lnTo>
                  <a:pt x="5171" y="129"/>
                </a:lnTo>
                <a:lnTo>
                  <a:pt x="5164" y="144"/>
                </a:lnTo>
                <a:lnTo>
                  <a:pt x="5160" y="149"/>
                </a:lnTo>
                <a:lnTo>
                  <a:pt x="5156" y="148"/>
                </a:lnTo>
                <a:lnTo>
                  <a:pt x="5126" y="122"/>
                </a:lnTo>
                <a:lnTo>
                  <a:pt x="5118" y="118"/>
                </a:lnTo>
                <a:lnTo>
                  <a:pt x="5101" y="115"/>
                </a:lnTo>
                <a:lnTo>
                  <a:pt x="5094" y="110"/>
                </a:lnTo>
                <a:lnTo>
                  <a:pt x="5077" y="78"/>
                </a:lnTo>
                <a:lnTo>
                  <a:pt x="5071" y="70"/>
                </a:lnTo>
                <a:lnTo>
                  <a:pt x="5043" y="50"/>
                </a:lnTo>
                <a:lnTo>
                  <a:pt x="5000" y="42"/>
                </a:lnTo>
                <a:lnTo>
                  <a:pt x="4969" y="24"/>
                </a:lnTo>
                <a:lnTo>
                  <a:pt x="4964" y="26"/>
                </a:lnTo>
                <a:lnTo>
                  <a:pt x="4945" y="50"/>
                </a:lnTo>
                <a:lnTo>
                  <a:pt x="4937" y="54"/>
                </a:lnTo>
                <a:lnTo>
                  <a:pt x="4932" y="43"/>
                </a:lnTo>
                <a:lnTo>
                  <a:pt x="4929" y="28"/>
                </a:lnTo>
                <a:lnTo>
                  <a:pt x="4923" y="18"/>
                </a:lnTo>
                <a:lnTo>
                  <a:pt x="4884" y="0"/>
                </a:lnTo>
                <a:close/>
                <a:moveTo>
                  <a:pt x="20756" y="4382"/>
                </a:moveTo>
                <a:lnTo>
                  <a:pt x="20751" y="4384"/>
                </a:lnTo>
                <a:lnTo>
                  <a:pt x="20745" y="4390"/>
                </a:lnTo>
                <a:lnTo>
                  <a:pt x="20742" y="4397"/>
                </a:lnTo>
                <a:lnTo>
                  <a:pt x="20742" y="4401"/>
                </a:lnTo>
                <a:lnTo>
                  <a:pt x="20742" y="4406"/>
                </a:lnTo>
                <a:lnTo>
                  <a:pt x="20741" y="4411"/>
                </a:lnTo>
                <a:lnTo>
                  <a:pt x="20740" y="4413"/>
                </a:lnTo>
                <a:lnTo>
                  <a:pt x="20737" y="4414"/>
                </a:lnTo>
                <a:lnTo>
                  <a:pt x="20730" y="4421"/>
                </a:lnTo>
                <a:lnTo>
                  <a:pt x="20719" y="4425"/>
                </a:lnTo>
                <a:lnTo>
                  <a:pt x="20709" y="4426"/>
                </a:lnTo>
                <a:lnTo>
                  <a:pt x="20704" y="4429"/>
                </a:lnTo>
                <a:lnTo>
                  <a:pt x="20702" y="4429"/>
                </a:lnTo>
                <a:lnTo>
                  <a:pt x="20700" y="4425"/>
                </a:lnTo>
                <a:lnTo>
                  <a:pt x="20700" y="4420"/>
                </a:lnTo>
                <a:lnTo>
                  <a:pt x="20700" y="4416"/>
                </a:lnTo>
                <a:lnTo>
                  <a:pt x="20698" y="4412"/>
                </a:lnTo>
                <a:lnTo>
                  <a:pt x="20696" y="4410"/>
                </a:lnTo>
                <a:lnTo>
                  <a:pt x="20692" y="4415"/>
                </a:lnTo>
                <a:lnTo>
                  <a:pt x="20690" y="4422"/>
                </a:lnTo>
                <a:lnTo>
                  <a:pt x="20690" y="4428"/>
                </a:lnTo>
                <a:lnTo>
                  <a:pt x="20690" y="4434"/>
                </a:lnTo>
                <a:lnTo>
                  <a:pt x="20692" y="4447"/>
                </a:lnTo>
                <a:lnTo>
                  <a:pt x="20692" y="4453"/>
                </a:lnTo>
                <a:lnTo>
                  <a:pt x="20688" y="4464"/>
                </a:lnTo>
                <a:lnTo>
                  <a:pt x="20687" y="4468"/>
                </a:lnTo>
                <a:lnTo>
                  <a:pt x="20686" y="4471"/>
                </a:lnTo>
                <a:lnTo>
                  <a:pt x="20685" y="4476"/>
                </a:lnTo>
                <a:lnTo>
                  <a:pt x="20684" y="4480"/>
                </a:lnTo>
                <a:lnTo>
                  <a:pt x="20679" y="4486"/>
                </a:lnTo>
                <a:lnTo>
                  <a:pt x="20678" y="4489"/>
                </a:lnTo>
                <a:lnTo>
                  <a:pt x="20676" y="4507"/>
                </a:lnTo>
                <a:lnTo>
                  <a:pt x="20678" y="4523"/>
                </a:lnTo>
                <a:lnTo>
                  <a:pt x="20708" y="4606"/>
                </a:lnTo>
                <a:lnTo>
                  <a:pt x="20715" y="4634"/>
                </a:lnTo>
                <a:lnTo>
                  <a:pt x="20721" y="4681"/>
                </a:lnTo>
                <a:lnTo>
                  <a:pt x="20724" y="4730"/>
                </a:lnTo>
                <a:lnTo>
                  <a:pt x="20723" y="4748"/>
                </a:lnTo>
                <a:lnTo>
                  <a:pt x="20713" y="4815"/>
                </a:lnTo>
                <a:lnTo>
                  <a:pt x="20696" y="4859"/>
                </a:lnTo>
                <a:lnTo>
                  <a:pt x="20694" y="4873"/>
                </a:lnTo>
                <a:lnTo>
                  <a:pt x="20697" y="4955"/>
                </a:lnTo>
                <a:lnTo>
                  <a:pt x="20696" y="4971"/>
                </a:lnTo>
                <a:lnTo>
                  <a:pt x="20694" y="4987"/>
                </a:lnTo>
                <a:lnTo>
                  <a:pt x="20690" y="5005"/>
                </a:lnTo>
                <a:lnTo>
                  <a:pt x="20685" y="5019"/>
                </a:lnTo>
                <a:lnTo>
                  <a:pt x="20678" y="5029"/>
                </a:lnTo>
                <a:lnTo>
                  <a:pt x="20666" y="5043"/>
                </a:lnTo>
                <a:lnTo>
                  <a:pt x="20662" y="5046"/>
                </a:lnTo>
                <a:lnTo>
                  <a:pt x="20658" y="5048"/>
                </a:lnTo>
                <a:lnTo>
                  <a:pt x="20648" y="5050"/>
                </a:lnTo>
                <a:lnTo>
                  <a:pt x="20643" y="5053"/>
                </a:lnTo>
                <a:lnTo>
                  <a:pt x="20638" y="5057"/>
                </a:lnTo>
                <a:lnTo>
                  <a:pt x="20635" y="5062"/>
                </a:lnTo>
                <a:lnTo>
                  <a:pt x="20629" y="5075"/>
                </a:lnTo>
                <a:lnTo>
                  <a:pt x="20626" y="5085"/>
                </a:lnTo>
                <a:lnTo>
                  <a:pt x="20624" y="5092"/>
                </a:lnTo>
                <a:lnTo>
                  <a:pt x="20626" y="5101"/>
                </a:lnTo>
                <a:lnTo>
                  <a:pt x="20631" y="5118"/>
                </a:lnTo>
                <a:lnTo>
                  <a:pt x="20630" y="5125"/>
                </a:lnTo>
                <a:lnTo>
                  <a:pt x="20632" y="5129"/>
                </a:lnTo>
                <a:lnTo>
                  <a:pt x="20636" y="5144"/>
                </a:lnTo>
                <a:lnTo>
                  <a:pt x="20632" y="5151"/>
                </a:lnTo>
                <a:lnTo>
                  <a:pt x="20630" y="5158"/>
                </a:lnTo>
                <a:lnTo>
                  <a:pt x="20629" y="5165"/>
                </a:lnTo>
                <a:lnTo>
                  <a:pt x="20632" y="5176"/>
                </a:lnTo>
                <a:lnTo>
                  <a:pt x="20644" y="5200"/>
                </a:lnTo>
                <a:lnTo>
                  <a:pt x="20647" y="5210"/>
                </a:lnTo>
                <a:lnTo>
                  <a:pt x="20647" y="5228"/>
                </a:lnTo>
                <a:lnTo>
                  <a:pt x="20643" y="5245"/>
                </a:lnTo>
                <a:lnTo>
                  <a:pt x="20638" y="5259"/>
                </a:lnTo>
                <a:lnTo>
                  <a:pt x="20632" y="5271"/>
                </a:lnTo>
                <a:lnTo>
                  <a:pt x="20617" y="5291"/>
                </a:lnTo>
                <a:lnTo>
                  <a:pt x="20600" y="5307"/>
                </a:lnTo>
                <a:lnTo>
                  <a:pt x="20595" y="5311"/>
                </a:lnTo>
                <a:lnTo>
                  <a:pt x="20592" y="5312"/>
                </a:lnTo>
                <a:lnTo>
                  <a:pt x="20588" y="5313"/>
                </a:lnTo>
                <a:lnTo>
                  <a:pt x="20585" y="5312"/>
                </a:lnTo>
                <a:lnTo>
                  <a:pt x="20581" y="5308"/>
                </a:lnTo>
                <a:lnTo>
                  <a:pt x="20575" y="5306"/>
                </a:lnTo>
                <a:lnTo>
                  <a:pt x="20566" y="5302"/>
                </a:lnTo>
                <a:lnTo>
                  <a:pt x="20558" y="5300"/>
                </a:lnTo>
                <a:lnTo>
                  <a:pt x="20556" y="5299"/>
                </a:lnTo>
                <a:lnTo>
                  <a:pt x="20552" y="5292"/>
                </a:lnTo>
                <a:lnTo>
                  <a:pt x="20554" y="5286"/>
                </a:lnTo>
                <a:lnTo>
                  <a:pt x="20556" y="5281"/>
                </a:lnTo>
                <a:lnTo>
                  <a:pt x="20553" y="5279"/>
                </a:lnTo>
                <a:lnTo>
                  <a:pt x="20549" y="5279"/>
                </a:lnTo>
                <a:lnTo>
                  <a:pt x="20532" y="5288"/>
                </a:lnTo>
                <a:lnTo>
                  <a:pt x="20510" y="5293"/>
                </a:lnTo>
                <a:lnTo>
                  <a:pt x="20507" y="5292"/>
                </a:lnTo>
                <a:lnTo>
                  <a:pt x="20504" y="5290"/>
                </a:lnTo>
                <a:lnTo>
                  <a:pt x="20501" y="5284"/>
                </a:lnTo>
                <a:lnTo>
                  <a:pt x="20499" y="5281"/>
                </a:lnTo>
                <a:lnTo>
                  <a:pt x="20483" y="5271"/>
                </a:lnTo>
                <a:lnTo>
                  <a:pt x="20479" y="5267"/>
                </a:lnTo>
                <a:lnTo>
                  <a:pt x="20472" y="5256"/>
                </a:lnTo>
                <a:lnTo>
                  <a:pt x="20469" y="5251"/>
                </a:lnTo>
                <a:lnTo>
                  <a:pt x="20450" y="5233"/>
                </a:lnTo>
                <a:lnTo>
                  <a:pt x="20446" y="5231"/>
                </a:lnTo>
                <a:lnTo>
                  <a:pt x="20445" y="5230"/>
                </a:lnTo>
                <a:lnTo>
                  <a:pt x="20442" y="5227"/>
                </a:lnTo>
                <a:lnTo>
                  <a:pt x="20440" y="5223"/>
                </a:lnTo>
                <a:lnTo>
                  <a:pt x="20437" y="5223"/>
                </a:lnTo>
                <a:lnTo>
                  <a:pt x="20435" y="5225"/>
                </a:lnTo>
                <a:lnTo>
                  <a:pt x="20434" y="5229"/>
                </a:lnTo>
                <a:lnTo>
                  <a:pt x="20433" y="5233"/>
                </a:lnTo>
                <a:lnTo>
                  <a:pt x="20432" y="5236"/>
                </a:lnTo>
                <a:lnTo>
                  <a:pt x="20428" y="5240"/>
                </a:lnTo>
                <a:lnTo>
                  <a:pt x="20423" y="5242"/>
                </a:lnTo>
                <a:lnTo>
                  <a:pt x="20412" y="5242"/>
                </a:lnTo>
                <a:lnTo>
                  <a:pt x="20405" y="5271"/>
                </a:lnTo>
                <a:lnTo>
                  <a:pt x="20407" y="5286"/>
                </a:lnTo>
                <a:lnTo>
                  <a:pt x="20414" y="5296"/>
                </a:lnTo>
                <a:lnTo>
                  <a:pt x="20422" y="5305"/>
                </a:lnTo>
                <a:lnTo>
                  <a:pt x="20429" y="5315"/>
                </a:lnTo>
                <a:lnTo>
                  <a:pt x="20440" y="5335"/>
                </a:lnTo>
                <a:lnTo>
                  <a:pt x="20441" y="5340"/>
                </a:lnTo>
                <a:lnTo>
                  <a:pt x="20443" y="5349"/>
                </a:lnTo>
                <a:lnTo>
                  <a:pt x="20446" y="5355"/>
                </a:lnTo>
                <a:lnTo>
                  <a:pt x="20448" y="5360"/>
                </a:lnTo>
                <a:lnTo>
                  <a:pt x="20447" y="5368"/>
                </a:lnTo>
                <a:lnTo>
                  <a:pt x="20443" y="5374"/>
                </a:lnTo>
                <a:lnTo>
                  <a:pt x="20434" y="5382"/>
                </a:lnTo>
                <a:lnTo>
                  <a:pt x="20419" y="5401"/>
                </a:lnTo>
                <a:lnTo>
                  <a:pt x="20416" y="5407"/>
                </a:lnTo>
                <a:lnTo>
                  <a:pt x="20410" y="5422"/>
                </a:lnTo>
                <a:lnTo>
                  <a:pt x="20407" y="5430"/>
                </a:lnTo>
                <a:lnTo>
                  <a:pt x="20403" y="5433"/>
                </a:lnTo>
                <a:lnTo>
                  <a:pt x="20401" y="5437"/>
                </a:lnTo>
                <a:lnTo>
                  <a:pt x="20401" y="5445"/>
                </a:lnTo>
                <a:lnTo>
                  <a:pt x="20400" y="5454"/>
                </a:lnTo>
                <a:lnTo>
                  <a:pt x="20395" y="5459"/>
                </a:lnTo>
                <a:lnTo>
                  <a:pt x="20390" y="5458"/>
                </a:lnTo>
                <a:lnTo>
                  <a:pt x="20387" y="5453"/>
                </a:lnTo>
                <a:lnTo>
                  <a:pt x="20382" y="5442"/>
                </a:lnTo>
                <a:lnTo>
                  <a:pt x="20377" y="5437"/>
                </a:lnTo>
                <a:lnTo>
                  <a:pt x="20373" y="5439"/>
                </a:lnTo>
                <a:lnTo>
                  <a:pt x="20371" y="5444"/>
                </a:lnTo>
                <a:lnTo>
                  <a:pt x="20365" y="5459"/>
                </a:lnTo>
                <a:lnTo>
                  <a:pt x="20363" y="5463"/>
                </a:lnTo>
                <a:lnTo>
                  <a:pt x="20361" y="5464"/>
                </a:lnTo>
                <a:lnTo>
                  <a:pt x="20359" y="5465"/>
                </a:lnTo>
                <a:lnTo>
                  <a:pt x="20357" y="5466"/>
                </a:lnTo>
                <a:lnTo>
                  <a:pt x="20355" y="5468"/>
                </a:lnTo>
                <a:lnTo>
                  <a:pt x="20345" y="5483"/>
                </a:lnTo>
                <a:lnTo>
                  <a:pt x="20342" y="5486"/>
                </a:lnTo>
                <a:lnTo>
                  <a:pt x="20337" y="5488"/>
                </a:lnTo>
                <a:lnTo>
                  <a:pt x="20316" y="5489"/>
                </a:lnTo>
                <a:lnTo>
                  <a:pt x="20307" y="5495"/>
                </a:lnTo>
                <a:lnTo>
                  <a:pt x="20300" y="5508"/>
                </a:lnTo>
                <a:lnTo>
                  <a:pt x="20297" y="5523"/>
                </a:lnTo>
                <a:lnTo>
                  <a:pt x="20301" y="5551"/>
                </a:lnTo>
                <a:lnTo>
                  <a:pt x="20301" y="5568"/>
                </a:lnTo>
                <a:lnTo>
                  <a:pt x="20298" y="5586"/>
                </a:lnTo>
                <a:lnTo>
                  <a:pt x="20296" y="5594"/>
                </a:lnTo>
                <a:lnTo>
                  <a:pt x="20287" y="5613"/>
                </a:lnTo>
                <a:lnTo>
                  <a:pt x="20284" y="5621"/>
                </a:lnTo>
                <a:lnTo>
                  <a:pt x="20283" y="5628"/>
                </a:lnTo>
                <a:lnTo>
                  <a:pt x="20285" y="5643"/>
                </a:lnTo>
                <a:lnTo>
                  <a:pt x="20288" y="5653"/>
                </a:lnTo>
                <a:lnTo>
                  <a:pt x="20290" y="5657"/>
                </a:lnTo>
                <a:lnTo>
                  <a:pt x="20300" y="5667"/>
                </a:lnTo>
                <a:lnTo>
                  <a:pt x="20306" y="5670"/>
                </a:lnTo>
                <a:lnTo>
                  <a:pt x="20308" y="5672"/>
                </a:lnTo>
                <a:lnTo>
                  <a:pt x="20312" y="5683"/>
                </a:lnTo>
                <a:lnTo>
                  <a:pt x="20314" y="5685"/>
                </a:lnTo>
                <a:lnTo>
                  <a:pt x="20314" y="5687"/>
                </a:lnTo>
                <a:lnTo>
                  <a:pt x="20318" y="5693"/>
                </a:lnTo>
                <a:lnTo>
                  <a:pt x="20340" y="5706"/>
                </a:lnTo>
                <a:lnTo>
                  <a:pt x="20347" y="5715"/>
                </a:lnTo>
                <a:lnTo>
                  <a:pt x="20358" y="5741"/>
                </a:lnTo>
                <a:lnTo>
                  <a:pt x="20365" y="5752"/>
                </a:lnTo>
                <a:lnTo>
                  <a:pt x="20364" y="5758"/>
                </a:lnTo>
                <a:lnTo>
                  <a:pt x="20364" y="5765"/>
                </a:lnTo>
                <a:lnTo>
                  <a:pt x="20365" y="5772"/>
                </a:lnTo>
                <a:lnTo>
                  <a:pt x="20367" y="5778"/>
                </a:lnTo>
                <a:lnTo>
                  <a:pt x="20366" y="5780"/>
                </a:lnTo>
                <a:lnTo>
                  <a:pt x="20365" y="5787"/>
                </a:lnTo>
                <a:lnTo>
                  <a:pt x="20365" y="5791"/>
                </a:lnTo>
                <a:lnTo>
                  <a:pt x="20363" y="5793"/>
                </a:lnTo>
                <a:lnTo>
                  <a:pt x="20361" y="5794"/>
                </a:lnTo>
                <a:lnTo>
                  <a:pt x="20360" y="5796"/>
                </a:lnTo>
                <a:lnTo>
                  <a:pt x="20361" y="5798"/>
                </a:lnTo>
                <a:lnTo>
                  <a:pt x="20362" y="5801"/>
                </a:lnTo>
                <a:lnTo>
                  <a:pt x="20362" y="5804"/>
                </a:lnTo>
                <a:lnTo>
                  <a:pt x="20362" y="5812"/>
                </a:lnTo>
                <a:lnTo>
                  <a:pt x="20361" y="5816"/>
                </a:lnTo>
                <a:lnTo>
                  <a:pt x="20359" y="5819"/>
                </a:lnTo>
                <a:lnTo>
                  <a:pt x="20357" y="5819"/>
                </a:lnTo>
                <a:lnTo>
                  <a:pt x="20353" y="5819"/>
                </a:lnTo>
                <a:lnTo>
                  <a:pt x="20352" y="5821"/>
                </a:lnTo>
                <a:lnTo>
                  <a:pt x="20349" y="5836"/>
                </a:lnTo>
                <a:lnTo>
                  <a:pt x="20338" y="5859"/>
                </a:lnTo>
                <a:lnTo>
                  <a:pt x="20334" y="5883"/>
                </a:lnTo>
                <a:lnTo>
                  <a:pt x="20330" y="5894"/>
                </a:lnTo>
                <a:lnTo>
                  <a:pt x="20329" y="5902"/>
                </a:lnTo>
                <a:lnTo>
                  <a:pt x="20330" y="5910"/>
                </a:lnTo>
                <a:lnTo>
                  <a:pt x="20337" y="5932"/>
                </a:lnTo>
                <a:lnTo>
                  <a:pt x="20340" y="5948"/>
                </a:lnTo>
                <a:lnTo>
                  <a:pt x="20342" y="5954"/>
                </a:lnTo>
                <a:lnTo>
                  <a:pt x="20345" y="5957"/>
                </a:lnTo>
                <a:lnTo>
                  <a:pt x="20347" y="5959"/>
                </a:lnTo>
                <a:lnTo>
                  <a:pt x="20353" y="5964"/>
                </a:lnTo>
                <a:lnTo>
                  <a:pt x="20355" y="5965"/>
                </a:lnTo>
                <a:lnTo>
                  <a:pt x="20357" y="5965"/>
                </a:lnTo>
                <a:lnTo>
                  <a:pt x="20361" y="5963"/>
                </a:lnTo>
                <a:lnTo>
                  <a:pt x="20363" y="5962"/>
                </a:lnTo>
                <a:lnTo>
                  <a:pt x="20374" y="5969"/>
                </a:lnTo>
                <a:lnTo>
                  <a:pt x="20379" y="5970"/>
                </a:lnTo>
                <a:lnTo>
                  <a:pt x="20381" y="5964"/>
                </a:lnTo>
                <a:lnTo>
                  <a:pt x="20383" y="5956"/>
                </a:lnTo>
                <a:lnTo>
                  <a:pt x="20386" y="5949"/>
                </a:lnTo>
                <a:lnTo>
                  <a:pt x="20390" y="5943"/>
                </a:lnTo>
                <a:lnTo>
                  <a:pt x="20393" y="5940"/>
                </a:lnTo>
                <a:lnTo>
                  <a:pt x="20421" y="5928"/>
                </a:lnTo>
                <a:lnTo>
                  <a:pt x="20428" y="5922"/>
                </a:lnTo>
                <a:lnTo>
                  <a:pt x="20430" y="5909"/>
                </a:lnTo>
                <a:lnTo>
                  <a:pt x="20428" y="5879"/>
                </a:lnTo>
                <a:lnTo>
                  <a:pt x="20432" y="5865"/>
                </a:lnTo>
                <a:lnTo>
                  <a:pt x="20436" y="5863"/>
                </a:lnTo>
                <a:lnTo>
                  <a:pt x="20448" y="5859"/>
                </a:lnTo>
                <a:lnTo>
                  <a:pt x="20450" y="5856"/>
                </a:lnTo>
                <a:lnTo>
                  <a:pt x="20452" y="5853"/>
                </a:lnTo>
                <a:lnTo>
                  <a:pt x="20465" y="5845"/>
                </a:lnTo>
                <a:lnTo>
                  <a:pt x="20467" y="5838"/>
                </a:lnTo>
                <a:lnTo>
                  <a:pt x="20471" y="5822"/>
                </a:lnTo>
                <a:lnTo>
                  <a:pt x="20473" y="5815"/>
                </a:lnTo>
                <a:lnTo>
                  <a:pt x="20477" y="5811"/>
                </a:lnTo>
                <a:lnTo>
                  <a:pt x="20483" y="5809"/>
                </a:lnTo>
                <a:lnTo>
                  <a:pt x="20488" y="5812"/>
                </a:lnTo>
                <a:lnTo>
                  <a:pt x="20492" y="5816"/>
                </a:lnTo>
                <a:lnTo>
                  <a:pt x="20493" y="5823"/>
                </a:lnTo>
                <a:lnTo>
                  <a:pt x="20491" y="5827"/>
                </a:lnTo>
                <a:lnTo>
                  <a:pt x="20487" y="5831"/>
                </a:lnTo>
                <a:lnTo>
                  <a:pt x="20486" y="5836"/>
                </a:lnTo>
                <a:lnTo>
                  <a:pt x="20488" y="5841"/>
                </a:lnTo>
                <a:lnTo>
                  <a:pt x="20492" y="5840"/>
                </a:lnTo>
                <a:lnTo>
                  <a:pt x="20502" y="5832"/>
                </a:lnTo>
                <a:lnTo>
                  <a:pt x="20513" y="5832"/>
                </a:lnTo>
                <a:lnTo>
                  <a:pt x="20524" y="5836"/>
                </a:lnTo>
                <a:lnTo>
                  <a:pt x="20542" y="5850"/>
                </a:lnTo>
                <a:lnTo>
                  <a:pt x="20552" y="5854"/>
                </a:lnTo>
                <a:lnTo>
                  <a:pt x="20560" y="5849"/>
                </a:lnTo>
                <a:lnTo>
                  <a:pt x="20574" y="5832"/>
                </a:lnTo>
                <a:lnTo>
                  <a:pt x="20577" y="5829"/>
                </a:lnTo>
                <a:lnTo>
                  <a:pt x="20582" y="5826"/>
                </a:lnTo>
                <a:lnTo>
                  <a:pt x="20592" y="5824"/>
                </a:lnTo>
                <a:lnTo>
                  <a:pt x="20595" y="5821"/>
                </a:lnTo>
                <a:lnTo>
                  <a:pt x="20591" y="5814"/>
                </a:lnTo>
                <a:lnTo>
                  <a:pt x="20574" y="5794"/>
                </a:lnTo>
                <a:lnTo>
                  <a:pt x="20569" y="5790"/>
                </a:lnTo>
                <a:lnTo>
                  <a:pt x="20564" y="5788"/>
                </a:lnTo>
                <a:lnTo>
                  <a:pt x="20558" y="5787"/>
                </a:lnTo>
                <a:lnTo>
                  <a:pt x="20554" y="5786"/>
                </a:lnTo>
                <a:lnTo>
                  <a:pt x="20549" y="5782"/>
                </a:lnTo>
                <a:lnTo>
                  <a:pt x="20545" y="5778"/>
                </a:lnTo>
                <a:lnTo>
                  <a:pt x="20531" y="5754"/>
                </a:lnTo>
                <a:lnTo>
                  <a:pt x="20528" y="5749"/>
                </a:lnTo>
                <a:lnTo>
                  <a:pt x="20519" y="5741"/>
                </a:lnTo>
                <a:lnTo>
                  <a:pt x="20516" y="5737"/>
                </a:lnTo>
                <a:lnTo>
                  <a:pt x="20505" y="5718"/>
                </a:lnTo>
                <a:lnTo>
                  <a:pt x="20502" y="5707"/>
                </a:lnTo>
                <a:lnTo>
                  <a:pt x="20489" y="5695"/>
                </a:lnTo>
                <a:lnTo>
                  <a:pt x="20484" y="5698"/>
                </a:lnTo>
                <a:lnTo>
                  <a:pt x="20480" y="5700"/>
                </a:lnTo>
                <a:lnTo>
                  <a:pt x="20466" y="5701"/>
                </a:lnTo>
                <a:lnTo>
                  <a:pt x="20458" y="5705"/>
                </a:lnTo>
                <a:lnTo>
                  <a:pt x="20453" y="5706"/>
                </a:lnTo>
                <a:lnTo>
                  <a:pt x="20449" y="5704"/>
                </a:lnTo>
                <a:lnTo>
                  <a:pt x="20433" y="5681"/>
                </a:lnTo>
                <a:lnTo>
                  <a:pt x="20426" y="5673"/>
                </a:lnTo>
                <a:lnTo>
                  <a:pt x="20403" y="5658"/>
                </a:lnTo>
                <a:lnTo>
                  <a:pt x="20397" y="5648"/>
                </a:lnTo>
                <a:lnTo>
                  <a:pt x="20395" y="5631"/>
                </a:lnTo>
                <a:lnTo>
                  <a:pt x="20396" y="5614"/>
                </a:lnTo>
                <a:lnTo>
                  <a:pt x="20400" y="5597"/>
                </a:lnTo>
                <a:lnTo>
                  <a:pt x="20404" y="5582"/>
                </a:lnTo>
                <a:lnTo>
                  <a:pt x="20416" y="5555"/>
                </a:lnTo>
                <a:lnTo>
                  <a:pt x="20424" y="5542"/>
                </a:lnTo>
                <a:lnTo>
                  <a:pt x="20433" y="5533"/>
                </a:lnTo>
                <a:lnTo>
                  <a:pt x="20443" y="5527"/>
                </a:lnTo>
                <a:lnTo>
                  <a:pt x="20448" y="5526"/>
                </a:lnTo>
                <a:lnTo>
                  <a:pt x="20464" y="5529"/>
                </a:lnTo>
                <a:lnTo>
                  <a:pt x="20478" y="5526"/>
                </a:lnTo>
                <a:lnTo>
                  <a:pt x="20483" y="5527"/>
                </a:lnTo>
                <a:lnTo>
                  <a:pt x="20493" y="5533"/>
                </a:lnTo>
                <a:lnTo>
                  <a:pt x="20530" y="5587"/>
                </a:lnTo>
                <a:lnTo>
                  <a:pt x="20532" y="5602"/>
                </a:lnTo>
                <a:lnTo>
                  <a:pt x="20533" y="5605"/>
                </a:lnTo>
                <a:lnTo>
                  <a:pt x="20535" y="5608"/>
                </a:lnTo>
                <a:lnTo>
                  <a:pt x="20539" y="5612"/>
                </a:lnTo>
                <a:lnTo>
                  <a:pt x="20546" y="5615"/>
                </a:lnTo>
                <a:lnTo>
                  <a:pt x="20548" y="5617"/>
                </a:lnTo>
                <a:lnTo>
                  <a:pt x="20548" y="5622"/>
                </a:lnTo>
                <a:lnTo>
                  <a:pt x="20546" y="5622"/>
                </a:lnTo>
                <a:lnTo>
                  <a:pt x="20537" y="5620"/>
                </a:lnTo>
                <a:lnTo>
                  <a:pt x="20536" y="5622"/>
                </a:lnTo>
                <a:lnTo>
                  <a:pt x="20537" y="5625"/>
                </a:lnTo>
                <a:lnTo>
                  <a:pt x="20539" y="5629"/>
                </a:lnTo>
                <a:lnTo>
                  <a:pt x="20541" y="5631"/>
                </a:lnTo>
                <a:lnTo>
                  <a:pt x="20543" y="5632"/>
                </a:lnTo>
                <a:lnTo>
                  <a:pt x="20546" y="5633"/>
                </a:lnTo>
                <a:lnTo>
                  <a:pt x="20549" y="5632"/>
                </a:lnTo>
                <a:lnTo>
                  <a:pt x="20551" y="5631"/>
                </a:lnTo>
                <a:lnTo>
                  <a:pt x="20555" y="5626"/>
                </a:lnTo>
                <a:lnTo>
                  <a:pt x="20567" y="5603"/>
                </a:lnTo>
                <a:lnTo>
                  <a:pt x="20571" y="5598"/>
                </a:lnTo>
                <a:lnTo>
                  <a:pt x="20588" y="5582"/>
                </a:lnTo>
                <a:lnTo>
                  <a:pt x="20590" y="5580"/>
                </a:lnTo>
                <a:lnTo>
                  <a:pt x="20592" y="5580"/>
                </a:lnTo>
                <a:lnTo>
                  <a:pt x="20595" y="5579"/>
                </a:lnTo>
                <a:lnTo>
                  <a:pt x="20598" y="5578"/>
                </a:lnTo>
                <a:lnTo>
                  <a:pt x="20602" y="5572"/>
                </a:lnTo>
                <a:lnTo>
                  <a:pt x="20608" y="5569"/>
                </a:lnTo>
                <a:lnTo>
                  <a:pt x="20644" y="5533"/>
                </a:lnTo>
                <a:lnTo>
                  <a:pt x="20670" y="5518"/>
                </a:lnTo>
                <a:lnTo>
                  <a:pt x="20689" y="5513"/>
                </a:lnTo>
                <a:lnTo>
                  <a:pt x="20709" y="5512"/>
                </a:lnTo>
                <a:lnTo>
                  <a:pt x="20729" y="5519"/>
                </a:lnTo>
                <a:lnTo>
                  <a:pt x="20744" y="5530"/>
                </a:lnTo>
                <a:lnTo>
                  <a:pt x="20749" y="5532"/>
                </a:lnTo>
                <a:lnTo>
                  <a:pt x="20752" y="5534"/>
                </a:lnTo>
                <a:lnTo>
                  <a:pt x="20764" y="5553"/>
                </a:lnTo>
                <a:lnTo>
                  <a:pt x="20782" y="5568"/>
                </a:lnTo>
                <a:lnTo>
                  <a:pt x="20805" y="5572"/>
                </a:lnTo>
                <a:lnTo>
                  <a:pt x="20817" y="5590"/>
                </a:lnTo>
                <a:lnTo>
                  <a:pt x="20830" y="5608"/>
                </a:lnTo>
                <a:lnTo>
                  <a:pt x="20868" y="5643"/>
                </a:lnTo>
                <a:lnTo>
                  <a:pt x="20887" y="5651"/>
                </a:lnTo>
                <a:lnTo>
                  <a:pt x="20933" y="5686"/>
                </a:lnTo>
                <a:lnTo>
                  <a:pt x="20977" y="5706"/>
                </a:lnTo>
                <a:lnTo>
                  <a:pt x="21011" y="5735"/>
                </a:lnTo>
                <a:lnTo>
                  <a:pt x="21017" y="5742"/>
                </a:lnTo>
                <a:lnTo>
                  <a:pt x="21021" y="5749"/>
                </a:lnTo>
                <a:lnTo>
                  <a:pt x="21024" y="5756"/>
                </a:lnTo>
                <a:lnTo>
                  <a:pt x="21025" y="5760"/>
                </a:lnTo>
                <a:lnTo>
                  <a:pt x="21030" y="5766"/>
                </a:lnTo>
                <a:lnTo>
                  <a:pt x="21035" y="5771"/>
                </a:lnTo>
                <a:lnTo>
                  <a:pt x="21038" y="5773"/>
                </a:lnTo>
                <a:lnTo>
                  <a:pt x="21041" y="5767"/>
                </a:lnTo>
                <a:lnTo>
                  <a:pt x="21043" y="5751"/>
                </a:lnTo>
                <a:lnTo>
                  <a:pt x="21049" y="5744"/>
                </a:lnTo>
                <a:lnTo>
                  <a:pt x="21052" y="5736"/>
                </a:lnTo>
                <a:lnTo>
                  <a:pt x="21058" y="5705"/>
                </a:lnTo>
                <a:lnTo>
                  <a:pt x="21059" y="5697"/>
                </a:lnTo>
                <a:lnTo>
                  <a:pt x="21059" y="5689"/>
                </a:lnTo>
                <a:lnTo>
                  <a:pt x="21059" y="5681"/>
                </a:lnTo>
                <a:lnTo>
                  <a:pt x="21057" y="5659"/>
                </a:lnTo>
                <a:lnTo>
                  <a:pt x="21058" y="5641"/>
                </a:lnTo>
                <a:lnTo>
                  <a:pt x="21062" y="5625"/>
                </a:lnTo>
                <a:lnTo>
                  <a:pt x="21083" y="5574"/>
                </a:lnTo>
                <a:lnTo>
                  <a:pt x="21111" y="5518"/>
                </a:lnTo>
                <a:lnTo>
                  <a:pt x="21125" y="5495"/>
                </a:lnTo>
                <a:lnTo>
                  <a:pt x="21158" y="5459"/>
                </a:lnTo>
                <a:lnTo>
                  <a:pt x="21179" y="5426"/>
                </a:lnTo>
                <a:lnTo>
                  <a:pt x="21212" y="5394"/>
                </a:lnTo>
                <a:lnTo>
                  <a:pt x="21243" y="5375"/>
                </a:lnTo>
                <a:lnTo>
                  <a:pt x="21273" y="5365"/>
                </a:lnTo>
                <a:lnTo>
                  <a:pt x="21278" y="5365"/>
                </a:lnTo>
                <a:lnTo>
                  <a:pt x="21281" y="5367"/>
                </a:lnTo>
                <a:lnTo>
                  <a:pt x="21283" y="5370"/>
                </a:lnTo>
                <a:lnTo>
                  <a:pt x="21284" y="5375"/>
                </a:lnTo>
                <a:lnTo>
                  <a:pt x="21284" y="5378"/>
                </a:lnTo>
                <a:lnTo>
                  <a:pt x="21286" y="5381"/>
                </a:lnTo>
                <a:lnTo>
                  <a:pt x="21288" y="5383"/>
                </a:lnTo>
                <a:lnTo>
                  <a:pt x="21304" y="5390"/>
                </a:lnTo>
                <a:lnTo>
                  <a:pt x="21311" y="5392"/>
                </a:lnTo>
                <a:lnTo>
                  <a:pt x="21317" y="5388"/>
                </a:lnTo>
                <a:lnTo>
                  <a:pt x="21334" y="5386"/>
                </a:lnTo>
                <a:lnTo>
                  <a:pt x="21364" y="5395"/>
                </a:lnTo>
                <a:lnTo>
                  <a:pt x="21374" y="5391"/>
                </a:lnTo>
                <a:lnTo>
                  <a:pt x="21371" y="5388"/>
                </a:lnTo>
                <a:lnTo>
                  <a:pt x="21367" y="5384"/>
                </a:lnTo>
                <a:lnTo>
                  <a:pt x="21364" y="5380"/>
                </a:lnTo>
                <a:lnTo>
                  <a:pt x="21363" y="5374"/>
                </a:lnTo>
                <a:lnTo>
                  <a:pt x="21364" y="5370"/>
                </a:lnTo>
                <a:lnTo>
                  <a:pt x="21366" y="5364"/>
                </a:lnTo>
                <a:lnTo>
                  <a:pt x="21368" y="5359"/>
                </a:lnTo>
                <a:lnTo>
                  <a:pt x="21370" y="5357"/>
                </a:lnTo>
                <a:lnTo>
                  <a:pt x="21371" y="5356"/>
                </a:lnTo>
                <a:lnTo>
                  <a:pt x="21374" y="5351"/>
                </a:lnTo>
                <a:lnTo>
                  <a:pt x="21375" y="5349"/>
                </a:lnTo>
                <a:lnTo>
                  <a:pt x="21377" y="5349"/>
                </a:lnTo>
                <a:lnTo>
                  <a:pt x="21378" y="5349"/>
                </a:lnTo>
                <a:lnTo>
                  <a:pt x="21379" y="5349"/>
                </a:lnTo>
                <a:lnTo>
                  <a:pt x="21382" y="5349"/>
                </a:lnTo>
                <a:lnTo>
                  <a:pt x="21386" y="5351"/>
                </a:lnTo>
                <a:lnTo>
                  <a:pt x="21387" y="5355"/>
                </a:lnTo>
                <a:lnTo>
                  <a:pt x="21386" y="5360"/>
                </a:lnTo>
                <a:lnTo>
                  <a:pt x="21386" y="5363"/>
                </a:lnTo>
                <a:lnTo>
                  <a:pt x="21392" y="5371"/>
                </a:lnTo>
                <a:lnTo>
                  <a:pt x="21399" y="5374"/>
                </a:lnTo>
                <a:lnTo>
                  <a:pt x="21406" y="5375"/>
                </a:lnTo>
                <a:lnTo>
                  <a:pt x="21421" y="5372"/>
                </a:lnTo>
                <a:lnTo>
                  <a:pt x="21424" y="5370"/>
                </a:lnTo>
                <a:lnTo>
                  <a:pt x="21426" y="5368"/>
                </a:lnTo>
                <a:lnTo>
                  <a:pt x="21427" y="5363"/>
                </a:lnTo>
                <a:lnTo>
                  <a:pt x="21425" y="5358"/>
                </a:lnTo>
                <a:lnTo>
                  <a:pt x="21421" y="5349"/>
                </a:lnTo>
                <a:lnTo>
                  <a:pt x="21432" y="5354"/>
                </a:lnTo>
                <a:lnTo>
                  <a:pt x="21437" y="5354"/>
                </a:lnTo>
                <a:lnTo>
                  <a:pt x="21442" y="5349"/>
                </a:lnTo>
                <a:lnTo>
                  <a:pt x="21444" y="5346"/>
                </a:lnTo>
                <a:lnTo>
                  <a:pt x="21444" y="5344"/>
                </a:lnTo>
                <a:lnTo>
                  <a:pt x="21445" y="5342"/>
                </a:lnTo>
                <a:lnTo>
                  <a:pt x="21453" y="5341"/>
                </a:lnTo>
                <a:lnTo>
                  <a:pt x="21455" y="5339"/>
                </a:lnTo>
                <a:lnTo>
                  <a:pt x="21457" y="5336"/>
                </a:lnTo>
                <a:lnTo>
                  <a:pt x="21454" y="5334"/>
                </a:lnTo>
                <a:lnTo>
                  <a:pt x="21450" y="5334"/>
                </a:lnTo>
                <a:lnTo>
                  <a:pt x="21447" y="5332"/>
                </a:lnTo>
                <a:lnTo>
                  <a:pt x="21447" y="5326"/>
                </a:lnTo>
                <a:lnTo>
                  <a:pt x="21448" y="5321"/>
                </a:lnTo>
                <a:lnTo>
                  <a:pt x="21451" y="5317"/>
                </a:lnTo>
                <a:lnTo>
                  <a:pt x="21454" y="5316"/>
                </a:lnTo>
                <a:lnTo>
                  <a:pt x="21471" y="5312"/>
                </a:lnTo>
                <a:lnTo>
                  <a:pt x="21477" y="5309"/>
                </a:lnTo>
                <a:lnTo>
                  <a:pt x="21481" y="5303"/>
                </a:lnTo>
                <a:lnTo>
                  <a:pt x="21487" y="5300"/>
                </a:lnTo>
                <a:lnTo>
                  <a:pt x="21508" y="5299"/>
                </a:lnTo>
                <a:lnTo>
                  <a:pt x="21515" y="5297"/>
                </a:lnTo>
                <a:lnTo>
                  <a:pt x="21519" y="5296"/>
                </a:lnTo>
                <a:lnTo>
                  <a:pt x="21525" y="5300"/>
                </a:lnTo>
                <a:lnTo>
                  <a:pt x="21529" y="5302"/>
                </a:lnTo>
                <a:lnTo>
                  <a:pt x="21534" y="5303"/>
                </a:lnTo>
                <a:lnTo>
                  <a:pt x="21536" y="5302"/>
                </a:lnTo>
                <a:lnTo>
                  <a:pt x="21533" y="5299"/>
                </a:lnTo>
                <a:lnTo>
                  <a:pt x="21539" y="5289"/>
                </a:lnTo>
                <a:lnTo>
                  <a:pt x="21541" y="5286"/>
                </a:lnTo>
                <a:lnTo>
                  <a:pt x="21542" y="5282"/>
                </a:lnTo>
                <a:lnTo>
                  <a:pt x="21544" y="5272"/>
                </a:lnTo>
                <a:lnTo>
                  <a:pt x="21545" y="5268"/>
                </a:lnTo>
                <a:lnTo>
                  <a:pt x="21547" y="5265"/>
                </a:lnTo>
                <a:lnTo>
                  <a:pt x="21553" y="5258"/>
                </a:lnTo>
                <a:lnTo>
                  <a:pt x="21554" y="5254"/>
                </a:lnTo>
                <a:lnTo>
                  <a:pt x="21556" y="5250"/>
                </a:lnTo>
                <a:lnTo>
                  <a:pt x="21557" y="5248"/>
                </a:lnTo>
                <a:lnTo>
                  <a:pt x="21561" y="5247"/>
                </a:lnTo>
                <a:lnTo>
                  <a:pt x="21567" y="5248"/>
                </a:lnTo>
                <a:lnTo>
                  <a:pt x="21569" y="5248"/>
                </a:lnTo>
                <a:lnTo>
                  <a:pt x="21573" y="5243"/>
                </a:lnTo>
                <a:lnTo>
                  <a:pt x="21575" y="5241"/>
                </a:lnTo>
                <a:lnTo>
                  <a:pt x="21583" y="5239"/>
                </a:lnTo>
                <a:lnTo>
                  <a:pt x="21586" y="5237"/>
                </a:lnTo>
                <a:lnTo>
                  <a:pt x="21590" y="5230"/>
                </a:lnTo>
                <a:lnTo>
                  <a:pt x="21592" y="5228"/>
                </a:lnTo>
                <a:lnTo>
                  <a:pt x="21597" y="5228"/>
                </a:lnTo>
                <a:lnTo>
                  <a:pt x="21599" y="5227"/>
                </a:lnTo>
                <a:lnTo>
                  <a:pt x="21600" y="5223"/>
                </a:lnTo>
                <a:cubicBezTo>
                  <a:pt x="21600" y="5223"/>
                  <a:pt x="21597" y="5221"/>
                  <a:pt x="21597" y="5221"/>
                </a:cubicBezTo>
                <a:lnTo>
                  <a:pt x="21590" y="5219"/>
                </a:lnTo>
                <a:lnTo>
                  <a:pt x="21588" y="5218"/>
                </a:lnTo>
                <a:lnTo>
                  <a:pt x="21587" y="5217"/>
                </a:lnTo>
                <a:lnTo>
                  <a:pt x="21586" y="5217"/>
                </a:lnTo>
                <a:lnTo>
                  <a:pt x="21585" y="5215"/>
                </a:lnTo>
                <a:lnTo>
                  <a:pt x="21584" y="5215"/>
                </a:lnTo>
                <a:lnTo>
                  <a:pt x="21583" y="5216"/>
                </a:lnTo>
                <a:lnTo>
                  <a:pt x="21580" y="5220"/>
                </a:lnTo>
                <a:lnTo>
                  <a:pt x="21578" y="5221"/>
                </a:lnTo>
                <a:lnTo>
                  <a:pt x="21568" y="5220"/>
                </a:lnTo>
                <a:lnTo>
                  <a:pt x="21564" y="5221"/>
                </a:lnTo>
                <a:lnTo>
                  <a:pt x="21562" y="5223"/>
                </a:lnTo>
                <a:lnTo>
                  <a:pt x="21561" y="5226"/>
                </a:lnTo>
                <a:lnTo>
                  <a:pt x="21560" y="5228"/>
                </a:lnTo>
                <a:lnTo>
                  <a:pt x="21559" y="5231"/>
                </a:lnTo>
                <a:lnTo>
                  <a:pt x="21556" y="5233"/>
                </a:lnTo>
                <a:lnTo>
                  <a:pt x="21550" y="5235"/>
                </a:lnTo>
                <a:lnTo>
                  <a:pt x="21547" y="5238"/>
                </a:lnTo>
                <a:lnTo>
                  <a:pt x="21538" y="5251"/>
                </a:lnTo>
                <a:lnTo>
                  <a:pt x="21530" y="5260"/>
                </a:lnTo>
                <a:lnTo>
                  <a:pt x="21529" y="5263"/>
                </a:lnTo>
                <a:lnTo>
                  <a:pt x="21530" y="5268"/>
                </a:lnTo>
                <a:lnTo>
                  <a:pt x="21532" y="5271"/>
                </a:lnTo>
                <a:lnTo>
                  <a:pt x="21534" y="5274"/>
                </a:lnTo>
                <a:lnTo>
                  <a:pt x="21533" y="5279"/>
                </a:lnTo>
                <a:lnTo>
                  <a:pt x="21528" y="5273"/>
                </a:lnTo>
                <a:lnTo>
                  <a:pt x="21522" y="5269"/>
                </a:lnTo>
                <a:lnTo>
                  <a:pt x="21504" y="5267"/>
                </a:lnTo>
                <a:lnTo>
                  <a:pt x="21497" y="5265"/>
                </a:lnTo>
                <a:lnTo>
                  <a:pt x="21491" y="5261"/>
                </a:lnTo>
                <a:lnTo>
                  <a:pt x="21487" y="5254"/>
                </a:lnTo>
                <a:lnTo>
                  <a:pt x="21490" y="5253"/>
                </a:lnTo>
                <a:lnTo>
                  <a:pt x="21489" y="5250"/>
                </a:lnTo>
                <a:lnTo>
                  <a:pt x="21485" y="5248"/>
                </a:lnTo>
                <a:lnTo>
                  <a:pt x="21481" y="5247"/>
                </a:lnTo>
                <a:lnTo>
                  <a:pt x="21478" y="5245"/>
                </a:lnTo>
                <a:lnTo>
                  <a:pt x="21477" y="5241"/>
                </a:lnTo>
                <a:lnTo>
                  <a:pt x="21477" y="5236"/>
                </a:lnTo>
                <a:lnTo>
                  <a:pt x="21479" y="5233"/>
                </a:lnTo>
                <a:lnTo>
                  <a:pt x="21486" y="5236"/>
                </a:lnTo>
                <a:lnTo>
                  <a:pt x="21499" y="5251"/>
                </a:lnTo>
                <a:lnTo>
                  <a:pt x="21506" y="5249"/>
                </a:lnTo>
                <a:lnTo>
                  <a:pt x="21496" y="5239"/>
                </a:lnTo>
                <a:lnTo>
                  <a:pt x="21488" y="5226"/>
                </a:lnTo>
                <a:lnTo>
                  <a:pt x="21484" y="5211"/>
                </a:lnTo>
                <a:lnTo>
                  <a:pt x="21478" y="5178"/>
                </a:lnTo>
                <a:lnTo>
                  <a:pt x="21476" y="5169"/>
                </a:lnTo>
                <a:lnTo>
                  <a:pt x="21474" y="5163"/>
                </a:lnTo>
                <a:lnTo>
                  <a:pt x="21471" y="5159"/>
                </a:lnTo>
                <a:lnTo>
                  <a:pt x="21471" y="5156"/>
                </a:lnTo>
                <a:lnTo>
                  <a:pt x="21470" y="5147"/>
                </a:lnTo>
                <a:lnTo>
                  <a:pt x="21468" y="5140"/>
                </a:lnTo>
                <a:lnTo>
                  <a:pt x="21466" y="5133"/>
                </a:lnTo>
                <a:lnTo>
                  <a:pt x="21463" y="5128"/>
                </a:lnTo>
                <a:lnTo>
                  <a:pt x="21449" y="5108"/>
                </a:lnTo>
                <a:lnTo>
                  <a:pt x="21446" y="5102"/>
                </a:lnTo>
                <a:lnTo>
                  <a:pt x="21437" y="5077"/>
                </a:lnTo>
                <a:lnTo>
                  <a:pt x="21436" y="5074"/>
                </a:lnTo>
                <a:lnTo>
                  <a:pt x="21436" y="5068"/>
                </a:lnTo>
                <a:lnTo>
                  <a:pt x="21437" y="5064"/>
                </a:lnTo>
                <a:lnTo>
                  <a:pt x="21440" y="5058"/>
                </a:lnTo>
                <a:lnTo>
                  <a:pt x="21442" y="5050"/>
                </a:lnTo>
                <a:lnTo>
                  <a:pt x="21444" y="5042"/>
                </a:lnTo>
                <a:lnTo>
                  <a:pt x="21446" y="5034"/>
                </a:lnTo>
                <a:lnTo>
                  <a:pt x="21444" y="5027"/>
                </a:lnTo>
                <a:lnTo>
                  <a:pt x="21447" y="5013"/>
                </a:lnTo>
                <a:lnTo>
                  <a:pt x="21452" y="4999"/>
                </a:lnTo>
                <a:lnTo>
                  <a:pt x="21457" y="4987"/>
                </a:lnTo>
                <a:lnTo>
                  <a:pt x="21477" y="4954"/>
                </a:lnTo>
                <a:lnTo>
                  <a:pt x="21479" y="4948"/>
                </a:lnTo>
                <a:lnTo>
                  <a:pt x="21481" y="4929"/>
                </a:lnTo>
                <a:lnTo>
                  <a:pt x="21484" y="4921"/>
                </a:lnTo>
                <a:lnTo>
                  <a:pt x="21497" y="4898"/>
                </a:lnTo>
                <a:lnTo>
                  <a:pt x="21502" y="4884"/>
                </a:lnTo>
                <a:lnTo>
                  <a:pt x="21502" y="4867"/>
                </a:lnTo>
                <a:lnTo>
                  <a:pt x="21500" y="4863"/>
                </a:lnTo>
                <a:lnTo>
                  <a:pt x="21497" y="4854"/>
                </a:lnTo>
                <a:lnTo>
                  <a:pt x="21495" y="4846"/>
                </a:lnTo>
                <a:lnTo>
                  <a:pt x="21493" y="4846"/>
                </a:lnTo>
                <a:lnTo>
                  <a:pt x="21491" y="4847"/>
                </a:lnTo>
                <a:lnTo>
                  <a:pt x="21490" y="4850"/>
                </a:lnTo>
                <a:lnTo>
                  <a:pt x="21488" y="4857"/>
                </a:lnTo>
                <a:lnTo>
                  <a:pt x="21484" y="4864"/>
                </a:lnTo>
                <a:lnTo>
                  <a:pt x="21475" y="4875"/>
                </a:lnTo>
                <a:lnTo>
                  <a:pt x="21465" y="4901"/>
                </a:lnTo>
                <a:lnTo>
                  <a:pt x="21461" y="4905"/>
                </a:lnTo>
                <a:lnTo>
                  <a:pt x="21457" y="4907"/>
                </a:lnTo>
                <a:lnTo>
                  <a:pt x="21447" y="4921"/>
                </a:lnTo>
                <a:lnTo>
                  <a:pt x="21431" y="4934"/>
                </a:lnTo>
                <a:lnTo>
                  <a:pt x="21429" y="4938"/>
                </a:lnTo>
                <a:lnTo>
                  <a:pt x="21409" y="4968"/>
                </a:lnTo>
                <a:lnTo>
                  <a:pt x="21384" y="5003"/>
                </a:lnTo>
                <a:lnTo>
                  <a:pt x="21374" y="5011"/>
                </a:lnTo>
                <a:lnTo>
                  <a:pt x="21364" y="5014"/>
                </a:lnTo>
                <a:lnTo>
                  <a:pt x="21327" y="5010"/>
                </a:lnTo>
                <a:lnTo>
                  <a:pt x="21297" y="5003"/>
                </a:lnTo>
                <a:lnTo>
                  <a:pt x="21289" y="5000"/>
                </a:lnTo>
                <a:lnTo>
                  <a:pt x="21286" y="4998"/>
                </a:lnTo>
                <a:lnTo>
                  <a:pt x="21276" y="4989"/>
                </a:lnTo>
                <a:lnTo>
                  <a:pt x="21275" y="4987"/>
                </a:lnTo>
                <a:lnTo>
                  <a:pt x="21273" y="4984"/>
                </a:lnTo>
                <a:lnTo>
                  <a:pt x="21269" y="4971"/>
                </a:lnTo>
                <a:lnTo>
                  <a:pt x="21267" y="4969"/>
                </a:lnTo>
                <a:lnTo>
                  <a:pt x="21264" y="4966"/>
                </a:lnTo>
                <a:lnTo>
                  <a:pt x="21262" y="4962"/>
                </a:lnTo>
                <a:lnTo>
                  <a:pt x="21259" y="4950"/>
                </a:lnTo>
                <a:lnTo>
                  <a:pt x="21260" y="4939"/>
                </a:lnTo>
                <a:lnTo>
                  <a:pt x="21256" y="4935"/>
                </a:lnTo>
                <a:lnTo>
                  <a:pt x="21250" y="4937"/>
                </a:lnTo>
                <a:lnTo>
                  <a:pt x="21247" y="4949"/>
                </a:lnTo>
                <a:lnTo>
                  <a:pt x="21246" y="4955"/>
                </a:lnTo>
                <a:lnTo>
                  <a:pt x="21244" y="4961"/>
                </a:lnTo>
                <a:lnTo>
                  <a:pt x="21242" y="4967"/>
                </a:lnTo>
                <a:lnTo>
                  <a:pt x="21240" y="4971"/>
                </a:lnTo>
                <a:lnTo>
                  <a:pt x="21236" y="4973"/>
                </a:lnTo>
                <a:lnTo>
                  <a:pt x="21233" y="4973"/>
                </a:lnTo>
                <a:lnTo>
                  <a:pt x="21226" y="4969"/>
                </a:lnTo>
                <a:lnTo>
                  <a:pt x="21231" y="4950"/>
                </a:lnTo>
                <a:lnTo>
                  <a:pt x="21234" y="4945"/>
                </a:lnTo>
                <a:lnTo>
                  <a:pt x="21238" y="4942"/>
                </a:lnTo>
                <a:lnTo>
                  <a:pt x="21241" y="4941"/>
                </a:lnTo>
                <a:lnTo>
                  <a:pt x="21241" y="4940"/>
                </a:lnTo>
                <a:lnTo>
                  <a:pt x="21237" y="4935"/>
                </a:lnTo>
                <a:lnTo>
                  <a:pt x="21229" y="4930"/>
                </a:lnTo>
                <a:lnTo>
                  <a:pt x="21203" y="4929"/>
                </a:lnTo>
                <a:lnTo>
                  <a:pt x="21200" y="4930"/>
                </a:lnTo>
                <a:lnTo>
                  <a:pt x="21196" y="4934"/>
                </a:lnTo>
                <a:lnTo>
                  <a:pt x="21190" y="4943"/>
                </a:lnTo>
                <a:lnTo>
                  <a:pt x="21188" y="4942"/>
                </a:lnTo>
                <a:lnTo>
                  <a:pt x="21156" y="4942"/>
                </a:lnTo>
                <a:lnTo>
                  <a:pt x="21153" y="4940"/>
                </a:lnTo>
                <a:lnTo>
                  <a:pt x="21150" y="4938"/>
                </a:lnTo>
                <a:lnTo>
                  <a:pt x="21147" y="4934"/>
                </a:lnTo>
                <a:lnTo>
                  <a:pt x="21146" y="4935"/>
                </a:lnTo>
                <a:lnTo>
                  <a:pt x="21144" y="4937"/>
                </a:lnTo>
                <a:lnTo>
                  <a:pt x="21141" y="4922"/>
                </a:lnTo>
                <a:lnTo>
                  <a:pt x="21140" y="4919"/>
                </a:lnTo>
                <a:lnTo>
                  <a:pt x="21135" y="4912"/>
                </a:lnTo>
                <a:lnTo>
                  <a:pt x="21134" y="4910"/>
                </a:lnTo>
                <a:lnTo>
                  <a:pt x="21137" y="4907"/>
                </a:lnTo>
                <a:lnTo>
                  <a:pt x="21155" y="4910"/>
                </a:lnTo>
                <a:lnTo>
                  <a:pt x="21155" y="4907"/>
                </a:lnTo>
                <a:lnTo>
                  <a:pt x="21106" y="4883"/>
                </a:lnTo>
                <a:lnTo>
                  <a:pt x="21074" y="4857"/>
                </a:lnTo>
                <a:lnTo>
                  <a:pt x="21072" y="4855"/>
                </a:lnTo>
                <a:lnTo>
                  <a:pt x="21066" y="4846"/>
                </a:lnTo>
                <a:lnTo>
                  <a:pt x="21066" y="4844"/>
                </a:lnTo>
                <a:lnTo>
                  <a:pt x="21062" y="4832"/>
                </a:lnTo>
                <a:lnTo>
                  <a:pt x="21060" y="4830"/>
                </a:lnTo>
                <a:lnTo>
                  <a:pt x="21050" y="4827"/>
                </a:lnTo>
                <a:lnTo>
                  <a:pt x="21046" y="4823"/>
                </a:lnTo>
                <a:lnTo>
                  <a:pt x="21038" y="4811"/>
                </a:lnTo>
                <a:lnTo>
                  <a:pt x="21035" y="4808"/>
                </a:lnTo>
                <a:lnTo>
                  <a:pt x="21030" y="4806"/>
                </a:lnTo>
                <a:lnTo>
                  <a:pt x="21011" y="4787"/>
                </a:lnTo>
                <a:lnTo>
                  <a:pt x="20995" y="4764"/>
                </a:lnTo>
                <a:lnTo>
                  <a:pt x="20982" y="4752"/>
                </a:lnTo>
                <a:lnTo>
                  <a:pt x="20973" y="4733"/>
                </a:lnTo>
                <a:lnTo>
                  <a:pt x="20966" y="4728"/>
                </a:lnTo>
                <a:lnTo>
                  <a:pt x="20924" y="4665"/>
                </a:lnTo>
                <a:lnTo>
                  <a:pt x="20913" y="4641"/>
                </a:lnTo>
                <a:lnTo>
                  <a:pt x="20906" y="4635"/>
                </a:lnTo>
                <a:lnTo>
                  <a:pt x="20902" y="4627"/>
                </a:lnTo>
                <a:lnTo>
                  <a:pt x="20886" y="4582"/>
                </a:lnTo>
                <a:lnTo>
                  <a:pt x="20817" y="4470"/>
                </a:lnTo>
                <a:lnTo>
                  <a:pt x="20808" y="4460"/>
                </a:lnTo>
                <a:lnTo>
                  <a:pt x="20790" y="4441"/>
                </a:lnTo>
                <a:lnTo>
                  <a:pt x="20781" y="4429"/>
                </a:lnTo>
                <a:lnTo>
                  <a:pt x="20772" y="4408"/>
                </a:lnTo>
                <a:lnTo>
                  <a:pt x="20769" y="4405"/>
                </a:lnTo>
                <a:lnTo>
                  <a:pt x="20766" y="4403"/>
                </a:lnTo>
                <a:lnTo>
                  <a:pt x="20763" y="4398"/>
                </a:lnTo>
                <a:lnTo>
                  <a:pt x="20760" y="4386"/>
                </a:lnTo>
                <a:lnTo>
                  <a:pt x="20756" y="4382"/>
                </a:lnTo>
                <a:close/>
                <a:moveTo>
                  <a:pt x="20525" y="5924"/>
                </a:moveTo>
                <a:lnTo>
                  <a:pt x="20523" y="5927"/>
                </a:lnTo>
                <a:lnTo>
                  <a:pt x="20522" y="5931"/>
                </a:lnTo>
                <a:lnTo>
                  <a:pt x="20521" y="5933"/>
                </a:lnTo>
                <a:lnTo>
                  <a:pt x="20523" y="5937"/>
                </a:lnTo>
                <a:lnTo>
                  <a:pt x="20523" y="5941"/>
                </a:lnTo>
                <a:lnTo>
                  <a:pt x="20522" y="5949"/>
                </a:lnTo>
                <a:lnTo>
                  <a:pt x="20521" y="5951"/>
                </a:lnTo>
                <a:lnTo>
                  <a:pt x="20518" y="5954"/>
                </a:lnTo>
                <a:lnTo>
                  <a:pt x="20511" y="5968"/>
                </a:lnTo>
                <a:lnTo>
                  <a:pt x="20508" y="5972"/>
                </a:lnTo>
                <a:lnTo>
                  <a:pt x="20506" y="5984"/>
                </a:lnTo>
                <a:lnTo>
                  <a:pt x="20505" y="5992"/>
                </a:lnTo>
                <a:lnTo>
                  <a:pt x="20503" y="6002"/>
                </a:lnTo>
                <a:lnTo>
                  <a:pt x="20501" y="6005"/>
                </a:lnTo>
                <a:lnTo>
                  <a:pt x="20501" y="6008"/>
                </a:lnTo>
                <a:lnTo>
                  <a:pt x="20500" y="6015"/>
                </a:lnTo>
                <a:lnTo>
                  <a:pt x="20498" y="6024"/>
                </a:lnTo>
                <a:lnTo>
                  <a:pt x="20496" y="6034"/>
                </a:lnTo>
                <a:lnTo>
                  <a:pt x="20496" y="6041"/>
                </a:lnTo>
                <a:lnTo>
                  <a:pt x="20495" y="6051"/>
                </a:lnTo>
                <a:lnTo>
                  <a:pt x="20492" y="6055"/>
                </a:lnTo>
                <a:lnTo>
                  <a:pt x="20492" y="6059"/>
                </a:lnTo>
                <a:lnTo>
                  <a:pt x="20492" y="6074"/>
                </a:lnTo>
                <a:lnTo>
                  <a:pt x="20499" y="6080"/>
                </a:lnTo>
                <a:lnTo>
                  <a:pt x="20503" y="6080"/>
                </a:lnTo>
                <a:lnTo>
                  <a:pt x="20506" y="6073"/>
                </a:lnTo>
                <a:lnTo>
                  <a:pt x="20513" y="6067"/>
                </a:lnTo>
                <a:lnTo>
                  <a:pt x="20516" y="6066"/>
                </a:lnTo>
                <a:lnTo>
                  <a:pt x="20520" y="6067"/>
                </a:lnTo>
                <a:lnTo>
                  <a:pt x="20523" y="6063"/>
                </a:lnTo>
                <a:lnTo>
                  <a:pt x="20532" y="6063"/>
                </a:lnTo>
                <a:lnTo>
                  <a:pt x="20535" y="6057"/>
                </a:lnTo>
                <a:lnTo>
                  <a:pt x="20539" y="6055"/>
                </a:lnTo>
                <a:lnTo>
                  <a:pt x="20542" y="6056"/>
                </a:lnTo>
                <a:lnTo>
                  <a:pt x="20544" y="6055"/>
                </a:lnTo>
                <a:lnTo>
                  <a:pt x="20551" y="6059"/>
                </a:lnTo>
                <a:lnTo>
                  <a:pt x="20556" y="6060"/>
                </a:lnTo>
                <a:lnTo>
                  <a:pt x="20559" y="6055"/>
                </a:lnTo>
                <a:lnTo>
                  <a:pt x="20564" y="6050"/>
                </a:lnTo>
                <a:lnTo>
                  <a:pt x="20568" y="6048"/>
                </a:lnTo>
                <a:lnTo>
                  <a:pt x="20575" y="6040"/>
                </a:lnTo>
                <a:lnTo>
                  <a:pt x="20577" y="6036"/>
                </a:lnTo>
                <a:lnTo>
                  <a:pt x="20578" y="6034"/>
                </a:lnTo>
                <a:lnTo>
                  <a:pt x="20578" y="6032"/>
                </a:lnTo>
                <a:lnTo>
                  <a:pt x="20577" y="6033"/>
                </a:lnTo>
                <a:lnTo>
                  <a:pt x="20576" y="6035"/>
                </a:lnTo>
                <a:lnTo>
                  <a:pt x="20575" y="6038"/>
                </a:lnTo>
                <a:lnTo>
                  <a:pt x="20573" y="6037"/>
                </a:lnTo>
                <a:lnTo>
                  <a:pt x="20573" y="6036"/>
                </a:lnTo>
                <a:lnTo>
                  <a:pt x="20575" y="6033"/>
                </a:lnTo>
                <a:lnTo>
                  <a:pt x="20576" y="6030"/>
                </a:lnTo>
                <a:lnTo>
                  <a:pt x="20578" y="6024"/>
                </a:lnTo>
                <a:lnTo>
                  <a:pt x="20583" y="6025"/>
                </a:lnTo>
                <a:lnTo>
                  <a:pt x="20588" y="6029"/>
                </a:lnTo>
                <a:lnTo>
                  <a:pt x="20595" y="6039"/>
                </a:lnTo>
                <a:lnTo>
                  <a:pt x="20599" y="6049"/>
                </a:lnTo>
                <a:lnTo>
                  <a:pt x="20602" y="6059"/>
                </a:lnTo>
                <a:lnTo>
                  <a:pt x="20604" y="6070"/>
                </a:lnTo>
                <a:lnTo>
                  <a:pt x="20603" y="6077"/>
                </a:lnTo>
                <a:lnTo>
                  <a:pt x="20600" y="6081"/>
                </a:lnTo>
                <a:lnTo>
                  <a:pt x="20598" y="6084"/>
                </a:lnTo>
                <a:lnTo>
                  <a:pt x="20597" y="6088"/>
                </a:lnTo>
                <a:lnTo>
                  <a:pt x="20597" y="6091"/>
                </a:lnTo>
                <a:lnTo>
                  <a:pt x="20596" y="6097"/>
                </a:lnTo>
                <a:lnTo>
                  <a:pt x="20595" y="6122"/>
                </a:lnTo>
                <a:lnTo>
                  <a:pt x="20592" y="6132"/>
                </a:lnTo>
                <a:lnTo>
                  <a:pt x="20584" y="6161"/>
                </a:lnTo>
                <a:lnTo>
                  <a:pt x="20579" y="6168"/>
                </a:lnTo>
                <a:lnTo>
                  <a:pt x="20575" y="6172"/>
                </a:lnTo>
                <a:lnTo>
                  <a:pt x="20571" y="6175"/>
                </a:lnTo>
                <a:lnTo>
                  <a:pt x="20568" y="6175"/>
                </a:lnTo>
                <a:lnTo>
                  <a:pt x="20563" y="6171"/>
                </a:lnTo>
                <a:lnTo>
                  <a:pt x="20561" y="6170"/>
                </a:lnTo>
                <a:lnTo>
                  <a:pt x="20559" y="6164"/>
                </a:lnTo>
                <a:lnTo>
                  <a:pt x="20558" y="6161"/>
                </a:lnTo>
                <a:lnTo>
                  <a:pt x="20556" y="6159"/>
                </a:lnTo>
                <a:lnTo>
                  <a:pt x="20554" y="6159"/>
                </a:lnTo>
                <a:lnTo>
                  <a:pt x="20551" y="6158"/>
                </a:lnTo>
                <a:lnTo>
                  <a:pt x="20546" y="6154"/>
                </a:lnTo>
                <a:lnTo>
                  <a:pt x="20541" y="6152"/>
                </a:lnTo>
                <a:lnTo>
                  <a:pt x="20539" y="6151"/>
                </a:lnTo>
                <a:lnTo>
                  <a:pt x="20538" y="6151"/>
                </a:lnTo>
                <a:lnTo>
                  <a:pt x="20538" y="6148"/>
                </a:lnTo>
                <a:lnTo>
                  <a:pt x="20539" y="6146"/>
                </a:lnTo>
                <a:lnTo>
                  <a:pt x="20539" y="6145"/>
                </a:lnTo>
                <a:lnTo>
                  <a:pt x="20539" y="6143"/>
                </a:lnTo>
                <a:lnTo>
                  <a:pt x="20536" y="6139"/>
                </a:lnTo>
                <a:lnTo>
                  <a:pt x="20534" y="6136"/>
                </a:lnTo>
                <a:lnTo>
                  <a:pt x="20532" y="6131"/>
                </a:lnTo>
                <a:lnTo>
                  <a:pt x="20530" y="6130"/>
                </a:lnTo>
                <a:lnTo>
                  <a:pt x="20525" y="6129"/>
                </a:lnTo>
                <a:lnTo>
                  <a:pt x="20522" y="6124"/>
                </a:lnTo>
                <a:lnTo>
                  <a:pt x="20519" y="6124"/>
                </a:lnTo>
                <a:lnTo>
                  <a:pt x="20518" y="6125"/>
                </a:lnTo>
                <a:lnTo>
                  <a:pt x="20515" y="6132"/>
                </a:lnTo>
                <a:lnTo>
                  <a:pt x="20515" y="6133"/>
                </a:lnTo>
                <a:lnTo>
                  <a:pt x="20515" y="6136"/>
                </a:lnTo>
                <a:lnTo>
                  <a:pt x="20513" y="6138"/>
                </a:lnTo>
                <a:lnTo>
                  <a:pt x="20513" y="6141"/>
                </a:lnTo>
                <a:lnTo>
                  <a:pt x="20513" y="6143"/>
                </a:lnTo>
                <a:lnTo>
                  <a:pt x="20510" y="6144"/>
                </a:lnTo>
                <a:lnTo>
                  <a:pt x="20509" y="6145"/>
                </a:lnTo>
                <a:lnTo>
                  <a:pt x="20510" y="6147"/>
                </a:lnTo>
                <a:lnTo>
                  <a:pt x="20512" y="6148"/>
                </a:lnTo>
                <a:lnTo>
                  <a:pt x="20513" y="6147"/>
                </a:lnTo>
                <a:lnTo>
                  <a:pt x="20515" y="6148"/>
                </a:lnTo>
                <a:lnTo>
                  <a:pt x="20514" y="6150"/>
                </a:lnTo>
                <a:lnTo>
                  <a:pt x="20513" y="6152"/>
                </a:lnTo>
                <a:lnTo>
                  <a:pt x="20514" y="6156"/>
                </a:lnTo>
                <a:lnTo>
                  <a:pt x="20515" y="6159"/>
                </a:lnTo>
                <a:lnTo>
                  <a:pt x="20511" y="6171"/>
                </a:lnTo>
                <a:lnTo>
                  <a:pt x="20507" y="6177"/>
                </a:lnTo>
                <a:lnTo>
                  <a:pt x="20500" y="6187"/>
                </a:lnTo>
                <a:lnTo>
                  <a:pt x="20489" y="6189"/>
                </a:lnTo>
                <a:lnTo>
                  <a:pt x="20479" y="6182"/>
                </a:lnTo>
                <a:lnTo>
                  <a:pt x="20472" y="6166"/>
                </a:lnTo>
                <a:lnTo>
                  <a:pt x="20468" y="6125"/>
                </a:lnTo>
                <a:lnTo>
                  <a:pt x="20465" y="6112"/>
                </a:lnTo>
                <a:lnTo>
                  <a:pt x="20464" y="6101"/>
                </a:lnTo>
                <a:lnTo>
                  <a:pt x="20463" y="6093"/>
                </a:lnTo>
                <a:lnTo>
                  <a:pt x="20463" y="6088"/>
                </a:lnTo>
                <a:lnTo>
                  <a:pt x="20464" y="6085"/>
                </a:lnTo>
                <a:lnTo>
                  <a:pt x="20464" y="6074"/>
                </a:lnTo>
                <a:lnTo>
                  <a:pt x="20466" y="6064"/>
                </a:lnTo>
                <a:lnTo>
                  <a:pt x="20464" y="6055"/>
                </a:lnTo>
                <a:lnTo>
                  <a:pt x="20455" y="6046"/>
                </a:lnTo>
                <a:lnTo>
                  <a:pt x="20445" y="6044"/>
                </a:lnTo>
                <a:lnTo>
                  <a:pt x="20440" y="6046"/>
                </a:lnTo>
                <a:lnTo>
                  <a:pt x="20437" y="6054"/>
                </a:lnTo>
                <a:lnTo>
                  <a:pt x="20431" y="6060"/>
                </a:lnTo>
                <a:lnTo>
                  <a:pt x="20427" y="6059"/>
                </a:lnTo>
                <a:lnTo>
                  <a:pt x="20421" y="6054"/>
                </a:lnTo>
                <a:lnTo>
                  <a:pt x="20415" y="6044"/>
                </a:lnTo>
                <a:lnTo>
                  <a:pt x="20411" y="6039"/>
                </a:lnTo>
                <a:lnTo>
                  <a:pt x="20408" y="6037"/>
                </a:lnTo>
                <a:lnTo>
                  <a:pt x="20404" y="6033"/>
                </a:lnTo>
                <a:lnTo>
                  <a:pt x="20400" y="6029"/>
                </a:lnTo>
                <a:lnTo>
                  <a:pt x="20399" y="6032"/>
                </a:lnTo>
                <a:lnTo>
                  <a:pt x="20400" y="6036"/>
                </a:lnTo>
                <a:lnTo>
                  <a:pt x="20398" y="6040"/>
                </a:lnTo>
                <a:lnTo>
                  <a:pt x="20398" y="6049"/>
                </a:lnTo>
                <a:lnTo>
                  <a:pt x="20397" y="6053"/>
                </a:lnTo>
                <a:lnTo>
                  <a:pt x="20398" y="6057"/>
                </a:lnTo>
                <a:lnTo>
                  <a:pt x="20397" y="6064"/>
                </a:lnTo>
                <a:lnTo>
                  <a:pt x="20396" y="6072"/>
                </a:lnTo>
                <a:lnTo>
                  <a:pt x="20392" y="6077"/>
                </a:lnTo>
                <a:lnTo>
                  <a:pt x="20387" y="6076"/>
                </a:lnTo>
                <a:lnTo>
                  <a:pt x="20381" y="6076"/>
                </a:lnTo>
                <a:lnTo>
                  <a:pt x="20379" y="6078"/>
                </a:lnTo>
                <a:lnTo>
                  <a:pt x="20380" y="6082"/>
                </a:lnTo>
                <a:lnTo>
                  <a:pt x="20384" y="6083"/>
                </a:lnTo>
                <a:lnTo>
                  <a:pt x="20387" y="6083"/>
                </a:lnTo>
                <a:lnTo>
                  <a:pt x="20391" y="6086"/>
                </a:lnTo>
                <a:lnTo>
                  <a:pt x="20396" y="6097"/>
                </a:lnTo>
                <a:lnTo>
                  <a:pt x="20396" y="6101"/>
                </a:lnTo>
                <a:lnTo>
                  <a:pt x="20396" y="6111"/>
                </a:lnTo>
                <a:lnTo>
                  <a:pt x="20397" y="6112"/>
                </a:lnTo>
                <a:lnTo>
                  <a:pt x="20398" y="6111"/>
                </a:lnTo>
                <a:lnTo>
                  <a:pt x="20400" y="6109"/>
                </a:lnTo>
                <a:lnTo>
                  <a:pt x="20401" y="6111"/>
                </a:lnTo>
                <a:lnTo>
                  <a:pt x="20402" y="6113"/>
                </a:lnTo>
                <a:lnTo>
                  <a:pt x="20406" y="6114"/>
                </a:lnTo>
                <a:lnTo>
                  <a:pt x="20408" y="6114"/>
                </a:lnTo>
                <a:lnTo>
                  <a:pt x="20413" y="6113"/>
                </a:lnTo>
                <a:lnTo>
                  <a:pt x="20414" y="6115"/>
                </a:lnTo>
                <a:lnTo>
                  <a:pt x="20414" y="6118"/>
                </a:lnTo>
                <a:lnTo>
                  <a:pt x="20412" y="6118"/>
                </a:lnTo>
                <a:lnTo>
                  <a:pt x="20410" y="6117"/>
                </a:lnTo>
                <a:lnTo>
                  <a:pt x="20408" y="6117"/>
                </a:lnTo>
                <a:lnTo>
                  <a:pt x="20406" y="6120"/>
                </a:lnTo>
                <a:lnTo>
                  <a:pt x="20408" y="6123"/>
                </a:lnTo>
                <a:lnTo>
                  <a:pt x="20409" y="6132"/>
                </a:lnTo>
                <a:lnTo>
                  <a:pt x="20406" y="6133"/>
                </a:lnTo>
                <a:lnTo>
                  <a:pt x="20405" y="6130"/>
                </a:lnTo>
                <a:lnTo>
                  <a:pt x="20402" y="6128"/>
                </a:lnTo>
                <a:lnTo>
                  <a:pt x="20400" y="6126"/>
                </a:lnTo>
                <a:lnTo>
                  <a:pt x="20397" y="6117"/>
                </a:lnTo>
                <a:lnTo>
                  <a:pt x="20396" y="6117"/>
                </a:lnTo>
                <a:lnTo>
                  <a:pt x="20395" y="6128"/>
                </a:lnTo>
                <a:lnTo>
                  <a:pt x="20394" y="6136"/>
                </a:lnTo>
                <a:lnTo>
                  <a:pt x="20395" y="6145"/>
                </a:lnTo>
                <a:lnTo>
                  <a:pt x="20393" y="6151"/>
                </a:lnTo>
                <a:lnTo>
                  <a:pt x="20390" y="6174"/>
                </a:lnTo>
                <a:lnTo>
                  <a:pt x="20385" y="6197"/>
                </a:lnTo>
                <a:lnTo>
                  <a:pt x="20382" y="6203"/>
                </a:lnTo>
                <a:lnTo>
                  <a:pt x="20378" y="6208"/>
                </a:lnTo>
                <a:lnTo>
                  <a:pt x="20373" y="6210"/>
                </a:lnTo>
                <a:lnTo>
                  <a:pt x="20369" y="6207"/>
                </a:lnTo>
                <a:lnTo>
                  <a:pt x="20360" y="6216"/>
                </a:lnTo>
                <a:lnTo>
                  <a:pt x="20356" y="6220"/>
                </a:lnTo>
                <a:lnTo>
                  <a:pt x="20352" y="6222"/>
                </a:lnTo>
                <a:lnTo>
                  <a:pt x="20349" y="6222"/>
                </a:lnTo>
                <a:lnTo>
                  <a:pt x="20347" y="6220"/>
                </a:lnTo>
                <a:lnTo>
                  <a:pt x="20341" y="6214"/>
                </a:lnTo>
                <a:lnTo>
                  <a:pt x="20336" y="6213"/>
                </a:lnTo>
                <a:lnTo>
                  <a:pt x="20325" y="6223"/>
                </a:lnTo>
                <a:lnTo>
                  <a:pt x="20323" y="6232"/>
                </a:lnTo>
                <a:lnTo>
                  <a:pt x="20320" y="6241"/>
                </a:lnTo>
                <a:lnTo>
                  <a:pt x="20317" y="6247"/>
                </a:lnTo>
                <a:lnTo>
                  <a:pt x="20312" y="6250"/>
                </a:lnTo>
                <a:lnTo>
                  <a:pt x="20310" y="6258"/>
                </a:lnTo>
                <a:lnTo>
                  <a:pt x="20304" y="6260"/>
                </a:lnTo>
                <a:lnTo>
                  <a:pt x="20300" y="6266"/>
                </a:lnTo>
                <a:lnTo>
                  <a:pt x="20296" y="6272"/>
                </a:lnTo>
                <a:lnTo>
                  <a:pt x="20295" y="6279"/>
                </a:lnTo>
                <a:lnTo>
                  <a:pt x="20299" y="6281"/>
                </a:lnTo>
                <a:lnTo>
                  <a:pt x="20307" y="6280"/>
                </a:lnTo>
                <a:lnTo>
                  <a:pt x="20310" y="6286"/>
                </a:lnTo>
                <a:lnTo>
                  <a:pt x="20311" y="6292"/>
                </a:lnTo>
                <a:lnTo>
                  <a:pt x="20313" y="6296"/>
                </a:lnTo>
                <a:lnTo>
                  <a:pt x="20314" y="6304"/>
                </a:lnTo>
                <a:lnTo>
                  <a:pt x="20314" y="6320"/>
                </a:lnTo>
                <a:lnTo>
                  <a:pt x="20313" y="6336"/>
                </a:lnTo>
                <a:lnTo>
                  <a:pt x="20314" y="6342"/>
                </a:lnTo>
                <a:lnTo>
                  <a:pt x="20318" y="6347"/>
                </a:lnTo>
                <a:lnTo>
                  <a:pt x="20325" y="6357"/>
                </a:lnTo>
                <a:lnTo>
                  <a:pt x="20328" y="6361"/>
                </a:lnTo>
                <a:lnTo>
                  <a:pt x="20331" y="6365"/>
                </a:lnTo>
                <a:lnTo>
                  <a:pt x="20330" y="6373"/>
                </a:lnTo>
                <a:lnTo>
                  <a:pt x="20328" y="6409"/>
                </a:lnTo>
                <a:lnTo>
                  <a:pt x="20326" y="6414"/>
                </a:lnTo>
                <a:lnTo>
                  <a:pt x="20323" y="6425"/>
                </a:lnTo>
                <a:lnTo>
                  <a:pt x="20325" y="6433"/>
                </a:lnTo>
                <a:lnTo>
                  <a:pt x="20321" y="6449"/>
                </a:lnTo>
                <a:lnTo>
                  <a:pt x="20305" y="6489"/>
                </a:lnTo>
                <a:lnTo>
                  <a:pt x="20297" y="6501"/>
                </a:lnTo>
                <a:lnTo>
                  <a:pt x="20287" y="6509"/>
                </a:lnTo>
                <a:lnTo>
                  <a:pt x="20283" y="6509"/>
                </a:lnTo>
                <a:lnTo>
                  <a:pt x="20270" y="6502"/>
                </a:lnTo>
                <a:lnTo>
                  <a:pt x="20261" y="6493"/>
                </a:lnTo>
                <a:lnTo>
                  <a:pt x="20260" y="6500"/>
                </a:lnTo>
                <a:lnTo>
                  <a:pt x="20261" y="6509"/>
                </a:lnTo>
                <a:lnTo>
                  <a:pt x="20265" y="6513"/>
                </a:lnTo>
                <a:lnTo>
                  <a:pt x="20261" y="6515"/>
                </a:lnTo>
                <a:lnTo>
                  <a:pt x="20263" y="6523"/>
                </a:lnTo>
                <a:lnTo>
                  <a:pt x="20267" y="6531"/>
                </a:lnTo>
                <a:lnTo>
                  <a:pt x="20269" y="6535"/>
                </a:lnTo>
                <a:lnTo>
                  <a:pt x="20272" y="6544"/>
                </a:lnTo>
                <a:lnTo>
                  <a:pt x="20274" y="6547"/>
                </a:lnTo>
                <a:lnTo>
                  <a:pt x="20288" y="6547"/>
                </a:lnTo>
                <a:lnTo>
                  <a:pt x="20292" y="6546"/>
                </a:lnTo>
                <a:lnTo>
                  <a:pt x="20294" y="6542"/>
                </a:lnTo>
                <a:lnTo>
                  <a:pt x="20296" y="6538"/>
                </a:lnTo>
                <a:lnTo>
                  <a:pt x="20299" y="6534"/>
                </a:lnTo>
                <a:lnTo>
                  <a:pt x="20309" y="6532"/>
                </a:lnTo>
                <a:lnTo>
                  <a:pt x="20319" y="6539"/>
                </a:lnTo>
                <a:lnTo>
                  <a:pt x="20327" y="6550"/>
                </a:lnTo>
                <a:lnTo>
                  <a:pt x="20332" y="6559"/>
                </a:lnTo>
                <a:lnTo>
                  <a:pt x="20334" y="6571"/>
                </a:lnTo>
                <a:lnTo>
                  <a:pt x="20334" y="6579"/>
                </a:lnTo>
                <a:lnTo>
                  <a:pt x="20339" y="6594"/>
                </a:lnTo>
                <a:lnTo>
                  <a:pt x="20339" y="6605"/>
                </a:lnTo>
                <a:lnTo>
                  <a:pt x="20336" y="6675"/>
                </a:lnTo>
                <a:lnTo>
                  <a:pt x="20330" y="6711"/>
                </a:lnTo>
                <a:lnTo>
                  <a:pt x="20325" y="6739"/>
                </a:lnTo>
                <a:lnTo>
                  <a:pt x="20318" y="6750"/>
                </a:lnTo>
                <a:lnTo>
                  <a:pt x="20311" y="6754"/>
                </a:lnTo>
                <a:lnTo>
                  <a:pt x="20308" y="6763"/>
                </a:lnTo>
                <a:lnTo>
                  <a:pt x="20305" y="6776"/>
                </a:lnTo>
                <a:lnTo>
                  <a:pt x="20304" y="6788"/>
                </a:lnTo>
                <a:lnTo>
                  <a:pt x="20303" y="6803"/>
                </a:lnTo>
                <a:lnTo>
                  <a:pt x="20302" y="6810"/>
                </a:lnTo>
                <a:lnTo>
                  <a:pt x="20300" y="6816"/>
                </a:lnTo>
                <a:lnTo>
                  <a:pt x="20299" y="6822"/>
                </a:lnTo>
                <a:lnTo>
                  <a:pt x="20297" y="6835"/>
                </a:lnTo>
                <a:lnTo>
                  <a:pt x="20295" y="6846"/>
                </a:lnTo>
                <a:lnTo>
                  <a:pt x="20286" y="6879"/>
                </a:lnTo>
                <a:lnTo>
                  <a:pt x="20277" y="6923"/>
                </a:lnTo>
                <a:lnTo>
                  <a:pt x="20271" y="6937"/>
                </a:lnTo>
                <a:lnTo>
                  <a:pt x="20264" y="6949"/>
                </a:lnTo>
                <a:lnTo>
                  <a:pt x="20245" y="6972"/>
                </a:lnTo>
                <a:lnTo>
                  <a:pt x="20239" y="6984"/>
                </a:lnTo>
                <a:lnTo>
                  <a:pt x="20235" y="6999"/>
                </a:lnTo>
                <a:lnTo>
                  <a:pt x="20224" y="7034"/>
                </a:lnTo>
                <a:lnTo>
                  <a:pt x="20216" y="7053"/>
                </a:lnTo>
                <a:lnTo>
                  <a:pt x="20211" y="7068"/>
                </a:lnTo>
                <a:lnTo>
                  <a:pt x="20209" y="7081"/>
                </a:lnTo>
                <a:lnTo>
                  <a:pt x="20203" y="7155"/>
                </a:lnTo>
                <a:lnTo>
                  <a:pt x="20201" y="7161"/>
                </a:lnTo>
                <a:lnTo>
                  <a:pt x="20197" y="7168"/>
                </a:lnTo>
                <a:lnTo>
                  <a:pt x="20175" y="7200"/>
                </a:lnTo>
                <a:lnTo>
                  <a:pt x="20160" y="7214"/>
                </a:lnTo>
                <a:lnTo>
                  <a:pt x="20155" y="7218"/>
                </a:lnTo>
                <a:lnTo>
                  <a:pt x="20137" y="7229"/>
                </a:lnTo>
                <a:lnTo>
                  <a:pt x="20128" y="7231"/>
                </a:lnTo>
                <a:lnTo>
                  <a:pt x="20123" y="7230"/>
                </a:lnTo>
                <a:lnTo>
                  <a:pt x="20122" y="7234"/>
                </a:lnTo>
                <a:lnTo>
                  <a:pt x="20093" y="7259"/>
                </a:lnTo>
                <a:lnTo>
                  <a:pt x="20077" y="7276"/>
                </a:lnTo>
                <a:lnTo>
                  <a:pt x="20071" y="7286"/>
                </a:lnTo>
                <a:lnTo>
                  <a:pt x="20067" y="7299"/>
                </a:lnTo>
                <a:lnTo>
                  <a:pt x="20058" y="7344"/>
                </a:lnTo>
                <a:lnTo>
                  <a:pt x="20053" y="7357"/>
                </a:lnTo>
                <a:lnTo>
                  <a:pt x="20047" y="7369"/>
                </a:lnTo>
                <a:lnTo>
                  <a:pt x="20034" y="7383"/>
                </a:lnTo>
                <a:lnTo>
                  <a:pt x="20026" y="7399"/>
                </a:lnTo>
                <a:lnTo>
                  <a:pt x="20021" y="7414"/>
                </a:lnTo>
                <a:lnTo>
                  <a:pt x="20017" y="7426"/>
                </a:lnTo>
                <a:lnTo>
                  <a:pt x="20011" y="7434"/>
                </a:lnTo>
                <a:lnTo>
                  <a:pt x="19986" y="7454"/>
                </a:lnTo>
                <a:lnTo>
                  <a:pt x="19962" y="7486"/>
                </a:lnTo>
                <a:lnTo>
                  <a:pt x="19944" y="7502"/>
                </a:lnTo>
                <a:lnTo>
                  <a:pt x="19936" y="7507"/>
                </a:lnTo>
                <a:lnTo>
                  <a:pt x="19927" y="7510"/>
                </a:lnTo>
                <a:lnTo>
                  <a:pt x="19912" y="7507"/>
                </a:lnTo>
                <a:lnTo>
                  <a:pt x="19908" y="7514"/>
                </a:lnTo>
                <a:lnTo>
                  <a:pt x="19903" y="7521"/>
                </a:lnTo>
                <a:lnTo>
                  <a:pt x="19891" y="7528"/>
                </a:lnTo>
                <a:lnTo>
                  <a:pt x="19869" y="7547"/>
                </a:lnTo>
                <a:lnTo>
                  <a:pt x="19849" y="7556"/>
                </a:lnTo>
                <a:lnTo>
                  <a:pt x="19822" y="7571"/>
                </a:lnTo>
                <a:lnTo>
                  <a:pt x="19801" y="7577"/>
                </a:lnTo>
                <a:lnTo>
                  <a:pt x="19782" y="7582"/>
                </a:lnTo>
                <a:lnTo>
                  <a:pt x="19771" y="7590"/>
                </a:lnTo>
                <a:lnTo>
                  <a:pt x="19767" y="7594"/>
                </a:lnTo>
                <a:lnTo>
                  <a:pt x="19764" y="7603"/>
                </a:lnTo>
                <a:lnTo>
                  <a:pt x="19765" y="7610"/>
                </a:lnTo>
                <a:lnTo>
                  <a:pt x="19763" y="7615"/>
                </a:lnTo>
                <a:lnTo>
                  <a:pt x="19762" y="7621"/>
                </a:lnTo>
                <a:lnTo>
                  <a:pt x="19760" y="7627"/>
                </a:lnTo>
                <a:lnTo>
                  <a:pt x="19757" y="7637"/>
                </a:lnTo>
                <a:lnTo>
                  <a:pt x="19750" y="7643"/>
                </a:lnTo>
                <a:lnTo>
                  <a:pt x="19746" y="7650"/>
                </a:lnTo>
                <a:lnTo>
                  <a:pt x="19738" y="7652"/>
                </a:lnTo>
                <a:lnTo>
                  <a:pt x="19726" y="7649"/>
                </a:lnTo>
                <a:lnTo>
                  <a:pt x="19717" y="7651"/>
                </a:lnTo>
                <a:lnTo>
                  <a:pt x="19708" y="7650"/>
                </a:lnTo>
                <a:lnTo>
                  <a:pt x="19701" y="7645"/>
                </a:lnTo>
                <a:lnTo>
                  <a:pt x="19691" y="7640"/>
                </a:lnTo>
                <a:lnTo>
                  <a:pt x="19685" y="7633"/>
                </a:lnTo>
                <a:lnTo>
                  <a:pt x="19675" y="7624"/>
                </a:lnTo>
                <a:lnTo>
                  <a:pt x="19671" y="7612"/>
                </a:lnTo>
                <a:lnTo>
                  <a:pt x="19679" y="7597"/>
                </a:lnTo>
                <a:lnTo>
                  <a:pt x="19680" y="7588"/>
                </a:lnTo>
                <a:lnTo>
                  <a:pt x="19685" y="7579"/>
                </a:lnTo>
                <a:lnTo>
                  <a:pt x="19684" y="7559"/>
                </a:lnTo>
                <a:lnTo>
                  <a:pt x="19685" y="7539"/>
                </a:lnTo>
                <a:lnTo>
                  <a:pt x="19684" y="7532"/>
                </a:lnTo>
                <a:lnTo>
                  <a:pt x="19682" y="7531"/>
                </a:lnTo>
                <a:lnTo>
                  <a:pt x="19679" y="7533"/>
                </a:lnTo>
                <a:lnTo>
                  <a:pt x="19674" y="7548"/>
                </a:lnTo>
                <a:lnTo>
                  <a:pt x="19669" y="7551"/>
                </a:lnTo>
                <a:lnTo>
                  <a:pt x="19666" y="7549"/>
                </a:lnTo>
                <a:lnTo>
                  <a:pt x="19659" y="7539"/>
                </a:lnTo>
                <a:lnTo>
                  <a:pt x="19655" y="7538"/>
                </a:lnTo>
                <a:lnTo>
                  <a:pt x="19650" y="7541"/>
                </a:lnTo>
                <a:lnTo>
                  <a:pt x="19647" y="7543"/>
                </a:lnTo>
                <a:lnTo>
                  <a:pt x="19643" y="7540"/>
                </a:lnTo>
                <a:lnTo>
                  <a:pt x="19645" y="7536"/>
                </a:lnTo>
                <a:lnTo>
                  <a:pt x="19645" y="7528"/>
                </a:lnTo>
                <a:lnTo>
                  <a:pt x="19649" y="7528"/>
                </a:lnTo>
                <a:lnTo>
                  <a:pt x="19650" y="7526"/>
                </a:lnTo>
                <a:lnTo>
                  <a:pt x="19651" y="7518"/>
                </a:lnTo>
                <a:lnTo>
                  <a:pt x="19648" y="7516"/>
                </a:lnTo>
                <a:lnTo>
                  <a:pt x="19650" y="7506"/>
                </a:lnTo>
                <a:lnTo>
                  <a:pt x="19655" y="7497"/>
                </a:lnTo>
                <a:lnTo>
                  <a:pt x="19658" y="7492"/>
                </a:lnTo>
                <a:lnTo>
                  <a:pt x="19658" y="7489"/>
                </a:lnTo>
                <a:lnTo>
                  <a:pt x="19661" y="7488"/>
                </a:lnTo>
                <a:lnTo>
                  <a:pt x="19663" y="7485"/>
                </a:lnTo>
                <a:lnTo>
                  <a:pt x="19665" y="7484"/>
                </a:lnTo>
                <a:lnTo>
                  <a:pt x="19664" y="7487"/>
                </a:lnTo>
                <a:lnTo>
                  <a:pt x="19662" y="7491"/>
                </a:lnTo>
                <a:lnTo>
                  <a:pt x="19665" y="7494"/>
                </a:lnTo>
                <a:lnTo>
                  <a:pt x="19669" y="7498"/>
                </a:lnTo>
                <a:lnTo>
                  <a:pt x="19677" y="7502"/>
                </a:lnTo>
                <a:lnTo>
                  <a:pt x="19679" y="7500"/>
                </a:lnTo>
                <a:lnTo>
                  <a:pt x="19681" y="7495"/>
                </a:lnTo>
                <a:lnTo>
                  <a:pt x="19685" y="7493"/>
                </a:lnTo>
                <a:lnTo>
                  <a:pt x="19689" y="7490"/>
                </a:lnTo>
                <a:lnTo>
                  <a:pt x="19689" y="7483"/>
                </a:lnTo>
                <a:lnTo>
                  <a:pt x="19694" y="7475"/>
                </a:lnTo>
                <a:lnTo>
                  <a:pt x="19697" y="7468"/>
                </a:lnTo>
                <a:lnTo>
                  <a:pt x="19710" y="7462"/>
                </a:lnTo>
                <a:lnTo>
                  <a:pt x="19719" y="7464"/>
                </a:lnTo>
                <a:lnTo>
                  <a:pt x="19724" y="7465"/>
                </a:lnTo>
                <a:lnTo>
                  <a:pt x="19725" y="7461"/>
                </a:lnTo>
                <a:lnTo>
                  <a:pt x="19729" y="7456"/>
                </a:lnTo>
                <a:lnTo>
                  <a:pt x="19731" y="7453"/>
                </a:lnTo>
                <a:lnTo>
                  <a:pt x="19731" y="7448"/>
                </a:lnTo>
                <a:lnTo>
                  <a:pt x="19732" y="7442"/>
                </a:lnTo>
                <a:lnTo>
                  <a:pt x="19728" y="7442"/>
                </a:lnTo>
                <a:lnTo>
                  <a:pt x="19725" y="7434"/>
                </a:lnTo>
                <a:lnTo>
                  <a:pt x="19727" y="7422"/>
                </a:lnTo>
                <a:lnTo>
                  <a:pt x="19729" y="7416"/>
                </a:lnTo>
                <a:lnTo>
                  <a:pt x="19732" y="7414"/>
                </a:lnTo>
                <a:lnTo>
                  <a:pt x="19736" y="7411"/>
                </a:lnTo>
                <a:lnTo>
                  <a:pt x="19741" y="7413"/>
                </a:lnTo>
                <a:lnTo>
                  <a:pt x="19744" y="7413"/>
                </a:lnTo>
                <a:lnTo>
                  <a:pt x="19750" y="7411"/>
                </a:lnTo>
                <a:lnTo>
                  <a:pt x="19751" y="7408"/>
                </a:lnTo>
                <a:lnTo>
                  <a:pt x="19752" y="7403"/>
                </a:lnTo>
                <a:lnTo>
                  <a:pt x="19749" y="7400"/>
                </a:lnTo>
                <a:lnTo>
                  <a:pt x="19749" y="7396"/>
                </a:lnTo>
                <a:lnTo>
                  <a:pt x="19750" y="7389"/>
                </a:lnTo>
                <a:lnTo>
                  <a:pt x="19748" y="7385"/>
                </a:lnTo>
                <a:lnTo>
                  <a:pt x="19738" y="7380"/>
                </a:lnTo>
                <a:lnTo>
                  <a:pt x="19729" y="7383"/>
                </a:lnTo>
                <a:lnTo>
                  <a:pt x="19698" y="7396"/>
                </a:lnTo>
                <a:lnTo>
                  <a:pt x="19693" y="7401"/>
                </a:lnTo>
                <a:lnTo>
                  <a:pt x="19689" y="7408"/>
                </a:lnTo>
                <a:lnTo>
                  <a:pt x="19683" y="7409"/>
                </a:lnTo>
                <a:lnTo>
                  <a:pt x="19660" y="7427"/>
                </a:lnTo>
                <a:lnTo>
                  <a:pt x="19653" y="7427"/>
                </a:lnTo>
                <a:lnTo>
                  <a:pt x="19648" y="7424"/>
                </a:lnTo>
                <a:lnTo>
                  <a:pt x="19639" y="7427"/>
                </a:lnTo>
                <a:lnTo>
                  <a:pt x="19627" y="7436"/>
                </a:lnTo>
                <a:lnTo>
                  <a:pt x="19619" y="7441"/>
                </a:lnTo>
                <a:lnTo>
                  <a:pt x="19613" y="7453"/>
                </a:lnTo>
                <a:lnTo>
                  <a:pt x="19614" y="7463"/>
                </a:lnTo>
                <a:lnTo>
                  <a:pt x="19616" y="7467"/>
                </a:lnTo>
                <a:lnTo>
                  <a:pt x="19614" y="7472"/>
                </a:lnTo>
                <a:lnTo>
                  <a:pt x="19611" y="7479"/>
                </a:lnTo>
                <a:lnTo>
                  <a:pt x="19608" y="7483"/>
                </a:lnTo>
                <a:lnTo>
                  <a:pt x="19610" y="7487"/>
                </a:lnTo>
                <a:lnTo>
                  <a:pt x="19606" y="7491"/>
                </a:lnTo>
                <a:lnTo>
                  <a:pt x="19605" y="7497"/>
                </a:lnTo>
                <a:lnTo>
                  <a:pt x="19603" y="7505"/>
                </a:lnTo>
                <a:lnTo>
                  <a:pt x="19602" y="7514"/>
                </a:lnTo>
                <a:lnTo>
                  <a:pt x="19603" y="7519"/>
                </a:lnTo>
                <a:lnTo>
                  <a:pt x="19608" y="7519"/>
                </a:lnTo>
                <a:lnTo>
                  <a:pt x="19608" y="7515"/>
                </a:lnTo>
                <a:lnTo>
                  <a:pt x="19610" y="7514"/>
                </a:lnTo>
                <a:lnTo>
                  <a:pt x="19613" y="7517"/>
                </a:lnTo>
                <a:lnTo>
                  <a:pt x="19614" y="7523"/>
                </a:lnTo>
                <a:lnTo>
                  <a:pt x="19613" y="7540"/>
                </a:lnTo>
                <a:lnTo>
                  <a:pt x="19613" y="7548"/>
                </a:lnTo>
                <a:lnTo>
                  <a:pt x="19615" y="7550"/>
                </a:lnTo>
                <a:lnTo>
                  <a:pt x="19618" y="7562"/>
                </a:lnTo>
                <a:lnTo>
                  <a:pt x="19621" y="7567"/>
                </a:lnTo>
                <a:lnTo>
                  <a:pt x="19623" y="7574"/>
                </a:lnTo>
                <a:lnTo>
                  <a:pt x="19622" y="7584"/>
                </a:lnTo>
                <a:lnTo>
                  <a:pt x="19620" y="7589"/>
                </a:lnTo>
                <a:lnTo>
                  <a:pt x="19619" y="7593"/>
                </a:lnTo>
                <a:lnTo>
                  <a:pt x="19621" y="7595"/>
                </a:lnTo>
                <a:lnTo>
                  <a:pt x="19623" y="7597"/>
                </a:lnTo>
                <a:lnTo>
                  <a:pt x="19623" y="7605"/>
                </a:lnTo>
                <a:lnTo>
                  <a:pt x="19622" y="7612"/>
                </a:lnTo>
                <a:lnTo>
                  <a:pt x="19606" y="7661"/>
                </a:lnTo>
                <a:lnTo>
                  <a:pt x="19595" y="7685"/>
                </a:lnTo>
                <a:lnTo>
                  <a:pt x="19550" y="7765"/>
                </a:lnTo>
                <a:lnTo>
                  <a:pt x="19539" y="7779"/>
                </a:lnTo>
                <a:lnTo>
                  <a:pt x="19532" y="7788"/>
                </a:lnTo>
                <a:lnTo>
                  <a:pt x="19521" y="7794"/>
                </a:lnTo>
                <a:lnTo>
                  <a:pt x="19517" y="7803"/>
                </a:lnTo>
                <a:lnTo>
                  <a:pt x="19499" y="7823"/>
                </a:lnTo>
                <a:lnTo>
                  <a:pt x="19492" y="7827"/>
                </a:lnTo>
                <a:lnTo>
                  <a:pt x="19488" y="7826"/>
                </a:lnTo>
                <a:lnTo>
                  <a:pt x="19483" y="7827"/>
                </a:lnTo>
                <a:lnTo>
                  <a:pt x="19482" y="7829"/>
                </a:lnTo>
                <a:lnTo>
                  <a:pt x="19486" y="7837"/>
                </a:lnTo>
                <a:lnTo>
                  <a:pt x="19482" y="7846"/>
                </a:lnTo>
                <a:lnTo>
                  <a:pt x="19480" y="7851"/>
                </a:lnTo>
                <a:lnTo>
                  <a:pt x="19477" y="7859"/>
                </a:lnTo>
                <a:lnTo>
                  <a:pt x="19466" y="7876"/>
                </a:lnTo>
                <a:lnTo>
                  <a:pt x="19463" y="7886"/>
                </a:lnTo>
                <a:lnTo>
                  <a:pt x="19460" y="7894"/>
                </a:lnTo>
                <a:lnTo>
                  <a:pt x="19456" y="7906"/>
                </a:lnTo>
                <a:lnTo>
                  <a:pt x="19453" y="7911"/>
                </a:lnTo>
                <a:lnTo>
                  <a:pt x="19448" y="7914"/>
                </a:lnTo>
                <a:lnTo>
                  <a:pt x="19447" y="7924"/>
                </a:lnTo>
                <a:lnTo>
                  <a:pt x="19450" y="7928"/>
                </a:lnTo>
                <a:lnTo>
                  <a:pt x="19455" y="7937"/>
                </a:lnTo>
                <a:lnTo>
                  <a:pt x="19455" y="7945"/>
                </a:lnTo>
                <a:lnTo>
                  <a:pt x="19455" y="7954"/>
                </a:lnTo>
                <a:lnTo>
                  <a:pt x="19459" y="7959"/>
                </a:lnTo>
                <a:lnTo>
                  <a:pt x="19467" y="7970"/>
                </a:lnTo>
                <a:lnTo>
                  <a:pt x="19471" y="7975"/>
                </a:lnTo>
                <a:lnTo>
                  <a:pt x="19473" y="7979"/>
                </a:lnTo>
                <a:lnTo>
                  <a:pt x="19475" y="7985"/>
                </a:lnTo>
                <a:lnTo>
                  <a:pt x="19478" y="7992"/>
                </a:lnTo>
                <a:lnTo>
                  <a:pt x="19478" y="7997"/>
                </a:lnTo>
                <a:lnTo>
                  <a:pt x="19477" y="8003"/>
                </a:lnTo>
                <a:lnTo>
                  <a:pt x="19477" y="8009"/>
                </a:lnTo>
                <a:lnTo>
                  <a:pt x="19477" y="8013"/>
                </a:lnTo>
                <a:lnTo>
                  <a:pt x="19474" y="8017"/>
                </a:lnTo>
                <a:lnTo>
                  <a:pt x="19474" y="8021"/>
                </a:lnTo>
                <a:lnTo>
                  <a:pt x="19474" y="8023"/>
                </a:lnTo>
                <a:lnTo>
                  <a:pt x="19472" y="8025"/>
                </a:lnTo>
                <a:lnTo>
                  <a:pt x="19471" y="8031"/>
                </a:lnTo>
                <a:lnTo>
                  <a:pt x="19467" y="8032"/>
                </a:lnTo>
                <a:lnTo>
                  <a:pt x="19466" y="8028"/>
                </a:lnTo>
                <a:lnTo>
                  <a:pt x="19462" y="8025"/>
                </a:lnTo>
                <a:lnTo>
                  <a:pt x="19463" y="8021"/>
                </a:lnTo>
                <a:lnTo>
                  <a:pt x="19466" y="8021"/>
                </a:lnTo>
                <a:lnTo>
                  <a:pt x="19466" y="8017"/>
                </a:lnTo>
                <a:lnTo>
                  <a:pt x="19465" y="8010"/>
                </a:lnTo>
                <a:lnTo>
                  <a:pt x="19463" y="8005"/>
                </a:lnTo>
                <a:lnTo>
                  <a:pt x="19463" y="8002"/>
                </a:lnTo>
                <a:lnTo>
                  <a:pt x="19461" y="7995"/>
                </a:lnTo>
                <a:lnTo>
                  <a:pt x="19452" y="8004"/>
                </a:lnTo>
                <a:lnTo>
                  <a:pt x="19447" y="8008"/>
                </a:lnTo>
                <a:lnTo>
                  <a:pt x="19447" y="8018"/>
                </a:lnTo>
                <a:lnTo>
                  <a:pt x="19450" y="8017"/>
                </a:lnTo>
                <a:lnTo>
                  <a:pt x="19451" y="8021"/>
                </a:lnTo>
                <a:lnTo>
                  <a:pt x="19450" y="8026"/>
                </a:lnTo>
                <a:lnTo>
                  <a:pt x="19448" y="8033"/>
                </a:lnTo>
                <a:lnTo>
                  <a:pt x="19452" y="8037"/>
                </a:lnTo>
                <a:lnTo>
                  <a:pt x="19452" y="8042"/>
                </a:lnTo>
                <a:lnTo>
                  <a:pt x="19450" y="8043"/>
                </a:lnTo>
                <a:lnTo>
                  <a:pt x="19446" y="8042"/>
                </a:lnTo>
                <a:lnTo>
                  <a:pt x="19443" y="8046"/>
                </a:lnTo>
                <a:lnTo>
                  <a:pt x="19439" y="8049"/>
                </a:lnTo>
                <a:lnTo>
                  <a:pt x="19437" y="8047"/>
                </a:lnTo>
                <a:lnTo>
                  <a:pt x="19435" y="8044"/>
                </a:lnTo>
                <a:lnTo>
                  <a:pt x="19428" y="8046"/>
                </a:lnTo>
                <a:lnTo>
                  <a:pt x="19424" y="8044"/>
                </a:lnTo>
                <a:lnTo>
                  <a:pt x="19422" y="8041"/>
                </a:lnTo>
                <a:lnTo>
                  <a:pt x="19418" y="8037"/>
                </a:lnTo>
                <a:lnTo>
                  <a:pt x="19415" y="8037"/>
                </a:lnTo>
                <a:lnTo>
                  <a:pt x="19416" y="8042"/>
                </a:lnTo>
                <a:lnTo>
                  <a:pt x="19419" y="8046"/>
                </a:lnTo>
                <a:lnTo>
                  <a:pt x="19420" y="8048"/>
                </a:lnTo>
                <a:lnTo>
                  <a:pt x="19421" y="8052"/>
                </a:lnTo>
                <a:lnTo>
                  <a:pt x="19423" y="8055"/>
                </a:lnTo>
                <a:lnTo>
                  <a:pt x="19424" y="8057"/>
                </a:lnTo>
                <a:lnTo>
                  <a:pt x="19425" y="8059"/>
                </a:lnTo>
                <a:lnTo>
                  <a:pt x="19421" y="8061"/>
                </a:lnTo>
                <a:lnTo>
                  <a:pt x="19418" y="8063"/>
                </a:lnTo>
                <a:lnTo>
                  <a:pt x="19416" y="8060"/>
                </a:lnTo>
                <a:lnTo>
                  <a:pt x="19414" y="8061"/>
                </a:lnTo>
                <a:lnTo>
                  <a:pt x="19413" y="8063"/>
                </a:lnTo>
                <a:lnTo>
                  <a:pt x="19416" y="8071"/>
                </a:lnTo>
                <a:lnTo>
                  <a:pt x="19418" y="8074"/>
                </a:lnTo>
                <a:lnTo>
                  <a:pt x="19420" y="8075"/>
                </a:lnTo>
                <a:lnTo>
                  <a:pt x="19415" y="8077"/>
                </a:lnTo>
                <a:lnTo>
                  <a:pt x="19412" y="8076"/>
                </a:lnTo>
                <a:lnTo>
                  <a:pt x="19408" y="8069"/>
                </a:lnTo>
                <a:lnTo>
                  <a:pt x="19403" y="8070"/>
                </a:lnTo>
                <a:lnTo>
                  <a:pt x="19402" y="8065"/>
                </a:lnTo>
                <a:lnTo>
                  <a:pt x="19399" y="8062"/>
                </a:lnTo>
                <a:lnTo>
                  <a:pt x="19392" y="8065"/>
                </a:lnTo>
                <a:lnTo>
                  <a:pt x="19389" y="8071"/>
                </a:lnTo>
                <a:lnTo>
                  <a:pt x="19393" y="8073"/>
                </a:lnTo>
                <a:lnTo>
                  <a:pt x="19396" y="8079"/>
                </a:lnTo>
                <a:lnTo>
                  <a:pt x="19402" y="8075"/>
                </a:lnTo>
                <a:lnTo>
                  <a:pt x="19402" y="8082"/>
                </a:lnTo>
                <a:lnTo>
                  <a:pt x="19399" y="8087"/>
                </a:lnTo>
                <a:lnTo>
                  <a:pt x="19396" y="8090"/>
                </a:lnTo>
                <a:lnTo>
                  <a:pt x="19390" y="8089"/>
                </a:lnTo>
                <a:lnTo>
                  <a:pt x="19379" y="8093"/>
                </a:lnTo>
                <a:lnTo>
                  <a:pt x="19374" y="8091"/>
                </a:lnTo>
                <a:lnTo>
                  <a:pt x="19377" y="8089"/>
                </a:lnTo>
                <a:lnTo>
                  <a:pt x="19378" y="8079"/>
                </a:lnTo>
                <a:lnTo>
                  <a:pt x="19383" y="8077"/>
                </a:lnTo>
                <a:lnTo>
                  <a:pt x="19384" y="8075"/>
                </a:lnTo>
                <a:lnTo>
                  <a:pt x="19380" y="8072"/>
                </a:lnTo>
                <a:lnTo>
                  <a:pt x="19375" y="8075"/>
                </a:lnTo>
                <a:lnTo>
                  <a:pt x="19370" y="8081"/>
                </a:lnTo>
                <a:lnTo>
                  <a:pt x="19369" y="8085"/>
                </a:lnTo>
                <a:lnTo>
                  <a:pt x="19364" y="8088"/>
                </a:lnTo>
                <a:lnTo>
                  <a:pt x="19362" y="8089"/>
                </a:lnTo>
                <a:lnTo>
                  <a:pt x="19360" y="8090"/>
                </a:lnTo>
                <a:lnTo>
                  <a:pt x="19354" y="8089"/>
                </a:lnTo>
                <a:lnTo>
                  <a:pt x="19350" y="8087"/>
                </a:lnTo>
                <a:lnTo>
                  <a:pt x="19349" y="8082"/>
                </a:lnTo>
                <a:lnTo>
                  <a:pt x="19350" y="8076"/>
                </a:lnTo>
                <a:lnTo>
                  <a:pt x="19350" y="8070"/>
                </a:lnTo>
                <a:lnTo>
                  <a:pt x="19348" y="8076"/>
                </a:lnTo>
                <a:lnTo>
                  <a:pt x="19347" y="8078"/>
                </a:lnTo>
                <a:lnTo>
                  <a:pt x="19345" y="8080"/>
                </a:lnTo>
                <a:lnTo>
                  <a:pt x="19343" y="8079"/>
                </a:lnTo>
                <a:lnTo>
                  <a:pt x="19343" y="8077"/>
                </a:lnTo>
                <a:lnTo>
                  <a:pt x="19343" y="8075"/>
                </a:lnTo>
                <a:lnTo>
                  <a:pt x="19343" y="8072"/>
                </a:lnTo>
                <a:lnTo>
                  <a:pt x="19344" y="8066"/>
                </a:lnTo>
                <a:lnTo>
                  <a:pt x="19341" y="8064"/>
                </a:lnTo>
                <a:lnTo>
                  <a:pt x="19337" y="8062"/>
                </a:lnTo>
                <a:lnTo>
                  <a:pt x="19338" y="8057"/>
                </a:lnTo>
                <a:lnTo>
                  <a:pt x="19340" y="8051"/>
                </a:lnTo>
                <a:lnTo>
                  <a:pt x="19335" y="8056"/>
                </a:lnTo>
                <a:lnTo>
                  <a:pt x="19334" y="8059"/>
                </a:lnTo>
                <a:lnTo>
                  <a:pt x="19332" y="8062"/>
                </a:lnTo>
                <a:lnTo>
                  <a:pt x="19329" y="8065"/>
                </a:lnTo>
                <a:lnTo>
                  <a:pt x="19327" y="8067"/>
                </a:lnTo>
                <a:lnTo>
                  <a:pt x="19320" y="8067"/>
                </a:lnTo>
                <a:lnTo>
                  <a:pt x="19317" y="8068"/>
                </a:lnTo>
                <a:lnTo>
                  <a:pt x="19312" y="8074"/>
                </a:lnTo>
                <a:lnTo>
                  <a:pt x="19315" y="8083"/>
                </a:lnTo>
                <a:lnTo>
                  <a:pt x="19320" y="8086"/>
                </a:lnTo>
                <a:lnTo>
                  <a:pt x="19326" y="8084"/>
                </a:lnTo>
                <a:lnTo>
                  <a:pt x="19326" y="8093"/>
                </a:lnTo>
                <a:lnTo>
                  <a:pt x="19325" y="8095"/>
                </a:lnTo>
                <a:lnTo>
                  <a:pt x="19319" y="8091"/>
                </a:lnTo>
                <a:lnTo>
                  <a:pt x="19316" y="8091"/>
                </a:lnTo>
                <a:lnTo>
                  <a:pt x="19313" y="8096"/>
                </a:lnTo>
                <a:lnTo>
                  <a:pt x="19311" y="8102"/>
                </a:lnTo>
                <a:lnTo>
                  <a:pt x="19308" y="8105"/>
                </a:lnTo>
                <a:lnTo>
                  <a:pt x="19307" y="8101"/>
                </a:lnTo>
                <a:lnTo>
                  <a:pt x="19307" y="8098"/>
                </a:lnTo>
                <a:lnTo>
                  <a:pt x="19309" y="8091"/>
                </a:lnTo>
                <a:lnTo>
                  <a:pt x="19311" y="8088"/>
                </a:lnTo>
                <a:lnTo>
                  <a:pt x="19312" y="8084"/>
                </a:lnTo>
                <a:lnTo>
                  <a:pt x="19309" y="8078"/>
                </a:lnTo>
                <a:lnTo>
                  <a:pt x="19308" y="8080"/>
                </a:lnTo>
                <a:lnTo>
                  <a:pt x="19304" y="8082"/>
                </a:lnTo>
                <a:lnTo>
                  <a:pt x="19291" y="8072"/>
                </a:lnTo>
                <a:lnTo>
                  <a:pt x="19291" y="8067"/>
                </a:lnTo>
                <a:lnTo>
                  <a:pt x="19294" y="8067"/>
                </a:lnTo>
                <a:lnTo>
                  <a:pt x="19296" y="8067"/>
                </a:lnTo>
                <a:lnTo>
                  <a:pt x="19298" y="8065"/>
                </a:lnTo>
                <a:lnTo>
                  <a:pt x="19297" y="8064"/>
                </a:lnTo>
                <a:lnTo>
                  <a:pt x="19294" y="8062"/>
                </a:lnTo>
                <a:lnTo>
                  <a:pt x="19293" y="8055"/>
                </a:lnTo>
                <a:lnTo>
                  <a:pt x="19290" y="8057"/>
                </a:lnTo>
                <a:lnTo>
                  <a:pt x="19287" y="8063"/>
                </a:lnTo>
                <a:lnTo>
                  <a:pt x="19284" y="8066"/>
                </a:lnTo>
                <a:lnTo>
                  <a:pt x="19284" y="8072"/>
                </a:lnTo>
                <a:lnTo>
                  <a:pt x="19282" y="8073"/>
                </a:lnTo>
                <a:lnTo>
                  <a:pt x="19280" y="8071"/>
                </a:lnTo>
                <a:lnTo>
                  <a:pt x="19280" y="8064"/>
                </a:lnTo>
                <a:lnTo>
                  <a:pt x="19283" y="8057"/>
                </a:lnTo>
                <a:lnTo>
                  <a:pt x="19290" y="8048"/>
                </a:lnTo>
                <a:lnTo>
                  <a:pt x="19292" y="8044"/>
                </a:lnTo>
                <a:lnTo>
                  <a:pt x="19292" y="8040"/>
                </a:lnTo>
                <a:lnTo>
                  <a:pt x="19295" y="8033"/>
                </a:lnTo>
                <a:lnTo>
                  <a:pt x="19300" y="8029"/>
                </a:lnTo>
                <a:lnTo>
                  <a:pt x="19304" y="8032"/>
                </a:lnTo>
                <a:lnTo>
                  <a:pt x="19306" y="8028"/>
                </a:lnTo>
                <a:lnTo>
                  <a:pt x="19305" y="8021"/>
                </a:lnTo>
                <a:lnTo>
                  <a:pt x="19303" y="8014"/>
                </a:lnTo>
                <a:lnTo>
                  <a:pt x="19299" y="8007"/>
                </a:lnTo>
                <a:lnTo>
                  <a:pt x="19296" y="8004"/>
                </a:lnTo>
                <a:lnTo>
                  <a:pt x="19293" y="7998"/>
                </a:lnTo>
                <a:lnTo>
                  <a:pt x="19288" y="7993"/>
                </a:lnTo>
                <a:lnTo>
                  <a:pt x="19284" y="7996"/>
                </a:lnTo>
                <a:lnTo>
                  <a:pt x="19279" y="7997"/>
                </a:lnTo>
                <a:lnTo>
                  <a:pt x="19268" y="8000"/>
                </a:lnTo>
                <a:lnTo>
                  <a:pt x="19257" y="8004"/>
                </a:lnTo>
                <a:lnTo>
                  <a:pt x="19258" y="8009"/>
                </a:lnTo>
                <a:lnTo>
                  <a:pt x="19249" y="8017"/>
                </a:lnTo>
                <a:lnTo>
                  <a:pt x="19245" y="8020"/>
                </a:lnTo>
                <a:lnTo>
                  <a:pt x="19241" y="8021"/>
                </a:lnTo>
                <a:lnTo>
                  <a:pt x="19236" y="8021"/>
                </a:lnTo>
                <a:lnTo>
                  <a:pt x="19230" y="8027"/>
                </a:lnTo>
                <a:lnTo>
                  <a:pt x="19231" y="8031"/>
                </a:lnTo>
                <a:lnTo>
                  <a:pt x="19229" y="8032"/>
                </a:lnTo>
                <a:lnTo>
                  <a:pt x="19227" y="8033"/>
                </a:lnTo>
                <a:lnTo>
                  <a:pt x="19223" y="8038"/>
                </a:lnTo>
                <a:lnTo>
                  <a:pt x="19220" y="8037"/>
                </a:lnTo>
                <a:lnTo>
                  <a:pt x="19217" y="8035"/>
                </a:lnTo>
                <a:lnTo>
                  <a:pt x="19214" y="8036"/>
                </a:lnTo>
                <a:lnTo>
                  <a:pt x="19213" y="8033"/>
                </a:lnTo>
                <a:lnTo>
                  <a:pt x="19209" y="8032"/>
                </a:lnTo>
                <a:lnTo>
                  <a:pt x="19204" y="8037"/>
                </a:lnTo>
                <a:lnTo>
                  <a:pt x="19203" y="8033"/>
                </a:lnTo>
                <a:lnTo>
                  <a:pt x="19198" y="8031"/>
                </a:lnTo>
                <a:lnTo>
                  <a:pt x="19195" y="8030"/>
                </a:lnTo>
                <a:lnTo>
                  <a:pt x="19188" y="8030"/>
                </a:lnTo>
                <a:lnTo>
                  <a:pt x="19172" y="8030"/>
                </a:lnTo>
                <a:lnTo>
                  <a:pt x="19162" y="8030"/>
                </a:lnTo>
                <a:lnTo>
                  <a:pt x="19150" y="8032"/>
                </a:lnTo>
                <a:lnTo>
                  <a:pt x="19138" y="8028"/>
                </a:lnTo>
                <a:lnTo>
                  <a:pt x="19130" y="8034"/>
                </a:lnTo>
                <a:lnTo>
                  <a:pt x="19123" y="8039"/>
                </a:lnTo>
                <a:lnTo>
                  <a:pt x="19111" y="8045"/>
                </a:lnTo>
                <a:lnTo>
                  <a:pt x="19103" y="8048"/>
                </a:lnTo>
                <a:lnTo>
                  <a:pt x="19100" y="8054"/>
                </a:lnTo>
                <a:lnTo>
                  <a:pt x="19098" y="8054"/>
                </a:lnTo>
                <a:lnTo>
                  <a:pt x="19096" y="8054"/>
                </a:lnTo>
                <a:lnTo>
                  <a:pt x="19085" y="8057"/>
                </a:lnTo>
                <a:lnTo>
                  <a:pt x="19083" y="8064"/>
                </a:lnTo>
                <a:lnTo>
                  <a:pt x="19079" y="8068"/>
                </a:lnTo>
                <a:lnTo>
                  <a:pt x="19073" y="8070"/>
                </a:lnTo>
                <a:lnTo>
                  <a:pt x="19059" y="8074"/>
                </a:lnTo>
                <a:lnTo>
                  <a:pt x="19029" y="8080"/>
                </a:lnTo>
                <a:lnTo>
                  <a:pt x="19023" y="8074"/>
                </a:lnTo>
                <a:lnTo>
                  <a:pt x="19002" y="8082"/>
                </a:lnTo>
                <a:lnTo>
                  <a:pt x="18963" y="8086"/>
                </a:lnTo>
                <a:lnTo>
                  <a:pt x="18942" y="8079"/>
                </a:lnTo>
                <a:lnTo>
                  <a:pt x="18930" y="8075"/>
                </a:lnTo>
                <a:lnTo>
                  <a:pt x="18918" y="8079"/>
                </a:lnTo>
                <a:lnTo>
                  <a:pt x="18911" y="8083"/>
                </a:lnTo>
                <a:lnTo>
                  <a:pt x="18900" y="8090"/>
                </a:lnTo>
                <a:lnTo>
                  <a:pt x="18895" y="8101"/>
                </a:lnTo>
                <a:lnTo>
                  <a:pt x="18891" y="8102"/>
                </a:lnTo>
                <a:lnTo>
                  <a:pt x="18887" y="8101"/>
                </a:lnTo>
                <a:lnTo>
                  <a:pt x="18882" y="8100"/>
                </a:lnTo>
                <a:lnTo>
                  <a:pt x="18876" y="8098"/>
                </a:lnTo>
                <a:lnTo>
                  <a:pt x="18868" y="8093"/>
                </a:lnTo>
                <a:lnTo>
                  <a:pt x="18862" y="8088"/>
                </a:lnTo>
                <a:lnTo>
                  <a:pt x="18861" y="8083"/>
                </a:lnTo>
                <a:lnTo>
                  <a:pt x="18859" y="8079"/>
                </a:lnTo>
                <a:lnTo>
                  <a:pt x="18860" y="8075"/>
                </a:lnTo>
                <a:lnTo>
                  <a:pt x="18860" y="8074"/>
                </a:lnTo>
                <a:lnTo>
                  <a:pt x="18863" y="8070"/>
                </a:lnTo>
                <a:lnTo>
                  <a:pt x="18866" y="8068"/>
                </a:lnTo>
                <a:lnTo>
                  <a:pt x="18869" y="8067"/>
                </a:lnTo>
                <a:lnTo>
                  <a:pt x="18872" y="8065"/>
                </a:lnTo>
                <a:lnTo>
                  <a:pt x="18875" y="8063"/>
                </a:lnTo>
                <a:lnTo>
                  <a:pt x="18871" y="8060"/>
                </a:lnTo>
                <a:lnTo>
                  <a:pt x="18866" y="8061"/>
                </a:lnTo>
                <a:lnTo>
                  <a:pt x="18862" y="8061"/>
                </a:lnTo>
                <a:lnTo>
                  <a:pt x="18857" y="8064"/>
                </a:lnTo>
                <a:lnTo>
                  <a:pt x="18856" y="8065"/>
                </a:lnTo>
                <a:lnTo>
                  <a:pt x="18854" y="8064"/>
                </a:lnTo>
                <a:lnTo>
                  <a:pt x="18852" y="8063"/>
                </a:lnTo>
                <a:lnTo>
                  <a:pt x="18854" y="8060"/>
                </a:lnTo>
                <a:lnTo>
                  <a:pt x="18853" y="8058"/>
                </a:lnTo>
                <a:lnTo>
                  <a:pt x="18849" y="8062"/>
                </a:lnTo>
                <a:lnTo>
                  <a:pt x="18845" y="8062"/>
                </a:lnTo>
                <a:lnTo>
                  <a:pt x="18838" y="8065"/>
                </a:lnTo>
                <a:lnTo>
                  <a:pt x="18835" y="8062"/>
                </a:lnTo>
                <a:lnTo>
                  <a:pt x="18830" y="8057"/>
                </a:lnTo>
                <a:lnTo>
                  <a:pt x="18827" y="8053"/>
                </a:lnTo>
                <a:lnTo>
                  <a:pt x="18824" y="8052"/>
                </a:lnTo>
                <a:lnTo>
                  <a:pt x="18824" y="8057"/>
                </a:lnTo>
                <a:lnTo>
                  <a:pt x="18822" y="8061"/>
                </a:lnTo>
                <a:lnTo>
                  <a:pt x="18818" y="8059"/>
                </a:lnTo>
                <a:lnTo>
                  <a:pt x="18815" y="8061"/>
                </a:lnTo>
                <a:lnTo>
                  <a:pt x="18813" y="8065"/>
                </a:lnTo>
                <a:lnTo>
                  <a:pt x="18811" y="8071"/>
                </a:lnTo>
                <a:lnTo>
                  <a:pt x="18807" y="8073"/>
                </a:lnTo>
                <a:lnTo>
                  <a:pt x="18802" y="8071"/>
                </a:lnTo>
                <a:lnTo>
                  <a:pt x="18798" y="8072"/>
                </a:lnTo>
                <a:lnTo>
                  <a:pt x="18798" y="8081"/>
                </a:lnTo>
                <a:lnTo>
                  <a:pt x="18792" y="8080"/>
                </a:lnTo>
                <a:lnTo>
                  <a:pt x="18787" y="8082"/>
                </a:lnTo>
                <a:lnTo>
                  <a:pt x="18775" y="8083"/>
                </a:lnTo>
                <a:lnTo>
                  <a:pt x="18769" y="8085"/>
                </a:lnTo>
                <a:lnTo>
                  <a:pt x="18762" y="8088"/>
                </a:lnTo>
                <a:lnTo>
                  <a:pt x="18755" y="8093"/>
                </a:lnTo>
                <a:lnTo>
                  <a:pt x="18750" y="8095"/>
                </a:lnTo>
                <a:lnTo>
                  <a:pt x="18747" y="8096"/>
                </a:lnTo>
                <a:lnTo>
                  <a:pt x="18744" y="8096"/>
                </a:lnTo>
                <a:lnTo>
                  <a:pt x="18748" y="8099"/>
                </a:lnTo>
                <a:lnTo>
                  <a:pt x="18751" y="8101"/>
                </a:lnTo>
                <a:lnTo>
                  <a:pt x="18749" y="8103"/>
                </a:lnTo>
                <a:lnTo>
                  <a:pt x="18746" y="8104"/>
                </a:lnTo>
                <a:lnTo>
                  <a:pt x="18739" y="8104"/>
                </a:lnTo>
                <a:lnTo>
                  <a:pt x="18735" y="8104"/>
                </a:lnTo>
                <a:lnTo>
                  <a:pt x="18729" y="8106"/>
                </a:lnTo>
                <a:lnTo>
                  <a:pt x="18725" y="8107"/>
                </a:lnTo>
                <a:lnTo>
                  <a:pt x="18722" y="8110"/>
                </a:lnTo>
                <a:lnTo>
                  <a:pt x="18724" y="8114"/>
                </a:lnTo>
                <a:lnTo>
                  <a:pt x="18729" y="8119"/>
                </a:lnTo>
                <a:lnTo>
                  <a:pt x="18732" y="8121"/>
                </a:lnTo>
                <a:lnTo>
                  <a:pt x="18733" y="8126"/>
                </a:lnTo>
                <a:lnTo>
                  <a:pt x="18733" y="8131"/>
                </a:lnTo>
                <a:lnTo>
                  <a:pt x="18733" y="8136"/>
                </a:lnTo>
                <a:lnTo>
                  <a:pt x="18731" y="8145"/>
                </a:lnTo>
                <a:lnTo>
                  <a:pt x="18728" y="8151"/>
                </a:lnTo>
                <a:lnTo>
                  <a:pt x="18726" y="8157"/>
                </a:lnTo>
                <a:lnTo>
                  <a:pt x="18722" y="8160"/>
                </a:lnTo>
                <a:lnTo>
                  <a:pt x="18712" y="8164"/>
                </a:lnTo>
                <a:lnTo>
                  <a:pt x="18706" y="8168"/>
                </a:lnTo>
                <a:lnTo>
                  <a:pt x="18702" y="8170"/>
                </a:lnTo>
                <a:lnTo>
                  <a:pt x="18702" y="8174"/>
                </a:lnTo>
                <a:lnTo>
                  <a:pt x="18694" y="8178"/>
                </a:lnTo>
                <a:lnTo>
                  <a:pt x="18688" y="8185"/>
                </a:lnTo>
                <a:lnTo>
                  <a:pt x="18676" y="8198"/>
                </a:lnTo>
                <a:lnTo>
                  <a:pt x="18674" y="8203"/>
                </a:lnTo>
                <a:lnTo>
                  <a:pt x="18671" y="8208"/>
                </a:lnTo>
                <a:lnTo>
                  <a:pt x="18671" y="8212"/>
                </a:lnTo>
                <a:lnTo>
                  <a:pt x="18669" y="8215"/>
                </a:lnTo>
                <a:lnTo>
                  <a:pt x="18664" y="8220"/>
                </a:lnTo>
                <a:lnTo>
                  <a:pt x="18658" y="8226"/>
                </a:lnTo>
                <a:lnTo>
                  <a:pt x="18656" y="8236"/>
                </a:lnTo>
                <a:lnTo>
                  <a:pt x="18651" y="8241"/>
                </a:lnTo>
                <a:lnTo>
                  <a:pt x="18646" y="8244"/>
                </a:lnTo>
                <a:lnTo>
                  <a:pt x="18638" y="8246"/>
                </a:lnTo>
                <a:lnTo>
                  <a:pt x="18634" y="8253"/>
                </a:lnTo>
                <a:lnTo>
                  <a:pt x="18621" y="8266"/>
                </a:lnTo>
                <a:lnTo>
                  <a:pt x="18615" y="8272"/>
                </a:lnTo>
                <a:lnTo>
                  <a:pt x="18611" y="8277"/>
                </a:lnTo>
                <a:lnTo>
                  <a:pt x="18601" y="8289"/>
                </a:lnTo>
                <a:lnTo>
                  <a:pt x="18600" y="8297"/>
                </a:lnTo>
                <a:lnTo>
                  <a:pt x="18598" y="8301"/>
                </a:lnTo>
                <a:lnTo>
                  <a:pt x="18594" y="8300"/>
                </a:lnTo>
                <a:lnTo>
                  <a:pt x="18591" y="8303"/>
                </a:lnTo>
                <a:lnTo>
                  <a:pt x="18586" y="8313"/>
                </a:lnTo>
                <a:lnTo>
                  <a:pt x="18577" y="8321"/>
                </a:lnTo>
                <a:lnTo>
                  <a:pt x="18570" y="8330"/>
                </a:lnTo>
                <a:lnTo>
                  <a:pt x="18565" y="8336"/>
                </a:lnTo>
                <a:lnTo>
                  <a:pt x="18564" y="8338"/>
                </a:lnTo>
                <a:lnTo>
                  <a:pt x="18559" y="8340"/>
                </a:lnTo>
                <a:lnTo>
                  <a:pt x="18558" y="8344"/>
                </a:lnTo>
                <a:lnTo>
                  <a:pt x="18557" y="8347"/>
                </a:lnTo>
                <a:lnTo>
                  <a:pt x="18556" y="8355"/>
                </a:lnTo>
                <a:lnTo>
                  <a:pt x="18552" y="8358"/>
                </a:lnTo>
                <a:lnTo>
                  <a:pt x="18548" y="8360"/>
                </a:lnTo>
                <a:lnTo>
                  <a:pt x="18541" y="8365"/>
                </a:lnTo>
                <a:lnTo>
                  <a:pt x="18532" y="8368"/>
                </a:lnTo>
                <a:lnTo>
                  <a:pt x="18524" y="8370"/>
                </a:lnTo>
                <a:lnTo>
                  <a:pt x="18517" y="8368"/>
                </a:lnTo>
                <a:lnTo>
                  <a:pt x="18516" y="8370"/>
                </a:lnTo>
                <a:lnTo>
                  <a:pt x="18515" y="8372"/>
                </a:lnTo>
                <a:lnTo>
                  <a:pt x="18512" y="8376"/>
                </a:lnTo>
                <a:lnTo>
                  <a:pt x="18506" y="8374"/>
                </a:lnTo>
                <a:lnTo>
                  <a:pt x="18503" y="8372"/>
                </a:lnTo>
                <a:lnTo>
                  <a:pt x="18499" y="8373"/>
                </a:lnTo>
                <a:lnTo>
                  <a:pt x="18498" y="8380"/>
                </a:lnTo>
                <a:lnTo>
                  <a:pt x="18498" y="8385"/>
                </a:lnTo>
                <a:lnTo>
                  <a:pt x="18499" y="8388"/>
                </a:lnTo>
                <a:lnTo>
                  <a:pt x="18497" y="8388"/>
                </a:lnTo>
                <a:lnTo>
                  <a:pt x="18492" y="8387"/>
                </a:lnTo>
                <a:lnTo>
                  <a:pt x="18490" y="8389"/>
                </a:lnTo>
                <a:lnTo>
                  <a:pt x="18490" y="8396"/>
                </a:lnTo>
                <a:lnTo>
                  <a:pt x="18489" y="8400"/>
                </a:lnTo>
                <a:lnTo>
                  <a:pt x="18486" y="8406"/>
                </a:lnTo>
                <a:lnTo>
                  <a:pt x="18483" y="8410"/>
                </a:lnTo>
                <a:lnTo>
                  <a:pt x="18474" y="8418"/>
                </a:lnTo>
                <a:lnTo>
                  <a:pt x="18470" y="8420"/>
                </a:lnTo>
                <a:lnTo>
                  <a:pt x="18468" y="8421"/>
                </a:lnTo>
                <a:lnTo>
                  <a:pt x="18470" y="8428"/>
                </a:lnTo>
                <a:lnTo>
                  <a:pt x="18468" y="8431"/>
                </a:lnTo>
                <a:lnTo>
                  <a:pt x="18462" y="8439"/>
                </a:lnTo>
                <a:lnTo>
                  <a:pt x="18459" y="8443"/>
                </a:lnTo>
                <a:lnTo>
                  <a:pt x="18459" y="8453"/>
                </a:lnTo>
                <a:lnTo>
                  <a:pt x="18449" y="8456"/>
                </a:lnTo>
                <a:lnTo>
                  <a:pt x="18442" y="8456"/>
                </a:lnTo>
                <a:lnTo>
                  <a:pt x="18440" y="8464"/>
                </a:lnTo>
                <a:lnTo>
                  <a:pt x="18431" y="8467"/>
                </a:lnTo>
                <a:lnTo>
                  <a:pt x="18421" y="8467"/>
                </a:lnTo>
                <a:lnTo>
                  <a:pt x="18419" y="8468"/>
                </a:lnTo>
                <a:lnTo>
                  <a:pt x="18416" y="8471"/>
                </a:lnTo>
                <a:lnTo>
                  <a:pt x="18415" y="8472"/>
                </a:lnTo>
                <a:lnTo>
                  <a:pt x="18415" y="8467"/>
                </a:lnTo>
                <a:lnTo>
                  <a:pt x="18416" y="8463"/>
                </a:lnTo>
                <a:lnTo>
                  <a:pt x="18417" y="8459"/>
                </a:lnTo>
                <a:lnTo>
                  <a:pt x="18419" y="8456"/>
                </a:lnTo>
                <a:lnTo>
                  <a:pt x="18422" y="8454"/>
                </a:lnTo>
                <a:lnTo>
                  <a:pt x="18424" y="8455"/>
                </a:lnTo>
                <a:lnTo>
                  <a:pt x="18427" y="8458"/>
                </a:lnTo>
                <a:lnTo>
                  <a:pt x="18430" y="8459"/>
                </a:lnTo>
                <a:lnTo>
                  <a:pt x="18427" y="8452"/>
                </a:lnTo>
                <a:lnTo>
                  <a:pt x="18424" y="8449"/>
                </a:lnTo>
                <a:lnTo>
                  <a:pt x="18420" y="8450"/>
                </a:lnTo>
                <a:lnTo>
                  <a:pt x="18414" y="8452"/>
                </a:lnTo>
                <a:lnTo>
                  <a:pt x="18411" y="8453"/>
                </a:lnTo>
                <a:lnTo>
                  <a:pt x="18406" y="8451"/>
                </a:lnTo>
                <a:lnTo>
                  <a:pt x="18406" y="8456"/>
                </a:lnTo>
                <a:lnTo>
                  <a:pt x="18407" y="8458"/>
                </a:lnTo>
                <a:lnTo>
                  <a:pt x="18411" y="8464"/>
                </a:lnTo>
                <a:lnTo>
                  <a:pt x="18408" y="8469"/>
                </a:lnTo>
                <a:lnTo>
                  <a:pt x="18407" y="8472"/>
                </a:lnTo>
                <a:lnTo>
                  <a:pt x="18403" y="8472"/>
                </a:lnTo>
                <a:lnTo>
                  <a:pt x="18400" y="8469"/>
                </a:lnTo>
                <a:lnTo>
                  <a:pt x="18398" y="8458"/>
                </a:lnTo>
                <a:lnTo>
                  <a:pt x="18394" y="8458"/>
                </a:lnTo>
                <a:lnTo>
                  <a:pt x="18391" y="8457"/>
                </a:lnTo>
                <a:lnTo>
                  <a:pt x="18385" y="8453"/>
                </a:lnTo>
                <a:lnTo>
                  <a:pt x="18382" y="8454"/>
                </a:lnTo>
                <a:lnTo>
                  <a:pt x="18380" y="8456"/>
                </a:lnTo>
                <a:lnTo>
                  <a:pt x="18377" y="8458"/>
                </a:lnTo>
                <a:lnTo>
                  <a:pt x="18374" y="8458"/>
                </a:lnTo>
                <a:lnTo>
                  <a:pt x="18371" y="8458"/>
                </a:lnTo>
                <a:lnTo>
                  <a:pt x="18369" y="8456"/>
                </a:lnTo>
                <a:lnTo>
                  <a:pt x="18370" y="8453"/>
                </a:lnTo>
                <a:lnTo>
                  <a:pt x="18367" y="8450"/>
                </a:lnTo>
                <a:lnTo>
                  <a:pt x="18364" y="8448"/>
                </a:lnTo>
                <a:lnTo>
                  <a:pt x="18360" y="8452"/>
                </a:lnTo>
                <a:lnTo>
                  <a:pt x="18358" y="8455"/>
                </a:lnTo>
                <a:lnTo>
                  <a:pt x="18356" y="8459"/>
                </a:lnTo>
                <a:lnTo>
                  <a:pt x="18355" y="8463"/>
                </a:lnTo>
                <a:lnTo>
                  <a:pt x="18358" y="8464"/>
                </a:lnTo>
                <a:lnTo>
                  <a:pt x="18358" y="8463"/>
                </a:lnTo>
                <a:lnTo>
                  <a:pt x="18360" y="8460"/>
                </a:lnTo>
                <a:lnTo>
                  <a:pt x="18362" y="8461"/>
                </a:lnTo>
                <a:lnTo>
                  <a:pt x="18370" y="8464"/>
                </a:lnTo>
                <a:lnTo>
                  <a:pt x="18373" y="8464"/>
                </a:lnTo>
                <a:lnTo>
                  <a:pt x="18377" y="8467"/>
                </a:lnTo>
                <a:lnTo>
                  <a:pt x="18372" y="8470"/>
                </a:lnTo>
                <a:lnTo>
                  <a:pt x="18369" y="8472"/>
                </a:lnTo>
                <a:lnTo>
                  <a:pt x="18359" y="8474"/>
                </a:lnTo>
                <a:lnTo>
                  <a:pt x="18358" y="8476"/>
                </a:lnTo>
                <a:lnTo>
                  <a:pt x="18357" y="8478"/>
                </a:lnTo>
                <a:lnTo>
                  <a:pt x="18353" y="8479"/>
                </a:lnTo>
                <a:lnTo>
                  <a:pt x="18350" y="8478"/>
                </a:lnTo>
                <a:lnTo>
                  <a:pt x="18347" y="8477"/>
                </a:lnTo>
                <a:lnTo>
                  <a:pt x="18346" y="8480"/>
                </a:lnTo>
                <a:lnTo>
                  <a:pt x="18345" y="8485"/>
                </a:lnTo>
                <a:lnTo>
                  <a:pt x="18345" y="8495"/>
                </a:lnTo>
                <a:lnTo>
                  <a:pt x="18344" y="8498"/>
                </a:lnTo>
                <a:lnTo>
                  <a:pt x="18342" y="8500"/>
                </a:lnTo>
                <a:lnTo>
                  <a:pt x="18341" y="8502"/>
                </a:lnTo>
                <a:lnTo>
                  <a:pt x="18342" y="8505"/>
                </a:lnTo>
                <a:lnTo>
                  <a:pt x="18346" y="8509"/>
                </a:lnTo>
                <a:lnTo>
                  <a:pt x="18346" y="8510"/>
                </a:lnTo>
                <a:lnTo>
                  <a:pt x="18347" y="8514"/>
                </a:lnTo>
                <a:lnTo>
                  <a:pt x="18350" y="8521"/>
                </a:lnTo>
                <a:lnTo>
                  <a:pt x="18351" y="8529"/>
                </a:lnTo>
                <a:lnTo>
                  <a:pt x="18352" y="8532"/>
                </a:lnTo>
                <a:lnTo>
                  <a:pt x="18353" y="8534"/>
                </a:lnTo>
                <a:lnTo>
                  <a:pt x="18352" y="8539"/>
                </a:lnTo>
                <a:lnTo>
                  <a:pt x="18350" y="8544"/>
                </a:lnTo>
                <a:lnTo>
                  <a:pt x="18347" y="8547"/>
                </a:lnTo>
                <a:lnTo>
                  <a:pt x="18345" y="8550"/>
                </a:lnTo>
                <a:lnTo>
                  <a:pt x="18342" y="8553"/>
                </a:lnTo>
                <a:lnTo>
                  <a:pt x="18339" y="8559"/>
                </a:lnTo>
                <a:lnTo>
                  <a:pt x="18339" y="8562"/>
                </a:lnTo>
                <a:lnTo>
                  <a:pt x="18341" y="8566"/>
                </a:lnTo>
                <a:lnTo>
                  <a:pt x="18342" y="8570"/>
                </a:lnTo>
                <a:lnTo>
                  <a:pt x="18343" y="8574"/>
                </a:lnTo>
                <a:lnTo>
                  <a:pt x="18348" y="8574"/>
                </a:lnTo>
                <a:lnTo>
                  <a:pt x="18350" y="8579"/>
                </a:lnTo>
                <a:lnTo>
                  <a:pt x="18349" y="8586"/>
                </a:lnTo>
                <a:lnTo>
                  <a:pt x="18350" y="8589"/>
                </a:lnTo>
                <a:lnTo>
                  <a:pt x="18351" y="8593"/>
                </a:lnTo>
                <a:lnTo>
                  <a:pt x="18350" y="8597"/>
                </a:lnTo>
                <a:lnTo>
                  <a:pt x="18349" y="8602"/>
                </a:lnTo>
                <a:lnTo>
                  <a:pt x="18350" y="8606"/>
                </a:lnTo>
                <a:lnTo>
                  <a:pt x="18347" y="8614"/>
                </a:lnTo>
                <a:lnTo>
                  <a:pt x="18343" y="8613"/>
                </a:lnTo>
                <a:lnTo>
                  <a:pt x="18343" y="8617"/>
                </a:lnTo>
                <a:lnTo>
                  <a:pt x="18346" y="8619"/>
                </a:lnTo>
                <a:lnTo>
                  <a:pt x="18347" y="8622"/>
                </a:lnTo>
                <a:lnTo>
                  <a:pt x="18351" y="8625"/>
                </a:lnTo>
                <a:lnTo>
                  <a:pt x="18353" y="8623"/>
                </a:lnTo>
                <a:lnTo>
                  <a:pt x="18355" y="8615"/>
                </a:lnTo>
                <a:lnTo>
                  <a:pt x="18363" y="8606"/>
                </a:lnTo>
                <a:lnTo>
                  <a:pt x="18372" y="8592"/>
                </a:lnTo>
                <a:lnTo>
                  <a:pt x="18377" y="8580"/>
                </a:lnTo>
                <a:lnTo>
                  <a:pt x="18385" y="8584"/>
                </a:lnTo>
                <a:lnTo>
                  <a:pt x="18392" y="8586"/>
                </a:lnTo>
                <a:lnTo>
                  <a:pt x="18396" y="8597"/>
                </a:lnTo>
                <a:lnTo>
                  <a:pt x="18404" y="8604"/>
                </a:lnTo>
                <a:lnTo>
                  <a:pt x="18405" y="8604"/>
                </a:lnTo>
                <a:lnTo>
                  <a:pt x="18406" y="8606"/>
                </a:lnTo>
                <a:lnTo>
                  <a:pt x="18404" y="8609"/>
                </a:lnTo>
                <a:lnTo>
                  <a:pt x="18404" y="8612"/>
                </a:lnTo>
                <a:lnTo>
                  <a:pt x="18406" y="8616"/>
                </a:lnTo>
                <a:lnTo>
                  <a:pt x="18407" y="8619"/>
                </a:lnTo>
                <a:lnTo>
                  <a:pt x="18408" y="8620"/>
                </a:lnTo>
                <a:lnTo>
                  <a:pt x="18410" y="8619"/>
                </a:lnTo>
                <a:lnTo>
                  <a:pt x="18412" y="8617"/>
                </a:lnTo>
                <a:lnTo>
                  <a:pt x="18413" y="8616"/>
                </a:lnTo>
                <a:lnTo>
                  <a:pt x="18413" y="8615"/>
                </a:lnTo>
                <a:lnTo>
                  <a:pt x="18415" y="8614"/>
                </a:lnTo>
                <a:lnTo>
                  <a:pt x="18416" y="8613"/>
                </a:lnTo>
                <a:lnTo>
                  <a:pt x="18417" y="8613"/>
                </a:lnTo>
                <a:lnTo>
                  <a:pt x="18418" y="8616"/>
                </a:lnTo>
                <a:lnTo>
                  <a:pt x="18418" y="8619"/>
                </a:lnTo>
                <a:lnTo>
                  <a:pt x="18420" y="8619"/>
                </a:lnTo>
                <a:lnTo>
                  <a:pt x="18422" y="8619"/>
                </a:lnTo>
                <a:lnTo>
                  <a:pt x="18424" y="8617"/>
                </a:lnTo>
                <a:lnTo>
                  <a:pt x="18425" y="8622"/>
                </a:lnTo>
                <a:lnTo>
                  <a:pt x="18428" y="8621"/>
                </a:lnTo>
                <a:lnTo>
                  <a:pt x="18439" y="8612"/>
                </a:lnTo>
                <a:lnTo>
                  <a:pt x="18441" y="8609"/>
                </a:lnTo>
                <a:lnTo>
                  <a:pt x="18446" y="8600"/>
                </a:lnTo>
                <a:lnTo>
                  <a:pt x="18453" y="8585"/>
                </a:lnTo>
                <a:lnTo>
                  <a:pt x="18454" y="8583"/>
                </a:lnTo>
                <a:lnTo>
                  <a:pt x="18456" y="8586"/>
                </a:lnTo>
                <a:lnTo>
                  <a:pt x="18457" y="8591"/>
                </a:lnTo>
                <a:lnTo>
                  <a:pt x="18457" y="8597"/>
                </a:lnTo>
                <a:lnTo>
                  <a:pt x="18455" y="8601"/>
                </a:lnTo>
                <a:lnTo>
                  <a:pt x="18457" y="8603"/>
                </a:lnTo>
                <a:lnTo>
                  <a:pt x="18458" y="8602"/>
                </a:lnTo>
                <a:lnTo>
                  <a:pt x="18460" y="8600"/>
                </a:lnTo>
                <a:lnTo>
                  <a:pt x="18461" y="8597"/>
                </a:lnTo>
                <a:lnTo>
                  <a:pt x="18461" y="8599"/>
                </a:lnTo>
                <a:lnTo>
                  <a:pt x="18462" y="8601"/>
                </a:lnTo>
                <a:lnTo>
                  <a:pt x="18464" y="8603"/>
                </a:lnTo>
                <a:lnTo>
                  <a:pt x="18465" y="8604"/>
                </a:lnTo>
                <a:lnTo>
                  <a:pt x="18467" y="8603"/>
                </a:lnTo>
                <a:lnTo>
                  <a:pt x="18468" y="8601"/>
                </a:lnTo>
                <a:lnTo>
                  <a:pt x="18468" y="8600"/>
                </a:lnTo>
                <a:lnTo>
                  <a:pt x="18468" y="8599"/>
                </a:lnTo>
                <a:lnTo>
                  <a:pt x="18469" y="8597"/>
                </a:lnTo>
                <a:lnTo>
                  <a:pt x="18471" y="8594"/>
                </a:lnTo>
                <a:lnTo>
                  <a:pt x="18471" y="8594"/>
                </a:lnTo>
                <a:lnTo>
                  <a:pt x="18472" y="8592"/>
                </a:lnTo>
                <a:lnTo>
                  <a:pt x="18472" y="8590"/>
                </a:lnTo>
                <a:lnTo>
                  <a:pt x="18471" y="8588"/>
                </a:lnTo>
                <a:lnTo>
                  <a:pt x="18474" y="8586"/>
                </a:lnTo>
                <a:lnTo>
                  <a:pt x="18476" y="8587"/>
                </a:lnTo>
                <a:lnTo>
                  <a:pt x="18480" y="8593"/>
                </a:lnTo>
                <a:lnTo>
                  <a:pt x="18482" y="8594"/>
                </a:lnTo>
                <a:lnTo>
                  <a:pt x="18489" y="8597"/>
                </a:lnTo>
                <a:lnTo>
                  <a:pt x="18489" y="8596"/>
                </a:lnTo>
                <a:lnTo>
                  <a:pt x="18490" y="8595"/>
                </a:lnTo>
                <a:lnTo>
                  <a:pt x="18492" y="8595"/>
                </a:lnTo>
                <a:lnTo>
                  <a:pt x="18492" y="8598"/>
                </a:lnTo>
                <a:lnTo>
                  <a:pt x="18492" y="8600"/>
                </a:lnTo>
                <a:lnTo>
                  <a:pt x="18493" y="8601"/>
                </a:lnTo>
                <a:lnTo>
                  <a:pt x="18494" y="8602"/>
                </a:lnTo>
                <a:lnTo>
                  <a:pt x="18495" y="8601"/>
                </a:lnTo>
                <a:lnTo>
                  <a:pt x="18498" y="8599"/>
                </a:lnTo>
                <a:lnTo>
                  <a:pt x="18499" y="8596"/>
                </a:lnTo>
                <a:lnTo>
                  <a:pt x="18498" y="8591"/>
                </a:lnTo>
                <a:lnTo>
                  <a:pt x="18497" y="8588"/>
                </a:lnTo>
                <a:lnTo>
                  <a:pt x="18498" y="8584"/>
                </a:lnTo>
                <a:lnTo>
                  <a:pt x="18499" y="8585"/>
                </a:lnTo>
                <a:lnTo>
                  <a:pt x="18500" y="8586"/>
                </a:lnTo>
                <a:lnTo>
                  <a:pt x="18501" y="8588"/>
                </a:lnTo>
                <a:lnTo>
                  <a:pt x="18507" y="8588"/>
                </a:lnTo>
                <a:lnTo>
                  <a:pt x="18510" y="8587"/>
                </a:lnTo>
                <a:lnTo>
                  <a:pt x="18516" y="8583"/>
                </a:lnTo>
                <a:lnTo>
                  <a:pt x="18519" y="8581"/>
                </a:lnTo>
                <a:lnTo>
                  <a:pt x="18522" y="8582"/>
                </a:lnTo>
                <a:lnTo>
                  <a:pt x="18530" y="8578"/>
                </a:lnTo>
                <a:lnTo>
                  <a:pt x="18543" y="8584"/>
                </a:lnTo>
                <a:lnTo>
                  <a:pt x="18546" y="8587"/>
                </a:lnTo>
                <a:lnTo>
                  <a:pt x="18548" y="8588"/>
                </a:lnTo>
                <a:lnTo>
                  <a:pt x="18548" y="8590"/>
                </a:lnTo>
                <a:lnTo>
                  <a:pt x="18545" y="8594"/>
                </a:lnTo>
                <a:lnTo>
                  <a:pt x="18538" y="8601"/>
                </a:lnTo>
                <a:lnTo>
                  <a:pt x="18539" y="8607"/>
                </a:lnTo>
                <a:lnTo>
                  <a:pt x="18541" y="8609"/>
                </a:lnTo>
                <a:lnTo>
                  <a:pt x="18549" y="8608"/>
                </a:lnTo>
                <a:lnTo>
                  <a:pt x="18549" y="8606"/>
                </a:lnTo>
                <a:lnTo>
                  <a:pt x="18546" y="8606"/>
                </a:lnTo>
                <a:lnTo>
                  <a:pt x="18550" y="8598"/>
                </a:lnTo>
                <a:lnTo>
                  <a:pt x="18555" y="8597"/>
                </a:lnTo>
                <a:lnTo>
                  <a:pt x="18558" y="8601"/>
                </a:lnTo>
                <a:lnTo>
                  <a:pt x="18564" y="8606"/>
                </a:lnTo>
                <a:lnTo>
                  <a:pt x="18566" y="8608"/>
                </a:lnTo>
                <a:lnTo>
                  <a:pt x="18572" y="8611"/>
                </a:lnTo>
                <a:lnTo>
                  <a:pt x="18574" y="8613"/>
                </a:lnTo>
                <a:lnTo>
                  <a:pt x="18580" y="8623"/>
                </a:lnTo>
                <a:lnTo>
                  <a:pt x="18581" y="8625"/>
                </a:lnTo>
                <a:lnTo>
                  <a:pt x="18585" y="8626"/>
                </a:lnTo>
                <a:lnTo>
                  <a:pt x="18599" y="8632"/>
                </a:lnTo>
                <a:lnTo>
                  <a:pt x="18603" y="8635"/>
                </a:lnTo>
                <a:lnTo>
                  <a:pt x="18606" y="8637"/>
                </a:lnTo>
                <a:lnTo>
                  <a:pt x="18608" y="8640"/>
                </a:lnTo>
                <a:lnTo>
                  <a:pt x="18610" y="8643"/>
                </a:lnTo>
                <a:lnTo>
                  <a:pt x="18611" y="8649"/>
                </a:lnTo>
                <a:lnTo>
                  <a:pt x="18610" y="8654"/>
                </a:lnTo>
                <a:lnTo>
                  <a:pt x="18608" y="8656"/>
                </a:lnTo>
                <a:lnTo>
                  <a:pt x="18606" y="8655"/>
                </a:lnTo>
                <a:lnTo>
                  <a:pt x="18604" y="8652"/>
                </a:lnTo>
                <a:lnTo>
                  <a:pt x="18603" y="8655"/>
                </a:lnTo>
                <a:lnTo>
                  <a:pt x="18602" y="8660"/>
                </a:lnTo>
                <a:lnTo>
                  <a:pt x="18601" y="8661"/>
                </a:lnTo>
                <a:lnTo>
                  <a:pt x="18596" y="8666"/>
                </a:lnTo>
                <a:lnTo>
                  <a:pt x="18596" y="8672"/>
                </a:lnTo>
                <a:lnTo>
                  <a:pt x="18599" y="8672"/>
                </a:lnTo>
                <a:lnTo>
                  <a:pt x="18603" y="8668"/>
                </a:lnTo>
                <a:lnTo>
                  <a:pt x="18610" y="8661"/>
                </a:lnTo>
                <a:lnTo>
                  <a:pt x="18619" y="8654"/>
                </a:lnTo>
                <a:lnTo>
                  <a:pt x="18622" y="8650"/>
                </a:lnTo>
                <a:lnTo>
                  <a:pt x="18621" y="8645"/>
                </a:lnTo>
                <a:lnTo>
                  <a:pt x="18617" y="8632"/>
                </a:lnTo>
                <a:lnTo>
                  <a:pt x="18616" y="8626"/>
                </a:lnTo>
                <a:lnTo>
                  <a:pt x="18616" y="8617"/>
                </a:lnTo>
                <a:lnTo>
                  <a:pt x="18618" y="8615"/>
                </a:lnTo>
                <a:lnTo>
                  <a:pt x="18621" y="8614"/>
                </a:lnTo>
                <a:lnTo>
                  <a:pt x="18626" y="8611"/>
                </a:lnTo>
                <a:lnTo>
                  <a:pt x="18633" y="8600"/>
                </a:lnTo>
                <a:lnTo>
                  <a:pt x="18633" y="8588"/>
                </a:lnTo>
                <a:lnTo>
                  <a:pt x="18630" y="8575"/>
                </a:lnTo>
                <a:lnTo>
                  <a:pt x="18630" y="8560"/>
                </a:lnTo>
                <a:lnTo>
                  <a:pt x="18633" y="8555"/>
                </a:lnTo>
                <a:lnTo>
                  <a:pt x="18636" y="8552"/>
                </a:lnTo>
                <a:lnTo>
                  <a:pt x="18638" y="8549"/>
                </a:lnTo>
                <a:lnTo>
                  <a:pt x="18640" y="8540"/>
                </a:lnTo>
                <a:lnTo>
                  <a:pt x="18639" y="8533"/>
                </a:lnTo>
                <a:lnTo>
                  <a:pt x="18638" y="8528"/>
                </a:lnTo>
                <a:lnTo>
                  <a:pt x="18637" y="8521"/>
                </a:lnTo>
                <a:lnTo>
                  <a:pt x="18635" y="8516"/>
                </a:lnTo>
                <a:lnTo>
                  <a:pt x="18654" y="8486"/>
                </a:lnTo>
                <a:lnTo>
                  <a:pt x="18662" y="8479"/>
                </a:lnTo>
                <a:lnTo>
                  <a:pt x="18670" y="8473"/>
                </a:lnTo>
                <a:lnTo>
                  <a:pt x="18675" y="8472"/>
                </a:lnTo>
                <a:lnTo>
                  <a:pt x="18683" y="8479"/>
                </a:lnTo>
                <a:lnTo>
                  <a:pt x="18687" y="8479"/>
                </a:lnTo>
                <a:lnTo>
                  <a:pt x="18691" y="8477"/>
                </a:lnTo>
                <a:lnTo>
                  <a:pt x="18695" y="8474"/>
                </a:lnTo>
                <a:lnTo>
                  <a:pt x="18699" y="8477"/>
                </a:lnTo>
                <a:lnTo>
                  <a:pt x="18701" y="8480"/>
                </a:lnTo>
                <a:lnTo>
                  <a:pt x="18702" y="8484"/>
                </a:lnTo>
                <a:lnTo>
                  <a:pt x="18700" y="8484"/>
                </a:lnTo>
                <a:lnTo>
                  <a:pt x="18698" y="8485"/>
                </a:lnTo>
                <a:lnTo>
                  <a:pt x="18696" y="8486"/>
                </a:lnTo>
                <a:lnTo>
                  <a:pt x="18697" y="8490"/>
                </a:lnTo>
                <a:lnTo>
                  <a:pt x="18697" y="8492"/>
                </a:lnTo>
                <a:lnTo>
                  <a:pt x="18696" y="8495"/>
                </a:lnTo>
                <a:lnTo>
                  <a:pt x="18696" y="8500"/>
                </a:lnTo>
                <a:lnTo>
                  <a:pt x="18697" y="8501"/>
                </a:lnTo>
                <a:lnTo>
                  <a:pt x="18700" y="8506"/>
                </a:lnTo>
                <a:lnTo>
                  <a:pt x="18703" y="8514"/>
                </a:lnTo>
                <a:lnTo>
                  <a:pt x="18706" y="8519"/>
                </a:lnTo>
                <a:lnTo>
                  <a:pt x="18708" y="8523"/>
                </a:lnTo>
                <a:lnTo>
                  <a:pt x="18705" y="8528"/>
                </a:lnTo>
                <a:lnTo>
                  <a:pt x="18707" y="8532"/>
                </a:lnTo>
                <a:lnTo>
                  <a:pt x="18710" y="8532"/>
                </a:lnTo>
                <a:lnTo>
                  <a:pt x="18716" y="8528"/>
                </a:lnTo>
                <a:lnTo>
                  <a:pt x="18716" y="8527"/>
                </a:lnTo>
                <a:lnTo>
                  <a:pt x="18717" y="8525"/>
                </a:lnTo>
                <a:lnTo>
                  <a:pt x="18718" y="8523"/>
                </a:lnTo>
                <a:lnTo>
                  <a:pt x="18720" y="8523"/>
                </a:lnTo>
                <a:lnTo>
                  <a:pt x="18721" y="8524"/>
                </a:lnTo>
                <a:lnTo>
                  <a:pt x="18721" y="8526"/>
                </a:lnTo>
                <a:lnTo>
                  <a:pt x="18722" y="8528"/>
                </a:lnTo>
                <a:lnTo>
                  <a:pt x="18723" y="8530"/>
                </a:lnTo>
                <a:lnTo>
                  <a:pt x="18729" y="8529"/>
                </a:lnTo>
                <a:lnTo>
                  <a:pt x="18740" y="8521"/>
                </a:lnTo>
                <a:lnTo>
                  <a:pt x="18745" y="8518"/>
                </a:lnTo>
                <a:lnTo>
                  <a:pt x="18751" y="8518"/>
                </a:lnTo>
                <a:lnTo>
                  <a:pt x="18754" y="8517"/>
                </a:lnTo>
                <a:lnTo>
                  <a:pt x="18756" y="8515"/>
                </a:lnTo>
                <a:lnTo>
                  <a:pt x="18755" y="8511"/>
                </a:lnTo>
                <a:lnTo>
                  <a:pt x="18753" y="8508"/>
                </a:lnTo>
                <a:lnTo>
                  <a:pt x="18752" y="8505"/>
                </a:lnTo>
                <a:lnTo>
                  <a:pt x="18756" y="8505"/>
                </a:lnTo>
                <a:lnTo>
                  <a:pt x="18760" y="8501"/>
                </a:lnTo>
                <a:lnTo>
                  <a:pt x="18764" y="8494"/>
                </a:lnTo>
                <a:lnTo>
                  <a:pt x="18769" y="8492"/>
                </a:lnTo>
                <a:lnTo>
                  <a:pt x="18772" y="8500"/>
                </a:lnTo>
                <a:lnTo>
                  <a:pt x="18779" y="8494"/>
                </a:lnTo>
                <a:lnTo>
                  <a:pt x="18785" y="8490"/>
                </a:lnTo>
                <a:lnTo>
                  <a:pt x="18808" y="8487"/>
                </a:lnTo>
                <a:lnTo>
                  <a:pt x="18817" y="8484"/>
                </a:lnTo>
                <a:lnTo>
                  <a:pt x="18823" y="8478"/>
                </a:lnTo>
                <a:lnTo>
                  <a:pt x="18821" y="8467"/>
                </a:lnTo>
                <a:lnTo>
                  <a:pt x="18824" y="8465"/>
                </a:lnTo>
                <a:lnTo>
                  <a:pt x="18827" y="8467"/>
                </a:lnTo>
                <a:lnTo>
                  <a:pt x="18829" y="8467"/>
                </a:lnTo>
                <a:lnTo>
                  <a:pt x="18831" y="8467"/>
                </a:lnTo>
                <a:lnTo>
                  <a:pt x="18833" y="8467"/>
                </a:lnTo>
                <a:lnTo>
                  <a:pt x="18837" y="8470"/>
                </a:lnTo>
                <a:lnTo>
                  <a:pt x="18841" y="8474"/>
                </a:lnTo>
                <a:lnTo>
                  <a:pt x="18841" y="8477"/>
                </a:lnTo>
                <a:lnTo>
                  <a:pt x="18836" y="8478"/>
                </a:lnTo>
                <a:lnTo>
                  <a:pt x="18833" y="8489"/>
                </a:lnTo>
                <a:lnTo>
                  <a:pt x="18829" y="8490"/>
                </a:lnTo>
                <a:lnTo>
                  <a:pt x="18830" y="8486"/>
                </a:lnTo>
                <a:lnTo>
                  <a:pt x="18830" y="8481"/>
                </a:lnTo>
                <a:lnTo>
                  <a:pt x="18829" y="8478"/>
                </a:lnTo>
                <a:lnTo>
                  <a:pt x="18827" y="8480"/>
                </a:lnTo>
                <a:lnTo>
                  <a:pt x="18823" y="8486"/>
                </a:lnTo>
                <a:lnTo>
                  <a:pt x="18821" y="8490"/>
                </a:lnTo>
                <a:lnTo>
                  <a:pt x="18820" y="8489"/>
                </a:lnTo>
                <a:lnTo>
                  <a:pt x="18820" y="8503"/>
                </a:lnTo>
                <a:lnTo>
                  <a:pt x="18821" y="8509"/>
                </a:lnTo>
                <a:lnTo>
                  <a:pt x="18824" y="8511"/>
                </a:lnTo>
                <a:lnTo>
                  <a:pt x="18826" y="8510"/>
                </a:lnTo>
                <a:lnTo>
                  <a:pt x="18831" y="8503"/>
                </a:lnTo>
                <a:lnTo>
                  <a:pt x="18836" y="8501"/>
                </a:lnTo>
                <a:lnTo>
                  <a:pt x="18838" y="8498"/>
                </a:lnTo>
                <a:lnTo>
                  <a:pt x="18839" y="8497"/>
                </a:lnTo>
                <a:lnTo>
                  <a:pt x="18840" y="8498"/>
                </a:lnTo>
                <a:lnTo>
                  <a:pt x="18843" y="8501"/>
                </a:lnTo>
                <a:lnTo>
                  <a:pt x="18844" y="8502"/>
                </a:lnTo>
                <a:lnTo>
                  <a:pt x="18848" y="8499"/>
                </a:lnTo>
                <a:lnTo>
                  <a:pt x="18849" y="8493"/>
                </a:lnTo>
                <a:lnTo>
                  <a:pt x="18848" y="8486"/>
                </a:lnTo>
                <a:lnTo>
                  <a:pt x="18844" y="8481"/>
                </a:lnTo>
                <a:lnTo>
                  <a:pt x="18847" y="8477"/>
                </a:lnTo>
                <a:lnTo>
                  <a:pt x="18850" y="8474"/>
                </a:lnTo>
                <a:lnTo>
                  <a:pt x="18854" y="8469"/>
                </a:lnTo>
                <a:lnTo>
                  <a:pt x="18858" y="8453"/>
                </a:lnTo>
                <a:lnTo>
                  <a:pt x="18862" y="8454"/>
                </a:lnTo>
                <a:lnTo>
                  <a:pt x="18864" y="8461"/>
                </a:lnTo>
                <a:lnTo>
                  <a:pt x="18860" y="8465"/>
                </a:lnTo>
                <a:lnTo>
                  <a:pt x="18860" y="8467"/>
                </a:lnTo>
                <a:lnTo>
                  <a:pt x="18866" y="8467"/>
                </a:lnTo>
                <a:lnTo>
                  <a:pt x="18870" y="8469"/>
                </a:lnTo>
                <a:lnTo>
                  <a:pt x="18873" y="8473"/>
                </a:lnTo>
                <a:lnTo>
                  <a:pt x="18871" y="8479"/>
                </a:lnTo>
                <a:lnTo>
                  <a:pt x="18868" y="8480"/>
                </a:lnTo>
                <a:lnTo>
                  <a:pt x="18865" y="8481"/>
                </a:lnTo>
                <a:lnTo>
                  <a:pt x="18863" y="8482"/>
                </a:lnTo>
                <a:lnTo>
                  <a:pt x="18862" y="8485"/>
                </a:lnTo>
                <a:lnTo>
                  <a:pt x="18863" y="8488"/>
                </a:lnTo>
                <a:lnTo>
                  <a:pt x="18865" y="8488"/>
                </a:lnTo>
                <a:lnTo>
                  <a:pt x="18868" y="8487"/>
                </a:lnTo>
                <a:lnTo>
                  <a:pt x="18875" y="8483"/>
                </a:lnTo>
                <a:lnTo>
                  <a:pt x="18878" y="8479"/>
                </a:lnTo>
                <a:lnTo>
                  <a:pt x="18894" y="8453"/>
                </a:lnTo>
                <a:lnTo>
                  <a:pt x="18896" y="8446"/>
                </a:lnTo>
                <a:lnTo>
                  <a:pt x="18894" y="8444"/>
                </a:lnTo>
                <a:lnTo>
                  <a:pt x="18895" y="8438"/>
                </a:lnTo>
                <a:lnTo>
                  <a:pt x="18898" y="8437"/>
                </a:lnTo>
                <a:lnTo>
                  <a:pt x="18903" y="8437"/>
                </a:lnTo>
                <a:lnTo>
                  <a:pt x="18906" y="8435"/>
                </a:lnTo>
                <a:lnTo>
                  <a:pt x="18911" y="8431"/>
                </a:lnTo>
                <a:lnTo>
                  <a:pt x="18913" y="8430"/>
                </a:lnTo>
                <a:lnTo>
                  <a:pt x="18918" y="8433"/>
                </a:lnTo>
                <a:lnTo>
                  <a:pt x="18915" y="8440"/>
                </a:lnTo>
                <a:lnTo>
                  <a:pt x="18906" y="8453"/>
                </a:lnTo>
                <a:lnTo>
                  <a:pt x="18920" y="8446"/>
                </a:lnTo>
                <a:lnTo>
                  <a:pt x="18921" y="8445"/>
                </a:lnTo>
                <a:lnTo>
                  <a:pt x="18922" y="8443"/>
                </a:lnTo>
                <a:lnTo>
                  <a:pt x="18924" y="8442"/>
                </a:lnTo>
                <a:lnTo>
                  <a:pt x="18928" y="8441"/>
                </a:lnTo>
                <a:lnTo>
                  <a:pt x="18929" y="8440"/>
                </a:lnTo>
                <a:lnTo>
                  <a:pt x="18931" y="8438"/>
                </a:lnTo>
                <a:lnTo>
                  <a:pt x="18932" y="8436"/>
                </a:lnTo>
                <a:lnTo>
                  <a:pt x="18934" y="8433"/>
                </a:lnTo>
                <a:lnTo>
                  <a:pt x="18943" y="8427"/>
                </a:lnTo>
                <a:lnTo>
                  <a:pt x="18950" y="8424"/>
                </a:lnTo>
                <a:lnTo>
                  <a:pt x="18953" y="8421"/>
                </a:lnTo>
                <a:lnTo>
                  <a:pt x="18956" y="8419"/>
                </a:lnTo>
                <a:lnTo>
                  <a:pt x="18960" y="8421"/>
                </a:lnTo>
                <a:lnTo>
                  <a:pt x="18961" y="8418"/>
                </a:lnTo>
                <a:lnTo>
                  <a:pt x="18962" y="8422"/>
                </a:lnTo>
                <a:lnTo>
                  <a:pt x="18963" y="8425"/>
                </a:lnTo>
                <a:lnTo>
                  <a:pt x="18964" y="8427"/>
                </a:lnTo>
                <a:lnTo>
                  <a:pt x="18966" y="8426"/>
                </a:lnTo>
                <a:lnTo>
                  <a:pt x="18971" y="8432"/>
                </a:lnTo>
                <a:lnTo>
                  <a:pt x="18974" y="8440"/>
                </a:lnTo>
                <a:lnTo>
                  <a:pt x="18977" y="8447"/>
                </a:lnTo>
                <a:lnTo>
                  <a:pt x="18984" y="8449"/>
                </a:lnTo>
                <a:lnTo>
                  <a:pt x="18983" y="8440"/>
                </a:lnTo>
                <a:lnTo>
                  <a:pt x="18991" y="8440"/>
                </a:lnTo>
                <a:lnTo>
                  <a:pt x="19008" y="8444"/>
                </a:lnTo>
                <a:lnTo>
                  <a:pt x="19012" y="8437"/>
                </a:lnTo>
                <a:lnTo>
                  <a:pt x="19014" y="8425"/>
                </a:lnTo>
                <a:lnTo>
                  <a:pt x="19018" y="8418"/>
                </a:lnTo>
                <a:lnTo>
                  <a:pt x="19024" y="8421"/>
                </a:lnTo>
                <a:lnTo>
                  <a:pt x="19023" y="8418"/>
                </a:lnTo>
                <a:lnTo>
                  <a:pt x="19023" y="8417"/>
                </a:lnTo>
                <a:lnTo>
                  <a:pt x="19023" y="8416"/>
                </a:lnTo>
                <a:lnTo>
                  <a:pt x="19025" y="8413"/>
                </a:lnTo>
                <a:lnTo>
                  <a:pt x="19029" y="8410"/>
                </a:lnTo>
                <a:lnTo>
                  <a:pt x="19031" y="8406"/>
                </a:lnTo>
                <a:lnTo>
                  <a:pt x="19031" y="8400"/>
                </a:lnTo>
                <a:lnTo>
                  <a:pt x="19029" y="8396"/>
                </a:lnTo>
                <a:lnTo>
                  <a:pt x="19026" y="8395"/>
                </a:lnTo>
                <a:lnTo>
                  <a:pt x="19022" y="8396"/>
                </a:lnTo>
                <a:lnTo>
                  <a:pt x="19018" y="8397"/>
                </a:lnTo>
                <a:lnTo>
                  <a:pt x="19012" y="8406"/>
                </a:lnTo>
                <a:lnTo>
                  <a:pt x="19009" y="8409"/>
                </a:lnTo>
                <a:lnTo>
                  <a:pt x="19006" y="8407"/>
                </a:lnTo>
                <a:lnTo>
                  <a:pt x="19005" y="8401"/>
                </a:lnTo>
                <a:lnTo>
                  <a:pt x="19008" y="8398"/>
                </a:lnTo>
                <a:lnTo>
                  <a:pt x="19012" y="8396"/>
                </a:lnTo>
                <a:lnTo>
                  <a:pt x="19017" y="8392"/>
                </a:lnTo>
                <a:lnTo>
                  <a:pt x="19020" y="8391"/>
                </a:lnTo>
                <a:lnTo>
                  <a:pt x="19028" y="8391"/>
                </a:lnTo>
                <a:lnTo>
                  <a:pt x="19032" y="8392"/>
                </a:lnTo>
                <a:lnTo>
                  <a:pt x="19036" y="8399"/>
                </a:lnTo>
                <a:lnTo>
                  <a:pt x="19040" y="8400"/>
                </a:lnTo>
                <a:lnTo>
                  <a:pt x="19046" y="8399"/>
                </a:lnTo>
                <a:lnTo>
                  <a:pt x="19054" y="8395"/>
                </a:lnTo>
                <a:lnTo>
                  <a:pt x="19060" y="8389"/>
                </a:lnTo>
                <a:lnTo>
                  <a:pt x="19063" y="8381"/>
                </a:lnTo>
                <a:lnTo>
                  <a:pt x="19060" y="8383"/>
                </a:lnTo>
                <a:lnTo>
                  <a:pt x="19058" y="8383"/>
                </a:lnTo>
                <a:lnTo>
                  <a:pt x="19057" y="8383"/>
                </a:lnTo>
                <a:lnTo>
                  <a:pt x="19055" y="8381"/>
                </a:lnTo>
                <a:lnTo>
                  <a:pt x="19059" y="8378"/>
                </a:lnTo>
                <a:lnTo>
                  <a:pt x="19060" y="8377"/>
                </a:lnTo>
                <a:lnTo>
                  <a:pt x="19064" y="8376"/>
                </a:lnTo>
                <a:lnTo>
                  <a:pt x="19068" y="8373"/>
                </a:lnTo>
                <a:lnTo>
                  <a:pt x="19069" y="8372"/>
                </a:lnTo>
                <a:lnTo>
                  <a:pt x="19070" y="8371"/>
                </a:lnTo>
                <a:lnTo>
                  <a:pt x="19075" y="8363"/>
                </a:lnTo>
                <a:lnTo>
                  <a:pt x="19076" y="8362"/>
                </a:lnTo>
                <a:lnTo>
                  <a:pt x="19080" y="8361"/>
                </a:lnTo>
                <a:lnTo>
                  <a:pt x="19082" y="8360"/>
                </a:lnTo>
                <a:lnTo>
                  <a:pt x="19071" y="8357"/>
                </a:lnTo>
                <a:lnTo>
                  <a:pt x="19069" y="8356"/>
                </a:lnTo>
                <a:lnTo>
                  <a:pt x="19067" y="8350"/>
                </a:lnTo>
                <a:lnTo>
                  <a:pt x="19069" y="8350"/>
                </a:lnTo>
                <a:lnTo>
                  <a:pt x="19075" y="8354"/>
                </a:lnTo>
                <a:lnTo>
                  <a:pt x="19082" y="8355"/>
                </a:lnTo>
                <a:lnTo>
                  <a:pt x="19092" y="8358"/>
                </a:lnTo>
                <a:lnTo>
                  <a:pt x="19098" y="8358"/>
                </a:lnTo>
                <a:lnTo>
                  <a:pt x="19098" y="8354"/>
                </a:lnTo>
                <a:lnTo>
                  <a:pt x="19099" y="8350"/>
                </a:lnTo>
                <a:lnTo>
                  <a:pt x="19102" y="8347"/>
                </a:lnTo>
                <a:lnTo>
                  <a:pt x="19104" y="8346"/>
                </a:lnTo>
                <a:lnTo>
                  <a:pt x="19106" y="8347"/>
                </a:lnTo>
                <a:lnTo>
                  <a:pt x="19108" y="8349"/>
                </a:lnTo>
                <a:lnTo>
                  <a:pt x="19110" y="8351"/>
                </a:lnTo>
                <a:lnTo>
                  <a:pt x="19114" y="8351"/>
                </a:lnTo>
                <a:lnTo>
                  <a:pt x="19115" y="8349"/>
                </a:lnTo>
                <a:lnTo>
                  <a:pt x="19121" y="8339"/>
                </a:lnTo>
                <a:lnTo>
                  <a:pt x="19122" y="8339"/>
                </a:lnTo>
                <a:lnTo>
                  <a:pt x="19123" y="8339"/>
                </a:lnTo>
                <a:lnTo>
                  <a:pt x="19124" y="8339"/>
                </a:lnTo>
                <a:lnTo>
                  <a:pt x="19124" y="8336"/>
                </a:lnTo>
                <a:lnTo>
                  <a:pt x="19124" y="8334"/>
                </a:lnTo>
                <a:lnTo>
                  <a:pt x="19125" y="8332"/>
                </a:lnTo>
                <a:lnTo>
                  <a:pt x="19127" y="8331"/>
                </a:lnTo>
                <a:lnTo>
                  <a:pt x="19128" y="8330"/>
                </a:lnTo>
                <a:lnTo>
                  <a:pt x="19128" y="8335"/>
                </a:lnTo>
                <a:lnTo>
                  <a:pt x="19129" y="8338"/>
                </a:lnTo>
                <a:lnTo>
                  <a:pt x="19132" y="8339"/>
                </a:lnTo>
                <a:lnTo>
                  <a:pt x="19134" y="8339"/>
                </a:lnTo>
                <a:lnTo>
                  <a:pt x="19136" y="8339"/>
                </a:lnTo>
                <a:lnTo>
                  <a:pt x="19137" y="8338"/>
                </a:lnTo>
                <a:lnTo>
                  <a:pt x="19138" y="8337"/>
                </a:lnTo>
                <a:lnTo>
                  <a:pt x="19140" y="8336"/>
                </a:lnTo>
                <a:lnTo>
                  <a:pt x="19141" y="8335"/>
                </a:lnTo>
                <a:lnTo>
                  <a:pt x="19142" y="8336"/>
                </a:lnTo>
                <a:lnTo>
                  <a:pt x="19143" y="8337"/>
                </a:lnTo>
                <a:lnTo>
                  <a:pt x="19145" y="8337"/>
                </a:lnTo>
                <a:lnTo>
                  <a:pt x="19173" y="8334"/>
                </a:lnTo>
                <a:lnTo>
                  <a:pt x="19183" y="8337"/>
                </a:lnTo>
                <a:lnTo>
                  <a:pt x="19187" y="8340"/>
                </a:lnTo>
                <a:lnTo>
                  <a:pt x="19196" y="8349"/>
                </a:lnTo>
                <a:lnTo>
                  <a:pt x="19203" y="8352"/>
                </a:lnTo>
                <a:lnTo>
                  <a:pt x="19215" y="8363"/>
                </a:lnTo>
                <a:lnTo>
                  <a:pt x="19219" y="8367"/>
                </a:lnTo>
                <a:lnTo>
                  <a:pt x="19225" y="8371"/>
                </a:lnTo>
                <a:lnTo>
                  <a:pt x="19230" y="8379"/>
                </a:lnTo>
                <a:lnTo>
                  <a:pt x="19234" y="8380"/>
                </a:lnTo>
                <a:lnTo>
                  <a:pt x="19242" y="8380"/>
                </a:lnTo>
                <a:lnTo>
                  <a:pt x="19249" y="8385"/>
                </a:lnTo>
                <a:lnTo>
                  <a:pt x="19256" y="8384"/>
                </a:lnTo>
                <a:lnTo>
                  <a:pt x="19263" y="8380"/>
                </a:lnTo>
                <a:lnTo>
                  <a:pt x="19279" y="8376"/>
                </a:lnTo>
                <a:lnTo>
                  <a:pt x="19279" y="8368"/>
                </a:lnTo>
                <a:lnTo>
                  <a:pt x="19283" y="8368"/>
                </a:lnTo>
                <a:lnTo>
                  <a:pt x="19285" y="8375"/>
                </a:lnTo>
                <a:lnTo>
                  <a:pt x="19292" y="8376"/>
                </a:lnTo>
                <a:lnTo>
                  <a:pt x="19287" y="8363"/>
                </a:lnTo>
                <a:lnTo>
                  <a:pt x="19294" y="8360"/>
                </a:lnTo>
                <a:lnTo>
                  <a:pt x="19294" y="8368"/>
                </a:lnTo>
                <a:lnTo>
                  <a:pt x="19301" y="8367"/>
                </a:lnTo>
                <a:lnTo>
                  <a:pt x="19301" y="8358"/>
                </a:lnTo>
                <a:lnTo>
                  <a:pt x="19308" y="8357"/>
                </a:lnTo>
                <a:lnTo>
                  <a:pt x="19313" y="8357"/>
                </a:lnTo>
                <a:lnTo>
                  <a:pt x="19318" y="8363"/>
                </a:lnTo>
                <a:lnTo>
                  <a:pt x="19322" y="8366"/>
                </a:lnTo>
                <a:lnTo>
                  <a:pt x="19325" y="8365"/>
                </a:lnTo>
                <a:lnTo>
                  <a:pt x="19329" y="8362"/>
                </a:lnTo>
                <a:lnTo>
                  <a:pt x="19327" y="8374"/>
                </a:lnTo>
                <a:lnTo>
                  <a:pt x="19327" y="8382"/>
                </a:lnTo>
                <a:lnTo>
                  <a:pt x="19329" y="8391"/>
                </a:lnTo>
                <a:lnTo>
                  <a:pt x="19329" y="8401"/>
                </a:lnTo>
                <a:lnTo>
                  <a:pt x="19329" y="8408"/>
                </a:lnTo>
                <a:lnTo>
                  <a:pt x="19328" y="8414"/>
                </a:lnTo>
                <a:lnTo>
                  <a:pt x="19326" y="8417"/>
                </a:lnTo>
                <a:lnTo>
                  <a:pt x="19324" y="8420"/>
                </a:lnTo>
                <a:lnTo>
                  <a:pt x="19320" y="8421"/>
                </a:lnTo>
                <a:lnTo>
                  <a:pt x="19320" y="8425"/>
                </a:lnTo>
                <a:lnTo>
                  <a:pt x="19320" y="8433"/>
                </a:lnTo>
                <a:lnTo>
                  <a:pt x="19316" y="8439"/>
                </a:lnTo>
                <a:lnTo>
                  <a:pt x="19308" y="8452"/>
                </a:lnTo>
                <a:lnTo>
                  <a:pt x="19300" y="8463"/>
                </a:lnTo>
                <a:lnTo>
                  <a:pt x="19295" y="8469"/>
                </a:lnTo>
                <a:lnTo>
                  <a:pt x="19284" y="8481"/>
                </a:lnTo>
                <a:lnTo>
                  <a:pt x="19262" y="8489"/>
                </a:lnTo>
                <a:lnTo>
                  <a:pt x="19254" y="8500"/>
                </a:lnTo>
                <a:lnTo>
                  <a:pt x="19252" y="8507"/>
                </a:lnTo>
                <a:lnTo>
                  <a:pt x="19259" y="8509"/>
                </a:lnTo>
                <a:lnTo>
                  <a:pt x="19265" y="8515"/>
                </a:lnTo>
                <a:lnTo>
                  <a:pt x="19268" y="8520"/>
                </a:lnTo>
                <a:lnTo>
                  <a:pt x="19271" y="8534"/>
                </a:lnTo>
                <a:lnTo>
                  <a:pt x="19275" y="8534"/>
                </a:lnTo>
                <a:lnTo>
                  <a:pt x="19278" y="8541"/>
                </a:lnTo>
                <a:lnTo>
                  <a:pt x="19280" y="8546"/>
                </a:lnTo>
                <a:lnTo>
                  <a:pt x="19279" y="8551"/>
                </a:lnTo>
                <a:lnTo>
                  <a:pt x="19271" y="8550"/>
                </a:lnTo>
                <a:lnTo>
                  <a:pt x="19266" y="8550"/>
                </a:lnTo>
                <a:lnTo>
                  <a:pt x="19267" y="8555"/>
                </a:lnTo>
                <a:lnTo>
                  <a:pt x="19267" y="8559"/>
                </a:lnTo>
                <a:lnTo>
                  <a:pt x="19267" y="8560"/>
                </a:lnTo>
                <a:lnTo>
                  <a:pt x="19266" y="8561"/>
                </a:lnTo>
                <a:lnTo>
                  <a:pt x="19264" y="8562"/>
                </a:lnTo>
                <a:lnTo>
                  <a:pt x="19264" y="8562"/>
                </a:lnTo>
                <a:lnTo>
                  <a:pt x="19259" y="8574"/>
                </a:lnTo>
                <a:lnTo>
                  <a:pt x="19263" y="8575"/>
                </a:lnTo>
                <a:lnTo>
                  <a:pt x="19268" y="8577"/>
                </a:lnTo>
                <a:lnTo>
                  <a:pt x="19272" y="8580"/>
                </a:lnTo>
                <a:lnTo>
                  <a:pt x="19274" y="8583"/>
                </a:lnTo>
                <a:lnTo>
                  <a:pt x="19274" y="8588"/>
                </a:lnTo>
                <a:lnTo>
                  <a:pt x="19272" y="8593"/>
                </a:lnTo>
                <a:lnTo>
                  <a:pt x="19267" y="8597"/>
                </a:lnTo>
                <a:lnTo>
                  <a:pt x="19263" y="8599"/>
                </a:lnTo>
                <a:lnTo>
                  <a:pt x="19259" y="8599"/>
                </a:lnTo>
                <a:lnTo>
                  <a:pt x="19255" y="8604"/>
                </a:lnTo>
                <a:lnTo>
                  <a:pt x="19256" y="8611"/>
                </a:lnTo>
                <a:lnTo>
                  <a:pt x="19260" y="8611"/>
                </a:lnTo>
                <a:lnTo>
                  <a:pt x="19261" y="8612"/>
                </a:lnTo>
                <a:lnTo>
                  <a:pt x="19257" y="8616"/>
                </a:lnTo>
                <a:lnTo>
                  <a:pt x="19254" y="8620"/>
                </a:lnTo>
                <a:lnTo>
                  <a:pt x="19256" y="8624"/>
                </a:lnTo>
                <a:lnTo>
                  <a:pt x="19256" y="8628"/>
                </a:lnTo>
                <a:lnTo>
                  <a:pt x="19253" y="8628"/>
                </a:lnTo>
                <a:lnTo>
                  <a:pt x="19251" y="8630"/>
                </a:lnTo>
                <a:lnTo>
                  <a:pt x="19253" y="8632"/>
                </a:lnTo>
                <a:lnTo>
                  <a:pt x="19252" y="8633"/>
                </a:lnTo>
                <a:lnTo>
                  <a:pt x="19252" y="8637"/>
                </a:lnTo>
                <a:lnTo>
                  <a:pt x="19253" y="8635"/>
                </a:lnTo>
                <a:lnTo>
                  <a:pt x="19261" y="8633"/>
                </a:lnTo>
                <a:lnTo>
                  <a:pt x="19265" y="8633"/>
                </a:lnTo>
                <a:lnTo>
                  <a:pt x="19272" y="8638"/>
                </a:lnTo>
                <a:lnTo>
                  <a:pt x="19276" y="8651"/>
                </a:lnTo>
                <a:lnTo>
                  <a:pt x="19282" y="8659"/>
                </a:lnTo>
                <a:lnTo>
                  <a:pt x="19289" y="8664"/>
                </a:lnTo>
                <a:lnTo>
                  <a:pt x="19290" y="8670"/>
                </a:lnTo>
                <a:lnTo>
                  <a:pt x="19296" y="8670"/>
                </a:lnTo>
                <a:lnTo>
                  <a:pt x="19303" y="8676"/>
                </a:lnTo>
                <a:lnTo>
                  <a:pt x="19307" y="8676"/>
                </a:lnTo>
                <a:lnTo>
                  <a:pt x="19309" y="8680"/>
                </a:lnTo>
                <a:lnTo>
                  <a:pt x="19313" y="8682"/>
                </a:lnTo>
                <a:lnTo>
                  <a:pt x="19324" y="8693"/>
                </a:lnTo>
                <a:lnTo>
                  <a:pt x="19326" y="8697"/>
                </a:lnTo>
                <a:lnTo>
                  <a:pt x="19321" y="8698"/>
                </a:lnTo>
                <a:lnTo>
                  <a:pt x="19314" y="8700"/>
                </a:lnTo>
                <a:lnTo>
                  <a:pt x="19310" y="8707"/>
                </a:lnTo>
                <a:lnTo>
                  <a:pt x="19313" y="8712"/>
                </a:lnTo>
                <a:lnTo>
                  <a:pt x="19317" y="8713"/>
                </a:lnTo>
                <a:lnTo>
                  <a:pt x="19319" y="8716"/>
                </a:lnTo>
                <a:lnTo>
                  <a:pt x="19320" y="8717"/>
                </a:lnTo>
                <a:lnTo>
                  <a:pt x="19322" y="8718"/>
                </a:lnTo>
                <a:lnTo>
                  <a:pt x="19324" y="8725"/>
                </a:lnTo>
                <a:lnTo>
                  <a:pt x="19323" y="8728"/>
                </a:lnTo>
                <a:lnTo>
                  <a:pt x="19323" y="8733"/>
                </a:lnTo>
                <a:lnTo>
                  <a:pt x="19325" y="8737"/>
                </a:lnTo>
                <a:lnTo>
                  <a:pt x="19328" y="8740"/>
                </a:lnTo>
                <a:lnTo>
                  <a:pt x="19335" y="8747"/>
                </a:lnTo>
                <a:lnTo>
                  <a:pt x="19346" y="8751"/>
                </a:lnTo>
                <a:lnTo>
                  <a:pt x="19378" y="8766"/>
                </a:lnTo>
                <a:lnTo>
                  <a:pt x="19384" y="8768"/>
                </a:lnTo>
                <a:lnTo>
                  <a:pt x="19405" y="8771"/>
                </a:lnTo>
                <a:lnTo>
                  <a:pt x="19407" y="8775"/>
                </a:lnTo>
                <a:lnTo>
                  <a:pt x="19403" y="8781"/>
                </a:lnTo>
                <a:lnTo>
                  <a:pt x="19404" y="8787"/>
                </a:lnTo>
                <a:lnTo>
                  <a:pt x="19407" y="8783"/>
                </a:lnTo>
                <a:lnTo>
                  <a:pt x="19410" y="8784"/>
                </a:lnTo>
                <a:lnTo>
                  <a:pt x="19411" y="8780"/>
                </a:lnTo>
                <a:lnTo>
                  <a:pt x="19409" y="8773"/>
                </a:lnTo>
                <a:lnTo>
                  <a:pt x="19413" y="8766"/>
                </a:lnTo>
                <a:lnTo>
                  <a:pt x="19415" y="8763"/>
                </a:lnTo>
                <a:lnTo>
                  <a:pt x="19419" y="8760"/>
                </a:lnTo>
                <a:lnTo>
                  <a:pt x="19431" y="8755"/>
                </a:lnTo>
                <a:lnTo>
                  <a:pt x="19433" y="8751"/>
                </a:lnTo>
                <a:lnTo>
                  <a:pt x="19437" y="8749"/>
                </a:lnTo>
                <a:lnTo>
                  <a:pt x="19445" y="8738"/>
                </a:lnTo>
                <a:lnTo>
                  <a:pt x="19447" y="8733"/>
                </a:lnTo>
                <a:lnTo>
                  <a:pt x="19443" y="8730"/>
                </a:lnTo>
                <a:lnTo>
                  <a:pt x="19443" y="8725"/>
                </a:lnTo>
                <a:lnTo>
                  <a:pt x="19447" y="8722"/>
                </a:lnTo>
                <a:lnTo>
                  <a:pt x="19448" y="8717"/>
                </a:lnTo>
                <a:lnTo>
                  <a:pt x="19452" y="8713"/>
                </a:lnTo>
                <a:lnTo>
                  <a:pt x="19454" y="8703"/>
                </a:lnTo>
                <a:lnTo>
                  <a:pt x="19455" y="8702"/>
                </a:lnTo>
                <a:lnTo>
                  <a:pt x="19460" y="8686"/>
                </a:lnTo>
                <a:lnTo>
                  <a:pt x="19471" y="8648"/>
                </a:lnTo>
                <a:lnTo>
                  <a:pt x="19479" y="8633"/>
                </a:lnTo>
                <a:lnTo>
                  <a:pt x="19484" y="8634"/>
                </a:lnTo>
                <a:lnTo>
                  <a:pt x="19486" y="8633"/>
                </a:lnTo>
                <a:lnTo>
                  <a:pt x="19487" y="8632"/>
                </a:lnTo>
                <a:lnTo>
                  <a:pt x="19490" y="8628"/>
                </a:lnTo>
                <a:lnTo>
                  <a:pt x="19491" y="8626"/>
                </a:lnTo>
                <a:lnTo>
                  <a:pt x="19492" y="8625"/>
                </a:lnTo>
                <a:lnTo>
                  <a:pt x="19500" y="8623"/>
                </a:lnTo>
                <a:lnTo>
                  <a:pt x="19501" y="8621"/>
                </a:lnTo>
                <a:lnTo>
                  <a:pt x="19502" y="8615"/>
                </a:lnTo>
                <a:lnTo>
                  <a:pt x="19506" y="8617"/>
                </a:lnTo>
                <a:lnTo>
                  <a:pt x="19507" y="8614"/>
                </a:lnTo>
                <a:lnTo>
                  <a:pt x="19506" y="8609"/>
                </a:lnTo>
                <a:lnTo>
                  <a:pt x="19501" y="8608"/>
                </a:lnTo>
                <a:lnTo>
                  <a:pt x="19501" y="8606"/>
                </a:lnTo>
                <a:lnTo>
                  <a:pt x="19504" y="8603"/>
                </a:lnTo>
                <a:lnTo>
                  <a:pt x="19507" y="8599"/>
                </a:lnTo>
                <a:lnTo>
                  <a:pt x="19508" y="8603"/>
                </a:lnTo>
                <a:lnTo>
                  <a:pt x="19510" y="8606"/>
                </a:lnTo>
                <a:lnTo>
                  <a:pt x="19513" y="8608"/>
                </a:lnTo>
                <a:lnTo>
                  <a:pt x="19516" y="8606"/>
                </a:lnTo>
                <a:lnTo>
                  <a:pt x="19516" y="8603"/>
                </a:lnTo>
                <a:lnTo>
                  <a:pt x="19516" y="8594"/>
                </a:lnTo>
                <a:lnTo>
                  <a:pt x="19517" y="8593"/>
                </a:lnTo>
                <a:lnTo>
                  <a:pt x="19517" y="8591"/>
                </a:lnTo>
                <a:lnTo>
                  <a:pt x="19515" y="8587"/>
                </a:lnTo>
                <a:lnTo>
                  <a:pt x="19511" y="8582"/>
                </a:lnTo>
                <a:lnTo>
                  <a:pt x="19511" y="8578"/>
                </a:lnTo>
                <a:lnTo>
                  <a:pt x="19509" y="8575"/>
                </a:lnTo>
                <a:lnTo>
                  <a:pt x="19507" y="8574"/>
                </a:lnTo>
                <a:lnTo>
                  <a:pt x="19504" y="8574"/>
                </a:lnTo>
                <a:lnTo>
                  <a:pt x="19504" y="8571"/>
                </a:lnTo>
                <a:lnTo>
                  <a:pt x="19506" y="8569"/>
                </a:lnTo>
                <a:lnTo>
                  <a:pt x="19510" y="8562"/>
                </a:lnTo>
                <a:lnTo>
                  <a:pt x="19511" y="8560"/>
                </a:lnTo>
                <a:lnTo>
                  <a:pt x="19513" y="8561"/>
                </a:lnTo>
                <a:lnTo>
                  <a:pt x="19516" y="8568"/>
                </a:lnTo>
                <a:lnTo>
                  <a:pt x="19518" y="8569"/>
                </a:lnTo>
                <a:lnTo>
                  <a:pt x="19519" y="8569"/>
                </a:lnTo>
                <a:lnTo>
                  <a:pt x="19522" y="8568"/>
                </a:lnTo>
                <a:lnTo>
                  <a:pt x="19523" y="8566"/>
                </a:lnTo>
                <a:lnTo>
                  <a:pt x="19525" y="8565"/>
                </a:lnTo>
                <a:lnTo>
                  <a:pt x="19526" y="8560"/>
                </a:lnTo>
                <a:lnTo>
                  <a:pt x="19525" y="8558"/>
                </a:lnTo>
                <a:lnTo>
                  <a:pt x="19523" y="8557"/>
                </a:lnTo>
                <a:lnTo>
                  <a:pt x="19521" y="8554"/>
                </a:lnTo>
                <a:lnTo>
                  <a:pt x="19521" y="8544"/>
                </a:lnTo>
                <a:lnTo>
                  <a:pt x="19530" y="8534"/>
                </a:lnTo>
                <a:lnTo>
                  <a:pt x="19540" y="8528"/>
                </a:lnTo>
                <a:lnTo>
                  <a:pt x="19547" y="8528"/>
                </a:lnTo>
                <a:lnTo>
                  <a:pt x="19549" y="8524"/>
                </a:lnTo>
                <a:lnTo>
                  <a:pt x="19559" y="8516"/>
                </a:lnTo>
                <a:lnTo>
                  <a:pt x="19566" y="8519"/>
                </a:lnTo>
                <a:lnTo>
                  <a:pt x="19568" y="8519"/>
                </a:lnTo>
                <a:lnTo>
                  <a:pt x="19566" y="8513"/>
                </a:lnTo>
                <a:lnTo>
                  <a:pt x="19568" y="8511"/>
                </a:lnTo>
                <a:lnTo>
                  <a:pt x="19569" y="8508"/>
                </a:lnTo>
                <a:lnTo>
                  <a:pt x="19570" y="8505"/>
                </a:lnTo>
                <a:lnTo>
                  <a:pt x="19572" y="8505"/>
                </a:lnTo>
                <a:lnTo>
                  <a:pt x="19578" y="8509"/>
                </a:lnTo>
                <a:lnTo>
                  <a:pt x="19578" y="8506"/>
                </a:lnTo>
                <a:lnTo>
                  <a:pt x="19579" y="8505"/>
                </a:lnTo>
                <a:lnTo>
                  <a:pt x="19580" y="8504"/>
                </a:lnTo>
                <a:lnTo>
                  <a:pt x="19581" y="8502"/>
                </a:lnTo>
                <a:lnTo>
                  <a:pt x="19585" y="8508"/>
                </a:lnTo>
                <a:lnTo>
                  <a:pt x="19589" y="8507"/>
                </a:lnTo>
                <a:lnTo>
                  <a:pt x="19592" y="8504"/>
                </a:lnTo>
                <a:lnTo>
                  <a:pt x="19599" y="8500"/>
                </a:lnTo>
                <a:lnTo>
                  <a:pt x="19601" y="8496"/>
                </a:lnTo>
                <a:lnTo>
                  <a:pt x="19602" y="8492"/>
                </a:lnTo>
                <a:lnTo>
                  <a:pt x="19598" y="8490"/>
                </a:lnTo>
                <a:lnTo>
                  <a:pt x="19603" y="8486"/>
                </a:lnTo>
                <a:lnTo>
                  <a:pt x="19610" y="8484"/>
                </a:lnTo>
                <a:lnTo>
                  <a:pt x="19613" y="8485"/>
                </a:lnTo>
                <a:lnTo>
                  <a:pt x="19610" y="8492"/>
                </a:lnTo>
                <a:lnTo>
                  <a:pt x="19609" y="8497"/>
                </a:lnTo>
                <a:lnTo>
                  <a:pt x="19614" y="8498"/>
                </a:lnTo>
                <a:lnTo>
                  <a:pt x="19621" y="8497"/>
                </a:lnTo>
                <a:lnTo>
                  <a:pt x="19624" y="8493"/>
                </a:lnTo>
                <a:lnTo>
                  <a:pt x="19632" y="8500"/>
                </a:lnTo>
                <a:lnTo>
                  <a:pt x="19632" y="8497"/>
                </a:lnTo>
                <a:lnTo>
                  <a:pt x="19632" y="8496"/>
                </a:lnTo>
                <a:lnTo>
                  <a:pt x="19632" y="8495"/>
                </a:lnTo>
                <a:lnTo>
                  <a:pt x="19632" y="8493"/>
                </a:lnTo>
                <a:lnTo>
                  <a:pt x="19636" y="8491"/>
                </a:lnTo>
                <a:lnTo>
                  <a:pt x="19640" y="8493"/>
                </a:lnTo>
                <a:lnTo>
                  <a:pt x="19642" y="8497"/>
                </a:lnTo>
                <a:lnTo>
                  <a:pt x="19641" y="8505"/>
                </a:lnTo>
                <a:lnTo>
                  <a:pt x="19638" y="8502"/>
                </a:lnTo>
                <a:lnTo>
                  <a:pt x="19639" y="8504"/>
                </a:lnTo>
                <a:lnTo>
                  <a:pt x="19639" y="8507"/>
                </a:lnTo>
                <a:lnTo>
                  <a:pt x="19639" y="8509"/>
                </a:lnTo>
                <a:lnTo>
                  <a:pt x="19637" y="8507"/>
                </a:lnTo>
                <a:lnTo>
                  <a:pt x="19632" y="8504"/>
                </a:lnTo>
                <a:lnTo>
                  <a:pt x="19628" y="8503"/>
                </a:lnTo>
                <a:lnTo>
                  <a:pt x="19624" y="8505"/>
                </a:lnTo>
                <a:lnTo>
                  <a:pt x="19625" y="8508"/>
                </a:lnTo>
                <a:lnTo>
                  <a:pt x="19629" y="8511"/>
                </a:lnTo>
                <a:lnTo>
                  <a:pt x="19634" y="8513"/>
                </a:lnTo>
                <a:lnTo>
                  <a:pt x="19638" y="8513"/>
                </a:lnTo>
                <a:lnTo>
                  <a:pt x="19641" y="8513"/>
                </a:lnTo>
                <a:lnTo>
                  <a:pt x="19649" y="8509"/>
                </a:lnTo>
                <a:lnTo>
                  <a:pt x="19651" y="8507"/>
                </a:lnTo>
                <a:lnTo>
                  <a:pt x="19652" y="8501"/>
                </a:lnTo>
                <a:lnTo>
                  <a:pt x="19651" y="8495"/>
                </a:lnTo>
                <a:lnTo>
                  <a:pt x="19650" y="8489"/>
                </a:lnTo>
                <a:lnTo>
                  <a:pt x="19648" y="8486"/>
                </a:lnTo>
                <a:lnTo>
                  <a:pt x="19650" y="8483"/>
                </a:lnTo>
                <a:lnTo>
                  <a:pt x="19651" y="8481"/>
                </a:lnTo>
                <a:lnTo>
                  <a:pt x="19654" y="8477"/>
                </a:lnTo>
                <a:lnTo>
                  <a:pt x="19651" y="8477"/>
                </a:lnTo>
                <a:lnTo>
                  <a:pt x="19649" y="8476"/>
                </a:lnTo>
                <a:lnTo>
                  <a:pt x="19647" y="8474"/>
                </a:lnTo>
                <a:lnTo>
                  <a:pt x="19647" y="8472"/>
                </a:lnTo>
                <a:lnTo>
                  <a:pt x="19648" y="8469"/>
                </a:lnTo>
                <a:lnTo>
                  <a:pt x="19650" y="8467"/>
                </a:lnTo>
                <a:lnTo>
                  <a:pt x="19653" y="8468"/>
                </a:lnTo>
                <a:lnTo>
                  <a:pt x="19655" y="8469"/>
                </a:lnTo>
                <a:lnTo>
                  <a:pt x="19658" y="8457"/>
                </a:lnTo>
                <a:lnTo>
                  <a:pt x="19657" y="8453"/>
                </a:lnTo>
                <a:lnTo>
                  <a:pt x="19655" y="8450"/>
                </a:lnTo>
                <a:lnTo>
                  <a:pt x="19653" y="8450"/>
                </a:lnTo>
                <a:lnTo>
                  <a:pt x="19651" y="8450"/>
                </a:lnTo>
                <a:lnTo>
                  <a:pt x="19648" y="8449"/>
                </a:lnTo>
                <a:lnTo>
                  <a:pt x="19646" y="8446"/>
                </a:lnTo>
                <a:lnTo>
                  <a:pt x="19646" y="8442"/>
                </a:lnTo>
                <a:lnTo>
                  <a:pt x="19645" y="8439"/>
                </a:lnTo>
                <a:lnTo>
                  <a:pt x="19644" y="8435"/>
                </a:lnTo>
                <a:lnTo>
                  <a:pt x="19642" y="8433"/>
                </a:lnTo>
                <a:lnTo>
                  <a:pt x="19639" y="8431"/>
                </a:lnTo>
                <a:lnTo>
                  <a:pt x="19636" y="8431"/>
                </a:lnTo>
                <a:lnTo>
                  <a:pt x="19633" y="8432"/>
                </a:lnTo>
                <a:lnTo>
                  <a:pt x="19631" y="8429"/>
                </a:lnTo>
                <a:lnTo>
                  <a:pt x="19620" y="8423"/>
                </a:lnTo>
                <a:lnTo>
                  <a:pt x="19604" y="8409"/>
                </a:lnTo>
                <a:lnTo>
                  <a:pt x="19600" y="8405"/>
                </a:lnTo>
                <a:lnTo>
                  <a:pt x="19597" y="8401"/>
                </a:lnTo>
                <a:lnTo>
                  <a:pt x="19594" y="8397"/>
                </a:lnTo>
                <a:lnTo>
                  <a:pt x="19589" y="8395"/>
                </a:lnTo>
                <a:lnTo>
                  <a:pt x="19580" y="8395"/>
                </a:lnTo>
                <a:lnTo>
                  <a:pt x="19576" y="8393"/>
                </a:lnTo>
                <a:lnTo>
                  <a:pt x="19574" y="8388"/>
                </a:lnTo>
                <a:lnTo>
                  <a:pt x="19574" y="8385"/>
                </a:lnTo>
                <a:lnTo>
                  <a:pt x="19575" y="8380"/>
                </a:lnTo>
                <a:lnTo>
                  <a:pt x="19575" y="8376"/>
                </a:lnTo>
                <a:lnTo>
                  <a:pt x="19573" y="8375"/>
                </a:lnTo>
                <a:lnTo>
                  <a:pt x="19572" y="8373"/>
                </a:lnTo>
                <a:lnTo>
                  <a:pt x="19570" y="8368"/>
                </a:lnTo>
                <a:lnTo>
                  <a:pt x="19569" y="8366"/>
                </a:lnTo>
                <a:lnTo>
                  <a:pt x="19570" y="8359"/>
                </a:lnTo>
                <a:lnTo>
                  <a:pt x="19571" y="8352"/>
                </a:lnTo>
                <a:lnTo>
                  <a:pt x="19573" y="8337"/>
                </a:lnTo>
                <a:lnTo>
                  <a:pt x="19579" y="8326"/>
                </a:lnTo>
                <a:lnTo>
                  <a:pt x="19590" y="8308"/>
                </a:lnTo>
                <a:lnTo>
                  <a:pt x="19595" y="8295"/>
                </a:lnTo>
                <a:lnTo>
                  <a:pt x="19597" y="8288"/>
                </a:lnTo>
                <a:lnTo>
                  <a:pt x="19597" y="8282"/>
                </a:lnTo>
                <a:lnTo>
                  <a:pt x="19600" y="8278"/>
                </a:lnTo>
                <a:lnTo>
                  <a:pt x="19597" y="8277"/>
                </a:lnTo>
                <a:lnTo>
                  <a:pt x="19596" y="8275"/>
                </a:lnTo>
                <a:lnTo>
                  <a:pt x="19596" y="8274"/>
                </a:lnTo>
                <a:lnTo>
                  <a:pt x="19597" y="8271"/>
                </a:lnTo>
                <a:lnTo>
                  <a:pt x="19598" y="8268"/>
                </a:lnTo>
                <a:lnTo>
                  <a:pt x="19599" y="8263"/>
                </a:lnTo>
                <a:lnTo>
                  <a:pt x="19605" y="8257"/>
                </a:lnTo>
                <a:lnTo>
                  <a:pt x="19614" y="8248"/>
                </a:lnTo>
                <a:lnTo>
                  <a:pt x="19618" y="8249"/>
                </a:lnTo>
                <a:lnTo>
                  <a:pt x="19620" y="8249"/>
                </a:lnTo>
                <a:lnTo>
                  <a:pt x="19626" y="8251"/>
                </a:lnTo>
                <a:lnTo>
                  <a:pt x="19630" y="8249"/>
                </a:lnTo>
                <a:lnTo>
                  <a:pt x="19630" y="8241"/>
                </a:lnTo>
                <a:lnTo>
                  <a:pt x="19632" y="8241"/>
                </a:lnTo>
                <a:lnTo>
                  <a:pt x="19633" y="8248"/>
                </a:lnTo>
                <a:lnTo>
                  <a:pt x="19639" y="8246"/>
                </a:lnTo>
                <a:lnTo>
                  <a:pt x="19637" y="8231"/>
                </a:lnTo>
                <a:lnTo>
                  <a:pt x="19639" y="8232"/>
                </a:lnTo>
                <a:lnTo>
                  <a:pt x="19640" y="8237"/>
                </a:lnTo>
                <a:lnTo>
                  <a:pt x="19641" y="8244"/>
                </a:lnTo>
                <a:lnTo>
                  <a:pt x="19643" y="8236"/>
                </a:lnTo>
                <a:lnTo>
                  <a:pt x="19646" y="8226"/>
                </a:lnTo>
                <a:lnTo>
                  <a:pt x="19649" y="8227"/>
                </a:lnTo>
                <a:lnTo>
                  <a:pt x="19648" y="8233"/>
                </a:lnTo>
                <a:lnTo>
                  <a:pt x="19647" y="8243"/>
                </a:lnTo>
                <a:lnTo>
                  <a:pt x="19645" y="8249"/>
                </a:lnTo>
                <a:lnTo>
                  <a:pt x="19642" y="8255"/>
                </a:lnTo>
                <a:lnTo>
                  <a:pt x="19640" y="8261"/>
                </a:lnTo>
                <a:lnTo>
                  <a:pt x="19637" y="8267"/>
                </a:lnTo>
                <a:lnTo>
                  <a:pt x="19635" y="8273"/>
                </a:lnTo>
                <a:lnTo>
                  <a:pt x="19635" y="8279"/>
                </a:lnTo>
                <a:lnTo>
                  <a:pt x="19635" y="8285"/>
                </a:lnTo>
                <a:lnTo>
                  <a:pt x="19635" y="8293"/>
                </a:lnTo>
                <a:lnTo>
                  <a:pt x="19636" y="8301"/>
                </a:lnTo>
                <a:lnTo>
                  <a:pt x="19640" y="8301"/>
                </a:lnTo>
                <a:lnTo>
                  <a:pt x="19642" y="8306"/>
                </a:lnTo>
                <a:lnTo>
                  <a:pt x="19644" y="8313"/>
                </a:lnTo>
                <a:lnTo>
                  <a:pt x="19644" y="8318"/>
                </a:lnTo>
                <a:lnTo>
                  <a:pt x="19643" y="8324"/>
                </a:lnTo>
                <a:lnTo>
                  <a:pt x="19642" y="8330"/>
                </a:lnTo>
                <a:lnTo>
                  <a:pt x="19639" y="8336"/>
                </a:lnTo>
                <a:lnTo>
                  <a:pt x="19640" y="8342"/>
                </a:lnTo>
                <a:lnTo>
                  <a:pt x="19642" y="8346"/>
                </a:lnTo>
                <a:lnTo>
                  <a:pt x="19647" y="8350"/>
                </a:lnTo>
                <a:lnTo>
                  <a:pt x="19655" y="8356"/>
                </a:lnTo>
                <a:lnTo>
                  <a:pt x="19662" y="8360"/>
                </a:lnTo>
                <a:lnTo>
                  <a:pt x="19667" y="8361"/>
                </a:lnTo>
                <a:lnTo>
                  <a:pt x="19668" y="8355"/>
                </a:lnTo>
                <a:lnTo>
                  <a:pt x="19666" y="8348"/>
                </a:lnTo>
                <a:lnTo>
                  <a:pt x="19660" y="8344"/>
                </a:lnTo>
                <a:lnTo>
                  <a:pt x="19658" y="8338"/>
                </a:lnTo>
                <a:lnTo>
                  <a:pt x="19655" y="8334"/>
                </a:lnTo>
                <a:lnTo>
                  <a:pt x="19658" y="8316"/>
                </a:lnTo>
                <a:lnTo>
                  <a:pt x="19659" y="8310"/>
                </a:lnTo>
                <a:lnTo>
                  <a:pt x="19660" y="8305"/>
                </a:lnTo>
                <a:lnTo>
                  <a:pt x="19664" y="8297"/>
                </a:lnTo>
                <a:lnTo>
                  <a:pt x="19667" y="8288"/>
                </a:lnTo>
                <a:lnTo>
                  <a:pt x="19669" y="8284"/>
                </a:lnTo>
                <a:lnTo>
                  <a:pt x="19670" y="8292"/>
                </a:lnTo>
                <a:lnTo>
                  <a:pt x="19666" y="8306"/>
                </a:lnTo>
                <a:lnTo>
                  <a:pt x="19665" y="8315"/>
                </a:lnTo>
                <a:lnTo>
                  <a:pt x="19669" y="8317"/>
                </a:lnTo>
                <a:lnTo>
                  <a:pt x="19673" y="8323"/>
                </a:lnTo>
                <a:lnTo>
                  <a:pt x="19674" y="8325"/>
                </a:lnTo>
                <a:lnTo>
                  <a:pt x="19678" y="8331"/>
                </a:lnTo>
                <a:lnTo>
                  <a:pt x="19680" y="8332"/>
                </a:lnTo>
                <a:lnTo>
                  <a:pt x="19685" y="8333"/>
                </a:lnTo>
                <a:lnTo>
                  <a:pt x="19690" y="8331"/>
                </a:lnTo>
                <a:lnTo>
                  <a:pt x="19693" y="8334"/>
                </a:lnTo>
                <a:lnTo>
                  <a:pt x="19696" y="8331"/>
                </a:lnTo>
                <a:lnTo>
                  <a:pt x="19700" y="8330"/>
                </a:lnTo>
                <a:lnTo>
                  <a:pt x="19704" y="8330"/>
                </a:lnTo>
                <a:lnTo>
                  <a:pt x="19708" y="8332"/>
                </a:lnTo>
                <a:lnTo>
                  <a:pt x="19711" y="8331"/>
                </a:lnTo>
                <a:lnTo>
                  <a:pt x="19711" y="8338"/>
                </a:lnTo>
                <a:lnTo>
                  <a:pt x="19715" y="8336"/>
                </a:lnTo>
                <a:lnTo>
                  <a:pt x="19715" y="8329"/>
                </a:lnTo>
                <a:lnTo>
                  <a:pt x="19716" y="8323"/>
                </a:lnTo>
                <a:lnTo>
                  <a:pt x="19719" y="8325"/>
                </a:lnTo>
                <a:lnTo>
                  <a:pt x="19722" y="8320"/>
                </a:lnTo>
                <a:lnTo>
                  <a:pt x="19727" y="8323"/>
                </a:lnTo>
                <a:lnTo>
                  <a:pt x="19732" y="8325"/>
                </a:lnTo>
                <a:lnTo>
                  <a:pt x="19735" y="8323"/>
                </a:lnTo>
                <a:lnTo>
                  <a:pt x="19738" y="8327"/>
                </a:lnTo>
                <a:lnTo>
                  <a:pt x="19743" y="8335"/>
                </a:lnTo>
                <a:lnTo>
                  <a:pt x="19744" y="8337"/>
                </a:lnTo>
                <a:lnTo>
                  <a:pt x="19743" y="8341"/>
                </a:lnTo>
                <a:lnTo>
                  <a:pt x="19742" y="8347"/>
                </a:lnTo>
                <a:lnTo>
                  <a:pt x="19748" y="8351"/>
                </a:lnTo>
                <a:lnTo>
                  <a:pt x="19746" y="8353"/>
                </a:lnTo>
                <a:lnTo>
                  <a:pt x="19741" y="8351"/>
                </a:lnTo>
                <a:lnTo>
                  <a:pt x="19741" y="8357"/>
                </a:lnTo>
                <a:lnTo>
                  <a:pt x="19740" y="8363"/>
                </a:lnTo>
                <a:lnTo>
                  <a:pt x="19738" y="8363"/>
                </a:lnTo>
                <a:lnTo>
                  <a:pt x="19739" y="8357"/>
                </a:lnTo>
                <a:lnTo>
                  <a:pt x="19738" y="8350"/>
                </a:lnTo>
                <a:lnTo>
                  <a:pt x="19735" y="8349"/>
                </a:lnTo>
                <a:lnTo>
                  <a:pt x="19730" y="8358"/>
                </a:lnTo>
                <a:lnTo>
                  <a:pt x="19726" y="8361"/>
                </a:lnTo>
                <a:lnTo>
                  <a:pt x="19717" y="8368"/>
                </a:lnTo>
                <a:lnTo>
                  <a:pt x="19710" y="8375"/>
                </a:lnTo>
                <a:lnTo>
                  <a:pt x="19707" y="8376"/>
                </a:lnTo>
                <a:lnTo>
                  <a:pt x="19703" y="8378"/>
                </a:lnTo>
                <a:lnTo>
                  <a:pt x="19700" y="8381"/>
                </a:lnTo>
                <a:lnTo>
                  <a:pt x="19700" y="8382"/>
                </a:lnTo>
                <a:lnTo>
                  <a:pt x="19698" y="8385"/>
                </a:lnTo>
                <a:lnTo>
                  <a:pt x="19696" y="8383"/>
                </a:lnTo>
                <a:lnTo>
                  <a:pt x="19696" y="8380"/>
                </a:lnTo>
                <a:lnTo>
                  <a:pt x="19690" y="8372"/>
                </a:lnTo>
                <a:lnTo>
                  <a:pt x="19685" y="8378"/>
                </a:lnTo>
                <a:lnTo>
                  <a:pt x="19683" y="8388"/>
                </a:lnTo>
                <a:lnTo>
                  <a:pt x="19680" y="8394"/>
                </a:lnTo>
                <a:lnTo>
                  <a:pt x="19679" y="8397"/>
                </a:lnTo>
                <a:lnTo>
                  <a:pt x="19677" y="8401"/>
                </a:lnTo>
                <a:lnTo>
                  <a:pt x="19681" y="8401"/>
                </a:lnTo>
                <a:lnTo>
                  <a:pt x="19683" y="8400"/>
                </a:lnTo>
                <a:lnTo>
                  <a:pt x="19695" y="8396"/>
                </a:lnTo>
                <a:lnTo>
                  <a:pt x="19704" y="8397"/>
                </a:lnTo>
                <a:lnTo>
                  <a:pt x="19748" y="8378"/>
                </a:lnTo>
                <a:lnTo>
                  <a:pt x="19767" y="8371"/>
                </a:lnTo>
                <a:lnTo>
                  <a:pt x="19793" y="8367"/>
                </a:lnTo>
                <a:lnTo>
                  <a:pt x="19803" y="8368"/>
                </a:lnTo>
                <a:lnTo>
                  <a:pt x="19822" y="8370"/>
                </a:lnTo>
                <a:lnTo>
                  <a:pt x="19846" y="8380"/>
                </a:lnTo>
                <a:lnTo>
                  <a:pt x="19868" y="8371"/>
                </a:lnTo>
                <a:lnTo>
                  <a:pt x="19884" y="8371"/>
                </a:lnTo>
                <a:lnTo>
                  <a:pt x="19901" y="8375"/>
                </a:lnTo>
                <a:lnTo>
                  <a:pt x="19933" y="8393"/>
                </a:lnTo>
                <a:lnTo>
                  <a:pt x="19942" y="8396"/>
                </a:lnTo>
                <a:lnTo>
                  <a:pt x="19943" y="8393"/>
                </a:lnTo>
                <a:lnTo>
                  <a:pt x="19940" y="8388"/>
                </a:lnTo>
                <a:lnTo>
                  <a:pt x="19935" y="8386"/>
                </a:lnTo>
                <a:lnTo>
                  <a:pt x="19933" y="8380"/>
                </a:lnTo>
                <a:lnTo>
                  <a:pt x="19935" y="8373"/>
                </a:lnTo>
                <a:lnTo>
                  <a:pt x="19938" y="8355"/>
                </a:lnTo>
                <a:lnTo>
                  <a:pt x="19945" y="8347"/>
                </a:lnTo>
                <a:lnTo>
                  <a:pt x="19955" y="8337"/>
                </a:lnTo>
                <a:lnTo>
                  <a:pt x="19960" y="8326"/>
                </a:lnTo>
                <a:lnTo>
                  <a:pt x="19962" y="8323"/>
                </a:lnTo>
                <a:lnTo>
                  <a:pt x="19965" y="8317"/>
                </a:lnTo>
                <a:lnTo>
                  <a:pt x="19963" y="8310"/>
                </a:lnTo>
                <a:lnTo>
                  <a:pt x="19962" y="8307"/>
                </a:lnTo>
                <a:lnTo>
                  <a:pt x="19964" y="8300"/>
                </a:lnTo>
                <a:lnTo>
                  <a:pt x="19967" y="8296"/>
                </a:lnTo>
                <a:lnTo>
                  <a:pt x="19968" y="8290"/>
                </a:lnTo>
                <a:lnTo>
                  <a:pt x="19971" y="8286"/>
                </a:lnTo>
                <a:lnTo>
                  <a:pt x="19978" y="8280"/>
                </a:lnTo>
                <a:lnTo>
                  <a:pt x="19984" y="8277"/>
                </a:lnTo>
                <a:lnTo>
                  <a:pt x="19993" y="8272"/>
                </a:lnTo>
                <a:lnTo>
                  <a:pt x="20003" y="8264"/>
                </a:lnTo>
                <a:lnTo>
                  <a:pt x="20007" y="8252"/>
                </a:lnTo>
                <a:lnTo>
                  <a:pt x="20004" y="8251"/>
                </a:lnTo>
                <a:lnTo>
                  <a:pt x="20001" y="8254"/>
                </a:lnTo>
                <a:lnTo>
                  <a:pt x="20001" y="8261"/>
                </a:lnTo>
                <a:lnTo>
                  <a:pt x="19999" y="8257"/>
                </a:lnTo>
                <a:lnTo>
                  <a:pt x="19999" y="8246"/>
                </a:lnTo>
                <a:lnTo>
                  <a:pt x="20006" y="8240"/>
                </a:lnTo>
                <a:lnTo>
                  <a:pt x="20012" y="8225"/>
                </a:lnTo>
                <a:lnTo>
                  <a:pt x="20019" y="8218"/>
                </a:lnTo>
                <a:lnTo>
                  <a:pt x="20030" y="8218"/>
                </a:lnTo>
                <a:lnTo>
                  <a:pt x="20035" y="8214"/>
                </a:lnTo>
                <a:lnTo>
                  <a:pt x="20042" y="8210"/>
                </a:lnTo>
                <a:lnTo>
                  <a:pt x="20053" y="8212"/>
                </a:lnTo>
                <a:lnTo>
                  <a:pt x="20066" y="8216"/>
                </a:lnTo>
                <a:lnTo>
                  <a:pt x="20073" y="8224"/>
                </a:lnTo>
                <a:lnTo>
                  <a:pt x="20077" y="8231"/>
                </a:lnTo>
                <a:lnTo>
                  <a:pt x="20088" y="8247"/>
                </a:lnTo>
                <a:lnTo>
                  <a:pt x="20085" y="8251"/>
                </a:lnTo>
                <a:lnTo>
                  <a:pt x="20081" y="8251"/>
                </a:lnTo>
                <a:lnTo>
                  <a:pt x="20077" y="8251"/>
                </a:lnTo>
                <a:lnTo>
                  <a:pt x="20071" y="8249"/>
                </a:lnTo>
                <a:lnTo>
                  <a:pt x="20062" y="8249"/>
                </a:lnTo>
                <a:lnTo>
                  <a:pt x="20060" y="8257"/>
                </a:lnTo>
                <a:lnTo>
                  <a:pt x="20057" y="8264"/>
                </a:lnTo>
                <a:lnTo>
                  <a:pt x="20057" y="8272"/>
                </a:lnTo>
                <a:lnTo>
                  <a:pt x="20059" y="8281"/>
                </a:lnTo>
                <a:lnTo>
                  <a:pt x="20060" y="8284"/>
                </a:lnTo>
                <a:lnTo>
                  <a:pt x="20063" y="8289"/>
                </a:lnTo>
                <a:lnTo>
                  <a:pt x="20060" y="8290"/>
                </a:lnTo>
                <a:lnTo>
                  <a:pt x="20057" y="8294"/>
                </a:lnTo>
                <a:lnTo>
                  <a:pt x="20055" y="8299"/>
                </a:lnTo>
                <a:lnTo>
                  <a:pt x="20056" y="8302"/>
                </a:lnTo>
                <a:lnTo>
                  <a:pt x="20056" y="8309"/>
                </a:lnTo>
                <a:lnTo>
                  <a:pt x="20057" y="8310"/>
                </a:lnTo>
                <a:lnTo>
                  <a:pt x="20056" y="8316"/>
                </a:lnTo>
                <a:lnTo>
                  <a:pt x="20054" y="8321"/>
                </a:lnTo>
                <a:lnTo>
                  <a:pt x="20056" y="8332"/>
                </a:lnTo>
                <a:lnTo>
                  <a:pt x="20059" y="8342"/>
                </a:lnTo>
                <a:lnTo>
                  <a:pt x="20057" y="8343"/>
                </a:lnTo>
                <a:lnTo>
                  <a:pt x="20056" y="8347"/>
                </a:lnTo>
                <a:lnTo>
                  <a:pt x="20053" y="8350"/>
                </a:lnTo>
                <a:lnTo>
                  <a:pt x="20053" y="8357"/>
                </a:lnTo>
                <a:lnTo>
                  <a:pt x="20053" y="8363"/>
                </a:lnTo>
                <a:lnTo>
                  <a:pt x="20055" y="8366"/>
                </a:lnTo>
                <a:lnTo>
                  <a:pt x="20056" y="8367"/>
                </a:lnTo>
                <a:lnTo>
                  <a:pt x="20058" y="8368"/>
                </a:lnTo>
                <a:lnTo>
                  <a:pt x="20059" y="8370"/>
                </a:lnTo>
                <a:lnTo>
                  <a:pt x="20060" y="8372"/>
                </a:lnTo>
                <a:lnTo>
                  <a:pt x="20059" y="8378"/>
                </a:lnTo>
                <a:lnTo>
                  <a:pt x="20064" y="8385"/>
                </a:lnTo>
                <a:lnTo>
                  <a:pt x="20066" y="8389"/>
                </a:lnTo>
                <a:lnTo>
                  <a:pt x="20069" y="8393"/>
                </a:lnTo>
                <a:lnTo>
                  <a:pt x="20073" y="8395"/>
                </a:lnTo>
                <a:lnTo>
                  <a:pt x="20078" y="8389"/>
                </a:lnTo>
                <a:lnTo>
                  <a:pt x="20086" y="8384"/>
                </a:lnTo>
                <a:lnTo>
                  <a:pt x="20096" y="8373"/>
                </a:lnTo>
                <a:lnTo>
                  <a:pt x="20101" y="8376"/>
                </a:lnTo>
                <a:lnTo>
                  <a:pt x="20103" y="8378"/>
                </a:lnTo>
                <a:lnTo>
                  <a:pt x="20105" y="8379"/>
                </a:lnTo>
                <a:lnTo>
                  <a:pt x="20107" y="8377"/>
                </a:lnTo>
                <a:lnTo>
                  <a:pt x="20106" y="8372"/>
                </a:lnTo>
                <a:lnTo>
                  <a:pt x="20105" y="8365"/>
                </a:lnTo>
                <a:lnTo>
                  <a:pt x="20106" y="8359"/>
                </a:lnTo>
                <a:lnTo>
                  <a:pt x="20108" y="8355"/>
                </a:lnTo>
                <a:lnTo>
                  <a:pt x="20109" y="8352"/>
                </a:lnTo>
                <a:lnTo>
                  <a:pt x="20108" y="8349"/>
                </a:lnTo>
                <a:lnTo>
                  <a:pt x="20111" y="8344"/>
                </a:lnTo>
                <a:lnTo>
                  <a:pt x="20113" y="8341"/>
                </a:lnTo>
                <a:lnTo>
                  <a:pt x="20114" y="8338"/>
                </a:lnTo>
                <a:lnTo>
                  <a:pt x="20118" y="8337"/>
                </a:lnTo>
                <a:lnTo>
                  <a:pt x="20120" y="8333"/>
                </a:lnTo>
                <a:lnTo>
                  <a:pt x="20121" y="8328"/>
                </a:lnTo>
                <a:lnTo>
                  <a:pt x="20125" y="8323"/>
                </a:lnTo>
                <a:lnTo>
                  <a:pt x="20127" y="8316"/>
                </a:lnTo>
                <a:lnTo>
                  <a:pt x="20128" y="8311"/>
                </a:lnTo>
                <a:lnTo>
                  <a:pt x="20130" y="8307"/>
                </a:lnTo>
                <a:lnTo>
                  <a:pt x="20134" y="8303"/>
                </a:lnTo>
                <a:lnTo>
                  <a:pt x="20139" y="8302"/>
                </a:lnTo>
                <a:lnTo>
                  <a:pt x="20141" y="8290"/>
                </a:lnTo>
                <a:lnTo>
                  <a:pt x="20139" y="8277"/>
                </a:lnTo>
                <a:lnTo>
                  <a:pt x="20137" y="8269"/>
                </a:lnTo>
                <a:lnTo>
                  <a:pt x="20130" y="8266"/>
                </a:lnTo>
                <a:lnTo>
                  <a:pt x="20127" y="8259"/>
                </a:lnTo>
                <a:lnTo>
                  <a:pt x="20130" y="8254"/>
                </a:lnTo>
                <a:lnTo>
                  <a:pt x="20131" y="8247"/>
                </a:lnTo>
                <a:lnTo>
                  <a:pt x="20131" y="8241"/>
                </a:lnTo>
                <a:lnTo>
                  <a:pt x="20125" y="8240"/>
                </a:lnTo>
                <a:lnTo>
                  <a:pt x="20125" y="8232"/>
                </a:lnTo>
                <a:lnTo>
                  <a:pt x="20128" y="8220"/>
                </a:lnTo>
                <a:lnTo>
                  <a:pt x="20135" y="8206"/>
                </a:lnTo>
                <a:lnTo>
                  <a:pt x="20143" y="8211"/>
                </a:lnTo>
                <a:lnTo>
                  <a:pt x="20139" y="8195"/>
                </a:lnTo>
                <a:lnTo>
                  <a:pt x="20140" y="8177"/>
                </a:lnTo>
                <a:lnTo>
                  <a:pt x="20148" y="8168"/>
                </a:lnTo>
                <a:lnTo>
                  <a:pt x="20159" y="8160"/>
                </a:lnTo>
                <a:lnTo>
                  <a:pt x="20170" y="8157"/>
                </a:lnTo>
                <a:lnTo>
                  <a:pt x="20180" y="8153"/>
                </a:lnTo>
                <a:lnTo>
                  <a:pt x="20199" y="8149"/>
                </a:lnTo>
                <a:lnTo>
                  <a:pt x="20210" y="8150"/>
                </a:lnTo>
                <a:lnTo>
                  <a:pt x="20214" y="8155"/>
                </a:lnTo>
                <a:lnTo>
                  <a:pt x="20219" y="8154"/>
                </a:lnTo>
                <a:lnTo>
                  <a:pt x="20223" y="8155"/>
                </a:lnTo>
                <a:lnTo>
                  <a:pt x="20227" y="8152"/>
                </a:lnTo>
                <a:lnTo>
                  <a:pt x="20228" y="8159"/>
                </a:lnTo>
                <a:lnTo>
                  <a:pt x="20230" y="8160"/>
                </a:lnTo>
                <a:lnTo>
                  <a:pt x="20232" y="8163"/>
                </a:lnTo>
                <a:lnTo>
                  <a:pt x="20232" y="8166"/>
                </a:lnTo>
                <a:lnTo>
                  <a:pt x="20238" y="8176"/>
                </a:lnTo>
                <a:lnTo>
                  <a:pt x="20240" y="8181"/>
                </a:lnTo>
                <a:lnTo>
                  <a:pt x="20243" y="8183"/>
                </a:lnTo>
                <a:lnTo>
                  <a:pt x="20244" y="8185"/>
                </a:lnTo>
                <a:lnTo>
                  <a:pt x="20239" y="8189"/>
                </a:lnTo>
                <a:lnTo>
                  <a:pt x="20242" y="8198"/>
                </a:lnTo>
                <a:lnTo>
                  <a:pt x="20243" y="8205"/>
                </a:lnTo>
                <a:lnTo>
                  <a:pt x="20241" y="8209"/>
                </a:lnTo>
                <a:lnTo>
                  <a:pt x="20243" y="8212"/>
                </a:lnTo>
                <a:lnTo>
                  <a:pt x="20245" y="8213"/>
                </a:lnTo>
                <a:lnTo>
                  <a:pt x="20248" y="8210"/>
                </a:lnTo>
                <a:lnTo>
                  <a:pt x="20253" y="8212"/>
                </a:lnTo>
                <a:lnTo>
                  <a:pt x="20255" y="8211"/>
                </a:lnTo>
                <a:lnTo>
                  <a:pt x="20257" y="8210"/>
                </a:lnTo>
                <a:lnTo>
                  <a:pt x="20256" y="8207"/>
                </a:lnTo>
                <a:lnTo>
                  <a:pt x="20254" y="8203"/>
                </a:lnTo>
                <a:lnTo>
                  <a:pt x="20252" y="8197"/>
                </a:lnTo>
                <a:lnTo>
                  <a:pt x="20253" y="8191"/>
                </a:lnTo>
                <a:lnTo>
                  <a:pt x="20258" y="8186"/>
                </a:lnTo>
                <a:lnTo>
                  <a:pt x="20267" y="8187"/>
                </a:lnTo>
                <a:lnTo>
                  <a:pt x="20268" y="8182"/>
                </a:lnTo>
                <a:lnTo>
                  <a:pt x="20267" y="8181"/>
                </a:lnTo>
                <a:lnTo>
                  <a:pt x="20267" y="8179"/>
                </a:lnTo>
                <a:lnTo>
                  <a:pt x="20266" y="8178"/>
                </a:lnTo>
                <a:lnTo>
                  <a:pt x="20271" y="8173"/>
                </a:lnTo>
                <a:lnTo>
                  <a:pt x="20268" y="8167"/>
                </a:lnTo>
                <a:lnTo>
                  <a:pt x="20259" y="8166"/>
                </a:lnTo>
                <a:lnTo>
                  <a:pt x="20256" y="8158"/>
                </a:lnTo>
                <a:lnTo>
                  <a:pt x="20253" y="8155"/>
                </a:lnTo>
                <a:lnTo>
                  <a:pt x="20251" y="8160"/>
                </a:lnTo>
                <a:lnTo>
                  <a:pt x="20249" y="8156"/>
                </a:lnTo>
                <a:lnTo>
                  <a:pt x="20250" y="8152"/>
                </a:lnTo>
                <a:lnTo>
                  <a:pt x="20250" y="8146"/>
                </a:lnTo>
                <a:lnTo>
                  <a:pt x="20251" y="8142"/>
                </a:lnTo>
                <a:lnTo>
                  <a:pt x="20251" y="8129"/>
                </a:lnTo>
                <a:lnTo>
                  <a:pt x="20248" y="8125"/>
                </a:lnTo>
                <a:lnTo>
                  <a:pt x="20247" y="8120"/>
                </a:lnTo>
                <a:lnTo>
                  <a:pt x="20250" y="8117"/>
                </a:lnTo>
                <a:lnTo>
                  <a:pt x="20255" y="8121"/>
                </a:lnTo>
                <a:lnTo>
                  <a:pt x="20258" y="8121"/>
                </a:lnTo>
                <a:lnTo>
                  <a:pt x="20257" y="8114"/>
                </a:lnTo>
                <a:lnTo>
                  <a:pt x="20258" y="8110"/>
                </a:lnTo>
                <a:lnTo>
                  <a:pt x="20256" y="8108"/>
                </a:lnTo>
                <a:lnTo>
                  <a:pt x="20253" y="8105"/>
                </a:lnTo>
                <a:lnTo>
                  <a:pt x="20248" y="8102"/>
                </a:lnTo>
                <a:lnTo>
                  <a:pt x="20250" y="8099"/>
                </a:lnTo>
                <a:lnTo>
                  <a:pt x="20253" y="8098"/>
                </a:lnTo>
                <a:lnTo>
                  <a:pt x="20258" y="8100"/>
                </a:lnTo>
                <a:lnTo>
                  <a:pt x="20264" y="8099"/>
                </a:lnTo>
                <a:lnTo>
                  <a:pt x="20270" y="8092"/>
                </a:lnTo>
                <a:lnTo>
                  <a:pt x="20278" y="8086"/>
                </a:lnTo>
                <a:lnTo>
                  <a:pt x="20280" y="8083"/>
                </a:lnTo>
                <a:lnTo>
                  <a:pt x="20280" y="8082"/>
                </a:lnTo>
                <a:lnTo>
                  <a:pt x="20280" y="8077"/>
                </a:lnTo>
                <a:lnTo>
                  <a:pt x="20282" y="8073"/>
                </a:lnTo>
                <a:lnTo>
                  <a:pt x="20279" y="8063"/>
                </a:lnTo>
                <a:lnTo>
                  <a:pt x="20279" y="8059"/>
                </a:lnTo>
                <a:lnTo>
                  <a:pt x="20276" y="8052"/>
                </a:lnTo>
                <a:lnTo>
                  <a:pt x="20273" y="8041"/>
                </a:lnTo>
                <a:lnTo>
                  <a:pt x="20275" y="8034"/>
                </a:lnTo>
                <a:lnTo>
                  <a:pt x="20277" y="8038"/>
                </a:lnTo>
                <a:lnTo>
                  <a:pt x="20277" y="8046"/>
                </a:lnTo>
                <a:lnTo>
                  <a:pt x="20280" y="8051"/>
                </a:lnTo>
                <a:lnTo>
                  <a:pt x="20283" y="8046"/>
                </a:lnTo>
                <a:lnTo>
                  <a:pt x="20284" y="8039"/>
                </a:lnTo>
                <a:lnTo>
                  <a:pt x="20287" y="8039"/>
                </a:lnTo>
                <a:lnTo>
                  <a:pt x="20288" y="8044"/>
                </a:lnTo>
                <a:lnTo>
                  <a:pt x="20291" y="8047"/>
                </a:lnTo>
                <a:lnTo>
                  <a:pt x="20292" y="8042"/>
                </a:lnTo>
                <a:lnTo>
                  <a:pt x="20293" y="8039"/>
                </a:lnTo>
                <a:lnTo>
                  <a:pt x="20296" y="8041"/>
                </a:lnTo>
                <a:lnTo>
                  <a:pt x="20298" y="8041"/>
                </a:lnTo>
                <a:lnTo>
                  <a:pt x="20300" y="8044"/>
                </a:lnTo>
                <a:lnTo>
                  <a:pt x="20302" y="8044"/>
                </a:lnTo>
                <a:lnTo>
                  <a:pt x="20304" y="8047"/>
                </a:lnTo>
                <a:lnTo>
                  <a:pt x="20307" y="8044"/>
                </a:lnTo>
                <a:lnTo>
                  <a:pt x="20313" y="8039"/>
                </a:lnTo>
                <a:lnTo>
                  <a:pt x="20309" y="8031"/>
                </a:lnTo>
                <a:lnTo>
                  <a:pt x="20315" y="8027"/>
                </a:lnTo>
                <a:lnTo>
                  <a:pt x="20322" y="8029"/>
                </a:lnTo>
                <a:lnTo>
                  <a:pt x="20325" y="8033"/>
                </a:lnTo>
                <a:lnTo>
                  <a:pt x="20328" y="8032"/>
                </a:lnTo>
                <a:lnTo>
                  <a:pt x="20333" y="8038"/>
                </a:lnTo>
                <a:lnTo>
                  <a:pt x="20336" y="8042"/>
                </a:lnTo>
                <a:lnTo>
                  <a:pt x="20340" y="8047"/>
                </a:lnTo>
                <a:lnTo>
                  <a:pt x="20343" y="8051"/>
                </a:lnTo>
                <a:lnTo>
                  <a:pt x="20344" y="8057"/>
                </a:lnTo>
                <a:lnTo>
                  <a:pt x="20344" y="8064"/>
                </a:lnTo>
                <a:lnTo>
                  <a:pt x="20348" y="8064"/>
                </a:lnTo>
                <a:lnTo>
                  <a:pt x="20347" y="8067"/>
                </a:lnTo>
                <a:lnTo>
                  <a:pt x="20345" y="8072"/>
                </a:lnTo>
                <a:lnTo>
                  <a:pt x="20341" y="8072"/>
                </a:lnTo>
                <a:lnTo>
                  <a:pt x="20335" y="8082"/>
                </a:lnTo>
                <a:lnTo>
                  <a:pt x="20330" y="8090"/>
                </a:lnTo>
                <a:lnTo>
                  <a:pt x="20327" y="8096"/>
                </a:lnTo>
                <a:lnTo>
                  <a:pt x="20322" y="8101"/>
                </a:lnTo>
                <a:lnTo>
                  <a:pt x="20317" y="8101"/>
                </a:lnTo>
                <a:lnTo>
                  <a:pt x="20313" y="8106"/>
                </a:lnTo>
                <a:lnTo>
                  <a:pt x="20307" y="8109"/>
                </a:lnTo>
                <a:lnTo>
                  <a:pt x="20304" y="8113"/>
                </a:lnTo>
                <a:lnTo>
                  <a:pt x="20306" y="8124"/>
                </a:lnTo>
                <a:lnTo>
                  <a:pt x="20306" y="8128"/>
                </a:lnTo>
                <a:lnTo>
                  <a:pt x="20303" y="8133"/>
                </a:lnTo>
                <a:lnTo>
                  <a:pt x="20292" y="8129"/>
                </a:lnTo>
                <a:lnTo>
                  <a:pt x="20291" y="8135"/>
                </a:lnTo>
                <a:lnTo>
                  <a:pt x="20288" y="8139"/>
                </a:lnTo>
                <a:lnTo>
                  <a:pt x="20288" y="8145"/>
                </a:lnTo>
                <a:lnTo>
                  <a:pt x="20283" y="8149"/>
                </a:lnTo>
                <a:lnTo>
                  <a:pt x="20278" y="8149"/>
                </a:lnTo>
                <a:lnTo>
                  <a:pt x="20279" y="8150"/>
                </a:lnTo>
                <a:lnTo>
                  <a:pt x="20284" y="8153"/>
                </a:lnTo>
                <a:lnTo>
                  <a:pt x="20293" y="8157"/>
                </a:lnTo>
                <a:lnTo>
                  <a:pt x="20293" y="8165"/>
                </a:lnTo>
                <a:lnTo>
                  <a:pt x="20297" y="8173"/>
                </a:lnTo>
                <a:lnTo>
                  <a:pt x="20296" y="8181"/>
                </a:lnTo>
                <a:lnTo>
                  <a:pt x="20294" y="8184"/>
                </a:lnTo>
                <a:lnTo>
                  <a:pt x="20288" y="8190"/>
                </a:lnTo>
                <a:lnTo>
                  <a:pt x="20287" y="8194"/>
                </a:lnTo>
                <a:lnTo>
                  <a:pt x="20287" y="8199"/>
                </a:lnTo>
                <a:lnTo>
                  <a:pt x="20287" y="8204"/>
                </a:lnTo>
                <a:lnTo>
                  <a:pt x="20290" y="8212"/>
                </a:lnTo>
                <a:lnTo>
                  <a:pt x="20290" y="8224"/>
                </a:lnTo>
                <a:lnTo>
                  <a:pt x="20291" y="8228"/>
                </a:lnTo>
                <a:lnTo>
                  <a:pt x="20293" y="8234"/>
                </a:lnTo>
                <a:lnTo>
                  <a:pt x="20293" y="8238"/>
                </a:lnTo>
                <a:lnTo>
                  <a:pt x="20293" y="8242"/>
                </a:lnTo>
                <a:lnTo>
                  <a:pt x="20290" y="8245"/>
                </a:lnTo>
                <a:lnTo>
                  <a:pt x="20290" y="8248"/>
                </a:lnTo>
                <a:lnTo>
                  <a:pt x="20295" y="8251"/>
                </a:lnTo>
                <a:lnTo>
                  <a:pt x="20297" y="8253"/>
                </a:lnTo>
                <a:lnTo>
                  <a:pt x="20298" y="8258"/>
                </a:lnTo>
                <a:lnTo>
                  <a:pt x="20297" y="8261"/>
                </a:lnTo>
                <a:lnTo>
                  <a:pt x="20295" y="8262"/>
                </a:lnTo>
                <a:lnTo>
                  <a:pt x="20291" y="8261"/>
                </a:lnTo>
                <a:lnTo>
                  <a:pt x="20288" y="8261"/>
                </a:lnTo>
                <a:lnTo>
                  <a:pt x="20287" y="8264"/>
                </a:lnTo>
                <a:lnTo>
                  <a:pt x="20284" y="8266"/>
                </a:lnTo>
                <a:lnTo>
                  <a:pt x="20281" y="8267"/>
                </a:lnTo>
                <a:lnTo>
                  <a:pt x="20279" y="8266"/>
                </a:lnTo>
                <a:lnTo>
                  <a:pt x="20275" y="8266"/>
                </a:lnTo>
                <a:lnTo>
                  <a:pt x="20272" y="8266"/>
                </a:lnTo>
                <a:lnTo>
                  <a:pt x="20272" y="8270"/>
                </a:lnTo>
                <a:lnTo>
                  <a:pt x="20273" y="8272"/>
                </a:lnTo>
                <a:lnTo>
                  <a:pt x="20278" y="8273"/>
                </a:lnTo>
                <a:lnTo>
                  <a:pt x="20285" y="8277"/>
                </a:lnTo>
                <a:lnTo>
                  <a:pt x="20288" y="8280"/>
                </a:lnTo>
                <a:lnTo>
                  <a:pt x="20288" y="8284"/>
                </a:lnTo>
                <a:lnTo>
                  <a:pt x="20287" y="8288"/>
                </a:lnTo>
                <a:lnTo>
                  <a:pt x="20291" y="8290"/>
                </a:lnTo>
                <a:lnTo>
                  <a:pt x="20292" y="8292"/>
                </a:lnTo>
                <a:lnTo>
                  <a:pt x="20295" y="8291"/>
                </a:lnTo>
                <a:lnTo>
                  <a:pt x="20298" y="8290"/>
                </a:lnTo>
                <a:lnTo>
                  <a:pt x="20301" y="8291"/>
                </a:lnTo>
                <a:lnTo>
                  <a:pt x="20304" y="8291"/>
                </a:lnTo>
                <a:lnTo>
                  <a:pt x="20310" y="8289"/>
                </a:lnTo>
                <a:lnTo>
                  <a:pt x="20314" y="8285"/>
                </a:lnTo>
                <a:lnTo>
                  <a:pt x="20315" y="8282"/>
                </a:lnTo>
                <a:lnTo>
                  <a:pt x="20318" y="8278"/>
                </a:lnTo>
                <a:lnTo>
                  <a:pt x="20318" y="8272"/>
                </a:lnTo>
                <a:lnTo>
                  <a:pt x="20318" y="8266"/>
                </a:lnTo>
                <a:lnTo>
                  <a:pt x="20320" y="8261"/>
                </a:lnTo>
                <a:lnTo>
                  <a:pt x="20322" y="8255"/>
                </a:lnTo>
                <a:lnTo>
                  <a:pt x="20324" y="8251"/>
                </a:lnTo>
                <a:lnTo>
                  <a:pt x="20331" y="8244"/>
                </a:lnTo>
                <a:lnTo>
                  <a:pt x="20338" y="8238"/>
                </a:lnTo>
                <a:lnTo>
                  <a:pt x="20342" y="8237"/>
                </a:lnTo>
                <a:lnTo>
                  <a:pt x="20348" y="8232"/>
                </a:lnTo>
                <a:lnTo>
                  <a:pt x="20349" y="8224"/>
                </a:lnTo>
                <a:lnTo>
                  <a:pt x="20355" y="8216"/>
                </a:lnTo>
                <a:lnTo>
                  <a:pt x="20360" y="8217"/>
                </a:lnTo>
                <a:lnTo>
                  <a:pt x="20369" y="8218"/>
                </a:lnTo>
                <a:lnTo>
                  <a:pt x="20378" y="8219"/>
                </a:lnTo>
                <a:lnTo>
                  <a:pt x="20381" y="8212"/>
                </a:lnTo>
                <a:lnTo>
                  <a:pt x="20387" y="8213"/>
                </a:lnTo>
                <a:lnTo>
                  <a:pt x="20390" y="8207"/>
                </a:lnTo>
                <a:lnTo>
                  <a:pt x="20392" y="8212"/>
                </a:lnTo>
                <a:lnTo>
                  <a:pt x="20396" y="8213"/>
                </a:lnTo>
                <a:lnTo>
                  <a:pt x="20398" y="8209"/>
                </a:lnTo>
                <a:lnTo>
                  <a:pt x="20398" y="8204"/>
                </a:lnTo>
                <a:lnTo>
                  <a:pt x="20402" y="8196"/>
                </a:lnTo>
                <a:lnTo>
                  <a:pt x="20408" y="8197"/>
                </a:lnTo>
                <a:lnTo>
                  <a:pt x="20412" y="8191"/>
                </a:lnTo>
                <a:lnTo>
                  <a:pt x="20413" y="8182"/>
                </a:lnTo>
                <a:lnTo>
                  <a:pt x="20414" y="8169"/>
                </a:lnTo>
                <a:lnTo>
                  <a:pt x="20416" y="8155"/>
                </a:lnTo>
                <a:lnTo>
                  <a:pt x="20414" y="8145"/>
                </a:lnTo>
                <a:lnTo>
                  <a:pt x="20410" y="8127"/>
                </a:lnTo>
                <a:lnTo>
                  <a:pt x="20418" y="8090"/>
                </a:lnTo>
                <a:lnTo>
                  <a:pt x="20431" y="8064"/>
                </a:lnTo>
                <a:lnTo>
                  <a:pt x="20456" y="8034"/>
                </a:lnTo>
                <a:lnTo>
                  <a:pt x="20470" y="8022"/>
                </a:lnTo>
                <a:lnTo>
                  <a:pt x="20482" y="8018"/>
                </a:lnTo>
                <a:lnTo>
                  <a:pt x="20483" y="8024"/>
                </a:lnTo>
                <a:lnTo>
                  <a:pt x="20494" y="8019"/>
                </a:lnTo>
                <a:lnTo>
                  <a:pt x="20501" y="8015"/>
                </a:lnTo>
                <a:lnTo>
                  <a:pt x="20506" y="8013"/>
                </a:lnTo>
                <a:lnTo>
                  <a:pt x="20509" y="8017"/>
                </a:lnTo>
                <a:lnTo>
                  <a:pt x="20510" y="8020"/>
                </a:lnTo>
                <a:lnTo>
                  <a:pt x="20513" y="8022"/>
                </a:lnTo>
                <a:lnTo>
                  <a:pt x="20515" y="8019"/>
                </a:lnTo>
                <a:lnTo>
                  <a:pt x="20517" y="8011"/>
                </a:lnTo>
                <a:lnTo>
                  <a:pt x="20516" y="8008"/>
                </a:lnTo>
                <a:lnTo>
                  <a:pt x="20514" y="8006"/>
                </a:lnTo>
                <a:lnTo>
                  <a:pt x="20513" y="8006"/>
                </a:lnTo>
                <a:lnTo>
                  <a:pt x="20511" y="8005"/>
                </a:lnTo>
                <a:lnTo>
                  <a:pt x="20509" y="8003"/>
                </a:lnTo>
                <a:lnTo>
                  <a:pt x="20507" y="7997"/>
                </a:lnTo>
                <a:lnTo>
                  <a:pt x="20497" y="7981"/>
                </a:lnTo>
                <a:lnTo>
                  <a:pt x="20466" y="7910"/>
                </a:lnTo>
                <a:lnTo>
                  <a:pt x="20459" y="7881"/>
                </a:lnTo>
                <a:lnTo>
                  <a:pt x="20452" y="7859"/>
                </a:lnTo>
                <a:lnTo>
                  <a:pt x="20449" y="7829"/>
                </a:lnTo>
                <a:lnTo>
                  <a:pt x="20448" y="7816"/>
                </a:lnTo>
                <a:lnTo>
                  <a:pt x="20452" y="7809"/>
                </a:lnTo>
                <a:lnTo>
                  <a:pt x="20460" y="7797"/>
                </a:lnTo>
                <a:lnTo>
                  <a:pt x="20462" y="7789"/>
                </a:lnTo>
                <a:lnTo>
                  <a:pt x="20462" y="7783"/>
                </a:lnTo>
                <a:lnTo>
                  <a:pt x="20459" y="7770"/>
                </a:lnTo>
                <a:lnTo>
                  <a:pt x="20459" y="7764"/>
                </a:lnTo>
                <a:lnTo>
                  <a:pt x="20462" y="7739"/>
                </a:lnTo>
                <a:lnTo>
                  <a:pt x="20465" y="7727"/>
                </a:lnTo>
                <a:lnTo>
                  <a:pt x="20477" y="7700"/>
                </a:lnTo>
                <a:lnTo>
                  <a:pt x="20487" y="7648"/>
                </a:lnTo>
                <a:lnTo>
                  <a:pt x="20489" y="7642"/>
                </a:lnTo>
                <a:lnTo>
                  <a:pt x="20498" y="7624"/>
                </a:lnTo>
                <a:lnTo>
                  <a:pt x="20499" y="7621"/>
                </a:lnTo>
                <a:lnTo>
                  <a:pt x="20500" y="7617"/>
                </a:lnTo>
                <a:lnTo>
                  <a:pt x="20500" y="7611"/>
                </a:lnTo>
                <a:lnTo>
                  <a:pt x="20501" y="7607"/>
                </a:lnTo>
                <a:lnTo>
                  <a:pt x="20502" y="7605"/>
                </a:lnTo>
                <a:lnTo>
                  <a:pt x="20504" y="7604"/>
                </a:lnTo>
                <a:lnTo>
                  <a:pt x="20507" y="7599"/>
                </a:lnTo>
                <a:lnTo>
                  <a:pt x="20513" y="7597"/>
                </a:lnTo>
                <a:lnTo>
                  <a:pt x="20520" y="7591"/>
                </a:lnTo>
                <a:lnTo>
                  <a:pt x="20525" y="7589"/>
                </a:lnTo>
                <a:lnTo>
                  <a:pt x="20527" y="7588"/>
                </a:lnTo>
                <a:lnTo>
                  <a:pt x="20535" y="7579"/>
                </a:lnTo>
                <a:lnTo>
                  <a:pt x="20538" y="7566"/>
                </a:lnTo>
                <a:lnTo>
                  <a:pt x="20541" y="7535"/>
                </a:lnTo>
                <a:lnTo>
                  <a:pt x="20544" y="7524"/>
                </a:lnTo>
                <a:lnTo>
                  <a:pt x="20545" y="7520"/>
                </a:lnTo>
                <a:lnTo>
                  <a:pt x="20545" y="7488"/>
                </a:lnTo>
                <a:lnTo>
                  <a:pt x="20547" y="7483"/>
                </a:lnTo>
                <a:lnTo>
                  <a:pt x="20547" y="7472"/>
                </a:lnTo>
                <a:lnTo>
                  <a:pt x="20551" y="7446"/>
                </a:lnTo>
                <a:lnTo>
                  <a:pt x="20552" y="7435"/>
                </a:lnTo>
                <a:lnTo>
                  <a:pt x="20550" y="7339"/>
                </a:lnTo>
                <a:lnTo>
                  <a:pt x="20549" y="7336"/>
                </a:lnTo>
                <a:lnTo>
                  <a:pt x="20546" y="7331"/>
                </a:lnTo>
                <a:lnTo>
                  <a:pt x="20545" y="7328"/>
                </a:lnTo>
                <a:lnTo>
                  <a:pt x="20545" y="7326"/>
                </a:lnTo>
                <a:lnTo>
                  <a:pt x="20547" y="7321"/>
                </a:lnTo>
                <a:lnTo>
                  <a:pt x="20548" y="7318"/>
                </a:lnTo>
                <a:lnTo>
                  <a:pt x="20548" y="7311"/>
                </a:lnTo>
                <a:lnTo>
                  <a:pt x="20547" y="7307"/>
                </a:lnTo>
                <a:lnTo>
                  <a:pt x="20545" y="7303"/>
                </a:lnTo>
                <a:lnTo>
                  <a:pt x="20544" y="7298"/>
                </a:lnTo>
                <a:lnTo>
                  <a:pt x="20542" y="7286"/>
                </a:lnTo>
                <a:lnTo>
                  <a:pt x="20534" y="7268"/>
                </a:lnTo>
                <a:lnTo>
                  <a:pt x="20529" y="7254"/>
                </a:lnTo>
                <a:lnTo>
                  <a:pt x="20529" y="7253"/>
                </a:lnTo>
                <a:lnTo>
                  <a:pt x="20526" y="7227"/>
                </a:lnTo>
                <a:lnTo>
                  <a:pt x="20526" y="7212"/>
                </a:lnTo>
                <a:lnTo>
                  <a:pt x="20527" y="7197"/>
                </a:lnTo>
                <a:lnTo>
                  <a:pt x="20536" y="7154"/>
                </a:lnTo>
                <a:lnTo>
                  <a:pt x="20541" y="7141"/>
                </a:lnTo>
                <a:lnTo>
                  <a:pt x="20547" y="7128"/>
                </a:lnTo>
                <a:lnTo>
                  <a:pt x="20555" y="7116"/>
                </a:lnTo>
                <a:lnTo>
                  <a:pt x="20557" y="7113"/>
                </a:lnTo>
                <a:lnTo>
                  <a:pt x="20559" y="7112"/>
                </a:lnTo>
                <a:lnTo>
                  <a:pt x="20561" y="7110"/>
                </a:lnTo>
                <a:lnTo>
                  <a:pt x="20561" y="7107"/>
                </a:lnTo>
                <a:lnTo>
                  <a:pt x="20560" y="7104"/>
                </a:lnTo>
                <a:lnTo>
                  <a:pt x="20558" y="7103"/>
                </a:lnTo>
                <a:lnTo>
                  <a:pt x="20556" y="7103"/>
                </a:lnTo>
                <a:lnTo>
                  <a:pt x="20554" y="7105"/>
                </a:lnTo>
                <a:lnTo>
                  <a:pt x="20555" y="7098"/>
                </a:lnTo>
                <a:lnTo>
                  <a:pt x="20557" y="7091"/>
                </a:lnTo>
                <a:lnTo>
                  <a:pt x="20560" y="7086"/>
                </a:lnTo>
                <a:lnTo>
                  <a:pt x="20565" y="7082"/>
                </a:lnTo>
                <a:lnTo>
                  <a:pt x="20566" y="7084"/>
                </a:lnTo>
                <a:lnTo>
                  <a:pt x="20568" y="7085"/>
                </a:lnTo>
                <a:lnTo>
                  <a:pt x="20570" y="7084"/>
                </a:lnTo>
                <a:lnTo>
                  <a:pt x="20572" y="7082"/>
                </a:lnTo>
                <a:lnTo>
                  <a:pt x="20575" y="7097"/>
                </a:lnTo>
                <a:lnTo>
                  <a:pt x="20576" y="7100"/>
                </a:lnTo>
                <a:lnTo>
                  <a:pt x="20580" y="7100"/>
                </a:lnTo>
                <a:lnTo>
                  <a:pt x="20581" y="7099"/>
                </a:lnTo>
                <a:lnTo>
                  <a:pt x="20581" y="7091"/>
                </a:lnTo>
                <a:lnTo>
                  <a:pt x="20583" y="7083"/>
                </a:lnTo>
                <a:lnTo>
                  <a:pt x="20587" y="7077"/>
                </a:lnTo>
                <a:lnTo>
                  <a:pt x="20593" y="7074"/>
                </a:lnTo>
                <a:lnTo>
                  <a:pt x="20609" y="7069"/>
                </a:lnTo>
                <a:lnTo>
                  <a:pt x="20616" y="7069"/>
                </a:lnTo>
                <a:lnTo>
                  <a:pt x="20620" y="7072"/>
                </a:lnTo>
                <a:lnTo>
                  <a:pt x="20625" y="7077"/>
                </a:lnTo>
                <a:lnTo>
                  <a:pt x="20627" y="7079"/>
                </a:lnTo>
                <a:lnTo>
                  <a:pt x="20630" y="7080"/>
                </a:lnTo>
                <a:lnTo>
                  <a:pt x="20632" y="7080"/>
                </a:lnTo>
                <a:lnTo>
                  <a:pt x="20635" y="7079"/>
                </a:lnTo>
                <a:lnTo>
                  <a:pt x="20636" y="7079"/>
                </a:lnTo>
                <a:lnTo>
                  <a:pt x="20639" y="7082"/>
                </a:lnTo>
                <a:lnTo>
                  <a:pt x="20637" y="7090"/>
                </a:lnTo>
                <a:lnTo>
                  <a:pt x="20636" y="7092"/>
                </a:lnTo>
                <a:lnTo>
                  <a:pt x="20643" y="7097"/>
                </a:lnTo>
                <a:lnTo>
                  <a:pt x="20645" y="7100"/>
                </a:lnTo>
                <a:lnTo>
                  <a:pt x="20645" y="7102"/>
                </a:lnTo>
                <a:lnTo>
                  <a:pt x="20644" y="7103"/>
                </a:lnTo>
                <a:lnTo>
                  <a:pt x="20643" y="7106"/>
                </a:lnTo>
                <a:lnTo>
                  <a:pt x="20644" y="7108"/>
                </a:lnTo>
                <a:lnTo>
                  <a:pt x="20646" y="7109"/>
                </a:lnTo>
                <a:lnTo>
                  <a:pt x="20649" y="7110"/>
                </a:lnTo>
                <a:lnTo>
                  <a:pt x="20650" y="7111"/>
                </a:lnTo>
                <a:lnTo>
                  <a:pt x="20656" y="7118"/>
                </a:lnTo>
                <a:lnTo>
                  <a:pt x="20658" y="7120"/>
                </a:lnTo>
                <a:lnTo>
                  <a:pt x="20660" y="7110"/>
                </a:lnTo>
                <a:lnTo>
                  <a:pt x="20661" y="7107"/>
                </a:lnTo>
                <a:lnTo>
                  <a:pt x="20659" y="7102"/>
                </a:lnTo>
                <a:lnTo>
                  <a:pt x="20658" y="7094"/>
                </a:lnTo>
                <a:lnTo>
                  <a:pt x="20657" y="7087"/>
                </a:lnTo>
                <a:lnTo>
                  <a:pt x="20652" y="7082"/>
                </a:lnTo>
                <a:lnTo>
                  <a:pt x="20654" y="7077"/>
                </a:lnTo>
                <a:lnTo>
                  <a:pt x="20656" y="7076"/>
                </a:lnTo>
                <a:lnTo>
                  <a:pt x="20659" y="7076"/>
                </a:lnTo>
                <a:lnTo>
                  <a:pt x="20663" y="7077"/>
                </a:lnTo>
                <a:lnTo>
                  <a:pt x="20660" y="7073"/>
                </a:lnTo>
                <a:lnTo>
                  <a:pt x="20656" y="7071"/>
                </a:lnTo>
                <a:lnTo>
                  <a:pt x="20652" y="7072"/>
                </a:lnTo>
                <a:lnTo>
                  <a:pt x="20649" y="7075"/>
                </a:lnTo>
                <a:lnTo>
                  <a:pt x="20647" y="7072"/>
                </a:lnTo>
                <a:lnTo>
                  <a:pt x="20647" y="7069"/>
                </a:lnTo>
                <a:lnTo>
                  <a:pt x="20647" y="7066"/>
                </a:lnTo>
                <a:lnTo>
                  <a:pt x="20646" y="7062"/>
                </a:lnTo>
                <a:lnTo>
                  <a:pt x="20646" y="7059"/>
                </a:lnTo>
                <a:lnTo>
                  <a:pt x="20648" y="7058"/>
                </a:lnTo>
                <a:lnTo>
                  <a:pt x="20654" y="7056"/>
                </a:lnTo>
                <a:lnTo>
                  <a:pt x="20653" y="7054"/>
                </a:lnTo>
                <a:lnTo>
                  <a:pt x="20653" y="7053"/>
                </a:lnTo>
                <a:lnTo>
                  <a:pt x="20652" y="7052"/>
                </a:lnTo>
                <a:lnTo>
                  <a:pt x="20651" y="7051"/>
                </a:lnTo>
                <a:lnTo>
                  <a:pt x="20652" y="7047"/>
                </a:lnTo>
                <a:lnTo>
                  <a:pt x="20655" y="7034"/>
                </a:lnTo>
                <a:lnTo>
                  <a:pt x="20656" y="7037"/>
                </a:lnTo>
                <a:lnTo>
                  <a:pt x="20657" y="7040"/>
                </a:lnTo>
                <a:lnTo>
                  <a:pt x="20659" y="7042"/>
                </a:lnTo>
                <a:lnTo>
                  <a:pt x="20661" y="7043"/>
                </a:lnTo>
                <a:lnTo>
                  <a:pt x="20662" y="7036"/>
                </a:lnTo>
                <a:lnTo>
                  <a:pt x="20662" y="7030"/>
                </a:lnTo>
                <a:lnTo>
                  <a:pt x="20661" y="7025"/>
                </a:lnTo>
                <a:lnTo>
                  <a:pt x="20658" y="7019"/>
                </a:lnTo>
                <a:lnTo>
                  <a:pt x="20655" y="7024"/>
                </a:lnTo>
                <a:lnTo>
                  <a:pt x="20652" y="7022"/>
                </a:lnTo>
                <a:lnTo>
                  <a:pt x="20648" y="7016"/>
                </a:lnTo>
                <a:lnTo>
                  <a:pt x="20645" y="7012"/>
                </a:lnTo>
                <a:lnTo>
                  <a:pt x="20654" y="7002"/>
                </a:lnTo>
                <a:lnTo>
                  <a:pt x="20656" y="6999"/>
                </a:lnTo>
                <a:lnTo>
                  <a:pt x="20658" y="6994"/>
                </a:lnTo>
                <a:lnTo>
                  <a:pt x="20660" y="6989"/>
                </a:lnTo>
                <a:lnTo>
                  <a:pt x="20659" y="6987"/>
                </a:lnTo>
                <a:lnTo>
                  <a:pt x="20649" y="6986"/>
                </a:lnTo>
                <a:lnTo>
                  <a:pt x="20646" y="6985"/>
                </a:lnTo>
                <a:lnTo>
                  <a:pt x="20644" y="6981"/>
                </a:lnTo>
                <a:lnTo>
                  <a:pt x="20644" y="6979"/>
                </a:lnTo>
                <a:lnTo>
                  <a:pt x="20648" y="6975"/>
                </a:lnTo>
                <a:lnTo>
                  <a:pt x="20650" y="6973"/>
                </a:lnTo>
                <a:lnTo>
                  <a:pt x="20656" y="6971"/>
                </a:lnTo>
                <a:lnTo>
                  <a:pt x="20658" y="6969"/>
                </a:lnTo>
                <a:lnTo>
                  <a:pt x="20660" y="6964"/>
                </a:lnTo>
                <a:lnTo>
                  <a:pt x="20661" y="6963"/>
                </a:lnTo>
                <a:lnTo>
                  <a:pt x="20663" y="6963"/>
                </a:lnTo>
                <a:lnTo>
                  <a:pt x="20664" y="6964"/>
                </a:lnTo>
                <a:lnTo>
                  <a:pt x="20665" y="6965"/>
                </a:lnTo>
                <a:lnTo>
                  <a:pt x="20667" y="6964"/>
                </a:lnTo>
                <a:lnTo>
                  <a:pt x="20668" y="6959"/>
                </a:lnTo>
                <a:lnTo>
                  <a:pt x="20667" y="6955"/>
                </a:lnTo>
                <a:lnTo>
                  <a:pt x="20663" y="6950"/>
                </a:lnTo>
                <a:lnTo>
                  <a:pt x="20660" y="6945"/>
                </a:lnTo>
                <a:lnTo>
                  <a:pt x="20659" y="6942"/>
                </a:lnTo>
                <a:lnTo>
                  <a:pt x="20657" y="6941"/>
                </a:lnTo>
                <a:lnTo>
                  <a:pt x="20659" y="6936"/>
                </a:lnTo>
                <a:lnTo>
                  <a:pt x="20668" y="6927"/>
                </a:lnTo>
                <a:lnTo>
                  <a:pt x="20671" y="6923"/>
                </a:lnTo>
                <a:lnTo>
                  <a:pt x="20671" y="6920"/>
                </a:lnTo>
                <a:lnTo>
                  <a:pt x="20671" y="6917"/>
                </a:lnTo>
                <a:lnTo>
                  <a:pt x="20670" y="6910"/>
                </a:lnTo>
                <a:lnTo>
                  <a:pt x="20670" y="6903"/>
                </a:lnTo>
                <a:lnTo>
                  <a:pt x="20671" y="6900"/>
                </a:lnTo>
                <a:lnTo>
                  <a:pt x="20673" y="6899"/>
                </a:lnTo>
                <a:lnTo>
                  <a:pt x="20678" y="6899"/>
                </a:lnTo>
                <a:lnTo>
                  <a:pt x="20679" y="6898"/>
                </a:lnTo>
                <a:lnTo>
                  <a:pt x="20680" y="6897"/>
                </a:lnTo>
                <a:lnTo>
                  <a:pt x="20682" y="6897"/>
                </a:lnTo>
                <a:lnTo>
                  <a:pt x="20683" y="6898"/>
                </a:lnTo>
                <a:lnTo>
                  <a:pt x="20684" y="6900"/>
                </a:lnTo>
                <a:lnTo>
                  <a:pt x="20684" y="6905"/>
                </a:lnTo>
                <a:lnTo>
                  <a:pt x="20685" y="6906"/>
                </a:lnTo>
                <a:lnTo>
                  <a:pt x="20690" y="6911"/>
                </a:lnTo>
                <a:lnTo>
                  <a:pt x="20689" y="6903"/>
                </a:lnTo>
                <a:lnTo>
                  <a:pt x="20683" y="6885"/>
                </a:lnTo>
                <a:lnTo>
                  <a:pt x="20683" y="6870"/>
                </a:lnTo>
                <a:lnTo>
                  <a:pt x="20682" y="6863"/>
                </a:lnTo>
                <a:lnTo>
                  <a:pt x="20685" y="6859"/>
                </a:lnTo>
                <a:lnTo>
                  <a:pt x="20694" y="6859"/>
                </a:lnTo>
                <a:lnTo>
                  <a:pt x="20692" y="6863"/>
                </a:lnTo>
                <a:lnTo>
                  <a:pt x="20690" y="6864"/>
                </a:lnTo>
                <a:lnTo>
                  <a:pt x="20691" y="6868"/>
                </a:lnTo>
                <a:lnTo>
                  <a:pt x="20694" y="6872"/>
                </a:lnTo>
                <a:lnTo>
                  <a:pt x="20696" y="6875"/>
                </a:lnTo>
                <a:lnTo>
                  <a:pt x="20699" y="6877"/>
                </a:lnTo>
                <a:lnTo>
                  <a:pt x="20702" y="6875"/>
                </a:lnTo>
                <a:lnTo>
                  <a:pt x="20703" y="6872"/>
                </a:lnTo>
                <a:lnTo>
                  <a:pt x="20702" y="6868"/>
                </a:lnTo>
                <a:lnTo>
                  <a:pt x="20698" y="6867"/>
                </a:lnTo>
                <a:lnTo>
                  <a:pt x="20701" y="6862"/>
                </a:lnTo>
                <a:lnTo>
                  <a:pt x="20703" y="6861"/>
                </a:lnTo>
                <a:lnTo>
                  <a:pt x="20706" y="6862"/>
                </a:lnTo>
                <a:lnTo>
                  <a:pt x="20704" y="6858"/>
                </a:lnTo>
                <a:lnTo>
                  <a:pt x="20703" y="6854"/>
                </a:lnTo>
                <a:lnTo>
                  <a:pt x="20702" y="6849"/>
                </a:lnTo>
                <a:lnTo>
                  <a:pt x="20702" y="6845"/>
                </a:lnTo>
                <a:lnTo>
                  <a:pt x="20705" y="6848"/>
                </a:lnTo>
                <a:lnTo>
                  <a:pt x="20710" y="6849"/>
                </a:lnTo>
                <a:lnTo>
                  <a:pt x="20719" y="6847"/>
                </a:lnTo>
                <a:lnTo>
                  <a:pt x="20728" y="6849"/>
                </a:lnTo>
                <a:lnTo>
                  <a:pt x="20729" y="6848"/>
                </a:lnTo>
                <a:lnTo>
                  <a:pt x="20728" y="6845"/>
                </a:lnTo>
                <a:lnTo>
                  <a:pt x="20725" y="6841"/>
                </a:lnTo>
                <a:lnTo>
                  <a:pt x="20722" y="6840"/>
                </a:lnTo>
                <a:lnTo>
                  <a:pt x="20722" y="6837"/>
                </a:lnTo>
                <a:lnTo>
                  <a:pt x="20725" y="6837"/>
                </a:lnTo>
                <a:lnTo>
                  <a:pt x="20728" y="6837"/>
                </a:lnTo>
                <a:lnTo>
                  <a:pt x="20730" y="6836"/>
                </a:lnTo>
                <a:lnTo>
                  <a:pt x="20733" y="6835"/>
                </a:lnTo>
                <a:lnTo>
                  <a:pt x="20730" y="6831"/>
                </a:lnTo>
                <a:lnTo>
                  <a:pt x="20721" y="6825"/>
                </a:lnTo>
                <a:lnTo>
                  <a:pt x="20725" y="6820"/>
                </a:lnTo>
                <a:lnTo>
                  <a:pt x="20737" y="6825"/>
                </a:lnTo>
                <a:lnTo>
                  <a:pt x="20742" y="6822"/>
                </a:lnTo>
                <a:lnTo>
                  <a:pt x="20741" y="6818"/>
                </a:lnTo>
                <a:lnTo>
                  <a:pt x="20731" y="6808"/>
                </a:lnTo>
                <a:lnTo>
                  <a:pt x="20727" y="6803"/>
                </a:lnTo>
                <a:lnTo>
                  <a:pt x="20732" y="6802"/>
                </a:lnTo>
                <a:lnTo>
                  <a:pt x="20738" y="6800"/>
                </a:lnTo>
                <a:lnTo>
                  <a:pt x="20742" y="6796"/>
                </a:lnTo>
                <a:lnTo>
                  <a:pt x="20745" y="6790"/>
                </a:lnTo>
                <a:lnTo>
                  <a:pt x="20738" y="6790"/>
                </a:lnTo>
                <a:lnTo>
                  <a:pt x="20735" y="6788"/>
                </a:lnTo>
                <a:lnTo>
                  <a:pt x="20734" y="6783"/>
                </a:lnTo>
                <a:lnTo>
                  <a:pt x="20739" y="6784"/>
                </a:lnTo>
                <a:lnTo>
                  <a:pt x="20745" y="6781"/>
                </a:lnTo>
                <a:lnTo>
                  <a:pt x="20750" y="6775"/>
                </a:lnTo>
                <a:lnTo>
                  <a:pt x="20749" y="6768"/>
                </a:lnTo>
                <a:lnTo>
                  <a:pt x="20749" y="6768"/>
                </a:lnTo>
                <a:lnTo>
                  <a:pt x="20746" y="6768"/>
                </a:lnTo>
                <a:lnTo>
                  <a:pt x="20739" y="6768"/>
                </a:lnTo>
                <a:lnTo>
                  <a:pt x="20739" y="6763"/>
                </a:lnTo>
                <a:lnTo>
                  <a:pt x="20739" y="6758"/>
                </a:lnTo>
                <a:lnTo>
                  <a:pt x="20741" y="6758"/>
                </a:lnTo>
                <a:lnTo>
                  <a:pt x="20744" y="6758"/>
                </a:lnTo>
                <a:lnTo>
                  <a:pt x="20746" y="6758"/>
                </a:lnTo>
                <a:lnTo>
                  <a:pt x="20745" y="6755"/>
                </a:lnTo>
                <a:lnTo>
                  <a:pt x="20744" y="6753"/>
                </a:lnTo>
                <a:lnTo>
                  <a:pt x="20742" y="6751"/>
                </a:lnTo>
                <a:lnTo>
                  <a:pt x="20753" y="6745"/>
                </a:lnTo>
                <a:lnTo>
                  <a:pt x="20757" y="6740"/>
                </a:lnTo>
                <a:lnTo>
                  <a:pt x="20757" y="6731"/>
                </a:lnTo>
                <a:lnTo>
                  <a:pt x="20754" y="6735"/>
                </a:lnTo>
                <a:lnTo>
                  <a:pt x="20749" y="6739"/>
                </a:lnTo>
                <a:lnTo>
                  <a:pt x="20744" y="6740"/>
                </a:lnTo>
                <a:lnTo>
                  <a:pt x="20740" y="6738"/>
                </a:lnTo>
                <a:lnTo>
                  <a:pt x="20745" y="6732"/>
                </a:lnTo>
                <a:lnTo>
                  <a:pt x="20751" y="6727"/>
                </a:lnTo>
                <a:lnTo>
                  <a:pt x="20753" y="6722"/>
                </a:lnTo>
                <a:lnTo>
                  <a:pt x="20747" y="6719"/>
                </a:lnTo>
                <a:lnTo>
                  <a:pt x="20750" y="6716"/>
                </a:lnTo>
                <a:lnTo>
                  <a:pt x="20755" y="6711"/>
                </a:lnTo>
                <a:lnTo>
                  <a:pt x="20757" y="6709"/>
                </a:lnTo>
                <a:lnTo>
                  <a:pt x="20759" y="6708"/>
                </a:lnTo>
                <a:lnTo>
                  <a:pt x="20761" y="6708"/>
                </a:lnTo>
                <a:lnTo>
                  <a:pt x="20763" y="6708"/>
                </a:lnTo>
                <a:lnTo>
                  <a:pt x="20768" y="6707"/>
                </a:lnTo>
                <a:lnTo>
                  <a:pt x="20769" y="6705"/>
                </a:lnTo>
                <a:lnTo>
                  <a:pt x="20769" y="6699"/>
                </a:lnTo>
                <a:lnTo>
                  <a:pt x="20769" y="6693"/>
                </a:lnTo>
                <a:lnTo>
                  <a:pt x="20771" y="6691"/>
                </a:lnTo>
                <a:lnTo>
                  <a:pt x="20774" y="6689"/>
                </a:lnTo>
                <a:lnTo>
                  <a:pt x="20772" y="6685"/>
                </a:lnTo>
                <a:lnTo>
                  <a:pt x="20769" y="6683"/>
                </a:lnTo>
                <a:lnTo>
                  <a:pt x="20767" y="6685"/>
                </a:lnTo>
                <a:lnTo>
                  <a:pt x="20765" y="6692"/>
                </a:lnTo>
                <a:lnTo>
                  <a:pt x="20760" y="6697"/>
                </a:lnTo>
                <a:lnTo>
                  <a:pt x="20754" y="6698"/>
                </a:lnTo>
                <a:lnTo>
                  <a:pt x="20750" y="6691"/>
                </a:lnTo>
                <a:lnTo>
                  <a:pt x="20753" y="6687"/>
                </a:lnTo>
                <a:lnTo>
                  <a:pt x="20761" y="6684"/>
                </a:lnTo>
                <a:lnTo>
                  <a:pt x="20764" y="6681"/>
                </a:lnTo>
                <a:lnTo>
                  <a:pt x="20772" y="6669"/>
                </a:lnTo>
                <a:lnTo>
                  <a:pt x="20773" y="6667"/>
                </a:lnTo>
                <a:lnTo>
                  <a:pt x="20774" y="6665"/>
                </a:lnTo>
                <a:lnTo>
                  <a:pt x="20775" y="6664"/>
                </a:lnTo>
                <a:lnTo>
                  <a:pt x="20776" y="6662"/>
                </a:lnTo>
                <a:lnTo>
                  <a:pt x="20776" y="6659"/>
                </a:lnTo>
                <a:lnTo>
                  <a:pt x="20776" y="6657"/>
                </a:lnTo>
                <a:cubicBezTo>
                  <a:pt x="20776" y="6657"/>
                  <a:pt x="20775" y="6655"/>
                  <a:pt x="20775" y="6655"/>
                </a:cubicBezTo>
                <a:lnTo>
                  <a:pt x="20774" y="6654"/>
                </a:lnTo>
                <a:lnTo>
                  <a:pt x="20767" y="6646"/>
                </a:lnTo>
                <a:lnTo>
                  <a:pt x="20767" y="6643"/>
                </a:lnTo>
                <a:lnTo>
                  <a:pt x="20769" y="6636"/>
                </a:lnTo>
                <a:lnTo>
                  <a:pt x="20767" y="6635"/>
                </a:lnTo>
                <a:lnTo>
                  <a:pt x="20767" y="6633"/>
                </a:lnTo>
                <a:lnTo>
                  <a:pt x="20767" y="6630"/>
                </a:lnTo>
                <a:lnTo>
                  <a:pt x="20769" y="6626"/>
                </a:lnTo>
                <a:lnTo>
                  <a:pt x="20763" y="6628"/>
                </a:lnTo>
                <a:lnTo>
                  <a:pt x="20753" y="6641"/>
                </a:lnTo>
                <a:lnTo>
                  <a:pt x="20752" y="6636"/>
                </a:lnTo>
                <a:lnTo>
                  <a:pt x="20753" y="6631"/>
                </a:lnTo>
                <a:lnTo>
                  <a:pt x="20756" y="6623"/>
                </a:lnTo>
                <a:lnTo>
                  <a:pt x="20757" y="6618"/>
                </a:lnTo>
                <a:lnTo>
                  <a:pt x="20757" y="6602"/>
                </a:lnTo>
                <a:lnTo>
                  <a:pt x="20759" y="6594"/>
                </a:lnTo>
                <a:lnTo>
                  <a:pt x="20759" y="6592"/>
                </a:lnTo>
                <a:lnTo>
                  <a:pt x="20762" y="6588"/>
                </a:lnTo>
                <a:lnTo>
                  <a:pt x="20763" y="6585"/>
                </a:lnTo>
                <a:lnTo>
                  <a:pt x="20762" y="6583"/>
                </a:lnTo>
                <a:lnTo>
                  <a:pt x="20762" y="6580"/>
                </a:lnTo>
                <a:lnTo>
                  <a:pt x="20762" y="6578"/>
                </a:lnTo>
                <a:lnTo>
                  <a:pt x="20761" y="6576"/>
                </a:lnTo>
                <a:lnTo>
                  <a:pt x="20756" y="6554"/>
                </a:lnTo>
                <a:lnTo>
                  <a:pt x="20755" y="6549"/>
                </a:lnTo>
                <a:lnTo>
                  <a:pt x="20755" y="6538"/>
                </a:lnTo>
                <a:lnTo>
                  <a:pt x="20753" y="6535"/>
                </a:lnTo>
                <a:lnTo>
                  <a:pt x="20752" y="6532"/>
                </a:lnTo>
                <a:lnTo>
                  <a:pt x="20750" y="6529"/>
                </a:lnTo>
                <a:lnTo>
                  <a:pt x="20748" y="6523"/>
                </a:lnTo>
                <a:lnTo>
                  <a:pt x="20749" y="6520"/>
                </a:lnTo>
                <a:lnTo>
                  <a:pt x="20751" y="6516"/>
                </a:lnTo>
                <a:lnTo>
                  <a:pt x="20752" y="6512"/>
                </a:lnTo>
                <a:lnTo>
                  <a:pt x="20752" y="6508"/>
                </a:lnTo>
                <a:lnTo>
                  <a:pt x="20751" y="6504"/>
                </a:lnTo>
                <a:lnTo>
                  <a:pt x="20750" y="6496"/>
                </a:lnTo>
                <a:lnTo>
                  <a:pt x="20748" y="6495"/>
                </a:lnTo>
                <a:lnTo>
                  <a:pt x="20746" y="6494"/>
                </a:lnTo>
                <a:lnTo>
                  <a:pt x="20743" y="6492"/>
                </a:lnTo>
                <a:lnTo>
                  <a:pt x="20729" y="6475"/>
                </a:lnTo>
                <a:lnTo>
                  <a:pt x="20726" y="6470"/>
                </a:lnTo>
                <a:lnTo>
                  <a:pt x="20726" y="6461"/>
                </a:lnTo>
                <a:lnTo>
                  <a:pt x="20728" y="6453"/>
                </a:lnTo>
                <a:lnTo>
                  <a:pt x="20731" y="6449"/>
                </a:lnTo>
                <a:lnTo>
                  <a:pt x="20734" y="6444"/>
                </a:lnTo>
                <a:lnTo>
                  <a:pt x="20731" y="6437"/>
                </a:lnTo>
                <a:lnTo>
                  <a:pt x="20729" y="6434"/>
                </a:lnTo>
                <a:lnTo>
                  <a:pt x="20723" y="6431"/>
                </a:lnTo>
                <a:lnTo>
                  <a:pt x="20720" y="6428"/>
                </a:lnTo>
                <a:lnTo>
                  <a:pt x="20719" y="6425"/>
                </a:lnTo>
                <a:lnTo>
                  <a:pt x="20720" y="6421"/>
                </a:lnTo>
                <a:lnTo>
                  <a:pt x="20723" y="6418"/>
                </a:lnTo>
                <a:lnTo>
                  <a:pt x="20725" y="6417"/>
                </a:lnTo>
                <a:lnTo>
                  <a:pt x="20726" y="6413"/>
                </a:lnTo>
                <a:lnTo>
                  <a:pt x="20724" y="6403"/>
                </a:lnTo>
                <a:lnTo>
                  <a:pt x="20718" y="6389"/>
                </a:lnTo>
                <a:lnTo>
                  <a:pt x="20714" y="6383"/>
                </a:lnTo>
                <a:lnTo>
                  <a:pt x="20712" y="6380"/>
                </a:lnTo>
                <a:lnTo>
                  <a:pt x="20712" y="6376"/>
                </a:lnTo>
                <a:lnTo>
                  <a:pt x="20711" y="6373"/>
                </a:lnTo>
                <a:lnTo>
                  <a:pt x="20708" y="6364"/>
                </a:lnTo>
                <a:lnTo>
                  <a:pt x="20707" y="6360"/>
                </a:lnTo>
                <a:lnTo>
                  <a:pt x="20705" y="6355"/>
                </a:lnTo>
                <a:lnTo>
                  <a:pt x="20701" y="6351"/>
                </a:lnTo>
                <a:lnTo>
                  <a:pt x="20700" y="6344"/>
                </a:lnTo>
                <a:lnTo>
                  <a:pt x="20694" y="6334"/>
                </a:lnTo>
                <a:lnTo>
                  <a:pt x="20691" y="6330"/>
                </a:lnTo>
                <a:lnTo>
                  <a:pt x="20679" y="6312"/>
                </a:lnTo>
                <a:lnTo>
                  <a:pt x="20671" y="6304"/>
                </a:lnTo>
                <a:lnTo>
                  <a:pt x="20670" y="6300"/>
                </a:lnTo>
                <a:lnTo>
                  <a:pt x="20668" y="6297"/>
                </a:lnTo>
                <a:lnTo>
                  <a:pt x="20665" y="6298"/>
                </a:lnTo>
                <a:lnTo>
                  <a:pt x="20662" y="6301"/>
                </a:lnTo>
                <a:lnTo>
                  <a:pt x="20659" y="6301"/>
                </a:lnTo>
                <a:lnTo>
                  <a:pt x="20656" y="6298"/>
                </a:lnTo>
                <a:lnTo>
                  <a:pt x="20650" y="6289"/>
                </a:lnTo>
                <a:lnTo>
                  <a:pt x="20648" y="6285"/>
                </a:lnTo>
                <a:lnTo>
                  <a:pt x="20646" y="6278"/>
                </a:lnTo>
                <a:lnTo>
                  <a:pt x="20638" y="6249"/>
                </a:lnTo>
                <a:lnTo>
                  <a:pt x="20635" y="6229"/>
                </a:lnTo>
                <a:lnTo>
                  <a:pt x="20632" y="6195"/>
                </a:lnTo>
                <a:lnTo>
                  <a:pt x="20629" y="6157"/>
                </a:lnTo>
                <a:lnTo>
                  <a:pt x="20628" y="6152"/>
                </a:lnTo>
                <a:lnTo>
                  <a:pt x="20628" y="6136"/>
                </a:lnTo>
                <a:lnTo>
                  <a:pt x="20627" y="6116"/>
                </a:lnTo>
                <a:lnTo>
                  <a:pt x="20630" y="6094"/>
                </a:lnTo>
                <a:lnTo>
                  <a:pt x="20629" y="6089"/>
                </a:lnTo>
                <a:lnTo>
                  <a:pt x="20629" y="6084"/>
                </a:lnTo>
                <a:lnTo>
                  <a:pt x="20630" y="6080"/>
                </a:lnTo>
                <a:lnTo>
                  <a:pt x="20629" y="6076"/>
                </a:lnTo>
                <a:lnTo>
                  <a:pt x="20628" y="6068"/>
                </a:lnTo>
                <a:lnTo>
                  <a:pt x="20631" y="6046"/>
                </a:lnTo>
                <a:lnTo>
                  <a:pt x="20631" y="6042"/>
                </a:lnTo>
                <a:lnTo>
                  <a:pt x="20632" y="6032"/>
                </a:lnTo>
                <a:lnTo>
                  <a:pt x="20635" y="6011"/>
                </a:lnTo>
                <a:lnTo>
                  <a:pt x="20637" y="6005"/>
                </a:lnTo>
                <a:lnTo>
                  <a:pt x="20639" y="5997"/>
                </a:lnTo>
                <a:lnTo>
                  <a:pt x="20640" y="5992"/>
                </a:lnTo>
                <a:lnTo>
                  <a:pt x="20643" y="5987"/>
                </a:lnTo>
                <a:lnTo>
                  <a:pt x="20643" y="5984"/>
                </a:lnTo>
                <a:lnTo>
                  <a:pt x="20642" y="5982"/>
                </a:lnTo>
                <a:lnTo>
                  <a:pt x="20642" y="5980"/>
                </a:lnTo>
                <a:lnTo>
                  <a:pt x="20644" y="5979"/>
                </a:lnTo>
                <a:lnTo>
                  <a:pt x="20644" y="5978"/>
                </a:lnTo>
                <a:lnTo>
                  <a:pt x="20643" y="5974"/>
                </a:lnTo>
                <a:lnTo>
                  <a:pt x="20645" y="5972"/>
                </a:lnTo>
                <a:lnTo>
                  <a:pt x="20644" y="5969"/>
                </a:lnTo>
                <a:lnTo>
                  <a:pt x="20643" y="5968"/>
                </a:lnTo>
                <a:lnTo>
                  <a:pt x="20641" y="5972"/>
                </a:lnTo>
                <a:lnTo>
                  <a:pt x="20637" y="5977"/>
                </a:lnTo>
                <a:lnTo>
                  <a:pt x="20632" y="5983"/>
                </a:lnTo>
                <a:lnTo>
                  <a:pt x="20626" y="5989"/>
                </a:lnTo>
                <a:lnTo>
                  <a:pt x="20619" y="5994"/>
                </a:lnTo>
                <a:lnTo>
                  <a:pt x="20612" y="5997"/>
                </a:lnTo>
                <a:lnTo>
                  <a:pt x="20603" y="5997"/>
                </a:lnTo>
                <a:lnTo>
                  <a:pt x="20595" y="5991"/>
                </a:lnTo>
                <a:lnTo>
                  <a:pt x="20586" y="5984"/>
                </a:lnTo>
                <a:lnTo>
                  <a:pt x="20583" y="5980"/>
                </a:lnTo>
                <a:lnTo>
                  <a:pt x="20582" y="5977"/>
                </a:lnTo>
                <a:lnTo>
                  <a:pt x="20578" y="5973"/>
                </a:lnTo>
                <a:lnTo>
                  <a:pt x="20574" y="5967"/>
                </a:lnTo>
                <a:lnTo>
                  <a:pt x="20567" y="5955"/>
                </a:lnTo>
                <a:lnTo>
                  <a:pt x="20558" y="5949"/>
                </a:lnTo>
                <a:lnTo>
                  <a:pt x="20548" y="5948"/>
                </a:lnTo>
                <a:lnTo>
                  <a:pt x="20544" y="5946"/>
                </a:lnTo>
                <a:lnTo>
                  <a:pt x="20542" y="5945"/>
                </a:lnTo>
                <a:lnTo>
                  <a:pt x="20539" y="5943"/>
                </a:lnTo>
                <a:lnTo>
                  <a:pt x="20536" y="5938"/>
                </a:lnTo>
                <a:lnTo>
                  <a:pt x="20533" y="5933"/>
                </a:lnTo>
                <a:lnTo>
                  <a:pt x="20527" y="5929"/>
                </a:lnTo>
                <a:lnTo>
                  <a:pt x="20525" y="5924"/>
                </a:lnTo>
                <a:close/>
                <a:moveTo>
                  <a:pt x="19059" y="8458"/>
                </a:moveTo>
                <a:lnTo>
                  <a:pt x="19055" y="8459"/>
                </a:lnTo>
                <a:lnTo>
                  <a:pt x="19055" y="8462"/>
                </a:lnTo>
                <a:lnTo>
                  <a:pt x="19055" y="8466"/>
                </a:lnTo>
                <a:lnTo>
                  <a:pt x="19053" y="8469"/>
                </a:lnTo>
                <a:lnTo>
                  <a:pt x="19049" y="8463"/>
                </a:lnTo>
                <a:lnTo>
                  <a:pt x="19047" y="8471"/>
                </a:lnTo>
                <a:lnTo>
                  <a:pt x="19045" y="8473"/>
                </a:lnTo>
                <a:lnTo>
                  <a:pt x="19038" y="8471"/>
                </a:lnTo>
                <a:lnTo>
                  <a:pt x="19036" y="8471"/>
                </a:lnTo>
                <a:lnTo>
                  <a:pt x="19032" y="8472"/>
                </a:lnTo>
                <a:lnTo>
                  <a:pt x="19030" y="8472"/>
                </a:lnTo>
                <a:lnTo>
                  <a:pt x="19028" y="8471"/>
                </a:lnTo>
                <a:lnTo>
                  <a:pt x="19025" y="8468"/>
                </a:lnTo>
                <a:lnTo>
                  <a:pt x="19021" y="8467"/>
                </a:lnTo>
                <a:lnTo>
                  <a:pt x="19018" y="8464"/>
                </a:lnTo>
                <a:lnTo>
                  <a:pt x="19016" y="8463"/>
                </a:lnTo>
                <a:lnTo>
                  <a:pt x="19014" y="8464"/>
                </a:lnTo>
                <a:lnTo>
                  <a:pt x="19011" y="8465"/>
                </a:lnTo>
                <a:lnTo>
                  <a:pt x="19009" y="8466"/>
                </a:lnTo>
                <a:lnTo>
                  <a:pt x="19006" y="8467"/>
                </a:lnTo>
                <a:lnTo>
                  <a:pt x="19004" y="8471"/>
                </a:lnTo>
                <a:lnTo>
                  <a:pt x="19002" y="8476"/>
                </a:lnTo>
                <a:lnTo>
                  <a:pt x="19000" y="8479"/>
                </a:lnTo>
                <a:lnTo>
                  <a:pt x="18994" y="8485"/>
                </a:lnTo>
                <a:lnTo>
                  <a:pt x="18980" y="8493"/>
                </a:lnTo>
                <a:lnTo>
                  <a:pt x="18975" y="8499"/>
                </a:lnTo>
                <a:lnTo>
                  <a:pt x="18969" y="8505"/>
                </a:lnTo>
                <a:lnTo>
                  <a:pt x="18963" y="8512"/>
                </a:lnTo>
                <a:lnTo>
                  <a:pt x="18956" y="8515"/>
                </a:lnTo>
                <a:lnTo>
                  <a:pt x="18953" y="8510"/>
                </a:lnTo>
                <a:lnTo>
                  <a:pt x="18949" y="8511"/>
                </a:lnTo>
                <a:lnTo>
                  <a:pt x="18943" y="8510"/>
                </a:lnTo>
                <a:lnTo>
                  <a:pt x="18936" y="8506"/>
                </a:lnTo>
                <a:lnTo>
                  <a:pt x="18932" y="8503"/>
                </a:lnTo>
                <a:lnTo>
                  <a:pt x="18935" y="8508"/>
                </a:lnTo>
                <a:lnTo>
                  <a:pt x="18938" y="8512"/>
                </a:lnTo>
                <a:lnTo>
                  <a:pt x="18942" y="8515"/>
                </a:lnTo>
                <a:lnTo>
                  <a:pt x="18945" y="8519"/>
                </a:lnTo>
                <a:lnTo>
                  <a:pt x="18948" y="8523"/>
                </a:lnTo>
                <a:lnTo>
                  <a:pt x="18950" y="8528"/>
                </a:lnTo>
                <a:lnTo>
                  <a:pt x="18951" y="8534"/>
                </a:lnTo>
                <a:lnTo>
                  <a:pt x="18951" y="8548"/>
                </a:lnTo>
                <a:lnTo>
                  <a:pt x="18950" y="8563"/>
                </a:lnTo>
                <a:lnTo>
                  <a:pt x="18948" y="8570"/>
                </a:lnTo>
                <a:lnTo>
                  <a:pt x="18945" y="8575"/>
                </a:lnTo>
                <a:lnTo>
                  <a:pt x="18938" y="8583"/>
                </a:lnTo>
                <a:lnTo>
                  <a:pt x="18935" y="8588"/>
                </a:lnTo>
                <a:lnTo>
                  <a:pt x="18932" y="8593"/>
                </a:lnTo>
                <a:lnTo>
                  <a:pt x="18929" y="8597"/>
                </a:lnTo>
                <a:lnTo>
                  <a:pt x="18926" y="8600"/>
                </a:lnTo>
                <a:lnTo>
                  <a:pt x="18921" y="8602"/>
                </a:lnTo>
                <a:lnTo>
                  <a:pt x="18916" y="8601"/>
                </a:lnTo>
                <a:lnTo>
                  <a:pt x="18905" y="8596"/>
                </a:lnTo>
                <a:lnTo>
                  <a:pt x="18900" y="8595"/>
                </a:lnTo>
                <a:lnTo>
                  <a:pt x="18889" y="8596"/>
                </a:lnTo>
                <a:lnTo>
                  <a:pt x="18884" y="8594"/>
                </a:lnTo>
                <a:lnTo>
                  <a:pt x="18881" y="8593"/>
                </a:lnTo>
                <a:lnTo>
                  <a:pt x="18876" y="8597"/>
                </a:lnTo>
                <a:lnTo>
                  <a:pt x="18871" y="8596"/>
                </a:lnTo>
                <a:lnTo>
                  <a:pt x="18865" y="8599"/>
                </a:lnTo>
                <a:lnTo>
                  <a:pt x="18863" y="8605"/>
                </a:lnTo>
                <a:lnTo>
                  <a:pt x="18856" y="8608"/>
                </a:lnTo>
                <a:lnTo>
                  <a:pt x="18848" y="8610"/>
                </a:lnTo>
                <a:lnTo>
                  <a:pt x="18842" y="8613"/>
                </a:lnTo>
                <a:lnTo>
                  <a:pt x="18838" y="8613"/>
                </a:lnTo>
                <a:lnTo>
                  <a:pt x="18834" y="8610"/>
                </a:lnTo>
                <a:lnTo>
                  <a:pt x="18829" y="8607"/>
                </a:lnTo>
                <a:lnTo>
                  <a:pt x="18827" y="8604"/>
                </a:lnTo>
                <a:lnTo>
                  <a:pt x="18825" y="8599"/>
                </a:lnTo>
                <a:lnTo>
                  <a:pt x="18823" y="8593"/>
                </a:lnTo>
                <a:lnTo>
                  <a:pt x="18817" y="8572"/>
                </a:lnTo>
                <a:lnTo>
                  <a:pt x="18805" y="8554"/>
                </a:lnTo>
                <a:lnTo>
                  <a:pt x="18803" y="8552"/>
                </a:lnTo>
                <a:lnTo>
                  <a:pt x="18802" y="8549"/>
                </a:lnTo>
                <a:lnTo>
                  <a:pt x="18800" y="8548"/>
                </a:lnTo>
                <a:lnTo>
                  <a:pt x="18798" y="8542"/>
                </a:lnTo>
                <a:lnTo>
                  <a:pt x="18795" y="8550"/>
                </a:lnTo>
                <a:lnTo>
                  <a:pt x="18792" y="8550"/>
                </a:lnTo>
                <a:lnTo>
                  <a:pt x="18788" y="8549"/>
                </a:lnTo>
                <a:lnTo>
                  <a:pt x="18788" y="8552"/>
                </a:lnTo>
                <a:lnTo>
                  <a:pt x="18790" y="8552"/>
                </a:lnTo>
                <a:lnTo>
                  <a:pt x="18794" y="8552"/>
                </a:lnTo>
                <a:lnTo>
                  <a:pt x="18795" y="8559"/>
                </a:lnTo>
                <a:lnTo>
                  <a:pt x="18793" y="8562"/>
                </a:lnTo>
                <a:lnTo>
                  <a:pt x="18793" y="8567"/>
                </a:lnTo>
                <a:lnTo>
                  <a:pt x="18780" y="8572"/>
                </a:lnTo>
                <a:lnTo>
                  <a:pt x="18777" y="8577"/>
                </a:lnTo>
                <a:lnTo>
                  <a:pt x="18767" y="8586"/>
                </a:lnTo>
                <a:lnTo>
                  <a:pt x="18760" y="8591"/>
                </a:lnTo>
                <a:lnTo>
                  <a:pt x="18761" y="8605"/>
                </a:lnTo>
                <a:lnTo>
                  <a:pt x="18758" y="8612"/>
                </a:lnTo>
                <a:lnTo>
                  <a:pt x="18757" y="8620"/>
                </a:lnTo>
                <a:lnTo>
                  <a:pt x="18748" y="8622"/>
                </a:lnTo>
                <a:lnTo>
                  <a:pt x="18746" y="8632"/>
                </a:lnTo>
                <a:lnTo>
                  <a:pt x="18745" y="8641"/>
                </a:lnTo>
                <a:lnTo>
                  <a:pt x="18743" y="8653"/>
                </a:lnTo>
                <a:lnTo>
                  <a:pt x="18744" y="8662"/>
                </a:lnTo>
                <a:lnTo>
                  <a:pt x="18745" y="8672"/>
                </a:lnTo>
                <a:lnTo>
                  <a:pt x="18740" y="8686"/>
                </a:lnTo>
                <a:lnTo>
                  <a:pt x="18733" y="8695"/>
                </a:lnTo>
                <a:lnTo>
                  <a:pt x="18727" y="8700"/>
                </a:lnTo>
                <a:lnTo>
                  <a:pt x="18724" y="8704"/>
                </a:lnTo>
                <a:lnTo>
                  <a:pt x="18702" y="8717"/>
                </a:lnTo>
                <a:lnTo>
                  <a:pt x="18697" y="8722"/>
                </a:lnTo>
                <a:lnTo>
                  <a:pt x="18695" y="8724"/>
                </a:lnTo>
                <a:lnTo>
                  <a:pt x="18689" y="8734"/>
                </a:lnTo>
                <a:lnTo>
                  <a:pt x="18688" y="8737"/>
                </a:lnTo>
                <a:lnTo>
                  <a:pt x="18686" y="8742"/>
                </a:lnTo>
                <a:lnTo>
                  <a:pt x="18683" y="8746"/>
                </a:lnTo>
                <a:lnTo>
                  <a:pt x="18657" y="8763"/>
                </a:lnTo>
                <a:lnTo>
                  <a:pt x="18650" y="8770"/>
                </a:lnTo>
                <a:lnTo>
                  <a:pt x="18645" y="8770"/>
                </a:lnTo>
                <a:lnTo>
                  <a:pt x="18641" y="8773"/>
                </a:lnTo>
                <a:lnTo>
                  <a:pt x="18636" y="8773"/>
                </a:lnTo>
                <a:lnTo>
                  <a:pt x="18630" y="8777"/>
                </a:lnTo>
                <a:lnTo>
                  <a:pt x="18627" y="8779"/>
                </a:lnTo>
                <a:lnTo>
                  <a:pt x="18627" y="8782"/>
                </a:lnTo>
                <a:lnTo>
                  <a:pt x="18629" y="8785"/>
                </a:lnTo>
                <a:lnTo>
                  <a:pt x="18626" y="8786"/>
                </a:lnTo>
                <a:cubicBezTo>
                  <a:pt x="18626" y="8786"/>
                  <a:pt x="18622" y="8785"/>
                  <a:pt x="18622" y="8785"/>
                </a:cubicBezTo>
                <a:lnTo>
                  <a:pt x="18614" y="8789"/>
                </a:lnTo>
                <a:lnTo>
                  <a:pt x="18604" y="8800"/>
                </a:lnTo>
                <a:lnTo>
                  <a:pt x="18599" y="8803"/>
                </a:lnTo>
                <a:lnTo>
                  <a:pt x="18595" y="8809"/>
                </a:lnTo>
                <a:lnTo>
                  <a:pt x="18598" y="8810"/>
                </a:lnTo>
                <a:lnTo>
                  <a:pt x="18609" y="8803"/>
                </a:lnTo>
                <a:lnTo>
                  <a:pt x="18617" y="8796"/>
                </a:lnTo>
                <a:lnTo>
                  <a:pt x="18615" y="8802"/>
                </a:lnTo>
                <a:lnTo>
                  <a:pt x="18618" y="8804"/>
                </a:lnTo>
                <a:lnTo>
                  <a:pt x="18621" y="8804"/>
                </a:lnTo>
                <a:lnTo>
                  <a:pt x="18623" y="8800"/>
                </a:lnTo>
                <a:lnTo>
                  <a:pt x="18625" y="8795"/>
                </a:lnTo>
                <a:lnTo>
                  <a:pt x="18632" y="8789"/>
                </a:lnTo>
                <a:lnTo>
                  <a:pt x="18640" y="8784"/>
                </a:lnTo>
                <a:lnTo>
                  <a:pt x="18648" y="8778"/>
                </a:lnTo>
                <a:lnTo>
                  <a:pt x="18654" y="8776"/>
                </a:lnTo>
                <a:lnTo>
                  <a:pt x="18660" y="8770"/>
                </a:lnTo>
                <a:lnTo>
                  <a:pt x="18663" y="8772"/>
                </a:lnTo>
                <a:lnTo>
                  <a:pt x="18665" y="8771"/>
                </a:lnTo>
                <a:lnTo>
                  <a:pt x="18668" y="8769"/>
                </a:lnTo>
                <a:lnTo>
                  <a:pt x="18672" y="8769"/>
                </a:lnTo>
                <a:lnTo>
                  <a:pt x="18676" y="8770"/>
                </a:lnTo>
                <a:lnTo>
                  <a:pt x="18684" y="8777"/>
                </a:lnTo>
                <a:lnTo>
                  <a:pt x="18683" y="8778"/>
                </a:lnTo>
                <a:lnTo>
                  <a:pt x="18681" y="8779"/>
                </a:lnTo>
                <a:lnTo>
                  <a:pt x="18679" y="8781"/>
                </a:lnTo>
                <a:lnTo>
                  <a:pt x="18679" y="8784"/>
                </a:lnTo>
                <a:lnTo>
                  <a:pt x="18682" y="8784"/>
                </a:lnTo>
                <a:lnTo>
                  <a:pt x="18682" y="8786"/>
                </a:lnTo>
                <a:lnTo>
                  <a:pt x="18678" y="8792"/>
                </a:lnTo>
                <a:lnTo>
                  <a:pt x="18678" y="8800"/>
                </a:lnTo>
                <a:lnTo>
                  <a:pt x="18681" y="8804"/>
                </a:lnTo>
                <a:lnTo>
                  <a:pt x="18684" y="8800"/>
                </a:lnTo>
                <a:lnTo>
                  <a:pt x="18684" y="8809"/>
                </a:lnTo>
                <a:lnTo>
                  <a:pt x="18683" y="8811"/>
                </a:lnTo>
                <a:lnTo>
                  <a:pt x="18682" y="8813"/>
                </a:lnTo>
                <a:lnTo>
                  <a:pt x="18678" y="8813"/>
                </a:lnTo>
                <a:lnTo>
                  <a:pt x="18676" y="8815"/>
                </a:lnTo>
                <a:lnTo>
                  <a:pt x="18675" y="8819"/>
                </a:lnTo>
                <a:lnTo>
                  <a:pt x="18678" y="8820"/>
                </a:lnTo>
                <a:lnTo>
                  <a:pt x="18680" y="8822"/>
                </a:lnTo>
                <a:lnTo>
                  <a:pt x="18684" y="8824"/>
                </a:lnTo>
                <a:lnTo>
                  <a:pt x="18699" y="8820"/>
                </a:lnTo>
                <a:lnTo>
                  <a:pt x="18707" y="8820"/>
                </a:lnTo>
                <a:lnTo>
                  <a:pt x="18707" y="8822"/>
                </a:lnTo>
                <a:lnTo>
                  <a:pt x="18703" y="8824"/>
                </a:lnTo>
                <a:lnTo>
                  <a:pt x="18698" y="8828"/>
                </a:lnTo>
                <a:lnTo>
                  <a:pt x="18698" y="8833"/>
                </a:lnTo>
                <a:lnTo>
                  <a:pt x="18700" y="8835"/>
                </a:lnTo>
                <a:lnTo>
                  <a:pt x="18702" y="8836"/>
                </a:lnTo>
                <a:lnTo>
                  <a:pt x="18703" y="8839"/>
                </a:lnTo>
                <a:lnTo>
                  <a:pt x="18707" y="8837"/>
                </a:lnTo>
                <a:lnTo>
                  <a:pt x="18710" y="8838"/>
                </a:lnTo>
                <a:lnTo>
                  <a:pt x="18707" y="8842"/>
                </a:lnTo>
                <a:lnTo>
                  <a:pt x="18710" y="8844"/>
                </a:lnTo>
                <a:lnTo>
                  <a:pt x="18712" y="8850"/>
                </a:lnTo>
                <a:lnTo>
                  <a:pt x="18710" y="8853"/>
                </a:lnTo>
                <a:lnTo>
                  <a:pt x="18705" y="8854"/>
                </a:lnTo>
                <a:lnTo>
                  <a:pt x="18702" y="8859"/>
                </a:lnTo>
                <a:lnTo>
                  <a:pt x="18703" y="8865"/>
                </a:lnTo>
                <a:lnTo>
                  <a:pt x="18699" y="8869"/>
                </a:lnTo>
                <a:lnTo>
                  <a:pt x="18697" y="8865"/>
                </a:lnTo>
                <a:lnTo>
                  <a:pt x="18693" y="8861"/>
                </a:lnTo>
                <a:lnTo>
                  <a:pt x="18693" y="8857"/>
                </a:lnTo>
                <a:lnTo>
                  <a:pt x="18690" y="8857"/>
                </a:lnTo>
                <a:lnTo>
                  <a:pt x="18684" y="8855"/>
                </a:lnTo>
                <a:lnTo>
                  <a:pt x="18679" y="8857"/>
                </a:lnTo>
                <a:lnTo>
                  <a:pt x="18680" y="8863"/>
                </a:lnTo>
                <a:lnTo>
                  <a:pt x="18683" y="8862"/>
                </a:lnTo>
                <a:lnTo>
                  <a:pt x="18685" y="8859"/>
                </a:lnTo>
                <a:lnTo>
                  <a:pt x="18688" y="8861"/>
                </a:lnTo>
                <a:lnTo>
                  <a:pt x="18691" y="8863"/>
                </a:lnTo>
                <a:lnTo>
                  <a:pt x="18693" y="8867"/>
                </a:lnTo>
                <a:lnTo>
                  <a:pt x="18688" y="8869"/>
                </a:lnTo>
                <a:lnTo>
                  <a:pt x="18688" y="8873"/>
                </a:lnTo>
                <a:lnTo>
                  <a:pt x="18689" y="8878"/>
                </a:lnTo>
                <a:lnTo>
                  <a:pt x="18691" y="8880"/>
                </a:lnTo>
                <a:lnTo>
                  <a:pt x="18697" y="8880"/>
                </a:lnTo>
                <a:lnTo>
                  <a:pt x="18700" y="8881"/>
                </a:lnTo>
                <a:lnTo>
                  <a:pt x="18699" y="8883"/>
                </a:lnTo>
                <a:lnTo>
                  <a:pt x="18697" y="8886"/>
                </a:lnTo>
                <a:lnTo>
                  <a:pt x="18696" y="8887"/>
                </a:lnTo>
                <a:lnTo>
                  <a:pt x="18695" y="8887"/>
                </a:lnTo>
                <a:lnTo>
                  <a:pt x="18691" y="8887"/>
                </a:lnTo>
                <a:lnTo>
                  <a:pt x="18691" y="8889"/>
                </a:lnTo>
                <a:lnTo>
                  <a:pt x="18694" y="8890"/>
                </a:lnTo>
                <a:lnTo>
                  <a:pt x="18695" y="8893"/>
                </a:lnTo>
                <a:lnTo>
                  <a:pt x="18695" y="8898"/>
                </a:lnTo>
                <a:lnTo>
                  <a:pt x="18694" y="8903"/>
                </a:lnTo>
                <a:lnTo>
                  <a:pt x="18698" y="8903"/>
                </a:lnTo>
                <a:lnTo>
                  <a:pt x="18695" y="8907"/>
                </a:lnTo>
                <a:lnTo>
                  <a:pt x="18691" y="8908"/>
                </a:lnTo>
                <a:lnTo>
                  <a:pt x="18682" y="8902"/>
                </a:lnTo>
                <a:lnTo>
                  <a:pt x="18679" y="8906"/>
                </a:lnTo>
                <a:lnTo>
                  <a:pt x="18680" y="8910"/>
                </a:lnTo>
                <a:lnTo>
                  <a:pt x="18676" y="8918"/>
                </a:lnTo>
                <a:lnTo>
                  <a:pt x="18679" y="8920"/>
                </a:lnTo>
                <a:lnTo>
                  <a:pt x="18684" y="8908"/>
                </a:lnTo>
                <a:lnTo>
                  <a:pt x="18689" y="8911"/>
                </a:lnTo>
                <a:lnTo>
                  <a:pt x="18695" y="8912"/>
                </a:lnTo>
                <a:lnTo>
                  <a:pt x="18697" y="8917"/>
                </a:lnTo>
                <a:lnTo>
                  <a:pt x="18702" y="8927"/>
                </a:lnTo>
                <a:lnTo>
                  <a:pt x="18701" y="8930"/>
                </a:lnTo>
                <a:lnTo>
                  <a:pt x="18698" y="8935"/>
                </a:lnTo>
                <a:lnTo>
                  <a:pt x="18700" y="8942"/>
                </a:lnTo>
                <a:lnTo>
                  <a:pt x="18696" y="8947"/>
                </a:lnTo>
                <a:lnTo>
                  <a:pt x="18700" y="8958"/>
                </a:lnTo>
                <a:lnTo>
                  <a:pt x="18702" y="8961"/>
                </a:lnTo>
                <a:lnTo>
                  <a:pt x="18706" y="8962"/>
                </a:lnTo>
                <a:lnTo>
                  <a:pt x="18710" y="8960"/>
                </a:lnTo>
                <a:lnTo>
                  <a:pt x="18709" y="8959"/>
                </a:lnTo>
                <a:lnTo>
                  <a:pt x="18707" y="8956"/>
                </a:lnTo>
                <a:lnTo>
                  <a:pt x="18705" y="8955"/>
                </a:lnTo>
                <a:lnTo>
                  <a:pt x="18707" y="8948"/>
                </a:lnTo>
                <a:lnTo>
                  <a:pt x="18710" y="8948"/>
                </a:lnTo>
                <a:lnTo>
                  <a:pt x="18713" y="8950"/>
                </a:lnTo>
                <a:lnTo>
                  <a:pt x="18717" y="8951"/>
                </a:lnTo>
                <a:lnTo>
                  <a:pt x="18714" y="8946"/>
                </a:lnTo>
                <a:lnTo>
                  <a:pt x="18718" y="8948"/>
                </a:lnTo>
                <a:lnTo>
                  <a:pt x="18727" y="8956"/>
                </a:lnTo>
                <a:lnTo>
                  <a:pt x="18729" y="8956"/>
                </a:lnTo>
                <a:lnTo>
                  <a:pt x="18732" y="8956"/>
                </a:lnTo>
                <a:lnTo>
                  <a:pt x="18747" y="8955"/>
                </a:lnTo>
                <a:lnTo>
                  <a:pt x="18746" y="8959"/>
                </a:lnTo>
                <a:lnTo>
                  <a:pt x="18744" y="8964"/>
                </a:lnTo>
                <a:lnTo>
                  <a:pt x="18737" y="8973"/>
                </a:lnTo>
                <a:lnTo>
                  <a:pt x="18733" y="8983"/>
                </a:lnTo>
                <a:lnTo>
                  <a:pt x="18729" y="8992"/>
                </a:lnTo>
                <a:lnTo>
                  <a:pt x="18728" y="9001"/>
                </a:lnTo>
                <a:lnTo>
                  <a:pt x="18729" y="9008"/>
                </a:lnTo>
                <a:lnTo>
                  <a:pt x="18737" y="8999"/>
                </a:lnTo>
                <a:lnTo>
                  <a:pt x="18748" y="8995"/>
                </a:lnTo>
                <a:lnTo>
                  <a:pt x="18751" y="9000"/>
                </a:lnTo>
                <a:lnTo>
                  <a:pt x="18758" y="9008"/>
                </a:lnTo>
                <a:lnTo>
                  <a:pt x="18761" y="9009"/>
                </a:lnTo>
                <a:lnTo>
                  <a:pt x="18765" y="9011"/>
                </a:lnTo>
                <a:lnTo>
                  <a:pt x="18769" y="9011"/>
                </a:lnTo>
                <a:lnTo>
                  <a:pt x="18773" y="9009"/>
                </a:lnTo>
                <a:lnTo>
                  <a:pt x="18776" y="9005"/>
                </a:lnTo>
                <a:lnTo>
                  <a:pt x="18780" y="9002"/>
                </a:lnTo>
                <a:lnTo>
                  <a:pt x="18783" y="9002"/>
                </a:lnTo>
                <a:lnTo>
                  <a:pt x="18785" y="9008"/>
                </a:lnTo>
                <a:lnTo>
                  <a:pt x="18787" y="9000"/>
                </a:lnTo>
                <a:lnTo>
                  <a:pt x="18792" y="8999"/>
                </a:lnTo>
                <a:lnTo>
                  <a:pt x="18797" y="9001"/>
                </a:lnTo>
                <a:lnTo>
                  <a:pt x="18801" y="9005"/>
                </a:lnTo>
                <a:lnTo>
                  <a:pt x="18802" y="9008"/>
                </a:lnTo>
                <a:lnTo>
                  <a:pt x="18804" y="9014"/>
                </a:lnTo>
                <a:lnTo>
                  <a:pt x="18805" y="9017"/>
                </a:lnTo>
                <a:lnTo>
                  <a:pt x="18807" y="9018"/>
                </a:lnTo>
                <a:lnTo>
                  <a:pt x="18811" y="9021"/>
                </a:lnTo>
                <a:lnTo>
                  <a:pt x="18816" y="9018"/>
                </a:lnTo>
                <a:lnTo>
                  <a:pt x="18816" y="9012"/>
                </a:lnTo>
                <a:lnTo>
                  <a:pt x="18814" y="9006"/>
                </a:lnTo>
                <a:lnTo>
                  <a:pt x="18811" y="9001"/>
                </a:lnTo>
                <a:lnTo>
                  <a:pt x="18807" y="8996"/>
                </a:lnTo>
                <a:lnTo>
                  <a:pt x="18805" y="8993"/>
                </a:lnTo>
                <a:lnTo>
                  <a:pt x="18804" y="8989"/>
                </a:lnTo>
                <a:lnTo>
                  <a:pt x="18801" y="8987"/>
                </a:lnTo>
                <a:lnTo>
                  <a:pt x="18801" y="8980"/>
                </a:lnTo>
                <a:lnTo>
                  <a:pt x="18801" y="8974"/>
                </a:lnTo>
                <a:lnTo>
                  <a:pt x="18802" y="8970"/>
                </a:lnTo>
                <a:lnTo>
                  <a:pt x="18808" y="8971"/>
                </a:lnTo>
                <a:lnTo>
                  <a:pt x="18811" y="8969"/>
                </a:lnTo>
                <a:lnTo>
                  <a:pt x="18812" y="8957"/>
                </a:lnTo>
                <a:lnTo>
                  <a:pt x="18809" y="8942"/>
                </a:lnTo>
                <a:lnTo>
                  <a:pt x="18811" y="8930"/>
                </a:lnTo>
                <a:lnTo>
                  <a:pt x="18814" y="8917"/>
                </a:lnTo>
                <a:lnTo>
                  <a:pt x="18822" y="8912"/>
                </a:lnTo>
                <a:lnTo>
                  <a:pt x="18827" y="8916"/>
                </a:lnTo>
                <a:lnTo>
                  <a:pt x="18830" y="8919"/>
                </a:lnTo>
                <a:lnTo>
                  <a:pt x="18832" y="8917"/>
                </a:lnTo>
                <a:lnTo>
                  <a:pt x="18832" y="8914"/>
                </a:lnTo>
                <a:lnTo>
                  <a:pt x="18831" y="8909"/>
                </a:lnTo>
                <a:lnTo>
                  <a:pt x="18834" y="8905"/>
                </a:lnTo>
                <a:lnTo>
                  <a:pt x="18839" y="8896"/>
                </a:lnTo>
                <a:lnTo>
                  <a:pt x="18846" y="8879"/>
                </a:lnTo>
                <a:lnTo>
                  <a:pt x="18852" y="8871"/>
                </a:lnTo>
                <a:lnTo>
                  <a:pt x="18855" y="8871"/>
                </a:lnTo>
                <a:lnTo>
                  <a:pt x="18856" y="8875"/>
                </a:lnTo>
                <a:lnTo>
                  <a:pt x="18859" y="8872"/>
                </a:lnTo>
                <a:lnTo>
                  <a:pt x="18858" y="8870"/>
                </a:lnTo>
                <a:lnTo>
                  <a:pt x="18857" y="8863"/>
                </a:lnTo>
                <a:lnTo>
                  <a:pt x="18860" y="8860"/>
                </a:lnTo>
                <a:lnTo>
                  <a:pt x="18863" y="8856"/>
                </a:lnTo>
                <a:lnTo>
                  <a:pt x="18865" y="8852"/>
                </a:lnTo>
                <a:lnTo>
                  <a:pt x="18867" y="8845"/>
                </a:lnTo>
                <a:lnTo>
                  <a:pt x="18867" y="8843"/>
                </a:lnTo>
                <a:lnTo>
                  <a:pt x="18868" y="8842"/>
                </a:lnTo>
                <a:lnTo>
                  <a:pt x="18869" y="8841"/>
                </a:lnTo>
                <a:lnTo>
                  <a:pt x="18869" y="8839"/>
                </a:lnTo>
                <a:lnTo>
                  <a:pt x="18869" y="8837"/>
                </a:lnTo>
                <a:lnTo>
                  <a:pt x="18868" y="8836"/>
                </a:lnTo>
                <a:lnTo>
                  <a:pt x="18868" y="8834"/>
                </a:lnTo>
                <a:lnTo>
                  <a:pt x="18867" y="8832"/>
                </a:lnTo>
                <a:lnTo>
                  <a:pt x="18866" y="8830"/>
                </a:lnTo>
                <a:lnTo>
                  <a:pt x="18865" y="8827"/>
                </a:lnTo>
                <a:lnTo>
                  <a:pt x="18867" y="8823"/>
                </a:lnTo>
                <a:lnTo>
                  <a:pt x="18866" y="8816"/>
                </a:lnTo>
                <a:lnTo>
                  <a:pt x="18869" y="8809"/>
                </a:lnTo>
                <a:lnTo>
                  <a:pt x="18874" y="8803"/>
                </a:lnTo>
                <a:lnTo>
                  <a:pt x="18878" y="8800"/>
                </a:lnTo>
                <a:lnTo>
                  <a:pt x="18880" y="8801"/>
                </a:lnTo>
                <a:lnTo>
                  <a:pt x="18881" y="8802"/>
                </a:lnTo>
                <a:lnTo>
                  <a:pt x="18881" y="8808"/>
                </a:lnTo>
                <a:lnTo>
                  <a:pt x="18882" y="8807"/>
                </a:lnTo>
                <a:lnTo>
                  <a:pt x="18886" y="8800"/>
                </a:lnTo>
                <a:lnTo>
                  <a:pt x="18888" y="8797"/>
                </a:lnTo>
                <a:lnTo>
                  <a:pt x="18890" y="8796"/>
                </a:lnTo>
                <a:lnTo>
                  <a:pt x="18892" y="8795"/>
                </a:lnTo>
                <a:lnTo>
                  <a:pt x="18895" y="8795"/>
                </a:lnTo>
                <a:lnTo>
                  <a:pt x="18900" y="8794"/>
                </a:lnTo>
                <a:lnTo>
                  <a:pt x="18906" y="8791"/>
                </a:lnTo>
                <a:lnTo>
                  <a:pt x="18909" y="8787"/>
                </a:lnTo>
                <a:lnTo>
                  <a:pt x="18908" y="8782"/>
                </a:lnTo>
                <a:lnTo>
                  <a:pt x="18912" y="8773"/>
                </a:lnTo>
                <a:lnTo>
                  <a:pt x="18929" y="8763"/>
                </a:lnTo>
                <a:lnTo>
                  <a:pt x="18938" y="8757"/>
                </a:lnTo>
                <a:lnTo>
                  <a:pt x="18943" y="8753"/>
                </a:lnTo>
                <a:lnTo>
                  <a:pt x="18956" y="8749"/>
                </a:lnTo>
                <a:lnTo>
                  <a:pt x="18971" y="8746"/>
                </a:lnTo>
                <a:lnTo>
                  <a:pt x="18976" y="8752"/>
                </a:lnTo>
                <a:lnTo>
                  <a:pt x="18996" y="8758"/>
                </a:lnTo>
                <a:lnTo>
                  <a:pt x="19012" y="8760"/>
                </a:lnTo>
                <a:lnTo>
                  <a:pt x="19015" y="8772"/>
                </a:lnTo>
                <a:lnTo>
                  <a:pt x="19021" y="8780"/>
                </a:lnTo>
                <a:lnTo>
                  <a:pt x="19027" y="8783"/>
                </a:lnTo>
                <a:lnTo>
                  <a:pt x="19033" y="8786"/>
                </a:lnTo>
                <a:lnTo>
                  <a:pt x="19036" y="8797"/>
                </a:lnTo>
                <a:lnTo>
                  <a:pt x="19045" y="8812"/>
                </a:lnTo>
                <a:lnTo>
                  <a:pt x="19051" y="8820"/>
                </a:lnTo>
                <a:lnTo>
                  <a:pt x="19051" y="8827"/>
                </a:lnTo>
                <a:lnTo>
                  <a:pt x="19055" y="8829"/>
                </a:lnTo>
                <a:lnTo>
                  <a:pt x="19059" y="8828"/>
                </a:lnTo>
                <a:lnTo>
                  <a:pt x="19062" y="8835"/>
                </a:lnTo>
                <a:lnTo>
                  <a:pt x="19066" y="8847"/>
                </a:lnTo>
                <a:lnTo>
                  <a:pt x="19069" y="8842"/>
                </a:lnTo>
                <a:lnTo>
                  <a:pt x="19069" y="8835"/>
                </a:lnTo>
                <a:lnTo>
                  <a:pt x="19071" y="8826"/>
                </a:lnTo>
                <a:lnTo>
                  <a:pt x="19071" y="8822"/>
                </a:lnTo>
                <a:lnTo>
                  <a:pt x="19073" y="8812"/>
                </a:lnTo>
                <a:lnTo>
                  <a:pt x="19074" y="8800"/>
                </a:lnTo>
                <a:lnTo>
                  <a:pt x="19081" y="8771"/>
                </a:lnTo>
                <a:lnTo>
                  <a:pt x="19087" y="8756"/>
                </a:lnTo>
                <a:lnTo>
                  <a:pt x="19092" y="8748"/>
                </a:lnTo>
                <a:lnTo>
                  <a:pt x="19096" y="8744"/>
                </a:lnTo>
                <a:lnTo>
                  <a:pt x="19096" y="8740"/>
                </a:lnTo>
                <a:lnTo>
                  <a:pt x="19096" y="8734"/>
                </a:lnTo>
                <a:lnTo>
                  <a:pt x="19099" y="8731"/>
                </a:lnTo>
                <a:lnTo>
                  <a:pt x="19102" y="8733"/>
                </a:lnTo>
                <a:lnTo>
                  <a:pt x="19105" y="8731"/>
                </a:lnTo>
                <a:lnTo>
                  <a:pt x="19106" y="8728"/>
                </a:lnTo>
                <a:lnTo>
                  <a:pt x="19107" y="8725"/>
                </a:lnTo>
                <a:lnTo>
                  <a:pt x="19112" y="8717"/>
                </a:lnTo>
                <a:lnTo>
                  <a:pt x="19110" y="8713"/>
                </a:lnTo>
                <a:lnTo>
                  <a:pt x="19116" y="8707"/>
                </a:lnTo>
                <a:lnTo>
                  <a:pt x="19127" y="8701"/>
                </a:lnTo>
                <a:lnTo>
                  <a:pt x="19145" y="8686"/>
                </a:lnTo>
                <a:lnTo>
                  <a:pt x="19146" y="8680"/>
                </a:lnTo>
                <a:lnTo>
                  <a:pt x="19152" y="8679"/>
                </a:lnTo>
                <a:lnTo>
                  <a:pt x="19154" y="8669"/>
                </a:lnTo>
                <a:lnTo>
                  <a:pt x="19160" y="8669"/>
                </a:lnTo>
                <a:lnTo>
                  <a:pt x="19162" y="8663"/>
                </a:lnTo>
                <a:lnTo>
                  <a:pt x="19170" y="8662"/>
                </a:lnTo>
                <a:lnTo>
                  <a:pt x="19172" y="8658"/>
                </a:lnTo>
                <a:lnTo>
                  <a:pt x="19180" y="8653"/>
                </a:lnTo>
                <a:lnTo>
                  <a:pt x="19187" y="8649"/>
                </a:lnTo>
                <a:lnTo>
                  <a:pt x="19191" y="8646"/>
                </a:lnTo>
                <a:lnTo>
                  <a:pt x="19189" y="8644"/>
                </a:lnTo>
                <a:lnTo>
                  <a:pt x="19185" y="8646"/>
                </a:lnTo>
                <a:lnTo>
                  <a:pt x="19178" y="8648"/>
                </a:lnTo>
                <a:lnTo>
                  <a:pt x="19178" y="8646"/>
                </a:lnTo>
                <a:lnTo>
                  <a:pt x="19180" y="8645"/>
                </a:lnTo>
                <a:lnTo>
                  <a:pt x="19182" y="8644"/>
                </a:lnTo>
                <a:lnTo>
                  <a:pt x="19184" y="8643"/>
                </a:lnTo>
                <a:lnTo>
                  <a:pt x="19184" y="8642"/>
                </a:lnTo>
                <a:lnTo>
                  <a:pt x="19171" y="8642"/>
                </a:lnTo>
                <a:lnTo>
                  <a:pt x="19168" y="8640"/>
                </a:lnTo>
                <a:lnTo>
                  <a:pt x="19172" y="8632"/>
                </a:lnTo>
                <a:lnTo>
                  <a:pt x="19174" y="8630"/>
                </a:lnTo>
                <a:lnTo>
                  <a:pt x="19177" y="8629"/>
                </a:lnTo>
                <a:lnTo>
                  <a:pt x="19178" y="8625"/>
                </a:lnTo>
                <a:lnTo>
                  <a:pt x="19180" y="8622"/>
                </a:lnTo>
                <a:lnTo>
                  <a:pt x="19180" y="8617"/>
                </a:lnTo>
                <a:lnTo>
                  <a:pt x="19180" y="8611"/>
                </a:lnTo>
                <a:lnTo>
                  <a:pt x="19178" y="8610"/>
                </a:lnTo>
                <a:lnTo>
                  <a:pt x="19179" y="8606"/>
                </a:lnTo>
                <a:lnTo>
                  <a:pt x="19172" y="8601"/>
                </a:lnTo>
                <a:lnTo>
                  <a:pt x="19169" y="8595"/>
                </a:lnTo>
                <a:lnTo>
                  <a:pt x="19166" y="8587"/>
                </a:lnTo>
                <a:lnTo>
                  <a:pt x="19164" y="8588"/>
                </a:lnTo>
                <a:lnTo>
                  <a:pt x="19164" y="8591"/>
                </a:lnTo>
                <a:lnTo>
                  <a:pt x="19161" y="8591"/>
                </a:lnTo>
                <a:lnTo>
                  <a:pt x="19159" y="8590"/>
                </a:lnTo>
                <a:lnTo>
                  <a:pt x="19158" y="8587"/>
                </a:lnTo>
                <a:lnTo>
                  <a:pt x="19157" y="8580"/>
                </a:lnTo>
                <a:lnTo>
                  <a:pt x="19157" y="8577"/>
                </a:lnTo>
                <a:lnTo>
                  <a:pt x="19157" y="8575"/>
                </a:lnTo>
                <a:lnTo>
                  <a:pt x="19159" y="8569"/>
                </a:lnTo>
                <a:lnTo>
                  <a:pt x="19160" y="8567"/>
                </a:lnTo>
                <a:lnTo>
                  <a:pt x="19159" y="8562"/>
                </a:lnTo>
                <a:lnTo>
                  <a:pt x="19159" y="8553"/>
                </a:lnTo>
                <a:lnTo>
                  <a:pt x="19163" y="8545"/>
                </a:lnTo>
                <a:lnTo>
                  <a:pt x="19163" y="8543"/>
                </a:lnTo>
                <a:lnTo>
                  <a:pt x="19163" y="8539"/>
                </a:lnTo>
                <a:lnTo>
                  <a:pt x="19166" y="8534"/>
                </a:lnTo>
                <a:lnTo>
                  <a:pt x="19167" y="8530"/>
                </a:lnTo>
                <a:lnTo>
                  <a:pt x="19164" y="8530"/>
                </a:lnTo>
                <a:lnTo>
                  <a:pt x="19162" y="8529"/>
                </a:lnTo>
                <a:lnTo>
                  <a:pt x="19160" y="8528"/>
                </a:lnTo>
                <a:lnTo>
                  <a:pt x="19164" y="8527"/>
                </a:lnTo>
                <a:lnTo>
                  <a:pt x="19164" y="8525"/>
                </a:lnTo>
                <a:lnTo>
                  <a:pt x="19164" y="8523"/>
                </a:lnTo>
                <a:lnTo>
                  <a:pt x="19164" y="8520"/>
                </a:lnTo>
                <a:lnTo>
                  <a:pt x="19167" y="8514"/>
                </a:lnTo>
                <a:lnTo>
                  <a:pt x="19168" y="8510"/>
                </a:lnTo>
                <a:lnTo>
                  <a:pt x="19164" y="8511"/>
                </a:lnTo>
                <a:lnTo>
                  <a:pt x="19160" y="8517"/>
                </a:lnTo>
                <a:lnTo>
                  <a:pt x="19157" y="8518"/>
                </a:lnTo>
                <a:lnTo>
                  <a:pt x="19158" y="8513"/>
                </a:lnTo>
                <a:lnTo>
                  <a:pt x="19161" y="8510"/>
                </a:lnTo>
                <a:lnTo>
                  <a:pt x="19160" y="8506"/>
                </a:lnTo>
                <a:lnTo>
                  <a:pt x="19157" y="8512"/>
                </a:lnTo>
                <a:lnTo>
                  <a:pt x="19154" y="8513"/>
                </a:lnTo>
                <a:lnTo>
                  <a:pt x="19150" y="8516"/>
                </a:lnTo>
                <a:lnTo>
                  <a:pt x="19135" y="8515"/>
                </a:lnTo>
                <a:lnTo>
                  <a:pt x="19130" y="8520"/>
                </a:lnTo>
                <a:lnTo>
                  <a:pt x="19123" y="8520"/>
                </a:lnTo>
                <a:lnTo>
                  <a:pt x="19118" y="8515"/>
                </a:lnTo>
                <a:lnTo>
                  <a:pt x="19116" y="8511"/>
                </a:lnTo>
                <a:lnTo>
                  <a:pt x="19115" y="8508"/>
                </a:lnTo>
                <a:lnTo>
                  <a:pt x="19114" y="8506"/>
                </a:lnTo>
                <a:lnTo>
                  <a:pt x="19111" y="8506"/>
                </a:lnTo>
                <a:lnTo>
                  <a:pt x="19106" y="8507"/>
                </a:lnTo>
                <a:lnTo>
                  <a:pt x="19103" y="8506"/>
                </a:lnTo>
                <a:lnTo>
                  <a:pt x="19098" y="8500"/>
                </a:lnTo>
                <a:lnTo>
                  <a:pt x="19095" y="8498"/>
                </a:lnTo>
                <a:lnTo>
                  <a:pt x="19092" y="8497"/>
                </a:lnTo>
                <a:lnTo>
                  <a:pt x="19084" y="8491"/>
                </a:lnTo>
                <a:lnTo>
                  <a:pt x="19087" y="8481"/>
                </a:lnTo>
                <a:lnTo>
                  <a:pt x="19084" y="8477"/>
                </a:lnTo>
                <a:lnTo>
                  <a:pt x="19079" y="8475"/>
                </a:lnTo>
                <a:lnTo>
                  <a:pt x="19075" y="8471"/>
                </a:lnTo>
                <a:lnTo>
                  <a:pt x="19074" y="8473"/>
                </a:lnTo>
                <a:lnTo>
                  <a:pt x="19069" y="8480"/>
                </a:lnTo>
                <a:lnTo>
                  <a:pt x="19068" y="8482"/>
                </a:lnTo>
                <a:lnTo>
                  <a:pt x="19064" y="8480"/>
                </a:lnTo>
                <a:lnTo>
                  <a:pt x="19063" y="8477"/>
                </a:lnTo>
                <a:lnTo>
                  <a:pt x="19063" y="8468"/>
                </a:lnTo>
                <a:lnTo>
                  <a:pt x="19062" y="8464"/>
                </a:lnTo>
                <a:lnTo>
                  <a:pt x="19061" y="8460"/>
                </a:lnTo>
                <a:lnTo>
                  <a:pt x="19059" y="8458"/>
                </a:lnTo>
                <a:close/>
                <a:moveTo>
                  <a:pt x="18371" y="8605"/>
                </a:moveTo>
                <a:lnTo>
                  <a:pt x="18364" y="8608"/>
                </a:lnTo>
                <a:lnTo>
                  <a:pt x="18358" y="8614"/>
                </a:lnTo>
                <a:lnTo>
                  <a:pt x="18357" y="8621"/>
                </a:lnTo>
                <a:lnTo>
                  <a:pt x="18353" y="8627"/>
                </a:lnTo>
                <a:lnTo>
                  <a:pt x="18351" y="8630"/>
                </a:lnTo>
                <a:lnTo>
                  <a:pt x="18347" y="8631"/>
                </a:lnTo>
                <a:lnTo>
                  <a:pt x="18344" y="8629"/>
                </a:lnTo>
                <a:lnTo>
                  <a:pt x="18342" y="8622"/>
                </a:lnTo>
                <a:lnTo>
                  <a:pt x="18339" y="8619"/>
                </a:lnTo>
                <a:lnTo>
                  <a:pt x="18334" y="8618"/>
                </a:lnTo>
                <a:lnTo>
                  <a:pt x="18331" y="8620"/>
                </a:lnTo>
                <a:lnTo>
                  <a:pt x="18332" y="8614"/>
                </a:lnTo>
                <a:lnTo>
                  <a:pt x="18324" y="8612"/>
                </a:lnTo>
                <a:lnTo>
                  <a:pt x="18316" y="8612"/>
                </a:lnTo>
                <a:lnTo>
                  <a:pt x="18311" y="8616"/>
                </a:lnTo>
                <a:lnTo>
                  <a:pt x="18308" y="8614"/>
                </a:lnTo>
                <a:lnTo>
                  <a:pt x="18305" y="8614"/>
                </a:lnTo>
                <a:lnTo>
                  <a:pt x="18303" y="8614"/>
                </a:lnTo>
                <a:lnTo>
                  <a:pt x="18301" y="8616"/>
                </a:lnTo>
                <a:lnTo>
                  <a:pt x="18294" y="8628"/>
                </a:lnTo>
                <a:lnTo>
                  <a:pt x="18290" y="8633"/>
                </a:lnTo>
                <a:lnTo>
                  <a:pt x="18285" y="8634"/>
                </a:lnTo>
                <a:lnTo>
                  <a:pt x="18275" y="8633"/>
                </a:lnTo>
                <a:lnTo>
                  <a:pt x="18271" y="8633"/>
                </a:lnTo>
                <a:lnTo>
                  <a:pt x="18270" y="8635"/>
                </a:lnTo>
                <a:lnTo>
                  <a:pt x="18269" y="8637"/>
                </a:lnTo>
                <a:lnTo>
                  <a:pt x="18267" y="8640"/>
                </a:lnTo>
                <a:lnTo>
                  <a:pt x="18262" y="8644"/>
                </a:lnTo>
                <a:lnTo>
                  <a:pt x="18260" y="8645"/>
                </a:lnTo>
                <a:lnTo>
                  <a:pt x="18258" y="8642"/>
                </a:lnTo>
                <a:lnTo>
                  <a:pt x="18256" y="8652"/>
                </a:lnTo>
                <a:lnTo>
                  <a:pt x="18255" y="8655"/>
                </a:lnTo>
                <a:lnTo>
                  <a:pt x="18253" y="8657"/>
                </a:lnTo>
                <a:lnTo>
                  <a:pt x="18251" y="8658"/>
                </a:lnTo>
                <a:lnTo>
                  <a:pt x="18250" y="8660"/>
                </a:lnTo>
                <a:lnTo>
                  <a:pt x="18249" y="8664"/>
                </a:lnTo>
                <a:lnTo>
                  <a:pt x="18251" y="8667"/>
                </a:lnTo>
                <a:lnTo>
                  <a:pt x="18254" y="8667"/>
                </a:lnTo>
                <a:lnTo>
                  <a:pt x="18254" y="8673"/>
                </a:lnTo>
                <a:lnTo>
                  <a:pt x="18254" y="8680"/>
                </a:lnTo>
                <a:lnTo>
                  <a:pt x="18250" y="8685"/>
                </a:lnTo>
                <a:lnTo>
                  <a:pt x="18249" y="8688"/>
                </a:lnTo>
                <a:lnTo>
                  <a:pt x="18245" y="8690"/>
                </a:lnTo>
                <a:lnTo>
                  <a:pt x="18242" y="8693"/>
                </a:lnTo>
                <a:lnTo>
                  <a:pt x="18240" y="8698"/>
                </a:lnTo>
                <a:lnTo>
                  <a:pt x="18236" y="8702"/>
                </a:lnTo>
                <a:lnTo>
                  <a:pt x="18227" y="8707"/>
                </a:lnTo>
                <a:lnTo>
                  <a:pt x="18222" y="8706"/>
                </a:lnTo>
                <a:lnTo>
                  <a:pt x="18219" y="8703"/>
                </a:lnTo>
                <a:lnTo>
                  <a:pt x="18218" y="8699"/>
                </a:lnTo>
                <a:lnTo>
                  <a:pt x="18216" y="8698"/>
                </a:lnTo>
                <a:lnTo>
                  <a:pt x="18215" y="8700"/>
                </a:lnTo>
                <a:lnTo>
                  <a:pt x="18216" y="8706"/>
                </a:lnTo>
                <a:lnTo>
                  <a:pt x="18219" y="8709"/>
                </a:lnTo>
                <a:lnTo>
                  <a:pt x="18221" y="8708"/>
                </a:lnTo>
                <a:lnTo>
                  <a:pt x="18223" y="8710"/>
                </a:lnTo>
                <a:lnTo>
                  <a:pt x="18225" y="8712"/>
                </a:lnTo>
                <a:lnTo>
                  <a:pt x="18228" y="8714"/>
                </a:lnTo>
                <a:lnTo>
                  <a:pt x="18231" y="8712"/>
                </a:lnTo>
                <a:lnTo>
                  <a:pt x="18235" y="8708"/>
                </a:lnTo>
                <a:lnTo>
                  <a:pt x="18239" y="8705"/>
                </a:lnTo>
                <a:lnTo>
                  <a:pt x="18240" y="8708"/>
                </a:lnTo>
                <a:lnTo>
                  <a:pt x="18241" y="8711"/>
                </a:lnTo>
                <a:lnTo>
                  <a:pt x="18240" y="8718"/>
                </a:lnTo>
                <a:lnTo>
                  <a:pt x="18239" y="8723"/>
                </a:lnTo>
                <a:lnTo>
                  <a:pt x="18237" y="8726"/>
                </a:lnTo>
                <a:lnTo>
                  <a:pt x="18233" y="8727"/>
                </a:lnTo>
                <a:lnTo>
                  <a:pt x="18230" y="8729"/>
                </a:lnTo>
                <a:lnTo>
                  <a:pt x="18224" y="8728"/>
                </a:lnTo>
                <a:lnTo>
                  <a:pt x="18221" y="8729"/>
                </a:lnTo>
                <a:lnTo>
                  <a:pt x="18219" y="8733"/>
                </a:lnTo>
                <a:lnTo>
                  <a:pt x="18218" y="8734"/>
                </a:lnTo>
                <a:lnTo>
                  <a:pt x="18216" y="8735"/>
                </a:lnTo>
                <a:lnTo>
                  <a:pt x="18215" y="8736"/>
                </a:lnTo>
                <a:lnTo>
                  <a:pt x="18214" y="8736"/>
                </a:lnTo>
                <a:lnTo>
                  <a:pt x="18211" y="8734"/>
                </a:lnTo>
                <a:lnTo>
                  <a:pt x="18210" y="8732"/>
                </a:lnTo>
                <a:lnTo>
                  <a:pt x="18212" y="8727"/>
                </a:lnTo>
                <a:lnTo>
                  <a:pt x="18211" y="8724"/>
                </a:lnTo>
                <a:lnTo>
                  <a:pt x="18207" y="8725"/>
                </a:lnTo>
                <a:lnTo>
                  <a:pt x="18206" y="8724"/>
                </a:lnTo>
                <a:lnTo>
                  <a:pt x="18202" y="8721"/>
                </a:lnTo>
                <a:lnTo>
                  <a:pt x="18201" y="8716"/>
                </a:lnTo>
                <a:lnTo>
                  <a:pt x="18203" y="8713"/>
                </a:lnTo>
                <a:lnTo>
                  <a:pt x="18203" y="8710"/>
                </a:lnTo>
                <a:lnTo>
                  <a:pt x="18200" y="8708"/>
                </a:lnTo>
                <a:lnTo>
                  <a:pt x="18197" y="8706"/>
                </a:lnTo>
                <a:lnTo>
                  <a:pt x="18197" y="8715"/>
                </a:lnTo>
                <a:lnTo>
                  <a:pt x="18195" y="8717"/>
                </a:lnTo>
                <a:lnTo>
                  <a:pt x="18193" y="8718"/>
                </a:lnTo>
                <a:lnTo>
                  <a:pt x="18192" y="8718"/>
                </a:lnTo>
                <a:lnTo>
                  <a:pt x="18189" y="8718"/>
                </a:lnTo>
                <a:lnTo>
                  <a:pt x="18187" y="8718"/>
                </a:lnTo>
                <a:lnTo>
                  <a:pt x="18185" y="8721"/>
                </a:lnTo>
                <a:lnTo>
                  <a:pt x="18186" y="8726"/>
                </a:lnTo>
                <a:lnTo>
                  <a:pt x="18182" y="8730"/>
                </a:lnTo>
                <a:lnTo>
                  <a:pt x="18180" y="8731"/>
                </a:lnTo>
                <a:lnTo>
                  <a:pt x="18178" y="8731"/>
                </a:lnTo>
                <a:lnTo>
                  <a:pt x="18176" y="8731"/>
                </a:lnTo>
                <a:lnTo>
                  <a:pt x="18174" y="8734"/>
                </a:lnTo>
                <a:lnTo>
                  <a:pt x="18172" y="8737"/>
                </a:lnTo>
                <a:lnTo>
                  <a:pt x="18172" y="8739"/>
                </a:lnTo>
                <a:lnTo>
                  <a:pt x="18173" y="8741"/>
                </a:lnTo>
                <a:lnTo>
                  <a:pt x="18176" y="8741"/>
                </a:lnTo>
                <a:lnTo>
                  <a:pt x="18178" y="8743"/>
                </a:lnTo>
                <a:lnTo>
                  <a:pt x="18178" y="8747"/>
                </a:lnTo>
                <a:lnTo>
                  <a:pt x="18180" y="8748"/>
                </a:lnTo>
                <a:lnTo>
                  <a:pt x="18187" y="8746"/>
                </a:lnTo>
                <a:lnTo>
                  <a:pt x="18190" y="8746"/>
                </a:lnTo>
                <a:lnTo>
                  <a:pt x="18189" y="8750"/>
                </a:lnTo>
                <a:lnTo>
                  <a:pt x="18186" y="8753"/>
                </a:lnTo>
                <a:lnTo>
                  <a:pt x="18183" y="8754"/>
                </a:lnTo>
                <a:lnTo>
                  <a:pt x="18180" y="8755"/>
                </a:lnTo>
                <a:lnTo>
                  <a:pt x="18179" y="8756"/>
                </a:lnTo>
                <a:lnTo>
                  <a:pt x="18177" y="8758"/>
                </a:lnTo>
                <a:lnTo>
                  <a:pt x="18175" y="8757"/>
                </a:lnTo>
                <a:lnTo>
                  <a:pt x="18171" y="8759"/>
                </a:lnTo>
                <a:lnTo>
                  <a:pt x="18164" y="8763"/>
                </a:lnTo>
                <a:lnTo>
                  <a:pt x="18162" y="8766"/>
                </a:lnTo>
                <a:lnTo>
                  <a:pt x="18161" y="8774"/>
                </a:lnTo>
                <a:lnTo>
                  <a:pt x="18158" y="8778"/>
                </a:lnTo>
                <a:lnTo>
                  <a:pt x="18156" y="8780"/>
                </a:lnTo>
                <a:lnTo>
                  <a:pt x="18150" y="8778"/>
                </a:lnTo>
                <a:lnTo>
                  <a:pt x="18147" y="8777"/>
                </a:lnTo>
                <a:lnTo>
                  <a:pt x="18145" y="8774"/>
                </a:lnTo>
                <a:lnTo>
                  <a:pt x="18145" y="8770"/>
                </a:lnTo>
                <a:lnTo>
                  <a:pt x="18144" y="8767"/>
                </a:lnTo>
                <a:lnTo>
                  <a:pt x="18142" y="8770"/>
                </a:lnTo>
                <a:lnTo>
                  <a:pt x="18139" y="8768"/>
                </a:lnTo>
                <a:lnTo>
                  <a:pt x="18140" y="8764"/>
                </a:lnTo>
                <a:lnTo>
                  <a:pt x="18143" y="8760"/>
                </a:lnTo>
                <a:lnTo>
                  <a:pt x="18144" y="8757"/>
                </a:lnTo>
                <a:lnTo>
                  <a:pt x="18139" y="8751"/>
                </a:lnTo>
                <a:lnTo>
                  <a:pt x="18133" y="8746"/>
                </a:lnTo>
                <a:lnTo>
                  <a:pt x="18127" y="8749"/>
                </a:lnTo>
                <a:lnTo>
                  <a:pt x="18123" y="8748"/>
                </a:lnTo>
                <a:lnTo>
                  <a:pt x="18120" y="8744"/>
                </a:lnTo>
                <a:lnTo>
                  <a:pt x="18121" y="8750"/>
                </a:lnTo>
                <a:lnTo>
                  <a:pt x="18117" y="8757"/>
                </a:lnTo>
                <a:lnTo>
                  <a:pt x="18118" y="8768"/>
                </a:lnTo>
                <a:lnTo>
                  <a:pt x="18123" y="8776"/>
                </a:lnTo>
                <a:lnTo>
                  <a:pt x="18124" y="8780"/>
                </a:lnTo>
                <a:lnTo>
                  <a:pt x="18122" y="8782"/>
                </a:lnTo>
                <a:lnTo>
                  <a:pt x="18119" y="8781"/>
                </a:lnTo>
                <a:lnTo>
                  <a:pt x="18118" y="8777"/>
                </a:lnTo>
                <a:lnTo>
                  <a:pt x="18116" y="8773"/>
                </a:lnTo>
                <a:lnTo>
                  <a:pt x="18113" y="8767"/>
                </a:lnTo>
                <a:lnTo>
                  <a:pt x="18110" y="8767"/>
                </a:lnTo>
                <a:lnTo>
                  <a:pt x="18108" y="8772"/>
                </a:lnTo>
                <a:lnTo>
                  <a:pt x="18106" y="8777"/>
                </a:lnTo>
                <a:lnTo>
                  <a:pt x="18108" y="8780"/>
                </a:lnTo>
                <a:lnTo>
                  <a:pt x="18112" y="8786"/>
                </a:lnTo>
                <a:lnTo>
                  <a:pt x="18123" y="8796"/>
                </a:lnTo>
                <a:lnTo>
                  <a:pt x="18122" y="8798"/>
                </a:lnTo>
                <a:lnTo>
                  <a:pt x="18124" y="8802"/>
                </a:lnTo>
                <a:lnTo>
                  <a:pt x="18121" y="8806"/>
                </a:lnTo>
                <a:lnTo>
                  <a:pt x="18119" y="8812"/>
                </a:lnTo>
                <a:lnTo>
                  <a:pt x="18118" y="8823"/>
                </a:lnTo>
                <a:lnTo>
                  <a:pt x="18119" y="8830"/>
                </a:lnTo>
                <a:lnTo>
                  <a:pt x="18120" y="8835"/>
                </a:lnTo>
                <a:lnTo>
                  <a:pt x="18117" y="8833"/>
                </a:lnTo>
                <a:lnTo>
                  <a:pt x="18115" y="8830"/>
                </a:lnTo>
                <a:lnTo>
                  <a:pt x="18113" y="8827"/>
                </a:lnTo>
                <a:lnTo>
                  <a:pt x="18112" y="8818"/>
                </a:lnTo>
                <a:lnTo>
                  <a:pt x="18112" y="8818"/>
                </a:lnTo>
                <a:lnTo>
                  <a:pt x="18110" y="8812"/>
                </a:lnTo>
                <a:lnTo>
                  <a:pt x="18097" y="8807"/>
                </a:lnTo>
                <a:lnTo>
                  <a:pt x="18087" y="8811"/>
                </a:lnTo>
                <a:lnTo>
                  <a:pt x="18082" y="8808"/>
                </a:lnTo>
                <a:lnTo>
                  <a:pt x="18083" y="8798"/>
                </a:lnTo>
                <a:lnTo>
                  <a:pt x="18081" y="8795"/>
                </a:lnTo>
                <a:lnTo>
                  <a:pt x="18075" y="8808"/>
                </a:lnTo>
                <a:lnTo>
                  <a:pt x="18070" y="8808"/>
                </a:lnTo>
                <a:lnTo>
                  <a:pt x="18064" y="8801"/>
                </a:lnTo>
                <a:lnTo>
                  <a:pt x="18061" y="8804"/>
                </a:lnTo>
                <a:lnTo>
                  <a:pt x="18060" y="8812"/>
                </a:lnTo>
                <a:lnTo>
                  <a:pt x="18059" y="8821"/>
                </a:lnTo>
                <a:lnTo>
                  <a:pt x="18062" y="8828"/>
                </a:lnTo>
                <a:lnTo>
                  <a:pt x="18063" y="8832"/>
                </a:lnTo>
                <a:lnTo>
                  <a:pt x="18063" y="8834"/>
                </a:lnTo>
                <a:lnTo>
                  <a:pt x="18061" y="8837"/>
                </a:lnTo>
                <a:lnTo>
                  <a:pt x="18059" y="8836"/>
                </a:lnTo>
                <a:lnTo>
                  <a:pt x="18058" y="8838"/>
                </a:lnTo>
                <a:lnTo>
                  <a:pt x="18057" y="8843"/>
                </a:lnTo>
                <a:lnTo>
                  <a:pt x="18055" y="8853"/>
                </a:lnTo>
                <a:lnTo>
                  <a:pt x="18057" y="8858"/>
                </a:lnTo>
                <a:lnTo>
                  <a:pt x="18063" y="8858"/>
                </a:lnTo>
                <a:lnTo>
                  <a:pt x="18065" y="8859"/>
                </a:lnTo>
                <a:lnTo>
                  <a:pt x="18069" y="8863"/>
                </a:lnTo>
                <a:lnTo>
                  <a:pt x="18071" y="8865"/>
                </a:lnTo>
                <a:lnTo>
                  <a:pt x="18073" y="8864"/>
                </a:lnTo>
                <a:lnTo>
                  <a:pt x="18075" y="8863"/>
                </a:lnTo>
                <a:lnTo>
                  <a:pt x="18077" y="8865"/>
                </a:lnTo>
                <a:lnTo>
                  <a:pt x="18077" y="8867"/>
                </a:lnTo>
                <a:lnTo>
                  <a:pt x="18077" y="8869"/>
                </a:lnTo>
                <a:lnTo>
                  <a:pt x="18077" y="8872"/>
                </a:lnTo>
                <a:lnTo>
                  <a:pt x="18079" y="8873"/>
                </a:lnTo>
                <a:lnTo>
                  <a:pt x="18081" y="8875"/>
                </a:lnTo>
                <a:lnTo>
                  <a:pt x="18083" y="8878"/>
                </a:lnTo>
                <a:lnTo>
                  <a:pt x="18084" y="8881"/>
                </a:lnTo>
                <a:lnTo>
                  <a:pt x="18083" y="8885"/>
                </a:lnTo>
                <a:lnTo>
                  <a:pt x="18079" y="8886"/>
                </a:lnTo>
                <a:lnTo>
                  <a:pt x="18080" y="8895"/>
                </a:lnTo>
                <a:lnTo>
                  <a:pt x="18081" y="8894"/>
                </a:lnTo>
                <a:lnTo>
                  <a:pt x="18083" y="8890"/>
                </a:lnTo>
                <a:lnTo>
                  <a:pt x="18086" y="8890"/>
                </a:lnTo>
                <a:lnTo>
                  <a:pt x="18088" y="8891"/>
                </a:lnTo>
                <a:lnTo>
                  <a:pt x="18089" y="8889"/>
                </a:lnTo>
                <a:lnTo>
                  <a:pt x="18089" y="8881"/>
                </a:lnTo>
                <a:lnTo>
                  <a:pt x="18089" y="8874"/>
                </a:lnTo>
                <a:lnTo>
                  <a:pt x="18092" y="8876"/>
                </a:lnTo>
                <a:lnTo>
                  <a:pt x="18091" y="8880"/>
                </a:lnTo>
                <a:lnTo>
                  <a:pt x="18092" y="8884"/>
                </a:lnTo>
                <a:lnTo>
                  <a:pt x="18093" y="8887"/>
                </a:lnTo>
                <a:lnTo>
                  <a:pt x="18097" y="8882"/>
                </a:lnTo>
                <a:lnTo>
                  <a:pt x="18100" y="8882"/>
                </a:lnTo>
                <a:lnTo>
                  <a:pt x="18100" y="8885"/>
                </a:lnTo>
                <a:lnTo>
                  <a:pt x="18097" y="8887"/>
                </a:lnTo>
                <a:lnTo>
                  <a:pt x="18097" y="8889"/>
                </a:lnTo>
                <a:lnTo>
                  <a:pt x="18098" y="8896"/>
                </a:lnTo>
                <a:lnTo>
                  <a:pt x="18095" y="8895"/>
                </a:lnTo>
                <a:lnTo>
                  <a:pt x="18094" y="8894"/>
                </a:lnTo>
                <a:lnTo>
                  <a:pt x="18096" y="8903"/>
                </a:lnTo>
                <a:lnTo>
                  <a:pt x="18097" y="8907"/>
                </a:lnTo>
                <a:lnTo>
                  <a:pt x="18100" y="8909"/>
                </a:lnTo>
                <a:lnTo>
                  <a:pt x="18103" y="8909"/>
                </a:lnTo>
                <a:lnTo>
                  <a:pt x="18106" y="8905"/>
                </a:lnTo>
                <a:lnTo>
                  <a:pt x="18108" y="8903"/>
                </a:lnTo>
                <a:lnTo>
                  <a:pt x="18113" y="8907"/>
                </a:lnTo>
                <a:lnTo>
                  <a:pt x="18114" y="8914"/>
                </a:lnTo>
                <a:lnTo>
                  <a:pt x="18116" y="8914"/>
                </a:lnTo>
                <a:lnTo>
                  <a:pt x="18120" y="8910"/>
                </a:lnTo>
                <a:lnTo>
                  <a:pt x="18126" y="8907"/>
                </a:lnTo>
                <a:lnTo>
                  <a:pt x="18133" y="8916"/>
                </a:lnTo>
                <a:lnTo>
                  <a:pt x="18140" y="8923"/>
                </a:lnTo>
                <a:lnTo>
                  <a:pt x="18141" y="8930"/>
                </a:lnTo>
                <a:lnTo>
                  <a:pt x="18139" y="8938"/>
                </a:lnTo>
                <a:lnTo>
                  <a:pt x="18137" y="8943"/>
                </a:lnTo>
                <a:lnTo>
                  <a:pt x="18137" y="8952"/>
                </a:lnTo>
                <a:lnTo>
                  <a:pt x="18149" y="8974"/>
                </a:lnTo>
                <a:lnTo>
                  <a:pt x="18153" y="8980"/>
                </a:lnTo>
                <a:lnTo>
                  <a:pt x="18150" y="8981"/>
                </a:lnTo>
                <a:lnTo>
                  <a:pt x="18138" y="8975"/>
                </a:lnTo>
                <a:lnTo>
                  <a:pt x="18127" y="8970"/>
                </a:lnTo>
                <a:lnTo>
                  <a:pt x="18125" y="8975"/>
                </a:lnTo>
                <a:lnTo>
                  <a:pt x="18123" y="8977"/>
                </a:lnTo>
                <a:lnTo>
                  <a:pt x="18121" y="8979"/>
                </a:lnTo>
                <a:lnTo>
                  <a:pt x="18120" y="8981"/>
                </a:lnTo>
                <a:lnTo>
                  <a:pt x="18118" y="8982"/>
                </a:lnTo>
                <a:lnTo>
                  <a:pt x="18118" y="8980"/>
                </a:lnTo>
                <a:lnTo>
                  <a:pt x="18115" y="8978"/>
                </a:lnTo>
                <a:lnTo>
                  <a:pt x="18114" y="8975"/>
                </a:lnTo>
                <a:lnTo>
                  <a:pt x="18112" y="8974"/>
                </a:lnTo>
                <a:lnTo>
                  <a:pt x="18107" y="8970"/>
                </a:lnTo>
                <a:lnTo>
                  <a:pt x="18110" y="8966"/>
                </a:lnTo>
                <a:lnTo>
                  <a:pt x="18110" y="8961"/>
                </a:lnTo>
                <a:lnTo>
                  <a:pt x="18106" y="8957"/>
                </a:lnTo>
                <a:lnTo>
                  <a:pt x="18106" y="8946"/>
                </a:lnTo>
                <a:lnTo>
                  <a:pt x="18108" y="8946"/>
                </a:lnTo>
                <a:lnTo>
                  <a:pt x="18109" y="8954"/>
                </a:lnTo>
                <a:lnTo>
                  <a:pt x="18110" y="8957"/>
                </a:lnTo>
                <a:lnTo>
                  <a:pt x="18112" y="8954"/>
                </a:lnTo>
                <a:lnTo>
                  <a:pt x="18112" y="8949"/>
                </a:lnTo>
                <a:lnTo>
                  <a:pt x="18112" y="8941"/>
                </a:lnTo>
                <a:lnTo>
                  <a:pt x="18112" y="8938"/>
                </a:lnTo>
                <a:lnTo>
                  <a:pt x="18114" y="8935"/>
                </a:lnTo>
                <a:lnTo>
                  <a:pt x="18111" y="8930"/>
                </a:lnTo>
                <a:lnTo>
                  <a:pt x="18108" y="8925"/>
                </a:lnTo>
                <a:lnTo>
                  <a:pt x="18101" y="8922"/>
                </a:lnTo>
                <a:lnTo>
                  <a:pt x="18098" y="8930"/>
                </a:lnTo>
                <a:lnTo>
                  <a:pt x="18096" y="8931"/>
                </a:lnTo>
                <a:lnTo>
                  <a:pt x="18095" y="8927"/>
                </a:lnTo>
                <a:lnTo>
                  <a:pt x="18095" y="8922"/>
                </a:lnTo>
                <a:lnTo>
                  <a:pt x="18098" y="8914"/>
                </a:lnTo>
                <a:lnTo>
                  <a:pt x="18100" y="8912"/>
                </a:lnTo>
                <a:lnTo>
                  <a:pt x="18099" y="8910"/>
                </a:lnTo>
                <a:lnTo>
                  <a:pt x="18098" y="8909"/>
                </a:lnTo>
                <a:lnTo>
                  <a:pt x="18097" y="8911"/>
                </a:lnTo>
                <a:lnTo>
                  <a:pt x="18095" y="8913"/>
                </a:lnTo>
                <a:lnTo>
                  <a:pt x="18094" y="8913"/>
                </a:lnTo>
                <a:lnTo>
                  <a:pt x="18094" y="8912"/>
                </a:lnTo>
                <a:lnTo>
                  <a:pt x="18094" y="8909"/>
                </a:lnTo>
                <a:lnTo>
                  <a:pt x="18094" y="8908"/>
                </a:lnTo>
                <a:lnTo>
                  <a:pt x="18091" y="8902"/>
                </a:lnTo>
                <a:lnTo>
                  <a:pt x="18083" y="8897"/>
                </a:lnTo>
                <a:lnTo>
                  <a:pt x="18079" y="8905"/>
                </a:lnTo>
                <a:lnTo>
                  <a:pt x="18078" y="8915"/>
                </a:lnTo>
                <a:lnTo>
                  <a:pt x="18076" y="8917"/>
                </a:lnTo>
                <a:lnTo>
                  <a:pt x="18076" y="8923"/>
                </a:lnTo>
                <a:lnTo>
                  <a:pt x="18077" y="8927"/>
                </a:lnTo>
                <a:lnTo>
                  <a:pt x="18075" y="8932"/>
                </a:lnTo>
                <a:lnTo>
                  <a:pt x="18072" y="8935"/>
                </a:lnTo>
                <a:lnTo>
                  <a:pt x="18072" y="8943"/>
                </a:lnTo>
                <a:lnTo>
                  <a:pt x="18073" y="8953"/>
                </a:lnTo>
                <a:lnTo>
                  <a:pt x="18076" y="8954"/>
                </a:lnTo>
                <a:lnTo>
                  <a:pt x="18078" y="8957"/>
                </a:lnTo>
                <a:lnTo>
                  <a:pt x="18080" y="8960"/>
                </a:lnTo>
                <a:lnTo>
                  <a:pt x="18081" y="8964"/>
                </a:lnTo>
                <a:lnTo>
                  <a:pt x="18081" y="8968"/>
                </a:lnTo>
                <a:lnTo>
                  <a:pt x="18082" y="8972"/>
                </a:lnTo>
                <a:lnTo>
                  <a:pt x="18084" y="8977"/>
                </a:lnTo>
                <a:lnTo>
                  <a:pt x="18086" y="8982"/>
                </a:lnTo>
                <a:lnTo>
                  <a:pt x="18091" y="8986"/>
                </a:lnTo>
                <a:lnTo>
                  <a:pt x="18094" y="8993"/>
                </a:lnTo>
                <a:lnTo>
                  <a:pt x="18097" y="8992"/>
                </a:lnTo>
                <a:lnTo>
                  <a:pt x="18099" y="8989"/>
                </a:lnTo>
                <a:lnTo>
                  <a:pt x="18102" y="8990"/>
                </a:lnTo>
                <a:lnTo>
                  <a:pt x="18104" y="8994"/>
                </a:lnTo>
                <a:lnTo>
                  <a:pt x="18104" y="8998"/>
                </a:lnTo>
                <a:lnTo>
                  <a:pt x="18105" y="9000"/>
                </a:lnTo>
                <a:lnTo>
                  <a:pt x="18107" y="9001"/>
                </a:lnTo>
                <a:lnTo>
                  <a:pt x="18110" y="9004"/>
                </a:lnTo>
                <a:lnTo>
                  <a:pt x="18114" y="9016"/>
                </a:lnTo>
                <a:lnTo>
                  <a:pt x="18114" y="9021"/>
                </a:lnTo>
                <a:lnTo>
                  <a:pt x="18121" y="9020"/>
                </a:lnTo>
                <a:lnTo>
                  <a:pt x="18118" y="9027"/>
                </a:lnTo>
                <a:lnTo>
                  <a:pt x="18116" y="9030"/>
                </a:lnTo>
                <a:lnTo>
                  <a:pt x="18114" y="9026"/>
                </a:lnTo>
                <a:lnTo>
                  <a:pt x="18112" y="9027"/>
                </a:lnTo>
                <a:lnTo>
                  <a:pt x="18110" y="9030"/>
                </a:lnTo>
                <a:lnTo>
                  <a:pt x="18108" y="9031"/>
                </a:lnTo>
                <a:lnTo>
                  <a:pt x="18108" y="9033"/>
                </a:lnTo>
                <a:lnTo>
                  <a:pt x="18109" y="9036"/>
                </a:lnTo>
                <a:lnTo>
                  <a:pt x="18112" y="9034"/>
                </a:lnTo>
                <a:lnTo>
                  <a:pt x="18113" y="9036"/>
                </a:lnTo>
                <a:lnTo>
                  <a:pt x="18112" y="9040"/>
                </a:lnTo>
                <a:lnTo>
                  <a:pt x="18110" y="9045"/>
                </a:lnTo>
                <a:lnTo>
                  <a:pt x="18107" y="9050"/>
                </a:lnTo>
                <a:lnTo>
                  <a:pt x="18105" y="9059"/>
                </a:lnTo>
                <a:lnTo>
                  <a:pt x="18103" y="9061"/>
                </a:lnTo>
                <a:lnTo>
                  <a:pt x="18100" y="9063"/>
                </a:lnTo>
                <a:lnTo>
                  <a:pt x="18098" y="9064"/>
                </a:lnTo>
                <a:lnTo>
                  <a:pt x="18094" y="9068"/>
                </a:lnTo>
                <a:lnTo>
                  <a:pt x="18096" y="9072"/>
                </a:lnTo>
                <a:lnTo>
                  <a:pt x="18098" y="9070"/>
                </a:lnTo>
                <a:lnTo>
                  <a:pt x="18101" y="9068"/>
                </a:lnTo>
                <a:lnTo>
                  <a:pt x="18104" y="9069"/>
                </a:lnTo>
                <a:lnTo>
                  <a:pt x="18105" y="9070"/>
                </a:lnTo>
                <a:lnTo>
                  <a:pt x="18106" y="9067"/>
                </a:lnTo>
                <a:lnTo>
                  <a:pt x="18110" y="9062"/>
                </a:lnTo>
                <a:lnTo>
                  <a:pt x="18116" y="9056"/>
                </a:lnTo>
                <a:lnTo>
                  <a:pt x="18117" y="9051"/>
                </a:lnTo>
                <a:lnTo>
                  <a:pt x="18118" y="9048"/>
                </a:lnTo>
                <a:lnTo>
                  <a:pt x="18121" y="9048"/>
                </a:lnTo>
                <a:lnTo>
                  <a:pt x="18125" y="9045"/>
                </a:lnTo>
                <a:lnTo>
                  <a:pt x="18129" y="9040"/>
                </a:lnTo>
                <a:lnTo>
                  <a:pt x="18131" y="9034"/>
                </a:lnTo>
                <a:lnTo>
                  <a:pt x="18134" y="9029"/>
                </a:lnTo>
                <a:lnTo>
                  <a:pt x="18139" y="9019"/>
                </a:lnTo>
                <a:lnTo>
                  <a:pt x="18142" y="9013"/>
                </a:lnTo>
                <a:lnTo>
                  <a:pt x="18141" y="9009"/>
                </a:lnTo>
                <a:lnTo>
                  <a:pt x="18143" y="9006"/>
                </a:lnTo>
                <a:lnTo>
                  <a:pt x="18144" y="9008"/>
                </a:lnTo>
                <a:lnTo>
                  <a:pt x="18144" y="9011"/>
                </a:lnTo>
                <a:lnTo>
                  <a:pt x="18146" y="9013"/>
                </a:lnTo>
                <a:lnTo>
                  <a:pt x="18150" y="9013"/>
                </a:lnTo>
                <a:lnTo>
                  <a:pt x="18154" y="9010"/>
                </a:lnTo>
                <a:lnTo>
                  <a:pt x="18159" y="9008"/>
                </a:lnTo>
                <a:lnTo>
                  <a:pt x="18163" y="9004"/>
                </a:lnTo>
                <a:lnTo>
                  <a:pt x="18166" y="9000"/>
                </a:lnTo>
                <a:lnTo>
                  <a:pt x="18172" y="8996"/>
                </a:lnTo>
                <a:lnTo>
                  <a:pt x="18179" y="8998"/>
                </a:lnTo>
                <a:lnTo>
                  <a:pt x="18182" y="8998"/>
                </a:lnTo>
                <a:lnTo>
                  <a:pt x="18184" y="8996"/>
                </a:lnTo>
                <a:lnTo>
                  <a:pt x="18191" y="8997"/>
                </a:lnTo>
                <a:lnTo>
                  <a:pt x="18193" y="9000"/>
                </a:lnTo>
                <a:lnTo>
                  <a:pt x="18193" y="9003"/>
                </a:lnTo>
                <a:lnTo>
                  <a:pt x="18192" y="9005"/>
                </a:lnTo>
                <a:lnTo>
                  <a:pt x="18193" y="9008"/>
                </a:lnTo>
                <a:lnTo>
                  <a:pt x="18195" y="9009"/>
                </a:lnTo>
                <a:lnTo>
                  <a:pt x="18197" y="9011"/>
                </a:lnTo>
                <a:lnTo>
                  <a:pt x="18198" y="9017"/>
                </a:lnTo>
                <a:lnTo>
                  <a:pt x="18196" y="9020"/>
                </a:lnTo>
                <a:lnTo>
                  <a:pt x="18193" y="9023"/>
                </a:lnTo>
                <a:lnTo>
                  <a:pt x="18191" y="9026"/>
                </a:lnTo>
                <a:lnTo>
                  <a:pt x="18188" y="9029"/>
                </a:lnTo>
                <a:lnTo>
                  <a:pt x="18185" y="9033"/>
                </a:lnTo>
                <a:lnTo>
                  <a:pt x="18183" y="9034"/>
                </a:lnTo>
                <a:lnTo>
                  <a:pt x="18180" y="9034"/>
                </a:lnTo>
                <a:lnTo>
                  <a:pt x="18180" y="9041"/>
                </a:lnTo>
                <a:lnTo>
                  <a:pt x="18180" y="9048"/>
                </a:lnTo>
                <a:lnTo>
                  <a:pt x="18184" y="9050"/>
                </a:lnTo>
                <a:lnTo>
                  <a:pt x="18186" y="9053"/>
                </a:lnTo>
                <a:lnTo>
                  <a:pt x="18189" y="9055"/>
                </a:lnTo>
                <a:lnTo>
                  <a:pt x="18190" y="9060"/>
                </a:lnTo>
                <a:lnTo>
                  <a:pt x="18188" y="9063"/>
                </a:lnTo>
                <a:lnTo>
                  <a:pt x="18192" y="9064"/>
                </a:lnTo>
                <a:lnTo>
                  <a:pt x="18195" y="9060"/>
                </a:lnTo>
                <a:lnTo>
                  <a:pt x="18201" y="9059"/>
                </a:lnTo>
                <a:lnTo>
                  <a:pt x="18202" y="9058"/>
                </a:lnTo>
                <a:lnTo>
                  <a:pt x="18203" y="9054"/>
                </a:lnTo>
                <a:lnTo>
                  <a:pt x="18207" y="9053"/>
                </a:lnTo>
                <a:lnTo>
                  <a:pt x="18209" y="9050"/>
                </a:lnTo>
                <a:lnTo>
                  <a:pt x="18209" y="9047"/>
                </a:lnTo>
                <a:lnTo>
                  <a:pt x="18210" y="9045"/>
                </a:lnTo>
                <a:lnTo>
                  <a:pt x="18219" y="9044"/>
                </a:lnTo>
                <a:lnTo>
                  <a:pt x="18226" y="9039"/>
                </a:lnTo>
                <a:lnTo>
                  <a:pt x="18230" y="9032"/>
                </a:lnTo>
                <a:lnTo>
                  <a:pt x="18228" y="9027"/>
                </a:lnTo>
                <a:lnTo>
                  <a:pt x="18229" y="9023"/>
                </a:lnTo>
                <a:lnTo>
                  <a:pt x="18233" y="9015"/>
                </a:lnTo>
                <a:lnTo>
                  <a:pt x="18234" y="9012"/>
                </a:lnTo>
                <a:lnTo>
                  <a:pt x="18234" y="9001"/>
                </a:lnTo>
                <a:lnTo>
                  <a:pt x="18233" y="8997"/>
                </a:lnTo>
                <a:lnTo>
                  <a:pt x="18228" y="8983"/>
                </a:lnTo>
                <a:lnTo>
                  <a:pt x="18226" y="8976"/>
                </a:lnTo>
                <a:lnTo>
                  <a:pt x="18219" y="8969"/>
                </a:lnTo>
                <a:lnTo>
                  <a:pt x="18205" y="8970"/>
                </a:lnTo>
                <a:lnTo>
                  <a:pt x="18195" y="8980"/>
                </a:lnTo>
                <a:lnTo>
                  <a:pt x="18191" y="8981"/>
                </a:lnTo>
                <a:lnTo>
                  <a:pt x="18185" y="8981"/>
                </a:lnTo>
                <a:lnTo>
                  <a:pt x="18181" y="8976"/>
                </a:lnTo>
                <a:lnTo>
                  <a:pt x="18179" y="8972"/>
                </a:lnTo>
                <a:lnTo>
                  <a:pt x="18175" y="8970"/>
                </a:lnTo>
                <a:lnTo>
                  <a:pt x="18177" y="8968"/>
                </a:lnTo>
                <a:lnTo>
                  <a:pt x="18181" y="8965"/>
                </a:lnTo>
                <a:lnTo>
                  <a:pt x="18185" y="8963"/>
                </a:lnTo>
                <a:lnTo>
                  <a:pt x="18188" y="8959"/>
                </a:lnTo>
                <a:lnTo>
                  <a:pt x="18193" y="8957"/>
                </a:lnTo>
                <a:lnTo>
                  <a:pt x="18196" y="8952"/>
                </a:lnTo>
                <a:lnTo>
                  <a:pt x="18196" y="8945"/>
                </a:lnTo>
                <a:lnTo>
                  <a:pt x="18200" y="8943"/>
                </a:lnTo>
                <a:lnTo>
                  <a:pt x="18201" y="8936"/>
                </a:lnTo>
                <a:lnTo>
                  <a:pt x="18196" y="8931"/>
                </a:lnTo>
                <a:lnTo>
                  <a:pt x="18187" y="8910"/>
                </a:lnTo>
                <a:lnTo>
                  <a:pt x="18184" y="8900"/>
                </a:lnTo>
                <a:lnTo>
                  <a:pt x="18181" y="8894"/>
                </a:lnTo>
                <a:lnTo>
                  <a:pt x="18180" y="8888"/>
                </a:lnTo>
                <a:lnTo>
                  <a:pt x="18185" y="8891"/>
                </a:lnTo>
                <a:lnTo>
                  <a:pt x="18191" y="8883"/>
                </a:lnTo>
                <a:lnTo>
                  <a:pt x="18200" y="8875"/>
                </a:lnTo>
                <a:lnTo>
                  <a:pt x="18205" y="8866"/>
                </a:lnTo>
                <a:lnTo>
                  <a:pt x="18208" y="8869"/>
                </a:lnTo>
                <a:lnTo>
                  <a:pt x="18215" y="8879"/>
                </a:lnTo>
                <a:lnTo>
                  <a:pt x="18217" y="8878"/>
                </a:lnTo>
                <a:lnTo>
                  <a:pt x="18221" y="8879"/>
                </a:lnTo>
                <a:lnTo>
                  <a:pt x="18225" y="8881"/>
                </a:lnTo>
                <a:lnTo>
                  <a:pt x="18231" y="8882"/>
                </a:lnTo>
                <a:lnTo>
                  <a:pt x="18232" y="8883"/>
                </a:lnTo>
                <a:lnTo>
                  <a:pt x="18232" y="8886"/>
                </a:lnTo>
                <a:lnTo>
                  <a:pt x="18233" y="8890"/>
                </a:lnTo>
                <a:lnTo>
                  <a:pt x="18235" y="8892"/>
                </a:lnTo>
                <a:lnTo>
                  <a:pt x="18239" y="8897"/>
                </a:lnTo>
                <a:lnTo>
                  <a:pt x="18240" y="8897"/>
                </a:lnTo>
                <a:lnTo>
                  <a:pt x="18241" y="8897"/>
                </a:lnTo>
                <a:lnTo>
                  <a:pt x="18242" y="8898"/>
                </a:lnTo>
                <a:lnTo>
                  <a:pt x="18243" y="8899"/>
                </a:lnTo>
                <a:lnTo>
                  <a:pt x="18244" y="8901"/>
                </a:lnTo>
                <a:lnTo>
                  <a:pt x="18244" y="8905"/>
                </a:lnTo>
                <a:lnTo>
                  <a:pt x="18245" y="8912"/>
                </a:lnTo>
                <a:lnTo>
                  <a:pt x="18245" y="8926"/>
                </a:lnTo>
                <a:lnTo>
                  <a:pt x="18246" y="8948"/>
                </a:lnTo>
                <a:lnTo>
                  <a:pt x="18248" y="8954"/>
                </a:lnTo>
                <a:lnTo>
                  <a:pt x="18254" y="8958"/>
                </a:lnTo>
                <a:lnTo>
                  <a:pt x="18264" y="8972"/>
                </a:lnTo>
                <a:lnTo>
                  <a:pt x="18281" y="8990"/>
                </a:lnTo>
                <a:lnTo>
                  <a:pt x="18284" y="8996"/>
                </a:lnTo>
                <a:lnTo>
                  <a:pt x="18284" y="8998"/>
                </a:lnTo>
                <a:lnTo>
                  <a:pt x="18285" y="9000"/>
                </a:lnTo>
                <a:lnTo>
                  <a:pt x="18285" y="9001"/>
                </a:lnTo>
                <a:lnTo>
                  <a:pt x="18285" y="9003"/>
                </a:lnTo>
                <a:lnTo>
                  <a:pt x="18282" y="9007"/>
                </a:lnTo>
                <a:lnTo>
                  <a:pt x="18281" y="9009"/>
                </a:lnTo>
                <a:lnTo>
                  <a:pt x="18281" y="9012"/>
                </a:lnTo>
                <a:lnTo>
                  <a:pt x="18281" y="9016"/>
                </a:lnTo>
                <a:lnTo>
                  <a:pt x="18283" y="9019"/>
                </a:lnTo>
                <a:lnTo>
                  <a:pt x="18285" y="9023"/>
                </a:lnTo>
                <a:lnTo>
                  <a:pt x="18288" y="9024"/>
                </a:lnTo>
                <a:lnTo>
                  <a:pt x="18288" y="9027"/>
                </a:lnTo>
                <a:lnTo>
                  <a:pt x="18286" y="9027"/>
                </a:lnTo>
                <a:lnTo>
                  <a:pt x="18284" y="9027"/>
                </a:lnTo>
                <a:lnTo>
                  <a:pt x="18281" y="9029"/>
                </a:lnTo>
                <a:lnTo>
                  <a:pt x="18278" y="9029"/>
                </a:lnTo>
                <a:lnTo>
                  <a:pt x="18275" y="9030"/>
                </a:lnTo>
                <a:lnTo>
                  <a:pt x="18270" y="9036"/>
                </a:lnTo>
                <a:lnTo>
                  <a:pt x="18255" y="9046"/>
                </a:lnTo>
                <a:lnTo>
                  <a:pt x="18251" y="9050"/>
                </a:lnTo>
                <a:lnTo>
                  <a:pt x="18249" y="9054"/>
                </a:lnTo>
                <a:lnTo>
                  <a:pt x="18252" y="9056"/>
                </a:lnTo>
                <a:lnTo>
                  <a:pt x="18256" y="9054"/>
                </a:lnTo>
                <a:lnTo>
                  <a:pt x="18291" y="9045"/>
                </a:lnTo>
                <a:lnTo>
                  <a:pt x="18297" y="9045"/>
                </a:lnTo>
                <a:lnTo>
                  <a:pt x="18295" y="9053"/>
                </a:lnTo>
                <a:lnTo>
                  <a:pt x="18291" y="9059"/>
                </a:lnTo>
                <a:lnTo>
                  <a:pt x="18276" y="9076"/>
                </a:lnTo>
                <a:lnTo>
                  <a:pt x="18275" y="9079"/>
                </a:lnTo>
                <a:lnTo>
                  <a:pt x="18275" y="9083"/>
                </a:lnTo>
                <a:lnTo>
                  <a:pt x="18281" y="9088"/>
                </a:lnTo>
                <a:lnTo>
                  <a:pt x="18282" y="9093"/>
                </a:lnTo>
                <a:lnTo>
                  <a:pt x="18276" y="9093"/>
                </a:lnTo>
                <a:lnTo>
                  <a:pt x="18274" y="9094"/>
                </a:lnTo>
                <a:lnTo>
                  <a:pt x="18272" y="9097"/>
                </a:lnTo>
                <a:lnTo>
                  <a:pt x="18275" y="9102"/>
                </a:lnTo>
                <a:lnTo>
                  <a:pt x="18276" y="9110"/>
                </a:lnTo>
                <a:lnTo>
                  <a:pt x="18274" y="9119"/>
                </a:lnTo>
                <a:lnTo>
                  <a:pt x="18270" y="9122"/>
                </a:lnTo>
                <a:lnTo>
                  <a:pt x="18264" y="9132"/>
                </a:lnTo>
                <a:lnTo>
                  <a:pt x="18263" y="9135"/>
                </a:lnTo>
                <a:lnTo>
                  <a:pt x="18264" y="9144"/>
                </a:lnTo>
                <a:lnTo>
                  <a:pt x="18264" y="9148"/>
                </a:lnTo>
                <a:lnTo>
                  <a:pt x="18262" y="9151"/>
                </a:lnTo>
                <a:lnTo>
                  <a:pt x="18256" y="9145"/>
                </a:lnTo>
                <a:lnTo>
                  <a:pt x="18254" y="9145"/>
                </a:lnTo>
                <a:lnTo>
                  <a:pt x="18252" y="9151"/>
                </a:lnTo>
                <a:lnTo>
                  <a:pt x="18252" y="9154"/>
                </a:lnTo>
                <a:lnTo>
                  <a:pt x="18253" y="9158"/>
                </a:lnTo>
                <a:lnTo>
                  <a:pt x="18252" y="9161"/>
                </a:lnTo>
                <a:lnTo>
                  <a:pt x="18251" y="9162"/>
                </a:lnTo>
                <a:lnTo>
                  <a:pt x="18249" y="9164"/>
                </a:lnTo>
                <a:lnTo>
                  <a:pt x="18248" y="9166"/>
                </a:lnTo>
                <a:lnTo>
                  <a:pt x="18246" y="9175"/>
                </a:lnTo>
                <a:lnTo>
                  <a:pt x="18230" y="9197"/>
                </a:lnTo>
                <a:lnTo>
                  <a:pt x="18230" y="9198"/>
                </a:lnTo>
                <a:lnTo>
                  <a:pt x="18230" y="9203"/>
                </a:lnTo>
                <a:lnTo>
                  <a:pt x="18230" y="9204"/>
                </a:lnTo>
                <a:lnTo>
                  <a:pt x="18228" y="9205"/>
                </a:lnTo>
                <a:lnTo>
                  <a:pt x="18227" y="9206"/>
                </a:lnTo>
                <a:lnTo>
                  <a:pt x="18227" y="9206"/>
                </a:lnTo>
                <a:lnTo>
                  <a:pt x="18225" y="9215"/>
                </a:lnTo>
                <a:lnTo>
                  <a:pt x="18224" y="9217"/>
                </a:lnTo>
                <a:lnTo>
                  <a:pt x="18222" y="9221"/>
                </a:lnTo>
                <a:lnTo>
                  <a:pt x="18217" y="9224"/>
                </a:lnTo>
                <a:lnTo>
                  <a:pt x="18213" y="9226"/>
                </a:lnTo>
                <a:lnTo>
                  <a:pt x="18206" y="9215"/>
                </a:lnTo>
                <a:lnTo>
                  <a:pt x="18197" y="9220"/>
                </a:lnTo>
                <a:lnTo>
                  <a:pt x="18191" y="9229"/>
                </a:lnTo>
                <a:lnTo>
                  <a:pt x="18196" y="9236"/>
                </a:lnTo>
                <a:lnTo>
                  <a:pt x="18196" y="9244"/>
                </a:lnTo>
                <a:lnTo>
                  <a:pt x="18193" y="9251"/>
                </a:lnTo>
                <a:lnTo>
                  <a:pt x="18190" y="9254"/>
                </a:lnTo>
                <a:lnTo>
                  <a:pt x="18190" y="9260"/>
                </a:lnTo>
                <a:lnTo>
                  <a:pt x="18193" y="9264"/>
                </a:lnTo>
                <a:lnTo>
                  <a:pt x="18194" y="9266"/>
                </a:lnTo>
                <a:lnTo>
                  <a:pt x="18197" y="9269"/>
                </a:lnTo>
                <a:lnTo>
                  <a:pt x="18198" y="9276"/>
                </a:lnTo>
                <a:lnTo>
                  <a:pt x="18200" y="9283"/>
                </a:lnTo>
                <a:lnTo>
                  <a:pt x="18199" y="9297"/>
                </a:lnTo>
                <a:lnTo>
                  <a:pt x="18195" y="9306"/>
                </a:lnTo>
                <a:lnTo>
                  <a:pt x="18197" y="9311"/>
                </a:lnTo>
                <a:lnTo>
                  <a:pt x="18203" y="9319"/>
                </a:lnTo>
                <a:lnTo>
                  <a:pt x="18201" y="9317"/>
                </a:lnTo>
                <a:lnTo>
                  <a:pt x="18193" y="9314"/>
                </a:lnTo>
                <a:lnTo>
                  <a:pt x="18191" y="9316"/>
                </a:lnTo>
                <a:lnTo>
                  <a:pt x="18189" y="9329"/>
                </a:lnTo>
                <a:lnTo>
                  <a:pt x="18192" y="9336"/>
                </a:lnTo>
                <a:lnTo>
                  <a:pt x="18192" y="9339"/>
                </a:lnTo>
                <a:lnTo>
                  <a:pt x="18195" y="9340"/>
                </a:lnTo>
                <a:lnTo>
                  <a:pt x="18206" y="9348"/>
                </a:lnTo>
                <a:lnTo>
                  <a:pt x="18209" y="9351"/>
                </a:lnTo>
                <a:lnTo>
                  <a:pt x="18217" y="9368"/>
                </a:lnTo>
                <a:lnTo>
                  <a:pt x="18223" y="9377"/>
                </a:lnTo>
                <a:lnTo>
                  <a:pt x="18225" y="9382"/>
                </a:lnTo>
                <a:lnTo>
                  <a:pt x="18225" y="9388"/>
                </a:lnTo>
                <a:lnTo>
                  <a:pt x="18223" y="9395"/>
                </a:lnTo>
                <a:lnTo>
                  <a:pt x="18225" y="9403"/>
                </a:lnTo>
                <a:lnTo>
                  <a:pt x="18224" y="9414"/>
                </a:lnTo>
                <a:lnTo>
                  <a:pt x="18221" y="9426"/>
                </a:lnTo>
                <a:lnTo>
                  <a:pt x="18218" y="9431"/>
                </a:lnTo>
                <a:lnTo>
                  <a:pt x="18216" y="9442"/>
                </a:lnTo>
                <a:lnTo>
                  <a:pt x="18205" y="9455"/>
                </a:lnTo>
                <a:lnTo>
                  <a:pt x="18202" y="9462"/>
                </a:lnTo>
                <a:lnTo>
                  <a:pt x="18199" y="9459"/>
                </a:lnTo>
                <a:lnTo>
                  <a:pt x="18195" y="9452"/>
                </a:lnTo>
                <a:lnTo>
                  <a:pt x="18192" y="9451"/>
                </a:lnTo>
                <a:lnTo>
                  <a:pt x="18190" y="9451"/>
                </a:lnTo>
                <a:lnTo>
                  <a:pt x="18187" y="9449"/>
                </a:lnTo>
                <a:lnTo>
                  <a:pt x="18185" y="9449"/>
                </a:lnTo>
                <a:lnTo>
                  <a:pt x="18184" y="9450"/>
                </a:lnTo>
                <a:lnTo>
                  <a:pt x="18178" y="9454"/>
                </a:lnTo>
                <a:lnTo>
                  <a:pt x="18183" y="9457"/>
                </a:lnTo>
                <a:lnTo>
                  <a:pt x="18189" y="9464"/>
                </a:lnTo>
                <a:lnTo>
                  <a:pt x="18195" y="9472"/>
                </a:lnTo>
                <a:lnTo>
                  <a:pt x="18197" y="9477"/>
                </a:lnTo>
                <a:lnTo>
                  <a:pt x="18197" y="9481"/>
                </a:lnTo>
                <a:lnTo>
                  <a:pt x="18194" y="9480"/>
                </a:lnTo>
                <a:lnTo>
                  <a:pt x="18191" y="9480"/>
                </a:lnTo>
                <a:lnTo>
                  <a:pt x="18194" y="9484"/>
                </a:lnTo>
                <a:lnTo>
                  <a:pt x="18196" y="9491"/>
                </a:lnTo>
                <a:lnTo>
                  <a:pt x="18198" y="9496"/>
                </a:lnTo>
                <a:lnTo>
                  <a:pt x="18198" y="9502"/>
                </a:lnTo>
                <a:lnTo>
                  <a:pt x="18201" y="9507"/>
                </a:lnTo>
                <a:lnTo>
                  <a:pt x="18206" y="9508"/>
                </a:lnTo>
                <a:lnTo>
                  <a:pt x="18212" y="9504"/>
                </a:lnTo>
                <a:lnTo>
                  <a:pt x="18217" y="9504"/>
                </a:lnTo>
                <a:lnTo>
                  <a:pt x="18250" y="9506"/>
                </a:lnTo>
                <a:lnTo>
                  <a:pt x="18260" y="9513"/>
                </a:lnTo>
                <a:lnTo>
                  <a:pt x="18262" y="9517"/>
                </a:lnTo>
                <a:lnTo>
                  <a:pt x="18264" y="9525"/>
                </a:lnTo>
                <a:lnTo>
                  <a:pt x="18265" y="9530"/>
                </a:lnTo>
                <a:lnTo>
                  <a:pt x="18265" y="9532"/>
                </a:lnTo>
                <a:lnTo>
                  <a:pt x="18269" y="9534"/>
                </a:lnTo>
                <a:lnTo>
                  <a:pt x="18272" y="9534"/>
                </a:lnTo>
                <a:lnTo>
                  <a:pt x="18274" y="9533"/>
                </a:lnTo>
                <a:lnTo>
                  <a:pt x="18277" y="9532"/>
                </a:lnTo>
                <a:lnTo>
                  <a:pt x="18280" y="9536"/>
                </a:lnTo>
                <a:lnTo>
                  <a:pt x="18283" y="9531"/>
                </a:lnTo>
                <a:lnTo>
                  <a:pt x="18288" y="9529"/>
                </a:lnTo>
                <a:lnTo>
                  <a:pt x="18291" y="9526"/>
                </a:lnTo>
                <a:lnTo>
                  <a:pt x="18293" y="9519"/>
                </a:lnTo>
                <a:lnTo>
                  <a:pt x="18294" y="9514"/>
                </a:lnTo>
                <a:lnTo>
                  <a:pt x="18296" y="9503"/>
                </a:lnTo>
                <a:lnTo>
                  <a:pt x="18296" y="9498"/>
                </a:lnTo>
                <a:lnTo>
                  <a:pt x="18288" y="9497"/>
                </a:lnTo>
                <a:lnTo>
                  <a:pt x="18283" y="9488"/>
                </a:lnTo>
                <a:lnTo>
                  <a:pt x="18280" y="9487"/>
                </a:lnTo>
                <a:lnTo>
                  <a:pt x="18277" y="9484"/>
                </a:lnTo>
                <a:lnTo>
                  <a:pt x="18274" y="9478"/>
                </a:lnTo>
                <a:lnTo>
                  <a:pt x="18272" y="9465"/>
                </a:lnTo>
                <a:lnTo>
                  <a:pt x="18265" y="9446"/>
                </a:lnTo>
                <a:lnTo>
                  <a:pt x="18264" y="9439"/>
                </a:lnTo>
                <a:lnTo>
                  <a:pt x="18265" y="9433"/>
                </a:lnTo>
                <a:lnTo>
                  <a:pt x="18267" y="9420"/>
                </a:lnTo>
                <a:lnTo>
                  <a:pt x="18270" y="9410"/>
                </a:lnTo>
                <a:lnTo>
                  <a:pt x="18273" y="9402"/>
                </a:lnTo>
                <a:lnTo>
                  <a:pt x="18275" y="9391"/>
                </a:lnTo>
                <a:lnTo>
                  <a:pt x="18277" y="9387"/>
                </a:lnTo>
                <a:lnTo>
                  <a:pt x="18283" y="9378"/>
                </a:lnTo>
                <a:lnTo>
                  <a:pt x="18284" y="9376"/>
                </a:lnTo>
                <a:lnTo>
                  <a:pt x="18285" y="9367"/>
                </a:lnTo>
                <a:lnTo>
                  <a:pt x="18285" y="9364"/>
                </a:lnTo>
                <a:lnTo>
                  <a:pt x="18292" y="9353"/>
                </a:lnTo>
                <a:lnTo>
                  <a:pt x="18301" y="9350"/>
                </a:lnTo>
                <a:lnTo>
                  <a:pt x="18313" y="9355"/>
                </a:lnTo>
                <a:lnTo>
                  <a:pt x="18321" y="9355"/>
                </a:lnTo>
                <a:lnTo>
                  <a:pt x="18327" y="9362"/>
                </a:lnTo>
                <a:lnTo>
                  <a:pt x="18328" y="9374"/>
                </a:lnTo>
                <a:lnTo>
                  <a:pt x="18326" y="9387"/>
                </a:lnTo>
                <a:lnTo>
                  <a:pt x="18321" y="9397"/>
                </a:lnTo>
                <a:lnTo>
                  <a:pt x="18317" y="9403"/>
                </a:lnTo>
                <a:lnTo>
                  <a:pt x="18315" y="9404"/>
                </a:lnTo>
                <a:lnTo>
                  <a:pt x="18312" y="9404"/>
                </a:lnTo>
                <a:lnTo>
                  <a:pt x="18309" y="9403"/>
                </a:lnTo>
                <a:lnTo>
                  <a:pt x="18308" y="9400"/>
                </a:lnTo>
                <a:lnTo>
                  <a:pt x="18309" y="9392"/>
                </a:lnTo>
                <a:lnTo>
                  <a:pt x="18307" y="9386"/>
                </a:lnTo>
                <a:lnTo>
                  <a:pt x="18302" y="9385"/>
                </a:lnTo>
                <a:lnTo>
                  <a:pt x="18296" y="9385"/>
                </a:lnTo>
                <a:lnTo>
                  <a:pt x="18291" y="9384"/>
                </a:lnTo>
                <a:lnTo>
                  <a:pt x="18286" y="9387"/>
                </a:lnTo>
                <a:lnTo>
                  <a:pt x="18281" y="9395"/>
                </a:lnTo>
                <a:lnTo>
                  <a:pt x="18282" y="9400"/>
                </a:lnTo>
                <a:lnTo>
                  <a:pt x="18285" y="9402"/>
                </a:lnTo>
                <a:lnTo>
                  <a:pt x="18287" y="9403"/>
                </a:lnTo>
                <a:lnTo>
                  <a:pt x="18291" y="9406"/>
                </a:lnTo>
                <a:lnTo>
                  <a:pt x="18303" y="9409"/>
                </a:lnTo>
                <a:lnTo>
                  <a:pt x="18305" y="9414"/>
                </a:lnTo>
                <a:lnTo>
                  <a:pt x="18303" y="9428"/>
                </a:lnTo>
                <a:lnTo>
                  <a:pt x="18305" y="9437"/>
                </a:lnTo>
                <a:lnTo>
                  <a:pt x="18315" y="9445"/>
                </a:lnTo>
                <a:lnTo>
                  <a:pt x="18319" y="9455"/>
                </a:lnTo>
                <a:lnTo>
                  <a:pt x="18322" y="9465"/>
                </a:lnTo>
                <a:lnTo>
                  <a:pt x="18325" y="9475"/>
                </a:lnTo>
                <a:lnTo>
                  <a:pt x="18325" y="9481"/>
                </a:lnTo>
                <a:lnTo>
                  <a:pt x="18324" y="9497"/>
                </a:lnTo>
                <a:lnTo>
                  <a:pt x="18322" y="9508"/>
                </a:lnTo>
                <a:lnTo>
                  <a:pt x="18316" y="9521"/>
                </a:lnTo>
                <a:lnTo>
                  <a:pt x="18318" y="9526"/>
                </a:lnTo>
                <a:lnTo>
                  <a:pt x="18313" y="9547"/>
                </a:lnTo>
                <a:lnTo>
                  <a:pt x="18310" y="9551"/>
                </a:lnTo>
                <a:lnTo>
                  <a:pt x="18302" y="9558"/>
                </a:lnTo>
                <a:lnTo>
                  <a:pt x="18296" y="9565"/>
                </a:lnTo>
                <a:lnTo>
                  <a:pt x="18295" y="9586"/>
                </a:lnTo>
                <a:lnTo>
                  <a:pt x="18299" y="9586"/>
                </a:lnTo>
                <a:lnTo>
                  <a:pt x="18303" y="9581"/>
                </a:lnTo>
                <a:lnTo>
                  <a:pt x="18310" y="9572"/>
                </a:lnTo>
                <a:lnTo>
                  <a:pt x="18319" y="9569"/>
                </a:lnTo>
                <a:lnTo>
                  <a:pt x="18320" y="9566"/>
                </a:lnTo>
                <a:lnTo>
                  <a:pt x="18324" y="9562"/>
                </a:lnTo>
                <a:lnTo>
                  <a:pt x="18330" y="9558"/>
                </a:lnTo>
                <a:lnTo>
                  <a:pt x="18336" y="9558"/>
                </a:lnTo>
                <a:lnTo>
                  <a:pt x="18341" y="9556"/>
                </a:lnTo>
                <a:lnTo>
                  <a:pt x="18349" y="9552"/>
                </a:lnTo>
                <a:lnTo>
                  <a:pt x="18353" y="9550"/>
                </a:lnTo>
                <a:lnTo>
                  <a:pt x="18357" y="9547"/>
                </a:lnTo>
                <a:lnTo>
                  <a:pt x="18360" y="9544"/>
                </a:lnTo>
                <a:cubicBezTo>
                  <a:pt x="18360" y="9544"/>
                  <a:pt x="18363" y="9541"/>
                  <a:pt x="18363" y="9541"/>
                </a:cubicBezTo>
                <a:lnTo>
                  <a:pt x="18365" y="9536"/>
                </a:lnTo>
                <a:lnTo>
                  <a:pt x="18369" y="9526"/>
                </a:lnTo>
                <a:lnTo>
                  <a:pt x="18371" y="9522"/>
                </a:lnTo>
                <a:lnTo>
                  <a:pt x="18371" y="9515"/>
                </a:lnTo>
                <a:lnTo>
                  <a:pt x="18377" y="9513"/>
                </a:lnTo>
                <a:lnTo>
                  <a:pt x="18382" y="9514"/>
                </a:lnTo>
                <a:lnTo>
                  <a:pt x="18398" y="9496"/>
                </a:lnTo>
                <a:lnTo>
                  <a:pt x="18397" y="9493"/>
                </a:lnTo>
                <a:lnTo>
                  <a:pt x="18390" y="9497"/>
                </a:lnTo>
                <a:lnTo>
                  <a:pt x="18386" y="9495"/>
                </a:lnTo>
                <a:lnTo>
                  <a:pt x="18387" y="9490"/>
                </a:lnTo>
                <a:lnTo>
                  <a:pt x="18392" y="9486"/>
                </a:lnTo>
                <a:lnTo>
                  <a:pt x="18393" y="9483"/>
                </a:lnTo>
                <a:lnTo>
                  <a:pt x="18392" y="9480"/>
                </a:lnTo>
                <a:lnTo>
                  <a:pt x="18387" y="9477"/>
                </a:lnTo>
                <a:lnTo>
                  <a:pt x="18382" y="9475"/>
                </a:lnTo>
                <a:lnTo>
                  <a:pt x="18375" y="9472"/>
                </a:lnTo>
                <a:lnTo>
                  <a:pt x="18372" y="9469"/>
                </a:lnTo>
                <a:lnTo>
                  <a:pt x="18376" y="9456"/>
                </a:lnTo>
                <a:lnTo>
                  <a:pt x="18379" y="9447"/>
                </a:lnTo>
                <a:lnTo>
                  <a:pt x="18382" y="9444"/>
                </a:lnTo>
                <a:lnTo>
                  <a:pt x="18385" y="9440"/>
                </a:lnTo>
                <a:lnTo>
                  <a:pt x="18393" y="9435"/>
                </a:lnTo>
                <a:lnTo>
                  <a:pt x="18398" y="9434"/>
                </a:lnTo>
                <a:lnTo>
                  <a:pt x="18402" y="9433"/>
                </a:lnTo>
                <a:lnTo>
                  <a:pt x="18405" y="9436"/>
                </a:lnTo>
                <a:lnTo>
                  <a:pt x="18408" y="9439"/>
                </a:lnTo>
                <a:lnTo>
                  <a:pt x="18413" y="9438"/>
                </a:lnTo>
                <a:lnTo>
                  <a:pt x="18415" y="9438"/>
                </a:lnTo>
                <a:lnTo>
                  <a:pt x="18416" y="9439"/>
                </a:lnTo>
                <a:lnTo>
                  <a:pt x="18417" y="9441"/>
                </a:lnTo>
                <a:lnTo>
                  <a:pt x="18421" y="9447"/>
                </a:lnTo>
                <a:lnTo>
                  <a:pt x="18422" y="9449"/>
                </a:lnTo>
                <a:lnTo>
                  <a:pt x="18423" y="9452"/>
                </a:lnTo>
                <a:lnTo>
                  <a:pt x="18423" y="9458"/>
                </a:lnTo>
                <a:lnTo>
                  <a:pt x="18424" y="9460"/>
                </a:lnTo>
                <a:lnTo>
                  <a:pt x="18427" y="9463"/>
                </a:lnTo>
                <a:lnTo>
                  <a:pt x="18431" y="9462"/>
                </a:lnTo>
                <a:lnTo>
                  <a:pt x="18440" y="9460"/>
                </a:lnTo>
                <a:lnTo>
                  <a:pt x="18440" y="9462"/>
                </a:lnTo>
                <a:lnTo>
                  <a:pt x="18440" y="9462"/>
                </a:lnTo>
                <a:lnTo>
                  <a:pt x="18439" y="9465"/>
                </a:lnTo>
                <a:lnTo>
                  <a:pt x="18440" y="9465"/>
                </a:lnTo>
                <a:lnTo>
                  <a:pt x="18441" y="9466"/>
                </a:lnTo>
                <a:lnTo>
                  <a:pt x="18441" y="9467"/>
                </a:lnTo>
                <a:lnTo>
                  <a:pt x="18443" y="9465"/>
                </a:lnTo>
                <a:lnTo>
                  <a:pt x="18444" y="9464"/>
                </a:lnTo>
                <a:lnTo>
                  <a:pt x="18444" y="9461"/>
                </a:lnTo>
                <a:lnTo>
                  <a:pt x="18445" y="9458"/>
                </a:lnTo>
                <a:lnTo>
                  <a:pt x="18447" y="9453"/>
                </a:lnTo>
                <a:lnTo>
                  <a:pt x="18449" y="9450"/>
                </a:lnTo>
                <a:lnTo>
                  <a:pt x="18451" y="9434"/>
                </a:lnTo>
                <a:lnTo>
                  <a:pt x="18451" y="9432"/>
                </a:lnTo>
                <a:lnTo>
                  <a:pt x="18454" y="9428"/>
                </a:lnTo>
                <a:lnTo>
                  <a:pt x="18455" y="9427"/>
                </a:lnTo>
                <a:lnTo>
                  <a:pt x="18455" y="9420"/>
                </a:lnTo>
                <a:lnTo>
                  <a:pt x="18454" y="9418"/>
                </a:lnTo>
                <a:lnTo>
                  <a:pt x="18454" y="9417"/>
                </a:lnTo>
                <a:lnTo>
                  <a:pt x="18453" y="9415"/>
                </a:lnTo>
                <a:lnTo>
                  <a:pt x="18454" y="9411"/>
                </a:lnTo>
                <a:lnTo>
                  <a:pt x="18454" y="9408"/>
                </a:lnTo>
                <a:lnTo>
                  <a:pt x="18457" y="9402"/>
                </a:lnTo>
                <a:lnTo>
                  <a:pt x="18458" y="9401"/>
                </a:lnTo>
                <a:lnTo>
                  <a:pt x="18459" y="9395"/>
                </a:lnTo>
                <a:lnTo>
                  <a:pt x="18462" y="9392"/>
                </a:lnTo>
                <a:lnTo>
                  <a:pt x="18468" y="9384"/>
                </a:lnTo>
                <a:lnTo>
                  <a:pt x="18468" y="9374"/>
                </a:lnTo>
                <a:lnTo>
                  <a:pt x="18473" y="9338"/>
                </a:lnTo>
                <a:lnTo>
                  <a:pt x="18473" y="9335"/>
                </a:lnTo>
                <a:lnTo>
                  <a:pt x="18477" y="9330"/>
                </a:lnTo>
                <a:lnTo>
                  <a:pt x="18477" y="9327"/>
                </a:lnTo>
                <a:lnTo>
                  <a:pt x="18471" y="9324"/>
                </a:lnTo>
                <a:lnTo>
                  <a:pt x="18469" y="9318"/>
                </a:lnTo>
                <a:lnTo>
                  <a:pt x="18467" y="9310"/>
                </a:lnTo>
                <a:lnTo>
                  <a:pt x="18467" y="9306"/>
                </a:lnTo>
                <a:lnTo>
                  <a:pt x="18467" y="9300"/>
                </a:lnTo>
                <a:lnTo>
                  <a:pt x="18469" y="9291"/>
                </a:lnTo>
                <a:lnTo>
                  <a:pt x="18478" y="9255"/>
                </a:lnTo>
                <a:lnTo>
                  <a:pt x="18485" y="9224"/>
                </a:lnTo>
                <a:lnTo>
                  <a:pt x="18489" y="9204"/>
                </a:lnTo>
                <a:lnTo>
                  <a:pt x="18492" y="9188"/>
                </a:lnTo>
                <a:lnTo>
                  <a:pt x="18496" y="9176"/>
                </a:lnTo>
                <a:lnTo>
                  <a:pt x="18498" y="9159"/>
                </a:lnTo>
                <a:lnTo>
                  <a:pt x="18500" y="9153"/>
                </a:lnTo>
                <a:lnTo>
                  <a:pt x="18502" y="9151"/>
                </a:lnTo>
                <a:lnTo>
                  <a:pt x="18503" y="9150"/>
                </a:lnTo>
                <a:lnTo>
                  <a:pt x="18504" y="9148"/>
                </a:lnTo>
                <a:lnTo>
                  <a:pt x="18505" y="9141"/>
                </a:lnTo>
                <a:lnTo>
                  <a:pt x="18506" y="9132"/>
                </a:lnTo>
                <a:lnTo>
                  <a:pt x="18507" y="9129"/>
                </a:lnTo>
                <a:lnTo>
                  <a:pt x="18509" y="9128"/>
                </a:lnTo>
                <a:lnTo>
                  <a:pt x="18511" y="9127"/>
                </a:lnTo>
                <a:lnTo>
                  <a:pt x="18514" y="9125"/>
                </a:lnTo>
                <a:lnTo>
                  <a:pt x="18519" y="9120"/>
                </a:lnTo>
                <a:lnTo>
                  <a:pt x="18516" y="9114"/>
                </a:lnTo>
                <a:lnTo>
                  <a:pt x="18512" y="9109"/>
                </a:lnTo>
                <a:lnTo>
                  <a:pt x="18513" y="9102"/>
                </a:lnTo>
                <a:lnTo>
                  <a:pt x="18517" y="9103"/>
                </a:lnTo>
                <a:lnTo>
                  <a:pt x="18521" y="9105"/>
                </a:lnTo>
                <a:lnTo>
                  <a:pt x="18525" y="9103"/>
                </a:lnTo>
                <a:lnTo>
                  <a:pt x="18530" y="9097"/>
                </a:lnTo>
                <a:lnTo>
                  <a:pt x="18526" y="9091"/>
                </a:lnTo>
                <a:lnTo>
                  <a:pt x="18524" y="9091"/>
                </a:lnTo>
                <a:lnTo>
                  <a:pt x="18521" y="9091"/>
                </a:lnTo>
                <a:lnTo>
                  <a:pt x="18518" y="9087"/>
                </a:lnTo>
                <a:lnTo>
                  <a:pt x="18518" y="9083"/>
                </a:lnTo>
                <a:lnTo>
                  <a:pt x="18521" y="9073"/>
                </a:lnTo>
                <a:lnTo>
                  <a:pt x="18523" y="9067"/>
                </a:lnTo>
                <a:lnTo>
                  <a:pt x="18524" y="9066"/>
                </a:lnTo>
                <a:lnTo>
                  <a:pt x="18528" y="9066"/>
                </a:lnTo>
                <a:lnTo>
                  <a:pt x="18531" y="9065"/>
                </a:lnTo>
                <a:lnTo>
                  <a:pt x="18532" y="9063"/>
                </a:lnTo>
                <a:lnTo>
                  <a:pt x="18536" y="9054"/>
                </a:lnTo>
                <a:lnTo>
                  <a:pt x="18537" y="9051"/>
                </a:lnTo>
                <a:lnTo>
                  <a:pt x="18537" y="9048"/>
                </a:lnTo>
                <a:lnTo>
                  <a:pt x="18537" y="9047"/>
                </a:lnTo>
                <a:lnTo>
                  <a:pt x="18537" y="9047"/>
                </a:lnTo>
                <a:lnTo>
                  <a:pt x="18537" y="9045"/>
                </a:lnTo>
                <a:lnTo>
                  <a:pt x="18538" y="9044"/>
                </a:lnTo>
                <a:lnTo>
                  <a:pt x="18541" y="9040"/>
                </a:lnTo>
                <a:lnTo>
                  <a:pt x="18544" y="9034"/>
                </a:lnTo>
                <a:lnTo>
                  <a:pt x="18547" y="9032"/>
                </a:lnTo>
                <a:lnTo>
                  <a:pt x="18548" y="9027"/>
                </a:lnTo>
                <a:lnTo>
                  <a:pt x="18551" y="9029"/>
                </a:lnTo>
                <a:lnTo>
                  <a:pt x="18554" y="9034"/>
                </a:lnTo>
                <a:lnTo>
                  <a:pt x="18556" y="9033"/>
                </a:lnTo>
                <a:lnTo>
                  <a:pt x="18556" y="9028"/>
                </a:lnTo>
                <a:lnTo>
                  <a:pt x="18556" y="9022"/>
                </a:lnTo>
                <a:lnTo>
                  <a:pt x="18557" y="9021"/>
                </a:lnTo>
                <a:lnTo>
                  <a:pt x="18558" y="9021"/>
                </a:lnTo>
                <a:lnTo>
                  <a:pt x="18559" y="9019"/>
                </a:lnTo>
                <a:lnTo>
                  <a:pt x="18559" y="9018"/>
                </a:lnTo>
                <a:lnTo>
                  <a:pt x="18559" y="9017"/>
                </a:lnTo>
                <a:lnTo>
                  <a:pt x="18559" y="9007"/>
                </a:lnTo>
                <a:lnTo>
                  <a:pt x="18561" y="9000"/>
                </a:lnTo>
                <a:lnTo>
                  <a:pt x="18572" y="9002"/>
                </a:lnTo>
                <a:lnTo>
                  <a:pt x="18576" y="8997"/>
                </a:lnTo>
                <a:lnTo>
                  <a:pt x="18579" y="8997"/>
                </a:lnTo>
                <a:lnTo>
                  <a:pt x="18583" y="8995"/>
                </a:lnTo>
                <a:lnTo>
                  <a:pt x="18586" y="8992"/>
                </a:lnTo>
                <a:lnTo>
                  <a:pt x="18588" y="8987"/>
                </a:lnTo>
                <a:lnTo>
                  <a:pt x="18586" y="8985"/>
                </a:lnTo>
                <a:lnTo>
                  <a:pt x="18580" y="8986"/>
                </a:lnTo>
                <a:lnTo>
                  <a:pt x="18577" y="8986"/>
                </a:lnTo>
                <a:lnTo>
                  <a:pt x="18579" y="8982"/>
                </a:lnTo>
                <a:lnTo>
                  <a:pt x="18581" y="8980"/>
                </a:lnTo>
                <a:lnTo>
                  <a:pt x="18583" y="8979"/>
                </a:lnTo>
                <a:lnTo>
                  <a:pt x="18585" y="8977"/>
                </a:lnTo>
                <a:lnTo>
                  <a:pt x="18587" y="8971"/>
                </a:lnTo>
                <a:lnTo>
                  <a:pt x="18586" y="8969"/>
                </a:lnTo>
                <a:lnTo>
                  <a:pt x="18584" y="8967"/>
                </a:lnTo>
                <a:lnTo>
                  <a:pt x="18583" y="8966"/>
                </a:lnTo>
                <a:lnTo>
                  <a:pt x="18586" y="8961"/>
                </a:lnTo>
                <a:lnTo>
                  <a:pt x="18593" y="8954"/>
                </a:lnTo>
                <a:lnTo>
                  <a:pt x="18596" y="8953"/>
                </a:lnTo>
                <a:lnTo>
                  <a:pt x="18601" y="8949"/>
                </a:lnTo>
                <a:lnTo>
                  <a:pt x="18605" y="8951"/>
                </a:lnTo>
                <a:lnTo>
                  <a:pt x="18604" y="8947"/>
                </a:lnTo>
                <a:lnTo>
                  <a:pt x="18600" y="8946"/>
                </a:lnTo>
                <a:lnTo>
                  <a:pt x="18594" y="8944"/>
                </a:lnTo>
                <a:lnTo>
                  <a:pt x="18592" y="8949"/>
                </a:lnTo>
                <a:lnTo>
                  <a:pt x="18590" y="8950"/>
                </a:lnTo>
                <a:lnTo>
                  <a:pt x="18589" y="8949"/>
                </a:lnTo>
                <a:lnTo>
                  <a:pt x="18589" y="8947"/>
                </a:lnTo>
                <a:lnTo>
                  <a:pt x="18587" y="8949"/>
                </a:lnTo>
                <a:lnTo>
                  <a:pt x="18585" y="8948"/>
                </a:lnTo>
                <a:lnTo>
                  <a:pt x="18584" y="8946"/>
                </a:lnTo>
                <a:lnTo>
                  <a:pt x="18582" y="8945"/>
                </a:lnTo>
                <a:lnTo>
                  <a:pt x="18580" y="8946"/>
                </a:lnTo>
                <a:lnTo>
                  <a:pt x="18578" y="8947"/>
                </a:lnTo>
                <a:lnTo>
                  <a:pt x="18576" y="8942"/>
                </a:lnTo>
                <a:lnTo>
                  <a:pt x="18573" y="8942"/>
                </a:lnTo>
                <a:lnTo>
                  <a:pt x="18568" y="8936"/>
                </a:lnTo>
                <a:lnTo>
                  <a:pt x="18566" y="8934"/>
                </a:lnTo>
                <a:lnTo>
                  <a:pt x="18567" y="8925"/>
                </a:lnTo>
                <a:lnTo>
                  <a:pt x="18570" y="8919"/>
                </a:lnTo>
                <a:lnTo>
                  <a:pt x="18572" y="8913"/>
                </a:lnTo>
                <a:lnTo>
                  <a:pt x="18575" y="8912"/>
                </a:lnTo>
                <a:lnTo>
                  <a:pt x="18583" y="8913"/>
                </a:lnTo>
                <a:lnTo>
                  <a:pt x="18589" y="8911"/>
                </a:lnTo>
                <a:lnTo>
                  <a:pt x="18590" y="8907"/>
                </a:lnTo>
                <a:lnTo>
                  <a:pt x="18586" y="8898"/>
                </a:lnTo>
                <a:lnTo>
                  <a:pt x="18585" y="8905"/>
                </a:lnTo>
                <a:lnTo>
                  <a:pt x="18584" y="8907"/>
                </a:lnTo>
                <a:lnTo>
                  <a:pt x="18582" y="8908"/>
                </a:lnTo>
                <a:lnTo>
                  <a:pt x="18580" y="8908"/>
                </a:lnTo>
                <a:lnTo>
                  <a:pt x="18578" y="8906"/>
                </a:lnTo>
                <a:lnTo>
                  <a:pt x="18576" y="8903"/>
                </a:lnTo>
                <a:lnTo>
                  <a:pt x="18574" y="8897"/>
                </a:lnTo>
                <a:lnTo>
                  <a:pt x="18573" y="8898"/>
                </a:lnTo>
                <a:lnTo>
                  <a:pt x="18572" y="8902"/>
                </a:lnTo>
                <a:lnTo>
                  <a:pt x="18572" y="8905"/>
                </a:lnTo>
                <a:lnTo>
                  <a:pt x="18569" y="8905"/>
                </a:lnTo>
                <a:lnTo>
                  <a:pt x="18566" y="8903"/>
                </a:lnTo>
                <a:lnTo>
                  <a:pt x="18563" y="8902"/>
                </a:lnTo>
                <a:lnTo>
                  <a:pt x="18561" y="8903"/>
                </a:lnTo>
                <a:lnTo>
                  <a:pt x="18557" y="8901"/>
                </a:lnTo>
                <a:lnTo>
                  <a:pt x="18558" y="8897"/>
                </a:lnTo>
                <a:lnTo>
                  <a:pt x="18562" y="8892"/>
                </a:lnTo>
                <a:lnTo>
                  <a:pt x="18568" y="8887"/>
                </a:lnTo>
                <a:lnTo>
                  <a:pt x="18565" y="8885"/>
                </a:lnTo>
                <a:lnTo>
                  <a:pt x="18558" y="8886"/>
                </a:lnTo>
                <a:lnTo>
                  <a:pt x="18553" y="8891"/>
                </a:lnTo>
                <a:lnTo>
                  <a:pt x="18545" y="8886"/>
                </a:lnTo>
                <a:lnTo>
                  <a:pt x="18549" y="8878"/>
                </a:lnTo>
                <a:lnTo>
                  <a:pt x="18550" y="8872"/>
                </a:lnTo>
                <a:lnTo>
                  <a:pt x="18554" y="8866"/>
                </a:lnTo>
                <a:lnTo>
                  <a:pt x="18558" y="8864"/>
                </a:lnTo>
                <a:lnTo>
                  <a:pt x="18559" y="8861"/>
                </a:lnTo>
                <a:lnTo>
                  <a:pt x="18559" y="8856"/>
                </a:lnTo>
                <a:lnTo>
                  <a:pt x="18561" y="8850"/>
                </a:lnTo>
                <a:lnTo>
                  <a:pt x="18566" y="8840"/>
                </a:lnTo>
                <a:lnTo>
                  <a:pt x="18562" y="8839"/>
                </a:lnTo>
                <a:lnTo>
                  <a:pt x="18554" y="8844"/>
                </a:lnTo>
                <a:lnTo>
                  <a:pt x="18548" y="8847"/>
                </a:lnTo>
                <a:lnTo>
                  <a:pt x="18535" y="8844"/>
                </a:lnTo>
                <a:lnTo>
                  <a:pt x="18524" y="8838"/>
                </a:lnTo>
                <a:lnTo>
                  <a:pt x="18522" y="8843"/>
                </a:lnTo>
                <a:lnTo>
                  <a:pt x="18512" y="8838"/>
                </a:lnTo>
                <a:lnTo>
                  <a:pt x="18502" y="8844"/>
                </a:lnTo>
                <a:lnTo>
                  <a:pt x="18489" y="8843"/>
                </a:lnTo>
                <a:lnTo>
                  <a:pt x="18484" y="8841"/>
                </a:lnTo>
                <a:lnTo>
                  <a:pt x="18481" y="8837"/>
                </a:lnTo>
                <a:lnTo>
                  <a:pt x="18478" y="8815"/>
                </a:lnTo>
                <a:lnTo>
                  <a:pt x="18479" y="8807"/>
                </a:lnTo>
                <a:lnTo>
                  <a:pt x="18485" y="8806"/>
                </a:lnTo>
                <a:lnTo>
                  <a:pt x="18489" y="8811"/>
                </a:lnTo>
                <a:lnTo>
                  <a:pt x="18490" y="8813"/>
                </a:lnTo>
                <a:lnTo>
                  <a:pt x="18495" y="8813"/>
                </a:lnTo>
                <a:lnTo>
                  <a:pt x="18499" y="8812"/>
                </a:lnTo>
                <a:lnTo>
                  <a:pt x="18500" y="8806"/>
                </a:lnTo>
                <a:lnTo>
                  <a:pt x="18502" y="8805"/>
                </a:lnTo>
                <a:lnTo>
                  <a:pt x="18508" y="8804"/>
                </a:lnTo>
                <a:lnTo>
                  <a:pt x="18508" y="8799"/>
                </a:lnTo>
                <a:lnTo>
                  <a:pt x="18508" y="8794"/>
                </a:lnTo>
                <a:lnTo>
                  <a:pt x="18509" y="8789"/>
                </a:lnTo>
                <a:lnTo>
                  <a:pt x="18513" y="8787"/>
                </a:lnTo>
                <a:lnTo>
                  <a:pt x="18516" y="8790"/>
                </a:lnTo>
                <a:lnTo>
                  <a:pt x="18521" y="8793"/>
                </a:lnTo>
                <a:lnTo>
                  <a:pt x="18523" y="8791"/>
                </a:lnTo>
                <a:lnTo>
                  <a:pt x="18524" y="8784"/>
                </a:lnTo>
                <a:lnTo>
                  <a:pt x="18528" y="8773"/>
                </a:lnTo>
                <a:lnTo>
                  <a:pt x="18530" y="8767"/>
                </a:lnTo>
                <a:lnTo>
                  <a:pt x="18528" y="8757"/>
                </a:lnTo>
                <a:lnTo>
                  <a:pt x="18530" y="8748"/>
                </a:lnTo>
                <a:lnTo>
                  <a:pt x="18530" y="8741"/>
                </a:lnTo>
                <a:lnTo>
                  <a:pt x="18528" y="8734"/>
                </a:lnTo>
                <a:lnTo>
                  <a:pt x="18524" y="8726"/>
                </a:lnTo>
                <a:lnTo>
                  <a:pt x="18519" y="8714"/>
                </a:lnTo>
                <a:lnTo>
                  <a:pt x="18515" y="8705"/>
                </a:lnTo>
                <a:lnTo>
                  <a:pt x="18510" y="8704"/>
                </a:lnTo>
                <a:lnTo>
                  <a:pt x="18506" y="8705"/>
                </a:lnTo>
                <a:lnTo>
                  <a:pt x="18502" y="8702"/>
                </a:lnTo>
                <a:lnTo>
                  <a:pt x="18498" y="8700"/>
                </a:lnTo>
                <a:lnTo>
                  <a:pt x="18494" y="8701"/>
                </a:lnTo>
                <a:lnTo>
                  <a:pt x="18489" y="8701"/>
                </a:lnTo>
                <a:lnTo>
                  <a:pt x="18483" y="8702"/>
                </a:lnTo>
                <a:lnTo>
                  <a:pt x="18478" y="8705"/>
                </a:lnTo>
                <a:lnTo>
                  <a:pt x="18475" y="8710"/>
                </a:lnTo>
                <a:lnTo>
                  <a:pt x="18473" y="8717"/>
                </a:lnTo>
                <a:lnTo>
                  <a:pt x="18469" y="8723"/>
                </a:lnTo>
                <a:lnTo>
                  <a:pt x="18462" y="8731"/>
                </a:lnTo>
                <a:lnTo>
                  <a:pt x="18460" y="8734"/>
                </a:lnTo>
                <a:lnTo>
                  <a:pt x="18449" y="8736"/>
                </a:lnTo>
                <a:lnTo>
                  <a:pt x="18440" y="8734"/>
                </a:lnTo>
                <a:lnTo>
                  <a:pt x="18431" y="8734"/>
                </a:lnTo>
                <a:lnTo>
                  <a:pt x="18425" y="8726"/>
                </a:lnTo>
                <a:lnTo>
                  <a:pt x="18417" y="8725"/>
                </a:lnTo>
                <a:lnTo>
                  <a:pt x="18411" y="8723"/>
                </a:lnTo>
                <a:lnTo>
                  <a:pt x="18401" y="8721"/>
                </a:lnTo>
                <a:lnTo>
                  <a:pt x="18396" y="8719"/>
                </a:lnTo>
                <a:lnTo>
                  <a:pt x="18392" y="8720"/>
                </a:lnTo>
                <a:lnTo>
                  <a:pt x="18387" y="8716"/>
                </a:lnTo>
                <a:lnTo>
                  <a:pt x="18384" y="8710"/>
                </a:lnTo>
                <a:lnTo>
                  <a:pt x="18380" y="8700"/>
                </a:lnTo>
                <a:lnTo>
                  <a:pt x="18374" y="8686"/>
                </a:lnTo>
                <a:lnTo>
                  <a:pt x="18371" y="8679"/>
                </a:lnTo>
                <a:lnTo>
                  <a:pt x="18371" y="8670"/>
                </a:lnTo>
                <a:lnTo>
                  <a:pt x="18370" y="8668"/>
                </a:lnTo>
                <a:lnTo>
                  <a:pt x="18371" y="8656"/>
                </a:lnTo>
                <a:lnTo>
                  <a:pt x="18366" y="8658"/>
                </a:lnTo>
                <a:lnTo>
                  <a:pt x="18362" y="8656"/>
                </a:lnTo>
                <a:lnTo>
                  <a:pt x="18361" y="8655"/>
                </a:lnTo>
                <a:lnTo>
                  <a:pt x="18361" y="8654"/>
                </a:lnTo>
                <a:lnTo>
                  <a:pt x="18361" y="8650"/>
                </a:lnTo>
                <a:lnTo>
                  <a:pt x="18365" y="8647"/>
                </a:lnTo>
                <a:lnTo>
                  <a:pt x="18366" y="8644"/>
                </a:lnTo>
                <a:lnTo>
                  <a:pt x="18367" y="8642"/>
                </a:lnTo>
                <a:lnTo>
                  <a:pt x="18367" y="8639"/>
                </a:lnTo>
                <a:lnTo>
                  <a:pt x="18366" y="8636"/>
                </a:lnTo>
                <a:lnTo>
                  <a:pt x="18369" y="8636"/>
                </a:lnTo>
                <a:lnTo>
                  <a:pt x="18370" y="8631"/>
                </a:lnTo>
                <a:lnTo>
                  <a:pt x="18368" y="8628"/>
                </a:lnTo>
                <a:lnTo>
                  <a:pt x="18370" y="8623"/>
                </a:lnTo>
                <a:lnTo>
                  <a:pt x="18370" y="8621"/>
                </a:lnTo>
                <a:lnTo>
                  <a:pt x="18371" y="8619"/>
                </a:lnTo>
                <a:lnTo>
                  <a:pt x="18373" y="8615"/>
                </a:lnTo>
                <a:lnTo>
                  <a:pt x="18374" y="8608"/>
                </a:lnTo>
                <a:lnTo>
                  <a:pt x="18371" y="8605"/>
                </a:lnTo>
                <a:close/>
                <a:moveTo>
                  <a:pt x="16320" y="11396"/>
                </a:moveTo>
                <a:lnTo>
                  <a:pt x="16311" y="11398"/>
                </a:lnTo>
                <a:lnTo>
                  <a:pt x="16303" y="11403"/>
                </a:lnTo>
                <a:lnTo>
                  <a:pt x="16298" y="11410"/>
                </a:lnTo>
                <a:lnTo>
                  <a:pt x="16295" y="11416"/>
                </a:lnTo>
                <a:lnTo>
                  <a:pt x="16294" y="11422"/>
                </a:lnTo>
                <a:lnTo>
                  <a:pt x="16293" y="11422"/>
                </a:lnTo>
                <a:lnTo>
                  <a:pt x="16291" y="11423"/>
                </a:lnTo>
                <a:lnTo>
                  <a:pt x="16290" y="11425"/>
                </a:lnTo>
                <a:lnTo>
                  <a:pt x="16289" y="11428"/>
                </a:lnTo>
                <a:lnTo>
                  <a:pt x="16292" y="11430"/>
                </a:lnTo>
                <a:lnTo>
                  <a:pt x="16296" y="11436"/>
                </a:lnTo>
                <a:lnTo>
                  <a:pt x="16299" y="11442"/>
                </a:lnTo>
                <a:lnTo>
                  <a:pt x="16297" y="11444"/>
                </a:lnTo>
                <a:lnTo>
                  <a:pt x="16295" y="11442"/>
                </a:lnTo>
                <a:lnTo>
                  <a:pt x="16294" y="11439"/>
                </a:lnTo>
                <a:lnTo>
                  <a:pt x="16293" y="11436"/>
                </a:lnTo>
                <a:lnTo>
                  <a:pt x="16290" y="11435"/>
                </a:lnTo>
                <a:lnTo>
                  <a:pt x="16287" y="11435"/>
                </a:lnTo>
                <a:lnTo>
                  <a:pt x="16285" y="11435"/>
                </a:lnTo>
                <a:lnTo>
                  <a:pt x="16284" y="11436"/>
                </a:lnTo>
                <a:lnTo>
                  <a:pt x="16279" y="11442"/>
                </a:lnTo>
                <a:lnTo>
                  <a:pt x="16275" y="11444"/>
                </a:lnTo>
                <a:lnTo>
                  <a:pt x="16265" y="11446"/>
                </a:lnTo>
                <a:lnTo>
                  <a:pt x="16249" y="11450"/>
                </a:lnTo>
                <a:lnTo>
                  <a:pt x="16241" y="11453"/>
                </a:lnTo>
                <a:lnTo>
                  <a:pt x="16238" y="11456"/>
                </a:lnTo>
                <a:lnTo>
                  <a:pt x="16235" y="11459"/>
                </a:lnTo>
                <a:lnTo>
                  <a:pt x="16231" y="11462"/>
                </a:lnTo>
                <a:lnTo>
                  <a:pt x="16216" y="11469"/>
                </a:lnTo>
                <a:lnTo>
                  <a:pt x="16210" y="11475"/>
                </a:lnTo>
                <a:lnTo>
                  <a:pt x="16204" y="11484"/>
                </a:lnTo>
                <a:lnTo>
                  <a:pt x="16197" y="11499"/>
                </a:lnTo>
                <a:lnTo>
                  <a:pt x="16195" y="11503"/>
                </a:lnTo>
                <a:lnTo>
                  <a:pt x="16193" y="11509"/>
                </a:lnTo>
                <a:lnTo>
                  <a:pt x="16193" y="11512"/>
                </a:lnTo>
                <a:lnTo>
                  <a:pt x="16193" y="11513"/>
                </a:lnTo>
                <a:lnTo>
                  <a:pt x="16191" y="11514"/>
                </a:lnTo>
                <a:lnTo>
                  <a:pt x="16189" y="11516"/>
                </a:lnTo>
                <a:lnTo>
                  <a:pt x="16187" y="11519"/>
                </a:lnTo>
                <a:lnTo>
                  <a:pt x="16186" y="11523"/>
                </a:lnTo>
                <a:lnTo>
                  <a:pt x="16186" y="11527"/>
                </a:lnTo>
                <a:lnTo>
                  <a:pt x="16185" y="11529"/>
                </a:lnTo>
                <a:lnTo>
                  <a:pt x="16183" y="11531"/>
                </a:lnTo>
                <a:lnTo>
                  <a:pt x="16182" y="11534"/>
                </a:lnTo>
                <a:lnTo>
                  <a:pt x="16183" y="11537"/>
                </a:lnTo>
                <a:lnTo>
                  <a:pt x="16183" y="11539"/>
                </a:lnTo>
                <a:lnTo>
                  <a:pt x="16183" y="11541"/>
                </a:lnTo>
                <a:lnTo>
                  <a:pt x="16183" y="11542"/>
                </a:lnTo>
                <a:lnTo>
                  <a:pt x="16181" y="11546"/>
                </a:lnTo>
                <a:lnTo>
                  <a:pt x="16176" y="11557"/>
                </a:lnTo>
                <a:lnTo>
                  <a:pt x="16175" y="11563"/>
                </a:lnTo>
                <a:lnTo>
                  <a:pt x="16172" y="11565"/>
                </a:lnTo>
                <a:lnTo>
                  <a:pt x="16171" y="11567"/>
                </a:lnTo>
                <a:lnTo>
                  <a:pt x="16170" y="11573"/>
                </a:lnTo>
                <a:lnTo>
                  <a:pt x="16167" y="11577"/>
                </a:lnTo>
                <a:lnTo>
                  <a:pt x="16164" y="11581"/>
                </a:lnTo>
                <a:lnTo>
                  <a:pt x="16165" y="11587"/>
                </a:lnTo>
                <a:lnTo>
                  <a:pt x="16159" y="11585"/>
                </a:lnTo>
                <a:lnTo>
                  <a:pt x="16155" y="11587"/>
                </a:lnTo>
                <a:lnTo>
                  <a:pt x="16151" y="11591"/>
                </a:lnTo>
                <a:lnTo>
                  <a:pt x="16148" y="11595"/>
                </a:lnTo>
                <a:lnTo>
                  <a:pt x="16146" y="11598"/>
                </a:lnTo>
                <a:lnTo>
                  <a:pt x="16145" y="11601"/>
                </a:lnTo>
                <a:lnTo>
                  <a:pt x="16144" y="11603"/>
                </a:lnTo>
                <a:lnTo>
                  <a:pt x="16138" y="11605"/>
                </a:lnTo>
                <a:lnTo>
                  <a:pt x="16137" y="11608"/>
                </a:lnTo>
                <a:lnTo>
                  <a:pt x="16136" y="11614"/>
                </a:lnTo>
                <a:lnTo>
                  <a:pt x="16131" y="11625"/>
                </a:lnTo>
                <a:lnTo>
                  <a:pt x="16129" y="11632"/>
                </a:lnTo>
                <a:lnTo>
                  <a:pt x="16128" y="11638"/>
                </a:lnTo>
                <a:lnTo>
                  <a:pt x="16127" y="11643"/>
                </a:lnTo>
                <a:lnTo>
                  <a:pt x="16121" y="11651"/>
                </a:lnTo>
                <a:lnTo>
                  <a:pt x="16110" y="11667"/>
                </a:lnTo>
                <a:lnTo>
                  <a:pt x="16107" y="11673"/>
                </a:lnTo>
                <a:lnTo>
                  <a:pt x="16105" y="11683"/>
                </a:lnTo>
                <a:lnTo>
                  <a:pt x="16097" y="11700"/>
                </a:lnTo>
                <a:lnTo>
                  <a:pt x="16095" y="11713"/>
                </a:lnTo>
                <a:lnTo>
                  <a:pt x="16093" y="11720"/>
                </a:lnTo>
                <a:lnTo>
                  <a:pt x="16090" y="11723"/>
                </a:lnTo>
                <a:lnTo>
                  <a:pt x="16089" y="11727"/>
                </a:lnTo>
                <a:lnTo>
                  <a:pt x="16089" y="11728"/>
                </a:lnTo>
                <a:lnTo>
                  <a:pt x="16080" y="11742"/>
                </a:lnTo>
                <a:lnTo>
                  <a:pt x="16077" y="11744"/>
                </a:lnTo>
                <a:lnTo>
                  <a:pt x="16077" y="11747"/>
                </a:lnTo>
                <a:lnTo>
                  <a:pt x="16076" y="11758"/>
                </a:lnTo>
                <a:lnTo>
                  <a:pt x="16075" y="11761"/>
                </a:lnTo>
                <a:lnTo>
                  <a:pt x="16071" y="11765"/>
                </a:lnTo>
                <a:lnTo>
                  <a:pt x="16070" y="11769"/>
                </a:lnTo>
                <a:lnTo>
                  <a:pt x="16069" y="11772"/>
                </a:lnTo>
                <a:lnTo>
                  <a:pt x="16068" y="11773"/>
                </a:lnTo>
                <a:lnTo>
                  <a:pt x="16066" y="11774"/>
                </a:lnTo>
                <a:lnTo>
                  <a:pt x="16064" y="11776"/>
                </a:lnTo>
                <a:lnTo>
                  <a:pt x="16062" y="11779"/>
                </a:lnTo>
                <a:lnTo>
                  <a:pt x="16060" y="11784"/>
                </a:lnTo>
                <a:lnTo>
                  <a:pt x="16055" y="11801"/>
                </a:lnTo>
                <a:lnTo>
                  <a:pt x="16052" y="11809"/>
                </a:lnTo>
                <a:lnTo>
                  <a:pt x="16049" y="11818"/>
                </a:lnTo>
                <a:lnTo>
                  <a:pt x="16047" y="11821"/>
                </a:lnTo>
                <a:lnTo>
                  <a:pt x="16042" y="11828"/>
                </a:lnTo>
                <a:lnTo>
                  <a:pt x="16041" y="11831"/>
                </a:lnTo>
                <a:lnTo>
                  <a:pt x="16039" y="11838"/>
                </a:lnTo>
                <a:lnTo>
                  <a:pt x="16038" y="11842"/>
                </a:lnTo>
                <a:lnTo>
                  <a:pt x="16033" y="11847"/>
                </a:lnTo>
                <a:lnTo>
                  <a:pt x="16033" y="11848"/>
                </a:lnTo>
                <a:lnTo>
                  <a:pt x="16032" y="11851"/>
                </a:lnTo>
                <a:lnTo>
                  <a:pt x="16027" y="11860"/>
                </a:lnTo>
                <a:lnTo>
                  <a:pt x="16026" y="11863"/>
                </a:lnTo>
                <a:lnTo>
                  <a:pt x="16024" y="11872"/>
                </a:lnTo>
                <a:lnTo>
                  <a:pt x="16023" y="11883"/>
                </a:lnTo>
                <a:lnTo>
                  <a:pt x="16019" y="11891"/>
                </a:lnTo>
                <a:lnTo>
                  <a:pt x="16017" y="11901"/>
                </a:lnTo>
                <a:lnTo>
                  <a:pt x="16016" y="11914"/>
                </a:lnTo>
                <a:lnTo>
                  <a:pt x="16017" y="11932"/>
                </a:lnTo>
                <a:lnTo>
                  <a:pt x="16013" y="11937"/>
                </a:lnTo>
                <a:lnTo>
                  <a:pt x="16013" y="11946"/>
                </a:lnTo>
                <a:lnTo>
                  <a:pt x="16020" y="11946"/>
                </a:lnTo>
                <a:lnTo>
                  <a:pt x="16017" y="11951"/>
                </a:lnTo>
                <a:lnTo>
                  <a:pt x="16016" y="11954"/>
                </a:lnTo>
                <a:lnTo>
                  <a:pt x="16014" y="11956"/>
                </a:lnTo>
                <a:lnTo>
                  <a:pt x="16014" y="11958"/>
                </a:lnTo>
                <a:lnTo>
                  <a:pt x="16017" y="11960"/>
                </a:lnTo>
                <a:lnTo>
                  <a:pt x="16017" y="11962"/>
                </a:lnTo>
                <a:lnTo>
                  <a:pt x="16015" y="11966"/>
                </a:lnTo>
                <a:lnTo>
                  <a:pt x="16018" y="11974"/>
                </a:lnTo>
                <a:lnTo>
                  <a:pt x="16021" y="11985"/>
                </a:lnTo>
                <a:lnTo>
                  <a:pt x="16017" y="11985"/>
                </a:lnTo>
                <a:lnTo>
                  <a:pt x="16014" y="11985"/>
                </a:lnTo>
                <a:lnTo>
                  <a:pt x="16012" y="11991"/>
                </a:lnTo>
                <a:lnTo>
                  <a:pt x="16012" y="11995"/>
                </a:lnTo>
                <a:lnTo>
                  <a:pt x="16014" y="11995"/>
                </a:lnTo>
                <a:lnTo>
                  <a:pt x="16015" y="11996"/>
                </a:lnTo>
                <a:lnTo>
                  <a:pt x="16017" y="11994"/>
                </a:lnTo>
                <a:lnTo>
                  <a:pt x="16018" y="11997"/>
                </a:lnTo>
                <a:lnTo>
                  <a:pt x="16017" y="11997"/>
                </a:lnTo>
                <a:lnTo>
                  <a:pt x="16014" y="11998"/>
                </a:lnTo>
                <a:lnTo>
                  <a:pt x="16011" y="11999"/>
                </a:lnTo>
                <a:lnTo>
                  <a:pt x="16010" y="12003"/>
                </a:lnTo>
                <a:lnTo>
                  <a:pt x="16013" y="12006"/>
                </a:lnTo>
                <a:lnTo>
                  <a:pt x="16011" y="12006"/>
                </a:lnTo>
                <a:lnTo>
                  <a:pt x="16009" y="12008"/>
                </a:lnTo>
                <a:lnTo>
                  <a:pt x="16006" y="12018"/>
                </a:lnTo>
                <a:lnTo>
                  <a:pt x="16006" y="12020"/>
                </a:lnTo>
                <a:lnTo>
                  <a:pt x="16006" y="12022"/>
                </a:lnTo>
                <a:lnTo>
                  <a:pt x="16005" y="12025"/>
                </a:lnTo>
                <a:lnTo>
                  <a:pt x="16004" y="12029"/>
                </a:lnTo>
                <a:lnTo>
                  <a:pt x="16003" y="12032"/>
                </a:lnTo>
                <a:lnTo>
                  <a:pt x="16004" y="12036"/>
                </a:lnTo>
                <a:lnTo>
                  <a:pt x="16004" y="12040"/>
                </a:lnTo>
                <a:lnTo>
                  <a:pt x="16004" y="12043"/>
                </a:lnTo>
                <a:lnTo>
                  <a:pt x="16001" y="12044"/>
                </a:lnTo>
                <a:lnTo>
                  <a:pt x="15999" y="12045"/>
                </a:lnTo>
                <a:lnTo>
                  <a:pt x="15998" y="12049"/>
                </a:lnTo>
                <a:lnTo>
                  <a:pt x="16001" y="12053"/>
                </a:lnTo>
                <a:lnTo>
                  <a:pt x="16004" y="12057"/>
                </a:lnTo>
                <a:lnTo>
                  <a:pt x="16005" y="12060"/>
                </a:lnTo>
                <a:lnTo>
                  <a:pt x="15998" y="12060"/>
                </a:lnTo>
                <a:lnTo>
                  <a:pt x="15998" y="12061"/>
                </a:lnTo>
                <a:lnTo>
                  <a:pt x="16006" y="12064"/>
                </a:lnTo>
                <a:lnTo>
                  <a:pt x="16007" y="12066"/>
                </a:lnTo>
                <a:lnTo>
                  <a:pt x="16006" y="12069"/>
                </a:lnTo>
                <a:cubicBezTo>
                  <a:pt x="16006" y="12069"/>
                  <a:pt x="16004" y="12070"/>
                  <a:pt x="16004" y="12070"/>
                </a:cubicBezTo>
                <a:lnTo>
                  <a:pt x="16001" y="12071"/>
                </a:lnTo>
                <a:lnTo>
                  <a:pt x="15998" y="12072"/>
                </a:lnTo>
                <a:lnTo>
                  <a:pt x="15998" y="12075"/>
                </a:lnTo>
                <a:lnTo>
                  <a:pt x="15997" y="12078"/>
                </a:lnTo>
                <a:lnTo>
                  <a:pt x="15998" y="12082"/>
                </a:lnTo>
                <a:lnTo>
                  <a:pt x="16000" y="12084"/>
                </a:lnTo>
                <a:lnTo>
                  <a:pt x="16002" y="12084"/>
                </a:lnTo>
                <a:lnTo>
                  <a:pt x="16004" y="12081"/>
                </a:lnTo>
                <a:lnTo>
                  <a:pt x="16006" y="12079"/>
                </a:lnTo>
                <a:lnTo>
                  <a:pt x="16009" y="12080"/>
                </a:lnTo>
                <a:lnTo>
                  <a:pt x="16010" y="12083"/>
                </a:lnTo>
                <a:lnTo>
                  <a:pt x="16009" y="12091"/>
                </a:lnTo>
                <a:lnTo>
                  <a:pt x="16010" y="12093"/>
                </a:lnTo>
                <a:lnTo>
                  <a:pt x="16013" y="12093"/>
                </a:lnTo>
                <a:lnTo>
                  <a:pt x="16014" y="12090"/>
                </a:lnTo>
                <a:lnTo>
                  <a:pt x="16015" y="12086"/>
                </a:lnTo>
                <a:lnTo>
                  <a:pt x="16017" y="12084"/>
                </a:lnTo>
                <a:lnTo>
                  <a:pt x="16022" y="12086"/>
                </a:lnTo>
                <a:lnTo>
                  <a:pt x="16023" y="12091"/>
                </a:lnTo>
                <a:lnTo>
                  <a:pt x="16020" y="12097"/>
                </a:lnTo>
                <a:lnTo>
                  <a:pt x="16017" y="12101"/>
                </a:lnTo>
                <a:lnTo>
                  <a:pt x="16020" y="12105"/>
                </a:lnTo>
                <a:lnTo>
                  <a:pt x="16021" y="12109"/>
                </a:lnTo>
                <a:lnTo>
                  <a:pt x="16022" y="12116"/>
                </a:lnTo>
                <a:lnTo>
                  <a:pt x="16024" y="12130"/>
                </a:lnTo>
                <a:lnTo>
                  <a:pt x="16024" y="12132"/>
                </a:lnTo>
                <a:lnTo>
                  <a:pt x="16027" y="12138"/>
                </a:lnTo>
                <a:lnTo>
                  <a:pt x="16027" y="12140"/>
                </a:lnTo>
                <a:lnTo>
                  <a:pt x="16028" y="12141"/>
                </a:lnTo>
                <a:lnTo>
                  <a:pt x="16029" y="12142"/>
                </a:lnTo>
                <a:lnTo>
                  <a:pt x="16030" y="12144"/>
                </a:lnTo>
                <a:lnTo>
                  <a:pt x="16030" y="12146"/>
                </a:lnTo>
                <a:lnTo>
                  <a:pt x="16028" y="12150"/>
                </a:lnTo>
                <a:lnTo>
                  <a:pt x="16028" y="12153"/>
                </a:lnTo>
                <a:lnTo>
                  <a:pt x="16029" y="12158"/>
                </a:lnTo>
                <a:lnTo>
                  <a:pt x="16033" y="12169"/>
                </a:lnTo>
                <a:lnTo>
                  <a:pt x="16037" y="12177"/>
                </a:lnTo>
                <a:lnTo>
                  <a:pt x="16039" y="12183"/>
                </a:lnTo>
                <a:lnTo>
                  <a:pt x="16041" y="12189"/>
                </a:lnTo>
                <a:lnTo>
                  <a:pt x="16039" y="12193"/>
                </a:lnTo>
                <a:lnTo>
                  <a:pt x="16038" y="12198"/>
                </a:lnTo>
                <a:lnTo>
                  <a:pt x="16039" y="12203"/>
                </a:lnTo>
                <a:lnTo>
                  <a:pt x="16042" y="12208"/>
                </a:lnTo>
                <a:lnTo>
                  <a:pt x="16049" y="12217"/>
                </a:lnTo>
                <a:lnTo>
                  <a:pt x="16054" y="12223"/>
                </a:lnTo>
                <a:lnTo>
                  <a:pt x="16055" y="12226"/>
                </a:lnTo>
                <a:lnTo>
                  <a:pt x="16057" y="12231"/>
                </a:lnTo>
                <a:lnTo>
                  <a:pt x="16058" y="12239"/>
                </a:lnTo>
                <a:lnTo>
                  <a:pt x="16048" y="12222"/>
                </a:lnTo>
                <a:lnTo>
                  <a:pt x="16058" y="12241"/>
                </a:lnTo>
                <a:lnTo>
                  <a:pt x="16068" y="12251"/>
                </a:lnTo>
                <a:lnTo>
                  <a:pt x="16070" y="12251"/>
                </a:lnTo>
                <a:lnTo>
                  <a:pt x="16072" y="12250"/>
                </a:lnTo>
                <a:lnTo>
                  <a:pt x="16073" y="12250"/>
                </a:lnTo>
                <a:lnTo>
                  <a:pt x="16076" y="12252"/>
                </a:lnTo>
                <a:lnTo>
                  <a:pt x="16077" y="12253"/>
                </a:lnTo>
                <a:lnTo>
                  <a:pt x="16081" y="12258"/>
                </a:lnTo>
                <a:lnTo>
                  <a:pt x="16085" y="12261"/>
                </a:lnTo>
                <a:lnTo>
                  <a:pt x="16093" y="12266"/>
                </a:lnTo>
                <a:lnTo>
                  <a:pt x="16097" y="12269"/>
                </a:lnTo>
                <a:lnTo>
                  <a:pt x="16097" y="12270"/>
                </a:lnTo>
                <a:lnTo>
                  <a:pt x="16098" y="12275"/>
                </a:lnTo>
                <a:lnTo>
                  <a:pt x="16099" y="12275"/>
                </a:lnTo>
                <a:lnTo>
                  <a:pt x="16100" y="12276"/>
                </a:lnTo>
                <a:lnTo>
                  <a:pt x="16103" y="12278"/>
                </a:lnTo>
                <a:lnTo>
                  <a:pt x="16110" y="12284"/>
                </a:lnTo>
                <a:lnTo>
                  <a:pt x="16111" y="12288"/>
                </a:lnTo>
                <a:lnTo>
                  <a:pt x="16115" y="12298"/>
                </a:lnTo>
                <a:lnTo>
                  <a:pt x="16119" y="12305"/>
                </a:lnTo>
                <a:lnTo>
                  <a:pt x="16121" y="12308"/>
                </a:lnTo>
                <a:lnTo>
                  <a:pt x="16137" y="12363"/>
                </a:lnTo>
                <a:lnTo>
                  <a:pt x="16137" y="12366"/>
                </a:lnTo>
                <a:lnTo>
                  <a:pt x="16135" y="12370"/>
                </a:lnTo>
                <a:lnTo>
                  <a:pt x="16134" y="12373"/>
                </a:lnTo>
                <a:lnTo>
                  <a:pt x="16134" y="12385"/>
                </a:lnTo>
                <a:lnTo>
                  <a:pt x="16134" y="12388"/>
                </a:lnTo>
                <a:lnTo>
                  <a:pt x="16134" y="12390"/>
                </a:lnTo>
                <a:lnTo>
                  <a:pt x="16134" y="12393"/>
                </a:lnTo>
                <a:lnTo>
                  <a:pt x="16139" y="12403"/>
                </a:lnTo>
                <a:lnTo>
                  <a:pt x="16138" y="12410"/>
                </a:lnTo>
                <a:lnTo>
                  <a:pt x="16138" y="12413"/>
                </a:lnTo>
                <a:lnTo>
                  <a:pt x="16141" y="12416"/>
                </a:lnTo>
                <a:lnTo>
                  <a:pt x="16144" y="12417"/>
                </a:lnTo>
                <a:lnTo>
                  <a:pt x="16146" y="12415"/>
                </a:lnTo>
                <a:lnTo>
                  <a:pt x="16146" y="12407"/>
                </a:lnTo>
                <a:lnTo>
                  <a:pt x="16153" y="12410"/>
                </a:lnTo>
                <a:lnTo>
                  <a:pt x="16159" y="12413"/>
                </a:lnTo>
                <a:lnTo>
                  <a:pt x="16164" y="12419"/>
                </a:lnTo>
                <a:lnTo>
                  <a:pt x="16168" y="12426"/>
                </a:lnTo>
                <a:lnTo>
                  <a:pt x="16169" y="12420"/>
                </a:lnTo>
                <a:lnTo>
                  <a:pt x="16167" y="12410"/>
                </a:lnTo>
                <a:lnTo>
                  <a:pt x="16167" y="12401"/>
                </a:lnTo>
                <a:lnTo>
                  <a:pt x="16171" y="12397"/>
                </a:lnTo>
                <a:lnTo>
                  <a:pt x="16173" y="12394"/>
                </a:lnTo>
                <a:lnTo>
                  <a:pt x="16175" y="12388"/>
                </a:lnTo>
                <a:lnTo>
                  <a:pt x="16177" y="12381"/>
                </a:lnTo>
                <a:lnTo>
                  <a:pt x="16176" y="12325"/>
                </a:lnTo>
                <a:lnTo>
                  <a:pt x="16176" y="12310"/>
                </a:lnTo>
                <a:lnTo>
                  <a:pt x="16177" y="12293"/>
                </a:lnTo>
                <a:lnTo>
                  <a:pt x="16178" y="12287"/>
                </a:lnTo>
                <a:lnTo>
                  <a:pt x="16186" y="12269"/>
                </a:lnTo>
                <a:lnTo>
                  <a:pt x="16190" y="12251"/>
                </a:lnTo>
                <a:lnTo>
                  <a:pt x="16192" y="12238"/>
                </a:lnTo>
                <a:lnTo>
                  <a:pt x="16194" y="12232"/>
                </a:lnTo>
                <a:lnTo>
                  <a:pt x="16201" y="12221"/>
                </a:lnTo>
                <a:lnTo>
                  <a:pt x="16203" y="12216"/>
                </a:lnTo>
                <a:lnTo>
                  <a:pt x="16208" y="12202"/>
                </a:lnTo>
                <a:lnTo>
                  <a:pt x="16209" y="12199"/>
                </a:lnTo>
                <a:lnTo>
                  <a:pt x="16212" y="12197"/>
                </a:lnTo>
                <a:lnTo>
                  <a:pt x="16220" y="12185"/>
                </a:lnTo>
                <a:lnTo>
                  <a:pt x="16234" y="12173"/>
                </a:lnTo>
                <a:lnTo>
                  <a:pt x="16238" y="12169"/>
                </a:lnTo>
                <a:lnTo>
                  <a:pt x="16241" y="12162"/>
                </a:lnTo>
                <a:lnTo>
                  <a:pt x="16243" y="12159"/>
                </a:lnTo>
                <a:lnTo>
                  <a:pt x="16244" y="12155"/>
                </a:lnTo>
                <a:lnTo>
                  <a:pt x="16244" y="12152"/>
                </a:lnTo>
                <a:lnTo>
                  <a:pt x="16244" y="12145"/>
                </a:lnTo>
                <a:lnTo>
                  <a:pt x="16244" y="12143"/>
                </a:lnTo>
                <a:lnTo>
                  <a:pt x="16247" y="12139"/>
                </a:lnTo>
                <a:lnTo>
                  <a:pt x="16259" y="12126"/>
                </a:lnTo>
                <a:lnTo>
                  <a:pt x="16260" y="12123"/>
                </a:lnTo>
                <a:lnTo>
                  <a:pt x="16268" y="12107"/>
                </a:lnTo>
                <a:lnTo>
                  <a:pt x="16270" y="12101"/>
                </a:lnTo>
                <a:lnTo>
                  <a:pt x="16272" y="12088"/>
                </a:lnTo>
                <a:lnTo>
                  <a:pt x="16276" y="12078"/>
                </a:lnTo>
                <a:lnTo>
                  <a:pt x="16278" y="12072"/>
                </a:lnTo>
                <a:lnTo>
                  <a:pt x="16279" y="12070"/>
                </a:lnTo>
                <a:lnTo>
                  <a:pt x="16280" y="12068"/>
                </a:lnTo>
                <a:lnTo>
                  <a:pt x="16284" y="12064"/>
                </a:lnTo>
                <a:lnTo>
                  <a:pt x="16286" y="12061"/>
                </a:lnTo>
                <a:lnTo>
                  <a:pt x="16290" y="12051"/>
                </a:lnTo>
                <a:lnTo>
                  <a:pt x="16291" y="12041"/>
                </a:lnTo>
                <a:lnTo>
                  <a:pt x="16291" y="12030"/>
                </a:lnTo>
                <a:lnTo>
                  <a:pt x="16292" y="12018"/>
                </a:lnTo>
                <a:lnTo>
                  <a:pt x="16294" y="12011"/>
                </a:lnTo>
                <a:lnTo>
                  <a:pt x="16296" y="12006"/>
                </a:lnTo>
                <a:lnTo>
                  <a:pt x="16302" y="11996"/>
                </a:lnTo>
                <a:lnTo>
                  <a:pt x="16303" y="11991"/>
                </a:lnTo>
                <a:lnTo>
                  <a:pt x="16307" y="11963"/>
                </a:lnTo>
                <a:lnTo>
                  <a:pt x="16316" y="11895"/>
                </a:lnTo>
                <a:lnTo>
                  <a:pt x="16320" y="11884"/>
                </a:lnTo>
                <a:lnTo>
                  <a:pt x="16327" y="11842"/>
                </a:lnTo>
                <a:lnTo>
                  <a:pt x="16332" y="11824"/>
                </a:lnTo>
                <a:lnTo>
                  <a:pt x="16335" y="11807"/>
                </a:lnTo>
                <a:lnTo>
                  <a:pt x="16335" y="11800"/>
                </a:lnTo>
                <a:lnTo>
                  <a:pt x="16336" y="11796"/>
                </a:lnTo>
                <a:lnTo>
                  <a:pt x="16339" y="11790"/>
                </a:lnTo>
                <a:lnTo>
                  <a:pt x="16340" y="11786"/>
                </a:lnTo>
                <a:lnTo>
                  <a:pt x="16340" y="11783"/>
                </a:lnTo>
                <a:lnTo>
                  <a:pt x="16339" y="11782"/>
                </a:lnTo>
                <a:lnTo>
                  <a:pt x="16338" y="11780"/>
                </a:lnTo>
                <a:lnTo>
                  <a:pt x="16337" y="11778"/>
                </a:lnTo>
                <a:lnTo>
                  <a:pt x="16335" y="11772"/>
                </a:lnTo>
                <a:lnTo>
                  <a:pt x="16335" y="11767"/>
                </a:lnTo>
                <a:lnTo>
                  <a:pt x="16336" y="11763"/>
                </a:lnTo>
                <a:lnTo>
                  <a:pt x="16343" y="11751"/>
                </a:lnTo>
                <a:lnTo>
                  <a:pt x="16345" y="11738"/>
                </a:lnTo>
                <a:lnTo>
                  <a:pt x="16347" y="11732"/>
                </a:lnTo>
                <a:lnTo>
                  <a:pt x="16349" y="11729"/>
                </a:lnTo>
                <a:lnTo>
                  <a:pt x="16355" y="11724"/>
                </a:lnTo>
                <a:lnTo>
                  <a:pt x="16355" y="11722"/>
                </a:lnTo>
                <a:lnTo>
                  <a:pt x="16355" y="11720"/>
                </a:lnTo>
                <a:lnTo>
                  <a:pt x="16356" y="11718"/>
                </a:lnTo>
                <a:lnTo>
                  <a:pt x="16360" y="11714"/>
                </a:lnTo>
                <a:lnTo>
                  <a:pt x="16365" y="11705"/>
                </a:lnTo>
                <a:lnTo>
                  <a:pt x="16370" y="11699"/>
                </a:lnTo>
                <a:lnTo>
                  <a:pt x="16371" y="11696"/>
                </a:lnTo>
                <a:lnTo>
                  <a:pt x="16371" y="11695"/>
                </a:lnTo>
                <a:lnTo>
                  <a:pt x="16370" y="11694"/>
                </a:lnTo>
                <a:lnTo>
                  <a:pt x="16370" y="11692"/>
                </a:lnTo>
                <a:lnTo>
                  <a:pt x="16369" y="11691"/>
                </a:lnTo>
                <a:lnTo>
                  <a:pt x="16369" y="11691"/>
                </a:lnTo>
                <a:lnTo>
                  <a:pt x="16368" y="11689"/>
                </a:lnTo>
                <a:lnTo>
                  <a:pt x="16368" y="11688"/>
                </a:lnTo>
                <a:lnTo>
                  <a:pt x="16369" y="11686"/>
                </a:lnTo>
                <a:lnTo>
                  <a:pt x="16370" y="11685"/>
                </a:lnTo>
                <a:lnTo>
                  <a:pt x="16370" y="11678"/>
                </a:lnTo>
                <a:lnTo>
                  <a:pt x="16371" y="11674"/>
                </a:lnTo>
                <a:lnTo>
                  <a:pt x="16372" y="11672"/>
                </a:lnTo>
                <a:lnTo>
                  <a:pt x="16373" y="11669"/>
                </a:lnTo>
                <a:lnTo>
                  <a:pt x="16372" y="11662"/>
                </a:lnTo>
                <a:lnTo>
                  <a:pt x="16373" y="11658"/>
                </a:lnTo>
                <a:lnTo>
                  <a:pt x="16378" y="11650"/>
                </a:lnTo>
                <a:lnTo>
                  <a:pt x="16383" y="11646"/>
                </a:lnTo>
                <a:lnTo>
                  <a:pt x="16386" y="11643"/>
                </a:lnTo>
                <a:lnTo>
                  <a:pt x="16385" y="11641"/>
                </a:lnTo>
                <a:lnTo>
                  <a:pt x="16384" y="11638"/>
                </a:lnTo>
                <a:lnTo>
                  <a:pt x="16383" y="11635"/>
                </a:lnTo>
                <a:lnTo>
                  <a:pt x="16383" y="11632"/>
                </a:lnTo>
                <a:lnTo>
                  <a:pt x="16388" y="11628"/>
                </a:lnTo>
                <a:lnTo>
                  <a:pt x="16389" y="11622"/>
                </a:lnTo>
                <a:lnTo>
                  <a:pt x="16388" y="11615"/>
                </a:lnTo>
                <a:lnTo>
                  <a:pt x="16386" y="11610"/>
                </a:lnTo>
                <a:lnTo>
                  <a:pt x="16387" y="11609"/>
                </a:lnTo>
                <a:lnTo>
                  <a:pt x="16390" y="11608"/>
                </a:lnTo>
                <a:lnTo>
                  <a:pt x="16392" y="11607"/>
                </a:lnTo>
                <a:lnTo>
                  <a:pt x="16395" y="11608"/>
                </a:lnTo>
                <a:lnTo>
                  <a:pt x="16395" y="11606"/>
                </a:lnTo>
                <a:lnTo>
                  <a:pt x="16388" y="11604"/>
                </a:lnTo>
                <a:lnTo>
                  <a:pt x="16383" y="11600"/>
                </a:lnTo>
                <a:lnTo>
                  <a:pt x="16380" y="11593"/>
                </a:lnTo>
                <a:lnTo>
                  <a:pt x="16380" y="11585"/>
                </a:lnTo>
                <a:lnTo>
                  <a:pt x="16381" y="11581"/>
                </a:lnTo>
                <a:lnTo>
                  <a:pt x="16381" y="11576"/>
                </a:lnTo>
                <a:lnTo>
                  <a:pt x="16379" y="11560"/>
                </a:lnTo>
                <a:lnTo>
                  <a:pt x="16378" y="11552"/>
                </a:lnTo>
                <a:lnTo>
                  <a:pt x="16379" y="11544"/>
                </a:lnTo>
                <a:lnTo>
                  <a:pt x="16380" y="11536"/>
                </a:lnTo>
                <a:lnTo>
                  <a:pt x="16382" y="11529"/>
                </a:lnTo>
                <a:lnTo>
                  <a:pt x="16385" y="11524"/>
                </a:lnTo>
                <a:lnTo>
                  <a:pt x="16400" y="11500"/>
                </a:lnTo>
                <a:lnTo>
                  <a:pt x="16404" y="11495"/>
                </a:lnTo>
                <a:lnTo>
                  <a:pt x="16422" y="11484"/>
                </a:lnTo>
                <a:lnTo>
                  <a:pt x="16420" y="11481"/>
                </a:lnTo>
                <a:lnTo>
                  <a:pt x="16417" y="11479"/>
                </a:lnTo>
                <a:lnTo>
                  <a:pt x="16413" y="11478"/>
                </a:lnTo>
                <a:lnTo>
                  <a:pt x="16410" y="11477"/>
                </a:lnTo>
                <a:lnTo>
                  <a:pt x="16404" y="11479"/>
                </a:lnTo>
                <a:lnTo>
                  <a:pt x="16403" y="11477"/>
                </a:lnTo>
                <a:lnTo>
                  <a:pt x="16401" y="11473"/>
                </a:lnTo>
                <a:lnTo>
                  <a:pt x="16399" y="11464"/>
                </a:lnTo>
                <a:lnTo>
                  <a:pt x="16398" y="11458"/>
                </a:lnTo>
                <a:lnTo>
                  <a:pt x="16399" y="11455"/>
                </a:lnTo>
                <a:lnTo>
                  <a:pt x="16400" y="11451"/>
                </a:lnTo>
                <a:lnTo>
                  <a:pt x="16397" y="11449"/>
                </a:lnTo>
                <a:lnTo>
                  <a:pt x="16359" y="11437"/>
                </a:lnTo>
                <a:lnTo>
                  <a:pt x="16356" y="11436"/>
                </a:lnTo>
                <a:lnTo>
                  <a:pt x="16355" y="11434"/>
                </a:lnTo>
                <a:lnTo>
                  <a:pt x="16354" y="11433"/>
                </a:lnTo>
                <a:lnTo>
                  <a:pt x="16351" y="11430"/>
                </a:lnTo>
                <a:lnTo>
                  <a:pt x="16350" y="11429"/>
                </a:lnTo>
                <a:lnTo>
                  <a:pt x="16350" y="11427"/>
                </a:lnTo>
                <a:lnTo>
                  <a:pt x="16351" y="11425"/>
                </a:lnTo>
                <a:lnTo>
                  <a:pt x="16352" y="11423"/>
                </a:lnTo>
                <a:lnTo>
                  <a:pt x="16352" y="11422"/>
                </a:lnTo>
                <a:lnTo>
                  <a:pt x="16350" y="11422"/>
                </a:lnTo>
                <a:lnTo>
                  <a:pt x="16348" y="11422"/>
                </a:lnTo>
                <a:lnTo>
                  <a:pt x="16345" y="11423"/>
                </a:lnTo>
                <a:lnTo>
                  <a:pt x="16344" y="11423"/>
                </a:lnTo>
                <a:lnTo>
                  <a:pt x="16341" y="11415"/>
                </a:lnTo>
                <a:lnTo>
                  <a:pt x="16333" y="11401"/>
                </a:lnTo>
                <a:lnTo>
                  <a:pt x="16329" y="11397"/>
                </a:lnTo>
                <a:lnTo>
                  <a:pt x="16320" y="11396"/>
                </a:lnTo>
                <a:close/>
                <a:moveTo>
                  <a:pt x="13951" y="12950"/>
                </a:moveTo>
                <a:lnTo>
                  <a:pt x="13950" y="12953"/>
                </a:lnTo>
                <a:lnTo>
                  <a:pt x="13946" y="12964"/>
                </a:lnTo>
                <a:lnTo>
                  <a:pt x="13943" y="12967"/>
                </a:lnTo>
                <a:lnTo>
                  <a:pt x="13935" y="12966"/>
                </a:lnTo>
                <a:lnTo>
                  <a:pt x="13933" y="12967"/>
                </a:lnTo>
                <a:lnTo>
                  <a:pt x="13928" y="12975"/>
                </a:lnTo>
                <a:lnTo>
                  <a:pt x="13927" y="12978"/>
                </a:lnTo>
                <a:lnTo>
                  <a:pt x="13929" y="12981"/>
                </a:lnTo>
                <a:lnTo>
                  <a:pt x="13929" y="12984"/>
                </a:lnTo>
                <a:lnTo>
                  <a:pt x="13928" y="12987"/>
                </a:lnTo>
                <a:lnTo>
                  <a:pt x="13928" y="12989"/>
                </a:lnTo>
                <a:lnTo>
                  <a:pt x="13930" y="12991"/>
                </a:lnTo>
                <a:lnTo>
                  <a:pt x="13935" y="12993"/>
                </a:lnTo>
                <a:lnTo>
                  <a:pt x="13936" y="12996"/>
                </a:lnTo>
                <a:lnTo>
                  <a:pt x="13937" y="13002"/>
                </a:lnTo>
                <a:lnTo>
                  <a:pt x="13940" y="13007"/>
                </a:lnTo>
                <a:lnTo>
                  <a:pt x="13938" y="13009"/>
                </a:lnTo>
                <a:lnTo>
                  <a:pt x="13939" y="13011"/>
                </a:lnTo>
                <a:lnTo>
                  <a:pt x="13939" y="13014"/>
                </a:lnTo>
                <a:lnTo>
                  <a:pt x="13940" y="13016"/>
                </a:lnTo>
                <a:lnTo>
                  <a:pt x="13939" y="13019"/>
                </a:lnTo>
                <a:lnTo>
                  <a:pt x="13938" y="13021"/>
                </a:lnTo>
                <a:lnTo>
                  <a:pt x="13936" y="13022"/>
                </a:lnTo>
                <a:lnTo>
                  <a:pt x="13935" y="13020"/>
                </a:lnTo>
                <a:lnTo>
                  <a:pt x="13934" y="13015"/>
                </a:lnTo>
                <a:lnTo>
                  <a:pt x="13930" y="13005"/>
                </a:lnTo>
                <a:lnTo>
                  <a:pt x="13929" y="12999"/>
                </a:lnTo>
                <a:lnTo>
                  <a:pt x="13927" y="13003"/>
                </a:lnTo>
                <a:lnTo>
                  <a:pt x="13924" y="13002"/>
                </a:lnTo>
                <a:lnTo>
                  <a:pt x="13921" y="12999"/>
                </a:lnTo>
                <a:lnTo>
                  <a:pt x="13917" y="12997"/>
                </a:lnTo>
                <a:lnTo>
                  <a:pt x="13917" y="12995"/>
                </a:lnTo>
                <a:lnTo>
                  <a:pt x="13919" y="12995"/>
                </a:lnTo>
                <a:lnTo>
                  <a:pt x="13919" y="12993"/>
                </a:lnTo>
                <a:lnTo>
                  <a:pt x="13912" y="12992"/>
                </a:lnTo>
                <a:lnTo>
                  <a:pt x="13906" y="12989"/>
                </a:lnTo>
                <a:lnTo>
                  <a:pt x="13898" y="12984"/>
                </a:lnTo>
                <a:lnTo>
                  <a:pt x="13896" y="12984"/>
                </a:lnTo>
                <a:lnTo>
                  <a:pt x="13887" y="12975"/>
                </a:lnTo>
                <a:lnTo>
                  <a:pt x="13886" y="12977"/>
                </a:lnTo>
                <a:lnTo>
                  <a:pt x="13886" y="12980"/>
                </a:lnTo>
                <a:lnTo>
                  <a:pt x="13886" y="12986"/>
                </a:lnTo>
                <a:lnTo>
                  <a:pt x="13886" y="12987"/>
                </a:lnTo>
                <a:lnTo>
                  <a:pt x="13887" y="12994"/>
                </a:lnTo>
                <a:lnTo>
                  <a:pt x="13887" y="12995"/>
                </a:lnTo>
                <a:lnTo>
                  <a:pt x="13888" y="12998"/>
                </a:lnTo>
                <a:lnTo>
                  <a:pt x="13889" y="13001"/>
                </a:lnTo>
                <a:lnTo>
                  <a:pt x="13890" y="13002"/>
                </a:lnTo>
                <a:lnTo>
                  <a:pt x="13893" y="13003"/>
                </a:lnTo>
                <a:lnTo>
                  <a:pt x="13893" y="13004"/>
                </a:lnTo>
                <a:lnTo>
                  <a:pt x="13894" y="13011"/>
                </a:lnTo>
                <a:lnTo>
                  <a:pt x="13895" y="13013"/>
                </a:lnTo>
                <a:lnTo>
                  <a:pt x="13895" y="13015"/>
                </a:lnTo>
                <a:lnTo>
                  <a:pt x="13893" y="13015"/>
                </a:lnTo>
                <a:lnTo>
                  <a:pt x="13893" y="13017"/>
                </a:lnTo>
                <a:lnTo>
                  <a:pt x="13894" y="13018"/>
                </a:lnTo>
                <a:lnTo>
                  <a:pt x="13894" y="13019"/>
                </a:lnTo>
                <a:lnTo>
                  <a:pt x="13895" y="13021"/>
                </a:lnTo>
                <a:lnTo>
                  <a:pt x="13893" y="13021"/>
                </a:lnTo>
                <a:lnTo>
                  <a:pt x="13892" y="13018"/>
                </a:lnTo>
                <a:lnTo>
                  <a:pt x="13892" y="13009"/>
                </a:lnTo>
                <a:lnTo>
                  <a:pt x="13890" y="13005"/>
                </a:lnTo>
                <a:lnTo>
                  <a:pt x="13886" y="13000"/>
                </a:lnTo>
                <a:lnTo>
                  <a:pt x="13884" y="12996"/>
                </a:lnTo>
                <a:lnTo>
                  <a:pt x="13886" y="12993"/>
                </a:lnTo>
                <a:lnTo>
                  <a:pt x="13886" y="12991"/>
                </a:lnTo>
                <a:lnTo>
                  <a:pt x="13884" y="12987"/>
                </a:lnTo>
                <a:lnTo>
                  <a:pt x="13882" y="12984"/>
                </a:lnTo>
                <a:lnTo>
                  <a:pt x="13879" y="12981"/>
                </a:lnTo>
                <a:lnTo>
                  <a:pt x="13875" y="12980"/>
                </a:lnTo>
                <a:lnTo>
                  <a:pt x="13873" y="12982"/>
                </a:lnTo>
                <a:lnTo>
                  <a:pt x="13868" y="12987"/>
                </a:lnTo>
                <a:lnTo>
                  <a:pt x="13865" y="12989"/>
                </a:lnTo>
                <a:lnTo>
                  <a:pt x="13861" y="12989"/>
                </a:lnTo>
                <a:lnTo>
                  <a:pt x="13858" y="12987"/>
                </a:lnTo>
                <a:lnTo>
                  <a:pt x="13855" y="12985"/>
                </a:lnTo>
                <a:lnTo>
                  <a:pt x="13852" y="12984"/>
                </a:lnTo>
                <a:lnTo>
                  <a:pt x="13850" y="12984"/>
                </a:lnTo>
                <a:lnTo>
                  <a:pt x="13842" y="12981"/>
                </a:lnTo>
                <a:lnTo>
                  <a:pt x="13838" y="12979"/>
                </a:lnTo>
                <a:lnTo>
                  <a:pt x="13837" y="12982"/>
                </a:lnTo>
                <a:lnTo>
                  <a:pt x="13834" y="12991"/>
                </a:lnTo>
                <a:lnTo>
                  <a:pt x="13832" y="12995"/>
                </a:lnTo>
                <a:lnTo>
                  <a:pt x="13829" y="12998"/>
                </a:lnTo>
                <a:lnTo>
                  <a:pt x="13819" y="13003"/>
                </a:lnTo>
                <a:lnTo>
                  <a:pt x="13827" y="13004"/>
                </a:lnTo>
                <a:lnTo>
                  <a:pt x="13829" y="13003"/>
                </a:lnTo>
                <a:lnTo>
                  <a:pt x="13831" y="13002"/>
                </a:lnTo>
                <a:lnTo>
                  <a:pt x="13834" y="12998"/>
                </a:lnTo>
                <a:lnTo>
                  <a:pt x="13837" y="12997"/>
                </a:lnTo>
                <a:lnTo>
                  <a:pt x="13834" y="13000"/>
                </a:lnTo>
                <a:lnTo>
                  <a:pt x="13831" y="13006"/>
                </a:lnTo>
                <a:lnTo>
                  <a:pt x="13828" y="13009"/>
                </a:lnTo>
                <a:lnTo>
                  <a:pt x="13826" y="13006"/>
                </a:lnTo>
                <a:lnTo>
                  <a:pt x="13824" y="13005"/>
                </a:lnTo>
                <a:lnTo>
                  <a:pt x="13821" y="13005"/>
                </a:lnTo>
                <a:lnTo>
                  <a:pt x="13819" y="13005"/>
                </a:lnTo>
                <a:lnTo>
                  <a:pt x="13815" y="13006"/>
                </a:lnTo>
                <a:lnTo>
                  <a:pt x="13807" y="13011"/>
                </a:lnTo>
                <a:lnTo>
                  <a:pt x="13807" y="13016"/>
                </a:lnTo>
                <a:lnTo>
                  <a:pt x="13804" y="13019"/>
                </a:lnTo>
                <a:lnTo>
                  <a:pt x="13802" y="13021"/>
                </a:lnTo>
                <a:lnTo>
                  <a:pt x="13805" y="13023"/>
                </a:lnTo>
                <a:lnTo>
                  <a:pt x="13805" y="13025"/>
                </a:lnTo>
                <a:lnTo>
                  <a:pt x="13802" y="13027"/>
                </a:lnTo>
                <a:lnTo>
                  <a:pt x="13799" y="13026"/>
                </a:lnTo>
                <a:lnTo>
                  <a:pt x="13796" y="13023"/>
                </a:lnTo>
                <a:lnTo>
                  <a:pt x="13794" y="13019"/>
                </a:lnTo>
                <a:lnTo>
                  <a:pt x="13799" y="13019"/>
                </a:lnTo>
                <a:lnTo>
                  <a:pt x="13798" y="13014"/>
                </a:lnTo>
                <a:lnTo>
                  <a:pt x="13795" y="13008"/>
                </a:lnTo>
                <a:lnTo>
                  <a:pt x="13792" y="13005"/>
                </a:lnTo>
                <a:lnTo>
                  <a:pt x="13792" y="13004"/>
                </a:lnTo>
                <a:lnTo>
                  <a:pt x="13792" y="13002"/>
                </a:lnTo>
                <a:lnTo>
                  <a:pt x="13792" y="13001"/>
                </a:lnTo>
                <a:lnTo>
                  <a:pt x="13790" y="13001"/>
                </a:lnTo>
                <a:lnTo>
                  <a:pt x="13789" y="13002"/>
                </a:lnTo>
                <a:lnTo>
                  <a:pt x="13789" y="13003"/>
                </a:lnTo>
                <a:lnTo>
                  <a:pt x="13788" y="13003"/>
                </a:lnTo>
                <a:lnTo>
                  <a:pt x="13787" y="13002"/>
                </a:lnTo>
                <a:lnTo>
                  <a:pt x="13786" y="13002"/>
                </a:lnTo>
                <a:lnTo>
                  <a:pt x="13781" y="13003"/>
                </a:lnTo>
                <a:lnTo>
                  <a:pt x="13779" y="13003"/>
                </a:lnTo>
                <a:lnTo>
                  <a:pt x="13778" y="13008"/>
                </a:lnTo>
                <a:lnTo>
                  <a:pt x="13776" y="13012"/>
                </a:lnTo>
                <a:lnTo>
                  <a:pt x="13772" y="13016"/>
                </a:lnTo>
                <a:lnTo>
                  <a:pt x="13768" y="13019"/>
                </a:lnTo>
                <a:lnTo>
                  <a:pt x="13769" y="13015"/>
                </a:lnTo>
                <a:lnTo>
                  <a:pt x="13769" y="13011"/>
                </a:lnTo>
                <a:lnTo>
                  <a:pt x="13768" y="13007"/>
                </a:lnTo>
                <a:lnTo>
                  <a:pt x="13767" y="13003"/>
                </a:lnTo>
                <a:lnTo>
                  <a:pt x="13764" y="13001"/>
                </a:lnTo>
                <a:lnTo>
                  <a:pt x="13763" y="13004"/>
                </a:lnTo>
                <a:lnTo>
                  <a:pt x="13763" y="13009"/>
                </a:lnTo>
                <a:lnTo>
                  <a:pt x="13762" y="13013"/>
                </a:lnTo>
                <a:lnTo>
                  <a:pt x="13753" y="13006"/>
                </a:lnTo>
                <a:lnTo>
                  <a:pt x="13747" y="13005"/>
                </a:lnTo>
                <a:lnTo>
                  <a:pt x="13745" y="13011"/>
                </a:lnTo>
                <a:lnTo>
                  <a:pt x="13743" y="13011"/>
                </a:lnTo>
                <a:lnTo>
                  <a:pt x="13744" y="13009"/>
                </a:lnTo>
                <a:lnTo>
                  <a:pt x="13745" y="13007"/>
                </a:lnTo>
                <a:lnTo>
                  <a:pt x="13745" y="13005"/>
                </a:lnTo>
                <a:lnTo>
                  <a:pt x="13743" y="13003"/>
                </a:lnTo>
                <a:lnTo>
                  <a:pt x="13745" y="12999"/>
                </a:lnTo>
                <a:lnTo>
                  <a:pt x="13745" y="12997"/>
                </a:lnTo>
                <a:lnTo>
                  <a:pt x="13743" y="12996"/>
                </a:lnTo>
                <a:lnTo>
                  <a:pt x="13742" y="12996"/>
                </a:lnTo>
                <a:lnTo>
                  <a:pt x="13740" y="12997"/>
                </a:lnTo>
                <a:lnTo>
                  <a:pt x="13736" y="12996"/>
                </a:lnTo>
                <a:lnTo>
                  <a:pt x="13732" y="12997"/>
                </a:lnTo>
                <a:lnTo>
                  <a:pt x="13729" y="12998"/>
                </a:lnTo>
                <a:lnTo>
                  <a:pt x="13727" y="13001"/>
                </a:lnTo>
                <a:lnTo>
                  <a:pt x="13725" y="13001"/>
                </a:lnTo>
                <a:lnTo>
                  <a:pt x="13723" y="12999"/>
                </a:lnTo>
                <a:lnTo>
                  <a:pt x="13720" y="12999"/>
                </a:lnTo>
                <a:lnTo>
                  <a:pt x="13716" y="13001"/>
                </a:lnTo>
                <a:lnTo>
                  <a:pt x="13713" y="13003"/>
                </a:lnTo>
                <a:lnTo>
                  <a:pt x="13701" y="13013"/>
                </a:lnTo>
                <a:lnTo>
                  <a:pt x="13701" y="13016"/>
                </a:lnTo>
                <a:lnTo>
                  <a:pt x="13702" y="13019"/>
                </a:lnTo>
                <a:lnTo>
                  <a:pt x="13704" y="13021"/>
                </a:lnTo>
                <a:lnTo>
                  <a:pt x="13704" y="13020"/>
                </a:lnTo>
                <a:lnTo>
                  <a:pt x="13705" y="13019"/>
                </a:lnTo>
                <a:lnTo>
                  <a:pt x="13707" y="13020"/>
                </a:lnTo>
                <a:lnTo>
                  <a:pt x="13708" y="13023"/>
                </a:lnTo>
                <a:lnTo>
                  <a:pt x="13707" y="13025"/>
                </a:lnTo>
                <a:lnTo>
                  <a:pt x="13701" y="13025"/>
                </a:lnTo>
                <a:lnTo>
                  <a:pt x="13699" y="13027"/>
                </a:lnTo>
                <a:lnTo>
                  <a:pt x="13700" y="13033"/>
                </a:lnTo>
                <a:lnTo>
                  <a:pt x="13702" y="13036"/>
                </a:lnTo>
                <a:lnTo>
                  <a:pt x="13713" y="13040"/>
                </a:lnTo>
                <a:lnTo>
                  <a:pt x="13713" y="13041"/>
                </a:lnTo>
                <a:lnTo>
                  <a:pt x="13709" y="13041"/>
                </a:lnTo>
                <a:lnTo>
                  <a:pt x="13705" y="13042"/>
                </a:lnTo>
                <a:lnTo>
                  <a:pt x="13703" y="13042"/>
                </a:lnTo>
                <a:lnTo>
                  <a:pt x="13701" y="13040"/>
                </a:lnTo>
                <a:lnTo>
                  <a:pt x="13698" y="13041"/>
                </a:lnTo>
                <a:lnTo>
                  <a:pt x="13694" y="13043"/>
                </a:lnTo>
                <a:lnTo>
                  <a:pt x="13691" y="13045"/>
                </a:lnTo>
                <a:lnTo>
                  <a:pt x="13690" y="13048"/>
                </a:lnTo>
                <a:lnTo>
                  <a:pt x="13688" y="13048"/>
                </a:lnTo>
                <a:lnTo>
                  <a:pt x="13687" y="13043"/>
                </a:lnTo>
                <a:lnTo>
                  <a:pt x="13686" y="13039"/>
                </a:lnTo>
                <a:lnTo>
                  <a:pt x="13683" y="13037"/>
                </a:lnTo>
                <a:lnTo>
                  <a:pt x="13680" y="13038"/>
                </a:lnTo>
                <a:lnTo>
                  <a:pt x="13676" y="13040"/>
                </a:lnTo>
                <a:lnTo>
                  <a:pt x="13673" y="13037"/>
                </a:lnTo>
                <a:lnTo>
                  <a:pt x="13667" y="13032"/>
                </a:lnTo>
                <a:lnTo>
                  <a:pt x="13660" y="13031"/>
                </a:lnTo>
                <a:lnTo>
                  <a:pt x="13657" y="13031"/>
                </a:lnTo>
                <a:lnTo>
                  <a:pt x="13655" y="13028"/>
                </a:lnTo>
                <a:lnTo>
                  <a:pt x="13655" y="13023"/>
                </a:lnTo>
                <a:lnTo>
                  <a:pt x="13653" y="13022"/>
                </a:lnTo>
                <a:lnTo>
                  <a:pt x="13648" y="13027"/>
                </a:lnTo>
                <a:lnTo>
                  <a:pt x="13646" y="13028"/>
                </a:lnTo>
                <a:lnTo>
                  <a:pt x="13644" y="13028"/>
                </a:lnTo>
                <a:lnTo>
                  <a:pt x="13642" y="13029"/>
                </a:lnTo>
                <a:lnTo>
                  <a:pt x="13642" y="13033"/>
                </a:lnTo>
                <a:lnTo>
                  <a:pt x="13641" y="13036"/>
                </a:lnTo>
                <a:lnTo>
                  <a:pt x="13641" y="13038"/>
                </a:lnTo>
                <a:lnTo>
                  <a:pt x="13638" y="13041"/>
                </a:lnTo>
                <a:lnTo>
                  <a:pt x="13637" y="13041"/>
                </a:lnTo>
                <a:lnTo>
                  <a:pt x="13636" y="13041"/>
                </a:lnTo>
                <a:lnTo>
                  <a:pt x="13634" y="13042"/>
                </a:lnTo>
                <a:lnTo>
                  <a:pt x="13633" y="13044"/>
                </a:lnTo>
                <a:lnTo>
                  <a:pt x="13632" y="13045"/>
                </a:lnTo>
                <a:lnTo>
                  <a:pt x="13631" y="13048"/>
                </a:lnTo>
                <a:lnTo>
                  <a:pt x="13630" y="13050"/>
                </a:lnTo>
                <a:lnTo>
                  <a:pt x="13627" y="13052"/>
                </a:lnTo>
                <a:lnTo>
                  <a:pt x="13625" y="13054"/>
                </a:lnTo>
                <a:lnTo>
                  <a:pt x="13623" y="13056"/>
                </a:lnTo>
                <a:lnTo>
                  <a:pt x="13622" y="13061"/>
                </a:lnTo>
                <a:lnTo>
                  <a:pt x="13623" y="13075"/>
                </a:lnTo>
                <a:lnTo>
                  <a:pt x="13622" y="13080"/>
                </a:lnTo>
                <a:lnTo>
                  <a:pt x="13624" y="13080"/>
                </a:lnTo>
                <a:lnTo>
                  <a:pt x="13625" y="13079"/>
                </a:lnTo>
                <a:lnTo>
                  <a:pt x="13626" y="13077"/>
                </a:lnTo>
                <a:lnTo>
                  <a:pt x="13630" y="13074"/>
                </a:lnTo>
                <a:lnTo>
                  <a:pt x="13632" y="13073"/>
                </a:lnTo>
                <a:lnTo>
                  <a:pt x="13638" y="13069"/>
                </a:lnTo>
                <a:lnTo>
                  <a:pt x="13644" y="13064"/>
                </a:lnTo>
                <a:lnTo>
                  <a:pt x="13646" y="13060"/>
                </a:lnTo>
                <a:lnTo>
                  <a:pt x="13648" y="13061"/>
                </a:lnTo>
                <a:lnTo>
                  <a:pt x="13649" y="13061"/>
                </a:lnTo>
                <a:lnTo>
                  <a:pt x="13651" y="13062"/>
                </a:lnTo>
                <a:lnTo>
                  <a:pt x="13654" y="13062"/>
                </a:lnTo>
                <a:lnTo>
                  <a:pt x="13652" y="13065"/>
                </a:lnTo>
                <a:lnTo>
                  <a:pt x="13651" y="13066"/>
                </a:lnTo>
                <a:lnTo>
                  <a:pt x="13649" y="13066"/>
                </a:lnTo>
                <a:lnTo>
                  <a:pt x="13649" y="13068"/>
                </a:lnTo>
                <a:lnTo>
                  <a:pt x="13651" y="13068"/>
                </a:lnTo>
                <a:lnTo>
                  <a:pt x="13651" y="13070"/>
                </a:lnTo>
                <a:lnTo>
                  <a:pt x="13647" y="13071"/>
                </a:lnTo>
                <a:lnTo>
                  <a:pt x="13648" y="13074"/>
                </a:lnTo>
                <a:lnTo>
                  <a:pt x="13652" y="13080"/>
                </a:lnTo>
                <a:lnTo>
                  <a:pt x="13654" y="13084"/>
                </a:lnTo>
                <a:lnTo>
                  <a:pt x="13652" y="13084"/>
                </a:lnTo>
                <a:lnTo>
                  <a:pt x="13648" y="13080"/>
                </a:lnTo>
                <a:lnTo>
                  <a:pt x="13646" y="13079"/>
                </a:lnTo>
                <a:lnTo>
                  <a:pt x="13643" y="13078"/>
                </a:lnTo>
                <a:lnTo>
                  <a:pt x="13640" y="13079"/>
                </a:lnTo>
                <a:lnTo>
                  <a:pt x="13634" y="13081"/>
                </a:lnTo>
                <a:lnTo>
                  <a:pt x="13633" y="13080"/>
                </a:lnTo>
                <a:lnTo>
                  <a:pt x="13631" y="13082"/>
                </a:lnTo>
                <a:lnTo>
                  <a:pt x="13631" y="13088"/>
                </a:lnTo>
                <a:lnTo>
                  <a:pt x="13628" y="13094"/>
                </a:lnTo>
                <a:lnTo>
                  <a:pt x="13621" y="13103"/>
                </a:lnTo>
                <a:lnTo>
                  <a:pt x="13616" y="13104"/>
                </a:lnTo>
                <a:lnTo>
                  <a:pt x="13616" y="13105"/>
                </a:lnTo>
                <a:lnTo>
                  <a:pt x="13615" y="13105"/>
                </a:lnTo>
                <a:lnTo>
                  <a:pt x="13612" y="13108"/>
                </a:lnTo>
                <a:lnTo>
                  <a:pt x="13609" y="13110"/>
                </a:lnTo>
                <a:lnTo>
                  <a:pt x="13604" y="13113"/>
                </a:lnTo>
                <a:lnTo>
                  <a:pt x="13601" y="13115"/>
                </a:lnTo>
                <a:lnTo>
                  <a:pt x="13590" y="13117"/>
                </a:lnTo>
                <a:lnTo>
                  <a:pt x="13588" y="13118"/>
                </a:lnTo>
                <a:lnTo>
                  <a:pt x="13587" y="13121"/>
                </a:lnTo>
                <a:lnTo>
                  <a:pt x="13585" y="13127"/>
                </a:lnTo>
                <a:lnTo>
                  <a:pt x="13577" y="13137"/>
                </a:lnTo>
                <a:lnTo>
                  <a:pt x="13574" y="13142"/>
                </a:lnTo>
                <a:lnTo>
                  <a:pt x="13575" y="13147"/>
                </a:lnTo>
                <a:lnTo>
                  <a:pt x="13575" y="13149"/>
                </a:lnTo>
                <a:lnTo>
                  <a:pt x="13573" y="13149"/>
                </a:lnTo>
                <a:lnTo>
                  <a:pt x="13570" y="13145"/>
                </a:lnTo>
                <a:lnTo>
                  <a:pt x="13566" y="13149"/>
                </a:lnTo>
                <a:lnTo>
                  <a:pt x="13559" y="13159"/>
                </a:lnTo>
                <a:lnTo>
                  <a:pt x="13549" y="13163"/>
                </a:lnTo>
                <a:lnTo>
                  <a:pt x="13547" y="13165"/>
                </a:lnTo>
                <a:lnTo>
                  <a:pt x="13543" y="13169"/>
                </a:lnTo>
                <a:lnTo>
                  <a:pt x="13541" y="13170"/>
                </a:lnTo>
                <a:lnTo>
                  <a:pt x="13537" y="13178"/>
                </a:lnTo>
                <a:lnTo>
                  <a:pt x="13535" y="13180"/>
                </a:lnTo>
                <a:lnTo>
                  <a:pt x="13533" y="13180"/>
                </a:lnTo>
                <a:lnTo>
                  <a:pt x="13528" y="13183"/>
                </a:lnTo>
                <a:lnTo>
                  <a:pt x="13525" y="13183"/>
                </a:lnTo>
                <a:lnTo>
                  <a:pt x="13520" y="13182"/>
                </a:lnTo>
                <a:lnTo>
                  <a:pt x="13519" y="13183"/>
                </a:lnTo>
                <a:lnTo>
                  <a:pt x="13518" y="13187"/>
                </a:lnTo>
                <a:lnTo>
                  <a:pt x="13517" y="13189"/>
                </a:lnTo>
                <a:lnTo>
                  <a:pt x="13516" y="13191"/>
                </a:lnTo>
                <a:lnTo>
                  <a:pt x="13515" y="13193"/>
                </a:lnTo>
                <a:lnTo>
                  <a:pt x="13516" y="13196"/>
                </a:lnTo>
                <a:lnTo>
                  <a:pt x="13516" y="13198"/>
                </a:lnTo>
                <a:lnTo>
                  <a:pt x="13514" y="13199"/>
                </a:lnTo>
                <a:lnTo>
                  <a:pt x="13513" y="13200"/>
                </a:lnTo>
                <a:lnTo>
                  <a:pt x="13514" y="13202"/>
                </a:lnTo>
                <a:lnTo>
                  <a:pt x="13513" y="13203"/>
                </a:lnTo>
                <a:lnTo>
                  <a:pt x="13511" y="13203"/>
                </a:lnTo>
                <a:lnTo>
                  <a:pt x="13510" y="13203"/>
                </a:lnTo>
                <a:lnTo>
                  <a:pt x="13510" y="13205"/>
                </a:lnTo>
                <a:lnTo>
                  <a:pt x="13511" y="13206"/>
                </a:lnTo>
                <a:lnTo>
                  <a:pt x="13509" y="13207"/>
                </a:lnTo>
                <a:lnTo>
                  <a:pt x="13507" y="13210"/>
                </a:lnTo>
                <a:lnTo>
                  <a:pt x="13506" y="13213"/>
                </a:lnTo>
                <a:lnTo>
                  <a:pt x="13508" y="13221"/>
                </a:lnTo>
                <a:lnTo>
                  <a:pt x="13506" y="13224"/>
                </a:lnTo>
                <a:lnTo>
                  <a:pt x="13505" y="13227"/>
                </a:lnTo>
                <a:lnTo>
                  <a:pt x="13505" y="13230"/>
                </a:lnTo>
                <a:lnTo>
                  <a:pt x="13507" y="13232"/>
                </a:lnTo>
                <a:lnTo>
                  <a:pt x="13511" y="13232"/>
                </a:lnTo>
                <a:lnTo>
                  <a:pt x="13514" y="13233"/>
                </a:lnTo>
                <a:lnTo>
                  <a:pt x="13515" y="13237"/>
                </a:lnTo>
                <a:lnTo>
                  <a:pt x="13516" y="13243"/>
                </a:lnTo>
                <a:lnTo>
                  <a:pt x="13516" y="13246"/>
                </a:lnTo>
                <a:lnTo>
                  <a:pt x="13518" y="13248"/>
                </a:lnTo>
                <a:lnTo>
                  <a:pt x="13518" y="13250"/>
                </a:lnTo>
                <a:lnTo>
                  <a:pt x="13517" y="13250"/>
                </a:lnTo>
                <a:lnTo>
                  <a:pt x="13513" y="13248"/>
                </a:lnTo>
                <a:lnTo>
                  <a:pt x="13512" y="13253"/>
                </a:lnTo>
                <a:lnTo>
                  <a:pt x="13509" y="13258"/>
                </a:lnTo>
                <a:lnTo>
                  <a:pt x="13506" y="13262"/>
                </a:lnTo>
                <a:lnTo>
                  <a:pt x="13503" y="13264"/>
                </a:lnTo>
                <a:lnTo>
                  <a:pt x="13509" y="13289"/>
                </a:lnTo>
                <a:lnTo>
                  <a:pt x="13509" y="13300"/>
                </a:lnTo>
                <a:lnTo>
                  <a:pt x="13510" y="13301"/>
                </a:lnTo>
                <a:lnTo>
                  <a:pt x="13511" y="13302"/>
                </a:lnTo>
                <a:lnTo>
                  <a:pt x="13511" y="13305"/>
                </a:lnTo>
                <a:lnTo>
                  <a:pt x="13512" y="13311"/>
                </a:lnTo>
                <a:lnTo>
                  <a:pt x="13511" y="13318"/>
                </a:lnTo>
                <a:lnTo>
                  <a:pt x="13510" y="13323"/>
                </a:lnTo>
                <a:lnTo>
                  <a:pt x="13506" y="13333"/>
                </a:lnTo>
                <a:lnTo>
                  <a:pt x="13505" y="13339"/>
                </a:lnTo>
                <a:lnTo>
                  <a:pt x="13506" y="13343"/>
                </a:lnTo>
                <a:lnTo>
                  <a:pt x="13508" y="13346"/>
                </a:lnTo>
                <a:lnTo>
                  <a:pt x="13511" y="13349"/>
                </a:lnTo>
                <a:lnTo>
                  <a:pt x="13515" y="13357"/>
                </a:lnTo>
                <a:lnTo>
                  <a:pt x="13518" y="13367"/>
                </a:lnTo>
                <a:lnTo>
                  <a:pt x="13520" y="13377"/>
                </a:lnTo>
                <a:lnTo>
                  <a:pt x="13521" y="13388"/>
                </a:lnTo>
                <a:lnTo>
                  <a:pt x="13520" y="13411"/>
                </a:lnTo>
                <a:lnTo>
                  <a:pt x="13519" y="13416"/>
                </a:lnTo>
                <a:lnTo>
                  <a:pt x="13517" y="13421"/>
                </a:lnTo>
                <a:lnTo>
                  <a:pt x="13516" y="13426"/>
                </a:lnTo>
                <a:lnTo>
                  <a:pt x="13516" y="13432"/>
                </a:lnTo>
                <a:lnTo>
                  <a:pt x="13518" y="13437"/>
                </a:lnTo>
                <a:lnTo>
                  <a:pt x="13521" y="13440"/>
                </a:lnTo>
                <a:lnTo>
                  <a:pt x="13524" y="13442"/>
                </a:lnTo>
                <a:lnTo>
                  <a:pt x="13534" y="13443"/>
                </a:lnTo>
                <a:lnTo>
                  <a:pt x="13538" y="13444"/>
                </a:lnTo>
                <a:lnTo>
                  <a:pt x="13542" y="13446"/>
                </a:lnTo>
                <a:lnTo>
                  <a:pt x="13550" y="13451"/>
                </a:lnTo>
                <a:lnTo>
                  <a:pt x="13558" y="13458"/>
                </a:lnTo>
                <a:lnTo>
                  <a:pt x="13560" y="13461"/>
                </a:lnTo>
                <a:lnTo>
                  <a:pt x="13562" y="13463"/>
                </a:lnTo>
                <a:lnTo>
                  <a:pt x="13573" y="13469"/>
                </a:lnTo>
                <a:lnTo>
                  <a:pt x="13577" y="13471"/>
                </a:lnTo>
                <a:lnTo>
                  <a:pt x="13578" y="13473"/>
                </a:lnTo>
                <a:lnTo>
                  <a:pt x="13580" y="13476"/>
                </a:lnTo>
                <a:lnTo>
                  <a:pt x="13582" y="13479"/>
                </a:lnTo>
                <a:lnTo>
                  <a:pt x="13585" y="13481"/>
                </a:lnTo>
                <a:lnTo>
                  <a:pt x="13587" y="13481"/>
                </a:lnTo>
                <a:lnTo>
                  <a:pt x="13607" y="13481"/>
                </a:lnTo>
                <a:lnTo>
                  <a:pt x="13609" y="13481"/>
                </a:lnTo>
                <a:lnTo>
                  <a:pt x="13611" y="13483"/>
                </a:lnTo>
                <a:lnTo>
                  <a:pt x="13613" y="13484"/>
                </a:lnTo>
                <a:lnTo>
                  <a:pt x="13616" y="13483"/>
                </a:lnTo>
                <a:lnTo>
                  <a:pt x="13615" y="13487"/>
                </a:lnTo>
                <a:lnTo>
                  <a:pt x="13617" y="13489"/>
                </a:lnTo>
                <a:lnTo>
                  <a:pt x="13618" y="13492"/>
                </a:lnTo>
                <a:lnTo>
                  <a:pt x="13618" y="13497"/>
                </a:lnTo>
                <a:lnTo>
                  <a:pt x="13619" y="13501"/>
                </a:lnTo>
                <a:lnTo>
                  <a:pt x="13622" y="13504"/>
                </a:lnTo>
                <a:lnTo>
                  <a:pt x="13624" y="13504"/>
                </a:lnTo>
                <a:lnTo>
                  <a:pt x="13628" y="13501"/>
                </a:lnTo>
                <a:lnTo>
                  <a:pt x="13634" y="13499"/>
                </a:lnTo>
                <a:lnTo>
                  <a:pt x="13659" y="13499"/>
                </a:lnTo>
                <a:lnTo>
                  <a:pt x="13682" y="13504"/>
                </a:lnTo>
                <a:lnTo>
                  <a:pt x="13687" y="13507"/>
                </a:lnTo>
                <a:lnTo>
                  <a:pt x="13691" y="13511"/>
                </a:lnTo>
                <a:lnTo>
                  <a:pt x="13694" y="13517"/>
                </a:lnTo>
                <a:lnTo>
                  <a:pt x="13695" y="13513"/>
                </a:lnTo>
                <a:lnTo>
                  <a:pt x="13697" y="13515"/>
                </a:lnTo>
                <a:lnTo>
                  <a:pt x="13698" y="13519"/>
                </a:lnTo>
                <a:lnTo>
                  <a:pt x="13698" y="13521"/>
                </a:lnTo>
                <a:cubicBezTo>
                  <a:pt x="13698" y="13521"/>
                  <a:pt x="13694" y="13522"/>
                  <a:pt x="13694" y="13522"/>
                </a:cubicBezTo>
                <a:lnTo>
                  <a:pt x="13692" y="13524"/>
                </a:lnTo>
                <a:lnTo>
                  <a:pt x="13691" y="13526"/>
                </a:lnTo>
                <a:lnTo>
                  <a:pt x="13688" y="13529"/>
                </a:lnTo>
                <a:lnTo>
                  <a:pt x="13691" y="13532"/>
                </a:lnTo>
                <a:lnTo>
                  <a:pt x="13698" y="13526"/>
                </a:lnTo>
                <a:lnTo>
                  <a:pt x="13703" y="13527"/>
                </a:lnTo>
                <a:lnTo>
                  <a:pt x="13702" y="13522"/>
                </a:lnTo>
                <a:lnTo>
                  <a:pt x="13704" y="13519"/>
                </a:lnTo>
                <a:lnTo>
                  <a:pt x="13707" y="13517"/>
                </a:lnTo>
                <a:lnTo>
                  <a:pt x="13709" y="13513"/>
                </a:lnTo>
                <a:lnTo>
                  <a:pt x="13710" y="13516"/>
                </a:lnTo>
                <a:lnTo>
                  <a:pt x="13710" y="13517"/>
                </a:lnTo>
                <a:lnTo>
                  <a:pt x="13709" y="13519"/>
                </a:lnTo>
                <a:lnTo>
                  <a:pt x="13709" y="13521"/>
                </a:lnTo>
                <a:lnTo>
                  <a:pt x="13708" y="13521"/>
                </a:lnTo>
                <a:lnTo>
                  <a:pt x="13707" y="13522"/>
                </a:lnTo>
                <a:lnTo>
                  <a:pt x="13706" y="13523"/>
                </a:lnTo>
                <a:lnTo>
                  <a:pt x="13706" y="13524"/>
                </a:lnTo>
                <a:lnTo>
                  <a:pt x="13706" y="13525"/>
                </a:lnTo>
                <a:lnTo>
                  <a:pt x="13707" y="13525"/>
                </a:lnTo>
                <a:lnTo>
                  <a:pt x="13707" y="13526"/>
                </a:lnTo>
                <a:lnTo>
                  <a:pt x="13708" y="13527"/>
                </a:lnTo>
                <a:lnTo>
                  <a:pt x="13709" y="13528"/>
                </a:lnTo>
                <a:lnTo>
                  <a:pt x="13710" y="13530"/>
                </a:lnTo>
                <a:lnTo>
                  <a:pt x="13710" y="13532"/>
                </a:lnTo>
                <a:lnTo>
                  <a:pt x="13709" y="13537"/>
                </a:lnTo>
                <a:lnTo>
                  <a:pt x="13709" y="13539"/>
                </a:lnTo>
                <a:lnTo>
                  <a:pt x="13710" y="13539"/>
                </a:lnTo>
                <a:lnTo>
                  <a:pt x="13712" y="13536"/>
                </a:lnTo>
                <a:lnTo>
                  <a:pt x="13714" y="13535"/>
                </a:lnTo>
                <a:lnTo>
                  <a:pt x="13717" y="13536"/>
                </a:lnTo>
                <a:lnTo>
                  <a:pt x="13721" y="13537"/>
                </a:lnTo>
                <a:lnTo>
                  <a:pt x="13720" y="13535"/>
                </a:lnTo>
                <a:lnTo>
                  <a:pt x="13718" y="13530"/>
                </a:lnTo>
                <a:lnTo>
                  <a:pt x="13718" y="13529"/>
                </a:lnTo>
                <a:lnTo>
                  <a:pt x="13719" y="13527"/>
                </a:lnTo>
                <a:lnTo>
                  <a:pt x="13721" y="13525"/>
                </a:lnTo>
                <a:lnTo>
                  <a:pt x="13722" y="13524"/>
                </a:lnTo>
                <a:lnTo>
                  <a:pt x="13724" y="13522"/>
                </a:lnTo>
                <a:lnTo>
                  <a:pt x="13731" y="13519"/>
                </a:lnTo>
                <a:lnTo>
                  <a:pt x="13734" y="13517"/>
                </a:lnTo>
                <a:lnTo>
                  <a:pt x="13735" y="13524"/>
                </a:lnTo>
                <a:lnTo>
                  <a:pt x="13737" y="13527"/>
                </a:lnTo>
                <a:lnTo>
                  <a:pt x="13739" y="13529"/>
                </a:lnTo>
                <a:lnTo>
                  <a:pt x="13741" y="13528"/>
                </a:lnTo>
                <a:lnTo>
                  <a:pt x="13743" y="13526"/>
                </a:lnTo>
                <a:lnTo>
                  <a:pt x="13745" y="13523"/>
                </a:lnTo>
                <a:lnTo>
                  <a:pt x="13746" y="13520"/>
                </a:lnTo>
                <a:lnTo>
                  <a:pt x="13747" y="13517"/>
                </a:lnTo>
                <a:lnTo>
                  <a:pt x="13748" y="13515"/>
                </a:lnTo>
                <a:lnTo>
                  <a:pt x="13748" y="13513"/>
                </a:lnTo>
                <a:lnTo>
                  <a:pt x="13746" y="13512"/>
                </a:lnTo>
                <a:lnTo>
                  <a:pt x="13743" y="13513"/>
                </a:lnTo>
                <a:lnTo>
                  <a:pt x="13742" y="13513"/>
                </a:lnTo>
                <a:lnTo>
                  <a:pt x="13738" y="13510"/>
                </a:lnTo>
                <a:lnTo>
                  <a:pt x="13736" y="13510"/>
                </a:lnTo>
                <a:lnTo>
                  <a:pt x="13732" y="13511"/>
                </a:lnTo>
                <a:lnTo>
                  <a:pt x="13732" y="13509"/>
                </a:lnTo>
                <a:lnTo>
                  <a:pt x="13738" y="13504"/>
                </a:lnTo>
                <a:lnTo>
                  <a:pt x="13740" y="13503"/>
                </a:lnTo>
                <a:lnTo>
                  <a:pt x="13741" y="13504"/>
                </a:lnTo>
                <a:lnTo>
                  <a:pt x="13742" y="13507"/>
                </a:lnTo>
                <a:lnTo>
                  <a:pt x="13743" y="13509"/>
                </a:lnTo>
                <a:lnTo>
                  <a:pt x="13746" y="13509"/>
                </a:lnTo>
                <a:lnTo>
                  <a:pt x="13745" y="13499"/>
                </a:lnTo>
                <a:lnTo>
                  <a:pt x="13750" y="13479"/>
                </a:lnTo>
                <a:lnTo>
                  <a:pt x="13749" y="13473"/>
                </a:lnTo>
                <a:lnTo>
                  <a:pt x="13752" y="13471"/>
                </a:lnTo>
                <a:lnTo>
                  <a:pt x="13756" y="13470"/>
                </a:lnTo>
                <a:lnTo>
                  <a:pt x="13760" y="13470"/>
                </a:lnTo>
                <a:lnTo>
                  <a:pt x="13764" y="13471"/>
                </a:lnTo>
                <a:lnTo>
                  <a:pt x="13765" y="13472"/>
                </a:lnTo>
                <a:lnTo>
                  <a:pt x="13765" y="13474"/>
                </a:lnTo>
                <a:lnTo>
                  <a:pt x="13766" y="13475"/>
                </a:lnTo>
                <a:lnTo>
                  <a:pt x="13768" y="13476"/>
                </a:lnTo>
                <a:lnTo>
                  <a:pt x="13778" y="13469"/>
                </a:lnTo>
                <a:lnTo>
                  <a:pt x="13782" y="13467"/>
                </a:lnTo>
                <a:lnTo>
                  <a:pt x="13786" y="13466"/>
                </a:lnTo>
                <a:lnTo>
                  <a:pt x="13793" y="13467"/>
                </a:lnTo>
                <a:lnTo>
                  <a:pt x="13794" y="13467"/>
                </a:lnTo>
                <a:lnTo>
                  <a:pt x="13795" y="13467"/>
                </a:lnTo>
                <a:lnTo>
                  <a:pt x="13796" y="13466"/>
                </a:lnTo>
                <a:lnTo>
                  <a:pt x="13799" y="13465"/>
                </a:lnTo>
                <a:lnTo>
                  <a:pt x="13799" y="13462"/>
                </a:lnTo>
                <a:lnTo>
                  <a:pt x="13800" y="13461"/>
                </a:lnTo>
                <a:lnTo>
                  <a:pt x="13802" y="13463"/>
                </a:lnTo>
                <a:lnTo>
                  <a:pt x="13803" y="13461"/>
                </a:lnTo>
                <a:lnTo>
                  <a:pt x="13802" y="13460"/>
                </a:lnTo>
                <a:lnTo>
                  <a:pt x="13802" y="13458"/>
                </a:lnTo>
                <a:lnTo>
                  <a:pt x="13805" y="13461"/>
                </a:lnTo>
                <a:lnTo>
                  <a:pt x="13805" y="13463"/>
                </a:lnTo>
                <a:lnTo>
                  <a:pt x="13806" y="13461"/>
                </a:lnTo>
                <a:lnTo>
                  <a:pt x="13808" y="13458"/>
                </a:lnTo>
                <a:lnTo>
                  <a:pt x="13809" y="13456"/>
                </a:lnTo>
                <a:lnTo>
                  <a:pt x="13810" y="13459"/>
                </a:lnTo>
                <a:lnTo>
                  <a:pt x="13809" y="13463"/>
                </a:lnTo>
                <a:lnTo>
                  <a:pt x="13809" y="13466"/>
                </a:lnTo>
                <a:lnTo>
                  <a:pt x="13807" y="13469"/>
                </a:lnTo>
                <a:lnTo>
                  <a:pt x="13804" y="13470"/>
                </a:lnTo>
                <a:lnTo>
                  <a:pt x="13801" y="13470"/>
                </a:lnTo>
                <a:lnTo>
                  <a:pt x="13799" y="13469"/>
                </a:lnTo>
                <a:lnTo>
                  <a:pt x="13797" y="13469"/>
                </a:lnTo>
                <a:lnTo>
                  <a:pt x="13797" y="13474"/>
                </a:lnTo>
                <a:lnTo>
                  <a:pt x="13803" y="13476"/>
                </a:lnTo>
                <a:lnTo>
                  <a:pt x="13810" y="13477"/>
                </a:lnTo>
                <a:lnTo>
                  <a:pt x="13813" y="13476"/>
                </a:lnTo>
                <a:lnTo>
                  <a:pt x="13815" y="13474"/>
                </a:lnTo>
                <a:lnTo>
                  <a:pt x="13815" y="13471"/>
                </a:lnTo>
                <a:lnTo>
                  <a:pt x="13814" y="13468"/>
                </a:lnTo>
                <a:lnTo>
                  <a:pt x="13813" y="13464"/>
                </a:lnTo>
                <a:lnTo>
                  <a:pt x="13814" y="13460"/>
                </a:lnTo>
                <a:lnTo>
                  <a:pt x="13816" y="13459"/>
                </a:lnTo>
                <a:lnTo>
                  <a:pt x="13817" y="13463"/>
                </a:lnTo>
                <a:lnTo>
                  <a:pt x="13818" y="13469"/>
                </a:lnTo>
                <a:lnTo>
                  <a:pt x="13819" y="13469"/>
                </a:lnTo>
                <a:lnTo>
                  <a:pt x="13819" y="13463"/>
                </a:lnTo>
                <a:lnTo>
                  <a:pt x="13822" y="13452"/>
                </a:lnTo>
                <a:lnTo>
                  <a:pt x="13822" y="13448"/>
                </a:lnTo>
                <a:lnTo>
                  <a:pt x="13820" y="13445"/>
                </a:lnTo>
                <a:lnTo>
                  <a:pt x="13814" y="13443"/>
                </a:lnTo>
                <a:lnTo>
                  <a:pt x="13812" y="13440"/>
                </a:lnTo>
                <a:lnTo>
                  <a:pt x="13812" y="13439"/>
                </a:lnTo>
                <a:lnTo>
                  <a:pt x="13820" y="13441"/>
                </a:lnTo>
                <a:lnTo>
                  <a:pt x="13823" y="13440"/>
                </a:lnTo>
                <a:lnTo>
                  <a:pt x="13827" y="13430"/>
                </a:lnTo>
                <a:lnTo>
                  <a:pt x="13831" y="13426"/>
                </a:lnTo>
                <a:lnTo>
                  <a:pt x="13838" y="13418"/>
                </a:lnTo>
                <a:lnTo>
                  <a:pt x="13854" y="13400"/>
                </a:lnTo>
                <a:lnTo>
                  <a:pt x="13863" y="13392"/>
                </a:lnTo>
                <a:lnTo>
                  <a:pt x="13870" y="13394"/>
                </a:lnTo>
                <a:lnTo>
                  <a:pt x="13871" y="13394"/>
                </a:lnTo>
                <a:lnTo>
                  <a:pt x="13875" y="13389"/>
                </a:lnTo>
                <a:lnTo>
                  <a:pt x="13887" y="13386"/>
                </a:lnTo>
                <a:lnTo>
                  <a:pt x="13890" y="13382"/>
                </a:lnTo>
                <a:lnTo>
                  <a:pt x="13892" y="13382"/>
                </a:lnTo>
                <a:lnTo>
                  <a:pt x="13893" y="13384"/>
                </a:lnTo>
                <a:lnTo>
                  <a:pt x="13893" y="13386"/>
                </a:lnTo>
                <a:lnTo>
                  <a:pt x="13884" y="13387"/>
                </a:lnTo>
                <a:lnTo>
                  <a:pt x="13879" y="13389"/>
                </a:lnTo>
                <a:lnTo>
                  <a:pt x="13877" y="13391"/>
                </a:lnTo>
                <a:lnTo>
                  <a:pt x="13879" y="13393"/>
                </a:lnTo>
                <a:lnTo>
                  <a:pt x="13889" y="13390"/>
                </a:lnTo>
                <a:lnTo>
                  <a:pt x="13892" y="13394"/>
                </a:lnTo>
                <a:lnTo>
                  <a:pt x="13895" y="13391"/>
                </a:lnTo>
                <a:lnTo>
                  <a:pt x="13897" y="13389"/>
                </a:lnTo>
                <a:lnTo>
                  <a:pt x="13898" y="13385"/>
                </a:lnTo>
                <a:lnTo>
                  <a:pt x="13896" y="13382"/>
                </a:lnTo>
                <a:lnTo>
                  <a:pt x="13902" y="13366"/>
                </a:lnTo>
                <a:lnTo>
                  <a:pt x="13906" y="13360"/>
                </a:lnTo>
                <a:lnTo>
                  <a:pt x="13910" y="13362"/>
                </a:lnTo>
                <a:lnTo>
                  <a:pt x="13911" y="13362"/>
                </a:lnTo>
                <a:lnTo>
                  <a:pt x="13913" y="13359"/>
                </a:lnTo>
                <a:lnTo>
                  <a:pt x="13914" y="13358"/>
                </a:lnTo>
                <a:lnTo>
                  <a:pt x="13917" y="13359"/>
                </a:lnTo>
                <a:lnTo>
                  <a:pt x="13920" y="13358"/>
                </a:lnTo>
                <a:lnTo>
                  <a:pt x="13915" y="13333"/>
                </a:lnTo>
                <a:lnTo>
                  <a:pt x="13914" y="13329"/>
                </a:lnTo>
                <a:lnTo>
                  <a:pt x="13911" y="13331"/>
                </a:lnTo>
                <a:lnTo>
                  <a:pt x="13911" y="13335"/>
                </a:lnTo>
                <a:lnTo>
                  <a:pt x="13913" y="13343"/>
                </a:lnTo>
                <a:lnTo>
                  <a:pt x="13914" y="13350"/>
                </a:lnTo>
                <a:lnTo>
                  <a:pt x="13913" y="13353"/>
                </a:lnTo>
                <a:lnTo>
                  <a:pt x="13911" y="13356"/>
                </a:lnTo>
                <a:lnTo>
                  <a:pt x="13909" y="13353"/>
                </a:lnTo>
                <a:lnTo>
                  <a:pt x="13905" y="13352"/>
                </a:lnTo>
                <a:lnTo>
                  <a:pt x="13902" y="13352"/>
                </a:lnTo>
                <a:lnTo>
                  <a:pt x="13901" y="13352"/>
                </a:lnTo>
                <a:lnTo>
                  <a:pt x="13900" y="13351"/>
                </a:lnTo>
                <a:lnTo>
                  <a:pt x="13899" y="13349"/>
                </a:lnTo>
                <a:lnTo>
                  <a:pt x="13898" y="13347"/>
                </a:lnTo>
                <a:lnTo>
                  <a:pt x="13899" y="13344"/>
                </a:lnTo>
                <a:lnTo>
                  <a:pt x="13900" y="13343"/>
                </a:lnTo>
                <a:lnTo>
                  <a:pt x="13903" y="13341"/>
                </a:lnTo>
                <a:lnTo>
                  <a:pt x="13904" y="13339"/>
                </a:lnTo>
                <a:lnTo>
                  <a:pt x="13904" y="13337"/>
                </a:lnTo>
                <a:lnTo>
                  <a:pt x="13905" y="13331"/>
                </a:lnTo>
                <a:lnTo>
                  <a:pt x="13905" y="13329"/>
                </a:lnTo>
                <a:lnTo>
                  <a:pt x="13906" y="13329"/>
                </a:lnTo>
                <a:lnTo>
                  <a:pt x="13908" y="13328"/>
                </a:lnTo>
                <a:lnTo>
                  <a:pt x="13909" y="13328"/>
                </a:lnTo>
                <a:lnTo>
                  <a:pt x="13910" y="13326"/>
                </a:lnTo>
                <a:lnTo>
                  <a:pt x="13911" y="13325"/>
                </a:lnTo>
                <a:lnTo>
                  <a:pt x="13913" y="13325"/>
                </a:lnTo>
                <a:lnTo>
                  <a:pt x="13915" y="13325"/>
                </a:lnTo>
                <a:lnTo>
                  <a:pt x="13916" y="13322"/>
                </a:lnTo>
                <a:lnTo>
                  <a:pt x="13916" y="13320"/>
                </a:lnTo>
                <a:lnTo>
                  <a:pt x="13915" y="13318"/>
                </a:lnTo>
                <a:lnTo>
                  <a:pt x="13914" y="13315"/>
                </a:lnTo>
                <a:lnTo>
                  <a:pt x="13915" y="13305"/>
                </a:lnTo>
                <a:lnTo>
                  <a:pt x="13917" y="13297"/>
                </a:lnTo>
                <a:lnTo>
                  <a:pt x="13919" y="13289"/>
                </a:lnTo>
                <a:lnTo>
                  <a:pt x="13923" y="13283"/>
                </a:lnTo>
                <a:lnTo>
                  <a:pt x="13927" y="13278"/>
                </a:lnTo>
                <a:lnTo>
                  <a:pt x="13927" y="13275"/>
                </a:lnTo>
                <a:lnTo>
                  <a:pt x="13928" y="13265"/>
                </a:lnTo>
                <a:lnTo>
                  <a:pt x="13931" y="13250"/>
                </a:lnTo>
                <a:lnTo>
                  <a:pt x="13929" y="13250"/>
                </a:lnTo>
                <a:lnTo>
                  <a:pt x="13926" y="13264"/>
                </a:lnTo>
                <a:lnTo>
                  <a:pt x="13925" y="13269"/>
                </a:lnTo>
                <a:lnTo>
                  <a:pt x="13925" y="13259"/>
                </a:lnTo>
                <a:lnTo>
                  <a:pt x="13925" y="13257"/>
                </a:lnTo>
                <a:lnTo>
                  <a:pt x="13923" y="13253"/>
                </a:lnTo>
                <a:lnTo>
                  <a:pt x="13922" y="13254"/>
                </a:lnTo>
                <a:lnTo>
                  <a:pt x="13921" y="13256"/>
                </a:lnTo>
                <a:lnTo>
                  <a:pt x="13918" y="13257"/>
                </a:lnTo>
                <a:lnTo>
                  <a:pt x="13914" y="13256"/>
                </a:lnTo>
                <a:lnTo>
                  <a:pt x="13912" y="13253"/>
                </a:lnTo>
                <a:lnTo>
                  <a:pt x="13911" y="13250"/>
                </a:lnTo>
                <a:lnTo>
                  <a:pt x="13908" y="13246"/>
                </a:lnTo>
                <a:lnTo>
                  <a:pt x="13908" y="13245"/>
                </a:lnTo>
                <a:lnTo>
                  <a:pt x="13911" y="13245"/>
                </a:lnTo>
                <a:lnTo>
                  <a:pt x="13912" y="13247"/>
                </a:lnTo>
                <a:lnTo>
                  <a:pt x="13913" y="13249"/>
                </a:lnTo>
                <a:lnTo>
                  <a:pt x="13915" y="13250"/>
                </a:lnTo>
                <a:lnTo>
                  <a:pt x="13922" y="13250"/>
                </a:lnTo>
                <a:lnTo>
                  <a:pt x="13924" y="13250"/>
                </a:lnTo>
                <a:lnTo>
                  <a:pt x="13928" y="13246"/>
                </a:lnTo>
                <a:lnTo>
                  <a:pt x="13929" y="13248"/>
                </a:lnTo>
                <a:lnTo>
                  <a:pt x="13930" y="13249"/>
                </a:lnTo>
                <a:lnTo>
                  <a:pt x="13932" y="13242"/>
                </a:lnTo>
                <a:lnTo>
                  <a:pt x="13936" y="13235"/>
                </a:lnTo>
                <a:lnTo>
                  <a:pt x="13939" y="13227"/>
                </a:lnTo>
                <a:lnTo>
                  <a:pt x="13942" y="13216"/>
                </a:lnTo>
                <a:lnTo>
                  <a:pt x="13943" y="13207"/>
                </a:lnTo>
                <a:lnTo>
                  <a:pt x="13943" y="13202"/>
                </a:lnTo>
                <a:lnTo>
                  <a:pt x="13949" y="13200"/>
                </a:lnTo>
                <a:lnTo>
                  <a:pt x="13951" y="13196"/>
                </a:lnTo>
                <a:lnTo>
                  <a:pt x="13951" y="13192"/>
                </a:lnTo>
                <a:lnTo>
                  <a:pt x="13950" y="13187"/>
                </a:lnTo>
                <a:lnTo>
                  <a:pt x="13950" y="13182"/>
                </a:lnTo>
                <a:lnTo>
                  <a:pt x="13952" y="13180"/>
                </a:lnTo>
                <a:lnTo>
                  <a:pt x="13953" y="13178"/>
                </a:lnTo>
                <a:lnTo>
                  <a:pt x="13955" y="13173"/>
                </a:lnTo>
                <a:lnTo>
                  <a:pt x="13956" y="13172"/>
                </a:lnTo>
                <a:lnTo>
                  <a:pt x="13958" y="13171"/>
                </a:lnTo>
                <a:lnTo>
                  <a:pt x="13962" y="13172"/>
                </a:lnTo>
                <a:lnTo>
                  <a:pt x="13963" y="13172"/>
                </a:lnTo>
                <a:lnTo>
                  <a:pt x="13966" y="13170"/>
                </a:lnTo>
                <a:lnTo>
                  <a:pt x="13969" y="13167"/>
                </a:lnTo>
                <a:lnTo>
                  <a:pt x="13970" y="13164"/>
                </a:lnTo>
                <a:lnTo>
                  <a:pt x="13970" y="13161"/>
                </a:lnTo>
                <a:lnTo>
                  <a:pt x="13970" y="13159"/>
                </a:lnTo>
                <a:lnTo>
                  <a:pt x="13972" y="13158"/>
                </a:lnTo>
                <a:lnTo>
                  <a:pt x="13975" y="13155"/>
                </a:lnTo>
                <a:lnTo>
                  <a:pt x="13977" y="13151"/>
                </a:lnTo>
                <a:lnTo>
                  <a:pt x="13978" y="13148"/>
                </a:lnTo>
                <a:lnTo>
                  <a:pt x="13979" y="13142"/>
                </a:lnTo>
                <a:lnTo>
                  <a:pt x="13980" y="13138"/>
                </a:lnTo>
                <a:lnTo>
                  <a:pt x="13983" y="13131"/>
                </a:lnTo>
                <a:lnTo>
                  <a:pt x="13981" y="13128"/>
                </a:lnTo>
                <a:lnTo>
                  <a:pt x="13979" y="13120"/>
                </a:lnTo>
                <a:lnTo>
                  <a:pt x="13977" y="13117"/>
                </a:lnTo>
                <a:lnTo>
                  <a:pt x="13979" y="13113"/>
                </a:lnTo>
                <a:lnTo>
                  <a:pt x="13984" y="13111"/>
                </a:lnTo>
                <a:lnTo>
                  <a:pt x="13988" y="13111"/>
                </a:lnTo>
                <a:lnTo>
                  <a:pt x="13992" y="13115"/>
                </a:lnTo>
                <a:lnTo>
                  <a:pt x="13987" y="13115"/>
                </a:lnTo>
                <a:lnTo>
                  <a:pt x="13984" y="13116"/>
                </a:lnTo>
                <a:lnTo>
                  <a:pt x="13982" y="13120"/>
                </a:lnTo>
                <a:lnTo>
                  <a:pt x="13983" y="13127"/>
                </a:lnTo>
                <a:lnTo>
                  <a:pt x="13985" y="13131"/>
                </a:lnTo>
                <a:lnTo>
                  <a:pt x="13987" y="13135"/>
                </a:lnTo>
                <a:lnTo>
                  <a:pt x="13991" y="13137"/>
                </a:lnTo>
                <a:lnTo>
                  <a:pt x="13995" y="13135"/>
                </a:lnTo>
                <a:lnTo>
                  <a:pt x="13997" y="13132"/>
                </a:lnTo>
                <a:lnTo>
                  <a:pt x="14003" y="13122"/>
                </a:lnTo>
                <a:lnTo>
                  <a:pt x="14014" y="13106"/>
                </a:lnTo>
                <a:lnTo>
                  <a:pt x="14017" y="13105"/>
                </a:lnTo>
                <a:lnTo>
                  <a:pt x="14020" y="13105"/>
                </a:lnTo>
                <a:lnTo>
                  <a:pt x="14023" y="13105"/>
                </a:lnTo>
                <a:lnTo>
                  <a:pt x="14026" y="13106"/>
                </a:lnTo>
                <a:lnTo>
                  <a:pt x="14029" y="13105"/>
                </a:lnTo>
                <a:lnTo>
                  <a:pt x="14025" y="13094"/>
                </a:lnTo>
                <a:lnTo>
                  <a:pt x="14024" y="13092"/>
                </a:lnTo>
                <a:lnTo>
                  <a:pt x="14021" y="13092"/>
                </a:lnTo>
                <a:lnTo>
                  <a:pt x="14020" y="13089"/>
                </a:lnTo>
                <a:lnTo>
                  <a:pt x="14022" y="13081"/>
                </a:lnTo>
                <a:lnTo>
                  <a:pt x="14021" y="13073"/>
                </a:lnTo>
                <a:lnTo>
                  <a:pt x="14018" y="13056"/>
                </a:lnTo>
                <a:lnTo>
                  <a:pt x="14017" y="13038"/>
                </a:lnTo>
                <a:lnTo>
                  <a:pt x="14007" y="13000"/>
                </a:lnTo>
                <a:lnTo>
                  <a:pt x="14004" y="12995"/>
                </a:lnTo>
                <a:lnTo>
                  <a:pt x="14001" y="12999"/>
                </a:lnTo>
                <a:lnTo>
                  <a:pt x="13999" y="12997"/>
                </a:lnTo>
                <a:lnTo>
                  <a:pt x="13999" y="12997"/>
                </a:lnTo>
                <a:lnTo>
                  <a:pt x="13998" y="12998"/>
                </a:lnTo>
                <a:lnTo>
                  <a:pt x="13998" y="12999"/>
                </a:lnTo>
                <a:lnTo>
                  <a:pt x="13993" y="12999"/>
                </a:lnTo>
                <a:lnTo>
                  <a:pt x="13975" y="12996"/>
                </a:lnTo>
                <a:lnTo>
                  <a:pt x="13972" y="12993"/>
                </a:lnTo>
                <a:lnTo>
                  <a:pt x="13968" y="12984"/>
                </a:lnTo>
                <a:lnTo>
                  <a:pt x="13962" y="12980"/>
                </a:lnTo>
                <a:lnTo>
                  <a:pt x="13959" y="12976"/>
                </a:lnTo>
                <a:lnTo>
                  <a:pt x="13953" y="12953"/>
                </a:lnTo>
                <a:lnTo>
                  <a:pt x="13951" y="12950"/>
                </a:lnTo>
                <a:close/>
                <a:moveTo>
                  <a:pt x="16165" y="13391"/>
                </a:moveTo>
                <a:lnTo>
                  <a:pt x="16161" y="13391"/>
                </a:lnTo>
                <a:lnTo>
                  <a:pt x="16156" y="13394"/>
                </a:lnTo>
                <a:lnTo>
                  <a:pt x="16153" y="13398"/>
                </a:lnTo>
                <a:lnTo>
                  <a:pt x="16152" y="13403"/>
                </a:lnTo>
                <a:lnTo>
                  <a:pt x="16152" y="13410"/>
                </a:lnTo>
                <a:lnTo>
                  <a:pt x="16151" y="13416"/>
                </a:lnTo>
                <a:lnTo>
                  <a:pt x="16148" y="13418"/>
                </a:lnTo>
                <a:lnTo>
                  <a:pt x="16144" y="13419"/>
                </a:lnTo>
                <a:lnTo>
                  <a:pt x="16134" y="13424"/>
                </a:lnTo>
                <a:lnTo>
                  <a:pt x="16129" y="13424"/>
                </a:lnTo>
                <a:lnTo>
                  <a:pt x="16120" y="13421"/>
                </a:lnTo>
                <a:lnTo>
                  <a:pt x="16117" y="13422"/>
                </a:lnTo>
                <a:lnTo>
                  <a:pt x="16112" y="13427"/>
                </a:lnTo>
                <a:lnTo>
                  <a:pt x="16108" y="13433"/>
                </a:lnTo>
                <a:lnTo>
                  <a:pt x="16106" y="13438"/>
                </a:lnTo>
                <a:lnTo>
                  <a:pt x="16106" y="13443"/>
                </a:lnTo>
                <a:lnTo>
                  <a:pt x="16108" y="13450"/>
                </a:lnTo>
                <a:lnTo>
                  <a:pt x="16111" y="13461"/>
                </a:lnTo>
                <a:lnTo>
                  <a:pt x="16111" y="13473"/>
                </a:lnTo>
                <a:lnTo>
                  <a:pt x="16110" y="13485"/>
                </a:lnTo>
                <a:lnTo>
                  <a:pt x="16107" y="13495"/>
                </a:lnTo>
                <a:lnTo>
                  <a:pt x="16100" y="13510"/>
                </a:lnTo>
                <a:lnTo>
                  <a:pt x="16099" y="13514"/>
                </a:lnTo>
                <a:lnTo>
                  <a:pt x="16099" y="13515"/>
                </a:lnTo>
                <a:lnTo>
                  <a:pt x="16098" y="13515"/>
                </a:lnTo>
                <a:lnTo>
                  <a:pt x="16097" y="13516"/>
                </a:lnTo>
                <a:lnTo>
                  <a:pt x="16096" y="13517"/>
                </a:lnTo>
                <a:lnTo>
                  <a:pt x="16096" y="13518"/>
                </a:lnTo>
                <a:lnTo>
                  <a:pt x="16097" y="13520"/>
                </a:lnTo>
                <a:lnTo>
                  <a:pt x="16097" y="13521"/>
                </a:lnTo>
                <a:lnTo>
                  <a:pt x="16098" y="13521"/>
                </a:lnTo>
                <a:lnTo>
                  <a:pt x="16086" y="13554"/>
                </a:lnTo>
                <a:lnTo>
                  <a:pt x="16085" y="13558"/>
                </a:lnTo>
                <a:lnTo>
                  <a:pt x="16087" y="13562"/>
                </a:lnTo>
                <a:lnTo>
                  <a:pt x="16087" y="13568"/>
                </a:lnTo>
                <a:lnTo>
                  <a:pt x="16088" y="13574"/>
                </a:lnTo>
                <a:lnTo>
                  <a:pt x="16087" y="13579"/>
                </a:lnTo>
                <a:lnTo>
                  <a:pt x="16087" y="13583"/>
                </a:lnTo>
                <a:lnTo>
                  <a:pt x="16082" y="13595"/>
                </a:lnTo>
                <a:lnTo>
                  <a:pt x="16077" y="13605"/>
                </a:lnTo>
                <a:lnTo>
                  <a:pt x="16076" y="13609"/>
                </a:lnTo>
                <a:lnTo>
                  <a:pt x="16077" y="13621"/>
                </a:lnTo>
                <a:lnTo>
                  <a:pt x="16077" y="13628"/>
                </a:lnTo>
                <a:lnTo>
                  <a:pt x="16076" y="13632"/>
                </a:lnTo>
                <a:lnTo>
                  <a:pt x="16071" y="13640"/>
                </a:lnTo>
                <a:lnTo>
                  <a:pt x="16069" y="13645"/>
                </a:lnTo>
                <a:lnTo>
                  <a:pt x="16070" y="13648"/>
                </a:lnTo>
                <a:lnTo>
                  <a:pt x="16073" y="13651"/>
                </a:lnTo>
                <a:lnTo>
                  <a:pt x="16074" y="13655"/>
                </a:lnTo>
                <a:lnTo>
                  <a:pt x="16074" y="13659"/>
                </a:lnTo>
                <a:lnTo>
                  <a:pt x="16073" y="13665"/>
                </a:lnTo>
                <a:lnTo>
                  <a:pt x="16071" y="13669"/>
                </a:lnTo>
                <a:lnTo>
                  <a:pt x="16068" y="13671"/>
                </a:lnTo>
                <a:lnTo>
                  <a:pt x="16063" y="13672"/>
                </a:lnTo>
                <a:lnTo>
                  <a:pt x="16060" y="13675"/>
                </a:lnTo>
                <a:lnTo>
                  <a:pt x="16056" y="13710"/>
                </a:lnTo>
                <a:lnTo>
                  <a:pt x="16058" y="13715"/>
                </a:lnTo>
                <a:lnTo>
                  <a:pt x="16062" y="13718"/>
                </a:lnTo>
                <a:lnTo>
                  <a:pt x="16071" y="13722"/>
                </a:lnTo>
                <a:lnTo>
                  <a:pt x="16071" y="13728"/>
                </a:lnTo>
                <a:lnTo>
                  <a:pt x="16079" y="13749"/>
                </a:lnTo>
                <a:lnTo>
                  <a:pt x="16080" y="13759"/>
                </a:lnTo>
                <a:lnTo>
                  <a:pt x="16080" y="13763"/>
                </a:lnTo>
                <a:lnTo>
                  <a:pt x="16080" y="13766"/>
                </a:lnTo>
                <a:lnTo>
                  <a:pt x="16079" y="13768"/>
                </a:lnTo>
                <a:lnTo>
                  <a:pt x="16077" y="13772"/>
                </a:lnTo>
                <a:lnTo>
                  <a:pt x="16073" y="13777"/>
                </a:lnTo>
                <a:lnTo>
                  <a:pt x="16073" y="13779"/>
                </a:lnTo>
                <a:lnTo>
                  <a:pt x="16073" y="13796"/>
                </a:lnTo>
                <a:lnTo>
                  <a:pt x="16071" y="13808"/>
                </a:lnTo>
                <a:lnTo>
                  <a:pt x="16071" y="13813"/>
                </a:lnTo>
                <a:lnTo>
                  <a:pt x="16072" y="13815"/>
                </a:lnTo>
                <a:lnTo>
                  <a:pt x="16074" y="13819"/>
                </a:lnTo>
                <a:lnTo>
                  <a:pt x="16074" y="13821"/>
                </a:lnTo>
                <a:lnTo>
                  <a:pt x="16079" y="13871"/>
                </a:lnTo>
                <a:lnTo>
                  <a:pt x="16078" y="13878"/>
                </a:lnTo>
                <a:lnTo>
                  <a:pt x="16077" y="13884"/>
                </a:lnTo>
                <a:lnTo>
                  <a:pt x="16060" y="13917"/>
                </a:lnTo>
                <a:lnTo>
                  <a:pt x="16058" y="13919"/>
                </a:lnTo>
                <a:lnTo>
                  <a:pt x="16056" y="13920"/>
                </a:lnTo>
                <a:lnTo>
                  <a:pt x="16055" y="13922"/>
                </a:lnTo>
                <a:lnTo>
                  <a:pt x="16053" y="13926"/>
                </a:lnTo>
                <a:lnTo>
                  <a:pt x="16052" y="13929"/>
                </a:lnTo>
                <a:lnTo>
                  <a:pt x="16052" y="13932"/>
                </a:lnTo>
                <a:lnTo>
                  <a:pt x="16052" y="13938"/>
                </a:lnTo>
                <a:lnTo>
                  <a:pt x="16052" y="13944"/>
                </a:lnTo>
                <a:lnTo>
                  <a:pt x="16054" y="13951"/>
                </a:lnTo>
                <a:lnTo>
                  <a:pt x="16055" y="13957"/>
                </a:lnTo>
                <a:lnTo>
                  <a:pt x="16051" y="13967"/>
                </a:lnTo>
                <a:lnTo>
                  <a:pt x="16049" y="13974"/>
                </a:lnTo>
                <a:lnTo>
                  <a:pt x="16049" y="13980"/>
                </a:lnTo>
                <a:lnTo>
                  <a:pt x="16050" y="13984"/>
                </a:lnTo>
                <a:lnTo>
                  <a:pt x="16050" y="13985"/>
                </a:lnTo>
                <a:lnTo>
                  <a:pt x="16048" y="13985"/>
                </a:lnTo>
                <a:lnTo>
                  <a:pt x="16047" y="13985"/>
                </a:lnTo>
                <a:lnTo>
                  <a:pt x="16046" y="13985"/>
                </a:lnTo>
                <a:lnTo>
                  <a:pt x="16046" y="13984"/>
                </a:lnTo>
                <a:lnTo>
                  <a:pt x="16044" y="13986"/>
                </a:lnTo>
                <a:lnTo>
                  <a:pt x="16046" y="13992"/>
                </a:lnTo>
                <a:lnTo>
                  <a:pt x="16049" y="13998"/>
                </a:lnTo>
                <a:lnTo>
                  <a:pt x="16050" y="14005"/>
                </a:lnTo>
                <a:lnTo>
                  <a:pt x="16049" y="14020"/>
                </a:lnTo>
                <a:lnTo>
                  <a:pt x="16052" y="14031"/>
                </a:lnTo>
                <a:lnTo>
                  <a:pt x="16057" y="14079"/>
                </a:lnTo>
                <a:lnTo>
                  <a:pt x="16058" y="14081"/>
                </a:lnTo>
                <a:lnTo>
                  <a:pt x="16060" y="14083"/>
                </a:lnTo>
                <a:lnTo>
                  <a:pt x="16061" y="14085"/>
                </a:lnTo>
                <a:lnTo>
                  <a:pt x="16061" y="14079"/>
                </a:lnTo>
                <a:lnTo>
                  <a:pt x="16068" y="14091"/>
                </a:lnTo>
                <a:lnTo>
                  <a:pt x="16070" y="14097"/>
                </a:lnTo>
                <a:lnTo>
                  <a:pt x="16071" y="14104"/>
                </a:lnTo>
                <a:lnTo>
                  <a:pt x="16071" y="14116"/>
                </a:lnTo>
                <a:lnTo>
                  <a:pt x="16070" y="14119"/>
                </a:lnTo>
                <a:lnTo>
                  <a:pt x="16066" y="14125"/>
                </a:lnTo>
                <a:lnTo>
                  <a:pt x="16065" y="14128"/>
                </a:lnTo>
                <a:lnTo>
                  <a:pt x="16063" y="14132"/>
                </a:lnTo>
                <a:lnTo>
                  <a:pt x="16055" y="14141"/>
                </a:lnTo>
                <a:lnTo>
                  <a:pt x="16055" y="14145"/>
                </a:lnTo>
                <a:lnTo>
                  <a:pt x="16057" y="14145"/>
                </a:lnTo>
                <a:lnTo>
                  <a:pt x="16060" y="14143"/>
                </a:lnTo>
                <a:lnTo>
                  <a:pt x="16062" y="14143"/>
                </a:lnTo>
                <a:lnTo>
                  <a:pt x="16064" y="14145"/>
                </a:lnTo>
                <a:lnTo>
                  <a:pt x="16063" y="14148"/>
                </a:lnTo>
                <a:lnTo>
                  <a:pt x="16060" y="14148"/>
                </a:lnTo>
                <a:lnTo>
                  <a:pt x="16058" y="14148"/>
                </a:lnTo>
                <a:lnTo>
                  <a:pt x="16056" y="14147"/>
                </a:lnTo>
                <a:lnTo>
                  <a:pt x="16054" y="14150"/>
                </a:lnTo>
                <a:lnTo>
                  <a:pt x="16052" y="14156"/>
                </a:lnTo>
                <a:lnTo>
                  <a:pt x="16049" y="14159"/>
                </a:lnTo>
                <a:lnTo>
                  <a:pt x="16050" y="14151"/>
                </a:lnTo>
                <a:lnTo>
                  <a:pt x="16047" y="14148"/>
                </a:lnTo>
                <a:lnTo>
                  <a:pt x="16040" y="14149"/>
                </a:lnTo>
                <a:lnTo>
                  <a:pt x="16038" y="14150"/>
                </a:lnTo>
                <a:lnTo>
                  <a:pt x="16034" y="14153"/>
                </a:lnTo>
                <a:lnTo>
                  <a:pt x="16029" y="14155"/>
                </a:lnTo>
                <a:lnTo>
                  <a:pt x="16024" y="14154"/>
                </a:lnTo>
                <a:lnTo>
                  <a:pt x="16014" y="14150"/>
                </a:lnTo>
                <a:lnTo>
                  <a:pt x="16010" y="14148"/>
                </a:lnTo>
                <a:lnTo>
                  <a:pt x="16007" y="14143"/>
                </a:lnTo>
                <a:lnTo>
                  <a:pt x="16006" y="14138"/>
                </a:lnTo>
                <a:lnTo>
                  <a:pt x="16004" y="14119"/>
                </a:lnTo>
                <a:lnTo>
                  <a:pt x="16003" y="14118"/>
                </a:lnTo>
                <a:lnTo>
                  <a:pt x="16001" y="14119"/>
                </a:lnTo>
                <a:lnTo>
                  <a:pt x="15997" y="14114"/>
                </a:lnTo>
                <a:lnTo>
                  <a:pt x="15995" y="14111"/>
                </a:lnTo>
                <a:lnTo>
                  <a:pt x="15992" y="14111"/>
                </a:lnTo>
                <a:lnTo>
                  <a:pt x="15987" y="14111"/>
                </a:lnTo>
                <a:lnTo>
                  <a:pt x="15985" y="14109"/>
                </a:lnTo>
                <a:lnTo>
                  <a:pt x="15979" y="14101"/>
                </a:lnTo>
                <a:lnTo>
                  <a:pt x="15977" y="14098"/>
                </a:lnTo>
                <a:lnTo>
                  <a:pt x="15975" y="14097"/>
                </a:lnTo>
                <a:lnTo>
                  <a:pt x="15965" y="14093"/>
                </a:lnTo>
                <a:lnTo>
                  <a:pt x="15962" y="14091"/>
                </a:lnTo>
                <a:lnTo>
                  <a:pt x="15968" y="14064"/>
                </a:lnTo>
                <a:cubicBezTo>
                  <a:pt x="15968" y="14064"/>
                  <a:pt x="15968" y="14058"/>
                  <a:pt x="15968" y="14058"/>
                </a:cubicBezTo>
                <a:lnTo>
                  <a:pt x="15966" y="14053"/>
                </a:lnTo>
                <a:lnTo>
                  <a:pt x="15960" y="14051"/>
                </a:lnTo>
                <a:lnTo>
                  <a:pt x="15956" y="14052"/>
                </a:lnTo>
                <a:lnTo>
                  <a:pt x="15952" y="14053"/>
                </a:lnTo>
                <a:lnTo>
                  <a:pt x="15951" y="14054"/>
                </a:lnTo>
                <a:lnTo>
                  <a:pt x="15948" y="14057"/>
                </a:lnTo>
                <a:lnTo>
                  <a:pt x="15946" y="14057"/>
                </a:lnTo>
                <a:lnTo>
                  <a:pt x="15944" y="14057"/>
                </a:lnTo>
                <a:lnTo>
                  <a:pt x="15943" y="14057"/>
                </a:lnTo>
                <a:lnTo>
                  <a:pt x="15941" y="14060"/>
                </a:lnTo>
                <a:lnTo>
                  <a:pt x="15938" y="14065"/>
                </a:lnTo>
                <a:lnTo>
                  <a:pt x="15936" y="14070"/>
                </a:lnTo>
                <a:lnTo>
                  <a:pt x="15935" y="14082"/>
                </a:lnTo>
                <a:lnTo>
                  <a:pt x="15931" y="14101"/>
                </a:lnTo>
                <a:lnTo>
                  <a:pt x="15931" y="14105"/>
                </a:lnTo>
                <a:lnTo>
                  <a:pt x="15931" y="14114"/>
                </a:lnTo>
                <a:lnTo>
                  <a:pt x="15932" y="14117"/>
                </a:lnTo>
                <a:lnTo>
                  <a:pt x="15935" y="14121"/>
                </a:lnTo>
                <a:lnTo>
                  <a:pt x="15936" y="14124"/>
                </a:lnTo>
                <a:lnTo>
                  <a:pt x="15935" y="14130"/>
                </a:lnTo>
                <a:lnTo>
                  <a:pt x="15932" y="14142"/>
                </a:lnTo>
                <a:lnTo>
                  <a:pt x="15931" y="14147"/>
                </a:lnTo>
                <a:lnTo>
                  <a:pt x="15931" y="14180"/>
                </a:lnTo>
                <a:lnTo>
                  <a:pt x="15934" y="14189"/>
                </a:lnTo>
                <a:lnTo>
                  <a:pt x="15936" y="14186"/>
                </a:lnTo>
                <a:lnTo>
                  <a:pt x="15937" y="14184"/>
                </a:lnTo>
                <a:lnTo>
                  <a:pt x="15940" y="14185"/>
                </a:lnTo>
                <a:lnTo>
                  <a:pt x="15943" y="14181"/>
                </a:lnTo>
                <a:lnTo>
                  <a:pt x="15946" y="14177"/>
                </a:lnTo>
                <a:lnTo>
                  <a:pt x="15952" y="14179"/>
                </a:lnTo>
                <a:lnTo>
                  <a:pt x="15955" y="14183"/>
                </a:lnTo>
                <a:lnTo>
                  <a:pt x="15957" y="14189"/>
                </a:lnTo>
                <a:lnTo>
                  <a:pt x="15961" y="14200"/>
                </a:lnTo>
                <a:lnTo>
                  <a:pt x="15962" y="14207"/>
                </a:lnTo>
                <a:lnTo>
                  <a:pt x="15961" y="14211"/>
                </a:lnTo>
                <a:lnTo>
                  <a:pt x="15960" y="14215"/>
                </a:lnTo>
                <a:lnTo>
                  <a:pt x="15959" y="14220"/>
                </a:lnTo>
                <a:lnTo>
                  <a:pt x="15961" y="14232"/>
                </a:lnTo>
                <a:lnTo>
                  <a:pt x="15960" y="14237"/>
                </a:lnTo>
                <a:lnTo>
                  <a:pt x="15955" y="14238"/>
                </a:lnTo>
                <a:lnTo>
                  <a:pt x="15958" y="14246"/>
                </a:lnTo>
                <a:lnTo>
                  <a:pt x="15963" y="14249"/>
                </a:lnTo>
                <a:lnTo>
                  <a:pt x="15966" y="14254"/>
                </a:lnTo>
                <a:lnTo>
                  <a:pt x="15967" y="14262"/>
                </a:lnTo>
                <a:lnTo>
                  <a:pt x="15966" y="14266"/>
                </a:lnTo>
                <a:lnTo>
                  <a:pt x="15963" y="14274"/>
                </a:lnTo>
                <a:lnTo>
                  <a:pt x="15962" y="14277"/>
                </a:lnTo>
                <a:lnTo>
                  <a:pt x="15963" y="14281"/>
                </a:lnTo>
                <a:lnTo>
                  <a:pt x="15967" y="14292"/>
                </a:lnTo>
                <a:lnTo>
                  <a:pt x="15968" y="14289"/>
                </a:lnTo>
                <a:lnTo>
                  <a:pt x="15968" y="14288"/>
                </a:lnTo>
                <a:lnTo>
                  <a:pt x="15970" y="14290"/>
                </a:lnTo>
                <a:lnTo>
                  <a:pt x="15971" y="14293"/>
                </a:lnTo>
                <a:lnTo>
                  <a:pt x="15972" y="14296"/>
                </a:lnTo>
                <a:lnTo>
                  <a:pt x="15972" y="14298"/>
                </a:lnTo>
                <a:lnTo>
                  <a:pt x="15973" y="14298"/>
                </a:lnTo>
                <a:lnTo>
                  <a:pt x="15974" y="14300"/>
                </a:lnTo>
                <a:lnTo>
                  <a:pt x="15975" y="14303"/>
                </a:lnTo>
                <a:lnTo>
                  <a:pt x="15976" y="14305"/>
                </a:lnTo>
                <a:lnTo>
                  <a:pt x="15974" y="14311"/>
                </a:lnTo>
                <a:lnTo>
                  <a:pt x="15971" y="14316"/>
                </a:lnTo>
                <a:lnTo>
                  <a:pt x="15966" y="14317"/>
                </a:lnTo>
                <a:lnTo>
                  <a:pt x="15962" y="14314"/>
                </a:lnTo>
                <a:lnTo>
                  <a:pt x="15964" y="14318"/>
                </a:lnTo>
                <a:lnTo>
                  <a:pt x="15964" y="14320"/>
                </a:lnTo>
                <a:lnTo>
                  <a:pt x="15964" y="14322"/>
                </a:lnTo>
                <a:lnTo>
                  <a:pt x="15963" y="14324"/>
                </a:lnTo>
                <a:lnTo>
                  <a:pt x="15960" y="14327"/>
                </a:lnTo>
                <a:lnTo>
                  <a:pt x="15959" y="14329"/>
                </a:lnTo>
                <a:lnTo>
                  <a:pt x="15961" y="14335"/>
                </a:lnTo>
                <a:lnTo>
                  <a:pt x="15974" y="14350"/>
                </a:lnTo>
                <a:lnTo>
                  <a:pt x="15976" y="14355"/>
                </a:lnTo>
                <a:lnTo>
                  <a:pt x="15980" y="14364"/>
                </a:lnTo>
                <a:lnTo>
                  <a:pt x="15984" y="14373"/>
                </a:lnTo>
                <a:lnTo>
                  <a:pt x="15985" y="14375"/>
                </a:lnTo>
                <a:lnTo>
                  <a:pt x="15985" y="14382"/>
                </a:lnTo>
                <a:lnTo>
                  <a:pt x="15984" y="14387"/>
                </a:lnTo>
                <a:lnTo>
                  <a:pt x="15984" y="14390"/>
                </a:lnTo>
                <a:lnTo>
                  <a:pt x="15985" y="14391"/>
                </a:lnTo>
                <a:lnTo>
                  <a:pt x="15988" y="14394"/>
                </a:lnTo>
                <a:lnTo>
                  <a:pt x="15995" y="14435"/>
                </a:lnTo>
                <a:lnTo>
                  <a:pt x="15996" y="14447"/>
                </a:lnTo>
                <a:lnTo>
                  <a:pt x="15995" y="14473"/>
                </a:lnTo>
                <a:lnTo>
                  <a:pt x="15996" y="14484"/>
                </a:lnTo>
                <a:lnTo>
                  <a:pt x="16001" y="14506"/>
                </a:lnTo>
                <a:lnTo>
                  <a:pt x="16005" y="14504"/>
                </a:lnTo>
                <a:lnTo>
                  <a:pt x="16006" y="14503"/>
                </a:lnTo>
                <a:lnTo>
                  <a:pt x="16005" y="14506"/>
                </a:lnTo>
                <a:lnTo>
                  <a:pt x="16004" y="14508"/>
                </a:lnTo>
                <a:lnTo>
                  <a:pt x="16003" y="14509"/>
                </a:lnTo>
                <a:lnTo>
                  <a:pt x="16001" y="14510"/>
                </a:lnTo>
                <a:lnTo>
                  <a:pt x="16003" y="14513"/>
                </a:lnTo>
                <a:lnTo>
                  <a:pt x="16009" y="14515"/>
                </a:lnTo>
                <a:lnTo>
                  <a:pt x="16010" y="14518"/>
                </a:lnTo>
                <a:lnTo>
                  <a:pt x="16012" y="14521"/>
                </a:lnTo>
                <a:lnTo>
                  <a:pt x="16015" y="14523"/>
                </a:lnTo>
                <a:lnTo>
                  <a:pt x="16019" y="14524"/>
                </a:lnTo>
                <a:lnTo>
                  <a:pt x="16022" y="14523"/>
                </a:lnTo>
                <a:lnTo>
                  <a:pt x="16025" y="14518"/>
                </a:lnTo>
                <a:lnTo>
                  <a:pt x="16027" y="14509"/>
                </a:lnTo>
                <a:lnTo>
                  <a:pt x="16028" y="14498"/>
                </a:lnTo>
                <a:lnTo>
                  <a:pt x="16026" y="14492"/>
                </a:lnTo>
                <a:lnTo>
                  <a:pt x="16029" y="14488"/>
                </a:lnTo>
                <a:lnTo>
                  <a:pt x="16032" y="14490"/>
                </a:lnTo>
                <a:lnTo>
                  <a:pt x="16034" y="14494"/>
                </a:lnTo>
                <a:lnTo>
                  <a:pt x="16036" y="14496"/>
                </a:lnTo>
                <a:lnTo>
                  <a:pt x="16039" y="14496"/>
                </a:lnTo>
                <a:lnTo>
                  <a:pt x="16040" y="14496"/>
                </a:lnTo>
                <a:lnTo>
                  <a:pt x="16041" y="14498"/>
                </a:lnTo>
                <a:lnTo>
                  <a:pt x="16041" y="14501"/>
                </a:lnTo>
                <a:lnTo>
                  <a:pt x="16042" y="14502"/>
                </a:lnTo>
                <a:lnTo>
                  <a:pt x="16044" y="14503"/>
                </a:lnTo>
                <a:lnTo>
                  <a:pt x="16047" y="14503"/>
                </a:lnTo>
                <a:lnTo>
                  <a:pt x="16047" y="14507"/>
                </a:lnTo>
                <a:lnTo>
                  <a:pt x="16045" y="14509"/>
                </a:lnTo>
                <a:lnTo>
                  <a:pt x="16044" y="14510"/>
                </a:lnTo>
                <a:lnTo>
                  <a:pt x="16043" y="14510"/>
                </a:lnTo>
                <a:lnTo>
                  <a:pt x="16041" y="14512"/>
                </a:lnTo>
                <a:lnTo>
                  <a:pt x="16039" y="14514"/>
                </a:lnTo>
                <a:lnTo>
                  <a:pt x="16038" y="14517"/>
                </a:lnTo>
                <a:lnTo>
                  <a:pt x="16037" y="14521"/>
                </a:lnTo>
                <a:lnTo>
                  <a:pt x="16041" y="14524"/>
                </a:lnTo>
                <a:lnTo>
                  <a:pt x="16043" y="14526"/>
                </a:lnTo>
                <a:lnTo>
                  <a:pt x="16041" y="14527"/>
                </a:lnTo>
                <a:lnTo>
                  <a:pt x="16036" y="14531"/>
                </a:lnTo>
                <a:lnTo>
                  <a:pt x="16039" y="14540"/>
                </a:lnTo>
                <a:lnTo>
                  <a:pt x="16046" y="14553"/>
                </a:lnTo>
                <a:lnTo>
                  <a:pt x="16047" y="14553"/>
                </a:lnTo>
                <a:lnTo>
                  <a:pt x="16048" y="14556"/>
                </a:lnTo>
                <a:lnTo>
                  <a:pt x="16050" y="14557"/>
                </a:lnTo>
                <a:lnTo>
                  <a:pt x="16052" y="14557"/>
                </a:lnTo>
                <a:lnTo>
                  <a:pt x="16055" y="14555"/>
                </a:lnTo>
                <a:lnTo>
                  <a:pt x="16064" y="14563"/>
                </a:lnTo>
                <a:lnTo>
                  <a:pt x="16066" y="14568"/>
                </a:lnTo>
                <a:lnTo>
                  <a:pt x="16067" y="14578"/>
                </a:lnTo>
                <a:lnTo>
                  <a:pt x="16066" y="14595"/>
                </a:lnTo>
                <a:lnTo>
                  <a:pt x="16067" y="14603"/>
                </a:lnTo>
                <a:lnTo>
                  <a:pt x="16071" y="14610"/>
                </a:lnTo>
                <a:lnTo>
                  <a:pt x="16073" y="14611"/>
                </a:lnTo>
                <a:lnTo>
                  <a:pt x="16083" y="14615"/>
                </a:lnTo>
                <a:lnTo>
                  <a:pt x="16084" y="14617"/>
                </a:lnTo>
                <a:lnTo>
                  <a:pt x="16084" y="14619"/>
                </a:lnTo>
                <a:lnTo>
                  <a:pt x="16085" y="14620"/>
                </a:lnTo>
                <a:lnTo>
                  <a:pt x="16088" y="14619"/>
                </a:lnTo>
                <a:lnTo>
                  <a:pt x="16089" y="14617"/>
                </a:lnTo>
                <a:lnTo>
                  <a:pt x="16090" y="14615"/>
                </a:lnTo>
                <a:lnTo>
                  <a:pt x="16091" y="14614"/>
                </a:lnTo>
                <a:lnTo>
                  <a:pt x="16093" y="14614"/>
                </a:lnTo>
                <a:lnTo>
                  <a:pt x="16095" y="14614"/>
                </a:lnTo>
                <a:lnTo>
                  <a:pt x="16096" y="14615"/>
                </a:lnTo>
                <a:lnTo>
                  <a:pt x="16098" y="14616"/>
                </a:lnTo>
                <a:lnTo>
                  <a:pt x="16106" y="14614"/>
                </a:lnTo>
                <a:lnTo>
                  <a:pt x="16112" y="14607"/>
                </a:lnTo>
                <a:lnTo>
                  <a:pt x="16114" y="14596"/>
                </a:lnTo>
                <a:lnTo>
                  <a:pt x="16113" y="14583"/>
                </a:lnTo>
                <a:lnTo>
                  <a:pt x="16109" y="14562"/>
                </a:lnTo>
                <a:lnTo>
                  <a:pt x="16109" y="14558"/>
                </a:lnTo>
                <a:lnTo>
                  <a:pt x="16110" y="14555"/>
                </a:lnTo>
                <a:lnTo>
                  <a:pt x="16109" y="14552"/>
                </a:lnTo>
                <a:lnTo>
                  <a:pt x="16101" y="14539"/>
                </a:lnTo>
                <a:lnTo>
                  <a:pt x="16100" y="14533"/>
                </a:lnTo>
                <a:lnTo>
                  <a:pt x="16103" y="14514"/>
                </a:lnTo>
                <a:lnTo>
                  <a:pt x="16102" y="14503"/>
                </a:lnTo>
                <a:lnTo>
                  <a:pt x="16102" y="14500"/>
                </a:lnTo>
                <a:lnTo>
                  <a:pt x="16104" y="14497"/>
                </a:lnTo>
                <a:lnTo>
                  <a:pt x="16108" y="14500"/>
                </a:lnTo>
                <a:lnTo>
                  <a:pt x="16109" y="14487"/>
                </a:lnTo>
                <a:lnTo>
                  <a:pt x="16111" y="14481"/>
                </a:lnTo>
                <a:lnTo>
                  <a:pt x="16114" y="14482"/>
                </a:lnTo>
                <a:lnTo>
                  <a:pt x="16116" y="14487"/>
                </a:lnTo>
                <a:lnTo>
                  <a:pt x="16113" y="14506"/>
                </a:lnTo>
                <a:lnTo>
                  <a:pt x="16114" y="14503"/>
                </a:lnTo>
                <a:lnTo>
                  <a:pt x="16115" y="14504"/>
                </a:lnTo>
                <a:lnTo>
                  <a:pt x="16116" y="14506"/>
                </a:lnTo>
                <a:lnTo>
                  <a:pt x="16118" y="14503"/>
                </a:lnTo>
                <a:lnTo>
                  <a:pt x="16119" y="14502"/>
                </a:lnTo>
                <a:lnTo>
                  <a:pt x="16119" y="14499"/>
                </a:lnTo>
                <a:lnTo>
                  <a:pt x="16119" y="14490"/>
                </a:lnTo>
                <a:lnTo>
                  <a:pt x="16120" y="14494"/>
                </a:lnTo>
                <a:lnTo>
                  <a:pt x="16121" y="14499"/>
                </a:lnTo>
                <a:lnTo>
                  <a:pt x="16120" y="14509"/>
                </a:lnTo>
                <a:lnTo>
                  <a:pt x="16121" y="14512"/>
                </a:lnTo>
                <a:lnTo>
                  <a:pt x="16123" y="14515"/>
                </a:lnTo>
                <a:lnTo>
                  <a:pt x="16126" y="14516"/>
                </a:lnTo>
                <a:lnTo>
                  <a:pt x="16128" y="14517"/>
                </a:lnTo>
                <a:lnTo>
                  <a:pt x="16129" y="14518"/>
                </a:lnTo>
                <a:lnTo>
                  <a:pt x="16143" y="14521"/>
                </a:lnTo>
                <a:lnTo>
                  <a:pt x="16164" y="14521"/>
                </a:lnTo>
                <a:lnTo>
                  <a:pt x="16167" y="14522"/>
                </a:lnTo>
                <a:lnTo>
                  <a:pt x="16167" y="14524"/>
                </a:lnTo>
                <a:lnTo>
                  <a:pt x="16167" y="14526"/>
                </a:lnTo>
                <a:lnTo>
                  <a:pt x="16168" y="14527"/>
                </a:lnTo>
                <a:lnTo>
                  <a:pt x="16178" y="14532"/>
                </a:lnTo>
                <a:lnTo>
                  <a:pt x="16180" y="14534"/>
                </a:lnTo>
                <a:lnTo>
                  <a:pt x="16181" y="14538"/>
                </a:lnTo>
                <a:lnTo>
                  <a:pt x="16187" y="14549"/>
                </a:lnTo>
                <a:lnTo>
                  <a:pt x="16189" y="14553"/>
                </a:lnTo>
                <a:lnTo>
                  <a:pt x="16190" y="14565"/>
                </a:lnTo>
                <a:lnTo>
                  <a:pt x="16192" y="14571"/>
                </a:lnTo>
                <a:lnTo>
                  <a:pt x="16197" y="14581"/>
                </a:lnTo>
                <a:lnTo>
                  <a:pt x="16198" y="14588"/>
                </a:lnTo>
                <a:lnTo>
                  <a:pt x="16197" y="14593"/>
                </a:lnTo>
                <a:lnTo>
                  <a:pt x="16195" y="14597"/>
                </a:lnTo>
                <a:lnTo>
                  <a:pt x="16189" y="14602"/>
                </a:lnTo>
                <a:lnTo>
                  <a:pt x="16185" y="14607"/>
                </a:lnTo>
                <a:lnTo>
                  <a:pt x="16184" y="14608"/>
                </a:lnTo>
                <a:lnTo>
                  <a:pt x="16179" y="14608"/>
                </a:lnTo>
                <a:lnTo>
                  <a:pt x="16176" y="14608"/>
                </a:lnTo>
                <a:lnTo>
                  <a:pt x="16175" y="14609"/>
                </a:lnTo>
                <a:lnTo>
                  <a:pt x="16155" y="14633"/>
                </a:lnTo>
                <a:lnTo>
                  <a:pt x="16151" y="14643"/>
                </a:lnTo>
                <a:lnTo>
                  <a:pt x="16149" y="14644"/>
                </a:lnTo>
                <a:lnTo>
                  <a:pt x="16144" y="14647"/>
                </a:lnTo>
                <a:lnTo>
                  <a:pt x="16143" y="14649"/>
                </a:lnTo>
                <a:lnTo>
                  <a:pt x="16141" y="14652"/>
                </a:lnTo>
                <a:lnTo>
                  <a:pt x="16139" y="14655"/>
                </a:lnTo>
                <a:lnTo>
                  <a:pt x="16135" y="14658"/>
                </a:lnTo>
                <a:lnTo>
                  <a:pt x="16132" y="14659"/>
                </a:lnTo>
                <a:lnTo>
                  <a:pt x="16124" y="14662"/>
                </a:lnTo>
                <a:lnTo>
                  <a:pt x="16120" y="14664"/>
                </a:lnTo>
                <a:lnTo>
                  <a:pt x="16119" y="14668"/>
                </a:lnTo>
                <a:lnTo>
                  <a:pt x="16117" y="14673"/>
                </a:lnTo>
                <a:lnTo>
                  <a:pt x="16113" y="14679"/>
                </a:lnTo>
                <a:lnTo>
                  <a:pt x="16111" y="14684"/>
                </a:lnTo>
                <a:lnTo>
                  <a:pt x="16114" y="14687"/>
                </a:lnTo>
                <a:lnTo>
                  <a:pt x="16114" y="14689"/>
                </a:lnTo>
                <a:lnTo>
                  <a:pt x="16112" y="14691"/>
                </a:lnTo>
                <a:lnTo>
                  <a:pt x="16111" y="14691"/>
                </a:lnTo>
                <a:lnTo>
                  <a:pt x="16108" y="14691"/>
                </a:lnTo>
                <a:lnTo>
                  <a:pt x="16112" y="14694"/>
                </a:lnTo>
                <a:lnTo>
                  <a:pt x="16113" y="14696"/>
                </a:lnTo>
                <a:lnTo>
                  <a:pt x="16113" y="14699"/>
                </a:lnTo>
                <a:lnTo>
                  <a:pt x="16110" y="14701"/>
                </a:lnTo>
                <a:lnTo>
                  <a:pt x="16110" y="14703"/>
                </a:lnTo>
                <a:lnTo>
                  <a:pt x="16116" y="14705"/>
                </a:lnTo>
                <a:lnTo>
                  <a:pt x="16119" y="14711"/>
                </a:lnTo>
                <a:lnTo>
                  <a:pt x="16119" y="14719"/>
                </a:lnTo>
                <a:lnTo>
                  <a:pt x="16118" y="14736"/>
                </a:lnTo>
                <a:lnTo>
                  <a:pt x="16119" y="14741"/>
                </a:lnTo>
                <a:lnTo>
                  <a:pt x="16121" y="14742"/>
                </a:lnTo>
                <a:lnTo>
                  <a:pt x="16122" y="14744"/>
                </a:lnTo>
                <a:lnTo>
                  <a:pt x="16121" y="14747"/>
                </a:lnTo>
                <a:lnTo>
                  <a:pt x="16118" y="14749"/>
                </a:lnTo>
                <a:lnTo>
                  <a:pt x="16114" y="14750"/>
                </a:lnTo>
                <a:lnTo>
                  <a:pt x="16118" y="14761"/>
                </a:lnTo>
                <a:lnTo>
                  <a:pt x="16119" y="14785"/>
                </a:lnTo>
                <a:lnTo>
                  <a:pt x="16120" y="14796"/>
                </a:lnTo>
                <a:lnTo>
                  <a:pt x="16125" y="14803"/>
                </a:lnTo>
                <a:lnTo>
                  <a:pt x="16128" y="14806"/>
                </a:lnTo>
                <a:lnTo>
                  <a:pt x="16129" y="14803"/>
                </a:lnTo>
                <a:lnTo>
                  <a:pt x="16128" y="14797"/>
                </a:lnTo>
                <a:lnTo>
                  <a:pt x="16127" y="14791"/>
                </a:lnTo>
                <a:lnTo>
                  <a:pt x="16126" y="14786"/>
                </a:lnTo>
                <a:lnTo>
                  <a:pt x="16128" y="14782"/>
                </a:lnTo>
                <a:lnTo>
                  <a:pt x="16137" y="14784"/>
                </a:lnTo>
                <a:lnTo>
                  <a:pt x="16141" y="14783"/>
                </a:lnTo>
                <a:lnTo>
                  <a:pt x="16139" y="14777"/>
                </a:lnTo>
                <a:lnTo>
                  <a:pt x="16136" y="14771"/>
                </a:lnTo>
                <a:lnTo>
                  <a:pt x="16135" y="14766"/>
                </a:lnTo>
                <a:lnTo>
                  <a:pt x="16137" y="14762"/>
                </a:lnTo>
                <a:lnTo>
                  <a:pt x="16141" y="14760"/>
                </a:lnTo>
                <a:lnTo>
                  <a:pt x="16146" y="14760"/>
                </a:lnTo>
                <a:lnTo>
                  <a:pt x="16155" y="14764"/>
                </a:lnTo>
                <a:lnTo>
                  <a:pt x="16174" y="14767"/>
                </a:lnTo>
                <a:lnTo>
                  <a:pt x="16178" y="14768"/>
                </a:lnTo>
                <a:lnTo>
                  <a:pt x="16181" y="14771"/>
                </a:lnTo>
                <a:lnTo>
                  <a:pt x="16182" y="14775"/>
                </a:lnTo>
                <a:lnTo>
                  <a:pt x="16183" y="14780"/>
                </a:lnTo>
                <a:lnTo>
                  <a:pt x="16183" y="14785"/>
                </a:lnTo>
                <a:lnTo>
                  <a:pt x="16183" y="14788"/>
                </a:lnTo>
                <a:lnTo>
                  <a:pt x="16181" y="14794"/>
                </a:lnTo>
                <a:lnTo>
                  <a:pt x="16181" y="14798"/>
                </a:lnTo>
                <a:lnTo>
                  <a:pt x="16182" y="14799"/>
                </a:lnTo>
                <a:lnTo>
                  <a:pt x="16186" y="14803"/>
                </a:lnTo>
                <a:lnTo>
                  <a:pt x="16186" y="14807"/>
                </a:lnTo>
                <a:lnTo>
                  <a:pt x="16185" y="14810"/>
                </a:lnTo>
                <a:lnTo>
                  <a:pt x="16183" y="14811"/>
                </a:lnTo>
                <a:lnTo>
                  <a:pt x="16181" y="14811"/>
                </a:lnTo>
                <a:lnTo>
                  <a:pt x="16180" y="14813"/>
                </a:lnTo>
                <a:lnTo>
                  <a:pt x="16179" y="14816"/>
                </a:lnTo>
                <a:lnTo>
                  <a:pt x="16178" y="14820"/>
                </a:lnTo>
                <a:lnTo>
                  <a:pt x="16176" y="14821"/>
                </a:lnTo>
                <a:lnTo>
                  <a:pt x="16175" y="14823"/>
                </a:lnTo>
                <a:lnTo>
                  <a:pt x="16176" y="14826"/>
                </a:lnTo>
                <a:lnTo>
                  <a:pt x="16177" y="14829"/>
                </a:lnTo>
                <a:lnTo>
                  <a:pt x="16178" y="14831"/>
                </a:lnTo>
                <a:lnTo>
                  <a:pt x="16180" y="14830"/>
                </a:lnTo>
                <a:lnTo>
                  <a:pt x="16197" y="14804"/>
                </a:lnTo>
                <a:lnTo>
                  <a:pt x="16199" y="14803"/>
                </a:lnTo>
                <a:lnTo>
                  <a:pt x="16202" y="14804"/>
                </a:lnTo>
                <a:lnTo>
                  <a:pt x="16205" y="14806"/>
                </a:lnTo>
                <a:lnTo>
                  <a:pt x="16209" y="14809"/>
                </a:lnTo>
                <a:lnTo>
                  <a:pt x="16210" y="14811"/>
                </a:lnTo>
                <a:lnTo>
                  <a:pt x="16213" y="14821"/>
                </a:lnTo>
                <a:lnTo>
                  <a:pt x="16213" y="14826"/>
                </a:lnTo>
                <a:lnTo>
                  <a:pt x="16212" y="14831"/>
                </a:lnTo>
                <a:lnTo>
                  <a:pt x="16211" y="14838"/>
                </a:lnTo>
                <a:lnTo>
                  <a:pt x="16211" y="14841"/>
                </a:lnTo>
                <a:lnTo>
                  <a:pt x="16209" y="14843"/>
                </a:lnTo>
                <a:lnTo>
                  <a:pt x="16209" y="14844"/>
                </a:lnTo>
                <a:lnTo>
                  <a:pt x="16209" y="14847"/>
                </a:lnTo>
                <a:lnTo>
                  <a:pt x="16212" y="14848"/>
                </a:lnTo>
                <a:lnTo>
                  <a:pt x="16217" y="14850"/>
                </a:lnTo>
                <a:lnTo>
                  <a:pt x="16219" y="14851"/>
                </a:lnTo>
                <a:lnTo>
                  <a:pt x="16222" y="14848"/>
                </a:lnTo>
                <a:lnTo>
                  <a:pt x="16225" y="14847"/>
                </a:lnTo>
                <a:lnTo>
                  <a:pt x="16232" y="14845"/>
                </a:lnTo>
                <a:lnTo>
                  <a:pt x="16236" y="14845"/>
                </a:lnTo>
                <a:lnTo>
                  <a:pt x="16238" y="14846"/>
                </a:lnTo>
                <a:lnTo>
                  <a:pt x="16240" y="14848"/>
                </a:lnTo>
                <a:lnTo>
                  <a:pt x="16242" y="14848"/>
                </a:lnTo>
                <a:lnTo>
                  <a:pt x="16246" y="14849"/>
                </a:lnTo>
                <a:lnTo>
                  <a:pt x="16249" y="14850"/>
                </a:lnTo>
                <a:lnTo>
                  <a:pt x="16255" y="14853"/>
                </a:lnTo>
                <a:lnTo>
                  <a:pt x="16255" y="14854"/>
                </a:lnTo>
                <a:lnTo>
                  <a:pt x="16258" y="14856"/>
                </a:lnTo>
                <a:lnTo>
                  <a:pt x="16262" y="14858"/>
                </a:lnTo>
                <a:lnTo>
                  <a:pt x="16266" y="14852"/>
                </a:lnTo>
                <a:lnTo>
                  <a:pt x="16279" y="14840"/>
                </a:lnTo>
                <a:lnTo>
                  <a:pt x="16283" y="14837"/>
                </a:lnTo>
                <a:lnTo>
                  <a:pt x="16286" y="14837"/>
                </a:lnTo>
                <a:lnTo>
                  <a:pt x="16295" y="14840"/>
                </a:lnTo>
                <a:lnTo>
                  <a:pt x="16295" y="14838"/>
                </a:lnTo>
                <a:lnTo>
                  <a:pt x="16302" y="14829"/>
                </a:lnTo>
                <a:lnTo>
                  <a:pt x="16300" y="14828"/>
                </a:lnTo>
                <a:lnTo>
                  <a:pt x="16298" y="14827"/>
                </a:lnTo>
                <a:lnTo>
                  <a:pt x="16296" y="14827"/>
                </a:lnTo>
                <a:lnTo>
                  <a:pt x="16297" y="14820"/>
                </a:lnTo>
                <a:lnTo>
                  <a:pt x="16295" y="14800"/>
                </a:lnTo>
                <a:lnTo>
                  <a:pt x="16300" y="14793"/>
                </a:lnTo>
                <a:lnTo>
                  <a:pt x="16306" y="14784"/>
                </a:lnTo>
                <a:lnTo>
                  <a:pt x="16309" y="14782"/>
                </a:lnTo>
                <a:lnTo>
                  <a:pt x="16310" y="14782"/>
                </a:lnTo>
                <a:lnTo>
                  <a:pt x="16313" y="14781"/>
                </a:lnTo>
                <a:lnTo>
                  <a:pt x="16315" y="14781"/>
                </a:lnTo>
                <a:lnTo>
                  <a:pt x="16316" y="14780"/>
                </a:lnTo>
                <a:lnTo>
                  <a:pt x="16321" y="14776"/>
                </a:lnTo>
                <a:lnTo>
                  <a:pt x="16327" y="14773"/>
                </a:lnTo>
                <a:lnTo>
                  <a:pt x="16329" y="14771"/>
                </a:lnTo>
                <a:lnTo>
                  <a:pt x="16331" y="14771"/>
                </a:lnTo>
                <a:lnTo>
                  <a:pt x="16335" y="14772"/>
                </a:lnTo>
                <a:lnTo>
                  <a:pt x="16336" y="14772"/>
                </a:lnTo>
                <a:lnTo>
                  <a:pt x="16340" y="14767"/>
                </a:lnTo>
                <a:lnTo>
                  <a:pt x="16341" y="14766"/>
                </a:lnTo>
                <a:lnTo>
                  <a:pt x="16351" y="14763"/>
                </a:lnTo>
                <a:lnTo>
                  <a:pt x="16353" y="14761"/>
                </a:lnTo>
                <a:lnTo>
                  <a:pt x="16353" y="14757"/>
                </a:lnTo>
                <a:lnTo>
                  <a:pt x="16357" y="14754"/>
                </a:lnTo>
                <a:lnTo>
                  <a:pt x="16359" y="14750"/>
                </a:lnTo>
                <a:lnTo>
                  <a:pt x="16362" y="14752"/>
                </a:lnTo>
                <a:lnTo>
                  <a:pt x="16370" y="14756"/>
                </a:lnTo>
                <a:lnTo>
                  <a:pt x="16372" y="14756"/>
                </a:lnTo>
                <a:lnTo>
                  <a:pt x="16375" y="14760"/>
                </a:lnTo>
                <a:lnTo>
                  <a:pt x="16378" y="14766"/>
                </a:lnTo>
                <a:lnTo>
                  <a:pt x="16381" y="14770"/>
                </a:lnTo>
                <a:lnTo>
                  <a:pt x="16388" y="14773"/>
                </a:lnTo>
                <a:lnTo>
                  <a:pt x="16391" y="14774"/>
                </a:lnTo>
                <a:lnTo>
                  <a:pt x="16393" y="14777"/>
                </a:lnTo>
                <a:lnTo>
                  <a:pt x="16397" y="14781"/>
                </a:lnTo>
                <a:lnTo>
                  <a:pt x="16400" y="14782"/>
                </a:lnTo>
                <a:lnTo>
                  <a:pt x="16402" y="14783"/>
                </a:lnTo>
                <a:lnTo>
                  <a:pt x="16405" y="14784"/>
                </a:lnTo>
                <a:lnTo>
                  <a:pt x="16408" y="14786"/>
                </a:lnTo>
                <a:lnTo>
                  <a:pt x="16415" y="14795"/>
                </a:lnTo>
                <a:lnTo>
                  <a:pt x="16416" y="14796"/>
                </a:lnTo>
                <a:lnTo>
                  <a:pt x="16420" y="14796"/>
                </a:lnTo>
                <a:lnTo>
                  <a:pt x="16423" y="14798"/>
                </a:lnTo>
                <a:lnTo>
                  <a:pt x="16427" y="14802"/>
                </a:lnTo>
                <a:lnTo>
                  <a:pt x="16430" y="14803"/>
                </a:lnTo>
                <a:lnTo>
                  <a:pt x="16431" y="14798"/>
                </a:lnTo>
                <a:lnTo>
                  <a:pt x="16439" y="14804"/>
                </a:lnTo>
                <a:lnTo>
                  <a:pt x="16444" y="14812"/>
                </a:lnTo>
                <a:lnTo>
                  <a:pt x="16456" y="14837"/>
                </a:lnTo>
                <a:lnTo>
                  <a:pt x="16458" y="14840"/>
                </a:lnTo>
                <a:lnTo>
                  <a:pt x="16459" y="14842"/>
                </a:lnTo>
                <a:lnTo>
                  <a:pt x="16460" y="14847"/>
                </a:lnTo>
                <a:lnTo>
                  <a:pt x="16461" y="14850"/>
                </a:lnTo>
                <a:lnTo>
                  <a:pt x="16464" y="14852"/>
                </a:lnTo>
                <a:lnTo>
                  <a:pt x="16471" y="14853"/>
                </a:lnTo>
                <a:lnTo>
                  <a:pt x="16475" y="14855"/>
                </a:lnTo>
                <a:lnTo>
                  <a:pt x="16475" y="14858"/>
                </a:lnTo>
                <a:lnTo>
                  <a:pt x="16488" y="14858"/>
                </a:lnTo>
                <a:lnTo>
                  <a:pt x="16491" y="14863"/>
                </a:lnTo>
                <a:lnTo>
                  <a:pt x="16493" y="14867"/>
                </a:lnTo>
                <a:lnTo>
                  <a:pt x="16499" y="14871"/>
                </a:lnTo>
                <a:lnTo>
                  <a:pt x="16500" y="14873"/>
                </a:lnTo>
                <a:lnTo>
                  <a:pt x="16504" y="14878"/>
                </a:lnTo>
                <a:lnTo>
                  <a:pt x="16505" y="14880"/>
                </a:lnTo>
                <a:lnTo>
                  <a:pt x="16506" y="14884"/>
                </a:lnTo>
                <a:lnTo>
                  <a:pt x="16506" y="14886"/>
                </a:lnTo>
                <a:lnTo>
                  <a:pt x="16527" y="14923"/>
                </a:lnTo>
                <a:lnTo>
                  <a:pt x="16532" y="14939"/>
                </a:lnTo>
                <a:lnTo>
                  <a:pt x="16531" y="14944"/>
                </a:lnTo>
                <a:lnTo>
                  <a:pt x="16529" y="14954"/>
                </a:lnTo>
                <a:lnTo>
                  <a:pt x="16528" y="14960"/>
                </a:lnTo>
                <a:lnTo>
                  <a:pt x="16543" y="14975"/>
                </a:lnTo>
                <a:lnTo>
                  <a:pt x="16546" y="14978"/>
                </a:lnTo>
                <a:lnTo>
                  <a:pt x="16550" y="14977"/>
                </a:lnTo>
                <a:lnTo>
                  <a:pt x="16556" y="14974"/>
                </a:lnTo>
                <a:lnTo>
                  <a:pt x="16561" y="14970"/>
                </a:lnTo>
                <a:lnTo>
                  <a:pt x="16563" y="14967"/>
                </a:lnTo>
                <a:lnTo>
                  <a:pt x="16564" y="14965"/>
                </a:lnTo>
                <a:lnTo>
                  <a:pt x="16565" y="14964"/>
                </a:lnTo>
                <a:lnTo>
                  <a:pt x="16567" y="14964"/>
                </a:lnTo>
                <a:lnTo>
                  <a:pt x="16569" y="14963"/>
                </a:lnTo>
                <a:lnTo>
                  <a:pt x="16569" y="14960"/>
                </a:lnTo>
                <a:lnTo>
                  <a:pt x="16569" y="14957"/>
                </a:lnTo>
                <a:lnTo>
                  <a:pt x="16569" y="14951"/>
                </a:lnTo>
                <a:lnTo>
                  <a:pt x="16568" y="14949"/>
                </a:lnTo>
                <a:lnTo>
                  <a:pt x="16567" y="14947"/>
                </a:lnTo>
                <a:lnTo>
                  <a:pt x="16566" y="14945"/>
                </a:lnTo>
                <a:lnTo>
                  <a:pt x="16566" y="14942"/>
                </a:lnTo>
                <a:lnTo>
                  <a:pt x="16566" y="14930"/>
                </a:lnTo>
                <a:lnTo>
                  <a:pt x="16565" y="14920"/>
                </a:lnTo>
                <a:lnTo>
                  <a:pt x="16563" y="14908"/>
                </a:lnTo>
                <a:lnTo>
                  <a:pt x="16561" y="14902"/>
                </a:lnTo>
                <a:lnTo>
                  <a:pt x="16558" y="14897"/>
                </a:lnTo>
                <a:lnTo>
                  <a:pt x="16549" y="14882"/>
                </a:lnTo>
                <a:lnTo>
                  <a:pt x="16543" y="14871"/>
                </a:lnTo>
                <a:lnTo>
                  <a:pt x="16542" y="14866"/>
                </a:lnTo>
                <a:lnTo>
                  <a:pt x="16551" y="14876"/>
                </a:lnTo>
                <a:lnTo>
                  <a:pt x="16556" y="14879"/>
                </a:lnTo>
                <a:lnTo>
                  <a:pt x="16557" y="14874"/>
                </a:lnTo>
                <a:lnTo>
                  <a:pt x="16554" y="14870"/>
                </a:lnTo>
                <a:lnTo>
                  <a:pt x="16538" y="14858"/>
                </a:lnTo>
                <a:lnTo>
                  <a:pt x="16530" y="14847"/>
                </a:lnTo>
                <a:lnTo>
                  <a:pt x="16527" y="14841"/>
                </a:lnTo>
                <a:lnTo>
                  <a:pt x="16525" y="14834"/>
                </a:lnTo>
                <a:lnTo>
                  <a:pt x="16524" y="14821"/>
                </a:lnTo>
                <a:lnTo>
                  <a:pt x="16525" y="14816"/>
                </a:lnTo>
                <a:lnTo>
                  <a:pt x="16530" y="14817"/>
                </a:lnTo>
                <a:lnTo>
                  <a:pt x="16528" y="14807"/>
                </a:lnTo>
                <a:lnTo>
                  <a:pt x="16528" y="14801"/>
                </a:lnTo>
                <a:lnTo>
                  <a:pt x="16529" y="14796"/>
                </a:lnTo>
                <a:lnTo>
                  <a:pt x="16529" y="14793"/>
                </a:lnTo>
                <a:lnTo>
                  <a:pt x="16527" y="14788"/>
                </a:lnTo>
                <a:lnTo>
                  <a:pt x="16516" y="14768"/>
                </a:lnTo>
                <a:lnTo>
                  <a:pt x="16516" y="14766"/>
                </a:lnTo>
                <a:lnTo>
                  <a:pt x="16513" y="14765"/>
                </a:lnTo>
                <a:lnTo>
                  <a:pt x="16510" y="14761"/>
                </a:lnTo>
                <a:lnTo>
                  <a:pt x="16508" y="14756"/>
                </a:lnTo>
                <a:lnTo>
                  <a:pt x="16509" y="14752"/>
                </a:lnTo>
                <a:lnTo>
                  <a:pt x="16513" y="14757"/>
                </a:lnTo>
                <a:lnTo>
                  <a:pt x="16519" y="14759"/>
                </a:lnTo>
                <a:lnTo>
                  <a:pt x="16531" y="14760"/>
                </a:lnTo>
                <a:lnTo>
                  <a:pt x="16535" y="14752"/>
                </a:lnTo>
                <a:lnTo>
                  <a:pt x="16536" y="14753"/>
                </a:lnTo>
                <a:lnTo>
                  <a:pt x="16537" y="14755"/>
                </a:lnTo>
                <a:lnTo>
                  <a:pt x="16539" y="14759"/>
                </a:lnTo>
                <a:lnTo>
                  <a:pt x="16540" y="14762"/>
                </a:lnTo>
                <a:lnTo>
                  <a:pt x="16543" y="14760"/>
                </a:lnTo>
                <a:lnTo>
                  <a:pt x="16544" y="14762"/>
                </a:lnTo>
                <a:lnTo>
                  <a:pt x="16545" y="14766"/>
                </a:lnTo>
                <a:lnTo>
                  <a:pt x="16546" y="14768"/>
                </a:lnTo>
                <a:lnTo>
                  <a:pt x="16548" y="14769"/>
                </a:lnTo>
                <a:lnTo>
                  <a:pt x="16551" y="14770"/>
                </a:lnTo>
                <a:lnTo>
                  <a:pt x="16554" y="14772"/>
                </a:lnTo>
                <a:lnTo>
                  <a:pt x="16561" y="14781"/>
                </a:lnTo>
                <a:lnTo>
                  <a:pt x="16561" y="14783"/>
                </a:lnTo>
                <a:lnTo>
                  <a:pt x="16560" y="14785"/>
                </a:lnTo>
                <a:lnTo>
                  <a:pt x="16559" y="14786"/>
                </a:lnTo>
                <a:lnTo>
                  <a:pt x="16558" y="14788"/>
                </a:lnTo>
                <a:lnTo>
                  <a:pt x="16561" y="14791"/>
                </a:lnTo>
                <a:lnTo>
                  <a:pt x="16563" y="14793"/>
                </a:lnTo>
                <a:lnTo>
                  <a:pt x="16566" y="14793"/>
                </a:lnTo>
                <a:lnTo>
                  <a:pt x="16569" y="14790"/>
                </a:lnTo>
                <a:lnTo>
                  <a:pt x="16571" y="14791"/>
                </a:lnTo>
                <a:lnTo>
                  <a:pt x="16579" y="14793"/>
                </a:lnTo>
                <a:lnTo>
                  <a:pt x="16582" y="14796"/>
                </a:lnTo>
                <a:lnTo>
                  <a:pt x="16585" y="14799"/>
                </a:lnTo>
                <a:lnTo>
                  <a:pt x="16586" y="14801"/>
                </a:lnTo>
                <a:lnTo>
                  <a:pt x="16583" y="14801"/>
                </a:lnTo>
                <a:lnTo>
                  <a:pt x="16582" y="14803"/>
                </a:lnTo>
                <a:lnTo>
                  <a:pt x="16583" y="14805"/>
                </a:lnTo>
                <a:lnTo>
                  <a:pt x="16583" y="14803"/>
                </a:lnTo>
                <a:lnTo>
                  <a:pt x="16590" y="14808"/>
                </a:lnTo>
                <a:lnTo>
                  <a:pt x="16595" y="14814"/>
                </a:lnTo>
                <a:lnTo>
                  <a:pt x="16606" y="14829"/>
                </a:lnTo>
                <a:lnTo>
                  <a:pt x="16596" y="14841"/>
                </a:lnTo>
                <a:lnTo>
                  <a:pt x="16599" y="14844"/>
                </a:lnTo>
                <a:lnTo>
                  <a:pt x="16605" y="14855"/>
                </a:lnTo>
                <a:lnTo>
                  <a:pt x="16608" y="14856"/>
                </a:lnTo>
                <a:lnTo>
                  <a:pt x="16611" y="14858"/>
                </a:lnTo>
                <a:lnTo>
                  <a:pt x="16625" y="14871"/>
                </a:lnTo>
                <a:lnTo>
                  <a:pt x="16630" y="14877"/>
                </a:lnTo>
                <a:lnTo>
                  <a:pt x="16632" y="14878"/>
                </a:lnTo>
                <a:lnTo>
                  <a:pt x="16635" y="14879"/>
                </a:lnTo>
                <a:lnTo>
                  <a:pt x="16640" y="14882"/>
                </a:lnTo>
                <a:lnTo>
                  <a:pt x="16644" y="14882"/>
                </a:lnTo>
                <a:lnTo>
                  <a:pt x="16650" y="14884"/>
                </a:lnTo>
                <a:lnTo>
                  <a:pt x="16662" y="14894"/>
                </a:lnTo>
                <a:lnTo>
                  <a:pt x="16668" y="14896"/>
                </a:lnTo>
                <a:lnTo>
                  <a:pt x="16673" y="14899"/>
                </a:lnTo>
                <a:lnTo>
                  <a:pt x="16677" y="14908"/>
                </a:lnTo>
                <a:lnTo>
                  <a:pt x="16679" y="14917"/>
                </a:lnTo>
                <a:lnTo>
                  <a:pt x="16677" y="14925"/>
                </a:lnTo>
                <a:lnTo>
                  <a:pt x="16683" y="14933"/>
                </a:lnTo>
                <a:lnTo>
                  <a:pt x="16684" y="14936"/>
                </a:lnTo>
                <a:lnTo>
                  <a:pt x="16685" y="14940"/>
                </a:lnTo>
                <a:lnTo>
                  <a:pt x="16686" y="14943"/>
                </a:lnTo>
                <a:lnTo>
                  <a:pt x="16690" y="14948"/>
                </a:lnTo>
                <a:lnTo>
                  <a:pt x="16698" y="14956"/>
                </a:lnTo>
                <a:lnTo>
                  <a:pt x="16701" y="14960"/>
                </a:lnTo>
                <a:lnTo>
                  <a:pt x="16702" y="14971"/>
                </a:lnTo>
                <a:lnTo>
                  <a:pt x="16697" y="14994"/>
                </a:lnTo>
                <a:lnTo>
                  <a:pt x="16700" y="15004"/>
                </a:lnTo>
                <a:lnTo>
                  <a:pt x="16698" y="15008"/>
                </a:lnTo>
                <a:lnTo>
                  <a:pt x="16698" y="15013"/>
                </a:lnTo>
                <a:lnTo>
                  <a:pt x="16700" y="15018"/>
                </a:lnTo>
                <a:lnTo>
                  <a:pt x="16701" y="15022"/>
                </a:lnTo>
                <a:lnTo>
                  <a:pt x="16703" y="15024"/>
                </a:lnTo>
                <a:lnTo>
                  <a:pt x="16708" y="15022"/>
                </a:lnTo>
                <a:lnTo>
                  <a:pt x="16715" y="15017"/>
                </a:lnTo>
                <a:lnTo>
                  <a:pt x="16720" y="15016"/>
                </a:lnTo>
                <a:lnTo>
                  <a:pt x="16723" y="15016"/>
                </a:lnTo>
                <a:lnTo>
                  <a:pt x="16727" y="15017"/>
                </a:lnTo>
                <a:lnTo>
                  <a:pt x="16732" y="15017"/>
                </a:lnTo>
                <a:lnTo>
                  <a:pt x="16734" y="15020"/>
                </a:lnTo>
                <a:lnTo>
                  <a:pt x="16738" y="15029"/>
                </a:lnTo>
                <a:lnTo>
                  <a:pt x="16742" y="15032"/>
                </a:lnTo>
                <a:lnTo>
                  <a:pt x="16745" y="15038"/>
                </a:lnTo>
                <a:lnTo>
                  <a:pt x="16747" y="15040"/>
                </a:lnTo>
                <a:lnTo>
                  <a:pt x="16749" y="15042"/>
                </a:lnTo>
                <a:lnTo>
                  <a:pt x="16751" y="15042"/>
                </a:lnTo>
                <a:lnTo>
                  <a:pt x="16753" y="15043"/>
                </a:lnTo>
                <a:lnTo>
                  <a:pt x="16757" y="15046"/>
                </a:lnTo>
                <a:lnTo>
                  <a:pt x="16760" y="15049"/>
                </a:lnTo>
                <a:lnTo>
                  <a:pt x="16766" y="15058"/>
                </a:lnTo>
                <a:lnTo>
                  <a:pt x="16767" y="15059"/>
                </a:lnTo>
                <a:lnTo>
                  <a:pt x="16770" y="15060"/>
                </a:lnTo>
                <a:lnTo>
                  <a:pt x="16773" y="15061"/>
                </a:lnTo>
                <a:lnTo>
                  <a:pt x="16776" y="15061"/>
                </a:lnTo>
                <a:lnTo>
                  <a:pt x="16777" y="15061"/>
                </a:lnTo>
                <a:lnTo>
                  <a:pt x="16777" y="15060"/>
                </a:lnTo>
                <a:lnTo>
                  <a:pt x="16779" y="15057"/>
                </a:lnTo>
                <a:lnTo>
                  <a:pt x="16780" y="15054"/>
                </a:lnTo>
                <a:lnTo>
                  <a:pt x="16780" y="15052"/>
                </a:lnTo>
                <a:lnTo>
                  <a:pt x="16781" y="15050"/>
                </a:lnTo>
                <a:lnTo>
                  <a:pt x="16784" y="15049"/>
                </a:lnTo>
                <a:lnTo>
                  <a:pt x="16786" y="15049"/>
                </a:lnTo>
                <a:lnTo>
                  <a:pt x="16788" y="15048"/>
                </a:lnTo>
                <a:lnTo>
                  <a:pt x="16789" y="15049"/>
                </a:lnTo>
                <a:lnTo>
                  <a:pt x="16785" y="15055"/>
                </a:lnTo>
                <a:lnTo>
                  <a:pt x="16783" y="15061"/>
                </a:lnTo>
                <a:lnTo>
                  <a:pt x="16788" y="15067"/>
                </a:lnTo>
                <a:lnTo>
                  <a:pt x="16788" y="15064"/>
                </a:lnTo>
                <a:lnTo>
                  <a:pt x="16787" y="15061"/>
                </a:lnTo>
                <a:lnTo>
                  <a:pt x="16786" y="15060"/>
                </a:lnTo>
                <a:lnTo>
                  <a:pt x="16787" y="15059"/>
                </a:lnTo>
                <a:lnTo>
                  <a:pt x="16793" y="15059"/>
                </a:lnTo>
                <a:lnTo>
                  <a:pt x="16795" y="15060"/>
                </a:lnTo>
                <a:lnTo>
                  <a:pt x="16795" y="15061"/>
                </a:lnTo>
                <a:lnTo>
                  <a:pt x="16793" y="15063"/>
                </a:lnTo>
                <a:lnTo>
                  <a:pt x="16791" y="15065"/>
                </a:lnTo>
                <a:lnTo>
                  <a:pt x="16792" y="15068"/>
                </a:lnTo>
                <a:lnTo>
                  <a:pt x="16794" y="15072"/>
                </a:lnTo>
                <a:lnTo>
                  <a:pt x="16795" y="15072"/>
                </a:lnTo>
                <a:lnTo>
                  <a:pt x="16796" y="15071"/>
                </a:lnTo>
                <a:lnTo>
                  <a:pt x="16797" y="15070"/>
                </a:lnTo>
                <a:lnTo>
                  <a:pt x="16799" y="15069"/>
                </a:lnTo>
                <a:lnTo>
                  <a:pt x="16801" y="15064"/>
                </a:lnTo>
                <a:lnTo>
                  <a:pt x="16802" y="15063"/>
                </a:lnTo>
                <a:lnTo>
                  <a:pt x="16803" y="15063"/>
                </a:lnTo>
                <a:lnTo>
                  <a:pt x="16805" y="15066"/>
                </a:lnTo>
                <a:lnTo>
                  <a:pt x="16806" y="15067"/>
                </a:lnTo>
                <a:lnTo>
                  <a:pt x="16808" y="15066"/>
                </a:lnTo>
                <a:lnTo>
                  <a:pt x="16810" y="15065"/>
                </a:lnTo>
                <a:lnTo>
                  <a:pt x="16815" y="15063"/>
                </a:lnTo>
                <a:lnTo>
                  <a:pt x="16818" y="15060"/>
                </a:lnTo>
                <a:lnTo>
                  <a:pt x="16823" y="15053"/>
                </a:lnTo>
                <a:lnTo>
                  <a:pt x="16825" y="15049"/>
                </a:lnTo>
                <a:lnTo>
                  <a:pt x="16826" y="15043"/>
                </a:lnTo>
                <a:lnTo>
                  <a:pt x="16828" y="15038"/>
                </a:lnTo>
                <a:lnTo>
                  <a:pt x="16830" y="15035"/>
                </a:lnTo>
                <a:lnTo>
                  <a:pt x="16834" y="15036"/>
                </a:lnTo>
                <a:lnTo>
                  <a:pt x="16840" y="15040"/>
                </a:lnTo>
                <a:lnTo>
                  <a:pt x="16844" y="15041"/>
                </a:lnTo>
                <a:lnTo>
                  <a:pt x="16854" y="15039"/>
                </a:lnTo>
                <a:lnTo>
                  <a:pt x="16859" y="15041"/>
                </a:lnTo>
                <a:lnTo>
                  <a:pt x="16861" y="15048"/>
                </a:lnTo>
                <a:lnTo>
                  <a:pt x="16860" y="15053"/>
                </a:lnTo>
                <a:lnTo>
                  <a:pt x="16857" y="15058"/>
                </a:lnTo>
                <a:lnTo>
                  <a:pt x="16854" y="15063"/>
                </a:lnTo>
                <a:lnTo>
                  <a:pt x="16850" y="15065"/>
                </a:lnTo>
                <a:lnTo>
                  <a:pt x="16849" y="15064"/>
                </a:lnTo>
                <a:lnTo>
                  <a:pt x="16847" y="15063"/>
                </a:lnTo>
                <a:lnTo>
                  <a:pt x="16845" y="15062"/>
                </a:lnTo>
                <a:lnTo>
                  <a:pt x="16842" y="15064"/>
                </a:lnTo>
                <a:lnTo>
                  <a:pt x="16841" y="15066"/>
                </a:lnTo>
                <a:lnTo>
                  <a:pt x="16841" y="15069"/>
                </a:lnTo>
                <a:lnTo>
                  <a:pt x="16840" y="15071"/>
                </a:lnTo>
                <a:lnTo>
                  <a:pt x="16838" y="15072"/>
                </a:lnTo>
                <a:lnTo>
                  <a:pt x="16836" y="15073"/>
                </a:lnTo>
                <a:lnTo>
                  <a:pt x="16834" y="15073"/>
                </a:lnTo>
                <a:lnTo>
                  <a:pt x="16833" y="15073"/>
                </a:lnTo>
                <a:lnTo>
                  <a:pt x="16831" y="15072"/>
                </a:lnTo>
                <a:lnTo>
                  <a:pt x="16829" y="15071"/>
                </a:lnTo>
                <a:lnTo>
                  <a:pt x="16826" y="15066"/>
                </a:lnTo>
                <a:lnTo>
                  <a:pt x="16823" y="15065"/>
                </a:lnTo>
                <a:lnTo>
                  <a:pt x="16821" y="15070"/>
                </a:lnTo>
                <a:lnTo>
                  <a:pt x="16818" y="15074"/>
                </a:lnTo>
                <a:lnTo>
                  <a:pt x="16814" y="15076"/>
                </a:lnTo>
                <a:lnTo>
                  <a:pt x="16808" y="15076"/>
                </a:lnTo>
                <a:lnTo>
                  <a:pt x="16813" y="15080"/>
                </a:lnTo>
                <a:lnTo>
                  <a:pt x="16816" y="15082"/>
                </a:lnTo>
                <a:lnTo>
                  <a:pt x="16819" y="15085"/>
                </a:lnTo>
                <a:lnTo>
                  <a:pt x="16821" y="15092"/>
                </a:lnTo>
                <a:lnTo>
                  <a:pt x="16820" y="15098"/>
                </a:lnTo>
                <a:lnTo>
                  <a:pt x="16819" y="15104"/>
                </a:lnTo>
                <a:lnTo>
                  <a:pt x="16819" y="15109"/>
                </a:lnTo>
                <a:lnTo>
                  <a:pt x="16823" y="15120"/>
                </a:lnTo>
                <a:lnTo>
                  <a:pt x="16825" y="15125"/>
                </a:lnTo>
                <a:lnTo>
                  <a:pt x="16827" y="15130"/>
                </a:lnTo>
                <a:lnTo>
                  <a:pt x="16831" y="15132"/>
                </a:lnTo>
                <a:lnTo>
                  <a:pt x="16835" y="15137"/>
                </a:lnTo>
                <a:lnTo>
                  <a:pt x="16837" y="15136"/>
                </a:lnTo>
                <a:lnTo>
                  <a:pt x="16838" y="15136"/>
                </a:lnTo>
                <a:lnTo>
                  <a:pt x="16839" y="15136"/>
                </a:lnTo>
                <a:lnTo>
                  <a:pt x="16838" y="15139"/>
                </a:lnTo>
                <a:lnTo>
                  <a:pt x="16845" y="15151"/>
                </a:lnTo>
                <a:lnTo>
                  <a:pt x="16850" y="15157"/>
                </a:lnTo>
                <a:lnTo>
                  <a:pt x="16855" y="15161"/>
                </a:lnTo>
                <a:lnTo>
                  <a:pt x="16863" y="15161"/>
                </a:lnTo>
                <a:lnTo>
                  <a:pt x="16865" y="15161"/>
                </a:lnTo>
                <a:lnTo>
                  <a:pt x="16868" y="15159"/>
                </a:lnTo>
                <a:lnTo>
                  <a:pt x="16871" y="15156"/>
                </a:lnTo>
                <a:lnTo>
                  <a:pt x="16874" y="15155"/>
                </a:lnTo>
                <a:lnTo>
                  <a:pt x="16872" y="15149"/>
                </a:lnTo>
                <a:lnTo>
                  <a:pt x="16871" y="15147"/>
                </a:lnTo>
                <a:lnTo>
                  <a:pt x="16874" y="15144"/>
                </a:lnTo>
                <a:lnTo>
                  <a:pt x="16874" y="15142"/>
                </a:lnTo>
                <a:lnTo>
                  <a:pt x="16873" y="15139"/>
                </a:lnTo>
                <a:lnTo>
                  <a:pt x="16873" y="15134"/>
                </a:lnTo>
                <a:lnTo>
                  <a:pt x="16874" y="15130"/>
                </a:lnTo>
                <a:lnTo>
                  <a:pt x="16880" y="15125"/>
                </a:lnTo>
                <a:lnTo>
                  <a:pt x="16882" y="15120"/>
                </a:lnTo>
                <a:lnTo>
                  <a:pt x="16885" y="15086"/>
                </a:lnTo>
                <a:lnTo>
                  <a:pt x="16885" y="15081"/>
                </a:lnTo>
                <a:lnTo>
                  <a:pt x="16882" y="15063"/>
                </a:lnTo>
                <a:lnTo>
                  <a:pt x="16879" y="15057"/>
                </a:lnTo>
                <a:lnTo>
                  <a:pt x="16879" y="15052"/>
                </a:lnTo>
                <a:lnTo>
                  <a:pt x="16879" y="15049"/>
                </a:lnTo>
                <a:lnTo>
                  <a:pt x="16883" y="15039"/>
                </a:lnTo>
                <a:lnTo>
                  <a:pt x="16885" y="15031"/>
                </a:lnTo>
                <a:lnTo>
                  <a:pt x="16887" y="15028"/>
                </a:lnTo>
                <a:lnTo>
                  <a:pt x="16889" y="15023"/>
                </a:lnTo>
                <a:lnTo>
                  <a:pt x="16892" y="15025"/>
                </a:lnTo>
                <a:lnTo>
                  <a:pt x="16894" y="15022"/>
                </a:lnTo>
                <a:lnTo>
                  <a:pt x="16894" y="15017"/>
                </a:lnTo>
                <a:lnTo>
                  <a:pt x="16893" y="15012"/>
                </a:lnTo>
                <a:lnTo>
                  <a:pt x="16891" y="15010"/>
                </a:lnTo>
                <a:lnTo>
                  <a:pt x="16886" y="15007"/>
                </a:lnTo>
                <a:lnTo>
                  <a:pt x="16881" y="15006"/>
                </a:lnTo>
                <a:lnTo>
                  <a:pt x="16879" y="15007"/>
                </a:lnTo>
                <a:lnTo>
                  <a:pt x="16878" y="15011"/>
                </a:lnTo>
                <a:lnTo>
                  <a:pt x="16873" y="15023"/>
                </a:lnTo>
                <a:lnTo>
                  <a:pt x="16871" y="15026"/>
                </a:lnTo>
                <a:lnTo>
                  <a:pt x="16869" y="15024"/>
                </a:lnTo>
                <a:lnTo>
                  <a:pt x="16859" y="15013"/>
                </a:lnTo>
                <a:lnTo>
                  <a:pt x="16858" y="15009"/>
                </a:lnTo>
                <a:lnTo>
                  <a:pt x="16855" y="15005"/>
                </a:lnTo>
                <a:lnTo>
                  <a:pt x="16852" y="15002"/>
                </a:lnTo>
                <a:lnTo>
                  <a:pt x="16849" y="15000"/>
                </a:lnTo>
                <a:lnTo>
                  <a:pt x="16841" y="14997"/>
                </a:lnTo>
                <a:lnTo>
                  <a:pt x="16840" y="14997"/>
                </a:lnTo>
                <a:lnTo>
                  <a:pt x="16839" y="14995"/>
                </a:lnTo>
                <a:lnTo>
                  <a:pt x="16839" y="14993"/>
                </a:lnTo>
                <a:lnTo>
                  <a:pt x="16837" y="14992"/>
                </a:lnTo>
                <a:lnTo>
                  <a:pt x="16835" y="14992"/>
                </a:lnTo>
                <a:lnTo>
                  <a:pt x="16833" y="14991"/>
                </a:lnTo>
                <a:lnTo>
                  <a:pt x="16830" y="14987"/>
                </a:lnTo>
                <a:lnTo>
                  <a:pt x="16828" y="14986"/>
                </a:lnTo>
                <a:lnTo>
                  <a:pt x="16825" y="14987"/>
                </a:lnTo>
                <a:lnTo>
                  <a:pt x="16824" y="14989"/>
                </a:lnTo>
                <a:lnTo>
                  <a:pt x="16823" y="14991"/>
                </a:lnTo>
                <a:lnTo>
                  <a:pt x="16822" y="14994"/>
                </a:lnTo>
                <a:lnTo>
                  <a:pt x="16814" y="15008"/>
                </a:lnTo>
                <a:lnTo>
                  <a:pt x="16813" y="15009"/>
                </a:lnTo>
                <a:lnTo>
                  <a:pt x="16809" y="15012"/>
                </a:lnTo>
                <a:lnTo>
                  <a:pt x="16807" y="15013"/>
                </a:lnTo>
                <a:lnTo>
                  <a:pt x="16805" y="15014"/>
                </a:lnTo>
                <a:lnTo>
                  <a:pt x="16803" y="15013"/>
                </a:lnTo>
                <a:lnTo>
                  <a:pt x="16798" y="15010"/>
                </a:lnTo>
                <a:lnTo>
                  <a:pt x="16799" y="15007"/>
                </a:lnTo>
                <a:lnTo>
                  <a:pt x="16799" y="15006"/>
                </a:lnTo>
                <a:lnTo>
                  <a:pt x="16798" y="15004"/>
                </a:lnTo>
                <a:lnTo>
                  <a:pt x="16798" y="15002"/>
                </a:lnTo>
                <a:lnTo>
                  <a:pt x="16803" y="15000"/>
                </a:lnTo>
                <a:lnTo>
                  <a:pt x="16803" y="14996"/>
                </a:lnTo>
                <a:lnTo>
                  <a:pt x="16800" y="14988"/>
                </a:lnTo>
                <a:lnTo>
                  <a:pt x="16799" y="14984"/>
                </a:lnTo>
                <a:lnTo>
                  <a:pt x="16799" y="14980"/>
                </a:lnTo>
                <a:lnTo>
                  <a:pt x="16800" y="14976"/>
                </a:lnTo>
                <a:lnTo>
                  <a:pt x="16801" y="14971"/>
                </a:lnTo>
                <a:lnTo>
                  <a:pt x="16803" y="14964"/>
                </a:lnTo>
                <a:lnTo>
                  <a:pt x="16807" y="14962"/>
                </a:lnTo>
                <a:lnTo>
                  <a:pt x="16822" y="14963"/>
                </a:lnTo>
                <a:lnTo>
                  <a:pt x="16820" y="14959"/>
                </a:lnTo>
                <a:lnTo>
                  <a:pt x="16818" y="14955"/>
                </a:lnTo>
                <a:lnTo>
                  <a:pt x="16815" y="14954"/>
                </a:lnTo>
                <a:lnTo>
                  <a:pt x="16815" y="14959"/>
                </a:lnTo>
                <a:lnTo>
                  <a:pt x="16811" y="14946"/>
                </a:lnTo>
                <a:lnTo>
                  <a:pt x="16809" y="14940"/>
                </a:lnTo>
                <a:lnTo>
                  <a:pt x="16805" y="14937"/>
                </a:lnTo>
                <a:lnTo>
                  <a:pt x="16801" y="14935"/>
                </a:lnTo>
                <a:lnTo>
                  <a:pt x="16798" y="14931"/>
                </a:lnTo>
                <a:lnTo>
                  <a:pt x="16795" y="14924"/>
                </a:lnTo>
                <a:lnTo>
                  <a:pt x="16794" y="14916"/>
                </a:lnTo>
                <a:lnTo>
                  <a:pt x="16794" y="14914"/>
                </a:lnTo>
                <a:lnTo>
                  <a:pt x="16794" y="14911"/>
                </a:lnTo>
                <a:lnTo>
                  <a:pt x="16793" y="14909"/>
                </a:lnTo>
                <a:lnTo>
                  <a:pt x="16790" y="14907"/>
                </a:lnTo>
                <a:lnTo>
                  <a:pt x="16789" y="14906"/>
                </a:lnTo>
                <a:lnTo>
                  <a:pt x="16784" y="14894"/>
                </a:lnTo>
                <a:lnTo>
                  <a:pt x="16781" y="14889"/>
                </a:lnTo>
                <a:lnTo>
                  <a:pt x="16767" y="14880"/>
                </a:lnTo>
                <a:lnTo>
                  <a:pt x="16766" y="14878"/>
                </a:lnTo>
                <a:lnTo>
                  <a:pt x="16765" y="14876"/>
                </a:lnTo>
                <a:lnTo>
                  <a:pt x="16758" y="14864"/>
                </a:lnTo>
                <a:lnTo>
                  <a:pt x="16756" y="14867"/>
                </a:lnTo>
                <a:lnTo>
                  <a:pt x="16754" y="14868"/>
                </a:lnTo>
                <a:lnTo>
                  <a:pt x="16753" y="14867"/>
                </a:lnTo>
                <a:lnTo>
                  <a:pt x="16752" y="14863"/>
                </a:lnTo>
                <a:lnTo>
                  <a:pt x="16752" y="14860"/>
                </a:lnTo>
                <a:lnTo>
                  <a:pt x="16752" y="14859"/>
                </a:lnTo>
                <a:lnTo>
                  <a:pt x="16753" y="14858"/>
                </a:lnTo>
                <a:lnTo>
                  <a:pt x="16753" y="14856"/>
                </a:lnTo>
                <a:lnTo>
                  <a:pt x="16752" y="14855"/>
                </a:lnTo>
                <a:lnTo>
                  <a:pt x="16750" y="14855"/>
                </a:lnTo>
                <a:lnTo>
                  <a:pt x="16751" y="14848"/>
                </a:lnTo>
                <a:lnTo>
                  <a:pt x="16758" y="14825"/>
                </a:lnTo>
                <a:lnTo>
                  <a:pt x="16760" y="14821"/>
                </a:lnTo>
                <a:lnTo>
                  <a:pt x="16764" y="14819"/>
                </a:lnTo>
                <a:lnTo>
                  <a:pt x="16767" y="14821"/>
                </a:lnTo>
                <a:lnTo>
                  <a:pt x="16772" y="14824"/>
                </a:lnTo>
                <a:lnTo>
                  <a:pt x="16777" y="14826"/>
                </a:lnTo>
                <a:lnTo>
                  <a:pt x="16779" y="14824"/>
                </a:lnTo>
                <a:lnTo>
                  <a:pt x="16781" y="14822"/>
                </a:lnTo>
                <a:lnTo>
                  <a:pt x="16786" y="14822"/>
                </a:lnTo>
                <a:lnTo>
                  <a:pt x="16797" y="14824"/>
                </a:lnTo>
                <a:lnTo>
                  <a:pt x="16805" y="14830"/>
                </a:lnTo>
                <a:lnTo>
                  <a:pt x="16809" y="14831"/>
                </a:lnTo>
                <a:lnTo>
                  <a:pt x="16814" y="14829"/>
                </a:lnTo>
                <a:lnTo>
                  <a:pt x="16818" y="14823"/>
                </a:lnTo>
                <a:lnTo>
                  <a:pt x="16821" y="14818"/>
                </a:lnTo>
                <a:lnTo>
                  <a:pt x="16823" y="14815"/>
                </a:lnTo>
                <a:lnTo>
                  <a:pt x="16830" y="14816"/>
                </a:lnTo>
                <a:lnTo>
                  <a:pt x="16834" y="14817"/>
                </a:lnTo>
                <a:lnTo>
                  <a:pt x="16837" y="14819"/>
                </a:lnTo>
                <a:lnTo>
                  <a:pt x="16838" y="14816"/>
                </a:lnTo>
                <a:lnTo>
                  <a:pt x="16838" y="14815"/>
                </a:lnTo>
                <a:lnTo>
                  <a:pt x="16840" y="14815"/>
                </a:lnTo>
                <a:lnTo>
                  <a:pt x="16841" y="14817"/>
                </a:lnTo>
                <a:lnTo>
                  <a:pt x="16842" y="14819"/>
                </a:lnTo>
                <a:lnTo>
                  <a:pt x="16846" y="14823"/>
                </a:lnTo>
                <a:lnTo>
                  <a:pt x="16847" y="14819"/>
                </a:lnTo>
                <a:lnTo>
                  <a:pt x="16847" y="14816"/>
                </a:lnTo>
                <a:lnTo>
                  <a:pt x="16843" y="14811"/>
                </a:lnTo>
                <a:lnTo>
                  <a:pt x="16840" y="14803"/>
                </a:lnTo>
                <a:lnTo>
                  <a:pt x="16838" y="14801"/>
                </a:lnTo>
                <a:lnTo>
                  <a:pt x="16836" y="14801"/>
                </a:lnTo>
                <a:lnTo>
                  <a:pt x="16831" y="14801"/>
                </a:lnTo>
                <a:lnTo>
                  <a:pt x="16828" y="14799"/>
                </a:lnTo>
                <a:lnTo>
                  <a:pt x="16827" y="14799"/>
                </a:lnTo>
                <a:lnTo>
                  <a:pt x="16827" y="14798"/>
                </a:lnTo>
                <a:lnTo>
                  <a:pt x="16826" y="14797"/>
                </a:lnTo>
                <a:lnTo>
                  <a:pt x="16811" y="14788"/>
                </a:lnTo>
                <a:lnTo>
                  <a:pt x="16802" y="14780"/>
                </a:lnTo>
                <a:lnTo>
                  <a:pt x="16796" y="14771"/>
                </a:lnTo>
                <a:lnTo>
                  <a:pt x="16791" y="14760"/>
                </a:lnTo>
                <a:lnTo>
                  <a:pt x="16784" y="14775"/>
                </a:lnTo>
                <a:lnTo>
                  <a:pt x="16769" y="14771"/>
                </a:lnTo>
                <a:lnTo>
                  <a:pt x="16753" y="14763"/>
                </a:lnTo>
                <a:lnTo>
                  <a:pt x="16743" y="14764"/>
                </a:lnTo>
                <a:lnTo>
                  <a:pt x="16742" y="14759"/>
                </a:lnTo>
                <a:lnTo>
                  <a:pt x="16740" y="14755"/>
                </a:lnTo>
                <a:lnTo>
                  <a:pt x="16737" y="14754"/>
                </a:lnTo>
                <a:lnTo>
                  <a:pt x="16733" y="14752"/>
                </a:lnTo>
                <a:lnTo>
                  <a:pt x="16733" y="14758"/>
                </a:lnTo>
                <a:lnTo>
                  <a:pt x="16731" y="14762"/>
                </a:lnTo>
                <a:lnTo>
                  <a:pt x="16729" y="14764"/>
                </a:lnTo>
                <a:lnTo>
                  <a:pt x="16728" y="14768"/>
                </a:lnTo>
                <a:lnTo>
                  <a:pt x="16727" y="14768"/>
                </a:lnTo>
                <a:lnTo>
                  <a:pt x="16727" y="14765"/>
                </a:lnTo>
                <a:lnTo>
                  <a:pt x="16726" y="14762"/>
                </a:lnTo>
                <a:lnTo>
                  <a:pt x="16725" y="14759"/>
                </a:lnTo>
                <a:lnTo>
                  <a:pt x="16724" y="14756"/>
                </a:lnTo>
                <a:lnTo>
                  <a:pt x="16725" y="14752"/>
                </a:lnTo>
                <a:lnTo>
                  <a:pt x="16721" y="14744"/>
                </a:lnTo>
                <a:lnTo>
                  <a:pt x="16722" y="14738"/>
                </a:lnTo>
                <a:lnTo>
                  <a:pt x="16721" y="14737"/>
                </a:lnTo>
                <a:lnTo>
                  <a:pt x="16720" y="14737"/>
                </a:lnTo>
                <a:lnTo>
                  <a:pt x="16718" y="14738"/>
                </a:lnTo>
                <a:lnTo>
                  <a:pt x="16720" y="14733"/>
                </a:lnTo>
                <a:lnTo>
                  <a:pt x="16721" y="14731"/>
                </a:lnTo>
                <a:lnTo>
                  <a:pt x="16718" y="14731"/>
                </a:lnTo>
                <a:lnTo>
                  <a:pt x="16717" y="14733"/>
                </a:lnTo>
                <a:lnTo>
                  <a:pt x="16713" y="14737"/>
                </a:lnTo>
                <a:lnTo>
                  <a:pt x="16711" y="14737"/>
                </a:lnTo>
                <a:lnTo>
                  <a:pt x="16710" y="14733"/>
                </a:lnTo>
                <a:lnTo>
                  <a:pt x="16711" y="14730"/>
                </a:lnTo>
                <a:lnTo>
                  <a:pt x="16715" y="14729"/>
                </a:lnTo>
                <a:lnTo>
                  <a:pt x="16713" y="14718"/>
                </a:lnTo>
                <a:lnTo>
                  <a:pt x="16711" y="14714"/>
                </a:lnTo>
                <a:lnTo>
                  <a:pt x="16708" y="14713"/>
                </a:lnTo>
                <a:lnTo>
                  <a:pt x="16707" y="14714"/>
                </a:lnTo>
                <a:lnTo>
                  <a:pt x="16709" y="14719"/>
                </a:lnTo>
                <a:lnTo>
                  <a:pt x="16709" y="14721"/>
                </a:lnTo>
                <a:lnTo>
                  <a:pt x="16708" y="14721"/>
                </a:lnTo>
                <a:lnTo>
                  <a:pt x="16701" y="14721"/>
                </a:lnTo>
                <a:lnTo>
                  <a:pt x="16703" y="14724"/>
                </a:lnTo>
                <a:lnTo>
                  <a:pt x="16704" y="14725"/>
                </a:lnTo>
                <a:lnTo>
                  <a:pt x="16704" y="14727"/>
                </a:lnTo>
                <a:lnTo>
                  <a:pt x="16697" y="14722"/>
                </a:lnTo>
                <a:lnTo>
                  <a:pt x="16693" y="14720"/>
                </a:lnTo>
                <a:lnTo>
                  <a:pt x="16691" y="14722"/>
                </a:lnTo>
                <a:lnTo>
                  <a:pt x="16693" y="14729"/>
                </a:lnTo>
                <a:lnTo>
                  <a:pt x="16692" y="14733"/>
                </a:lnTo>
                <a:lnTo>
                  <a:pt x="16688" y="14735"/>
                </a:lnTo>
                <a:lnTo>
                  <a:pt x="16691" y="14737"/>
                </a:lnTo>
                <a:lnTo>
                  <a:pt x="16689" y="14739"/>
                </a:lnTo>
                <a:lnTo>
                  <a:pt x="16685" y="14741"/>
                </a:lnTo>
                <a:lnTo>
                  <a:pt x="16683" y="14743"/>
                </a:lnTo>
                <a:lnTo>
                  <a:pt x="16684" y="14748"/>
                </a:lnTo>
                <a:lnTo>
                  <a:pt x="16687" y="14752"/>
                </a:lnTo>
                <a:lnTo>
                  <a:pt x="16697" y="14760"/>
                </a:lnTo>
                <a:lnTo>
                  <a:pt x="16699" y="14760"/>
                </a:lnTo>
                <a:lnTo>
                  <a:pt x="16702" y="14760"/>
                </a:lnTo>
                <a:lnTo>
                  <a:pt x="16704" y="14758"/>
                </a:lnTo>
                <a:lnTo>
                  <a:pt x="16707" y="14749"/>
                </a:lnTo>
                <a:lnTo>
                  <a:pt x="16709" y="14746"/>
                </a:lnTo>
                <a:lnTo>
                  <a:pt x="16709" y="14750"/>
                </a:lnTo>
                <a:lnTo>
                  <a:pt x="16708" y="14755"/>
                </a:lnTo>
                <a:lnTo>
                  <a:pt x="16707" y="14759"/>
                </a:lnTo>
                <a:lnTo>
                  <a:pt x="16705" y="14760"/>
                </a:lnTo>
                <a:lnTo>
                  <a:pt x="16704" y="14761"/>
                </a:lnTo>
                <a:lnTo>
                  <a:pt x="16697" y="14768"/>
                </a:lnTo>
                <a:lnTo>
                  <a:pt x="16697" y="14772"/>
                </a:lnTo>
                <a:lnTo>
                  <a:pt x="16700" y="14779"/>
                </a:lnTo>
                <a:lnTo>
                  <a:pt x="16703" y="14789"/>
                </a:lnTo>
                <a:lnTo>
                  <a:pt x="16704" y="14793"/>
                </a:lnTo>
                <a:lnTo>
                  <a:pt x="16704" y="14795"/>
                </a:lnTo>
                <a:lnTo>
                  <a:pt x="16703" y="14796"/>
                </a:lnTo>
                <a:lnTo>
                  <a:pt x="16703" y="14798"/>
                </a:lnTo>
                <a:lnTo>
                  <a:pt x="16702" y="14802"/>
                </a:lnTo>
                <a:lnTo>
                  <a:pt x="16694" y="14813"/>
                </a:lnTo>
                <a:lnTo>
                  <a:pt x="16692" y="14815"/>
                </a:lnTo>
                <a:lnTo>
                  <a:pt x="16685" y="14819"/>
                </a:lnTo>
                <a:lnTo>
                  <a:pt x="16683" y="14819"/>
                </a:lnTo>
                <a:lnTo>
                  <a:pt x="16671" y="14818"/>
                </a:lnTo>
                <a:lnTo>
                  <a:pt x="16666" y="14818"/>
                </a:lnTo>
                <a:lnTo>
                  <a:pt x="16661" y="14821"/>
                </a:lnTo>
                <a:lnTo>
                  <a:pt x="16660" y="14821"/>
                </a:lnTo>
                <a:lnTo>
                  <a:pt x="16655" y="14816"/>
                </a:lnTo>
                <a:lnTo>
                  <a:pt x="16650" y="14811"/>
                </a:lnTo>
                <a:lnTo>
                  <a:pt x="16647" y="14806"/>
                </a:lnTo>
                <a:lnTo>
                  <a:pt x="16646" y="14796"/>
                </a:lnTo>
                <a:lnTo>
                  <a:pt x="16647" y="14793"/>
                </a:lnTo>
                <a:lnTo>
                  <a:pt x="16648" y="14781"/>
                </a:lnTo>
                <a:lnTo>
                  <a:pt x="16649" y="14778"/>
                </a:lnTo>
                <a:lnTo>
                  <a:pt x="16651" y="14776"/>
                </a:lnTo>
                <a:lnTo>
                  <a:pt x="16652" y="14775"/>
                </a:lnTo>
                <a:lnTo>
                  <a:pt x="16654" y="14775"/>
                </a:lnTo>
                <a:lnTo>
                  <a:pt x="16655" y="14772"/>
                </a:lnTo>
                <a:lnTo>
                  <a:pt x="16655" y="14770"/>
                </a:lnTo>
                <a:lnTo>
                  <a:pt x="16654" y="14762"/>
                </a:lnTo>
                <a:lnTo>
                  <a:pt x="16654" y="14749"/>
                </a:lnTo>
                <a:lnTo>
                  <a:pt x="16654" y="14744"/>
                </a:lnTo>
                <a:lnTo>
                  <a:pt x="16653" y="14745"/>
                </a:lnTo>
                <a:lnTo>
                  <a:pt x="16648" y="14741"/>
                </a:lnTo>
                <a:lnTo>
                  <a:pt x="16643" y="14735"/>
                </a:lnTo>
                <a:lnTo>
                  <a:pt x="16643" y="14729"/>
                </a:lnTo>
                <a:lnTo>
                  <a:pt x="16644" y="14725"/>
                </a:lnTo>
                <a:lnTo>
                  <a:pt x="16645" y="14721"/>
                </a:lnTo>
                <a:lnTo>
                  <a:pt x="16646" y="14717"/>
                </a:lnTo>
                <a:lnTo>
                  <a:pt x="16645" y="14713"/>
                </a:lnTo>
                <a:lnTo>
                  <a:pt x="16643" y="14710"/>
                </a:lnTo>
                <a:lnTo>
                  <a:pt x="16641" y="14709"/>
                </a:lnTo>
                <a:lnTo>
                  <a:pt x="16639" y="14711"/>
                </a:lnTo>
                <a:lnTo>
                  <a:pt x="16636" y="14707"/>
                </a:lnTo>
                <a:lnTo>
                  <a:pt x="16628" y="14695"/>
                </a:lnTo>
                <a:lnTo>
                  <a:pt x="16626" y="14693"/>
                </a:lnTo>
                <a:lnTo>
                  <a:pt x="16621" y="14683"/>
                </a:lnTo>
                <a:lnTo>
                  <a:pt x="16620" y="14682"/>
                </a:lnTo>
                <a:lnTo>
                  <a:pt x="16618" y="14681"/>
                </a:lnTo>
                <a:lnTo>
                  <a:pt x="16616" y="14681"/>
                </a:lnTo>
                <a:lnTo>
                  <a:pt x="16615" y="14681"/>
                </a:lnTo>
                <a:lnTo>
                  <a:pt x="16615" y="14679"/>
                </a:lnTo>
                <a:lnTo>
                  <a:pt x="16615" y="14677"/>
                </a:lnTo>
                <a:lnTo>
                  <a:pt x="16615" y="14676"/>
                </a:lnTo>
                <a:lnTo>
                  <a:pt x="16608" y="14665"/>
                </a:lnTo>
                <a:lnTo>
                  <a:pt x="16604" y="14661"/>
                </a:lnTo>
                <a:lnTo>
                  <a:pt x="16598" y="14659"/>
                </a:lnTo>
                <a:lnTo>
                  <a:pt x="16595" y="14659"/>
                </a:lnTo>
                <a:lnTo>
                  <a:pt x="16593" y="14659"/>
                </a:lnTo>
                <a:lnTo>
                  <a:pt x="16590" y="14654"/>
                </a:lnTo>
                <a:lnTo>
                  <a:pt x="16589" y="14652"/>
                </a:lnTo>
                <a:lnTo>
                  <a:pt x="16589" y="14651"/>
                </a:lnTo>
                <a:lnTo>
                  <a:pt x="16589" y="14650"/>
                </a:lnTo>
                <a:lnTo>
                  <a:pt x="16586" y="14650"/>
                </a:lnTo>
                <a:lnTo>
                  <a:pt x="16584" y="14649"/>
                </a:lnTo>
                <a:lnTo>
                  <a:pt x="16583" y="14648"/>
                </a:lnTo>
                <a:lnTo>
                  <a:pt x="16582" y="14646"/>
                </a:lnTo>
                <a:lnTo>
                  <a:pt x="16578" y="14651"/>
                </a:lnTo>
                <a:lnTo>
                  <a:pt x="16575" y="14651"/>
                </a:lnTo>
                <a:lnTo>
                  <a:pt x="16573" y="14646"/>
                </a:lnTo>
                <a:lnTo>
                  <a:pt x="16572" y="14642"/>
                </a:lnTo>
                <a:lnTo>
                  <a:pt x="16570" y="14644"/>
                </a:lnTo>
                <a:lnTo>
                  <a:pt x="16566" y="14640"/>
                </a:lnTo>
                <a:lnTo>
                  <a:pt x="16564" y="14644"/>
                </a:lnTo>
                <a:lnTo>
                  <a:pt x="16565" y="14650"/>
                </a:lnTo>
                <a:lnTo>
                  <a:pt x="16569" y="14658"/>
                </a:lnTo>
                <a:lnTo>
                  <a:pt x="16566" y="14656"/>
                </a:lnTo>
                <a:lnTo>
                  <a:pt x="16560" y="14656"/>
                </a:lnTo>
                <a:lnTo>
                  <a:pt x="16559" y="14659"/>
                </a:lnTo>
                <a:lnTo>
                  <a:pt x="16556" y="14659"/>
                </a:lnTo>
                <a:lnTo>
                  <a:pt x="16554" y="14656"/>
                </a:lnTo>
                <a:lnTo>
                  <a:pt x="16554" y="14652"/>
                </a:lnTo>
                <a:lnTo>
                  <a:pt x="16552" y="14655"/>
                </a:lnTo>
                <a:lnTo>
                  <a:pt x="16550" y="14654"/>
                </a:lnTo>
                <a:lnTo>
                  <a:pt x="16549" y="14652"/>
                </a:lnTo>
                <a:lnTo>
                  <a:pt x="16549" y="14648"/>
                </a:lnTo>
                <a:lnTo>
                  <a:pt x="16544" y="14646"/>
                </a:lnTo>
                <a:lnTo>
                  <a:pt x="16533" y="14641"/>
                </a:lnTo>
                <a:lnTo>
                  <a:pt x="16528" y="14642"/>
                </a:lnTo>
                <a:lnTo>
                  <a:pt x="16530" y="14646"/>
                </a:lnTo>
                <a:lnTo>
                  <a:pt x="16532" y="14648"/>
                </a:lnTo>
                <a:lnTo>
                  <a:pt x="16526" y="14643"/>
                </a:lnTo>
                <a:lnTo>
                  <a:pt x="16524" y="14641"/>
                </a:lnTo>
                <a:lnTo>
                  <a:pt x="16521" y="14642"/>
                </a:lnTo>
                <a:lnTo>
                  <a:pt x="16518" y="14645"/>
                </a:lnTo>
                <a:lnTo>
                  <a:pt x="16515" y="14648"/>
                </a:lnTo>
                <a:lnTo>
                  <a:pt x="16512" y="14650"/>
                </a:lnTo>
                <a:lnTo>
                  <a:pt x="16509" y="14648"/>
                </a:lnTo>
                <a:lnTo>
                  <a:pt x="16508" y="14653"/>
                </a:lnTo>
                <a:lnTo>
                  <a:pt x="16506" y="14656"/>
                </a:lnTo>
                <a:lnTo>
                  <a:pt x="16504" y="14658"/>
                </a:lnTo>
                <a:lnTo>
                  <a:pt x="16503" y="14654"/>
                </a:lnTo>
                <a:lnTo>
                  <a:pt x="16501" y="14657"/>
                </a:lnTo>
                <a:lnTo>
                  <a:pt x="16498" y="14666"/>
                </a:lnTo>
                <a:lnTo>
                  <a:pt x="16498" y="14668"/>
                </a:lnTo>
                <a:lnTo>
                  <a:pt x="16500" y="14672"/>
                </a:lnTo>
                <a:lnTo>
                  <a:pt x="16500" y="14676"/>
                </a:lnTo>
                <a:lnTo>
                  <a:pt x="16498" y="14677"/>
                </a:lnTo>
                <a:lnTo>
                  <a:pt x="16494" y="14677"/>
                </a:lnTo>
                <a:lnTo>
                  <a:pt x="16495" y="14679"/>
                </a:lnTo>
                <a:lnTo>
                  <a:pt x="16496" y="14680"/>
                </a:lnTo>
                <a:lnTo>
                  <a:pt x="16496" y="14682"/>
                </a:lnTo>
                <a:lnTo>
                  <a:pt x="16496" y="14685"/>
                </a:lnTo>
                <a:lnTo>
                  <a:pt x="16494" y="14685"/>
                </a:lnTo>
                <a:lnTo>
                  <a:pt x="16493" y="14682"/>
                </a:lnTo>
                <a:lnTo>
                  <a:pt x="16492" y="14682"/>
                </a:lnTo>
                <a:lnTo>
                  <a:pt x="16491" y="14684"/>
                </a:lnTo>
                <a:lnTo>
                  <a:pt x="16490" y="14687"/>
                </a:lnTo>
                <a:lnTo>
                  <a:pt x="16490" y="14689"/>
                </a:lnTo>
                <a:lnTo>
                  <a:pt x="16493" y="14695"/>
                </a:lnTo>
                <a:lnTo>
                  <a:pt x="16494" y="14697"/>
                </a:lnTo>
                <a:lnTo>
                  <a:pt x="16494" y="14703"/>
                </a:lnTo>
                <a:lnTo>
                  <a:pt x="16491" y="14709"/>
                </a:lnTo>
                <a:lnTo>
                  <a:pt x="16488" y="14713"/>
                </a:lnTo>
                <a:lnTo>
                  <a:pt x="16484" y="14715"/>
                </a:lnTo>
                <a:lnTo>
                  <a:pt x="16484" y="14708"/>
                </a:lnTo>
                <a:lnTo>
                  <a:pt x="16483" y="14704"/>
                </a:lnTo>
                <a:lnTo>
                  <a:pt x="16482" y="14701"/>
                </a:lnTo>
                <a:lnTo>
                  <a:pt x="16482" y="14702"/>
                </a:lnTo>
                <a:lnTo>
                  <a:pt x="16481" y="14704"/>
                </a:lnTo>
                <a:lnTo>
                  <a:pt x="16480" y="14705"/>
                </a:lnTo>
                <a:lnTo>
                  <a:pt x="16479" y="14705"/>
                </a:lnTo>
                <a:lnTo>
                  <a:pt x="16478" y="14703"/>
                </a:lnTo>
                <a:lnTo>
                  <a:pt x="16478" y="14702"/>
                </a:lnTo>
                <a:lnTo>
                  <a:pt x="16478" y="14701"/>
                </a:lnTo>
                <a:lnTo>
                  <a:pt x="16477" y="14697"/>
                </a:lnTo>
                <a:lnTo>
                  <a:pt x="16477" y="14693"/>
                </a:lnTo>
                <a:lnTo>
                  <a:pt x="16476" y="14690"/>
                </a:lnTo>
                <a:lnTo>
                  <a:pt x="16475" y="14687"/>
                </a:lnTo>
                <a:lnTo>
                  <a:pt x="16476" y="14683"/>
                </a:lnTo>
                <a:lnTo>
                  <a:pt x="16476" y="14676"/>
                </a:lnTo>
                <a:lnTo>
                  <a:pt x="16476" y="14670"/>
                </a:lnTo>
                <a:lnTo>
                  <a:pt x="16473" y="14669"/>
                </a:lnTo>
                <a:lnTo>
                  <a:pt x="16472" y="14673"/>
                </a:lnTo>
                <a:lnTo>
                  <a:pt x="16472" y="14680"/>
                </a:lnTo>
                <a:lnTo>
                  <a:pt x="16472" y="14685"/>
                </a:lnTo>
                <a:lnTo>
                  <a:pt x="16469" y="14683"/>
                </a:lnTo>
                <a:lnTo>
                  <a:pt x="16461" y="14689"/>
                </a:lnTo>
                <a:lnTo>
                  <a:pt x="16459" y="14692"/>
                </a:lnTo>
                <a:lnTo>
                  <a:pt x="16458" y="14699"/>
                </a:lnTo>
                <a:lnTo>
                  <a:pt x="16457" y="14699"/>
                </a:lnTo>
                <a:lnTo>
                  <a:pt x="16457" y="14697"/>
                </a:lnTo>
                <a:lnTo>
                  <a:pt x="16456" y="14695"/>
                </a:lnTo>
                <a:lnTo>
                  <a:pt x="16454" y="14693"/>
                </a:lnTo>
                <a:lnTo>
                  <a:pt x="16455" y="14701"/>
                </a:lnTo>
                <a:lnTo>
                  <a:pt x="16459" y="14710"/>
                </a:lnTo>
                <a:lnTo>
                  <a:pt x="16464" y="14716"/>
                </a:lnTo>
                <a:lnTo>
                  <a:pt x="16470" y="14719"/>
                </a:lnTo>
                <a:lnTo>
                  <a:pt x="16473" y="14722"/>
                </a:lnTo>
                <a:lnTo>
                  <a:pt x="16482" y="14735"/>
                </a:lnTo>
                <a:lnTo>
                  <a:pt x="16487" y="14737"/>
                </a:lnTo>
                <a:lnTo>
                  <a:pt x="16487" y="14738"/>
                </a:lnTo>
                <a:lnTo>
                  <a:pt x="16484" y="14739"/>
                </a:lnTo>
                <a:lnTo>
                  <a:pt x="16483" y="14741"/>
                </a:lnTo>
                <a:lnTo>
                  <a:pt x="16484" y="14746"/>
                </a:lnTo>
                <a:lnTo>
                  <a:pt x="16483" y="14749"/>
                </a:lnTo>
                <a:lnTo>
                  <a:pt x="16482" y="14750"/>
                </a:lnTo>
                <a:lnTo>
                  <a:pt x="16463" y="14743"/>
                </a:lnTo>
                <a:lnTo>
                  <a:pt x="16458" y="14744"/>
                </a:lnTo>
                <a:lnTo>
                  <a:pt x="16467" y="14755"/>
                </a:lnTo>
                <a:lnTo>
                  <a:pt x="16469" y="14760"/>
                </a:lnTo>
                <a:lnTo>
                  <a:pt x="16469" y="14768"/>
                </a:lnTo>
                <a:lnTo>
                  <a:pt x="16438" y="14759"/>
                </a:lnTo>
                <a:lnTo>
                  <a:pt x="16405" y="14743"/>
                </a:lnTo>
                <a:lnTo>
                  <a:pt x="16401" y="14739"/>
                </a:lnTo>
                <a:lnTo>
                  <a:pt x="16386" y="14719"/>
                </a:lnTo>
                <a:lnTo>
                  <a:pt x="16371" y="14705"/>
                </a:lnTo>
                <a:lnTo>
                  <a:pt x="16363" y="14690"/>
                </a:lnTo>
                <a:lnTo>
                  <a:pt x="16360" y="14687"/>
                </a:lnTo>
                <a:lnTo>
                  <a:pt x="16360" y="14685"/>
                </a:lnTo>
                <a:lnTo>
                  <a:pt x="16363" y="14683"/>
                </a:lnTo>
                <a:lnTo>
                  <a:pt x="16365" y="14679"/>
                </a:lnTo>
                <a:lnTo>
                  <a:pt x="16366" y="14675"/>
                </a:lnTo>
                <a:lnTo>
                  <a:pt x="16366" y="14671"/>
                </a:lnTo>
                <a:lnTo>
                  <a:pt x="16365" y="14668"/>
                </a:lnTo>
                <a:lnTo>
                  <a:pt x="16361" y="14663"/>
                </a:lnTo>
                <a:lnTo>
                  <a:pt x="16360" y="14661"/>
                </a:lnTo>
                <a:lnTo>
                  <a:pt x="16361" y="14651"/>
                </a:lnTo>
                <a:lnTo>
                  <a:pt x="16361" y="14647"/>
                </a:lnTo>
                <a:lnTo>
                  <a:pt x="16359" y="14642"/>
                </a:lnTo>
                <a:lnTo>
                  <a:pt x="16349" y="14630"/>
                </a:lnTo>
                <a:lnTo>
                  <a:pt x="16347" y="14626"/>
                </a:lnTo>
                <a:lnTo>
                  <a:pt x="16345" y="14621"/>
                </a:lnTo>
                <a:lnTo>
                  <a:pt x="16343" y="14610"/>
                </a:lnTo>
                <a:lnTo>
                  <a:pt x="16342" y="14600"/>
                </a:lnTo>
                <a:lnTo>
                  <a:pt x="16334" y="14565"/>
                </a:lnTo>
                <a:lnTo>
                  <a:pt x="16333" y="14560"/>
                </a:lnTo>
                <a:lnTo>
                  <a:pt x="16333" y="14547"/>
                </a:lnTo>
                <a:lnTo>
                  <a:pt x="16335" y="14543"/>
                </a:lnTo>
                <a:lnTo>
                  <a:pt x="16338" y="14539"/>
                </a:lnTo>
                <a:lnTo>
                  <a:pt x="16342" y="14537"/>
                </a:lnTo>
                <a:lnTo>
                  <a:pt x="16347" y="14536"/>
                </a:lnTo>
                <a:lnTo>
                  <a:pt x="16355" y="14535"/>
                </a:lnTo>
                <a:lnTo>
                  <a:pt x="16359" y="14534"/>
                </a:lnTo>
                <a:lnTo>
                  <a:pt x="16359" y="14531"/>
                </a:lnTo>
                <a:lnTo>
                  <a:pt x="16356" y="14527"/>
                </a:lnTo>
                <a:lnTo>
                  <a:pt x="16343" y="14513"/>
                </a:lnTo>
                <a:lnTo>
                  <a:pt x="16341" y="14511"/>
                </a:lnTo>
                <a:lnTo>
                  <a:pt x="16339" y="14508"/>
                </a:lnTo>
                <a:lnTo>
                  <a:pt x="16330" y="14494"/>
                </a:lnTo>
                <a:lnTo>
                  <a:pt x="16332" y="14493"/>
                </a:lnTo>
                <a:lnTo>
                  <a:pt x="16334" y="14491"/>
                </a:lnTo>
                <a:lnTo>
                  <a:pt x="16335" y="14490"/>
                </a:lnTo>
                <a:lnTo>
                  <a:pt x="16331" y="14484"/>
                </a:lnTo>
                <a:lnTo>
                  <a:pt x="16328" y="14476"/>
                </a:lnTo>
                <a:lnTo>
                  <a:pt x="16325" y="14469"/>
                </a:lnTo>
                <a:lnTo>
                  <a:pt x="16324" y="14461"/>
                </a:lnTo>
                <a:lnTo>
                  <a:pt x="16323" y="14456"/>
                </a:lnTo>
                <a:lnTo>
                  <a:pt x="16316" y="14441"/>
                </a:lnTo>
                <a:lnTo>
                  <a:pt x="16313" y="14438"/>
                </a:lnTo>
                <a:lnTo>
                  <a:pt x="16312" y="14435"/>
                </a:lnTo>
                <a:lnTo>
                  <a:pt x="16307" y="14406"/>
                </a:lnTo>
                <a:lnTo>
                  <a:pt x="16306" y="14401"/>
                </a:lnTo>
                <a:lnTo>
                  <a:pt x="16303" y="14397"/>
                </a:lnTo>
                <a:lnTo>
                  <a:pt x="16297" y="14393"/>
                </a:lnTo>
                <a:lnTo>
                  <a:pt x="16291" y="14386"/>
                </a:lnTo>
                <a:lnTo>
                  <a:pt x="16286" y="14376"/>
                </a:lnTo>
                <a:lnTo>
                  <a:pt x="16284" y="14364"/>
                </a:lnTo>
                <a:lnTo>
                  <a:pt x="16284" y="14351"/>
                </a:lnTo>
                <a:lnTo>
                  <a:pt x="16286" y="14344"/>
                </a:lnTo>
                <a:lnTo>
                  <a:pt x="16288" y="14343"/>
                </a:lnTo>
                <a:lnTo>
                  <a:pt x="16290" y="14344"/>
                </a:lnTo>
                <a:lnTo>
                  <a:pt x="16294" y="14345"/>
                </a:lnTo>
                <a:lnTo>
                  <a:pt x="16302" y="14331"/>
                </a:lnTo>
                <a:lnTo>
                  <a:pt x="16304" y="14327"/>
                </a:lnTo>
                <a:lnTo>
                  <a:pt x="16305" y="14321"/>
                </a:lnTo>
                <a:lnTo>
                  <a:pt x="16307" y="14303"/>
                </a:lnTo>
                <a:lnTo>
                  <a:pt x="16309" y="14299"/>
                </a:lnTo>
                <a:lnTo>
                  <a:pt x="16321" y="14287"/>
                </a:lnTo>
                <a:lnTo>
                  <a:pt x="16323" y="14282"/>
                </a:lnTo>
                <a:lnTo>
                  <a:pt x="16324" y="14277"/>
                </a:lnTo>
                <a:lnTo>
                  <a:pt x="16326" y="14272"/>
                </a:lnTo>
                <a:lnTo>
                  <a:pt x="16329" y="14268"/>
                </a:lnTo>
                <a:lnTo>
                  <a:pt x="16338" y="14262"/>
                </a:lnTo>
                <a:lnTo>
                  <a:pt x="16336" y="14260"/>
                </a:lnTo>
                <a:lnTo>
                  <a:pt x="16334" y="14259"/>
                </a:lnTo>
                <a:lnTo>
                  <a:pt x="16330" y="14258"/>
                </a:lnTo>
                <a:lnTo>
                  <a:pt x="16340" y="14244"/>
                </a:lnTo>
                <a:lnTo>
                  <a:pt x="16341" y="14240"/>
                </a:lnTo>
                <a:lnTo>
                  <a:pt x="16338" y="14234"/>
                </a:lnTo>
                <a:lnTo>
                  <a:pt x="16333" y="14233"/>
                </a:lnTo>
                <a:lnTo>
                  <a:pt x="16328" y="14232"/>
                </a:lnTo>
                <a:lnTo>
                  <a:pt x="16326" y="14229"/>
                </a:lnTo>
                <a:lnTo>
                  <a:pt x="16325" y="14224"/>
                </a:lnTo>
                <a:lnTo>
                  <a:pt x="16322" y="14213"/>
                </a:lnTo>
                <a:lnTo>
                  <a:pt x="16321" y="14207"/>
                </a:lnTo>
                <a:lnTo>
                  <a:pt x="16323" y="14194"/>
                </a:lnTo>
                <a:lnTo>
                  <a:pt x="16324" y="14188"/>
                </a:lnTo>
                <a:lnTo>
                  <a:pt x="16327" y="14184"/>
                </a:lnTo>
                <a:lnTo>
                  <a:pt x="16330" y="14180"/>
                </a:lnTo>
                <a:lnTo>
                  <a:pt x="16341" y="14173"/>
                </a:lnTo>
                <a:lnTo>
                  <a:pt x="16349" y="14161"/>
                </a:lnTo>
                <a:lnTo>
                  <a:pt x="16350" y="14158"/>
                </a:lnTo>
                <a:lnTo>
                  <a:pt x="16365" y="14142"/>
                </a:lnTo>
                <a:lnTo>
                  <a:pt x="16367" y="14141"/>
                </a:lnTo>
                <a:lnTo>
                  <a:pt x="16368" y="14142"/>
                </a:lnTo>
                <a:lnTo>
                  <a:pt x="16370" y="14143"/>
                </a:lnTo>
                <a:lnTo>
                  <a:pt x="16372" y="14142"/>
                </a:lnTo>
                <a:lnTo>
                  <a:pt x="16375" y="14140"/>
                </a:lnTo>
                <a:lnTo>
                  <a:pt x="16382" y="14138"/>
                </a:lnTo>
                <a:lnTo>
                  <a:pt x="16385" y="14135"/>
                </a:lnTo>
                <a:lnTo>
                  <a:pt x="16387" y="14132"/>
                </a:lnTo>
                <a:lnTo>
                  <a:pt x="16390" y="14129"/>
                </a:lnTo>
                <a:lnTo>
                  <a:pt x="16398" y="14126"/>
                </a:lnTo>
                <a:lnTo>
                  <a:pt x="16406" y="14125"/>
                </a:lnTo>
                <a:lnTo>
                  <a:pt x="16409" y="14124"/>
                </a:lnTo>
                <a:lnTo>
                  <a:pt x="16421" y="14115"/>
                </a:lnTo>
                <a:lnTo>
                  <a:pt x="16430" y="14111"/>
                </a:lnTo>
                <a:lnTo>
                  <a:pt x="16433" y="14109"/>
                </a:lnTo>
                <a:lnTo>
                  <a:pt x="16434" y="14104"/>
                </a:lnTo>
                <a:lnTo>
                  <a:pt x="16435" y="14099"/>
                </a:lnTo>
                <a:lnTo>
                  <a:pt x="16435" y="14094"/>
                </a:lnTo>
                <a:lnTo>
                  <a:pt x="16438" y="14090"/>
                </a:lnTo>
                <a:lnTo>
                  <a:pt x="16442" y="14087"/>
                </a:lnTo>
                <a:lnTo>
                  <a:pt x="16448" y="14088"/>
                </a:lnTo>
                <a:lnTo>
                  <a:pt x="16449" y="14093"/>
                </a:lnTo>
                <a:lnTo>
                  <a:pt x="16447" y="14098"/>
                </a:lnTo>
                <a:lnTo>
                  <a:pt x="16441" y="14104"/>
                </a:lnTo>
                <a:lnTo>
                  <a:pt x="16439" y="14109"/>
                </a:lnTo>
                <a:lnTo>
                  <a:pt x="16438" y="14116"/>
                </a:lnTo>
                <a:lnTo>
                  <a:pt x="16436" y="14121"/>
                </a:lnTo>
                <a:lnTo>
                  <a:pt x="16426" y="14130"/>
                </a:lnTo>
                <a:lnTo>
                  <a:pt x="16424" y="14134"/>
                </a:lnTo>
                <a:lnTo>
                  <a:pt x="16423" y="14140"/>
                </a:lnTo>
                <a:lnTo>
                  <a:pt x="16421" y="14145"/>
                </a:lnTo>
                <a:lnTo>
                  <a:pt x="16417" y="14153"/>
                </a:lnTo>
                <a:lnTo>
                  <a:pt x="16418" y="14155"/>
                </a:lnTo>
                <a:lnTo>
                  <a:pt x="16422" y="14149"/>
                </a:lnTo>
                <a:lnTo>
                  <a:pt x="16431" y="14141"/>
                </a:lnTo>
                <a:lnTo>
                  <a:pt x="16434" y="14135"/>
                </a:lnTo>
                <a:lnTo>
                  <a:pt x="16434" y="14134"/>
                </a:lnTo>
                <a:lnTo>
                  <a:pt x="16434" y="14132"/>
                </a:lnTo>
                <a:lnTo>
                  <a:pt x="16434" y="14129"/>
                </a:lnTo>
                <a:lnTo>
                  <a:pt x="16434" y="14127"/>
                </a:lnTo>
                <a:lnTo>
                  <a:pt x="16435" y="14125"/>
                </a:lnTo>
                <a:lnTo>
                  <a:pt x="16436" y="14125"/>
                </a:lnTo>
                <a:lnTo>
                  <a:pt x="16437" y="14124"/>
                </a:lnTo>
                <a:lnTo>
                  <a:pt x="16444" y="14115"/>
                </a:lnTo>
                <a:lnTo>
                  <a:pt x="16451" y="14107"/>
                </a:lnTo>
                <a:lnTo>
                  <a:pt x="16457" y="14097"/>
                </a:lnTo>
                <a:lnTo>
                  <a:pt x="16458" y="14096"/>
                </a:lnTo>
                <a:lnTo>
                  <a:pt x="16462" y="14096"/>
                </a:lnTo>
                <a:lnTo>
                  <a:pt x="16463" y="14095"/>
                </a:lnTo>
                <a:lnTo>
                  <a:pt x="16463" y="14093"/>
                </a:lnTo>
                <a:lnTo>
                  <a:pt x="16463" y="14089"/>
                </a:lnTo>
                <a:lnTo>
                  <a:pt x="16463" y="14087"/>
                </a:lnTo>
                <a:lnTo>
                  <a:pt x="16468" y="14075"/>
                </a:lnTo>
                <a:lnTo>
                  <a:pt x="16469" y="14071"/>
                </a:lnTo>
                <a:lnTo>
                  <a:pt x="16465" y="14075"/>
                </a:lnTo>
                <a:lnTo>
                  <a:pt x="16461" y="14079"/>
                </a:lnTo>
                <a:lnTo>
                  <a:pt x="16460" y="14072"/>
                </a:lnTo>
                <a:lnTo>
                  <a:pt x="16468" y="14053"/>
                </a:lnTo>
                <a:lnTo>
                  <a:pt x="16469" y="14043"/>
                </a:lnTo>
                <a:lnTo>
                  <a:pt x="16468" y="14043"/>
                </a:lnTo>
                <a:lnTo>
                  <a:pt x="16467" y="14045"/>
                </a:lnTo>
                <a:lnTo>
                  <a:pt x="16466" y="14049"/>
                </a:lnTo>
                <a:lnTo>
                  <a:pt x="16463" y="14041"/>
                </a:lnTo>
                <a:lnTo>
                  <a:pt x="16463" y="14038"/>
                </a:lnTo>
                <a:lnTo>
                  <a:pt x="16465" y="14033"/>
                </a:lnTo>
                <a:lnTo>
                  <a:pt x="16468" y="14030"/>
                </a:lnTo>
                <a:lnTo>
                  <a:pt x="16469" y="14028"/>
                </a:lnTo>
                <a:lnTo>
                  <a:pt x="16469" y="14023"/>
                </a:lnTo>
                <a:lnTo>
                  <a:pt x="16469" y="14020"/>
                </a:lnTo>
                <a:lnTo>
                  <a:pt x="16471" y="14017"/>
                </a:lnTo>
                <a:lnTo>
                  <a:pt x="16472" y="14015"/>
                </a:lnTo>
                <a:lnTo>
                  <a:pt x="16474" y="14013"/>
                </a:lnTo>
                <a:lnTo>
                  <a:pt x="16481" y="14005"/>
                </a:lnTo>
                <a:lnTo>
                  <a:pt x="16484" y="14000"/>
                </a:lnTo>
                <a:lnTo>
                  <a:pt x="16489" y="13985"/>
                </a:lnTo>
                <a:lnTo>
                  <a:pt x="16492" y="13981"/>
                </a:lnTo>
                <a:lnTo>
                  <a:pt x="16494" y="13977"/>
                </a:lnTo>
                <a:lnTo>
                  <a:pt x="16498" y="13965"/>
                </a:lnTo>
                <a:lnTo>
                  <a:pt x="16500" y="13956"/>
                </a:lnTo>
                <a:lnTo>
                  <a:pt x="16511" y="13933"/>
                </a:lnTo>
                <a:lnTo>
                  <a:pt x="16516" y="13912"/>
                </a:lnTo>
                <a:lnTo>
                  <a:pt x="16519" y="13904"/>
                </a:lnTo>
                <a:lnTo>
                  <a:pt x="16519" y="13899"/>
                </a:lnTo>
                <a:lnTo>
                  <a:pt x="16521" y="13876"/>
                </a:lnTo>
                <a:lnTo>
                  <a:pt x="16524" y="13869"/>
                </a:lnTo>
                <a:lnTo>
                  <a:pt x="16525" y="13868"/>
                </a:lnTo>
                <a:lnTo>
                  <a:pt x="16526" y="13866"/>
                </a:lnTo>
                <a:lnTo>
                  <a:pt x="16527" y="13863"/>
                </a:lnTo>
                <a:lnTo>
                  <a:pt x="16528" y="13859"/>
                </a:lnTo>
                <a:lnTo>
                  <a:pt x="16529" y="13857"/>
                </a:lnTo>
                <a:lnTo>
                  <a:pt x="16532" y="13852"/>
                </a:lnTo>
                <a:lnTo>
                  <a:pt x="16534" y="13847"/>
                </a:lnTo>
                <a:lnTo>
                  <a:pt x="16534" y="13841"/>
                </a:lnTo>
                <a:lnTo>
                  <a:pt x="16532" y="13836"/>
                </a:lnTo>
                <a:lnTo>
                  <a:pt x="16527" y="13832"/>
                </a:lnTo>
                <a:lnTo>
                  <a:pt x="16525" y="13834"/>
                </a:lnTo>
                <a:lnTo>
                  <a:pt x="16523" y="13837"/>
                </a:lnTo>
                <a:lnTo>
                  <a:pt x="16519" y="13836"/>
                </a:lnTo>
                <a:lnTo>
                  <a:pt x="16519" y="13837"/>
                </a:lnTo>
                <a:lnTo>
                  <a:pt x="16517" y="13838"/>
                </a:lnTo>
                <a:lnTo>
                  <a:pt x="16516" y="13840"/>
                </a:lnTo>
                <a:lnTo>
                  <a:pt x="16514" y="13836"/>
                </a:lnTo>
                <a:lnTo>
                  <a:pt x="16509" y="13831"/>
                </a:lnTo>
                <a:lnTo>
                  <a:pt x="16508" y="13826"/>
                </a:lnTo>
                <a:lnTo>
                  <a:pt x="16508" y="13822"/>
                </a:lnTo>
                <a:lnTo>
                  <a:pt x="16510" y="13813"/>
                </a:lnTo>
                <a:lnTo>
                  <a:pt x="16511" y="13808"/>
                </a:lnTo>
                <a:lnTo>
                  <a:pt x="16510" y="13805"/>
                </a:lnTo>
                <a:lnTo>
                  <a:pt x="16508" y="13797"/>
                </a:lnTo>
                <a:lnTo>
                  <a:pt x="16508" y="13793"/>
                </a:lnTo>
                <a:lnTo>
                  <a:pt x="16508" y="13790"/>
                </a:lnTo>
                <a:lnTo>
                  <a:pt x="16511" y="13791"/>
                </a:lnTo>
                <a:lnTo>
                  <a:pt x="16515" y="13795"/>
                </a:lnTo>
                <a:lnTo>
                  <a:pt x="16513" y="13788"/>
                </a:lnTo>
                <a:lnTo>
                  <a:pt x="16509" y="13780"/>
                </a:lnTo>
                <a:lnTo>
                  <a:pt x="16505" y="13777"/>
                </a:lnTo>
                <a:lnTo>
                  <a:pt x="16506" y="13784"/>
                </a:lnTo>
                <a:lnTo>
                  <a:pt x="16503" y="13780"/>
                </a:lnTo>
                <a:lnTo>
                  <a:pt x="16501" y="13772"/>
                </a:lnTo>
                <a:lnTo>
                  <a:pt x="16498" y="13770"/>
                </a:lnTo>
                <a:lnTo>
                  <a:pt x="16495" y="13771"/>
                </a:lnTo>
                <a:lnTo>
                  <a:pt x="16490" y="13774"/>
                </a:lnTo>
                <a:lnTo>
                  <a:pt x="16487" y="13774"/>
                </a:lnTo>
                <a:lnTo>
                  <a:pt x="16485" y="13772"/>
                </a:lnTo>
                <a:lnTo>
                  <a:pt x="16481" y="13768"/>
                </a:lnTo>
                <a:lnTo>
                  <a:pt x="16479" y="13767"/>
                </a:lnTo>
                <a:lnTo>
                  <a:pt x="16478" y="13768"/>
                </a:lnTo>
                <a:lnTo>
                  <a:pt x="16476" y="13769"/>
                </a:lnTo>
                <a:lnTo>
                  <a:pt x="16476" y="13770"/>
                </a:lnTo>
                <a:lnTo>
                  <a:pt x="16473" y="13768"/>
                </a:lnTo>
                <a:lnTo>
                  <a:pt x="16472" y="13764"/>
                </a:lnTo>
                <a:lnTo>
                  <a:pt x="16471" y="13759"/>
                </a:lnTo>
                <a:lnTo>
                  <a:pt x="16471" y="13756"/>
                </a:lnTo>
                <a:lnTo>
                  <a:pt x="16471" y="13748"/>
                </a:lnTo>
                <a:lnTo>
                  <a:pt x="16467" y="13741"/>
                </a:lnTo>
                <a:lnTo>
                  <a:pt x="16463" y="13734"/>
                </a:lnTo>
                <a:lnTo>
                  <a:pt x="16461" y="13728"/>
                </a:lnTo>
                <a:lnTo>
                  <a:pt x="16461" y="13721"/>
                </a:lnTo>
                <a:lnTo>
                  <a:pt x="16454" y="13700"/>
                </a:lnTo>
                <a:lnTo>
                  <a:pt x="16452" y="13692"/>
                </a:lnTo>
                <a:lnTo>
                  <a:pt x="16452" y="13666"/>
                </a:lnTo>
                <a:lnTo>
                  <a:pt x="16452" y="13664"/>
                </a:lnTo>
                <a:lnTo>
                  <a:pt x="16449" y="13660"/>
                </a:lnTo>
                <a:lnTo>
                  <a:pt x="16448" y="13657"/>
                </a:lnTo>
                <a:lnTo>
                  <a:pt x="16448" y="13655"/>
                </a:lnTo>
                <a:lnTo>
                  <a:pt x="16450" y="13652"/>
                </a:lnTo>
                <a:lnTo>
                  <a:pt x="16450" y="13649"/>
                </a:lnTo>
                <a:lnTo>
                  <a:pt x="16449" y="13643"/>
                </a:lnTo>
                <a:lnTo>
                  <a:pt x="16449" y="13640"/>
                </a:lnTo>
                <a:lnTo>
                  <a:pt x="16458" y="13585"/>
                </a:lnTo>
                <a:lnTo>
                  <a:pt x="16458" y="13582"/>
                </a:lnTo>
                <a:lnTo>
                  <a:pt x="16457" y="13572"/>
                </a:lnTo>
                <a:lnTo>
                  <a:pt x="16457" y="13562"/>
                </a:lnTo>
                <a:lnTo>
                  <a:pt x="16457" y="13559"/>
                </a:lnTo>
                <a:lnTo>
                  <a:pt x="16456" y="13557"/>
                </a:lnTo>
                <a:lnTo>
                  <a:pt x="16455" y="13555"/>
                </a:lnTo>
                <a:lnTo>
                  <a:pt x="16455" y="13551"/>
                </a:lnTo>
                <a:lnTo>
                  <a:pt x="16456" y="13547"/>
                </a:lnTo>
                <a:lnTo>
                  <a:pt x="16458" y="13545"/>
                </a:lnTo>
                <a:lnTo>
                  <a:pt x="16465" y="13536"/>
                </a:lnTo>
                <a:lnTo>
                  <a:pt x="16472" y="13530"/>
                </a:lnTo>
                <a:lnTo>
                  <a:pt x="16476" y="13526"/>
                </a:lnTo>
                <a:lnTo>
                  <a:pt x="16481" y="13517"/>
                </a:lnTo>
                <a:lnTo>
                  <a:pt x="16485" y="13507"/>
                </a:lnTo>
                <a:lnTo>
                  <a:pt x="16488" y="13495"/>
                </a:lnTo>
                <a:lnTo>
                  <a:pt x="16489" y="13482"/>
                </a:lnTo>
                <a:lnTo>
                  <a:pt x="16487" y="13469"/>
                </a:lnTo>
                <a:lnTo>
                  <a:pt x="16483" y="13462"/>
                </a:lnTo>
                <a:lnTo>
                  <a:pt x="16481" y="13460"/>
                </a:lnTo>
                <a:lnTo>
                  <a:pt x="16475" y="13453"/>
                </a:lnTo>
                <a:lnTo>
                  <a:pt x="16473" y="13450"/>
                </a:lnTo>
                <a:lnTo>
                  <a:pt x="16472" y="13445"/>
                </a:lnTo>
                <a:lnTo>
                  <a:pt x="16471" y="13434"/>
                </a:lnTo>
                <a:lnTo>
                  <a:pt x="16470" y="13429"/>
                </a:lnTo>
                <a:lnTo>
                  <a:pt x="16466" y="13427"/>
                </a:lnTo>
                <a:lnTo>
                  <a:pt x="16462" y="13427"/>
                </a:lnTo>
                <a:lnTo>
                  <a:pt x="16452" y="13428"/>
                </a:lnTo>
                <a:lnTo>
                  <a:pt x="16450" y="13432"/>
                </a:lnTo>
                <a:lnTo>
                  <a:pt x="16445" y="13452"/>
                </a:lnTo>
                <a:lnTo>
                  <a:pt x="16444" y="13462"/>
                </a:lnTo>
                <a:lnTo>
                  <a:pt x="16443" y="13465"/>
                </a:lnTo>
                <a:lnTo>
                  <a:pt x="16439" y="13466"/>
                </a:lnTo>
                <a:lnTo>
                  <a:pt x="16436" y="13469"/>
                </a:lnTo>
                <a:lnTo>
                  <a:pt x="16427" y="13486"/>
                </a:lnTo>
                <a:lnTo>
                  <a:pt x="16416" y="13495"/>
                </a:lnTo>
                <a:lnTo>
                  <a:pt x="16413" y="13497"/>
                </a:lnTo>
                <a:lnTo>
                  <a:pt x="16401" y="13499"/>
                </a:lnTo>
                <a:lnTo>
                  <a:pt x="16396" y="13499"/>
                </a:lnTo>
                <a:lnTo>
                  <a:pt x="16387" y="13496"/>
                </a:lnTo>
                <a:lnTo>
                  <a:pt x="16348" y="13476"/>
                </a:lnTo>
                <a:lnTo>
                  <a:pt x="16345" y="13473"/>
                </a:lnTo>
                <a:lnTo>
                  <a:pt x="16341" y="13472"/>
                </a:lnTo>
                <a:lnTo>
                  <a:pt x="16339" y="13476"/>
                </a:lnTo>
                <a:lnTo>
                  <a:pt x="16339" y="13482"/>
                </a:lnTo>
                <a:lnTo>
                  <a:pt x="16342" y="13486"/>
                </a:lnTo>
                <a:lnTo>
                  <a:pt x="16342" y="13488"/>
                </a:lnTo>
                <a:lnTo>
                  <a:pt x="16338" y="13483"/>
                </a:lnTo>
                <a:lnTo>
                  <a:pt x="16335" y="13475"/>
                </a:lnTo>
                <a:lnTo>
                  <a:pt x="16330" y="13468"/>
                </a:lnTo>
                <a:lnTo>
                  <a:pt x="16320" y="13463"/>
                </a:lnTo>
                <a:lnTo>
                  <a:pt x="16318" y="13461"/>
                </a:lnTo>
                <a:lnTo>
                  <a:pt x="16317" y="13458"/>
                </a:lnTo>
                <a:lnTo>
                  <a:pt x="16316" y="13456"/>
                </a:lnTo>
                <a:lnTo>
                  <a:pt x="16314" y="13456"/>
                </a:lnTo>
                <a:lnTo>
                  <a:pt x="16311" y="13455"/>
                </a:lnTo>
                <a:lnTo>
                  <a:pt x="16309" y="13455"/>
                </a:lnTo>
                <a:lnTo>
                  <a:pt x="16293" y="13440"/>
                </a:lnTo>
                <a:lnTo>
                  <a:pt x="16286" y="13438"/>
                </a:lnTo>
                <a:lnTo>
                  <a:pt x="16283" y="13435"/>
                </a:lnTo>
                <a:lnTo>
                  <a:pt x="16280" y="13432"/>
                </a:lnTo>
                <a:lnTo>
                  <a:pt x="16259" y="13417"/>
                </a:lnTo>
                <a:lnTo>
                  <a:pt x="16253" y="13411"/>
                </a:lnTo>
                <a:lnTo>
                  <a:pt x="16242" y="13404"/>
                </a:lnTo>
                <a:lnTo>
                  <a:pt x="16241" y="13402"/>
                </a:lnTo>
                <a:lnTo>
                  <a:pt x="16240" y="13399"/>
                </a:lnTo>
                <a:lnTo>
                  <a:pt x="16238" y="13397"/>
                </a:lnTo>
                <a:lnTo>
                  <a:pt x="16236" y="13396"/>
                </a:lnTo>
                <a:lnTo>
                  <a:pt x="16231" y="13395"/>
                </a:lnTo>
                <a:lnTo>
                  <a:pt x="16228" y="13394"/>
                </a:lnTo>
                <a:lnTo>
                  <a:pt x="16227" y="13393"/>
                </a:lnTo>
                <a:lnTo>
                  <a:pt x="16224" y="13391"/>
                </a:lnTo>
                <a:lnTo>
                  <a:pt x="16222" y="13393"/>
                </a:lnTo>
                <a:lnTo>
                  <a:pt x="16219" y="13396"/>
                </a:lnTo>
                <a:lnTo>
                  <a:pt x="16217" y="13398"/>
                </a:lnTo>
                <a:lnTo>
                  <a:pt x="16215" y="13398"/>
                </a:lnTo>
                <a:lnTo>
                  <a:pt x="16210" y="13398"/>
                </a:lnTo>
                <a:lnTo>
                  <a:pt x="16208" y="13398"/>
                </a:lnTo>
                <a:lnTo>
                  <a:pt x="16205" y="13399"/>
                </a:lnTo>
                <a:lnTo>
                  <a:pt x="16196" y="13405"/>
                </a:lnTo>
                <a:lnTo>
                  <a:pt x="16195" y="13407"/>
                </a:lnTo>
                <a:lnTo>
                  <a:pt x="16193" y="13410"/>
                </a:lnTo>
                <a:lnTo>
                  <a:pt x="16190" y="13413"/>
                </a:lnTo>
                <a:lnTo>
                  <a:pt x="16185" y="13414"/>
                </a:lnTo>
                <a:lnTo>
                  <a:pt x="16181" y="13414"/>
                </a:lnTo>
                <a:lnTo>
                  <a:pt x="16178" y="13410"/>
                </a:lnTo>
                <a:lnTo>
                  <a:pt x="16172" y="13398"/>
                </a:lnTo>
                <a:lnTo>
                  <a:pt x="16169" y="13393"/>
                </a:lnTo>
                <a:lnTo>
                  <a:pt x="16165" y="13391"/>
                </a:lnTo>
                <a:close/>
                <a:moveTo>
                  <a:pt x="16898" y="14713"/>
                </a:moveTo>
                <a:lnTo>
                  <a:pt x="16896" y="14713"/>
                </a:lnTo>
                <a:lnTo>
                  <a:pt x="16894" y="14715"/>
                </a:lnTo>
                <a:lnTo>
                  <a:pt x="16890" y="14720"/>
                </a:lnTo>
                <a:lnTo>
                  <a:pt x="16887" y="14721"/>
                </a:lnTo>
                <a:lnTo>
                  <a:pt x="16884" y="14716"/>
                </a:lnTo>
                <a:lnTo>
                  <a:pt x="16882" y="14721"/>
                </a:lnTo>
                <a:lnTo>
                  <a:pt x="16881" y="14725"/>
                </a:lnTo>
                <a:lnTo>
                  <a:pt x="16881" y="14729"/>
                </a:lnTo>
                <a:lnTo>
                  <a:pt x="16883" y="14733"/>
                </a:lnTo>
                <a:lnTo>
                  <a:pt x="16884" y="14736"/>
                </a:lnTo>
                <a:lnTo>
                  <a:pt x="16882" y="14739"/>
                </a:lnTo>
                <a:lnTo>
                  <a:pt x="16881" y="14741"/>
                </a:lnTo>
                <a:lnTo>
                  <a:pt x="16879" y="14742"/>
                </a:lnTo>
                <a:lnTo>
                  <a:pt x="16879" y="14745"/>
                </a:lnTo>
                <a:lnTo>
                  <a:pt x="16880" y="14750"/>
                </a:lnTo>
                <a:lnTo>
                  <a:pt x="16884" y="14761"/>
                </a:lnTo>
                <a:lnTo>
                  <a:pt x="16884" y="14766"/>
                </a:lnTo>
                <a:lnTo>
                  <a:pt x="16882" y="14771"/>
                </a:lnTo>
                <a:lnTo>
                  <a:pt x="16881" y="14775"/>
                </a:lnTo>
                <a:lnTo>
                  <a:pt x="16882" y="14791"/>
                </a:lnTo>
                <a:lnTo>
                  <a:pt x="16881" y="14803"/>
                </a:lnTo>
                <a:cubicBezTo>
                  <a:pt x="16881" y="14803"/>
                  <a:pt x="16878" y="14812"/>
                  <a:pt x="16878" y="14812"/>
                </a:cubicBezTo>
                <a:lnTo>
                  <a:pt x="16873" y="14820"/>
                </a:lnTo>
                <a:lnTo>
                  <a:pt x="16868" y="14827"/>
                </a:lnTo>
                <a:lnTo>
                  <a:pt x="16862" y="14831"/>
                </a:lnTo>
                <a:lnTo>
                  <a:pt x="16860" y="14834"/>
                </a:lnTo>
                <a:lnTo>
                  <a:pt x="16861" y="14838"/>
                </a:lnTo>
                <a:lnTo>
                  <a:pt x="16863" y="14841"/>
                </a:lnTo>
                <a:lnTo>
                  <a:pt x="16865" y="14845"/>
                </a:lnTo>
                <a:lnTo>
                  <a:pt x="16866" y="14848"/>
                </a:lnTo>
                <a:lnTo>
                  <a:pt x="16865" y="14852"/>
                </a:lnTo>
                <a:lnTo>
                  <a:pt x="16869" y="14852"/>
                </a:lnTo>
                <a:lnTo>
                  <a:pt x="16873" y="14854"/>
                </a:lnTo>
                <a:lnTo>
                  <a:pt x="16879" y="14860"/>
                </a:lnTo>
                <a:lnTo>
                  <a:pt x="16891" y="14874"/>
                </a:lnTo>
                <a:lnTo>
                  <a:pt x="16895" y="14876"/>
                </a:lnTo>
                <a:lnTo>
                  <a:pt x="16898" y="14874"/>
                </a:lnTo>
                <a:lnTo>
                  <a:pt x="16900" y="14869"/>
                </a:lnTo>
                <a:lnTo>
                  <a:pt x="16901" y="14863"/>
                </a:lnTo>
                <a:lnTo>
                  <a:pt x="16903" y="14859"/>
                </a:lnTo>
                <a:lnTo>
                  <a:pt x="16905" y="14856"/>
                </a:lnTo>
                <a:lnTo>
                  <a:pt x="16909" y="14854"/>
                </a:lnTo>
                <a:lnTo>
                  <a:pt x="16913" y="14853"/>
                </a:lnTo>
                <a:lnTo>
                  <a:pt x="16915" y="14855"/>
                </a:lnTo>
                <a:lnTo>
                  <a:pt x="16918" y="14853"/>
                </a:lnTo>
                <a:lnTo>
                  <a:pt x="16921" y="14857"/>
                </a:lnTo>
                <a:lnTo>
                  <a:pt x="16924" y="14863"/>
                </a:lnTo>
                <a:lnTo>
                  <a:pt x="16927" y="14866"/>
                </a:lnTo>
                <a:lnTo>
                  <a:pt x="16927" y="14862"/>
                </a:lnTo>
                <a:lnTo>
                  <a:pt x="16930" y="14845"/>
                </a:lnTo>
                <a:lnTo>
                  <a:pt x="16930" y="14839"/>
                </a:lnTo>
                <a:lnTo>
                  <a:pt x="16932" y="14837"/>
                </a:lnTo>
                <a:lnTo>
                  <a:pt x="16934" y="14837"/>
                </a:lnTo>
                <a:lnTo>
                  <a:pt x="16938" y="14837"/>
                </a:lnTo>
                <a:lnTo>
                  <a:pt x="16943" y="14835"/>
                </a:lnTo>
                <a:lnTo>
                  <a:pt x="16943" y="14830"/>
                </a:lnTo>
                <a:lnTo>
                  <a:pt x="16939" y="14822"/>
                </a:lnTo>
                <a:lnTo>
                  <a:pt x="16939" y="14819"/>
                </a:lnTo>
                <a:lnTo>
                  <a:pt x="16940" y="14813"/>
                </a:lnTo>
                <a:lnTo>
                  <a:pt x="16941" y="14805"/>
                </a:lnTo>
                <a:lnTo>
                  <a:pt x="16941" y="14803"/>
                </a:lnTo>
                <a:lnTo>
                  <a:pt x="16939" y="14799"/>
                </a:lnTo>
                <a:lnTo>
                  <a:pt x="16941" y="14799"/>
                </a:lnTo>
                <a:lnTo>
                  <a:pt x="16945" y="14797"/>
                </a:lnTo>
                <a:lnTo>
                  <a:pt x="16944" y="14793"/>
                </a:lnTo>
                <a:lnTo>
                  <a:pt x="16943" y="14789"/>
                </a:lnTo>
                <a:lnTo>
                  <a:pt x="16942" y="14785"/>
                </a:lnTo>
                <a:lnTo>
                  <a:pt x="16939" y="14783"/>
                </a:lnTo>
                <a:lnTo>
                  <a:pt x="16942" y="14780"/>
                </a:lnTo>
                <a:lnTo>
                  <a:pt x="16945" y="14778"/>
                </a:lnTo>
                <a:lnTo>
                  <a:pt x="16945" y="14776"/>
                </a:lnTo>
                <a:lnTo>
                  <a:pt x="16932" y="14762"/>
                </a:lnTo>
                <a:lnTo>
                  <a:pt x="16926" y="14759"/>
                </a:lnTo>
                <a:lnTo>
                  <a:pt x="16923" y="14766"/>
                </a:lnTo>
                <a:lnTo>
                  <a:pt x="16921" y="14766"/>
                </a:lnTo>
                <a:lnTo>
                  <a:pt x="16921" y="14765"/>
                </a:lnTo>
                <a:lnTo>
                  <a:pt x="16921" y="14764"/>
                </a:lnTo>
                <a:lnTo>
                  <a:pt x="16919" y="14762"/>
                </a:lnTo>
                <a:lnTo>
                  <a:pt x="16921" y="14760"/>
                </a:lnTo>
                <a:lnTo>
                  <a:pt x="16919" y="14755"/>
                </a:lnTo>
                <a:lnTo>
                  <a:pt x="16917" y="14753"/>
                </a:lnTo>
                <a:lnTo>
                  <a:pt x="16914" y="14752"/>
                </a:lnTo>
                <a:lnTo>
                  <a:pt x="16914" y="14740"/>
                </a:lnTo>
                <a:lnTo>
                  <a:pt x="16912" y="14733"/>
                </a:lnTo>
                <a:lnTo>
                  <a:pt x="16909" y="14726"/>
                </a:lnTo>
                <a:lnTo>
                  <a:pt x="16906" y="14720"/>
                </a:lnTo>
                <a:lnTo>
                  <a:pt x="16901" y="14714"/>
                </a:lnTo>
                <a:lnTo>
                  <a:pt x="16899" y="14713"/>
                </a:lnTo>
                <a:lnTo>
                  <a:pt x="16898" y="14713"/>
                </a:lnTo>
                <a:close/>
                <a:moveTo>
                  <a:pt x="16184" y="14884"/>
                </a:moveTo>
                <a:lnTo>
                  <a:pt x="16183" y="14889"/>
                </a:lnTo>
                <a:lnTo>
                  <a:pt x="16181" y="14890"/>
                </a:lnTo>
                <a:lnTo>
                  <a:pt x="16180" y="14891"/>
                </a:lnTo>
                <a:lnTo>
                  <a:pt x="16177" y="14888"/>
                </a:lnTo>
                <a:lnTo>
                  <a:pt x="16171" y="14892"/>
                </a:lnTo>
                <a:lnTo>
                  <a:pt x="16152" y="14898"/>
                </a:lnTo>
                <a:lnTo>
                  <a:pt x="16145" y="14901"/>
                </a:lnTo>
                <a:lnTo>
                  <a:pt x="16142" y="14902"/>
                </a:lnTo>
                <a:lnTo>
                  <a:pt x="16138" y="14902"/>
                </a:lnTo>
                <a:lnTo>
                  <a:pt x="16134" y="14897"/>
                </a:lnTo>
                <a:lnTo>
                  <a:pt x="16131" y="14895"/>
                </a:lnTo>
                <a:lnTo>
                  <a:pt x="16128" y="14898"/>
                </a:lnTo>
                <a:lnTo>
                  <a:pt x="16125" y="14895"/>
                </a:lnTo>
                <a:lnTo>
                  <a:pt x="16120" y="14894"/>
                </a:lnTo>
                <a:lnTo>
                  <a:pt x="16111" y="14894"/>
                </a:lnTo>
                <a:lnTo>
                  <a:pt x="16107" y="14893"/>
                </a:lnTo>
                <a:lnTo>
                  <a:pt x="16105" y="14892"/>
                </a:lnTo>
                <a:lnTo>
                  <a:pt x="16101" y="14889"/>
                </a:lnTo>
                <a:lnTo>
                  <a:pt x="16098" y="14889"/>
                </a:lnTo>
                <a:lnTo>
                  <a:pt x="16096" y="14890"/>
                </a:lnTo>
                <a:lnTo>
                  <a:pt x="16093" y="14890"/>
                </a:lnTo>
                <a:lnTo>
                  <a:pt x="16080" y="14889"/>
                </a:lnTo>
                <a:lnTo>
                  <a:pt x="16065" y="14885"/>
                </a:lnTo>
                <a:lnTo>
                  <a:pt x="16060" y="14885"/>
                </a:lnTo>
                <a:lnTo>
                  <a:pt x="16055" y="14887"/>
                </a:lnTo>
                <a:lnTo>
                  <a:pt x="16051" y="14891"/>
                </a:lnTo>
                <a:lnTo>
                  <a:pt x="16048" y="14896"/>
                </a:lnTo>
                <a:lnTo>
                  <a:pt x="16045" y="14902"/>
                </a:lnTo>
                <a:lnTo>
                  <a:pt x="16044" y="14909"/>
                </a:lnTo>
                <a:lnTo>
                  <a:pt x="16045" y="14913"/>
                </a:lnTo>
                <a:lnTo>
                  <a:pt x="16047" y="14918"/>
                </a:lnTo>
                <a:lnTo>
                  <a:pt x="16049" y="14922"/>
                </a:lnTo>
                <a:lnTo>
                  <a:pt x="16052" y="14925"/>
                </a:lnTo>
                <a:lnTo>
                  <a:pt x="16055" y="14927"/>
                </a:lnTo>
                <a:lnTo>
                  <a:pt x="16058" y="14926"/>
                </a:lnTo>
                <a:lnTo>
                  <a:pt x="16062" y="14921"/>
                </a:lnTo>
                <a:lnTo>
                  <a:pt x="16063" y="14920"/>
                </a:lnTo>
                <a:lnTo>
                  <a:pt x="16064" y="14919"/>
                </a:lnTo>
                <a:lnTo>
                  <a:pt x="16065" y="14917"/>
                </a:lnTo>
                <a:lnTo>
                  <a:pt x="16066" y="14915"/>
                </a:lnTo>
                <a:lnTo>
                  <a:pt x="16068" y="14915"/>
                </a:lnTo>
                <a:lnTo>
                  <a:pt x="16072" y="14914"/>
                </a:lnTo>
                <a:lnTo>
                  <a:pt x="16073" y="14913"/>
                </a:lnTo>
                <a:lnTo>
                  <a:pt x="16076" y="14916"/>
                </a:lnTo>
                <a:lnTo>
                  <a:pt x="16078" y="14920"/>
                </a:lnTo>
                <a:lnTo>
                  <a:pt x="16079" y="14941"/>
                </a:lnTo>
                <a:lnTo>
                  <a:pt x="16082" y="14949"/>
                </a:lnTo>
                <a:lnTo>
                  <a:pt x="16087" y="14958"/>
                </a:lnTo>
                <a:lnTo>
                  <a:pt x="16092" y="14965"/>
                </a:lnTo>
                <a:lnTo>
                  <a:pt x="16090" y="14970"/>
                </a:lnTo>
                <a:lnTo>
                  <a:pt x="16092" y="14971"/>
                </a:lnTo>
                <a:lnTo>
                  <a:pt x="16100" y="14970"/>
                </a:lnTo>
                <a:lnTo>
                  <a:pt x="16103" y="14973"/>
                </a:lnTo>
                <a:lnTo>
                  <a:pt x="16107" y="14979"/>
                </a:lnTo>
                <a:lnTo>
                  <a:pt x="16117" y="14983"/>
                </a:lnTo>
                <a:lnTo>
                  <a:pt x="16122" y="14991"/>
                </a:lnTo>
                <a:lnTo>
                  <a:pt x="16129" y="15009"/>
                </a:lnTo>
                <a:lnTo>
                  <a:pt x="16139" y="15026"/>
                </a:lnTo>
                <a:lnTo>
                  <a:pt x="16143" y="15035"/>
                </a:lnTo>
                <a:lnTo>
                  <a:pt x="16145" y="15051"/>
                </a:lnTo>
                <a:lnTo>
                  <a:pt x="16147" y="15060"/>
                </a:lnTo>
                <a:lnTo>
                  <a:pt x="16147" y="15074"/>
                </a:lnTo>
                <a:lnTo>
                  <a:pt x="16147" y="15076"/>
                </a:lnTo>
                <a:lnTo>
                  <a:pt x="16146" y="15078"/>
                </a:lnTo>
                <a:lnTo>
                  <a:pt x="16145" y="15080"/>
                </a:lnTo>
                <a:lnTo>
                  <a:pt x="16144" y="15082"/>
                </a:lnTo>
                <a:lnTo>
                  <a:pt x="16144" y="15084"/>
                </a:lnTo>
                <a:lnTo>
                  <a:pt x="16148" y="15092"/>
                </a:lnTo>
                <a:lnTo>
                  <a:pt x="16148" y="15095"/>
                </a:lnTo>
                <a:lnTo>
                  <a:pt x="16149" y="15098"/>
                </a:lnTo>
                <a:lnTo>
                  <a:pt x="16150" y="15104"/>
                </a:lnTo>
                <a:lnTo>
                  <a:pt x="16150" y="15107"/>
                </a:lnTo>
                <a:lnTo>
                  <a:pt x="16151" y="15113"/>
                </a:lnTo>
                <a:lnTo>
                  <a:pt x="16154" y="15115"/>
                </a:lnTo>
                <a:lnTo>
                  <a:pt x="16159" y="15115"/>
                </a:lnTo>
                <a:lnTo>
                  <a:pt x="16164" y="15117"/>
                </a:lnTo>
                <a:lnTo>
                  <a:pt x="16167" y="15122"/>
                </a:lnTo>
                <a:lnTo>
                  <a:pt x="16170" y="15132"/>
                </a:lnTo>
                <a:lnTo>
                  <a:pt x="16176" y="15140"/>
                </a:lnTo>
                <a:lnTo>
                  <a:pt x="16178" y="15146"/>
                </a:lnTo>
                <a:lnTo>
                  <a:pt x="16180" y="15151"/>
                </a:lnTo>
                <a:lnTo>
                  <a:pt x="16180" y="15157"/>
                </a:lnTo>
                <a:lnTo>
                  <a:pt x="16177" y="15169"/>
                </a:lnTo>
                <a:lnTo>
                  <a:pt x="16177" y="15175"/>
                </a:lnTo>
                <a:lnTo>
                  <a:pt x="16179" y="15179"/>
                </a:lnTo>
                <a:lnTo>
                  <a:pt x="16182" y="15180"/>
                </a:lnTo>
                <a:lnTo>
                  <a:pt x="16191" y="15201"/>
                </a:lnTo>
                <a:lnTo>
                  <a:pt x="16192" y="15203"/>
                </a:lnTo>
                <a:lnTo>
                  <a:pt x="16194" y="15203"/>
                </a:lnTo>
                <a:lnTo>
                  <a:pt x="16200" y="15210"/>
                </a:lnTo>
                <a:lnTo>
                  <a:pt x="16202" y="15216"/>
                </a:lnTo>
                <a:lnTo>
                  <a:pt x="16206" y="15222"/>
                </a:lnTo>
                <a:lnTo>
                  <a:pt x="16211" y="15227"/>
                </a:lnTo>
                <a:lnTo>
                  <a:pt x="16214" y="15229"/>
                </a:lnTo>
                <a:lnTo>
                  <a:pt x="16214" y="15224"/>
                </a:lnTo>
                <a:lnTo>
                  <a:pt x="16216" y="15223"/>
                </a:lnTo>
                <a:lnTo>
                  <a:pt x="16220" y="15227"/>
                </a:lnTo>
                <a:lnTo>
                  <a:pt x="16220" y="15228"/>
                </a:lnTo>
                <a:lnTo>
                  <a:pt x="16222" y="15233"/>
                </a:lnTo>
                <a:lnTo>
                  <a:pt x="16223" y="15232"/>
                </a:lnTo>
                <a:lnTo>
                  <a:pt x="16225" y="15232"/>
                </a:lnTo>
                <a:lnTo>
                  <a:pt x="16226" y="15233"/>
                </a:lnTo>
                <a:lnTo>
                  <a:pt x="16223" y="15235"/>
                </a:lnTo>
                <a:lnTo>
                  <a:pt x="16220" y="15234"/>
                </a:lnTo>
                <a:lnTo>
                  <a:pt x="16218" y="15232"/>
                </a:lnTo>
                <a:lnTo>
                  <a:pt x="16217" y="15227"/>
                </a:lnTo>
                <a:lnTo>
                  <a:pt x="16215" y="15235"/>
                </a:lnTo>
                <a:lnTo>
                  <a:pt x="16217" y="15243"/>
                </a:lnTo>
                <a:lnTo>
                  <a:pt x="16220" y="15250"/>
                </a:lnTo>
                <a:lnTo>
                  <a:pt x="16224" y="15253"/>
                </a:lnTo>
                <a:lnTo>
                  <a:pt x="16237" y="15253"/>
                </a:lnTo>
                <a:lnTo>
                  <a:pt x="16240" y="15254"/>
                </a:lnTo>
                <a:lnTo>
                  <a:pt x="16245" y="15260"/>
                </a:lnTo>
                <a:lnTo>
                  <a:pt x="16248" y="15260"/>
                </a:lnTo>
                <a:lnTo>
                  <a:pt x="16249" y="15259"/>
                </a:lnTo>
                <a:lnTo>
                  <a:pt x="16255" y="15245"/>
                </a:lnTo>
                <a:lnTo>
                  <a:pt x="16258" y="15240"/>
                </a:lnTo>
                <a:lnTo>
                  <a:pt x="16261" y="15238"/>
                </a:lnTo>
                <a:lnTo>
                  <a:pt x="16264" y="15237"/>
                </a:lnTo>
                <a:lnTo>
                  <a:pt x="16269" y="15231"/>
                </a:lnTo>
                <a:lnTo>
                  <a:pt x="16272" y="15229"/>
                </a:lnTo>
                <a:lnTo>
                  <a:pt x="16275" y="15234"/>
                </a:lnTo>
                <a:lnTo>
                  <a:pt x="16281" y="15239"/>
                </a:lnTo>
                <a:lnTo>
                  <a:pt x="16281" y="15236"/>
                </a:lnTo>
                <a:lnTo>
                  <a:pt x="16281" y="15234"/>
                </a:lnTo>
                <a:lnTo>
                  <a:pt x="16280" y="15232"/>
                </a:lnTo>
                <a:lnTo>
                  <a:pt x="16278" y="15231"/>
                </a:lnTo>
                <a:lnTo>
                  <a:pt x="16279" y="15228"/>
                </a:lnTo>
                <a:lnTo>
                  <a:pt x="16280" y="15226"/>
                </a:lnTo>
                <a:lnTo>
                  <a:pt x="16279" y="15223"/>
                </a:lnTo>
                <a:lnTo>
                  <a:pt x="16278" y="15221"/>
                </a:lnTo>
                <a:lnTo>
                  <a:pt x="16279" y="15216"/>
                </a:lnTo>
                <a:lnTo>
                  <a:pt x="16283" y="15216"/>
                </a:lnTo>
                <a:lnTo>
                  <a:pt x="16292" y="15219"/>
                </a:lnTo>
                <a:lnTo>
                  <a:pt x="16292" y="15217"/>
                </a:lnTo>
                <a:lnTo>
                  <a:pt x="16288" y="15212"/>
                </a:lnTo>
                <a:lnTo>
                  <a:pt x="16285" y="15203"/>
                </a:lnTo>
                <a:lnTo>
                  <a:pt x="16285" y="15195"/>
                </a:lnTo>
                <a:lnTo>
                  <a:pt x="16289" y="15192"/>
                </a:lnTo>
                <a:lnTo>
                  <a:pt x="16288" y="15189"/>
                </a:lnTo>
                <a:lnTo>
                  <a:pt x="16287" y="15187"/>
                </a:lnTo>
                <a:lnTo>
                  <a:pt x="16288" y="15186"/>
                </a:lnTo>
                <a:lnTo>
                  <a:pt x="16289" y="15184"/>
                </a:lnTo>
                <a:lnTo>
                  <a:pt x="16290" y="15186"/>
                </a:lnTo>
                <a:lnTo>
                  <a:pt x="16292" y="15184"/>
                </a:lnTo>
                <a:lnTo>
                  <a:pt x="16291" y="15182"/>
                </a:lnTo>
                <a:lnTo>
                  <a:pt x="16290" y="15180"/>
                </a:lnTo>
                <a:lnTo>
                  <a:pt x="16290" y="15175"/>
                </a:lnTo>
                <a:lnTo>
                  <a:pt x="16290" y="15173"/>
                </a:lnTo>
                <a:lnTo>
                  <a:pt x="16291" y="15172"/>
                </a:lnTo>
                <a:lnTo>
                  <a:pt x="16293" y="15173"/>
                </a:lnTo>
                <a:lnTo>
                  <a:pt x="16295" y="15172"/>
                </a:lnTo>
                <a:lnTo>
                  <a:pt x="16300" y="15168"/>
                </a:lnTo>
                <a:lnTo>
                  <a:pt x="16303" y="15165"/>
                </a:lnTo>
                <a:lnTo>
                  <a:pt x="16311" y="15149"/>
                </a:lnTo>
                <a:lnTo>
                  <a:pt x="16312" y="15148"/>
                </a:lnTo>
                <a:lnTo>
                  <a:pt x="16313" y="15148"/>
                </a:lnTo>
                <a:lnTo>
                  <a:pt x="16314" y="15147"/>
                </a:lnTo>
                <a:lnTo>
                  <a:pt x="16314" y="15140"/>
                </a:lnTo>
                <a:lnTo>
                  <a:pt x="16314" y="15138"/>
                </a:lnTo>
                <a:lnTo>
                  <a:pt x="16312" y="15133"/>
                </a:lnTo>
                <a:lnTo>
                  <a:pt x="16311" y="15128"/>
                </a:lnTo>
                <a:lnTo>
                  <a:pt x="16310" y="15124"/>
                </a:lnTo>
                <a:lnTo>
                  <a:pt x="16310" y="15120"/>
                </a:lnTo>
                <a:lnTo>
                  <a:pt x="16309" y="15118"/>
                </a:lnTo>
                <a:lnTo>
                  <a:pt x="16303" y="15109"/>
                </a:lnTo>
                <a:lnTo>
                  <a:pt x="16301" y="15102"/>
                </a:lnTo>
                <a:lnTo>
                  <a:pt x="16300" y="15084"/>
                </a:lnTo>
                <a:lnTo>
                  <a:pt x="16299" y="15076"/>
                </a:lnTo>
                <a:lnTo>
                  <a:pt x="16300" y="15076"/>
                </a:lnTo>
                <a:lnTo>
                  <a:pt x="16300" y="15073"/>
                </a:lnTo>
                <a:lnTo>
                  <a:pt x="16302" y="15061"/>
                </a:lnTo>
                <a:lnTo>
                  <a:pt x="16302" y="15056"/>
                </a:lnTo>
                <a:lnTo>
                  <a:pt x="16300" y="15039"/>
                </a:lnTo>
                <a:lnTo>
                  <a:pt x="16300" y="15032"/>
                </a:lnTo>
                <a:cubicBezTo>
                  <a:pt x="16300" y="15032"/>
                  <a:pt x="16302" y="15026"/>
                  <a:pt x="16302" y="15026"/>
                </a:cubicBezTo>
                <a:lnTo>
                  <a:pt x="16304" y="15021"/>
                </a:lnTo>
                <a:lnTo>
                  <a:pt x="16312" y="15014"/>
                </a:lnTo>
                <a:lnTo>
                  <a:pt x="16315" y="15010"/>
                </a:lnTo>
                <a:lnTo>
                  <a:pt x="16315" y="15004"/>
                </a:lnTo>
                <a:lnTo>
                  <a:pt x="16313" y="14999"/>
                </a:lnTo>
                <a:lnTo>
                  <a:pt x="16310" y="14996"/>
                </a:lnTo>
                <a:lnTo>
                  <a:pt x="16305" y="14995"/>
                </a:lnTo>
                <a:lnTo>
                  <a:pt x="16300" y="14994"/>
                </a:lnTo>
                <a:lnTo>
                  <a:pt x="16297" y="14995"/>
                </a:lnTo>
                <a:lnTo>
                  <a:pt x="16295" y="14996"/>
                </a:lnTo>
                <a:lnTo>
                  <a:pt x="16292" y="14996"/>
                </a:lnTo>
                <a:lnTo>
                  <a:pt x="16290" y="14994"/>
                </a:lnTo>
                <a:lnTo>
                  <a:pt x="16289" y="14991"/>
                </a:lnTo>
                <a:lnTo>
                  <a:pt x="16290" y="14988"/>
                </a:lnTo>
                <a:lnTo>
                  <a:pt x="16291" y="14985"/>
                </a:lnTo>
                <a:lnTo>
                  <a:pt x="16292" y="14982"/>
                </a:lnTo>
                <a:lnTo>
                  <a:pt x="16291" y="14976"/>
                </a:lnTo>
                <a:lnTo>
                  <a:pt x="16289" y="14972"/>
                </a:lnTo>
                <a:lnTo>
                  <a:pt x="16285" y="14969"/>
                </a:lnTo>
                <a:lnTo>
                  <a:pt x="16280" y="14969"/>
                </a:lnTo>
                <a:lnTo>
                  <a:pt x="16277" y="14966"/>
                </a:lnTo>
                <a:lnTo>
                  <a:pt x="16268" y="14947"/>
                </a:lnTo>
                <a:lnTo>
                  <a:pt x="16243" y="14920"/>
                </a:lnTo>
                <a:lnTo>
                  <a:pt x="16238" y="14910"/>
                </a:lnTo>
                <a:lnTo>
                  <a:pt x="16236" y="14910"/>
                </a:lnTo>
                <a:lnTo>
                  <a:pt x="16235" y="14913"/>
                </a:lnTo>
                <a:lnTo>
                  <a:pt x="16233" y="14915"/>
                </a:lnTo>
                <a:lnTo>
                  <a:pt x="16230" y="14917"/>
                </a:lnTo>
                <a:lnTo>
                  <a:pt x="16228" y="14918"/>
                </a:lnTo>
                <a:lnTo>
                  <a:pt x="16226" y="14919"/>
                </a:lnTo>
                <a:lnTo>
                  <a:pt x="16225" y="14920"/>
                </a:lnTo>
                <a:lnTo>
                  <a:pt x="16225" y="14921"/>
                </a:lnTo>
                <a:lnTo>
                  <a:pt x="16224" y="14923"/>
                </a:lnTo>
                <a:lnTo>
                  <a:pt x="16223" y="14928"/>
                </a:lnTo>
                <a:lnTo>
                  <a:pt x="16223" y="14930"/>
                </a:lnTo>
                <a:lnTo>
                  <a:pt x="16222" y="14930"/>
                </a:lnTo>
                <a:lnTo>
                  <a:pt x="16223" y="14920"/>
                </a:lnTo>
                <a:lnTo>
                  <a:pt x="16219" y="14917"/>
                </a:lnTo>
                <a:lnTo>
                  <a:pt x="16204" y="14918"/>
                </a:lnTo>
                <a:lnTo>
                  <a:pt x="16201" y="14915"/>
                </a:lnTo>
                <a:lnTo>
                  <a:pt x="16196" y="14904"/>
                </a:lnTo>
                <a:lnTo>
                  <a:pt x="16194" y="14902"/>
                </a:lnTo>
                <a:lnTo>
                  <a:pt x="16192" y="14900"/>
                </a:lnTo>
                <a:lnTo>
                  <a:pt x="16189" y="14898"/>
                </a:lnTo>
                <a:lnTo>
                  <a:pt x="16187" y="14894"/>
                </a:lnTo>
                <a:lnTo>
                  <a:pt x="16186" y="14892"/>
                </a:lnTo>
                <a:lnTo>
                  <a:pt x="16188" y="14892"/>
                </a:lnTo>
                <a:lnTo>
                  <a:pt x="16190" y="14890"/>
                </a:lnTo>
                <a:lnTo>
                  <a:pt x="16191" y="14889"/>
                </a:lnTo>
                <a:lnTo>
                  <a:pt x="16192" y="14886"/>
                </a:lnTo>
                <a:lnTo>
                  <a:pt x="16191" y="14885"/>
                </a:lnTo>
                <a:lnTo>
                  <a:pt x="16190" y="14884"/>
                </a:lnTo>
                <a:lnTo>
                  <a:pt x="16188" y="14885"/>
                </a:lnTo>
                <a:lnTo>
                  <a:pt x="16188" y="14885"/>
                </a:lnTo>
                <a:lnTo>
                  <a:pt x="16184" y="14884"/>
                </a:lnTo>
                <a:close/>
                <a:moveTo>
                  <a:pt x="16690" y="15141"/>
                </a:moveTo>
                <a:lnTo>
                  <a:pt x="16689" y="15142"/>
                </a:lnTo>
                <a:lnTo>
                  <a:pt x="16688" y="15145"/>
                </a:lnTo>
                <a:lnTo>
                  <a:pt x="16690" y="15179"/>
                </a:lnTo>
                <a:lnTo>
                  <a:pt x="16693" y="15182"/>
                </a:lnTo>
                <a:lnTo>
                  <a:pt x="16695" y="15183"/>
                </a:lnTo>
                <a:lnTo>
                  <a:pt x="16697" y="15185"/>
                </a:lnTo>
                <a:lnTo>
                  <a:pt x="16697" y="15190"/>
                </a:lnTo>
                <a:lnTo>
                  <a:pt x="16696" y="15197"/>
                </a:lnTo>
                <a:lnTo>
                  <a:pt x="16693" y="15211"/>
                </a:lnTo>
                <a:lnTo>
                  <a:pt x="16692" y="15219"/>
                </a:lnTo>
                <a:lnTo>
                  <a:pt x="16692" y="15223"/>
                </a:lnTo>
                <a:lnTo>
                  <a:pt x="16686" y="15234"/>
                </a:lnTo>
                <a:lnTo>
                  <a:pt x="16685" y="15234"/>
                </a:lnTo>
                <a:lnTo>
                  <a:pt x="16685" y="15235"/>
                </a:lnTo>
                <a:lnTo>
                  <a:pt x="16685" y="15244"/>
                </a:lnTo>
                <a:lnTo>
                  <a:pt x="16685" y="15246"/>
                </a:lnTo>
                <a:lnTo>
                  <a:pt x="16689" y="15244"/>
                </a:lnTo>
                <a:lnTo>
                  <a:pt x="16694" y="15244"/>
                </a:lnTo>
                <a:lnTo>
                  <a:pt x="16702" y="15244"/>
                </a:lnTo>
                <a:lnTo>
                  <a:pt x="16702" y="15249"/>
                </a:lnTo>
                <a:lnTo>
                  <a:pt x="16700" y="15252"/>
                </a:lnTo>
                <a:lnTo>
                  <a:pt x="16697" y="15253"/>
                </a:lnTo>
                <a:lnTo>
                  <a:pt x="16694" y="15256"/>
                </a:lnTo>
                <a:lnTo>
                  <a:pt x="16697" y="15261"/>
                </a:lnTo>
                <a:lnTo>
                  <a:pt x="16698" y="15264"/>
                </a:lnTo>
                <a:lnTo>
                  <a:pt x="16696" y="15266"/>
                </a:lnTo>
                <a:lnTo>
                  <a:pt x="16693" y="15266"/>
                </a:lnTo>
                <a:lnTo>
                  <a:pt x="16691" y="15268"/>
                </a:lnTo>
                <a:lnTo>
                  <a:pt x="16689" y="15271"/>
                </a:lnTo>
                <a:lnTo>
                  <a:pt x="16688" y="15275"/>
                </a:lnTo>
                <a:lnTo>
                  <a:pt x="16684" y="15273"/>
                </a:lnTo>
                <a:lnTo>
                  <a:pt x="16683" y="15278"/>
                </a:lnTo>
                <a:lnTo>
                  <a:pt x="16684" y="15289"/>
                </a:lnTo>
                <a:lnTo>
                  <a:pt x="16682" y="15292"/>
                </a:lnTo>
                <a:lnTo>
                  <a:pt x="16681" y="15295"/>
                </a:lnTo>
                <a:lnTo>
                  <a:pt x="16680" y="15298"/>
                </a:lnTo>
                <a:lnTo>
                  <a:pt x="16679" y="15302"/>
                </a:lnTo>
                <a:lnTo>
                  <a:pt x="16679" y="15305"/>
                </a:lnTo>
                <a:lnTo>
                  <a:pt x="16679" y="15308"/>
                </a:lnTo>
                <a:cubicBezTo>
                  <a:pt x="16679" y="15308"/>
                  <a:pt x="16678" y="15309"/>
                  <a:pt x="16678" y="15309"/>
                </a:cubicBezTo>
                <a:lnTo>
                  <a:pt x="16675" y="15310"/>
                </a:lnTo>
                <a:lnTo>
                  <a:pt x="16674" y="15312"/>
                </a:lnTo>
                <a:lnTo>
                  <a:pt x="16672" y="15318"/>
                </a:lnTo>
                <a:lnTo>
                  <a:pt x="16671" y="15325"/>
                </a:lnTo>
                <a:lnTo>
                  <a:pt x="16670" y="15331"/>
                </a:lnTo>
                <a:lnTo>
                  <a:pt x="16672" y="15335"/>
                </a:lnTo>
                <a:lnTo>
                  <a:pt x="16677" y="15331"/>
                </a:lnTo>
                <a:lnTo>
                  <a:pt x="16695" y="15309"/>
                </a:lnTo>
                <a:lnTo>
                  <a:pt x="16708" y="15291"/>
                </a:lnTo>
                <a:lnTo>
                  <a:pt x="16709" y="15287"/>
                </a:lnTo>
                <a:lnTo>
                  <a:pt x="16710" y="15286"/>
                </a:lnTo>
                <a:lnTo>
                  <a:pt x="16713" y="15285"/>
                </a:lnTo>
                <a:lnTo>
                  <a:pt x="16715" y="15284"/>
                </a:lnTo>
                <a:lnTo>
                  <a:pt x="16717" y="15281"/>
                </a:lnTo>
                <a:lnTo>
                  <a:pt x="16719" y="15277"/>
                </a:lnTo>
                <a:lnTo>
                  <a:pt x="16721" y="15270"/>
                </a:lnTo>
                <a:lnTo>
                  <a:pt x="16727" y="15257"/>
                </a:lnTo>
                <a:lnTo>
                  <a:pt x="16730" y="15254"/>
                </a:lnTo>
                <a:lnTo>
                  <a:pt x="16733" y="15252"/>
                </a:lnTo>
                <a:lnTo>
                  <a:pt x="16738" y="15249"/>
                </a:lnTo>
                <a:lnTo>
                  <a:pt x="16743" y="15249"/>
                </a:lnTo>
                <a:lnTo>
                  <a:pt x="16747" y="15251"/>
                </a:lnTo>
                <a:lnTo>
                  <a:pt x="16749" y="15252"/>
                </a:lnTo>
                <a:lnTo>
                  <a:pt x="16755" y="15256"/>
                </a:lnTo>
                <a:lnTo>
                  <a:pt x="16757" y="15257"/>
                </a:lnTo>
                <a:lnTo>
                  <a:pt x="16759" y="15263"/>
                </a:lnTo>
                <a:lnTo>
                  <a:pt x="16766" y="15272"/>
                </a:lnTo>
                <a:lnTo>
                  <a:pt x="16769" y="15277"/>
                </a:lnTo>
                <a:lnTo>
                  <a:pt x="16771" y="15288"/>
                </a:lnTo>
                <a:lnTo>
                  <a:pt x="16775" y="15289"/>
                </a:lnTo>
                <a:lnTo>
                  <a:pt x="16779" y="15289"/>
                </a:lnTo>
                <a:lnTo>
                  <a:pt x="16783" y="15291"/>
                </a:lnTo>
                <a:lnTo>
                  <a:pt x="16780" y="15291"/>
                </a:lnTo>
                <a:lnTo>
                  <a:pt x="16779" y="15295"/>
                </a:lnTo>
                <a:lnTo>
                  <a:pt x="16781" y="15299"/>
                </a:lnTo>
                <a:lnTo>
                  <a:pt x="16787" y="15302"/>
                </a:lnTo>
                <a:lnTo>
                  <a:pt x="16789" y="15305"/>
                </a:lnTo>
                <a:lnTo>
                  <a:pt x="16792" y="15309"/>
                </a:lnTo>
                <a:lnTo>
                  <a:pt x="16794" y="15312"/>
                </a:lnTo>
                <a:lnTo>
                  <a:pt x="16795" y="15312"/>
                </a:lnTo>
                <a:lnTo>
                  <a:pt x="16796" y="15311"/>
                </a:lnTo>
                <a:lnTo>
                  <a:pt x="16797" y="15309"/>
                </a:lnTo>
                <a:lnTo>
                  <a:pt x="16800" y="15316"/>
                </a:lnTo>
                <a:lnTo>
                  <a:pt x="16797" y="15316"/>
                </a:lnTo>
                <a:lnTo>
                  <a:pt x="16795" y="15318"/>
                </a:lnTo>
                <a:lnTo>
                  <a:pt x="16793" y="15320"/>
                </a:lnTo>
                <a:lnTo>
                  <a:pt x="16792" y="15324"/>
                </a:lnTo>
                <a:lnTo>
                  <a:pt x="16795" y="15327"/>
                </a:lnTo>
                <a:lnTo>
                  <a:pt x="16799" y="15332"/>
                </a:lnTo>
                <a:lnTo>
                  <a:pt x="16804" y="15335"/>
                </a:lnTo>
                <a:lnTo>
                  <a:pt x="16809" y="15332"/>
                </a:lnTo>
                <a:lnTo>
                  <a:pt x="16817" y="15336"/>
                </a:lnTo>
                <a:lnTo>
                  <a:pt x="16821" y="15338"/>
                </a:lnTo>
                <a:lnTo>
                  <a:pt x="16824" y="15336"/>
                </a:lnTo>
                <a:lnTo>
                  <a:pt x="16828" y="15344"/>
                </a:lnTo>
                <a:lnTo>
                  <a:pt x="16831" y="15348"/>
                </a:lnTo>
                <a:lnTo>
                  <a:pt x="16839" y="15351"/>
                </a:lnTo>
                <a:lnTo>
                  <a:pt x="16843" y="15358"/>
                </a:lnTo>
                <a:lnTo>
                  <a:pt x="16850" y="15361"/>
                </a:lnTo>
                <a:lnTo>
                  <a:pt x="16857" y="15369"/>
                </a:lnTo>
                <a:lnTo>
                  <a:pt x="16860" y="15373"/>
                </a:lnTo>
                <a:lnTo>
                  <a:pt x="16864" y="15384"/>
                </a:lnTo>
                <a:lnTo>
                  <a:pt x="16867" y="15389"/>
                </a:lnTo>
                <a:lnTo>
                  <a:pt x="16870" y="15389"/>
                </a:lnTo>
                <a:lnTo>
                  <a:pt x="16871" y="15384"/>
                </a:lnTo>
                <a:lnTo>
                  <a:pt x="16870" y="15378"/>
                </a:lnTo>
                <a:lnTo>
                  <a:pt x="16868" y="15372"/>
                </a:lnTo>
                <a:lnTo>
                  <a:pt x="16867" y="15368"/>
                </a:lnTo>
                <a:lnTo>
                  <a:pt x="16867" y="15365"/>
                </a:lnTo>
                <a:lnTo>
                  <a:pt x="16869" y="15357"/>
                </a:lnTo>
                <a:lnTo>
                  <a:pt x="16869" y="15350"/>
                </a:lnTo>
                <a:lnTo>
                  <a:pt x="16868" y="15346"/>
                </a:lnTo>
                <a:lnTo>
                  <a:pt x="16862" y="15332"/>
                </a:lnTo>
                <a:lnTo>
                  <a:pt x="16858" y="15324"/>
                </a:lnTo>
                <a:lnTo>
                  <a:pt x="16857" y="15321"/>
                </a:lnTo>
                <a:lnTo>
                  <a:pt x="16860" y="15318"/>
                </a:lnTo>
                <a:lnTo>
                  <a:pt x="16857" y="15314"/>
                </a:lnTo>
                <a:lnTo>
                  <a:pt x="16856" y="15312"/>
                </a:lnTo>
                <a:lnTo>
                  <a:pt x="16855" y="15309"/>
                </a:lnTo>
                <a:lnTo>
                  <a:pt x="16859" y="15312"/>
                </a:lnTo>
                <a:lnTo>
                  <a:pt x="16863" y="15321"/>
                </a:lnTo>
                <a:lnTo>
                  <a:pt x="16867" y="15324"/>
                </a:lnTo>
                <a:lnTo>
                  <a:pt x="16866" y="15319"/>
                </a:lnTo>
                <a:lnTo>
                  <a:pt x="16864" y="15314"/>
                </a:lnTo>
                <a:lnTo>
                  <a:pt x="16855" y="15300"/>
                </a:lnTo>
                <a:lnTo>
                  <a:pt x="16853" y="15297"/>
                </a:lnTo>
                <a:lnTo>
                  <a:pt x="16851" y="15288"/>
                </a:lnTo>
                <a:lnTo>
                  <a:pt x="16850" y="15285"/>
                </a:lnTo>
                <a:lnTo>
                  <a:pt x="16849" y="15284"/>
                </a:lnTo>
                <a:lnTo>
                  <a:pt x="16846" y="15282"/>
                </a:lnTo>
                <a:lnTo>
                  <a:pt x="16845" y="15281"/>
                </a:lnTo>
                <a:lnTo>
                  <a:pt x="16833" y="15257"/>
                </a:lnTo>
                <a:lnTo>
                  <a:pt x="16831" y="15252"/>
                </a:lnTo>
                <a:lnTo>
                  <a:pt x="16831" y="15254"/>
                </a:lnTo>
                <a:lnTo>
                  <a:pt x="16829" y="15250"/>
                </a:lnTo>
                <a:lnTo>
                  <a:pt x="16828" y="15251"/>
                </a:lnTo>
                <a:lnTo>
                  <a:pt x="16825" y="15253"/>
                </a:lnTo>
                <a:lnTo>
                  <a:pt x="16822" y="15254"/>
                </a:lnTo>
                <a:lnTo>
                  <a:pt x="16815" y="15245"/>
                </a:lnTo>
                <a:lnTo>
                  <a:pt x="16810" y="15240"/>
                </a:lnTo>
                <a:lnTo>
                  <a:pt x="16809" y="15245"/>
                </a:lnTo>
                <a:lnTo>
                  <a:pt x="16810" y="15258"/>
                </a:lnTo>
                <a:lnTo>
                  <a:pt x="16805" y="15250"/>
                </a:lnTo>
                <a:lnTo>
                  <a:pt x="16791" y="15219"/>
                </a:lnTo>
                <a:lnTo>
                  <a:pt x="16789" y="15217"/>
                </a:lnTo>
                <a:lnTo>
                  <a:pt x="16787" y="15214"/>
                </a:lnTo>
                <a:lnTo>
                  <a:pt x="16785" y="15213"/>
                </a:lnTo>
                <a:lnTo>
                  <a:pt x="16783" y="15212"/>
                </a:lnTo>
                <a:lnTo>
                  <a:pt x="16781" y="15212"/>
                </a:lnTo>
                <a:lnTo>
                  <a:pt x="16778" y="15211"/>
                </a:lnTo>
                <a:lnTo>
                  <a:pt x="16778" y="15210"/>
                </a:lnTo>
                <a:lnTo>
                  <a:pt x="16776" y="15205"/>
                </a:lnTo>
                <a:lnTo>
                  <a:pt x="16773" y="15206"/>
                </a:lnTo>
                <a:lnTo>
                  <a:pt x="16765" y="15211"/>
                </a:lnTo>
                <a:lnTo>
                  <a:pt x="16765" y="15207"/>
                </a:lnTo>
                <a:lnTo>
                  <a:pt x="16766" y="15205"/>
                </a:lnTo>
                <a:lnTo>
                  <a:pt x="16767" y="15203"/>
                </a:lnTo>
                <a:lnTo>
                  <a:pt x="16770" y="15203"/>
                </a:lnTo>
                <a:lnTo>
                  <a:pt x="16770" y="15201"/>
                </a:lnTo>
                <a:lnTo>
                  <a:pt x="16767" y="15198"/>
                </a:lnTo>
                <a:lnTo>
                  <a:pt x="16764" y="15193"/>
                </a:lnTo>
                <a:lnTo>
                  <a:pt x="16762" y="15188"/>
                </a:lnTo>
                <a:lnTo>
                  <a:pt x="16760" y="15185"/>
                </a:lnTo>
                <a:lnTo>
                  <a:pt x="16758" y="15181"/>
                </a:lnTo>
                <a:lnTo>
                  <a:pt x="16757" y="15180"/>
                </a:lnTo>
                <a:lnTo>
                  <a:pt x="16749" y="15180"/>
                </a:lnTo>
                <a:lnTo>
                  <a:pt x="16746" y="15177"/>
                </a:lnTo>
                <a:lnTo>
                  <a:pt x="16742" y="15174"/>
                </a:lnTo>
                <a:lnTo>
                  <a:pt x="16735" y="15165"/>
                </a:lnTo>
                <a:lnTo>
                  <a:pt x="16732" y="15163"/>
                </a:lnTo>
                <a:lnTo>
                  <a:pt x="16728" y="15162"/>
                </a:lnTo>
                <a:lnTo>
                  <a:pt x="16724" y="15163"/>
                </a:lnTo>
                <a:lnTo>
                  <a:pt x="16722" y="15165"/>
                </a:lnTo>
                <a:lnTo>
                  <a:pt x="16722" y="15165"/>
                </a:lnTo>
                <a:lnTo>
                  <a:pt x="16720" y="15168"/>
                </a:lnTo>
                <a:lnTo>
                  <a:pt x="16719" y="15171"/>
                </a:lnTo>
                <a:lnTo>
                  <a:pt x="16719" y="15172"/>
                </a:lnTo>
                <a:lnTo>
                  <a:pt x="16719" y="15172"/>
                </a:lnTo>
                <a:lnTo>
                  <a:pt x="16719" y="15175"/>
                </a:lnTo>
                <a:lnTo>
                  <a:pt x="16719" y="15177"/>
                </a:lnTo>
                <a:lnTo>
                  <a:pt x="16718" y="15177"/>
                </a:lnTo>
                <a:lnTo>
                  <a:pt x="16716" y="15177"/>
                </a:lnTo>
                <a:lnTo>
                  <a:pt x="16715" y="15177"/>
                </a:lnTo>
                <a:lnTo>
                  <a:pt x="16711" y="15184"/>
                </a:lnTo>
                <a:lnTo>
                  <a:pt x="16709" y="15186"/>
                </a:lnTo>
                <a:lnTo>
                  <a:pt x="16708" y="15182"/>
                </a:lnTo>
                <a:lnTo>
                  <a:pt x="16709" y="15177"/>
                </a:lnTo>
                <a:lnTo>
                  <a:pt x="16711" y="15174"/>
                </a:lnTo>
                <a:lnTo>
                  <a:pt x="16714" y="15172"/>
                </a:lnTo>
                <a:lnTo>
                  <a:pt x="16715" y="15170"/>
                </a:lnTo>
                <a:lnTo>
                  <a:pt x="16712" y="15159"/>
                </a:lnTo>
                <a:lnTo>
                  <a:pt x="16711" y="15155"/>
                </a:lnTo>
                <a:lnTo>
                  <a:pt x="16715" y="15156"/>
                </a:lnTo>
                <a:lnTo>
                  <a:pt x="16715" y="15155"/>
                </a:lnTo>
                <a:lnTo>
                  <a:pt x="16715" y="15154"/>
                </a:lnTo>
                <a:lnTo>
                  <a:pt x="16713" y="15154"/>
                </a:lnTo>
                <a:lnTo>
                  <a:pt x="16711" y="15152"/>
                </a:lnTo>
                <a:lnTo>
                  <a:pt x="16710" y="15150"/>
                </a:lnTo>
                <a:lnTo>
                  <a:pt x="16708" y="15148"/>
                </a:lnTo>
                <a:lnTo>
                  <a:pt x="16704" y="15147"/>
                </a:lnTo>
                <a:lnTo>
                  <a:pt x="16698" y="15146"/>
                </a:lnTo>
                <a:lnTo>
                  <a:pt x="16695" y="15144"/>
                </a:lnTo>
                <a:lnTo>
                  <a:pt x="16692" y="15142"/>
                </a:lnTo>
                <a:lnTo>
                  <a:pt x="16690" y="15141"/>
                </a:lnTo>
                <a:close/>
                <a:moveTo>
                  <a:pt x="17038" y="15153"/>
                </a:moveTo>
                <a:lnTo>
                  <a:pt x="17038" y="15156"/>
                </a:lnTo>
                <a:lnTo>
                  <a:pt x="17039" y="15159"/>
                </a:lnTo>
                <a:lnTo>
                  <a:pt x="17041" y="15161"/>
                </a:lnTo>
                <a:lnTo>
                  <a:pt x="17042" y="15164"/>
                </a:lnTo>
                <a:lnTo>
                  <a:pt x="17041" y="15168"/>
                </a:lnTo>
                <a:cubicBezTo>
                  <a:pt x="17041" y="15168"/>
                  <a:pt x="17039" y="15170"/>
                  <a:pt x="17039" y="15170"/>
                </a:cubicBezTo>
                <a:lnTo>
                  <a:pt x="17037" y="15170"/>
                </a:lnTo>
                <a:lnTo>
                  <a:pt x="16995" y="15175"/>
                </a:lnTo>
                <a:lnTo>
                  <a:pt x="16977" y="15173"/>
                </a:lnTo>
                <a:lnTo>
                  <a:pt x="16973" y="15172"/>
                </a:lnTo>
                <a:lnTo>
                  <a:pt x="16968" y="15171"/>
                </a:lnTo>
                <a:lnTo>
                  <a:pt x="16967" y="15171"/>
                </a:lnTo>
                <a:lnTo>
                  <a:pt x="16965" y="15172"/>
                </a:lnTo>
                <a:lnTo>
                  <a:pt x="16965" y="15173"/>
                </a:lnTo>
                <a:lnTo>
                  <a:pt x="16964" y="15172"/>
                </a:lnTo>
                <a:lnTo>
                  <a:pt x="16964" y="15171"/>
                </a:lnTo>
                <a:lnTo>
                  <a:pt x="16961" y="15169"/>
                </a:lnTo>
                <a:lnTo>
                  <a:pt x="16960" y="15169"/>
                </a:lnTo>
                <a:lnTo>
                  <a:pt x="16946" y="15169"/>
                </a:lnTo>
                <a:lnTo>
                  <a:pt x="16943" y="15167"/>
                </a:lnTo>
                <a:lnTo>
                  <a:pt x="16938" y="15164"/>
                </a:lnTo>
                <a:lnTo>
                  <a:pt x="16936" y="15163"/>
                </a:lnTo>
                <a:lnTo>
                  <a:pt x="16934" y="15164"/>
                </a:lnTo>
                <a:lnTo>
                  <a:pt x="16929" y="15167"/>
                </a:lnTo>
                <a:lnTo>
                  <a:pt x="16927" y="15167"/>
                </a:lnTo>
                <a:lnTo>
                  <a:pt x="16926" y="15167"/>
                </a:lnTo>
                <a:lnTo>
                  <a:pt x="16916" y="15157"/>
                </a:lnTo>
                <a:lnTo>
                  <a:pt x="16914" y="15156"/>
                </a:lnTo>
                <a:lnTo>
                  <a:pt x="16911" y="15156"/>
                </a:lnTo>
                <a:lnTo>
                  <a:pt x="16909" y="15159"/>
                </a:lnTo>
                <a:lnTo>
                  <a:pt x="16908" y="15162"/>
                </a:lnTo>
                <a:lnTo>
                  <a:pt x="16907" y="15166"/>
                </a:lnTo>
                <a:lnTo>
                  <a:pt x="16908" y="15170"/>
                </a:lnTo>
                <a:lnTo>
                  <a:pt x="16922" y="15212"/>
                </a:lnTo>
                <a:lnTo>
                  <a:pt x="16933" y="15259"/>
                </a:lnTo>
                <a:lnTo>
                  <a:pt x="16936" y="15267"/>
                </a:lnTo>
                <a:lnTo>
                  <a:pt x="16941" y="15271"/>
                </a:lnTo>
                <a:lnTo>
                  <a:pt x="16941" y="15272"/>
                </a:lnTo>
                <a:lnTo>
                  <a:pt x="16941" y="15272"/>
                </a:lnTo>
                <a:lnTo>
                  <a:pt x="16940" y="15273"/>
                </a:lnTo>
                <a:lnTo>
                  <a:pt x="16945" y="15278"/>
                </a:lnTo>
                <a:lnTo>
                  <a:pt x="16955" y="15294"/>
                </a:lnTo>
                <a:lnTo>
                  <a:pt x="16965" y="15303"/>
                </a:lnTo>
                <a:lnTo>
                  <a:pt x="16972" y="15307"/>
                </a:lnTo>
                <a:lnTo>
                  <a:pt x="16978" y="15306"/>
                </a:lnTo>
                <a:lnTo>
                  <a:pt x="16987" y="15309"/>
                </a:lnTo>
                <a:lnTo>
                  <a:pt x="16996" y="15314"/>
                </a:lnTo>
                <a:lnTo>
                  <a:pt x="17006" y="15328"/>
                </a:lnTo>
                <a:lnTo>
                  <a:pt x="17007" y="15331"/>
                </a:lnTo>
                <a:lnTo>
                  <a:pt x="17008" y="15335"/>
                </a:lnTo>
                <a:lnTo>
                  <a:pt x="17009" y="15343"/>
                </a:lnTo>
                <a:lnTo>
                  <a:pt x="17010" y="15341"/>
                </a:lnTo>
                <a:lnTo>
                  <a:pt x="17012" y="15341"/>
                </a:lnTo>
                <a:lnTo>
                  <a:pt x="17013" y="15342"/>
                </a:lnTo>
                <a:lnTo>
                  <a:pt x="17015" y="15345"/>
                </a:lnTo>
                <a:lnTo>
                  <a:pt x="17011" y="15348"/>
                </a:lnTo>
                <a:lnTo>
                  <a:pt x="17013" y="15350"/>
                </a:lnTo>
                <a:lnTo>
                  <a:pt x="17017" y="15351"/>
                </a:lnTo>
                <a:lnTo>
                  <a:pt x="17021" y="15346"/>
                </a:lnTo>
                <a:lnTo>
                  <a:pt x="17024" y="15346"/>
                </a:lnTo>
                <a:lnTo>
                  <a:pt x="17027" y="15349"/>
                </a:lnTo>
                <a:lnTo>
                  <a:pt x="17028" y="15355"/>
                </a:lnTo>
                <a:lnTo>
                  <a:pt x="17027" y="15353"/>
                </a:lnTo>
                <a:lnTo>
                  <a:pt x="17026" y="15352"/>
                </a:lnTo>
                <a:lnTo>
                  <a:pt x="17024" y="15352"/>
                </a:lnTo>
                <a:lnTo>
                  <a:pt x="17023" y="15351"/>
                </a:lnTo>
                <a:lnTo>
                  <a:pt x="17021" y="15359"/>
                </a:lnTo>
                <a:lnTo>
                  <a:pt x="17021" y="15359"/>
                </a:lnTo>
                <a:lnTo>
                  <a:pt x="17023" y="15361"/>
                </a:lnTo>
                <a:lnTo>
                  <a:pt x="17022" y="15361"/>
                </a:lnTo>
                <a:lnTo>
                  <a:pt x="17021" y="15361"/>
                </a:lnTo>
                <a:lnTo>
                  <a:pt x="17021" y="15363"/>
                </a:lnTo>
                <a:lnTo>
                  <a:pt x="17029" y="15366"/>
                </a:lnTo>
                <a:lnTo>
                  <a:pt x="17042" y="15390"/>
                </a:lnTo>
                <a:lnTo>
                  <a:pt x="17050" y="15396"/>
                </a:lnTo>
                <a:lnTo>
                  <a:pt x="17053" y="15394"/>
                </a:lnTo>
                <a:lnTo>
                  <a:pt x="17062" y="15387"/>
                </a:lnTo>
                <a:lnTo>
                  <a:pt x="17066" y="15386"/>
                </a:lnTo>
                <a:lnTo>
                  <a:pt x="17071" y="15387"/>
                </a:lnTo>
                <a:lnTo>
                  <a:pt x="17075" y="15391"/>
                </a:lnTo>
                <a:lnTo>
                  <a:pt x="17077" y="15397"/>
                </a:lnTo>
                <a:lnTo>
                  <a:pt x="17077" y="15403"/>
                </a:lnTo>
                <a:lnTo>
                  <a:pt x="17074" y="15401"/>
                </a:lnTo>
                <a:lnTo>
                  <a:pt x="17073" y="15400"/>
                </a:lnTo>
                <a:lnTo>
                  <a:pt x="17069" y="15406"/>
                </a:lnTo>
                <a:lnTo>
                  <a:pt x="17064" y="15412"/>
                </a:lnTo>
                <a:lnTo>
                  <a:pt x="17063" y="15416"/>
                </a:lnTo>
                <a:lnTo>
                  <a:pt x="17064" y="15420"/>
                </a:lnTo>
                <a:lnTo>
                  <a:pt x="17065" y="15424"/>
                </a:lnTo>
                <a:lnTo>
                  <a:pt x="17065" y="15429"/>
                </a:lnTo>
                <a:lnTo>
                  <a:pt x="17064" y="15433"/>
                </a:lnTo>
                <a:lnTo>
                  <a:pt x="17060" y="15438"/>
                </a:lnTo>
                <a:lnTo>
                  <a:pt x="17057" y="15442"/>
                </a:lnTo>
                <a:lnTo>
                  <a:pt x="17054" y="15444"/>
                </a:lnTo>
                <a:lnTo>
                  <a:pt x="17041" y="15444"/>
                </a:lnTo>
                <a:lnTo>
                  <a:pt x="17044" y="15449"/>
                </a:lnTo>
                <a:lnTo>
                  <a:pt x="17043" y="15450"/>
                </a:lnTo>
                <a:lnTo>
                  <a:pt x="17040" y="15451"/>
                </a:lnTo>
                <a:lnTo>
                  <a:pt x="17037" y="15452"/>
                </a:lnTo>
                <a:lnTo>
                  <a:pt x="17035" y="15455"/>
                </a:lnTo>
                <a:lnTo>
                  <a:pt x="17033" y="15457"/>
                </a:lnTo>
                <a:lnTo>
                  <a:pt x="17031" y="15460"/>
                </a:lnTo>
                <a:lnTo>
                  <a:pt x="17028" y="15462"/>
                </a:lnTo>
                <a:lnTo>
                  <a:pt x="17030" y="15466"/>
                </a:lnTo>
                <a:lnTo>
                  <a:pt x="17031" y="15470"/>
                </a:lnTo>
                <a:lnTo>
                  <a:pt x="17034" y="15472"/>
                </a:lnTo>
                <a:lnTo>
                  <a:pt x="17037" y="15473"/>
                </a:lnTo>
                <a:lnTo>
                  <a:pt x="17041" y="15474"/>
                </a:lnTo>
                <a:lnTo>
                  <a:pt x="17043" y="15473"/>
                </a:lnTo>
                <a:lnTo>
                  <a:pt x="17046" y="15464"/>
                </a:lnTo>
                <a:lnTo>
                  <a:pt x="17047" y="15468"/>
                </a:lnTo>
                <a:lnTo>
                  <a:pt x="17049" y="15472"/>
                </a:lnTo>
                <a:lnTo>
                  <a:pt x="17052" y="15475"/>
                </a:lnTo>
                <a:lnTo>
                  <a:pt x="17055" y="15478"/>
                </a:lnTo>
                <a:lnTo>
                  <a:pt x="17056" y="15478"/>
                </a:lnTo>
                <a:lnTo>
                  <a:pt x="17059" y="15478"/>
                </a:lnTo>
                <a:lnTo>
                  <a:pt x="17061" y="15480"/>
                </a:lnTo>
                <a:lnTo>
                  <a:pt x="17065" y="15484"/>
                </a:lnTo>
                <a:lnTo>
                  <a:pt x="17067" y="15485"/>
                </a:lnTo>
                <a:lnTo>
                  <a:pt x="17066" y="15487"/>
                </a:lnTo>
                <a:lnTo>
                  <a:pt x="17065" y="15489"/>
                </a:lnTo>
                <a:lnTo>
                  <a:pt x="17065" y="15491"/>
                </a:lnTo>
                <a:lnTo>
                  <a:pt x="17065" y="15493"/>
                </a:lnTo>
                <a:lnTo>
                  <a:pt x="17065" y="15495"/>
                </a:lnTo>
                <a:lnTo>
                  <a:pt x="17064" y="15494"/>
                </a:lnTo>
                <a:lnTo>
                  <a:pt x="17063" y="15493"/>
                </a:lnTo>
                <a:lnTo>
                  <a:pt x="17058" y="15488"/>
                </a:lnTo>
                <a:lnTo>
                  <a:pt x="17056" y="15486"/>
                </a:lnTo>
                <a:lnTo>
                  <a:pt x="17054" y="15486"/>
                </a:lnTo>
                <a:lnTo>
                  <a:pt x="17049" y="15486"/>
                </a:lnTo>
                <a:lnTo>
                  <a:pt x="17049" y="15485"/>
                </a:lnTo>
                <a:lnTo>
                  <a:pt x="17048" y="15484"/>
                </a:lnTo>
                <a:lnTo>
                  <a:pt x="17048" y="15483"/>
                </a:lnTo>
                <a:lnTo>
                  <a:pt x="17046" y="15482"/>
                </a:lnTo>
                <a:lnTo>
                  <a:pt x="17046" y="15483"/>
                </a:lnTo>
                <a:lnTo>
                  <a:pt x="17046" y="15485"/>
                </a:lnTo>
                <a:lnTo>
                  <a:pt x="17045" y="15486"/>
                </a:lnTo>
                <a:cubicBezTo>
                  <a:pt x="17045" y="15486"/>
                  <a:pt x="17042" y="15485"/>
                  <a:pt x="17042" y="15485"/>
                </a:cubicBezTo>
                <a:lnTo>
                  <a:pt x="17038" y="15483"/>
                </a:lnTo>
                <a:lnTo>
                  <a:pt x="17036" y="15482"/>
                </a:lnTo>
                <a:lnTo>
                  <a:pt x="17033" y="15485"/>
                </a:lnTo>
                <a:lnTo>
                  <a:pt x="17025" y="15500"/>
                </a:lnTo>
                <a:lnTo>
                  <a:pt x="17014" y="15512"/>
                </a:lnTo>
                <a:lnTo>
                  <a:pt x="17007" y="15517"/>
                </a:lnTo>
                <a:lnTo>
                  <a:pt x="16999" y="15519"/>
                </a:lnTo>
                <a:lnTo>
                  <a:pt x="16989" y="15519"/>
                </a:lnTo>
                <a:lnTo>
                  <a:pt x="16981" y="15515"/>
                </a:lnTo>
                <a:lnTo>
                  <a:pt x="16976" y="15507"/>
                </a:lnTo>
                <a:lnTo>
                  <a:pt x="16971" y="15489"/>
                </a:lnTo>
                <a:lnTo>
                  <a:pt x="16968" y="15486"/>
                </a:lnTo>
                <a:lnTo>
                  <a:pt x="16962" y="15479"/>
                </a:lnTo>
                <a:lnTo>
                  <a:pt x="16959" y="15478"/>
                </a:lnTo>
                <a:lnTo>
                  <a:pt x="16957" y="15484"/>
                </a:lnTo>
                <a:lnTo>
                  <a:pt x="16957" y="15496"/>
                </a:lnTo>
                <a:lnTo>
                  <a:pt x="16949" y="15478"/>
                </a:lnTo>
                <a:lnTo>
                  <a:pt x="16944" y="15472"/>
                </a:lnTo>
                <a:lnTo>
                  <a:pt x="16932" y="15459"/>
                </a:lnTo>
                <a:lnTo>
                  <a:pt x="16926" y="15449"/>
                </a:lnTo>
                <a:lnTo>
                  <a:pt x="16924" y="15447"/>
                </a:lnTo>
                <a:lnTo>
                  <a:pt x="16923" y="15448"/>
                </a:lnTo>
                <a:lnTo>
                  <a:pt x="16919" y="15451"/>
                </a:lnTo>
                <a:lnTo>
                  <a:pt x="16917" y="15451"/>
                </a:lnTo>
                <a:lnTo>
                  <a:pt x="16917" y="15456"/>
                </a:lnTo>
                <a:lnTo>
                  <a:pt x="16920" y="15473"/>
                </a:lnTo>
                <a:lnTo>
                  <a:pt x="16923" y="15479"/>
                </a:lnTo>
                <a:lnTo>
                  <a:pt x="16924" y="15483"/>
                </a:lnTo>
                <a:lnTo>
                  <a:pt x="16925" y="15487"/>
                </a:lnTo>
                <a:lnTo>
                  <a:pt x="16927" y="15489"/>
                </a:lnTo>
                <a:lnTo>
                  <a:pt x="16928" y="15492"/>
                </a:lnTo>
                <a:lnTo>
                  <a:pt x="16925" y="15494"/>
                </a:lnTo>
                <a:lnTo>
                  <a:pt x="16927" y="15496"/>
                </a:lnTo>
                <a:lnTo>
                  <a:pt x="16929" y="15498"/>
                </a:lnTo>
                <a:lnTo>
                  <a:pt x="16933" y="15499"/>
                </a:lnTo>
                <a:lnTo>
                  <a:pt x="16932" y="15501"/>
                </a:lnTo>
                <a:lnTo>
                  <a:pt x="16929" y="15504"/>
                </a:lnTo>
                <a:lnTo>
                  <a:pt x="16928" y="15507"/>
                </a:lnTo>
                <a:lnTo>
                  <a:pt x="16929" y="15512"/>
                </a:lnTo>
                <a:lnTo>
                  <a:pt x="16932" y="15517"/>
                </a:lnTo>
                <a:lnTo>
                  <a:pt x="16936" y="15520"/>
                </a:lnTo>
                <a:lnTo>
                  <a:pt x="16940" y="15519"/>
                </a:lnTo>
                <a:lnTo>
                  <a:pt x="16940" y="15546"/>
                </a:lnTo>
                <a:lnTo>
                  <a:pt x="16942" y="15563"/>
                </a:lnTo>
                <a:lnTo>
                  <a:pt x="16943" y="15567"/>
                </a:lnTo>
                <a:lnTo>
                  <a:pt x="16943" y="15569"/>
                </a:lnTo>
                <a:lnTo>
                  <a:pt x="16943" y="15571"/>
                </a:lnTo>
                <a:lnTo>
                  <a:pt x="16941" y="15575"/>
                </a:lnTo>
                <a:lnTo>
                  <a:pt x="16939" y="15579"/>
                </a:lnTo>
                <a:lnTo>
                  <a:pt x="16938" y="15582"/>
                </a:lnTo>
                <a:lnTo>
                  <a:pt x="16937" y="15587"/>
                </a:lnTo>
                <a:lnTo>
                  <a:pt x="16937" y="15591"/>
                </a:lnTo>
                <a:lnTo>
                  <a:pt x="16939" y="15595"/>
                </a:lnTo>
                <a:lnTo>
                  <a:pt x="16941" y="15597"/>
                </a:lnTo>
                <a:lnTo>
                  <a:pt x="16942" y="15600"/>
                </a:lnTo>
                <a:lnTo>
                  <a:pt x="16943" y="15605"/>
                </a:lnTo>
                <a:lnTo>
                  <a:pt x="16942" y="15610"/>
                </a:lnTo>
                <a:lnTo>
                  <a:pt x="16939" y="15615"/>
                </a:lnTo>
                <a:lnTo>
                  <a:pt x="16938" y="15618"/>
                </a:lnTo>
                <a:lnTo>
                  <a:pt x="16938" y="15624"/>
                </a:lnTo>
                <a:lnTo>
                  <a:pt x="16940" y="15625"/>
                </a:lnTo>
                <a:lnTo>
                  <a:pt x="16942" y="15625"/>
                </a:lnTo>
                <a:lnTo>
                  <a:pt x="16944" y="15625"/>
                </a:lnTo>
                <a:lnTo>
                  <a:pt x="16947" y="15624"/>
                </a:lnTo>
                <a:lnTo>
                  <a:pt x="16948" y="15625"/>
                </a:lnTo>
                <a:lnTo>
                  <a:pt x="16949" y="15633"/>
                </a:lnTo>
                <a:lnTo>
                  <a:pt x="16951" y="15634"/>
                </a:lnTo>
                <a:lnTo>
                  <a:pt x="16954" y="15632"/>
                </a:lnTo>
                <a:lnTo>
                  <a:pt x="16954" y="15633"/>
                </a:lnTo>
                <a:lnTo>
                  <a:pt x="16962" y="15641"/>
                </a:lnTo>
                <a:lnTo>
                  <a:pt x="16964" y="15641"/>
                </a:lnTo>
                <a:lnTo>
                  <a:pt x="16967" y="15640"/>
                </a:lnTo>
                <a:lnTo>
                  <a:pt x="16969" y="15637"/>
                </a:lnTo>
                <a:lnTo>
                  <a:pt x="16973" y="15631"/>
                </a:lnTo>
                <a:lnTo>
                  <a:pt x="16975" y="15625"/>
                </a:lnTo>
                <a:lnTo>
                  <a:pt x="16973" y="15620"/>
                </a:lnTo>
                <a:lnTo>
                  <a:pt x="16971" y="15615"/>
                </a:lnTo>
                <a:lnTo>
                  <a:pt x="16972" y="15610"/>
                </a:lnTo>
                <a:lnTo>
                  <a:pt x="16974" y="15607"/>
                </a:lnTo>
                <a:lnTo>
                  <a:pt x="16979" y="15605"/>
                </a:lnTo>
                <a:lnTo>
                  <a:pt x="16983" y="15605"/>
                </a:lnTo>
                <a:lnTo>
                  <a:pt x="16987" y="15605"/>
                </a:lnTo>
                <a:lnTo>
                  <a:pt x="16991" y="15607"/>
                </a:lnTo>
                <a:lnTo>
                  <a:pt x="16992" y="15612"/>
                </a:lnTo>
                <a:lnTo>
                  <a:pt x="16994" y="15614"/>
                </a:lnTo>
                <a:lnTo>
                  <a:pt x="17002" y="15623"/>
                </a:lnTo>
                <a:lnTo>
                  <a:pt x="17008" y="15632"/>
                </a:lnTo>
                <a:lnTo>
                  <a:pt x="17010" y="15638"/>
                </a:lnTo>
                <a:lnTo>
                  <a:pt x="17011" y="15643"/>
                </a:lnTo>
                <a:lnTo>
                  <a:pt x="17013" y="15645"/>
                </a:lnTo>
                <a:lnTo>
                  <a:pt x="17020" y="15653"/>
                </a:lnTo>
                <a:lnTo>
                  <a:pt x="17021" y="15656"/>
                </a:lnTo>
                <a:lnTo>
                  <a:pt x="17026" y="15684"/>
                </a:lnTo>
                <a:lnTo>
                  <a:pt x="17026" y="15697"/>
                </a:lnTo>
                <a:lnTo>
                  <a:pt x="17026" y="15702"/>
                </a:lnTo>
                <a:lnTo>
                  <a:pt x="17020" y="15720"/>
                </a:lnTo>
                <a:lnTo>
                  <a:pt x="17019" y="15726"/>
                </a:lnTo>
                <a:lnTo>
                  <a:pt x="17019" y="15738"/>
                </a:lnTo>
                <a:lnTo>
                  <a:pt x="17018" y="15740"/>
                </a:lnTo>
                <a:lnTo>
                  <a:pt x="17015" y="15745"/>
                </a:lnTo>
                <a:lnTo>
                  <a:pt x="17014" y="15747"/>
                </a:lnTo>
                <a:lnTo>
                  <a:pt x="17014" y="15749"/>
                </a:lnTo>
                <a:lnTo>
                  <a:pt x="17012" y="15762"/>
                </a:lnTo>
                <a:lnTo>
                  <a:pt x="17012" y="15770"/>
                </a:lnTo>
                <a:lnTo>
                  <a:pt x="17013" y="15777"/>
                </a:lnTo>
                <a:lnTo>
                  <a:pt x="17015" y="15780"/>
                </a:lnTo>
                <a:lnTo>
                  <a:pt x="17020" y="15782"/>
                </a:lnTo>
                <a:lnTo>
                  <a:pt x="17023" y="15789"/>
                </a:lnTo>
                <a:lnTo>
                  <a:pt x="17024" y="15797"/>
                </a:lnTo>
                <a:lnTo>
                  <a:pt x="17025" y="15803"/>
                </a:lnTo>
                <a:lnTo>
                  <a:pt x="17023" y="15814"/>
                </a:lnTo>
                <a:lnTo>
                  <a:pt x="17020" y="15825"/>
                </a:lnTo>
                <a:lnTo>
                  <a:pt x="17019" y="15836"/>
                </a:lnTo>
                <a:lnTo>
                  <a:pt x="17022" y="15846"/>
                </a:lnTo>
                <a:lnTo>
                  <a:pt x="17025" y="15848"/>
                </a:lnTo>
                <a:lnTo>
                  <a:pt x="17029" y="15849"/>
                </a:lnTo>
                <a:lnTo>
                  <a:pt x="17039" y="15850"/>
                </a:lnTo>
                <a:lnTo>
                  <a:pt x="17044" y="15851"/>
                </a:lnTo>
                <a:lnTo>
                  <a:pt x="17047" y="15853"/>
                </a:lnTo>
                <a:lnTo>
                  <a:pt x="17048" y="15857"/>
                </a:lnTo>
                <a:lnTo>
                  <a:pt x="17052" y="15861"/>
                </a:lnTo>
                <a:lnTo>
                  <a:pt x="17054" y="15862"/>
                </a:lnTo>
                <a:lnTo>
                  <a:pt x="17057" y="15863"/>
                </a:lnTo>
                <a:lnTo>
                  <a:pt x="17060" y="15865"/>
                </a:lnTo>
                <a:lnTo>
                  <a:pt x="17061" y="15869"/>
                </a:lnTo>
                <a:lnTo>
                  <a:pt x="17061" y="15870"/>
                </a:lnTo>
                <a:lnTo>
                  <a:pt x="17073" y="15882"/>
                </a:lnTo>
                <a:lnTo>
                  <a:pt x="17077" y="15883"/>
                </a:lnTo>
                <a:lnTo>
                  <a:pt x="17079" y="15881"/>
                </a:lnTo>
                <a:lnTo>
                  <a:pt x="17079" y="15875"/>
                </a:lnTo>
                <a:lnTo>
                  <a:pt x="17076" y="15862"/>
                </a:lnTo>
                <a:lnTo>
                  <a:pt x="17075" y="15851"/>
                </a:lnTo>
                <a:lnTo>
                  <a:pt x="17069" y="15832"/>
                </a:lnTo>
                <a:lnTo>
                  <a:pt x="17068" y="15794"/>
                </a:lnTo>
                <a:lnTo>
                  <a:pt x="17065" y="15786"/>
                </a:lnTo>
                <a:lnTo>
                  <a:pt x="17068" y="15781"/>
                </a:lnTo>
                <a:lnTo>
                  <a:pt x="17072" y="15781"/>
                </a:lnTo>
                <a:lnTo>
                  <a:pt x="17076" y="15782"/>
                </a:lnTo>
                <a:lnTo>
                  <a:pt x="17079" y="15786"/>
                </a:lnTo>
                <a:lnTo>
                  <a:pt x="17079" y="15796"/>
                </a:lnTo>
                <a:lnTo>
                  <a:pt x="17079" y="15797"/>
                </a:lnTo>
                <a:lnTo>
                  <a:pt x="17080" y="15799"/>
                </a:lnTo>
                <a:lnTo>
                  <a:pt x="17083" y="15804"/>
                </a:lnTo>
                <a:lnTo>
                  <a:pt x="17085" y="15813"/>
                </a:lnTo>
                <a:lnTo>
                  <a:pt x="17089" y="15824"/>
                </a:lnTo>
                <a:lnTo>
                  <a:pt x="17095" y="15833"/>
                </a:lnTo>
                <a:lnTo>
                  <a:pt x="17102" y="15836"/>
                </a:lnTo>
                <a:lnTo>
                  <a:pt x="17101" y="15832"/>
                </a:lnTo>
                <a:lnTo>
                  <a:pt x="17099" y="15824"/>
                </a:lnTo>
                <a:lnTo>
                  <a:pt x="17099" y="15816"/>
                </a:lnTo>
                <a:lnTo>
                  <a:pt x="17100" y="15810"/>
                </a:lnTo>
                <a:lnTo>
                  <a:pt x="17104" y="15809"/>
                </a:lnTo>
                <a:lnTo>
                  <a:pt x="17120" y="15817"/>
                </a:lnTo>
                <a:lnTo>
                  <a:pt x="17126" y="15815"/>
                </a:lnTo>
                <a:lnTo>
                  <a:pt x="17129" y="15810"/>
                </a:lnTo>
                <a:lnTo>
                  <a:pt x="17130" y="15804"/>
                </a:lnTo>
                <a:lnTo>
                  <a:pt x="17129" y="15797"/>
                </a:lnTo>
                <a:lnTo>
                  <a:pt x="17128" y="15790"/>
                </a:lnTo>
                <a:lnTo>
                  <a:pt x="17128" y="15785"/>
                </a:lnTo>
                <a:lnTo>
                  <a:pt x="17126" y="15781"/>
                </a:lnTo>
                <a:lnTo>
                  <a:pt x="17123" y="15776"/>
                </a:lnTo>
                <a:lnTo>
                  <a:pt x="17122" y="15776"/>
                </a:lnTo>
                <a:lnTo>
                  <a:pt x="17120" y="15779"/>
                </a:lnTo>
                <a:lnTo>
                  <a:pt x="17117" y="15776"/>
                </a:lnTo>
                <a:lnTo>
                  <a:pt x="17114" y="15770"/>
                </a:lnTo>
                <a:lnTo>
                  <a:pt x="17113" y="15766"/>
                </a:lnTo>
                <a:lnTo>
                  <a:pt x="17112" y="15762"/>
                </a:lnTo>
                <a:lnTo>
                  <a:pt x="17113" y="15752"/>
                </a:lnTo>
                <a:lnTo>
                  <a:pt x="17112" y="15748"/>
                </a:lnTo>
                <a:lnTo>
                  <a:pt x="17110" y="15742"/>
                </a:lnTo>
                <a:lnTo>
                  <a:pt x="17110" y="15738"/>
                </a:lnTo>
                <a:lnTo>
                  <a:pt x="17112" y="15724"/>
                </a:lnTo>
                <a:lnTo>
                  <a:pt x="17112" y="15718"/>
                </a:lnTo>
                <a:lnTo>
                  <a:pt x="17107" y="15716"/>
                </a:lnTo>
                <a:lnTo>
                  <a:pt x="17106" y="15713"/>
                </a:lnTo>
                <a:lnTo>
                  <a:pt x="17098" y="15700"/>
                </a:lnTo>
                <a:lnTo>
                  <a:pt x="17096" y="15692"/>
                </a:lnTo>
                <a:lnTo>
                  <a:pt x="17096" y="15690"/>
                </a:lnTo>
                <a:lnTo>
                  <a:pt x="17094" y="15688"/>
                </a:lnTo>
                <a:lnTo>
                  <a:pt x="17088" y="15686"/>
                </a:lnTo>
                <a:lnTo>
                  <a:pt x="17075" y="15678"/>
                </a:lnTo>
                <a:lnTo>
                  <a:pt x="17072" y="15675"/>
                </a:lnTo>
                <a:lnTo>
                  <a:pt x="17071" y="15663"/>
                </a:lnTo>
                <a:lnTo>
                  <a:pt x="17072" y="15649"/>
                </a:lnTo>
                <a:lnTo>
                  <a:pt x="17081" y="15615"/>
                </a:lnTo>
                <a:lnTo>
                  <a:pt x="17081" y="15602"/>
                </a:lnTo>
                <a:lnTo>
                  <a:pt x="17078" y="15576"/>
                </a:lnTo>
                <a:lnTo>
                  <a:pt x="17079" y="15567"/>
                </a:lnTo>
                <a:lnTo>
                  <a:pt x="17078" y="15564"/>
                </a:lnTo>
                <a:lnTo>
                  <a:pt x="17076" y="15559"/>
                </a:lnTo>
                <a:lnTo>
                  <a:pt x="17076" y="15555"/>
                </a:lnTo>
                <a:lnTo>
                  <a:pt x="17076" y="15554"/>
                </a:lnTo>
                <a:lnTo>
                  <a:pt x="17078" y="15549"/>
                </a:lnTo>
                <a:lnTo>
                  <a:pt x="17079" y="15546"/>
                </a:lnTo>
                <a:lnTo>
                  <a:pt x="17079" y="15544"/>
                </a:lnTo>
                <a:lnTo>
                  <a:pt x="17079" y="15535"/>
                </a:lnTo>
                <a:lnTo>
                  <a:pt x="17077" y="15535"/>
                </a:lnTo>
                <a:lnTo>
                  <a:pt x="17077" y="15538"/>
                </a:lnTo>
                <a:lnTo>
                  <a:pt x="17076" y="15540"/>
                </a:lnTo>
                <a:lnTo>
                  <a:pt x="17074" y="15541"/>
                </a:lnTo>
                <a:lnTo>
                  <a:pt x="17074" y="15533"/>
                </a:lnTo>
                <a:lnTo>
                  <a:pt x="17072" y="15532"/>
                </a:lnTo>
                <a:lnTo>
                  <a:pt x="17071" y="15532"/>
                </a:lnTo>
                <a:lnTo>
                  <a:pt x="17068" y="15531"/>
                </a:lnTo>
                <a:lnTo>
                  <a:pt x="17067" y="15530"/>
                </a:lnTo>
                <a:lnTo>
                  <a:pt x="17066" y="15530"/>
                </a:lnTo>
                <a:lnTo>
                  <a:pt x="17066" y="15529"/>
                </a:lnTo>
                <a:lnTo>
                  <a:pt x="17064" y="15528"/>
                </a:lnTo>
                <a:lnTo>
                  <a:pt x="17064" y="15527"/>
                </a:lnTo>
                <a:lnTo>
                  <a:pt x="17064" y="15524"/>
                </a:lnTo>
                <a:lnTo>
                  <a:pt x="17063" y="15523"/>
                </a:lnTo>
                <a:lnTo>
                  <a:pt x="17062" y="15522"/>
                </a:lnTo>
                <a:lnTo>
                  <a:pt x="17062" y="15518"/>
                </a:lnTo>
                <a:lnTo>
                  <a:pt x="17062" y="15515"/>
                </a:lnTo>
                <a:lnTo>
                  <a:pt x="17064" y="15511"/>
                </a:lnTo>
                <a:lnTo>
                  <a:pt x="17064" y="15516"/>
                </a:lnTo>
                <a:lnTo>
                  <a:pt x="17065" y="15524"/>
                </a:lnTo>
                <a:lnTo>
                  <a:pt x="17074" y="15526"/>
                </a:lnTo>
                <a:lnTo>
                  <a:pt x="17084" y="15525"/>
                </a:lnTo>
                <a:lnTo>
                  <a:pt x="17094" y="15526"/>
                </a:lnTo>
                <a:lnTo>
                  <a:pt x="17103" y="15531"/>
                </a:lnTo>
                <a:lnTo>
                  <a:pt x="17108" y="15542"/>
                </a:lnTo>
                <a:lnTo>
                  <a:pt x="17111" y="15554"/>
                </a:lnTo>
                <a:lnTo>
                  <a:pt x="17112" y="15569"/>
                </a:lnTo>
                <a:lnTo>
                  <a:pt x="17113" y="15573"/>
                </a:lnTo>
                <a:lnTo>
                  <a:pt x="17114" y="15577"/>
                </a:lnTo>
                <a:lnTo>
                  <a:pt x="17116" y="15579"/>
                </a:lnTo>
                <a:lnTo>
                  <a:pt x="17118" y="15580"/>
                </a:lnTo>
                <a:lnTo>
                  <a:pt x="17119" y="15581"/>
                </a:lnTo>
                <a:lnTo>
                  <a:pt x="17120" y="15580"/>
                </a:lnTo>
                <a:lnTo>
                  <a:pt x="17120" y="15577"/>
                </a:lnTo>
                <a:lnTo>
                  <a:pt x="17123" y="15573"/>
                </a:lnTo>
                <a:lnTo>
                  <a:pt x="17124" y="15570"/>
                </a:lnTo>
                <a:lnTo>
                  <a:pt x="17125" y="15568"/>
                </a:lnTo>
                <a:lnTo>
                  <a:pt x="17132" y="15564"/>
                </a:lnTo>
                <a:lnTo>
                  <a:pt x="17134" y="15564"/>
                </a:lnTo>
                <a:lnTo>
                  <a:pt x="17135" y="15566"/>
                </a:lnTo>
                <a:lnTo>
                  <a:pt x="17136" y="15568"/>
                </a:lnTo>
                <a:lnTo>
                  <a:pt x="17144" y="15569"/>
                </a:lnTo>
                <a:lnTo>
                  <a:pt x="17146" y="15571"/>
                </a:lnTo>
                <a:lnTo>
                  <a:pt x="17152" y="15577"/>
                </a:lnTo>
                <a:lnTo>
                  <a:pt x="17154" y="15573"/>
                </a:lnTo>
                <a:lnTo>
                  <a:pt x="17156" y="15573"/>
                </a:lnTo>
                <a:lnTo>
                  <a:pt x="17157" y="15576"/>
                </a:lnTo>
                <a:lnTo>
                  <a:pt x="17157" y="15581"/>
                </a:lnTo>
                <a:lnTo>
                  <a:pt x="17161" y="15579"/>
                </a:lnTo>
                <a:lnTo>
                  <a:pt x="17163" y="15576"/>
                </a:lnTo>
                <a:lnTo>
                  <a:pt x="17167" y="15570"/>
                </a:lnTo>
                <a:lnTo>
                  <a:pt x="17170" y="15570"/>
                </a:lnTo>
                <a:lnTo>
                  <a:pt x="17174" y="15574"/>
                </a:lnTo>
                <a:lnTo>
                  <a:pt x="17180" y="15581"/>
                </a:lnTo>
                <a:lnTo>
                  <a:pt x="17181" y="15577"/>
                </a:lnTo>
                <a:lnTo>
                  <a:pt x="17182" y="15567"/>
                </a:lnTo>
                <a:lnTo>
                  <a:pt x="17182" y="15565"/>
                </a:lnTo>
                <a:lnTo>
                  <a:pt x="17185" y="15564"/>
                </a:lnTo>
                <a:lnTo>
                  <a:pt x="17186" y="15563"/>
                </a:lnTo>
                <a:lnTo>
                  <a:pt x="17188" y="15562"/>
                </a:lnTo>
                <a:lnTo>
                  <a:pt x="17190" y="15563"/>
                </a:lnTo>
                <a:lnTo>
                  <a:pt x="17192" y="15566"/>
                </a:lnTo>
                <a:lnTo>
                  <a:pt x="17192" y="15569"/>
                </a:lnTo>
                <a:lnTo>
                  <a:pt x="17193" y="15572"/>
                </a:lnTo>
                <a:lnTo>
                  <a:pt x="17196" y="15573"/>
                </a:lnTo>
                <a:lnTo>
                  <a:pt x="17198" y="15572"/>
                </a:lnTo>
                <a:lnTo>
                  <a:pt x="17205" y="15566"/>
                </a:lnTo>
                <a:lnTo>
                  <a:pt x="17207" y="15564"/>
                </a:lnTo>
                <a:lnTo>
                  <a:pt x="17210" y="15566"/>
                </a:lnTo>
                <a:lnTo>
                  <a:pt x="17213" y="15570"/>
                </a:lnTo>
                <a:lnTo>
                  <a:pt x="17214" y="15571"/>
                </a:lnTo>
                <a:lnTo>
                  <a:pt x="17217" y="15573"/>
                </a:lnTo>
                <a:lnTo>
                  <a:pt x="17219" y="15573"/>
                </a:lnTo>
                <a:lnTo>
                  <a:pt x="17219" y="15575"/>
                </a:lnTo>
                <a:lnTo>
                  <a:pt x="17219" y="15580"/>
                </a:lnTo>
                <a:lnTo>
                  <a:pt x="17219" y="15581"/>
                </a:lnTo>
                <a:lnTo>
                  <a:pt x="17219" y="15582"/>
                </a:lnTo>
                <a:lnTo>
                  <a:pt x="17220" y="15583"/>
                </a:lnTo>
                <a:lnTo>
                  <a:pt x="17222" y="15592"/>
                </a:lnTo>
                <a:lnTo>
                  <a:pt x="17224" y="15594"/>
                </a:lnTo>
                <a:lnTo>
                  <a:pt x="17229" y="15598"/>
                </a:lnTo>
                <a:lnTo>
                  <a:pt x="17231" y="15600"/>
                </a:lnTo>
                <a:lnTo>
                  <a:pt x="17235" y="15592"/>
                </a:lnTo>
                <a:lnTo>
                  <a:pt x="17231" y="15582"/>
                </a:lnTo>
                <a:lnTo>
                  <a:pt x="17224" y="15573"/>
                </a:lnTo>
                <a:lnTo>
                  <a:pt x="17220" y="15564"/>
                </a:lnTo>
                <a:lnTo>
                  <a:pt x="17219" y="15556"/>
                </a:lnTo>
                <a:lnTo>
                  <a:pt x="17216" y="15552"/>
                </a:lnTo>
                <a:lnTo>
                  <a:pt x="17212" y="15549"/>
                </a:lnTo>
                <a:lnTo>
                  <a:pt x="17202" y="15539"/>
                </a:lnTo>
                <a:lnTo>
                  <a:pt x="17199" y="15540"/>
                </a:lnTo>
                <a:lnTo>
                  <a:pt x="17199" y="15544"/>
                </a:lnTo>
                <a:lnTo>
                  <a:pt x="17202" y="15550"/>
                </a:lnTo>
                <a:lnTo>
                  <a:pt x="17195" y="15553"/>
                </a:lnTo>
                <a:lnTo>
                  <a:pt x="17189" y="15552"/>
                </a:lnTo>
                <a:lnTo>
                  <a:pt x="17186" y="15546"/>
                </a:lnTo>
                <a:lnTo>
                  <a:pt x="17186" y="15536"/>
                </a:lnTo>
                <a:lnTo>
                  <a:pt x="17188" y="15530"/>
                </a:lnTo>
                <a:lnTo>
                  <a:pt x="17202" y="15517"/>
                </a:lnTo>
                <a:lnTo>
                  <a:pt x="17203" y="15514"/>
                </a:lnTo>
                <a:lnTo>
                  <a:pt x="17204" y="15509"/>
                </a:lnTo>
                <a:lnTo>
                  <a:pt x="17204" y="15502"/>
                </a:lnTo>
                <a:lnTo>
                  <a:pt x="17202" y="15501"/>
                </a:lnTo>
                <a:lnTo>
                  <a:pt x="17200" y="15498"/>
                </a:lnTo>
                <a:lnTo>
                  <a:pt x="17197" y="15495"/>
                </a:lnTo>
                <a:lnTo>
                  <a:pt x="17197" y="15493"/>
                </a:lnTo>
                <a:lnTo>
                  <a:pt x="17194" y="15492"/>
                </a:lnTo>
                <a:lnTo>
                  <a:pt x="17190" y="15488"/>
                </a:lnTo>
                <a:lnTo>
                  <a:pt x="17188" y="15487"/>
                </a:lnTo>
                <a:lnTo>
                  <a:pt x="17186" y="15486"/>
                </a:lnTo>
                <a:lnTo>
                  <a:pt x="17186" y="15483"/>
                </a:lnTo>
                <a:lnTo>
                  <a:pt x="17184" y="15476"/>
                </a:lnTo>
                <a:lnTo>
                  <a:pt x="17183" y="15476"/>
                </a:lnTo>
                <a:lnTo>
                  <a:pt x="17181" y="15476"/>
                </a:lnTo>
                <a:lnTo>
                  <a:pt x="17180" y="15476"/>
                </a:lnTo>
                <a:lnTo>
                  <a:pt x="17178" y="15476"/>
                </a:lnTo>
                <a:lnTo>
                  <a:pt x="17181" y="15472"/>
                </a:lnTo>
                <a:lnTo>
                  <a:pt x="17181" y="15467"/>
                </a:lnTo>
                <a:lnTo>
                  <a:pt x="17179" y="15462"/>
                </a:lnTo>
                <a:lnTo>
                  <a:pt x="17174" y="15453"/>
                </a:lnTo>
                <a:lnTo>
                  <a:pt x="17173" y="15450"/>
                </a:lnTo>
                <a:lnTo>
                  <a:pt x="17173" y="15446"/>
                </a:lnTo>
                <a:lnTo>
                  <a:pt x="17173" y="15439"/>
                </a:lnTo>
                <a:lnTo>
                  <a:pt x="17172" y="15437"/>
                </a:lnTo>
                <a:lnTo>
                  <a:pt x="17170" y="15436"/>
                </a:lnTo>
                <a:lnTo>
                  <a:pt x="17169" y="15436"/>
                </a:lnTo>
                <a:lnTo>
                  <a:pt x="17168" y="15435"/>
                </a:lnTo>
                <a:lnTo>
                  <a:pt x="17167" y="15433"/>
                </a:lnTo>
                <a:lnTo>
                  <a:pt x="17167" y="15429"/>
                </a:lnTo>
                <a:lnTo>
                  <a:pt x="17169" y="15425"/>
                </a:lnTo>
                <a:lnTo>
                  <a:pt x="17169" y="15423"/>
                </a:lnTo>
                <a:lnTo>
                  <a:pt x="17167" y="15421"/>
                </a:lnTo>
                <a:lnTo>
                  <a:pt x="17169" y="15416"/>
                </a:lnTo>
                <a:lnTo>
                  <a:pt x="17172" y="15416"/>
                </a:lnTo>
                <a:lnTo>
                  <a:pt x="17174" y="15414"/>
                </a:lnTo>
                <a:lnTo>
                  <a:pt x="17174" y="15407"/>
                </a:lnTo>
                <a:lnTo>
                  <a:pt x="17172" y="15397"/>
                </a:lnTo>
                <a:lnTo>
                  <a:pt x="17170" y="15391"/>
                </a:lnTo>
                <a:lnTo>
                  <a:pt x="17167" y="15391"/>
                </a:lnTo>
                <a:lnTo>
                  <a:pt x="17163" y="15393"/>
                </a:lnTo>
                <a:lnTo>
                  <a:pt x="17162" y="15388"/>
                </a:lnTo>
                <a:lnTo>
                  <a:pt x="17165" y="15383"/>
                </a:lnTo>
                <a:lnTo>
                  <a:pt x="17170" y="15386"/>
                </a:lnTo>
                <a:lnTo>
                  <a:pt x="17172" y="15384"/>
                </a:lnTo>
                <a:lnTo>
                  <a:pt x="17173" y="15382"/>
                </a:lnTo>
                <a:lnTo>
                  <a:pt x="17172" y="15379"/>
                </a:lnTo>
                <a:lnTo>
                  <a:pt x="17166" y="15372"/>
                </a:lnTo>
                <a:lnTo>
                  <a:pt x="17165" y="15371"/>
                </a:lnTo>
                <a:lnTo>
                  <a:pt x="17165" y="15367"/>
                </a:lnTo>
                <a:lnTo>
                  <a:pt x="17165" y="15359"/>
                </a:lnTo>
                <a:lnTo>
                  <a:pt x="17162" y="15351"/>
                </a:lnTo>
                <a:lnTo>
                  <a:pt x="17162" y="15349"/>
                </a:lnTo>
                <a:lnTo>
                  <a:pt x="17162" y="15343"/>
                </a:lnTo>
                <a:lnTo>
                  <a:pt x="17162" y="15337"/>
                </a:lnTo>
                <a:lnTo>
                  <a:pt x="17163" y="15332"/>
                </a:lnTo>
                <a:lnTo>
                  <a:pt x="17167" y="15326"/>
                </a:lnTo>
                <a:lnTo>
                  <a:pt x="17170" y="15320"/>
                </a:lnTo>
                <a:lnTo>
                  <a:pt x="17172" y="15317"/>
                </a:lnTo>
                <a:lnTo>
                  <a:pt x="17179" y="15309"/>
                </a:lnTo>
                <a:lnTo>
                  <a:pt x="17179" y="15306"/>
                </a:lnTo>
                <a:lnTo>
                  <a:pt x="17177" y="15302"/>
                </a:lnTo>
                <a:lnTo>
                  <a:pt x="17175" y="15298"/>
                </a:lnTo>
                <a:lnTo>
                  <a:pt x="17173" y="15296"/>
                </a:lnTo>
                <a:lnTo>
                  <a:pt x="17173" y="15295"/>
                </a:lnTo>
                <a:lnTo>
                  <a:pt x="17173" y="15293"/>
                </a:lnTo>
                <a:lnTo>
                  <a:pt x="17174" y="15292"/>
                </a:lnTo>
                <a:lnTo>
                  <a:pt x="17167" y="15293"/>
                </a:lnTo>
                <a:lnTo>
                  <a:pt x="17165" y="15291"/>
                </a:lnTo>
                <a:lnTo>
                  <a:pt x="17165" y="15286"/>
                </a:lnTo>
                <a:lnTo>
                  <a:pt x="17167" y="15284"/>
                </a:lnTo>
                <a:lnTo>
                  <a:pt x="17170" y="15282"/>
                </a:lnTo>
                <a:lnTo>
                  <a:pt x="17176" y="15280"/>
                </a:lnTo>
                <a:lnTo>
                  <a:pt x="17174" y="15278"/>
                </a:lnTo>
                <a:lnTo>
                  <a:pt x="17173" y="15277"/>
                </a:lnTo>
                <a:lnTo>
                  <a:pt x="17171" y="15276"/>
                </a:lnTo>
                <a:lnTo>
                  <a:pt x="17169" y="15275"/>
                </a:lnTo>
                <a:lnTo>
                  <a:pt x="17172" y="15273"/>
                </a:lnTo>
                <a:lnTo>
                  <a:pt x="17177" y="15272"/>
                </a:lnTo>
                <a:lnTo>
                  <a:pt x="17178" y="15271"/>
                </a:lnTo>
                <a:lnTo>
                  <a:pt x="17182" y="15273"/>
                </a:lnTo>
                <a:lnTo>
                  <a:pt x="17182" y="15270"/>
                </a:lnTo>
                <a:lnTo>
                  <a:pt x="17180" y="15262"/>
                </a:lnTo>
                <a:lnTo>
                  <a:pt x="17175" y="15254"/>
                </a:lnTo>
                <a:lnTo>
                  <a:pt x="17174" y="15251"/>
                </a:lnTo>
                <a:lnTo>
                  <a:pt x="17171" y="15252"/>
                </a:lnTo>
                <a:lnTo>
                  <a:pt x="17163" y="15244"/>
                </a:lnTo>
                <a:lnTo>
                  <a:pt x="17159" y="15241"/>
                </a:lnTo>
                <a:lnTo>
                  <a:pt x="17151" y="15242"/>
                </a:lnTo>
                <a:lnTo>
                  <a:pt x="17149" y="15241"/>
                </a:lnTo>
                <a:lnTo>
                  <a:pt x="17150" y="15236"/>
                </a:lnTo>
                <a:lnTo>
                  <a:pt x="17146" y="15240"/>
                </a:lnTo>
                <a:lnTo>
                  <a:pt x="17144" y="15240"/>
                </a:lnTo>
                <a:lnTo>
                  <a:pt x="17141" y="15239"/>
                </a:lnTo>
                <a:lnTo>
                  <a:pt x="17142" y="15237"/>
                </a:lnTo>
                <a:lnTo>
                  <a:pt x="17142" y="15236"/>
                </a:lnTo>
                <a:lnTo>
                  <a:pt x="17142" y="15234"/>
                </a:lnTo>
                <a:lnTo>
                  <a:pt x="17143" y="15231"/>
                </a:lnTo>
                <a:lnTo>
                  <a:pt x="17140" y="15232"/>
                </a:lnTo>
                <a:lnTo>
                  <a:pt x="17134" y="15237"/>
                </a:lnTo>
                <a:lnTo>
                  <a:pt x="17134" y="15236"/>
                </a:lnTo>
                <a:lnTo>
                  <a:pt x="17134" y="15232"/>
                </a:lnTo>
                <a:lnTo>
                  <a:pt x="17135" y="15231"/>
                </a:lnTo>
                <a:lnTo>
                  <a:pt x="17137" y="15230"/>
                </a:lnTo>
                <a:lnTo>
                  <a:pt x="17132" y="15224"/>
                </a:lnTo>
                <a:lnTo>
                  <a:pt x="17133" y="15218"/>
                </a:lnTo>
                <a:lnTo>
                  <a:pt x="17137" y="15211"/>
                </a:lnTo>
                <a:lnTo>
                  <a:pt x="17141" y="15208"/>
                </a:lnTo>
                <a:lnTo>
                  <a:pt x="17138" y="15204"/>
                </a:lnTo>
                <a:lnTo>
                  <a:pt x="17136" y="15202"/>
                </a:lnTo>
                <a:lnTo>
                  <a:pt x="17134" y="15195"/>
                </a:lnTo>
                <a:lnTo>
                  <a:pt x="17132" y="15191"/>
                </a:lnTo>
                <a:lnTo>
                  <a:pt x="17127" y="15188"/>
                </a:lnTo>
                <a:lnTo>
                  <a:pt x="17125" y="15185"/>
                </a:lnTo>
                <a:lnTo>
                  <a:pt x="17124" y="15180"/>
                </a:lnTo>
                <a:lnTo>
                  <a:pt x="17119" y="15174"/>
                </a:lnTo>
                <a:lnTo>
                  <a:pt x="17108" y="15165"/>
                </a:lnTo>
                <a:lnTo>
                  <a:pt x="17103" y="15158"/>
                </a:lnTo>
                <a:lnTo>
                  <a:pt x="17101" y="15157"/>
                </a:lnTo>
                <a:lnTo>
                  <a:pt x="17099" y="15157"/>
                </a:lnTo>
                <a:lnTo>
                  <a:pt x="17097" y="15159"/>
                </a:lnTo>
                <a:lnTo>
                  <a:pt x="17095" y="15159"/>
                </a:lnTo>
                <a:lnTo>
                  <a:pt x="17089" y="15157"/>
                </a:lnTo>
                <a:lnTo>
                  <a:pt x="17087" y="15158"/>
                </a:lnTo>
                <a:lnTo>
                  <a:pt x="17086" y="15164"/>
                </a:lnTo>
                <a:lnTo>
                  <a:pt x="17085" y="15166"/>
                </a:lnTo>
                <a:lnTo>
                  <a:pt x="17083" y="15168"/>
                </a:lnTo>
                <a:lnTo>
                  <a:pt x="17080" y="15170"/>
                </a:lnTo>
                <a:lnTo>
                  <a:pt x="17079" y="15171"/>
                </a:lnTo>
                <a:lnTo>
                  <a:pt x="17076" y="15171"/>
                </a:lnTo>
                <a:lnTo>
                  <a:pt x="17074" y="15170"/>
                </a:lnTo>
                <a:lnTo>
                  <a:pt x="17073" y="15169"/>
                </a:lnTo>
                <a:lnTo>
                  <a:pt x="17072" y="15169"/>
                </a:lnTo>
                <a:lnTo>
                  <a:pt x="17072" y="15167"/>
                </a:lnTo>
                <a:lnTo>
                  <a:pt x="17067" y="15164"/>
                </a:lnTo>
                <a:lnTo>
                  <a:pt x="17063" y="15162"/>
                </a:lnTo>
                <a:lnTo>
                  <a:pt x="17061" y="15162"/>
                </a:lnTo>
                <a:lnTo>
                  <a:pt x="17059" y="15157"/>
                </a:lnTo>
                <a:lnTo>
                  <a:pt x="17056" y="15158"/>
                </a:lnTo>
                <a:lnTo>
                  <a:pt x="17053" y="15161"/>
                </a:lnTo>
                <a:lnTo>
                  <a:pt x="17050" y="15163"/>
                </a:lnTo>
                <a:lnTo>
                  <a:pt x="17048" y="15162"/>
                </a:lnTo>
                <a:lnTo>
                  <a:pt x="17045" y="15158"/>
                </a:lnTo>
                <a:lnTo>
                  <a:pt x="17042" y="15155"/>
                </a:lnTo>
                <a:lnTo>
                  <a:pt x="17038" y="15153"/>
                </a:lnTo>
                <a:close/>
                <a:moveTo>
                  <a:pt x="16410" y="15337"/>
                </a:moveTo>
                <a:lnTo>
                  <a:pt x="16409" y="15337"/>
                </a:lnTo>
                <a:lnTo>
                  <a:pt x="16407" y="15339"/>
                </a:lnTo>
                <a:lnTo>
                  <a:pt x="16406" y="15339"/>
                </a:lnTo>
                <a:lnTo>
                  <a:pt x="16404" y="15340"/>
                </a:lnTo>
                <a:lnTo>
                  <a:pt x="16402" y="15346"/>
                </a:lnTo>
                <a:lnTo>
                  <a:pt x="16400" y="15347"/>
                </a:lnTo>
                <a:lnTo>
                  <a:pt x="16397" y="15347"/>
                </a:lnTo>
                <a:lnTo>
                  <a:pt x="16395" y="15348"/>
                </a:lnTo>
                <a:lnTo>
                  <a:pt x="16394" y="15351"/>
                </a:lnTo>
                <a:lnTo>
                  <a:pt x="16394" y="15355"/>
                </a:lnTo>
                <a:lnTo>
                  <a:pt x="16394" y="15358"/>
                </a:lnTo>
                <a:lnTo>
                  <a:pt x="16394" y="15364"/>
                </a:lnTo>
                <a:cubicBezTo>
                  <a:pt x="16394" y="15364"/>
                  <a:pt x="16394" y="15369"/>
                  <a:pt x="16394" y="15369"/>
                </a:cubicBezTo>
                <a:lnTo>
                  <a:pt x="16393" y="15372"/>
                </a:lnTo>
                <a:lnTo>
                  <a:pt x="16391" y="15374"/>
                </a:lnTo>
                <a:lnTo>
                  <a:pt x="16388" y="15377"/>
                </a:lnTo>
                <a:lnTo>
                  <a:pt x="16386" y="15381"/>
                </a:lnTo>
                <a:lnTo>
                  <a:pt x="16386" y="15383"/>
                </a:lnTo>
                <a:lnTo>
                  <a:pt x="16386" y="15384"/>
                </a:lnTo>
                <a:lnTo>
                  <a:pt x="16388" y="15386"/>
                </a:lnTo>
                <a:lnTo>
                  <a:pt x="16392" y="15386"/>
                </a:lnTo>
                <a:lnTo>
                  <a:pt x="16400" y="15386"/>
                </a:lnTo>
                <a:lnTo>
                  <a:pt x="16405" y="15386"/>
                </a:lnTo>
                <a:lnTo>
                  <a:pt x="16408" y="15388"/>
                </a:lnTo>
                <a:lnTo>
                  <a:pt x="16416" y="15392"/>
                </a:lnTo>
                <a:lnTo>
                  <a:pt x="16424" y="15393"/>
                </a:lnTo>
                <a:lnTo>
                  <a:pt x="16431" y="15394"/>
                </a:lnTo>
                <a:lnTo>
                  <a:pt x="16436" y="15397"/>
                </a:lnTo>
                <a:lnTo>
                  <a:pt x="16440" y="15405"/>
                </a:lnTo>
                <a:lnTo>
                  <a:pt x="16441" y="15415"/>
                </a:lnTo>
                <a:lnTo>
                  <a:pt x="16436" y="15462"/>
                </a:lnTo>
                <a:lnTo>
                  <a:pt x="16435" y="15464"/>
                </a:lnTo>
                <a:lnTo>
                  <a:pt x="16434" y="15465"/>
                </a:lnTo>
                <a:lnTo>
                  <a:pt x="16434" y="15467"/>
                </a:lnTo>
                <a:lnTo>
                  <a:pt x="16432" y="15500"/>
                </a:lnTo>
                <a:lnTo>
                  <a:pt x="16431" y="15506"/>
                </a:lnTo>
                <a:lnTo>
                  <a:pt x="16428" y="15512"/>
                </a:lnTo>
                <a:lnTo>
                  <a:pt x="16427" y="15517"/>
                </a:lnTo>
                <a:lnTo>
                  <a:pt x="16427" y="15524"/>
                </a:lnTo>
                <a:lnTo>
                  <a:pt x="16428" y="15530"/>
                </a:lnTo>
                <a:lnTo>
                  <a:pt x="16429" y="15536"/>
                </a:lnTo>
                <a:lnTo>
                  <a:pt x="16429" y="15584"/>
                </a:lnTo>
                <a:lnTo>
                  <a:pt x="16427" y="15598"/>
                </a:lnTo>
                <a:lnTo>
                  <a:pt x="16413" y="15629"/>
                </a:lnTo>
                <a:lnTo>
                  <a:pt x="16409" y="15644"/>
                </a:lnTo>
                <a:lnTo>
                  <a:pt x="16407" y="15653"/>
                </a:lnTo>
                <a:lnTo>
                  <a:pt x="16404" y="15661"/>
                </a:lnTo>
                <a:lnTo>
                  <a:pt x="16404" y="15666"/>
                </a:lnTo>
                <a:lnTo>
                  <a:pt x="16405" y="15673"/>
                </a:lnTo>
                <a:lnTo>
                  <a:pt x="16412" y="15681"/>
                </a:lnTo>
                <a:lnTo>
                  <a:pt x="16413" y="15685"/>
                </a:lnTo>
                <a:lnTo>
                  <a:pt x="16414" y="15703"/>
                </a:lnTo>
                <a:lnTo>
                  <a:pt x="16414" y="15709"/>
                </a:lnTo>
                <a:lnTo>
                  <a:pt x="16412" y="15721"/>
                </a:lnTo>
                <a:lnTo>
                  <a:pt x="16403" y="15742"/>
                </a:lnTo>
                <a:lnTo>
                  <a:pt x="16402" y="15754"/>
                </a:lnTo>
                <a:lnTo>
                  <a:pt x="16407" y="15763"/>
                </a:lnTo>
                <a:lnTo>
                  <a:pt x="16414" y="15764"/>
                </a:lnTo>
                <a:lnTo>
                  <a:pt x="16421" y="15760"/>
                </a:lnTo>
                <a:lnTo>
                  <a:pt x="16425" y="15756"/>
                </a:lnTo>
                <a:lnTo>
                  <a:pt x="16426" y="15754"/>
                </a:lnTo>
                <a:lnTo>
                  <a:pt x="16440" y="15725"/>
                </a:lnTo>
                <a:lnTo>
                  <a:pt x="16446" y="15719"/>
                </a:lnTo>
                <a:lnTo>
                  <a:pt x="16448" y="15718"/>
                </a:lnTo>
                <a:lnTo>
                  <a:pt x="16451" y="15718"/>
                </a:lnTo>
                <a:lnTo>
                  <a:pt x="16453" y="15718"/>
                </a:lnTo>
                <a:lnTo>
                  <a:pt x="16455" y="15716"/>
                </a:lnTo>
                <a:lnTo>
                  <a:pt x="16464" y="15706"/>
                </a:lnTo>
                <a:lnTo>
                  <a:pt x="16467" y="15704"/>
                </a:lnTo>
                <a:lnTo>
                  <a:pt x="16469" y="15704"/>
                </a:lnTo>
                <a:lnTo>
                  <a:pt x="16471" y="15705"/>
                </a:lnTo>
                <a:lnTo>
                  <a:pt x="16474" y="15705"/>
                </a:lnTo>
                <a:lnTo>
                  <a:pt x="16476" y="15704"/>
                </a:lnTo>
                <a:lnTo>
                  <a:pt x="16479" y="15701"/>
                </a:lnTo>
                <a:lnTo>
                  <a:pt x="16481" y="15699"/>
                </a:lnTo>
                <a:lnTo>
                  <a:pt x="16484" y="15699"/>
                </a:lnTo>
                <a:lnTo>
                  <a:pt x="16491" y="15699"/>
                </a:lnTo>
                <a:lnTo>
                  <a:pt x="16492" y="15699"/>
                </a:lnTo>
                <a:lnTo>
                  <a:pt x="16495" y="15696"/>
                </a:lnTo>
                <a:lnTo>
                  <a:pt x="16497" y="15696"/>
                </a:lnTo>
                <a:lnTo>
                  <a:pt x="16516" y="15691"/>
                </a:lnTo>
                <a:lnTo>
                  <a:pt x="16536" y="15691"/>
                </a:lnTo>
                <a:lnTo>
                  <a:pt x="16546" y="15688"/>
                </a:lnTo>
                <a:lnTo>
                  <a:pt x="16547" y="15682"/>
                </a:lnTo>
                <a:lnTo>
                  <a:pt x="16549" y="15680"/>
                </a:lnTo>
                <a:lnTo>
                  <a:pt x="16549" y="15678"/>
                </a:lnTo>
                <a:lnTo>
                  <a:pt x="16549" y="15677"/>
                </a:lnTo>
                <a:lnTo>
                  <a:pt x="16548" y="15676"/>
                </a:lnTo>
                <a:lnTo>
                  <a:pt x="16550" y="15672"/>
                </a:lnTo>
                <a:lnTo>
                  <a:pt x="16551" y="15670"/>
                </a:lnTo>
                <a:lnTo>
                  <a:pt x="16555" y="15667"/>
                </a:lnTo>
                <a:lnTo>
                  <a:pt x="16557" y="15665"/>
                </a:lnTo>
                <a:lnTo>
                  <a:pt x="16560" y="15663"/>
                </a:lnTo>
                <a:lnTo>
                  <a:pt x="16562" y="15662"/>
                </a:lnTo>
                <a:lnTo>
                  <a:pt x="16567" y="15659"/>
                </a:lnTo>
                <a:lnTo>
                  <a:pt x="16568" y="15659"/>
                </a:lnTo>
                <a:lnTo>
                  <a:pt x="16570" y="15659"/>
                </a:lnTo>
                <a:lnTo>
                  <a:pt x="16574" y="15662"/>
                </a:lnTo>
                <a:lnTo>
                  <a:pt x="16576" y="15662"/>
                </a:lnTo>
                <a:lnTo>
                  <a:pt x="16580" y="15660"/>
                </a:lnTo>
                <a:lnTo>
                  <a:pt x="16583" y="15656"/>
                </a:lnTo>
                <a:lnTo>
                  <a:pt x="16588" y="15647"/>
                </a:lnTo>
                <a:lnTo>
                  <a:pt x="16591" y="15638"/>
                </a:lnTo>
                <a:lnTo>
                  <a:pt x="16590" y="15631"/>
                </a:lnTo>
                <a:lnTo>
                  <a:pt x="16588" y="15624"/>
                </a:lnTo>
                <a:lnTo>
                  <a:pt x="16587" y="15615"/>
                </a:lnTo>
                <a:lnTo>
                  <a:pt x="16589" y="15609"/>
                </a:lnTo>
                <a:lnTo>
                  <a:pt x="16594" y="15603"/>
                </a:lnTo>
                <a:lnTo>
                  <a:pt x="16600" y="15597"/>
                </a:lnTo>
                <a:lnTo>
                  <a:pt x="16605" y="15594"/>
                </a:lnTo>
                <a:lnTo>
                  <a:pt x="16605" y="15598"/>
                </a:lnTo>
                <a:lnTo>
                  <a:pt x="16610" y="15593"/>
                </a:lnTo>
                <a:lnTo>
                  <a:pt x="16611" y="15592"/>
                </a:lnTo>
                <a:lnTo>
                  <a:pt x="16613" y="15593"/>
                </a:lnTo>
                <a:lnTo>
                  <a:pt x="16615" y="15594"/>
                </a:lnTo>
                <a:lnTo>
                  <a:pt x="16616" y="15595"/>
                </a:lnTo>
                <a:lnTo>
                  <a:pt x="16618" y="15594"/>
                </a:lnTo>
                <a:lnTo>
                  <a:pt x="16620" y="15592"/>
                </a:lnTo>
                <a:lnTo>
                  <a:pt x="16620" y="15586"/>
                </a:lnTo>
                <a:lnTo>
                  <a:pt x="16622" y="15584"/>
                </a:lnTo>
                <a:lnTo>
                  <a:pt x="16623" y="15585"/>
                </a:lnTo>
                <a:lnTo>
                  <a:pt x="16624" y="15587"/>
                </a:lnTo>
                <a:lnTo>
                  <a:pt x="16625" y="15589"/>
                </a:lnTo>
                <a:lnTo>
                  <a:pt x="16624" y="15592"/>
                </a:lnTo>
                <a:lnTo>
                  <a:pt x="16629" y="15589"/>
                </a:lnTo>
                <a:lnTo>
                  <a:pt x="16630" y="15586"/>
                </a:lnTo>
                <a:lnTo>
                  <a:pt x="16629" y="15583"/>
                </a:lnTo>
                <a:lnTo>
                  <a:pt x="16634" y="15580"/>
                </a:lnTo>
                <a:lnTo>
                  <a:pt x="16638" y="15577"/>
                </a:lnTo>
                <a:lnTo>
                  <a:pt x="16641" y="15571"/>
                </a:lnTo>
                <a:lnTo>
                  <a:pt x="16644" y="15556"/>
                </a:lnTo>
                <a:lnTo>
                  <a:pt x="16648" y="15555"/>
                </a:lnTo>
                <a:lnTo>
                  <a:pt x="16654" y="15556"/>
                </a:lnTo>
                <a:lnTo>
                  <a:pt x="16658" y="15559"/>
                </a:lnTo>
                <a:lnTo>
                  <a:pt x="16659" y="15555"/>
                </a:lnTo>
                <a:lnTo>
                  <a:pt x="16663" y="15551"/>
                </a:lnTo>
                <a:lnTo>
                  <a:pt x="16665" y="15547"/>
                </a:lnTo>
                <a:lnTo>
                  <a:pt x="16664" y="15543"/>
                </a:lnTo>
                <a:lnTo>
                  <a:pt x="16662" y="15541"/>
                </a:lnTo>
                <a:lnTo>
                  <a:pt x="16661" y="15540"/>
                </a:lnTo>
                <a:lnTo>
                  <a:pt x="16660" y="15537"/>
                </a:lnTo>
                <a:lnTo>
                  <a:pt x="16660" y="15527"/>
                </a:lnTo>
                <a:lnTo>
                  <a:pt x="16660" y="15522"/>
                </a:lnTo>
                <a:lnTo>
                  <a:pt x="16661" y="15517"/>
                </a:lnTo>
                <a:lnTo>
                  <a:pt x="16661" y="15517"/>
                </a:lnTo>
                <a:lnTo>
                  <a:pt x="16662" y="15509"/>
                </a:lnTo>
                <a:lnTo>
                  <a:pt x="16661" y="15509"/>
                </a:lnTo>
                <a:lnTo>
                  <a:pt x="16662" y="15506"/>
                </a:lnTo>
                <a:lnTo>
                  <a:pt x="16662" y="15504"/>
                </a:lnTo>
                <a:lnTo>
                  <a:pt x="16663" y="15503"/>
                </a:lnTo>
                <a:lnTo>
                  <a:pt x="16667" y="15503"/>
                </a:lnTo>
                <a:lnTo>
                  <a:pt x="16667" y="15501"/>
                </a:lnTo>
                <a:lnTo>
                  <a:pt x="16667" y="15500"/>
                </a:lnTo>
                <a:lnTo>
                  <a:pt x="16670" y="15494"/>
                </a:lnTo>
                <a:lnTo>
                  <a:pt x="16670" y="15491"/>
                </a:lnTo>
                <a:lnTo>
                  <a:pt x="16669" y="15482"/>
                </a:lnTo>
                <a:lnTo>
                  <a:pt x="16670" y="15478"/>
                </a:lnTo>
                <a:lnTo>
                  <a:pt x="16672" y="15473"/>
                </a:lnTo>
                <a:lnTo>
                  <a:pt x="16673" y="15470"/>
                </a:lnTo>
                <a:lnTo>
                  <a:pt x="16672" y="15466"/>
                </a:lnTo>
                <a:lnTo>
                  <a:pt x="16667" y="15467"/>
                </a:lnTo>
                <a:lnTo>
                  <a:pt x="16666" y="15466"/>
                </a:lnTo>
                <a:lnTo>
                  <a:pt x="16668" y="15462"/>
                </a:lnTo>
                <a:lnTo>
                  <a:pt x="16665" y="15462"/>
                </a:lnTo>
                <a:lnTo>
                  <a:pt x="16663" y="15462"/>
                </a:lnTo>
                <a:lnTo>
                  <a:pt x="16662" y="15461"/>
                </a:lnTo>
                <a:lnTo>
                  <a:pt x="16661" y="15458"/>
                </a:lnTo>
                <a:lnTo>
                  <a:pt x="16663" y="15456"/>
                </a:lnTo>
                <a:lnTo>
                  <a:pt x="16665" y="15455"/>
                </a:lnTo>
                <a:lnTo>
                  <a:pt x="16667" y="15455"/>
                </a:lnTo>
                <a:lnTo>
                  <a:pt x="16669" y="15454"/>
                </a:lnTo>
                <a:lnTo>
                  <a:pt x="16671" y="15450"/>
                </a:lnTo>
                <a:lnTo>
                  <a:pt x="16671" y="15433"/>
                </a:lnTo>
                <a:lnTo>
                  <a:pt x="16669" y="15433"/>
                </a:lnTo>
                <a:lnTo>
                  <a:pt x="16666" y="15440"/>
                </a:lnTo>
                <a:lnTo>
                  <a:pt x="16660" y="15447"/>
                </a:lnTo>
                <a:lnTo>
                  <a:pt x="16655" y="15452"/>
                </a:lnTo>
                <a:lnTo>
                  <a:pt x="16644" y="15456"/>
                </a:lnTo>
                <a:lnTo>
                  <a:pt x="16637" y="15464"/>
                </a:lnTo>
                <a:lnTo>
                  <a:pt x="16631" y="15466"/>
                </a:lnTo>
                <a:lnTo>
                  <a:pt x="16625" y="15469"/>
                </a:lnTo>
                <a:lnTo>
                  <a:pt x="16619" y="15474"/>
                </a:lnTo>
                <a:lnTo>
                  <a:pt x="16613" y="15478"/>
                </a:lnTo>
                <a:lnTo>
                  <a:pt x="16608" y="15475"/>
                </a:lnTo>
                <a:lnTo>
                  <a:pt x="16608" y="15470"/>
                </a:lnTo>
                <a:lnTo>
                  <a:pt x="16612" y="15464"/>
                </a:lnTo>
                <a:lnTo>
                  <a:pt x="16623" y="15454"/>
                </a:lnTo>
                <a:lnTo>
                  <a:pt x="16613" y="15449"/>
                </a:lnTo>
                <a:lnTo>
                  <a:pt x="16610" y="15448"/>
                </a:lnTo>
                <a:lnTo>
                  <a:pt x="16608" y="15447"/>
                </a:lnTo>
                <a:lnTo>
                  <a:pt x="16606" y="15443"/>
                </a:lnTo>
                <a:lnTo>
                  <a:pt x="16605" y="15439"/>
                </a:lnTo>
                <a:lnTo>
                  <a:pt x="16603" y="15434"/>
                </a:lnTo>
                <a:lnTo>
                  <a:pt x="16598" y="15431"/>
                </a:lnTo>
                <a:lnTo>
                  <a:pt x="16590" y="15428"/>
                </a:lnTo>
                <a:lnTo>
                  <a:pt x="16582" y="15428"/>
                </a:lnTo>
                <a:lnTo>
                  <a:pt x="16575" y="15429"/>
                </a:lnTo>
                <a:lnTo>
                  <a:pt x="16576" y="15430"/>
                </a:lnTo>
                <a:lnTo>
                  <a:pt x="16576" y="15431"/>
                </a:lnTo>
                <a:lnTo>
                  <a:pt x="16577" y="15432"/>
                </a:lnTo>
                <a:lnTo>
                  <a:pt x="16576" y="15434"/>
                </a:lnTo>
                <a:lnTo>
                  <a:pt x="16572" y="15441"/>
                </a:lnTo>
                <a:lnTo>
                  <a:pt x="16570" y="15442"/>
                </a:lnTo>
                <a:lnTo>
                  <a:pt x="16569" y="15443"/>
                </a:lnTo>
                <a:lnTo>
                  <a:pt x="16568" y="15445"/>
                </a:lnTo>
                <a:lnTo>
                  <a:pt x="16571" y="15448"/>
                </a:lnTo>
                <a:lnTo>
                  <a:pt x="16568" y="15448"/>
                </a:lnTo>
                <a:lnTo>
                  <a:pt x="16567" y="15447"/>
                </a:lnTo>
                <a:lnTo>
                  <a:pt x="16564" y="15443"/>
                </a:lnTo>
                <a:lnTo>
                  <a:pt x="16561" y="15441"/>
                </a:lnTo>
                <a:lnTo>
                  <a:pt x="16560" y="15442"/>
                </a:lnTo>
                <a:lnTo>
                  <a:pt x="16559" y="15446"/>
                </a:lnTo>
                <a:lnTo>
                  <a:pt x="16559" y="15448"/>
                </a:lnTo>
                <a:lnTo>
                  <a:pt x="16560" y="15450"/>
                </a:lnTo>
                <a:lnTo>
                  <a:pt x="16560" y="15453"/>
                </a:lnTo>
                <a:lnTo>
                  <a:pt x="16557" y="15455"/>
                </a:lnTo>
                <a:lnTo>
                  <a:pt x="16554" y="15457"/>
                </a:lnTo>
                <a:lnTo>
                  <a:pt x="16553" y="15458"/>
                </a:lnTo>
                <a:lnTo>
                  <a:pt x="16549" y="15455"/>
                </a:lnTo>
                <a:lnTo>
                  <a:pt x="16548" y="15451"/>
                </a:lnTo>
                <a:lnTo>
                  <a:pt x="16547" y="15447"/>
                </a:lnTo>
                <a:lnTo>
                  <a:pt x="16546" y="15445"/>
                </a:lnTo>
                <a:lnTo>
                  <a:pt x="16546" y="15442"/>
                </a:lnTo>
                <a:lnTo>
                  <a:pt x="16542" y="15439"/>
                </a:lnTo>
                <a:lnTo>
                  <a:pt x="16529" y="15433"/>
                </a:lnTo>
                <a:lnTo>
                  <a:pt x="16519" y="15419"/>
                </a:lnTo>
                <a:lnTo>
                  <a:pt x="16516" y="15417"/>
                </a:lnTo>
                <a:lnTo>
                  <a:pt x="16514" y="15416"/>
                </a:lnTo>
                <a:lnTo>
                  <a:pt x="16511" y="15412"/>
                </a:lnTo>
                <a:lnTo>
                  <a:pt x="16502" y="15396"/>
                </a:lnTo>
                <a:lnTo>
                  <a:pt x="16500" y="15394"/>
                </a:lnTo>
                <a:lnTo>
                  <a:pt x="16491" y="15393"/>
                </a:lnTo>
                <a:lnTo>
                  <a:pt x="16488" y="15392"/>
                </a:lnTo>
                <a:lnTo>
                  <a:pt x="16483" y="15386"/>
                </a:lnTo>
                <a:lnTo>
                  <a:pt x="16475" y="15379"/>
                </a:lnTo>
                <a:lnTo>
                  <a:pt x="16467" y="15375"/>
                </a:lnTo>
                <a:lnTo>
                  <a:pt x="16443" y="15368"/>
                </a:lnTo>
                <a:lnTo>
                  <a:pt x="16438" y="15365"/>
                </a:lnTo>
                <a:lnTo>
                  <a:pt x="16433" y="15361"/>
                </a:lnTo>
                <a:lnTo>
                  <a:pt x="16429" y="15356"/>
                </a:lnTo>
                <a:lnTo>
                  <a:pt x="16424" y="15348"/>
                </a:lnTo>
                <a:lnTo>
                  <a:pt x="16422" y="15346"/>
                </a:lnTo>
                <a:lnTo>
                  <a:pt x="16414" y="15343"/>
                </a:lnTo>
                <a:lnTo>
                  <a:pt x="16413" y="15341"/>
                </a:lnTo>
                <a:lnTo>
                  <a:pt x="16413" y="15340"/>
                </a:lnTo>
                <a:lnTo>
                  <a:pt x="16412" y="15338"/>
                </a:lnTo>
                <a:lnTo>
                  <a:pt x="16410" y="15337"/>
                </a:lnTo>
                <a:close/>
                <a:moveTo>
                  <a:pt x="15874" y="15484"/>
                </a:moveTo>
                <a:lnTo>
                  <a:pt x="15872" y="15485"/>
                </a:lnTo>
                <a:lnTo>
                  <a:pt x="15870" y="15487"/>
                </a:lnTo>
                <a:lnTo>
                  <a:pt x="15869" y="15491"/>
                </a:lnTo>
                <a:lnTo>
                  <a:pt x="15869" y="15499"/>
                </a:lnTo>
                <a:lnTo>
                  <a:pt x="15868" y="15503"/>
                </a:lnTo>
                <a:lnTo>
                  <a:pt x="15866" y="15506"/>
                </a:lnTo>
                <a:lnTo>
                  <a:pt x="15863" y="15510"/>
                </a:lnTo>
                <a:lnTo>
                  <a:pt x="15863" y="15509"/>
                </a:lnTo>
                <a:lnTo>
                  <a:pt x="15862" y="15508"/>
                </a:lnTo>
                <a:lnTo>
                  <a:pt x="15860" y="15508"/>
                </a:lnTo>
                <a:lnTo>
                  <a:pt x="15860" y="15509"/>
                </a:lnTo>
                <a:lnTo>
                  <a:pt x="15860" y="15511"/>
                </a:lnTo>
                <a:lnTo>
                  <a:pt x="15859" y="15512"/>
                </a:lnTo>
                <a:lnTo>
                  <a:pt x="15859" y="15514"/>
                </a:lnTo>
                <a:lnTo>
                  <a:pt x="15857" y="15515"/>
                </a:lnTo>
                <a:lnTo>
                  <a:pt x="15857" y="15520"/>
                </a:lnTo>
                <a:lnTo>
                  <a:pt x="15858" y="15533"/>
                </a:lnTo>
                <a:lnTo>
                  <a:pt x="15858" y="15540"/>
                </a:lnTo>
                <a:lnTo>
                  <a:pt x="15857" y="15543"/>
                </a:lnTo>
                <a:lnTo>
                  <a:pt x="15855" y="15548"/>
                </a:lnTo>
                <a:lnTo>
                  <a:pt x="15852" y="15551"/>
                </a:lnTo>
                <a:lnTo>
                  <a:pt x="15849" y="15551"/>
                </a:lnTo>
                <a:lnTo>
                  <a:pt x="15850" y="15555"/>
                </a:lnTo>
                <a:lnTo>
                  <a:pt x="15852" y="15559"/>
                </a:lnTo>
                <a:lnTo>
                  <a:pt x="15855" y="15565"/>
                </a:lnTo>
                <a:lnTo>
                  <a:pt x="15856" y="15564"/>
                </a:lnTo>
                <a:lnTo>
                  <a:pt x="15858" y="15566"/>
                </a:lnTo>
                <a:lnTo>
                  <a:pt x="15859" y="15569"/>
                </a:lnTo>
                <a:lnTo>
                  <a:pt x="15856" y="15577"/>
                </a:lnTo>
                <a:lnTo>
                  <a:pt x="15856" y="15585"/>
                </a:lnTo>
                <a:lnTo>
                  <a:pt x="15855" y="15588"/>
                </a:lnTo>
                <a:lnTo>
                  <a:pt x="15853" y="15590"/>
                </a:lnTo>
                <a:lnTo>
                  <a:pt x="15852" y="15590"/>
                </a:lnTo>
                <a:lnTo>
                  <a:pt x="15849" y="15589"/>
                </a:lnTo>
                <a:lnTo>
                  <a:pt x="15847" y="15588"/>
                </a:lnTo>
                <a:lnTo>
                  <a:pt x="15844" y="15585"/>
                </a:lnTo>
                <a:lnTo>
                  <a:pt x="15841" y="15579"/>
                </a:lnTo>
                <a:lnTo>
                  <a:pt x="15838" y="15575"/>
                </a:lnTo>
                <a:lnTo>
                  <a:pt x="15836" y="15578"/>
                </a:lnTo>
                <a:lnTo>
                  <a:pt x="15836" y="15586"/>
                </a:lnTo>
                <a:lnTo>
                  <a:pt x="15842" y="15597"/>
                </a:lnTo>
                <a:lnTo>
                  <a:pt x="15844" y="15604"/>
                </a:lnTo>
                <a:lnTo>
                  <a:pt x="15841" y="15604"/>
                </a:lnTo>
                <a:lnTo>
                  <a:pt x="15839" y="15603"/>
                </a:lnTo>
                <a:lnTo>
                  <a:pt x="15838" y="15601"/>
                </a:lnTo>
                <a:lnTo>
                  <a:pt x="15838" y="15598"/>
                </a:lnTo>
                <a:lnTo>
                  <a:pt x="15836" y="15598"/>
                </a:lnTo>
                <a:lnTo>
                  <a:pt x="15836" y="15600"/>
                </a:lnTo>
                <a:lnTo>
                  <a:pt x="15835" y="15604"/>
                </a:lnTo>
                <a:lnTo>
                  <a:pt x="15834" y="15620"/>
                </a:lnTo>
                <a:lnTo>
                  <a:pt x="15836" y="15623"/>
                </a:lnTo>
                <a:lnTo>
                  <a:pt x="15838" y="15623"/>
                </a:lnTo>
                <a:lnTo>
                  <a:pt x="15841" y="15623"/>
                </a:lnTo>
                <a:lnTo>
                  <a:pt x="15844" y="15623"/>
                </a:lnTo>
                <a:lnTo>
                  <a:pt x="15843" y="15625"/>
                </a:lnTo>
                <a:lnTo>
                  <a:pt x="15841" y="15630"/>
                </a:lnTo>
                <a:lnTo>
                  <a:pt x="15841" y="15633"/>
                </a:lnTo>
                <a:lnTo>
                  <a:pt x="15842" y="15639"/>
                </a:lnTo>
                <a:lnTo>
                  <a:pt x="15846" y="15642"/>
                </a:lnTo>
                <a:lnTo>
                  <a:pt x="15849" y="15643"/>
                </a:lnTo>
                <a:lnTo>
                  <a:pt x="15853" y="15643"/>
                </a:lnTo>
                <a:lnTo>
                  <a:pt x="15856" y="15644"/>
                </a:lnTo>
                <a:lnTo>
                  <a:pt x="15860" y="15646"/>
                </a:lnTo>
                <a:lnTo>
                  <a:pt x="15863" y="15649"/>
                </a:lnTo>
                <a:lnTo>
                  <a:pt x="15864" y="15652"/>
                </a:lnTo>
                <a:lnTo>
                  <a:pt x="15863" y="15654"/>
                </a:lnTo>
                <a:lnTo>
                  <a:pt x="15862" y="15658"/>
                </a:lnTo>
                <a:lnTo>
                  <a:pt x="15861" y="15662"/>
                </a:lnTo>
                <a:lnTo>
                  <a:pt x="15862" y="15664"/>
                </a:lnTo>
                <a:lnTo>
                  <a:pt x="15865" y="15673"/>
                </a:lnTo>
                <a:lnTo>
                  <a:pt x="15866" y="15675"/>
                </a:lnTo>
                <a:lnTo>
                  <a:pt x="15867" y="15678"/>
                </a:lnTo>
                <a:lnTo>
                  <a:pt x="15867" y="15680"/>
                </a:lnTo>
                <a:lnTo>
                  <a:pt x="15864" y="15682"/>
                </a:lnTo>
                <a:lnTo>
                  <a:pt x="15862" y="15682"/>
                </a:lnTo>
                <a:lnTo>
                  <a:pt x="15861" y="15680"/>
                </a:lnTo>
                <a:lnTo>
                  <a:pt x="15861" y="15678"/>
                </a:lnTo>
                <a:lnTo>
                  <a:pt x="15859" y="15674"/>
                </a:lnTo>
                <a:lnTo>
                  <a:pt x="15858" y="15672"/>
                </a:lnTo>
                <a:lnTo>
                  <a:pt x="15856" y="15669"/>
                </a:lnTo>
                <a:lnTo>
                  <a:pt x="15855" y="15672"/>
                </a:lnTo>
                <a:lnTo>
                  <a:pt x="15853" y="15672"/>
                </a:lnTo>
                <a:lnTo>
                  <a:pt x="15852" y="15670"/>
                </a:lnTo>
                <a:lnTo>
                  <a:pt x="15851" y="15667"/>
                </a:lnTo>
                <a:lnTo>
                  <a:pt x="15849" y="15663"/>
                </a:lnTo>
                <a:lnTo>
                  <a:pt x="15845" y="15660"/>
                </a:lnTo>
                <a:lnTo>
                  <a:pt x="15841" y="15658"/>
                </a:lnTo>
                <a:lnTo>
                  <a:pt x="15841" y="15652"/>
                </a:lnTo>
                <a:lnTo>
                  <a:pt x="15839" y="15652"/>
                </a:lnTo>
                <a:lnTo>
                  <a:pt x="15839" y="15654"/>
                </a:lnTo>
                <a:lnTo>
                  <a:pt x="15838" y="15654"/>
                </a:lnTo>
                <a:lnTo>
                  <a:pt x="15835" y="15650"/>
                </a:lnTo>
                <a:lnTo>
                  <a:pt x="15832" y="15647"/>
                </a:lnTo>
                <a:lnTo>
                  <a:pt x="15832" y="15645"/>
                </a:lnTo>
                <a:lnTo>
                  <a:pt x="15833" y="15639"/>
                </a:lnTo>
                <a:lnTo>
                  <a:pt x="15830" y="15640"/>
                </a:lnTo>
                <a:lnTo>
                  <a:pt x="15828" y="15641"/>
                </a:lnTo>
                <a:lnTo>
                  <a:pt x="15825" y="15639"/>
                </a:lnTo>
                <a:lnTo>
                  <a:pt x="15824" y="15637"/>
                </a:lnTo>
                <a:lnTo>
                  <a:pt x="15828" y="15637"/>
                </a:lnTo>
                <a:lnTo>
                  <a:pt x="15825" y="15629"/>
                </a:lnTo>
                <a:lnTo>
                  <a:pt x="15827" y="15628"/>
                </a:lnTo>
                <a:lnTo>
                  <a:pt x="15828" y="15627"/>
                </a:lnTo>
                <a:lnTo>
                  <a:pt x="15828" y="15623"/>
                </a:lnTo>
                <a:lnTo>
                  <a:pt x="15827" y="15623"/>
                </a:lnTo>
                <a:lnTo>
                  <a:pt x="15826" y="15625"/>
                </a:lnTo>
                <a:lnTo>
                  <a:pt x="15824" y="15625"/>
                </a:lnTo>
                <a:lnTo>
                  <a:pt x="15823" y="15623"/>
                </a:lnTo>
                <a:lnTo>
                  <a:pt x="15822" y="15621"/>
                </a:lnTo>
                <a:lnTo>
                  <a:pt x="15821" y="15624"/>
                </a:lnTo>
                <a:lnTo>
                  <a:pt x="15821" y="15625"/>
                </a:lnTo>
                <a:lnTo>
                  <a:pt x="15820" y="15625"/>
                </a:lnTo>
                <a:lnTo>
                  <a:pt x="15819" y="15618"/>
                </a:lnTo>
                <a:lnTo>
                  <a:pt x="15815" y="15618"/>
                </a:lnTo>
                <a:lnTo>
                  <a:pt x="15813" y="15621"/>
                </a:lnTo>
                <a:lnTo>
                  <a:pt x="15817" y="15623"/>
                </a:lnTo>
                <a:lnTo>
                  <a:pt x="15815" y="15628"/>
                </a:lnTo>
                <a:lnTo>
                  <a:pt x="15817" y="15630"/>
                </a:lnTo>
                <a:lnTo>
                  <a:pt x="15819" y="15632"/>
                </a:lnTo>
                <a:lnTo>
                  <a:pt x="15821" y="15635"/>
                </a:lnTo>
                <a:lnTo>
                  <a:pt x="15820" y="15636"/>
                </a:lnTo>
                <a:lnTo>
                  <a:pt x="15814" y="15646"/>
                </a:lnTo>
                <a:lnTo>
                  <a:pt x="15817" y="15648"/>
                </a:lnTo>
                <a:lnTo>
                  <a:pt x="15820" y="15650"/>
                </a:lnTo>
                <a:lnTo>
                  <a:pt x="15823" y="15653"/>
                </a:lnTo>
                <a:lnTo>
                  <a:pt x="15824" y="15657"/>
                </a:lnTo>
                <a:lnTo>
                  <a:pt x="15824" y="15665"/>
                </a:lnTo>
                <a:lnTo>
                  <a:pt x="15825" y="15669"/>
                </a:lnTo>
                <a:lnTo>
                  <a:pt x="15827" y="15672"/>
                </a:lnTo>
                <a:lnTo>
                  <a:pt x="15828" y="15672"/>
                </a:lnTo>
                <a:lnTo>
                  <a:pt x="15831" y="15669"/>
                </a:lnTo>
                <a:lnTo>
                  <a:pt x="15832" y="15668"/>
                </a:lnTo>
                <a:lnTo>
                  <a:pt x="15834" y="15669"/>
                </a:lnTo>
                <a:lnTo>
                  <a:pt x="15835" y="15671"/>
                </a:lnTo>
                <a:lnTo>
                  <a:pt x="15836" y="15673"/>
                </a:lnTo>
                <a:lnTo>
                  <a:pt x="15837" y="15675"/>
                </a:lnTo>
                <a:lnTo>
                  <a:pt x="15839" y="15679"/>
                </a:lnTo>
                <a:lnTo>
                  <a:pt x="15840" y="15683"/>
                </a:lnTo>
                <a:lnTo>
                  <a:pt x="15834" y="15721"/>
                </a:lnTo>
                <a:lnTo>
                  <a:pt x="15832" y="15725"/>
                </a:lnTo>
                <a:lnTo>
                  <a:pt x="15828" y="15730"/>
                </a:lnTo>
                <a:lnTo>
                  <a:pt x="15824" y="15732"/>
                </a:lnTo>
                <a:lnTo>
                  <a:pt x="15820" y="15730"/>
                </a:lnTo>
                <a:lnTo>
                  <a:pt x="15819" y="15734"/>
                </a:lnTo>
                <a:lnTo>
                  <a:pt x="15821" y="15737"/>
                </a:lnTo>
                <a:lnTo>
                  <a:pt x="15823" y="15740"/>
                </a:lnTo>
                <a:lnTo>
                  <a:pt x="15825" y="15744"/>
                </a:lnTo>
                <a:lnTo>
                  <a:pt x="15822" y="15748"/>
                </a:lnTo>
                <a:lnTo>
                  <a:pt x="15815" y="15750"/>
                </a:lnTo>
                <a:lnTo>
                  <a:pt x="15813" y="15756"/>
                </a:lnTo>
                <a:lnTo>
                  <a:pt x="15811" y="15757"/>
                </a:lnTo>
                <a:lnTo>
                  <a:pt x="15809" y="15758"/>
                </a:lnTo>
                <a:lnTo>
                  <a:pt x="15808" y="15759"/>
                </a:lnTo>
                <a:lnTo>
                  <a:pt x="15807" y="15761"/>
                </a:lnTo>
                <a:lnTo>
                  <a:pt x="15805" y="15767"/>
                </a:lnTo>
                <a:lnTo>
                  <a:pt x="15798" y="15775"/>
                </a:lnTo>
                <a:lnTo>
                  <a:pt x="15794" y="15778"/>
                </a:lnTo>
                <a:lnTo>
                  <a:pt x="15793" y="15776"/>
                </a:lnTo>
                <a:lnTo>
                  <a:pt x="15791" y="15759"/>
                </a:lnTo>
                <a:lnTo>
                  <a:pt x="15790" y="15755"/>
                </a:lnTo>
                <a:lnTo>
                  <a:pt x="15790" y="15754"/>
                </a:lnTo>
                <a:lnTo>
                  <a:pt x="15791" y="15753"/>
                </a:lnTo>
                <a:lnTo>
                  <a:pt x="15791" y="15750"/>
                </a:lnTo>
                <a:lnTo>
                  <a:pt x="15789" y="15752"/>
                </a:lnTo>
                <a:lnTo>
                  <a:pt x="15785" y="15754"/>
                </a:lnTo>
                <a:lnTo>
                  <a:pt x="15784" y="15755"/>
                </a:lnTo>
                <a:lnTo>
                  <a:pt x="15783" y="15760"/>
                </a:lnTo>
                <a:lnTo>
                  <a:pt x="15785" y="15761"/>
                </a:lnTo>
                <a:lnTo>
                  <a:pt x="15787" y="15763"/>
                </a:lnTo>
                <a:lnTo>
                  <a:pt x="15788" y="15767"/>
                </a:lnTo>
                <a:lnTo>
                  <a:pt x="15783" y="15768"/>
                </a:lnTo>
                <a:lnTo>
                  <a:pt x="15782" y="15770"/>
                </a:lnTo>
                <a:lnTo>
                  <a:pt x="15782" y="15773"/>
                </a:lnTo>
                <a:lnTo>
                  <a:pt x="15781" y="15777"/>
                </a:lnTo>
                <a:lnTo>
                  <a:pt x="15778" y="15775"/>
                </a:lnTo>
                <a:lnTo>
                  <a:pt x="15774" y="15773"/>
                </a:lnTo>
                <a:lnTo>
                  <a:pt x="15771" y="15772"/>
                </a:lnTo>
                <a:lnTo>
                  <a:pt x="15768" y="15773"/>
                </a:lnTo>
                <a:lnTo>
                  <a:pt x="15766" y="15775"/>
                </a:lnTo>
                <a:lnTo>
                  <a:pt x="15763" y="15779"/>
                </a:lnTo>
                <a:lnTo>
                  <a:pt x="15761" y="15783"/>
                </a:lnTo>
                <a:lnTo>
                  <a:pt x="15760" y="15786"/>
                </a:lnTo>
                <a:lnTo>
                  <a:pt x="15762" y="15790"/>
                </a:lnTo>
                <a:lnTo>
                  <a:pt x="15764" y="15790"/>
                </a:lnTo>
                <a:lnTo>
                  <a:pt x="15767" y="15787"/>
                </a:lnTo>
                <a:lnTo>
                  <a:pt x="15769" y="15786"/>
                </a:lnTo>
                <a:lnTo>
                  <a:pt x="15772" y="15789"/>
                </a:lnTo>
                <a:lnTo>
                  <a:pt x="15772" y="15792"/>
                </a:lnTo>
                <a:lnTo>
                  <a:pt x="15770" y="15796"/>
                </a:lnTo>
                <a:lnTo>
                  <a:pt x="15770" y="15800"/>
                </a:lnTo>
                <a:lnTo>
                  <a:pt x="15767" y="15801"/>
                </a:lnTo>
                <a:lnTo>
                  <a:pt x="15764" y="15803"/>
                </a:lnTo>
                <a:lnTo>
                  <a:pt x="15761" y="15805"/>
                </a:lnTo>
                <a:lnTo>
                  <a:pt x="15758" y="15808"/>
                </a:lnTo>
                <a:lnTo>
                  <a:pt x="15757" y="15807"/>
                </a:lnTo>
                <a:lnTo>
                  <a:pt x="15756" y="15806"/>
                </a:lnTo>
                <a:lnTo>
                  <a:pt x="15756" y="15807"/>
                </a:lnTo>
                <a:lnTo>
                  <a:pt x="15754" y="15808"/>
                </a:lnTo>
                <a:lnTo>
                  <a:pt x="15756" y="15812"/>
                </a:lnTo>
                <a:lnTo>
                  <a:pt x="15756" y="15816"/>
                </a:lnTo>
                <a:lnTo>
                  <a:pt x="15756" y="15821"/>
                </a:lnTo>
                <a:lnTo>
                  <a:pt x="15754" y="15825"/>
                </a:lnTo>
                <a:lnTo>
                  <a:pt x="15750" y="15828"/>
                </a:lnTo>
                <a:lnTo>
                  <a:pt x="15747" y="15829"/>
                </a:lnTo>
                <a:lnTo>
                  <a:pt x="15741" y="15827"/>
                </a:lnTo>
                <a:lnTo>
                  <a:pt x="15738" y="15828"/>
                </a:lnTo>
                <a:lnTo>
                  <a:pt x="15734" y="15832"/>
                </a:lnTo>
                <a:lnTo>
                  <a:pt x="15731" y="15833"/>
                </a:lnTo>
                <a:lnTo>
                  <a:pt x="15726" y="15833"/>
                </a:lnTo>
                <a:lnTo>
                  <a:pt x="15725" y="15834"/>
                </a:lnTo>
                <a:lnTo>
                  <a:pt x="15724" y="15839"/>
                </a:lnTo>
                <a:lnTo>
                  <a:pt x="15724" y="15844"/>
                </a:lnTo>
                <a:lnTo>
                  <a:pt x="15725" y="15849"/>
                </a:lnTo>
                <a:lnTo>
                  <a:pt x="15729" y="15859"/>
                </a:lnTo>
                <a:lnTo>
                  <a:pt x="15730" y="15859"/>
                </a:lnTo>
                <a:lnTo>
                  <a:pt x="15730" y="15861"/>
                </a:lnTo>
                <a:lnTo>
                  <a:pt x="15729" y="15864"/>
                </a:lnTo>
                <a:lnTo>
                  <a:pt x="15728" y="15865"/>
                </a:lnTo>
                <a:lnTo>
                  <a:pt x="15726" y="15867"/>
                </a:lnTo>
                <a:lnTo>
                  <a:pt x="15725" y="15869"/>
                </a:lnTo>
                <a:lnTo>
                  <a:pt x="15724" y="15871"/>
                </a:lnTo>
                <a:lnTo>
                  <a:pt x="15722" y="15874"/>
                </a:lnTo>
                <a:lnTo>
                  <a:pt x="15717" y="15872"/>
                </a:lnTo>
                <a:lnTo>
                  <a:pt x="15713" y="15868"/>
                </a:lnTo>
                <a:lnTo>
                  <a:pt x="15715" y="15866"/>
                </a:lnTo>
                <a:lnTo>
                  <a:pt x="15716" y="15864"/>
                </a:lnTo>
                <a:lnTo>
                  <a:pt x="15716" y="15860"/>
                </a:lnTo>
                <a:lnTo>
                  <a:pt x="15716" y="15851"/>
                </a:lnTo>
                <a:lnTo>
                  <a:pt x="15714" y="15854"/>
                </a:lnTo>
                <a:lnTo>
                  <a:pt x="15706" y="15875"/>
                </a:lnTo>
                <a:lnTo>
                  <a:pt x="15705" y="15877"/>
                </a:lnTo>
                <a:lnTo>
                  <a:pt x="15694" y="15884"/>
                </a:lnTo>
                <a:lnTo>
                  <a:pt x="15690" y="15889"/>
                </a:lnTo>
                <a:lnTo>
                  <a:pt x="15693" y="15895"/>
                </a:lnTo>
                <a:lnTo>
                  <a:pt x="15691" y="15898"/>
                </a:lnTo>
                <a:lnTo>
                  <a:pt x="15683" y="15911"/>
                </a:lnTo>
                <a:lnTo>
                  <a:pt x="15681" y="15916"/>
                </a:lnTo>
                <a:lnTo>
                  <a:pt x="15680" y="15920"/>
                </a:lnTo>
                <a:lnTo>
                  <a:pt x="15679" y="15923"/>
                </a:lnTo>
                <a:lnTo>
                  <a:pt x="15677" y="15928"/>
                </a:lnTo>
                <a:lnTo>
                  <a:pt x="15667" y="15941"/>
                </a:lnTo>
                <a:lnTo>
                  <a:pt x="15665" y="15949"/>
                </a:lnTo>
                <a:lnTo>
                  <a:pt x="15663" y="15952"/>
                </a:lnTo>
                <a:lnTo>
                  <a:pt x="15646" y="15968"/>
                </a:lnTo>
                <a:lnTo>
                  <a:pt x="15644" y="15971"/>
                </a:lnTo>
                <a:lnTo>
                  <a:pt x="15643" y="15972"/>
                </a:lnTo>
                <a:lnTo>
                  <a:pt x="15641" y="15972"/>
                </a:lnTo>
                <a:lnTo>
                  <a:pt x="15640" y="15973"/>
                </a:lnTo>
                <a:lnTo>
                  <a:pt x="15639" y="15978"/>
                </a:lnTo>
                <a:lnTo>
                  <a:pt x="15638" y="15979"/>
                </a:lnTo>
                <a:lnTo>
                  <a:pt x="15636" y="15979"/>
                </a:lnTo>
                <a:lnTo>
                  <a:pt x="15635" y="15980"/>
                </a:lnTo>
                <a:lnTo>
                  <a:pt x="15631" y="15984"/>
                </a:lnTo>
                <a:lnTo>
                  <a:pt x="15628" y="15986"/>
                </a:lnTo>
                <a:lnTo>
                  <a:pt x="15626" y="15984"/>
                </a:lnTo>
                <a:lnTo>
                  <a:pt x="15624" y="15988"/>
                </a:lnTo>
                <a:lnTo>
                  <a:pt x="15623" y="15991"/>
                </a:lnTo>
                <a:lnTo>
                  <a:pt x="15623" y="15997"/>
                </a:lnTo>
                <a:lnTo>
                  <a:pt x="15622" y="16000"/>
                </a:lnTo>
                <a:lnTo>
                  <a:pt x="15622" y="16002"/>
                </a:lnTo>
                <a:lnTo>
                  <a:pt x="15620" y="16003"/>
                </a:lnTo>
                <a:lnTo>
                  <a:pt x="15620" y="16005"/>
                </a:lnTo>
                <a:lnTo>
                  <a:pt x="15619" y="16007"/>
                </a:lnTo>
                <a:lnTo>
                  <a:pt x="15612" y="16014"/>
                </a:lnTo>
                <a:lnTo>
                  <a:pt x="15608" y="16023"/>
                </a:lnTo>
                <a:lnTo>
                  <a:pt x="15595" y="16035"/>
                </a:lnTo>
                <a:lnTo>
                  <a:pt x="15590" y="16051"/>
                </a:lnTo>
                <a:lnTo>
                  <a:pt x="15585" y="16055"/>
                </a:lnTo>
                <a:lnTo>
                  <a:pt x="15580" y="16058"/>
                </a:lnTo>
                <a:lnTo>
                  <a:pt x="15577" y="16062"/>
                </a:lnTo>
                <a:lnTo>
                  <a:pt x="15576" y="16065"/>
                </a:lnTo>
                <a:lnTo>
                  <a:pt x="15577" y="16071"/>
                </a:lnTo>
                <a:lnTo>
                  <a:pt x="15577" y="16074"/>
                </a:lnTo>
                <a:lnTo>
                  <a:pt x="15575" y="16075"/>
                </a:lnTo>
                <a:lnTo>
                  <a:pt x="15559" y="16088"/>
                </a:lnTo>
                <a:lnTo>
                  <a:pt x="15557" y="16091"/>
                </a:lnTo>
                <a:lnTo>
                  <a:pt x="15553" y="16099"/>
                </a:lnTo>
                <a:lnTo>
                  <a:pt x="15551" y="16102"/>
                </a:lnTo>
                <a:lnTo>
                  <a:pt x="15548" y="16105"/>
                </a:lnTo>
                <a:lnTo>
                  <a:pt x="15546" y="16103"/>
                </a:lnTo>
                <a:lnTo>
                  <a:pt x="15545" y="16101"/>
                </a:lnTo>
                <a:lnTo>
                  <a:pt x="15545" y="16098"/>
                </a:lnTo>
                <a:lnTo>
                  <a:pt x="15545" y="16095"/>
                </a:lnTo>
                <a:lnTo>
                  <a:pt x="15540" y="16098"/>
                </a:lnTo>
                <a:lnTo>
                  <a:pt x="15536" y="16098"/>
                </a:lnTo>
                <a:lnTo>
                  <a:pt x="15527" y="16097"/>
                </a:lnTo>
                <a:lnTo>
                  <a:pt x="15524" y="16100"/>
                </a:lnTo>
                <a:lnTo>
                  <a:pt x="15519" y="16113"/>
                </a:lnTo>
                <a:lnTo>
                  <a:pt x="15515" y="16116"/>
                </a:lnTo>
                <a:lnTo>
                  <a:pt x="15512" y="16117"/>
                </a:lnTo>
                <a:lnTo>
                  <a:pt x="15503" y="16124"/>
                </a:lnTo>
                <a:lnTo>
                  <a:pt x="15501" y="16128"/>
                </a:lnTo>
                <a:lnTo>
                  <a:pt x="15502" y="16130"/>
                </a:lnTo>
                <a:lnTo>
                  <a:pt x="15502" y="16132"/>
                </a:lnTo>
                <a:lnTo>
                  <a:pt x="15502" y="16134"/>
                </a:lnTo>
                <a:lnTo>
                  <a:pt x="15500" y="16136"/>
                </a:lnTo>
                <a:lnTo>
                  <a:pt x="15500" y="16136"/>
                </a:lnTo>
                <a:lnTo>
                  <a:pt x="15497" y="16146"/>
                </a:lnTo>
                <a:lnTo>
                  <a:pt x="15496" y="16148"/>
                </a:lnTo>
                <a:lnTo>
                  <a:pt x="15493" y="16151"/>
                </a:lnTo>
                <a:lnTo>
                  <a:pt x="15491" y="16152"/>
                </a:lnTo>
                <a:lnTo>
                  <a:pt x="15489" y="16152"/>
                </a:lnTo>
                <a:lnTo>
                  <a:pt x="15487" y="16152"/>
                </a:lnTo>
                <a:lnTo>
                  <a:pt x="15486" y="16150"/>
                </a:lnTo>
                <a:lnTo>
                  <a:pt x="15485" y="16147"/>
                </a:lnTo>
                <a:lnTo>
                  <a:pt x="15483" y="16148"/>
                </a:lnTo>
                <a:lnTo>
                  <a:pt x="15481" y="16151"/>
                </a:lnTo>
                <a:lnTo>
                  <a:pt x="15475" y="16152"/>
                </a:lnTo>
                <a:lnTo>
                  <a:pt x="15473" y="16154"/>
                </a:lnTo>
                <a:lnTo>
                  <a:pt x="15471" y="16158"/>
                </a:lnTo>
                <a:lnTo>
                  <a:pt x="15469" y="16164"/>
                </a:lnTo>
                <a:lnTo>
                  <a:pt x="15466" y="16173"/>
                </a:lnTo>
                <a:lnTo>
                  <a:pt x="15449" y="16191"/>
                </a:lnTo>
                <a:lnTo>
                  <a:pt x="15443" y="16199"/>
                </a:lnTo>
                <a:lnTo>
                  <a:pt x="15428" y="16229"/>
                </a:lnTo>
                <a:lnTo>
                  <a:pt x="15425" y="16234"/>
                </a:lnTo>
                <a:lnTo>
                  <a:pt x="15421" y="16238"/>
                </a:lnTo>
                <a:lnTo>
                  <a:pt x="15412" y="16242"/>
                </a:lnTo>
                <a:lnTo>
                  <a:pt x="15409" y="16246"/>
                </a:lnTo>
                <a:lnTo>
                  <a:pt x="15404" y="16255"/>
                </a:lnTo>
                <a:lnTo>
                  <a:pt x="15407" y="16255"/>
                </a:lnTo>
                <a:lnTo>
                  <a:pt x="15405" y="16259"/>
                </a:lnTo>
                <a:lnTo>
                  <a:pt x="15401" y="16264"/>
                </a:lnTo>
                <a:lnTo>
                  <a:pt x="15398" y="16267"/>
                </a:lnTo>
                <a:lnTo>
                  <a:pt x="15396" y="16269"/>
                </a:lnTo>
                <a:lnTo>
                  <a:pt x="15394" y="16272"/>
                </a:lnTo>
                <a:lnTo>
                  <a:pt x="15393" y="16277"/>
                </a:lnTo>
                <a:lnTo>
                  <a:pt x="15391" y="16282"/>
                </a:lnTo>
                <a:lnTo>
                  <a:pt x="15387" y="16280"/>
                </a:lnTo>
                <a:lnTo>
                  <a:pt x="15388" y="16286"/>
                </a:lnTo>
                <a:lnTo>
                  <a:pt x="15389" y="16286"/>
                </a:lnTo>
                <a:lnTo>
                  <a:pt x="15384" y="16296"/>
                </a:lnTo>
                <a:lnTo>
                  <a:pt x="15382" y="16301"/>
                </a:lnTo>
                <a:lnTo>
                  <a:pt x="15381" y="16308"/>
                </a:lnTo>
                <a:lnTo>
                  <a:pt x="15379" y="16310"/>
                </a:lnTo>
                <a:lnTo>
                  <a:pt x="15379" y="16311"/>
                </a:lnTo>
                <a:lnTo>
                  <a:pt x="15379" y="16313"/>
                </a:lnTo>
                <a:lnTo>
                  <a:pt x="15379" y="16316"/>
                </a:lnTo>
                <a:lnTo>
                  <a:pt x="15379" y="16320"/>
                </a:lnTo>
                <a:lnTo>
                  <a:pt x="15379" y="16326"/>
                </a:lnTo>
                <a:lnTo>
                  <a:pt x="15379" y="16329"/>
                </a:lnTo>
                <a:cubicBezTo>
                  <a:pt x="15379" y="16329"/>
                  <a:pt x="15378" y="16330"/>
                  <a:pt x="15378" y="16330"/>
                </a:cubicBezTo>
                <a:lnTo>
                  <a:pt x="15376" y="16332"/>
                </a:lnTo>
                <a:lnTo>
                  <a:pt x="15375" y="16334"/>
                </a:lnTo>
                <a:lnTo>
                  <a:pt x="15374" y="16340"/>
                </a:lnTo>
                <a:lnTo>
                  <a:pt x="15372" y="16346"/>
                </a:lnTo>
                <a:lnTo>
                  <a:pt x="15371" y="16349"/>
                </a:lnTo>
                <a:lnTo>
                  <a:pt x="15372" y="16357"/>
                </a:lnTo>
                <a:lnTo>
                  <a:pt x="15373" y="16358"/>
                </a:lnTo>
                <a:lnTo>
                  <a:pt x="15379" y="16350"/>
                </a:lnTo>
                <a:lnTo>
                  <a:pt x="15385" y="16344"/>
                </a:lnTo>
                <a:lnTo>
                  <a:pt x="15387" y="16340"/>
                </a:lnTo>
                <a:lnTo>
                  <a:pt x="15389" y="16336"/>
                </a:lnTo>
                <a:lnTo>
                  <a:pt x="15396" y="16333"/>
                </a:lnTo>
                <a:lnTo>
                  <a:pt x="15397" y="16331"/>
                </a:lnTo>
                <a:lnTo>
                  <a:pt x="15399" y="16326"/>
                </a:lnTo>
                <a:lnTo>
                  <a:pt x="15400" y="16325"/>
                </a:lnTo>
                <a:lnTo>
                  <a:pt x="15405" y="16320"/>
                </a:lnTo>
                <a:lnTo>
                  <a:pt x="15413" y="16315"/>
                </a:lnTo>
                <a:lnTo>
                  <a:pt x="15433" y="16307"/>
                </a:lnTo>
                <a:lnTo>
                  <a:pt x="15435" y="16308"/>
                </a:lnTo>
                <a:lnTo>
                  <a:pt x="15437" y="16310"/>
                </a:lnTo>
                <a:lnTo>
                  <a:pt x="15438" y="16311"/>
                </a:lnTo>
                <a:lnTo>
                  <a:pt x="15440" y="16311"/>
                </a:lnTo>
                <a:lnTo>
                  <a:pt x="15442" y="16310"/>
                </a:lnTo>
                <a:lnTo>
                  <a:pt x="15443" y="16307"/>
                </a:lnTo>
                <a:lnTo>
                  <a:pt x="15444" y="16300"/>
                </a:lnTo>
                <a:lnTo>
                  <a:pt x="15450" y="16290"/>
                </a:lnTo>
                <a:lnTo>
                  <a:pt x="15451" y="16284"/>
                </a:lnTo>
                <a:lnTo>
                  <a:pt x="15451" y="16272"/>
                </a:lnTo>
                <a:lnTo>
                  <a:pt x="15453" y="16266"/>
                </a:lnTo>
                <a:lnTo>
                  <a:pt x="15458" y="16263"/>
                </a:lnTo>
                <a:lnTo>
                  <a:pt x="15471" y="16265"/>
                </a:lnTo>
                <a:lnTo>
                  <a:pt x="15475" y="16265"/>
                </a:lnTo>
                <a:lnTo>
                  <a:pt x="15479" y="16263"/>
                </a:lnTo>
                <a:lnTo>
                  <a:pt x="15482" y="16261"/>
                </a:lnTo>
                <a:lnTo>
                  <a:pt x="15485" y="16260"/>
                </a:lnTo>
                <a:lnTo>
                  <a:pt x="15490" y="16259"/>
                </a:lnTo>
                <a:lnTo>
                  <a:pt x="15494" y="16258"/>
                </a:lnTo>
                <a:lnTo>
                  <a:pt x="15499" y="16254"/>
                </a:lnTo>
                <a:lnTo>
                  <a:pt x="15513" y="16234"/>
                </a:lnTo>
                <a:lnTo>
                  <a:pt x="15528" y="16219"/>
                </a:lnTo>
                <a:lnTo>
                  <a:pt x="15548" y="16205"/>
                </a:lnTo>
                <a:lnTo>
                  <a:pt x="15551" y="16202"/>
                </a:lnTo>
                <a:lnTo>
                  <a:pt x="15560" y="16184"/>
                </a:lnTo>
                <a:lnTo>
                  <a:pt x="15565" y="16172"/>
                </a:lnTo>
                <a:lnTo>
                  <a:pt x="15567" y="16165"/>
                </a:lnTo>
                <a:lnTo>
                  <a:pt x="15568" y="16160"/>
                </a:lnTo>
                <a:lnTo>
                  <a:pt x="15569" y="16157"/>
                </a:lnTo>
                <a:lnTo>
                  <a:pt x="15570" y="16157"/>
                </a:lnTo>
                <a:lnTo>
                  <a:pt x="15571" y="16157"/>
                </a:lnTo>
                <a:lnTo>
                  <a:pt x="15572" y="16157"/>
                </a:lnTo>
                <a:lnTo>
                  <a:pt x="15572" y="16155"/>
                </a:lnTo>
                <a:lnTo>
                  <a:pt x="15572" y="16152"/>
                </a:lnTo>
                <a:lnTo>
                  <a:pt x="15572" y="16151"/>
                </a:lnTo>
                <a:lnTo>
                  <a:pt x="15575" y="16143"/>
                </a:lnTo>
                <a:lnTo>
                  <a:pt x="15576" y="16134"/>
                </a:lnTo>
                <a:lnTo>
                  <a:pt x="15577" y="16133"/>
                </a:lnTo>
                <a:lnTo>
                  <a:pt x="15583" y="16130"/>
                </a:lnTo>
                <a:lnTo>
                  <a:pt x="15585" y="16128"/>
                </a:lnTo>
                <a:lnTo>
                  <a:pt x="15589" y="16126"/>
                </a:lnTo>
                <a:lnTo>
                  <a:pt x="15602" y="16126"/>
                </a:lnTo>
                <a:lnTo>
                  <a:pt x="15604" y="16124"/>
                </a:lnTo>
                <a:lnTo>
                  <a:pt x="15609" y="16121"/>
                </a:lnTo>
                <a:lnTo>
                  <a:pt x="15612" y="16120"/>
                </a:lnTo>
                <a:lnTo>
                  <a:pt x="15621" y="16120"/>
                </a:lnTo>
                <a:lnTo>
                  <a:pt x="15625" y="16119"/>
                </a:lnTo>
                <a:lnTo>
                  <a:pt x="15627" y="16116"/>
                </a:lnTo>
                <a:lnTo>
                  <a:pt x="15630" y="16108"/>
                </a:lnTo>
                <a:lnTo>
                  <a:pt x="15641" y="16093"/>
                </a:lnTo>
                <a:lnTo>
                  <a:pt x="15644" y="16091"/>
                </a:lnTo>
                <a:lnTo>
                  <a:pt x="15646" y="16090"/>
                </a:lnTo>
                <a:lnTo>
                  <a:pt x="15655" y="16083"/>
                </a:lnTo>
                <a:lnTo>
                  <a:pt x="15656" y="16082"/>
                </a:lnTo>
                <a:lnTo>
                  <a:pt x="15664" y="16067"/>
                </a:lnTo>
                <a:lnTo>
                  <a:pt x="15667" y="16062"/>
                </a:lnTo>
                <a:lnTo>
                  <a:pt x="15667" y="16057"/>
                </a:lnTo>
                <a:lnTo>
                  <a:pt x="15669" y="16054"/>
                </a:lnTo>
                <a:lnTo>
                  <a:pt x="15676" y="16044"/>
                </a:lnTo>
                <a:lnTo>
                  <a:pt x="15693" y="16009"/>
                </a:lnTo>
                <a:lnTo>
                  <a:pt x="15694" y="16008"/>
                </a:lnTo>
                <a:lnTo>
                  <a:pt x="15699" y="16007"/>
                </a:lnTo>
                <a:lnTo>
                  <a:pt x="15700" y="16005"/>
                </a:lnTo>
                <a:lnTo>
                  <a:pt x="15700" y="16003"/>
                </a:lnTo>
                <a:lnTo>
                  <a:pt x="15701" y="16001"/>
                </a:lnTo>
                <a:lnTo>
                  <a:pt x="15703" y="15997"/>
                </a:lnTo>
                <a:lnTo>
                  <a:pt x="15705" y="15992"/>
                </a:lnTo>
                <a:lnTo>
                  <a:pt x="15707" y="15987"/>
                </a:lnTo>
                <a:lnTo>
                  <a:pt x="15706" y="15983"/>
                </a:lnTo>
                <a:lnTo>
                  <a:pt x="15712" y="15982"/>
                </a:lnTo>
                <a:lnTo>
                  <a:pt x="15713" y="15977"/>
                </a:lnTo>
                <a:lnTo>
                  <a:pt x="15709" y="15973"/>
                </a:lnTo>
                <a:lnTo>
                  <a:pt x="15703" y="15975"/>
                </a:lnTo>
                <a:lnTo>
                  <a:pt x="15704" y="15971"/>
                </a:lnTo>
                <a:lnTo>
                  <a:pt x="15704" y="15969"/>
                </a:lnTo>
                <a:lnTo>
                  <a:pt x="15703" y="15966"/>
                </a:lnTo>
                <a:lnTo>
                  <a:pt x="15700" y="15965"/>
                </a:lnTo>
                <a:lnTo>
                  <a:pt x="15701" y="15961"/>
                </a:lnTo>
                <a:lnTo>
                  <a:pt x="15700" y="15955"/>
                </a:lnTo>
                <a:lnTo>
                  <a:pt x="15700" y="15951"/>
                </a:lnTo>
                <a:lnTo>
                  <a:pt x="15702" y="15949"/>
                </a:lnTo>
                <a:lnTo>
                  <a:pt x="15706" y="15950"/>
                </a:lnTo>
                <a:lnTo>
                  <a:pt x="15707" y="15951"/>
                </a:lnTo>
                <a:lnTo>
                  <a:pt x="15706" y="15956"/>
                </a:lnTo>
                <a:lnTo>
                  <a:pt x="15708" y="15960"/>
                </a:lnTo>
                <a:lnTo>
                  <a:pt x="15710" y="15963"/>
                </a:lnTo>
                <a:lnTo>
                  <a:pt x="15714" y="15965"/>
                </a:lnTo>
                <a:lnTo>
                  <a:pt x="15717" y="15963"/>
                </a:lnTo>
                <a:lnTo>
                  <a:pt x="15718" y="15948"/>
                </a:lnTo>
                <a:lnTo>
                  <a:pt x="15716" y="15940"/>
                </a:lnTo>
                <a:lnTo>
                  <a:pt x="15712" y="15929"/>
                </a:lnTo>
                <a:lnTo>
                  <a:pt x="15711" y="15919"/>
                </a:lnTo>
                <a:lnTo>
                  <a:pt x="15712" y="15913"/>
                </a:lnTo>
                <a:lnTo>
                  <a:pt x="15716" y="15906"/>
                </a:lnTo>
                <a:lnTo>
                  <a:pt x="15721" y="15903"/>
                </a:lnTo>
                <a:lnTo>
                  <a:pt x="15726" y="15905"/>
                </a:lnTo>
                <a:lnTo>
                  <a:pt x="15732" y="15899"/>
                </a:lnTo>
                <a:lnTo>
                  <a:pt x="15738" y="15896"/>
                </a:lnTo>
                <a:lnTo>
                  <a:pt x="15744" y="15894"/>
                </a:lnTo>
                <a:lnTo>
                  <a:pt x="15754" y="15893"/>
                </a:lnTo>
                <a:lnTo>
                  <a:pt x="15759" y="15892"/>
                </a:lnTo>
                <a:lnTo>
                  <a:pt x="15761" y="15891"/>
                </a:lnTo>
                <a:lnTo>
                  <a:pt x="15764" y="15890"/>
                </a:lnTo>
                <a:lnTo>
                  <a:pt x="15768" y="15887"/>
                </a:lnTo>
                <a:lnTo>
                  <a:pt x="15770" y="15885"/>
                </a:lnTo>
                <a:lnTo>
                  <a:pt x="15773" y="15885"/>
                </a:lnTo>
                <a:lnTo>
                  <a:pt x="15778" y="15886"/>
                </a:lnTo>
                <a:lnTo>
                  <a:pt x="15781" y="15885"/>
                </a:lnTo>
                <a:lnTo>
                  <a:pt x="15783" y="15884"/>
                </a:lnTo>
                <a:lnTo>
                  <a:pt x="15787" y="15881"/>
                </a:lnTo>
                <a:lnTo>
                  <a:pt x="15790" y="15879"/>
                </a:lnTo>
                <a:lnTo>
                  <a:pt x="15800" y="15876"/>
                </a:lnTo>
                <a:lnTo>
                  <a:pt x="15808" y="15872"/>
                </a:lnTo>
                <a:lnTo>
                  <a:pt x="15813" y="15864"/>
                </a:lnTo>
                <a:lnTo>
                  <a:pt x="15817" y="15837"/>
                </a:lnTo>
                <a:lnTo>
                  <a:pt x="15821" y="15825"/>
                </a:lnTo>
                <a:lnTo>
                  <a:pt x="15827" y="15813"/>
                </a:lnTo>
                <a:lnTo>
                  <a:pt x="15842" y="15794"/>
                </a:lnTo>
                <a:lnTo>
                  <a:pt x="15847" y="15790"/>
                </a:lnTo>
                <a:lnTo>
                  <a:pt x="15852" y="15788"/>
                </a:lnTo>
                <a:lnTo>
                  <a:pt x="15856" y="15787"/>
                </a:lnTo>
                <a:lnTo>
                  <a:pt x="15863" y="15782"/>
                </a:lnTo>
                <a:lnTo>
                  <a:pt x="15866" y="15781"/>
                </a:lnTo>
                <a:lnTo>
                  <a:pt x="15868" y="15781"/>
                </a:lnTo>
                <a:lnTo>
                  <a:pt x="15871" y="15782"/>
                </a:lnTo>
                <a:lnTo>
                  <a:pt x="15874" y="15782"/>
                </a:lnTo>
                <a:lnTo>
                  <a:pt x="15883" y="15782"/>
                </a:lnTo>
                <a:lnTo>
                  <a:pt x="15887" y="15782"/>
                </a:lnTo>
                <a:lnTo>
                  <a:pt x="15890" y="15780"/>
                </a:lnTo>
                <a:lnTo>
                  <a:pt x="15894" y="15773"/>
                </a:lnTo>
                <a:lnTo>
                  <a:pt x="15904" y="15762"/>
                </a:lnTo>
                <a:lnTo>
                  <a:pt x="15906" y="15760"/>
                </a:lnTo>
                <a:lnTo>
                  <a:pt x="15910" y="15752"/>
                </a:lnTo>
                <a:lnTo>
                  <a:pt x="15913" y="15750"/>
                </a:lnTo>
                <a:lnTo>
                  <a:pt x="15918" y="15748"/>
                </a:lnTo>
                <a:lnTo>
                  <a:pt x="15919" y="15748"/>
                </a:lnTo>
                <a:lnTo>
                  <a:pt x="15923" y="15741"/>
                </a:lnTo>
                <a:lnTo>
                  <a:pt x="15920" y="15737"/>
                </a:lnTo>
                <a:lnTo>
                  <a:pt x="15911" y="15731"/>
                </a:lnTo>
                <a:lnTo>
                  <a:pt x="15909" y="15726"/>
                </a:lnTo>
                <a:lnTo>
                  <a:pt x="15908" y="15714"/>
                </a:lnTo>
                <a:lnTo>
                  <a:pt x="15905" y="15711"/>
                </a:lnTo>
                <a:lnTo>
                  <a:pt x="15905" y="15709"/>
                </a:lnTo>
                <a:lnTo>
                  <a:pt x="15905" y="15707"/>
                </a:lnTo>
                <a:lnTo>
                  <a:pt x="15904" y="15705"/>
                </a:lnTo>
                <a:lnTo>
                  <a:pt x="15903" y="15703"/>
                </a:lnTo>
                <a:lnTo>
                  <a:pt x="15905" y="15702"/>
                </a:lnTo>
                <a:lnTo>
                  <a:pt x="15907" y="15702"/>
                </a:lnTo>
                <a:lnTo>
                  <a:pt x="15908" y="15702"/>
                </a:lnTo>
                <a:lnTo>
                  <a:pt x="15910" y="15703"/>
                </a:lnTo>
                <a:lnTo>
                  <a:pt x="15907" y="15696"/>
                </a:lnTo>
                <a:lnTo>
                  <a:pt x="15905" y="15696"/>
                </a:lnTo>
                <a:lnTo>
                  <a:pt x="15901" y="15698"/>
                </a:lnTo>
                <a:lnTo>
                  <a:pt x="15897" y="15699"/>
                </a:lnTo>
                <a:lnTo>
                  <a:pt x="15894" y="15697"/>
                </a:lnTo>
                <a:lnTo>
                  <a:pt x="15893" y="15694"/>
                </a:lnTo>
                <a:lnTo>
                  <a:pt x="15895" y="15690"/>
                </a:lnTo>
                <a:lnTo>
                  <a:pt x="15895" y="15684"/>
                </a:lnTo>
                <a:lnTo>
                  <a:pt x="15895" y="15674"/>
                </a:lnTo>
                <a:lnTo>
                  <a:pt x="15894" y="15665"/>
                </a:lnTo>
                <a:lnTo>
                  <a:pt x="15895" y="15662"/>
                </a:lnTo>
                <a:lnTo>
                  <a:pt x="15896" y="15658"/>
                </a:lnTo>
                <a:lnTo>
                  <a:pt x="15896" y="15654"/>
                </a:lnTo>
                <a:lnTo>
                  <a:pt x="15894" y="15650"/>
                </a:lnTo>
                <a:lnTo>
                  <a:pt x="15893" y="15651"/>
                </a:lnTo>
                <a:lnTo>
                  <a:pt x="15892" y="15651"/>
                </a:lnTo>
                <a:lnTo>
                  <a:pt x="15890" y="15652"/>
                </a:lnTo>
                <a:lnTo>
                  <a:pt x="15889" y="15653"/>
                </a:lnTo>
                <a:lnTo>
                  <a:pt x="15887" y="15654"/>
                </a:lnTo>
                <a:lnTo>
                  <a:pt x="15886" y="15656"/>
                </a:lnTo>
                <a:lnTo>
                  <a:pt x="15883" y="15656"/>
                </a:lnTo>
                <a:lnTo>
                  <a:pt x="15881" y="15655"/>
                </a:lnTo>
                <a:lnTo>
                  <a:pt x="15879" y="15653"/>
                </a:lnTo>
                <a:lnTo>
                  <a:pt x="15878" y="15650"/>
                </a:lnTo>
                <a:lnTo>
                  <a:pt x="15877" y="15644"/>
                </a:lnTo>
                <a:lnTo>
                  <a:pt x="15875" y="15639"/>
                </a:lnTo>
                <a:lnTo>
                  <a:pt x="15875" y="15637"/>
                </a:lnTo>
                <a:lnTo>
                  <a:pt x="15875" y="15633"/>
                </a:lnTo>
                <a:lnTo>
                  <a:pt x="15876" y="15628"/>
                </a:lnTo>
                <a:lnTo>
                  <a:pt x="15876" y="15625"/>
                </a:lnTo>
                <a:lnTo>
                  <a:pt x="15876" y="15622"/>
                </a:lnTo>
                <a:lnTo>
                  <a:pt x="15875" y="15616"/>
                </a:lnTo>
                <a:lnTo>
                  <a:pt x="15875" y="15612"/>
                </a:lnTo>
                <a:lnTo>
                  <a:pt x="15875" y="15609"/>
                </a:lnTo>
                <a:lnTo>
                  <a:pt x="15878" y="15601"/>
                </a:lnTo>
                <a:lnTo>
                  <a:pt x="15879" y="15599"/>
                </a:lnTo>
                <a:lnTo>
                  <a:pt x="15882" y="15600"/>
                </a:lnTo>
                <a:lnTo>
                  <a:pt x="15886" y="15604"/>
                </a:lnTo>
                <a:lnTo>
                  <a:pt x="15889" y="15602"/>
                </a:lnTo>
                <a:lnTo>
                  <a:pt x="15889" y="15600"/>
                </a:lnTo>
                <a:lnTo>
                  <a:pt x="15887" y="15587"/>
                </a:lnTo>
                <a:lnTo>
                  <a:pt x="15885" y="15584"/>
                </a:lnTo>
                <a:lnTo>
                  <a:pt x="15880" y="15577"/>
                </a:lnTo>
                <a:lnTo>
                  <a:pt x="15877" y="15571"/>
                </a:lnTo>
                <a:lnTo>
                  <a:pt x="15878" y="15565"/>
                </a:lnTo>
                <a:lnTo>
                  <a:pt x="15884" y="15553"/>
                </a:lnTo>
                <a:lnTo>
                  <a:pt x="15887" y="15542"/>
                </a:lnTo>
                <a:lnTo>
                  <a:pt x="15889" y="15530"/>
                </a:lnTo>
                <a:lnTo>
                  <a:pt x="15888" y="15519"/>
                </a:lnTo>
                <a:lnTo>
                  <a:pt x="15885" y="15508"/>
                </a:lnTo>
                <a:lnTo>
                  <a:pt x="15884" y="15509"/>
                </a:lnTo>
                <a:lnTo>
                  <a:pt x="15883" y="15511"/>
                </a:lnTo>
                <a:lnTo>
                  <a:pt x="15882" y="15512"/>
                </a:lnTo>
                <a:lnTo>
                  <a:pt x="15880" y="15510"/>
                </a:lnTo>
                <a:lnTo>
                  <a:pt x="15879" y="15507"/>
                </a:lnTo>
                <a:lnTo>
                  <a:pt x="15878" y="15504"/>
                </a:lnTo>
                <a:lnTo>
                  <a:pt x="15877" y="15501"/>
                </a:lnTo>
                <a:lnTo>
                  <a:pt x="15877" y="15499"/>
                </a:lnTo>
                <a:lnTo>
                  <a:pt x="15877" y="15494"/>
                </a:lnTo>
                <a:lnTo>
                  <a:pt x="15877" y="15491"/>
                </a:lnTo>
                <a:lnTo>
                  <a:pt x="15876" y="15487"/>
                </a:lnTo>
                <a:lnTo>
                  <a:pt x="15874" y="15484"/>
                </a:lnTo>
                <a:close/>
                <a:moveTo>
                  <a:pt x="16858" y="15520"/>
                </a:moveTo>
                <a:cubicBezTo>
                  <a:pt x="16858" y="15520"/>
                  <a:pt x="16852" y="15526"/>
                  <a:pt x="16852" y="15526"/>
                </a:cubicBezTo>
                <a:lnTo>
                  <a:pt x="16841" y="15544"/>
                </a:lnTo>
                <a:lnTo>
                  <a:pt x="16839" y="15549"/>
                </a:lnTo>
                <a:lnTo>
                  <a:pt x="16837" y="15555"/>
                </a:lnTo>
                <a:lnTo>
                  <a:pt x="16838" y="15559"/>
                </a:lnTo>
                <a:lnTo>
                  <a:pt x="16839" y="15562"/>
                </a:lnTo>
                <a:lnTo>
                  <a:pt x="16842" y="15577"/>
                </a:lnTo>
                <a:lnTo>
                  <a:pt x="16839" y="15575"/>
                </a:lnTo>
                <a:lnTo>
                  <a:pt x="16838" y="15574"/>
                </a:lnTo>
                <a:lnTo>
                  <a:pt x="16837" y="15571"/>
                </a:lnTo>
                <a:lnTo>
                  <a:pt x="16836" y="15571"/>
                </a:lnTo>
                <a:lnTo>
                  <a:pt x="16836" y="15578"/>
                </a:lnTo>
                <a:lnTo>
                  <a:pt x="16834" y="15582"/>
                </a:lnTo>
                <a:lnTo>
                  <a:pt x="16831" y="15586"/>
                </a:lnTo>
                <a:lnTo>
                  <a:pt x="16830" y="15591"/>
                </a:lnTo>
                <a:lnTo>
                  <a:pt x="16833" y="15601"/>
                </a:lnTo>
                <a:lnTo>
                  <a:pt x="16834" y="15608"/>
                </a:lnTo>
                <a:lnTo>
                  <a:pt x="16829" y="15616"/>
                </a:lnTo>
                <a:lnTo>
                  <a:pt x="16815" y="15670"/>
                </a:lnTo>
                <a:lnTo>
                  <a:pt x="16811" y="15677"/>
                </a:lnTo>
                <a:lnTo>
                  <a:pt x="16803" y="15689"/>
                </a:lnTo>
                <a:lnTo>
                  <a:pt x="16799" y="15695"/>
                </a:lnTo>
                <a:lnTo>
                  <a:pt x="16797" y="15701"/>
                </a:lnTo>
                <a:lnTo>
                  <a:pt x="16794" y="15713"/>
                </a:lnTo>
                <a:lnTo>
                  <a:pt x="16789" y="15722"/>
                </a:lnTo>
                <a:lnTo>
                  <a:pt x="16787" y="15727"/>
                </a:lnTo>
                <a:lnTo>
                  <a:pt x="16786" y="15730"/>
                </a:lnTo>
                <a:lnTo>
                  <a:pt x="16788" y="15740"/>
                </a:lnTo>
                <a:lnTo>
                  <a:pt x="16788" y="15743"/>
                </a:lnTo>
                <a:lnTo>
                  <a:pt x="16787" y="15745"/>
                </a:lnTo>
                <a:lnTo>
                  <a:pt x="16786" y="15746"/>
                </a:lnTo>
                <a:lnTo>
                  <a:pt x="16785" y="15748"/>
                </a:lnTo>
                <a:lnTo>
                  <a:pt x="16784" y="15752"/>
                </a:lnTo>
                <a:lnTo>
                  <a:pt x="16766" y="15784"/>
                </a:lnTo>
                <a:lnTo>
                  <a:pt x="16762" y="15789"/>
                </a:lnTo>
                <a:lnTo>
                  <a:pt x="16760" y="15793"/>
                </a:lnTo>
                <a:lnTo>
                  <a:pt x="16757" y="15811"/>
                </a:lnTo>
                <a:lnTo>
                  <a:pt x="16746" y="15829"/>
                </a:lnTo>
                <a:lnTo>
                  <a:pt x="16744" y="15842"/>
                </a:lnTo>
                <a:lnTo>
                  <a:pt x="16741" y="15848"/>
                </a:lnTo>
                <a:lnTo>
                  <a:pt x="16733" y="15859"/>
                </a:lnTo>
                <a:lnTo>
                  <a:pt x="16725" y="15867"/>
                </a:lnTo>
                <a:lnTo>
                  <a:pt x="16722" y="15872"/>
                </a:lnTo>
                <a:lnTo>
                  <a:pt x="16721" y="15880"/>
                </a:lnTo>
                <a:lnTo>
                  <a:pt x="16721" y="15886"/>
                </a:lnTo>
                <a:lnTo>
                  <a:pt x="16721" y="15888"/>
                </a:lnTo>
                <a:lnTo>
                  <a:pt x="16720" y="15890"/>
                </a:lnTo>
                <a:lnTo>
                  <a:pt x="16719" y="15890"/>
                </a:lnTo>
                <a:lnTo>
                  <a:pt x="16718" y="15888"/>
                </a:lnTo>
                <a:lnTo>
                  <a:pt x="16717" y="15887"/>
                </a:lnTo>
                <a:lnTo>
                  <a:pt x="16715" y="15888"/>
                </a:lnTo>
                <a:lnTo>
                  <a:pt x="16714" y="15890"/>
                </a:lnTo>
                <a:lnTo>
                  <a:pt x="16714" y="15899"/>
                </a:lnTo>
                <a:lnTo>
                  <a:pt x="16715" y="15901"/>
                </a:lnTo>
                <a:lnTo>
                  <a:pt x="16719" y="15903"/>
                </a:lnTo>
                <a:lnTo>
                  <a:pt x="16720" y="15905"/>
                </a:lnTo>
                <a:lnTo>
                  <a:pt x="16719" y="15912"/>
                </a:lnTo>
                <a:lnTo>
                  <a:pt x="16719" y="15917"/>
                </a:lnTo>
                <a:lnTo>
                  <a:pt x="16710" y="15944"/>
                </a:lnTo>
                <a:lnTo>
                  <a:pt x="16699" y="16022"/>
                </a:lnTo>
                <a:lnTo>
                  <a:pt x="16699" y="16028"/>
                </a:lnTo>
                <a:lnTo>
                  <a:pt x="16700" y="16044"/>
                </a:lnTo>
                <a:lnTo>
                  <a:pt x="16702" y="16050"/>
                </a:lnTo>
                <a:lnTo>
                  <a:pt x="16705" y="16051"/>
                </a:lnTo>
                <a:lnTo>
                  <a:pt x="16709" y="16048"/>
                </a:lnTo>
                <a:lnTo>
                  <a:pt x="16711" y="16045"/>
                </a:lnTo>
                <a:lnTo>
                  <a:pt x="16722" y="16028"/>
                </a:lnTo>
                <a:lnTo>
                  <a:pt x="16725" y="16022"/>
                </a:lnTo>
                <a:lnTo>
                  <a:pt x="16727" y="16018"/>
                </a:lnTo>
                <a:lnTo>
                  <a:pt x="16729" y="16016"/>
                </a:lnTo>
                <a:lnTo>
                  <a:pt x="16733" y="16013"/>
                </a:lnTo>
                <a:lnTo>
                  <a:pt x="16735" y="16010"/>
                </a:lnTo>
                <a:lnTo>
                  <a:pt x="16737" y="16005"/>
                </a:lnTo>
                <a:lnTo>
                  <a:pt x="16740" y="15992"/>
                </a:lnTo>
                <a:lnTo>
                  <a:pt x="16741" y="15981"/>
                </a:lnTo>
                <a:lnTo>
                  <a:pt x="16761" y="15920"/>
                </a:lnTo>
                <a:lnTo>
                  <a:pt x="16762" y="15919"/>
                </a:lnTo>
                <a:lnTo>
                  <a:pt x="16764" y="15918"/>
                </a:lnTo>
                <a:lnTo>
                  <a:pt x="16766" y="15917"/>
                </a:lnTo>
                <a:lnTo>
                  <a:pt x="16767" y="15914"/>
                </a:lnTo>
                <a:lnTo>
                  <a:pt x="16767" y="15909"/>
                </a:lnTo>
                <a:lnTo>
                  <a:pt x="16770" y="15894"/>
                </a:lnTo>
                <a:lnTo>
                  <a:pt x="16770" y="15872"/>
                </a:lnTo>
                <a:lnTo>
                  <a:pt x="16770" y="15869"/>
                </a:lnTo>
                <a:lnTo>
                  <a:pt x="16771" y="15867"/>
                </a:lnTo>
                <a:lnTo>
                  <a:pt x="16772" y="15865"/>
                </a:lnTo>
                <a:lnTo>
                  <a:pt x="16773" y="15863"/>
                </a:lnTo>
                <a:lnTo>
                  <a:pt x="16775" y="15862"/>
                </a:lnTo>
                <a:lnTo>
                  <a:pt x="16777" y="15861"/>
                </a:lnTo>
                <a:lnTo>
                  <a:pt x="16779" y="15859"/>
                </a:lnTo>
                <a:lnTo>
                  <a:pt x="16782" y="15856"/>
                </a:lnTo>
                <a:lnTo>
                  <a:pt x="16784" y="15853"/>
                </a:lnTo>
                <a:lnTo>
                  <a:pt x="16785" y="15849"/>
                </a:lnTo>
                <a:lnTo>
                  <a:pt x="16785" y="15843"/>
                </a:lnTo>
                <a:lnTo>
                  <a:pt x="16787" y="15838"/>
                </a:lnTo>
                <a:lnTo>
                  <a:pt x="16799" y="15826"/>
                </a:lnTo>
                <a:lnTo>
                  <a:pt x="16803" y="15819"/>
                </a:lnTo>
                <a:lnTo>
                  <a:pt x="16806" y="15816"/>
                </a:lnTo>
                <a:lnTo>
                  <a:pt x="16811" y="15815"/>
                </a:lnTo>
                <a:lnTo>
                  <a:pt x="16817" y="15814"/>
                </a:lnTo>
                <a:lnTo>
                  <a:pt x="16819" y="15812"/>
                </a:lnTo>
                <a:lnTo>
                  <a:pt x="16824" y="15803"/>
                </a:lnTo>
                <a:lnTo>
                  <a:pt x="16827" y="15799"/>
                </a:lnTo>
                <a:lnTo>
                  <a:pt x="16839" y="15791"/>
                </a:lnTo>
                <a:lnTo>
                  <a:pt x="16842" y="15790"/>
                </a:lnTo>
                <a:lnTo>
                  <a:pt x="16842" y="15780"/>
                </a:lnTo>
                <a:lnTo>
                  <a:pt x="16842" y="15778"/>
                </a:lnTo>
                <a:lnTo>
                  <a:pt x="16843" y="15776"/>
                </a:lnTo>
                <a:lnTo>
                  <a:pt x="16845" y="15776"/>
                </a:lnTo>
                <a:lnTo>
                  <a:pt x="16846" y="15778"/>
                </a:lnTo>
                <a:lnTo>
                  <a:pt x="16846" y="15782"/>
                </a:lnTo>
                <a:lnTo>
                  <a:pt x="16851" y="15777"/>
                </a:lnTo>
                <a:lnTo>
                  <a:pt x="16852" y="15775"/>
                </a:lnTo>
                <a:lnTo>
                  <a:pt x="16850" y="15771"/>
                </a:lnTo>
                <a:lnTo>
                  <a:pt x="16850" y="15768"/>
                </a:lnTo>
                <a:lnTo>
                  <a:pt x="16856" y="15751"/>
                </a:lnTo>
                <a:lnTo>
                  <a:pt x="16856" y="15745"/>
                </a:lnTo>
                <a:lnTo>
                  <a:pt x="16857" y="15723"/>
                </a:lnTo>
                <a:lnTo>
                  <a:pt x="16857" y="15722"/>
                </a:lnTo>
                <a:lnTo>
                  <a:pt x="16855" y="15721"/>
                </a:lnTo>
                <a:lnTo>
                  <a:pt x="16855" y="15719"/>
                </a:lnTo>
                <a:lnTo>
                  <a:pt x="16856" y="15718"/>
                </a:lnTo>
                <a:lnTo>
                  <a:pt x="16858" y="15717"/>
                </a:lnTo>
                <a:lnTo>
                  <a:pt x="16859" y="15716"/>
                </a:lnTo>
                <a:lnTo>
                  <a:pt x="16860" y="15716"/>
                </a:lnTo>
                <a:lnTo>
                  <a:pt x="16859" y="15705"/>
                </a:lnTo>
                <a:lnTo>
                  <a:pt x="16853" y="15682"/>
                </a:lnTo>
                <a:lnTo>
                  <a:pt x="16852" y="15671"/>
                </a:lnTo>
                <a:lnTo>
                  <a:pt x="16854" y="15665"/>
                </a:lnTo>
                <a:lnTo>
                  <a:pt x="16857" y="15653"/>
                </a:lnTo>
                <a:lnTo>
                  <a:pt x="16858" y="15646"/>
                </a:lnTo>
                <a:lnTo>
                  <a:pt x="16859" y="15643"/>
                </a:lnTo>
                <a:lnTo>
                  <a:pt x="16862" y="15637"/>
                </a:lnTo>
                <a:lnTo>
                  <a:pt x="16863" y="15634"/>
                </a:lnTo>
                <a:lnTo>
                  <a:pt x="16862" y="15631"/>
                </a:lnTo>
                <a:lnTo>
                  <a:pt x="16860" y="15624"/>
                </a:lnTo>
                <a:lnTo>
                  <a:pt x="16859" y="15619"/>
                </a:lnTo>
                <a:lnTo>
                  <a:pt x="16861" y="15610"/>
                </a:lnTo>
                <a:lnTo>
                  <a:pt x="16861" y="15604"/>
                </a:lnTo>
                <a:lnTo>
                  <a:pt x="16859" y="15587"/>
                </a:lnTo>
                <a:lnTo>
                  <a:pt x="16860" y="15581"/>
                </a:lnTo>
                <a:lnTo>
                  <a:pt x="16858" y="15582"/>
                </a:lnTo>
                <a:lnTo>
                  <a:pt x="16856" y="15583"/>
                </a:lnTo>
                <a:lnTo>
                  <a:pt x="16852" y="15583"/>
                </a:lnTo>
                <a:lnTo>
                  <a:pt x="16851" y="15582"/>
                </a:lnTo>
                <a:lnTo>
                  <a:pt x="16850" y="15581"/>
                </a:lnTo>
                <a:lnTo>
                  <a:pt x="16850" y="15578"/>
                </a:lnTo>
                <a:lnTo>
                  <a:pt x="16848" y="15577"/>
                </a:lnTo>
                <a:lnTo>
                  <a:pt x="16850" y="15573"/>
                </a:lnTo>
                <a:lnTo>
                  <a:pt x="16857" y="15562"/>
                </a:lnTo>
                <a:lnTo>
                  <a:pt x="16858" y="15557"/>
                </a:lnTo>
                <a:lnTo>
                  <a:pt x="16859" y="15546"/>
                </a:lnTo>
                <a:lnTo>
                  <a:pt x="16860" y="15541"/>
                </a:lnTo>
                <a:lnTo>
                  <a:pt x="16863" y="15533"/>
                </a:lnTo>
                <a:lnTo>
                  <a:pt x="16864" y="15525"/>
                </a:lnTo>
                <a:lnTo>
                  <a:pt x="16864" y="15523"/>
                </a:lnTo>
                <a:lnTo>
                  <a:pt x="16858" y="15520"/>
                </a:lnTo>
                <a:close/>
                <a:moveTo>
                  <a:pt x="16677" y="15606"/>
                </a:moveTo>
                <a:lnTo>
                  <a:pt x="16668" y="15612"/>
                </a:lnTo>
                <a:lnTo>
                  <a:pt x="16650" y="15626"/>
                </a:lnTo>
                <a:lnTo>
                  <a:pt x="16646" y="15628"/>
                </a:lnTo>
                <a:lnTo>
                  <a:pt x="16642" y="15629"/>
                </a:lnTo>
                <a:lnTo>
                  <a:pt x="16632" y="15630"/>
                </a:lnTo>
                <a:lnTo>
                  <a:pt x="16630" y="15632"/>
                </a:lnTo>
                <a:lnTo>
                  <a:pt x="16624" y="15640"/>
                </a:lnTo>
                <a:lnTo>
                  <a:pt x="16622" y="15644"/>
                </a:lnTo>
                <a:lnTo>
                  <a:pt x="16621" y="15646"/>
                </a:lnTo>
                <a:lnTo>
                  <a:pt x="16621" y="15648"/>
                </a:lnTo>
                <a:lnTo>
                  <a:pt x="16620" y="15654"/>
                </a:lnTo>
                <a:lnTo>
                  <a:pt x="16621" y="15656"/>
                </a:lnTo>
                <a:lnTo>
                  <a:pt x="16624" y="15659"/>
                </a:lnTo>
                <a:lnTo>
                  <a:pt x="16625" y="15660"/>
                </a:lnTo>
                <a:lnTo>
                  <a:pt x="16626" y="15678"/>
                </a:lnTo>
                <a:lnTo>
                  <a:pt x="16625" y="15684"/>
                </a:lnTo>
                <a:lnTo>
                  <a:pt x="16617" y="15702"/>
                </a:lnTo>
                <a:lnTo>
                  <a:pt x="16617" y="15705"/>
                </a:lnTo>
                <a:lnTo>
                  <a:pt x="16612" y="15719"/>
                </a:lnTo>
                <a:lnTo>
                  <a:pt x="16604" y="15730"/>
                </a:lnTo>
                <a:lnTo>
                  <a:pt x="16603" y="15732"/>
                </a:lnTo>
                <a:lnTo>
                  <a:pt x="16601" y="15734"/>
                </a:lnTo>
                <a:lnTo>
                  <a:pt x="16597" y="15735"/>
                </a:lnTo>
                <a:lnTo>
                  <a:pt x="16593" y="15738"/>
                </a:lnTo>
                <a:lnTo>
                  <a:pt x="16591" y="15743"/>
                </a:lnTo>
                <a:lnTo>
                  <a:pt x="16592" y="15755"/>
                </a:lnTo>
                <a:lnTo>
                  <a:pt x="16601" y="15777"/>
                </a:lnTo>
                <a:lnTo>
                  <a:pt x="16603" y="15789"/>
                </a:lnTo>
                <a:lnTo>
                  <a:pt x="16600" y="15824"/>
                </a:lnTo>
                <a:lnTo>
                  <a:pt x="16601" y="15836"/>
                </a:lnTo>
                <a:lnTo>
                  <a:pt x="16604" y="15848"/>
                </a:lnTo>
                <a:lnTo>
                  <a:pt x="16605" y="15855"/>
                </a:lnTo>
                <a:lnTo>
                  <a:pt x="16603" y="15860"/>
                </a:lnTo>
                <a:lnTo>
                  <a:pt x="16597" y="15870"/>
                </a:lnTo>
                <a:lnTo>
                  <a:pt x="16594" y="15872"/>
                </a:lnTo>
                <a:lnTo>
                  <a:pt x="16589" y="15869"/>
                </a:lnTo>
                <a:lnTo>
                  <a:pt x="16584" y="15874"/>
                </a:lnTo>
                <a:lnTo>
                  <a:pt x="16572" y="15890"/>
                </a:lnTo>
                <a:lnTo>
                  <a:pt x="16567" y="15893"/>
                </a:lnTo>
                <a:lnTo>
                  <a:pt x="16556" y="15896"/>
                </a:lnTo>
                <a:lnTo>
                  <a:pt x="16554" y="15898"/>
                </a:lnTo>
                <a:lnTo>
                  <a:pt x="16550" y="15896"/>
                </a:lnTo>
                <a:lnTo>
                  <a:pt x="16535" y="15892"/>
                </a:lnTo>
                <a:lnTo>
                  <a:pt x="16531" y="15892"/>
                </a:lnTo>
                <a:lnTo>
                  <a:pt x="16521" y="15895"/>
                </a:lnTo>
                <a:lnTo>
                  <a:pt x="16517" y="15896"/>
                </a:lnTo>
                <a:lnTo>
                  <a:pt x="16514" y="15898"/>
                </a:lnTo>
                <a:lnTo>
                  <a:pt x="16510" y="15911"/>
                </a:lnTo>
                <a:lnTo>
                  <a:pt x="16502" y="15930"/>
                </a:lnTo>
                <a:lnTo>
                  <a:pt x="16500" y="15933"/>
                </a:lnTo>
                <a:lnTo>
                  <a:pt x="16500" y="15935"/>
                </a:lnTo>
                <a:lnTo>
                  <a:pt x="16503" y="15943"/>
                </a:lnTo>
                <a:lnTo>
                  <a:pt x="16503" y="15952"/>
                </a:lnTo>
                <a:lnTo>
                  <a:pt x="16501" y="15963"/>
                </a:lnTo>
                <a:lnTo>
                  <a:pt x="16501" y="15974"/>
                </a:lnTo>
                <a:lnTo>
                  <a:pt x="16503" y="15973"/>
                </a:lnTo>
                <a:lnTo>
                  <a:pt x="16506" y="15971"/>
                </a:lnTo>
                <a:lnTo>
                  <a:pt x="16507" y="15970"/>
                </a:lnTo>
                <a:lnTo>
                  <a:pt x="16507" y="15974"/>
                </a:lnTo>
                <a:lnTo>
                  <a:pt x="16506" y="15981"/>
                </a:lnTo>
                <a:lnTo>
                  <a:pt x="16506" y="15985"/>
                </a:lnTo>
                <a:lnTo>
                  <a:pt x="16507" y="15984"/>
                </a:lnTo>
                <a:lnTo>
                  <a:pt x="16509" y="15983"/>
                </a:lnTo>
                <a:lnTo>
                  <a:pt x="16510" y="15981"/>
                </a:lnTo>
                <a:lnTo>
                  <a:pt x="16514" y="15986"/>
                </a:lnTo>
                <a:lnTo>
                  <a:pt x="16515" y="15989"/>
                </a:lnTo>
                <a:lnTo>
                  <a:pt x="16513" y="15991"/>
                </a:lnTo>
                <a:cubicBezTo>
                  <a:pt x="16513" y="15991"/>
                  <a:pt x="16515" y="15995"/>
                  <a:pt x="16515" y="15995"/>
                </a:cubicBezTo>
                <a:lnTo>
                  <a:pt x="16522" y="16013"/>
                </a:lnTo>
                <a:lnTo>
                  <a:pt x="16524" y="16015"/>
                </a:lnTo>
                <a:lnTo>
                  <a:pt x="16526" y="16017"/>
                </a:lnTo>
                <a:lnTo>
                  <a:pt x="16529" y="16019"/>
                </a:lnTo>
                <a:lnTo>
                  <a:pt x="16534" y="16033"/>
                </a:lnTo>
                <a:lnTo>
                  <a:pt x="16538" y="16037"/>
                </a:lnTo>
                <a:lnTo>
                  <a:pt x="16542" y="16044"/>
                </a:lnTo>
                <a:lnTo>
                  <a:pt x="16543" y="16048"/>
                </a:lnTo>
                <a:lnTo>
                  <a:pt x="16544" y="16049"/>
                </a:lnTo>
                <a:lnTo>
                  <a:pt x="16546" y="16050"/>
                </a:lnTo>
                <a:lnTo>
                  <a:pt x="16549" y="16050"/>
                </a:lnTo>
                <a:lnTo>
                  <a:pt x="16552" y="16051"/>
                </a:lnTo>
                <a:lnTo>
                  <a:pt x="16553" y="16053"/>
                </a:lnTo>
                <a:lnTo>
                  <a:pt x="16555" y="16056"/>
                </a:lnTo>
                <a:lnTo>
                  <a:pt x="16556" y="16058"/>
                </a:lnTo>
                <a:lnTo>
                  <a:pt x="16559" y="16059"/>
                </a:lnTo>
                <a:lnTo>
                  <a:pt x="16562" y="16060"/>
                </a:lnTo>
                <a:lnTo>
                  <a:pt x="16571" y="16067"/>
                </a:lnTo>
                <a:lnTo>
                  <a:pt x="16576" y="16068"/>
                </a:lnTo>
                <a:lnTo>
                  <a:pt x="16590" y="16069"/>
                </a:lnTo>
                <a:lnTo>
                  <a:pt x="16594" y="16070"/>
                </a:lnTo>
                <a:lnTo>
                  <a:pt x="16597" y="16073"/>
                </a:lnTo>
                <a:lnTo>
                  <a:pt x="16603" y="16080"/>
                </a:lnTo>
                <a:lnTo>
                  <a:pt x="16605" y="16085"/>
                </a:lnTo>
                <a:lnTo>
                  <a:pt x="16607" y="16090"/>
                </a:lnTo>
                <a:lnTo>
                  <a:pt x="16608" y="16109"/>
                </a:lnTo>
                <a:lnTo>
                  <a:pt x="16617" y="16137"/>
                </a:lnTo>
                <a:lnTo>
                  <a:pt x="16622" y="16149"/>
                </a:lnTo>
                <a:lnTo>
                  <a:pt x="16629" y="16158"/>
                </a:lnTo>
                <a:lnTo>
                  <a:pt x="16638" y="16162"/>
                </a:lnTo>
                <a:lnTo>
                  <a:pt x="16640" y="16161"/>
                </a:lnTo>
                <a:lnTo>
                  <a:pt x="16644" y="16158"/>
                </a:lnTo>
                <a:lnTo>
                  <a:pt x="16648" y="16157"/>
                </a:lnTo>
                <a:lnTo>
                  <a:pt x="16653" y="16154"/>
                </a:lnTo>
                <a:lnTo>
                  <a:pt x="16655" y="16154"/>
                </a:lnTo>
                <a:lnTo>
                  <a:pt x="16663" y="16154"/>
                </a:lnTo>
                <a:lnTo>
                  <a:pt x="16666" y="16153"/>
                </a:lnTo>
                <a:lnTo>
                  <a:pt x="16681" y="16141"/>
                </a:lnTo>
                <a:lnTo>
                  <a:pt x="16683" y="16137"/>
                </a:lnTo>
                <a:lnTo>
                  <a:pt x="16684" y="16133"/>
                </a:lnTo>
                <a:lnTo>
                  <a:pt x="16696" y="16111"/>
                </a:lnTo>
                <a:lnTo>
                  <a:pt x="16700" y="16099"/>
                </a:lnTo>
                <a:lnTo>
                  <a:pt x="16703" y="16086"/>
                </a:lnTo>
                <a:lnTo>
                  <a:pt x="16701" y="16074"/>
                </a:lnTo>
                <a:lnTo>
                  <a:pt x="16698" y="16069"/>
                </a:lnTo>
                <a:lnTo>
                  <a:pt x="16693" y="16064"/>
                </a:lnTo>
                <a:lnTo>
                  <a:pt x="16689" y="16059"/>
                </a:lnTo>
                <a:lnTo>
                  <a:pt x="16686" y="16046"/>
                </a:lnTo>
                <a:lnTo>
                  <a:pt x="16682" y="16041"/>
                </a:lnTo>
                <a:lnTo>
                  <a:pt x="16677" y="16038"/>
                </a:lnTo>
                <a:lnTo>
                  <a:pt x="16674" y="16034"/>
                </a:lnTo>
                <a:lnTo>
                  <a:pt x="16673" y="16027"/>
                </a:lnTo>
                <a:lnTo>
                  <a:pt x="16672" y="16023"/>
                </a:lnTo>
                <a:lnTo>
                  <a:pt x="16670" y="16020"/>
                </a:lnTo>
                <a:lnTo>
                  <a:pt x="16664" y="16019"/>
                </a:lnTo>
                <a:lnTo>
                  <a:pt x="16660" y="16015"/>
                </a:lnTo>
                <a:lnTo>
                  <a:pt x="16662" y="16009"/>
                </a:lnTo>
                <a:lnTo>
                  <a:pt x="16666" y="16006"/>
                </a:lnTo>
                <a:lnTo>
                  <a:pt x="16668" y="16012"/>
                </a:lnTo>
                <a:lnTo>
                  <a:pt x="16670" y="16005"/>
                </a:lnTo>
                <a:lnTo>
                  <a:pt x="16660" y="15997"/>
                </a:lnTo>
                <a:lnTo>
                  <a:pt x="16661" y="15989"/>
                </a:lnTo>
                <a:lnTo>
                  <a:pt x="16662" y="15988"/>
                </a:lnTo>
                <a:lnTo>
                  <a:pt x="16664" y="15989"/>
                </a:lnTo>
                <a:lnTo>
                  <a:pt x="16666" y="15989"/>
                </a:lnTo>
                <a:lnTo>
                  <a:pt x="16667" y="15984"/>
                </a:lnTo>
                <a:lnTo>
                  <a:pt x="16667" y="15981"/>
                </a:lnTo>
                <a:lnTo>
                  <a:pt x="16668" y="15975"/>
                </a:lnTo>
                <a:lnTo>
                  <a:pt x="16665" y="15926"/>
                </a:lnTo>
                <a:lnTo>
                  <a:pt x="16666" y="15920"/>
                </a:lnTo>
                <a:lnTo>
                  <a:pt x="16669" y="15915"/>
                </a:lnTo>
                <a:lnTo>
                  <a:pt x="16676" y="15906"/>
                </a:lnTo>
                <a:lnTo>
                  <a:pt x="16679" y="15893"/>
                </a:lnTo>
                <a:lnTo>
                  <a:pt x="16679" y="15892"/>
                </a:lnTo>
                <a:lnTo>
                  <a:pt x="16681" y="15890"/>
                </a:lnTo>
                <a:lnTo>
                  <a:pt x="16682" y="15888"/>
                </a:lnTo>
                <a:lnTo>
                  <a:pt x="16684" y="15881"/>
                </a:lnTo>
                <a:lnTo>
                  <a:pt x="16694" y="15862"/>
                </a:lnTo>
                <a:lnTo>
                  <a:pt x="16695" y="15857"/>
                </a:lnTo>
                <a:lnTo>
                  <a:pt x="16696" y="15851"/>
                </a:lnTo>
                <a:lnTo>
                  <a:pt x="16696" y="15845"/>
                </a:lnTo>
                <a:lnTo>
                  <a:pt x="16697" y="15838"/>
                </a:lnTo>
                <a:lnTo>
                  <a:pt x="16704" y="15820"/>
                </a:lnTo>
                <a:lnTo>
                  <a:pt x="16705" y="15815"/>
                </a:lnTo>
                <a:lnTo>
                  <a:pt x="16705" y="15796"/>
                </a:lnTo>
                <a:lnTo>
                  <a:pt x="16706" y="15790"/>
                </a:lnTo>
                <a:lnTo>
                  <a:pt x="16711" y="15778"/>
                </a:lnTo>
                <a:lnTo>
                  <a:pt x="16714" y="15769"/>
                </a:lnTo>
                <a:lnTo>
                  <a:pt x="16716" y="15765"/>
                </a:lnTo>
                <a:lnTo>
                  <a:pt x="16734" y="15739"/>
                </a:lnTo>
                <a:lnTo>
                  <a:pt x="16737" y="15733"/>
                </a:lnTo>
                <a:lnTo>
                  <a:pt x="16743" y="15696"/>
                </a:lnTo>
                <a:lnTo>
                  <a:pt x="16747" y="15684"/>
                </a:lnTo>
                <a:lnTo>
                  <a:pt x="16753" y="15673"/>
                </a:lnTo>
                <a:lnTo>
                  <a:pt x="16755" y="15668"/>
                </a:lnTo>
                <a:lnTo>
                  <a:pt x="16756" y="15655"/>
                </a:lnTo>
                <a:lnTo>
                  <a:pt x="16756" y="15653"/>
                </a:lnTo>
                <a:lnTo>
                  <a:pt x="16755" y="15652"/>
                </a:lnTo>
                <a:lnTo>
                  <a:pt x="16754" y="15652"/>
                </a:lnTo>
                <a:lnTo>
                  <a:pt x="16754" y="15652"/>
                </a:lnTo>
                <a:lnTo>
                  <a:pt x="16753" y="15651"/>
                </a:lnTo>
                <a:lnTo>
                  <a:pt x="16750" y="15646"/>
                </a:lnTo>
                <a:lnTo>
                  <a:pt x="16749" y="15643"/>
                </a:lnTo>
                <a:lnTo>
                  <a:pt x="16747" y="15632"/>
                </a:lnTo>
                <a:lnTo>
                  <a:pt x="16745" y="15628"/>
                </a:lnTo>
                <a:lnTo>
                  <a:pt x="16740" y="15626"/>
                </a:lnTo>
                <a:lnTo>
                  <a:pt x="16733" y="15623"/>
                </a:lnTo>
                <a:lnTo>
                  <a:pt x="16730" y="15622"/>
                </a:lnTo>
                <a:lnTo>
                  <a:pt x="16728" y="15621"/>
                </a:lnTo>
                <a:lnTo>
                  <a:pt x="16725" y="15622"/>
                </a:lnTo>
                <a:lnTo>
                  <a:pt x="16722" y="15624"/>
                </a:lnTo>
                <a:lnTo>
                  <a:pt x="16721" y="15627"/>
                </a:lnTo>
                <a:lnTo>
                  <a:pt x="16719" y="15628"/>
                </a:lnTo>
                <a:lnTo>
                  <a:pt x="16717" y="15626"/>
                </a:lnTo>
                <a:lnTo>
                  <a:pt x="16717" y="15623"/>
                </a:lnTo>
                <a:lnTo>
                  <a:pt x="16718" y="15621"/>
                </a:lnTo>
                <a:lnTo>
                  <a:pt x="16719" y="15618"/>
                </a:lnTo>
                <a:lnTo>
                  <a:pt x="16716" y="15616"/>
                </a:lnTo>
                <a:lnTo>
                  <a:pt x="16714" y="15617"/>
                </a:lnTo>
                <a:lnTo>
                  <a:pt x="16708" y="15620"/>
                </a:lnTo>
                <a:lnTo>
                  <a:pt x="16705" y="15620"/>
                </a:lnTo>
                <a:lnTo>
                  <a:pt x="16703" y="15619"/>
                </a:lnTo>
                <a:lnTo>
                  <a:pt x="16699" y="15615"/>
                </a:lnTo>
                <a:lnTo>
                  <a:pt x="16696" y="15612"/>
                </a:lnTo>
                <a:lnTo>
                  <a:pt x="16695" y="15612"/>
                </a:lnTo>
                <a:lnTo>
                  <a:pt x="16691" y="15612"/>
                </a:lnTo>
                <a:lnTo>
                  <a:pt x="16690" y="15612"/>
                </a:lnTo>
                <a:lnTo>
                  <a:pt x="16689" y="15610"/>
                </a:lnTo>
                <a:lnTo>
                  <a:pt x="16688" y="15608"/>
                </a:lnTo>
                <a:lnTo>
                  <a:pt x="16687" y="15607"/>
                </a:lnTo>
                <a:lnTo>
                  <a:pt x="16677" y="15606"/>
                </a:lnTo>
                <a:close/>
                <a:moveTo>
                  <a:pt x="16928" y="15839"/>
                </a:moveTo>
                <a:lnTo>
                  <a:pt x="16913" y="15841"/>
                </a:lnTo>
                <a:lnTo>
                  <a:pt x="16904" y="15841"/>
                </a:lnTo>
                <a:lnTo>
                  <a:pt x="16896" y="15844"/>
                </a:lnTo>
                <a:lnTo>
                  <a:pt x="16892" y="15846"/>
                </a:lnTo>
                <a:lnTo>
                  <a:pt x="16890" y="15847"/>
                </a:lnTo>
                <a:lnTo>
                  <a:pt x="16887" y="15853"/>
                </a:lnTo>
                <a:lnTo>
                  <a:pt x="16885" y="15855"/>
                </a:lnTo>
                <a:lnTo>
                  <a:pt x="16883" y="15857"/>
                </a:lnTo>
                <a:lnTo>
                  <a:pt x="16881" y="15859"/>
                </a:lnTo>
                <a:lnTo>
                  <a:pt x="16880" y="15862"/>
                </a:lnTo>
                <a:lnTo>
                  <a:pt x="16881" y="15864"/>
                </a:lnTo>
                <a:lnTo>
                  <a:pt x="16881" y="15866"/>
                </a:lnTo>
                <a:cubicBezTo>
                  <a:pt x="16881" y="15866"/>
                  <a:pt x="16874" y="15868"/>
                  <a:pt x="16874" y="15868"/>
                </a:cubicBezTo>
                <a:lnTo>
                  <a:pt x="16872" y="15871"/>
                </a:lnTo>
                <a:lnTo>
                  <a:pt x="16871" y="15875"/>
                </a:lnTo>
                <a:lnTo>
                  <a:pt x="16871" y="15881"/>
                </a:lnTo>
                <a:lnTo>
                  <a:pt x="16867" y="15890"/>
                </a:lnTo>
                <a:lnTo>
                  <a:pt x="16858" y="15895"/>
                </a:lnTo>
                <a:lnTo>
                  <a:pt x="16848" y="15898"/>
                </a:lnTo>
                <a:lnTo>
                  <a:pt x="16841" y="15902"/>
                </a:lnTo>
                <a:lnTo>
                  <a:pt x="16840" y="15904"/>
                </a:lnTo>
                <a:lnTo>
                  <a:pt x="16839" y="15906"/>
                </a:lnTo>
                <a:lnTo>
                  <a:pt x="16838" y="15908"/>
                </a:lnTo>
                <a:lnTo>
                  <a:pt x="16836" y="15909"/>
                </a:lnTo>
                <a:lnTo>
                  <a:pt x="16833" y="15908"/>
                </a:lnTo>
                <a:lnTo>
                  <a:pt x="16831" y="15909"/>
                </a:lnTo>
                <a:lnTo>
                  <a:pt x="16830" y="15912"/>
                </a:lnTo>
                <a:lnTo>
                  <a:pt x="16829" y="15916"/>
                </a:lnTo>
                <a:lnTo>
                  <a:pt x="16821" y="15925"/>
                </a:lnTo>
                <a:lnTo>
                  <a:pt x="16818" y="15929"/>
                </a:lnTo>
                <a:lnTo>
                  <a:pt x="16814" y="15940"/>
                </a:lnTo>
                <a:lnTo>
                  <a:pt x="16813" y="15946"/>
                </a:lnTo>
                <a:lnTo>
                  <a:pt x="16813" y="15953"/>
                </a:lnTo>
                <a:lnTo>
                  <a:pt x="16814" y="15958"/>
                </a:lnTo>
                <a:lnTo>
                  <a:pt x="16818" y="15959"/>
                </a:lnTo>
                <a:lnTo>
                  <a:pt x="16822" y="15959"/>
                </a:lnTo>
                <a:lnTo>
                  <a:pt x="16826" y="15960"/>
                </a:lnTo>
                <a:lnTo>
                  <a:pt x="16828" y="15963"/>
                </a:lnTo>
                <a:lnTo>
                  <a:pt x="16828" y="15968"/>
                </a:lnTo>
                <a:lnTo>
                  <a:pt x="16827" y="15974"/>
                </a:lnTo>
                <a:lnTo>
                  <a:pt x="16826" y="15980"/>
                </a:lnTo>
                <a:lnTo>
                  <a:pt x="16828" y="15985"/>
                </a:lnTo>
                <a:lnTo>
                  <a:pt x="16832" y="15989"/>
                </a:lnTo>
                <a:lnTo>
                  <a:pt x="16842" y="15992"/>
                </a:lnTo>
                <a:lnTo>
                  <a:pt x="16870" y="15999"/>
                </a:lnTo>
                <a:lnTo>
                  <a:pt x="16904" y="15996"/>
                </a:lnTo>
                <a:lnTo>
                  <a:pt x="16912" y="15997"/>
                </a:lnTo>
                <a:lnTo>
                  <a:pt x="16920" y="15996"/>
                </a:lnTo>
                <a:lnTo>
                  <a:pt x="16929" y="15992"/>
                </a:lnTo>
                <a:lnTo>
                  <a:pt x="16939" y="15987"/>
                </a:lnTo>
                <a:lnTo>
                  <a:pt x="16945" y="15981"/>
                </a:lnTo>
                <a:lnTo>
                  <a:pt x="16946" y="15978"/>
                </a:lnTo>
                <a:lnTo>
                  <a:pt x="16948" y="15975"/>
                </a:lnTo>
                <a:lnTo>
                  <a:pt x="16948" y="15972"/>
                </a:lnTo>
                <a:lnTo>
                  <a:pt x="16948" y="15968"/>
                </a:lnTo>
                <a:lnTo>
                  <a:pt x="16949" y="15965"/>
                </a:lnTo>
                <a:lnTo>
                  <a:pt x="16951" y="15963"/>
                </a:lnTo>
                <a:lnTo>
                  <a:pt x="16954" y="15962"/>
                </a:lnTo>
                <a:lnTo>
                  <a:pt x="16956" y="15961"/>
                </a:lnTo>
                <a:lnTo>
                  <a:pt x="16963" y="15952"/>
                </a:lnTo>
                <a:lnTo>
                  <a:pt x="16965" y="15950"/>
                </a:lnTo>
                <a:lnTo>
                  <a:pt x="16967" y="15950"/>
                </a:lnTo>
                <a:lnTo>
                  <a:pt x="16968" y="15953"/>
                </a:lnTo>
                <a:lnTo>
                  <a:pt x="16968" y="15955"/>
                </a:lnTo>
                <a:lnTo>
                  <a:pt x="16969" y="15958"/>
                </a:lnTo>
                <a:lnTo>
                  <a:pt x="16972" y="15959"/>
                </a:lnTo>
                <a:lnTo>
                  <a:pt x="16978" y="15960"/>
                </a:lnTo>
                <a:lnTo>
                  <a:pt x="16983" y="15960"/>
                </a:lnTo>
                <a:lnTo>
                  <a:pt x="16985" y="15959"/>
                </a:lnTo>
                <a:lnTo>
                  <a:pt x="16986" y="15955"/>
                </a:lnTo>
                <a:lnTo>
                  <a:pt x="16991" y="15940"/>
                </a:lnTo>
                <a:lnTo>
                  <a:pt x="16980" y="15930"/>
                </a:lnTo>
                <a:lnTo>
                  <a:pt x="16975" y="15924"/>
                </a:lnTo>
                <a:lnTo>
                  <a:pt x="16979" y="15921"/>
                </a:lnTo>
                <a:lnTo>
                  <a:pt x="16983" y="15919"/>
                </a:lnTo>
                <a:lnTo>
                  <a:pt x="16983" y="15914"/>
                </a:lnTo>
                <a:lnTo>
                  <a:pt x="16980" y="15909"/>
                </a:lnTo>
                <a:lnTo>
                  <a:pt x="16977" y="15905"/>
                </a:lnTo>
                <a:lnTo>
                  <a:pt x="16978" y="15900"/>
                </a:lnTo>
                <a:lnTo>
                  <a:pt x="16979" y="15898"/>
                </a:lnTo>
                <a:lnTo>
                  <a:pt x="16979" y="15893"/>
                </a:lnTo>
                <a:lnTo>
                  <a:pt x="16979" y="15888"/>
                </a:lnTo>
                <a:lnTo>
                  <a:pt x="16982" y="15892"/>
                </a:lnTo>
                <a:lnTo>
                  <a:pt x="16983" y="15890"/>
                </a:lnTo>
                <a:lnTo>
                  <a:pt x="16983" y="15885"/>
                </a:lnTo>
                <a:lnTo>
                  <a:pt x="16984" y="15878"/>
                </a:lnTo>
                <a:lnTo>
                  <a:pt x="16981" y="15875"/>
                </a:lnTo>
                <a:lnTo>
                  <a:pt x="16975" y="15870"/>
                </a:lnTo>
                <a:lnTo>
                  <a:pt x="16971" y="15867"/>
                </a:lnTo>
                <a:lnTo>
                  <a:pt x="16969" y="15866"/>
                </a:lnTo>
                <a:lnTo>
                  <a:pt x="16962" y="15867"/>
                </a:lnTo>
                <a:lnTo>
                  <a:pt x="16959" y="15865"/>
                </a:lnTo>
                <a:lnTo>
                  <a:pt x="16949" y="15853"/>
                </a:lnTo>
                <a:lnTo>
                  <a:pt x="16947" y="15854"/>
                </a:lnTo>
                <a:lnTo>
                  <a:pt x="16944" y="15851"/>
                </a:lnTo>
                <a:lnTo>
                  <a:pt x="16943" y="15845"/>
                </a:lnTo>
                <a:lnTo>
                  <a:pt x="16942" y="15841"/>
                </a:lnTo>
                <a:lnTo>
                  <a:pt x="16939" y="15844"/>
                </a:lnTo>
                <a:lnTo>
                  <a:pt x="16935" y="15851"/>
                </a:lnTo>
                <a:lnTo>
                  <a:pt x="16933" y="15853"/>
                </a:lnTo>
                <a:lnTo>
                  <a:pt x="16932" y="15842"/>
                </a:lnTo>
                <a:lnTo>
                  <a:pt x="16928" y="15839"/>
                </a:lnTo>
                <a:close/>
                <a:moveTo>
                  <a:pt x="7331" y="15937"/>
                </a:moveTo>
                <a:lnTo>
                  <a:pt x="7322" y="15937"/>
                </a:lnTo>
                <a:lnTo>
                  <a:pt x="7318" y="15938"/>
                </a:lnTo>
                <a:lnTo>
                  <a:pt x="7316" y="15939"/>
                </a:lnTo>
                <a:lnTo>
                  <a:pt x="7312" y="15941"/>
                </a:lnTo>
                <a:lnTo>
                  <a:pt x="7312" y="15945"/>
                </a:lnTo>
                <a:lnTo>
                  <a:pt x="7315" y="15949"/>
                </a:lnTo>
                <a:lnTo>
                  <a:pt x="7328" y="15952"/>
                </a:lnTo>
                <a:lnTo>
                  <a:pt x="7336" y="15958"/>
                </a:lnTo>
                <a:lnTo>
                  <a:pt x="7352" y="15981"/>
                </a:lnTo>
                <a:lnTo>
                  <a:pt x="7371" y="16001"/>
                </a:lnTo>
                <a:lnTo>
                  <a:pt x="7379" y="16006"/>
                </a:lnTo>
                <a:lnTo>
                  <a:pt x="7379" y="16009"/>
                </a:lnTo>
                <a:lnTo>
                  <a:pt x="7378" y="16008"/>
                </a:lnTo>
                <a:lnTo>
                  <a:pt x="7363" y="15999"/>
                </a:lnTo>
                <a:lnTo>
                  <a:pt x="7356" y="15993"/>
                </a:lnTo>
                <a:lnTo>
                  <a:pt x="7337" y="15966"/>
                </a:lnTo>
                <a:lnTo>
                  <a:pt x="7331" y="15958"/>
                </a:lnTo>
                <a:lnTo>
                  <a:pt x="7330" y="15957"/>
                </a:lnTo>
                <a:lnTo>
                  <a:pt x="7328" y="15956"/>
                </a:lnTo>
                <a:lnTo>
                  <a:pt x="7327" y="15956"/>
                </a:lnTo>
                <a:lnTo>
                  <a:pt x="7326" y="15957"/>
                </a:lnTo>
                <a:lnTo>
                  <a:pt x="7326" y="15957"/>
                </a:lnTo>
                <a:lnTo>
                  <a:pt x="7324" y="15957"/>
                </a:lnTo>
                <a:lnTo>
                  <a:pt x="7321" y="15958"/>
                </a:lnTo>
                <a:lnTo>
                  <a:pt x="7321" y="15955"/>
                </a:lnTo>
                <a:lnTo>
                  <a:pt x="7319" y="15954"/>
                </a:lnTo>
                <a:lnTo>
                  <a:pt x="7314" y="15953"/>
                </a:lnTo>
                <a:lnTo>
                  <a:pt x="7312" y="15952"/>
                </a:lnTo>
                <a:lnTo>
                  <a:pt x="7310" y="15952"/>
                </a:lnTo>
                <a:lnTo>
                  <a:pt x="7310" y="15949"/>
                </a:lnTo>
                <a:lnTo>
                  <a:pt x="7310" y="15944"/>
                </a:lnTo>
                <a:lnTo>
                  <a:pt x="7309" y="15940"/>
                </a:lnTo>
                <a:lnTo>
                  <a:pt x="7305" y="15939"/>
                </a:lnTo>
                <a:lnTo>
                  <a:pt x="7297" y="15940"/>
                </a:lnTo>
                <a:lnTo>
                  <a:pt x="7280" y="15939"/>
                </a:lnTo>
                <a:lnTo>
                  <a:pt x="7276" y="15941"/>
                </a:lnTo>
                <a:lnTo>
                  <a:pt x="7267" y="15951"/>
                </a:lnTo>
                <a:lnTo>
                  <a:pt x="7262" y="15954"/>
                </a:lnTo>
                <a:lnTo>
                  <a:pt x="7264" y="15957"/>
                </a:lnTo>
                <a:lnTo>
                  <a:pt x="7266" y="15961"/>
                </a:lnTo>
                <a:lnTo>
                  <a:pt x="7267" y="15962"/>
                </a:lnTo>
                <a:lnTo>
                  <a:pt x="7268" y="15966"/>
                </a:lnTo>
                <a:lnTo>
                  <a:pt x="7269" y="15969"/>
                </a:lnTo>
                <a:lnTo>
                  <a:pt x="7270" y="15973"/>
                </a:lnTo>
                <a:lnTo>
                  <a:pt x="7271" y="15975"/>
                </a:lnTo>
                <a:lnTo>
                  <a:pt x="7273" y="15977"/>
                </a:lnTo>
                <a:lnTo>
                  <a:pt x="7273" y="15975"/>
                </a:lnTo>
                <a:lnTo>
                  <a:pt x="7275" y="15976"/>
                </a:lnTo>
                <a:lnTo>
                  <a:pt x="7277" y="15978"/>
                </a:lnTo>
                <a:lnTo>
                  <a:pt x="7277" y="15978"/>
                </a:lnTo>
                <a:lnTo>
                  <a:pt x="7282" y="15981"/>
                </a:lnTo>
                <a:lnTo>
                  <a:pt x="7291" y="15989"/>
                </a:lnTo>
                <a:lnTo>
                  <a:pt x="7301" y="15996"/>
                </a:lnTo>
                <a:lnTo>
                  <a:pt x="7306" y="15999"/>
                </a:lnTo>
                <a:lnTo>
                  <a:pt x="7312" y="16001"/>
                </a:lnTo>
                <a:lnTo>
                  <a:pt x="7309" y="15997"/>
                </a:lnTo>
                <a:lnTo>
                  <a:pt x="7305" y="15992"/>
                </a:lnTo>
                <a:lnTo>
                  <a:pt x="7303" y="15989"/>
                </a:lnTo>
                <a:lnTo>
                  <a:pt x="7307" y="15991"/>
                </a:lnTo>
                <a:lnTo>
                  <a:pt x="7315" y="16001"/>
                </a:lnTo>
                <a:lnTo>
                  <a:pt x="7320" y="16004"/>
                </a:lnTo>
                <a:lnTo>
                  <a:pt x="7321" y="16005"/>
                </a:lnTo>
                <a:lnTo>
                  <a:pt x="7323" y="16006"/>
                </a:lnTo>
                <a:lnTo>
                  <a:pt x="7324" y="16005"/>
                </a:lnTo>
                <a:lnTo>
                  <a:pt x="7326" y="16002"/>
                </a:lnTo>
                <a:lnTo>
                  <a:pt x="7324" y="15999"/>
                </a:lnTo>
                <a:lnTo>
                  <a:pt x="7322" y="15997"/>
                </a:lnTo>
                <a:lnTo>
                  <a:pt x="7321" y="15995"/>
                </a:lnTo>
                <a:lnTo>
                  <a:pt x="7320" y="15988"/>
                </a:lnTo>
                <a:lnTo>
                  <a:pt x="7323" y="15988"/>
                </a:lnTo>
                <a:lnTo>
                  <a:pt x="7327" y="15991"/>
                </a:lnTo>
                <a:lnTo>
                  <a:pt x="7338" y="15997"/>
                </a:lnTo>
                <a:lnTo>
                  <a:pt x="7340" y="15999"/>
                </a:lnTo>
                <a:lnTo>
                  <a:pt x="7347" y="16004"/>
                </a:lnTo>
                <a:lnTo>
                  <a:pt x="7362" y="16021"/>
                </a:lnTo>
                <a:lnTo>
                  <a:pt x="7364" y="16022"/>
                </a:lnTo>
                <a:lnTo>
                  <a:pt x="7371" y="16022"/>
                </a:lnTo>
                <a:lnTo>
                  <a:pt x="7372" y="16022"/>
                </a:lnTo>
                <a:lnTo>
                  <a:pt x="7375" y="16025"/>
                </a:lnTo>
                <a:lnTo>
                  <a:pt x="7376" y="16024"/>
                </a:lnTo>
                <a:lnTo>
                  <a:pt x="7377" y="16023"/>
                </a:lnTo>
                <a:lnTo>
                  <a:pt x="7377" y="16023"/>
                </a:lnTo>
                <a:lnTo>
                  <a:pt x="7379" y="16022"/>
                </a:lnTo>
                <a:lnTo>
                  <a:pt x="7381" y="16022"/>
                </a:lnTo>
                <a:lnTo>
                  <a:pt x="7383" y="16022"/>
                </a:lnTo>
                <a:lnTo>
                  <a:pt x="7385" y="16022"/>
                </a:lnTo>
                <a:lnTo>
                  <a:pt x="7386" y="16023"/>
                </a:lnTo>
                <a:lnTo>
                  <a:pt x="7390" y="16027"/>
                </a:lnTo>
                <a:lnTo>
                  <a:pt x="7391" y="16027"/>
                </a:lnTo>
                <a:lnTo>
                  <a:pt x="7391" y="16028"/>
                </a:lnTo>
                <a:lnTo>
                  <a:pt x="7396" y="16029"/>
                </a:lnTo>
                <a:lnTo>
                  <a:pt x="7401" y="16032"/>
                </a:lnTo>
                <a:lnTo>
                  <a:pt x="7416" y="16045"/>
                </a:lnTo>
                <a:lnTo>
                  <a:pt x="7406" y="16043"/>
                </a:lnTo>
                <a:lnTo>
                  <a:pt x="7392" y="16035"/>
                </a:lnTo>
                <a:lnTo>
                  <a:pt x="7380" y="16030"/>
                </a:lnTo>
                <a:lnTo>
                  <a:pt x="7375" y="16030"/>
                </a:lnTo>
                <a:lnTo>
                  <a:pt x="7355" y="16040"/>
                </a:lnTo>
                <a:lnTo>
                  <a:pt x="7345" y="16043"/>
                </a:lnTo>
                <a:lnTo>
                  <a:pt x="7340" y="16039"/>
                </a:lnTo>
                <a:lnTo>
                  <a:pt x="7341" y="16037"/>
                </a:lnTo>
                <a:lnTo>
                  <a:pt x="7340" y="16035"/>
                </a:lnTo>
                <a:lnTo>
                  <a:pt x="7340" y="16033"/>
                </a:lnTo>
                <a:lnTo>
                  <a:pt x="7342" y="16032"/>
                </a:lnTo>
                <a:lnTo>
                  <a:pt x="7341" y="16029"/>
                </a:lnTo>
                <a:lnTo>
                  <a:pt x="7336" y="16023"/>
                </a:lnTo>
                <a:lnTo>
                  <a:pt x="7333" y="16020"/>
                </a:lnTo>
                <a:lnTo>
                  <a:pt x="7321" y="16016"/>
                </a:lnTo>
                <a:lnTo>
                  <a:pt x="7307" y="16006"/>
                </a:lnTo>
                <a:lnTo>
                  <a:pt x="7301" y="16003"/>
                </a:lnTo>
                <a:lnTo>
                  <a:pt x="7294" y="16003"/>
                </a:lnTo>
                <a:lnTo>
                  <a:pt x="7297" y="16008"/>
                </a:lnTo>
                <a:lnTo>
                  <a:pt x="7313" y="16020"/>
                </a:lnTo>
                <a:lnTo>
                  <a:pt x="7317" y="16024"/>
                </a:lnTo>
                <a:lnTo>
                  <a:pt x="7321" y="16028"/>
                </a:lnTo>
                <a:lnTo>
                  <a:pt x="7322" y="16030"/>
                </a:lnTo>
                <a:lnTo>
                  <a:pt x="7323" y="16033"/>
                </a:lnTo>
                <a:lnTo>
                  <a:pt x="7325" y="16037"/>
                </a:lnTo>
                <a:lnTo>
                  <a:pt x="7323" y="16038"/>
                </a:lnTo>
                <a:lnTo>
                  <a:pt x="7321" y="16039"/>
                </a:lnTo>
                <a:lnTo>
                  <a:pt x="7319" y="16040"/>
                </a:lnTo>
                <a:lnTo>
                  <a:pt x="7318" y="16041"/>
                </a:lnTo>
                <a:lnTo>
                  <a:pt x="7318" y="16041"/>
                </a:lnTo>
                <a:lnTo>
                  <a:pt x="7313" y="16049"/>
                </a:lnTo>
                <a:lnTo>
                  <a:pt x="7311" y="16051"/>
                </a:lnTo>
                <a:lnTo>
                  <a:pt x="7306" y="16052"/>
                </a:lnTo>
                <a:lnTo>
                  <a:pt x="7301" y="16054"/>
                </a:lnTo>
                <a:lnTo>
                  <a:pt x="7296" y="16057"/>
                </a:lnTo>
                <a:lnTo>
                  <a:pt x="7294" y="16061"/>
                </a:lnTo>
                <a:lnTo>
                  <a:pt x="7294" y="16064"/>
                </a:lnTo>
                <a:lnTo>
                  <a:pt x="7295" y="16071"/>
                </a:lnTo>
                <a:lnTo>
                  <a:pt x="7295" y="16072"/>
                </a:lnTo>
                <a:lnTo>
                  <a:pt x="7297" y="16077"/>
                </a:lnTo>
                <a:lnTo>
                  <a:pt x="7299" y="16080"/>
                </a:lnTo>
                <a:lnTo>
                  <a:pt x="7305" y="16084"/>
                </a:lnTo>
                <a:lnTo>
                  <a:pt x="7307" y="16085"/>
                </a:lnTo>
                <a:lnTo>
                  <a:pt x="7308" y="16086"/>
                </a:lnTo>
                <a:lnTo>
                  <a:pt x="7307" y="16089"/>
                </a:lnTo>
                <a:lnTo>
                  <a:pt x="7307" y="16105"/>
                </a:lnTo>
                <a:lnTo>
                  <a:pt x="7306" y="16112"/>
                </a:lnTo>
                <a:lnTo>
                  <a:pt x="7305" y="16115"/>
                </a:lnTo>
                <a:lnTo>
                  <a:pt x="7305" y="16117"/>
                </a:lnTo>
                <a:lnTo>
                  <a:pt x="7298" y="16140"/>
                </a:lnTo>
                <a:lnTo>
                  <a:pt x="7297" y="16150"/>
                </a:lnTo>
                <a:lnTo>
                  <a:pt x="7294" y="16157"/>
                </a:lnTo>
                <a:lnTo>
                  <a:pt x="7293" y="16164"/>
                </a:lnTo>
                <a:lnTo>
                  <a:pt x="7290" y="16167"/>
                </a:lnTo>
                <a:lnTo>
                  <a:pt x="7283" y="16171"/>
                </a:lnTo>
                <a:lnTo>
                  <a:pt x="7271" y="16186"/>
                </a:lnTo>
                <a:lnTo>
                  <a:pt x="7269" y="16186"/>
                </a:lnTo>
                <a:lnTo>
                  <a:pt x="7266" y="16187"/>
                </a:lnTo>
                <a:lnTo>
                  <a:pt x="7264" y="16188"/>
                </a:lnTo>
                <a:lnTo>
                  <a:pt x="7265" y="16191"/>
                </a:lnTo>
                <a:lnTo>
                  <a:pt x="7266" y="16194"/>
                </a:lnTo>
                <a:lnTo>
                  <a:pt x="7266" y="16197"/>
                </a:lnTo>
                <a:lnTo>
                  <a:pt x="7267" y="16204"/>
                </a:lnTo>
                <a:lnTo>
                  <a:pt x="7267" y="16204"/>
                </a:lnTo>
                <a:lnTo>
                  <a:pt x="7267" y="16224"/>
                </a:lnTo>
                <a:lnTo>
                  <a:pt x="7266" y="16227"/>
                </a:lnTo>
                <a:lnTo>
                  <a:pt x="7271" y="16245"/>
                </a:lnTo>
                <a:lnTo>
                  <a:pt x="7270" y="16272"/>
                </a:lnTo>
                <a:lnTo>
                  <a:pt x="7267" y="16277"/>
                </a:lnTo>
                <a:lnTo>
                  <a:pt x="7267" y="16280"/>
                </a:lnTo>
                <a:lnTo>
                  <a:pt x="7267" y="16281"/>
                </a:lnTo>
                <a:lnTo>
                  <a:pt x="7267" y="16281"/>
                </a:lnTo>
                <a:lnTo>
                  <a:pt x="7264" y="16289"/>
                </a:lnTo>
                <a:lnTo>
                  <a:pt x="7264" y="16291"/>
                </a:lnTo>
                <a:lnTo>
                  <a:pt x="7261" y="16295"/>
                </a:lnTo>
                <a:lnTo>
                  <a:pt x="7258" y="16298"/>
                </a:lnTo>
                <a:lnTo>
                  <a:pt x="7255" y="16302"/>
                </a:lnTo>
                <a:lnTo>
                  <a:pt x="7254" y="16307"/>
                </a:lnTo>
                <a:lnTo>
                  <a:pt x="7254" y="16319"/>
                </a:lnTo>
                <a:lnTo>
                  <a:pt x="7253" y="16323"/>
                </a:lnTo>
                <a:lnTo>
                  <a:pt x="7252" y="16325"/>
                </a:lnTo>
                <a:lnTo>
                  <a:pt x="7251" y="16326"/>
                </a:lnTo>
                <a:lnTo>
                  <a:pt x="7249" y="16329"/>
                </a:lnTo>
                <a:lnTo>
                  <a:pt x="7247" y="16357"/>
                </a:lnTo>
                <a:lnTo>
                  <a:pt x="7245" y="16369"/>
                </a:lnTo>
                <a:lnTo>
                  <a:pt x="7245" y="16375"/>
                </a:lnTo>
                <a:lnTo>
                  <a:pt x="7244" y="16378"/>
                </a:lnTo>
                <a:lnTo>
                  <a:pt x="7241" y="16383"/>
                </a:lnTo>
                <a:lnTo>
                  <a:pt x="7240" y="16385"/>
                </a:lnTo>
                <a:lnTo>
                  <a:pt x="7240" y="16388"/>
                </a:lnTo>
                <a:lnTo>
                  <a:pt x="7240" y="16390"/>
                </a:lnTo>
                <a:lnTo>
                  <a:pt x="7240" y="16390"/>
                </a:lnTo>
                <a:lnTo>
                  <a:pt x="7241" y="16391"/>
                </a:lnTo>
                <a:lnTo>
                  <a:pt x="7241" y="16393"/>
                </a:lnTo>
                <a:lnTo>
                  <a:pt x="7242" y="16393"/>
                </a:lnTo>
                <a:lnTo>
                  <a:pt x="7242" y="16396"/>
                </a:lnTo>
                <a:lnTo>
                  <a:pt x="7241" y="16401"/>
                </a:lnTo>
                <a:lnTo>
                  <a:pt x="7242" y="16405"/>
                </a:lnTo>
                <a:lnTo>
                  <a:pt x="7242" y="16407"/>
                </a:lnTo>
                <a:lnTo>
                  <a:pt x="7243" y="16409"/>
                </a:lnTo>
                <a:lnTo>
                  <a:pt x="7244" y="16411"/>
                </a:lnTo>
                <a:lnTo>
                  <a:pt x="7245" y="16414"/>
                </a:lnTo>
                <a:lnTo>
                  <a:pt x="7237" y="16432"/>
                </a:lnTo>
                <a:lnTo>
                  <a:pt x="7238" y="16435"/>
                </a:lnTo>
                <a:lnTo>
                  <a:pt x="7240" y="16437"/>
                </a:lnTo>
                <a:lnTo>
                  <a:pt x="7242" y="16440"/>
                </a:lnTo>
                <a:lnTo>
                  <a:pt x="7243" y="16442"/>
                </a:lnTo>
                <a:lnTo>
                  <a:pt x="7243" y="16443"/>
                </a:lnTo>
                <a:lnTo>
                  <a:pt x="7245" y="16447"/>
                </a:lnTo>
                <a:lnTo>
                  <a:pt x="7246" y="16452"/>
                </a:lnTo>
                <a:lnTo>
                  <a:pt x="7241" y="16457"/>
                </a:lnTo>
                <a:lnTo>
                  <a:pt x="7231" y="16456"/>
                </a:lnTo>
                <a:lnTo>
                  <a:pt x="7224" y="16449"/>
                </a:lnTo>
                <a:lnTo>
                  <a:pt x="7228" y="16438"/>
                </a:lnTo>
                <a:lnTo>
                  <a:pt x="7227" y="16436"/>
                </a:lnTo>
                <a:lnTo>
                  <a:pt x="7223" y="16430"/>
                </a:lnTo>
                <a:lnTo>
                  <a:pt x="7223" y="16425"/>
                </a:lnTo>
                <a:lnTo>
                  <a:pt x="7223" y="16422"/>
                </a:lnTo>
                <a:lnTo>
                  <a:pt x="7227" y="16407"/>
                </a:lnTo>
                <a:lnTo>
                  <a:pt x="7227" y="16404"/>
                </a:lnTo>
                <a:lnTo>
                  <a:pt x="7227" y="16398"/>
                </a:lnTo>
                <a:lnTo>
                  <a:pt x="7227" y="16395"/>
                </a:lnTo>
                <a:lnTo>
                  <a:pt x="7228" y="16394"/>
                </a:lnTo>
                <a:lnTo>
                  <a:pt x="7229" y="16394"/>
                </a:lnTo>
                <a:lnTo>
                  <a:pt x="7230" y="16393"/>
                </a:lnTo>
                <a:lnTo>
                  <a:pt x="7232" y="16388"/>
                </a:lnTo>
                <a:lnTo>
                  <a:pt x="7234" y="16380"/>
                </a:lnTo>
                <a:lnTo>
                  <a:pt x="7231" y="16380"/>
                </a:lnTo>
                <a:lnTo>
                  <a:pt x="7229" y="16379"/>
                </a:lnTo>
                <a:lnTo>
                  <a:pt x="7228" y="16377"/>
                </a:lnTo>
                <a:lnTo>
                  <a:pt x="7227" y="16376"/>
                </a:lnTo>
                <a:lnTo>
                  <a:pt x="7227" y="16374"/>
                </a:lnTo>
                <a:lnTo>
                  <a:pt x="7231" y="16364"/>
                </a:lnTo>
                <a:lnTo>
                  <a:pt x="7234" y="16355"/>
                </a:lnTo>
                <a:lnTo>
                  <a:pt x="7227" y="16367"/>
                </a:lnTo>
                <a:lnTo>
                  <a:pt x="7227" y="16371"/>
                </a:lnTo>
                <a:lnTo>
                  <a:pt x="7226" y="16376"/>
                </a:lnTo>
                <a:lnTo>
                  <a:pt x="7223" y="16383"/>
                </a:lnTo>
                <a:lnTo>
                  <a:pt x="7220" y="16388"/>
                </a:lnTo>
                <a:lnTo>
                  <a:pt x="7216" y="16391"/>
                </a:lnTo>
                <a:lnTo>
                  <a:pt x="7217" y="16396"/>
                </a:lnTo>
                <a:lnTo>
                  <a:pt x="7219" y="16413"/>
                </a:lnTo>
                <a:lnTo>
                  <a:pt x="7218" y="16418"/>
                </a:lnTo>
                <a:lnTo>
                  <a:pt x="7217" y="16417"/>
                </a:lnTo>
                <a:lnTo>
                  <a:pt x="7217" y="16417"/>
                </a:lnTo>
                <a:lnTo>
                  <a:pt x="7217" y="16417"/>
                </a:lnTo>
                <a:lnTo>
                  <a:pt x="7216" y="16416"/>
                </a:lnTo>
                <a:lnTo>
                  <a:pt x="7216" y="16425"/>
                </a:lnTo>
                <a:lnTo>
                  <a:pt x="7222" y="16457"/>
                </a:lnTo>
                <a:lnTo>
                  <a:pt x="7225" y="16469"/>
                </a:lnTo>
                <a:lnTo>
                  <a:pt x="7227" y="16483"/>
                </a:lnTo>
                <a:lnTo>
                  <a:pt x="7230" y="16490"/>
                </a:lnTo>
                <a:lnTo>
                  <a:pt x="7231" y="16494"/>
                </a:lnTo>
                <a:lnTo>
                  <a:pt x="7235" y="16525"/>
                </a:lnTo>
                <a:lnTo>
                  <a:pt x="7235" y="16536"/>
                </a:lnTo>
                <a:lnTo>
                  <a:pt x="7236" y="16538"/>
                </a:lnTo>
                <a:lnTo>
                  <a:pt x="7236" y="16541"/>
                </a:lnTo>
                <a:lnTo>
                  <a:pt x="7238" y="16544"/>
                </a:lnTo>
                <a:lnTo>
                  <a:pt x="7239" y="16549"/>
                </a:lnTo>
                <a:lnTo>
                  <a:pt x="7239" y="16552"/>
                </a:lnTo>
                <a:lnTo>
                  <a:pt x="7238" y="16554"/>
                </a:lnTo>
                <a:lnTo>
                  <a:pt x="7238" y="16560"/>
                </a:lnTo>
                <a:lnTo>
                  <a:pt x="7237" y="16565"/>
                </a:lnTo>
                <a:lnTo>
                  <a:pt x="7235" y="16564"/>
                </a:lnTo>
                <a:lnTo>
                  <a:pt x="7235" y="16564"/>
                </a:lnTo>
                <a:lnTo>
                  <a:pt x="7234" y="16565"/>
                </a:lnTo>
                <a:lnTo>
                  <a:pt x="7235" y="16569"/>
                </a:lnTo>
                <a:lnTo>
                  <a:pt x="7246" y="16669"/>
                </a:lnTo>
                <a:lnTo>
                  <a:pt x="7246" y="16671"/>
                </a:lnTo>
                <a:lnTo>
                  <a:pt x="7245" y="16673"/>
                </a:lnTo>
                <a:lnTo>
                  <a:pt x="7244" y="16675"/>
                </a:lnTo>
                <a:lnTo>
                  <a:pt x="7245" y="16677"/>
                </a:lnTo>
                <a:lnTo>
                  <a:pt x="7245" y="16678"/>
                </a:lnTo>
                <a:lnTo>
                  <a:pt x="7246" y="16679"/>
                </a:lnTo>
                <a:lnTo>
                  <a:pt x="7249" y="16679"/>
                </a:lnTo>
                <a:lnTo>
                  <a:pt x="7251" y="16680"/>
                </a:lnTo>
                <a:lnTo>
                  <a:pt x="7251" y="16683"/>
                </a:lnTo>
                <a:lnTo>
                  <a:pt x="7252" y="16687"/>
                </a:lnTo>
                <a:lnTo>
                  <a:pt x="7252" y="16696"/>
                </a:lnTo>
                <a:lnTo>
                  <a:pt x="7251" y="16696"/>
                </a:lnTo>
                <a:lnTo>
                  <a:pt x="7251" y="16697"/>
                </a:lnTo>
                <a:lnTo>
                  <a:pt x="7251" y="16700"/>
                </a:lnTo>
                <a:lnTo>
                  <a:pt x="7249" y="16700"/>
                </a:lnTo>
                <a:lnTo>
                  <a:pt x="7248" y="16697"/>
                </a:lnTo>
                <a:lnTo>
                  <a:pt x="7246" y="16688"/>
                </a:lnTo>
                <a:lnTo>
                  <a:pt x="7245" y="16686"/>
                </a:lnTo>
                <a:lnTo>
                  <a:pt x="7244" y="16683"/>
                </a:lnTo>
                <a:lnTo>
                  <a:pt x="7243" y="16681"/>
                </a:lnTo>
                <a:lnTo>
                  <a:pt x="7243" y="16676"/>
                </a:lnTo>
                <a:lnTo>
                  <a:pt x="7242" y="16683"/>
                </a:lnTo>
                <a:lnTo>
                  <a:pt x="7252" y="16731"/>
                </a:lnTo>
                <a:lnTo>
                  <a:pt x="7252" y="16734"/>
                </a:lnTo>
                <a:lnTo>
                  <a:pt x="7251" y="16737"/>
                </a:lnTo>
                <a:lnTo>
                  <a:pt x="7249" y="16744"/>
                </a:lnTo>
                <a:lnTo>
                  <a:pt x="7249" y="16745"/>
                </a:lnTo>
                <a:lnTo>
                  <a:pt x="7249" y="16765"/>
                </a:lnTo>
                <a:lnTo>
                  <a:pt x="7249" y="16767"/>
                </a:lnTo>
                <a:lnTo>
                  <a:pt x="7252" y="16788"/>
                </a:lnTo>
                <a:lnTo>
                  <a:pt x="7271" y="16850"/>
                </a:lnTo>
                <a:lnTo>
                  <a:pt x="7275" y="16865"/>
                </a:lnTo>
                <a:lnTo>
                  <a:pt x="7276" y="16866"/>
                </a:lnTo>
                <a:lnTo>
                  <a:pt x="7277" y="16881"/>
                </a:lnTo>
                <a:lnTo>
                  <a:pt x="7277" y="16881"/>
                </a:lnTo>
                <a:lnTo>
                  <a:pt x="7276" y="16880"/>
                </a:lnTo>
                <a:lnTo>
                  <a:pt x="7275" y="16881"/>
                </a:lnTo>
                <a:lnTo>
                  <a:pt x="7274" y="16883"/>
                </a:lnTo>
                <a:lnTo>
                  <a:pt x="7275" y="16884"/>
                </a:lnTo>
                <a:lnTo>
                  <a:pt x="7276" y="16885"/>
                </a:lnTo>
                <a:lnTo>
                  <a:pt x="7277" y="16886"/>
                </a:lnTo>
                <a:lnTo>
                  <a:pt x="7277" y="16886"/>
                </a:lnTo>
                <a:lnTo>
                  <a:pt x="7278" y="16891"/>
                </a:lnTo>
                <a:lnTo>
                  <a:pt x="7281" y="16904"/>
                </a:lnTo>
                <a:lnTo>
                  <a:pt x="7285" y="16914"/>
                </a:lnTo>
                <a:lnTo>
                  <a:pt x="7287" y="16927"/>
                </a:lnTo>
                <a:lnTo>
                  <a:pt x="7289" y="16932"/>
                </a:lnTo>
                <a:lnTo>
                  <a:pt x="7289" y="16933"/>
                </a:lnTo>
                <a:lnTo>
                  <a:pt x="7289" y="16935"/>
                </a:lnTo>
                <a:lnTo>
                  <a:pt x="7289" y="16937"/>
                </a:lnTo>
                <a:lnTo>
                  <a:pt x="7289" y="16940"/>
                </a:lnTo>
                <a:lnTo>
                  <a:pt x="7299" y="16967"/>
                </a:lnTo>
                <a:lnTo>
                  <a:pt x="7301" y="16971"/>
                </a:lnTo>
                <a:lnTo>
                  <a:pt x="7302" y="16972"/>
                </a:lnTo>
                <a:lnTo>
                  <a:pt x="7302" y="16973"/>
                </a:lnTo>
                <a:lnTo>
                  <a:pt x="7302" y="16976"/>
                </a:lnTo>
                <a:lnTo>
                  <a:pt x="7302" y="16977"/>
                </a:lnTo>
                <a:lnTo>
                  <a:pt x="7303" y="16977"/>
                </a:lnTo>
                <a:lnTo>
                  <a:pt x="7303" y="16978"/>
                </a:lnTo>
                <a:lnTo>
                  <a:pt x="7305" y="16979"/>
                </a:lnTo>
                <a:lnTo>
                  <a:pt x="7322" y="17003"/>
                </a:lnTo>
                <a:lnTo>
                  <a:pt x="7326" y="17007"/>
                </a:lnTo>
                <a:lnTo>
                  <a:pt x="7328" y="17005"/>
                </a:lnTo>
                <a:lnTo>
                  <a:pt x="7330" y="17007"/>
                </a:lnTo>
                <a:lnTo>
                  <a:pt x="7331" y="17007"/>
                </a:lnTo>
                <a:lnTo>
                  <a:pt x="7336" y="17012"/>
                </a:lnTo>
                <a:lnTo>
                  <a:pt x="7339" y="17013"/>
                </a:lnTo>
                <a:lnTo>
                  <a:pt x="7342" y="17014"/>
                </a:lnTo>
                <a:lnTo>
                  <a:pt x="7352" y="17018"/>
                </a:lnTo>
                <a:lnTo>
                  <a:pt x="7353" y="17019"/>
                </a:lnTo>
                <a:lnTo>
                  <a:pt x="7353" y="17019"/>
                </a:lnTo>
                <a:lnTo>
                  <a:pt x="7354" y="17020"/>
                </a:lnTo>
                <a:lnTo>
                  <a:pt x="7355" y="17022"/>
                </a:lnTo>
                <a:lnTo>
                  <a:pt x="7356" y="17023"/>
                </a:lnTo>
                <a:lnTo>
                  <a:pt x="7356" y="17023"/>
                </a:lnTo>
                <a:lnTo>
                  <a:pt x="7357" y="17023"/>
                </a:lnTo>
                <a:lnTo>
                  <a:pt x="7358" y="17022"/>
                </a:lnTo>
                <a:lnTo>
                  <a:pt x="7359" y="17021"/>
                </a:lnTo>
                <a:lnTo>
                  <a:pt x="7360" y="17021"/>
                </a:lnTo>
                <a:lnTo>
                  <a:pt x="7362" y="17021"/>
                </a:lnTo>
                <a:lnTo>
                  <a:pt x="7363" y="17023"/>
                </a:lnTo>
                <a:lnTo>
                  <a:pt x="7363" y="17024"/>
                </a:lnTo>
                <a:lnTo>
                  <a:pt x="7364" y="17024"/>
                </a:lnTo>
                <a:lnTo>
                  <a:pt x="7366" y="17025"/>
                </a:lnTo>
                <a:lnTo>
                  <a:pt x="7372" y="17026"/>
                </a:lnTo>
                <a:lnTo>
                  <a:pt x="7375" y="17026"/>
                </a:lnTo>
                <a:lnTo>
                  <a:pt x="7379" y="17023"/>
                </a:lnTo>
                <a:lnTo>
                  <a:pt x="7379" y="17024"/>
                </a:lnTo>
                <a:lnTo>
                  <a:pt x="7380" y="17026"/>
                </a:lnTo>
                <a:lnTo>
                  <a:pt x="7382" y="17029"/>
                </a:lnTo>
                <a:lnTo>
                  <a:pt x="7383" y="17031"/>
                </a:lnTo>
                <a:lnTo>
                  <a:pt x="7387" y="17032"/>
                </a:lnTo>
                <a:lnTo>
                  <a:pt x="7399" y="17030"/>
                </a:lnTo>
                <a:lnTo>
                  <a:pt x="7401" y="17031"/>
                </a:lnTo>
                <a:lnTo>
                  <a:pt x="7403" y="17032"/>
                </a:lnTo>
                <a:lnTo>
                  <a:pt x="7407" y="17034"/>
                </a:lnTo>
                <a:lnTo>
                  <a:pt x="7411" y="17036"/>
                </a:lnTo>
                <a:lnTo>
                  <a:pt x="7412" y="17036"/>
                </a:lnTo>
                <a:lnTo>
                  <a:pt x="7414" y="17035"/>
                </a:lnTo>
                <a:lnTo>
                  <a:pt x="7419" y="17030"/>
                </a:lnTo>
                <a:lnTo>
                  <a:pt x="7422" y="17028"/>
                </a:lnTo>
                <a:lnTo>
                  <a:pt x="7425" y="17026"/>
                </a:lnTo>
                <a:lnTo>
                  <a:pt x="7428" y="17026"/>
                </a:lnTo>
                <a:lnTo>
                  <a:pt x="7438" y="17026"/>
                </a:lnTo>
                <a:lnTo>
                  <a:pt x="7441" y="17021"/>
                </a:lnTo>
                <a:lnTo>
                  <a:pt x="7450" y="17013"/>
                </a:lnTo>
                <a:lnTo>
                  <a:pt x="7458" y="17005"/>
                </a:lnTo>
                <a:lnTo>
                  <a:pt x="7460" y="17004"/>
                </a:lnTo>
                <a:lnTo>
                  <a:pt x="7464" y="17002"/>
                </a:lnTo>
                <a:lnTo>
                  <a:pt x="7470" y="17003"/>
                </a:lnTo>
                <a:lnTo>
                  <a:pt x="7473" y="16998"/>
                </a:lnTo>
                <a:lnTo>
                  <a:pt x="7478" y="16995"/>
                </a:lnTo>
                <a:lnTo>
                  <a:pt x="7490" y="16992"/>
                </a:lnTo>
                <a:lnTo>
                  <a:pt x="7501" y="16987"/>
                </a:lnTo>
                <a:lnTo>
                  <a:pt x="7524" y="16981"/>
                </a:lnTo>
                <a:lnTo>
                  <a:pt x="7529" y="16978"/>
                </a:lnTo>
                <a:lnTo>
                  <a:pt x="7534" y="16975"/>
                </a:lnTo>
                <a:lnTo>
                  <a:pt x="7536" y="16973"/>
                </a:lnTo>
                <a:lnTo>
                  <a:pt x="7538" y="16972"/>
                </a:lnTo>
                <a:lnTo>
                  <a:pt x="7539" y="16971"/>
                </a:lnTo>
                <a:lnTo>
                  <a:pt x="7539" y="16966"/>
                </a:lnTo>
                <a:lnTo>
                  <a:pt x="7540" y="16964"/>
                </a:lnTo>
                <a:lnTo>
                  <a:pt x="7542" y="16963"/>
                </a:lnTo>
                <a:lnTo>
                  <a:pt x="7542" y="16963"/>
                </a:lnTo>
                <a:lnTo>
                  <a:pt x="7544" y="16965"/>
                </a:lnTo>
                <a:lnTo>
                  <a:pt x="7544" y="16965"/>
                </a:lnTo>
                <a:lnTo>
                  <a:pt x="7544" y="16969"/>
                </a:lnTo>
                <a:lnTo>
                  <a:pt x="7570" y="16957"/>
                </a:lnTo>
                <a:lnTo>
                  <a:pt x="7578" y="16951"/>
                </a:lnTo>
                <a:lnTo>
                  <a:pt x="7619" y="16911"/>
                </a:lnTo>
                <a:lnTo>
                  <a:pt x="7624" y="16907"/>
                </a:lnTo>
                <a:lnTo>
                  <a:pt x="7628" y="16906"/>
                </a:lnTo>
                <a:lnTo>
                  <a:pt x="7641" y="16894"/>
                </a:lnTo>
                <a:lnTo>
                  <a:pt x="7648" y="16885"/>
                </a:lnTo>
                <a:lnTo>
                  <a:pt x="7668" y="16844"/>
                </a:lnTo>
                <a:lnTo>
                  <a:pt x="7670" y="16836"/>
                </a:lnTo>
                <a:lnTo>
                  <a:pt x="7669" y="16829"/>
                </a:lnTo>
                <a:lnTo>
                  <a:pt x="7671" y="16825"/>
                </a:lnTo>
                <a:lnTo>
                  <a:pt x="7675" y="16816"/>
                </a:lnTo>
                <a:lnTo>
                  <a:pt x="7676" y="16811"/>
                </a:lnTo>
                <a:lnTo>
                  <a:pt x="7677" y="16808"/>
                </a:lnTo>
                <a:lnTo>
                  <a:pt x="7680" y="16800"/>
                </a:lnTo>
                <a:lnTo>
                  <a:pt x="7681" y="16795"/>
                </a:lnTo>
                <a:lnTo>
                  <a:pt x="7681" y="16789"/>
                </a:lnTo>
                <a:lnTo>
                  <a:pt x="7682" y="16784"/>
                </a:lnTo>
                <a:lnTo>
                  <a:pt x="7692" y="16740"/>
                </a:lnTo>
                <a:lnTo>
                  <a:pt x="7693" y="16728"/>
                </a:lnTo>
                <a:lnTo>
                  <a:pt x="7693" y="16723"/>
                </a:lnTo>
                <a:cubicBezTo>
                  <a:pt x="7693" y="16723"/>
                  <a:pt x="7691" y="16713"/>
                  <a:pt x="7691" y="16713"/>
                </a:cubicBezTo>
                <a:lnTo>
                  <a:pt x="7690" y="16709"/>
                </a:lnTo>
                <a:lnTo>
                  <a:pt x="7691" y="16642"/>
                </a:lnTo>
                <a:lnTo>
                  <a:pt x="7686" y="16618"/>
                </a:lnTo>
                <a:lnTo>
                  <a:pt x="7682" y="16611"/>
                </a:lnTo>
                <a:lnTo>
                  <a:pt x="7682" y="16606"/>
                </a:lnTo>
                <a:lnTo>
                  <a:pt x="7681" y="16603"/>
                </a:lnTo>
                <a:lnTo>
                  <a:pt x="7679" y="16601"/>
                </a:lnTo>
                <a:lnTo>
                  <a:pt x="7678" y="16600"/>
                </a:lnTo>
                <a:lnTo>
                  <a:pt x="7678" y="16601"/>
                </a:lnTo>
                <a:lnTo>
                  <a:pt x="7678" y="16603"/>
                </a:lnTo>
                <a:lnTo>
                  <a:pt x="7678" y="16603"/>
                </a:lnTo>
                <a:lnTo>
                  <a:pt x="7678" y="16605"/>
                </a:lnTo>
                <a:lnTo>
                  <a:pt x="7677" y="16608"/>
                </a:lnTo>
                <a:lnTo>
                  <a:pt x="7676" y="16611"/>
                </a:lnTo>
                <a:lnTo>
                  <a:pt x="7675" y="16615"/>
                </a:lnTo>
                <a:lnTo>
                  <a:pt x="7675" y="16619"/>
                </a:lnTo>
                <a:lnTo>
                  <a:pt x="7674" y="16619"/>
                </a:lnTo>
                <a:lnTo>
                  <a:pt x="7674" y="16615"/>
                </a:lnTo>
                <a:lnTo>
                  <a:pt x="7672" y="16603"/>
                </a:lnTo>
                <a:lnTo>
                  <a:pt x="7671" y="16603"/>
                </a:lnTo>
                <a:lnTo>
                  <a:pt x="7669" y="16606"/>
                </a:lnTo>
                <a:lnTo>
                  <a:pt x="7667" y="16606"/>
                </a:lnTo>
                <a:lnTo>
                  <a:pt x="7667" y="16604"/>
                </a:lnTo>
                <a:lnTo>
                  <a:pt x="7667" y="16604"/>
                </a:lnTo>
                <a:lnTo>
                  <a:pt x="7669" y="16601"/>
                </a:lnTo>
                <a:lnTo>
                  <a:pt x="7668" y="16600"/>
                </a:lnTo>
                <a:lnTo>
                  <a:pt x="7667" y="16598"/>
                </a:lnTo>
                <a:lnTo>
                  <a:pt x="7666" y="16596"/>
                </a:lnTo>
                <a:lnTo>
                  <a:pt x="7665" y="16595"/>
                </a:lnTo>
                <a:lnTo>
                  <a:pt x="7664" y="16592"/>
                </a:lnTo>
                <a:lnTo>
                  <a:pt x="7665" y="16590"/>
                </a:lnTo>
                <a:lnTo>
                  <a:pt x="7667" y="16589"/>
                </a:lnTo>
                <a:lnTo>
                  <a:pt x="7668" y="16587"/>
                </a:lnTo>
                <a:lnTo>
                  <a:pt x="7667" y="16586"/>
                </a:lnTo>
                <a:lnTo>
                  <a:pt x="7666" y="16583"/>
                </a:lnTo>
                <a:lnTo>
                  <a:pt x="7666" y="16582"/>
                </a:lnTo>
                <a:lnTo>
                  <a:pt x="7667" y="16575"/>
                </a:lnTo>
                <a:lnTo>
                  <a:pt x="7668" y="16575"/>
                </a:lnTo>
                <a:lnTo>
                  <a:pt x="7664" y="16562"/>
                </a:lnTo>
                <a:lnTo>
                  <a:pt x="7662" y="16559"/>
                </a:lnTo>
                <a:lnTo>
                  <a:pt x="7657" y="16554"/>
                </a:lnTo>
                <a:lnTo>
                  <a:pt x="7655" y="16553"/>
                </a:lnTo>
                <a:lnTo>
                  <a:pt x="7656" y="16557"/>
                </a:lnTo>
                <a:lnTo>
                  <a:pt x="7654" y="16559"/>
                </a:lnTo>
                <a:lnTo>
                  <a:pt x="7653" y="16557"/>
                </a:lnTo>
                <a:lnTo>
                  <a:pt x="7653" y="16555"/>
                </a:lnTo>
                <a:lnTo>
                  <a:pt x="7653" y="16553"/>
                </a:lnTo>
                <a:lnTo>
                  <a:pt x="7654" y="16551"/>
                </a:lnTo>
                <a:lnTo>
                  <a:pt x="7652" y="16546"/>
                </a:lnTo>
                <a:lnTo>
                  <a:pt x="7650" y="16543"/>
                </a:lnTo>
                <a:lnTo>
                  <a:pt x="7647" y="16539"/>
                </a:lnTo>
                <a:lnTo>
                  <a:pt x="7644" y="16536"/>
                </a:lnTo>
                <a:lnTo>
                  <a:pt x="7644" y="16533"/>
                </a:lnTo>
                <a:lnTo>
                  <a:pt x="7644" y="16532"/>
                </a:lnTo>
                <a:lnTo>
                  <a:pt x="7643" y="16531"/>
                </a:lnTo>
                <a:lnTo>
                  <a:pt x="7641" y="16530"/>
                </a:lnTo>
                <a:lnTo>
                  <a:pt x="7638" y="16528"/>
                </a:lnTo>
                <a:lnTo>
                  <a:pt x="7636" y="16531"/>
                </a:lnTo>
                <a:lnTo>
                  <a:pt x="7634" y="16532"/>
                </a:lnTo>
                <a:lnTo>
                  <a:pt x="7632" y="16531"/>
                </a:lnTo>
                <a:lnTo>
                  <a:pt x="7629" y="16530"/>
                </a:lnTo>
                <a:lnTo>
                  <a:pt x="7630" y="16524"/>
                </a:lnTo>
                <a:lnTo>
                  <a:pt x="7633" y="16521"/>
                </a:lnTo>
                <a:lnTo>
                  <a:pt x="7635" y="16521"/>
                </a:lnTo>
                <a:lnTo>
                  <a:pt x="7636" y="16520"/>
                </a:lnTo>
                <a:lnTo>
                  <a:pt x="7639" y="16522"/>
                </a:lnTo>
                <a:lnTo>
                  <a:pt x="7642" y="16525"/>
                </a:lnTo>
                <a:lnTo>
                  <a:pt x="7647" y="16534"/>
                </a:lnTo>
                <a:lnTo>
                  <a:pt x="7650" y="16536"/>
                </a:lnTo>
                <a:lnTo>
                  <a:pt x="7654" y="16534"/>
                </a:lnTo>
                <a:lnTo>
                  <a:pt x="7654" y="16529"/>
                </a:lnTo>
                <a:lnTo>
                  <a:pt x="7651" y="16523"/>
                </a:lnTo>
                <a:lnTo>
                  <a:pt x="7642" y="16510"/>
                </a:lnTo>
                <a:lnTo>
                  <a:pt x="7641" y="16509"/>
                </a:lnTo>
                <a:lnTo>
                  <a:pt x="7639" y="16505"/>
                </a:lnTo>
                <a:lnTo>
                  <a:pt x="7638" y="16499"/>
                </a:lnTo>
                <a:lnTo>
                  <a:pt x="7636" y="16499"/>
                </a:lnTo>
                <a:lnTo>
                  <a:pt x="7632" y="16500"/>
                </a:lnTo>
                <a:lnTo>
                  <a:pt x="7629" y="16496"/>
                </a:lnTo>
                <a:lnTo>
                  <a:pt x="7627" y="16494"/>
                </a:lnTo>
                <a:lnTo>
                  <a:pt x="7625" y="16484"/>
                </a:lnTo>
                <a:lnTo>
                  <a:pt x="7625" y="16481"/>
                </a:lnTo>
                <a:lnTo>
                  <a:pt x="7626" y="16478"/>
                </a:lnTo>
                <a:lnTo>
                  <a:pt x="7626" y="16478"/>
                </a:lnTo>
                <a:lnTo>
                  <a:pt x="7627" y="16478"/>
                </a:lnTo>
                <a:lnTo>
                  <a:pt x="7628" y="16477"/>
                </a:lnTo>
                <a:lnTo>
                  <a:pt x="7628" y="16476"/>
                </a:lnTo>
                <a:lnTo>
                  <a:pt x="7629" y="16476"/>
                </a:lnTo>
                <a:lnTo>
                  <a:pt x="7628" y="16473"/>
                </a:lnTo>
                <a:lnTo>
                  <a:pt x="7626" y="16471"/>
                </a:lnTo>
                <a:lnTo>
                  <a:pt x="7623" y="16468"/>
                </a:lnTo>
                <a:lnTo>
                  <a:pt x="7622" y="16465"/>
                </a:lnTo>
                <a:lnTo>
                  <a:pt x="7621" y="16463"/>
                </a:lnTo>
                <a:lnTo>
                  <a:pt x="7621" y="16461"/>
                </a:lnTo>
                <a:lnTo>
                  <a:pt x="7622" y="16459"/>
                </a:lnTo>
                <a:lnTo>
                  <a:pt x="7622" y="16457"/>
                </a:lnTo>
                <a:lnTo>
                  <a:pt x="7622" y="16455"/>
                </a:lnTo>
                <a:lnTo>
                  <a:pt x="7622" y="16453"/>
                </a:lnTo>
                <a:lnTo>
                  <a:pt x="7620" y="16454"/>
                </a:lnTo>
                <a:lnTo>
                  <a:pt x="7618" y="16456"/>
                </a:lnTo>
                <a:lnTo>
                  <a:pt x="7617" y="16457"/>
                </a:lnTo>
                <a:lnTo>
                  <a:pt x="7617" y="16456"/>
                </a:lnTo>
                <a:lnTo>
                  <a:pt x="7617" y="16455"/>
                </a:lnTo>
                <a:lnTo>
                  <a:pt x="7616" y="16454"/>
                </a:lnTo>
                <a:lnTo>
                  <a:pt x="7616" y="16453"/>
                </a:lnTo>
                <a:lnTo>
                  <a:pt x="7617" y="16452"/>
                </a:lnTo>
                <a:lnTo>
                  <a:pt x="7616" y="16449"/>
                </a:lnTo>
                <a:lnTo>
                  <a:pt x="7615" y="16450"/>
                </a:lnTo>
                <a:lnTo>
                  <a:pt x="7614" y="16452"/>
                </a:lnTo>
                <a:lnTo>
                  <a:pt x="7612" y="16453"/>
                </a:lnTo>
                <a:lnTo>
                  <a:pt x="7610" y="16445"/>
                </a:lnTo>
                <a:lnTo>
                  <a:pt x="7608" y="16442"/>
                </a:lnTo>
                <a:lnTo>
                  <a:pt x="7606" y="16438"/>
                </a:lnTo>
                <a:lnTo>
                  <a:pt x="7604" y="16435"/>
                </a:lnTo>
                <a:lnTo>
                  <a:pt x="7602" y="16424"/>
                </a:lnTo>
                <a:lnTo>
                  <a:pt x="7602" y="16424"/>
                </a:lnTo>
                <a:lnTo>
                  <a:pt x="7601" y="16420"/>
                </a:lnTo>
                <a:lnTo>
                  <a:pt x="7599" y="16420"/>
                </a:lnTo>
                <a:lnTo>
                  <a:pt x="7598" y="16426"/>
                </a:lnTo>
                <a:lnTo>
                  <a:pt x="7594" y="16427"/>
                </a:lnTo>
                <a:lnTo>
                  <a:pt x="7590" y="16423"/>
                </a:lnTo>
                <a:lnTo>
                  <a:pt x="7589" y="16417"/>
                </a:lnTo>
                <a:lnTo>
                  <a:pt x="7588" y="16416"/>
                </a:lnTo>
                <a:lnTo>
                  <a:pt x="7586" y="16416"/>
                </a:lnTo>
                <a:lnTo>
                  <a:pt x="7586" y="16414"/>
                </a:lnTo>
                <a:lnTo>
                  <a:pt x="7585" y="16413"/>
                </a:lnTo>
                <a:lnTo>
                  <a:pt x="7585" y="16411"/>
                </a:lnTo>
                <a:lnTo>
                  <a:pt x="7585" y="16411"/>
                </a:lnTo>
                <a:lnTo>
                  <a:pt x="7586" y="16411"/>
                </a:lnTo>
                <a:lnTo>
                  <a:pt x="7585" y="16408"/>
                </a:lnTo>
                <a:lnTo>
                  <a:pt x="7586" y="16399"/>
                </a:lnTo>
                <a:lnTo>
                  <a:pt x="7587" y="16399"/>
                </a:lnTo>
                <a:lnTo>
                  <a:pt x="7590" y="16411"/>
                </a:lnTo>
                <a:lnTo>
                  <a:pt x="7591" y="16412"/>
                </a:lnTo>
                <a:lnTo>
                  <a:pt x="7593" y="16424"/>
                </a:lnTo>
                <a:lnTo>
                  <a:pt x="7597" y="16417"/>
                </a:lnTo>
                <a:lnTo>
                  <a:pt x="7595" y="16404"/>
                </a:lnTo>
                <a:lnTo>
                  <a:pt x="7591" y="16385"/>
                </a:lnTo>
                <a:lnTo>
                  <a:pt x="7590" y="16381"/>
                </a:lnTo>
                <a:lnTo>
                  <a:pt x="7590" y="16377"/>
                </a:lnTo>
                <a:lnTo>
                  <a:pt x="7589" y="16376"/>
                </a:lnTo>
                <a:lnTo>
                  <a:pt x="7588" y="16368"/>
                </a:lnTo>
                <a:lnTo>
                  <a:pt x="7586" y="16357"/>
                </a:lnTo>
                <a:lnTo>
                  <a:pt x="7584" y="16356"/>
                </a:lnTo>
                <a:lnTo>
                  <a:pt x="7581" y="16356"/>
                </a:lnTo>
                <a:lnTo>
                  <a:pt x="7580" y="16355"/>
                </a:lnTo>
                <a:lnTo>
                  <a:pt x="7578" y="16354"/>
                </a:lnTo>
                <a:lnTo>
                  <a:pt x="7577" y="16351"/>
                </a:lnTo>
                <a:lnTo>
                  <a:pt x="7577" y="16350"/>
                </a:lnTo>
                <a:lnTo>
                  <a:pt x="7576" y="16341"/>
                </a:lnTo>
                <a:lnTo>
                  <a:pt x="7576" y="16339"/>
                </a:lnTo>
                <a:lnTo>
                  <a:pt x="7579" y="16341"/>
                </a:lnTo>
                <a:lnTo>
                  <a:pt x="7581" y="16348"/>
                </a:lnTo>
                <a:lnTo>
                  <a:pt x="7584" y="16351"/>
                </a:lnTo>
                <a:lnTo>
                  <a:pt x="7584" y="16347"/>
                </a:lnTo>
                <a:lnTo>
                  <a:pt x="7584" y="16343"/>
                </a:lnTo>
                <a:lnTo>
                  <a:pt x="7581" y="16328"/>
                </a:lnTo>
                <a:lnTo>
                  <a:pt x="7579" y="16317"/>
                </a:lnTo>
                <a:lnTo>
                  <a:pt x="7577" y="16313"/>
                </a:lnTo>
                <a:lnTo>
                  <a:pt x="7575" y="16310"/>
                </a:lnTo>
                <a:lnTo>
                  <a:pt x="7572" y="16308"/>
                </a:lnTo>
                <a:lnTo>
                  <a:pt x="7570" y="16308"/>
                </a:lnTo>
                <a:lnTo>
                  <a:pt x="7568" y="16309"/>
                </a:lnTo>
                <a:lnTo>
                  <a:pt x="7562" y="16312"/>
                </a:lnTo>
                <a:lnTo>
                  <a:pt x="7564" y="16319"/>
                </a:lnTo>
                <a:lnTo>
                  <a:pt x="7561" y="16321"/>
                </a:lnTo>
                <a:lnTo>
                  <a:pt x="7551" y="16322"/>
                </a:lnTo>
                <a:lnTo>
                  <a:pt x="7546" y="16320"/>
                </a:lnTo>
                <a:lnTo>
                  <a:pt x="7542" y="16316"/>
                </a:lnTo>
                <a:lnTo>
                  <a:pt x="7540" y="16311"/>
                </a:lnTo>
                <a:lnTo>
                  <a:pt x="7537" y="16306"/>
                </a:lnTo>
                <a:lnTo>
                  <a:pt x="7532" y="16311"/>
                </a:lnTo>
                <a:lnTo>
                  <a:pt x="7529" y="16312"/>
                </a:lnTo>
                <a:lnTo>
                  <a:pt x="7528" y="16309"/>
                </a:lnTo>
                <a:lnTo>
                  <a:pt x="7531" y="16304"/>
                </a:lnTo>
                <a:lnTo>
                  <a:pt x="7534" y="16302"/>
                </a:lnTo>
                <a:lnTo>
                  <a:pt x="7538" y="16303"/>
                </a:lnTo>
                <a:lnTo>
                  <a:pt x="7542" y="16307"/>
                </a:lnTo>
                <a:lnTo>
                  <a:pt x="7544" y="16309"/>
                </a:lnTo>
                <a:lnTo>
                  <a:pt x="7545" y="16310"/>
                </a:lnTo>
                <a:lnTo>
                  <a:pt x="7547" y="16306"/>
                </a:lnTo>
                <a:lnTo>
                  <a:pt x="7546" y="16303"/>
                </a:lnTo>
                <a:lnTo>
                  <a:pt x="7545" y="16300"/>
                </a:lnTo>
                <a:lnTo>
                  <a:pt x="7544" y="16297"/>
                </a:lnTo>
                <a:lnTo>
                  <a:pt x="7546" y="16292"/>
                </a:lnTo>
                <a:lnTo>
                  <a:pt x="7548" y="16292"/>
                </a:lnTo>
                <a:lnTo>
                  <a:pt x="7550" y="16296"/>
                </a:lnTo>
                <a:lnTo>
                  <a:pt x="7548" y="16300"/>
                </a:lnTo>
                <a:lnTo>
                  <a:pt x="7554" y="16299"/>
                </a:lnTo>
                <a:lnTo>
                  <a:pt x="7553" y="16292"/>
                </a:lnTo>
                <a:lnTo>
                  <a:pt x="7548" y="16279"/>
                </a:lnTo>
                <a:lnTo>
                  <a:pt x="7547" y="16280"/>
                </a:lnTo>
                <a:lnTo>
                  <a:pt x="7547" y="16280"/>
                </a:lnTo>
                <a:lnTo>
                  <a:pt x="7545" y="16281"/>
                </a:lnTo>
                <a:lnTo>
                  <a:pt x="7544" y="16281"/>
                </a:lnTo>
                <a:lnTo>
                  <a:pt x="7546" y="16278"/>
                </a:lnTo>
                <a:lnTo>
                  <a:pt x="7548" y="16277"/>
                </a:lnTo>
                <a:lnTo>
                  <a:pt x="7550" y="16275"/>
                </a:lnTo>
                <a:lnTo>
                  <a:pt x="7550" y="16269"/>
                </a:lnTo>
                <a:lnTo>
                  <a:pt x="7548" y="16265"/>
                </a:lnTo>
                <a:lnTo>
                  <a:pt x="7542" y="16257"/>
                </a:lnTo>
                <a:lnTo>
                  <a:pt x="7542" y="16254"/>
                </a:lnTo>
                <a:lnTo>
                  <a:pt x="7540" y="16253"/>
                </a:lnTo>
                <a:lnTo>
                  <a:pt x="7539" y="16252"/>
                </a:lnTo>
                <a:lnTo>
                  <a:pt x="7538" y="16253"/>
                </a:lnTo>
                <a:lnTo>
                  <a:pt x="7538" y="16256"/>
                </a:lnTo>
                <a:lnTo>
                  <a:pt x="7535" y="16242"/>
                </a:lnTo>
                <a:lnTo>
                  <a:pt x="7532" y="16234"/>
                </a:lnTo>
                <a:lnTo>
                  <a:pt x="7527" y="16231"/>
                </a:lnTo>
                <a:lnTo>
                  <a:pt x="7526" y="16229"/>
                </a:lnTo>
                <a:lnTo>
                  <a:pt x="7524" y="16227"/>
                </a:lnTo>
                <a:lnTo>
                  <a:pt x="7520" y="16213"/>
                </a:lnTo>
                <a:lnTo>
                  <a:pt x="7516" y="16210"/>
                </a:lnTo>
                <a:lnTo>
                  <a:pt x="7513" y="16208"/>
                </a:lnTo>
                <a:lnTo>
                  <a:pt x="7510" y="16204"/>
                </a:lnTo>
                <a:lnTo>
                  <a:pt x="7503" y="16189"/>
                </a:lnTo>
                <a:lnTo>
                  <a:pt x="7495" y="16177"/>
                </a:lnTo>
                <a:lnTo>
                  <a:pt x="7493" y="16181"/>
                </a:lnTo>
                <a:lnTo>
                  <a:pt x="7491" y="16186"/>
                </a:lnTo>
                <a:lnTo>
                  <a:pt x="7488" y="16190"/>
                </a:lnTo>
                <a:lnTo>
                  <a:pt x="7484" y="16190"/>
                </a:lnTo>
                <a:lnTo>
                  <a:pt x="7481" y="16187"/>
                </a:lnTo>
                <a:lnTo>
                  <a:pt x="7483" y="16184"/>
                </a:lnTo>
                <a:lnTo>
                  <a:pt x="7485" y="16181"/>
                </a:lnTo>
                <a:lnTo>
                  <a:pt x="7483" y="16179"/>
                </a:lnTo>
                <a:lnTo>
                  <a:pt x="7483" y="16173"/>
                </a:lnTo>
                <a:lnTo>
                  <a:pt x="7475" y="16164"/>
                </a:lnTo>
                <a:lnTo>
                  <a:pt x="7474" y="16162"/>
                </a:lnTo>
                <a:lnTo>
                  <a:pt x="7473" y="16159"/>
                </a:lnTo>
                <a:lnTo>
                  <a:pt x="7476" y="16162"/>
                </a:lnTo>
                <a:lnTo>
                  <a:pt x="7482" y="16163"/>
                </a:lnTo>
                <a:lnTo>
                  <a:pt x="7484" y="16165"/>
                </a:lnTo>
                <a:lnTo>
                  <a:pt x="7487" y="16170"/>
                </a:lnTo>
                <a:lnTo>
                  <a:pt x="7487" y="16171"/>
                </a:lnTo>
                <a:lnTo>
                  <a:pt x="7489" y="16170"/>
                </a:lnTo>
                <a:lnTo>
                  <a:pt x="7490" y="16168"/>
                </a:lnTo>
                <a:lnTo>
                  <a:pt x="7491" y="16166"/>
                </a:lnTo>
                <a:lnTo>
                  <a:pt x="7490" y="16165"/>
                </a:lnTo>
                <a:lnTo>
                  <a:pt x="7490" y="16165"/>
                </a:lnTo>
                <a:lnTo>
                  <a:pt x="7486" y="16162"/>
                </a:lnTo>
                <a:lnTo>
                  <a:pt x="7481" y="16154"/>
                </a:lnTo>
                <a:lnTo>
                  <a:pt x="7478" y="16145"/>
                </a:lnTo>
                <a:lnTo>
                  <a:pt x="7478" y="16144"/>
                </a:lnTo>
                <a:lnTo>
                  <a:pt x="7477" y="16138"/>
                </a:lnTo>
                <a:lnTo>
                  <a:pt x="7476" y="16139"/>
                </a:lnTo>
                <a:lnTo>
                  <a:pt x="7475" y="16139"/>
                </a:lnTo>
                <a:lnTo>
                  <a:pt x="7475" y="16140"/>
                </a:lnTo>
                <a:lnTo>
                  <a:pt x="7474" y="16142"/>
                </a:lnTo>
                <a:lnTo>
                  <a:pt x="7473" y="16142"/>
                </a:lnTo>
                <a:lnTo>
                  <a:pt x="7472" y="16136"/>
                </a:lnTo>
                <a:lnTo>
                  <a:pt x="7472" y="16136"/>
                </a:lnTo>
                <a:lnTo>
                  <a:pt x="7469" y="16133"/>
                </a:lnTo>
                <a:lnTo>
                  <a:pt x="7465" y="16132"/>
                </a:lnTo>
                <a:lnTo>
                  <a:pt x="7464" y="16131"/>
                </a:lnTo>
                <a:lnTo>
                  <a:pt x="7465" y="16127"/>
                </a:lnTo>
                <a:lnTo>
                  <a:pt x="7468" y="16127"/>
                </a:lnTo>
                <a:lnTo>
                  <a:pt x="7472" y="16129"/>
                </a:lnTo>
                <a:lnTo>
                  <a:pt x="7474" y="16130"/>
                </a:lnTo>
                <a:lnTo>
                  <a:pt x="7466" y="16109"/>
                </a:lnTo>
                <a:lnTo>
                  <a:pt x="7464" y="16103"/>
                </a:lnTo>
                <a:lnTo>
                  <a:pt x="7461" y="16095"/>
                </a:lnTo>
                <a:lnTo>
                  <a:pt x="7460" y="16093"/>
                </a:lnTo>
                <a:lnTo>
                  <a:pt x="7457" y="16094"/>
                </a:lnTo>
                <a:lnTo>
                  <a:pt x="7456" y="16097"/>
                </a:lnTo>
                <a:lnTo>
                  <a:pt x="7457" y="16100"/>
                </a:lnTo>
                <a:lnTo>
                  <a:pt x="7459" y="16103"/>
                </a:lnTo>
                <a:lnTo>
                  <a:pt x="7455" y="16100"/>
                </a:lnTo>
                <a:lnTo>
                  <a:pt x="7443" y="16087"/>
                </a:lnTo>
                <a:lnTo>
                  <a:pt x="7443" y="16086"/>
                </a:lnTo>
                <a:lnTo>
                  <a:pt x="7442" y="16084"/>
                </a:lnTo>
                <a:lnTo>
                  <a:pt x="7444" y="16083"/>
                </a:lnTo>
                <a:lnTo>
                  <a:pt x="7448" y="16084"/>
                </a:lnTo>
                <a:lnTo>
                  <a:pt x="7449" y="16085"/>
                </a:lnTo>
                <a:lnTo>
                  <a:pt x="7451" y="16089"/>
                </a:lnTo>
                <a:lnTo>
                  <a:pt x="7452" y="16089"/>
                </a:lnTo>
                <a:lnTo>
                  <a:pt x="7453" y="16090"/>
                </a:lnTo>
                <a:lnTo>
                  <a:pt x="7456" y="16088"/>
                </a:lnTo>
                <a:lnTo>
                  <a:pt x="7453" y="16083"/>
                </a:lnTo>
                <a:lnTo>
                  <a:pt x="7448" y="16077"/>
                </a:lnTo>
                <a:lnTo>
                  <a:pt x="7446" y="16073"/>
                </a:lnTo>
                <a:lnTo>
                  <a:pt x="7444" y="16070"/>
                </a:lnTo>
                <a:lnTo>
                  <a:pt x="7444" y="16069"/>
                </a:lnTo>
                <a:lnTo>
                  <a:pt x="7384" y="16007"/>
                </a:lnTo>
                <a:lnTo>
                  <a:pt x="7375" y="16001"/>
                </a:lnTo>
                <a:lnTo>
                  <a:pt x="7371" y="15997"/>
                </a:lnTo>
                <a:lnTo>
                  <a:pt x="7343" y="15953"/>
                </a:lnTo>
                <a:lnTo>
                  <a:pt x="7341" y="15950"/>
                </a:lnTo>
                <a:lnTo>
                  <a:pt x="7339" y="15940"/>
                </a:lnTo>
                <a:lnTo>
                  <a:pt x="7336" y="15938"/>
                </a:lnTo>
                <a:lnTo>
                  <a:pt x="7331" y="15937"/>
                </a:lnTo>
                <a:close/>
                <a:moveTo>
                  <a:pt x="17170" y="15937"/>
                </a:moveTo>
                <a:lnTo>
                  <a:pt x="17169" y="15940"/>
                </a:lnTo>
                <a:lnTo>
                  <a:pt x="17158" y="15962"/>
                </a:lnTo>
                <a:lnTo>
                  <a:pt x="17157" y="15966"/>
                </a:lnTo>
                <a:lnTo>
                  <a:pt x="17156" y="15971"/>
                </a:lnTo>
                <a:lnTo>
                  <a:pt x="17156" y="15977"/>
                </a:lnTo>
                <a:lnTo>
                  <a:pt x="17165" y="16015"/>
                </a:lnTo>
                <a:lnTo>
                  <a:pt x="17165" y="16021"/>
                </a:lnTo>
                <a:lnTo>
                  <a:pt x="17165" y="16023"/>
                </a:lnTo>
                <a:lnTo>
                  <a:pt x="17170" y="16040"/>
                </a:lnTo>
                <a:lnTo>
                  <a:pt x="17171" y="16044"/>
                </a:lnTo>
                <a:lnTo>
                  <a:pt x="17171" y="16045"/>
                </a:lnTo>
                <a:lnTo>
                  <a:pt x="17171" y="16054"/>
                </a:lnTo>
                <a:lnTo>
                  <a:pt x="17171" y="16055"/>
                </a:lnTo>
                <a:lnTo>
                  <a:pt x="17173" y="16057"/>
                </a:lnTo>
                <a:lnTo>
                  <a:pt x="17173" y="16059"/>
                </a:lnTo>
                <a:lnTo>
                  <a:pt x="17175" y="16067"/>
                </a:lnTo>
                <a:lnTo>
                  <a:pt x="17179" y="16076"/>
                </a:lnTo>
                <a:lnTo>
                  <a:pt x="17180" y="16084"/>
                </a:lnTo>
                <a:lnTo>
                  <a:pt x="17182" y="16089"/>
                </a:lnTo>
                <a:lnTo>
                  <a:pt x="17183" y="16092"/>
                </a:lnTo>
                <a:lnTo>
                  <a:pt x="17183" y="16094"/>
                </a:lnTo>
                <a:lnTo>
                  <a:pt x="17183" y="16099"/>
                </a:lnTo>
                <a:lnTo>
                  <a:pt x="17183" y="16102"/>
                </a:lnTo>
                <a:lnTo>
                  <a:pt x="17184" y="16105"/>
                </a:lnTo>
                <a:lnTo>
                  <a:pt x="17186" y="16108"/>
                </a:lnTo>
                <a:lnTo>
                  <a:pt x="17187" y="16111"/>
                </a:lnTo>
                <a:lnTo>
                  <a:pt x="17187" y="16116"/>
                </a:lnTo>
                <a:lnTo>
                  <a:pt x="17187" y="16145"/>
                </a:lnTo>
                <a:lnTo>
                  <a:pt x="17186" y="16155"/>
                </a:lnTo>
                <a:lnTo>
                  <a:pt x="17184" y="16162"/>
                </a:lnTo>
                <a:lnTo>
                  <a:pt x="17182" y="16165"/>
                </a:lnTo>
                <a:lnTo>
                  <a:pt x="17170" y="16173"/>
                </a:lnTo>
                <a:lnTo>
                  <a:pt x="17166" y="16175"/>
                </a:lnTo>
                <a:lnTo>
                  <a:pt x="17161" y="16175"/>
                </a:lnTo>
                <a:lnTo>
                  <a:pt x="17152" y="16172"/>
                </a:lnTo>
                <a:lnTo>
                  <a:pt x="17138" y="16171"/>
                </a:lnTo>
                <a:lnTo>
                  <a:pt x="17133" y="16169"/>
                </a:lnTo>
                <a:lnTo>
                  <a:pt x="17128" y="16165"/>
                </a:lnTo>
                <a:lnTo>
                  <a:pt x="17122" y="16154"/>
                </a:lnTo>
                <a:lnTo>
                  <a:pt x="17119" y="16147"/>
                </a:lnTo>
                <a:lnTo>
                  <a:pt x="17117" y="16144"/>
                </a:lnTo>
                <a:lnTo>
                  <a:pt x="17115" y="16145"/>
                </a:lnTo>
                <a:lnTo>
                  <a:pt x="17113" y="16147"/>
                </a:lnTo>
                <a:lnTo>
                  <a:pt x="17112" y="16149"/>
                </a:lnTo>
                <a:lnTo>
                  <a:pt x="17112" y="16151"/>
                </a:lnTo>
                <a:lnTo>
                  <a:pt x="17111" y="16155"/>
                </a:lnTo>
                <a:lnTo>
                  <a:pt x="17111" y="16158"/>
                </a:lnTo>
                <a:lnTo>
                  <a:pt x="17109" y="16164"/>
                </a:lnTo>
                <a:lnTo>
                  <a:pt x="17108" y="16167"/>
                </a:lnTo>
                <a:lnTo>
                  <a:pt x="17109" y="16170"/>
                </a:lnTo>
                <a:lnTo>
                  <a:pt x="17109" y="16172"/>
                </a:lnTo>
                <a:lnTo>
                  <a:pt x="17111" y="16173"/>
                </a:lnTo>
                <a:lnTo>
                  <a:pt x="17111" y="16175"/>
                </a:lnTo>
                <a:lnTo>
                  <a:pt x="17112" y="16180"/>
                </a:lnTo>
                <a:lnTo>
                  <a:pt x="17110" y="16204"/>
                </a:lnTo>
                <a:lnTo>
                  <a:pt x="17108" y="16209"/>
                </a:lnTo>
                <a:lnTo>
                  <a:pt x="17104" y="16211"/>
                </a:lnTo>
                <a:lnTo>
                  <a:pt x="17100" y="16214"/>
                </a:lnTo>
                <a:lnTo>
                  <a:pt x="17095" y="16217"/>
                </a:lnTo>
                <a:lnTo>
                  <a:pt x="17093" y="16217"/>
                </a:lnTo>
                <a:lnTo>
                  <a:pt x="17090" y="16214"/>
                </a:lnTo>
                <a:lnTo>
                  <a:pt x="17085" y="16205"/>
                </a:lnTo>
                <a:lnTo>
                  <a:pt x="17082" y="16202"/>
                </a:lnTo>
                <a:lnTo>
                  <a:pt x="17077" y="16194"/>
                </a:lnTo>
                <a:lnTo>
                  <a:pt x="17075" y="16192"/>
                </a:lnTo>
                <a:lnTo>
                  <a:pt x="17058" y="16180"/>
                </a:lnTo>
                <a:lnTo>
                  <a:pt x="17056" y="16178"/>
                </a:lnTo>
                <a:lnTo>
                  <a:pt x="17055" y="16174"/>
                </a:lnTo>
                <a:lnTo>
                  <a:pt x="17051" y="16171"/>
                </a:lnTo>
                <a:lnTo>
                  <a:pt x="17047" y="16168"/>
                </a:lnTo>
                <a:lnTo>
                  <a:pt x="17043" y="16167"/>
                </a:lnTo>
                <a:lnTo>
                  <a:pt x="17040" y="16167"/>
                </a:lnTo>
                <a:lnTo>
                  <a:pt x="17038" y="16168"/>
                </a:lnTo>
                <a:lnTo>
                  <a:pt x="17036" y="16168"/>
                </a:lnTo>
                <a:lnTo>
                  <a:pt x="17033" y="16166"/>
                </a:lnTo>
                <a:lnTo>
                  <a:pt x="17031" y="16165"/>
                </a:lnTo>
                <a:lnTo>
                  <a:pt x="17028" y="16167"/>
                </a:lnTo>
                <a:lnTo>
                  <a:pt x="17026" y="16169"/>
                </a:lnTo>
                <a:lnTo>
                  <a:pt x="17024" y="16172"/>
                </a:lnTo>
                <a:lnTo>
                  <a:pt x="17022" y="16177"/>
                </a:lnTo>
                <a:lnTo>
                  <a:pt x="17022" y="16184"/>
                </a:lnTo>
                <a:lnTo>
                  <a:pt x="17023" y="16196"/>
                </a:lnTo>
                <a:lnTo>
                  <a:pt x="17023" y="16220"/>
                </a:lnTo>
                <a:lnTo>
                  <a:pt x="17022" y="16233"/>
                </a:lnTo>
                <a:lnTo>
                  <a:pt x="17022" y="16239"/>
                </a:lnTo>
                <a:lnTo>
                  <a:pt x="17023" y="16245"/>
                </a:lnTo>
                <a:lnTo>
                  <a:pt x="17021" y="16249"/>
                </a:lnTo>
                <a:lnTo>
                  <a:pt x="17018" y="16252"/>
                </a:lnTo>
                <a:lnTo>
                  <a:pt x="17015" y="16256"/>
                </a:lnTo>
                <a:lnTo>
                  <a:pt x="17015" y="16262"/>
                </a:lnTo>
                <a:lnTo>
                  <a:pt x="17016" y="16268"/>
                </a:lnTo>
                <a:lnTo>
                  <a:pt x="17020" y="16277"/>
                </a:lnTo>
                <a:lnTo>
                  <a:pt x="17021" y="16283"/>
                </a:lnTo>
                <a:lnTo>
                  <a:pt x="17020" y="16286"/>
                </a:lnTo>
                <a:lnTo>
                  <a:pt x="17017" y="16291"/>
                </a:lnTo>
                <a:lnTo>
                  <a:pt x="17016" y="16293"/>
                </a:lnTo>
                <a:lnTo>
                  <a:pt x="17015" y="16296"/>
                </a:lnTo>
                <a:lnTo>
                  <a:pt x="17015" y="16305"/>
                </a:lnTo>
                <a:lnTo>
                  <a:pt x="17015" y="16305"/>
                </a:lnTo>
                <a:lnTo>
                  <a:pt x="17015" y="16307"/>
                </a:lnTo>
                <a:lnTo>
                  <a:pt x="17016" y="16308"/>
                </a:lnTo>
                <a:lnTo>
                  <a:pt x="17016" y="16310"/>
                </a:lnTo>
                <a:lnTo>
                  <a:pt x="17015" y="16311"/>
                </a:lnTo>
                <a:lnTo>
                  <a:pt x="17012" y="16311"/>
                </a:lnTo>
                <a:lnTo>
                  <a:pt x="17012" y="16312"/>
                </a:lnTo>
                <a:lnTo>
                  <a:pt x="17008" y="16316"/>
                </a:lnTo>
                <a:lnTo>
                  <a:pt x="17007" y="16318"/>
                </a:lnTo>
                <a:lnTo>
                  <a:pt x="17001" y="16315"/>
                </a:lnTo>
                <a:lnTo>
                  <a:pt x="16997" y="16317"/>
                </a:lnTo>
                <a:lnTo>
                  <a:pt x="16994" y="16322"/>
                </a:lnTo>
                <a:lnTo>
                  <a:pt x="16992" y="16329"/>
                </a:lnTo>
                <a:lnTo>
                  <a:pt x="16991" y="16329"/>
                </a:lnTo>
                <a:lnTo>
                  <a:pt x="16991" y="16323"/>
                </a:lnTo>
                <a:lnTo>
                  <a:pt x="16992" y="16317"/>
                </a:lnTo>
                <a:lnTo>
                  <a:pt x="16993" y="16311"/>
                </a:lnTo>
                <a:lnTo>
                  <a:pt x="16995" y="16306"/>
                </a:lnTo>
                <a:lnTo>
                  <a:pt x="16983" y="16306"/>
                </a:lnTo>
                <a:lnTo>
                  <a:pt x="16979" y="16305"/>
                </a:lnTo>
                <a:lnTo>
                  <a:pt x="16977" y="16302"/>
                </a:lnTo>
                <a:lnTo>
                  <a:pt x="16970" y="16293"/>
                </a:lnTo>
                <a:lnTo>
                  <a:pt x="16967" y="16290"/>
                </a:lnTo>
                <a:lnTo>
                  <a:pt x="16965" y="16289"/>
                </a:lnTo>
                <a:lnTo>
                  <a:pt x="16963" y="16289"/>
                </a:lnTo>
                <a:lnTo>
                  <a:pt x="16963" y="16289"/>
                </a:lnTo>
                <a:lnTo>
                  <a:pt x="16958" y="16287"/>
                </a:lnTo>
                <a:lnTo>
                  <a:pt x="16957" y="16287"/>
                </a:lnTo>
                <a:lnTo>
                  <a:pt x="16956" y="16282"/>
                </a:lnTo>
                <a:lnTo>
                  <a:pt x="16956" y="16278"/>
                </a:lnTo>
                <a:lnTo>
                  <a:pt x="16954" y="16275"/>
                </a:lnTo>
                <a:lnTo>
                  <a:pt x="16949" y="16276"/>
                </a:lnTo>
                <a:lnTo>
                  <a:pt x="16941" y="16280"/>
                </a:lnTo>
                <a:lnTo>
                  <a:pt x="16933" y="16287"/>
                </a:lnTo>
                <a:lnTo>
                  <a:pt x="16927" y="16297"/>
                </a:lnTo>
                <a:lnTo>
                  <a:pt x="16922" y="16306"/>
                </a:lnTo>
                <a:lnTo>
                  <a:pt x="16919" y="16318"/>
                </a:lnTo>
                <a:lnTo>
                  <a:pt x="16918" y="16324"/>
                </a:lnTo>
                <a:lnTo>
                  <a:pt x="16917" y="16334"/>
                </a:lnTo>
                <a:lnTo>
                  <a:pt x="16917" y="16337"/>
                </a:lnTo>
                <a:lnTo>
                  <a:pt x="16915" y="16343"/>
                </a:lnTo>
                <a:lnTo>
                  <a:pt x="16914" y="16344"/>
                </a:lnTo>
                <a:lnTo>
                  <a:pt x="16913" y="16346"/>
                </a:lnTo>
                <a:lnTo>
                  <a:pt x="16912" y="16347"/>
                </a:lnTo>
                <a:lnTo>
                  <a:pt x="16912" y="16348"/>
                </a:lnTo>
                <a:lnTo>
                  <a:pt x="16912" y="16351"/>
                </a:lnTo>
                <a:lnTo>
                  <a:pt x="16912" y="16352"/>
                </a:lnTo>
                <a:lnTo>
                  <a:pt x="16910" y="16357"/>
                </a:lnTo>
                <a:lnTo>
                  <a:pt x="16909" y="16360"/>
                </a:lnTo>
                <a:lnTo>
                  <a:pt x="16909" y="16363"/>
                </a:lnTo>
                <a:lnTo>
                  <a:pt x="16910" y="16366"/>
                </a:lnTo>
                <a:lnTo>
                  <a:pt x="16911" y="16369"/>
                </a:lnTo>
                <a:lnTo>
                  <a:pt x="16912" y="16372"/>
                </a:lnTo>
                <a:lnTo>
                  <a:pt x="16911" y="16375"/>
                </a:lnTo>
                <a:lnTo>
                  <a:pt x="16909" y="16379"/>
                </a:lnTo>
                <a:lnTo>
                  <a:pt x="16905" y="16388"/>
                </a:lnTo>
                <a:lnTo>
                  <a:pt x="16903" y="16391"/>
                </a:lnTo>
                <a:lnTo>
                  <a:pt x="16895" y="16396"/>
                </a:lnTo>
                <a:lnTo>
                  <a:pt x="16886" y="16398"/>
                </a:lnTo>
                <a:lnTo>
                  <a:pt x="16860" y="16398"/>
                </a:lnTo>
                <a:lnTo>
                  <a:pt x="16852" y="16400"/>
                </a:lnTo>
                <a:lnTo>
                  <a:pt x="16845" y="16404"/>
                </a:lnTo>
                <a:lnTo>
                  <a:pt x="16840" y="16409"/>
                </a:lnTo>
                <a:lnTo>
                  <a:pt x="16835" y="16416"/>
                </a:lnTo>
                <a:lnTo>
                  <a:pt x="16832" y="16419"/>
                </a:lnTo>
                <a:lnTo>
                  <a:pt x="16828" y="16421"/>
                </a:lnTo>
                <a:lnTo>
                  <a:pt x="16825" y="16422"/>
                </a:lnTo>
                <a:lnTo>
                  <a:pt x="16796" y="16451"/>
                </a:lnTo>
                <a:lnTo>
                  <a:pt x="16788" y="16457"/>
                </a:lnTo>
                <a:lnTo>
                  <a:pt x="16787" y="16458"/>
                </a:lnTo>
                <a:lnTo>
                  <a:pt x="16785" y="16460"/>
                </a:lnTo>
                <a:lnTo>
                  <a:pt x="16782" y="16461"/>
                </a:lnTo>
                <a:lnTo>
                  <a:pt x="16781" y="16460"/>
                </a:lnTo>
                <a:lnTo>
                  <a:pt x="16781" y="16460"/>
                </a:lnTo>
                <a:lnTo>
                  <a:pt x="16781" y="16456"/>
                </a:lnTo>
                <a:lnTo>
                  <a:pt x="16782" y="16451"/>
                </a:lnTo>
                <a:lnTo>
                  <a:pt x="16782" y="16448"/>
                </a:lnTo>
                <a:lnTo>
                  <a:pt x="16782" y="16448"/>
                </a:lnTo>
                <a:lnTo>
                  <a:pt x="16784" y="16441"/>
                </a:lnTo>
                <a:lnTo>
                  <a:pt x="16788" y="16438"/>
                </a:lnTo>
                <a:lnTo>
                  <a:pt x="16797" y="16437"/>
                </a:lnTo>
                <a:lnTo>
                  <a:pt x="16802" y="16435"/>
                </a:lnTo>
                <a:lnTo>
                  <a:pt x="16825" y="16408"/>
                </a:lnTo>
                <a:lnTo>
                  <a:pt x="16827" y="16405"/>
                </a:lnTo>
                <a:lnTo>
                  <a:pt x="16827" y="16399"/>
                </a:lnTo>
                <a:lnTo>
                  <a:pt x="16824" y="16383"/>
                </a:lnTo>
                <a:lnTo>
                  <a:pt x="16823" y="16349"/>
                </a:lnTo>
                <a:lnTo>
                  <a:pt x="16821" y="16336"/>
                </a:lnTo>
                <a:lnTo>
                  <a:pt x="16818" y="16324"/>
                </a:lnTo>
                <a:lnTo>
                  <a:pt x="16815" y="16314"/>
                </a:lnTo>
                <a:lnTo>
                  <a:pt x="16806" y="16300"/>
                </a:lnTo>
                <a:lnTo>
                  <a:pt x="16805" y="16296"/>
                </a:lnTo>
                <a:lnTo>
                  <a:pt x="16804" y="16294"/>
                </a:lnTo>
                <a:lnTo>
                  <a:pt x="16801" y="16285"/>
                </a:lnTo>
                <a:lnTo>
                  <a:pt x="16802" y="16285"/>
                </a:lnTo>
                <a:lnTo>
                  <a:pt x="16800" y="16280"/>
                </a:lnTo>
                <a:lnTo>
                  <a:pt x="16799" y="16279"/>
                </a:lnTo>
                <a:lnTo>
                  <a:pt x="16797" y="16281"/>
                </a:lnTo>
                <a:lnTo>
                  <a:pt x="16796" y="16281"/>
                </a:lnTo>
                <a:lnTo>
                  <a:pt x="16794" y="16277"/>
                </a:lnTo>
                <a:lnTo>
                  <a:pt x="16792" y="16274"/>
                </a:lnTo>
                <a:lnTo>
                  <a:pt x="16789" y="16273"/>
                </a:lnTo>
                <a:lnTo>
                  <a:pt x="16772" y="16268"/>
                </a:lnTo>
                <a:lnTo>
                  <a:pt x="16773" y="16263"/>
                </a:lnTo>
                <a:lnTo>
                  <a:pt x="16769" y="16262"/>
                </a:lnTo>
                <a:lnTo>
                  <a:pt x="16766" y="16264"/>
                </a:lnTo>
                <a:lnTo>
                  <a:pt x="16769" y="16268"/>
                </a:lnTo>
                <a:lnTo>
                  <a:pt x="16765" y="16273"/>
                </a:lnTo>
                <a:lnTo>
                  <a:pt x="16764" y="16276"/>
                </a:lnTo>
                <a:lnTo>
                  <a:pt x="16764" y="16279"/>
                </a:lnTo>
                <a:lnTo>
                  <a:pt x="16764" y="16281"/>
                </a:lnTo>
                <a:lnTo>
                  <a:pt x="16763" y="16284"/>
                </a:lnTo>
                <a:lnTo>
                  <a:pt x="16761" y="16287"/>
                </a:lnTo>
                <a:lnTo>
                  <a:pt x="16759" y="16281"/>
                </a:lnTo>
                <a:lnTo>
                  <a:pt x="16758" y="16279"/>
                </a:lnTo>
                <a:lnTo>
                  <a:pt x="16757" y="16278"/>
                </a:lnTo>
                <a:lnTo>
                  <a:pt x="16754" y="16277"/>
                </a:lnTo>
                <a:lnTo>
                  <a:pt x="16754" y="16276"/>
                </a:lnTo>
                <a:lnTo>
                  <a:pt x="16752" y="16276"/>
                </a:lnTo>
                <a:lnTo>
                  <a:pt x="16748" y="16276"/>
                </a:lnTo>
                <a:lnTo>
                  <a:pt x="16747" y="16269"/>
                </a:lnTo>
                <a:lnTo>
                  <a:pt x="16746" y="16254"/>
                </a:lnTo>
                <a:lnTo>
                  <a:pt x="16744" y="16256"/>
                </a:lnTo>
                <a:lnTo>
                  <a:pt x="16741" y="16256"/>
                </a:lnTo>
                <a:lnTo>
                  <a:pt x="16739" y="16255"/>
                </a:lnTo>
                <a:lnTo>
                  <a:pt x="16735" y="16252"/>
                </a:lnTo>
                <a:lnTo>
                  <a:pt x="16730" y="16248"/>
                </a:lnTo>
                <a:lnTo>
                  <a:pt x="16729" y="16248"/>
                </a:lnTo>
                <a:lnTo>
                  <a:pt x="16727" y="16246"/>
                </a:lnTo>
                <a:lnTo>
                  <a:pt x="16724" y="16246"/>
                </a:lnTo>
                <a:lnTo>
                  <a:pt x="16721" y="16247"/>
                </a:lnTo>
                <a:lnTo>
                  <a:pt x="16720" y="16248"/>
                </a:lnTo>
                <a:lnTo>
                  <a:pt x="16720" y="16251"/>
                </a:lnTo>
                <a:lnTo>
                  <a:pt x="16722" y="16255"/>
                </a:lnTo>
                <a:lnTo>
                  <a:pt x="16729" y="16265"/>
                </a:lnTo>
                <a:lnTo>
                  <a:pt x="16730" y="16268"/>
                </a:lnTo>
                <a:lnTo>
                  <a:pt x="16728" y="16269"/>
                </a:lnTo>
                <a:lnTo>
                  <a:pt x="16725" y="16272"/>
                </a:lnTo>
                <a:lnTo>
                  <a:pt x="16724" y="16274"/>
                </a:lnTo>
                <a:lnTo>
                  <a:pt x="16723" y="16274"/>
                </a:lnTo>
                <a:lnTo>
                  <a:pt x="16721" y="16273"/>
                </a:lnTo>
                <a:lnTo>
                  <a:pt x="16720" y="16272"/>
                </a:lnTo>
                <a:lnTo>
                  <a:pt x="16719" y="16271"/>
                </a:lnTo>
                <a:lnTo>
                  <a:pt x="16716" y="16272"/>
                </a:lnTo>
                <a:lnTo>
                  <a:pt x="16714" y="16276"/>
                </a:lnTo>
                <a:lnTo>
                  <a:pt x="16711" y="16289"/>
                </a:lnTo>
                <a:lnTo>
                  <a:pt x="16710" y="16290"/>
                </a:lnTo>
                <a:lnTo>
                  <a:pt x="16707" y="16297"/>
                </a:lnTo>
                <a:lnTo>
                  <a:pt x="16704" y="16301"/>
                </a:lnTo>
                <a:lnTo>
                  <a:pt x="16700" y="16303"/>
                </a:lnTo>
                <a:lnTo>
                  <a:pt x="16687" y="16305"/>
                </a:lnTo>
                <a:lnTo>
                  <a:pt x="16685" y="16305"/>
                </a:lnTo>
                <a:lnTo>
                  <a:pt x="16684" y="16303"/>
                </a:lnTo>
                <a:lnTo>
                  <a:pt x="16682" y="16300"/>
                </a:lnTo>
                <a:lnTo>
                  <a:pt x="16681" y="16298"/>
                </a:lnTo>
                <a:lnTo>
                  <a:pt x="16677" y="16298"/>
                </a:lnTo>
                <a:lnTo>
                  <a:pt x="16670" y="16302"/>
                </a:lnTo>
                <a:lnTo>
                  <a:pt x="16653" y="16305"/>
                </a:lnTo>
                <a:lnTo>
                  <a:pt x="16650" y="16306"/>
                </a:lnTo>
                <a:lnTo>
                  <a:pt x="16647" y="16309"/>
                </a:lnTo>
                <a:lnTo>
                  <a:pt x="16644" y="16313"/>
                </a:lnTo>
                <a:lnTo>
                  <a:pt x="16642" y="16318"/>
                </a:lnTo>
                <a:lnTo>
                  <a:pt x="16641" y="16321"/>
                </a:lnTo>
                <a:lnTo>
                  <a:pt x="16640" y="16326"/>
                </a:lnTo>
                <a:lnTo>
                  <a:pt x="16635" y="16334"/>
                </a:lnTo>
                <a:lnTo>
                  <a:pt x="16633" y="16339"/>
                </a:lnTo>
                <a:lnTo>
                  <a:pt x="16633" y="16342"/>
                </a:lnTo>
                <a:lnTo>
                  <a:pt x="16634" y="16349"/>
                </a:lnTo>
                <a:lnTo>
                  <a:pt x="16634" y="16352"/>
                </a:lnTo>
                <a:lnTo>
                  <a:pt x="16634" y="16355"/>
                </a:lnTo>
                <a:lnTo>
                  <a:pt x="16633" y="16357"/>
                </a:lnTo>
                <a:lnTo>
                  <a:pt x="16632" y="16358"/>
                </a:lnTo>
                <a:lnTo>
                  <a:pt x="16632" y="16359"/>
                </a:lnTo>
                <a:lnTo>
                  <a:pt x="16631" y="16360"/>
                </a:lnTo>
                <a:lnTo>
                  <a:pt x="16627" y="16363"/>
                </a:lnTo>
                <a:lnTo>
                  <a:pt x="16626" y="16364"/>
                </a:lnTo>
                <a:lnTo>
                  <a:pt x="16626" y="16366"/>
                </a:lnTo>
                <a:lnTo>
                  <a:pt x="16627" y="16372"/>
                </a:lnTo>
                <a:lnTo>
                  <a:pt x="16627" y="16374"/>
                </a:lnTo>
                <a:lnTo>
                  <a:pt x="16635" y="16381"/>
                </a:lnTo>
                <a:lnTo>
                  <a:pt x="16638" y="16386"/>
                </a:lnTo>
                <a:lnTo>
                  <a:pt x="16635" y="16392"/>
                </a:lnTo>
                <a:lnTo>
                  <a:pt x="16623" y="16406"/>
                </a:lnTo>
                <a:lnTo>
                  <a:pt x="16618" y="16409"/>
                </a:lnTo>
                <a:lnTo>
                  <a:pt x="16616" y="16410"/>
                </a:lnTo>
                <a:lnTo>
                  <a:pt x="16614" y="16411"/>
                </a:lnTo>
                <a:lnTo>
                  <a:pt x="16609" y="16411"/>
                </a:lnTo>
                <a:lnTo>
                  <a:pt x="16606" y="16411"/>
                </a:lnTo>
                <a:lnTo>
                  <a:pt x="16603" y="16414"/>
                </a:lnTo>
                <a:lnTo>
                  <a:pt x="16583" y="16419"/>
                </a:lnTo>
                <a:lnTo>
                  <a:pt x="16577" y="16419"/>
                </a:lnTo>
                <a:lnTo>
                  <a:pt x="16572" y="16417"/>
                </a:lnTo>
                <a:lnTo>
                  <a:pt x="16568" y="16414"/>
                </a:lnTo>
                <a:lnTo>
                  <a:pt x="16566" y="16408"/>
                </a:lnTo>
                <a:lnTo>
                  <a:pt x="16565" y="16405"/>
                </a:lnTo>
                <a:lnTo>
                  <a:pt x="16563" y="16409"/>
                </a:lnTo>
                <a:lnTo>
                  <a:pt x="16559" y="16419"/>
                </a:lnTo>
                <a:lnTo>
                  <a:pt x="16556" y="16421"/>
                </a:lnTo>
                <a:lnTo>
                  <a:pt x="16548" y="16425"/>
                </a:lnTo>
                <a:lnTo>
                  <a:pt x="16531" y="16430"/>
                </a:lnTo>
                <a:lnTo>
                  <a:pt x="16527" y="16432"/>
                </a:lnTo>
                <a:lnTo>
                  <a:pt x="16526" y="16430"/>
                </a:lnTo>
                <a:lnTo>
                  <a:pt x="16524" y="16430"/>
                </a:lnTo>
                <a:lnTo>
                  <a:pt x="16522" y="16431"/>
                </a:lnTo>
                <a:lnTo>
                  <a:pt x="16522" y="16434"/>
                </a:lnTo>
                <a:lnTo>
                  <a:pt x="16518" y="16431"/>
                </a:lnTo>
                <a:lnTo>
                  <a:pt x="16513" y="16432"/>
                </a:lnTo>
                <a:lnTo>
                  <a:pt x="16496" y="16440"/>
                </a:lnTo>
                <a:lnTo>
                  <a:pt x="16488" y="16446"/>
                </a:lnTo>
                <a:lnTo>
                  <a:pt x="16481" y="16448"/>
                </a:lnTo>
                <a:lnTo>
                  <a:pt x="16475" y="16454"/>
                </a:lnTo>
                <a:lnTo>
                  <a:pt x="16472" y="16457"/>
                </a:lnTo>
                <a:lnTo>
                  <a:pt x="16470" y="16461"/>
                </a:lnTo>
                <a:lnTo>
                  <a:pt x="16464" y="16473"/>
                </a:lnTo>
                <a:lnTo>
                  <a:pt x="16446" y="16503"/>
                </a:lnTo>
                <a:lnTo>
                  <a:pt x="16440" y="16516"/>
                </a:lnTo>
                <a:lnTo>
                  <a:pt x="16439" y="16523"/>
                </a:lnTo>
                <a:lnTo>
                  <a:pt x="16440" y="16526"/>
                </a:lnTo>
                <a:lnTo>
                  <a:pt x="16443" y="16529"/>
                </a:lnTo>
                <a:lnTo>
                  <a:pt x="16444" y="16535"/>
                </a:lnTo>
                <a:lnTo>
                  <a:pt x="16444" y="16548"/>
                </a:lnTo>
                <a:lnTo>
                  <a:pt x="16442" y="16558"/>
                </a:lnTo>
                <a:lnTo>
                  <a:pt x="16442" y="16563"/>
                </a:lnTo>
                <a:lnTo>
                  <a:pt x="16449" y="16567"/>
                </a:lnTo>
                <a:lnTo>
                  <a:pt x="16447" y="16571"/>
                </a:lnTo>
                <a:lnTo>
                  <a:pt x="16444" y="16576"/>
                </a:lnTo>
                <a:lnTo>
                  <a:pt x="16441" y="16578"/>
                </a:lnTo>
                <a:lnTo>
                  <a:pt x="16437" y="16581"/>
                </a:lnTo>
                <a:lnTo>
                  <a:pt x="16434" y="16584"/>
                </a:lnTo>
                <a:lnTo>
                  <a:pt x="16433" y="16588"/>
                </a:lnTo>
                <a:lnTo>
                  <a:pt x="16432" y="16595"/>
                </a:lnTo>
                <a:lnTo>
                  <a:pt x="16432" y="16597"/>
                </a:lnTo>
                <a:lnTo>
                  <a:pt x="16429" y="16602"/>
                </a:lnTo>
                <a:lnTo>
                  <a:pt x="16428" y="16605"/>
                </a:lnTo>
                <a:lnTo>
                  <a:pt x="16427" y="16608"/>
                </a:lnTo>
                <a:lnTo>
                  <a:pt x="16428" y="16617"/>
                </a:lnTo>
                <a:lnTo>
                  <a:pt x="16425" y="16629"/>
                </a:lnTo>
                <a:lnTo>
                  <a:pt x="16425" y="16637"/>
                </a:lnTo>
                <a:lnTo>
                  <a:pt x="16427" y="16640"/>
                </a:lnTo>
                <a:lnTo>
                  <a:pt x="16429" y="16641"/>
                </a:lnTo>
                <a:lnTo>
                  <a:pt x="16429" y="16643"/>
                </a:lnTo>
                <a:lnTo>
                  <a:pt x="16428" y="16646"/>
                </a:lnTo>
                <a:lnTo>
                  <a:pt x="16428" y="16648"/>
                </a:lnTo>
                <a:lnTo>
                  <a:pt x="16426" y="16649"/>
                </a:lnTo>
                <a:lnTo>
                  <a:pt x="16419" y="16654"/>
                </a:lnTo>
                <a:lnTo>
                  <a:pt x="16403" y="16671"/>
                </a:lnTo>
                <a:lnTo>
                  <a:pt x="16395" y="16693"/>
                </a:lnTo>
                <a:lnTo>
                  <a:pt x="16396" y="16716"/>
                </a:lnTo>
                <a:lnTo>
                  <a:pt x="16404" y="16738"/>
                </a:lnTo>
                <a:lnTo>
                  <a:pt x="16409" y="16744"/>
                </a:lnTo>
                <a:lnTo>
                  <a:pt x="16426" y="16756"/>
                </a:lnTo>
                <a:lnTo>
                  <a:pt x="16436" y="16761"/>
                </a:lnTo>
                <a:lnTo>
                  <a:pt x="16438" y="16761"/>
                </a:lnTo>
                <a:lnTo>
                  <a:pt x="16443" y="16761"/>
                </a:lnTo>
                <a:lnTo>
                  <a:pt x="16444" y="16761"/>
                </a:lnTo>
                <a:lnTo>
                  <a:pt x="16447" y="16756"/>
                </a:lnTo>
                <a:lnTo>
                  <a:pt x="16451" y="16753"/>
                </a:lnTo>
                <a:lnTo>
                  <a:pt x="16454" y="16746"/>
                </a:lnTo>
                <a:lnTo>
                  <a:pt x="16461" y="16720"/>
                </a:lnTo>
                <a:lnTo>
                  <a:pt x="16471" y="16704"/>
                </a:lnTo>
                <a:lnTo>
                  <a:pt x="16472" y="16699"/>
                </a:lnTo>
                <a:lnTo>
                  <a:pt x="16472" y="16686"/>
                </a:lnTo>
                <a:lnTo>
                  <a:pt x="16475" y="16662"/>
                </a:lnTo>
                <a:lnTo>
                  <a:pt x="16479" y="16650"/>
                </a:lnTo>
                <a:lnTo>
                  <a:pt x="16483" y="16642"/>
                </a:lnTo>
                <a:lnTo>
                  <a:pt x="16485" y="16641"/>
                </a:lnTo>
                <a:lnTo>
                  <a:pt x="16488" y="16642"/>
                </a:lnTo>
                <a:lnTo>
                  <a:pt x="16490" y="16641"/>
                </a:lnTo>
                <a:lnTo>
                  <a:pt x="16492" y="16639"/>
                </a:lnTo>
                <a:lnTo>
                  <a:pt x="16497" y="16631"/>
                </a:lnTo>
                <a:lnTo>
                  <a:pt x="16498" y="16627"/>
                </a:lnTo>
                <a:lnTo>
                  <a:pt x="16500" y="16622"/>
                </a:lnTo>
                <a:lnTo>
                  <a:pt x="16498" y="16617"/>
                </a:lnTo>
                <a:lnTo>
                  <a:pt x="16495" y="16611"/>
                </a:lnTo>
                <a:lnTo>
                  <a:pt x="16493" y="16605"/>
                </a:lnTo>
                <a:lnTo>
                  <a:pt x="16496" y="16600"/>
                </a:lnTo>
                <a:lnTo>
                  <a:pt x="16506" y="16592"/>
                </a:lnTo>
                <a:lnTo>
                  <a:pt x="16508" y="16589"/>
                </a:lnTo>
                <a:lnTo>
                  <a:pt x="16509" y="16586"/>
                </a:lnTo>
                <a:lnTo>
                  <a:pt x="16511" y="16583"/>
                </a:lnTo>
                <a:lnTo>
                  <a:pt x="16513" y="16580"/>
                </a:lnTo>
                <a:lnTo>
                  <a:pt x="16516" y="16580"/>
                </a:lnTo>
                <a:lnTo>
                  <a:pt x="16516" y="16582"/>
                </a:lnTo>
                <a:lnTo>
                  <a:pt x="16514" y="16592"/>
                </a:lnTo>
                <a:lnTo>
                  <a:pt x="16516" y="16590"/>
                </a:lnTo>
                <a:lnTo>
                  <a:pt x="16519" y="16585"/>
                </a:lnTo>
                <a:lnTo>
                  <a:pt x="16522" y="16580"/>
                </a:lnTo>
                <a:lnTo>
                  <a:pt x="16523" y="16577"/>
                </a:lnTo>
                <a:lnTo>
                  <a:pt x="16523" y="16570"/>
                </a:lnTo>
                <a:lnTo>
                  <a:pt x="16520" y="16569"/>
                </a:lnTo>
                <a:lnTo>
                  <a:pt x="16516" y="16571"/>
                </a:lnTo>
                <a:lnTo>
                  <a:pt x="16512" y="16570"/>
                </a:lnTo>
                <a:lnTo>
                  <a:pt x="16512" y="16566"/>
                </a:lnTo>
                <a:lnTo>
                  <a:pt x="16514" y="16561"/>
                </a:lnTo>
                <a:lnTo>
                  <a:pt x="16523" y="16545"/>
                </a:lnTo>
                <a:lnTo>
                  <a:pt x="16529" y="16537"/>
                </a:lnTo>
                <a:lnTo>
                  <a:pt x="16547" y="16518"/>
                </a:lnTo>
                <a:lnTo>
                  <a:pt x="16552" y="16515"/>
                </a:lnTo>
                <a:lnTo>
                  <a:pt x="16555" y="16514"/>
                </a:lnTo>
                <a:lnTo>
                  <a:pt x="16559" y="16511"/>
                </a:lnTo>
                <a:lnTo>
                  <a:pt x="16561" y="16511"/>
                </a:lnTo>
                <a:lnTo>
                  <a:pt x="16571" y="16511"/>
                </a:lnTo>
                <a:lnTo>
                  <a:pt x="16573" y="16513"/>
                </a:lnTo>
                <a:lnTo>
                  <a:pt x="16576" y="16518"/>
                </a:lnTo>
                <a:lnTo>
                  <a:pt x="16578" y="16520"/>
                </a:lnTo>
                <a:lnTo>
                  <a:pt x="16587" y="16519"/>
                </a:lnTo>
                <a:lnTo>
                  <a:pt x="16592" y="16519"/>
                </a:lnTo>
                <a:lnTo>
                  <a:pt x="16595" y="16523"/>
                </a:lnTo>
                <a:lnTo>
                  <a:pt x="16594" y="16528"/>
                </a:lnTo>
                <a:lnTo>
                  <a:pt x="16593" y="16534"/>
                </a:lnTo>
                <a:lnTo>
                  <a:pt x="16592" y="16540"/>
                </a:lnTo>
                <a:lnTo>
                  <a:pt x="16590" y="16544"/>
                </a:lnTo>
                <a:lnTo>
                  <a:pt x="16591" y="16548"/>
                </a:lnTo>
                <a:lnTo>
                  <a:pt x="16593" y="16566"/>
                </a:lnTo>
                <a:lnTo>
                  <a:pt x="16594" y="16570"/>
                </a:lnTo>
                <a:lnTo>
                  <a:pt x="16596" y="16574"/>
                </a:lnTo>
                <a:lnTo>
                  <a:pt x="16598" y="16578"/>
                </a:lnTo>
                <a:lnTo>
                  <a:pt x="16598" y="16584"/>
                </a:lnTo>
                <a:lnTo>
                  <a:pt x="16593" y="16581"/>
                </a:lnTo>
                <a:lnTo>
                  <a:pt x="16591" y="16582"/>
                </a:lnTo>
                <a:lnTo>
                  <a:pt x="16590" y="16585"/>
                </a:lnTo>
                <a:lnTo>
                  <a:pt x="16590" y="16592"/>
                </a:lnTo>
                <a:lnTo>
                  <a:pt x="16590" y="16592"/>
                </a:lnTo>
                <a:lnTo>
                  <a:pt x="16589" y="16593"/>
                </a:lnTo>
                <a:lnTo>
                  <a:pt x="16588" y="16594"/>
                </a:lnTo>
                <a:lnTo>
                  <a:pt x="16588" y="16596"/>
                </a:lnTo>
                <a:lnTo>
                  <a:pt x="16589" y="16596"/>
                </a:lnTo>
                <a:lnTo>
                  <a:pt x="16590" y="16596"/>
                </a:lnTo>
                <a:lnTo>
                  <a:pt x="16591" y="16595"/>
                </a:lnTo>
                <a:lnTo>
                  <a:pt x="16591" y="16595"/>
                </a:lnTo>
                <a:lnTo>
                  <a:pt x="16592" y="16595"/>
                </a:lnTo>
                <a:lnTo>
                  <a:pt x="16594" y="16596"/>
                </a:lnTo>
                <a:lnTo>
                  <a:pt x="16594" y="16598"/>
                </a:lnTo>
                <a:lnTo>
                  <a:pt x="16593" y="16601"/>
                </a:lnTo>
                <a:lnTo>
                  <a:pt x="16596" y="16603"/>
                </a:lnTo>
                <a:lnTo>
                  <a:pt x="16599" y="16603"/>
                </a:lnTo>
                <a:lnTo>
                  <a:pt x="16603" y="16603"/>
                </a:lnTo>
                <a:lnTo>
                  <a:pt x="16605" y="16601"/>
                </a:lnTo>
                <a:lnTo>
                  <a:pt x="16608" y="16598"/>
                </a:lnTo>
                <a:lnTo>
                  <a:pt x="16608" y="16596"/>
                </a:lnTo>
                <a:lnTo>
                  <a:pt x="16608" y="16594"/>
                </a:lnTo>
                <a:lnTo>
                  <a:pt x="16608" y="16590"/>
                </a:lnTo>
                <a:lnTo>
                  <a:pt x="16609" y="16587"/>
                </a:lnTo>
                <a:lnTo>
                  <a:pt x="16612" y="16583"/>
                </a:lnTo>
                <a:lnTo>
                  <a:pt x="16614" y="16580"/>
                </a:lnTo>
                <a:lnTo>
                  <a:pt x="16617" y="16578"/>
                </a:lnTo>
                <a:lnTo>
                  <a:pt x="16619" y="16581"/>
                </a:lnTo>
                <a:lnTo>
                  <a:pt x="16622" y="16592"/>
                </a:lnTo>
                <a:lnTo>
                  <a:pt x="16624" y="16596"/>
                </a:lnTo>
                <a:lnTo>
                  <a:pt x="16629" y="16597"/>
                </a:lnTo>
                <a:lnTo>
                  <a:pt x="16629" y="16598"/>
                </a:lnTo>
                <a:lnTo>
                  <a:pt x="16631" y="16598"/>
                </a:lnTo>
                <a:lnTo>
                  <a:pt x="16633" y="16600"/>
                </a:lnTo>
                <a:lnTo>
                  <a:pt x="16634" y="16601"/>
                </a:lnTo>
                <a:lnTo>
                  <a:pt x="16636" y="16600"/>
                </a:lnTo>
                <a:lnTo>
                  <a:pt x="16638" y="16597"/>
                </a:lnTo>
                <a:lnTo>
                  <a:pt x="16637" y="16588"/>
                </a:lnTo>
                <a:lnTo>
                  <a:pt x="16638" y="16584"/>
                </a:lnTo>
                <a:lnTo>
                  <a:pt x="16639" y="16580"/>
                </a:lnTo>
                <a:lnTo>
                  <a:pt x="16642" y="16574"/>
                </a:lnTo>
                <a:lnTo>
                  <a:pt x="16644" y="16569"/>
                </a:lnTo>
                <a:lnTo>
                  <a:pt x="16644" y="16566"/>
                </a:lnTo>
                <a:lnTo>
                  <a:pt x="16643" y="16565"/>
                </a:lnTo>
                <a:lnTo>
                  <a:pt x="16642" y="16564"/>
                </a:lnTo>
                <a:lnTo>
                  <a:pt x="16642" y="16562"/>
                </a:lnTo>
                <a:lnTo>
                  <a:pt x="16643" y="16561"/>
                </a:lnTo>
                <a:lnTo>
                  <a:pt x="16646" y="16559"/>
                </a:lnTo>
                <a:lnTo>
                  <a:pt x="16647" y="16557"/>
                </a:lnTo>
                <a:lnTo>
                  <a:pt x="16647" y="16554"/>
                </a:lnTo>
                <a:lnTo>
                  <a:pt x="16646" y="16551"/>
                </a:lnTo>
                <a:lnTo>
                  <a:pt x="16646" y="16548"/>
                </a:lnTo>
                <a:lnTo>
                  <a:pt x="16647" y="16545"/>
                </a:lnTo>
                <a:lnTo>
                  <a:pt x="16653" y="16537"/>
                </a:lnTo>
                <a:lnTo>
                  <a:pt x="16656" y="16531"/>
                </a:lnTo>
                <a:lnTo>
                  <a:pt x="16658" y="16526"/>
                </a:lnTo>
                <a:lnTo>
                  <a:pt x="16660" y="16524"/>
                </a:lnTo>
                <a:lnTo>
                  <a:pt x="16663" y="16526"/>
                </a:lnTo>
                <a:lnTo>
                  <a:pt x="16664" y="16531"/>
                </a:lnTo>
                <a:lnTo>
                  <a:pt x="16664" y="16539"/>
                </a:lnTo>
                <a:lnTo>
                  <a:pt x="16666" y="16546"/>
                </a:lnTo>
                <a:lnTo>
                  <a:pt x="16668" y="16549"/>
                </a:lnTo>
                <a:lnTo>
                  <a:pt x="16673" y="16551"/>
                </a:lnTo>
                <a:lnTo>
                  <a:pt x="16676" y="16556"/>
                </a:lnTo>
                <a:lnTo>
                  <a:pt x="16676" y="16562"/>
                </a:lnTo>
                <a:lnTo>
                  <a:pt x="16674" y="16567"/>
                </a:lnTo>
                <a:lnTo>
                  <a:pt x="16670" y="16569"/>
                </a:lnTo>
                <a:lnTo>
                  <a:pt x="16666" y="16569"/>
                </a:lnTo>
                <a:lnTo>
                  <a:pt x="16663" y="16571"/>
                </a:lnTo>
                <a:lnTo>
                  <a:pt x="16661" y="16578"/>
                </a:lnTo>
                <a:lnTo>
                  <a:pt x="16663" y="16583"/>
                </a:lnTo>
                <a:lnTo>
                  <a:pt x="16666" y="16588"/>
                </a:lnTo>
                <a:lnTo>
                  <a:pt x="16672" y="16596"/>
                </a:lnTo>
                <a:lnTo>
                  <a:pt x="16675" y="16597"/>
                </a:lnTo>
                <a:lnTo>
                  <a:pt x="16678" y="16597"/>
                </a:lnTo>
                <a:lnTo>
                  <a:pt x="16681" y="16595"/>
                </a:lnTo>
                <a:lnTo>
                  <a:pt x="16682" y="16591"/>
                </a:lnTo>
                <a:lnTo>
                  <a:pt x="16684" y="16587"/>
                </a:lnTo>
                <a:lnTo>
                  <a:pt x="16688" y="16585"/>
                </a:lnTo>
                <a:lnTo>
                  <a:pt x="16692" y="16584"/>
                </a:lnTo>
                <a:lnTo>
                  <a:pt x="16696" y="16586"/>
                </a:lnTo>
                <a:lnTo>
                  <a:pt x="16697" y="16588"/>
                </a:lnTo>
                <a:lnTo>
                  <a:pt x="16697" y="16590"/>
                </a:lnTo>
                <a:lnTo>
                  <a:pt x="16697" y="16597"/>
                </a:lnTo>
                <a:lnTo>
                  <a:pt x="16698" y="16598"/>
                </a:lnTo>
                <a:lnTo>
                  <a:pt x="16701" y="16601"/>
                </a:lnTo>
                <a:lnTo>
                  <a:pt x="16703" y="16606"/>
                </a:lnTo>
                <a:lnTo>
                  <a:pt x="16709" y="16614"/>
                </a:lnTo>
                <a:lnTo>
                  <a:pt x="16712" y="16617"/>
                </a:lnTo>
                <a:lnTo>
                  <a:pt x="16719" y="16621"/>
                </a:lnTo>
                <a:lnTo>
                  <a:pt x="16726" y="16628"/>
                </a:lnTo>
                <a:lnTo>
                  <a:pt x="16729" y="16629"/>
                </a:lnTo>
                <a:lnTo>
                  <a:pt x="16731" y="16627"/>
                </a:lnTo>
                <a:lnTo>
                  <a:pt x="16733" y="16623"/>
                </a:lnTo>
                <a:lnTo>
                  <a:pt x="16734" y="16618"/>
                </a:lnTo>
                <a:lnTo>
                  <a:pt x="16735" y="16611"/>
                </a:lnTo>
                <a:lnTo>
                  <a:pt x="16733" y="16605"/>
                </a:lnTo>
                <a:lnTo>
                  <a:pt x="16730" y="16601"/>
                </a:lnTo>
                <a:lnTo>
                  <a:pt x="16726" y="16598"/>
                </a:lnTo>
                <a:lnTo>
                  <a:pt x="16722" y="16594"/>
                </a:lnTo>
                <a:lnTo>
                  <a:pt x="16721" y="16587"/>
                </a:lnTo>
                <a:lnTo>
                  <a:pt x="16719" y="16583"/>
                </a:lnTo>
                <a:lnTo>
                  <a:pt x="16715" y="16577"/>
                </a:lnTo>
                <a:lnTo>
                  <a:pt x="16712" y="16572"/>
                </a:lnTo>
                <a:lnTo>
                  <a:pt x="16714" y="16567"/>
                </a:lnTo>
                <a:lnTo>
                  <a:pt x="16716" y="16567"/>
                </a:lnTo>
                <a:lnTo>
                  <a:pt x="16720" y="16570"/>
                </a:lnTo>
                <a:lnTo>
                  <a:pt x="16721" y="16570"/>
                </a:lnTo>
                <a:lnTo>
                  <a:pt x="16721" y="16564"/>
                </a:lnTo>
                <a:lnTo>
                  <a:pt x="16721" y="16561"/>
                </a:lnTo>
                <a:lnTo>
                  <a:pt x="16722" y="16558"/>
                </a:lnTo>
                <a:lnTo>
                  <a:pt x="16724" y="16557"/>
                </a:lnTo>
                <a:lnTo>
                  <a:pt x="16732" y="16555"/>
                </a:lnTo>
                <a:lnTo>
                  <a:pt x="16734" y="16554"/>
                </a:lnTo>
                <a:lnTo>
                  <a:pt x="16736" y="16551"/>
                </a:lnTo>
                <a:lnTo>
                  <a:pt x="16739" y="16549"/>
                </a:lnTo>
                <a:lnTo>
                  <a:pt x="16741" y="16546"/>
                </a:lnTo>
                <a:lnTo>
                  <a:pt x="16743" y="16533"/>
                </a:lnTo>
                <a:lnTo>
                  <a:pt x="16738" y="16525"/>
                </a:lnTo>
                <a:lnTo>
                  <a:pt x="16732" y="16517"/>
                </a:lnTo>
                <a:lnTo>
                  <a:pt x="16732" y="16507"/>
                </a:lnTo>
                <a:lnTo>
                  <a:pt x="16734" y="16504"/>
                </a:lnTo>
                <a:lnTo>
                  <a:pt x="16739" y="16501"/>
                </a:lnTo>
                <a:lnTo>
                  <a:pt x="16745" y="16499"/>
                </a:lnTo>
                <a:lnTo>
                  <a:pt x="16749" y="16497"/>
                </a:lnTo>
                <a:lnTo>
                  <a:pt x="16762" y="16496"/>
                </a:lnTo>
                <a:lnTo>
                  <a:pt x="16767" y="16497"/>
                </a:lnTo>
                <a:lnTo>
                  <a:pt x="16768" y="16498"/>
                </a:lnTo>
                <a:lnTo>
                  <a:pt x="16778" y="16502"/>
                </a:lnTo>
                <a:lnTo>
                  <a:pt x="16783" y="16503"/>
                </a:lnTo>
                <a:lnTo>
                  <a:pt x="16788" y="16505"/>
                </a:lnTo>
                <a:lnTo>
                  <a:pt x="16792" y="16508"/>
                </a:lnTo>
                <a:lnTo>
                  <a:pt x="16804" y="16529"/>
                </a:lnTo>
                <a:lnTo>
                  <a:pt x="16807" y="16533"/>
                </a:lnTo>
                <a:lnTo>
                  <a:pt x="16813" y="16534"/>
                </a:lnTo>
                <a:lnTo>
                  <a:pt x="16822" y="16534"/>
                </a:lnTo>
                <a:lnTo>
                  <a:pt x="16823" y="16534"/>
                </a:lnTo>
                <a:lnTo>
                  <a:pt x="16828" y="16536"/>
                </a:lnTo>
                <a:lnTo>
                  <a:pt x="16831" y="16538"/>
                </a:lnTo>
                <a:lnTo>
                  <a:pt x="16833" y="16536"/>
                </a:lnTo>
                <a:lnTo>
                  <a:pt x="16843" y="16543"/>
                </a:lnTo>
                <a:lnTo>
                  <a:pt x="16855" y="16554"/>
                </a:lnTo>
                <a:lnTo>
                  <a:pt x="16857" y="16554"/>
                </a:lnTo>
                <a:lnTo>
                  <a:pt x="16866" y="16563"/>
                </a:lnTo>
                <a:lnTo>
                  <a:pt x="16873" y="16575"/>
                </a:lnTo>
                <a:lnTo>
                  <a:pt x="16883" y="16603"/>
                </a:lnTo>
                <a:lnTo>
                  <a:pt x="16886" y="16607"/>
                </a:lnTo>
                <a:lnTo>
                  <a:pt x="16888" y="16609"/>
                </a:lnTo>
                <a:lnTo>
                  <a:pt x="16889" y="16611"/>
                </a:lnTo>
                <a:lnTo>
                  <a:pt x="16890" y="16616"/>
                </a:lnTo>
                <a:lnTo>
                  <a:pt x="16893" y="16617"/>
                </a:lnTo>
                <a:lnTo>
                  <a:pt x="16900" y="16616"/>
                </a:lnTo>
                <a:lnTo>
                  <a:pt x="16903" y="16616"/>
                </a:lnTo>
                <a:lnTo>
                  <a:pt x="16906" y="16619"/>
                </a:lnTo>
                <a:lnTo>
                  <a:pt x="16901" y="16629"/>
                </a:lnTo>
                <a:lnTo>
                  <a:pt x="16900" y="16635"/>
                </a:lnTo>
                <a:lnTo>
                  <a:pt x="16900" y="16642"/>
                </a:lnTo>
                <a:lnTo>
                  <a:pt x="16900" y="16651"/>
                </a:lnTo>
                <a:lnTo>
                  <a:pt x="16900" y="16654"/>
                </a:lnTo>
                <a:lnTo>
                  <a:pt x="16898" y="16656"/>
                </a:lnTo>
                <a:lnTo>
                  <a:pt x="16895" y="16661"/>
                </a:lnTo>
                <a:lnTo>
                  <a:pt x="16892" y="16669"/>
                </a:lnTo>
                <a:lnTo>
                  <a:pt x="16889" y="16674"/>
                </a:lnTo>
                <a:lnTo>
                  <a:pt x="16880" y="16683"/>
                </a:lnTo>
                <a:lnTo>
                  <a:pt x="16872" y="16689"/>
                </a:lnTo>
                <a:lnTo>
                  <a:pt x="16867" y="16692"/>
                </a:lnTo>
                <a:lnTo>
                  <a:pt x="16863" y="16694"/>
                </a:lnTo>
                <a:lnTo>
                  <a:pt x="16859" y="16700"/>
                </a:lnTo>
                <a:lnTo>
                  <a:pt x="16850" y="16728"/>
                </a:lnTo>
                <a:lnTo>
                  <a:pt x="16847" y="16742"/>
                </a:lnTo>
                <a:lnTo>
                  <a:pt x="16846" y="16772"/>
                </a:lnTo>
                <a:lnTo>
                  <a:pt x="16846" y="16774"/>
                </a:lnTo>
                <a:lnTo>
                  <a:pt x="16845" y="16779"/>
                </a:lnTo>
                <a:lnTo>
                  <a:pt x="16845" y="16782"/>
                </a:lnTo>
                <a:lnTo>
                  <a:pt x="16845" y="16785"/>
                </a:lnTo>
                <a:lnTo>
                  <a:pt x="16847" y="16787"/>
                </a:lnTo>
                <a:lnTo>
                  <a:pt x="16848" y="16789"/>
                </a:lnTo>
                <a:lnTo>
                  <a:pt x="16850" y="16790"/>
                </a:lnTo>
                <a:lnTo>
                  <a:pt x="16851" y="16791"/>
                </a:lnTo>
                <a:lnTo>
                  <a:pt x="16851" y="16792"/>
                </a:lnTo>
                <a:lnTo>
                  <a:pt x="16852" y="16792"/>
                </a:lnTo>
                <a:lnTo>
                  <a:pt x="16853" y="16791"/>
                </a:lnTo>
                <a:lnTo>
                  <a:pt x="16855" y="16787"/>
                </a:lnTo>
                <a:lnTo>
                  <a:pt x="16856" y="16786"/>
                </a:lnTo>
                <a:lnTo>
                  <a:pt x="16860" y="16788"/>
                </a:lnTo>
                <a:lnTo>
                  <a:pt x="16861" y="16794"/>
                </a:lnTo>
                <a:lnTo>
                  <a:pt x="16861" y="16800"/>
                </a:lnTo>
                <a:lnTo>
                  <a:pt x="16860" y="16808"/>
                </a:lnTo>
                <a:lnTo>
                  <a:pt x="16864" y="16825"/>
                </a:lnTo>
                <a:lnTo>
                  <a:pt x="16864" y="16832"/>
                </a:lnTo>
                <a:lnTo>
                  <a:pt x="16864" y="16856"/>
                </a:lnTo>
                <a:lnTo>
                  <a:pt x="16864" y="16858"/>
                </a:lnTo>
                <a:lnTo>
                  <a:pt x="16863" y="16859"/>
                </a:lnTo>
                <a:lnTo>
                  <a:pt x="16861" y="16859"/>
                </a:lnTo>
                <a:lnTo>
                  <a:pt x="16859" y="16861"/>
                </a:lnTo>
                <a:lnTo>
                  <a:pt x="16860" y="16864"/>
                </a:lnTo>
                <a:lnTo>
                  <a:pt x="16861" y="16870"/>
                </a:lnTo>
                <a:lnTo>
                  <a:pt x="16861" y="16876"/>
                </a:lnTo>
                <a:lnTo>
                  <a:pt x="16864" y="16890"/>
                </a:lnTo>
                <a:lnTo>
                  <a:pt x="16868" y="16900"/>
                </a:lnTo>
                <a:lnTo>
                  <a:pt x="16874" y="16911"/>
                </a:lnTo>
                <a:lnTo>
                  <a:pt x="16888" y="16930"/>
                </a:lnTo>
                <a:lnTo>
                  <a:pt x="16891" y="16935"/>
                </a:lnTo>
                <a:lnTo>
                  <a:pt x="16893" y="16945"/>
                </a:lnTo>
                <a:lnTo>
                  <a:pt x="16896" y="16951"/>
                </a:lnTo>
                <a:lnTo>
                  <a:pt x="16902" y="16958"/>
                </a:lnTo>
                <a:lnTo>
                  <a:pt x="16906" y="16961"/>
                </a:lnTo>
                <a:lnTo>
                  <a:pt x="16933" y="16976"/>
                </a:lnTo>
                <a:lnTo>
                  <a:pt x="16944" y="16982"/>
                </a:lnTo>
                <a:lnTo>
                  <a:pt x="16974" y="17005"/>
                </a:lnTo>
                <a:lnTo>
                  <a:pt x="16978" y="17005"/>
                </a:lnTo>
                <a:lnTo>
                  <a:pt x="16980" y="17007"/>
                </a:lnTo>
                <a:lnTo>
                  <a:pt x="16981" y="17009"/>
                </a:lnTo>
                <a:lnTo>
                  <a:pt x="16981" y="17011"/>
                </a:lnTo>
                <a:lnTo>
                  <a:pt x="16982" y="17013"/>
                </a:lnTo>
                <a:lnTo>
                  <a:pt x="16984" y="17015"/>
                </a:lnTo>
                <a:lnTo>
                  <a:pt x="16991" y="17019"/>
                </a:lnTo>
                <a:lnTo>
                  <a:pt x="16992" y="17017"/>
                </a:lnTo>
                <a:lnTo>
                  <a:pt x="17006" y="17028"/>
                </a:lnTo>
                <a:lnTo>
                  <a:pt x="17012" y="17030"/>
                </a:lnTo>
                <a:lnTo>
                  <a:pt x="17014" y="17031"/>
                </a:lnTo>
                <a:lnTo>
                  <a:pt x="17017" y="17030"/>
                </a:lnTo>
                <a:lnTo>
                  <a:pt x="17019" y="17030"/>
                </a:lnTo>
                <a:lnTo>
                  <a:pt x="17029" y="17036"/>
                </a:lnTo>
                <a:lnTo>
                  <a:pt x="17034" y="17037"/>
                </a:lnTo>
                <a:lnTo>
                  <a:pt x="17056" y="17051"/>
                </a:lnTo>
                <a:lnTo>
                  <a:pt x="17062" y="17052"/>
                </a:lnTo>
                <a:lnTo>
                  <a:pt x="17070" y="17049"/>
                </a:lnTo>
                <a:lnTo>
                  <a:pt x="17080" y="17052"/>
                </a:lnTo>
                <a:lnTo>
                  <a:pt x="17085" y="17052"/>
                </a:lnTo>
                <a:lnTo>
                  <a:pt x="17089" y="17045"/>
                </a:lnTo>
                <a:lnTo>
                  <a:pt x="17094" y="17026"/>
                </a:lnTo>
                <a:lnTo>
                  <a:pt x="17101" y="16999"/>
                </a:lnTo>
                <a:lnTo>
                  <a:pt x="17103" y="16995"/>
                </a:lnTo>
                <a:lnTo>
                  <a:pt x="17104" y="16992"/>
                </a:lnTo>
                <a:lnTo>
                  <a:pt x="17104" y="16985"/>
                </a:lnTo>
                <a:lnTo>
                  <a:pt x="17104" y="16982"/>
                </a:lnTo>
                <a:lnTo>
                  <a:pt x="17106" y="16982"/>
                </a:lnTo>
                <a:lnTo>
                  <a:pt x="17109" y="16983"/>
                </a:lnTo>
                <a:lnTo>
                  <a:pt x="17111" y="16986"/>
                </a:lnTo>
                <a:lnTo>
                  <a:pt x="17120" y="16986"/>
                </a:lnTo>
                <a:lnTo>
                  <a:pt x="17122" y="16987"/>
                </a:lnTo>
                <a:lnTo>
                  <a:pt x="17124" y="16987"/>
                </a:lnTo>
                <a:lnTo>
                  <a:pt x="17126" y="16989"/>
                </a:lnTo>
                <a:lnTo>
                  <a:pt x="17127" y="16993"/>
                </a:lnTo>
                <a:lnTo>
                  <a:pt x="17130" y="17003"/>
                </a:lnTo>
                <a:lnTo>
                  <a:pt x="17131" y="17008"/>
                </a:lnTo>
                <a:lnTo>
                  <a:pt x="17130" y="17019"/>
                </a:lnTo>
                <a:lnTo>
                  <a:pt x="17127" y="17027"/>
                </a:lnTo>
                <a:lnTo>
                  <a:pt x="17119" y="17040"/>
                </a:lnTo>
                <a:lnTo>
                  <a:pt x="17115" y="17047"/>
                </a:lnTo>
                <a:lnTo>
                  <a:pt x="17114" y="17052"/>
                </a:lnTo>
                <a:lnTo>
                  <a:pt x="17113" y="17056"/>
                </a:lnTo>
                <a:lnTo>
                  <a:pt x="17112" y="17061"/>
                </a:lnTo>
                <a:lnTo>
                  <a:pt x="17110" y="17065"/>
                </a:lnTo>
                <a:lnTo>
                  <a:pt x="17109" y="17069"/>
                </a:lnTo>
                <a:lnTo>
                  <a:pt x="17111" y="17075"/>
                </a:lnTo>
                <a:lnTo>
                  <a:pt x="17113" y="17076"/>
                </a:lnTo>
                <a:lnTo>
                  <a:pt x="17115" y="17077"/>
                </a:lnTo>
                <a:lnTo>
                  <a:pt x="17118" y="17078"/>
                </a:lnTo>
                <a:lnTo>
                  <a:pt x="17119" y="17081"/>
                </a:lnTo>
                <a:lnTo>
                  <a:pt x="17119" y="17084"/>
                </a:lnTo>
                <a:lnTo>
                  <a:pt x="17120" y="17087"/>
                </a:lnTo>
                <a:lnTo>
                  <a:pt x="17121" y="17089"/>
                </a:lnTo>
                <a:lnTo>
                  <a:pt x="17122" y="17090"/>
                </a:lnTo>
                <a:lnTo>
                  <a:pt x="17127" y="17091"/>
                </a:lnTo>
                <a:lnTo>
                  <a:pt x="17130" y="17092"/>
                </a:lnTo>
                <a:lnTo>
                  <a:pt x="17132" y="17095"/>
                </a:lnTo>
                <a:lnTo>
                  <a:pt x="17134" y="17099"/>
                </a:lnTo>
                <a:lnTo>
                  <a:pt x="17135" y="17105"/>
                </a:lnTo>
                <a:lnTo>
                  <a:pt x="17136" y="17127"/>
                </a:lnTo>
                <a:lnTo>
                  <a:pt x="17137" y="17131"/>
                </a:lnTo>
                <a:lnTo>
                  <a:pt x="17140" y="17132"/>
                </a:lnTo>
                <a:lnTo>
                  <a:pt x="17150" y="17132"/>
                </a:lnTo>
                <a:lnTo>
                  <a:pt x="17154" y="17132"/>
                </a:lnTo>
                <a:lnTo>
                  <a:pt x="17157" y="17130"/>
                </a:lnTo>
                <a:lnTo>
                  <a:pt x="17161" y="17125"/>
                </a:lnTo>
                <a:lnTo>
                  <a:pt x="17165" y="17120"/>
                </a:lnTo>
                <a:lnTo>
                  <a:pt x="17178" y="17090"/>
                </a:lnTo>
                <a:lnTo>
                  <a:pt x="17199" y="17052"/>
                </a:lnTo>
                <a:lnTo>
                  <a:pt x="17215" y="17027"/>
                </a:lnTo>
                <a:lnTo>
                  <a:pt x="17219" y="17015"/>
                </a:lnTo>
                <a:lnTo>
                  <a:pt x="17220" y="17007"/>
                </a:lnTo>
                <a:lnTo>
                  <a:pt x="17221" y="17005"/>
                </a:lnTo>
                <a:lnTo>
                  <a:pt x="17222" y="17002"/>
                </a:lnTo>
                <a:lnTo>
                  <a:pt x="17220" y="16996"/>
                </a:lnTo>
                <a:lnTo>
                  <a:pt x="17221" y="16993"/>
                </a:lnTo>
                <a:lnTo>
                  <a:pt x="17223" y="16988"/>
                </a:lnTo>
                <a:lnTo>
                  <a:pt x="17224" y="16982"/>
                </a:lnTo>
                <a:lnTo>
                  <a:pt x="17224" y="16976"/>
                </a:lnTo>
                <a:lnTo>
                  <a:pt x="17223" y="16971"/>
                </a:lnTo>
                <a:lnTo>
                  <a:pt x="17213" y="16934"/>
                </a:lnTo>
                <a:lnTo>
                  <a:pt x="17211" y="16931"/>
                </a:lnTo>
                <a:lnTo>
                  <a:pt x="17210" y="16929"/>
                </a:lnTo>
                <a:lnTo>
                  <a:pt x="17210" y="16926"/>
                </a:lnTo>
                <a:lnTo>
                  <a:pt x="17210" y="16920"/>
                </a:lnTo>
                <a:lnTo>
                  <a:pt x="17210" y="16916"/>
                </a:lnTo>
                <a:lnTo>
                  <a:pt x="17209" y="16914"/>
                </a:lnTo>
                <a:lnTo>
                  <a:pt x="17207" y="16910"/>
                </a:lnTo>
                <a:lnTo>
                  <a:pt x="17200" y="16893"/>
                </a:lnTo>
                <a:lnTo>
                  <a:pt x="17200" y="16889"/>
                </a:lnTo>
                <a:lnTo>
                  <a:pt x="17200" y="16878"/>
                </a:lnTo>
                <a:lnTo>
                  <a:pt x="17198" y="16873"/>
                </a:lnTo>
                <a:lnTo>
                  <a:pt x="17194" y="16868"/>
                </a:lnTo>
                <a:lnTo>
                  <a:pt x="17190" y="16866"/>
                </a:lnTo>
                <a:lnTo>
                  <a:pt x="17186" y="16869"/>
                </a:lnTo>
                <a:lnTo>
                  <a:pt x="17180" y="16862"/>
                </a:lnTo>
                <a:lnTo>
                  <a:pt x="17171" y="16846"/>
                </a:lnTo>
                <a:lnTo>
                  <a:pt x="17164" y="16840"/>
                </a:lnTo>
                <a:lnTo>
                  <a:pt x="17164" y="16848"/>
                </a:lnTo>
                <a:lnTo>
                  <a:pt x="17161" y="16850"/>
                </a:lnTo>
                <a:lnTo>
                  <a:pt x="17158" y="16848"/>
                </a:lnTo>
                <a:lnTo>
                  <a:pt x="17156" y="16845"/>
                </a:lnTo>
                <a:lnTo>
                  <a:pt x="17155" y="16839"/>
                </a:lnTo>
                <a:lnTo>
                  <a:pt x="17152" y="16829"/>
                </a:lnTo>
                <a:lnTo>
                  <a:pt x="17152" y="16824"/>
                </a:lnTo>
                <a:lnTo>
                  <a:pt x="17152" y="16811"/>
                </a:lnTo>
                <a:lnTo>
                  <a:pt x="17154" y="16797"/>
                </a:lnTo>
                <a:lnTo>
                  <a:pt x="17157" y="16785"/>
                </a:lnTo>
                <a:lnTo>
                  <a:pt x="17162" y="16775"/>
                </a:lnTo>
                <a:lnTo>
                  <a:pt x="17172" y="16759"/>
                </a:lnTo>
                <a:lnTo>
                  <a:pt x="17174" y="16757"/>
                </a:lnTo>
                <a:lnTo>
                  <a:pt x="17175" y="16751"/>
                </a:lnTo>
                <a:lnTo>
                  <a:pt x="17176" y="16738"/>
                </a:lnTo>
                <a:lnTo>
                  <a:pt x="17181" y="16728"/>
                </a:lnTo>
                <a:lnTo>
                  <a:pt x="17187" y="16724"/>
                </a:lnTo>
                <a:lnTo>
                  <a:pt x="17195" y="16722"/>
                </a:lnTo>
                <a:lnTo>
                  <a:pt x="17201" y="16717"/>
                </a:lnTo>
                <a:lnTo>
                  <a:pt x="17209" y="16707"/>
                </a:lnTo>
                <a:lnTo>
                  <a:pt x="17210" y="16704"/>
                </a:lnTo>
                <a:lnTo>
                  <a:pt x="17210" y="16702"/>
                </a:lnTo>
                <a:lnTo>
                  <a:pt x="17212" y="16699"/>
                </a:lnTo>
                <a:lnTo>
                  <a:pt x="17213" y="16696"/>
                </a:lnTo>
                <a:lnTo>
                  <a:pt x="17213" y="16690"/>
                </a:lnTo>
                <a:lnTo>
                  <a:pt x="17212" y="16672"/>
                </a:lnTo>
                <a:lnTo>
                  <a:pt x="17213" y="16666"/>
                </a:lnTo>
                <a:lnTo>
                  <a:pt x="17215" y="16660"/>
                </a:lnTo>
                <a:lnTo>
                  <a:pt x="17217" y="16658"/>
                </a:lnTo>
                <a:lnTo>
                  <a:pt x="17219" y="16655"/>
                </a:lnTo>
                <a:lnTo>
                  <a:pt x="17232" y="16646"/>
                </a:lnTo>
                <a:lnTo>
                  <a:pt x="17245" y="16634"/>
                </a:lnTo>
                <a:lnTo>
                  <a:pt x="17249" y="16632"/>
                </a:lnTo>
                <a:lnTo>
                  <a:pt x="17250" y="16633"/>
                </a:lnTo>
                <a:lnTo>
                  <a:pt x="17253" y="16634"/>
                </a:lnTo>
                <a:lnTo>
                  <a:pt x="17255" y="16638"/>
                </a:lnTo>
                <a:lnTo>
                  <a:pt x="17255" y="16644"/>
                </a:lnTo>
                <a:lnTo>
                  <a:pt x="17254" y="16650"/>
                </a:lnTo>
                <a:lnTo>
                  <a:pt x="17255" y="16661"/>
                </a:lnTo>
                <a:lnTo>
                  <a:pt x="17263" y="16688"/>
                </a:lnTo>
                <a:lnTo>
                  <a:pt x="17265" y="16700"/>
                </a:lnTo>
                <a:lnTo>
                  <a:pt x="17266" y="16704"/>
                </a:lnTo>
                <a:lnTo>
                  <a:pt x="17269" y="16709"/>
                </a:lnTo>
                <a:lnTo>
                  <a:pt x="17282" y="16725"/>
                </a:lnTo>
                <a:lnTo>
                  <a:pt x="17284" y="16730"/>
                </a:lnTo>
                <a:lnTo>
                  <a:pt x="17284" y="16736"/>
                </a:lnTo>
                <a:lnTo>
                  <a:pt x="17282" y="16749"/>
                </a:lnTo>
                <a:lnTo>
                  <a:pt x="17283" y="16754"/>
                </a:lnTo>
                <a:lnTo>
                  <a:pt x="17292" y="16770"/>
                </a:lnTo>
                <a:lnTo>
                  <a:pt x="17296" y="16773"/>
                </a:lnTo>
                <a:lnTo>
                  <a:pt x="17302" y="16775"/>
                </a:lnTo>
                <a:lnTo>
                  <a:pt x="17304" y="16777"/>
                </a:lnTo>
                <a:lnTo>
                  <a:pt x="17305" y="16780"/>
                </a:lnTo>
                <a:lnTo>
                  <a:pt x="17305" y="16787"/>
                </a:lnTo>
                <a:lnTo>
                  <a:pt x="17306" y="16793"/>
                </a:lnTo>
                <a:lnTo>
                  <a:pt x="17308" y="16803"/>
                </a:lnTo>
                <a:lnTo>
                  <a:pt x="17308" y="16810"/>
                </a:lnTo>
                <a:lnTo>
                  <a:pt x="17305" y="16827"/>
                </a:lnTo>
                <a:lnTo>
                  <a:pt x="17305" y="16834"/>
                </a:lnTo>
                <a:lnTo>
                  <a:pt x="17308" y="16869"/>
                </a:lnTo>
                <a:lnTo>
                  <a:pt x="17309" y="16875"/>
                </a:lnTo>
                <a:lnTo>
                  <a:pt x="17312" y="16879"/>
                </a:lnTo>
                <a:lnTo>
                  <a:pt x="17317" y="16892"/>
                </a:lnTo>
                <a:lnTo>
                  <a:pt x="17317" y="16895"/>
                </a:lnTo>
                <a:lnTo>
                  <a:pt x="17317" y="16899"/>
                </a:lnTo>
                <a:lnTo>
                  <a:pt x="17317" y="16902"/>
                </a:lnTo>
                <a:lnTo>
                  <a:pt x="17318" y="16905"/>
                </a:lnTo>
                <a:lnTo>
                  <a:pt x="17325" y="16911"/>
                </a:lnTo>
                <a:lnTo>
                  <a:pt x="17326" y="16914"/>
                </a:lnTo>
                <a:lnTo>
                  <a:pt x="17327" y="16928"/>
                </a:lnTo>
                <a:lnTo>
                  <a:pt x="17328" y="16932"/>
                </a:lnTo>
                <a:lnTo>
                  <a:pt x="17330" y="16933"/>
                </a:lnTo>
                <a:lnTo>
                  <a:pt x="17332" y="16929"/>
                </a:lnTo>
                <a:lnTo>
                  <a:pt x="17333" y="16904"/>
                </a:lnTo>
                <a:lnTo>
                  <a:pt x="17336" y="16881"/>
                </a:lnTo>
                <a:lnTo>
                  <a:pt x="17337" y="16840"/>
                </a:lnTo>
                <a:lnTo>
                  <a:pt x="17340" y="16815"/>
                </a:lnTo>
                <a:lnTo>
                  <a:pt x="17343" y="16804"/>
                </a:lnTo>
                <a:lnTo>
                  <a:pt x="17342" y="16798"/>
                </a:lnTo>
                <a:lnTo>
                  <a:pt x="17340" y="16795"/>
                </a:lnTo>
                <a:lnTo>
                  <a:pt x="17336" y="16792"/>
                </a:lnTo>
                <a:lnTo>
                  <a:pt x="17332" y="16787"/>
                </a:lnTo>
                <a:lnTo>
                  <a:pt x="17329" y="16777"/>
                </a:lnTo>
                <a:lnTo>
                  <a:pt x="17326" y="16771"/>
                </a:lnTo>
                <a:lnTo>
                  <a:pt x="17324" y="16765"/>
                </a:lnTo>
                <a:lnTo>
                  <a:pt x="17325" y="16759"/>
                </a:lnTo>
                <a:lnTo>
                  <a:pt x="17327" y="16763"/>
                </a:lnTo>
                <a:lnTo>
                  <a:pt x="17328" y="16765"/>
                </a:lnTo>
                <a:lnTo>
                  <a:pt x="17329" y="16765"/>
                </a:lnTo>
                <a:lnTo>
                  <a:pt x="17329" y="16753"/>
                </a:lnTo>
                <a:lnTo>
                  <a:pt x="17333" y="16751"/>
                </a:lnTo>
                <a:lnTo>
                  <a:pt x="17340" y="16755"/>
                </a:lnTo>
                <a:lnTo>
                  <a:pt x="17345" y="16763"/>
                </a:lnTo>
                <a:lnTo>
                  <a:pt x="17350" y="16781"/>
                </a:lnTo>
                <a:lnTo>
                  <a:pt x="17354" y="16789"/>
                </a:lnTo>
                <a:lnTo>
                  <a:pt x="17361" y="16792"/>
                </a:lnTo>
                <a:lnTo>
                  <a:pt x="17362" y="16790"/>
                </a:lnTo>
                <a:lnTo>
                  <a:pt x="17363" y="16785"/>
                </a:lnTo>
                <a:lnTo>
                  <a:pt x="17363" y="16779"/>
                </a:lnTo>
                <a:lnTo>
                  <a:pt x="17362" y="16775"/>
                </a:lnTo>
                <a:lnTo>
                  <a:pt x="17360" y="16772"/>
                </a:lnTo>
                <a:lnTo>
                  <a:pt x="17354" y="16766"/>
                </a:lnTo>
                <a:lnTo>
                  <a:pt x="17353" y="16762"/>
                </a:lnTo>
                <a:lnTo>
                  <a:pt x="17353" y="16755"/>
                </a:lnTo>
                <a:lnTo>
                  <a:pt x="17354" y="16747"/>
                </a:lnTo>
                <a:lnTo>
                  <a:pt x="17357" y="16738"/>
                </a:lnTo>
                <a:lnTo>
                  <a:pt x="17363" y="16732"/>
                </a:lnTo>
                <a:lnTo>
                  <a:pt x="17369" y="16736"/>
                </a:lnTo>
                <a:lnTo>
                  <a:pt x="17378" y="16738"/>
                </a:lnTo>
                <a:lnTo>
                  <a:pt x="17385" y="16737"/>
                </a:lnTo>
                <a:lnTo>
                  <a:pt x="17389" y="16731"/>
                </a:lnTo>
                <a:lnTo>
                  <a:pt x="17389" y="16722"/>
                </a:lnTo>
                <a:lnTo>
                  <a:pt x="17391" y="16714"/>
                </a:lnTo>
                <a:lnTo>
                  <a:pt x="17394" y="16707"/>
                </a:lnTo>
                <a:lnTo>
                  <a:pt x="17401" y="16699"/>
                </a:lnTo>
                <a:lnTo>
                  <a:pt x="17402" y="16696"/>
                </a:lnTo>
                <a:lnTo>
                  <a:pt x="17407" y="16681"/>
                </a:lnTo>
                <a:lnTo>
                  <a:pt x="17408" y="16678"/>
                </a:lnTo>
                <a:lnTo>
                  <a:pt x="17410" y="16677"/>
                </a:lnTo>
                <a:lnTo>
                  <a:pt x="17411" y="16677"/>
                </a:lnTo>
                <a:lnTo>
                  <a:pt x="17413" y="16676"/>
                </a:lnTo>
                <a:lnTo>
                  <a:pt x="17414" y="16674"/>
                </a:lnTo>
                <a:lnTo>
                  <a:pt x="17415" y="16669"/>
                </a:lnTo>
                <a:lnTo>
                  <a:pt x="17420" y="16660"/>
                </a:lnTo>
                <a:lnTo>
                  <a:pt x="17421" y="16655"/>
                </a:lnTo>
                <a:lnTo>
                  <a:pt x="17420" y="16655"/>
                </a:lnTo>
                <a:lnTo>
                  <a:pt x="17413" y="16649"/>
                </a:lnTo>
                <a:lnTo>
                  <a:pt x="17411" y="16648"/>
                </a:lnTo>
                <a:lnTo>
                  <a:pt x="17413" y="16642"/>
                </a:lnTo>
                <a:lnTo>
                  <a:pt x="17414" y="16629"/>
                </a:lnTo>
                <a:lnTo>
                  <a:pt x="17415" y="16623"/>
                </a:lnTo>
                <a:lnTo>
                  <a:pt x="17410" y="16618"/>
                </a:lnTo>
                <a:lnTo>
                  <a:pt x="17410" y="16617"/>
                </a:lnTo>
                <a:lnTo>
                  <a:pt x="17410" y="16613"/>
                </a:lnTo>
                <a:lnTo>
                  <a:pt x="17412" y="16611"/>
                </a:lnTo>
                <a:lnTo>
                  <a:pt x="17414" y="16609"/>
                </a:lnTo>
                <a:lnTo>
                  <a:pt x="17417" y="16607"/>
                </a:lnTo>
                <a:lnTo>
                  <a:pt x="17419" y="16601"/>
                </a:lnTo>
                <a:lnTo>
                  <a:pt x="17419" y="16596"/>
                </a:lnTo>
                <a:lnTo>
                  <a:pt x="17418" y="16590"/>
                </a:lnTo>
                <a:lnTo>
                  <a:pt x="17416" y="16577"/>
                </a:lnTo>
                <a:lnTo>
                  <a:pt x="17412" y="16563"/>
                </a:lnTo>
                <a:lnTo>
                  <a:pt x="17411" y="16556"/>
                </a:lnTo>
                <a:lnTo>
                  <a:pt x="17411" y="16543"/>
                </a:lnTo>
                <a:lnTo>
                  <a:pt x="17412" y="16536"/>
                </a:lnTo>
                <a:lnTo>
                  <a:pt x="17414" y="16530"/>
                </a:lnTo>
                <a:lnTo>
                  <a:pt x="17409" y="16528"/>
                </a:lnTo>
                <a:lnTo>
                  <a:pt x="17398" y="16526"/>
                </a:lnTo>
                <a:lnTo>
                  <a:pt x="17393" y="16522"/>
                </a:lnTo>
                <a:lnTo>
                  <a:pt x="17388" y="16513"/>
                </a:lnTo>
                <a:lnTo>
                  <a:pt x="17387" y="16510"/>
                </a:lnTo>
                <a:lnTo>
                  <a:pt x="17386" y="16508"/>
                </a:lnTo>
                <a:lnTo>
                  <a:pt x="17380" y="16503"/>
                </a:lnTo>
                <a:lnTo>
                  <a:pt x="17376" y="16498"/>
                </a:lnTo>
                <a:lnTo>
                  <a:pt x="17372" y="16491"/>
                </a:lnTo>
                <a:lnTo>
                  <a:pt x="17370" y="16483"/>
                </a:lnTo>
                <a:lnTo>
                  <a:pt x="17370" y="16479"/>
                </a:lnTo>
                <a:lnTo>
                  <a:pt x="17370" y="16476"/>
                </a:lnTo>
                <a:lnTo>
                  <a:pt x="17373" y="16470"/>
                </a:lnTo>
                <a:lnTo>
                  <a:pt x="17382" y="16462"/>
                </a:lnTo>
                <a:lnTo>
                  <a:pt x="17386" y="16457"/>
                </a:lnTo>
                <a:lnTo>
                  <a:pt x="17381" y="16450"/>
                </a:lnTo>
                <a:lnTo>
                  <a:pt x="17381" y="16438"/>
                </a:lnTo>
                <a:lnTo>
                  <a:pt x="17383" y="16428"/>
                </a:lnTo>
                <a:lnTo>
                  <a:pt x="17389" y="16424"/>
                </a:lnTo>
                <a:lnTo>
                  <a:pt x="17386" y="16419"/>
                </a:lnTo>
                <a:lnTo>
                  <a:pt x="17386" y="16415"/>
                </a:lnTo>
                <a:lnTo>
                  <a:pt x="17387" y="16410"/>
                </a:lnTo>
                <a:lnTo>
                  <a:pt x="17388" y="16386"/>
                </a:lnTo>
                <a:lnTo>
                  <a:pt x="17387" y="16383"/>
                </a:lnTo>
                <a:lnTo>
                  <a:pt x="17379" y="16392"/>
                </a:lnTo>
                <a:lnTo>
                  <a:pt x="17373" y="16395"/>
                </a:lnTo>
                <a:lnTo>
                  <a:pt x="17369" y="16397"/>
                </a:lnTo>
                <a:lnTo>
                  <a:pt x="17366" y="16398"/>
                </a:lnTo>
                <a:lnTo>
                  <a:pt x="17362" y="16396"/>
                </a:lnTo>
                <a:lnTo>
                  <a:pt x="17361" y="16391"/>
                </a:lnTo>
                <a:lnTo>
                  <a:pt x="17362" y="16386"/>
                </a:lnTo>
                <a:lnTo>
                  <a:pt x="17369" y="16376"/>
                </a:lnTo>
                <a:lnTo>
                  <a:pt x="17372" y="16368"/>
                </a:lnTo>
                <a:lnTo>
                  <a:pt x="17370" y="16366"/>
                </a:lnTo>
                <a:lnTo>
                  <a:pt x="17366" y="16365"/>
                </a:lnTo>
                <a:lnTo>
                  <a:pt x="17365" y="16363"/>
                </a:lnTo>
                <a:lnTo>
                  <a:pt x="17362" y="16356"/>
                </a:lnTo>
                <a:lnTo>
                  <a:pt x="17361" y="16354"/>
                </a:lnTo>
                <a:lnTo>
                  <a:pt x="17360" y="16353"/>
                </a:lnTo>
                <a:lnTo>
                  <a:pt x="17361" y="16351"/>
                </a:lnTo>
                <a:lnTo>
                  <a:pt x="17364" y="16349"/>
                </a:lnTo>
                <a:lnTo>
                  <a:pt x="17365" y="16349"/>
                </a:lnTo>
                <a:lnTo>
                  <a:pt x="17370" y="16340"/>
                </a:lnTo>
                <a:lnTo>
                  <a:pt x="17371" y="16334"/>
                </a:lnTo>
                <a:lnTo>
                  <a:pt x="17370" y="16329"/>
                </a:lnTo>
                <a:lnTo>
                  <a:pt x="17368" y="16331"/>
                </a:lnTo>
                <a:lnTo>
                  <a:pt x="17367" y="16329"/>
                </a:lnTo>
                <a:lnTo>
                  <a:pt x="17368" y="16323"/>
                </a:lnTo>
                <a:lnTo>
                  <a:pt x="17368" y="16320"/>
                </a:lnTo>
                <a:lnTo>
                  <a:pt x="17371" y="16320"/>
                </a:lnTo>
                <a:lnTo>
                  <a:pt x="17377" y="16320"/>
                </a:lnTo>
                <a:lnTo>
                  <a:pt x="17376" y="16319"/>
                </a:lnTo>
                <a:lnTo>
                  <a:pt x="17375" y="16317"/>
                </a:lnTo>
                <a:lnTo>
                  <a:pt x="17373" y="16316"/>
                </a:lnTo>
                <a:lnTo>
                  <a:pt x="17375" y="16312"/>
                </a:lnTo>
                <a:lnTo>
                  <a:pt x="17374" y="16310"/>
                </a:lnTo>
                <a:lnTo>
                  <a:pt x="17370" y="16305"/>
                </a:lnTo>
                <a:lnTo>
                  <a:pt x="17368" y="16302"/>
                </a:lnTo>
                <a:lnTo>
                  <a:pt x="17368" y="16299"/>
                </a:lnTo>
                <a:lnTo>
                  <a:pt x="17368" y="16298"/>
                </a:lnTo>
                <a:lnTo>
                  <a:pt x="17366" y="16298"/>
                </a:lnTo>
                <a:lnTo>
                  <a:pt x="17365" y="16299"/>
                </a:lnTo>
                <a:lnTo>
                  <a:pt x="17365" y="16300"/>
                </a:lnTo>
                <a:lnTo>
                  <a:pt x="17365" y="16300"/>
                </a:lnTo>
                <a:lnTo>
                  <a:pt x="17350" y="16298"/>
                </a:lnTo>
                <a:lnTo>
                  <a:pt x="17345" y="16295"/>
                </a:lnTo>
                <a:lnTo>
                  <a:pt x="17343" y="16297"/>
                </a:lnTo>
                <a:lnTo>
                  <a:pt x="17340" y="16296"/>
                </a:lnTo>
                <a:lnTo>
                  <a:pt x="17338" y="16295"/>
                </a:lnTo>
                <a:lnTo>
                  <a:pt x="17335" y="16295"/>
                </a:lnTo>
                <a:lnTo>
                  <a:pt x="17334" y="16297"/>
                </a:lnTo>
                <a:lnTo>
                  <a:pt x="17335" y="16299"/>
                </a:lnTo>
                <a:lnTo>
                  <a:pt x="17339" y="16302"/>
                </a:lnTo>
                <a:lnTo>
                  <a:pt x="17337" y="16304"/>
                </a:lnTo>
                <a:lnTo>
                  <a:pt x="17335" y="16304"/>
                </a:lnTo>
                <a:lnTo>
                  <a:pt x="17330" y="16302"/>
                </a:lnTo>
                <a:lnTo>
                  <a:pt x="17323" y="16303"/>
                </a:lnTo>
                <a:lnTo>
                  <a:pt x="17322" y="16302"/>
                </a:lnTo>
                <a:lnTo>
                  <a:pt x="17319" y="16299"/>
                </a:lnTo>
                <a:lnTo>
                  <a:pt x="17315" y="16286"/>
                </a:lnTo>
                <a:lnTo>
                  <a:pt x="17311" y="16280"/>
                </a:lnTo>
                <a:lnTo>
                  <a:pt x="17313" y="16274"/>
                </a:lnTo>
                <a:lnTo>
                  <a:pt x="17317" y="16267"/>
                </a:lnTo>
                <a:lnTo>
                  <a:pt x="17325" y="16263"/>
                </a:lnTo>
                <a:lnTo>
                  <a:pt x="17330" y="16257"/>
                </a:lnTo>
                <a:lnTo>
                  <a:pt x="17333" y="16256"/>
                </a:lnTo>
                <a:lnTo>
                  <a:pt x="17337" y="16256"/>
                </a:lnTo>
                <a:lnTo>
                  <a:pt x="17340" y="16257"/>
                </a:lnTo>
                <a:lnTo>
                  <a:pt x="17342" y="16258"/>
                </a:lnTo>
                <a:lnTo>
                  <a:pt x="17343" y="16257"/>
                </a:lnTo>
                <a:lnTo>
                  <a:pt x="17343" y="16257"/>
                </a:lnTo>
                <a:lnTo>
                  <a:pt x="17343" y="16256"/>
                </a:lnTo>
                <a:lnTo>
                  <a:pt x="17344" y="16256"/>
                </a:lnTo>
                <a:lnTo>
                  <a:pt x="17344" y="16254"/>
                </a:lnTo>
                <a:lnTo>
                  <a:pt x="17340" y="16251"/>
                </a:lnTo>
                <a:lnTo>
                  <a:pt x="17338" y="16248"/>
                </a:lnTo>
                <a:lnTo>
                  <a:pt x="17338" y="16245"/>
                </a:lnTo>
                <a:lnTo>
                  <a:pt x="17339" y="16244"/>
                </a:lnTo>
                <a:lnTo>
                  <a:pt x="17348" y="16237"/>
                </a:lnTo>
                <a:lnTo>
                  <a:pt x="17352" y="16235"/>
                </a:lnTo>
                <a:lnTo>
                  <a:pt x="17356" y="16229"/>
                </a:lnTo>
                <a:lnTo>
                  <a:pt x="17359" y="16222"/>
                </a:lnTo>
                <a:lnTo>
                  <a:pt x="17360" y="16215"/>
                </a:lnTo>
                <a:lnTo>
                  <a:pt x="17361" y="16215"/>
                </a:lnTo>
                <a:lnTo>
                  <a:pt x="17362" y="16213"/>
                </a:lnTo>
                <a:lnTo>
                  <a:pt x="17362" y="16211"/>
                </a:lnTo>
                <a:lnTo>
                  <a:pt x="17359" y="16209"/>
                </a:lnTo>
                <a:lnTo>
                  <a:pt x="17359" y="16206"/>
                </a:lnTo>
                <a:lnTo>
                  <a:pt x="17360" y="16202"/>
                </a:lnTo>
                <a:lnTo>
                  <a:pt x="17357" y="16191"/>
                </a:lnTo>
                <a:lnTo>
                  <a:pt x="17357" y="16188"/>
                </a:lnTo>
                <a:lnTo>
                  <a:pt x="17355" y="16181"/>
                </a:lnTo>
                <a:lnTo>
                  <a:pt x="17339" y="16161"/>
                </a:lnTo>
                <a:lnTo>
                  <a:pt x="17338" y="16158"/>
                </a:lnTo>
                <a:lnTo>
                  <a:pt x="17336" y="16151"/>
                </a:lnTo>
                <a:lnTo>
                  <a:pt x="17334" y="16149"/>
                </a:lnTo>
                <a:lnTo>
                  <a:pt x="17332" y="16148"/>
                </a:lnTo>
                <a:lnTo>
                  <a:pt x="17329" y="16147"/>
                </a:lnTo>
                <a:lnTo>
                  <a:pt x="17327" y="16146"/>
                </a:lnTo>
                <a:lnTo>
                  <a:pt x="17326" y="16143"/>
                </a:lnTo>
                <a:lnTo>
                  <a:pt x="17328" y="16130"/>
                </a:lnTo>
                <a:lnTo>
                  <a:pt x="17328" y="16121"/>
                </a:lnTo>
                <a:lnTo>
                  <a:pt x="17329" y="16108"/>
                </a:lnTo>
                <a:lnTo>
                  <a:pt x="17330" y="16101"/>
                </a:lnTo>
                <a:lnTo>
                  <a:pt x="17335" y="16092"/>
                </a:lnTo>
                <a:lnTo>
                  <a:pt x="17336" y="16087"/>
                </a:lnTo>
                <a:lnTo>
                  <a:pt x="17335" y="16083"/>
                </a:lnTo>
                <a:lnTo>
                  <a:pt x="17330" y="16082"/>
                </a:lnTo>
                <a:lnTo>
                  <a:pt x="17326" y="16085"/>
                </a:lnTo>
                <a:lnTo>
                  <a:pt x="17318" y="16095"/>
                </a:lnTo>
                <a:lnTo>
                  <a:pt x="17311" y="16098"/>
                </a:lnTo>
                <a:lnTo>
                  <a:pt x="17306" y="16101"/>
                </a:lnTo>
                <a:lnTo>
                  <a:pt x="17304" y="16102"/>
                </a:lnTo>
                <a:lnTo>
                  <a:pt x="17301" y="16101"/>
                </a:lnTo>
                <a:lnTo>
                  <a:pt x="17300" y="16100"/>
                </a:lnTo>
                <a:lnTo>
                  <a:pt x="17290" y="16086"/>
                </a:lnTo>
                <a:lnTo>
                  <a:pt x="17286" y="16077"/>
                </a:lnTo>
                <a:lnTo>
                  <a:pt x="17285" y="16068"/>
                </a:lnTo>
                <a:lnTo>
                  <a:pt x="17286" y="16057"/>
                </a:lnTo>
                <a:lnTo>
                  <a:pt x="17280" y="16061"/>
                </a:lnTo>
                <a:lnTo>
                  <a:pt x="17277" y="16061"/>
                </a:lnTo>
                <a:lnTo>
                  <a:pt x="17274" y="16061"/>
                </a:lnTo>
                <a:lnTo>
                  <a:pt x="17271" y="16059"/>
                </a:lnTo>
                <a:lnTo>
                  <a:pt x="17269" y="16058"/>
                </a:lnTo>
                <a:lnTo>
                  <a:pt x="17268" y="16055"/>
                </a:lnTo>
                <a:lnTo>
                  <a:pt x="17268" y="16051"/>
                </a:lnTo>
                <a:cubicBezTo>
                  <a:pt x="17268" y="16051"/>
                  <a:pt x="17270" y="16049"/>
                  <a:pt x="17270" y="16049"/>
                </a:cubicBezTo>
                <a:lnTo>
                  <a:pt x="17276" y="16046"/>
                </a:lnTo>
                <a:lnTo>
                  <a:pt x="17278" y="16045"/>
                </a:lnTo>
                <a:lnTo>
                  <a:pt x="17280" y="16043"/>
                </a:lnTo>
                <a:lnTo>
                  <a:pt x="17281" y="16041"/>
                </a:lnTo>
                <a:lnTo>
                  <a:pt x="17281" y="16038"/>
                </a:lnTo>
                <a:lnTo>
                  <a:pt x="17281" y="16033"/>
                </a:lnTo>
                <a:lnTo>
                  <a:pt x="17280" y="16033"/>
                </a:lnTo>
                <a:lnTo>
                  <a:pt x="17279" y="16036"/>
                </a:lnTo>
                <a:lnTo>
                  <a:pt x="17277" y="16041"/>
                </a:lnTo>
                <a:lnTo>
                  <a:pt x="17276" y="16038"/>
                </a:lnTo>
                <a:lnTo>
                  <a:pt x="17274" y="16035"/>
                </a:lnTo>
                <a:lnTo>
                  <a:pt x="17274" y="16033"/>
                </a:lnTo>
                <a:lnTo>
                  <a:pt x="17273" y="16030"/>
                </a:lnTo>
                <a:lnTo>
                  <a:pt x="17270" y="16030"/>
                </a:lnTo>
                <a:lnTo>
                  <a:pt x="17268" y="16030"/>
                </a:lnTo>
                <a:lnTo>
                  <a:pt x="17266" y="16029"/>
                </a:lnTo>
                <a:lnTo>
                  <a:pt x="17258" y="16020"/>
                </a:lnTo>
                <a:lnTo>
                  <a:pt x="17254" y="16017"/>
                </a:lnTo>
                <a:lnTo>
                  <a:pt x="17242" y="16015"/>
                </a:lnTo>
                <a:lnTo>
                  <a:pt x="17240" y="16014"/>
                </a:lnTo>
                <a:lnTo>
                  <a:pt x="17238" y="16012"/>
                </a:lnTo>
                <a:lnTo>
                  <a:pt x="17234" y="16007"/>
                </a:lnTo>
                <a:lnTo>
                  <a:pt x="17232" y="16006"/>
                </a:lnTo>
                <a:lnTo>
                  <a:pt x="17227" y="16007"/>
                </a:lnTo>
                <a:lnTo>
                  <a:pt x="17225" y="16007"/>
                </a:lnTo>
                <a:lnTo>
                  <a:pt x="17223" y="16004"/>
                </a:lnTo>
                <a:lnTo>
                  <a:pt x="17221" y="16002"/>
                </a:lnTo>
                <a:lnTo>
                  <a:pt x="17219" y="16003"/>
                </a:lnTo>
                <a:lnTo>
                  <a:pt x="17219" y="16002"/>
                </a:lnTo>
                <a:lnTo>
                  <a:pt x="17220" y="16001"/>
                </a:lnTo>
                <a:lnTo>
                  <a:pt x="17220" y="16000"/>
                </a:lnTo>
                <a:lnTo>
                  <a:pt x="17220" y="15999"/>
                </a:lnTo>
                <a:lnTo>
                  <a:pt x="17216" y="16000"/>
                </a:lnTo>
                <a:lnTo>
                  <a:pt x="17210" y="15997"/>
                </a:lnTo>
                <a:lnTo>
                  <a:pt x="17205" y="15991"/>
                </a:lnTo>
                <a:lnTo>
                  <a:pt x="17202" y="15986"/>
                </a:lnTo>
                <a:lnTo>
                  <a:pt x="17201" y="15979"/>
                </a:lnTo>
                <a:lnTo>
                  <a:pt x="17199" y="15971"/>
                </a:lnTo>
                <a:lnTo>
                  <a:pt x="17197" y="15963"/>
                </a:lnTo>
                <a:lnTo>
                  <a:pt x="17198" y="15956"/>
                </a:lnTo>
                <a:lnTo>
                  <a:pt x="17193" y="15955"/>
                </a:lnTo>
                <a:lnTo>
                  <a:pt x="17187" y="15951"/>
                </a:lnTo>
                <a:lnTo>
                  <a:pt x="17180" y="15949"/>
                </a:lnTo>
                <a:lnTo>
                  <a:pt x="17176" y="15945"/>
                </a:lnTo>
                <a:lnTo>
                  <a:pt x="17172" y="15940"/>
                </a:lnTo>
                <a:lnTo>
                  <a:pt x="17170" y="15937"/>
                </a:lnTo>
                <a:close/>
                <a:moveTo>
                  <a:pt x="15282" y="16720"/>
                </a:moveTo>
                <a:lnTo>
                  <a:pt x="15280" y="16720"/>
                </a:lnTo>
                <a:lnTo>
                  <a:pt x="15278" y="16722"/>
                </a:lnTo>
                <a:lnTo>
                  <a:pt x="15275" y="16725"/>
                </a:lnTo>
                <a:lnTo>
                  <a:pt x="15274" y="16728"/>
                </a:lnTo>
                <a:lnTo>
                  <a:pt x="15272" y="16733"/>
                </a:lnTo>
                <a:lnTo>
                  <a:pt x="15271" y="16733"/>
                </a:lnTo>
                <a:lnTo>
                  <a:pt x="15270" y="16735"/>
                </a:lnTo>
                <a:lnTo>
                  <a:pt x="15269" y="16737"/>
                </a:lnTo>
                <a:lnTo>
                  <a:pt x="15269" y="16743"/>
                </a:lnTo>
                <a:lnTo>
                  <a:pt x="15267" y="16754"/>
                </a:lnTo>
                <a:lnTo>
                  <a:pt x="15265" y="16759"/>
                </a:lnTo>
                <a:lnTo>
                  <a:pt x="15259" y="16762"/>
                </a:lnTo>
                <a:lnTo>
                  <a:pt x="15258" y="16767"/>
                </a:lnTo>
                <a:lnTo>
                  <a:pt x="15258" y="16778"/>
                </a:lnTo>
                <a:lnTo>
                  <a:pt x="15257" y="16780"/>
                </a:lnTo>
                <a:lnTo>
                  <a:pt x="15255" y="16785"/>
                </a:lnTo>
                <a:lnTo>
                  <a:pt x="15254" y="16787"/>
                </a:lnTo>
                <a:lnTo>
                  <a:pt x="15254" y="16790"/>
                </a:lnTo>
                <a:lnTo>
                  <a:pt x="15254" y="16800"/>
                </a:lnTo>
                <a:lnTo>
                  <a:pt x="15254" y="16807"/>
                </a:lnTo>
                <a:lnTo>
                  <a:pt x="15252" y="16812"/>
                </a:lnTo>
                <a:lnTo>
                  <a:pt x="15250" y="16816"/>
                </a:lnTo>
                <a:lnTo>
                  <a:pt x="15247" y="16820"/>
                </a:lnTo>
                <a:lnTo>
                  <a:pt x="15233" y="16843"/>
                </a:lnTo>
                <a:lnTo>
                  <a:pt x="15229" y="16847"/>
                </a:lnTo>
                <a:lnTo>
                  <a:pt x="15227" y="16849"/>
                </a:lnTo>
                <a:lnTo>
                  <a:pt x="15225" y="16853"/>
                </a:lnTo>
                <a:lnTo>
                  <a:pt x="15224" y="16858"/>
                </a:lnTo>
                <a:lnTo>
                  <a:pt x="15224" y="16863"/>
                </a:lnTo>
                <a:lnTo>
                  <a:pt x="15223" y="16869"/>
                </a:lnTo>
                <a:lnTo>
                  <a:pt x="15219" y="16872"/>
                </a:lnTo>
                <a:lnTo>
                  <a:pt x="15215" y="16875"/>
                </a:lnTo>
                <a:lnTo>
                  <a:pt x="15211" y="16879"/>
                </a:lnTo>
                <a:lnTo>
                  <a:pt x="15208" y="16883"/>
                </a:lnTo>
                <a:lnTo>
                  <a:pt x="15189" y="16902"/>
                </a:lnTo>
                <a:lnTo>
                  <a:pt x="15187" y="16905"/>
                </a:lnTo>
                <a:lnTo>
                  <a:pt x="15186" y="16907"/>
                </a:lnTo>
                <a:lnTo>
                  <a:pt x="15185" y="16909"/>
                </a:lnTo>
                <a:lnTo>
                  <a:pt x="15183" y="16918"/>
                </a:lnTo>
                <a:lnTo>
                  <a:pt x="15183" y="16919"/>
                </a:lnTo>
                <a:lnTo>
                  <a:pt x="15183" y="16920"/>
                </a:lnTo>
                <a:lnTo>
                  <a:pt x="15181" y="16922"/>
                </a:lnTo>
                <a:lnTo>
                  <a:pt x="15176" y="16922"/>
                </a:lnTo>
                <a:lnTo>
                  <a:pt x="15175" y="16922"/>
                </a:lnTo>
                <a:lnTo>
                  <a:pt x="15174" y="16923"/>
                </a:lnTo>
                <a:lnTo>
                  <a:pt x="15171" y="16928"/>
                </a:lnTo>
                <a:lnTo>
                  <a:pt x="15165" y="16932"/>
                </a:lnTo>
                <a:lnTo>
                  <a:pt x="15165" y="16933"/>
                </a:lnTo>
                <a:lnTo>
                  <a:pt x="15170" y="16933"/>
                </a:lnTo>
                <a:lnTo>
                  <a:pt x="15174" y="16930"/>
                </a:lnTo>
                <a:lnTo>
                  <a:pt x="15177" y="16931"/>
                </a:lnTo>
                <a:lnTo>
                  <a:pt x="15178" y="16940"/>
                </a:lnTo>
                <a:lnTo>
                  <a:pt x="15177" y="16943"/>
                </a:lnTo>
                <a:lnTo>
                  <a:pt x="15174" y="16942"/>
                </a:lnTo>
                <a:lnTo>
                  <a:pt x="15171" y="16940"/>
                </a:lnTo>
                <a:lnTo>
                  <a:pt x="15168" y="16939"/>
                </a:lnTo>
                <a:lnTo>
                  <a:pt x="15164" y="16940"/>
                </a:lnTo>
                <a:lnTo>
                  <a:pt x="15162" y="16941"/>
                </a:lnTo>
                <a:lnTo>
                  <a:pt x="15157" y="16947"/>
                </a:lnTo>
                <a:lnTo>
                  <a:pt x="15147" y="16967"/>
                </a:lnTo>
                <a:lnTo>
                  <a:pt x="15143" y="16970"/>
                </a:lnTo>
                <a:lnTo>
                  <a:pt x="15136" y="16973"/>
                </a:lnTo>
                <a:lnTo>
                  <a:pt x="15134" y="16978"/>
                </a:lnTo>
                <a:lnTo>
                  <a:pt x="15136" y="16982"/>
                </a:lnTo>
                <a:lnTo>
                  <a:pt x="15141" y="16979"/>
                </a:lnTo>
                <a:lnTo>
                  <a:pt x="15144" y="16988"/>
                </a:lnTo>
                <a:lnTo>
                  <a:pt x="15141" y="17000"/>
                </a:lnTo>
                <a:lnTo>
                  <a:pt x="15128" y="17028"/>
                </a:lnTo>
                <a:lnTo>
                  <a:pt x="15126" y="17033"/>
                </a:lnTo>
                <a:lnTo>
                  <a:pt x="15126" y="17046"/>
                </a:lnTo>
                <a:lnTo>
                  <a:pt x="15124" y="17052"/>
                </a:lnTo>
                <a:lnTo>
                  <a:pt x="15121" y="17057"/>
                </a:lnTo>
                <a:lnTo>
                  <a:pt x="15101" y="17071"/>
                </a:lnTo>
                <a:lnTo>
                  <a:pt x="15098" y="17075"/>
                </a:lnTo>
                <a:lnTo>
                  <a:pt x="15096" y="17079"/>
                </a:lnTo>
                <a:lnTo>
                  <a:pt x="15095" y="17085"/>
                </a:lnTo>
                <a:lnTo>
                  <a:pt x="15093" y="17097"/>
                </a:lnTo>
                <a:lnTo>
                  <a:pt x="15090" y="17108"/>
                </a:lnTo>
                <a:lnTo>
                  <a:pt x="15086" y="17120"/>
                </a:lnTo>
                <a:lnTo>
                  <a:pt x="15080" y="17131"/>
                </a:lnTo>
                <a:lnTo>
                  <a:pt x="15074" y="17139"/>
                </a:lnTo>
                <a:lnTo>
                  <a:pt x="15068" y="17141"/>
                </a:lnTo>
                <a:lnTo>
                  <a:pt x="15062" y="17142"/>
                </a:lnTo>
                <a:lnTo>
                  <a:pt x="15042" y="17140"/>
                </a:lnTo>
                <a:lnTo>
                  <a:pt x="15038" y="17137"/>
                </a:lnTo>
                <a:lnTo>
                  <a:pt x="15030" y="17129"/>
                </a:lnTo>
                <a:lnTo>
                  <a:pt x="15030" y="17132"/>
                </a:lnTo>
                <a:lnTo>
                  <a:pt x="15029" y="17140"/>
                </a:lnTo>
                <a:lnTo>
                  <a:pt x="15027" y="17143"/>
                </a:lnTo>
                <a:lnTo>
                  <a:pt x="15023" y="17135"/>
                </a:lnTo>
                <a:lnTo>
                  <a:pt x="15030" y="17117"/>
                </a:lnTo>
                <a:lnTo>
                  <a:pt x="15027" y="17110"/>
                </a:lnTo>
                <a:lnTo>
                  <a:pt x="15023" y="17116"/>
                </a:lnTo>
                <a:lnTo>
                  <a:pt x="15015" y="17137"/>
                </a:lnTo>
                <a:lnTo>
                  <a:pt x="15000" y="17151"/>
                </a:lnTo>
                <a:lnTo>
                  <a:pt x="14998" y="17155"/>
                </a:lnTo>
                <a:lnTo>
                  <a:pt x="14995" y="17161"/>
                </a:lnTo>
                <a:lnTo>
                  <a:pt x="14984" y="17169"/>
                </a:lnTo>
                <a:lnTo>
                  <a:pt x="14981" y="17173"/>
                </a:lnTo>
                <a:lnTo>
                  <a:pt x="14981" y="17175"/>
                </a:lnTo>
                <a:lnTo>
                  <a:pt x="14979" y="17177"/>
                </a:lnTo>
                <a:lnTo>
                  <a:pt x="14977" y="17181"/>
                </a:lnTo>
                <a:lnTo>
                  <a:pt x="14976" y="17190"/>
                </a:lnTo>
                <a:lnTo>
                  <a:pt x="14975" y="17195"/>
                </a:lnTo>
                <a:lnTo>
                  <a:pt x="14974" y="17199"/>
                </a:lnTo>
                <a:lnTo>
                  <a:pt x="14975" y="17202"/>
                </a:lnTo>
                <a:lnTo>
                  <a:pt x="14979" y="17197"/>
                </a:lnTo>
                <a:lnTo>
                  <a:pt x="14980" y="17197"/>
                </a:lnTo>
                <a:lnTo>
                  <a:pt x="14983" y="17197"/>
                </a:lnTo>
                <a:lnTo>
                  <a:pt x="14983" y="17199"/>
                </a:lnTo>
                <a:lnTo>
                  <a:pt x="14982" y="17202"/>
                </a:lnTo>
                <a:lnTo>
                  <a:pt x="14983" y="17204"/>
                </a:lnTo>
                <a:lnTo>
                  <a:pt x="15002" y="17226"/>
                </a:lnTo>
                <a:lnTo>
                  <a:pt x="15010" y="17230"/>
                </a:lnTo>
                <a:lnTo>
                  <a:pt x="15018" y="17230"/>
                </a:lnTo>
                <a:lnTo>
                  <a:pt x="15026" y="17225"/>
                </a:lnTo>
                <a:lnTo>
                  <a:pt x="15027" y="17229"/>
                </a:lnTo>
                <a:lnTo>
                  <a:pt x="15027" y="17231"/>
                </a:lnTo>
                <a:lnTo>
                  <a:pt x="15025" y="17233"/>
                </a:lnTo>
                <a:lnTo>
                  <a:pt x="15023" y="17235"/>
                </a:lnTo>
                <a:lnTo>
                  <a:pt x="15021" y="17241"/>
                </a:lnTo>
                <a:lnTo>
                  <a:pt x="15020" y="17243"/>
                </a:lnTo>
                <a:lnTo>
                  <a:pt x="15020" y="17254"/>
                </a:lnTo>
                <a:lnTo>
                  <a:pt x="15018" y="17265"/>
                </a:lnTo>
                <a:lnTo>
                  <a:pt x="15017" y="17269"/>
                </a:lnTo>
                <a:lnTo>
                  <a:pt x="15015" y="17273"/>
                </a:lnTo>
                <a:lnTo>
                  <a:pt x="15011" y="17276"/>
                </a:lnTo>
                <a:lnTo>
                  <a:pt x="15007" y="17278"/>
                </a:lnTo>
                <a:lnTo>
                  <a:pt x="15003" y="17279"/>
                </a:lnTo>
                <a:lnTo>
                  <a:pt x="15000" y="17281"/>
                </a:lnTo>
                <a:lnTo>
                  <a:pt x="14993" y="17292"/>
                </a:lnTo>
                <a:lnTo>
                  <a:pt x="14984" y="17302"/>
                </a:lnTo>
                <a:lnTo>
                  <a:pt x="14984" y="17304"/>
                </a:lnTo>
                <a:lnTo>
                  <a:pt x="14976" y="17313"/>
                </a:lnTo>
                <a:lnTo>
                  <a:pt x="14974" y="17316"/>
                </a:lnTo>
                <a:lnTo>
                  <a:pt x="14970" y="17316"/>
                </a:lnTo>
                <a:lnTo>
                  <a:pt x="14966" y="17316"/>
                </a:lnTo>
                <a:lnTo>
                  <a:pt x="14962" y="17314"/>
                </a:lnTo>
                <a:lnTo>
                  <a:pt x="14960" y="17309"/>
                </a:lnTo>
                <a:lnTo>
                  <a:pt x="14958" y="17308"/>
                </a:lnTo>
                <a:lnTo>
                  <a:pt x="14956" y="17306"/>
                </a:lnTo>
                <a:lnTo>
                  <a:pt x="14954" y="17306"/>
                </a:lnTo>
                <a:lnTo>
                  <a:pt x="14949" y="17306"/>
                </a:lnTo>
                <a:lnTo>
                  <a:pt x="14948" y="17306"/>
                </a:lnTo>
                <a:lnTo>
                  <a:pt x="14947" y="17304"/>
                </a:lnTo>
                <a:lnTo>
                  <a:pt x="14944" y="17300"/>
                </a:lnTo>
                <a:lnTo>
                  <a:pt x="14941" y="17300"/>
                </a:lnTo>
                <a:lnTo>
                  <a:pt x="14939" y="17302"/>
                </a:lnTo>
                <a:lnTo>
                  <a:pt x="14937" y="17311"/>
                </a:lnTo>
                <a:lnTo>
                  <a:pt x="14935" y="17313"/>
                </a:lnTo>
                <a:lnTo>
                  <a:pt x="14931" y="17314"/>
                </a:lnTo>
                <a:lnTo>
                  <a:pt x="14928" y="17314"/>
                </a:lnTo>
                <a:lnTo>
                  <a:pt x="14925" y="17314"/>
                </a:lnTo>
                <a:lnTo>
                  <a:pt x="14923" y="17314"/>
                </a:lnTo>
                <a:lnTo>
                  <a:pt x="14922" y="17315"/>
                </a:lnTo>
                <a:lnTo>
                  <a:pt x="14921" y="17317"/>
                </a:lnTo>
                <a:lnTo>
                  <a:pt x="14923" y="17322"/>
                </a:lnTo>
                <a:lnTo>
                  <a:pt x="14924" y="17326"/>
                </a:lnTo>
                <a:lnTo>
                  <a:pt x="14924" y="17330"/>
                </a:lnTo>
                <a:lnTo>
                  <a:pt x="14920" y="17331"/>
                </a:lnTo>
                <a:lnTo>
                  <a:pt x="14915" y="17334"/>
                </a:lnTo>
                <a:lnTo>
                  <a:pt x="14910" y="17340"/>
                </a:lnTo>
                <a:lnTo>
                  <a:pt x="14906" y="17343"/>
                </a:lnTo>
                <a:lnTo>
                  <a:pt x="14902" y="17339"/>
                </a:lnTo>
                <a:lnTo>
                  <a:pt x="14901" y="17328"/>
                </a:lnTo>
                <a:lnTo>
                  <a:pt x="14901" y="17317"/>
                </a:lnTo>
                <a:lnTo>
                  <a:pt x="14899" y="17312"/>
                </a:lnTo>
                <a:lnTo>
                  <a:pt x="14898" y="17314"/>
                </a:lnTo>
                <a:lnTo>
                  <a:pt x="14896" y="17316"/>
                </a:lnTo>
                <a:lnTo>
                  <a:pt x="14894" y="17318"/>
                </a:lnTo>
                <a:lnTo>
                  <a:pt x="14892" y="17319"/>
                </a:lnTo>
                <a:lnTo>
                  <a:pt x="14894" y="17315"/>
                </a:lnTo>
                <a:lnTo>
                  <a:pt x="14901" y="17307"/>
                </a:lnTo>
                <a:lnTo>
                  <a:pt x="14902" y="17303"/>
                </a:lnTo>
                <a:lnTo>
                  <a:pt x="14903" y="17300"/>
                </a:lnTo>
                <a:lnTo>
                  <a:pt x="14907" y="17288"/>
                </a:lnTo>
                <a:lnTo>
                  <a:pt x="14908" y="17285"/>
                </a:lnTo>
                <a:lnTo>
                  <a:pt x="14915" y="17281"/>
                </a:lnTo>
                <a:lnTo>
                  <a:pt x="14918" y="17278"/>
                </a:lnTo>
                <a:lnTo>
                  <a:pt x="14918" y="17274"/>
                </a:lnTo>
                <a:lnTo>
                  <a:pt x="14914" y="17272"/>
                </a:lnTo>
                <a:lnTo>
                  <a:pt x="14908" y="17273"/>
                </a:lnTo>
                <a:lnTo>
                  <a:pt x="14880" y="17288"/>
                </a:lnTo>
                <a:lnTo>
                  <a:pt x="14844" y="17317"/>
                </a:lnTo>
                <a:lnTo>
                  <a:pt x="14835" y="17323"/>
                </a:lnTo>
                <a:lnTo>
                  <a:pt x="14809" y="17350"/>
                </a:lnTo>
                <a:lnTo>
                  <a:pt x="14801" y="17360"/>
                </a:lnTo>
                <a:lnTo>
                  <a:pt x="14798" y="17368"/>
                </a:lnTo>
                <a:lnTo>
                  <a:pt x="14794" y="17374"/>
                </a:lnTo>
                <a:lnTo>
                  <a:pt x="14786" y="17378"/>
                </a:lnTo>
                <a:lnTo>
                  <a:pt x="14765" y="17387"/>
                </a:lnTo>
                <a:lnTo>
                  <a:pt x="14749" y="17398"/>
                </a:lnTo>
                <a:lnTo>
                  <a:pt x="14733" y="17402"/>
                </a:lnTo>
                <a:lnTo>
                  <a:pt x="14678" y="17400"/>
                </a:lnTo>
                <a:lnTo>
                  <a:pt x="14673" y="17402"/>
                </a:lnTo>
                <a:lnTo>
                  <a:pt x="14672" y="17406"/>
                </a:lnTo>
                <a:lnTo>
                  <a:pt x="14677" y="17432"/>
                </a:lnTo>
                <a:lnTo>
                  <a:pt x="14677" y="17446"/>
                </a:lnTo>
                <a:lnTo>
                  <a:pt x="14674" y="17457"/>
                </a:lnTo>
                <a:lnTo>
                  <a:pt x="14670" y="17467"/>
                </a:lnTo>
                <a:lnTo>
                  <a:pt x="14672" y="17478"/>
                </a:lnTo>
                <a:lnTo>
                  <a:pt x="14667" y="17491"/>
                </a:lnTo>
                <a:lnTo>
                  <a:pt x="14621" y="17567"/>
                </a:lnTo>
                <a:lnTo>
                  <a:pt x="14568" y="17626"/>
                </a:lnTo>
                <a:lnTo>
                  <a:pt x="14560" y="17632"/>
                </a:lnTo>
                <a:lnTo>
                  <a:pt x="14555" y="17637"/>
                </a:lnTo>
                <a:lnTo>
                  <a:pt x="14554" y="17642"/>
                </a:lnTo>
                <a:lnTo>
                  <a:pt x="14553" y="17648"/>
                </a:lnTo>
                <a:lnTo>
                  <a:pt x="14551" y="17655"/>
                </a:lnTo>
                <a:lnTo>
                  <a:pt x="14546" y="17666"/>
                </a:lnTo>
                <a:lnTo>
                  <a:pt x="14536" y="17681"/>
                </a:lnTo>
                <a:lnTo>
                  <a:pt x="14534" y="17684"/>
                </a:lnTo>
                <a:lnTo>
                  <a:pt x="14533" y="17686"/>
                </a:lnTo>
                <a:lnTo>
                  <a:pt x="14528" y="17691"/>
                </a:lnTo>
                <a:lnTo>
                  <a:pt x="14527" y="17694"/>
                </a:lnTo>
                <a:lnTo>
                  <a:pt x="14527" y="17700"/>
                </a:lnTo>
                <a:lnTo>
                  <a:pt x="14526" y="17702"/>
                </a:lnTo>
                <a:lnTo>
                  <a:pt x="14525" y="17704"/>
                </a:lnTo>
                <a:lnTo>
                  <a:pt x="14521" y="17712"/>
                </a:lnTo>
                <a:lnTo>
                  <a:pt x="14504" y="17731"/>
                </a:lnTo>
                <a:lnTo>
                  <a:pt x="14497" y="17746"/>
                </a:lnTo>
                <a:lnTo>
                  <a:pt x="14496" y="17749"/>
                </a:lnTo>
                <a:lnTo>
                  <a:pt x="14494" y="17750"/>
                </a:lnTo>
                <a:lnTo>
                  <a:pt x="14483" y="17762"/>
                </a:lnTo>
                <a:lnTo>
                  <a:pt x="14478" y="17767"/>
                </a:lnTo>
                <a:lnTo>
                  <a:pt x="14476" y="17769"/>
                </a:lnTo>
                <a:lnTo>
                  <a:pt x="14479" y="17775"/>
                </a:lnTo>
                <a:lnTo>
                  <a:pt x="14474" y="17786"/>
                </a:lnTo>
                <a:lnTo>
                  <a:pt x="14463" y="17802"/>
                </a:lnTo>
                <a:lnTo>
                  <a:pt x="14456" y="17807"/>
                </a:lnTo>
                <a:lnTo>
                  <a:pt x="14418" y="17822"/>
                </a:lnTo>
                <a:lnTo>
                  <a:pt x="14415" y="17822"/>
                </a:lnTo>
                <a:lnTo>
                  <a:pt x="14402" y="17829"/>
                </a:lnTo>
                <a:lnTo>
                  <a:pt x="14369" y="17838"/>
                </a:lnTo>
                <a:lnTo>
                  <a:pt x="14308" y="17858"/>
                </a:lnTo>
                <a:lnTo>
                  <a:pt x="14247" y="17879"/>
                </a:lnTo>
                <a:lnTo>
                  <a:pt x="14213" y="17881"/>
                </a:lnTo>
                <a:lnTo>
                  <a:pt x="14172" y="17891"/>
                </a:lnTo>
                <a:lnTo>
                  <a:pt x="14165" y="17895"/>
                </a:lnTo>
                <a:lnTo>
                  <a:pt x="14141" y="17914"/>
                </a:lnTo>
                <a:lnTo>
                  <a:pt x="14126" y="17929"/>
                </a:lnTo>
                <a:lnTo>
                  <a:pt x="14123" y="17932"/>
                </a:lnTo>
                <a:lnTo>
                  <a:pt x="14122" y="17936"/>
                </a:lnTo>
                <a:lnTo>
                  <a:pt x="14121" y="17947"/>
                </a:lnTo>
                <a:lnTo>
                  <a:pt x="14117" y="17964"/>
                </a:lnTo>
                <a:lnTo>
                  <a:pt x="14117" y="17971"/>
                </a:lnTo>
                <a:lnTo>
                  <a:pt x="14118" y="17976"/>
                </a:lnTo>
                <a:lnTo>
                  <a:pt x="14120" y="17978"/>
                </a:lnTo>
                <a:lnTo>
                  <a:pt x="14123" y="17982"/>
                </a:lnTo>
                <a:lnTo>
                  <a:pt x="14127" y="17985"/>
                </a:lnTo>
                <a:lnTo>
                  <a:pt x="14135" y="17987"/>
                </a:lnTo>
                <a:lnTo>
                  <a:pt x="14140" y="17989"/>
                </a:lnTo>
                <a:lnTo>
                  <a:pt x="14138" y="17990"/>
                </a:lnTo>
                <a:lnTo>
                  <a:pt x="14138" y="17990"/>
                </a:lnTo>
                <a:lnTo>
                  <a:pt x="14138" y="17990"/>
                </a:lnTo>
                <a:lnTo>
                  <a:pt x="14136" y="17989"/>
                </a:lnTo>
                <a:lnTo>
                  <a:pt x="14132" y="17994"/>
                </a:lnTo>
                <a:lnTo>
                  <a:pt x="14127" y="17994"/>
                </a:lnTo>
                <a:lnTo>
                  <a:pt x="14121" y="17991"/>
                </a:lnTo>
                <a:lnTo>
                  <a:pt x="14114" y="17991"/>
                </a:lnTo>
                <a:lnTo>
                  <a:pt x="14116" y="17995"/>
                </a:lnTo>
                <a:lnTo>
                  <a:pt x="14119" y="18007"/>
                </a:lnTo>
                <a:lnTo>
                  <a:pt x="14120" y="18010"/>
                </a:lnTo>
                <a:lnTo>
                  <a:pt x="14127" y="18019"/>
                </a:lnTo>
                <a:lnTo>
                  <a:pt x="14132" y="18024"/>
                </a:lnTo>
                <a:lnTo>
                  <a:pt x="14133" y="18030"/>
                </a:lnTo>
                <a:lnTo>
                  <a:pt x="14129" y="18026"/>
                </a:lnTo>
                <a:lnTo>
                  <a:pt x="14125" y="18023"/>
                </a:lnTo>
                <a:lnTo>
                  <a:pt x="14124" y="18022"/>
                </a:lnTo>
                <a:lnTo>
                  <a:pt x="14116" y="18024"/>
                </a:lnTo>
                <a:lnTo>
                  <a:pt x="14114" y="18024"/>
                </a:lnTo>
                <a:lnTo>
                  <a:pt x="14108" y="18030"/>
                </a:lnTo>
                <a:lnTo>
                  <a:pt x="14106" y="18031"/>
                </a:lnTo>
                <a:lnTo>
                  <a:pt x="14104" y="18030"/>
                </a:lnTo>
                <a:lnTo>
                  <a:pt x="14103" y="18028"/>
                </a:lnTo>
                <a:lnTo>
                  <a:pt x="14101" y="18027"/>
                </a:lnTo>
                <a:lnTo>
                  <a:pt x="14100" y="18026"/>
                </a:lnTo>
                <a:lnTo>
                  <a:pt x="14094" y="18017"/>
                </a:lnTo>
                <a:lnTo>
                  <a:pt x="14092" y="18014"/>
                </a:lnTo>
                <a:lnTo>
                  <a:pt x="14085" y="18011"/>
                </a:lnTo>
                <a:lnTo>
                  <a:pt x="14082" y="18009"/>
                </a:lnTo>
                <a:lnTo>
                  <a:pt x="14080" y="18004"/>
                </a:lnTo>
                <a:lnTo>
                  <a:pt x="14074" y="18010"/>
                </a:lnTo>
                <a:lnTo>
                  <a:pt x="14071" y="18017"/>
                </a:lnTo>
                <a:lnTo>
                  <a:pt x="14069" y="18037"/>
                </a:lnTo>
                <a:lnTo>
                  <a:pt x="14067" y="18050"/>
                </a:lnTo>
                <a:lnTo>
                  <a:pt x="14066" y="18055"/>
                </a:lnTo>
                <a:lnTo>
                  <a:pt x="14068" y="18058"/>
                </a:lnTo>
                <a:lnTo>
                  <a:pt x="14072" y="18058"/>
                </a:lnTo>
                <a:lnTo>
                  <a:pt x="14076" y="18060"/>
                </a:lnTo>
                <a:lnTo>
                  <a:pt x="14078" y="18066"/>
                </a:lnTo>
                <a:lnTo>
                  <a:pt x="14074" y="18065"/>
                </a:lnTo>
                <a:lnTo>
                  <a:pt x="14070" y="18067"/>
                </a:lnTo>
                <a:lnTo>
                  <a:pt x="14066" y="18072"/>
                </a:lnTo>
                <a:lnTo>
                  <a:pt x="14065" y="18076"/>
                </a:lnTo>
                <a:lnTo>
                  <a:pt x="14065" y="18082"/>
                </a:lnTo>
                <a:lnTo>
                  <a:pt x="14066" y="18086"/>
                </a:lnTo>
                <a:lnTo>
                  <a:pt x="14069" y="18086"/>
                </a:lnTo>
                <a:lnTo>
                  <a:pt x="14085" y="18083"/>
                </a:lnTo>
                <a:lnTo>
                  <a:pt x="14090" y="18084"/>
                </a:lnTo>
                <a:lnTo>
                  <a:pt x="14095" y="18089"/>
                </a:lnTo>
                <a:lnTo>
                  <a:pt x="14098" y="18090"/>
                </a:lnTo>
                <a:lnTo>
                  <a:pt x="14100" y="18090"/>
                </a:lnTo>
                <a:lnTo>
                  <a:pt x="14102" y="18082"/>
                </a:lnTo>
                <a:lnTo>
                  <a:pt x="14104" y="18080"/>
                </a:lnTo>
                <a:lnTo>
                  <a:pt x="14106" y="18079"/>
                </a:lnTo>
                <a:lnTo>
                  <a:pt x="14109" y="18081"/>
                </a:lnTo>
                <a:lnTo>
                  <a:pt x="14108" y="18083"/>
                </a:lnTo>
                <a:lnTo>
                  <a:pt x="14104" y="18091"/>
                </a:lnTo>
                <a:lnTo>
                  <a:pt x="14102" y="18092"/>
                </a:lnTo>
                <a:lnTo>
                  <a:pt x="14099" y="18095"/>
                </a:lnTo>
                <a:lnTo>
                  <a:pt x="14098" y="18095"/>
                </a:lnTo>
                <a:lnTo>
                  <a:pt x="14090" y="18093"/>
                </a:lnTo>
                <a:lnTo>
                  <a:pt x="14085" y="18091"/>
                </a:lnTo>
                <a:lnTo>
                  <a:pt x="14082" y="18091"/>
                </a:lnTo>
                <a:lnTo>
                  <a:pt x="14078" y="18094"/>
                </a:lnTo>
                <a:lnTo>
                  <a:pt x="14079" y="18101"/>
                </a:lnTo>
                <a:lnTo>
                  <a:pt x="14085" y="18107"/>
                </a:lnTo>
                <a:lnTo>
                  <a:pt x="14079" y="18108"/>
                </a:lnTo>
                <a:lnTo>
                  <a:pt x="14075" y="18106"/>
                </a:lnTo>
                <a:lnTo>
                  <a:pt x="14072" y="18105"/>
                </a:lnTo>
                <a:lnTo>
                  <a:pt x="14071" y="18107"/>
                </a:lnTo>
                <a:lnTo>
                  <a:pt x="14071" y="18113"/>
                </a:lnTo>
                <a:lnTo>
                  <a:pt x="14064" y="18139"/>
                </a:lnTo>
                <a:lnTo>
                  <a:pt x="14058" y="18157"/>
                </a:lnTo>
                <a:lnTo>
                  <a:pt x="14053" y="18167"/>
                </a:lnTo>
                <a:lnTo>
                  <a:pt x="14051" y="18172"/>
                </a:lnTo>
                <a:lnTo>
                  <a:pt x="14050" y="18178"/>
                </a:lnTo>
                <a:lnTo>
                  <a:pt x="14051" y="18180"/>
                </a:lnTo>
                <a:lnTo>
                  <a:pt x="14054" y="18183"/>
                </a:lnTo>
                <a:lnTo>
                  <a:pt x="14055" y="18184"/>
                </a:lnTo>
                <a:lnTo>
                  <a:pt x="14053" y="18186"/>
                </a:lnTo>
                <a:lnTo>
                  <a:pt x="14048" y="18187"/>
                </a:lnTo>
                <a:lnTo>
                  <a:pt x="14047" y="18189"/>
                </a:lnTo>
                <a:lnTo>
                  <a:pt x="14047" y="18193"/>
                </a:lnTo>
                <a:lnTo>
                  <a:pt x="14049" y="18197"/>
                </a:lnTo>
                <a:lnTo>
                  <a:pt x="14054" y="18208"/>
                </a:lnTo>
                <a:lnTo>
                  <a:pt x="14055" y="18209"/>
                </a:lnTo>
                <a:lnTo>
                  <a:pt x="14056" y="18210"/>
                </a:lnTo>
                <a:lnTo>
                  <a:pt x="14060" y="18211"/>
                </a:lnTo>
                <a:lnTo>
                  <a:pt x="14061" y="18212"/>
                </a:lnTo>
                <a:lnTo>
                  <a:pt x="14061" y="18213"/>
                </a:lnTo>
                <a:lnTo>
                  <a:pt x="14063" y="18218"/>
                </a:lnTo>
                <a:lnTo>
                  <a:pt x="14064" y="18221"/>
                </a:lnTo>
                <a:lnTo>
                  <a:pt x="14065" y="18222"/>
                </a:lnTo>
                <a:lnTo>
                  <a:pt x="14066" y="18222"/>
                </a:lnTo>
                <a:lnTo>
                  <a:pt x="14070" y="18223"/>
                </a:lnTo>
                <a:lnTo>
                  <a:pt x="14072" y="18223"/>
                </a:lnTo>
                <a:lnTo>
                  <a:pt x="14074" y="18223"/>
                </a:lnTo>
                <a:lnTo>
                  <a:pt x="14078" y="18227"/>
                </a:lnTo>
                <a:lnTo>
                  <a:pt x="14080" y="18228"/>
                </a:lnTo>
                <a:lnTo>
                  <a:pt x="14084" y="18230"/>
                </a:lnTo>
                <a:lnTo>
                  <a:pt x="14080" y="18232"/>
                </a:lnTo>
                <a:lnTo>
                  <a:pt x="14076" y="18229"/>
                </a:lnTo>
                <a:lnTo>
                  <a:pt x="14073" y="18227"/>
                </a:lnTo>
                <a:lnTo>
                  <a:pt x="14070" y="18227"/>
                </a:lnTo>
                <a:lnTo>
                  <a:pt x="14065" y="18230"/>
                </a:lnTo>
                <a:lnTo>
                  <a:pt x="14062" y="18226"/>
                </a:lnTo>
                <a:lnTo>
                  <a:pt x="14059" y="18220"/>
                </a:lnTo>
                <a:lnTo>
                  <a:pt x="14056" y="18215"/>
                </a:lnTo>
                <a:lnTo>
                  <a:pt x="14052" y="18213"/>
                </a:lnTo>
                <a:lnTo>
                  <a:pt x="14047" y="18213"/>
                </a:lnTo>
                <a:lnTo>
                  <a:pt x="14034" y="18216"/>
                </a:lnTo>
                <a:lnTo>
                  <a:pt x="14032" y="18220"/>
                </a:lnTo>
                <a:lnTo>
                  <a:pt x="14031" y="18230"/>
                </a:lnTo>
                <a:lnTo>
                  <a:pt x="14028" y="18240"/>
                </a:lnTo>
                <a:lnTo>
                  <a:pt x="14027" y="18242"/>
                </a:lnTo>
                <a:lnTo>
                  <a:pt x="14028" y="18250"/>
                </a:lnTo>
                <a:lnTo>
                  <a:pt x="14029" y="18253"/>
                </a:lnTo>
                <a:lnTo>
                  <a:pt x="14033" y="18259"/>
                </a:lnTo>
                <a:lnTo>
                  <a:pt x="14037" y="18272"/>
                </a:lnTo>
                <a:lnTo>
                  <a:pt x="14040" y="18276"/>
                </a:lnTo>
                <a:lnTo>
                  <a:pt x="14050" y="18281"/>
                </a:lnTo>
                <a:lnTo>
                  <a:pt x="14054" y="18284"/>
                </a:lnTo>
                <a:lnTo>
                  <a:pt x="14057" y="18289"/>
                </a:lnTo>
                <a:lnTo>
                  <a:pt x="14061" y="18292"/>
                </a:lnTo>
                <a:lnTo>
                  <a:pt x="14065" y="18293"/>
                </a:lnTo>
                <a:lnTo>
                  <a:pt x="14069" y="18293"/>
                </a:lnTo>
                <a:lnTo>
                  <a:pt x="14077" y="18288"/>
                </a:lnTo>
                <a:lnTo>
                  <a:pt x="14080" y="18288"/>
                </a:lnTo>
                <a:lnTo>
                  <a:pt x="14083" y="18288"/>
                </a:lnTo>
                <a:lnTo>
                  <a:pt x="14089" y="18291"/>
                </a:lnTo>
                <a:lnTo>
                  <a:pt x="14093" y="18291"/>
                </a:lnTo>
                <a:lnTo>
                  <a:pt x="14094" y="18293"/>
                </a:lnTo>
                <a:lnTo>
                  <a:pt x="14096" y="18301"/>
                </a:lnTo>
                <a:lnTo>
                  <a:pt x="14097" y="18302"/>
                </a:lnTo>
                <a:lnTo>
                  <a:pt x="14100" y="18303"/>
                </a:lnTo>
                <a:lnTo>
                  <a:pt x="14106" y="18306"/>
                </a:lnTo>
                <a:lnTo>
                  <a:pt x="14110" y="18306"/>
                </a:lnTo>
                <a:lnTo>
                  <a:pt x="14100" y="18312"/>
                </a:lnTo>
                <a:lnTo>
                  <a:pt x="14092" y="18307"/>
                </a:lnTo>
                <a:lnTo>
                  <a:pt x="14084" y="18299"/>
                </a:lnTo>
                <a:lnTo>
                  <a:pt x="14077" y="18295"/>
                </a:lnTo>
                <a:lnTo>
                  <a:pt x="14072" y="18297"/>
                </a:lnTo>
                <a:lnTo>
                  <a:pt x="14065" y="18302"/>
                </a:lnTo>
                <a:lnTo>
                  <a:pt x="14060" y="18302"/>
                </a:lnTo>
                <a:lnTo>
                  <a:pt x="14057" y="18301"/>
                </a:lnTo>
                <a:lnTo>
                  <a:pt x="14044" y="18293"/>
                </a:lnTo>
                <a:lnTo>
                  <a:pt x="14036" y="18286"/>
                </a:lnTo>
                <a:lnTo>
                  <a:pt x="14019" y="18265"/>
                </a:lnTo>
                <a:lnTo>
                  <a:pt x="14010" y="18257"/>
                </a:lnTo>
                <a:lnTo>
                  <a:pt x="13991" y="18247"/>
                </a:lnTo>
                <a:lnTo>
                  <a:pt x="13981" y="18245"/>
                </a:lnTo>
                <a:lnTo>
                  <a:pt x="13975" y="18251"/>
                </a:lnTo>
                <a:lnTo>
                  <a:pt x="13976" y="18255"/>
                </a:lnTo>
                <a:lnTo>
                  <a:pt x="13977" y="18260"/>
                </a:lnTo>
                <a:lnTo>
                  <a:pt x="13977" y="18266"/>
                </a:lnTo>
                <a:lnTo>
                  <a:pt x="13975" y="18271"/>
                </a:lnTo>
                <a:lnTo>
                  <a:pt x="13970" y="18276"/>
                </a:lnTo>
                <a:lnTo>
                  <a:pt x="13967" y="18279"/>
                </a:lnTo>
                <a:lnTo>
                  <a:pt x="13962" y="18279"/>
                </a:lnTo>
                <a:lnTo>
                  <a:pt x="13956" y="18280"/>
                </a:lnTo>
                <a:lnTo>
                  <a:pt x="13956" y="18278"/>
                </a:lnTo>
                <a:lnTo>
                  <a:pt x="13964" y="18271"/>
                </a:lnTo>
                <a:lnTo>
                  <a:pt x="13968" y="18266"/>
                </a:lnTo>
                <a:lnTo>
                  <a:pt x="13970" y="18259"/>
                </a:lnTo>
                <a:lnTo>
                  <a:pt x="13967" y="18252"/>
                </a:lnTo>
                <a:lnTo>
                  <a:pt x="13961" y="18249"/>
                </a:lnTo>
                <a:lnTo>
                  <a:pt x="13949" y="18244"/>
                </a:lnTo>
                <a:lnTo>
                  <a:pt x="13940" y="18237"/>
                </a:lnTo>
                <a:lnTo>
                  <a:pt x="13937" y="18236"/>
                </a:lnTo>
                <a:lnTo>
                  <a:pt x="13934" y="18236"/>
                </a:lnTo>
                <a:lnTo>
                  <a:pt x="13930" y="18239"/>
                </a:lnTo>
                <a:lnTo>
                  <a:pt x="13928" y="18240"/>
                </a:lnTo>
                <a:lnTo>
                  <a:pt x="13925" y="18239"/>
                </a:lnTo>
                <a:lnTo>
                  <a:pt x="13925" y="18236"/>
                </a:lnTo>
                <a:lnTo>
                  <a:pt x="13924" y="18233"/>
                </a:lnTo>
                <a:lnTo>
                  <a:pt x="13922" y="18230"/>
                </a:lnTo>
                <a:lnTo>
                  <a:pt x="13919" y="18229"/>
                </a:lnTo>
                <a:lnTo>
                  <a:pt x="13916" y="18229"/>
                </a:lnTo>
                <a:lnTo>
                  <a:pt x="13910" y="18232"/>
                </a:lnTo>
                <a:lnTo>
                  <a:pt x="13911" y="18229"/>
                </a:lnTo>
                <a:lnTo>
                  <a:pt x="13915" y="18224"/>
                </a:lnTo>
                <a:lnTo>
                  <a:pt x="13916" y="18221"/>
                </a:lnTo>
                <a:lnTo>
                  <a:pt x="13916" y="18216"/>
                </a:lnTo>
                <a:lnTo>
                  <a:pt x="13917" y="18211"/>
                </a:lnTo>
                <a:lnTo>
                  <a:pt x="13919" y="18208"/>
                </a:lnTo>
                <a:lnTo>
                  <a:pt x="13922" y="18203"/>
                </a:lnTo>
                <a:lnTo>
                  <a:pt x="13919" y="18198"/>
                </a:lnTo>
                <a:lnTo>
                  <a:pt x="13916" y="18199"/>
                </a:lnTo>
                <a:lnTo>
                  <a:pt x="13912" y="18202"/>
                </a:lnTo>
                <a:lnTo>
                  <a:pt x="13905" y="18205"/>
                </a:lnTo>
                <a:lnTo>
                  <a:pt x="13903" y="18210"/>
                </a:lnTo>
                <a:lnTo>
                  <a:pt x="13900" y="18211"/>
                </a:lnTo>
                <a:lnTo>
                  <a:pt x="13895" y="18211"/>
                </a:lnTo>
                <a:lnTo>
                  <a:pt x="13894" y="18210"/>
                </a:lnTo>
                <a:lnTo>
                  <a:pt x="13892" y="18209"/>
                </a:lnTo>
                <a:lnTo>
                  <a:pt x="13891" y="18208"/>
                </a:lnTo>
                <a:lnTo>
                  <a:pt x="13890" y="18207"/>
                </a:lnTo>
                <a:lnTo>
                  <a:pt x="13889" y="18205"/>
                </a:lnTo>
                <a:lnTo>
                  <a:pt x="13888" y="18203"/>
                </a:lnTo>
                <a:lnTo>
                  <a:pt x="13887" y="18201"/>
                </a:lnTo>
                <a:lnTo>
                  <a:pt x="13888" y="18198"/>
                </a:lnTo>
                <a:lnTo>
                  <a:pt x="13888" y="18196"/>
                </a:lnTo>
                <a:lnTo>
                  <a:pt x="13887" y="18194"/>
                </a:lnTo>
                <a:lnTo>
                  <a:pt x="13885" y="18191"/>
                </a:lnTo>
                <a:lnTo>
                  <a:pt x="13883" y="18183"/>
                </a:lnTo>
                <a:lnTo>
                  <a:pt x="13880" y="18181"/>
                </a:lnTo>
                <a:lnTo>
                  <a:pt x="13877" y="18184"/>
                </a:lnTo>
                <a:lnTo>
                  <a:pt x="13874" y="18190"/>
                </a:lnTo>
                <a:lnTo>
                  <a:pt x="13874" y="18193"/>
                </a:lnTo>
                <a:lnTo>
                  <a:pt x="13874" y="18201"/>
                </a:lnTo>
                <a:lnTo>
                  <a:pt x="13874" y="18203"/>
                </a:lnTo>
                <a:lnTo>
                  <a:pt x="13876" y="18205"/>
                </a:lnTo>
                <a:lnTo>
                  <a:pt x="13876" y="18207"/>
                </a:lnTo>
                <a:lnTo>
                  <a:pt x="13875" y="18209"/>
                </a:lnTo>
                <a:lnTo>
                  <a:pt x="13873" y="18212"/>
                </a:lnTo>
                <a:lnTo>
                  <a:pt x="13872" y="18217"/>
                </a:lnTo>
                <a:lnTo>
                  <a:pt x="13871" y="18216"/>
                </a:lnTo>
                <a:lnTo>
                  <a:pt x="13865" y="18209"/>
                </a:lnTo>
                <a:lnTo>
                  <a:pt x="13864" y="18208"/>
                </a:lnTo>
                <a:lnTo>
                  <a:pt x="13863" y="18208"/>
                </a:lnTo>
                <a:lnTo>
                  <a:pt x="13861" y="18209"/>
                </a:lnTo>
                <a:lnTo>
                  <a:pt x="13859" y="18210"/>
                </a:lnTo>
                <a:lnTo>
                  <a:pt x="13856" y="18214"/>
                </a:lnTo>
                <a:lnTo>
                  <a:pt x="13855" y="18215"/>
                </a:lnTo>
                <a:lnTo>
                  <a:pt x="13852" y="18214"/>
                </a:lnTo>
                <a:lnTo>
                  <a:pt x="13848" y="18210"/>
                </a:lnTo>
                <a:lnTo>
                  <a:pt x="13845" y="18209"/>
                </a:lnTo>
                <a:lnTo>
                  <a:pt x="13818" y="18209"/>
                </a:lnTo>
                <a:lnTo>
                  <a:pt x="13813" y="18210"/>
                </a:lnTo>
                <a:lnTo>
                  <a:pt x="13810" y="18212"/>
                </a:lnTo>
                <a:lnTo>
                  <a:pt x="13807" y="18213"/>
                </a:lnTo>
                <a:lnTo>
                  <a:pt x="13796" y="18213"/>
                </a:lnTo>
                <a:lnTo>
                  <a:pt x="13793" y="18212"/>
                </a:lnTo>
                <a:lnTo>
                  <a:pt x="13791" y="18208"/>
                </a:lnTo>
                <a:lnTo>
                  <a:pt x="13787" y="18198"/>
                </a:lnTo>
                <a:lnTo>
                  <a:pt x="13784" y="18193"/>
                </a:lnTo>
                <a:lnTo>
                  <a:pt x="13780" y="18190"/>
                </a:lnTo>
                <a:lnTo>
                  <a:pt x="13772" y="18185"/>
                </a:lnTo>
                <a:lnTo>
                  <a:pt x="13764" y="18178"/>
                </a:lnTo>
                <a:lnTo>
                  <a:pt x="13751" y="18171"/>
                </a:lnTo>
                <a:lnTo>
                  <a:pt x="13746" y="18167"/>
                </a:lnTo>
                <a:lnTo>
                  <a:pt x="13742" y="18162"/>
                </a:lnTo>
                <a:lnTo>
                  <a:pt x="13736" y="18150"/>
                </a:lnTo>
                <a:lnTo>
                  <a:pt x="13734" y="18144"/>
                </a:lnTo>
                <a:lnTo>
                  <a:pt x="13734" y="18139"/>
                </a:lnTo>
                <a:lnTo>
                  <a:pt x="13735" y="18135"/>
                </a:lnTo>
                <a:lnTo>
                  <a:pt x="13736" y="18131"/>
                </a:lnTo>
                <a:lnTo>
                  <a:pt x="13735" y="18125"/>
                </a:lnTo>
                <a:lnTo>
                  <a:pt x="13733" y="18114"/>
                </a:lnTo>
                <a:lnTo>
                  <a:pt x="13733" y="18108"/>
                </a:lnTo>
                <a:lnTo>
                  <a:pt x="13732" y="18103"/>
                </a:lnTo>
                <a:lnTo>
                  <a:pt x="13732" y="18103"/>
                </a:lnTo>
                <a:lnTo>
                  <a:pt x="13730" y="18105"/>
                </a:lnTo>
                <a:lnTo>
                  <a:pt x="13723" y="18120"/>
                </a:lnTo>
                <a:lnTo>
                  <a:pt x="13720" y="18124"/>
                </a:lnTo>
                <a:lnTo>
                  <a:pt x="13717" y="18127"/>
                </a:lnTo>
                <a:lnTo>
                  <a:pt x="13714" y="18129"/>
                </a:lnTo>
                <a:lnTo>
                  <a:pt x="13684" y="18138"/>
                </a:lnTo>
                <a:lnTo>
                  <a:pt x="13669" y="18141"/>
                </a:lnTo>
                <a:lnTo>
                  <a:pt x="13665" y="18144"/>
                </a:lnTo>
                <a:lnTo>
                  <a:pt x="13664" y="18154"/>
                </a:lnTo>
                <a:lnTo>
                  <a:pt x="13665" y="18163"/>
                </a:lnTo>
                <a:lnTo>
                  <a:pt x="13664" y="18168"/>
                </a:lnTo>
                <a:lnTo>
                  <a:pt x="13663" y="18173"/>
                </a:lnTo>
                <a:lnTo>
                  <a:pt x="13660" y="18177"/>
                </a:lnTo>
                <a:lnTo>
                  <a:pt x="13657" y="18180"/>
                </a:lnTo>
                <a:lnTo>
                  <a:pt x="13654" y="18183"/>
                </a:lnTo>
                <a:lnTo>
                  <a:pt x="13654" y="18188"/>
                </a:lnTo>
                <a:lnTo>
                  <a:pt x="13664" y="18178"/>
                </a:lnTo>
                <a:lnTo>
                  <a:pt x="13665" y="18177"/>
                </a:lnTo>
                <a:lnTo>
                  <a:pt x="13666" y="18176"/>
                </a:lnTo>
                <a:lnTo>
                  <a:pt x="13667" y="18177"/>
                </a:lnTo>
                <a:lnTo>
                  <a:pt x="13667" y="18178"/>
                </a:lnTo>
                <a:lnTo>
                  <a:pt x="13667" y="18179"/>
                </a:lnTo>
                <a:lnTo>
                  <a:pt x="13666" y="18180"/>
                </a:lnTo>
                <a:lnTo>
                  <a:pt x="13666" y="18181"/>
                </a:lnTo>
                <a:lnTo>
                  <a:pt x="13666" y="18182"/>
                </a:lnTo>
                <a:lnTo>
                  <a:pt x="13665" y="18182"/>
                </a:lnTo>
                <a:lnTo>
                  <a:pt x="13661" y="18188"/>
                </a:lnTo>
                <a:lnTo>
                  <a:pt x="13657" y="18195"/>
                </a:lnTo>
                <a:lnTo>
                  <a:pt x="13651" y="18211"/>
                </a:lnTo>
                <a:lnTo>
                  <a:pt x="13646" y="18219"/>
                </a:lnTo>
                <a:lnTo>
                  <a:pt x="13612" y="18249"/>
                </a:lnTo>
                <a:lnTo>
                  <a:pt x="13607" y="18256"/>
                </a:lnTo>
                <a:lnTo>
                  <a:pt x="13605" y="18266"/>
                </a:lnTo>
                <a:lnTo>
                  <a:pt x="13605" y="18298"/>
                </a:lnTo>
                <a:lnTo>
                  <a:pt x="13603" y="18307"/>
                </a:lnTo>
                <a:lnTo>
                  <a:pt x="13600" y="18316"/>
                </a:lnTo>
                <a:lnTo>
                  <a:pt x="13593" y="18328"/>
                </a:lnTo>
                <a:lnTo>
                  <a:pt x="13589" y="18336"/>
                </a:lnTo>
                <a:lnTo>
                  <a:pt x="13588" y="18345"/>
                </a:lnTo>
                <a:lnTo>
                  <a:pt x="13594" y="18343"/>
                </a:lnTo>
                <a:lnTo>
                  <a:pt x="13606" y="18341"/>
                </a:lnTo>
                <a:lnTo>
                  <a:pt x="13611" y="18339"/>
                </a:lnTo>
                <a:lnTo>
                  <a:pt x="13614" y="18336"/>
                </a:lnTo>
                <a:lnTo>
                  <a:pt x="13616" y="18334"/>
                </a:lnTo>
                <a:lnTo>
                  <a:pt x="13619" y="18333"/>
                </a:lnTo>
                <a:lnTo>
                  <a:pt x="13621" y="18332"/>
                </a:lnTo>
                <a:lnTo>
                  <a:pt x="13623" y="18328"/>
                </a:lnTo>
                <a:lnTo>
                  <a:pt x="13624" y="18325"/>
                </a:lnTo>
                <a:lnTo>
                  <a:pt x="13625" y="18323"/>
                </a:lnTo>
                <a:lnTo>
                  <a:pt x="13627" y="18321"/>
                </a:lnTo>
                <a:lnTo>
                  <a:pt x="13632" y="18307"/>
                </a:lnTo>
                <a:lnTo>
                  <a:pt x="13635" y="18305"/>
                </a:lnTo>
                <a:lnTo>
                  <a:pt x="13639" y="18302"/>
                </a:lnTo>
                <a:lnTo>
                  <a:pt x="13641" y="18297"/>
                </a:lnTo>
                <a:lnTo>
                  <a:pt x="13644" y="18292"/>
                </a:lnTo>
                <a:lnTo>
                  <a:pt x="13649" y="18293"/>
                </a:lnTo>
                <a:lnTo>
                  <a:pt x="13649" y="18295"/>
                </a:lnTo>
                <a:lnTo>
                  <a:pt x="13644" y="18299"/>
                </a:lnTo>
                <a:lnTo>
                  <a:pt x="13641" y="18305"/>
                </a:lnTo>
                <a:lnTo>
                  <a:pt x="13638" y="18312"/>
                </a:lnTo>
                <a:lnTo>
                  <a:pt x="13626" y="18331"/>
                </a:lnTo>
                <a:lnTo>
                  <a:pt x="13623" y="18335"/>
                </a:lnTo>
                <a:lnTo>
                  <a:pt x="13615" y="18341"/>
                </a:lnTo>
                <a:lnTo>
                  <a:pt x="13599" y="18349"/>
                </a:lnTo>
                <a:lnTo>
                  <a:pt x="13590" y="18353"/>
                </a:lnTo>
                <a:lnTo>
                  <a:pt x="13581" y="18354"/>
                </a:lnTo>
                <a:lnTo>
                  <a:pt x="13577" y="18355"/>
                </a:lnTo>
                <a:lnTo>
                  <a:pt x="13575" y="18359"/>
                </a:lnTo>
                <a:lnTo>
                  <a:pt x="13575" y="18366"/>
                </a:lnTo>
                <a:lnTo>
                  <a:pt x="13587" y="18406"/>
                </a:lnTo>
                <a:lnTo>
                  <a:pt x="13587" y="18417"/>
                </a:lnTo>
                <a:lnTo>
                  <a:pt x="13584" y="18429"/>
                </a:lnTo>
                <a:lnTo>
                  <a:pt x="13581" y="18434"/>
                </a:lnTo>
                <a:lnTo>
                  <a:pt x="13579" y="18437"/>
                </a:lnTo>
                <a:lnTo>
                  <a:pt x="13575" y="18439"/>
                </a:lnTo>
                <a:lnTo>
                  <a:pt x="13571" y="18440"/>
                </a:lnTo>
                <a:lnTo>
                  <a:pt x="13568" y="18442"/>
                </a:lnTo>
                <a:lnTo>
                  <a:pt x="13565" y="18445"/>
                </a:lnTo>
                <a:lnTo>
                  <a:pt x="13561" y="18449"/>
                </a:lnTo>
                <a:lnTo>
                  <a:pt x="13560" y="18452"/>
                </a:lnTo>
                <a:lnTo>
                  <a:pt x="13560" y="18457"/>
                </a:lnTo>
                <a:lnTo>
                  <a:pt x="13566" y="18467"/>
                </a:lnTo>
                <a:lnTo>
                  <a:pt x="13567" y="18474"/>
                </a:lnTo>
                <a:lnTo>
                  <a:pt x="13567" y="18479"/>
                </a:lnTo>
                <a:lnTo>
                  <a:pt x="13565" y="18482"/>
                </a:lnTo>
                <a:lnTo>
                  <a:pt x="13564" y="18485"/>
                </a:lnTo>
                <a:lnTo>
                  <a:pt x="13573" y="18499"/>
                </a:lnTo>
                <a:lnTo>
                  <a:pt x="13576" y="18505"/>
                </a:lnTo>
                <a:lnTo>
                  <a:pt x="13576" y="18512"/>
                </a:lnTo>
                <a:lnTo>
                  <a:pt x="13576" y="18524"/>
                </a:lnTo>
                <a:lnTo>
                  <a:pt x="13576" y="18527"/>
                </a:lnTo>
                <a:lnTo>
                  <a:pt x="13573" y="18533"/>
                </a:lnTo>
                <a:lnTo>
                  <a:pt x="13572" y="18536"/>
                </a:lnTo>
                <a:lnTo>
                  <a:pt x="13572" y="18543"/>
                </a:lnTo>
                <a:lnTo>
                  <a:pt x="13578" y="18554"/>
                </a:lnTo>
                <a:lnTo>
                  <a:pt x="13580" y="18559"/>
                </a:lnTo>
                <a:lnTo>
                  <a:pt x="13579" y="18566"/>
                </a:lnTo>
                <a:lnTo>
                  <a:pt x="13579" y="18570"/>
                </a:lnTo>
                <a:lnTo>
                  <a:pt x="13576" y="18578"/>
                </a:lnTo>
                <a:lnTo>
                  <a:pt x="13574" y="18589"/>
                </a:lnTo>
                <a:lnTo>
                  <a:pt x="13576" y="18596"/>
                </a:lnTo>
                <a:lnTo>
                  <a:pt x="13581" y="18600"/>
                </a:lnTo>
                <a:lnTo>
                  <a:pt x="13595" y="18601"/>
                </a:lnTo>
                <a:lnTo>
                  <a:pt x="13599" y="18602"/>
                </a:lnTo>
                <a:lnTo>
                  <a:pt x="13601" y="18604"/>
                </a:lnTo>
                <a:lnTo>
                  <a:pt x="13614" y="18616"/>
                </a:lnTo>
                <a:lnTo>
                  <a:pt x="13628" y="18652"/>
                </a:lnTo>
                <a:lnTo>
                  <a:pt x="13630" y="18654"/>
                </a:lnTo>
                <a:lnTo>
                  <a:pt x="13643" y="18668"/>
                </a:lnTo>
                <a:lnTo>
                  <a:pt x="13652" y="18676"/>
                </a:lnTo>
                <a:lnTo>
                  <a:pt x="13657" y="18681"/>
                </a:lnTo>
                <a:lnTo>
                  <a:pt x="13634" y="18677"/>
                </a:lnTo>
                <a:lnTo>
                  <a:pt x="13629" y="18674"/>
                </a:lnTo>
                <a:lnTo>
                  <a:pt x="13626" y="18674"/>
                </a:lnTo>
                <a:lnTo>
                  <a:pt x="13625" y="18678"/>
                </a:lnTo>
                <a:lnTo>
                  <a:pt x="13625" y="18686"/>
                </a:lnTo>
                <a:lnTo>
                  <a:pt x="13626" y="18690"/>
                </a:lnTo>
                <a:lnTo>
                  <a:pt x="13631" y="18699"/>
                </a:lnTo>
                <a:lnTo>
                  <a:pt x="13632" y="18707"/>
                </a:lnTo>
                <a:lnTo>
                  <a:pt x="13633" y="18722"/>
                </a:lnTo>
                <a:lnTo>
                  <a:pt x="13632" y="18733"/>
                </a:lnTo>
                <a:lnTo>
                  <a:pt x="13633" y="18736"/>
                </a:lnTo>
                <a:lnTo>
                  <a:pt x="13635" y="18740"/>
                </a:lnTo>
                <a:lnTo>
                  <a:pt x="13639" y="18745"/>
                </a:lnTo>
                <a:lnTo>
                  <a:pt x="13640" y="18750"/>
                </a:lnTo>
                <a:lnTo>
                  <a:pt x="13639" y="18750"/>
                </a:lnTo>
                <a:lnTo>
                  <a:pt x="13635" y="18746"/>
                </a:lnTo>
                <a:lnTo>
                  <a:pt x="13630" y="18743"/>
                </a:lnTo>
                <a:lnTo>
                  <a:pt x="13623" y="18741"/>
                </a:lnTo>
                <a:lnTo>
                  <a:pt x="13617" y="18740"/>
                </a:lnTo>
                <a:lnTo>
                  <a:pt x="13610" y="18742"/>
                </a:lnTo>
                <a:lnTo>
                  <a:pt x="13607" y="18743"/>
                </a:lnTo>
                <a:lnTo>
                  <a:pt x="13604" y="18744"/>
                </a:lnTo>
                <a:lnTo>
                  <a:pt x="13602" y="18748"/>
                </a:lnTo>
                <a:lnTo>
                  <a:pt x="13601" y="18752"/>
                </a:lnTo>
                <a:lnTo>
                  <a:pt x="13602" y="18757"/>
                </a:lnTo>
                <a:lnTo>
                  <a:pt x="13606" y="18760"/>
                </a:lnTo>
                <a:lnTo>
                  <a:pt x="13606" y="18755"/>
                </a:lnTo>
                <a:lnTo>
                  <a:pt x="13608" y="18753"/>
                </a:lnTo>
                <a:lnTo>
                  <a:pt x="13611" y="18754"/>
                </a:lnTo>
                <a:lnTo>
                  <a:pt x="13613" y="18756"/>
                </a:lnTo>
                <a:lnTo>
                  <a:pt x="13613" y="18757"/>
                </a:lnTo>
                <a:lnTo>
                  <a:pt x="13611" y="18764"/>
                </a:lnTo>
                <a:lnTo>
                  <a:pt x="13614" y="18771"/>
                </a:lnTo>
                <a:lnTo>
                  <a:pt x="13621" y="18784"/>
                </a:lnTo>
                <a:lnTo>
                  <a:pt x="13616" y="18784"/>
                </a:lnTo>
                <a:lnTo>
                  <a:pt x="13614" y="18784"/>
                </a:lnTo>
                <a:lnTo>
                  <a:pt x="13613" y="18787"/>
                </a:lnTo>
                <a:lnTo>
                  <a:pt x="13614" y="18798"/>
                </a:lnTo>
                <a:lnTo>
                  <a:pt x="13618" y="18823"/>
                </a:lnTo>
                <a:lnTo>
                  <a:pt x="13620" y="18828"/>
                </a:lnTo>
                <a:lnTo>
                  <a:pt x="13622" y="18831"/>
                </a:lnTo>
                <a:lnTo>
                  <a:pt x="13626" y="18837"/>
                </a:lnTo>
                <a:lnTo>
                  <a:pt x="13629" y="18839"/>
                </a:lnTo>
                <a:lnTo>
                  <a:pt x="13631" y="18839"/>
                </a:lnTo>
                <a:lnTo>
                  <a:pt x="13632" y="18838"/>
                </a:lnTo>
                <a:lnTo>
                  <a:pt x="13634" y="18838"/>
                </a:lnTo>
                <a:lnTo>
                  <a:pt x="13636" y="18838"/>
                </a:lnTo>
                <a:lnTo>
                  <a:pt x="13637" y="18838"/>
                </a:lnTo>
                <a:lnTo>
                  <a:pt x="13638" y="18838"/>
                </a:lnTo>
                <a:lnTo>
                  <a:pt x="13640" y="18839"/>
                </a:lnTo>
                <a:lnTo>
                  <a:pt x="13641" y="18841"/>
                </a:lnTo>
                <a:lnTo>
                  <a:pt x="13642" y="18843"/>
                </a:lnTo>
                <a:lnTo>
                  <a:pt x="13643" y="18844"/>
                </a:lnTo>
                <a:lnTo>
                  <a:pt x="13646" y="18846"/>
                </a:lnTo>
                <a:lnTo>
                  <a:pt x="13647" y="18848"/>
                </a:lnTo>
                <a:lnTo>
                  <a:pt x="13648" y="18849"/>
                </a:lnTo>
                <a:lnTo>
                  <a:pt x="13652" y="18847"/>
                </a:lnTo>
                <a:lnTo>
                  <a:pt x="13666" y="18846"/>
                </a:lnTo>
                <a:lnTo>
                  <a:pt x="13673" y="18848"/>
                </a:lnTo>
                <a:lnTo>
                  <a:pt x="13679" y="18850"/>
                </a:lnTo>
                <a:lnTo>
                  <a:pt x="13684" y="18855"/>
                </a:lnTo>
                <a:lnTo>
                  <a:pt x="13684" y="18857"/>
                </a:lnTo>
                <a:lnTo>
                  <a:pt x="13680" y="18857"/>
                </a:lnTo>
                <a:lnTo>
                  <a:pt x="13673" y="18855"/>
                </a:lnTo>
                <a:lnTo>
                  <a:pt x="13669" y="18855"/>
                </a:lnTo>
                <a:lnTo>
                  <a:pt x="13669" y="18857"/>
                </a:lnTo>
                <a:lnTo>
                  <a:pt x="13670" y="18857"/>
                </a:lnTo>
                <a:lnTo>
                  <a:pt x="13671" y="18859"/>
                </a:lnTo>
                <a:lnTo>
                  <a:pt x="13672" y="18861"/>
                </a:lnTo>
                <a:lnTo>
                  <a:pt x="13670" y="18862"/>
                </a:lnTo>
                <a:lnTo>
                  <a:pt x="13669" y="18862"/>
                </a:lnTo>
                <a:lnTo>
                  <a:pt x="13669" y="18864"/>
                </a:lnTo>
                <a:lnTo>
                  <a:pt x="13670" y="18865"/>
                </a:lnTo>
                <a:lnTo>
                  <a:pt x="13674" y="18866"/>
                </a:lnTo>
                <a:lnTo>
                  <a:pt x="13676" y="18866"/>
                </a:lnTo>
                <a:lnTo>
                  <a:pt x="13681" y="18869"/>
                </a:lnTo>
                <a:lnTo>
                  <a:pt x="13686" y="18873"/>
                </a:lnTo>
                <a:lnTo>
                  <a:pt x="13688" y="18875"/>
                </a:lnTo>
                <a:lnTo>
                  <a:pt x="13692" y="18882"/>
                </a:lnTo>
                <a:lnTo>
                  <a:pt x="13694" y="18883"/>
                </a:lnTo>
                <a:lnTo>
                  <a:pt x="13700" y="18883"/>
                </a:lnTo>
                <a:lnTo>
                  <a:pt x="13702" y="18883"/>
                </a:lnTo>
                <a:lnTo>
                  <a:pt x="13702" y="18886"/>
                </a:lnTo>
                <a:lnTo>
                  <a:pt x="13700" y="18888"/>
                </a:lnTo>
                <a:lnTo>
                  <a:pt x="13695" y="18889"/>
                </a:lnTo>
                <a:lnTo>
                  <a:pt x="13693" y="18889"/>
                </a:lnTo>
                <a:lnTo>
                  <a:pt x="13692" y="18888"/>
                </a:lnTo>
                <a:lnTo>
                  <a:pt x="13690" y="18888"/>
                </a:lnTo>
                <a:lnTo>
                  <a:pt x="13685" y="18886"/>
                </a:lnTo>
                <a:lnTo>
                  <a:pt x="13678" y="18880"/>
                </a:lnTo>
                <a:lnTo>
                  <a:pt x="13675" y="18878"/>
                </a:lnTo>
                <a:lnTo>
                  <a:pt x="13660" y="18877"/>
                </a:lnTo>
                <a:lnTo>
                  <a:pt x="13656" y="18875"/>
                </a:lnTo>
                <a:lnTo>
                  <a:pt x="13652" y="18870"/>
                </a:lnTo>
                <a:lnTo>
                  <a:pt x="13649" y="18870"/>
                </a:lnTo>
                <a:lnTo>
                  <a:pt x="13646" y="18873"/>
                </a:lnTo>
                <a:lnTo>
                  <a:pt x="13645" y="18878"/>
                </a:lnTo>
                <a:lnTo>
                  <a:pt x="13651" y="18922"/>
                </a:lnTo>
                <a:lnTo>
                  <a:pt x="13653" y="18924"/>
                </a:lnTo>
                <a:lnTo>
                  <a:pt x="13661" y="18930"/>
                </a:lnTo>
                <a:lnTo>
                  <a:pt x="13663" y="18930"/>
                </a:lnTo>
                <a:lnTo>
                  <a:pt x="13664" y="18932"/>
                </a:lnTo>
                <a:lnTo>
                  <a:pt x="13673" y="18937"/>
                </a:lnTo>
                <a:lnTo>
                  <a:pt x="13676" y="18938"/>
                </a:lnTo>
                <a:lnTo>
                  <a:pt x="13680" y="18938"/>
                </a:lnTo>
                <a:lnTo>
                  <a:pt x="13682" y="18935"/>
                </a:lnTo>
                <a:lnTo>
                  <a:pt x="13684" y="18930"/>
                </a:lnTo>
                <a:lnTo>
                  <a:pt x="13683" y="18927"/>
                </a:lnTo>
                <a:lnTo>
                  <a:pt x="13682" y="18926"/>
                </a:lnTo>
                <a:lnTo>
                  <a:pt x="13682" y="18924"/>
                </a:lnTo>
                <a:lnTo>
                  <a:pt x="13683" y="18921"/>
                </a:lnTo>
                <a:lnTo>
                  <a:pt x="13684" y="18920"/>
                </a:lnTo>
                <a:lnTo>
                  <a:pt x="13687" y="18919"/>
                </a:lnTo>
                <a:lnTo>
                  <a:pt x="13698" y="18921"/>
                </a:lnTo>
                <a:lnTo>
                  <a:pt x="13706" y="18924"/>
                </a:lnTo>
                <a:lnTo>
                  <a:pt x="13713" y="18928"/>
                </a:lnTo>
                <a:lnTo>
                  <a:pt x="13718" y="18933"/>
                </a:lnTo>
                <a:lnTo>
                  <a:pt x="13722" y="18948"/>
                </a:lnTo>
                <a:lnTo>
                  <a:pt x="13723" y="18950"/>
                </a:lnTo>
                <a:lnTo>
                  <a:pt x="13725" y="18950"/>
                </a:lnTo>
                <a:lnTo>
                  <a:pt x="13727" y="18949"/>
                </a:lnTo>
                <a:lnTo>
                  <a:pt x="13728" y="18949"/>
                </a:lnTo>
                <a:lnTo>
                  <a:pt x="13732" y="18953"/>
                </a:lnTo>
                <a:lnTo>
                  <a:pt x="13739" y="18958"/>
                </a:lnTo>
                <a:lnTo>
                  <a:pt x="13744" y="18952"/>
                </a:lnTo>
                <a:lnTo>
                  <a:pt x="13747" y="18948"/>
                </a:lnTo>
                <a:lnTo>
                  <a:pt x="13748" y="18942"/>
                </a:lnTo>
                <a:lnTo>
                  <a:pt x="13748" y="18936"/>
                </a:lnTo>
                <a:lnTo>
                  <a:pt x="13749" y="18932"/>
                </a:lnTo>
                <a:lnTo>
                  <a:pt x="13751" y="18929"/>
                </a:lnTo>
                <a:lnTo>
                  <a:pt x="13757" y="18926"/>
                </a:lnTo>
                <a:lnTo>
                  <a:pt x="13758" y="18927"/>
                </a:lnTo>
                <a:lnTo>
                  <a:pt x="13756" y="18931"/>
                </a:lnTo>
                <a:lnTo>
                  <a:pt x="13755" y="18934"/>
                </a:lnTo>
                <a:lnTo>
                  <a:pt x="13753" y="18937"/>
                </a:lnTo>
                <a:lnTo>
                  <a:pt x="13751" y="18940"/>
                </a:lnTo>
                <a:lnTo>
                  <a:pt x="13751" y="18944"/>
                </a:lnTo>
                <a:lnTo>
                  <a:pt x="13751" y="18950"/>
                </a:lnTo>
                <a:lnTo>
                  <a:pt x="13752" y="18953"/>
                </a:lnTo>
                <a:lnTo>
                  <a:pt x="13756" y="18960"/>
                </a:lnTo>
                <a:lnTo>
                  <a:pt x="13760" y="18968"/>
                </a:lnTo>
                <a:lnTo>
                  <a:pt x="13762" y="18972"/>
                </a:lnTo>
                <a:lnTo>
                  <a:pt x="13767" y="18975"/>
                </a:lnTo>
                <a:lnTo>
                  <a:pt x="13770" y="18984"/>
                </a:lnTo>
                <a:lnTo>
                  <a:pt x="13773" y="18986"/>
                </a:lnTo>
                <a:lnTo>
                  <a:pt x="13778" y="18986"/>
                </a:lnTo>
                <a:lnTo>
                  <a:pt x="13780" y="18986"/>
                </a:lnTo>
                <a:lnTo>
                  <a:pt x="13786" y="18990"/>
                </a:lnTo>
                <a:lnTo>
                  <a:pt x="13787" y="18991"/>
                </a:lnTo>
                <a:lnTo>
                  <a:pt x="13792" y="18991"/>
                </a:lnTo>
                <a:lnTo>
                  <a:pt x="13795" y="18994"/>
                </a:lnTo>
                <a:lnTo>
                  <a:pt x="13795" y="18998"/>
                </a:lnTo>
                <a:lnTo>
                  <a:pt x="13792" y="19011"/>
                </a:lnTo>
                <a:lnTo>
                  <a:pt x="13792" y="19018"/>
                </a:lnTo>
                <a:lnTo>
                  <a:pt x="13794" y="19025"/>
                </a:lnTo>
                <a:lnTo>
                  <a:pt x="13798" y="19027"/>
                </a:lnTo>
                <a:lnTo>
                  <a:pt x="13798" y="19032"/>
                </a:lnTo>
                <a:lnTo>
                  <a:pt x="13801" y="19036"/>
                </a:lnTo>
                <a:lnTo>
                  <a:pt x="13806" y="19039"/>
                </a:lnTo>
                <a:lnTo>
                  <a:pt x="13811" y="19040"/>
                </a:lnTo>
                <a:lnTo>
                  <a:pt x="13815" y="19042"/>
                </a:lnTo>
                <a:lnTo>
                  <a:pt x="13818" y="19048"/>
                </a:lnTo>
                <a:lnTo>
                  <a:pt x="13822" y="19059"/>
                </a:lnTo>
                <a:lnTo>
                  <a:pt x="13824" y="19071"/>
                </a:lnTo>
                <a:lnTo>
                  <a:pt x="13824" y="19083"/>
                </a:lnTo>
                <a:lnTo>
                  <a:pt x="13818" y="19119"/>
                </a:lnTo>
                <a:lnTo>
                  <a:pt x="13817" y="19137"/>
                </a:lnTo>
                <a:lnTo>
                  <a:pt x="13816" y="19143"/>
                </a:lnTo>
                <a:lnTo>
                  <a:pt x="13810" y="19161"/>
                </a:lnTo>
                <a:lnTo>
                  <a:pt x="13807" y="19166"/>
                </a:lnTo>
                <a:lnTo>
                  <a:pt x="13805" y="19168"/>
                </a:lnTo>
                <a:lnTo>
                  <a:pt x="13802" y="19170"/>
                </a:lnTo>
                <a:lnTo>
                  <a:pt x="13792" y="19177"/>
                </a:lnTo>
                <a:lnTo>
                  <a:pt x="13789" y="19180"/>
                </a:lnTo>
                <a:lnTo>
                  <a:pt x="13789" y="19183"/>
                </a:lnTo>
                <a:lnTo>
                  <a:pt x="13789" y="19186"/>
                </a:lnTo>
                <a:lnTo>
                  <a:pt x="13791" y="19188"/>
                </a:lnTo>
                <a:lnTo>
                  <a:pt x="13792" y="19189"/>
                </a:lnTo>
                <a:lnTo>
                  <a:pt x="13791" y="19190"/>
                </a:lnTo>
                <a:lnTo>
                  <a:pt x="13789" y="19192"/>
                </a:lnTo>
                <a:lnTo>
                  <a:pt x="13788" y="19193"/>
                </a:lnTo>
                <a:lnTo>
                  <a:pt x="13799" y="19206"/>
                </a:lnTo>
                <a:lnTo>
                  <a:pt x="13802" y="19208"/>
                </a:lnTo>
                <a:lnTo>
                  <a:pt x="13806" y="19209"/>
                </a:lnTo>
                <a:lnTo>
                  <a:pt x="13816" y="19216"/>
                </a:lnTo>
                <a:lnTo>
                  <a:pt x="13823" y="19218"/>
                </a:lnTo>
                <a:lnTo>
                  <a:pt x="13825" y="19220"/>
                </a:lnTo>
                <a:lnTo>
                  <a:pt x="13829" y="19227"/>
                </a:lnTo>
                <a:lnTo>
                  <a:pt x="13830" y="19230"/>
                </a:lnTo>
                <a:lnTo>
                  <a:pt x="13836" y="19248"/>
                </a:lnTo>
                <a:lnTo>
                  <a:pt x="13837" y="19261"/>
                </a:lnTo>
                <a:lnTo>
                  <a:pt x="13835" y="19272"/>
                </a:lnTo>
                <a:lnTo>
                  <a:pt x="13832" y="19284"/>
                </a:lnTo>
                <a:lnTo>
                  <a:pt x="13830" y="19297"/>
                </a:lnTo>
                <a:lnTo>
                  <a:pt x="13829" y="19302"/>
                </a:lnTo>
                <a:lnTo>
                  <a:pt x="13830" y="19307"/>
                </a:lnTo>
                <a:lnTo>
                  <a:pt x="13831" y="19311"/>
                </a:lnTo>
                <a:lnTo>
                  <a:pt x="13835" y="19313"/>
                </a:lnTo>
                <a:lnTo>
                  <a:pt x="13838" y="19316"/>
                </a:lnTo>
                <a:lnTo>
                  <a:pt x="13839" y="19322"/>
                </a:lnTo>
                <a:lnTo>
                  <a:pt x="13842" y="19346"/>
                </a:lnTo>
                <a:lnTo>
                  <a:pt x="13843" y="19359"/>
                </a:lnTo>
                <a:lnTo>
                  <a:pt x="13844" y="19363"/>
                </a:lnTo>
                <a:lnTo>
                  <a:pt x="13852" y="19383"/>
                </a:lnTo>
                <a:lnTo>
                  <a:pt x="13857" y="19390"/>
                </a:lnTo>
                <a:lnTo>
                  <a:pt x="13863" y="19392"/>
                </a:lnTo>
                <a:lnTo>
                  <a:pt x="13870" y="19386"/>
                </a:lnTo>
                <a:lnTo>
                  <a:pt x="13866" y="19397"/>
                </a:lnTo>
                <a:lnTo>
                  <a:pt x="13859" y="19397"/>
                </a:lnTo>
                <a:lnTo>
                  <a:pt x="13852" y="19395"/>
                </a:lnTo>
                <a:lnTo>
                  <a:pt x="13849" y="19403"/>
                </a:lnTo>
                <a:lnTo>
                  <a:pt x="13848" y="19406"/>
                </a:lnTo>
                <a:lnTo>
                  <a:pt x="13844" y="19412"/>
                </a:lnTo>
                <a:lnTo>
                  <a:pt x="13843" y="19415"/>
                </a:lnTo>
                <a:lnTo>
                  <a:pt x="13845" y="19418"/>
                </a:lnTo>
                <a:lnTo>
                  <a:pt x="13853" y="19420"/>
                </a:lnTo>
                <a:lnTo>
                  <a:pt x="13855" y="19424"/>
                </a:lnTo>
                <a:lnTo>
                  <a:pt x="13855" y="19428"/>
                </a:lnTo>
                <a:lnTo>
                  <a:pt x="13857" y="19437"/>
                </a:lnTo>
                <a:lnTo>
                  <a:pt x="13858" y="19448"/>
                </a:lnTo>
                <a:lnTo>
                  <a:pt x="13862" y="19461"/>
                </a:lnTo>
                <a:lnTo>
                  <a:pt x="13863" y="19469"/>
                </a:lnTo>
                <a:lnTo>
                  <a:pt x="13860" y="19477"/>
                </a:lnTo>
                <a:lnTo>
                  <a:pt x="13857" y="19486"/>
                </a:lnTo>
                <a:lnTo>
                  <a:pt x="13853" y="19491"/>
                </a:lnTo>
                <a:lnTo>
                  <a:pt x="13858" y="19501"/>
                </a:lnTo>
                <a:lnTo>
                  <a:pt x="13861" y="19513"/>
                </a:lnTo>
                <a:lnTo>
                  <a:pt x="13866" y="19521"/>
                </a:lnTo>
                <a:lnTo>
                  <a:pt x="13874" y="19520"/>
                </a:lnTo>
                <a:lnTo>
                  <a:pt x="13897" y="19498"/>
                </a:lnTo>
                <a:lnTo>
                  <a:pt x="13919" y="19486"/>
                </a:lnTo>
                <a:lnTo>
                  <a:pt x="13928" y="19483"/>
                </a:lnTo>
                <a:lnTo>
                  <a:pt x="13937" y="19486"/>
                </a:lnTo>
                <a:lnTo>
                  <a:pt x="13943" y="19495"/>
                </a:lnTo>
                <a:lnTo>
                  <a:pt x="13946" y="19507"/>
                </a:lnTo>
                <a:lnTo>
                  <a:pt x="13947" y="19513"/>
                </a:lnTo>
                <a:lnTo>
                  <a:pt x="13947" y="19519"/>
                </a:lnTo>
                <a:lnTo>
                  <a:pt x="13948" y="19526"/>
                </a:lnTo>
                <a:lnTo>
                  <a:pt x="13949" y="19528"/>
                </a:lnTo>
                <a:lnTo>
                  <a:pt x="13948" y="19531"/>
                </a:lnTo>
                <a:lnTo>
                  <a:pt x="13946" y="19531"/>
                </a:lnTo>
                <a:lnTo>
                  <a:pt x="13945" y="19532"/>
                </a:lnTo>
                <a:lnTo>
                  <a:pt x="13946" y="19535"/>
                </a:lnTo>
                <a:lnTo>
                  <a:pt x="13953" y="19543"/>
                </a:lnTo>
                <a:lnTo>
                  <a:pt x="13961" y="19538"/>
                </a:lnTo>
                <a:lnTo>
                  <a:pt x="13978" y="19509"/>
                </a:lnTo>
                <a:lnTo>
                  <a:pt x="13981" y="19505"/>
                </a:lnTo>
                <a:lnTo>
                  <a:pt x="13985" y="19503"/>
                </a:lnTo>
                <a:lnTo>
                  <a:pt x="13989" y="19502"/>
                </a:lnTo>
                <a:lnTo>
                  <a:pt x="14000" y="19497"/>
                </a:lnTo>
                <a:lnTo>
                  <a:pt x="14004" y="19495"/>
                </a:lnTo>
                <a:lnTo>
                  <a:pt x="14012" y="19488"/>
                </a:lnTo>
                <a:lnTo>
                  <a:pt x="14017" y="19487"/>
                </a:lnTo>
                <a:lnTo>
                  <a:pt x="14019" y="19492"/>
                </a:lnTo>
                <a:lnTo>
                  <a:pt x="14017" y="19492"/>
                </a:lnTo>
                <a:lnTo>
                  <a:pt x="13998" y="19502"/>
                </a:lnTo>
                <a:lnTo>
                  <a:pt x="13991" y="19505"/>
                </a:lnTo>
                <a:lnTo>
                  <a:pt x="13984" y="19509"/>
                </a:lnTo>
                <a:lnTo>
                  <a:pt x="13977" y="19516"/>
                </a:lnTo>
                <a:lnTo>
                  <a:pt x="13975" y="19519"/>
                </a:lnTo>
                <a:lnTo>
                  <a:pt x="13973" y="19524"/>
                </a:lnTo>
                <a:lnTo>
                  <a:pt x="13973" y="19528"/>
                </a:lnTo>
                <a:lnTo>
                  <a:pt x="13976" y="19530"/>
                </a:lnTo>
                <a:lnTo>
                  <a:pt x="13984" y="19530"/>
                </a:lnTo>
                <a:lnTo>
                  <a:pt x="13988" y="19531"/>
                </a:lnTo>
                <a:lnTo>
                  <a:pt x="14006" y="19544"/>
                </a:lnTo>
                <a:lnTo>
                  <a:pt x="14014" y="19546"/>
                </a:lnTo>
                <a:lnTo>
                  <a:pt x="14023" y="19545"/>
                </a:lnTo>
                <a:lnTo>
                  <a:pt x="14039" y="19538"/>
                </a:lnTo>
                <a:lnTo>
                  <a:pt x="14091" y="19503"/>
                </a:lnTo>
                <a:lnTo>
                  <a:pt x="14097" y="19500"/>
                </a:lnTo>
                <a:lnTo>
                  <a:pt x="14105" y="19499"/>
                </a:lnTo>
                <a:lnTo>
                  <a:pt x="14124" y="19501"/>
                </a:lnTo>
                <a:lnTo>
                  <a:pt x="14132" y="19504"/>
                </a:lnTo>
                <a:lnTo>
                  <a:pt x="14138" y="19510"/>
                </a:lnTo>
                <a:lnTo>
                  <a:pt x="14139" y="19515"/>
                </a:lnTo>
                <a:lnTo>
                  <a:pt x="14141" y="19520"/>
                </a:lnTo>
                <a:lnTo>
                  <a:pt x="14142" y="19524"/>
                </a:lnTo>
                <a:lnTo>
                  <a:pt x="14146" y="19526"/>
                </a:lnTo>
                <a:lnTo>
                  <a:pt x="14150" y="19525"/>
                </a:lnTo>
                <a:lnTo>
                  <a:pt x="14153" y="19523"/>
                </a:lnTo>
                <a:lnTo>
                  <a:pt x="14167" y="19510"/>
                </a:lnTo>
                <a:lnTo>
                  <a:pt x="14177" y="19505"/>
                </a:lnTo>
                <a:lnTo>
                  <a:pt x="14177" y="19505"/>
                </a:lnTo>
                <a:lnTo>
                  <a:pt x="14179" y="19505"/>
                </a:lnTo>
                <a:lnTo>
                  <a:pt x="14180" y="19503"/>
                </a:lnTo>
                <a:lnTo>
                  <a:pt x="14179" y="19501"/>
                </a:lnTo>
                <a:lnTo>
                  <a:pt x="14178" y="19500"/>
                </a:lnTo>
                <a:lnTo>
                  <a:pt x="14178" y="19500"/>
                </a:lnTo>
                <a:lnTo>
                  <a:pt x="14175" y="19497"/>
                </a:lnTo>
                <a:lnTo>
                  <a:pt x="14174" y="19497"/>
                </a:lnTo>
                <a:lnTo>
                  <a:pt x="14173" y="19495"/>
                </a:lnTo>
                <a:lnTo>
                  <a:pt x="14172" y="19493"/>
                </a:lnTo>
                <a:lnTo>
                  <a:pt x="14173" y="19491"/>
                </a:lnTo>
                <a:lnTo>
                  <a:pt x="14173" y="19489"/>
                </a:lnTo>
                <a:lnTo>
                  <a:pt x="14175" y="19488"/>
                </a:lnTo>
                <a:lnTo>
                  <a:pt x="14175" y="19487"/>
                </a:lnTo>
                <a:lnTo>
                  <a:pt x="14176" y="19485"/>
                </a:lnTo>
                <a:lnTo>
                  <a:pt x="14178" y="19484"/>
                </a:lnTo>
                <a:lnTo>
                  <a:pt x="14180" y="19481"/>
                </a:lnTo>
                <a:lnTo>
                  <a:pt x="14181" y="19478"/>
                </a:lnTo>
                <a:lnTo>
                  <a:pt x="14181" y="19474"/>
                </a:lnTo>
                <a:lnTo>
                  <a:pt x="14180" y="19462"/>
                </a:lnTo>
                <a:lnTo>
                  <a:pt x="14181" y="19458"/>
                </a:lnTo>
                <a:lnTo>
                  <a:pt x="14183" y="19453"/>
                </a:lnTo>
                <a:lnTo>
                  <a:pt x="14187" y="19450"/>
                </a:lnTo>
                <a:lnTo>
                  <a:pt x="14190" y="19447"/>
                </a:lnTo>
                <a:lnTo>
                  <a:pt x="14190" y="19452"/>
                </a:lnTo>
                <a:lnTo>
                  <a:pt x="14186" y="19460"/>
                </a:lnTo>
                <a:lnTo>
                  <a:pt x="14186" y="19466"/>
                </a:lnTo>
                <a:lnTo>
                  <a:pt x="14186" y="19468"/>
                </a:lnTo>
                <a:lnTo>
                  <a:pt x="14188" y="19469"/>
                </a:lnTo>
                <a:lnTo>
                  <a:pt x="14189" y="19470"/>
                </a:lnTo>
                <a:lnTo>
                  <a:pt x="14190" y="19471"/>
                </a:lnTo>
                <a:lnTo>
                  <a:pt x="14190" y="19484"/>
                </a:lnTo>
                <a:lnTo>
                  <a:pt x="14191" y="19495"/>
                </a:lnTo>
                <a:lnTo>
                  <a:pt x="14205" y="19526"/>
                </a:lnTo>
                <a:lnTo>
                  <a:pt x="14207" y="19538"/>
                </a:lnTo>
                <a:lnTo>
                  <a:pt x="14204" y="19561"/>
                </a:lnTo>
                <a:lnTo>
                  <a:pt x="14203" y="19573"/>
                </a:lnTo>
                <a:lnTo>
                  <a:pt x="14210" y="19621"/>
                </a:lnTo>
                <a:lnTo>
                  <a:pt x="14210" y="19628"/>
                </a:lnTo>
                <a:lnTo>
                  <a:pt x="14208" y="19645"/>
                </a:lnTo>
                <a:lnTo>
                  <a:pt x="14207" y="19651"/>
                </a:lnTo>
                <a:lnTo>
                  <a:pt x="14202" y="19663"/>
                </a:lnTo>
                <a:lnTo>
                  <a:pt x="14202" y="19669"/>
                </a:lnTo>
                <a:lnTo>
                  <a:pt x="14205" y="19673"/>
                </a:lnTo>
                <a:lnTo>
                  <a:pt x="14215" y="19677"/>
                </a:lnTo>
                <a:lnTo>
                  <a:pt x="14219" y="19679"/>
                </a:lnTo>
                <a:lnTo>
                  <a:pt x="14223" y="19680"/>
                </a:lnTo>
                <a:lnTo>
                  <a:pt x="14229" y="19676"/>
                </a:lnTo>
                <a:lnTo>
                  <a:pt x="14238" y="19667"/>
                </a:lnTo>
                <a:lnTo>
                  <a:pt x="14269" y="19627"/>
                </a:lnTo>
                <a:lnTo>
                  <a:pt x="14288" y="19613"/>
                </a:lnTo>
                <a:lnTo>
                  <a:pt x="14309" y="19608"/>
                </a:lnTo>
                <a:lnTo>
                  <a:pt x="14319" y="19611"/>
                </a:lnTo>
                <a:lnTo>
                  <a:pt x="14328" y="19615"/>
                </a:lnTo>
                <a:lnTo>
                  <a:pt x="14358" y="19643"/>
                </a:lnTo>
                <a:lnTo>
                  <a:pt x="14362" y="19644"/>
                </a:lnTo>
                <a:lnTo>
                  <a:pt x="14365" y="19644"/>
                </a:lnTo>
                <a:lnTo>
                  <a:pt x="14367" y="19643"/>
                </a:lnTo>
                <a:lnTo>
                  <a:pt x="14368" y="19640"/>
                </a:lnTo>
                <a:lnTo>
                  <a:pt x="14369" y="19638"/>
                </a:lnTo>
                <a:lnTo>
                  <a:pt x="14370" y="19637"/>
                </a:lnTo>
                <a:lnTo>
                  <a:pt x="14378" y="19639"/>
                </a:lnTo>
                <a:lnTo>
                  <a:pt x="14382" y="19637"/>
                </a:lnTo>
                <a:lnTo>
                  <a:pt x="14389" y="19629"/>
                </a:lnTo>
                <a:lnTo>
                  <a:pt x="14466" y="19566"/>
                </a:lnTo>
                <a:lnTo>
                  <a:pt x="14466" y="19564"/>
                </a:lnTo>
                <a:lnTo>
                  <a:pt x="14464" y="19563"/>
                </a:lnTo>
                <a:lnTo>
                  <a:pt x="14459" y="19563"/>
                </a:lnTo>
                <a:lnTo>
                  <a:pt x="14457" y="19562"/>
                </a:lnTo>
                <a:lnTo>
                  <a:pt x="14454" y="19560"/>
                </a:lnTo>
                <a:lnTo>
                  <a:pt x="14453" y="19559"/>
                </a:lnTo>
                <a:lnTo>
                  <a:pt x="14450" y="19555"/>
                </a:lnTo>
                <a:lnTo>
                  <a:pt x="14448" y="19550"/>
                </a:lnTo>
                <a:lnTo>
                  <a:pt x="14450" y="19544"/>
                </a:lnTo>
                <a:lnTo>
                  <a:pt x="14453" y="19539"/>
                </a:lnTo>
                <a:lnTo>
                  <a:pt x="14456" y="19536"/>
                </a:lnTo>
                <a:lnTo>
                  <a:pt x="14457" y="19534"/>
                </a:lnTo>
                <a:lnTo>
                  <a:pt x="14458" y="19533"/>
                </a:lnTo>
                <a:lnTo>
                  <a:pt x="14459" y="19533"/>
                </a:lnTo>
                <a:lnTo>
                  <a:pt x="14462" y="19534"/>
                </a:lnTo>
                <a:lnTo>
                  <a:pt x="14463" y="19533"/>
                </a:lnTo>
                <a:lnTo>
                  <a:pt x="14465" y="19531"/>
                </a:lnTo>
                <a:lnTo>
                  <a:pt x="14466" y="19525"/>
                </a:lnTo>
                <a:lnTo>
                  <a:pt x="14468" y="19523"/>
                </a:lnTo>
                <a:lnTo>
                  <a:pt x="14469" y="19518"/>
                </a:lnTo>
                <a:lnTo>
                  <a:pt x="14469" y="19499"/>
                </a:lnTo>
                <a:lnTo>
                  <a:pt x="14483" y="19532"/>
                </a:lnTo>
                <a:lnTo>
                  <a:pt x="14489" y="19536"/>
                </a:lnTo>
                <a:lnTo>
                  <a:pt x="14496" y="19538"/>
                </a:lnTo>
                <a:lnTo>
                  <a:pt x="14501" y="19542"/>
                </a:lnTo>
                <a:lnTo>
                  <a:pt x="14505" y="19546"/>
                </a:lnTo>
                <a:lnTo>
                  <a:pt x="14507" y="19549"/>
                </a:lnTo>
                <a:lnTo>
                  <a:pt x="14508" y="19558"/>
                </a:lnTo>
                <a:lnTo>
                  <a:pt x="14509" y="19562"/>
                </a:lnTo>
                <a:lnTo>
                  <a:pt x="14511" y="19566"/>
                </a:lnTo>
                <a:lnTo>
                  <a:pt x="14514" y="19570"/>
                </a:lnTo>
                <a:lnTo>
                  <a:pt x="14516" y="19572"/>
                </a:lnTo>
                <a:lnTo>
                  <a:pt x="14523" y="19577"/>
                </a:lnTo>
                <a:lnTo>
                  <a:pt x="14526" y="19580"/>
                </a:lnTo>
                <a:lnTo>
                  <a:pt x="14537" y="19596"/>
                </a:lnTo>
                <a:lnTo>
                  <a:pt x="14536" y="19589"/>
                </a:lnTo>
                <a:lnTo>
                  <a:pt x="14527" y="19566"/>
                </a:lnTo>
                <a:lnTo>
                  <a:pt x="14530" y="19567"/>
                </a:lnTo>
                <a:lnTo>
                  <a:pt x="14533" y="19572"/>
                </a:lnTo>
                <a:lnTo>
                  <a:pt x="14535" y="19576"/>
                </a:lnTo>
                <a:lnTo>
                  <a:pt x="14536" y="19580"/>
                </a:lnTo>
                <a:lnTo>
                  <a:pt x="14536" y="19587"/>
                </a:lnTo>
                <a:lnTo>
                  <a:pt x="14538" y="19590"/>
                </a:lnTo>
                <a:lnTo>
                  <a:pt x="14541" y="19591"/>
                </a:lnTo>
                <a:lnTo>
                  <a:pt x="14553" y="19590"/>
                </a:lnTo>
                <a:lnTo>
                  <a:pt x="14557" y="19587"/>
                </a:lnTo>
                <a:lnTo>
                  <a:pt x="14558" y="19582"/>
                </a:lnTo>
                <a:lnTo>
                  <a:pt x="14559" y="19576"/>
                </a:lnTo>
                <a:lnTo>
                  <a:pt x="14562" y="19572"/>
                </a:lnTo>
                <a:lnTo>
                  <a:pt x="14567" y="19569"/>
                </a:lnTo>
                <a:lnTo>
                  <a:pt x="14571" y="19568"/>
                </a:lnTo>
                <a:lnTo>
                  <a:pt x="14590" y="19568"/>
                </a:lnTo>
                <a:lnTo>
                  <a:pt x="14594" y="19569"/>
                </a:lnTo>
                <a:lnTo>
                  <a:pt x="14596" y="19572"/>
                </a:lnTo>
                <a:lnTo>
                  <a:pt x="14601" y="19592"/>
                </a:lnTo>
                <a:lnTo>
                  <a:pt x="14601" y="19604"/>
                </a:lnTo>
                <a:lnTo>
                  <a:pt x="14600" y="19616"/>
                </a:lnTo>
                <a:lnTo>
                  <a:pt x="14597" y="19627"/>
                </a:lnTo>
                <a:lnTo>
                  <a:pt x="14599" y="19648"/>
                </a:lnTo>
                <a:lnTo>
                  <a:pt x="14616" y="19652"/>
                </a:lnTo>
                <a:lnTo>
                  <a:pt x="14638" y="19647"/>
                </a:lnTo>
                <a:lnTo>
                  <a:pt x="14653" y="19640"/>
                </a:lnTo>
                <a:lnTo>
                  <a:pt x="14667" y="19630"/>
                </a:lnTo>
                <a:lnTo>
                  <a:pt x="14674" y="19628"/>
                </a:lnTo>
                <a:lnTo>
                  <a:pt x="14688" y="19620"/>
                </a:lnTo>
                <a:lnTo>
                  <a:pt x="14696" y="19602"/>
                </a:lnTo>
                <a:lnTo>
                  <a:pt x="14699" y="19599"/>
                </a:lnTo>
                <a:lnTo>
                  <a:pt x="14700" y="19598"/>
                </a:lnTo>
                <a:lnTo>
                  <a:pt x="14700" y="19591"/>
                </a:lnTo>
                <a:lnTo>
                  <a:pt x="14702" y="19578"/>
                </a:lnTo>
                <a:lnTo>
                  <a:pt x="14703" y="19576"/>
                </a:lnTo>
                <a:lnTo>
                  <a:pt x="14704" y="19573"/>
                </a:lnTo>
                <a:lnTo>
                  <a:pt x="14705" y="19581"/>
                </a:lnTo>
                <a:lnTo>
                  <a:pt x="14701" y="19608"/>
                </a:lnTo>
                <a:lnTo>
                  <a:pt x="14702" y="19617"/>
                </a:lnTo>
                <a:lnTo>
                  <a:pt x="14706" y="19623"/>
                </a:lnTo>
                <a:lnTo>
                  <a:pt x="14712" y="19626"/>
                </a:lnTo>
                <a:lnTo>
                  <a:pt x="14719" y="19627"/>
                </a:lnTo>
                <a:lnTo>
                  <a:pt x="14732" y="19621"/>
                </a:lnTo>
                <a:lnTo>
                  <a:pt x="14741" y="19606"/>
                </a:lnTo>
                <a:lnTo>
                  <a:pt x="14749" y="19590"/>
                </a:lnTo>
                <a:lnTo>
                  <a:pt x="14758" y="19579"/>
                </a:lnTo>
                <a:lnTo>
                  <a:pt x="14757" y="19586"/>
                </a:lnTo>
                <a:lnTo>
                  <a:pt x="14755" y="19590"/>
                </a:lnTo>
                <a:lnTo>
                  <a:pt x="14749" y="19598"/>
                </a:lnTo>
                <a:lnTo>
                  <a:pt x="14744" y="19617"/>
                </a:lnTo>
                <a:lnTo>
                  <a:pt x="14742" y="19620"/>
                </a:lnTo>
                <a:lnTo>
                  <a:pt x="14738" y="19622"/>
                </a:lnTo>
                <a:lnTo>
                  <a:pt x="14736" y="19626"/>
                </a:lnTo>
                <a:lnTo>
                  <a:pt x="14736" y="19631"/>
                </a:lnTo>
                <a:lnTo>
                  <a:pt x="14738" y="19636"/>
                </a:lnTo>
                <a:lnTo>
                  <a:pt x="14741" y="19639"/>
                </a:lnTo>
                <a:lnTo>
                  <a:pt x="14758" y="19648"/>
                </a:lnTo>
                <a:lnTo>
                  <a:pt x="14768" y="19656"/>
                </a:lnTo>
                <a:lnTo>
                  <a:pt x="14777" y="19660"/>
                </a:lnTo>
                <a:lnTo>
                  <a:pt x="14782" y="19660"/>
                </a:lnTo>
                <a:lnTo>
                  <a:pt x="14784" y="19657"/>
                </a:lnTo>
                <a:lnTo>
                  <a:pt x="14787" y="19627"/>
                </a:lnTo>
                <a:lnTo>
                  <a:pt x="14790" y="19623"/>
                </a:lnTo>
                <a:lnTo>
                  <a:pt x="14793" y="19620"/>
                </a:lnTo>
                <a:lnTo>
                  <a:pt x="14798" y="19617"/>
                </a:lnTo>
                <a:lnTo>
                  <a:pt x="14792" y="19653"/>
                </a:lnTo>
                <a:lnTo>
                  <a:pt x="14792" y="19665"/>
                </a:lnTo>
                <a:lnTo>
                  <a:pt x="14795" y="19678"/>
                </a:lnTo>
                <a:lnTo>
                  <a:pt x="14808" y="19699"/>
                </a:lnTo>
                <a:lnTo>
                  <a:pt x="14811" y="19711"/>
                </a:lnTo>
                <a:lnTo>
                  <a:pt x="14810" y="19759"/>
                </a:lnTo>
                <a:lnTo>
                  <a:pt x="14811" y="19779"/>
                </a:lnTo>
                <a:lnTo>
                  <a:pt x="14816" y="19803"/>
                </a:lnTo>
                <a:lnTo>
                  <a:pt x="14811" y="19824"/>
                </a:lnTo>
                <a:lnTo>
                  <a:pt x="14810" y="19837"/>
                </a:lnTo>
                <a:lnTo>
                  <a:pt x="14814" y="19847"/>
                </a:lnTo>
                <a:lnTo>
                  <a:pt x="14823" y="19851"/>
                </a:lnTo>
                <a:lnTo>
                  <a:pt x="14833" y="19847"/>
                </a:lnTo>
                <a:lnTo>
                  <a:pt x="14869" y="19819"/>
                </a:lnTo>
                <a:lnTo>
                  <a:pt x="14909" y="19796"/>
                </a:lnTo>
                <a:lnTo>
                  <a:pt x="14964" y="19767"/>
                </a:lnTo>
                <a:lnTo>
                  <a:pt x="15023" y="19738"/>
                </a:lnTo>
                <a:lnTo>
                  <a:pt x="15061" y="19715"/>
                </a:lnTo>
                <a:lnTo>
                  <a:pt x="15069" y="19707"/>
                </a:lnTo>
                <a:lnTo>
                  <a:pt x="15078" y="19697"/>
                </a:lnTo>
                <a:cubicBezTo>
                  <a:pt x="15078" y="19697"/>
                  <a:pt x="15083" y="19694"/>
                  <a:pt x="15083" y="19694"/>
                </a:cubicBezTo>
                <a:lnTo>
                  <a:pt x="15088" y="19692"/>
                </a:lnTo>
                <a:lnTo>
                  <a:pt x="15102" y="19692"/>
                </a:lnTo>
                <a:lnTo>
                  <a:pt x="15106" y="19691"/>
                </a:lnTo>
                <a:lnTo>
                  <a:pt x="15111" y="19683"/>
                </a:lnTo>
                <a:lnTo>
                  <a:pt x="15113" y="19671"/>
                </a:lnTo>
                <a:lnTo>
                  <a:pt x="15115" y="19646"/>
                </a:lnTo>
                <a:lnTo>
                  <a:pt x="15118" y="19635"/>
                </a:lnTo>
                <a:lnTo>
                  <a:pt x="15132" y="19606"/>
                </a:lnTo>
                <a:lnTo>
                  <a:pt x="15135" y="19594"/>
                </a:lnTo>
                <a:lnTo>
                  <a:pt x="15137" y="19589"/>
                </a:lnTo>
                <a:lnTo>
                  <a:pt x="15140" y="19587"/>
                </a:lnTo>
                <a:lnTo>
                  <a:pt x="15147" y="19583"/>
                </a:lnTo>
                <a:lnTo>
                  <a:pt x="15151" y="19583"/>
                </a:lnTo>
                <a:lnTo>
                  <a:pt x="15150" y="19589"/>
                </a:lnTo>
                <a:lnTo>
                  <a:pt x="15148" y="19591"/>
                </a:lnTo>
                <a:lnTo>
                  <a:pt x="15147" y="19593"/>
                </a:lnTo>
                <a:lnTo>
                  <a:pt x="15144" y="19591"/>
                </a:lnTo>
                <a:lnTo>
                  <a:pt x="15142" y="19591"/>
                </a:lnTo>
                <a:lnTo>
                  <a:pt x="15141" y="19594"/>
                </a:lnTo>
                <a:lnTo>
                  <a:pt x="15141" y="19598"/>
                </a:lnTo>
                <a:lnTo>
                  <a:pt x="15146" y="19596"/>
                </a:lnTo>
                <a:lnTo>
                  <a:pt x="15150" y="19595"/>
                </a:lnTo>
                <a:lnTo>
                  <a:pt x="15153" y="19592"/>
                </a:lnTo>
                <a:lnTo>
                  <a:pt x="15154" y="19585"/>
                </a:lnTo>
                <a:lnTo>
                  <a:pt x="15153" y="19578"/>
                </a:lnTo>
                <a:lnTo>
                  <a:pt x="15149" y="19569"/>
                </a:lnTo>
                <a:lnTo>
                  <a:pt x="15150" y="19564"/>
                </a:lnTo>
                <a:lnTo>
                  <a:pt x="15152" y="19565"/>
                </a:lnTo>
                <a:lnTo>
                  <a:pt x="15161" y="19561"/>
                </a:lnTo>
                <a:lnTo>
                  <a:pt x="15171" y="19559"/>
                </a:lnTo>
                <a:lnTo>
                  <a:pt x="15171" y="19555"/>
                </a:lnTo>
                <a:lnTo>
                  <a:pt x="15169" y="19551"/>
                </a:lnTo>
                <a:lnTo>
                  <a:pt x="15155" y="19538"/>
                </a:lnTo>
                <a:lnTo>
                  <a:pt x="15152" y="19534"/>
                </a:lnTo>
                <a:lnTo>
                  <a:pt x="15150" y="19529"/>
                </a:lnTo>
                <a:lnTo>
                  <a:pt x="15150" y="19525"/>
                </a:lnTo>
                <a:lnTo>
                  <a:pt x="15148" y="19521"/>
                </a:lnTo>
                <a:lnTo>
                  <a:pt x="15142" y="19520"/>
                </a:lnTo>
                <a:lnTo>
                  <a:pt x="15139" y="19522"/>
                </a:lnTo>
                <a:lnTo>
                  <a:pt x="15137" y="19522"/>
                </a:lnTo>
                <a:lnTo>
                  <a:pt x="15136" y="19520"/>
                </a:lnTo>
                <a:lnTo>
                  <a:pt x="15137" y="19517"/>
                </a:lnTo>
                <a:lnTo>
                  <a:pt x="15139" y="19514"/>
                </a:lnTo>
                <a:lnTo>
                  <a:pt x="15141" y="19511"/>
                </a:lnTo>
                <a:lnTo>
                  <a:pt x="15140" y="19507"/>
                </a:lnTo>
                <a:lnTo>
                  <a:pt x="15137" y="19501"/>
                </a:lnTo>
                <a:lnTo>
                  <a:pt x="15139" y="19495"/>
                </a:lnTo>
                <a:lnTo>
                  <a:pt x="15142" y="19490"/>
                </a:lnTo>
                <a:lnTo>
                  <a:pt x="15144" y="19484"/>
                </a:lnTo>
                <a:lnTo>
                  <a:pt x="15144" y="19481"/>
                </a:lnTo>
                <a:lnTo>
                  <a:pt x="15142" y="19476"/>
                </a:lnTo>
                <a:lnTo>
                  <a:pt x="15142" y="19474"/>
                </a:lnTo>
                <a:lnTo>
                  <a:pt x="15143" y="19471"/>
                </a:lnTo>
                <a:lnTo>
                  <a:pt x="15145" y="19469"/>
                </a:lnTo>
                <a:lnTo>
                  <a:pt x="15146" y="19469"/>
                </a:lnTo>
                <a:lnTo>
                  <a:pt x="15147" y="19471"/>
                </a:lnTo>
                <a:lnTo>
                  <a:pt x="15147" y="19477"/>
                </a:lnTo>
                <a:lnTo>
                  <a:pt x="15148" y="19483"/>
                </a:lnTo>
                <a:lnTo>
                  <a:pt x="15149" y="19489"/>
                </a:lnTo>
                <a:lnTo>
                  <a:pt x="15151" y="19493"/>
                </a:lnTo>
                <a:lnTo>
                  <a:pt x="15153" y="19495"/>
                </a:lnTo>
                <a:lnTo>
                  <a:pt x="15157" y="19497"/>
                </a:lnTo>
                <a:lnTo>
                  <a:pt x="15158" y="19499"/>
                </a:lnTo>
                <a:lnTo>
                  <a:pt x="15159" y="19501"/>
                </a:lnTo>
                <a:lnTo>
                  <a:pt x="15160" y="19503"/>
                </a:lnTo>
                <a:lnTo>
                  <a:pt x="15161" y="19516"/>
                </a:lnTo>
                <a:lnTo>
                  <a:pt x="15163" y="19521"/>
                </a:lnTo>
                <a:lnTo>
                  <a:pt x="15166" y="19523"/>
                </a:lnTo>
                <a:lnTo>
                  <a:pt x="15171" y="19522"/>
                </a:lnTo>
                <a:lnTo>
                  <a:pt x="15176" y="19517"/>
                </a:lnTo>
                <a:lnTo>
                  <a:pt x="15186" y="19500"/>
                </a:lnTo>
                <a:lnTo>
                  <a:pt x="15190" y="19491"/>
                </a:lnTo>
                <a:lnTo>
                  <a:pt x="15192" y="19482"/>
                </a:lnTo>
                <a:lnTo>
                  <a:pt x="15194" y="19471"/>
                </a:lnTo>
                <a:lnTo>
                  <a:pt x="15193" y="19424"/>
                </a:lnTo>
                <a:lnTo>
                  <a:pt x="15194" y="19418"/>
                </a:lnTo>
                <a:lnTo>
                  <a:pt x="15198" y="19406"/>
                </a:lnTo>
                <a:lnTo>
                  <a:pt x="15199" y="19401"/>
                </a:lnTo>
                <a:lnTo>
                  <a:pt x="15196" y="19397"/>
                </a:lnTo>
                <a:lnTo>
                  <a:pt x="15193" y="19397"/>
                </a:lnTo>
                <a:lnTo>
                  <a:pt x="15187" y="19399"/>
                </a:lnTo>
                <a:lnTo>
                  <a:pt x="15181" y="19413"/>
                </a:lnTo>
                <a:lnTo>
                  <a:pt x="15178" y="19411"/>
                </a:lnTo>
                <a:lnTo>
                  <a:pt x="15183" y="19399"/>
                </a:lnTo>
                <a:lnTo>
                  <a:pt x="15184" y="19394"/>
                </a:lnTo>
                <a:lnTo>
                  <a:pt x="15180" y="19392"/>
                </a:lnTo>
                <a:lnTo>
                  <a:pt x="15179" y="19391"/>
                </a:lnTo>
                <a:lnTo>
                  <a:pt x="15179" y="19388"/>
                </a:lnTo>
                <a:lnTo>
                  <a:pt x="15181" y="19385"/>
                </a:lnTo>
                <a:lnTo>
                  <a:pt x="15183" y="19384"/>
                </a:lnTo>
                <a:lnTo>
                  <a:pt x="15186" y="19384"/>
                </a:lnTo>
                <a:lnTo>
                  <a:pt x="15193" y="19382"/>
                </a:lnTo>
                <a:lnTo>
                  <a:pt x="15194" y="19383"/>
                </a:lnTo>
                <a:lnTo>
                  <a:pt x="15195" y="19383"/>
                </a:lnTo>
                <a:lnTo>
                  <a:pt x="15196" y="19384"/>
                </a:lnTo>
                <a:lnTo>
                  <a:pt x="15197" y="19384"/>
                </a:lnTo>
                <a:lnTo>
                  <a:pt x="15198" y="19383"/>
                </a:lnTo>
                <a:lnTo>
                  <a:pt x="15200" y="19381"/>
                </a:lnTo>
                <a:lnTo>
                  <a:pt x="15202" y="19380"/>
                </a:lnTo>
                <a:lnTo>
                  <a:pt x="15204" y="19380"/>
                </a:lnTo>
                <a:lnTo>
                  <a:pt x="15210" y="19380"/>
                </a:lnTo>
                <a:lnTo>
                  <a:pt x="15214" y="19383"/>
                </a:lnTo>
                <a:lnTo>
                  <a:pt x="15215" y="19388"/>
                </a:lnTo>
                <a:lnTo>
                  <a:pt x="15216" y="19394"/>
                </a:lnTo>
                <a:lnTo>
                  <a:pt x="15218" y="19398"/>
                </a:lnTo>
                <a:lnTo>
                  <a:pt x="15226" y="19396"/>
                </a:lnTo>
                <a:lnTo>
                  <a:pt x="15231" y="19385"/>
                </a:lnTo>
                <a:lnTo>
                  <a:pt x="15238" y="19342"/>
                </a:lnTo>
                <a:lnTo>
                  <a:pt x="15244" y="19304"/>
                </a:lnTo>
                <a:lnTo>
                  <a:pt x="15245" y="19295"/>
                </a:lnTo>
                <a:lnTo>
                  <a:pt x="15243" y="19293"/>
                </a:lnTo>
                <a:lnTo>
                  <a:pt x="15240" y="19294"/>
                </a:lnTo>
                <a:lnTo>
                  <a:pt x="15236" y="19297"/>
                </a:lnTo>
                <a:lnTo>
                  <a:pt x="15234" y="19299"/>
                </a:lnTo>
                <a:lnTo>
                  <a:pt x="15231" y="19300"/>
                </a:lnTo>
                <a:lnTo>
                  <a:pt x="15230" y="19296"/>
                </a:lnTo>
                <a:lnTo>
                  <a:pt x="15229" y="19291"/>
                </a:lnTo>
                <a:lnTo>
                  <a:pt x="15229" y="19289"/>
                </a:lnTo>
                <a:lnTo>
                  <a:pt x="15226" y="19288"/>
                </a:lnTo>
                <a:lnTo>
                  <a:pt x="15222" y="19289"/>
                </a:lnTo>
                <a:lnTo>
                  <a:pt x="15208" y="19297"/>
                </a:lnTo>
                <a:lnTo>
                  <a:pt x="15203" y="19298"/>
                </a:lnTo>
                <a:lnTo>
                  <a:pt x="15199" y="19295"/>
                </a:lnTo>
                <a:lnTo>
                  <a:pt x="15197" y="19284"/>
                </a:lnTo>
                <a:lnTo>
                  <a:pt x="15194" y="19280"/>
                </a:lnTo>
                <a:lnTo>
                  <a:pt x="15187" y="19282"/>
                </a:lnTo>
                <a:lnTo>
                  <a:pt x="15176" y="19289"/>
                </a:lnTo>
                <a:lnTo>
                  <a:pt x="15175" y="19289"/>
                </a:lnTo>
                <a:lnTo>
                  <a:pt x="15177" y="19284"/>
                </a:lnTo>
                <a:lnTo>
                  <a:pt x="15181" y="19277"/>
                </a:lnTo>
                <a:lnTo>
                  <a:pt x="15187" y="19271"/>
                </a:lnTo>
                <a:lnTo>
                  <a:pt x="15191" y="19267"/>
                </a:lnTo>
                <a:lnTo>
                  <a:pt x="15206" y="19263"/>
                </a:lnTo>
                <a:lnTo>
                  <a:pt x="15208" y="19260"/>
                </a:lnTo>
                <a:lnTo>
                  <a:pt x="15213" y="19253"/>
                </a:lnTo>
                <a:lnTo>
                  <a:pt x="15214" y="19247"/>
                </a:lnTo>
                <a:lnTo>
                  <a:pt x="15211" y="19229"/>
                </a:lnTo>
                <a:lnTo>
                  <a:pt x="15215" y="19215"/>
                </a:lnTo>
                <a:lnTo>
                  <a:pt x="15211" y="19209"/>
                </a:lnTo>
                <a:lnTo>
                  <a:pt x="15203" y="19199"/>
                </a:lnTo>
                <a:lnTo>
                  <a:pt x="15207" y="19192"/>
                </a:lnTo>
                <a:lnTo>
                  <a:pt x="15211" y="19184"/>
                </a:lnTo>
                <a:lnTo>
                  <a:pt x="15209" y="19179"/>
                </a:lnTo>
                <a:lnTo>
                  <a:pt x="15206" y="19176"/>
                </a:lnTo>
                <a:lnTo>
                  <a:pt x="15201" y="19175"/>
                </a:lnTo>
                <a:lnTo>
                  <a:pt x="15196" y="19176"/>
                </a:lnTo>
                <a:lnTo>
                  <a:pt x="15196" y="19176"/>
                </a:lnTo>
                <a:lnTo>
                  <a:pt x="15194" y="19179"/>
                </a:lnTo>
                <a:lnTo>
                  <a:pt x="15194" y="19180"/>
                </a:lnTo>
                <a:lnTo>
                  <a:pt x="15193" y="19180"/>
                </a:lnTo>
                <a:lnTo>
                  <a:pt x="15191" y="19178"/>
                </a:lnTo>
                <a:lnTo>
                  <a:pt x="15190" y="19178"/>
                </a:lnTo>
                <a:lnTo>
                  <a:pt x="15185" y="19180"/>
                </a:lnTo>
                <a:lnTo>
                  <a:pt x="15183" y="19181"/>
                </a:lnTo>
                <a:lnTo>
                  <a:pt x="15182" y="19183"/>
                </a:lnTo>
                <a:lnTo>
                  <a:pt x="15180" y="19186"/>
                </a:lnTo>
                <a:lnTo>
                  <a:pt x="15175" y="19188"/>
                </a:lnTo>
                <a:lnTo>
                  <a:pt x="15170" y="19188"/>
                </a:lnTo>
                <a:lnTo>
                  <a:pt x="15166" y="19187"/>
                </a:lnTo>
                <a:lnTo>
                  <a:pt x="15162" y="19183"/>
                </a:lnTo>
                <a:lnTo>
                  <a:pt x="15164" y="19179"/>
                </a:lnTo>
                <a:lnTo>
                  <a:pt x="15171" y="19175"/>
                </a:lnTo>
                <a:lnTo>
                  <a:pt x="15172" y="19171"/>
                </a:lnTo>
                <a:lnTo>
                  <a:pt x="15184" y="19159"/>
                </a:lnTo>
                <a:lnTo>
                  <a:pt x="15188" y="19157"/>
                </a:lnTo>
                <a:lnTo>
                  <a:pt x="15198" y="19154"/>
                </a:lnTo>
                <a:lnTo>
                  <a:pt x="15207" y="19146"/>
                </a:lnTo>
                <a:lnTo>
                  <a:pt x="15226" y="19139"/>
                </a:lnTo>
                <a:lnTo>
                  <a:pt x="15231" y="19136"/>
                </a:lnTo>
                <a:lnTo>
                  <a:pt x="15235" y="19131"/>
                </a:lnTo>
                <a:lnTo>
                  <a:pt x="15236" y="19125"/>
                </a:lnTo>
                <a:lnTo>
                  <a:pt x="15235" y="19119"/>
                </a:lnTo>
                <a:lnTo>
                  <a:pt x="15234" y="19116"/>
                </a:lnTo>
                <a:lnTo>
                  <a:pt x="15232" y="19113"/>
                </a:lnTo>
                <a:lnTo>
                  <a:pt x="15230" y="19109"/>
                </a:lnTo>
                <a:lnTo>
                  <a:pt x="15230" y="19097"/>
                </a:lnTo>
                <a:lnTo>
                  <a:pt x="15237" y="19087"/>
                </a:lnTo>
                <a:lnTo>
                  <a:pt x="15246" y="19080"/>
                </a:lnTo>
                <a:lnTo>
                  <a:pt x="15270" y="19068"/>
                </a:lnTo>
                <a:lnTo>
                  <a:pt x="15274" y="19067"/>
                </a:lnTo>
                <a:lnTo>
                  <a:pt x="15279" y="19064"/>
                </a:lnTo>
                <a:lnTo>
                  <a:pt x="15280" y="19059"/>
                </a:lnTo>
                <a:lnTo>
                  <a:pt x="15279" y="19046"/>
                </a:lnTo>
                <a:lnTo>
                  <a:pt x="15280" y="19043"/>
                </a:lnTo>
                <a:lnTo>
                  <a:pt x="15283" y="19039"/>
                </a:lnTo>
                <a:lnTo>
                  <a:pt x="15285" y="19033"/>
                </a:lnTo>
                <a:lnTo>
                  <a:pt x="15285" y="19032"/>
                </a:lnTo>
                <a:lnTo>
                  <a:pt x="15285" y="19030"/>
                </a:lnTo>
                <a:lnTo>
                  <a:pt x="15284" y="19029"/>
                </a:lnTo>
                <a:lnTo>
                  <a:pt x="15283" y="19029"/>
                </a:lnTo>
                <a:lnTo>
                  <a:pt x="15283" y="19028"/>
                </a:lnTo>
                <a:lnTo>
                  <a:pt x="15282" y="19028"/>
                </a:lnTo>
                <a:lnTo>
                  <a:pt x="15273" y="19024"/>
                </a:lnTo>
                <a:lnTo>
                  <a:pt x="15274" y="19022"/>
                </a:lnTo>
                <a:lnTo>
                  <a:pt x="15276" y="19019"/>
                </a:lnTo>
                <a:lnTo>
                  <a:pt x="15277" y="19017"/>
                </a:lnTo>
                <a:lnTo>
                  <a:pt x="15278" y="19015"/>
                </a:lnTo>
                <a:lnTo>
                  <a:pt x="15278" y="19013"/>
                </a:lnTo>
                <a:lnTo>
                  <a:pt x="15276" y="19010"/>
                </a:lnTo>
                <a:lnTo>
                  <a:pt x="15270" y="19001"/>
                </a:lnTo>
                <a:lnTo>
                  <a:pt x="15269" y="18997"/>
                </a:lnTo>
                <a:lnTo>
                  <a:pt x="15270" y="18982"/>
                </a:lnTo>
                <a:lnTo>
                  <a:pt x="15272" y="18975"/>
                </a:lnTo>
                <a:lnTo>
                  <a:pt x="15275" y="18970"/>
                </a:lnTo>
                <a:lnTo>
                  <a:pt x="15278" y="18969"/>
                </a:lnTo>
                <a:lnTo>
                  <a:pt x="15275" y="18986"/>
                </a:lnTo>
                <a:lnTo>
                  <a:pt x="15275" y="18993"/>
                </a:lnTo>
                <a:lnTo>
                  <a:pt x="15284" y="19007"/>
                </a:lnTo>
                <a:lnTo>
                  <a:pt x="15286" y="19010"/>
                </a:lnTo>
                <a:lnTo>
                  <a:pt x="15286" y="19019"/>
                </a:lnTo>
                <a:lnTo>
                  <a:pt x="15286" y="19023"/>
                </a:lnTo>
                <a:lnTo>
                  <a:pt x="15288" y="19018"/>
                </a:lnTo>
                <a:lnTo>
                  <a:pt x="15290" y="19016"/>
                </a:lnTo>
                <a:lnTo>
                  <a:pt x="15291" y="19015"/>
                </a:lnTo>
                <a:lnTo>
                  <a:pt x="15294" y="19017"/>
                </a:lnTo>
                <a:lnTo>
                  <a:pt x="15294" y="19019"/>
                </a:lnTo>
                <a:lnTo>
                  <a:pt x="15291" y="19024"/>
                </a:lnTo>
                <a:lnTo>
                  <a:pt x="15291" y="19031"/>
                </a:lnTo>
                <a:lnTo>
                  <a:pt x="15291" y="19035"/>
                </a:lnTo>
                <a:lnTo>
                  <a:pt x="15294" y="19036"/>
                </a:lnTo>
                <a:lnTo>
                  <a:pt x="15298" y="19036"/>
                </a:lnTo>
                <a:lnTo>
                  <a:pt x="15321" y="19029"/>
                </a:lnTo>
                <a:lnTo>
                  <a:pt x="15327" y="19027"/>
                </a:lnTo>
                <a:lnTo>
                  <a:pt x="15332" y="19023"/>
                </a:lnTo>
                <a:lnTo>
                  <a:pt x="15336" y="19019"/>
                </a:lnTo>
                <a:lnTo>
                  <a:pt x="15337" y="19014"/>
                </a:lnTo>
                <a:lnTo>
                  <a:pt x="15338" y="19007"/>
                </a:lnTo>
                <a:lnTo>
                  <a:pt x="15339" y="19001"/>
                </a:lnTo>
                <a:lnTo>
                  <a:pt x="15345" y="18996"/>
                </a:lnTo>
                <a:lnTo>
                  <a:pt x="15366" y="18957"/>
                </a:lnTo>
                <a:lnTo>
                  <a:pt x="15373" y="18948"/>
                </a:lnTo>
                <a:lnTo>
                  <a:pt x="15382" y="18942"/>
                </a:lnTo>
                <a:lnTo>
                  <a:pt x="15385" y="18937"/>
                </a:lnTo>
                <a:lnTo>
                  <a:pt x="15386" y="18930"/>
                </a:lnTo>
                <a:lnTo>
                  <a:pt x="15387" y="18923"/>
                </a:lnTo>
                <a:lnTo>
                  <a:pt x="15389" y="18914"/>
                </a:lnTo>
                <a:lnTo>
                  <a:pt x="15392" y="18909"/>
                </a:lnTo>
                <a:lnTo>
                  <a:pt x="15396" y="18911"/>
                </a:lnTo>
                <a:lnTo>
                  <a:pt x="15402" y="18918"/>
                </a:lnTo>
                <a:lnTo>
                  <a:pt x="15403" y="18921"/>
                </a:lnTo>
                <a:lnTo>
                  <a:pt x="15403" y="18928"/>
                </a:lnTo>
                <a:lnTo>
                  <a:pt x="15403" y="18932"/>
                </a:lnTo>
                <a:lnTo>
                  <a:pt x="15404" y="18935"/>
                </a:lnTo>
                <a:lnTo>
                  <a:pt x="15407" y="18934"/>
                </a:lnTo>
                <a:lnTo>
                  <a:pt x="15410" y="18929"/>
                </a:lnTo>
                <a:lnTo>
                  <a:pt x="15412" y="18922"/>
                </a:lnTo>
                <a:lnTo>
                  <a:pt x="15413" y="18918"/>
                </a:lnTo>
                <a:lnTo>
                  <a:pt x="15416" y="18920"/>
                </a:lnTo>
                <a:lnTo>
                  <a:pt x="15420" y="18927"/>
                </a:lnTo>
                <a:lnTo>
                  <a:pt x="15424" y="18929"/>
                </a:lnTo>
                <a:lnTo>
                  <a:pt x="15428" y="18928"/>
                </a:lnTo>
                <a:lnTo>
                  <a:pt x="15429" y="18925"/>
                </a:lnTo>
                <a:lnTo>
                  <a:pt x="15428" y="18919"/>
                </a:lnTo>
                <a:lnTo>
                  <a:pt x="15430" y="18913"/>
                </a:lnTo>
                <a:lnTo>
                  <a:pt x="15438" y="18914"/>
                </a:lnTo>
                <a:lnTo>
                  <a:pt x="15437" y="18906"/>
                </a:lnTo>
                <a:lnTo>
                  <a:pt x="15448" y="18910"/>
                </a:lnTo>
                <a:lnTo>
                  <a:pt x="15449" y="18909"/>
                </a:lnTo>
                <a:lnTo>
                  <a:pt x="15452" y="18906"/>
                </a:lnTo>
                <a:lnTo>
                  <a:pt x="15454" y="18904"/>
                </a:lnTo>
                <a:lnTo>
                  <a:pt x="15455" y="18904"/>
                </a:lnTo>
                <a:lnTo>
                  <a:pt x="15458" y="18904"/>
                </a:lnTo>
                <a:lnTo>
                  <a:pt x="15464" y="18903"/>
                </a:lnTo>
                <a:lnTo>
                  <a:pt x="15466" y="18901"/>
                </a:lnTo>
                <a:lnTo>
                  <a:pt x="15467" y="18899"/>
                </a:lnTo>
                <a:lnTo>
                  <a:pt x="15467" y="18895"/>
                </a:lnTo>
                <a:lnTo>
                  <a:pt x="15466" y="18891"/>
                </a:lnTo>
                <a:lnTo>
                  <a:pt x="15464" y="18888"/>
                </a:lnTo>
                <a:lnTo>
                  <a:pt x="15462" y="18887"/>
                </a:lnTo>
                <a:lnTo>
                  <a:pt x="15456" y="18887"/>
                </a:lnTo>
                <a:lnTo>
                  <a:pt x="15444" y="18882"/>
                </a:lnTo>
                <a:lnTo>
                  <a:pt x="15439" y="18882"/>
                </a:lnTo>
                <a:lnTo>
                  <a:pt x="15437" y="18881"/>
                </a:lnTo>
                <a:lnTo>
                  <a:pt x="15436" y="18879"/>
                </a:lnTo>
                <a:lnTo>
                  <a:pt x="15436" y="18877"/>
                </a:lnTo>
                <a:lnTo>
                  <a:pt x="15439" y="18876"/>
                </a:lnTo>
                <a:lnTo>
                  <a:pt x="15445" y="18877"/>
                </a:lnTo>
                <a:lnTo>
                  <a:pt x="15448" y="18877"/>
                </a:lnTo>
                <a:lnTo>
                  <a:pt x="15451" y="18876"/>
                </a:lnTo>
                <a:lnTo>
                  <a:pt x="15448" y="18872"/>
                </a:lnTo>
                <a:lnTo>
                  <a:pt x="15449" y="18869"/>
                </a:lnTo>
                <a:lnTo>
                  <a:pt x="15452" y="18867"/>
                </a:lnTo>
                <a:lnTo>
                  <a:pt x="15455" y="18864"/>
                </a:lnTo>
                <a:lnTo>
                  <a:pt x="15456" y="18859"/>
                </a:lnTo>
                <a:lnTo>
                  <a:pt x="15454" y="18857"/>
                </a:lnTo>
                <a:lnTo>
                  <a:pt x="15450" y="18856"/>
                </a:lnTo>
                <a:lnTo>
                  <a:pt x="15446" y="18855"/>
                </a:lnTo>
                <a:lnTo>
                  <a:pt x="15446" y="18853"/>
                </a:lnTo>
                <a:lnTo>
                  <a:pt x="15447" y="18852"/>
                </a:lnTo>
                <a:lnTo>
                  <a:pt x="15449" y="18851"/>
                </a:lnTo>
                <a:lnTo>
                  <a:pt x="15455" y="18851"/>
                </a:lnTo>
                <a:lnTo>
                  <a:pt x="15457" y="18850"/>
                </a:lnTo>
                <a:lnTo>
                  <a:pt x="15457" y="18849"/>
                </a:lnTo>
                <a:lnTo>
                  <a:pt x="15460" y="18844"/>
                </a:lnTo>
                <a:lnTo>
                  <a:pt x="15461" y="18840"/>
                </a:lnTo>
                <a:lnTo>
                  <a:pt x="15461" y="18829"/>
                </a:lnTo>
                <a:lnTo>
                  <a:pt x="15459" y="18826"/>
                </a:lnTo>
                <a:lnTo>
                  <a:pt x="15451" y="18824"/>
                </a:lnTo>
                <a:lnTo>
                  <a:pt x="15452" y="18820"/>
                </a:lnTo>
                <a:lnTo>
                  <a:pt x="15455" y="18819"/>
                </a:lnTo>
                <a:lnTo>
                  <a:pt x="15462" y="18817"/>
                </a:lnTo>
                <a:lnTo>
                  <a:pt x="15464" y="18814"/>
                </a:lnTo>
                <a:lnTo>
                  <a:pt x="15465" y="18811"/>
                </a:lnTo>
                <a:lnTo>
                  <a:pt x="15468" y="18808"/>
                </a:lnTo>
                <a:lnTo>
                  <a:pt x="15470" y="18805"/>
                </a:lnTo>
                <a:lnTo>
                  <a:pt x="15468" y="18800"/>
                </a:lnTo>
                <a:lnTo>
                  <a:pt x="15465" y="18799"/>
                </a:lnTo>
                <a:lnTo>
                  <a:pt x="15460" y="18802"/>
                </a:lnTo>
                <a:lnTo>
                  <a:pt x="15434" y="18826"/>
                </a:lnTo>
                <a:lnTo>
                  <a:pt x="15427" y="18830"/>
                </a:lnTo>
                <a:lnTo>
                  <a:pt x="15427" y="18828"/>
                </a:lnTo>
                <a:lnTo>
                  <a:pt x="15429" y="18823"/>
                </a:lnTo>
                <a:lnTo>
                  <a:pt x="15431" y="18818"/>
                </a:lnTo>
                <a:lnTo>
                  <a:pt x="15432" y="18811"/>
                </a:lnTo>
                <a:lnTo>
                  <a:pt x="15430" y="18806"/>
                </a:lnTo>
                <a:lnTo>
                  <a:pt x="15430" y="18803"/>
                </a:lnTo>
                <a:lnTo>
                  <a:pt x="15432" y="18799"/>
                </a:lnTo>
                <a:lnTo>
                  <a:pt x="15437" y="18792"/>
                </a:lnTo>
                <a:lnTo>
                  <a:pt x="15438" y="18787"/>
                </a:lnTo>
                <a:lnTo>
                  <a:pt x="15439" y="18781"/>
                </a:lnTo>
                <a:lnTo>
                  <a:pt x="15438" y="18777"/>
                </a:lnTo>
                <a:lnTo>
                  <a:pt x="15436" y="18778"/>
                </a:lnTo>
                <a:lnTo>
                  <a:pt x="15434" y="18776"/>
                </a:lnTo>
                <a:lnTo>
                  <a:pt x="15430" y="18769"/>
                </a:lnTo>
                <a:lnTo>
                  <a:pt x="15427" y="18762"/>
                </a:lnTo>
                <a:lnTo>
                  <a:pt x="15425" y="18757"/>
                </a:lnTo>
                <a:lnTo>
                  <a:pt x="15425" y="18750"/>
                </a:lnTo>
                <a:lnTo>
                  <a:pt x="15430" y="18741"/>
                </a:lnTo>
                <a:lnTo>
                  <a:pt x="15431" y="18735"/>
                </a:lnTo>
                <a:lnTo>
                  <a:pt x="15432" y="18724"/>
                </a:lnTo>
                <a:lnTo>
                  <a:pt x="15433" y="18720"/>
                </a:lnTo>
                <a:lnTo>
                  <a:pt x="15436" y="18709"/>
                </a:lnTo>
                <a:lnTo>
                  <a:pt x="15437" y="18708"/>
                </a:lnTo>
                <a:lnTo>
                  <a:pt x="15438" y="18706"/>
                </a:lnTo>
                <a:lnTo>
                  <a:pt x="15441" y="18703"/>
                </a:lnTo>
                <a:lnTo>
                  <a:pt x="15442" y="18700"/>
                </a:lnTo>
                <a:lnTo>
                  <a:pt x="15445" y="18695"/>
                </a:lnTo>
                <a:lnTo>
                  <a:pt x="15445" y="18694"/>
                </a:lnTo>
                <a:lnTo>
                  <a:pt x="15446" y="18693"/>
                </a:lnTo>
                <a:lnTo>
                  <a:pt x="15446" y="18689"/>
                </a:lnTo>
                <a:lnTo>
                  <a:pt x="15444" y="18683"/>
                </a:lnTo>
                <a:lnTo>
                  <a:pt x="15443" y="18679"/>
                </a:lnTo>
                <a:lnTo>
                  <a:pt x="15441" y="18677"/>
                </a:lnTo>
                <a:lnTo>
                  <a:pt x="15439" y="18675"/>
                </a:lnTo>
                <a:lnTo>
                  <a:pt x="15437" y="18673"/>
                </a:lnTo>
                <a:lnTo>
                  <a:pt x="15439" y="18670"/>
                </a:lnTo>
                <a:lnTo>
                  <a:pt x="15438" y="18668"/>
                </a:lnTo>
                <a:lnTo>
                  <a:pt x="15435" y="18668"/>
                </a:lnTo>
                <a:lnTo>
                  <a:pt x="15434" y="18668"/>
                </a:lnTo>
                <a:lnTo>
                  <a:pt x="15434" y="18665"/>
                </a:lnTo>
                <a:lnTo>
                  <a:pt x="15434" y="18664"/>
                </a:lnTo>
                <a:lnTo>
                  <a:pt x="15434" y="18663"/>
                </a:lnTo>
                <a:lnTo>
                  <a:pt x="15434" y="18660"/>
                </a:lnTo>
                <a:lnTo>
                  <a:pt x="15434" y="18657"/>
                </a:lnTo>
                <a:lnTo>
                  <a:pt x="15433" y="18655"/>
                </a:lnTo>
                <a:lnTo>
                  <a:pt x="15433" y="18653"/>
                </a:lnTo>
                <a:lnTo>
                  <a:pt x="15434" y="18651"/>
                </a:lnTo>
                <a:lnTo>
                  <a:pt x="15436" y="18649"/>
                </a:lnTo>
                <a:lnTo>
                  <a:pt x="15441" y="18647"/>
                </a:lnTo>
                <a:lnTo>
                  <a:pt x="15443" y="18645"/>
                </a:lnTo>
                <a:lnTo>
                  <a:pt x="15441" y="18642"/>
                </a:lnTo>
                <a:lnTo>
                  <a:pt x="15439" y="18642"/>
                </a:lnTo>
                <a:lnTo>
                  <a:pt x="15437" y="18642"/>
                </a:lnTo>
                <a:lnTo>
                  <a:pt x="15435" y="18641"/>
                </a:lnTo>
                <a:lnTo>
                  <a:pt x="15435" y="18638"/>
                </a:lnTo>
                <a:lnTo>
                  <a:pt x="15436" y="18634"/>
                </a:lnTo>
                <a:lnTo>
                  <a:pt x="15437" y="18631"/>
                </a:lnTo>
                <a:lnTo>
                  <a:pt x="15442" y="18625"/>
                </a:lnTo>
                <a:lnTo>
                  <a:pt x="15444" y="18621"/>
                </a:lnTo>
                <a:lnTo>
                  <a:pt x="15445" y="18616"/>
                </a:lnTo>
                <a:lnTo>
                  <a:pt x="15444" y="18610"/>
                </a:lnTo>
                <a:lnTo>
                  <a:pt x="15443" y="18608"/>
                </a:lnTo>
                <a:lnTo>
                  <a:pt x="15443" y="18607"/>
                </a:lnTo>
                <a:lnTo>
                  <a:pt x="15443" y="18605"/>
                </a:lnTo>
                <a:lnTo>
                  <a:pt x="15443" y="18603"/>
                </a:lnTo>
                <a:lnTo>
                  <a:pt x="15451" y="18586"/>
                </a:lnTo>
                <a:lnTo>
                  <a:pt x="15454" y="18575"/>
                </a:lnTo>
                <a:lnTo>
                  <a:pt x="15458" y="18570"/>
                </a:lnTo>
                <a:lnTo>
                  <a:pt x="15460" y="18569"/>
                </a:lnTo>
                <a:lnTo>
                  <a:pt x="15463" y="18568"/>
                </a:lnTo>
                <a:lnTo>
                  <a:pt x="15465" y="18566"/>
                </a:lnTo>
                <a:lnTo>
                  <a:pt x="15467" y="18563"/>
                </a:lnTo>
                <a:lnTo>
                  <a:pt x="15467" y="18560"/>
                </a:lnTo>
                <a:lnTo>
                  <a:pt x="15465" y="18553"/>
                </a:lnTo>
                <a:lnTo>
                  <a:pt x="15464" y="18550"/>
                </a:lnTo>
                <a:lnTo>
                  <a:pt x="15465" y="18544"/>
                </a:lnTo>
                <a:lnTo>
                  <a:pt x="15477" y="18526"/>
                </a:lnTo>
                <a:lnTo>
                  <a:pt x="15478" y="18524"/>
                </a:lnTo>
                <a:lnTo>
                  <a:pt x="15479" y="18517"/>
                </a:lnTo>
                <a:lnTo>
                  <a:pt x="15480" y="18515"/>
                </a:lnTo>
                <a:lnTo>
                  <a:pt x="15482" y="18512"/>
                </a:lnTo>
                <a:lnTo>
                  <a:pt x="15487" y="18506"/>
                </a:lnTo>
                <a:lnTo>
                  <a:pt x="15488" y="18502"/>
                </a:lnTo>
                <a:lnTo>
                  <a:pt x="15489" y="18484"/>
                </a:lnTo>
                <a:lnTo>
                  <a:pt x="15492" y="18477"/>
                </a:lnTo>
                <a:lnTo>
                  <a:pt x="15502" y="18463"/>
                </a:lnTo>
                <a:lnTo>
                  <a:pt x="15507" y="18457"/>
                </a:lnTo>
                <a:lnTo>
                  <a:pt x="15511" y="18455"/>
                </a:lnTo>
                <a:lnTo>
                  <a:pt x="15515" y="18454"/>
                </a:lnTo>
                <a:lnTo>
                  <a:pt x="15523" y="18454"/>
                </a:lnTo>
                <a:lnTo>
                  <a:pt x="15524" y="18453"/>
                </a:lnTo>
                <a:lnTo>
                  <a:pt x="15525" y="18452"/>
                </a:lnTo>
                <a:lnTo>
                  <a:pt x="15527" y="18450"/>
                </a:lnTo>
                <a:lnTo>
                  <a:pt x="15529" y="18450"/>
                </a:lnTo>
                <a:lnTo>
                  <a:pt x="15532" y="18450"/>
                </a:lnTo>
                <a:lnTo>
                  <a:pt x="15534" y="18451"/>
                </a:lnTo>
                <a:lnTo>
                  <a:pt x="15537" y="18452"/>
                </a:lnTo>
                <a:lnTo>
                  <a:pt x="15538" y="18454"/>
                </a:lnTo>
                <a:lnTo>
                  <a:pt x="15540" y="18456"/>
                </a:lnTo>
                <a:lnTo>
                  <a:pt x="15542" y="18461"/>
                </a:lnTo>
                <a:lnTo>
                  <a:pt x="15544" y="18463"/>
                </a:lnTo>
                <a:lnTo>
                  <a:pt x="15547" y="18464"/>
                </a:lnTo>
                <a:lnTo>
                  <a:pt x="15549" y="18464"/>
                </a:lnTo>
                <a:lnTo>
                  <a:pt x="15553" y="18463"/>
                </a:lnTo>
                <a:lnTo>
                  <a:pt x="15555" y="18461"/>
                </a:lnTo>
                <a:lnTo>
                  <a:pt x="15556" y="18455"/>
                </a:lnTo>
                <a:lnTo>
                  <a:pt x="15555" y="18449"/>
                </a:lnTo>
                <a:lnTo>
                  <a:pt x="15555" y="18444"/>
                </a:lnTo>
                <a:lnTo>
                  <a:pt x="15553" y="18441"/>
                </a:lnTo>
                <a:lnTo>
                  <a:pt x="15552" y="18437"/>
                </a:lnTo>
                <a:lnTo>
                  <a:pt x="15551" y="18436"/>
                </a:lnTo>
                <a:lnTo>
                  <a:pt x="15549" y="18435"/>
                </a:lnTo>
                <a:lnTo>
                  <a:pt x="15549" y="18434"/>
                </a:lnTo>
                <a:lnTo>
                  <a:pt x="15547" y="18431"/>
                </a:lnTo>
                <a:lnTo>
                  <a:pt x="15547" y="18430"/>
                </a:lnTo>
                <a:lnTo>
                  <a:pt x="15545" y="18426"/>
                </a:lnTo>
                <a:lnTo>
                  <a:pt x="15544" y="18415"/>
                </a:lnTo>
                <a:lnTo>
                  <a:pt x="15543" y="18410"/>
                </a:lnTo>
                <a:lnTo>
                  <a:pt x="15534" y="18396"/>
                </a:lnTo>
                <a:lnTo>
                  <a:pt x="15534" y="18394"/>
                </a:lnTo>
                <a:lnTo>
                  <a:pt x="15527" y="18383"/>
                </a:lnTo>
                <a:lnTo>
                  <a:pt x="15525" y="18379"/>
                </a:lnTo>
                <a:lnTo>
                  <a:pt x="15524" y="18376"/>
                </a:lnTo>
                <a:lnTo>
                  <a:pt x="15525" y="18373"/>
                </a:lnTo>
                <a:lnTo>
                  <a:pt x="15527" y="18372"/>
                </a:lnTo>
                <a:lnTo>
                  <a:pt x="15529" y="18370"/>
                </a:lnTo>
                <a:lnTo>
                  <a:pt x="15531" y="18370"/>
                </a:lnTo>
                <a:lnTo>
                  <a:pt x="15533" y="18372"/>
                </a:lnTo>
                <a:lnTo>
                  <a:pt x="15534" y="18375"/>
                </a:lnTo>
                <a:lnTo>
                  <a:pt x="15543" y="18380"/>
                </a:lnTo>
                <a:lnTo>
                  <a:pt x="15546" y="18383"/>
                </a:lnTo>
                <a:lnTo>
                  <a:pt x="15549" y="18391"/>
                </a:lnTo>
                <a:lnTo>
                  <a:pt x="15554" y="18409"/>
                </a:lnTo>
                <a:lnTo>
                  <a:pt x="15558" y="18418"/>
                </a:lnTo>
                <a:lnTo>
                  <a:pt x="15563" y="18425"/>
                </a:lnTo>
                <a:lnTo>
                  <a:pt x="15569" y="18431"/>
                </a:lnTo>
                <a:lnTo>
                  <a:pt x="15576" y="18435"/>
                </a:lnTo>
                <a:lnTo>
                  <a:pt x="15589" y="18440"/>
                </a:lnTo>
                <a:lnTo>
                  <a:pt x="15617" y="18444"/>
                </a:lnTo>
                <a:lnTo>
                  <a:pt x="15620" y="18446"/>
                </a:lnTo>
                <a:lnTo>
                  <a:pt x="15623" y="18450"/>
                </a:lnTo>
                <a:lnTo>
                  <a:pt x="15625" y="18454"/>
                </a:lnTo>
                <a:lnTo>
                  <a:pt x="15628" y="18458"/>
                </a:lnTo>
                <a:lnTo>
                  <a:pt x="15632" y="18459"/>
                </a:lnTo>
                <a:lnTo>
                  <a:pt x="15633" y="18458"/>
                </a:lnTo>
                <a:lnTo>
                  <a:pt x="15635" y="18457"/>
                </a:lnTo>
                <a:lnTo>
                  <a:pt x="15637" y="18455"/>
                </a:lnTo>
                <a:lnTo>
                  <a:pt x="15639" y="18450"/>
                </a:lnTo>
                <a:lnTo>
                  <a:pt x="15641" y="18450"/>
                </a:lnTo>
                <a:lnTo>
                  <a:pt x="15651" y="18450"/>
                </a:lnTo>
                <a:lnTo>
                  <a:pt x="15660" y="18455"/>
                </a:lnTo>
                <a:lnTo>
                  <a:pt x="15664" y="18456"/>
                </a:lnTo>
                <a:lnTo>
                  <a:pt x="15666" y="18457"/>
                </a:lnTo>
                <a:lnTo>
                  <a:pt x="15669" y="18458"/>
                </a:lnTo>
                <a:lnTo>
                  <a:pt x="15671" y="18460"/>
                </a:lnTo>
                <a:lnTo>
                  <a:pt x="15673" y="18458"/>
                </a:lnTo>
                <a:lnTo>
                  <a:pt x="15675" y="18457"/>
                </a:lnTo>
                <a:lnTo>
                  <a:pt x="15687" y="18449"/>
                </a:lnTo>
                <a:lnTo>
                  <a:pt x="15692" y="18448"/>
                </a:lnTo>
                <a:lnTo>
                  <a:pt x="15697" y="18448"/>
                </a:lnTo>
                <a:lnTo>
                  <a:pt x="15702" y="18451"/>
                </a:lnTo>
                <a:lnTo>
                  <a:pt x="15704" y="18453"/>
                </a:lnTo>
                <a:lnTo>
                  <a:pt x="15709" y="18455"/>
                </a:lnTo>
                <a:lnTo>
                  <a:pt x="15714" y="18458"/>
                </a:lnTo>
                <a:lnTo>
                  <a:pt x="15716" y="18459"/>
                </a:lnTo>
                <a:lnTo>
                  <a:pt x="15719" y="18459"/>
                </a:lnTo>
                <a:lnTo>
                  <a:pt x="15721" y="18459"/>
                </a:lnTo>
                <a:lnTo>
                  <a:pt x="15725" y="18458"/>
                </a:lnTo>
                <a:lnTo>
                  <a:pt x="15728" y="18456"/>
                </a:lnTo>
                <a:lnTo>
                  <a:pt x="15731" y="18452"/>
                </a:lnTo>
                <a:lnTo>
                  <a:pt x="15733" y="18445"/>
                </a:lnTo>
                <a:lnTo>
                  <a:pt x="15736" y="18442"/>
                </a:lnTo>
                <a:lnTo>
                  <a:pt x="15752" y="18432"/>
                </a:lnTo>
                <a:lnTo>
                  <a:pt x="15756" y="18429"/>
                </a:lnTo>
                <a:lnTo>
                  <a:pt x="15759" y="18423"/>
                </a:lnTo>
                <a:lnTo>
                  <a:pt x="15766" y="18415"/>
                </a:lnTo>
                <a:lnTo>
                  <a:pt x="15768" y="18411"/>
                </a:lnTo>
                <a:lnTo>
                  <a:pt x="15768" y="18408"/>
                </a:lnTo>
                <a:lnTo>
                  <a:pt x="15767" y="18406"/>
                </a:lnTo>
                <a:lnTo>
                  <a:pt x="15766" y="18405"/>
                </a:lnTo>
                <a:lnTo>
                  <a:pt x="15765" y="18404"/>
                </a:lnTo>
                <a:lnTo>
                  <a:pt x="15765" y="18401"/>
                </a:lnTo>
                <a:lnTo>
                  <a:pt x="15766" y="18398"/>
                </a:lnTo>
                <a:lnTo>
                  <a:pt x="15767" y="18395"/>
                </a:lnTo>
                <a:lnTo>
                  <a:pt x="15766" y="18392"/>
                </a:lnTo>
                <a:lnTo>
                  <a:pt x="15762" y="18389"/>
                </a:lnTo>
                <a:lnTo>
                  <a:pt x="15751" y="18384"/>
                </a:lnTo>
                <a:lnTo>
                  <a:pt x="15747" y="18383"/>
                </a:lnTo>
                <a:lnTo>
                  <a:pt x="15745" y="18384"/>
                </a:lnTo>
                <a:lnTo>
                  <a:pt x="15742" y="18387"/>
                </a:lnTo>
                <a:lnTo>
                  <a:pt x="15741" y="18389"/>
                </a:lnTo>
                <a:lnTo>
                  <a:pt x="15739" y="18389"/>
                </a:lnTo>
                <a:lnTo>
                  <a:pt x="15737" y="18389"/>
                </a:lnTo>
                <a:lnTo>
                  <a:pt x="15734" y="18389"/>
                </a:lnTo>
                <a:lnTo>
                  <a:pt x="15728" y="18372"/>
                </a:lnTo>
                <a:lnTo>
                  <a:pt x="15724" y="18366"/>
                </a:lnTo>
                <a:lnTo>
                  <a:pt x="15721" y="18363"/>
                </a:lnTo>
                <a:lnTo>
                  <a:pt x="15714" y="18359"/>
                </a:lnTo>
                <a:lnTo>
                  <a:pt x="15715" y="18357"/>
                </a:lnTo>
                <a:lnTo>
                  <a:pt x="15716" y="18356"/>
                </a:lnTo>
                <a:lnTo>
                  <a:pt x="15718" y="18356"/>
                </a:lnTo>
                <a:lnTo>
                  <a:pt x="15719" y="18354"/>
                </a:lnTo>
                <a:lnTo>
                  <a:pt x="15717" y="18349"/>
                </a:lnTo>
                <a:lnTo>
                  <a:pt x="15712" y="18341"/>
                </a:lnTo>
                <a:lnTo>
                  <a:pt x="15707" y="18334"/>
                </a:lnTo>
                <a:lnTo>
                  <a:pt x="15703" y="18331"/>
                </a:lnTo>
                <a:lnTo>
                  <a:pt x="15695" y="18327"/>
                </a:lnTo>
                <a:lnTo>
                  <a:pt x="15681" y="18307"/>
                </a:lnTo>
                <a:lnTo>
                  <a:pt x="15675" y="18302"/>
                </a:lnTo>
                <a:lnTo>
                  <a:pt x="15665" y="18302"/>
                </a:lnTo>
                <a:lnTo>
                  <a:pt x="15662" y="18301"/>
                </a:lnTo>
                <a:lnTo>
                  <a:pt x="15655" y="18295"/>
                </a:lnTo>
                <a:lnTo>
                  <a:pt x="15651" y="18293"/>
                </a:lnTo>
                <a:lnTo>
                  <a:pt x="15649" y="18295"/>
                </a:lnTo>
                <a:lnTo>
                  <a:pt x="15647" y="18295"/>
                </a:lnTo>
                <a:lnTo>
                  <a:pt x="15647" y="18292"/>
                </a:lnTo>
                <a:lnTo>
                  <a:pt x="15646" y="18286"/>
                </a:lnTo>
                <a:lnTo>
                  <a:pt x="15646" y="18284"/>
                </a:lnTo>
                <a:lnTo>
                  <a:pt x="15643" y="18282"/>
                </a:lnTo>
                <a:lnTo>
                  <a:pt x="15638" y="18282"/>
                </a:lnTo>
                <a:lnTo>
                  <a:pt x="15636" y="18281"/>
                </a:lnTo>
                <a:lnTo>
                  <a:pt x="15635" y="18278"/>
                </a:lnTo>
                <a:lnTo>
                  <a:pt x="15636" y="18276"/>
                </a:lnTo>
                <a:lnTo>
                  <a:pt x="15639" y="18273"/>
                </a:lnTo>
                <a:lnTo>
                  <a:pt x="15641" y="18270"/>
                </a:lnTo>
                <a:lnTo>
                  <a:pt x="15639" y="18268"/>
                </a:lnTo>
                <a:lnTo>
                  <a:pt x="15634" y="18266"/>
                </a:lnTo>
                <a:lnTo>
                  <a:pt x="15628" y="18259"/>
                </a:lnTo>
                <a:lnTo>
                  <a:pt x="15625" y="18256"/>
                </a:lnTo>
                <a:lnTo>
                  <a:pt x="15616" y="18254"/>
                </a:lnTo>
                <a:lnTo>
                  <a:pt x="15607" y="18248"/>
                </a:lnTo>
                <a:lnTo>
                  <a:pt x="15588" y="18229"/>
                </a:lnTo>
                <a:lnTo>
                  <a:pt x="15576" y="18222"/>
                </a:lnTo>
                <a:lnTo>
                  <a:pt x="15560" y="18200"/>
                </a:lnTo>
                <a:lnTo>
                  <a:pt x="15558" y="18198"/>
                </a:lnTo>
                <a:lnTo>
                  <a:pt x="15558" y="18195"/>
                </a:lnTo>
                <a:lnTo>
                  <a:pt x="15559" y="18193"/>
                </a:lnTo>
                <a:lnTo>
                  <a:pt x="15559" y="18189"/>
                </a:lnTo>
                <a:lnTo>
                  <a:pt x="15558" y="18187"/>
                </a:lnTo>
                <a:lnTo>
                  <a:pt x="15555" y="18186"/>
                </a:lnTo>
                <a:lnTo>
                  <a:pt x="15550" y="18186"/>
                </a:lnTo>
                <a:lnTo>
                  <a:pt x="15547" y="18184"/>
                </a:lnTo>
                <a:lnTo>
                  <a:pt x="15544" y="18182"/>
                </a:lnTo>
                <a:lnTo>
                  <a:pt x="15540" y="18180"/>
                </a:lnTo>
                <a:lnTo>
                  <a:pt x="15536" y="18179"/>
                </a:lnTo>
                <a:lnTo>
                  <a:pt x="15531" y="18177"/>
                </a:lnTo>
                <a:lnTo>
                  <a:pt x="15529" y="18172"/>
                </a:lnTo>
                <a:lnTo>
                  <a:pt x="15527" y="18166"/>
                </a:lnTo>
                <a:lnTo>
                  <a:pt x="15525" y="18161"/>
                </a:lnTo>
                <a:lnTo>
                  <a:pt x="15523" y="18159"/>
                </a:lnTo>
                <a:lnTo>
                  <a:pt x="15523" y="18158"/>
                </a:lnTo>
                <a:lnTo>
                  <a:pt x="15522" y="18159"/>
                </a:lnTo>
                <a:lnTo>
                  <a:pt x="15520" y="18159"/>
                </a:lnTo>
                <a:lnTo>
                  <a:pt x="15518" y="18158"/>
                </a:lnTo>
                <a:lnTo>
                  <a:pt x="15517" y="18155"/>
                </a:lnTo>
                <a:lnTo>
                  <a:pt x="15517" y="18151"/>
                </a:lnTo>
                <a:lnTo>
                  <a:pt x="15518" y="18150"/>
                </a:lnTo>
                <a:lnTo>
                  <a:pt x="15520" y="18147"/>
                </a:lnTo>
                <a:lnTo>
                  <a:pt x="15521" y="18141"/>
                </a:lnTo>
                <a:lnTo>
                  <a:pt x="15521" y="18129"/>
                </a:lnTo>
                <a:lnTo>
                  <a:pt x="15519" y="18129"/>
                </a:lnTo>
                <a:lnTo>
                  <a:pt x="15517" y="18131"/>
                </a:lnTo>
                <a:lnTo>
                  <a:pt x="15514" y="18128"/>
                </a:lnTo>
                <a:lnTo>
                  <a:pt x="15512" y="18125"/>
                </a:lnTo>
                <a:lnTo>
                  <a:pt x="15509" y="18121"/>
                </a:lnTo>
                <a:lnTo>
                  <a:pt x="15505" y="18120"/>
                </a:lnTo>
                <a:lnTo>
                  <a:pt x="15497" y="18119"/>
                </a:lnTo>
                <a:lnTo>
                  <a:pt x="15494" y="18117"/>
                </a:lnTo>
                <a:lnTo>
                  <a:pt x="15492" y="18113"/>
                </a:lnTo>
                <a:lnTo>
                  <a:pt x="15495" y="18113"/>
                </a:lnTo>
                <a:lnTo>
                  <a:pt x="15503" y="18115"/>
                </a:lnTo>
                <a:lnTo>
                  <a:pt x="15510" y="18116"/>
                </a:lnTo>
                <a:lnTo>
                  <a:pt x="15518" y="18115"/>
                </a:lnTo>
                <a:lnTo>
                  <a:pt x="15526" y="18112"/>
                </a:lnTo>
                <a:lnTo>
                  <a:pt x="15522" y="18107"/>
                </a:lnTo>
                <a:lnTo>
                  <a:pt x="15514" y="18102"/>
                </a:lnTo>
                <a:lnTo>
                  <a:pt x="15510" y="18096"/>
                </a:lnTo>
                <a:lnTo>
                  <a:pt x="15523" y="18099"/>
                </a:lnTo>
                <a:lnTo>
                  <a:pt x="15529" y="18100"/>
                </a:lnTo>
                <a:lnTo>
                  <a:pt x="15530" y="18096"/>
                </a:lnTo>
                <a:lnTo>
                  <a:pt x="15534" y="18091"/>
                </a:lnTo>
                <a:lnTo>
                  <a:pt x="15535" y="18086"/>
                </a:lnTo>
                <a:lnTo>
                  <a:pt x="15535" y="18081"/>
                </a:lnTo>
                <a:lnTo>
                  <a:pt x="15538" y="18075"/>
                </a:lnTo>
                <a:lnTo>
                  <a:pt x="15543" y="18073"/>
                </a:lnTo>
                <a:lnTo>
                  <a:pt x="15558" y="18068"/>
                </a:lnTo>
                <a:lnTo>
                  <a:pt x="15561" y="18065"/>
                </a:lnTo>
                <a:lnTo>
                  <a:pt x="15568" y="18053"/>
                </a:lnTo>
                <a:lnTo>
                  <a:pt x="15570" y="18048"/>
                </a:lnTo>
                <a:lnTo>
                  <a:pt x="15569" y="18041"/>
                </a:lnTo>
                <a:lnTo>
                  <a:pt x="15566" y="18032"/>
                </a:lnTo>
                <a:lnTo>
                  <a:pt x="15562" y="18024"/>
                </a:lnTo>
                <a:lnTo>
                  <a:pt x="15558" y="18020"/>
                </a:lnTo>
                <a:lnTo>
                  <a:pt x="15556" y="18025"/>
                </a:lnTo>
                <a:lnTo>
                  <a:pt x="15553" y="18019"/>
                </a:lnTo>
                <a:lnTo>
                  <a:pt x="15550" y="18008"/>
                </a:lnTo>
                <a:lnTo>
                  <a:pt x="15548" y="18005"/>
                </a:lnTo>
                <a:lnTo>
                  <a:pt x="15545" y="17999"/>
                </a:lnTo>
                <a:lnTo>
                  <a:pt x="15544" y="17996"/>
                </a:lnTo>
                <a:lnTo>
                  <a:pt x="15522" y="17972"/>
                </a:lnTo>
                <a:lnTo>
                  <a:pt x="15519" y="17966"/>
                </a:lnTo>
                <a:lnTo>
                  <a:pt x="15510" y="17957"/>
                </a:lnTo>
                <a:lnTo>
                  <a:pt x="15508" y="17953"/>
                </a:lnTo>
                <a:lnTo>
                  <a:pt x="15506" y="17948"/>
                </a:lnTo>
                <a:lnTo>
                  <a:pt x="15505" y="17943"/>
                </a:lnTo>
                <a:lnTo>
                  <a:pt x="15504" y="17925"/>
                </a:lnTo>
                <a:lnTo>
                  <a:pt x="15503" y="17919"/>
                </a:lnTo>
                <a:lnTo>
                  <a:pt x="15501" y="17915"/>
                </a:lnTo>
                <a:lnTo>
                  <a:pt x="15494" y="17907"/>
                </a:lnTo>
                <a:lnTo>
                  <a:pt x="15486" y="17905"/>
                </a:lnTo>
                <a:lnTo>
                  <a:pt x="15477" y="17903"/>
                </a:lnTo>
                <a:lnTo>
                  <a:pt x="15468" y="17900"/>
                </a:lnTo>
                <a:lnTo>
                  <a:pt x="15465" y="17896"/>
                </a:lnTo>
                <a:lnTo>
                  <a:pt x="15467" y="17893"/>
                </a:lnTo>
                <a:lnTo>
                  <a:pt x="15475" y="17885"/>
                </a:lnTo>
                <a:lnTo>
                  <a:pt x="15479" y="17882"/>
                </a:lnTo>
                <a:lnTo>
                  <a:pt x="15484" y="17881"/>
                </a:lnTo>
                <a:lnTo>
                  <a:pt x="15488" y="17879"/>
                </a:lnTo>
                <a:lnTo>
                  <a:pt x="15491" y="17874"/>
                </a:lnTo>
                <a:lnTo>
                  <a:pt x="15470" y="17872"/>
                </a:lnTo>
                <a:lnTo>
                  <a:pt x="15454" y="17869"/>
                </a:lnTo>
                <a:lnTo>
                  <a:pt x="15449" y="17869"/>
                </a:lnTo>
                <a:lnTo>
                  <a:pt x="15449" y="17867"/>
                </a:lnTo>
                <a:lnTo>
                  <a:pt x="15464" y="17865"/>
                </a:lnTo>
                <a:lnTo>
                  <a:pt x="15468" y="17863"/>
                </a:lnTo>
                <a:lnTo>
                  <a:pt x="15476" y="17858"/>
                </a:lnTo>
                <a:lnTo>
                  <a:pt x="15480" y="17857"/>
                </a:lnTo>
                <a:lnTo>
                  <a:pt x="15480" y="17855"/>
                </a:lnTo>
                <a:lnTo>
                  <a:pt x="15478" y="17851"/>
                </a:lnTo>
                <a:lnTo>
                  <a:pt x="15473" y="17848"/>
                </a:lnTo>
                <a:lnTo>
                  <a:pt x="15469" y="17849"/>
                </a:lnTo>
                <a:lnTo>
                  <a:pt x="15466" y="17851"/>
                </a:lnTo>
                <a:lnTo>
                  <a:pt x="15462" y="17853"/>
                </a:lnTo>
                <a:lnTo>
                  <a:pt x="15457" y="17853"/>
                </a:lnTo>
                <a:lnTo>
                  <a:pt x="15454" y="17852"/>
                </a:lnTo>
                <a:lnTo>
                  <a:pt x="15456" y="17849"/>
                </a:lnTo>
                <a:lnTo>
                  <a:pt x="15461" y="17840"/>
                </a:lnTo>
                <a:lnTo>
                  <a:pt x="15463" y="17838"/>
                </a:lnTo>
                <a:lnTo>
                  <a:pt x="15465" y="17837"/>
                </a:lnTo>
                <a:lnTo>
                  <a:pt x="15467" y="17835"/>
                </a:lnTo>
                <a:lnTo>
                  <a:pt x="15469" y="17832"/>
                </a:lnTo>
                <a:lnTo>
                  <a:pt x="15468" y="17830"/>
                </a:lnTo>
                <a:lnTo>
                  <a:pt x="15466" y="17827"/>
                </a:lnTo>
                <a:lnTo>
                  <a:pt x="15466" y="17825"/>
                </a:lnTo>
                <a:lnTo>
                  <a:pt x="15465" y="17823"/>
                </a:lnTo>
                <a:lnTo>
                  <a:pt x="15462" y="17821"/>
                </a:lnTo>
                <a:lnTo>
                  <a:pt x="15453" y="17819"/>
                </a:lnTo>
                <a:lnTo>
                  <a:pt x="15444" y="17820"/>
                </a:lnTo>
                <a:lnTo>
                  <a:pt x="15435" y="17819"/>
                </a:lnTo>
                <a:lnTo>
                  <a:pt x="15430" y="17811"/>
                </a:lnTo>
                <a:lnTo>
                  <a:pt x="15429" y="17807"/>
                </a:lnTo>
                <a:lnTo>
                  <a:pt x="15430" y="17803"/>
                </a:lnTo>
                <a:lnTo>
                  <a:pt x="15429" y="17799"/>
                </a:lnTo>
                <a:lnTo>
                  <a:pt x="15424" y="17798"/>
                </a:lnTo>
                <a:lnTo>
                  <a:pt x="15415" y="17798"/>
                </a:lnTo>
                <a:lnTo>
                  <a:pt x="15411" y="17798"/>
                </a:lnTo>
                <a:lnTo>
                  <a:pt x="15407" y="17796"/>
                </a:lnTo>
                <a:lnTo>
                  <a:pt x="15392" y="17785"/>
                </a:lnTo>
                <a:lnTo>
                  <a:pt x="15389" y="17782"/>
                </a:lnTo>
                <a:lnTo>
                  <a:pt x="15389" y="17779"/>
                </a:lnTo>
                <a:lnTo>
                  <a:pt x="15388" y="17776"/>
                </a:lnTo>
                <a:lnTo>
                  <a:pt x="15388" y="17774"/>
                </a:lnTo>
                <a:lnTo>
                  <a:pt x="15390" y="17773"/>
                </a:lnTo>
                <a:lnTo>
                  <a:pt x="15392" y="17773"/>
                </a:lnTo>
                <a:lnTo>
                  <a:pt x="15398" y="17777"/>
                </a:lnTo>
                <a:lnTo>
                  <a:pt x="15403" y="17782"/>
                </a:lnTo>
                <a:lnTo>
                  <a:pt x="15406" y="17783"/>
                </a:lnTo>
                <a:lnTo>
                  <a:pt x="15409" y="17779"/>
                </a:lnTo>
                <a:lnTo>
                  <a:pt x="15410" y="17776"/>
                </a:lnTo>
                <a:lnTo>
                  <a:pt x="15410" y="17765"/>
                </a:lnTo>
                <a:lnTo>
                  <a:pt x="15411" y="17762"/>
                </a:lnTo>
                <a:lnTo>
                  <a:pt x="15413" y="17760"/>
                </a:lnTo>
                <a:lnTo>
                  <a:pt x="15415" y="17758"/>
                </a:lnTo>
                <a:lnTo>
                  <a:pt x="15416" y="17756"/>
                </a:lnTo>
                <a:lnTo>
                  <a:pt x="15419" y="17750"/>
                </a:lnTo>
                <a:lnTo>
                  <a:pt x="15421" y="17748"/>
                </a:lnTo>
                <a:lnTo>
                  <a:pt x="15423" y="17746"/>
                </a:lnTo>
                <a:lnTo>
                  <a:pt x="15425" y="17746"/>
                </a:lnTo>
                <a:lnTo>
                  <a:pt x="15427" y="17743"/>
                </a:lnTo>
                <a:lnTo>
                  <a:pt x="15428" y="17739"/>
                </a:lnTo>
                <a:lnTo>
                  <a:pt x="15428" y="17736"/>
                </a:lnTo>
                <a:lnTo>
                  <a:pt x="15428" y="17728"/>
                </a:lnTo>
                <a:lnTo>
                  <a:pt x="15428" y="17726"/>
                </a:lnTo>
                <a:lnTo>
                  <a:pt x="15427" y="17726"/>
                </a:lnTo>
                <a:lnTo>
                  <a:pt x="15425" y="17726"/>
                </a:lnTo>
                <a:lnTo>
                  <a:pt x="15424" y="17725"/>
                </a:lnTo>
                <a:lnTo>
                  <a:pt x="15419" y="17723"/>
                </a:lnTo>
                <a:lnTo>
                  <a:pt x="15412" y="17722"/>
                </a:lnTo>
                <a:lnTo>
                  <a:pt x="15406" y="17723"/>
                </a:lnTo>
                <a:lnTo>
                  <a:pt x="15401" y="17725"/>
                </a:lnTo>
                <a:lnTo>
                  <a:pt x="15398" y="17718"/>
                </a:lnTo>
                <a:lnTo>
                  <a:pt x="15397" y="17716"/>
                </a:lnTo>
                <a:lnTo>
                  <a:pt x="15394" y="17714"/>
                </a:lnTo>
                <a:lnTo>
                  <a:pt x="15386" y="17711"/>
                </a:lnTo>
                <a:lnTo>
                  <a:pt x="15383" y="17710"/>
                </a:lnTo>
                <a:lnTo>
                  <a:pt x="15380" y="17706"/>
                </a:lnTo>
                <a:lnTo>
                  <a:pt x="15377" y="17700"/>
                </a:lnTo>
                <a:lnTo>
                  <a:pt x="15374" y="17692"/>
                </a:lnTo>
                <a:lnTo>
                  <a:pt x="15375" y="17686"/>
                </a:lnTo>
                <a:lnTo>
                  <a:pt x="15378" y="17679"/>
                </a:lnTo>
                <a:lnTo>
                  <a:pt x="15374" y="17675"/>
                </a:lnTo>
                <a:lnTo>
                  <a:pt x="15367" y="17674"/>
                </a:lnTo>
                <a:lnTo>
                  <a:pt x="15355" y="17674"/>
                </a:lnTo>
                <a:lnTo>
                  <a:pt x="15349" y="17675"/>
                </a:lnTo>
                <a:lnTo>
                  <a:pt x="15342" y="17677"/>
                </a:lnTo>
                <a:lnTo>
                  <a:pt x="15337" y="17681"/>
                </a:lnTo>
                <a:lnTo>
                  <a:pt x="15343" y="17671"/>
                </a:lnTo>
                <a:lnTo>
                  <a:pt x="15350" y="17667"/>
                </a:lnTo>
                <a:lnTo>
                  <a:pt x="15378" y="17666"/>
                </a:lnTo>
                <a:lnTo>
                  <a:pt x="15396" y="17670"/>
                </a:lnTo>
                <a:lnTo>
                  <a:pt x="15424" y="17670"/>
                </a:lnTo>
                <a:lnTo>
                  <a:pt x="15429" y="17671"/>
                </a:lnTo>
                <a:lnTo>
                  <a:pt x="15438" y="17677"/>
                </a:lnTo>
                <a:lnTo>
                  <a:pt x="15441" y="17677"/>
                </a:lnTo>
                <a:lnTo>
                  <a:pt x="15445" y="17672"/>
                </a:lnTo>
                <a:lnTo>
                  <a:pt x="15444" y="17666"/>
                </a:lnTo>
                <a:lnTo>
                  <a:pt x="15442" y="17659"/>
                </a:lnTo>
                <a:lnTo>
                  <a:pt x="15439" y="17654"/>
                </a:lnTo>
                <a:lnTo>
                  <a:pt x="15438" y="17649"/>
                </a:lnTo>
                <a:lnTo>
                  <a:pt x="15435" y="17633"/>
                </a:lnTo>
                <a:lnTo>
                  <a:pt x="15435" y="17632"/>
                </a:lnTo>
                <a:lnTo>
                  <a:pt x="15433" y="17626"/>
                </a:lnTo>
                <a:lnTo>
                  <a:pt x="15437" y="17629"/>
                </a:lnTo>
                <a:lnTo>
                  <a:pt x="15439" y="17630"/>
                </a:lnTo>
                <a:lnTo>
                  <a:pt x="15440" y="17632"/>
                </a:lnTo>
                <a:lnTo>
                  <a:pt x="15441" y="17638"/>
                </a:lnTo>
                <a:lnTo>
                  <a:pt x="15441" y="17641"/>
                </a:lnTo>
                <a:lnTo>
                  <a:pt x="15445" y="17649"/>
                </a:lnTo>
                <a:lnTo>
                  <a:pt x="15447" y="17656"/>
                </a:lnTo>
                <a:lnTo>
                  <a:pt x="15449" y="17662"/>
                </a:lnTo>
                <a:lnTo>
                  <a:pt x="15454" y="17664"/>
                </a:lnTo>
                <a:lnTo>
                  <a:pt x="15458" y="17665"/>
                </a:lnTo>
                <a:lnTo>
                  <a:pt x="15467" y="17671"/>
                </a:lnTo>
                <a:lnTo>
                  <a:pt x="15472" y="17672"/>
                </a:lnTo>
                <a:lnTo>
                  <a:pt x="15493" y="17669"/>
                </a:lnTo>
                <a:lnTo>
                  <a:pt x="15496" y="17667"/>
                </a:lnTo>
                <a:lnTo>
                  <a:pt x="15499" y="17660"/>
                </a:lnTo>
                <a:lnTo>
                  <a:pt x="15502" y="17658"/>
                </a:lnTo>
                <a:lnTo>
                  <a:pt x="15508" y="17653"/>
                </a:lnTo>
                <a:lnTo>
                  <a:pt x="15510" y="17651"/>
                </a:lnTo>
                <a:lnTo>
                  <a:pt x="15511" y="17646"/>
                </a:lnTo>
                <a:lnTo>
                  <a:pt x="15508" y="17643"/>
                </a:lnTo>
                <a:lnTo>
                  <a:pt x="15499" y="17641"/>
                </a:lnTo>
                <a:lnTo>
                  <a:pt x="15490" y="17637"/>
                </a:lnTo>
                <a:lnTo>
                  <a:pt x="15486" y="17634"/>
                </a:lnTo>
                <a:lnTo>
                  <a:pt x="15483" y="17630"/>
                </a:lnTo>
                <a:lnTo>
                  <a:pt x="15496" y="17632"/>
                </a:lnTo>
                <a:lnTo>
                  <a:pt x="15499" y="17631"/>
                </a:lnTo>
                <a:lnTo>
                  <a:pt x="15501" y="17630"/>
                </a:lnTo>
                <a:lnTo>
                  <a:pt x="15501" y="17627"/>
                </a:lnTo>
                <a:lnTo>
                  <a:pt x="15499" y="17624"/>
                </a:lnTo>
                <a:lnTo>
                  <a:pt x="15488" y="17609"/>
                </a:lnTo>
                <a:lnTo>
                  <a:pt x="15487" y="17607"/>
                </a:lnTo>
                <a:lnTo>
                  <a:pt x="15481" y="17602"/>
                </a:lnTo>
                <a:lnTo>
                  <a:pt x="15479" y="17601"/>
                </a:lnTo>
                <a:lnTo>
                  <a:pt x="15476" y="17601"/>
                </a:lnTo>
                <a:lnTo>
                  <a:pt x="15473" y="17603"/>
                </a:lnTo>
                <a:lnTo>
                  <a:pt x="15469" y="17603"/>
                </a:lnTo>
                <a:lnTo>
                  <a:pt x="15466" y="17602"/>
                </a:lnTo>
                <a:lnTo>
                  <a:pt x="15462" y="17597"/>
                </a:lnTo>
                <a:lnTo>
                  <a:pt x="15457" y="17592"/>
                </a:lnTo>
                <a:lnTo>
                  <a:pt x="15451" y="17588"/>
                </a:lnTo>
                <a:lnTo>
                  <a:pt x="15444" y="17588"/>
                </a:lnTo>
                <a:lnTo>
                  <a:pt x="15444" y="17586"/>
                </a:lnTo>
                <a:lnTo>
                  <a:pt x="15454" y="17586"/>
                </a:lnTo>
                <a:lnTo>
                  <a:pt x="15459" y="17588"/>
                </a:lnTo>
                <a:lnTo>
                  <a:pt x="15467" y="17596"/>
                </a:lnTo>
                <a:lnTo>
                  <a:pt x="15472" y="17597"/>
                </a:lnTo>
                <a:lnTo>
                  <a:pt x="15477" y="17596"/>
                </a:lnTo>
                <a:lnTo>
                  <a:pt x="15480" y="17593"/>
                </a:lnTo>
                <a:lnTo>
                  <a:pt x="15481" y="17590"/>
                </a:lnTo>
                <a:lnTo>
                  <a:pt x="15478" y="17587"/>
                </a:lnTo>
                <a:lnTo>
                  <a:pt x="15475" y="17584"/>
                </a:lnTo>
                <a:lnTo>
                  <a:pt x="15467" y="17583"/>
                </a:lnTo>
                <a:lnTo>
                  <a:pt x="15464" y="17580"/>
                </a:lnTo>
                <a:lnTo>
                  <a:pt x="15444" y="17554"/>
                </a:lnTo>
                <a:lnTo>
                  <a:pt x="15442" y="17553"/>
                </a:lnTo>
                <a:lnTo>
                  <a:pt x="15439" y="17554"/>
                </a:lnTo>
                <a:lnTo>
                  <a:pt x="15437" y="17556"/>
                </a:lnTo>
                <a:lnTo>
                  <a:pt x="15435" y="17557"/>
                </a:lnTo>
                <a:lnTo>
                  <a:pt x="15433" y="17556"/>
                </a:lnTo>
                <a:lnTo>
                  <a:pt x="15433" y="17553"/>
                </a:lnTo>
                <a:lnTo>
                  <a:pt x="15434" y="17549"/>
                </a:lnTo>
                <a:lnTo>
                  <a:pt x="15432" y="17545"/>
                </a:lnTo>
                <a:lnTo>
                  <a:pt x="15429" y="17543"/>
                </a:lnTo>
                <a:lnTo>
                  <a:pt x="15425" y="17542"/>
                </a:lnTo>
                <a:lnTo>
                  <a:pt x="15420" y="17542"/>
                </a:lnTo>
                <a:lnTo>
                  <a:pt x="15417" y="17540"/>
                </a:lnTo>
                <a:lnTo>
                  <a:pt x="15417" y="17537"/>
                </a:lnTo>
                <a:lnTo>
                  <a:pt x="15418" y="17534"/>
                </a:lnTo>
                <a:lnTo>
                  <a:pt x="15419" y="17533"/>
                </a:lnTo>
                <a:lnTo>
                  <a:pt x="15419" y="17530"/>
                </a:lnTo>
                <a:lnTo>
                  <a:pt x="15417" y="17529"/>
                </a:lnTo>
                <a:lnTo>
                  <a:pt x="15415" y="17528"/>
                </a:lnTo>
                <a:lnTo>
                  <a:pt x="15413" y="17526"/>
                </a:lnTo>
                <a:lnTo>
                  <a:pt x="15413" y="17525"/>
                </a:lnTo>
                <a:lnTo>
                  <a:pt x="15412" y="17522"/>
                </a:lnTo>
                <a:lnTo>
                  <a:pt x="15412" y="17520"/>
                </a:lnTo>
                <a:lnTo>
                  <a:pt x="15441" y="17533"/>
                </a:lnTo>
                <a:lnTo>
                  <a:pt x="15443" y="17534"/>
                </a:lnTo>
                <a:lnTo>
                  <a:pt x="15446" y="17532"/>
                </a:lnTo>
                <a:lnTo>
                  <a:pt x="15451" y="17526"/>
                </a:lnTo>
                <a:lnTo>
                  <a:pt x="15454" y="17523"/>
                </a:lnTo>
                <a:lnTo>
                  <a:pt x="15463" y="17519"/>
                </a:lnTo>
                <a:lnTo>
                  <a:pt x="15465" y="17518"/>
                </a:lnTo>
                <a:lnTo>
                  <a:pt x="15467" y="17518"/>
                </a:lnTo>
                <a:lnTo>
                  <a:pt x="15465" y="17516"/>
                </a:lnTo>
                <a:lnTo>
                  <a:pt x="15462" y="17511"/>
                </a:lnTo>
                <a:lnTo>
                  <a:pt x="15461" y="17510"/>
                </a:lnTo>
                <a:lnTo>
                  <a:pt x="15462" y="17508"/>
                </a:lnTo>
                <a:lnTo>
                  <a:pt x="15463" y="17506"/>
                </a:lnTo>
                <a:lnTo>
                  <a:pt x="15464" y="17503"/>
                </a:lnTo>
                <a:lnTo>
                  <a:pt x="15465" y="17501"/>
                </a:lnTo>
                <a:lnTo>
                  <a:pt x="15470" y="17498"/>
                </a:lnTo>
                <a:lnTo>
                  <a:pt x="15472" y="17495"/>
                </a:lnTo>
                <a:lnTo>
                  <a:pt x="15473" y="17492"/>
                </a:lnTo>
                <a:lnTo>
                  <a:pt x="15473" y="17488"/>
                </a:lnTo>
                <a:lnTo>
                  <a:pt x="15469" y="17484"/>
                </a:lnTo>
                <a:lnTo>
                  <a:pt x="15468" y="17481"/>
                </a:lnTo>
                <a:lnTo>
                  <a:pt x="15468" y="17470"/>
                </a:lnTo>
                <a:lnTo>
                  <a:pt x="15467" y="17467"/>
                </a:lnTo>
                <a:lnTo>
                  <a:pt x="15463" y="17464"/>
                </a:lnTo>
                <a:lnTo>
                  <a:pt x="15462" y="17461"/>
                </a:lnTo>
                <a:lnTo>
                  <a:pt x="15464" y="17458"/>
                </a:lnTo>
                <a:lnTo>
                  <a:pt x="15468" y="17453"/>
                </a:lnTo>
                <a:lnTo>
                  <a:pt x="15473" y="17449"/>
                </a:lnTo>
                <a:lnTo>
                  <a:pt x="15477" y="17449"/>
                </a:lnTo>
                <a:lnTo>
                  <a:pt x="15480" y="17454"/>
                </a:lnTo>
                <a:lnTo>
                  <a:pt x="15482" y="17459"/>
                </a:lnTo>
                <a:lnTo>
                  <a:pt x="15484" y="17464"/>
                </a:lnTo>
                <a:lnTo>
                  <a:pt x="15489" y="17469"/>
                </a:lnTo>
                <a:lnTo>
                  <a:pt x="15491" y="17469"/>
                </a:lnTo>
                <a:lnTo>
                  <a:pt x="15497" y="17471"/>
                </a:lnTo>
                <a:lnTo>
                  <a:pt x="15503" y="17474"/>
                </a:lnTo>
                <a:lnTo>
                  <a:pt x="15506" y="17475"/>
                </a:lnTo>
                <a:lnTo>
                  <a:pt x="15507" y="17476"/>
                </a:lnTo>
                <a:lnTo>
                  <a:pt x="15509" y="17481"/>
                </a:lnTo>
                <a:lnTo>
                  <a:pt x="15510" y="17482"/>
                </a:lnTo>
                <a:lnTo>
                  <a:pt x="15511" y="17483"/>
                </a:lnTo>
                <a:lnTo>
                  <a:pt x="15513" y="17484"/>
                </a:lnTo>
                <a:lnTo>
                  <a:pt x="15516" y="17486"/>
                </a:lnTo>
                <a:lnTo>
                  <a:pt x="15525" y="17496"/>
                </a:lnTo>
                <a:lnTo>
                  <a:pt x="15527" y="17498"/>
                </a:lnTo>
                <a:lnTo>
                  <a:pt x="15531" y="17498"/>
                </a:lnTo>
                <a:lnTo>
                  <a:pt x="15544" y="17503"/>
                </a:lnTo>
                <a:lnTo>
                  <a:pt x="15549" y="17503"/>
                </a:lnTo>
                <a:lnTo>
                  <a:pt x="15578" y="17484"/>
                </a:lnTo>
                <a:lnTo>
                  <a:pt x="15583" y="17482"/>
                </a:lnTo>
                <a:lnTo>
                  <a:pt x="15601" y="17480"/>
                </a:lnTo>
                <a:lnTo>
                  <a:pt x="15620" y="17473"/>
                </a:lnTo>
                <a:lnTo>
                  <a:pt x="15622" y="17472"/>
                </a:lnTo>
                <a:lnTo>
                  <a:pt x="15625" y="17467"/>
                </a:lnTo>
                <a:lnTo>
                  <a:pt x="15628" y="17470"/>
                </a:lnTo>
                <a:lnTo>
                  <a:pt x="15633" y="17471"/>
                </a:lnTo>
                <a:lnTo>
                  <a:pt x="15643" y="17471"/>
                </a:lnTo>
                <a:lnTo>
                  <a:pt x="15647" y="17470"/>
                </a:lnTo>
                <a:lnTo>
                  <a:pt x="15654" y="17467"/>
                </a:lnTo>
                <a:lnTo>
                  <a:pt x="15657" y="17467"/>
                </a:lnTo>
                <a:lnTo>
                  <a:pt x="15666" y="17467"/>
                </a:lnTo>
                <a:lnTo>
                  <a:pt x="15669" y="17466"/>
                </a:lnTo>
                <a:lnTo>
                  <a:pt x="15673" y="17463"/>
                </a:lnTo>
                <a:lnTo>
                  <a:pt x="15675" y="17460"/>
                </a:lnTo>
                <a:lnTo>
                  <a:pt x="15677" y="17457"/>
                </a:lnTo>
                <a:lnTo>
                  <a:pt x="15678" y="17453"/>
                </a:lnTo>
                <a:lnTo>
                  <a:pt x="15677" y="17448"/>
                </a:lnTo>
                <a:lnTo>
                  <a:pt x="15680" y="17449"/>
                </a:lnTo>
                <a:lnTo>
                  <a:pt x="15682" y="17450"/>
                </a:lnTo>
                <a:lnTo>
                  <a:pt x="15684" y="17451"/>
                </a:lnTo>
                <a:lnTo>
                  <a:pt x="15686" y="17449"/>
                </a:lnTo>
                <a:lnTo>
                  <a:pt x="15689" y="17446"/>
                </a:lnTo>
                <a:lnTo>
                  <a:pt x="15688" y="17444"/>
                </a:lnTo>
                <a:lnTo>
                  <a:pt x="15680" y="17432"/>
                </a:lnTo>
                <a:lnTo>
                  <a:pt x="15677" y="17426"/>
                </a:lnTo>
                <a:lnTo>
                  <a:pt x="15678" y="17423"/>
                </a:lnTo>
                <a:lnTo>
                  <a:pt x="15676" y="17422"/>
                </a:lnTo>
                <a:lnTo>
                  <a:pt x="15670" y="17420"/>
                </a:lnTo>
                <a:lnTo>
                  <a:pt x="15668" y="17419"/>
                </a:lnTo>
                <a:lnTo>
                  <a:pt x="15662" y="17425"/>
                </a:lnTo>
                <a:lnTo>
                  <a:pt x="15658" y="17427"/>
                </a:lnTo>
                <a:lnTo>
                  <a:pt x="15656" y="17426"/>
                </a:lnTo>
                <a:lnTo>
                  <a:pt x="15655" y="17423"/>
                </a:lnTo>
                <a:lnTo>
                  <a:pt x="15652" y="17421"/>
                </a:lnTo>
                <a:lnTo>
                  <a:pt x="15650" y="17418"/>
                </a:lnTo>
                <a:lnTo>
                  <a:pt x="15651" y="17414"/>
                </a:lnTo>
                <a:lnTo>
                  <a:pt x="15653" y="17410"/>
                </a:lnTo>
                <a:lnTo>
                  <a:pt x="15654" y="17407"/>
                </a:lnTo>
                <a:lnTo>
                  <a:pt x="15654" y="17404"/>
                </a:lnTo>
                <a:lnTo>
                  <a:pt x="15652" y="17400"/>
                </a:lnTo>
                <a:lnTo>
                  <a:pt x="15649" y="17397"/>
                </a:lnTo>
                <a:lnTo>
                  <a:pt x="15645" y="17396"/>
                </a:lnTo>
                <a:lnTo>
                  <a:pt x="15642" y="17397"/>
                </a:lnTo>
                <a:lnTo>
                  <a:pt x="15641" y="17402"/>
                </a:lnTo>
                <a:lnTo>
                  <a:pt x="15637" y="17400"/>
                </a:lnTo>
                <a:lnTo>
                  <a:pt x="15636" y="17399"/>
                </a:lnTo>
                <a:lnTo>
                  <a:pt x="15635" y="17397"/>
                </a:lnTo>
                <a:lnTo>
                  <a:pt x="15633" y="17395"/>
                </a:lnTo>
                <a:lnTo>
                  <a:pt x="15632" y="17390"/>
                </a:lnTo>
                <a:lnTo>
                  <a:pt x="15631" y="17388"/>
                </a:lnTo>
                <a:lnTo>
                  <a:pt x="15629" y="17387"/>
                </a:lnTo>
                <a:lnTo>
                  <a:pt x="15625" y="17386"/>
                </a:lnTo>
                <a:lnTo>
                  <a:pt x="15622" y="17386"/>
                </a:lnTo>
                <a:lnTo>
                  <a:pt x="15621" y="17386"/>
                </a:lnTo>
                <a:lnTo>
                  <a:pt x="15619" y="17384"/>
                </a:lnTo>
                <a:lnTo>
                  <a:pt x="15616" y="17381"/>
                </a:lnTo>
                <a:lnTo>
                  <a:pt x="15609" y="17373"/>
                </a:lnTo>
                <a:lnTo>
                  <a:pt x="15602" y="17365"/>
                </a:lnTo>
                <a:lnTo>
                  <a:pt x="15596" y="17357"/>
                </a:lnTo>
                <a:lnTo>
                  <a:pt x="15590" y="17346"/>
                </a:lnTo>
                <a:lnTo>
                  <a:pt x="15588" y="17338"/>
                </a:lnTo>
                <a:lnTo>
                  <a:pt x="15587" y="17335"/>
                </a:lnTo>
                <a:lnTo>
                  <a:pt x="15585" y="17334"/>
                </a:lnTo>
                <a:lnTo>
                  <a:pt x="15580" y="17329"/>
                </a:lnTo>
                <a:lnTo>
                  <a:pt x="15578" y="17329"/>
                </a:lnTo>
                <a:lnTo>
                  <a:pt x="15577" y="17327"/>
                </a:lnTo>
                <a:lnTo>
                  <a:pt x="15577" y="17324"/>
                </a:lnTo>
                <a:lnTo>
                  <a:pt x="15578" y="17321"/>
                </a:lnTo>
                <a:lnTo>
                  <a:pt x="15579" y="17319"/>
                </a:lnTo>
                <a:lnTo>
                  <a:pt x="15583" y="17316"/>
                </a:lnTo>
                <a:lnTo>
                  <a:pt x="15595" y="17298"/>
                </a:lnTo>
                <a:lnTo>
                  <a:pt x="15603" y="17292"/>
                </a:lnTo>
                <a:lnTo>
                  <a:pt x="15611" y="17295"/>
                </a:lnTo>
                <a:lnTo>
                  <a:pt x="15611" y="17291"/>
                </a:lnTo>
                <a:lnTo>
                  <a:pt x="15611" y="17288"/>
                </a:lnTo>
                <a:lnTo>
                  <a:pt x="15613" y="17287"/>
                </a:lnTo>
                <a:lnTo>
                  <a:pt x="15614" y="17288"/>
                </a:lnTo>
                <a:lnTo>
                  <a:pt x="15621" y="17281"/>
                </a:lnTo>
                <a:lnTo>
                  <a:pt x="15626" y="17277"/>
                </a:lnTo>
                <a:lnTo>
                  <a:pt x="15628" y="17278"/>
                </a:lnTo>
                <a:lnTo>
                  <a:pt x="15630" y="17277"/>
                </a:lnTo>
                <a:lnTo>
                  <a:pt x="15634" y="17278"/>
                </a:lnTo>
                <a:lnTo>
                  <a:pt x="15641" y="17283"/>
                </a:lnTo>
                <a:lnTo>
                  <a:pt x="15649" y="17294"/>
                </a:lnTo>
                <a:lnTo>
                  <a:pt x="15653" y="17303"/>
                </a:lnTo>
                <a:lnTo>
                  <a:pt x="15654" y="17305"/>
                </a:lnTo>
                <a:lnTo>
                  <a:pt x="15657" y="17308"/>
                </a:lnTo>
                <a:lnTo>
                  <a:pt x="15659" y="17308"/>
                </a:lnTo>
                <a:lnTo>
                  <a:pt x="15663" y="17304"/>
                </a:lnTo>
                <a:lnTo>
                  <a:pt x="15670" y="17297"/>
                </a:lnTo>
                <a:lnTo>
                  <a:pt x="15673" y="17296"/>
                </a:lnTo>
                <a:lnTo>
                  <a:pt x="15675" y="17296"/>
                </a:lnTo>
                <a:lnTo>
                  <a:pt x="15680" y="17298"/>
                </a:lnTo>
                <a:lnTo>
                  <a:pt x="15686" y="17299"/>
                </a:lnTo>
                <a:lnTo>
                  <a:pt x="15693" y="17303"/>
                </a:lnTo>
                <a:lnTo>
                  <a:pt x="15696" y="17304"/>
                </a:lnTo>
                <a:lnTo>
                  <a:pt x="15701" y="17303"/>
                </a:lnTo>
                <a:lnTo>
                  <a:pt x="15706" y="17301"/>
                </a:lnTo>
                <a:lnTo>
                  <a:pt x="15711" y="17298"/>
                </a:lnTo>
                <a:lnTo>
                  <a:pt x="15719" y="17292"/>
                </a:lnTo>
                <a:lnTo>
                  <a:pt x="15760" y="17277"/>
                </a:lnTo>
                <a:lnTo>
                  <a:pt x="15799" y="17259"/>
                </a:lnTo>
                <a:lnTo>
                  <a:pt x="15808" y="17252"/>
                </a:lnTo>
                <a:lnTo>
                  <a:pt x="15819" y="17238"/>
                </a:lnTo>
                <a:lnTo>
                  <a:pt x="15823" y="17232"/>
                </a:lnTo>
                <a:lnTo>
                  <a:pt x="15824" y="17225"/>
                </a:lnTo>
                <a:lnTo>
                  <a:pt x="15823" y="17212"/>
                </a:lnTo>
                <a:lnTo>
                  <a:pt x="15823" y="17207"/>
                </a:lnTo>
                <a:lnTo>
                  <a:pt x="15825" y="17198"/>
                </a:lnTo>
                <a:lnTo>
                  <a:pt x="15826" y="17192"/>
                </a:lnTo>
                <a:lnTo>
                  <a:pt x="15825" y="17187"/>
                </a:lnTo>
                <a:lnTo>
                  <a:pt x="15823" y="17184"/>
                </a:lnTo>
                <a:lnTo>
                  <a:pt x="15818" y="17177"/>
                </a:lnTo>
                <a:lnTo>
                  <a:pt x="15813" y="17168"/>
                </a:lnTo>
                <a:lnTo>
                  <a:pt x="15810" y="17164"/>
                </a:lnTo>
                <a:lnTo>
                  <a:pt x="15806" y="17162"/>
                </a:lnTo>
                <a:lnTo>
                  <a:pt x="15801" y="17163"/>
                </a:lnTo>
                <a:lnTo>
                  <a:pt x="15784" y="17173"/>
                </a:lnTo>
                <a:lnTo>
                  <a:pt x="15777" y="17173"/>
                </a:lnTo>
                <a:lnTo>
                  <a:pt x="15767" y="17166"/>
                </a:lnTo>
                <a:lnTo>
                  <a:pt x="15762" y="17166"/>
                </a:lnTo>
                <a:lnTo>
                  <a:pt x="15759" y="17168"/>
                </a:lnTo>
                <a:lnTo>
                  <a:pt x="15760" y="17171"/>
                </a:lnTo>
                <a:lnTo>
                  <a:pt x="15761" y="17174"/>
                </a:lnTo>
                <a:lnTo>
                  <a:pt x="15760" y="17177"/>
                </a:lnTo>
                <a:lnTo>
                  <a:pt x="15758" y="17179"/>
                </a:lnTo>
                <a:lnTo>
                  <a:pt x="15754" y="17179"/>
                </a:lnTo>
                <a:lnTo>
                  <a:pt x="15751" y="17178"/>
                </a:lnTo>
                <a:lnTo>
                  <a:pt x="15748" y="17176"/>
                </a:lnTo>
                <a:lnTo>
                  <a:pt x="15752" y="17173"/>
                </a:lnTo>
                <a:lnTo>
                  <a:pt x="15751" y="17167"/>
                </a:lnTo>
                <a:lnTo>
                  <a:pt x="15748" y="17161"/>
                </a:lnTo>
                <a:lnTo>
                  <a:pt x="15743" y="17158"/>
                </a:lnTo>
                <a:lnTo>
                  <a:pt x="15739" y="17157"/>
                </a:lnTo>
                <a:lnTo>
                  <a:pt x="15729" y="17147"/>
                </a:lnTo>
                <a:lnTo>
                  <a:pt x="15729" y="17150"/>
                </a:lnTo>
                <a:lnTo>
                  <a:pt x="15729" y="17151"/>
                </a:lnTo>
                <a:lnTo>
                  <a:pt x="15728" y="17153"/>
                </a:lnTo>
                <a:lnTo>
                  <a:pt x="15726" y="17155"/>
                </a:lnTo>
                <a:lnTo>
                  <a:pt x="15725" y="17148"/>
                </a:lnTo>
                <a:lnTo>
                  <a:pt x="15722" y="17142"/>
                </a:lnTo>
                <a:lnTo>
                  <a:pt x="15718" y="17138"/>
                </a:lnTo>
                <a:lnTo>
                  <a:pt x="15712" y="17137"/>
                </a:lnTo>
                <a:lnTo>
                  <a:pt x="15708" y="17135"/>
                </a:lnTo>
                <a:lnTo>
                  <a:pt x="15704" y="17130"/>
                </a:lnTo>
                <a:lnTo>
                  <a:pt x="15694" y="17114"/>
                </a:lnTo>
                <a:lnTo>
                  <a:pt x="15690" y="17110"/>
                </a:lnTo>
                <a:lnTo>
                  <a:pt x="15685" y="17110"/>
                </a:lnTo>
                <a:lnTo>
                  <a:pt x="15679" y="17115"/>
                </a:lnTo>
                <a:lnTo>
                  <a:pt x="15678" y="17118"/>
                </a:lnTo>
                <a:lnTo>
                  <a:pt x="15678" y="17125"/>
                </a:lnTo>
                <a:lnTo>
                  <a:pt x="15678" y="17128"/>
                </a:lnTo>
                <a:lnTo>
                  <a:pt x="15676" y="17131"/>
                </a:lnTo>
                <a:lnTo>
                  <a:pt x="15675" y="17134"/>
                </a:lnTo>
                <a:lnTo>
                  <a:pt x="15673" y="17141"/>
                </a:lnTo>
                <a:lnTo>
                  <a:pt x="15671" y="17141"/>
                </a:lnTo>
                <a:lnTo>
                  <a:pt x="15670" y="17135"/>
                </a:lnTo>
                <a:lnTo>
                  <a:pt x="15670" y="17129"/>
                </a:lnTo>
                <a:lnTo>
                  <a:pt x="15672" y="17123"/>
                </a:lnTo>
                <a:lnTo>
                  <a:pt x="15674" y="17107"/>
                </a:lnTo>
                <a:lnTo>
                  <a:pt x="15675" y="17106"/>
                </a:lnTo>
                <a:lnTo>
                  <a:pt x="15676" y="17105"/>
                </a:lnTo>
                <a:lnTo>
                  <a:pt x="15678" y="17104"/>
                </a:lnTo>
                <a:lnTo>
                  <a:pt x="15678" y="17101"/>
                </a:lnTo>
                <a:lnTo>
                  <a:pt x="15677" y="17097"/>
                </a:lnTo>
                <a:lnTo>
                  <a:pt x="15674" y="17094"/>
                </a:lnTo>
                <a:lnTo>
                  <a:pt x="15670" y="17092"/>
                </a:lnTo>
                <a:lnTo>
                  <a:pt x="15667" y="17090"/>
                </a:lnTo>
                <a:lnTo>
                  <a:pt x="15659" y="17082"/>
                </a:lnTo>
                <a:lnTo>
                  <a:pt x="15637" y="17065"/>
                </a:lnTo>
                <a:lnTo>
                  <a:pt x="15633" y="17064"/>
                </a:lnTo>
                <a:lnTo>
                  <a:pt x="15632" y="17063"/>
                </a:lnTo>
                <a:lnTo>
                  <a:pt x="15630" y="17062"/>
                </a:lnTo>
                <a:lnTo>
                  <a:pt x="15627" y="17060"/>
                </a:lnTo>
                <a:lnTo>
                  <a:pt x="15626" y="17061"/>
                </a:lnTo>
                <a:lnTo>
                  <a:pt x="15623" y="17065"/>
                </a:lnTo>
                <a:lnTo>
                  <a:pt x="15622" y="17066"/>
                </a:lnTo>
                <a:lnTo>
                  <a:pt x="15621" y="17065"/>
                </a:lnTo>
                <a:lnTo>
                  <a:pt x="15610" y="17058"/>
                </a:lnTo>
                <a:lnTo>
                  <a:pt x="15605" y="17056"/>
                </a:lnTo>
                <a:lnTo>
                  <a:pt x="15596" y="17062"/>
                </a:lnTo>
                <a:lnTo>
                  <a:pt x="15586" y="17063"/>
                </a:lnTo>
                <a:lnTo>
                  <a:pt x="15583" y="17066"/>
                </a:lnTo>
                <a:lnTo>
                  <a:pt x="15583" y="17069"/>
                </a:lnTo>
                <a:lnTo>
                  <a:pt x="15585" y="17074"/>
                </a:lnTo>
                <a:lnTo>
                  <a:pt x="15584" y="17077"/>
                </a:lnTo>
                <a:lnTo>
                  <a:pt x="15582" y="17078"/>
                </a:lnTo>
                <a:lnTo>
                  <a:pt x="15582" y="17080"/>
                </a:lnTo>
                <a:lnTo>
                  <a:pt x="15580" y="17085"/>
                </a:lnTo>
                <a:lnTo>
                  <a:pt x="15581" y="17088"/>
                </a:lnTo>
                <a:lnTo>
                  <a:pt x="15581" y="17091"/>
                </a:lnTo>
                <a:lnTo>
                  <a:pt x="15579" y="17094"/>
                </a:lnTo>
                <a:lnTo>
                  <a:pt x="15577" y="17095"/>
                </a:lnTo>
                <a:lnTo>
                  <a:pt x="15576" y="17094"/>
                </a:lnTo>
                <a:lnTo>
                  <a:pt x="15573" y="17090"/>
                </a:lnTo>
                <a:lnTo>
                  <a:pt x="15571" y="17089"/>
                </a:lnTo>
                <a:lnTo>
                  <a:pt x="15569" y="17089"/>
                </a:lnTo>
                <a:lnTo>
                  <a:pt x="15567" y="17090"/>
                </a:lnTo>
                <a:lnTo>
                  <a:pt x="15565" y="17091"/>
                </a:lnTo>
                <a:lnTo>
                  <a:pt x="15563" y="17090"/>
                </a:lnTo>
                <a:lnTo>
                  <a:pt x="15562" y="17088"/>
                </a:lnTo>
                <a:lnTo>
                  <a:pt x="15560" y="17087"/>
                </a:lnTo>
                <a:lnTo>
                  <a:pt x="15556" y="17088"/>
                </a:lnTo>
                <a:lnTo>
                  <a:pt x="15547" y="17093"/>
                </a:lnTo>
                <a:lnTo>
                  <a:pt x="15544" y="17095"/>
                </a:lnTo>
                <a:lnTo>
                  <a:pt x="15542" y="17095"/>
                </a:lnTo>
                <a:lnTo>
                  <a:pt x="15540" y="17096"/>
                </a:lnTo>
                <a:lnTo>
                  <a:pt x="15539" y="17096"/>
                </a:lnTo>
                <a:lnTo>
                  <a:pt x="15538" y="17094"/>
                </a:lnTo>
                <a:lnTo>
                  <a:pt x="15531" y="17072"/>
                </a:lnTo>
                <a:lnTo>
                  <a:pt x="15530" y="17070"/>
                </a:lnTo>
                <a:lnTo>
                  <a:pt x="15528" y="17068"/>
                </a:lnTo>
                <a:lnTo>
                  <a:pt x="15529" y="17065"/>
                </a:lnTo>
                <a:lnTo>
                  <a:pt x="15531" y="17062"/>
                </a:lnTo>
                <a:lnTo>
                  <a:pt x="15534" y="17060"/>
                </a:lnTo>
                <a:lnTo>
                  <a:pt x="15548" y="17062"/>
                </a:lnTo>
                <a:lnTo>
                  <a:pt x="15552" y="17060"/>
                </a:lnTo>
                <a:lnTo>
                  <a:pt x="15556" y="17062"/>
                </a:lnTo>
                <a:lnTo>
                  <a:pt x="15561" y="17062"/>
                </a:lnTo>
                <a:lnTo>
                  <a:pt x="15566" y="17060"/>
                </a:lnTo>
                <a:lnTo>
                  <a:pt x="15569" y="17057"/>
                </a:lnTo>
                <a:lnTo>
                  <a:pt x="15575" y="17046"/>
                </a:lnTo>
                <a:lnTo>
                  <a:pt x="15575" y="17044"/>
                </a:lnTo>
                <a:lnTo>
                  <a:pt x="15574" y="17043"/>
                </a:lnTo>
                <a:lnTo>
                  <a:pt x="15565" y="17027"/>
                </a:lnTo>
                <a:lnTo>
                  <a:pt x="15564" y="17021"/>
                </a:lnTo>
                <a:lnTo>
                  <a:pt x="15564" y="17015"/>
                </a:lnTo>
                <a:lnTo>
                  <a:pt x="15563" y="17012"/>
                </a:lnTo>
                <a:lnTo>
                  <a:pt x="15560" y="17009"/>
                </a:lnTo>
                <a:lnTo>
                  <a:pt x="15559" y="17007"/>
                </a:lnTo>
                <a:lnTo>
                  <a:pt x="15560" y="17003"/>
                </a:lnTo>
                <a:lnTo>
                  <a:pt x="15559" y="17001"/>
                </a:lnTo>
                <a:lnTo>
                  <a:pt x="15552" y="16991"/>
                </a:lnTo>
                <a:lnTo>
                  <a:pt x="15549" y="16990"/>
                </a:lnTo>
                <a:lnTo>
                  <a:pt x="15547" y="16991"/>
                </a:lnTo>
                <a:lnTo>
                  <a:pt x="15546" y="16992"/>
                </a:lnTo>
                <a:lnTo>
                  <a:pt x="15542" y="16995"/>
                </a:lnTo>
                <a:lnTo>
                  <a:pt x="15535" y="17007"/>
                </a:lnTo>
                <a:lnTo>
                  <a:pt x="15529" y="17012"/>
                </a:lnTo>
                <a:lnTo>
                  <a:pt x="15526" y="17015"/>
                </a:lnTo>
                <a:lnTo>
                  <a:pt x="15525" y="17019"/>
                </a:lnTo>
                <a:lnTo>
                  <a:pt x="15523" y="17021"/>
                </a:lnTo>
                <a:lnTo>
                  <a:pt x="15513" y="17023"/>
                </a:lnTo>
                <a:lnTo>
                  <a:pt x="15509" y="17024"/>
                </a:lnTo>
                <a:lnTo>
                  <a:pt x="15505" y="17023"/>
                </a:lnTo>
                <a:lnTo>
                  <a:pt x="15503" y="17022"/>
                </a:lnTo>
                <a:lnTo>
                  <a:pt x="15501" y="17022"/>
                </a:lnTo>
                <a:lnTo>
                  <a:pt x="15498" y="17024"/>
                </a:lnTo>
                <a:lnTo>
                  <a:pt x="15500" y="17031"/>
                </a:lnTo>
                <a:lnTo>
                  <a:pt x="15499" y="17034"/>
                </a:lnTo>
                <a:lnTo>
                  <a:pt x="15495" y="17034"/>
                </a:lnTo>
                <a:lnTo>
                  <a:pt x="15484" y="17033"/>
                </a:lnTo>
                <a:lnTo>
                  <a:pt x="15470" y="17035"/>
                </a:lnTo>
                <a:lnTo>
                  <a:pt x="15454" y="17035"/>
                </a:lnTo>
                <a:lnTo>
                  <a:pt x="15449" y="17037"/>
                </a:lnTo>
                <a:lnTo>
                  <a:pt x="15436" y="17044"/>
                </a:lnTo>
                <a:lnTo>
                  <a:pt x="15433" y="17045"/>
                </a:lnTo>
                <a:lnTo>
                  <a:pt x="15438" y="17037"/>
                </a:lnTo>
                <a:lnTo>
                  <a:pt x="15465" y="17026"/>
                </a:lnTo>
                <a:lnTo>
                  <a:pt x="15473" y="17020"/>
                </a:lnTo>
                <a:lnTo>
                  <a:pt x="15476" y="17016"/>
                </a:lnTo>
                <a:lnTo>
                  <a:pt x="15477" y="17011"/>
                </a:lnTo>
                <a:lnTo>
                  <a:pt x="15476" y="17004"/>
                </a:lnTo>
                <a:lnTo>
                  <a:pt x="15473" y="17003"/>
                </a:lnTo>
                <a:lnTo>
                  <a:pt x="15470" y="17002"/>
                </a:lnTo>
                <a:lnTo>
                  <a:pt x="15468" y="16997"/>
                </a:lnTo>
                <a:lnTo>
                  <a:pt x="15469" y="16994"/>
                </a:lnTo>
                <a:lnTo>
                  <a:pt x="15470" y="16992"/>
                </a:lnTo>
                <a:lnTo>
                  <a:pt x="15473" y="16992"/>
                </a:lnTo>
                <a:lnTo>
                  <a:pt x="15474" y="16989"/>
                </a:lnTo>
                <a:lnTo>
                  <a:pt x="15475" y="16986"/>
                </a:lnTo>
                <a:lnTo>
                  <a:pt x="15475" y="16984"/>
                </a:lnTo>
                <a:lnTo>
                  <a:pt x="15475" y="16981"/>
                </a:lnTo>
                <a:lnTo>
                  <a:pt x="15474" y="16979"/>
                </a:lnTo>
                <a:lnTo>
                  <a:pt x="15474" y="16977"/>
                </a:lnTo>
                <a:lnTo>
                  <a:pt x="15470" y="16975"/>
                </a:lnTo>
                <a:lnTo>
                  <a:pt x="15467" y="16964"/>
                </a:lnTo>
                <a:lnTo>
                  <a:pt x="15462" y="16957"/>
                </a:lnTo>
                <a:lnTo>
                  <a:pt x="15461" y="16953"/>
                </a:lnTo>
                <a:lnTo>
                  <a:pt x="15463" y="16948"/>
                </a:lnTo>
                <a:lnTo>
                  <a:pt x="15469" y="16941"/>
                </a:lnTo>
                <a:lnTo>
                  <a:pt x="15473" y="16937"/>
                </a:lnTo>
                <a:lnTo>
                  <a:pt x="15477" y="16935"/>
                </a:lnTo>
                <a:lnTo>
                  <a:pt x="15485" y="16937"/>
                </a:lnTo>
                <a:lnTo>
                  <a:pt x="15488" y="16937"/>
                </a:lnTo>
                <a:lnTo>
                  <a:pt x="15489" y="16933"/>
                </a:lnTo>
                <a:lnTo>
                  <a:pt x="15491" y="16914"/>
                </a:lnTo>
                <a:lnTo>
                  <a:pt x="15489" y="16907"/>
                </a:lnTo>
                <a:lnTo>
                  <a:pt x="15490" y="16904"/>
                </a:lnTo>
                <a:lnTo>
                  <a:pt x="15491" y="16901"/>
                </a:lnTo>
                <a:lnTo>
                  <a:pt x="15492" y="16899"/>
                </a:lnTo>
                <a:lnTo>
                  <a:pt x="15492" y="16897"/>
                </a:lnTo>
                <a:lnTo>
                  <a:pt x="15490" y="16892"/>
                </a:lnTo>
                <a:lnTo>
                  <a:pt x="15489" y="16889"/>
                </a:lnTo>
                <a:lnTo>
                  <a:pt x="15489" y="16886"/>
                </a:lnTo>
                <a:lnTo>
                  <a:pt x="15489" y="16884"/>
                </a:lnTo>
                <a:lnTo>
                  <a:pt x="15489" y="16882"/>
                </a:lnTo>
                <a:lnTo>
                  <a:pt x="15488" y="16880"/>
                </a:lnTo>
                <a:lnTo>
                  <a:pt x="15486" y="16878"/>
                </a:lnTo>
                <a:lnTo>
                  <a:pt x="15485" y="16878"/>
                </a:lnTo>
                <a:lnTo>
                  <a:pt x="15484" y="16879"/>
                </a:lnTo>
                <a:lnTo>
                  <a:pt x="15483" y="16881"/>
                </a:lnTo>
                <a:lnTo>
                  <a:pt x="15482" y="16881"/>
                </a:lnTo>
                <a:lnTo>
                  <a:pt x="15480" y="16875"/>
                </a:lnTo>
                <a:lnTo>
                  <a:pt x="15477" y="16871"/>
                </a:lnTo>
                <a:lnTo>
                  <a:pt x="15472" y="16863"/>
                </a:lnTo>
                <a:lnTo>
                  <a:pt x="15470" y="16862"/>
                </a:lnTo>
                <a:lnTo>
                  <a:pt x="15468" y="16862"/>
                </a:lnTo>
                <a:lnTo>
                  <a:pt x="15465" y="16864"/>
                </a:lnTo>
                <a:lnTo>
                  <a:pt x="15462" y="16864"/>
                </a:lnTo>
                <a:lnTo>
                  <a:pt x="15460" y="16862"/>
                </a:lnTo>
                <a:lnTo>
                  <a:pt x="15457" y="16858"/>
                </a:lnTo>
                <a:lnTo>
                  <a:pt x="15456" y="16858"/>
                </a:lnTo>
                <a:lnTo>
                  <a:pt x="15453" y="16857"/>
                </a:lnTo>
                <a:lnTo>
                  <a:pt x="15452" y="16857"/>
                </a:lnTo>
                <a:lnTo>
                  <a:pt x="15452" y="16855"/>
                </a:lnTo>
                <a:lnTo>
                  <a:pt x="15452" y="16854"/>
                </a:lnTo>
                <a:lnTo>
                  <a:pt x="15453" y="16852"/>
                </a:lnTo>
                <a:lnTo>
                  <a:pt x="15454" y="16853"/>
                </a:lnTo>
                <a:lnTo>
                  <a:pt x="15449" y="16846"/>
                </a:lnTo>
                <a:lnTo>
                  <a:pt x="15448" y="16846"/>
                </a:lnTo>
                <a:lnTo>
                  <a:pt x="15447" y="16838"/>
                </a:lnTo>
                <a:lnTo>
                  <a:pt x="15447" y="16834"/>
                </a:lnTo>
                <a:lnTo>
                  <a:pt x="15445" y="16834"/>
                </a:lnTo>
                <a:lnTo>
                  <a:pt x="15441" y="16839"/>
                </a:lnTo>
                <a:lnTo>
                  <a:pt x="15436" y="16850"/>
                </a:lnTo>
                <a:lnTo>
                  <a:pt x="15434" y="16854"/>
                </a:lnTo>
                <a:lnTo>
                  <a:pt x="15430" y="16855"/>
                </a:lnTo>
                <a:lnTo>
                  <a:pt x="15427" y="16853"/>
                </a:lnTo>
                <a:lnTo>
                  <a:pt x="15423" y="16850"/>
                </a:lnTo>
                <a:lnTo>
                  <a:pt x="15418" y="16843"/>
                </a:lnTo>
                <a:lnTo>
                  <a:pt x="15413" y="16836"/>
                </a:lnTo>
                <a:lnTo>
                  <a:pt x="15410" y="16833"/>
                </a:lnTo>
                <a:lnTo>
                  <a:pt x="15407" y="16831"/>
                </a:lnTo>
                <a:lnTo>
                  <a:pt x="15398" y="16832"/>
                </a:lnTo>
                <a:lnTo>
                  <a:pt x="15395" y="16830"/>
                </a:lnTo>
                <a:lnTo>
                  <a:pt x="15393" y="16824"/>
                </a:lnTo>
                <a:lnTo>
                  <a:pt x="15392" y="16819"/>
                </a:lnTo>
                <a:lnTo>
                  <a:pt x="15391" y="16802"/>
                </a:lnTo>
                <a:lnTo>
                  <a:pt x="15390" y="16797"/>
                </a:lnTo>
                <a:lnTo>
                  <a:pt x="15382" y="16784"/>
                </a:lnTo>
                <a:lnTo>
                  <a:pt x="15381" y="16779"/>
                </a:lnTo>
                <a:lnTo>
                  <a:pt x="15380" y="16773"/>
                </a:lnTo>
                <a:lnTo>
                  <a:pt x="15381" y="16768"/>
                </a:lnTo>
                <a:lnTo>
                  <a:pt x="15384" y="16766"/>
                </a:lnTo>
                <a:lnTo>
                  <a:pt x="15385" y="16763"/>
                </a:lnTo>
                <a:lnTo>
                  <a:pt x="15387" y="16750"/>
                </a:lnTo>
                <a:lnTo>
                  <a:pt x="15386" y="16745"/>
                </a:lnTo>
                <a:lnTo>
                  <a:pt x="15385" y="16743"/>
                </a:lnTo>
                <a:lnTo>
                  <a:pt x="15384" y="16741"/>
                </a:lnTo>
                <a:lnTo>
                  <a:pt x="15373" y="16733"/>
                </a:lnTo>
                <a:lnTo>
                  <a:pt x="15372" y="16731"/>
                </a:lnTo>
                <a:lnTo>
                  <a:pt x="15371" y="16731"/>
                </a:lnTo>
                <a:lnTo>
                  <a:pt x="15365" y="16728"/>
                </a:lnTo>
                <a:lnTo>
                  <a:pt x="15363" y="16727"/>
                </a:lnTo>
                <a:lnTo>
                  <a:pt x="15362" y="16727"/>
                </a:lnTo>
                <a:lnTo>
                  <a:pt x="15359" y="16730"/>
                </a:lnTo>
                <a:lnTo>
                  <a:pt x="15357" y="16731"/>
                </a:lnTo>
                <a:lnTo>
                  <a:pt x="15355" y="16731"/>
                </a:lnTo>
                <a:lnTo>
                  <a:pt x="15352" y="16730"/>
                </a:lnTo>
                <a:lnTo>
                  <a:pt x="15350" y="16729"/>
                </a:lnTo>
                <a:lnTo>
                  <a:pt x="15348" y="16730"/>
                </a:lnTo>
                <a:lnTo>
                  <a:pt x="15347" y="16731"/>
                </a:lnTo>
                <a:lnTo>
                  <a:pt x="15346" y="16735"/>
                </a:lnTo>
                <a:lnTo>
                  <a:pt x="15347" y="16738"/>
                </a:lnTo>
                <a:lnTo>
                  <a:pt x="15348" y="16739"/>
                </a:lnTo>
                <a:lnTo>
                  <a:pt x="15349" y="16740"/>
                </a:lnTo>
                <a:lnTo>
                  <a:pt x="15349" y="16742"/>
                </a:lnTo>
                <a:lnTo>
                  <a:pt x="15347" y="16744"/>
                </a:lnTo>
                <a:lnTo>
                  <a:pt x="15345" y="16745"/>
                </a:lnTo>
                <a:lnTo>
                  <a:pt x="15343" y="16744"/>
                </a:lnTo>
                <a:lnTo>
                  <a:pt x="15341" y="16743"/>
                </a:lnTo>
                <a:lnTo>
                  <a:pt x="15339" y="16744"/>
                </a:lnTo>
                <a:lnTo>
                  <a:pt x="15337" y="16747"/>
                </a:lnTo>
                <a:lnTo>
                  <a:pt x="15337" y="16753"/>
                </a:lnTo>
                <a:lnTo>
                  <a:pt x="15342" y="16765"/>
                </a:lnTo>
                <a:lnTo>
                  <a:pt x="15343" y="16771"/>
                </a:lnTo>
                <a:lnTo>
                  <a:pt x="15342" y="16775"/>
                </a:lnTo>
                <a:lnTo>
                  <a:pt x="15334" y="16785"/>
                </a:lnTo>
                <a:lnTo>
                  <a:pt x="15331" y="16793"/>
                </a:lnTo>
                <a:lnTo>
                  <a:pt x="15330" y="16795"/>
                </a:lnTo>
                <a:lnTo>
                  <a:pt x="15328" y="16795"/>
                </a:lnTo>
                <a:lnTo>
                  <a:pt x="15327" y="16797"/>
                </a:lnTo>
                <a:lnTo>
                  <a:pt x="15326" y="16806"/>
                </a:lnTo>
                <a:lnTo>
                  <a:pt x="15325" y="16810"/>
                </a:lnTo>
                <a:lnTo>
                  <a:pt x="15318" y="16816"/>
                </a:lnTo>
                <a:lnTo>
                  <a:pt x="15308" y="16828"/>
                </a:lnTo>
                <a:lnTo>
                  <a:pt x="15305" y="16830"/>
                </a:lnTo>
                <a:lnTo>
                  <a:pt x="15303" y="16832"/>
                </a:lnTo>
                <a:lnTo>
                  <a:pt x="15300" y="16837"/>
                </a:lnTo>
                <a:lnTo>
                  <a:pt x="15297" y="16842"/>
                </a:lnTo>
                <a:lnTo>
                  <a:pt x="15292" y="16845"/>
                </a:lnTo>
                <a:lnTo>
                  <a:pt x="15284" y="16842"/>
                </a:lnTo>
                <a:lnTo>
                  <a:pt x="15283" y="16832"/>
                </a:lnTo>
                <a:lnTo>
                  <a:pt x="15286" y="16820"/>
                </a:lnTo>
                <a:lnTo>
                  <a:pt x="15289" y="16811"/>
                </a:lnTo>
                <a:lnTo>
                  <a:pt x="15297" y="16797"/>
                </a:lnTo>
                <a:lnTo>
                  <a:pt x="15299" y="16790"/>
                </a:lnTo>
                <a:lnTo>
                  <a:pt x="15300" y="16779"/>
                </a:lnTo>
                <a:lnTo>
                  <a:pt x="15299" y="16773"/>
                </a:lnTo>
                <a:lnTo>
                  <a:pt x="15296" y="16771"/>
                </a:lnTo>
                <a:lnTo>
                  <a:pt x="15292" y="16769"/>
                </a:lnTo>
                <a:lnTo>
                  <a:pt x="15289" y="16766"/>
                </a:lnTo>
                <a:lnTo>
                  <a:pt x="15290" y="16764"/>
                </a:lnTo>
                <a:lnTo>
                  <a:pt x="15291" y="16756"/>
                </a:lnTo>
                <a:lnTo>
                  <a:pt x="15292" y="16754"/>
                </a:lnTo>
                <a:lnTo>
                  <a:pt x="15294" y="16755"/>
                </a:lnTo>
                <a:lnTo>
                  <a:pt x="15298" y="16758"/>
                </a:lnTo>
                <a:lnTo>
                  <a:pt x="15296" y="16738"/>
                </a:lnTo>
                <a:lnTo>
                  <a:pt x="15294" y="16735"/>
                </a:lnTo>
                <a:lnTo>
                  <a:pt x="15285" y="16728"/>
                </a:lnTo>
                <a:lnTo>
                  <a:pt x="15283" y="16721"/>
                </a:lnTo>
                <a:lnTo>
                  <a:pt x="15282" y="16720"/>
                </a:lnTo>
                <a:close/>
                <a:moveTo>
                  <a:pt x="10643" y="17112"/>
                </a:moveTo>
                <a:lnTo>
                  <a:pt x="10639" y="17113"/>
                </a:lnTo>
                <a:lnTo>
                  <a:pt x="10629" y="17121"/>
                </a:lnTo>
                <a:lnTo>
                  <a:pt x="10627" y="17122"/>
                </a:lnTo>
                <a:lnTo>
                  <a:pt x="10624" y="17123"/>
                </a:lnTo>
                <a:lnTo>
                  <a:pt x="10622" y="17124"/>
                </a:lnTo>
                <a:lnTo>
                  <a:pt x="10618" y="17128"/>
                </a:lnTo>
                <a:lnTo>
                  <a:pt x="10615" y="17129"/>
                </a:lnTo>
                <a:lnTo>
                  <a:pt x="10612" y="17133"/>
                </a:lnTo>
                <a:lnTo>
                  <a:pt x="10610" y="17134"/>
                </a:lnTo>
                <a:lnTo>
                  <a:pt x="10608" y="17134"/>
                </a:lnTo>
                <a:lnTo>
                  <a:pt x="10606" y="17133"/>
                </a:lnTo>
                <a:lnTo>
                  <a:pt x="10604" y="17133"/>
                </a:lnTo>
                <a:lnTo>
                  <a:pt x="10601" y="17134"/>
                </a:lnTo>
                <a:lnTo>
                  <a:pt x="10598" y="17133"/>
                </a:lnTo>
                <a:lnTo>
                  <a:pt x="10595" y="17135"/>
                </a:lnTo>
                <a:lnTo>
                  <a:pt x="10592" y="17142"/>
                </a:lnTo>
                <a:lnTo>
                  <a:pt x="10593" y="17146"/>
                </a:lnTo>
                <a:lnTo>
                  <a:pt x="10598" y="17153"/>
                </a:lnTo>
                <a:lnTo>
                  <a:pt x="10598" y="17158"/>
                </a:lnTo>
                <a:lnTo>
                  <a:pt x="10601" y="17162"/>
                </a:lnTo>
                <a:lnTo>
                  <a:pt x="10602" y="17166"/>
                </a:lnTo>
                <a:lnTo>
                  <a:pt x="10600" y="17169"/>
                </a:lnTo>
                <a:lnTo>
                  <a:pt x="10603" y="17176"/>
                </a:lnTo>
                <a:lnTo>
                  <a:pt x="10604" y="17180"/>
                </a:lnTo>
                <a:lnTo>
                  <a:pt x="10604" y="17184"/>
                </a:lnTo>
                <a:lnTo>
                  <a:pt x="10602" y="17189"/>
                </a:lnTo>
                <a:lnTo>
                  <a:pt x="10600" y="17194"/>
                </a:lnTo>
                <a:lnTo>
                  <a:pt x="10600" y="17199"/>
                </a:lnTo>
                <a:lnTo>
                  <a:pt x="10597" y="17203"/>
                </a:lnTo>
                <a:lnTo>
                  <a:pt x="10594" y="17209"/>
                </a:lnTo>
                <a:lnTo>
                  <a:pt x="10592" y="17213"/>
                </a:lnTo>
                <a:lnTo>
                  <a:pt x="10597" y="17215"/>
                </a:lnTo>
                <a:lnTo>
                  <a:pt x="10600" y="17216"/>
                </a:lnTo>
                <a:lnTo>
                  <a:pt x="10601" y="17219"/>
                </a:lnTo>
                <a:lnTo>
                  <a:pt x="10602" y="17223"/>
                </a:lnTo>
                <a:lnTo>
                  <a:pt x="10602" y="17227"/>
                </a:lnTo>
                <a:lnTo>
                  <a:pt x="10603" y="17230"/>
                </a:lnTo>
                <a:lnTo>
                  <a:pt x="10605" y="17233"/>
                </a:lnTo>
                <a:lnTo>
                  <a:pt x="10609" y="17236"/>
                </a:lnTo>
                <a:lnTo>
                  <a:pt x="10612" y="17241"/>
                </a:lnTo>
                <a:lnTo>
                  <a:pt x="10615" y="17247"/>
                </a:lnTo>
                <a:lnTo>
                  <a:pt x="10614" y="17253"/>
                </a:lnTo>
                <a:lnTo>
                  <a:pt x="10610" y="17261"/>
                </a:lnTo>
                <a:lnTo>
                  <a:pt x="10614" y="17262"/>
                </a:lnTo>
                <a:lnTo>
                  <a:pt x="10616" y="17266"/>
                </a:lnTo>
                <a:lnTo>
                  <a:pt x="10617" y="17271"/>
                </a:lnTo>
                <a:lnTo>
                  <a:pt x="10620" y="17275"/>
                </a:lnTo>
                <a:lnTo>
                  <a:pt x="10623" y="17280"/>
                </a:lnTo>
                <a:lnTo>
                  <a:pt x="10625" y="17285"/>
                </a:lnTo>
                <a:lnTo>
                  <a:pt x="10632" y="17306"/>
                </a:lnTo>
                <a:lnTo>
                  <a:pt x="10633" y="17313"/>
                </a:lnTo>
                <a:lnTo>
                  <a:pt x="10636" y="17320"/>
                </a:lnTo>
                <a:lnTo>
                  <a:pt x="10637" y="17326"/>
                </a:lnTo>
                <a:lnTo>
                  <a:pt x="10640" y="17334"/>
                </a:lnTo>
                <a:lnTo>
                  <a:pt x="10641" y="17338"/>
                </a:lnTo>
                <a:lnTo>
                  <a:pt x="10641" y="17340"/>
                </a:lnTo>
                <a:lnTo>
                  <a:pt x="10641" y="17342"/>
                </a:lnTo>
                <a:lnTo>
                  <a:pt x="10642" y="17343"/>
                </a:lnTo>
                <a:lnTo>
                  <a:pt x="10644" y="17346"/>
                </a:lnTo>
                <a:lnTo>
                  <a:pt x="10645" y="17348"/>
                </a:lnTo>
                <a:lnTo>
                  <a:pt x="10649" y="17352"/>
                </a:lnTo>
                <a:lnTo>
                  <a:pt x="10651" y="17354"/>
                </a:lnTo>
                <a:lnTo>
                  <a:pt x="10655" y="17361"/>
                </a:lnTo>
                <a:lnTo>
                  <a:pt x="10661" y="17375"/>
                </a:lnTo>
                <a:lnTo>
                  <a:pt x="10664" y="17380"/>
                </a:lnTo>
                <a:lnTo>
                  <a:pt x="10670" y="17386"/>
                </a:lnTo>
                <a:lnTo>
                  <a:pt x="10671" y="17386"/>
                </a:lnTo>
                <a:lnTo>
                  <a:pt x="10672" y="17386"/>
                </a:lnTo>
                <a:lnTo>
                  <a:pt x="10673" y="17386"/>
                </a:lnTo>
                <a:lnTo>
                  <a:pt x="10674" y="17388"/>
                </a:lnTo>
                <a:lnTo>
                  <a:pt x="10674" y="17390"/>
                </a:lnTo>
                <a:lnTo>
                  <a:pt x="10672" y="17392"/>
                </a:lnTo>
                <a:lnTo>
                  <a:pt x="10671" y="17394"/>
                </a:lnTo>
                <a:lnTo>
                  <a:pt x="10672" y="17396"/>
                </a:lnTo>
                <a:lnTo>
                  <a:pt x="10674" y="17397"/>
                </a:lnTo>
                <a:lnTo>
                  <a:pt x="10679" y="17397"/>
                </a:lnTo>
                <a:lnTo>
                  <a:pt x="10683" y="17399"/>
                </a:lnTo>
                <a:lnTo>
                  <a:pt x="10692" y="17412"/>
                </a:lnTo>
                <a:lnTo>
                  <a:pt x="10707" y="17426"/>
                </a:lnTo>
                <a:lnTo>
                  <a:pt x="10714" y="17439"/>
                </a:lnTo>
                <a:lnTo>
                  <a:pt x="10725" y="17450"/>
                </a:lnTo>
                <a:lnTo>
                  <a:pt x="10726" y="17454"/>
                </a:lnTo>
                <a:lnTo>
                  <a:pt x="10745" y="17478"/>
                </a:lnTo>
                <a:lnTo>
                  <a:pt x="10769" y="17511"/>
                </a:lnTo>
                <a:lnTo>
                  <a:pt x="10773" y="17514"/>
                </a:lnTo>
                <a:lnTo>
                  <a:pt x="10777" y="17515"/>
                </a:lnTo>
                <a:lnTo>
                  <a:pt x="10781" y="17517"/>
                </a:lnTo>
                <a:lnTo>
                  <a:pt x="10791" y="17534"/>
                </a:lnTo>
                <a:lnTo>
                  <a:pt x="10794" y="17537"/>
                </a:lnTo>
                <a:lnTo>
                  <a:pt x="10795" y="17536"/>
                </a:lnTo>
                <a:lnTo>
                  <a:pt x="10796" y="17535"/>
                </a:lnTo>
                <a:lnTo>
                  <a:pt x="10799" y="17535"/>
                </a:lnTo>
                <a:lnTo>
                  <a:pt x="10801" y="17535"/>
                </a:lnTo>
                <a:lnTo>
                  <a:pt x="10803" y="17536"/>
                </a:lnTo>
                <a:lnTo>
                  <a:pt x="10805" y="17537"/>
                </a:lnTo>
                <a:lnTo>
                  <a:pt x="10808" y="17539"/>
                </a:lnTo>
                <a:lnTo>
                  <a:pt x="10809" y="17541"/>
                </a:lnTo>
                <a:lnTo>
                  <a:pt x="10810" y="17542"/>
                </a:lnTo>
                <a:lnTo>
                  <a:pt x="10812" y="17547"/>
                </a:lnTo>
                <a:lnTo>
                  <a:pt x="10812" y="17549"/>
                </a:lnTo>
                <a:lnTo>
                  <a:pt x="10827" y="17567"/>
                </a:lnTo>
                <a:lnTo>
                  <a:pt x="10860" y="17623"/>
                </a:lnTo>
                <a:lnTo>
                  <a:pt x="10871" y="17636"/>
                </a:lnTo>
                <a:lnTo>
                  <a:pt x="10879" y="17643"/>
                </a:lnTo>
                <a:lnTo>
                  <a:pt x="10888" y="17645"/>
                </a:lnTo>
                <a:lnTo>
                  <a:pt x="10932" y="17645"/>
                </a:lnTo>
                <a:lnTo>
                  <a:pt x="10936" y="17646"/>
                </a:lnTo>
                <a:lnTo>
                  <a:pt x="10942" y="17652"/>
                </a:lnTo>
                <a:lnTo>
                  <a:pt x="10944" y="17653"/>
                </a:lnTo>
                <a:lnTo>
                  <a:pt x="10947" y="17654"/>
                </a:lnTo>
                <a:lnTo>
                  <a:pt x="10949" y="17655"/>
                </a:lnTo>
                <a:lnTo>
                  <a:pt x="10950" y="17656"/>
                </a:lnTo>
                <a:lnTo>
                  <a:pt x="10955" y="17661"/>
                </a:lnTo>
                <a:lnTo>
                  <a:pt x="10956" y="17661"/>
                </a:lnTo>
                <a:lnTo>
                  <a:pt x="10959" y="17663"/>
                </a:lnTo>
                <a:lnTo>
                  <a:pt x="10960" y="17668"/>
                </a:lnTo>
                <a:lnTo>
                  <a:pt x="10963" y="17677"/>
                </a:lnTo>
                <a:lnTo>
                  <a:pt x="10967" y="17685"/>
                </a:lnTo>
                <a:lnTo>
                  <a:pt x="10984" y="17702"/>
                </a:lnTo>
                <a:lnTo>
                  <a:pt x="10988" y="17708"/>
                </a:lnTo>
                <a:lnTo>
                  <a:pt x="11020" y="17779"/>
                </a:lnTo>
                <a:lnTo>
                  <a:pt x="11021" y="17783"/>
                </a:lnTo>
                <a:lnTo>
                  <a:pt x="11024" y="17785"/>
                </a:lnTo>
                <a:lnTo>
                  <a:pt x="11029" y="17787"/>
                </a:lnTo>
                <a:lnTo>
                  <a:pt x="11036" y="17788"/>
                </a:lnTo>
                <a:lnTo>
                  <a:pt x="11043" y="17794"/>
                </a:lnTo>
                <a:lnTo>
                  <a:pt x="11046" y="17804"/>
                </a:lnTo>
                <a:lnTo>
                  <a:pt x="11049" y="17828"/>
                </a:lnTo>
                <a:lnTo>
                  <a:pt x="11052" y="17837"/>
                </a:lnTo>
                <a:lnTo>
                  <a:pt x="11056" y="17845"/>
                </a:lnTo>
                <a:lnTo>
                  <a:pt x="11072" y="17870"/>
                </a:lnTo>
                <a:lnTo>
                  <a:pt x="11076" y="17874"/>
                </a:lnTo>
                <a:lnTo>
                  <a:pt x="11080" y="17876"/>
                </a:lnTo>
                <a:lnTo>
                  <a:pt x="11085" y="17876"/>
                </a:lnTo>
                <a:lnTo>
                  <a:pt x="11089" y="17878"/>
                </a:lnTo>
                <a:lnTo>
                  <a:pt x="11100" y="17885"/>
                </a:lnTo>
                <a:lnTo>
                  <a:pt x="11109" y="17889"/>
                </a:lnTo>
                <a:lnTo>
                  <a:pt x="11113" y="17889"/>
                </a:lnTo>
                <a:lnTo>
                  <a:pt x="11115" y="17891"/>
                </a:lnTo>
                <a:lnTo>
                  <a:pt x="11116" y="17896"/>
                </a:lnTo>
                <a:lnTo>
                  <a:pt x="11124" y="17946"/>
                </a:lnTo>
                <a:lnTo>
                  <a:pt x="11128" y="17986"/>
                </a:lnTo>
                <a:lnTo>
                  <a:pt x="11127" y="18018"/>
                </a:lnTo>
                <a:lnTo>
                  <a:pt x="11128" y="18024"/>
                </a:lnTo>
                <a:lnTo>
                  <a:pt x="11131" y="18028"/>
                </a:lnTo>
                <a:lnTo>
                  <a:pt x="11138" y="18036"/>
                </a:lnTo>
                <a:lnTo>
                  <a:pt x="11146" y="18055"/>
                </a:lnTo>
                <a:lnTo>
                  <a:pt x="11148" y="18057"/>
                </a:lnTo>
                <a:lnTo>
                  <a:pt x="11151" y="18057"/>
                </a:lnTo>
                <a:lnTo>
                  <a:pt x="11155" y="18055"/>
                </a:lnTo>
                <a:lnTo>
                  <a:pt x="11157" y="18055"/>
                </a:lnTo>
                <a:lnTo>
                  <a:pt x="11159" y="18057"/>
                </a:lnTo>
                <a:lnTo>
                  <a:pt x="11160" y="18060"/>
                </a:lnTo>
                <a:lnTo>
                  <a:pt x="11162" y="18061"/>
                </a:lnTo>
                <a:lnTo>
                  <a:pt x="11164" y="18059"/>
                </a:lnTo>
                <a:lnTo>
                  <a:pt x="11169" y="18063"/>
                </a:lnTo>
                <a:lnTo>
                  <a:pt x="11172" y="18064"/>
                </a:lnTo>
                <a:lnTo>
                  <a:pt x="11175" y="18063"/>
                </a:lnTo>
                <a:lnTo>
                  <a:pt x="11187" y="18058"/>
                </a:lnTo>
                <a:lnTo>
                  <a:pt x="11192" y="18057"/>
                </a:lnTo>
                <a:lnTo>
                  <a:pt x="11198" y="18065"/>
                </a:lnTo>
                <a:lnTo>
                  <a:pt x="11221" y="18078"/>
                </a:lnTo>
                <a:lnTo>
                  <a:pt x="11234" y="18089"/>
                </a:lnTo>
                <a:lnTo>
                  <a:pt x="11247" y="18102"/>
                </a:lnTo>
                <a:lnTo>
                  <a:pt x="11254" y="18109"/>
                </a:lnTo>
                <a:lnTo>
                  <a:pt x="11257" y="18112"/>
                </a:lnTo>
                <a:lnTo>
                  <a:pt x="11258" y="18119"/>
                </a:lnTo>
                <a:lnTo>
                  <a:pt x="11260" y="18122"/>
                </a:lnTo>
                <a:lnTo>
                  <a:pt x="11264" y="18123"/>
                </a:lnTo>
                <a:lnTo>
                  <a:pt x="11269" y="18122"/>
                </a:lnTo>
                <a:lnTo>
                  <a:pt x="11273" y="18122"/>
                </a:lnTo>
                <a:lnTo>
                  <a:pt x="11276" y="18123"/>
                </a:lnTo>
                <a:lnTo>
                  <a:pt x="11277" y="18125"/>
                </a:lnTo>
                <a:lnTo>
                  <a:pt x="11277" y="18127"/>
                </a:lnTo>
                <a:lnTo>
                  <a:pt x="11277" y="18131"/>
                </a:lnTo>
                <a:lnTo>
                  <a:pt x="11278" y="18132"/>
                </a:lnTo>
                <a:lnTo>
                  <a:pt x="11281" y="18132"/>
                </a:lnTo>
                <a:lnTo>
                  <a:pt x="11286" y="18132"/>
                </a:lnTo>
                <a:lnTo>
                  <a:pt x="11290" y="18132"/>
                </a:lnTo>
                <a:lnTo>
                  <a:pt x="11294" y="18134"/>
                </a:lnTo>
                <a:lnTo>
                  <a:pt x="11298" y="18135"/>
                </a:lnTo>
                <a:lnTo>
                  <a:pt x="11318" y="18151"/>
                </a:lnTo>
                <a:lnTo>
                  <a:pt x="11327" y="18164"/>
                </a:lnTo>
                <a:lnTo>
                  <a:pt x="11344" y="18199"/>
                </a:lnTo>
                <a:lnTo>
                  <a:pt x="11351" y="18206"/>
                </a:lnTo>
                <a:lnTo>
                  <a:pt x="11356" y="18209"/>
                </a:lnTo>
                <a:lnTo>
                  <a:pt x="11358" y="18207"/>
                </a:lnTo>
                <a:lnTo>
                  <a:pt x="11358" y="18206"/>
                </a:lnTo>
                <a:lnTo>
                  <a:pt x="11359" y="18203"/>
                </a:lnTo>
                <a:lnTo>
                  <a:pt x="11359" y="18201"/>
                </a:lnTo>
                <a:lnTo>
                  <a:pt x="11359" y="18201"/>
                </a:lnTo>
                <a:lnTo>
                  <a:pt x="11357" y="18199"/>
                </a:lnTo>
                <a:lnTo>
                  <a:pt x="11356" y="18199"/>
                </a:lnTo>
                <a:lnTo>
                  <a:pt x="11356" y="18195"/>
                </a:lnTo>
                <a:lnTo>
                  <a:pt x="11357" y="18193"/>
                </a:lnTo>
                <a:lnTo>
                  <a:pt x="11359" y="18191"/>
                </a:lnTo>
                <a:lnTo>
                  <a:pt x="11367" y="18199"/>
                </a:lnTo>
                <a:lnTo>
                  <a:pt x="11370" y="18203"/>
                </a:lnTo>
                <a:lnTo>
                  <a:pt x="11372" y="18208"/>
                </a:lnTo>
                <a:lnTo>
                  <a:pt x="11372" y="18213"/>
                </a:lnTo>
                <a:lnTo>
                  <a:pt x="11372" y="18217"/>
                </a:lnTo>
                <a:lnTo>
                  <a:pt x="11373" y="18219"/>
                </a:lnTo>
                <a:lnTo>
                  <a:pt x="11377" y="18220"/>
                </a:lnTo>
                <a:lnTo>
                  <a:pt x="11379" y="18221"/>
                </a:lnTo>
                <a:lnTo>
                  <a:pt x="11381" y="18226"/>
                </a:lnTo>
                <a:lnTo>
                  <a:pt x="11380" y="18236"/>
                </a:lnTo>
                <a:lnTo>
                  <a:pt x="11379" y="18239"/>
                </a:lnTo>
                <a:lnTo>
                  <a:pt x="11375" y="18245"/>
                </a:lnTo>
                <a:lnTo>
                  <a:pt x="11373" y="18248"/>
                </a:lnTo>
                <a:lnTo>
                  <a:pt x="11368" y="18259"/>
                </a:lnTo>
                <a:lnTo>
                  <a:pt x="11365" y="18262"/>
                </a:lnTo>
                <a:lnTo>
                  <a:pt x="11364" y="18259"/>
                </a:lnTo>
                <a:lnTo>
                  <a:pt x="11363" y="18257"/>
                </a:lnTo>
                <a:lnTo>
                  <a:pt x="11362" y="18255"/>
                </a:lnTo>
                <a:lnTo>
                  <a:pt x="11361" y="18253"/>
                </a:lnTo>
                <a:lnTo>
                  <a:pt x="11359" y="18252"/>
                </a:lnTo>
                <a:lnTo>
                  <a:pt x="11356" y="18253"/>
                </a:lnTo>
                <a:lnTo>
                  <a:pt x="11356" y="18255"/>
                </a:lnTo>
                <a:lnTo>
                  <a:pt x="11358" y="18260"/>
                </a:lnTo>
                <a:lnTo>
                  <a:pt x="11359" y="18266"/>
                </a:lnTo>
                <a:lnTo>
                  <a:pt x="11360" y="18268"/>
                </a:lnTo>
                <a:lnTo>
                  <a:pt x="11362" y="18270"/>
                </a:lnTo>
                <a:lnTo>
                  <a:pt x="11364" y="18270"/>
                </a:lnTo>
                <a:lnTo>
                  <a:pt x="11366" y="18271"/>
                </a:lnTo>
                <a:lnTo>
                  <a:pt x="11367" y="18273"/>
                </a:lnTo>
                <a:lnTo>
                  <a:pt x="11368" y="18274"/>
                </a:lnTo>
                <a:lnTo>
                  <a:pt x="11369" y="18279"/>
                </a:lnTo>
                <a:lnTo>
                  <a:pt x="11370" y="18286"/>
                </a:lnTo>
                <a:lnTo>
                  <a:pt x="11373" y="18296"/>
                </a:lnTo>
                <a:lnTo>
                  <a:pt x="11375" y="18301"/>
                </a:lnTo>
                <a:lnTo>
                  <a:pt x="11384" y="18312"/>
                </a:lnTo>
                <a:lnTo>
                  <a:pt x="11385" y="18315"/>
                </a:lnTo>
                <a:lnTo>
                  <a:pt x="11385" y="18319"/>
                </a:lnTo>
                <a:lnTo>
                  <a:pt x="11384" y="18322"/>
                </a:lnTo>
                <a:lnTo>
                  <a:pt x="11383" y="18325"/>
                </a:lnTo>
                <a:lnTo>
                  <a:pt x="11384" y="18328"/>
                </a:lnTo>
                <a:lnTo>
                  <a:pt x="11386" y="18335"/>
                </a:lnTo>
                <a:lnTo>
                  <a:pt x="11401" y="18379"/>
                </a:lnTo>
                <a:lnTo>
                  <a:pt x="11413" y="18434"/>
                </a:lnTo>
                <a:lnTo>
                  <a:pt x="11415" y="18444"/>
                </a:lnTo>
                <a:lnTo>
                  <a:pt x="11414" y="18454"/>
                </a:lnTo>
                <a:lnTo>
                  <a:pt x="11415" y="18459"/>
                </a:lnTo>
                <a:lnTo>
                  <a:pt x="11418" y="18460"/>
                </a:lnTo>
                <a:lnTo>
                  <a:pt x="11420" y="18462"/>
                </a:lnTo>
                <a:lnTo>
                  <a:pt x="11428" y="18474"/>
                </a:lnTo>
                <a:lnTo>
                  <a:pt x="11429" y="18485"/>
                </a:lnTo>
                <a:lnTo>
                  <a:pt x="11427" y="18509"/>
                </a:lnTo>
                <a:lnTo>
                  <a:pt x="11429" y="18518"/>
                </a:lnTo>
                <a:lnTo>
                  <a:pt x="11434" y="18515"/>
                </a:lnTo>
                <a:lnTo>
                  <a:pt x="11438" y="18517"/>
                </a:lnTo>
                <a:lnTo>
                  <a:pt x="11440" y="18523"/>
                </a:lnTo>
                <a:lnTo>
                  <a:pt x="11441" y="18529"/>
                </a:lnTo>
                <a:lnTo>
                  <a:pt x="11440" y="18543"/>
                </a:lnTo>
                <a:lnTo>
                  <a:pt x="11440" y="18547"/>
                </a:lnTo>
                <a:lnTo>
                  <a:pt x="11443" y="18545"/>
                </a:lnTo>
                <a:lnTo>
                  <a:pt x="11445" y="18549"/>
                </a:lnTo>
                <a:lnTo>
                  <a:pt x="11446" y="18556"/>
                </a:lnTo>
                <a:lnTo>
                  <a:pt x="11447" y="18576"/>
                </a:lnTo>
                <a:lnTo>
                  <a:pt x="11447" y="18581"/>
                </a:lnTo>
                <a:lnTo>
                  <a:pt x="11443" y="18594"/>
                </a:lnTo>
                <a:lnTo>
                  <a:pt x="11447" y="18595"/>
                </a:lnTo>
                <a:lnTo>
                  <a:pt x="11451" y="18598"/>
                </a:lnTo>
                <a:lnTo>
                  <a:pt x="11453" y="18601"/>
                </a:lnTo>
                <a:lnTo>
                  <a:pt x="11453" y="18608"/>
                </a:lnTo>
                <a:lnTo>
                  <a:pt x="11452" y="18610"/>
                </a:lnTo>
                <a:lnTo>
                  <a:pt x="11449" y="18614"/>
                </a:lnTo>
                <a:lnTo>
                  <a:pt x="11449" y="18617"/>
                </a:lnTo>
                <a:lnTo>
                  <a:pt x="11450" y="18618"/>
                </a:lnTo>
                <a:lnTo>
                  <a:pt x="11454" y="18622"/>
                </a:lnTo>
                <a:lnTo>
                  <a:pt x="11455" y="18623"/>
                </a:lnTo>
                <a:lnTo>
                  <a:pt x="11458" y="18623"/>
                </a:lnTo>
                <a:lnTo>
                  <a:pt x="11460" y="18622"/>
                </a:lnTo>
                <a:lnTo>
                  <a:pt x="11461" y="18623"/>
                </a:lnTo>
                <a:lnTo>
                  <a:pt x="11463" y="18626"/>
                </a:lnTo>
                <a:lnTo>
                  <a:pt x="11465" y="18628"/>
                </a:lnTo>
                <a:lnTo>
                  <a:pt x="11467" y="18629"/>
                </a:lnTo>
                <a:lnTo>
                  <a:pt x="11469" y="18630"/>
                </a:lnTo>
                <a:lnTo>
                  <a:pt x="11472" y="18630"/>
                </a:lnTo>
                <a:lnTo>
                  <a:pt x="11475" y="18629"/>
                </a:lnTo>
                <a:lnTo>
                  <a:pt x="11483" y="18624"/>
                </a:lnTo>
                <a:lnTo>
                  <a:pt x="11487" y="18623"/>
                </a:lnTo>
                <a:lnTo>
                  <a:pt x="11493" y="18624"/>
                </a:lnTo>
                <a:lnTo>
                  <a:pt x="11496" y="18628"/>
                </a:lnTo>
                <a:lnTo>
                  <a:pt x="11501" y="18638"/>
                </a:lnTo>
                <a:lnTo>
                  <a:pt x="11504" y="18642"/>
                </a:lnTo>
                <a:lnTo>
                  <a:pt x="11507" y="18645"/>
                </a:lnTo>
                <a:lnTo>
                  <a:pt x="11511" y="18646"/>
                </a:lnTo>
                <a:lnTo>
                  <a:pt x="11517" y="18646"/>
                </a:lnTo>
                <a:lnTo>
                  <a:pt x="11525" y="18647"/>
                </a:lnTo>
                <a:lnTo>
                  <a:pt x="11535" y="18651"/>
                </a:lnTo>
                <a:lnTo>
                  <a:pt x="11551" y="18663"/>
                </a:lnTo>
                <a:lnTo>
                  <a:pt x="11556" y="18668"/>
                </a:lnTo>
                <a:lnTo>
                  <a:pt x="11569" y="18685"/>
                </a:lnTo>
                <a:lnTo>
                  <a:pt x="11581" y="18699"/>
                </a:lnTo>
                <a:lnTo>
                  <a:pt x="11584" y="18705"/>
                </a:lnTo>
                <a:lnTo>
                  <a:pt x="11585" y="18712"/>
                </a:lnTo>
                <a:lnTo>
                  <a:pt x="11585" y="18717"/>
                </a:lnTo>
                <a:lnTo>
                  <a:pt x="11583" y="18723"/>
                </a:lnTo>
                <a:lnTo>
                  <a:pt x="11583" y="18729"/>
                </a:lnTo>
                <a:lnTo>
                  <a:pt x="11583" y="18734"/>
                </a:lnTo>
                <a:lnTo>
                  <a:pt x="11584" y="18737"/>
                </a:lnTo>
                <a:lnTo>
                  <a:pt x="11585" y="18741"/>
                </a:lnTo>
                <a:lnTo>
                  <a:pt x="11587" y="18745"/>
                </a:lnTo>
                <a:lnTo>
                  <a:pt x="11590" y="18748"/>
                </a:lnTo>
                <a:lnTo>
                  <a:pt x="11592" y="18751"/>
                </a:lnTo>
                <a:lnTo>
                  <a:pt x="11594" y="18754"/>
                </a:lnTo>
                <a:lnTo>
                  <a:pt x="11595" y="18760"/>
                </a:lnTo>
                <a:lnTo>
                  <a:pt x="11595" y="18767"/>
                </a:lnTo>
                <a:lnTo>
                  <a:pt x="11596" y="18773"/>
                </a:lnTo>
                <a:lnTo>
                  <a:pt x="11598" y="18778"/>
                </a:lnTo>
                <a:lnTo>
                  <a:pt x="11602" y="18783"/>
                </a:lnTo>
                <a:lnTo>
                  <a:pt x="11612" y="18790"/>
                </a:lnTo>
                <a:lnTo>
                  <a:pt x="11617" y="18795"/>
                </a:lnTo>
                <a:lnTo>
                  <a:pt x="11618" y="18802"/>
                </a:lnTo>
                <a:lnTo>
                  <a:pt x="11621" y="18805"/>
                </a:lnTo>
                <a:lnTo>
                  <a:pt x="11637" y="18818"/>
                </a:lnTo>
                <a:lnTo>
                  <a:pt x="11644" y="18826"/>
                </a:lnTo>
                <a:lnTo>
                  <a:pt x="11656" y="18846"/>
                </a:lnTo>
                <a:lnTo>
                  <a:pt x="11665" y="18867"/>
                </a:lnTo>
                <a:lnTo>
                  <a:pt x="11671" y="18877"/>
                </a:lnTo>
                <a:lnTo>
                  <a:pt x="11702" y="18918"/>
                </a:lnTo>
                <a:lnTo>
                  <a:pt x="11707" y="18930"/>
                </a:lnTo>
                <a:lnTo>
                  <a:pt x="11711" y="18944"/>
                </a:lnTo>
                <a:lnTo>
                  <a:pt x="11713" y="18963"/>
                </a:lnTo>
                <a:lnTo>
                  <a:pt x="11719" y="18978"/>
                </a:lnTo>
                <a:lnTo>
                  <a:pt x="11721" y="18981"/>
                </a:lnTo>
                <a:lnTo>
                  <a:pt x="11726" y="18980"/>
                </a:lnTo>
                <a:lnTo>
                  <a:pt x="11727" y="18983"/>
                </a:lnTo>
                <a:lnTo>
                  <a:pt x="11727" y="18985"/>
                </a:lnTo>
                <a:lnTo>
                  <a:pt x="11727" y="18987"/>
                </a:lnTo>
                <a:lnTo>
                  <a:pt x="11726" y="18990"/>
                </a:lnTo>
                <a:lnTo>
                  <a:pt x="11724" y="18988"/>
                </a:lnTo>
                <a:lnTo>
                  <a:pt x="11721" y="18988"/>
                </a:lnTo>
                <a:lnTo>
                  <a:pt x="11719" y="18988"/>
                </a:lnTo>
                <a:lnTo>
                  <a:pt x="11717" y="18990"/>
                </a:lnTo>
                <a:lnTo>
                  <a:pt x="11720" y="18996"/>
                </a:lnTo>
                <a:lnTo>
                  <a:pt x="11720" y="18998"/>
                </a:lnTo>
                <a:lnTo>
                  <a:pt x="11720" y="19001"/>
                </a:lnTo>
                <a:lnTo>
                  <a:pt x="11718" y="19001"/>
                </a:lnTo>
                <a:lnTo>
                  <a:pt x="11717" y="19002"/>
                </a:lnTo>
                <a:lnTo>
                  <a:pt x="11717" y="19003"/>
                </a:lnTo>
                <a:lnTo>
                  <a:pt x="11716" y="19007"/>
                </a:lnTo>
                <a:lnTo>
                  <a:pt x="11716" y="19011"/>
                </a:lnTo>
                <a:lnTo>
                  <a:pt x="11717" y="19014"/>
                </a:lnTo>
                <a:lnTo>
                  <a:pt x="11720" y="19013"/>
                </a:lnTo>
                <a:lnTo>
                  <a:pt x="11729" y="19023"/>
                </a:lnTo>
                <a:lnTo>
                  <a:pt x="11730" y="19027"/>
                </a:lnTo>
                <a:lnTo>
                  <a:pt x="11730" y="19033"/>
                </a:lnTo>
                <a:lnTo>
                  <a:pt x="11730" y="19035"/>
                </a:lnTo>
                <a:lnTo>
                  <a:pt x="11729" y="19037"/>
                </a:lnTo>
                <a:lnTo>
                  <a:pt x="11725" y="19041"/>
                </a:lnTo>
                <a:lnTo>
                  <a:pt x="11724" y="19043"/>
                </a:lnTo>
                <a:lnTo>
                  <a:pt x="11726" y="19046"/>
                </a:lnTo>
                <a:lnTo>
                  <a:pt x="11729" y="19046"/>
                </a:lnTo>
                <a:lnTo>
                  <a:pt x="11734" y="19045"/>
                </a:lnTo>
                <a:lnTo>
                  <a:pt x="11735" y="19044"/>
                </a:lnTo>
                <a:lnTo>
                  <a:pt x="11735" y="19043"/>
                </a:lnTo>
                <a:lnTo>
                  <a:pt x="11736" y="19043"/>
                </a:lnTo>
                <a:lnTo>
                  <a:pt x="11737" y="19044"/>
                </a:lnTo>
                <a:lnTo>
                  <a:pt x="11739" y="19047"/>
                </a:lnTo>
                <a:lnTo>
                  <a:pt x="11740" y="19048"/>
                </a:lnTo>
                <a:lnTo>
                  <a:pt x="11744" y="19050"/>
                </a:lnTo>
                <a:lnTo>
                  <a:pt x="11754" y="19057"/>
                </a:lnTo>
                <a:lnTo>
                  <a:pt x="11758" y="19058"/>
                </a:lnTo>
                <a:lnTo>
                  <a:pt x="11760" y="19062"/>
                </a:lnTo>
                <a:lnTo>
                  <a:pt x="11762" y="19069"/>
                </a:lnTo>
                <a:lnTo>
                  <a:pt x="11763" y="19079"/>
                </a:lnTo>
                <a:lnTo>
                  <a:pt x="11762" y="19079"/>
                </a:lnTo>
                <a:lnTo>
                  <a:pt x="11762" y="19080"/>
                </a:lnTo>
                <a:lnTo>
                  <a:pt x="11761" y="19082"/>
                </a:lnTo>
                <a:lnTo>
                  <a:pt x="11760" y="19083"/>
                </a:lnTo>
                <a:lnTo>
                  <a:pt x="11761" y="19083"/>
                </a:lnTo>
                <a:lnTo>
                  <a:pt x="11762" y="19085"/>
                </a:lnTo>
                <a:lnTo>
                  <a:pt x="11763" y="19085"/>
                </a:lnTo>
                <a:lnTo>
                  <a:pt x="11762" y="19090"/>
                </a:lnTo>
                <a:lnTo>
                  <a:pt x="11761" y="19091"/>
                </a:lnTo>
                <a:lnTo>
                  <a:pt x="11760" y="19093"/>
                </a:lnTo>
                <a:lnTo>
                  <a:pt x="11763" y="19098"/>
                </a:lnTo>
                <a:lnTo>
                  <a:pt x="11772" y="19108"/>
                </a:lnTo>
                <a:lnTo>
                  <a:pt x="11774" y="19111"/>
                </a:lnTo>
                <a:lnTo>
                  <a:pt x="11775" y="19123"/>
                </a:lnTo>
                <a:lnTo>
                  <a:pt x="11776" y="19135"/>
                </a:lnTo>
                <a:lnTo>
                  <a:pt x="11778" y="19142"/>
                </a:lnTo>
                <a:lnTo>
                  <a:pt x="11781" y="19148"/>
                </a:lnTo>
                <a:lnTo>
                  <a:pt x="11792" y="19164"/>
                </a:lnTo>
                <a:lnTo>
                  <a:pt x="11802" y="19184"/>
                </a:lnTo>
                <a:lnTo>
                  <a:pt x="11804" y="19191"/>
                </a:lnTo>
                <a:lnTo>
                  <a:pt x="11805" y="19194"/>
                </a:lnTo>
                <a:lnTo>
                  <a:pt x="11807" y="19197"/>
                </a:lnTo>
                <a:lnTo>
                  <a:pt x="11819" y="19212"/>
                </a:lnTo>
                <a:lnTo>
                  <a:pt x="11823" y="19218"/>
                </a:lnTo>
                <a:lnTo>
                  <a:pt x="11824" y="19224"/>
                </a:lnTo>
                <a:lnTo>
                  <a:pt x="11825" y="19235"/>
                </a:lnTo>
                <a:lnTo>
                  <a:pt x="11828" y="19247"/>
                </a:lnTo>
                <a:lnTo>
                  <a:pt x="11829" y="19258"/>
                </a:lnTo>
                <a:lnTo>
                  <a:pt x="11827" y="19271"/>
                </a:lnTo>
                <a:lnTo>
                  <a:pt x="11820" y="19281"/>
                </a:lnTo>
                <a:lnTo>
                  <a:pt x="11817" y="19287"/>
                </a:lnTo>
                <a:lnTo>
                  <a:pt x="11817" y="19292"/>
                </a:lnTo>
                <a:lnTo>
                  <a:pt x="11818" y="19295"/>
                </a:lnTo>
                <a:lnTo>
                  <a:pt x="11837" y="19341"/>
                </a:lnTo>
                <a:lnTo>
                  <a:pt x="11857" y="19379"/>
                </a:lnTo>
                <a:lnTo>
                  <a:pt x="11876" y="19412"/>
                </a:lnTo>
                <a:lnTo>
                  <a:pt x="11884" y="19420"/>
                </a:lnTo>
                <a:lnTo>
                  <a:pt x="11892" y="19427"/>
                </a:lnTo>
                <a:lnTo>
                  <a:pt x="11911" y="19439"/>
                </a:lnTo>
                <a:lnTo>
                  <a:pt x="11919" y="19445"/>
                </a:lnTo>
                <a:lnTo>
                  <a:pt x="11925" y="19455"/>
                </a:lnTo>
                <a:lnTo>
                  <a:pt x="11942" y="19495"/>
                </a:lnTo>
                <a:lnTo>
                  <a:pt x="11945" y="19507"/>
                </a:lnTo>
                <a:lnTo>
                  <a:pt x="11976" y="19572"/>
                </a:lnTo>
                <a:lnTo>
                  <a:pt x="11981" y="19577"/>
                </a:lnTo>
                <a:lnTo>
                  <a:pt x="11987" y="19590"/>
                </a:lnTo>
                <a:lnTo>
                  <a:pt x="11992" y="19597"/>
                </a:lnTo>
                <a:lnTo>
                  <a:pt x="12044" y="19645"/>
                </a:lnTo>
                <a:lnTo>
                  <a:pt x="12085" y="19681"/>
                </a:lnTo>
                <a:lnTo>
                  <a:pt x="12119" y="19707"/>
                </a:lnTo>
                <a:lnTo>
                  <a:pt x="12122" y="19711"/>
                </a:lnTo>
                <a:lnTo>
                  <a:pt x="12123" y="19717"/>
                </a:lnTo>
                <a:lnTo>
                  <a:pt x="12124" y="19727"/>
                </a:lnTo>
                <a:lnTo>
                  <a:pt x="12124" y="19730"/>
                </a:lnTo>
                <a:lnTo>
                  <a:pt x="12125" y="19733"/>
                </a:lnTo>
                <a:lnTo>
                  <a:pt x="12127" y="19736"/>
                </a:lnTo>
                <a:lnTo>
                  <a:pt x="12128" y="19739"/>
                </a:lnTo>
                <a:lnTo>
                  <a:pt x="12128" y="19741"/>
                </a:lnTo>
                <a:lnTo>
                  <a:pt x="12128" y="19743"/>
                </a:lnTo>
                <a:lnTo>
                  <a:pt x="12128" y="19746"/>
                </a:lnTo>
                <a:lnTo>
                  <a:pt x="12128" y="19749"/>
                </a:lnTo>
                <a:lnTo>
                  <a:pt x="12131" y="19754"/>
                </a:lnTo>
                <a:lnTo>
                  <a:pt x="12137" y="19763"/>
                </a:lnTo>
                <a:lnTo>
                  <a:pt x="12139" y="19769"/>
                </a:lnTo>
                <a:lnTo>
                  <a:pt x="12138" y="19774"/>
                </a:lnTo>
                <a:lnTo>
                  <a:pt x="12133" y="19783"/>
                </a:lnTo>
                <a:lnTo>
                  <a:pt x="12133" y="19787"/>
                </a:lnTo>
                <a:lnTo>
                  <a:pt x="12134" y="19797"/>
                </a:lnTo>
                <a:lnTo>
                  <a:pt x="12139" y="19804"/>
                </a:lnTo>
                <a:lnTo>
                  <a:pt x="12145" y="19809"/>
                </a:lnTo>
                <a:lnTo>
                  <a:pt x="12151" y="19814"/>
                </a:lnTo>
                <a:lnTo>
                  <a:pt x="12186" y="19849"/>
                </a:lnTo>
                <a:lnTo>
                  <a:pt x="12223" y="19882"/>
                </a:lnTo>
                <a:lnTo>
                  <a:pt x="12261" y="19924"/>
                </a:lnTo>
                <a:lnTo>
                  <a:pt x="12264" y="19930"/>
                </a:lnTo>
                <a:lnTo>
                  <a:pt x="12267" y="19940"/>
                </a:lnTo>
                <a:lnTo>
                  <a:pt x="12271" y="19944"/>
                </a:lnTo>
                <a:lnTo>
                  <a:pt x="12299" y="19958"/>
                </a:lnTo>
                <a:lnTo>
                  <a:pt x="12326" y="19979"/>
                </a:lnTo>
                <a:lnTo>
                  <a:pt x="12350" y="20006"/>
                </a:lnTo>
                <a:lnTo>
                  <a:pt x="12354" y="20012"/>
                </a:lnTo>
                <a:lnTo>
                  <a:pt x="12357" y="20024"/>
                </a:lnTo>
                <a:lnTo>
                  <a:pt x="12360" y="20028"/>
                </a:lnTo>
                <a:lnTo>
                  <a:pt x="12363" y="20030"/>
                </a:lnTo>
                <a:lnTo>
                  <a:pt x="12366" y="20027"/>
                </a:lnTo>
                <a:lnTo>
                  <a:pt x="12371" y="20030"/>
                </a:lnTo>
                <a:lnTo>
                  <a:pt x="12372" y="20031"/>
                </a:lnTo>
                <a:lnTo>
                  <a:pt x="12374" y="20034"/>
                </a:lnTo>
                <a:lnTo>
                  <a:pt x="12377" y="20047"/>
                </a:lnTo>
                <a:lnTo>
                  <a:pt x="12379" y="20049"/>
                </a:lnTo>
                <a:lnTo>
                  <a:pt x="12381" y="20050"/>
                </a:lnTo>
                <a:lnTo>
                  <a:pt x="12383" y="20049"/>
                </a:lnTo>
                <a:lnTo>
                  <a:pt x="12386" y="20047"/>
                </a:lnTo>
                <a:lnTo>
                  <a:pt x="12389" y="20046"/>
                </a:lnTo>
                <a:lnTo>
                  <a:pt x="12392" y="20046"/>
                </a:lnTo>
                <a:lnTo>
                  <a:pt x="12394" y="20047"/>
                </a:lnTo>
                <a:lnTo>
                  <a:pt x="12397" y="20048"/>
                </a:lnTo>
                <a:lnTo>
                  <a:pt x="12399" y="20049"/>
                </a:lnTo>
                <a:lnTo>
                  <a:pt x="12401" y="20051"/>
                </a:lnTo>
                <a:lnTo>
                  <a:pt x="12404" y="20055"/>
                </a:lnTo>
                <a:lnTo>
                  <a:pt x="12407" y="20057"/>
                </a:lnTo>
                <a:lnTo>
                  <a:pt x="12407" y="20059"/>
                </a:lnTo>
                <a:lnTo>
                  <a:pt x="12408" y="20060"/>
                </a:lnTo>
                <a:lnTo>
                  <a:pt x="12409" y="20060"/>
                </a:lnTo>
                <a:lnTo>
                  <a:pt x="12410" y="20061"/>
                </a:lnTo>
                <a:lnTo>
                  <a:pt x="12416" y="20061"/>
                </a:lnTo>
                <a:lnTo>
                  <a:pt x="12417" y="20061"/>
                </a:lnTo>
                <a:lnTo>
                  <a:pt x="12422" y="20063"/>
                </a:lnTo>
                <a:lnTo>
                  <a:pt x="12425" y="20068"/>
                </a:lnTo>
                <a:lnTo>
                  <a:pt x="12430" y="20080"/>
                </a:lnTo>
                <a:lnTo>
                  <a:pt x="12434" y="20075"/>
                </a:lnTo>
                <a:lnTo>
                  <a:pt x="12437" y="20073"/>
                </a:lnTo>
                <a:lnTo>
                  <a:pt x="12439" y="20073"/>
                </a:lnTo>
                <a:lnTo>
                  <a:pt x="12442" y="20073"/>
                </a:lnTo>
                <a:lnTo>
                  <a:pt x="12444" y="20075"/>
                </a:lnTo>
                <a:lnTo>
                  <a:pt x="12446" y="20077"/>
                </a:lnTo>
                <a:lnTo>
                  <a:pt x="12448" y="20078"/>
                </a:lnTo>
                <a:lnTo>
                  <a:pt x="12448" y="20080"/>
                </a:lnTo>
                <a:lnTo>
                  <a:pt x="12446" y="20088"/>
                </a:lnTo>
                <a:lnTo>
                  <a:pt x="12446" y="20091"/>
                </a:lnTo>
                <a:lnTo>
                  <a:pt x="12448" y="20093"/>
                </a:lnTo>
                <a:lnTo>
                  <a:pt x="12451" y="20093"/>
                </a:lnTo>
                <a:lnTo>
                  <a:pt x="12456" y="20093"/>
                </a:lnTo>
                <a:lnTo>
                  <a:pt x="12461" y="20095"/>
                </a:lnTo>
                <a:lnTo>
                  <a:pt x="12464" y="20098"/>
                </a:lnTo>
                <a:lnTo>
                  <a:pt x="12469" y="20105"/>
                </a:lnTo>
                <a:lnTo>
                  <a:pt x="12482" y="20115"/>
                </a:lnTo>
                <a:lnTo>
                  <a:pt x="12486" y="20120"/>
                </a:lnTo>
                <a:lnTo>
                  <a:pt x="12487" y="20123"/>
                </a:lnTo>
                <a:lnTo>
                  <a:pt x="12487" y="20125"/>
                </a:lnTo>
                <a:lnTo>
                  <a:pt x="12487" y="20131"/>
                </a:lnTo>
                <a:lnTo>
                  <a:pt x="12486" y="20134"/>
                </a:lnTo>
                <a:lnTo>
                  <a:pt x="12483" y="20140"/>
                </a:lnTo>
                <a:lnTo>
                  <a:pt x="12483" y="20142"/>
                </a:lnTo>
                <a:lnTo>
                  <a:pt x="12484" y="20147"/>
                </a:lnTo>
                <a:lnTo>
                  <a:pt x="12488" y="20148"/>
                </a:lnTo>
                <a:lnTo>
                  <a:pt x="12493" y="20148"/>
                </a:lnTo>
                <a:lnTo>
                  <a:pt x="12498" y="20149"/>
                </a:lnTo>
                <a:lnTo>
                  <a:pt x="12500" y="20151"/>
                </a:lnTo>
                <a:lnTo>
                  <a:pt x="12504" y="20155"/>
                </a:lnTo>
                <a:lnTo>
                  <a:pt x="12506" y="20159"/>
                </a:lnTo>
                <a:lnTo>
                  <a:pt x="12506" y="20164"/>
                </a:lnTo>
                <a:lnTo>
                  <a:pt x="12503" y="20169"/>
                </a:lnTo>
                <a:lnTo>
                  <a:pt x="12504" y="20174"/>
                </a:lnTo>
                <a:lnTo>
                  <a:pt x="12514" y="20186"/>
                </a:lnTo>
                <a:lnTo>
                  <a:pt x="12530" y="20211"/>
                </a:lnTo>
                <a:lnTo>
                  <a:pt x="12533" y="20215"/>
                </a:lnTo>
                <a:lnTo>
                  <a:pt x="12537" y="20219"/>
                </a:lnTo>
                <a:lnTo>
                  <a:pt x="12544" y="20221"/>
                </a:lnTo>
                <a:lnTo>
                  <a:pt x="12546" y="20224"/>
                </a:lnTo>
                <a:lnTo>
                  <a:pt x="12547" y="20228"/>
                </a:lnTo>
                <a:lnTo>
                  <a:pt x="12548" y="20230"/>
                </a:lnTo>
                <a:lnTo>
                  <a:pt x="12551" y="20232"/>
                </a:lnTo>
                <a:lnTo>
                  <a:pt x="12552" y="20233"/>
                </a:lnTo>
                <a:lnTo>
                  <a:pt x="12555" y="20233"/>
                </a:lnTo>
                <a:lnTo>
                  <a:pt x="12557" y="20234"/>
                </a:lnTo>
                <a:lnTo>
                  <a:pt x="12562" y="20237"/>
                </a:lnTo>
                <a:lnTo>
                  <a:pt x="12571" y="20250"/>
                </a:lnTo>
                <a:lnTo>
                  <a:pt x="12574" y="20255"/>
                </a:lnTo>
                <a:lnTo>
                  <a:pt x="12569" y="20261"/>
                </a:lnTo>
                <a:lnTo>
                  <a:pt x="12571" y="20266"/>
                </a:lnTo>
                <a:lnTo>
                  <a:pt x="12586" y="20278"/>
                </a:lnTo>
                <a:lnTo>
                  <a:pt x="12589" y="20280"/>
                </a:lnTo>
                <a:lnTo>
                  <a:pt x="12603" y="20297"/>
                </a:lnTo>
                <a:lnTo>
                  <a:pt x="12605" y="20302"/>
                </a:lnTo>
                <a:lnTo>
                  <a:pt x="12606" y="20305"/>
                </a:lnTo>
                <a:lnTo>
                  <a:pt x="12610" y="20307"/>
                </a:lnTo>
                <a:lnTo>
                  <a:pt x="12612" y="20309"/>
                </a:lnTo>
                <a:lnTo>
                  <a:pt x="12624" y="20322"/>
                </a:lnTo>
                <a:lnTo>
                  <a:pt x="12626" y="20327"/>
                </a:lnTo>
                <a:lnTo>
                  <a:pt x="12627" y="20334"/>
                </a:lnTo>
                <a:lnTo>
                  <a:pt x="12626" y="20343"/>
                </a:lnTo>
                <a:lnTo>
                  <a:pt x="12628" y="20346"/>
                </a:lnTo>
                <a:lnTo>
                  <a:pt x="12658" y="20347"/>
                </a:lnTo>
                <a:lnTo>
                  <a:pt x="12660" y="20346"/>
                </a:lnTo>
                <a:lnTo>
                  <a:pt x="12662" y="20344"/>
                </a:lnTo>
                <a:lnTo>
                  <a:pt x="12661" y="20341"/>
                </a:lnTo>
                <a:lnTo>
                  <a:pt x="12659" y="20334"/>
                </a:lnTo>
                <a:lnTo>
                  <a:pt x="12657" y="20323"/>
                </a:lnTo>
                <a:lnTo>
                  <a:pt x="12655" y="20312"/>
                </a:lnTo>
                <a:lnTo>
                  <a:pt x="12622" y="20243"/>
                </a:lnTo>
                <a:lnTo>
                  <a:pt x="12621" y="20238"/>
                </a:lnTo>
                <a:lnTo>
                  <a:pt x="12622" y="20233"/>
                </a:lnTo>
                <a:lnTo>
                  <a:pt x="12626" y="20228"/>
                </a:lnTo>
                <a:lnTo>
                  <a:pt x="12629" y="20226"/>
                </a:lnTo>
                <a:lnTo>
                  <a:pt x="12633" y="20226"/>
                </a:lnTo>
                <a:lnTo>
                  <a:pt x="12639" y="20226"/>
                </a:lnTo>
                <a:lnTo>
                  <a:pt x="12638" y="20221"/>
                </a:lnTo>
                <a:lnTo>
                  <a:pt x="12638" y="20220"/>
                </a:lnTo>
                <a:lnTo>
                  <a:pt x="12639" y="20220"/>
                </a:lnTo>
                <a:lnTo>
                  <a:pt x="12641" y="20223"/>
                </a:lnTo>
                <a:lnTo>
                  <a:pt x="12645" y="20225"/>
                </a:lnTo>
                <a:lnTo>
                  <a:pt x="12654" y="20228"/>
                </a:lnTo>
                <a:lnTo>
                  <a:pt x="12658" y="20230"/>
                </a:lnTo>
                <a:lnTo>
                  <a:pt x="12660" y="20233"/>
                </a:lnTo>
                <a:lnTo>
                  <a:pt x="12673" y="20252"/>
                </a:lnTo>
                <a:lnTo>
                  <a:pt x="12678" y="20257"/>
                </a:lnTo>
                <a:lnTo>
                  <a:pt x="12688" y="20260"/>
                </a:lnTo>
                <a:lnTo>
                  <a:pt x="12702" y="20274"/>
                </a:lnTo>
                <a:lnTo>
                  <a:pt x="12739" y="20295"/>
                </a:lnTo>
                <a:lnTo>
                  <a:pt x="12749" y="20305"/>
                </a:lnTo>
                <a:lnTo>
                  <a:pt x="12752" y="20306"/>
                </a:lnTo>
                <a:lnTo>
                  <a:pt x="12759" y="20306"/>
                </a:lnTo>
                <a:lnTo>
                  <a:pt x="12763" y="20305"/>
                </a:lnTo>
                <a:lnTo>
                  <a:pt x="12767" y="20303"/>
                </a:lnTo>
                <a:lnTo>
                  <a:pt x="12770" y="20299"/>
                </a:lnTo>
                <a:lnTo>
                  <a:pt x="12767" y="20297"/>
                </a:lnTo>
                <a:lnTo>
                  <a:pt x="12762" y="20296"/>
                </a:lnTo>
                <a:lnTo>
                  <a:pt x="12758" y="20294"/>
                </a:lnTo>
                <a:lnTo>
                  <a:pt x="12757" y="20290"/>
                </a:lnTo>
                <a:lnTo>
                  <a:pt x="12761" y="20286"/>
                </a:lnTo>
                <a:cubicBezTo>
                  <a:pt x="12761" y="20286"/>
                  <a:pt x="12767" y="20284"/>
                  <a:pt x="12767" y="20284"/>
                </a:cubicBezTo>
                <a:lnTo>
                  <a:pt x="12770" y="20282"/>
                </a:lnTo>
                <a:lnTo>
                  <a:pt x="12770" y="20280"/>
                </a:lnTo>
                <a:lnTo>
                  <a:pt x="12768" y="20278"/>
                </a:lnTo>
                <a:lnTo>
                  <a:pt x="12766" y="20276"/>
                </a:lnTo>
                <a:lnTo>
                  <a:pt x="12766" y="20273"/>
                </a:lnTo>
                <a:lnTo>
                  <a:pt x="12766" y="20265"/>
                </a:lnTo>
                <a:lnTo>
                  <a:pt x="12764" y="20259"/>
                </a:lnTo>
                <a:lnTo>
                  <a:pt x="12762" y="20253"/>
                </a:lnTo>
                <a:lnTo>
                  <a:pt x="12762" y="20249"/>
                </a:lnTo>
                <a:lnTo>
                  <a:pt x="12767" y="20245"/>
                </a:lnTo>
                <a:lnTo>
                  <a:pt x="12771" y="20247"/>
                </a:lnTo>
                <a:lnTo>
                  <a:pt x="12773" y="20247"/>
                </a:lnTo>
                <a:lnTo>
                  <a:pt x="12774" y="20246"/>
                </a:lnTo>
                <a:lnTo>
                  <a:pt x="12775" y="20245"/>
                </a:lnTo>
                <a:lnTo>
                  <a:pt x="12777" y="20238"/>
                </a:lnTo>
                <a:lnTo>
                  <a:pt x="12777" y="20236"/>
                </a:lnTo>
                <a:lnTo>
                  <a:pt x="12779" y="20231"/>
                </a:lnTo>
                <a:lnTo>
                  <a:pt x="12777" y="20220"/>
                </a:lnTo>
                <a:lnTo>
                  <a:pt x="12778" y="20215"/>
                </a:lnTo>
                <a:lnTo>
                  <a:pt x="12784" y="20210"/>
                </a:lnTo>
                <a:lnTo>
                  <a:pt x="12791" y="20216"/>
                </a:lnTo>
                <a:lnTo>
                  <a:pt x="12805" y="20242"/>
                </a:lnTo>
                <a:lnTo>
                  <a:pt x="12810" y="20249"/>
                </a:lnTo>
                <a:lnTo>
                  <a:pt x="12821" y="20260"/>
                </a:lnTo>
                <a:lnTo>
                  <a:pt x="12828" y="20270"/>
                </a:lnTo>
                <a:lnTo>
                  <a:pt x="12830" y="20272"/>
                </a:lnTo>
                <a:lnTo>
                  <a:pt x="12832" y="20273"/>
                </a:lnTo>
                <a:lnTo>
                  <a:pt x="12833" y="20274"/>
                </a:lnTo>
                <a:lnTo>
                  <a:pt x="12835" y="20276"/>
                </a:lnTo>
                <a:lnTo>
                  <a:pt x="12837" y="20276"/>
                </a:lnTo>
                <a:lnTo>
                  <a:pt x="12838" y="20275"/>
                </a:lnTo>
                <a:lnTo>
                  <a:pt x="12841" y="20272"/>
                </a:lnTo>
                <a:lnTo>
                  <a:pt x="12842" y="20270"/>
                </a:lnTo>
                <a:lnTo>
                  <a:pt x="12847" y="20277"/>
                </a:lnTo>
                <a:lnTo>
                  <a:pt x="12849" y="20286"/>
                </a:lnTo>
                <a:lnTo>
                  <a:pt x="12851" y="20308"/>
                </a:lnTo>
                <a:lnTo>
                  <a:pt x="12854" y="20313"/>
                </a:lnTo>
                <a:lnTo>
                  <a:pt x="12871" y="20316"/>
                </a:lnTo>
                <a:lnTo>
                  <a:pt x="12878" y="20319"/>
                </a:lnTo>
                <a:lnTo>
                  <a:pt x="12880" y="20324"/>
                </a:lnTo>
                <a:lnTo>
                  <a:pt x="12880" y="20334"/>
                </a:lnTo>
                <a:lnTo>
                  <a:pt x="12882" y="20337"/>
                </a:lnTo>
                <a:lnTo>
                  <a:pt x="12883" y="20335"/>
                </a:lnTo>
                <a:lnTo>
                  <a:pt x="12889" y="20326"/>
                </a:lnTo>
                <a:lnTo>
                  <a:pt x="12893" y="20318"/>
                </a:lnTo>
                <a:lnTo>
                  <a:pt x="12896" y="20309"/>
                </a:lnTo>
                <a:lnTo>
                  <a:pt x="12898" y="20287"/>
                </a:lnTo>
                <a:lnTo>
                  <a:pt x="12899" y="20281"/>
                </a:lnTo>
                <a:lnTo>
                  <a:pt x="12903" y="20269"/>
                </a:lnTo>
                <a:lnTo>
                  <a:pt x="12904" y="20264"/>
                </a:lnTo>
                <a:lnTo>
                  <a:pt x="12904" y="20252"/>
                </a:lnTo>
                <a:lnTo>
                  <a:pt x="12902" y="20234"/>
                </a:lnTo>
                <a:lnTo>
                  <a:pt x="12905" y="20224"/>
                </a:lnTo>
                <a:lnTo>
                  <a:pt x="12906" y="20217"/>
                </a:lnTo>
                <a:lnTo>
                  <a:pt x="12904" y="20193"/>
                </a:lnTo>
                <a:lnTo>
                  <a:pt x="12906" y="20181"/>
                </a:lnTo>
                <a:lnTo>
                  <a:pt x="12911" y="20158"/>
                </a:lnTo>
                <a:lnTo>
                  <a:pt x="12912" y="20145"/>
                </a:lnTo>
                <a:lnTo>
                  <a:pt x="12910" y="20122"/>
                </a:lnTo>
                <a:lnTo>
                  <a:pt x="12912" y="20098"/>
                </a:lnTo>
                <a:lnTo>
                  <a:pt x="12914" y="20088"/>
                </a:lnTo>
                <a:lnTo>
                  <a:pt x="12918" y="20079"/>
                </a:lnTo>
                <a:lnTo>
                  <a:pt x="12921" y="20070"/>
                </a:lnTo>
                <a:lnTo>
                  <a:pt x="12921" y="20061"/>
                </a:lnTo>
                <a:lnTo>
                  <a:pt x="12913" y="20044"/>
                </a:lnTo>
                <a:lnTo>
                  <a:pt x="12912" y="20037"/>
                </a:lnTo>
                <a:lnTo>
                  <a:pt x="12912" y="20025"/>
                </a:lnTo>
                <a:lnTo>
                  <a:pt x="12915" y="20001"/>
                </a:lnTo>
                <a:lnTo>
                  <a:pt x="12917" y="19996"/>
                </a:lnTo>
                <a:lnTo>
                  <a:pt x="12920" y="19994"/>
                </a:lnTo>
                <a:lnTo>
                  <a:pt x="12917" y="19980"/>
                </a:lnTo>
                <a:lnTo>
                  <a:pt x="12916" y="19975"/>
                </a:lnTo>
                <a:lnTo>
                  <a:pt x="12917" y="19970"/>
                </a:lnTo>
                <a:lnTo>
                  <a:pt x="12919" y="19964"/>
                </a:lnTo>
                <a:lnTo>
                  <a:pt x="12921" y="19959"/>
                </a:lnTo>
                <a:lnTo>
                  <a:pt x="12918" y="19949"/>
                </a:lnTo>
                <a:lnTo>
                  <a:pt x="12920" y="19938"/>
                </a:lnTo>
                <a:lnTo>
                  <a:pt x="12919" y="19933"/>
                </a:lnTo>
                <a:lnTo>
                  <a:pt x="12918" y="19933"/>
                </a:lnTo>
                <a:lnTo>
                  <a:pt x="12918" y="19934"/>
                </a:lnTo>
                <a:lnTo>
                  <a:pt x="12918" y="19935"/>
                </a:lnTo>
                <a:lnTo>
                  <a:pt x="12914" y="19925"/>
                </a:lnTo>
                <a:lnTo>
                  <a:pt x="12912" y="19922"/>
                </a:lnTo>
                <a:lnTo>
                  <a:pt x="12909" y="19919"/>
                </a:lnTo>
                <a:lnTo>
                  <a:pt x="12910" y="19913"/>
                </a:lnTo>
                <a:lnTo>
                  <a:pt x="12907" y="19905"/>
                </a:lnTo>
                <a:lnTo>
                  <a:pt x="12903" y="19897"/>
                </a:lnTo>
                <a:lnTo>
                  <a:pt x="12901" y="19890"/>
                </a:lnTo>
                <a:lnTo>
                  <a:pt x="12900" y="19883"/>
                </a:lnTo>
                <a:lnTo>
                  <a:pt x="12900" y="19873"/>
                </a:lnTo>
                <a:lnTo>
                  <a:pt x="12903" y="19850"/>
                </a:lnTo>
                <a:lnTo>
                  <a:pt x="12904" y="19845"/>
                </a:lnTo>
                <a:lnTo>
                  <a:pt x="12909" y="19826"/>
                </a:lnTo>
                <a:lnTo>
                  <a:pt x="12910" y="19817"/>
                </a:lnTo>
                <a:lnTo>
                  <a:pt x="12912" y="19808"/>
                </a:lnTo>
                <a:lnTo>
                  <a:pt x="12926" y="19781"/>
                </a:lnTo>
                <a:lnTo>
                  <a:pt x="12930" y="19770"/>
                </a:lnTo>
                <a:lnTo>
                  <a:pt x="12930" y="19760"/>
                </a:lnTo>
                <a:lnTo>
                  <a:pt x="12926" y="19751"/>
                </a:lnTo>
                <a:lnTo>
                  <a:pt x="12908" y="19735"/>
                </a:lnTo>
                <a:lnTo>
                  <a:pt x="12903" y="19726"/>
                </a:lnTo>
                <a:lnTo>
                  <a:pt x="12901" y="19715"/>
                </a:lnTo>
                <a:lnTo>
                  <a:pt x="12915" y="19653"/>
                </a:lnTo>
                <a:lnTo>
                  <a:pt x="12919" y="19641"/>
                </a:lnTo>
                <a:lnTo>
                  <a:pt x="12925" y="19629"/>
                </a:lnTo>
                <a:lnTo>
                  <a:pt x="12932" y="19619"/>
                </a:lnTo>
                <a:lnTo>
                  <a:pt x="12940" y="19611"/>
                </a:lnTo>
                <a:lnTo>
                  <a:pt x="12954" y="19601"/>
                </a:lnTo>
                <a:lnTo>
                  <a:pt x="12956" y="19598"/>
                </a:lnTo>
                <a:lnTo>
                  <a:pt x="12957" y="19595"/>
                </a:lnTo>
                <a:lnTo>
                  <a:pt x="12958" y="19590"/>
                </a:lnTo>
                <a:lnTo>
                  <a:pt x="12958" y="19586"/>
                </a:lnTo>
                <a:lnTo>
                  <a:pt x="12957" y="19583"/>
                </a:lnTo>
                <a:lnTo>
                  <a:pt x="12954" y="19577"/>
                </a:lnTo>
                <a:lnTo>
                  <a:pt x="12953" y="19575"/>
                </a:lnTo>
                <a:lnTo>
                  <a:pt x="12952" y="19563"/>
                </a:lnTo>
                <a:lnTo>
                  <a:pt x="12952" y="19540"/>
                </a:lnTo>
                <a:lnTo>
                  <a:pt x="12950" y="19531"/>
                </a:lnTo>
                <a:lnTo>
                  <a:pt x="12947" y="19522"/>
                </a:lnTo>
                <a:lnTo>
                  <a:pt x="12944" y="19519"/>
                </a:lnTo>
                <a:lnTo>
                  <a:pt x="12941" y="19517"/>
                </a:lnTo>
                <a:lnTo>
                  <a:pt x="12939" y="19517"/>
                </a:lnTo>
                <a:lnTo>
                  <a:pt x="12935" y="19514"/>
                </a:lnTo>
                <a:lnTo>
                  <a:pt x="12932" y="19513"/>
                </a:lnTo>
                <a:lnTo>
                  <a:pt x="12930" y="19513"/>
                </a:lnTo>
                <a:lnTo>
                  <a:pt x="12926" y="19515"/>
                </a:lnTo>
                <a:lnTo>
                  <a:pt x="12924" y="19515"/>
                </a:lnTo>
                <a:lnTo>
                  <a:pt x="12914" y="19513"/>
                </a:lnTo>
                <a:lnTo>
                  <a:pt x="12906" y="19508"/>
                </a:lnTo>
                <a:lnTo>
                  <a:pt x="12899" y="19499"/>
                </a:lnTo>
                <a:lnTo>
                  <a:pt x="12895" y="19489"/>
                </a:lnTo>
                <a:lnTo>
                  <a:pt x="12896" y="19450"/>
                </a:lnTo>
                <a:lnTo>
                  <a:pt x="12892" y="19441"/>
                </a:lnTo>
                <a:lnTo>
                  <a:pt x="12890" y="19439"/>
                </a:lnTo>
                <a:lnTo>
                  <a:pt x="12888" y="19438"/>
                </a:lnTo>
                <a:lnTo>
                  <a:pt x="12883" y="19439"/>
                </a:lnTo>
                <a:lnTo>
                  <a:pt x="12880" y="19438"/>
                </a:lnTo>
                <a:lnTo>
                  <a:pt x="12876" y="19435"/>
                </a:lnTo>
                <a:lnTo>
                  <a:pt x="12870" y="19433"/>
                </a:lnTo>
                <a:lnTo>
                  <a:pt x="12865" y="19429"/>
                </a:lnTo>
                <a:lnTo>
                  <a:pt x="12862" y="19424"/>
                </a:lnTo>
                <a:lnTo>
                  <a:pt x="12860" y="19420"/>
                </a:lnTo>
                <a:lnTo>
                  <a:pt x="12858" y="19414"/>
                </a:lnTo>
                <a:lnTo>
                  <a:pt x="12856" y="19408"/>
                </a:lnTo>
                <a:lnTo>
                  <a:pt x="12855" y="19402"/>
                </a:lnTo>
                <a:lnTo>
                  <a:pt x="12855" y="19396"/>
                </a:lnTo>
                <a:lnTo>
                  <a:pt x="12856" y="19389"/>
                </a:lnTo>
                <a:lnTo>
                  <a:pt x="12860" y="19378"/>
                </a:lnTo>
                <a:lnTo>
                  <a:pt x="12861" y="19372"/>
                </a:lnTo>
                <a:lnTo>
                  <a:pt x="12861" y="19364"/>
                </a:lnTo>
                <a:lnTo>
                  <a:pt x="12859" y="19360"/>
                </a:lnTo>
                <a:lnTo>
                  <a:pt x="12855" y="19359"/>
                </a:lnTo>
                <a:lnTo>
                  <a:pt x="12851" y="19359"/>
                </a:lnTo>
                <a:lnTo>
                  <a:pt x="12849" y="19360"/>
                </a:lnTo>
                <a:lnTo>
                  <a:pt x="12846" y="19364"/>
                </a:lnTo>
                <a:lnTo>
                  <a:pt x="12843" y="19366"/>
                </a:lnTo>
                <a:lnTo>
                  <a:pt x="12840" y="19362"/>
                </a:lnTo>
                <a:lnTo>
                  <a:pt x="12841" y="19362"/>
                </a:lnTo>
                <a:lnTo>
                  <a:pt x="12843" y="19362"/>
                </a:lnTo>
                <a:lnTo>
                  <a:pt x="12843" y="19362"/>
                </a:lnTo>
                <a:lnTo>
                  <a:pt x="12843" y="19360"/>
                </a:lnTo>
                <a:lnTo>
                  <a:pt x="12839" y="19358"/>
                </a:lnTo>
                <a:lnTo>
                  <a:pt x="12834" y="19357"/>
                </a:lnTo>
                <a:lnTo>
                  <a:pt x="12825" y="19357"/>
                </a:lnTo>
                <a:lnTo>
                  <a:pt x="12806" y="19353"/>
                </a:lnTo>
                <a:lnTo>
                  <a:pt x="12795" y="19352"/>
                </a:lnTo>
                <a:lnTo>
                  <a:pt x="12790" y="19351"/>
                </a:lnTo>
                <a:lnTo>
                  <a:pt x="12782" y="19345"/>
                </a:lnTo>
                <a:lnTo>
                  <a:pt x="12777" y="19344"/>
                </a:lnTo>
                <a:lnTo>
                  <a:pt x="12772" y="19344"/>
                </a:lnTo>
                <a:lnTo>
                  <a:pt x="12767" y="19345"/>
                </a:lnTo>
                <a:lnTo>
                  <a:pt x="12753" y="19353"/>
                </a:lnTo>
                <a:lnTo>
                  <a:pt x="12748" y="19354"/>
                </a:lnTo>
                <a:lnTo>
                  <a:pt x="12747" y="19354"/>
                </a:lnTo>
                <a:lnTo>
                  <a:pt x="12744" y="19350"/>
                </a:lnTo>
                <a:lnTo>
                  <a:pt x="12742" y="19349"/>
                </a:lnTo>
                <a:lnTo>
                  <a:pt x="12739" y="19349"/>
                </a:lnTo>
                <a:lnTo>
                  <a:pt x="12735" y="19350"/>
                </a:lnTo>
                <a:lnTo>
                  <a:pt x="12733" y="19350"/>
                </a:lnTo>
                <a:lnTo>
                  <a:pt x="12729" y="19348"/>
                </a:lnTo>
                <a:lnTo>
                  <a:pt x="12727" y="19344"/>
                </a:lnTo>
                <a:lnTo>
                  <a:pt x="12723" y="19341"/>
                </a:lnTo>
                <a:lnTo>
                  <a:pt x="12719" y="19339"/>
                </a:lnTo>
                <a:lnTo>
                  <a:pt x="12714" y="19340"/>
                </a:lnTo>
                <a:lnTo>
                  <a:pt x="12710" y="19342"/>
                </a:lnTo>
                <a:lnTo>
                  <a:pt x="12708" y="19346"/>
                </a:lnTo>
                <a:lnTo>
                  <a:pt x="12708" y="19353"/>
                </a:lnTo>
                <a:lnTo>
                  <a:pt x="12704" y="19349"/>
                </a:lnTo>
                <a:lnTo>
                  <a:pt x="12703" y="19342"/>
                </a:lnTo>
                <a:lnTo>
                  <a:pt x="12703" y="19335"/>
                </a:lnTo>
                <a:lnTo>
                  <a:pt x="12702" y="19330"/>
                </a:lnTo>
                <a:lnTo>
                  <a:pt x="12698" y="19328"/>
                </a:lnTo>
                <a:lnTo>
                  <a:pt x="12693" y="19329"/>
                </a:lnTo>
                <a:lnTo>
                  <a:pt x="12690" y="19333"/>
                </a:lnTo>
                <a:lnTo>
                  <a:pt x="12687" y="19344"/>
                </a:lnTo>
                <a:lnTo>
                  <a:pt x="12683" y="19350"/>
                </a:lnTo>
                <a:lnTo>
                  <a:pt x="12676" y="19359"/>
                </a:lnTo>
                <a:lnTo>
                  <a:pt x="12673" y="19363"/>
                </a:lnTo>
                <a:lnTo>
                  <a:pt x="12673" y="19368"/>
                </a:lnTo>
                <a:lnTo>
                  <a:pt x="12673" y="19380"/>
                </a:lnTo>
                <a:lnTo>
                  <a:pt x="12673" y="19386"/>
                </a:lnTo>
                <a:lnTo>
                  <a:pt x="12669" y="19404"/>
                </a:lnTo>
                <a:lnTo>
                  <a:pt x="12665" y="19413"/>
                </a:lnTo>
                <a:lnTo>
                  <a:pt x="12659" y="19418"/>
                </a:lnTo>
                <a:lnTo>
                  <a:pt x="12643" y="19427"/>
                </a:lnTo>
                <a:lnTo>
                  <a:pt x="12636" y="19433"/>
                </a:lnTo>
                <a:lnTo>
                  <a:pt x="12633" y="19437"/>
                </a:lnTo>
                <a:lnTo>
                  <a:pt x="12632" y="19442"/>
                </a:lnTo>
                <a:lnTo>
                  <a:pt x="12631" y="19448"/>
                </a:lnTo>
                <a:lnTo>
                  <a:pt x="12628" y="19454"/>
                </a:lnTo>
                <a:lnTo>
                  <a:pt x="12625" y="19460"/>
                </a:lnTo>
                <a:lnTo>
                  <a:pt x="12621" y="19464"/>
                </a:lnTo>
                <a:lnTo>
                  <a:pt x="12622" y="19461"/>
                </a:lnTo>
                <a:lnTo>
                  <a:pt x="12622" y="19460"/>
                </a:lnTo>
                <a:lnTo>
                  <a:pt x="12622" y="19460"/>
                </a:lnTo>
                <a:lnTo>
                  <a:pt x="12622" y="19449"/>
                </a:lnTo>
                <a:lnTo>
                  <a:pt x="12625" y="19439"/>
                </a:lnTo>
                <a:lnTo>
                  <a:pt x="12630" y="19431"/>
                </a:lnTo>
                <a:lnTo>
                  <a:pt x="12637" y="19423"/>
                </a:lnTo>
                <a:lnTo>
                  <a:pt x="12643" y="19417"/>
                </a:lnTo>
                <a:lnTo>
                  <a:pt x="12646" y="19416"/>
                </a:lnTo>
                <a:lnTo>
                  <a:pt x="12649" y="19415"/>
                </a:lnTo>
                <a:lnTo>
                  <a:pt x="12654" y="19413"/>
                </a:lnTo>
                <a:lnTo>
                  <a:pt x="12658" y="19411"/>
                </a:lnTo>
                <a:lnTo>
                  <a:pt x="12660" y="19408"/>
                </a:lnTo>
                <a:lnTo>
                  <a:pt x="12661" y="19404"/>
                </a:lnTo>
                <a:lnTo>
                  <a:pt x="12661" y="19391"/>
                </a:lnTo>
                <a:lnTo>
                  <a:pt x="12664" y="19381"/>
                </a:lnTo>
                <a:lnTo>
                  <a:pt x="12665" y="19375"/>
                </a:lnTo>
                <a:lnTo>
                  <a:pt x="12664" y="19362"/>
                </a:lnTo>
                <a:lnTo>
                  <a:pt x="12660" y="19352"/>
                </a:lnTo>
                <a:lnTo>
                  <a:pt x="12653" y="19352"/>
                </a:lnTo>
                <a:lnTo>
                  <a:pt x="12638" y="19360"/>
                </a:lnTo>
                <a:lnTo>
                  <a:pt x="12641" y="19356"/>
                </a:lnTo>
                <a:lnTo>
                  <a:pt x="12648" y="19350"/>
                </a:lnTo>
                <a:lnTo>
                  <a:pt x="12652" y="19346"/>
                </a:lnTo>
                <a:lnTo>
                  <a:pt x="12655" y="19345"/>
                </a:lnTo>
                <a:lnTo>
                  <a:pt x="12664" y="19344"/>
                </a:lnTo>
                <a:lnTo>
                  <a:pt x="12667" y="19343"/>
                </a:lnTo>
                <a:lnTo>
                  <a:pt x="12670" y="19340"/>
                </a:lnTo>
                <a:lnTo>
                  <a:pt x="12686" y="19317"/>
                </a:lnTo>
                <a:lnTo>
                  <a:pt x="12693" y="19304"/>
                </a:lnTo>
                <a:lnTo>
                  <a:pt x="12696" y="19294"/>
                </a:lnTo>
                <a:lnTo>
                  <a:pt x="12698" y="19283"/>
                </a:lnTo>
                <a:lnTo>
                  <a:pt x="12696" y="19271"/>
                </a:lnTo>
                <a:lnTo>
                  <a:pt x="12691" y="19259"/>
                </a:lnTo>
                <a:lnTo>
                  <a:pt x="12683" y="19250"/>
                </a:lnTo>
                <a:lnTo>
                  <a:pt x="12674" y="19248"/>
                </a:lnTo>
                <a:lnTo>
                  <a:pt x="12664" y="19251"/>
                </a:lnTo>
                <a:lnTo>
                  <a:pt x="12660" y="19256"/>
                </a:lnTo>
                <a:lnTo>
                  <a:pt x="12659" y="19257"/>
                </a:lnTo>
                <a:lnTo>
                  <a:pt x="12658" y="19258"/>
                </a:lnTo>
                <a:lnTo>
                  <a:pt x="12657" y="19259"/>
                </a:lnTo>
                <a:lnTo>
                  <a:pt x="12657" y="19260"/>
                </a:lnTo>
                <a:lnTo>
                  <a:pt x="12656" y="19261"/>
                </a:lnTo>
                <a:lnTo>
                  <a:pt x="12655" y="19261"/>
                </a:lnTo>
                <a:lnTo>
                  <a:pt x="12654" y="19260"/>
                </a:lnTo>
                <a:lnTo>
                  <a:pt x="12654" y="19259"/>
                </a:lnTo>
                <a:lnTo>
                  <a:pt x="12653" y="19259"/>
                </a:lnTo>
                <a:lnTo>
                  <a:pt x="12650" y="19257"/>
                </a:lnTo>
                <a:lnTo>
                  <a:pt x="12649" y="19252"/>
                </a:lnTo>
                <a:lnTo>
                  <a:pt x="12649" y="19245"/>
                </a:lnTo>
                <a:lnTo>
                  <a:pt x="12648" y="19240"/>
                </a:lnTo>
                <a:lnTo>
                  <a:pt x="12646" y="19243"/>
                </a:lnTo>
                <a:lnTo>
                  <a:pt x="12640" y="19251"/>
                </a:lnTo>
                <a:lnTo>
                  <a:pt x="12638" y="19253"/>
                </a:lnTo>
                <a:lnTo>
                  <a:pt x="12634" y="19254"/>
                </a:lnTo>
                <a:lnTo>
                  <a:pt x="12633" y="19252"/>
                </a:lnTo>
                <a:lnTo>
                  <a:pt x="12635" y="19249"/>
                </a:lnTo>
                <a:lnTo>
                  <a:pt x="12637" y="19247"/>
                </a:lnTo>
                <a:lnTo>
                  <a:pt x="12639" y="19242"/>
                </a:lnTo>
                <a:lnTo>
                  <a:pt x="12643" y="19234"/>
                </a:lnTo>
                <a:lnTo>
                  <a:pt x="12644" y="19226"/>
                </a:lnTo>
                <a:lnTo>
                  <a:pt x="12641" y="19223"/>
                </a:lnTo>
                <a:lnTo>
                  <a:pt x="12638" y="19220"/>
                </a:lnTo>
                <a:lnTo>
                  <a:pt x="12633" y="19214"/>
                </a:lnTo>
                <a:lnTo>
                  <a:pt x="12628" y="19209"/>
                </a:lnTo>
                <a:lnTo>
                  <a:pt x="12622" y="19207"/>
                </a:lnTo>
                <a:lnTo>
                  <a:pt x="12620" y="19211"/>
                </a:lnTo>
                <a:lnTo>
                  <a:pt x="12617" y="19225"/>
                </a:lnTo>
                <a:lnTo>
                  <a:pt x="12614" y="19230"/>
                </a:lnTo>
                <a:lnTo>
                  <a:pt x="12611" y="19223"/>
                </a:lnTo>
                <a:lnTo>
                  <a:pt x="12611" y="19219"/>
                </a:lnTo>
                <a:lnTo>
                  <a:pt x="12611" y="19215"/>
                </a:lnTo>
                <a:lnTo>
                  <a:pt x="12612" y="19209"/>
                </a:lnTo>
                <a:lnTo>
                  <a:pt x="12617" y="19198"/>
                </a:lnTo>
                <a:lnTo>
                  <a:pt x="12618" y="19195"/>
                </a:lnTo>
                <a:lnTo>
                  <a:pt x="12622" y="19188"/>
                </a:lnTo>
                <a:lnTo>
                  <a:pt x="12622" y="19184"/>
                </a:lnTo>
                <a:lnTo>
                  <a:pt x="12623" y="19181"/>
                </a:lnTo>
                <a:lnTo>
                  <a:pt x="12622" y="19176"/>
                </a:lnTo>
                <a:lnTo>
                  <a:pt x="12621" y="19174"/>
                </a:lnTo>
                <a:lnTo>
                  <a:pt x="12618" y="19161"/>
                </a:lnTo>
                <a:lnTo>
                  <a:pt x="12610" y="19141"/>
                </a:lnTo>
                <a:lnTo>
                  <a:pt x="12606" y="19129"/>
                </a:lnTo>
                <a:lnTo>
                  <a:pt x="12605" y="19117"/>
                </a:lnTo>
                <a:lnTo>
                  <a:pt x="12605" y="19075"/>
                </a:lnTo>
                <a:lnTo>
                  <a:pt x="12603" y="19057"/>
                </a:lnTo>
                <a:lnTo>
                  <a:pt x="12603" y="19054"/>
                </a:lnTo>
                <a:lnTo>
                  <a:pt x="12596" y="19045"/>
                </a:lnTo>
                <a:lnTo>
                  <a:pt x="12595" y="19043"/>
                </a:lnTo>
                <a:lnTo>
                  <a:pt x="12593" y="19034"/>
                </a:lnTo>
                <a:lnTo>
                  <a:pt x="12592" y="19023"/>
                </a:lnTo>
                <a:lnTo>
                  <a:pt x="12595" y="19005"/>
                </a:lnTo>
                <a:lnTo>
                  <a:pt x="12589" y="18981"/>
                </a:lnTo>
                <a:lnTo>
                  <a:pt x="12588" y="18978"/>
                </a:lnTo>
                <a:lnTo>
                  <a:pt x="12575" y="18979"/>
                </a:lnTo>
                <a:lnTo>
                  <a:pt x="12563" y="18983"/>
                </a:lnTo>
                <a:lnTo>
                  <a:pt x="12561" y="18985"/>
                </a:lnTo>
                <a:lnTo>
                  <a:pt x="12552" y="18990"/>
                </a:lnTo>
                <a:lnTo>
                  <a:pt x="12547" y="18988"/>
                </a:lnTo>
                <a:lnTo>
                  <a:pt x="12533" y="18978"/>
                </a:lnTo>
                <a:lnTo>
                  <a:pt x="12529" y="18978"/>
                </a:lnTo>
                <a:lnTo>
                  <a:pt x="12518" y="18977"/>
                </a:lnTo>
                <a:lnTo>
                  <a:pt x="12515" y="18975"/>
                </a:lnTo>
                <a:lnTo>
                  <a:pt x="12511" y="18971"/>
                </a:lnTo>
                <a:lnTo>
                  <a:pt x="12496" y="18963"/>
                </a:lnTo>
                <a:lnTo>
                  <a:pt x="12493" y="18964"/>
                </a:lnTo>
                <a:lnTo>
                  <a:pt x="12484" y="18967"/>
                </a:lnTo>
                <a:lnTo>
                  <a:pt x="12479" y="18969"/>
                </a:lnTo>
                <a:lnTo>
                  <a:pt x="12475" y="18973"/>
                </a:lnTo>
                <a:lnTo>
                  <a:pt x="12471" y="18978"/>
                </a:lnTo>
                <a:lnTo>
                  <a:pt x="12469" y="18990"/>
                </a:lnTo>
                <a:lnTo>
                  <a:pt x="12467" y="18987"/>
                </a:lnTo>
                <a:lnTo>
                  <a:pt x="12463" y="18976"/>
                </a:lnTo>
                <a:lnTo>
                  <a:pt x="12461" y="18972"/>
                </a:lnTo>
                <a:lnTo>
                  <a:pt x="12458" y="18969"/>
                </a:lnTo>
                <a:lnTo>
                  <a:pt x="12454" y="18967"/>
                </a:lnTo>
                <a:lnTo>
                  <a:pt x="12449" y="18967"/>
                </a:lnTo>
                <a:lnTo>
                  <a:pt x="12446" y="18965"/>
                </a:lnTo>
                <a:lnTo>
                  <a:pt x="12441" y="18958"/>
                </a:lnTo>
                <a:lnTo>
                  <a:pt x="12438" y="18955"/>
                </a:lnTo>
                <a:lnTo>
                  <a:pt x="12430" y="18953"/>
                </a:lnTo>
                <a:lnTo>
                  <a:pt x="12429" y="18952"/>
                </a:lnTo>
                <a:lnTo>
                  <a:pt x="12428" y="18950"/>
                </a:lnTo>
                <a:lnTo>
                  <a:pt x="12426" y="18947"/>
                </a:lnTo>
                <a:lnTo>
                  <a:pt x="12422" y="18945"/>
                </a:lnTo>
                <a:lnTo>
                  <a:pt x="12420" y="18942"/>
                </a:lnTo>
                <a:lnTo>
                  <a:pt x="12418" y="18940"/>
                </a:lnTo>
                <a:lnTo>
                  <a:pt x="12417" y="18938"/>
                </a:lnTo>
                <a:lnTo>
                  <a:pt x="12417" y="18937"/>
                </a:lnTo>
                <a:lnTo>
                  <a:pt x="12416" y="18935"/>
                </a:lnTo>
                <a:lnTo>
                  <a:pt x="12416" y="18934"/>
                </a:lnTo>
                <a:lnTo>
                  <a:pt x="12415" y="18934"/>
                </a:lnTo>
                <a:lnTo>
                  <a:pt x="12412" y="18935"/>
                </a:lnTo>
                <a:lnTo>
                  <a:pt x="12411" y="18934"/>
                </a:lnTo>
                <a:lnTo>
                  <a:pt x="12408" y="18931"/>
                </a:lnTo>
                <a:lnTo>
                  <a:pt x="12405" y="18922"/>
                </a:lnTo>
                <a:lnTo>
                  <a:pt x="12403" y="18918"/>
                </a:lnTo>
                <a:lnTo>
                  <a:pt x="12399" y="18915"/>
                </a:lnTo>
                <a:lnTo>
                  <a:pt x="12394" y="18915"/>
                </a:lnTo>
                <a:lnTo>
                  <a:pt x="12384" y="18917"/>
                </a:lnTo>
                <a:lnTo>
                  <a:pt x="12386" y="18913"/>
                </a:lnTo>
                <a:lnTo>
                  <a:pt x="12390" y="18909"/>
                </a:lnTo>
                <a:lnTo>
                  <a:pt x="12390" y="18904"/>
                </a:lnTo>
                <a:lnTo>
                  <a:pt x="12389" y="18902"/>
                </a:lnTo>
                <a:lnTo>
                  <a:pt x="12386" y="18900"/>
                </a:lnTo>
                <a:lnTo>
                  <a:pt x="12384" y="18898"/>
                </a:lnTo>
                <a:lnTo>
                  <a:pt x="12383" y="18898"/>
                </a:lnTo>
                <a:lnTo>
                  <a:pt x="12375" y="18896"/>
                </a:lnTo>
                <a:lnTo>
                  <a:pt x="12370" y="18893"/>
                </a:lnTo>
                <a:lnTo>
                  <a:pt x="12366" y="18889"/>
                </a:lnTo>
                <a:lnTo>
                  <a:pt x="12363" y="18885"/>
                </a:lnTo>
                <a:lnTo>
                  <a:pt x="12368" y="18884"/>
                </a:lnTo>
                <a:lnTo>
                  <a:pt x="12372" y="18880"/>
                </a:lnTo>
                <a:lnTo>
                  <a:pt x="12373" y="18876"/>
                </a:lnTo>
                <a:lnTo>
                  <a:pt x="12369" y="18873"/>
                </a:lnTo>
                <a:lnTo>
                  <a:pt x="12369" y="18871"/>
                </a:lnTo>
                <a:lnTo>
                  <a:pt x="12374" y="18867"/>
                </a:lnTo>
                <a:lnTo>
                  <a:pt x="12377" y="18859"/>
                </a:lnTo>
                <a:lnTo>
                  <a:pt x="12379" y="18851"/>
                </a:lnTo>
                <a:lnTo>
                  <a:pt x="12379" y="18844"/>
                </a:lnTo>
                <a:lnTo>
                  <a:pt x="12377" y="18841"/>
                </a:lnTo>
                <a:lnTo>
                  <a:pt x="12372" y="18836"/>
                </a:lnTo>
                <a:lnTo>
                  <a:pt x="12371" y="18834"/>
                </a:lnTo>
                <a:lnTo>
                  <a:pt x="12369" y="18816"/>
                </a:lnTo>
                <a:lnTo>
                  <a:pt x="12373" y="18827"/>
                </a:lnTo>
                <a:lnTo>
                  <a:pt x="12376" y="18833"/>
                </a:lnTo>
                <a:lnTo>
                  <a:pt x="12379" y="18835"/>
                </a:lnTo>
                <a:lnTo>
                  <a:pt x="12400" y="18830"/>
                </a:lnTo>
                <a:lnTo>
                  <a:pt x="12407" y="18827"/>
                </a:lnTo>
                <a:lnTo>
                  <a:pt x="12413" y="18823"/>
                </a:lnTo>
                <a:lnTo>
                  <a:pt x="12417" y="18818"/>
                </a:lnTo>
                <a:lnTo>
                  <a:pt x="12419" y="18812"/>
                </a:lnTo>
                <a:lnTo>
                  <a:pt x="12417" y="18809"/>
                </a:lnTo>
                <a:lnTo>
                  <a:pt x="12408" y="18802"/>
                </a:lnTo>
                <a:lnTo>
                  <a:pt x="12404" y="18801"/>
                </a:lnTo>
                <a:lnTo>
                  <a:pt x="12401" y="18800"/>
                </a:lnTo>
                <a:lnTo>
                  <a:pt x="12400" y="18797"/>
                </a:lnTo>
                <a:lnTo>
                  <a:pt x="12398" y="18796"/>
                </a:lnTo>
                <a:lnTo>
                  <a:pt x="12395" y="18795"/>
                </a:lnTo>
                <a:lnTo>
                  <a:pt x="12393" y="18795"/>
                </a:lnTo>
                <a:lnTo>
                  <a:pt x="12382" y="18795"/>
                </a:lnTo>
                <a:lnTo>
                  <a:pt x="12379" y="18796"/>
                </a:lnTo>
                <a:lnTo>
                  <a:pt x="12375" y="18798"/>
                </a:lnTo>
                <a:lnTo>
                  <a:pt x="12371" y="18797"/>
                </a:lnTo>
                <a:lnTo>
                  <a:pt x="12363" y="18793"/>
                </a:lnTo>
                <a:lnTo>
                  <a:pt x="12363" y="18791"/>
                </a:lnTo>
                <a:lnTo>
                  <a:pt x="12377" y="18788"/>
                </a:lnTo>
                <a:lnTo>
                  <a:pt x="12383" y="18785"/>
                </a:lnTo>
                <a:lnTo>
                  <a:pt x="12386" y="18778"/>
                </a:lnTo>
                <a:lnTo>
                  <a:pt x="12388" y="18771"/>
                </a:lnTo>
                <a:lnTo>
                  <a:pt x="12396" y="18761"/>
                </a:lnTo>
                <a:lnTo>
                  <a:pt x="12398" y="18755"/>
                </a:lnTo>
                <a:lnTo>
                  <a:pt x="12395" y="18750"/>
                </a:lnTo>
                <a:lnTo>
                  <a:pt x="12388" y="18751"/>
                </a:lnTo>
                <a:lnTo>
                  <a:pt x="12381" y="18756"/>
                </a:lnTo>
                <a:lnTo>
                  <a:pt x="12375" y="18759"/>
                </a:lnTo>
                <a:lnTo>
                  <a:pt x="12371" y="18760"/>
                </a:lnTo>
                <a:lnTo>
                  <a:pt x="12364" y="18763"/>
                </a:lnTo>
                <a:lnTo>
                  <a:pt x="12361" y="18764"/>
                </a:lnTo>
                <a:lnTo>
                  <a:pt x="12357" y="18764"/>
                </a:lnTo>
                <a:lnTo>
                  <a:pt x="12351" y="18763"/>
                </a:lnTo>
                <a:lnTo>
                  <a:pt x="12347" y="18762"/>
                </a:lnTo>
                <a:lnTo>
                  <a:pt x="12354" y="18757"/>
                </a:lnTo>
                <a:lnTo>
                  <a:pt x="12379" y="18751"/>
                </a:lnTo>
                <a:lnTo>
                  <a:pt x="12385" y="18747"/>
                </a:lnTo>
                <a:lnTo>
                  <a:pt x="12390" y="18742"/>
                </a:lnTo>
                <a:lnTo>
                  <a:pt x="12393" y="18735"/>
                </a:lnTo>
                <a:lnTo>
                  <a:pt x="12395" y="18727"/>
                </a:lnTo>
                <a:lnTo>
                  <a:pt x="12396" y="18724"/>
                </a:lnTo>
                <a:lnTo>
                  <a:pt x="12399" y="18722"/>
                </a:lnTo>
                <a:lnTo>
                  <a:pt x="12407" y="18722"/>
                </a:lnTo>
                <a:lnTo>
                  <a:pt x="12410" y="18721"/>
                </a:lnTo>
                <a:lnTo>
                  <a:pt x="12414" y="18720"/>
                </a:lnTo>
                <a:lnTo>
                  <a:pt x="12416" y="18717"/>
                </a:lnTo>
                <a:lnTo>
                  <a:pt x="12414" y="18711"/>
                </a:lnTo>
                <a:lnTo>
                  <a:pt x="12414" y="18708"/>
                </a:lnTo>
                <a:lnTo>
                  <a:pt x="12415" y="18705"/>
                </a:lnTo>
                <a:lnTo>
                  <a:pt x="12416" y="18703"/>
                </a:lnTo>
                <a:lnTo>
                  <a:pt x="12415" y="18701"/>
                </a:lnTo>
                <a:lnTo>
                  <a:pt x="12413" y="18701"/>
                </a:lnTo>
                <a:lnTo>
                  <a:pt x="12411" y="18700"/>
                </a:lnTo>
                <a:lnTo>
                  <a:pt x="12411" y="18697"/>
                </a:lnTo>
                <a:lnTo>
                  <a:pt x="12412" y="18696"/>
                </a:lnTo>
                <a:lnTo>
                  <a:pt x="12414" y="18694"/>
                </a:lnTo>
                <a:lnTo>
                  <a:pt x="12416" y="18694"/>
                </a:lnTo>
                <a:lnTo>
                  <a:pt x="12417" y="18693"/>
                </a:lnTo>
                <a:lnTo>
                  <a:pt x="12419" y="18695"/>
                </a:lnTo>
                <a:lnTo>
                  <a:pt x="12421" y="18701"/>
                </a:lnTo>
                <a:lnTo>
                  <a:pt x="12423" y="18703"/>
                </a:lnTo>
                <a:lnTo>
                  <a:pt x="12425" y="18704"/>
                </a:lnTo>
                <a:lnTo>
                  <a:pt x="12427" y="18704"/>
                </a:lnTo>
                <a:lnTo>
                  <a:pt x="12429" y="18703"/>
                </a:lnTo>
                <a:lnTo>
                  <a:pt x="12431" y="18703"/>
                </a:lnTo>
                <a:lnTo>
                  <a:pt x="12433" y="18702"/>
                </a:lnTo>
                <a:lnTo>
                  <a:pt x="12433" y="18696"/>
                </a:lnTo>
                <a:lnTo>
                  <a:pt x="12434" y="18695"/>
                </a:lnTo>
                <a:lnTo>
                  <a:pt x="12453" y="18693"/>
                </a:lnTo>
                <a:lnTo>
                  <a:pt x="12458" y="18694"/>
                </a:lnTo>
                <a:lnTo>
                  <a:pt x="12460" y="18694"/>
                </a:lnTo>
                <a:lnTo>
                  <a:pt x="12463" y="18693"/>
                </a:lnTo>
                <a:lnTo>
                  <a:pt x="12465" y="18688"/>
                </a:lnTo>
                <a:lnTo>
                  <a:pt x="12465" y="18685"/>
                </a:lnTo>
                <a:lnTo>
                  <a:pt x="12464" y="18684"/>
                </a:lnTo>
                <a:lnTo>
                  <a:pt x="12462" y="18681"/>
                </a:lnTo>
                <a:lnTo>
                  <a:pt x="12454" y="18624"/>
                </a:lnTo>
                <a:lnTo>
                  <a:pt x="12450" y="18613"/>
                </a:lnTo>
                <a:lnTo>
                  <a:pt x="12447" y="18609"/>
                </a:lnTo>
                <a:lnTo>
                  <a:pt x="12443" y="18604"/>
                </a:lnTo>
                <a:lnTo>
                  <a:pt x="12438" y="18600"/>
                </a:lnTo>
                <a:lnTo>
                  <a:pt x="12433" y="18597"/>
                </a:lnTo>
                <a:lnTo>
                  <a:pt x="12431" y="18596"/>
                </a:lnTo>
                <a:lnTo>
                  <a:pt x="12429" y="18594"/>
                </a:lnTo>
                <a:lnTo>
                  <a:pt x="12426" y="18594"/>
                </a:lnTo>
                <a:lnTo>
                  <a:pt x="12424" y="18596"/>
                </a:lnTo>
                <a:lnTo>
                  <a:pt x="12423" y="18598"/>
                </a:lnTo>
                <a:lnTo>
                  <a:pt x="12420" y="18604"/>
                </a:lnTo>
                <a:lnTo>
                  <a:pt x="12416" y="18585"/>
                </a:lnTo>
                <a:lnTo>
                  <a:pt x="12406" y="18569"/>
                </a:lnTo>
                <a:lnTo>
                  <a:pt x="12393" y="18556"/>
                </a:lnTo>
                <a:lnTo>
                  <a:pt x="12380" y="18546"/>
                </a:lnTo>
                <a:lnTo>
                  <a:pt x="12373" y="18543"/>
                </a:lnTo>
                <a:lnTo>
                  <a:pt x="12367" y="18541"/>
                </a:lnTo>
                <a:lnTo>
                  <a:pt x="12361" y="18542"/>
                </a:lnTo>
                <a:lnTo>
                  <a:pt x="12355" y="18548"/>
                </a:lnTo>
                <a:lnTo>
                  <a:pt x="12349" y="18551"/>
                </a:lnTo>
                <a:lnTo>
                  <a:pt x="12337" y="18555"/>
                </a:lnTo>
                <a:lnTo>
                  <a:pt x="12332" y="18560"/>
                </a:lnTo>
                <a:lnTo>
                  <a:pt x="12328" y="18572"/>
                </a:lnTo>
                <a:lnTo>
                  <a:pt x="12325" y="18577"/>
                </a:lnTo>
                <a:lnTo>
                  <a:pt x="12320" y="18579"/>
                </a:lnTo>
                <a:lnTo>
                  <a:pt x="12315" y="18580"/>
                </a:lnTo>
                <a:lnTo>
                  <a:pt x="12310" y="18581"/>
                </a:lnTo>
                <a:lnTo>
                  <a:pt x="12305" y="18584"/>
                </a:lnTo>
                <a:lnTo>
                  <a:pt x="12301" y="18587"/>
                </a:lnTo>
                <a:lnTo>
                  <a:pt x="12290" y="18600"/>
                </a:lnTo>
                <a:lnTo>
                  <a:pt x="12287" y="18602"/>
                </a:lnTo>
                <a:lnTo>
                  <a:pt x="12283" y="18603"/>
                </a:lnTo>
                <a:lnTo>
                  <a:pt x="12267" y="18616"/>
                </a:lnTo>
                <a:lnTo>
                  <a:pt x="12264" y="18618"/>
                </a:lnTo>
                <a:lnTo>
                  <a:pt x="12249" y="18620"/>
                </a:lnTo>
                <a:lnTo>
                  <a:pt x="12237" y="18627"/>
                </a:lnTo>
                <a:lnTo>
                  <a:pt x="12232" y="18627"/>
                </a:lnTo>
                <a:lnTo>
                  <a:pt x="12222" y="18626"/>
                </a:lnTo>
                <a:lnTo>
                  <a:pt x="12218" y="18628"/>
                </a:lnTo>
                <a:lnTo>
                  <a:pt x="12216" y="18629"/>
                </a:lnTo>
                <a:lnTo>
                  <a:pt x="12211" y="18632"/>
                </a:lnTo>
                <a:lnTo>
                  <a:pt x="12208" y="18634"/>
                </a:lnTo>
                <a:lnTo>
                  <a:pt x="12208" y="18636"/>
                </a:lnTo>
                <a:lnTo>
                  <a:pt x="12205" y="18640"/>
                </a:lnTo>
                <a:lnTo>
                  <a:pt x="12204" y="18642"/>
                </a:lnTo>
                <a:lnTo>
                  <a:pt x="12197" y="18646"/>
                </a:lnTo>
                <a:lnTo>
                  <a:pt x="12189" y="18643"/>
                </a:lnTo>
                <a:lnTo>
                  <a:pt x="12184" y="18637"/>
                </a:lnTo>
                <a:lnTo>
                  <a:pt x="12179" y="18630"/>
                </a:lnTo>
                <a:lnTo>
                  <a:pt x="12177" y="18627"/>
                </a:lnTo>
                <a:lnTo>
                  <a:pt x="12176" y="18625"/>
                </a:lnTo>
                <a:lnTo>
                  <a:pt x="12173" y="18625"/>
                </a:lnTo>
                <a:lnTo>
                  <a:pt x="12169" y="18625"/>
                </a:lnTo>
                <a:lnTo>
                  <a:pt x="12166" y="18624"/>
                </a:lnTo>
                <a:lnTo>
                  <a:pt x="12165" y="18622"/>
                </a:lnTo>
                <a:lnTo>
                  <a:pt x="12166" y="18621"/>
                </a:lnTo>
                <a:lnTo>
                  <a:pt x="12171" y="18621"/>
                </a:lnTo>
                <a:lnTo>
                  <a:pt x="12176" y="18623"/>
                </a:lnTo>
                <a:lnTo>
                  <a:pt x="12180" y="18625"/>
                </a:lnTo>
                <a:lnTo>
                  <a:pt x="12188" y="18635"/>
                </a:lnTo>
                <a:lnTo>
                  <a:pt x="12192" y="18639"/>
                </a:lnTo>
                <a:lnTo>
                  <a:pt x="12197" y="18640"/>
                </a:lnTo>
                <a:lnTo>
                  <a:pt x="12200" y="18639"/>
                </a:lnTo>
                <a:lnTo>
                  <a:pt x="12204" y="18629"/>
                </a:lnTo>
                <a:lnTo>
                  <a:pt x="12206" y="18626"/>
                </a:lnTo>
                <a:lnTo>
                  <a:pt x="12207" y="18625"/>
                </a:lnTo>
                <a:lnTo>
                  <a:pt x="12211" y="18623"/>
                </a:lnTo>
                <a:lnTo>
                  <a:pt x="12227" y="18619"/>
                </a:lnTo>
                <a:lnTo>
                  <a:pt x="12230" y="18616"/>
                </a:lnTo>
                <a:lnTo>
                  <a:pt x="12233" y="18613"/>
                </a:lnTo>
                <a:lnTo>
                  <a:pt x="12258" y="18597"/>
                </a:lnTo>
                <a:lnTo>
                  <a:pt x="12267" y="18595"/>
                </a:lnTo>
                <a:lnTo>
                  <a:pt x="12271" y="18591"/>
                </a:lnTo>
                <a:lnTo>
                  <a:pt x="12280" y="18582"/>
                </a:lnTo>
                <a:lnTo>
                  <a:pt x="12296" y="18573"/>
                </a:lnTo>
                <a:lnTo>
                  <a:pt x="12304" y="18567"/>
                </a:lnTo>
                <a:lnTo>
                  <a:pt x="12308" y="18560"/>
                </a:lnTo>
                <a:lnTo>
                  <a:pt x="12307" y="18547"/>
                </a:lnTo>
                <a:lnTo>
                  <a:pt x="12301" y="18535"/>
                </a:lnTo>
                <a:lnTo>
                  <a:pt x="12278" y="18502"/>
                </a:lnTo>
                <a:lnTo>
                  <a:pt x="12271" y="18493"/>
                </a:lnTo>
                <a:lnTo>
                  <a:pt x="12261" y="18488"/>
                </a:lnTo>
                <a:lnTo>
                  <a:pt x="12241" y="18487"/>
                </a:lnTo>
                <a:lnTo>
                  <a:pt x="12216" y="18481"/>
                </a:lnTo>
                <a:lnTo>
                  <a:pt x="12212" y="18482"/>
                </a:lnTo>
                <a:lnTo>
                  <a:pt x="12205" y="18485"/>
                </a:lnTo>
                <a:lnTo>
                  <a:pt x="12200" y="18485"/>
                </a:lnTo>
                <a:lnTo>
                  <a:pt x="12191" y="18485"/>
                </a:lnTo>
                <a:lnTo>
                  <a:pt x="12187" y="18484"/>
                </a:lnTo>
                <a:lnTo>
                  <a:pt x="12182" y="18481"/>
                </a:lnTo>
                <a:lnTo>
                  <a:pt x="12172" y="18475"/>
                </a:lnTo>
                <a:lnTo>
                  <a:pt x="12163" y="18466"/>
                </a:lnTo>
                <a:lnTo>
                  <a:pt x="12141" y="18435"/>
                </a:lnTo>
                <a:lnTo>
                  <a:pt x="12123" y="18417"/>
                </a:lnTo>
                <a:lnTo>
                  <a:pt x="12116" y="18405"/>
                </a:lnTo>
                <a:lnTo>
                  <a:pt x="12113" y="18393"/>
                </a:lnTo>
                <a:lnTo>
                  <a:pt x="12113" y="18383"/>
                </a:lnTo>
                <a:lnTo>
                  <a:pt x="12115" y="18361"/>
                </a:lnTo>
                <a:lnTo>
                  <a:pt x="12114" y="18356"/>
                </a:lnTo>
                <a:lnTo>
                  <a:pt x="12112" y="18351"/>
                </a:lnTo>
                <a:lnTo>
                  <a:pt x="12109" y="18348"/>
                </a:lnTo>
                <a:lnTo>
                  <a:pt x="12105" y="18346"/>
                </a:lnTo>
                <a:lnTo>
                  <a:pt x="12103" y="18343"/>
                </a:lnTo>
                <a:lnTo>
                  <a:pt x="12103" y="18336"/>
                </a:lnTo>
                <a:lnTo>
                  <a:pt x="12104" y="18325"/>
                </a:lnTo>
                <a:lnTo>
                  <a:pt x="12102" y="18312"/>
                </a:lnTo>
                <a:lnTo>
                  <a:pt x="12097" y="18304"/>
                </a:lnTo>
                <a:lnTo>
                  <a:pt x="12076" y="18290"/>
                </a:lnTo>
                <a:lnTo>
                  <a:pt x="12023" y="18232"/>
                </a:lnTo>
                <a:lnTo>
                  <a:pt x="12016" y="18227"/>
                </a:lnTo>
                <a:lnTo>
                  <a:pt x="12008" y="18225"/>
                </a:lnTo>
                <a:lnTo>
                  <a:pt x="12000" y="18225"/>
                </a:lnTo>
                <a:lnTo>
                  <a:pt x="11982" y="18229"/>
                </a:lnTo>
                <a:lnTo>
                  <a:pt x="11977" y="18229"/>
                </a:lnTo>
                <a:lnTo>
                  <a:pt x="11969" y="18225"/>
                </a:lnTo>
                <a:lnTo>
                  <a:pt x="11961" y="18222"/>
                </a:lnTo>
                <a:lnTo>
                  <a:pt x="11946" y="18214"/>
                </a:lnTo>
                <a:lnTo>
                  <a:pt x="11940" y="18206"/>
                </a:lnTo>
                <a:lnTo>
                  <a:pt x="11936" y="18196"/>
                </a:lnTo>
                <a:lnTo>
                  <a:pt x="11930" y="18172"/>
                </a:lnTo>
                <a:lnTo>
                  <a:pt x="11925" y="18156"/>
                </a:lnTo>
                <a:lnTo>
                  <a:pt x="11924" y="18150"/>
                </a:lnTo>
                <a:lnTo>
                  <a:pt x="11925" y="18138"/>
                </a:lnTo>
                <a:lnTo>
                  <a:pt x="11924" y="18132"/>
                </a:lnTo>
                <a:lnTo>
                  <a:pt x="11922" y="18126"/>
                </a:lnTo>
                <a:lnTo>
                  <a:pt x="11919" y="18120"/>
                </a:lnTo>
                <a:lnTo>
                  <a:pt x="11893" y="18092"/>
                </a:lnTo>
                <a:lnTo>
                  <a:pt x="11868" y="18072"/>
                </a:lnTo>
                <a:lnTo>
                  <a:pt x="11866" y="18066"/>
                </a:lnTo>
                <a:lnTo>
                  <a:pt x="11866" y="18055"/>
                </a:lnTo>
                <a:lnTo>
                  <a:pt x="11864" y="18052"/>
                </a:lnTo>
                <a:lnTo>
                  <a:pt x="11834" y="18049"/>
                </a:lnTo>
                <a:lnTo>
                  <a:pt x="11829" y="18050"/>
                </a:lnTo>
                <a:lnTo>
                  <a:pt x="11819" y="18055"/>
                </a:lnTo>
                <a:lnTo>
                  <a:pt x="11813" y="18063"/>
                </a:lnTo>
                <a:lnTo>
                  <a:pt x="11810" y="18075"/>
                </a:lnTo>
                <a:lnTo>
                  <a:pt x="11811" y="18088"/>
                </a:lnTo>
                <a:lnTo>
                  <a:pt x="11815" y="18100"/>
                </a:lnTo>
                <a:lnTo>
                  <a:pt x="11829" y="18123"/>
                </a:lnTo>
                <a:lnTo>
                  <a:pt x="11833" y="18136"/>
                </a:lnTo>
                <a:lnTo>
                  <a:pt x="11835" y="18148"/>
                </a:lnTo>
                <a:lnTo>
                  <a:pt x="11837" y="18154"/>
                </a:lnTo>
                <a:lnTo>
                  <a:pt x="11840" y="18159"/>
                </a:lnTo>
                <a:lnTo>
                  <a:pt x="11842" y="18165"/>
                </a:lnTo>
                <a:lnTo>
                  <a:pt x="11842" y="18172"/>
                </a:lnTo>
                <a:lnTo>
                  <a:pt x="11841" y="18177"/>
                </a:lnTo>
                <a:lnTo>
                  <a:pt x="11842" y="18182"/>
                </a:lnTo>
                <a:lnTo>
                  <a:pt x="11837" y="18179"/>
                </a:lnTo>
                <a:lnTo>
                  <a:pt x="11833" y="18173"/>
                </a:lnTo>
                <a:lnTo>
                  <a:pt x="11831" y="18165"/>
                </a:lnTo>
                <a:lnTo>
                  <a:pt x="11830" y="18156"/>
                </a:lnTo>
                <a:lnTo>
                  <a:pt x="11829" y="18149"/>
                </a:lnTo>
                <a:lnTo>
                  <a:pt x="11826" y="18141"/>
                </a:lnTo>
                <a:lnTo>
                  <a:pt x="11822" y="18133"/>
                </a:lnTo>
                <a:lnTo>
                  <a:pt x="11819" y="18130"/>
                </a:lnTo>
                <a:lnTo>
                  <a:pt x="11817" y="18128"/>
                </a:lnTo>
                <a:lnTo>
                  <a:pt x="11813" y="18122"/>
                </a:lnTo>
                <a:lnTo>
                  <a:pt x="11808" y="18119"/>
                </a:lnTo>
                <a:lnTo>
                  <a:pt x="11781" y="18095"/>
                </a:lnTo>
                <a:lnTo>
                  <a:pt x="11770" y="18097"/>
                </a:lnTo>
                <a:lnTo>
                  <a:pt x="11758" y="18089"/>
                </a:lnTo>
                <a:lnTo>
                  <a:pt x="11746" y="18078"/>
                </a:lnTo>
                <a:lnTo>
                  <a:pt x="11730" y="18056"/>
                </a:lnTo>
                <a:lnTo>
                  <a:pt x="11724" y="18046"/>
                </a:lnTo>
                <a:lnTo>
                  <a:pt x="11719" y="18034"/>
                </a:lnTo>
                <a:lnTo>
                  <a:pt x="11704" y="17978"/>
                </a:lnTo>
                <a:lnTo>
                  <a:pt x="11704" y="17976"/>
                </a:lnTo>
                <a:lnTo>
                  <a:pt x="11703" y="17974"/>
                </a:lnTo>
                <a:lnTo>
                  <a:pt x="11701" y="17973"/>
                </a:lnTo>
                <a:lnTo>
                  <a:pt x="11696" y="17968"/>
                </a:lnTo>
                <a:lnTo>
                  <a:pt x="11695" y="17966"/>
                </a:lnTo>
                <a:lnTo>
                  <a:pt x="11694" y="17965"/>
                </a:lnTo>
                <a:lnTo>
                  <a:pt x="11692" y="17960"/>
                </a:lnTo>
                <a:lnTo>
                  <a:pt x="11691" y="17958"/>
                </a:lnTo>
                <a:lnTo>
                  <a:pt x="11691" y="17950"/>
                </a:lnTo>
                <a:lnTo>
                  <a:pt x="11690" y="17948"/>
                </a:lnTo>
                <a:lnTo>
                  <a:pt x="11689" y="17947"/>
                </a:lnTo>
                <a:lnTo>
                  <a:pt x="11685" y="17945"/>
                </a:lnTo>
                <a:lnTo>
                  <a:pt x="11683" y="17944"/>
                </a:lnTo>
                <a:lnTo>
                  <a:pt x="11682" y="17941"/>
                </a:lnTo>
                <a:lnTo>
                  <a:pt x="11682" y="17938"/>
                </a:lnTo>
                <a:lnTo>
                  <a:pt x="11682" y="17936"/>
                </a:lnTo>
                <a:lnTo>
                  <a:pt x="11680" y="17935"/>
                </a:lnTo>
                <a:lnTo>
                  <a:pt x="11675" y="17935"/>
                </a:lnTo>
                <a:lnTo>
                  <a:pt x="11671" y="17937"/>
                </a:lnTo>
                <a:lnTo>
                  <a:pt x="11667" y="17939"/>
                </a:lnTo>
                <a:lnTo>
                  <a:pt x="11665" y="17942"/>
                </a:lnTo>
                <a:lnTo>
                  <a:pt x="11662" y="17948"/>
                </a:lnTo>
                <a:lnTo>
                  <a:pt x="11662" y="17953"/>
                </a:lnTo>
                <a:lnTo>
                  <a:pt x="11662" y="17965"/>
                </a:lnTo>
                <a:lnTo>
                  <a:pt x="11663" y="17969"/>
                </a:lnTo>
                <a:lnTo>
                  <a:pt x="11666" y="17979"/>
                </a:lnTo>
                <a:lnTo>
                  <a:pt x="11666" y="17983"/>
                </a:lnTo>
                <a:lnTo>
                  <a:pt x="11664" y="17985"/>
                </a:lnTo>
                <a:lnTo>
                  <a:pt x="11660" y="17981"/>
                </a:lnTo>
                <a:lnTo>
                  <a:pt x="11657" y="17974"/>
                </a:lnTo>
                <a:lnTo>
                  <a:pt x="11656" y="17968"/>
                </a:lnTo>
                <a:lnTo>
                  <a:pt x="11655" y="17965"/>
                </a:lnTo>
                <a:lnTo>
                  <a:pt x="11653" y="17956"/>
                </a:lnTo>
                <a:lnTo>
                  <a:pt x="11653" y="17952"/>
                </a:lnTo>
                <a:lnTo>
                  <a:pt x="11653" y="17944"/>
                </a:lnTo>
                <a:lnTo>
                  <a:pt x="11653" y="17941"/>
                </a:lnTo>
                <a:lnTo>
                  <a:pt x="11648" y="17930"/>
                </a:lnTo>
                <a:lnTo>
                  <a:pt x="11640" y="17929"/>
                </a:lnTo>
                <a:lnTo>
                  <a:pt x="11633" y="17933"/>
                </a:lnTo>
                <a:lnTo>
                  <a:pt x="11631" y="17937"/>
                </a:lnTo>
                <a:lnTo>
                  <a:pt x="11632" y="17938"/>
                </a:lnTo>
                <a:lnTo>
                  <a:pt x="11639" y="17944"/>
                </a:lnTo>
                <a:lnTo>
                  <a:pt x="11639" y="17946"/>
                </a:lnTo>
                <a:lnTo>
                  <a:pt x="11639" y="17955"/>
                </a:lnTo>
                <a:lnTo>
                  <a:pt x="11640" y="17957"/>
                </a:lnTo>
                <a:lnTo>
                  <a:pt x="11642" y="17959"/>
                </a:lnTo>
                <a:lnTo>
                  <a:pt x="11642" y="17960"/>
                </a:lnTo>
                <a:lnTo>
                  <a:pt x="11641" y="17964"/>
                </a:lnTo>
                <a:lnTo>
                  <a:pt x="11639" y="17965"/>
                </a:lnTo>
                <a:lnTo>
                  <a:pt x="11638" y="17965"/>
                </a:lnTo>
                <a:lnTo>
                  <a:pt x="11637" y="17963"/>
                </a:lnTo>
                <a:lnTo>
                  <a:pt x="11638" y="17960"/>
                </a:lnTo>
                <a:lnTo>
                  <a:pt x="11633" y="17950"/>
                </a:lnTo>
                <a:lnTo>
                  <a:pt x="11633" y="17949"/>
                </a:lnTo>
                <a:lnTo>
                  <a:pt x="11634" y="17947"/>
                </a:lnTo>
                <a:lnTo>
                  <a:pt x="11634" y="17946"/>
                </a:lnTo>
                <a:lnTo>
                  <a:pt x="11633" y="17944"/>
                </a:lnTo>
                <a:lnTo>
                  <a:pt x="11631" y="17942"/>
                </a:lnTo>
                <a:lnTo>
                  <a:pt x="11629" y="17942"/>
                </a:lnTo>
                <a:lnTo>
                  <a:pt x="11627" y="17941"/>
                </a:lnTo>
                <a:lnTo>
                  <a:pt x="11626" y="17939"/>
                </a:lnTo>
                <a:lnTo>
                  <a:pt x="11626" y="17937"/>
                </a:lnTo>
                <a:lnTo>
                  <a:pt x="11629" y="17932"/>
                </a:lnTo>
                <a:lnTo>
                  <a:pt x="11629" y="17930"/>
                </a:lnTo>
                <a:lnTo>
                  <a:pt x="11630" y="17925"/>
                </a:lnTo>
                <a:lnTo>
                  <a:pt x="11631" y="17921"/>
                </a:lnTo>
                <a:lnTo>
                  <a:pt x="11634" y="17918"/>
                </a:lnTo>
                <a:lnTo>
                  <a:pt x="11635" y="17914"/>
                </a:lnTo>
                <a:lnTo>
                  <a:pt x="11636" y="17910"/>
                </a:lnTo>
                <a:lnTo>
                  <a:pt x="11634" y="17878"/>
                </a:lnTo>
                <a:lnTo>
                  <a:pt x="11632" y="17868"/>
                </a:lnTo>
                <a:lnTo>
                  <a:pt x="11627" y="17864"/>
                </a:lnTo>
                <a:lnTo>
                  <a:pt x="11621" y="17861"/>
                </a:lnTo>
                <a:lnTo>
                  <a:pt x="11617" y="17854"/>
                </a:lnTo>
                <a:lnTo>
                  <a:pt x="11612" y="17849"/>
                </a:lnTo>
                <a:lnTo>
                  <a:pt x="11605" y="17851"/>
                </a:lnTo>
                <a:lnTo>
                  <a:pt x="11604" y="17841"/>
                </a:lnTo>
                <a:lnTo>
                  <a:pt x="11600" y="17833"/>
                </a:lnTo>
                <a:lnTo>
                  <a:pt x="11589" y="17820"/>
                </a:lnTo>
                <a:lnTo>
                  <a:pt x="11582" y="17804"/>
                </a:lnTo>
                <a:lnTo>
                  <a:pt x="11579" y="17801"/>
                </a:lnTo>
                <a:lnTo>
                  <a:pt x="11575" y="17801"/>
                </a:lnTo>
                <a:lnTo>
                  <a:pt x="11568" y="17797"/>
                </a:lnTo>
                <a:lnTo>
                  <a:pt x="11547" y="17790"/>
                </a:lnTo>
                <a:lnTo>
                  <a:pt x="11540" y="17786"/>
                </a:lnTo>
                <a:lnTo>
                  <a:pt x="11533" y="17778"/>
                </a:lnTo>
                <a:lnTo>
                  <a:pt x="11529" y="17771"/>
                </a:lnTo>
                <a:lnTo>
                  <a:pt x="11527" y="17767"/>
                </a:lnTo>
                <a:lnTo>
                  <a:pt x="11525" y="17760"/>
                </a:lnTo>
                <a:lnTo>
                  <a:pt x="11523" y="17757"/>
                </a:lnTo>
                <a:lnTo>
                  <a:pt x="11517" y="17753"/>
                </a:lnTo>
                <a:lnTo>
                  <a:pt x="11513" y="17747"/>
                </a:lnTo>
                <a:lnTo>
                  <a:pt x="11510" y="17745"/>
                </a:lnTo>
                <a:lnTo>
                  <a:pt x="11502" y="17742"/>
                </a:lnTo>
                <a:lnTo>
                  <a:pt x="11499" y="17740"/>
                </a:lnTo>
                <a:lnTo>
                  <a:pt x="11477" y="17719"/>
                </a:lnTo>
                <a:lnTo>
                  <a:pt x="11458" y="17702"/>
                </a:lnTo>
                <a:lnTo>
                  <a:pt x="11441" y="17691"/>
                </a:lnTo>
                <a:lnTo>
                  <a:pt x="11435" y="17684"/>
                </a:lnTo>
                <a:lnTo>
                  <a:pt x="11430" y="17680"/>
                </a:lnTo>
                <a:lnTo>
                  <a:pt x="11425" y="17678"/>
                </a:lnTo>
                <a:lnTo>
                  <a:pt x="11421" y="17676"/>
                </a:lnTo>
                <a:lnTo>
                  <a:pt x="11414" y="17670"/>
                </a:lnTo>
                <a:lnTo>
                  <a:pt x="11410" y="17666"/>
                </a:lnTo>
                <a:lnTo>
                  <a:pt x="11396" y="17664"/>
                </a:lnTo>
                <a:lnTo>
                  <a:pt x="11375" y="17651"/>
                </a:lnTo>
                <a:lnTo>
                  <a:pt x="11356" y="17630"/>
                </a:lnTo>
                <a:lnTo>
                  <a:pt x="11354" y="17621"/>
                </a:lnTo>
                <a:lnTo>
                  <a:pt x="11354" y="17609"/>
                </a:lnTo>
                <a:lnTo>
                  <a:pt x="11349" y="17599"/>
                </a:lnTo>
                <a:lnTo>
                  <a:pt x="11334" y="17593"/>
                </a:lnTo>
                <a:lnTo>
                  <a:pt x="11331" y="17590"/>
                </a:lnTo>
                <a:lnTo>
                  <a:pt x="11327" y="17588"/>
                </a:lnTo>
                <a:lnTo>
                  <a:pt x="11325" y="17584"/>
                </a:lnTo>
                <a:lnTo>
                  <a:pt x="11322" y="17575"/>
                </a:lnTo>
                <a:lnTo>
                  <a:pt x="11320" y="17573"/>
                </a:lnTo>
                <a:lnTo>
                  <a:pt x="11316" y="17574"/>
                </a:lnTo>
                <a:lnTo>
                  <a:pt x="11312" y="17573"/>
                </a:lnTo>
                <a:lnTo>
                  <a:pt x="11309" y="17571"/>
                </a:lnTo>
                <a:lnTo>
                  <a:pt x="11305" y="17562"/>
                </a:lnTo>
                <a:lnTo>
                  <a:pt x="11302" y="17560"/>
                </a:lnTo>
                <a:lnTo>
                  <a:pt x="11297" y="17558"/>
                </a:lnTo>
                <a:lnTo>
                  <a:pt x="11290" y="17553"/>
                </a:lnTo>
                <a:lnTo>
                  <a:pt x="11285" y="17550"/>
                </a:lnTo>
                <a:lnTo>
                  <a:pt x="11280" y="17550"/>
                </a:lnTo>
                <a:lnTo>
                  <a:pt x="11268" y="17552"/>
                </a:lnTo>
                <a:lnTo>
                  <a:pt x="11266" y="17550"/>
                </a:lnTo>
                <a:lnTo>
                  <a:pt x="11258" y="17525"/>
                </a:lnTo>
                <a:lnTo>
                  <a:pt x="11258" y="17526"/>
                </a:lnTo>
                <a:lnTo>
                  <a:pt x="11257" y="17527"/>
                </a:lnTo>
                <a:lnTo>
                  <a:pt x="11253" y="17532"/>
                </a:lnTo>
                <a:lnTo>
                  <a:pt x="11253" y="17533"/>
                </a:lnTo>
                <a:lnTo>
                  <a:pt x="11249" y="17534"/>
                </a:lnTo>
                <a:lnTo>
                  <a:pt x="11245" y="17538"/>
                </a:lnTo>
                <a:lnTo>
                  <a:pt x="11240" y="17544"/>
                </a:lnTo>
                <a:lnTo>
                  <a:pt x="11240" y="17535"/>
                </a:lnTo>
                <a:lnTo>
                  <a:pt x="11240" y="17531"/>
                </a:lnTo>
                <a:lnTo>
                  <a:pt x="11242" y="17527"/>
                </a:lnTo>
                <a:lnTo>
                  <a:pt x="11244" y="17526"/>
                </a:lnTo>
                <a:lnTo>
                  <a:pt x="11254" y="17521"/>
                </a:lnTo>
                <a:lnTo>
                  <a:pt x="11259" y="17518"/>
                </a:lnTo>
                <a:lnTo>
                  <a:pt x="11259" y="17516"/>
                </a:lnTo>
                <a:lnTo>
                  <a:pt x="11260" y="17494"/>
                </a:lnTo>
                <a:lnTo>
                  <a:pt x="11260" y="17493"/>
                </a:lnTo>
                <a:lnTo>
                  <a:pt x="11263" y="17473"/>
                </a:lnTo>
                <a:lnTo>
                  <a:pt x="11262" y="17459"/>
                </a:lnTo>
                <a:lnTo>
                  <a:pt x="11261" y="17456"/>
                </a:lnTo>
                <a:lnTo>
                  <a:pt x="11260" y="17454"/>
                </a:lnTo>
                <a:lnTo>
                  <a:pt x="11257" y="17451"/>
                </a:lnTo>
                <a:lnTo>
                  <a:pt x="11254" y="17447"/>
                </a:lnTo>
                <a:lnTo>
                  <a:pt x="11249" y="17439"/>
                </a:lnTo>
                <a:lnTo>
                  <a:pt x="11246" y="17435"/>
                </a:lnTo>
                <a:lnTo>
                  <a:pt x="11245" y="17436"/>
                </a:lnTo>
                <a:lnTo>
                  <a:pt x="11244" y="17438"/>
                </a:lnTo>
                <a:lnTo>
                  <a:pt x="11243" y="17439"/>
                </a:lnTo>
                <a:lnTo>
                  <a:pt x="11242" y="17439"/>
                </a:lnTo>
                <a:lnTo>
                  <a:pt x="11240" y="17433"/>
                </a:lnTo>
                <a:lnTo>
                  <a:pt x="11236" y="17429"/>
                </a:lnTo>
                <a:lnTo>
                  <a:pt x="11231" y="17425"/>
                </a:lnTo>
                <a:lnTo>
                  <a:pt x="11226" y="17424"/>
                </a:lnTo>
                <a:lnTo>
                  <a:pt x="11224" y="17424"/>
                </a:lnTo>
                <a:lnTo>
                  <a:pt x="11222" y="17426"/>
                </a:lnTo>
                <a:lnTo>
                  <a:pt x="11221" y="17426"/>
                </a:lnTo>
                <a:lnTo>
                  <a:pt x="11219" y="17425"/>
                </a:lnTo>
                <a:lnTo>
                  <a:pt x="11218" y="17423"/>
                </a:lnTo>
                <a:lnTo>
                  <a:pt x="11218" y="17422"/>
                </a:lnTo>
                <a:lnTo>
                  <a:pt x="11215" y="17420"/>
                </a:lnTo>
                <a:lnTo>
                  <a:pt x="11213" y="17420"/>
                </a:lnTo>
                <a:lnTo>
                  <a:pt x="11212" y="17424"/>
                </a:lnTo>
                <a:lnTo>
                  <a:pt x="11210" y="17420"/>
                </a:lnTo>
                <a:lnTo>
                  <a:pt x="11207" y="17420"/>
                </a:lnTo>
                <a:lnTo>
                  <a:pt x="11201" y="17422"/>
                </a:lnTo>
                <a:lnTo>
                  <a:pt x="11200" y="17420"/>
                </a:lnTo>
                <a:lnTo>
                  <a:pt x="11201" y="17415"/>
                </a:lnTo>
                <a:lnTo>
                  <a:pt x="11203" y="17407"/>
                </a:lnTo>
                <a:lnTo>
                  <a:pt x="11203" y="17400"/>
                </a:lnTo>
                <a:lnTo>
                  <a:pt x="11203" y="17397"/>
                </a:lnTo>
                <a:lnTo>
                  <a:pt x="11198" y="17385"/>
                </a:lnTo>
                <a:lnTo>
                  <a:pt x="11196" y="17377"/>
                </a:lnTo>
                <a:lnTo>
                  <a:pt x="11193" y="17354"/>
                </a:lnTo>
                <a:lnTo>
                  <a:pt x="11192" y="17349"/>
                </a:lnTo>
                <a:lnTo>
                  <a:pt x="11182" y="17326"/>
                </a:lnTo>
                <a:lnTo>
                  <a:pt x="11178" y="17321"/>
                </a:lnTo>
                <a:lnTo>
                  <a:pt x="11174" y="17318"/>
                </a:lnTo>
                <a:lnTo>
                  <a:pt x="11164" y="17312"/>
                </a:lnTo>
                <a:lnTo>
                  <a:pt x="11128" y="17274"/>
                </a:lnTo>
                <a:lnTo>
                  <a:pt x="11098" y="17227"/>
                </a:lnTo>
                <a:lnTo>
                  <a:pt x="11092" y="17225"/>
                </a:lnTo>
                <a:lnTo>
                  <a:pt x="11042" y="17252"/>
                </a:lnTo>
                <a:lnTo>
                  <a:pt x="11033" y="17254"/>
                </a:lnTo>
                <a:lnTo>
                  <a:pt x="11026" y="17251"/>
                </a:lnTo>
                <a:lnTo>
                  <a:pt x="11022" y="17250"/>
                </a:lnTo>
                <a:lnTo>
                  <a:pt x="11020" y="17246"/>
                </a:lnTo>
                <a:lnTo>
                  <a:pt x="11016" y="17239"/>
                </a:lnTo>
                <a:lnTo>
                  <a:pt x="11008" y="17235"/>
                </a:lnTo>
                <a:lnTo>
                  <a:pt x="11000" y="17228"/>
                </a:lnTo>
                <a:lnTo>
                  <a:pt x="10991" y="17225"/>
                </a:lnTo>
                <a:lnTo>
                  <a:pt x="10978" y="17218"/>
                </a:lnTo>
                <a:lnTo>
                  <a:pt x="10967" y="17220"/>
                </a:lnTo>
                <a:lnTo>
                  <a:pt x="10964" y="17221"/>
                </a:lnTo>
                <a:lnTo>
                  <a:pt x="10961" y="17221"/>
                </a:lnTo>
                <a:lnTo>
                  <a:pt x="10951" y="17218"/>
                </a:lnTo>
                <a:lnTo>
                  <a:pt x="10947" y="17217"/>
                </a:lnTo>
                <a:lnTo>
                  <a:pt x="10937" y="17222"/>
                </a:lnTo>
                <a:lnTo>
                  <a:pt x="10915" y="17232"/>
                </a:lnTo>
                <a:lnTo>
                  <a:pt x="10908" y="17234"/>
                </a:lnTo>
                <a:lnTo>
                  <a:pt x="10890" y="17237"/>
                </a:lnTo>
                <a:lnTo>
                  <a:pt x="10881" y="17236"/>
                </a:lnTo>
                <a:lnTo>
                  <a:pt x="10877" y="17234"/>
                </a:lnTo>
                <a:lnTo>
                  <a:pt x="10872" y="17231"/>
                </a:lnTo>
                <a:lnTo>
                  <a:pt x="10868" y="17229"/>
                </a:lnTo>
                <a:lnTo>
                  <a:pt x="10864" y="17231"/>
                </a:lnTo>
                <a:lnTo>
                  <a:pt x="10860" y="17234"/>
                </a:lnTo>
                <a:lnTo>
                  <a:pt x="10855" y="17234"/>
                </a:lnTo>
                <a:lnTo>
                  <a:pt x="10845" y="17232"/>
                </a:lnTo>
                <a:lnTo>
                  <a:pt x="10841" y="17230"/>
                </a:lnTo>
                <a:lnTo>
                  <a:pt x="10833" y="17224"/>
                </a:lnTo>
                <a:lnTo>
                  <a:pt x="10830" y="17223"/>
                </a:lnTo>
                <a:lnTo>
                  <a:pt x="10794" y="17216"/>
                </a:lnTo>
                <a:lnTo>
                  <a:pt x="10786" y="17212"/>
                </a:lnTo>
                <a:lnTo>
                  <a:pt x="10778" y="17207"/>
                </a:lnTo>
                <a:lnTo>
                  <a:pt x="10751" y="17179"/>
                </a:lnTo>
                <a:lnTo>
                  <a:pt x="10745" y="17169"/>
                </a:lnTo>
                <a:lnTo>
                  <a:pt x="10744" y="17157"/>
                </a:lnTo>
                <a:lnTo>
                  <a:pt x="10742" y="17151"/>
                </a:lnTo>
                <a:lnTo>
                  <a:pt x="10739" y="17150"/>
                </a:lnTo>
                <a:lnTo>
                  <a:pt x="10735" y="17149"/>
                </a:lnTo>
                <a:lnTo>
                  <a:pt x="10732" y="17147"/>
                </a:lnTo>
                <a:lnTo>
                  <a:pt x="10715" y="17134"/>
                </a:lnTo>
                <a:lnTo>
                  <a:pt x="10682" y="17120"/>
                </a:lnTo>
                <a:lnTo>
                  <a:pt x="10674" y="17118"/>
                </a:lnTo>
                <a:lnTo>
                  <a:pt x="10665" y="17121"/>
                </a:lnTo>
                <a:lnTo>
                  <a:pt x="10663" y="17124"/>
                </a:lnTo>
                <a:lnTo>
                  <a:pt x="10660" y="17126"/>
                </a:lnTo>
                <a:lnTo>
                  <a:pt x="10658" y="17125"/>
                </a:lnTo>
                <a:lnTo>
                  <a:pt x="10657" y="17124"/>
                </a:lnTo>
                <a:lnTo>
                  <a:pt x="10653" y="17120"/>
                </a:lnTo>
                <a:lnTo>
                  <a:pt x="10647" y="17113"/>
                </a:lnTo>
                <a:lnTo>
                  <a:pt x="10643" y="17112"/>
                </a:lnTo>
                <a:close/>
                <a:moveTo>
                  <a:pt x="17841" y="17956"/>
                </a:moveTo>
                <a:lnTo>
                  <a:pt x="17837" y="17959"/>
                </a:lnTo>
                <a:lnTo>
                  <a:pt x="17833" y="17965"/>
                </a:lnTo>
                <a:lnTo>
                  <a:pt x="17832" y="17970"/>
                </a:lnTo>
                <a:lnTo>
                  <a:pt x="17830" y="17973"/>
                </a:lnTo>
                <a:lnTo>
                  <a:pt x="17824" y="17971"/>
                </a:lnTo>
                <a:lnTo>
                  <a:pt x="17821" y="17968"/>
                </a:lnTo>
                <a:lnTo>
                  <a:pt x="17819" y="17967"/>
                </a:lnTo>
                <a:lnTo>
                  <a:pt x="17817" y="17969"/>
                </a:lnTo>
                <a:lnTo>
                  <a:pt x="17813" y="17972"/>
                </a:lnTo>
                <a:lnTo>
                  <a:pt x="17811" y="17975"/>
                </a:lnTo>
                <a:lnTo>
                  <a:pt x="17809" y="17985"/>
                </a:lnTo>
                <a:lnTo>
                  <a:pt x="17805" y="17988"/>
                </a:lnTo>
                <a:lnTo>
                  <a:pt x="17796" y="17994"/>
                </a:lnTo>
                <a:lnTo>
                  <a:pt x="17788" y="18005"/>
                </a:lnTo>
                <a:lnTo>
                  <a:pt x="17778" y="18030"/>
                </a:lnTo>
                <a:lnTo>
                  <a:pt x="17772" y="18042"/>
                </a:lnTo>
                <a:lnTo>
                  <a:pt x="17763" y="18053"/>
                </a:lnTo>
                <a:lnTo>
                  <a:pt x="17761" y="18059"/>
                </a:lnTo>
                <a:lnTo>
                  <a:pt x="17765" y="18061"/>
                </a:lnTo>
                <a:lnTo>
                  <a:pt x="17768" y="18064"/>
                </a:lnTo>
                <a:lnTo>
                  <a:pt x="17771" y="18071"/>
                </a:lnTo>
                <a:lnTo>
                  <a:pt x="17772" y="18084"/>
                </a:lnTo>
                <a:lnTo>
                  <a:pt x="17771" y="18104"/>
                </a:lnTo>
                <a:lnTo>
                  <a:pt x="17773" y="18108"/>
                </a:lnTo>
                <a:lnTo>
                  <a:pt x="17779" y="18117"/>
                </a:lnTo>
                <a:lnTo>
                  <a:pt x="17781" y="18122"/>
                </a:lnTo>
                <a:lnTo>
                  <a:pt x="17778" y="18128"/>
                </a:lnTo>
                <a:cubicBezTo>
                  <a:pt x="17778" y="18128"/>
                  <a:pt x="17776" y="18135"/>
                  <a:pt x="17776" y="18135"/>
                </a:cubicBezTo>
                <a:lnTo>
                  <a:pt x="17781" y="18133"/>
                </a:lnTo>
                <a:lnTo>
                  <a:pt x="17787" y="18128"/>
                </a:lnTo>
                <a:lnTo>
                  <a:pt x="17790" y="18123"/>
                </a:lnTo>
                <a:lnTo>
                  <a:pt x="17793" y="18122"/>
                </a:lnTo>
                <a:lnTo>
                  <a:pt x="17824" y="18118"/>
                </a:lnTo>
                <a:lnTo>
                  <a:pt x="17829" y="18116"/>
                </a:lnTo>
                <a:lnTo>
                  <a:pt x="17841" y="18102"/>
                </a:lnTo>
                <a:lnTo>
                  <a:pt x="17843" y="18099"/>
                </a:lnTo>
                <a:lnTo>
                  <a:pt x="17845" y="18090"/>
                </a:lnTo>
                <a:lnTo>
                  <a:pt x="17857" y="18060"/>
                </a:lnTo>
                <a:lnTo>
                  <a:pt x="17858" y="18042"/>
                </a:lnTo>
                <a:lnTo>
                  <a:pt x="17862" y="18032"/>
                </a:lnTo>
                <a:lnTo>
                  <a:pt x="17866" y="18022"/>
                </a:lnTo>
                <a:lnTo>
                  <a:pt x="17869" y="18011"/>
                </a:lnTo>
                <a:lnTo>
                  <a:pt x="17867" y="17998"/>
                </a:lnTo>
                <a:lnTo>
                  <a:pt x="17857" y="17983"/>
                </a:lnTo>
                <a:lnTo>
                  <a:pt x="17855" y="17981"/>
                </a:lnTo>
                <a:lnTo>
                  <a:pt x="17853" y="17977"/>
                </a:lnTo>
                <a:lnTo>
                  <a:pt x="17848" y="17963"/>
                </a:lnTo>
                <a:lnTo>
                  <a:pt x="17845" y="17959"/>
                </a:lnTo>
                <a:lnTo>
                  <a:pt x="17841" y="17956"/>
                </a:lnTo>
                <a:close/>
                <a:moveTo>
                  <a:pt x="17731" y="18079"/>
                </a:moveTo>
                <a:lnTo>
                  <a:pt x="17722" y="18085"/>
                </a:lnTo>
                <a:lnTo>
                  <a:pt x="17718" y="18084"/>
                </a:lnTo>
                <a:lnTo>
                  <a:pt x="17715" y="18082"/>
                </a:lnTo>
                <a:lnTo>
                  <a:pt x="17711" y="18081"/>
                </a:lnTo>
                <a:lnTo>
                  <a:pt x="17707" y="18083"/>
                </a:lnTo>
                <a:lnTo>
                  <a:pt x="17703" y="18087"/>
                </a:lnTo>
                <a:lnTo>
                  <a:pt x="17700" y="18092"/>
                </a:lnTo>
                <a:lnTo>
                  <a:pt x="17699" y="18097"/>
                </a:lnTo>
                <a:lnTo>
                  <a:pt x="17697" y="18100"/>
                </a:lnTo>
                <a:lnTo>
                  <a:pt x="17691" y="18107"/>
                </a:lnTo>
                <a:lnTo>
                  <a:pt x="17671" y="18133"/>
                </a:lnTo>
                <a:lnTo>
                  <a:pt x="17666" y="18143"/>
                </a:lnTo>
                <a:lnTo>
                  <a:pt x="17653" y="18156"/>
                </a:lnTo>
                <a:lnTo>
                  <a:pt x="17651" y="18161"/>
                </a:lnTo>
                <a:lnTo>
                  <a:pt x="17646" y="18173"/>
                </a:lnTo>
                <a:lnTo>
                  <a:pt x="17640" y="18182"/>
                </a:lnTo>
                <a:lnTo>
                  <a:pt x="17630" y="18205"/>
                </a:lnTo>
                <a:lnTo>
                  <a:pt x="17627" y="18215"/>
                </a:lnTo>
                <a:lnTo>
                  <a:pt x="17625" y="18219"/>
                </a:lnTo>
                <a:lnTo>
                  <a:pt x="17624" y="18221"/>
                </a:lnTo>
                <a:lnTo>
                  <a:pt x="17625" y="18222"/>
                </a:lnTo>
                <a:lnTo>
                  <a:pt x="17628" y="18223"/>
                </a:lnTo>
                <a:lnTo>
                  <a:pt x="17628" y="18226"/>
                </a:lnTo>
                <a:lnTo>
                  <a:pt x="17628" y="18229"/>
                </a:lnTo>
                <a:lnTo>
                  <a:pt x="17627" y="18232"/>
                </a:lnTo>
                <a:lnTo>
                  <a:pt x="17626" y="18233"/>
                </a:lnTo>
                <a:lnTo>
                  <a:pt x="17624" y="18234"/>
                </a:lnTo>
                <a:lnTo>
                  <a:pt x="17622" y="18235"/>
                </a:lnTo>
                <a:lnTo>
                  <a:pt x="17621" y="18239"/>
                </a:lnTo>
                <a:lnTo>
                  <a:pt x="17621" y="18241"/>
                </a:lnTo>
                <a:lnTo>
                  <a:pt x="17622" y="18243"/>
                </a:lnTo>
                <a:lnTo>
                  <a:pt x="17624" y="18247"/>
                </a:lnTo>
                <a:lnTo>
                  <a:pt x="17618" y="18259"/>
                </a:lnTo>
                <a:lnTo>
                  <a:pt x="17616" y="18266"/>
                </a:lnTo>
                <a:lnTo>
                  <a:pt x="17619" y="18273"/>
                </a:lnTo>
                <a:lnTo>
                  <a:pt x="17621" y="18282"/>
                </a:lnTo>
                <a:lnTo>
                  <a:pt x="17618" y="18292"/>
                </a:lnTo>
                <a:lnTo>
                  <a:pt x="17609" y="18308"/>
                </a:lnTo>
                <a:lnTo>
                  <a:pt x="17604" y="18327"/>
                </a:lnTo>
                <a:lnTo>
                  <a:pt x="17598" y="18337"/>
                </a:lnTo>
                <a:lnTo>
                  <a:pt x="17592" y="18350"/>
                </a:lnTo>
                <a:lnTo>
                  <a:pt x="17590" y="18356"/>
                </a:lnTo>
                <a:lnTo>
                  <a:pt x="17590" y="18362"/>
                </a:lnTo>
                <a:lnTo>
                  <a:pt x="17592" y="18366"/>
                </a:lnTo>
                <a:lnTo>
                  <a:pt x="17595" y="18369"/>
                </a:lnTo>
                <a:lnTo>
                  <a:pt x="17596" y="18372"/>
                </a:lnTo>
                <a:lnTo>
                  <a:pt x="17596" y="18379"/>
                </a:lnTo>
                <a:lnTo>
                  <a:pt x="17596" y="18381"/>
                </a:lnTo>
                <a:lnTo>
                  <a:pt x="17595" y="18385"/>
                </a:lnTo>
                <a:lnTo>
                  <a:pt x="17593" y="18388"/>
                </a:lnTo>
                <a:lnTo>
                  <a:pt x="17591" y="18390"/>
                </a:lnTo>
                <a:lnTo>
                  <a:pt x="17590" y="18392"/>
                </a:lnTo>
                <a:lnTo>
                  <a:pt x="17590" y="18396"/>
                </a:lnTo>
                <a:lnTo>
                  <a:pt x="17591" y="18402"/>
                </a:lnTo>
                <a:lnTo>
                  <a:pt x="17594" y="18403"/>
                </a:lnTo>
                <a:lnTo>
                  <a:pt x="17597" y="18402"/>
                </a:lnTo>
                <a:lnTo>
                  <a:pt x="17601" y="18400"/>
                </a:lnTo>
                <a:lnTo>
                  <a:pt x="17603" y="18399"/>
                </a:lnTo>
                <a:lnTo>
                  <a:pt x="17604" y="18398"/>
                </a:lnTo>
                <a:lnTo>
                  <a:pt x="17606" y="18396"/>
                </a:lnTo>
                <a:lnTo>
                  <a:pt x="17608" y="18396"/>
                </a:lnTo>
                <a:lnTo>
                  <a:pt x="17611" y="18399"/>
                </a:lnTo>
                <a:lnTo>
                  <a:pt x="17611" y="18402"/>
                </a:lnTo>
                <a:lnTo>
                  <a:pt x="17610" y="18405"/>
                </a:lnTo>
                <a:lnTo>
                  <a:pt x="17609" y="18408"/>
                </a:lnTo>
                <a:lnTo>
                  <a:pt x="17610" y="18409"/>
                </a:lnTo>
                <a:lnTo>
                  <a:pt x="17609" y="18415"/>
                </a:lnTo>
                <a:lnTo>
                  <a:pt x="17610" y="18416"/>
                </a:lnTo>
                <a:lnTo>
                  <a:pt x="17612" y="18415"/>
                </a:lnTo>
                <a:lnTo>
                  <a:pt x="17613" y="18416"/>
                </a:lnTo>
                <a:lnTo>
                  <a:pt x="17613" y="18418"/>
                </a:lnTo>
                <a:lnTo>
                  <a:pt x="17615" y="18423"/>
                </a:lnTo>
                <a:lnTo>
                  <a:pt x="17615" y="18426"/>
                </a:lnTo>
                <a:lnTo>
                  <a:pt x="17614" y="18431"/>
                </a:lnTo>
                <a:lnTo>
                  <a:pt x="17612" y="18436"/>
                </a:lnTo>
                <a:lnTo>
                  <a:pt x="17611" y="18441"/>
                </a:lnTo>
                <a:lnTo>
                  <a:pt x="17614" y="18446"/>
                </a:lnTo>
                <a:lnTo>
                  <a:pt x="17620" y="18449"/>
                </a:lnTo>
                <a:lnTo>
                  <a:pt x="17629" y="18451"/>
                </a:lnTo>
                <a:lnTo>
                  <a:pt x="17636" y="18454"/>
                </a:lnTo>
                <a:lnTo>
                  <a:pt x="17639" y="18461"/>
                </a:lnTo>
                <a:lnTo>
                  <a:pt x="17638" y="18467"/>
                </a:lnTo>
                <a:lnTo>
                  <a:pt x="17635" y="18474"/>
                </a:lnTo>
                <a:lnTo>
                  <a:pt x="17631" y="18481"/>
                </a:lnTo>
                <a:lnTo>
                  <a:pt x="17624" y="18487"/>
                </a:lnTo>
                <a:lnTo>
                  <a:pt x="17622" y="18494"/>
                </a:lnTo>
                <a:lnTo>
                  <a:pt x="17621" y="18507"/>
                </a:lnTo>
                <a:lnTo>
                  <a:pt x="17619" y="18524"/>
                </a:lnTo>
                <a:lnTo>
                  <a:pt x="17618" y="18537"/>
                </a:lnTo>
                <a:lnTo>
                  <a:pt x="17618" y="18539"/>
                </a:lnTo>
                <a:lnTo>
                  <a:pt x="17620" y="18542"/>
                </a:lnTo>
                <a:lnTo>
                  <a:pt x="17621" y="18544"/>
                </a:lnTo>
                <a:lnTo>
                  <a:pt x="17623" y="18546"/>
                </a:lnTo>
                <a:lnTo>
                  <a:pt x="17624" y="18547"/>
                </a:lnTo>
                <a:lnTo>
                  <a:pt x="17625" y="18551"/>
                </a:lnTo>
                <a:lnTo>
                  <a:pt x="17627" y="18564"/>
                </a:lnTo>
                <a:lnTo>
                  <a:pt x="17627" y="18573"/>
                </a:lnTo>
                <a:lnTo>
                  <a:pt x="17628" y="18576"/>
                </a:lnTo>
                <a:lnTo>
                  <a:pt x="17629" y="18577"/>
                </a:lnTo>
                <a:lnTo>
                  <a:pt x="17630" y="18580"/>
                </a:lnTo>
                <a:lnTo>
                  <a:pt x="17635" y="18584"/>
                </a:lnTo>
                <a:lnTo>
                  <a:pt x="17635" y="18584"/>
                </a:lnTo>
                <a:lnTo>
                  <a:pt x="17636" y="18586"/>
                </a:lnTo>
                <a:lnTo>
                  <a:pt x="17636" y="18587"/>
                </a:lnTo>
                <a:lnTo>
                  <a:pt x="17646" y="18598"/>
                </a:lnTo>
                <a:lnTo>
                  <a:pt x="17648" y="18598"/>
                </a:lnTo>
                <a:lnTo>
                  <a:pt x="17653" y="18597"/>
                </a:lnTo>
                <a:lnTo>
                  <a:pt x="17655" y="18598"/>
                </a:lnTo>
                <a:lnTo>
                  <a:pt x="17658" y="18602"/>
                </a:lnTo>
                <a:lnTo>
                  <a:pt x="17659" y="18606"/>
                </a:lnTo>
                <a:lnTo>
                  <a:pt x="17659" y="18610"/>
                </a:lnTo>
                <a:lnTo>
                  <a:pt x="17659" y="18616"/>
                </a:lnTo>
                <a:lnTo>
                  <a:pt x="17651" y="18648"/>
                </a:lnTo>
                <a:lnTo>
                  <a:pt x="17651" y="18660"/>
                </a:lnTo>
                <a:lnTo>
                  <a:pt x="17652" y="18665"/>
                </a:lnTo>
                <a:lnTo>
                  <a:pt x="17655" y="18673"/>
                </a:lnTo>
                <a:lnTo>
                  <a:pt x="17656" y="18680"/>
                </a:lnTo>
                <a:lnTo>
                  <a:pt x="17655" y="18683"/>
                </a:lnTo>
                <a:lnTo>
                  <a:pt x="17653" y="18689"/>
                </a:lnTo>
                <a:lnTo>
                  <a:pt x="17653" y="18692"/>
                </a:lnTo>
                <a:lnTo>
                  <a:pt x="17652" y="18696"/>
                </a:lnTo>
                <a:lnTo>
                  <a:pt x="17653" y="18728"/>
                </a:lnTo>
                <a:lnTo>
                  <a:pt x="17652" y="18734"/>
                </a:lnTo>
                <a:lnTo>
                  <a:pt x="17648" y="18745"/>
                </a:lnTo>
                <a:lnTo>
                  <a:pt x="17648" y="18751"/>
                </a:lnTo>
                <a:lnTo>
                  <a:pt x="17650" y="18757"/>
                </a:lnTo>
                <a:lnTo>
                  <a:pt x="17653" y="18766"/>
                </a:lnTo>
                <a:lnTo>
                  <a:pt x="17657" y="18773"/>
                </a:lnTo>
                <a:lnTo>
                  <a:pt x="17661" y="18776"/>
                </a:lnTo>
                <a:lnTo>
                  <a:pt x="17665" y="18778"/>
                </a:lnTo>
                <a:lnTo>
                  <a:pt x="17672" y="18785"/>
                </a:lnTo>
                <a:lnTo>
                  <a:pt x="17684" y="18793"/>
                </a:lnTo>
                <a:lnTo>
                  <a:pt x="17686" y="18794"/>
                </a:lnTo>
                <a:lnTo>
                  <a:pt x="17688" y="18795"/>
                </a:lnTo>
                <a:lnTo>
                  <a:pt x="17692" y="18802"/>
                </a:lnTo>
                <a:lnTo>
                  <a:pt x="17696" y="18806"/>
                </a:lnTo>
                <a:lnTo>
                  <a:pt x="17702" y="18826"/>
                </a:lnTo>
                <a:lnTo>
                  <a:pt x="17714" y="18849"/>
                </a:lnTo>
                <a:lnTo>
                  <a:pt x="17725" y="18883"/>
                </a:lnTo>
                <a:lnTo>
                  <a:pt x="17728" y="18888"/>
                </a:lnTo>
                <a:lnTo>
                  <a:pt x="17731" y="18892"/>
                </a:lnTo>
                <a:lnTo>
                  <a:pt x="17765" y="18908"/>
                </a:lnTo>
                <a:lnTo>
                  <a:pt x="17775" y="18915"/>
                </a:lnTo>
                <a:lnTo>
                  <a:pt x="17779" y="18926"/>
                </a:lnTo>
                <a:lnTo>
                  <a:pt x="17778" y="18926"/>
                </a:lnTo>
                <a:lnTo>
                  <a:pt x="17775" y="18923"/>
                </a:lnTo>
                <a:lnTo>
                  <a:pt x="17772" y="18924"/>
                </a:lnTo>
                <a:lnTo>
                  <a:pt x="17771" y="18927"/>
                </a:lnTo>
                <a:lnTo>
                  <a:pt x="17773" y="18932"/>
                </a:lnTo>
                <a:lnTo>
                  <a:pt x="17775" y="18935"/>
                </a:lnTo>
                <a:lnTo>
                  <a:pt x="17779" y="18937"/>
                </a:lnTo>
                <a:lnTo>
                  <a:pt x="17783" y="18938"/>
                </a:lnTo>
                <a:lnTo>
                  <a:pt x="17801" y="18940"/>
                </a:lnTo>
                <a:lnTo>
                  <a:pt x="17809" y="18942"/>
                </a:lnTo>
                <a:lnTo>
                  <a:pt x="17815" y="18947"/>
                </a:lnTo>
                <a:lnTo>
                  <a:pt x="17816" y="18947"/>
                </a:lnTo>
                <a:lnTo>
                  <a:pt x="17816" y="18942"/>
                </a:lnTo>
                <a:lnTo>
                  <a:pt x="17812" y="18939"/>
                </a:lnTo>
                <a:lnTo>
                  <a:pt x="17805" y="18935"/>
                </a:lnTo>
                <a:lnTo>
                  <a:pt x="17801" y="18931"/>
                </a:lnTo>
                <a:lnTo>
                  <a:pt x="17796" y="18923"/>
                </a:lnTo>
                <a:lnTo>
                  <a:pt x="17794" y="18920"/>
                </a:lnTo>
                <a:lnTo>
                  <a:pt x="17782" y="18907"/>
                </a:lnTo>
                <a:lnTo>
                  <a:pt x="17770" y="18891"/>
                </a:lnTo>
                <a:lnTo>
                  <a:pt x="17751" y="18849"/>
                </a:lnTo>
                <a:lnTo>
                  <a:pt x="17748" y="18845"/>
                </a:lnTo>
                <a:lnTo>
                  <a:pt x="17742" y="18837"/>
                </a:lnTo>
                <a:lnTo>
                  <a:pt x="17739" y="18827"/>
                </a:lnTo>
                <a:lnTo>
                  <a:pt x="17730" y="18809"/>
                </a:lnTo>
                <a:lnTo>
                  <a:pt x="17728" y="18804"/>
                </a:lnTo>
                <a:lnTo>
                  <a:pt x="17726" y="18791"/>
                </a:lnTo>
                <a:lnTo>
                  <a:pt x="17726" y="18785"/>
                </a:lnTo>
                <a:lnTo>
                  <a:pt x="17725" y="18780"/>
                </a:lnTo>
                <a:lnTo>
                  <a:pt x="17719" y="18772"/>
                </a:lnTo>
                <a:lnTo>
                  <a:pt x="17717" y="18767"/>
                </a:lnTo>
                <a:lnTo>
                  <a:pt x="17716" y="18761"/>
                </a:lnTo>
                <a:lnTo>
                  <a:pt x="17715" y="18748"/>
                </a:lnTo>
                <a:lnTo>
                  <a:pt x="17711" y="18739"/>
                </a:lnTo>
                <a:lnTo>
                  <a:pt x="17706" y="18723"/>
                </a:lnTo>
                <a:lnTo>
                  <a:pt x="17700" y="18707"/>
                </a:lnTo>
                <a:lnTo>
                  <a:pt x="17697" y="18698"/>
                </a:lnTo>
                <a:lnTo>
                  <a:pt x="17696" y="18686"/>
                </a:lnTo>
                <a:lnTo>
                  <a:pt x="17696" y="18675"/>
                </a:lnTo>
                <a:lnTo>
                  <a:pt x="17696" y="18669"/>
                </a:lnTo>
                <a:lnTo>
                  <a:pt x="17698" y="18665"/>
                </a:lnTo>
                <a:lnTo>
                  <a:pt x="17701" y="18660"/>
                </a:lnTo>
                <a:lnTo>
                  <a:pt x="17703" y="18657"/>
                </a:lnTo>
                <a:lnTo>
                  <a:pt x="17704" y="18652"/>
                </a:lnTo>
                <a:lnTo>
                  <a:pt x="17702" y="18623"/>
                </a:lnTo>
                <a:lnTo>
                  <a:pt x="17700" y="18616"/>
                </a:lnTo>
                <a:lnTo>
                  <a:pt x="17695" y="18609"/>
                </a:lnTo>
                <a:lnTo>
                  <a:pt x="17694" y="18603"/>
                </a:lnTo>
                <a:lnTo>
                  <a:pt x="17695" y="18600"/>
                </a:lnTo>
                <a:cubicBezTo>
                  <a:pt x="17695" y="18600"/>
                  <a:pt x="17698" y="18594"/>
                  <a:pt x="17698" y="18594"/>
                </a:cubicBezTo>
                <a:lnTo>
                  <a:pt x="17701" y="18571"/>
                </a:lnTo>
                <a:lnTo>
                  <a:pt x="17704" y="18567"/>
                </a:lnTo>
                <a:lnTo>
                  <a:pt x="17708" y="18563"/>
                </a:lnTo>
                <a:lnTo>
                  <a:pt x="17712" y="18559"/>
                </a:lnTo>
                <a:lnTo>
                  <a:pt x="17716" y="18561"/>
                </a:lnTo>
                <a:lnTo>
                  <a:pt x="17728" y="18562"/>
                </a:lnTo>
                <a:lnTo>
                  <a:pt x="17733" y="18564"/>
                </a:lnTo>
                <a:lnTo>
                  <a:pt x="17736" y="18564"/>
                </a:lnTo>
                <a:lnTo>
                  <a:pt x="17754" y="18566"/>
                </a:lnTo>
                <a:lnTo>
                  <a:pt x="17758" y="18570"/>
                </a:lnTo>
                <a:lnTo>
                  <a:pt x="17762" y="18576"/>
                </a:lnTo>
                <a:lnTo>
                  <a:pt x="17766" y="18580"/>
                </a:lnTo>
                <a:lnTo>
                  <a:pt x="17772" y="18578"/>
                </a:lnTo>
                <a:lnTo>
                  <a:pt x="17778" y="18584"/>
                </a:lnTo>
                <a:lnTo>
                  <a:pt x="17785" y="18585"/>
                </a:lnTo>
                <a:lnTo>
                  <a:pt x="17799" y="18582"/>
                </a:lnTo>
                <a:lnTo>
                  <a:pt x="17803" y="18582"/>
                </a:lnTo>
                <a:lnTo>
                  <a:pt x="17808" y="18584"/>
                </a:lnTo>
                <a:lnTo>
                  <a:pt x="17812" y="18584"/>
                </a:lnTo>
                <a:lnTo>
                  <a:pt x="17819" y="18582"/>
                </a:lnTo>
                <a:lnTo>
                  <a:pt x="17821" y="18583"/>
                </a:lnTo>
                <a:lnTo>
                  <a:pt x="17824" y="18585"/>
                </a:lnTo>
                <a:lnTo>
                  <a:pt x="17832" y="18597"/>
                </a:lnTo>
                <a:lnTo>
                  <a:pt x="17838" y="18602"/>
                </a:lnTo>
                <a:lnTo>
                  <a:pt x="17844" y="18605"/>
                </a:lnTo>
                <a:lnTo>
                  <a:pt x="17851" y="18605"/>
                </a:lnTo>
                <a:lnTo>
                  <a:pt x="17857" y="18607"/>
                </a:lnTo>
                <a:lnTo>
                  <a:pt x="17864" y="18610"/>
                </a:lnTo>
                <a:lnTo>
                  <a:pt x="17869" y="18614"/>
                </a:lnTo>
                <a:lnTo>
                  <a:pt x="17873" y="18612"/>
                </a:lnTo>
                <a:lnTo>
                  <a:pt x="17902" y="18623"/>
                </a:lnTo>
                <a:lnTo>
                  <a:pt x="17905" y="18623"/>
                </a:lnTo>
                <a:lnTo>
                  <a:pt x="17908" y="18625"/>
                </a:lnTo>
                <a:lnTo>
                  <a:pt x="17916" y="18635"/>
                </a:lnTo>
                <a:lnTo>
                  <a:pt x="17917" y="18631"/>
                </a:lnTo>
                <a:lnTo>
                  <a:pt x="17912" y="18622"/>
                </a:lnTo>
                <a:lnTo>
                  <a:pt x="17906" y="18612"/>
                </a:lnTo>
                <a:lnTo>
                  <a:pt x="17900" y="18607"/>
                </a:lnTo>
                <a:lnTo>
                  <a:pt x="17888" y="18605"/>
                </a:lnTo>
                <a:lnTo>
                  <a:pt x="17886" y="18603"/>
                </a:lnTo>
                <a:lnTo>
                  <a:pt x="17874" y="18601"/>
                </a:lnTo>
                <a:lnTo>
                  <a:pt x="17871" y="18597"/>
                </a:lnTo>
                <a:lnTo>
                  <a:pt x="17870" y="18587"/>
                </a:lnTo>
                <a:lnTo>
                  <a:pt x="17870" y="18564"/>
                </a:lnTo>
                <a:lnTo>
                  <a:pt x="17870" y="18562"/>
                </a:lnTo>
                <a:lnTo>
                  <a:pt x="17869" y="18559"/>
                </a:lnTo>
                <a:lnTo>
                  <a:pt x="17867" y="18556"/>
                </a:lnTo>
                <a:lnTo>
                  <a:pt x="17867" y="18554"/>
                </a:lnTo>
                <a:lnTo>
                  <a:pt x="17868" y="18553"/>
                </a:lnTo>
                <a:lnTo>
                  <a:pt x="17869" y="18551"/>
                </a:lnTo>
                <a:lnTo>
                  <a:pt x="17870" y="18542"/>
                </a:lnTo>
                <a:lnTo>
                  <a:pt x="17869" y="18538"/>
                </a:lnTo>
                <a:lnTo>
                  <a:pt x="17866" y="18536"/>
                </a:lnTo>
                <a:lnTo>
                  <a:pt x="17863" y="18538"/>
                </a:lnTo>
                <a:lnTo>
                  <a:pt x="17860" y="18537"/>
                </a:lnTo>
                <a:lnTo>
                  <a:pt x="17858" y="18535"/>
                </a:lnTo>
                <a:lnTo>
                  <a:pt x="17855" y="18534"/>
                </a:lnTo>
                <a:lnTo>
                  <a:pt x="17851" y="18534"/>
                </a:lnTo>
                <a:lnTo>
                  <a:pt x="17848" y="18535"/>
                </a:lnTo>
                <a:lnTo>
                  <a:pt x="17845" y="18534"/>
                </a:lnTo>
                <a:lnTo>
                  <a:pt x="17838" y="18529"/>
                </a:lnTo>
                <a:lnTo>
                  <a:pt x="17834" y="18527"/>
                </a:lnTo>
                <a:lnTo>
                  <a:pt x="17826" y="18526"/>
                </a:lnTo>
                <a:lnTo>
                  <a:pt x="17824" y="18525"/>
                </a:lnTo>
                <a:lnTo>
                  <a:pt x="17822" y="18523"/>
                </a:lnTo>
                <a:lnTo>
                  <a:pt x="17819" y="18518"/>
                </a:lnTo>
                <a:lnTo>
                  <a:pt x="17817" y="18516"/>
                </a:lnTo>
                <a:lnTo>
                  <a:pt x="17816" y="18515"/>
                </a:lnTo>
                <a:lnTo>
                  <a:pt x="17810" y="18514"/>
                </a:lnTo>
                <a:lnTo>
                  <a:pt x="17803" y="18515"/>
                </a:lnTo>
                <a:lnTo>
                  <a:pt x="17800" y="18514"/>
                </a:lnTo>
                <a:lnTo>
                  <a:pt x="17795" y="18510"/>
                </a:lnTo>
                <a:lnTo>
                  <a:pt x="17789" y="18507"/>
                </a:lnTo>
                <a:lnTo>
                  <a:pt x="17785" y="18502"/>
                </a:lnTo>
                <a:lnTo>
                  <a:pt x="17779" y="18494"/>
                </a:lnTo>
                <a:lnTo>
                  <a:pt x="17772" y="18486"/>
                </a:lnTo>
                <a:lnTo>
                  <a:pt x="17768" y="18482"/>
                </a:lnTo>
                <a:lnTo>
                  <a:pt x="17767" y="18477"/>
                </a:lnTo>
                <a:lnTo>
                  <a:pt x="17768" y="18471"/>
                </a:lnTo>
                <a:lnTo>
                  <a:pt x="17769" y="18467"/>
                </a:lnTo>
                <a:lnTo>
                  <a:pt x="17771" y="18463"/>
                </a:lnTo>
                <a:lnTo>
                  <a:pt x="17775" y="18461"/>
                </a:lnTo>
                <a:lnTo>
                  <a:pt x="17777" y="18462"/>
                </a:lnTo>
                <a:lnTo>
                  <a:pt x="17782" y="18465"/>
                </a:lnTo>
                <a:lnTo>
                  <a:pt x="17784" y="18465"/>
                </a:lnTo>
                <a:lnTo>
                  <a:pt x="17786" y="18463"/>
                </a:lnTo>
                <a:lnTo>
                  <a:pt x="17785" y="18460"/>
                </a:lnTo>
                <a:lnTo>
                  <a:pt x="17784" y="18455"/>
                </a:lnTo>
                <a:lnTo>
                  <a:pt x="17784" y="18448"/>
                </a:lnTo>
                <a:lnTo>
                  <a:pt x="17786" y="18444"/>
                </a:lnTo>
                <a:lnTo>
                  <a:pt x="17790" y="18442"/>
                </a:lnTo>
                <a:lnTo>
                  <a:pt x="17809" y="18435"/>
                </a:lnTo>
                <a:lnTo>
                  <a:pt x="17813" y="18434"/>
                </a:lnTo>
                <a:lnTo>
                  <a:pt x="17816" y="18433"/>
                </a:lnTo>
                <a:lnTo>
                  <a:pt x="17819" y="18431"/>
                </a:lnTo>
                <a:lnTo>
                  <a:pt x="17824" y="18425"/>
                </a:lnTo>
                <a:lnTo>
                  <a:pt x="17837" y="18420"/>
                </a:lnTo>
                <a:lnTo>
                  <a:pt x="17839" y="18418"/>
                </a:lnTo>
                <a:lnTo>
                  <a:pt x="17840" y="18416"/>
                </a:lnTo>
                <a:lnTo>
                  <a:pt x="17843" y="18412"/>
                </a:lnTo>
                <a:lnTo>
                  <a:pt x="17861" y="18399"/>
                </a:lnTo>
                <a:lnTo>
                  <a:pt x="17862" y="18397"/>
                </a:lnTo>
                <a:lnTo>
                  <a:pt x="17865" y="18397"/>
                </a:lnTo>
                <a:lnTo>
                  <a:pt x="17868" y="18397"/>
                </a:lnTo>
                <a:lnTo>
                  <a:pt x="17870" y="18396"/>
                </a:lnTo>
                <a:lnTo>
                  <a:pt x="17873" y="18395"/>
                </a:lnTo>
                <a:lnTo>
                  <a:pt x="17874" y="18393"/>
                </a:lnTo>
                <a:lnTo>
                  <a:pt x="17875" y="18390"/>
                </a:lnTo>
                <a:lnTo>
                  <a:pt x="17875" y="18385"/>
                </a:lnTo>
                <a:lnTo>
                  <a:pt x="17873" y="18367"/>
                </a:lnTo>
                <a:lnTo>
                  <a:pt x="17874" y="18361"/>
                </a:lnTo>
                <a:lnTo>
                  <a:pt x="17876" y="18346"/>
                </a:lnTo>
                <a:lnTo>
                  <a:pt x="17876" y="18335"/>
                </a:lnTo>
                <a:lnTo>
                  <a:pt x="17878" y="18330"/>
                </a:lnTo>
                <a:lnTo>
                  <a:pt x="17881" y="18328"/>
                </a:lnTo>
                <a:lnTo>
                  <a:pt x="17883" y="18325"/>
                </a:lnTo>
                <a:lnTo>
                  <a:pt x="17883" y="18318"/>
                </a:lnTo>
                <a:lnTo>
                  <a:pt x="17883" y="18311"/>
                </a:lnTo>
                <a:lnTo>
                  <a:pt x="17882" y="18306"/>
                </a:lnTo>
                <a:lnTo>
                  <a:pt x="17883" y="18303"/>
                </a:lnTo>
                <a:lnTo>
                  <a:pt x="17882" y="18302"/>
                </a:lnTo>
                <a:lnTo>
                  <a:pt x="17879" y="18301"/>
                </a:lnTo>
                <a:lnTo>
                  <a:pt x="17876" y="18299"/>
                </a:lnTo>
                <a:lnTo>
                  <a:pt x="17872" y="18294"/>
                </a:lnTo>
                <a:lnTo>
                  <a:pt x="17871" y="18292"/>
                </a:lnTo>
                <a:lnTo>
                  <a:pt x="17870" y="18290"/>
                </a:lnTo>
                <a:lnTo>
                  <a:pt x="17870" y="18279"/>
                </a:lnTo>
                <a:lnTo>
                  <a:pt x="17870" y="18274"/>
                </a:lnTo>
                <a:lnTo>
                  <a:pt x="17873" y="18268"/>
                </a:lnTo>
                <a:lnTo>
                  <a:pt x="17878" y="18263"/>
                </a:lnTo>
                <a:lnTo>
                  <a:pt x="17879" y="18262"/>
                </a:lnTo>
                <a:lnTo>
                  <a:pt x="17879" y="18259"/>
                </a:lnTo>
                <a:lnTo>
                  <a:pt x="17878" y="18257"/>
                </a:lnTo>
                <a:lnTo>
                  <a:pt x="17877" y="18255"/>
                </a:lnTo>
                <a:lnTo>
                  <a:pt x="17862" y="18253"/>
                </a:lnTo>
                <a:lnTo>
                  <a:pt x="17852" y="18253"/>
                </a:lnTo>
                <a:lnTo>
                  <a:pt x="17841" y="18256"/>
                </a:lnTo>
                <a:lnTo>
                  <a:pt x="17838" y="18258"/>
                </a:lnTo>
                <a:lnTo>
                  <a:pt x="17835" y="18263"/>
                </a:lnTo>
                <a:lnTo>
                  <a:pt x="17834" y="18265"/>
                </a:lnTo>
                <a:lnTo>
                  <a:pt x="17832" y="18266"/>
                </a:lnTo>
                <a:lnTo>
                  <a:pt x="17829" y="18266"/>
                </a:lnTo>
                <a:lnTo>
                  <a:pt x="17828" y="18265"/>
                </a:lnTo>
                <a:lnTo>
                  <a:pt x="17827" y="18263"/>
                </a:lnTo>
                <a:lnTo>
                  <a:pt x="17826" y="18262"/>
                </a:lnTo>
                <a:lnTo>
                  <a:pt x="17821" y="18262"/>
                </a:lnTo>
                <a:lnTo>
                  <a:pt x="17816" y="18264"/>
                </a:lnTo>
                <a:lnTo>
                  <a:pt x="17811" y="18266"/>
                </a:lnTo>
                <a:lnTo>
                  <a:pt x="17806" y="18271"/>
                </a:lnTo>
                <a:lnTo>
                  <a:pt x="17802" y="18273"/>
                </a:lnTo>
                <a:lnTo>
                  <a:pt x="17800" y="18274"/>
                </a:lnTo>
                <a:lnTo>
                  <a:pt x="17799" y="18276"/>
                </a:lnTo>
                <a:lnTo>
                  <a:pt x="17797" y="18281"/>
                </a:lnTo>
                <a:lnTo>
                  <a:pt x="17796" y="18284"/>
                </a:lnTo>
                <a:lnTo>
                  <a:pt x="17792" y="18287"/>
                </a:lnTo>
                <a:lnTo>
                  <a:pt x="17782" y="18291"/>
                </a:lnTo>
                <a:lnTo>
                  <a:pt x="17779" y="18294"/>
                </a:lnTo>
                <a:lnTo>
                  <a:pt x="17775" y="18298"/>
                </a:lnTo>
                <a:lnTo>
                  <a:pt x="17765" y="18306"/>
                </a:lnTo>
                <a:lnTo>
                  <a:pt x="17761" y="18310"/>
                </a:lnTo>
                <a:lnTo>
                  <a:pt x="17759" y="18315"/>
                </a:lnTo>
                <a:lnTo>
                  <a:pt x="17755" y="18325"/>
                </a:lnTo>
                <a:lnTo>
                  <a:pt x="17752" y="18330"/>
                </a:lnTo>
                <a:lnTo>
                  <a:pt x="17744" y="18337"/>
                </a:lnTo>
                <a:lnTo>
                  <a:pt x="17741" y="18343"/>
                </a:lnTo>
                <a:lnTo>
                  <a:pt x="17742" y="18348"/>
                </a:lnTo>
                <a:lnTo>
                  <a:pt x="17746" y="18350"/>
                </a:lnTo>
                <a:lnTo>
                  <a:pt x="17755" y="18347"/>
                </a:lnTo>
                <a:lnTo>
                  <a:pt x="17759" y="18349"/>
                </a:lnTo>
                <a:lnTo>
                  <a:pt x="17762" y="18355"/>
                </a:lnTo>
                <a:lnTo>
                  <a:pt x="17763" y="18360"/>
                </a:lnTo>
                <a:lnTo>
                  <a:pt x="17763" y="18365"/>
                </a:lnTo>
                <a:lnTo>
                  <a:pt x="17760" y="18371"/>
                </a:lnTo>
                <a:lnTo>
                  <a:pt x="17756" y="18377"/>
                </a:lnTo>
                <a:lnTo>
                  <a:pt x="17752" y="18380"/>
                </a:lnTo>
                <a:lnTo>
                  <a:pt x="17737" y="18380"/>
                </a:lnTo>
                <a:lnTo>
                  <a:pt x="17733" y="18381"/>
                </a:lnTo>
                <a:lnTo>
                  <a:pt x="17728" y="18383"/>
                </a:lnTo>
                <a:lnTo>
                  <a:pt x="17724" y="18387"/>
                </a:lnTo>
                <a:lnTo>
                  <a:pt x="17720" y="18391"/>
                </a:lnTo>
                <a:lnTo>
                  <a:pt x="17707" y="18412"/>
                </a:lnTo>
                <a:lnTo>
                  <a:pt x="17706" y="18417"/>
                </a:lnTo>
                <a:lnTo>
                  <a:pt x="17706" y="18422"/>
                </a:lnTo>
                <a:lnTo>
                  <a:pt x="17705" y="18446"/>
                </a:lnTo>
                <a:lnTo>
                  <a:pt x="17704" y="18451"/>
                </a:lnTo>
                <a:lnTo>
                  <a:pt x="17701" y="18455"/>
                </a:lnTo>
                <a:lnTo>
                  <a:pt x="17693" y="18463"/>
                </a:lnTo>
                <a:lnTo>
                  <a:pt x="17688" y="18467"/>
                </a:lnTo>
                <a:lnTo>
                  <a:pt x="17685" y="18469"/>
                </a:lnTo>
                <a:lnTo>
                  <a:pt x="17681" y="18470"/>
                </a:lnTo>
                <a:lnTo>
                  <a:pt x="17676" y="18470"/>
                </a:lnTo>
                <a:lnTo>
                  <a:pt x="17670" y="18466"/>
                </a:lnTo>
                <a:lnTo>
                  <a:pt x="17669" y="18466"/>
                </a:lnTo>
                <a:lnTo>
                  <a:pt x="17667" y="18466"/>
                </a:lnTo>
                <a:lnTo>
                  <a:pt x="17665" y="18465"/>
                </a:lnTo>
                <a:lnTo>
                  <a:pt x="17663" y="18463"/>
                </a:lnTo>
                <a:lnTo>
                  <a:pt x="17661" y="18457"/>
                </a:lnTo>
                <a:lnTo>
                  <a:pt x="17660" y="18455"/>
                </a:lnTo>
                <a:lnTo>
                  <a:pt x="17657" y="18452"/>
                </a:lnTo>
                <a:lnTo>
                  <a:pt x="17649" y="18448"/>
                </a:lnTo>
                <a:lnTo>
                  <a:pt x="17646" y="18445"/>
                </a:lnTo>
                <a:lnTo>
                  <a:pt x="17644" y="18442"/>
                </a:lnTo>
                <a:lnTo>
                  <a:pt x="17642" y="18437"/>
                </a:lnTo>
                <a:lnTo>
                  <a:pt x="17640" y="18432"/>
                </a:lnTo>
                <a:lnTo>
                  <a:pt x="17639" y="18427"/>
                </a:lnTo>
                <a:lnTo>
                  <a:pt x="17642" y="18414"/>
                </a:lnTo>
                <a:lnTo>
                  <a:pt x="17649" y="18406"/>
                </a:lnTo>
                <a:lnTo>
                  <a:pt x="17667" y="18392"/>
                </a:lnTo>
                <a:lnTo>
                  <a:pt x="17685" y="18374"/>
                </a:lnTo>
                <a:lnTo>
                  <a:pt x="17687" y="18373"/>
                </a:lnTo>
                <a:lnTo>
                  <a:pt x="17692" y="18374"/>
                </a:lnTo>
                <a:lnTo>
                  <a:pt x="17694" y="18374"/>
                </a:lnTo>
                <a:lnTo>
                  <a:pt x="17697" y="18372"/>
                </a:lnTo>
                <a:lnTo>
                  <a:pt x="17698" y="18371"/>
                </a:lnTo>
                <a:lnTo>
                  <a:pt x="17698" y="18369"/>
                </a:lnTo>
                <a:lnTo>
                  <a:pt x="17699" y="18366"/>
                </a:lnTo>
                <a:lnTo>
                  <a:pt x="17703" y="18354"/>
                </a:lnTo>
                <a:lnTo>
                  <a:pt x="17706" y="18349"/>
                </a:lnTo>
                <a:lnTo>
                  <a:pt x="17710" y="18344"/>
                </a:lnTo>
                <a:lnTo>
                  <a:pt x="17712" y="18341"/>
                </a:lnTo>
                <a:lnTo>
                  <a:pt x="17714" y="18333"/>
                </a:lnTo>
                <a:lnTo>
                  <a:pt x="17715" y="18332"/>
                </a:lnTo>
                <a:lnTo>
                  <a:pt x="17717" y="18331"/>
                </a:lnTo>
                <a:lnTo>
                  <a:pt x="17722" y="18331"/>
                </a:lnTo>
                <a:lnTo>
                  <a:pt x="17724" y="18329"/>
                </a:lnTo>
                <a:lnTo>
                  <a:pt x="17724" y="18326"/>
                </a:lnTo>
                <a:lnTo>
                  <a:pt x="17721" y="18316"/>
                </a:lnTo>
                <a:lnTo>
                  <a:pt x="17720" y="18311"/>
                </a:lnTo>
                <a:lnTo>
                  <a:pt x="17720" y="18309"/>
                </a:lnTo>
                <a:lnTo>
                  <a:pt x="17722" y="18307"/>
                </a:lnTo>
                <a:lnTo>
                  <a:pt x="17723" y="18306"/>
                </a:lnTo>
                <a:lnTo>
                  <a:pt x="17724" y="18304"/>
                </a:lnTo>
                <a:lnTo>
                  <a:pt x="17724" y="18302"/>
                </a:lnTo>
                <a:lnTo>
                  <a:pt x="17724" y="18293"/>
                </a:lnTo>
                <a:lnTo>
                  <a:pt x="17724" y="18285"/>
                </a:lnTo>
                <a:lnTo>
                  <a:pt x="17728" y="18270"/>
                </a:lnTo>
                <a:lnTo>
                  <a:pt x="17728" y="18265"/>
                </a:lnTo>
                <a:lnTo>
                  <a:pt x="17727" y="18253"/>
                </a:lnTo>
                <a:lnTo>
                  <a:pt x="17726" y="18249"/>
                </a:lnTo>
                <a:lnTo>
                  <a:pt x="17724" y="18247"/>
                </a:lnTo>
                <a:lnTo>
                  <a:pt x="17723" y="18245"/>
                </a:lnTo>
                <a:lnTo>
                  <a:pt x="17721" y="18243"/>
                </a:lnTo>
                <a:lnTo>
                  <a:pt x="17720" y="18239"/>
                </a:lnTo>
                <a:lnTo>
                  <a:pt x="17721" y="18238"/>
                </a:lnTo>
                <a:lnTo>
                  <a:pt x="17722" y="18234"/>
                </a:lnTo>
                <a:lnTo>
                  <a:pt x="17724" y="18214"/>
                </a:lnTo>
                <a:lnTo>
                  <a:pt x="17722" y="18208"/>
                </a:lnTo>
                <a:lnTo>
                  <a:pt x="17713" y="18199"/>
                </a:lnTo>
                <a:lnTo>
                  <a:pt x="17711" y="18195"/>
                </a:lnTo>
                <a:lnTo>
                  <a:pt x="17708" y="18192"/>
                </a:lnTo>
                <a:lnTo>
                  <a:pt x="17694" y="18189"/>
                </a:lnTo>
                <a:lnTo>
                  <a:pt x="17688" y="18184"/>
                </a:lnTo>
                <a:lnTo>
                  <a:pt x="17688" y="18177"/>
                </a:lnTo>
                <a:lnTo>
                  <a:pt x="17688" y="18168"/>
                </a:lnTo>
                <a:lnTo>
                  <a:pt x="17690" y="18160"/>
                </a:lnTo>
                <a:lnTo>
                  <a:pt x="17691" y="18156"/>
                </a:lnTo>
                <a:lnTo>
                  <a:pt x="17694" y="18152"/>
                </a:lnTo>
                <a:lnTo>
                  <a:pt x="17697" y="18150"/>
                </a:lnTo>
                <a:lnTo>
                  <a:pt x="17700" y="18149"/>
                </a:lnTo>
                <a:lnTo>
                  <a:pt x="17704" y="18148"/>
                </a:lnTo>
                <a:lnTo>
                  <a:pt x="17707" y="18146"/>
                </a:lnTo>
                <a:lnTo>
                  <a:pt x="17709" y="18141"/>
                </a:lnTo>
                <a:lnTo>
                  <a:pt x="17711" y="18131"/>
                </a:lnTo>
                <a:lnTo>
                  <a:pt x="17712" y="18124"/>
                </a:lnTo>
                <a:lnTo>
                  <a:pt x="17713" y="18121"/>
                </a:lnTo>
                <a:lnTo>
                  <a:pt x="17718" y="18118"/>
                </a:lnTo>
                <a:lnTo>
                  <a:pt x="17720" y="18115"/>
                </a:lnTo>
                <a:lnTo>
                  <a:pt x="17721" y="18113"/>
                </a:lnTo>
                <a:lnTo>
                  <a:pt x="17722" y="18112"/>
                </a:lnTo>
                <a:lnTo>
                  <a:pt x="17724" y="18110"/>
                </a:lnTo>
                <a:lnTo>
                  <a:pt x="17727" y="18105"/>
                </a:lnTo>
                <a:lnTo>
                  <a:pt x="17732" y="18094"/>
                </a:lnTo>
                <a:lnTo>
                  <a:pt x="17733" y="18088"/>
                </a:lnTo>
                <a:lnTo>
                  <a:pt x="17733" y="18082"/>
                </a:lnTo>
                <a:lnTo>
                  <a:pt x="17731" y="18079"/>
                </a:lnTo>
                <a:close/>
                <a:moveTo>
                  <a:pt x="11994" y="18091"/>
                </a:moveTo>
                <a:lnTo>
                  <a:pt x="11987" y="18094"/>
                </a:lnTo>
                <a:lnTo>
                  <a:pt x="11976" y="18108"/>
                </a:lnTo>
                <a:lnTo>
                  <a:pt x="11973" y="18110"/>
                </a:lnTo>
                <a:lnTo>
                  <a:pt x="11968" y="18111"/>
                </a:lnTo>
                <a:lnTo>
                  <a:pt x="11961" y="18107"/>
                </a:lnTo>
                <a:lnTo>
                  <a:pt x="11957" y="18107"/>
                </a:lnTo>
                <a:lnTo>
                  <a:pt x="11949" y="18109"/>
                </a:lnTo>
                <a:lnTo>
                  <a:pt x="11944" y="18114"/>
                </a:lnTo>
                <a:lnTo>
                  <a:pt x="11941" y="18123"/>
                </a:lnTo>
                <a:lnTo>
                  <a:pt x="11938" y="18146"/>
                </a:lnTo>
                <a:lnTo>
                  <a:pt x="11939" y="18152"/>
                </a:lnTo>
                <a:lnTo>
                  <a:pt x="11945" y="18162"/>
                </a:lnTo>
                <a:lnTo>
                  <a:pt x="11946" y="18169"/>
                </a:lnTo>
                <a:lnTo>
                  <a:pt x="11949" y="18181"/>
                </a:lnTo>
                <a:lnTo>
                  <a:pt x="11953" y="18192"/>
                </a:lnTo>
                <a:lnTo>
                  <a:pt x="11960" y="18200"/>
                </a:lnTo>
                <a:lnTo>
                  <a:pt x="11968" y="18205"/>
                </a:lnTo>
                <a:lnTo>
                  <a:pt x="11978" y="18208"/>
                </a:lnTo>
                <a:lnTo>
                  <a:pt x="11983" y="18208"/>
                </a:lnTo>
                <a:lnTo>
                  <a:pt x="11989" y="18206"/>
                </a:lnTo>
                <a:lnTo>
                  <a:pt x="11994" y="18204"/>
                </a:lnTo>
                <a:lnTo>
                  <a:pt x="11996" y="18201"/>
                </a:lnTo>
                <a:lnTo>
                  <a:pt x="11998" y="18198"/>
                </a:lnTo>
                <a:lnTo>
                  <a:pt x="12008" y="18188"/>
                </a:lnTo>
                <a:lnTo>
                  <a:pt x="12011" y="18183"/>
                </a:lnTo>
                <a:lnTo>
                  <a:pt x="12012" y="18177"/>
                </a:lnTo>
                <a:lnTo>
                  <a:pt x="12011" y="18165"/>
                </a:lnTo>
                <a:lnTo>
                  <a:pt x="12013" y="18158"/>
                </a:lnTo>
                <a:cubicBezTo>
                  <a:pt x="12013" y="18158"/>
                  <a:pt x="12020" y="18148"/>
                  <a:pt x="12020" y="18148"/>
                </a:cubicBezTo>
                <a:lnTo>
                  <a:pt x="12021" y="18141"/>
                </a:lnTo>
                <a:lnTo>
                  <a:pt x="12020" y="18131"/>
                </a:lnTo>
                <a:lnTo>
                  <a:pt x="12018" y="18123"/>
                </a:lnTo>
                <a:lnTo>
                  <a:pt x="12010" y="18110"/>
                </a:lnTo>
                <a:lnTo>
                  <a:pt x="12007" y="18105"/>
                </a:lnTo>
                <a:lnTo>
                  <a:pt x="12001" y="18096"/>
                </a:lnTo>
                <a:lnTo>
                  <a:pt x="11994" y="18091"/>
                </a:lnTo>
                <a:close/>
                <a:moveTo>
                  <a:pt x="17075" y="18201"/>
                </a:moveTo>
                <a:lnTo>
                  <a:pt x="17071" y="18202"/>
                </a:lnTo>
                <a:lnTo>
                  <a:pt x="17066" y="18205"/>
                </a:lnTo>
                <a:lnTo>
                  <a:pt x="17064" y="18207"/>
                </a:lnTo>
                <a:lnTo>
                  <a:pt x="17064" y="18210"/>
                </a:lnTo>
                <a:lnTo>
                  <a:pt x="17064" y="18219"/>
                </a:lnTo>
                <a:lnTo>
                  <a:pt x="17063" y="18221"/>
                </a:lnTo>
                <a:lnTo>
                  <a:pt x="17059" y="18218"/>
                </a:lnTo>
                <a:lnTo>
                  <a:pt x="17058" y="18219"/>
                </a:lnTo>
                <a:lnTo>
                  <a:pt x="17056" y="18223"/>
                </a:lnTo>
                <a:lnTo>
                  <a:pt x="17034" y="18244"/>
                </a:lnTo>
                <a:lnTo>
                  <a:pt x="17032" y="18249"/>
                </a:lnTo>
                <a:lnTo>
                  <a:pt x="17031" y="18256"/>
                </a:lnTo>
                <a:lnTo>
                  <a:pt x="17033" y="18262"/>
                </a:lnTo>
                <a:lnTo>
                  <a:pt x="17036" y="18267"/>
                </a:lnTo>
                <a:lnTo>
                  <a:pt x="17037" y="18272"/>
                </a:lnTo>
                <a:lnTo>
                  <a:pt x="17034" y="18278"/>
                </a:lnTo>
                <a:lnTo>
                  <a:pt x="17030" y="18280"/>
                </a:lnTo>
                <a:lnTo>
                  <a:pt x="17021" y="18282"/>
                </a:lnTo>
                <a:lnTo>
                  <a:pt x="17017" y="18284"/>
                </a:lnTo>
                <a:lnTo>
                  <a:pt x="17012" y="18292"/>
                </a:lnTo>
                <a:lnTo>
                  <a:pt x="17008" y="18296"/>
                </a:lnTo>
                <a:lnTo>
                  <a:pt x="17003" y="18297"/>
                </a:lnTo>
                <a:lnTo>
                  <a:pt x="16987" y="18292"/>
                </a:lnTo>
                <a:lnTo>
                  <a:pt x="16985" y="18294"/>
                </a:lnTo>
                <a:lnTo>
                  <a:pt x="16983" y="18297"/>
                </a:lnTo>
                <a:lnTo>
                  <a:pt x="16972" y="18308"/>
                </a:lnTo>
                <a:lnTo>
                  <a:pt x="16970" y="18313"/>
                </a:lnTo>
                <a:lnTo>
                  <a:pt x="16968" y="18321"/>
                </a:lnTo>
                <a:lnTo>
                  <a:pt x="16968" y="18328"/>
                </a:lnTo>
                <a:lnTo>
                  <a:pt x="16972" y="18331"/>
                </a:lnTo>
                <a:lnTo>
                  <a:pt x="16981" y="18331"/>
                </a:lnTo>
                <a:lnTo>
                  <a:pt x="16984" y="18332"/>
                </a:lnTo>
                <a:lnTo>
                  <a:pt x="16986" y="18337"/>
                </a:lnTo>
                <a:lnTo>
                  <a:pt x="16986" y="18342"/>
                </a:lnTo>
                <a:lnTo>
                  <a:pt x="16984" y="18349"/>
                </a:lnTo>
                <a:lnTo>
                  <a:pt x="16981" y="18354"/>
                </a:lnTo>
                <a:lnTo>
                  <a:pt x="16978" y="18356"/>
                </a:lnTo>
                <a:lnTo>
                  <a:pt x="16975" y="18355"/>
                </a:lnTo>
                <a:lnTo>
                  <a:pt x="16974" y="18353"/>
                </a:lnTo>
                <a:lnTo>
                  <a:pt x="16973" y="18350"/>
                </a:lnTo>
                <a:lnTo>
                  <a:pt x="16972" y="18348"/>
                </a:lnTo>
                <a:lnTo>
                  <a:pt x="16969" y="18349"/>
                </a:lnTo>
                <a:lnTo>
                  <a:pt x="16967" y="18350"/>
                </a:lnTo>
                <a:lnTo>
                  <a:pt x="16966" y="18353"/>
                </a:lnTo>
                <a:lnTo>
                  <a:pt x="16964" y="18354"/>
                </a:lnTo>
                <a:lnTo>
                  <a:pt x="16960" y="18355"/>
                </a:lnTo>
                <a:lnTo>
                  <a:pt x="16945" y="18354"/>
                </a:lnTo>
                <a:lnTo>
                  <a:pt x="16941" y="18355"/>
                </a:lnTo>
                <a:lnTo>
                  <a:pt x="16937" y="18357"/>
                </a:lnTo>
                <a:lnTo>
                  <a:pt x="16934" y="18359"/>
                </a:lnTo>
                <a:lnTo>
                  <a:pt x="16931" y="18362"/>
                </a:lnTo>
                <a:lnTo>
                  <a:pt x="16928" y="18370"/>
                </a:lnTo>
                <a:lnTo>
                  <a:pt x="16924" y="18389"/>
                </a:lnTo>
                <a:lnTo>
                  <a:pt x="16921" y="18398"/>
                </a:lnTo>
                <a:lnTo>
                  <a:pt x="16915" y="18404"/>
                </a:lnTo>
                <a:lnTo>
                  <a:pt x="16901" y="18409"/>
                </a:lnTo>
                <a:lnTo>
                  <a:pt x="16894" y="18413"/>
                </a:lnTo>
                <a:lnTo>
                  <a:pt x="16889" y="18421"/>
                </a:lnTo>
                <a:lnTo>
                  <a:pt x="16886" y="18424"/>
                </a:lnTo>
                <a:lnTo>
                  <a:pt x="16879" y="18426"/>
                </a:lnTo>
                <a:lnTo>
                  <a:pt x="16854" y="18437"/>
                </a:lnTo>
                <a:lnTo>
                  <a:pt x="16850" y="18442"/>
                </a:lnTo>
                <a:lnTo>
                  <a:pt x="16842" y="18445"/>
                </a:lnTo>
                <a:lnTo>
                  <a:pt x="16839" y="18448"/>
                </a:lnTo>
                <a:lnTo>
                  <a:pt x="16841" y="18450"/>
                </a:lnTo>
                <a:lnTo>
                  <a:pt x="16842" y="18452"/>
                </a:lnTo>
                <a:lnTo>
                  <a:pt x="16841" y="18454"/>
                </a:lnTo>
                <a:lnTo>
                  <a:pt x="16839" y="18455"/>
                </a:lnTo>
                <a:lnTo>
                  <a:pt x="16837" y="18455"/>
                </a:lnTo>
                <a:lnTo>
                  <a:pt x="16833" y="18454"/>
                </a:lnTo>
                <a:lnTo>
                  <a:pt x="16831" y="18453"/>
                </a:lnTo>
                <a:lnTo>
                  <a:pt x="16816" y="18455"/>
                </a:lnTo>
                <a:lnTo>
                  <a:pt x="16785" y="18450"/>
                </a:lnTo>
                <a:lnTo>
                  <a:pt x="16781" y="18448"/>
                </a:lnTo>
                <a:lnTo>
                  <a:pt x="16772" y="18442"/>
                </a:lnTo>
                <a:lnTo>
                  <a:pt x="16768" y="18440"/>
                </a:lnTo>
                <a:lnTo>
                  <a:pt x="16765" y="18442"/>
                </a:lnTo>
                <a:lnTo>
                  <a:pt x="16757" y="18445"/>
                </a:lnTo>
                <a:lnTo>
                  <a:pt x="16755" y="18445"/>
                </a:lnTo>
                <a:lnTo>
                  <a:pt x="16748" y="18440"/>
                </a:lnTo>
                <a:lnTo>
                  <a:pt x="16732" y="18436"/>
                </a:lnTo>
                <a:lnTo>
                  <a:pt x="16726" y="18431"/>
                </a:lnTo>
                <a:lnTo>
                  <a:pt x="16723" y="18432"/>
                </a:lnTo>
                <a:lnTo>
                  <a:pt x="16721" y="18431"/>
                </a:lnTo>
                <a:lnTo>
                  <a:pt x="16720" y="18430"/>
                </a:lnTo>
                <a:lnTo>
                  <a:pt x="16718" y="18429"/>
                </a:lnTo>
                <a:lnTo>
                  <a:pt x="16715" y="18429"/>
                </a:lnTo>
                <a:lnTo>
                  <a:pt x="16713" y="18430"/>
                </a:lnTo>
                <a:lnTo>
                  <a:pt x="16711" y="18431"/>
                </a:lnTo>
                <a:lnTo>
                  <a:pt x="16709" y="18432"/>
                </a:lnTo>
                <a:lnTo>
                  <a:pt x="16707" y="18433"/>
                </a:lnTo>
                <a:lnTo>
                  <a:pt x="16701" y="18433"/>
                </a:lnTo>
                <a:lnTo>
                  <a:pt x="16699" y="18432"/>
                </a:lnTo>
                <a:lnTo>
                  <a:pt x="16696" y="18430"/>
                </a:lnTo>
                <a:lnTo>
                  <a:pt x="16695" y="18428"/>
                </a:lnTo>
                <a:lnTo>
                  <a:pt x="16695" y="18426"/>
                </a:lnTo>
                <a:lnTo>
                  <a:pt x="16694" y="18423"/>
                </a:lnTo>
                <a:lnTo>
                  <a:pt x="16690" y="18419"/>
                </a:lnTo>
                <a:lnTo>
                  <a:pt x="16684" y="18423"/>
                </a:lnTo>
                <a:lnTo>
                  <a:pt x="16680" y="18420"/>
                </a:lnTo>
                <a:lnTo>
                  <a:pt x="16676" y="18416"/>
                </a:lnTo>
                <a:lnTo>
                  <a:pt x="16675" y="18420"/>
                </a:lnTo>
                <a:lnTo>
                  <a:pt x="16676" y="18426"/>
                </a:lnTo>
                <a:lnTo>
                  <a:pt x="16676" y="18429"/>
                </a:lnTo>
                <a:lnTo>
                  <a:pt x="16673" y="18430"/>
                </a:lnTo>
                <a:lnTo>
                  <a:pt x="16664" y="18426"/>
                </a:lnTo>
                <a:lnTo>
                  <a:pt x="16659" y="18428"/>
                </a:lnTo>
                <a:lnTo>
                  <a:pt x="16656" y="18428"/>
                </a:lnTo>
                <a:lnTo>
                  <a:pt x="16656" y="18428"/>
                </a:lnTo>
                <a:lnTo>
                  <a:pt x="16650" y="18427"/>
                </a:lnTo>
                <a:lnTo>
                  <a:pt x="16636" y="18420"/>
                </a:lnTo>
                <a:lnTo>
                  <a:pt x="16633" y="18419"/>
                </a:lnTo>
                <a:lnTo>
                  <a:pt x="16628" y="18419"/>
                </a:lnTo>
                <a:lnTo>
                  <a:pt x="16626" y="18421"/>
                </a:lnTo>
                <a:lnTo>
                  <a:pt x="16626" y="18424"/>
                </a:lnTo>
                <a:lnTo>
                  <a:pt x="16626" y="18429"/>
                </a:lnTo>
                <a:lnTo>
                  <a:pt x="16625" y="18431"/>
                </a:lnTo>
                <a:lnTo>
                  <a:pt x="16623" y="18433"/>
                </a:lnTo>
                <a:lnTo>
                  <a:pt x="16621" y="18434"/>
                </a:lnTo>
                <a:lnTo>
                  <a:pt x="16617" y="18448"/>
                </a:lnTo>
                <a:lnTo>
                  <a:pt x="16615" y="18450"/>
                </a:lnTo>
                <a:lnTo>
                  <a:pt x="16611" y="18451"/>
                </a:lnTo>
                <a:lnTo>
                  <a:pt x="16602" y="18459"/>
                </a:lnTo>
                <a:lnTo>
                  <a:pt x="16598" y="18457"/>
                </a:lnTo>
                <a:lnTo>
                  <a:pt x="16593" y="18451"/>
                </a:lnTo>
                <a:lnTo>
                  <a:pt x="16587" y="18449"/>
                </a:lnTo>
                <a:lnTo>
                  <a:pt x="16587" y="18445"/>
                </a:lnTo>
                <a:lnTo>
                  <a:pt x="16585" y="18444"/>
                </a:lnTo>
                <a:lnTo>
                  <a:pt x="16582" y="18444"/>
                </a:lnTo>
                <a:lnTo>
                  <a:pt x="16581" y="18442"/>
                </a:lnTo>
                <a:lnTo>
                  <a:pt x="16580" y="18440"/>
                </a:lnTo>
                <a:lnTo>
                  <a:pt x="16578" y="18438"/>
                </a:lnTo>
                <a:lnTo>
                  <a:pt x="16570" y="18434"/>
                </a:lnTo>
                <a:lnTo>
                  <a:pt x="16565" y="18431"/>
                </a:lnTo>
                <a:lnTo>
                  <a:pt x="16563" y="18428"/>
                </a:lnTo>
                <a:lnTo>
                  <a:pt x="16562" y="18423"/>
                </a:lnTo>
                <a:lnTo>
                  <a:pt x="16558" y="18420"/>
                </a:lnTo>
                <a:lnTo>
                  <a:pt x="16553" y="18418"/>
                </a:lnTo>
                <a:lnTo>
                  <a:pt x="16540" y="18416"/>
                </a:lnTo>
                <a:lnTo>
                  <a:pt x="16532" y="18414"/>
                </a:lnTo>
                <a:lnTo>
                  <a:pt x="16523" y="18410"/>
                </a:lnTo>
                <a:lnTo>
                  <a:pt x="16516" y="18403"/>
                </a:lnTo>
                <a:lnTo>
                  <a:pt x="16514" y="18403"/>
                </a:lnTo>
                <a:lnTo>
                  <a:pt x="16503" y="18405"/>
                </a:lnTo>
                <a:lnTo>
                  <a:pt x="16499" y="18406"/>
                </a:lnTo>
                <a:lnTo>
                  <a:pt x="16489" y="18402"/>
                </a:lnTo>
                <a:lnTo>
                  <a:pt x="16486" y="18402"/>
                </a:lnTo>
                <a:lnTo>
                  <a:pt x="16484" y="18403"/>
                </a:lnTo>
                <a:lnTo>
                  <a:pt x="16483" y="18405"/>
                </a:lnTo>
                <a:lnTo>
                  <a:pt x="16482" y="18406"/>
                </a:lnTo>
                <a:lnTo>
                  <a:pt x="16481" y="18406"/>
                </a:lnTo>
                <a:lnTo>
                  <a:pt x="16479" y="18404"/>
                </a:lnTo>
                <a:lnTo>
                  <a:pt x="16478" y="18404"/>
                </a:lnTo>
                <a:lnTo>
                  <a:pt x="16475" y="18404"/>
                </a:lnTo>
                <a:lnTo>
                  <a:pt x="16471" y="18406"/>
                </a:lnTo>
                <a:lnTo>
                  <a:pt x="16469" y="18406"/>
                </a:lnTo>
                <a:lnTo>
                  <a:pt x="16466" y="18405"/>
                </a:lnTo>
                <a:lnTo>
                  <a:pt x="16460" y="18401"/>
                </a:lnTo>
                <a:lnTo>
                  <a:pt x="16459" y="18400"/>
                </a:lnTo>
                <a:lnTo>
                  <a:pt x="16456" y="18399"/>
                </a:lnTo>
                <a:lnTo>
                  <a:pt x="16450" y="18398"/>
                </a:lnTo>
                <a:lnTo>
                  <a:pt x="16436" y="18392"/>
                </a:lnTo>
                <a:lnTo>
                  <a:pt x="16431" y="18390"/>
                </a:lnTo>
                <a:lnTo>
                  <a:pt x="16428" y="18392"/>
                </a:lnTo>
                <a:lnTo>
                  <a:pt x="16423" y="18399"/>
                </a:lnTo>
                <a:lnTo>
                  <a:pt x="16420" y="18402"/>
                </a:lnTo>
                <a:lnTo>
                  <a:pt x="16415" y="18403"/>
                </a:lnTo>
                <a:lnTo>
                  <a:pt x="16411" y="18400"/>
                </a:lnTo>
                <a:lnTo>
                  <a:pt x="16408" y="18396"/>
                </a:lnTo>
                <a:lnTo>
                  <a:pt x="16405" y="18383"/>
                </a:lnTo>
                <a:lnTo>
                  <a:pt x="16402" y="18381"/>
                </a:lnTo>
                <a:lnTo>
                  <a:pt x="16337" y="18391"/>
                </a:lnTo>
                <a:lnTo>
                  <a:pt x="16328" y="18392"/>
                </a:lnTo>
                <a:lnTo>
                  <a:pt x="16319" y="18388"/>
                </a:lnTo>
                <a:lnTo>
                  <a:pt x="16315" y="18385"/>
                </a:lnTo>
                <a:lnTo>
                  <a:pt x="16305" y="18375"/>
                </a:lnTo>
                <a:lnTo>
                  <a:pt x="16303" y="18371"/>
                </a:lnTo>
                <a:lnTo>
                  <a:pt x="16302" y="18368"/>
                </a:lnTo>
                <a:lnTo>
                  <a:pt x="16298" y="18362"/>
                </a:lnTo>
                <a:lnTo>
                  <a:pt x="16297" y="18359"/>
                </a:lnTo>
                <a:lnTo>
                  <a:pt x="16297" y="18356"/>
                </a:lnTo>
                <a:lnTo>
                  <a:pt x="16297" y="18355"/>
                </a:lnTo>
                <a:lnTo>
                  <a:pt x="16297" y="18352"/>
                </a:lnTo>
                <a:lnTo>
                  <a:pt x="16296" y="18349"/>
                </a:lnTo>
                <a:lnTo>
                  <a:pt x="16294" y="18346"/>
                </a:lnTo>
                <a:lnTo>
                  <a:pt x="16294" y="18344"/>
                </a:lnTo>
                <a:lnTo>
                  <a:pt x="16295" y="18343"/>
                </a:lnTo>
                <a:lnTo>
                  <a:pt x="16300" y="18341"/>
                </a:lnTo>
                <a:lnTo>
                  <a:pt x="16302" y="18340"/>
                </a:lnTo>
                <a:lnTo>
                  <a:pt x="16303" y="18337"/>
                </a:lnTo>
                <a:lnTo>
                  <a:pt x="16303" y="18333"/>
                </a:lnTo>
                <a:lnTo>
                  <a:pt x="16302" y="18330"/>
                </a:lnTo>
                <a:lnTo>
                  <a:pt x="16301" y="18327"/>
                </a:lnTo>
                <a:lnTo>
                  <a:pt x="16298" y="18326"/>
                </a:lnTo>
                <a:lnTo>
                  <a:pt x="16296" y="18327"/>
                </a:lnTo>
                <a:lnTo>
                  <a:pt x="16292" y="18331"/>
                </a:lnTo>
                <a:lnTo>
                  <a:pt x="16287" y="18335"/>
                </a:lnTo>
                <a:lnTo>
                  <a:pt x="16283" y="18337"/>
                </a:lnTo>
                <a:lnTo>
                  <a:pt x="16273" y="18337"/>
                </a:lnTo>
                <a:lnTo>
                  <a:pt x="16269" y="18338"/>
                </a:lnTo>
                <a:lnTo>
                  <a:pt x="16258" y="18345"/>
                </a:lnTo>
                <a:lnTo>
                  <a:pt x="16240" y="18333"/>
                </a:lnTo>
                <a:lnTo>
                  <a:pt x="16235" y="18324"/>
                </a:lnTo>
                <a:lnTo>
                  <a:pt x="16229" y="18321"/>
                </a:lnTo>
                <a:lnTo>
                  <a:pt x="16217" y="18316"/>
                </a:lnTo>
                <a:lnTo>
                  <a:pt x="16213" y="18317"/>
                </a:lnTo>
                <a:lnTo>
                  <a:pt x="16193" y="18312"/>
                </a:lnTo>
                <a:lnTo>
                  <a:pt x="16189" y="18313"/>
                </a:lnTo>
                <a:lnTo>
                  <a:pt x="16187" y="18315"/>
                </a:lnTo>
                <a:lnTo>
                  <a:pt x="16183" y="18321"/>
                </a:lnTo>
                <a:lnTo>
                  <a:pt x="16180" y="18322"/>
                </a:lnTo>
                <a:lnTo>
                  <a:pt x="16180" y="18318"/>
                </a:lnTo>
                <a:lnTo>
                  <a:pt x="16180" y="18310"/>
                </a:lnTo>
                <a:lnTo>
                  <a:pt x="16175" y="18317"/>
                </a:lnTo>
                <a:lnTo>
                  <a:pt x="16173" y="18318"/>
                </a:lnTo>
                <a:lnTo>
                  <a:pt x="16171" y="18318"/>
                </a:lnTo>
                <a:lnTo>
                  <a:pt x="16166" y="18317"/>
                </a:lnTo>
                <a:lnTo>
                  <a:pt x="16164" y="18318"/>
                </a:lnTo>
                <a:lnTo>
                  <a:pt x="16161" y="18322"/>
                </a:lnTo>
                <a:lnTo>
                  <a:pt x="16161" y="18327"/>
                </a:lnTo>
                <a:lnTo>
                  <a:pt x="16162" y="18338"/>
                </a:lnTo>
                <a:lnTo>
                  <a:pt x="16163" y="18349"/>
                </a:lnTo>
                <a:lnTo>
                  <a:pt x="16162" y="18354"/>
                </a:lnTo>
                <a:lnTo>
                  <a:pt x="16161" y="18360"/>
                </a:lnTo>
                <a:lnTo>
                  <a:pt x="16160" y="18361"/>
                </a:lnTo>
                <a:lnTo>
                  <a:pt x="16159" y="18363"/>
                </a:lnTo>
                <a:lnTo>
                  <a:pt x="16157" y="18366"/>
                </a:lnTo>
                <a:lnTo>
                  <a:pt x="16157" y="18367"/>
                </a:lnTo>
                <a:lnTo>
                  <a:pt x="16156" y="18369"/>
                </a:lnTo>
                <a:lnTo>
                  <a:pt x="16156" y="18372"/>
                </a:lnTo>
                <a:lnTo>
                  <a:pt x="16157" y="18390"/>
                </a:lnTo>
                <a:lnTo>
                  <a:pt x="16157" y="18394"/>
                </a:lnTo>
                <a:lnTo>
                  <a:pt x="16155" y="18398"/>
                </a:lnTo>
                <a:lnTo>
                  <a:pt x="16153" y="18400"/>
                </a:lnTo>
                <a:lnTo>
                  <a:pt x="16148" y="18402"/>
                </a:lnTo>
                <a:lnTo>
                  <a:pt x="16147" y="18403"/>
                </a:lnTo>
                <a:lnTo>
                  <a:pt x="16145" y="18406"/>
                </a:lnTo>
                <a:lnTo>
                  <a:pt x="16144" y="18411"/>
                </a:lnTo>
                <a:lnTo>
                  <a:pt x="16142" y="18414"/>
                </a:lnTo>
                <a:lnTo>
                  <a:pt x="16140" y="18415"/>
                </a:lnTo>
                <a:lnTo>
                  <a:pt x="16137" y="18413"/>
                </a:lnTo>
                <a:lnTo>
                  <a:pt x="16135" y="18411"/>
                </a:lnTo>
                <a:lnTo>
                  <a:pt x="16133" y="18410"/>
                </a:lnTo>
                <a:lnTo>
                  <a:pt x="16131" y="18411"/>
                </a:lnTo>
                <a:lnTo>
                  <a:pt x="16127" y="18417"/>
                </a:lnTo>
                <a:lnTo>
                  <a:pt x="16117" y="18437"/>
                </a:lnTo>
                <a:lnTo>
                  <a:pt x="16114" y="18449"/>
                </a:lnTo>
                <a:lnTo>
                  <a:pt x="16116" y="18455"/>
                </a:lnTo>
                <a:lnTo>
                  <a:pt x="16110" y="18465"/>
                </a:lnTo>
                <a:lnTo>
                  <a:pt x="16106" y="18469"/>
                </a:lnTo>
                <a:lnTo>
                  <a:pt x="16104" y="18470"/>
                </a:lnTo>
                <a:lnTo>
                  <a:pt x="16100" y="18465"/>
                </a:lnTo>
                <a:lnTo>
                  <a:pt x="16097" y="18463"/>
                </a:lnTo>
                <a:lnTo>
                  <a:pt x="16094" y="18462"/>
                </a:lnTo>
                <a:lnTo>
                  <a:pt x="16089" y="18461"/>
                </a:lnTo>
                <a:lnTo>
                  <a:pt x="16088" y="18462"/>
                </a:lnTo>
                <a:lnTo>
                  <a:pt x="16086" y="18464"/>
                </a:lnTo>
                <a:lnTo>
                  <a:pt x="16085" y="18465"/>
                </a:lnTo>
                <a:lnTo>
                  <a:pt x="16081" y="18463"/>
                </a:lnTo>
                <a:lnTo>
                  <a:pt x="16074" y="18461"/>
                </a:lnTo>
                <a:lnTo>
                  <a:pt x="16070" y="18458"/>
                </a:lnTo>
                <a:lnTo>
                  <a:pt x="16067" y="18455"/>
                </a:lnTo>
                <a:lnTo>
                  <a:pt x="16064" y="18451"/>
                </a:lnTo>
                <a:lnTo>
                  <a:pt x="16063" y="18446"/>
                </a:lnTo>
                <a:lnTo>
                  <a:pt x="16061" y="18446"/>
                </a:lnTo>
                <a:lnTo>
                  <a:pt x="16058" y="18449"/>
                </a:lnTo>
                <a:lnTo>
                  <a:pt x="16057" y="18444"/>
                </a:lnTo>
                <a:lnTo>
                  <a:pt x="16057" y="18431"/>
                </a:lnTo>
                <a:lnTo>
                  <a:pt x="16058" y="18419"/>
                </a:lnTo>
                <a:lnTo>
                  <a:pt x="16057" y="18413"/>
                </a:lnTo>
                <a:lnTo>
                  <a:pt x="16052" y="18410"/>
                </a:lnTo>
                <a:lnTo>
                  <a:pt x="16043" y="18410"/>
                </a:lnTo>
                <a:lnTo>
                  <a:pt x="16039" y="18417"/>
                </a:lnTo>
                <a:lnTo>
                  <a:pt x="16036" y="18427"/>
                </a:lnTo>
                <a:lnTo>
                  <a:pt x="16034" y="18455"/>
                </a:lnTo>
                <a:lnTo>
                  <a:pt x="16032" y="18460"/>
                </a:lnTo>
                <a:lnTo>
                  <a:pt x="16028" y="18465"/>
                </a:lnTo>
                <a:lnTo>
                  <a:pt x="16023" y="18469"/>
                </a:lnTo>
                <a:lnTo>
                  <a:pt x="16009" y="18477"/>
                </a:lnTo>
                <a:lnTo>
                  <a:pt x="16007" y="18478"/>
                </a:lnTo>
                <a:lnTo>
                  <a:pt x="16004" y="18478"/>
                </a:lnTo>
                <a:lnTo>
                  <a:pt x="15998" y="18480"/>
                </a:lnTo>
                <a:lnTo>
                  <a:pt x="15996" y="18480"/>
                </a:lnTo>
                <a:lnTo>
                  <a:pt x="15993" y="18483"/>
                </a:lnTo>
                <a:lnTo>
                  <a:pt x="15990" y="18488"/>
                </a:lnTo>
                <a:lnTo>
                  <a:pt x="15989" y="18495"/>
                </a:lnTo>
                <a:lnTo>
                  <a:pt x="15988" y="18501"/>
                </a:lnTo>
                <a:lnTo>
                  <a:pt x="15989" y="18512"/>
                </a:lnTo>
                <a:lnTo>
                  <a:pt x="15991" y="18524"/>
                </a:lnTo>
                <a:lnTo>
                  <a:pt x="15993" y="18534"/>
                </a:lnTo>
                <a:lnTo>
                  <a:pt x="15990" y="18543"/>
                </a:lnTo>
                <a:lnTo>
                  <a:pt x="15985" y="18546"/>
                </a:lnTo>
                <a:lnTo>
                  <a:pt x="15975" y="18548"/>
                </a:lnTo>
                <a:lnTo>
                  <a:pt x="15971" y="18550"/>
                </a:lnTo>
                <a:lnTo>
                  <a:pt x="15969" y="18552"/>
                </a:lnTo>
                <a:lnTo>
                  <a:pt x="15966" y="18553"/>
                </a:lnTo>
                <a:lnTo>
                  <a:pt x="15964" y="18555"/>
                </a:lnTo>
                <a:lnTo>
                  <a:pt x="15961" y="18559"/>
                </a:lnTo>
                <a:lnTo>
                  <a:pt x="15961" y="18561"/>
                </a:lnTo>
                <a:lnTo>
                  <a:pt x="15960" y="18567"/>
                </a:lnTo>
                <a:lnTo>
                  <a:pt x="15960" y="18570"/>
                </a:lnTo>
                <a:lnTo>
                  <a:pt x="15957" y="18576"/>
                </a:lnTo>
                <a:lnTo>
                  <a:pt x="15952" y="18586"/>
                </a:lnTo>
                <a:lnTo>
                  <a:pt x="15951" y="18592"/>
                </a:lnTo>
                <a:lnTo>
                  <a:pt x="15952" y="18598"/>
                </a:lnTo>
                <a:lnTo>
                  <a:pt x="15954" y="18603"/>
                </a:lnTo>
                <a:lnTo>
                  <a:pt x="15954" y="18607"/>
                </a:lnTo>
                <a:lnTo>
                  <a:pt x="15951" y="18612"/>
                </a:lnTo>
                <a:lnTo>
                  <a:pt x="15938" y="18618"/>
                </a:lnTo>
                <a:lnTo>
                  <a:pt x="15936" y="18621"/>
                </a:lnTo>
                <a:lnTo>
                  <a:pt x="15936" y="18626"/>
                </a:lnTo>
                <a:lnTo>
                  <a:pt x="15937" y="18629"/>
                </a:lnTo>
                <a:lnTo>
                  <a:pt x="15938" y="18633"/>
                </a:lnTo>
                <a:lnTo>
                  <a:pt x="15954" y="18658"/>
                </a:lnTo>
                <a:lnTo>
                  <a:pt x="15958" y="18667"/>
                </a:lnTo>
                <a:lnTo>
                  <a:pt x="15956" y="18675"/>
                </a:lnTo>
                <a:lnTo>
                  <a:pt x="15952" y="18699"/>
                </a:lnTo>
                <a:lnTo>
                  <a:pt x="15950" y="18704"/>
                </a:lnTo>
                <a:lnTo>
                  <a:pt x="15946" y="18711"/>
                </a:lnTo>
                <a:lnTo>
                  <a:pt x="15945" y="18712"/>
                </a:lnTo>
                <a:lnTo>
                  <a:pt x="15943" y="18712"/>
                </a:lnTo>
                <a:lnTo>
                  <a:pt x="15939" y="18711"/>
                </a:lnTo>
                <a:lnTo>
                  <a:pt x="15934" y="18709"/>
                </a:lnTo>
                <a:lnTo>
                  <a:pt x="15932" y="18705"/>
                </a:lnTo>
                <a:lnTo>
                  <a:pt x="15927" y="18696"/>
                </a:lnTo>
                <a:lnTo>
                  <a:pt x="15921" y="18687"/>
                </a:lnTo>
                <a:lnTo>
                  <a:pt x="15917" y="18683"/>
                </a:lnTo>
                <a:lnTo>
                  <a:pt x="15912" y="18679"/>
                </a:lnTo>
                <a:lnTo>
                  <a:pt x="15911" y="18681"/>
                </a:lnTo>
                <a:lnTo>
                  <a:pt x="15911" y="18683"/>
                </a:lnTo>
                <a:lnTo>
                  <a:pt x="15910" y="18685"/>
                </a:lnTo>
                <a:lnTo>
                  <a:pt x="15911" y="18688"/>
                </a:lnTo>
                <a:lnTo>
                  <a:pt x="15909" y="18688"/>
                </a:lnTo>
                <a:lnTo>
                  <a:pt x="15907" y="18687"/>
                </a:lnTo>
                <a:lnTo>
                  <a:pt x="15903" y="18685"/>
                </a:lnTo>
                <a:lnTo>
                  <a:pt x="15902" y="18693"/>
                </a:lnTo>
                <a:lnTo>
                  <a:pt x="15904" y="18701"/>
                </a:lnTo>
                <a:lnTo>
                  <a:pt x="15908" y="18710"/>
                </a:lnTo>
                <a:lnTo>
                  <a:pt x="15912" y="18715"/>
                </a:lnTo>
                <a:lnTo>
                  <a:pt x="15918" y="18719"/>
                </a:lnTo>
                <a:lnTo>
                  <a:pt x="15924" y="18721"/>
                </a:lnTo>
                <a:lnTo>
                  <a:pt x="15931" y="18721"/>
                </a:lnTo>
                <a:lnTo>
                  <a:pt x="15937" y="18717"/>
                </a:lnTo>
                <a:lnTo>
                  <a:pt x="15939" y="18722"/>
                </a:lnTo>
                <a:lnTo>
                  <a:pt x="15941" y="18730"/>
                </a:lnTo>
                <a:lnTo>
                  <a:pt x="15941" y="18738"/>
                </a:lnTo>
                <a:lnTo>
                  <a:pt x="15940" y="18742"/>
                </a:lnTo>
                <a:lnTo>
                  <a:pt x="15937" y="18745"/>
                </a:lnTo>
                <a:lnTo>
                  <a:pt x="15935" y="18754"/>
                </a:lnTo>
                <a:lnTo>
                  <a:pt x="15930" y="18818"/>
                </a:lnTo>
                <a:lnTo>
                  <a:pt x="15931" y="18824"/>
                </a:lnTo>
                <a:lnTo>
                  <a:pt x="15934" y="18833"/>
                </a:lnTo>
                <a:lnTo>
                  <a:pt x="15934" y="18836"/>
                </a:lnTo>
                <a:lnTo>
                  <a:pt x="15935" y="18846"/>
                </a:lnTo>
                <a:lnTo>
                  <a:pt x="15937" y="18857"/>
                </a:lnTo>
                <a:lnTo>
                  <a:pt x="15943" y="18869"/>
                </a:lnTo>
                <a:lnTo>
                  <a:pt x="15943" y="18873"/>
                </a:lnTo>
                <a:lnTo>
                  <a:pt x="15945" y="18875"/>
                </a:lnTo>
                <a:lnTo>
                  <a:pt x="15949" y="18883"/>
                </a:lnTo>
                <a:lnTo>
                  <a:pt x="15951" y="18887"/>
                </a:lnTo>
                <a:lnTo>
                  <a:pt x="15951" y="18890"/>
                </a:lnTo>
                <a:lnTo>
                  <a:pt x="15951" y="18900"/>
                </a:lnTo>
                <a:lnTo>
                  <a:pt x="15951" y="18902"/>
                </a:lnTo>
                <a:lnTo>
                  <a:pt x="15953" y="18906"/>
                </a:lnTo>
                <a:lnTo>
                  <a:pt x="15954" y="18907"/>
                </a:lnTo>
                <a:lnTo>
                  <a:pt x="15953" y="18914"/>
                </a:lnTo>
                <a:lnTo>
                  <a:pt x="15953" y="18920"/>
                </a:lnTo>
                <a:lnTo>
                  <a:pt x="15949" y="18931"/>
                </a:lnTo>
                <a:lnTo>
                  <a:pt x="15945" y="18927"/>
                </a:lnTo>
                <a:lnTo>
                  <a:pt x="15941" y="18920"/>
                </a:lnTo>
                <a:lnTo>
                  <a:pt x="15937" y="18904"/>
                </a:lnTo>
                <a:lnTo>
                  <a:pt x="15929" y="18883"/>
                </a:lnTo>
                <a:lnTo>
                  <a:pt x="15929" y="18877"/>
                </a:lnTo>
                <a:lnTo>
                  <a:pt x="15925" y="18866"/>
                </a:lnTo>
                <a:lnTo>
                  <a:pt x="15925" y="18864"/>
                </a:lnTo>
                <a:lnTo>
                  <a:pt x="15923" y="18865"/>
                </a:lnTo>
                <a:lnTo>
                  <a:pt x="15918" y="18873"/>
                </a:lnTo>
                <a:lnTo>
                  <a:pt x="15916" y="18877"/>
                </a:lnTo>
                <a:lnTo>
                  <a:pt x="15911" y="18880"/>
                </a:lnTo>
                <a:lnTo>
                  <a:pt x="15909" y="18882"/>
                </a:lnTo>
                <a:lnTo>
                  <a:pt x="15908" y="18884"/>
                </a:lnTo>
                <a:lnTo>
                  <a:pt x="15908" y="18886"/>
                </a:lnTo>
                <a:lnTo>
                  <a:pt x="15913" y="18893"/>
                </a:lnTo>
                <a:lnTo>
                  <a:pt x="15903" y="18904"/>
                </a:lnTo>
                <a:lnTo>
                  <a:pt x="15897" y="18908"/>
                </a:lnTo>
                <a:lnTo>
                  <a:pt x="15896" y="18909"/>
                </a:lnTo>
                <a:lnTo>
                  <a:pt x="15893" y="18916"/>
                </a:lnTo>
                <a:lnTo>
                  <a:pt x="15890" y="18919"/>
                </a:lnTo>
                <a:lnTo>
                  <a:pt x="15889" y="18920"/>
                </a:lnTo>
                <a:lnTo>
                  <a:pt x="15882" y="18924"/>
                </a:lnTo>
                <a:lnTo>
                  <a:pt x="15879" y="18927"/>
                </a:lnTo>
                <a:lnTo>
                  <a:pt x="15878" y="18932"/>
                </a:lnTo>
                <a:lnTo>
                  <a:pt x="15876" y="18944"/>
                </a:lnTo>
                <a:lnTo>
                  <a:pt x="15874" y="18947"/>
                </a:lnTo>
                <a:lnTo>
                  <a:pt x="15872" y="18951"/>
                </a:lnTo>
                <a:lnTo>
                  <a:pt x="15870" y="18956"/>
                </a:lnTo>
                <a:lnTo>
                  <a:pt x="15868" y="18972"/>
                </a:lnTo>
                <a:lnTo>
                  <a:pt x="15865" y="18982"/>
                </a:lnTo>
                <a:lnTo>
                  <a:pt x="15864" y="18993"/>
                </a:lnTo>
                <a:lnTo>
                  <a:pt x="15862" y="18997"/>
                </a:lnTo>
                <a:lnTo>
                  <a:pt x="15859" y="19001"/>
                </a:lnTo>
                <a:lnTo>
                  <a:pt x="15855" y="19002"/>
                </a:lnTo>
                <a:lnTo>
                  <a:pt x="15852" y="19003"/>
                </a:lnTo>
                <a:lnTo>
                  <a:pt x="15850" y="19007"/>
                </a:lnTo>
                <a:lnTo>
                  <a:pt x="15848" y="19010"/>
                </a:lnTo>
                <a:lnTo>
                  <a:pt x="15846" y="19013"/>
                </a:lnTo>
                <a:lnTo>
                  <a:pt x="15841" y="19019"/>
                </a:lnTo>
                <a:lnTo>
                  <a:pt x="15837" y="19026"/>
                </a:lnTo>
                <a:lnTo>
                  <a:pt x="15833" y="19035"/>
                </a:lnTo>
                <a:lnTo>
                  <a:pt x="15833" y="19046"/>
                </a:lnTo>
                <a:lnTo>
                  <a:pt x="15837" y="19058"/>
                </a:lnTo>
                <a:lnTo>
                  <a:pt x="15838" y="19064"/>
                </a:lnTo>
                <a:lnTo>
                  <a:pt x="15837" y="19067"/>
                </a:lnTo>
                <a:lnTo>
                  <a:pt x="15832" y="19072"/>
                </a:lnTo>
                <a:lnTo>
                  <a:pt x="15830" y="19074"/>
                </a:lnTo>
                <a:lnTo>
                  <a:pt x="15829" y="19077"/>
                </a:lnTo>
                <a:lnTo>
                  <a:pt x="15829" y="19079"/>
                </a:lnTo>
                <a:lnTo>
                  <a:pt x="15830" y="19081"/>
                </a:lnTo>
                <a:lnTo>
                  <a:pt x="15831" y="19104"/>
                </a:lnTo>
                <a:lnTo>
                  <a:pt x="15833" y="19107"/>
                </a:lnTo>
                <a:lnTo>
                  <a:pt x="15838" y="19126"/>
                </a:lnTo>
                <a:lnTo>
                  <a:pt x="15837" y="19131"/>
                </a:lnTo>
                <a:lnTo>
                  <a:pt x="15833" y="19142"/>
                </a:lnTo>
                <a:lnTo>
                  <a:pt x="15832" y="19148"/>
                </a:lnTo>
                <a:lnTo>
                  <a:pt x="15832" y="19160"/>
                </a:lnTo>
                <a:lnTo>
                  <a:pt x="15837" y="19184"/>
                </a:lnTo>
                <a:lnTo>
                  <a:pt x="15838" y="19189"/>
                </a:lnTo>
                <a:lnTo>
                  <a:pt x="15841" y="19194"/>
                </a:lnTo>
                <a:lnTo>
                  <a:pt x="15844" y="19196"/>
                </a:lnTo>
                <a:lnTo>
                  <a:pt x="15845" y="19197"/>
                </a:lnTo>
                <a:lnTo>
                  <a:pt x="15845" y="19198"/>
                </a:lnTo>
                <a:lnTo>
                  <a:pt x="15845" y="19202"/>
                </a:lnTo>
                <a:lnTo>
                  <a:pt x="15842" y="19227"/>
                </a:lnTo>
                <a:lnTo>
                  <a:pt x="15841" y="19233"/>
                </a:lnTo>
                <a:lnTo>
                  <a:pt x="15838" y="19237"/>
                </a:lnTo>
                <a:lnTo>
                  <a:pt x="15835" y="19236"/>
                </a:lnTo>
                <a:lnTo>
                  <a:pt x="15831" y="19234"/>
                </a:lnTo>
                <a:lnTo>
                  <a:pt x="15828" y="19233"/>
                </a:lnTo>
                <a:lnTo>
                  <a:pt x="15823" y="19235"/>
                </a:lnTo>
                <a:lnTo>
                  <a:pt x="15816" y="19240"/>
                </a:lnTo>
                <a:lnTo>
                  <a:pt x="15812" y="19248"/>
                </a:lnTo>
                <a:lnTo>
                  <a:pt x="15806" y="19279"/>
                </a:lnTo>
                <a:lnTo>
                  <a:pt x="15803" y="19287"/>
                </a:lnTo>
                <a:lnTo>
                  <a:pt x="15794" y="19302"/>
                </a:lnTo>
                <a:lnTo>
                  <a:pt x="15796" y="19305"/>
                </a:lnTo>
                <a:lnTo>
                  <a:pt x="15796" y="19310"/>
                </a:lnTo>
                <a:lnTo>
                  <a:pt x="15794" y="19313"/>
                </a:lnTo>
                <a:lnTo>
                  <a:pt x="15793" y="19316"/>
                </a:lnTo>
                <a:lnTo>
                  <a:pt x="15794" y="19344"/>
                </a:lnTo>
                <a:lnTo>
                  <a:pt x="15795" y="19351"/>
                </a:lnTo>
                <a:lnTo>
                  <a:pt x="15796" y="19368"/>
                </a:lnTo>
                <a:lnTo>
                  <a:pt x="15795" y="19372"/>
                </a:lnTo>
                <a:lnTo>
                  <a:pt x="15783" y="19383"/>
                </a:lnTo>
                <a:lnTo>
                  <a:pt x="15780" y="19385"/>
                </a:lnTo>
                <a:lnTo>
                  <a:pt x="15776" y="19388"/>
                </a:lnTo>
                <a:lnTo>
                  <a:pt x="15772" y="19393"/>
                </a:lnTo>
                <a:lnTo>
                  <a:pt x="15770" y="19403"/>
                </a:lnTo>
                <a:lnTo>
                  <a:pt x="15769" y="19406"/>
                </a:lnTo>
                <a:lnTo>
                  <a:pt x="15766" y="19408"/>
                </a:lnTo>
                <a:lnTo>
                  <a:pt x="15761" y="19412"/>
                </a:lnTo>
                <a:lnTo>
                  <a:pt x="15756" y="19417"/>
                </a:lnTo>
                <a:lnTo>
                  <a:pt x="15747" y="19426"/>
                </a:lnTo>
                <a:lnTo>
                  <a:pt x="15742" y="19428"/>
                </a:lnTo>
                <a:lnTo>
                  <a:pt x="15737" y="19427"/>
                </a:lnTo>
                <a:lnTo>
                  <a:pt x="15734" y="19424"/>
                </a:lnTo>
                <a:lnTo>
                  <a:pt x="15731" y="19420"/>
                </a:lnTo>
                <a:lnTo>
                  <a:pt x="15727" y="19418"/>
                </a:lnTo>
                <a:lnTo>
                  <a:pt x="15723" y="19420"/>
                </a:lnTo>
                <a:lnTo>
                  <a:pt x="15720" y="19426"/>
                </a:lnTo>
                <a:lnTo>
                  <a:pt x="15718" y="19433"/>
                </a:lnTo>
                <a:lnTo>
                  <a:pt x="15717" y="19437"/>
                </a:lnTo>
                <a:lnTo>
                  <a:pt x="15717" y="19450"/>
                </a:lnTo>
                <a:lnTo>
                  <a:pt x="15716" y="19453"/>
                </a:lnTo>
                <a:lnTo>
                  <a:pt x="15713" y="19458"/>
                </a:lnTo>
                <a:lnTo>
                  <a:pt x="15713" y="19461"/>
                </a:lnTo>
                <a:lnTo>
                  <a:pt x="15713" y="19467"/>
                </a:lnTo>
                <a:lnTo>
                  <a:pt x="15716" y="19479"/>
                </a:lnTo>
                <a:lnTo>
                  <a:pt x="15716" y="19486"/>
                </a:lnTo>
                <a:lnTo>
                  <a:pt x="15725" y="19481"/>
                </a:lnTo>
                <a:lnTo>
                  <a:pt x="15729" y="19479"/>
                </a:lnTo>
                <a:lnTo>
                  <a:pt x="15735" y="19482"/>
                </a:lnTo>
                <a:lnTo>
                  <a:pt x="15737" y="19483"/>
                </a:lnTo>
                <a:lnTo>
                  <a:pt x="15739" y="19485"/>
                </a:lnTo>
                <a:lnTo>
                  <a:pt x="15740" y="19487"/>
                </a:lnTo>
                <a:lnTo>
                  <a:pt x="15741" y="19491"/>
                </a:lnTo>
                <a:lnTo>
                  <a:pt x="15740" y="19499"/>
                </a:lnTo>
                <a:lnTo>
                  <a:pt x="15740" y="19503"/>
                </a:lnTo>
                <a:lnTo>
                  <a:pt x="15736" y="19508"/>
                </a:lnTo>
                <a:lnTo>
                  <a:pt x="15734" y="19517"/>
                </a:lnTo>
                <a:lnTo>
                  <a:pt x="15733" y="19539"/>
                </a:lnTo>
                <a:lnTo>
                  <a:pt x="15732" y="19543"/>
                </a:lnTo>
                <a:lnTo>
                  <a:pt x="15730" y="19544"/>
                </a:lnTo>
                <a:lnTo>
                  <a:pt x="15727" y="19544"/>
                </a:lnTo>
                <a:lnTo>
                  <a:pt x="15722" y="19541"/>
                </a:lnTo>
                <a:lnTo>
                  <a:pt x="15720" y="19541"/>
                </a:lnTo>
                <a:lnTo>
                  <a:pt x="15718" y="19542"/>
                </a:lnTo>
                <a:lnTo>
                  <a:pt x="15715" y="19547"/>
                </a:lnTo>
                <a:lnTo>
                  <a:pt x="15714" y="19549"/>
                </a:lnTo>
                <a:lnTo>
                  <a:pt x="15715" y="19552"/>
                </a:lnTo>
                <a:lnTo>
                  <a:pt x="15716" y="19558"/>
                </a:lnTo>
                <a:lnTo>
                  <a:pt x="15717" y="19561"/>
                </a:lnTo>
                <a:lnTo>
                  <a:pt x="15718" y="19564"/>
                </a:lnTo>
                <a:lnTo>
                  <a:pt x="15720" y="19566"/>
                </a:lnTo>
                <a:lnTo>
                  <a:pt x="15723" y="19568"/>
                </a:lnTo>
                <a:lnTo>
                  <a:pt x="15724" y="19569"/>
                </a:lnTo>
                <a:lnTo>
                  <a:pt x="15726" y="19572"/>
                </a:lnTo>
                <a:lnTo>
                  <a:pt x="15727" y="19578"/>
                </a:lnTo>
                <a:lnTo>
                  <a:pt x="15729" y="19596"/>
                </a:lnTo>
                <a:lnTo>
                  <a:pt x="15733" y="19606"/>
                </a:lnTo>
                <a:lnTo>
                  <a:pt x="15733" y="19611"/>
                </a:lnTo>
                <a:lnTo>
                  <a:pt x="15731" y="19616"/>
                </a:lnTo>
                <a:lnTo>
                  <a:pt x="15730" y="19621"/>
                </a:lnTo>
                <a:lnTo>
                  <a:pt x="15731" y="19627"/>
                </a:lnTo>
                <a:lnTo>
                  <a:pt x="15732" y="19633"/>
                </a:lnTo>
                <a:lnTo>
                  <a:pt x="15734" y="19639"/>
                </a:lnTo>
                <a:lnTo>
                  <a:pt x="15739" y="19648"/>
                </a:lnTo>
                <a:lnTo>
                  <a:pt x="15747" y="19677"/>
                </a:lnTo>
                <a:lnTo>
                  <a:pt x="15749" y="19682"/>
                </a:lnTo>
                <a:lnTo>
                  <a:pt x="15752" y="19684"/>
                </a:lnTo>
                <a:lnTo>
                  <a:pt x="15754" y="19683"/>
                </a:lnTo>
                <a:lnTo>
                  <a:pt x="15757" y="19676"/>
                </a:lnTo>
                <a:lnTo>
                  <a:pt x="15759" y="19675"/>
                </a:lnTo>
                <a:lnTo>
                  <a:pt x="15761" y="19675"/>
                </a:lnTo>
                <a:lnTo>
                  <a:pt x="15764" y="19679"/>
                </a:lnTo>
                <a:lnTo>
                  <a:pt x="15766" y="19680"/>
                </a:lnTo>
                <a:lnTo>
                  <a:pt x="15765" y="19671"/>
                </a:lnTo>
                <a:lnTo>
                  <a:pt x="15771" y="19666"/>
                </a:lnTo>
                <a:lnTo>
                  <a:pt x="15787" y="19665"/>
                </a:lnTo>
                <a:lnTo>
                  <a:pt x="15791" y="19663"/>
                </a:lnTo>
                <a:lnTo>
                  <a:pt x="15796" y="19658"/>
                </a:lnTo>
                <a:lnTo>
                  <a:pt x="15800" y="19658"/>
                </a:lnTo>
                <a:lnTo>
                  <a:pt x="15804" y="19658"/>
                </a:lnTo>
                <a:lnTo>
                  <a:pt x="15807" y="19660"/>
                </a:lnTo>
                <a:lnTo>
                  <a:pt x="15811" y="19661"/>
                </a:lnTo>
                <a:lnTo>
                  <a:pt x="15815" y="19660"/>
                </a:lnTo>
                <a:lnTo>
                  <a:pt x="15819" y="19657"/>
                </a:lnTo>
                <a:lnTo>
                  <a:pt x="15827" y="19648"/>
                </a:lnTo>
                <a:lnTo>
                  <a:pt x="15829" y="19645"/>
                </a:lnTo>
                <a:lnTo>
                  <a:pt x="15830" y="19643"/>
                </a:lnTo>
                <a:lnTo>
                  <a:pt x="15833" y="19643"/>
                </a:lnTo>
                <a:lnTo>
                  <a:pt x="15841" y="19644"/>
                </a:lnTo>
                <a:lnTo>
                  <a:pt x="15846" y="19647"/>
                </a:lnTo>
                <a:lnTo>
                  <a:pt x="15853" y="19653"/>
                </a:lnTo>
                <a:lnTo>
                  <a:pt x="15859" y="19656"/>
                </a:lnTo>
                <a:lnTo>
                  <a:pt x="15865" y="19655"/>
                </a:lnTo>
                <a:lnTo>
                  <a:pt x="15867" y="19657"/>
                </a:lnTo>
                <a:lnTo>
                  <a:pt x="15871" y="19659"/>
                </a:lnTo>
                <a:lnTo>
                  <a:pt x="15873" y="19660"/>
                </a:lnTo>
                <a:lnTo>
                  <a:pt x="15873" y="19662"/>
                </a:lnTo>
                <a:lnTo>
                  <a:pt x="15877" y="19677"/>
                </a:lnTo>
                <a:lnTo>
                  <a:pt x="15877" y="19681"/>
                </a:lnTo>
                <a:lnTo>
                  <a:pt x="15876" y="19685"/>
                </a:lnTo>
                <a:lnTo>
                  <a:pt x="15873" y="19691"/>
                </a:lnTo>
                <a:lnTo>
                  <a:pt x="15870" y="19696"/>
                </a:lnTo>
                <a:lnTo>
                  <a:pt x="15868" y="19711"/>
                </a:lnTo>
                <a:lnTo>
                  <a:pt x="15864" y="19720"/>
                </a:lnTo>
                <a:lnTo>
                  <a:pt x="15865" y="19723"/>
                </a:lnTo>
                <a:lnTo>
                  <a:pt x="15871" y="19735"/>
                </a:lnTo>
                <a:lnTo>
                  <a:pt x="15873" y="19746"/>
                </a:lnTo>
                <a:lnTo>
                  <a:pt x="15878" y="19755"/>
                </a:lnTo>
                <a:lnTo>
                  <a:pt x="15888" y="19787"/>
                </a:lnTo>
                <a:lnTo>
                  <a:pt x="15892" y="19795"/>
                </a:lnTo>
                <a:lnTo>
                  <a:pt x="15893" y="19806"/>
                </a:lnTo>
                <a:lnTo>
                  <a:pt x="15894" y="19811"/>
                </a:lnTo>
                <a:lnTo>
                  <a:pt x="15896" y="19805"/>
                </a:lnTo>
                <a:lnTo>
                  <a:pt x="15896" y="19800"/>
                </a:lnTo>
                <a:lnTo>
                  <a:pt x="15897" y="19796"/>
                </a:lnTo>
                <a:lnTo>
                  <a:pt x="15902" y="19795"/>
                </a:lnTo>
                <a:lnTo>
                  <a:pt x="15906" y="19797"/>
                </a:lnTo>
                <a:lnTo>
                  <a:pt x="15905" y="19801"/>
                </a:lnTo>
                <a:lnTo>
                  <a:pt x="15900" y="19811"/>
                </a:lnTo>
                <a:lnTo>
                  <a:pt x="15900" y="19814"/>
                </a:lnTo>
                <a:lnTo>
                  <a:pt x="15900" y="19819"/>
                </a:lnTo>
                <a:lnTo>
                  <a:pt x="15900" y="19822"/>
                </a:lnTo>
                <a:lnTo>
                  <a:pt x="15900" y="19825"/>
                </a:lnTo>
                <a:lnTo>
                  <a:pt x="15897" y="19829"/>
                </a:lnTo>
                <a:lnTo>
                  <a:pt x="15897" y="19832"/>
                </a:lnTo>
                <a:lnTo>
                  <a:pt x="15898" y="19833"/>
                </a:lnTo>
                <a:lnTo>
                  <a:pt x="15899" y="19835"/>
                </a:lnTo>
                <a:lnTo>
                  <a:pt x="15900" y="19837"/>
                </a:lnTo>
                <a:lnTo>
                  <a:pt x="15902" y="19849"/>
                </a:lnTo>
                <a:lnTo>
                  <a:pt x="15901" y="19855"/>
                </a:lnTo>
                <a:lnTo>
                  <a:pt x="15897" y="19866"/>
                </a:lnTo>
                <a:lnTo>
                  <a:pt x="15896" y="19871"/>
                </a:lnTo>
                <a:lnTo>
                  <a:pt x="15897" y="19873"/>
                </a:lnTo>
                <a:lnTo>
                  <a:pt x="15900" y="19877"/>
                </a:lnTo>
                <a:lnTo>
                  <a:pt x="15900" y="19881"/>
                </a:lnTo>
                <a:lnTo>
                  <a:pt x="15900" y="19883"/>
                </a:lnTo>
                <a:lnTo>
                  <a:pt x="15901" y="19888"/>
                </a:lnTo>
                <a:lnTo>
                  <a:pt x="15902" y="19891"/>
                </a:lnTo>
                <a:lnTo>
                  <a:pt x="15901" y="19902"/>
                </a:lnTo>
                <a:lnTo>
                  <a:pt x="15897" y="19921"/>
                </a:lnTo>
                <a:lnTo>
                  <a:pt x="15894" y="19961"/>
                </a:lnTo>
                <a:lnTo>
                  <a:pt x="15892" y="19965"/>
                </a:lnTo>
                <a:lnTo>
                  <a:pt x="15883" y="19986"/>
                </a:lnTo>
                <a:lnTo>
                  <a:pt x="15882" y="19990"/>
                </a:lnTo>
                <a:lnTo>
                  <a:pt x="15879" y="19998"/>
                </a:lnTo>
                <a:lnTo>
                  <a:pt x="15878" y="20000"/>
                </a:lnTo>
                <a:lnTo>
                  <a:pt x="15874" y="20003"/>
                </a:lnTo>
                <a:lnTo>
                  <a:pt x="15873" y="20004"/>
                </a:lnTo>
                <a:lnTo>
                  <a:pt x="15872" y="20014"/>
                </a:lnTo>
                <a:lnTo>
                  <a:pt x="15879" y="20050"/>
                </a:lnTo>
                <a:lnTo>
                  <a:pt x="15878" y="20060"/>
                </a:lnTo>
                <a:lnTo>
                  <a:pt x="15870" y="20079"/>
                </a:lnTo>
                <a:lnTo>
                  <a:pt x="15868" y="20088"/>
                </a:lnTo>
                <a:lnTo>
                  <a:pt x="15867" y="20098"/>
                </a:lnTo>
                <a:lnTo>
                  <a:pt x="15865" y="20103"/>
                </a:lnTo>
                <a:lnTo>
                  <a:pt x="15862" y="20109"/>
                </a:lnTo>
                <a:lnTo>
                  <a:pt x="15860" y="20111"/>
                </a:lnTo>
                <a:lnTo>
                  <a:pt x="15856" y="20114"/>
                </a:lnTo>
                <a:lnTo>
                  <a:pt x="15854" y="20115"/>
                </a:lnTo>
                <a:lnTo>
                  <a:pt x="15853" y="20117"/>
                </a:lnTo>
                <a:lnTo>
                  <a:pt x="15851" y="20127"/>
                </a:lnTo>
                <a:lnTo>
                  <a:pt x="15848" y="20137"/>
                </a:lnTo>
                <a:lnTo>
                  <a:pt x="15847" y="20142"/>
                </a:lnTo>
                <a:lnTo>
                  <a:pt x="15846" y="20160"/>
                </a:lnTo>
                <a:lnTo>
                  <a:pt x="15844" y="20169"/>
                </a:lnTo>
                <a:lnTo>
                  <a:pt x="15842" y="20182"/>
                </a:lnTo>
                <a:lnTo>
                  <a:pt x="15844" y="20194"/>
                </a:lnTo>
                <a:lnTo>
                  <a:pt x="15848" y="20204"/>
                </a:lnTo>
                <a:lnTo>
                  <a:pt x="15855" y="20218"/>
                </a:lnTo>
                <a:lnTo>
                  <a:pt x="15858" y="20223"/>
                </a:lnTo>
                <a:lnTo>
                  <a:pt x="15859" y="20226"/>
                </a:lnTo>
                <a:lnTo>
                  <a:pt x="15860" y="20229"/>
                </a:lnTo>
                <a:lnTo>
                  <a:pt x="15860" y="20232"/>
                </a:lnTo>
                <a:lnTo>
                  <a:pt x="15858" y="20234"/>
                </a:lnTo>
                <a:lnTo>
                  <a:pt x="15857" y="20237"/>
                </a:lnTo>
                <a:lnTo>
                  <a:pt x="15858" y="20243"/>
                </a:lnTo>
                <a:lnTo>
                  <a:pt x="15860" y="20247"/>
                </a:lnTo>
                <a:lnTo>
                  <a:pt x="15863" y="20249"/>
                </a:lnTo>
                <a:lnTo>
                  <a:pt x="15868" y="20250"/>
                </a:lnTo>
                <a:lnTo>
                  <a:pt x="15864" y="20244"/>
                </a:lnTo>
                <a:lnTo>
                  <a:pt x="15868" y="20240"/>
                </a:lnTo>
                <a:lnTo>
                  <a:pt x="15875" y="20238"/>
                </a:lnTo>
                <a:lnTo>
                  <a:pt x="15878" y="20239"/>
                </a:lnTo>
                <a:lnTo>
                  <a:pt x="15878" y="20243"/>
                </a:lnTo>
                <a:lnTo>
                  <a:pt x="15880" y="20245"/>
                </a:lnTo>
                <a:lnTo>
                  <a:pt x="15882" y="20247"/>
                </a:lnTo>
                <a:lnTo>
                  <a:pt x="15884" y="20250"/>
                </a:lnTo>
                <a:lnTo>
                  <a:pt x="15884" y="20253"/>
                </a:lnTo>
                <a:lnTo>
                  <a:pt x="15884" y="20260"/>
                </a:lnTo>
                <a:lnTo>
                  <a:pt x="15885" y="20263"/>
                </a:lnTo>
                <a:lnTo>
                  <a:pt x="15889" y="20267"/>
                </a:lnTo>
                <a:lnTo>
                  <a:pt x="15891" y="20263"/>
                </a:lnTo>
                <a:lnTo>
                  <a:pt x="15894" y="20257"/>
                </a:lnTo>
                <a:lnTo>
                  <a:pt x="15898" y="20253"/>
                </a:lnTo>
                <a:lnTo>
                  <a:pt x="15903" y="20256"/>
                </a:lnTo>
                <a:lnTo>
                  <a:pt x="15905" y="20261"/>
                </a:lnTo>
                <a:lnTo>
                  <a:pt x="15905" y="20268"/>
                </a:lnTo>
                <a:lnTo>
                  <a:pt x="15906" y="20273"/>
                </a:lnTo>
                <a:lnTo>
                  <a:pt x="15913" y="20278"/>
                </a:lnTo>
                <a:lnTo>
                  <a:pt x="15923" y="20280"/>
                </a:lnTo>
                <a:lnTo>
                  <a:pt x="15933" y="20279"/>
                </a:lnTo>
                <a:lnTo>
                  <a:pt x="15940" y="20277"/>
                </a:lnTo>
                <a:lnTo>
                  <a:pt x="15944" y="20273"/>
                </a:lnTo>
                <a:lnTo>
                  <a:pt x="15949" y="20268"/>
                </a:lnTo>
                <a:lnTo>
                  <a:pt x="15950" y="20265"/>
                </a:lnTo>
                <a:lnTo>
                  <a:pt x="15950" y="20259"/>
                </a:lnTo>
                <a:lnTo>
                  <a:pt x="15952" y="20257"/>
                </a:lnTo>
                <a:lnTo>
                  <a:pt x="15961" y="20245"/>
                </a:lnTo>
                <a:lnTo>
                  <a:pt x="15964" y="20242"/>
                </a:lnTo>
                <a:lnTo>
                  <a:pt x="15968" y="20241"/>
                </a:lnTo>
                <a:lnTo>
                  <a:pt x="15974" y="20240"/>
                </a:lnTo>
                <a:lnTo>
                  <a:pt x="15980" y="20241"/>
                </a:lnTo>
                <a:lnTo>
                  <a:pt x="15982" y="20243"/>
                </a:lnTo>
                <a:lnTo>
                  <a:pt x="15985" y="20245"/>
                </a:lnTo>
                <a:lnTo>
                  <a:pt x="15998" y="20248"/>
                </a:lnTo>
                <a:lnTo>
                  <a:pt x="16002" y="20248"/>
                </a:lnTo>
                <a:lnTo>
                  <a:pt x="16003" y="20248"/>
                </a:lnTo>
                <a:lnTo>
                  <a:pt x="16004" y="20250"/>
                </a:lnTo>
                <a:lnTo>
                  <a:pt x="16009" y="20247"/>
                </a:lnTo>
                <a:lnTo>
                  <a:pt x="16017" y="20244"/>
                </a:lnTo>
                <a:lnTo>
                  <a:pt x="16021" y="20242"/>
                </a:lnTo>
                <a:lnTo>
                  <a:pt x="16026" y="20237"/>
                </a:lnTo>
                <a:lnTo>
                  <a:pt x="16028" y="20236"/>
                </a:lnTo>
                <a:lnTo>
                  <a:pt x="16038" y="20234"/>
                </a:lnTo>
                <a:lnTo>
                  <a:pt x="16042" y="20232"/>
                </a:lnTo>
                <a:lnTo>
                  <a:pt x="16047" y="20228"/>
                </a:lnTo>
                <a:lnTo>
                  <a:pt x="16053" y="20226"/>
                </a:lnTo>
                <a:lnTo>
                  <a:pt x="16058" y="20227"/>
                </a:lnTo>
                <a:lnTo>
                  <a:pt x="16060" y="20229"/>
                </a:lnTo>
                <a:lnTo>
                  <a:pt x="16063" y="20238"/>
                </a:lnTo>
                <a:lnTo>
                  <a:pt x="16064" y="20241"/>
                </a:lnTo>
                <a:lnTo>
                  <a:pt x="16065" y="20244"/>
                </a:lnTo>
                <a:lnTo>
                  <a:pt x="16073" y="20255"/>
                </a:lnTo>
                <a:lnTo>
                  <a:pt x="16076" y="20255"/>
                </a:lnTo>
                <a:lnTo>
                  <a:pt x="16082" y="20258"/>
                </a:lnTo>
                <a:lnTo>
                  <a:pt x="16084" y="20257"/>
                </a:lnTo>
                <a:lnTo>
                  <a:pt x="16083" y="20251"/>
                </a:lnTo>
                <a:lnTo>
                  <a:pt x="16079" y="20244"/>
                </a:lnTo>
                <a:lnTo>
                  <a:pt x="16078" y="20241"/>
                </a:lnTo>
                <a:lnTo>
                  <a:pt x="16077" y="20231"/>
                </a:lnTo>
                <a:lnTo>
                  <a:pt x="16067" y="20187"/>
                </a:lnTo>
                <a:lnTo>
                  <a:pt x="16067" y="20181"/>
                </a:lnTo>
                <a:lnTo>
                  <a:pt x="16065" y="20177"/>
                </a:lnTo>
                <a:lnTo>
                  <a:pt x="16056" y="20162"/>
                </a:lnTo>
                <a:lnTo>
                  <a:pt x="16054" y="20158"/>
                </a:lnTo>
                <a:lnTo>
                  <a:pt x="16051" y="20147"/>
                </a:lnTo>
                <a:lnTo>
                  <a:pt x="16049" y="20142"/>
                </a:lnTo>
                <a:lnTo>
                  <a:pt x="16040" y="20125"/>
                </a:lnTo>
                <a:lnTo>
                  <a:pt x="16043" y="20120"/>
                </a:lnTo>
                <a:lnTo>
                  <a:pt x="16044" y="20114"/>
                </a:lnTo>
                <a:lnTo>
                  <a:pt x="16049" y="20081"/>
                </a:lnTo>
                <a:lnTo>
                  <a:pt x="16050" y="20047"/>
                </a:lnTo>
                <a:lnTo>
                  <a:pt x="16054" y="20039"/>
                </a:lnTo>
                <a:lnTo>
                  <a:pt x="16057" y="20037"/>
                </a:lnTo>
                <a:lnTo>
                  <a:pt x="16063" y="20037"/>
                </a:lnTo>
                <a:lnTo>
                  <a:pt x="16067" y="20035"/>
                </a:lnTo>
                <a:lnTo>
                  <a:pt x="16069" y="20030"/>
                </a:lnTo>
                <a:lnTo>
                  <a:pt x="16069" y="20023"/>
                </a:lnTo>
                <a:lnTo>
                  <a:pt x="16073" y="19996"/>
                </a:lnTo>
                <a:lnTo>
                  <a:pt x="16074" y="19993"/>
                </a:lnTo>
                <a:lnTo>
                  <a:pt x="16078" y="19989"/>
                </a:lnTo>
                <a:lnTo>
                  <a:pt x="16080" y="19987"/>
                </a:lnTo>
                <a:lnTo>
                  <a:pt x="16081" y="19984"/>
                </a:lnTo>
                <a:lnTo>
                  <a:pt x="16079" y="19979"/>
                </a:lnTo>
                <a:lnTo>
                  <a:pt x="16073" y="19969"/>
                </a:lnTo>
                <a:lnTo>
                  <a:pt x="16070" y="19964"/>
                </a:lnTo>
                <a:lnTo>
                  <a:pt x="16069" y="19959"/>
                </a:lnTo>
                <a:lnTo>
                  <a:pt x="16068" y="19952"/>
                </a:lnTo>
                <a:lnTo>
                  <a:pt x="16068" y="19945"/>
                </a:lnTo>
                <a:lnTo>
                  <a:pt x="16069" y="19940"/>
                </a:lnTo>
                <a:lnTo>
                  <a:pt x="16070" y="19935"/>
                </a:lnTo>
                <a:lnTo>
                  <a:pt x="16068" y="19930"/>
                </a:lnTo>
                <a:lnTo>
                  <a:pt x="16063" y="19922"/>
                </a:lnTo>
                <a:lnTo>
                  <a:pt x="16061" y="19911"/>
                </a:lnTo>
                <a:lnTo>
                  <a:pt x="16067" y="19895"/>
                </a:lnTo>
                <a:lnTo>
                  <a:pt x="16067" y="19885"/>
                </a:lnTo>
                <a:lnTo>
                  <a:pt x="16064" y="19877"/>
                </a:lnTo>
                <a:lnTo>
                  <a:pt x="16064" y="19873"/>
                </a:lnTo>
                <a:lnTo>
                  <a:pt x="16064" y="19870"/>
                </a:lnTo>
                <a:lnTo>
                  <a:pt x="16065" y="19864"/>
                </a:lnTo>
                <a:lnTo>
                  <a:pt x="16066" y="19861"/>
                </a:lnTo>
                <a:lnTo>
                  <a:pt x="16065" y="19850"/>
                </a:lnTo>
                <a:lnTo>
                  <a:pt x="16065" y="19846"/>
                </a:lnTo>
                <a:lnTo>
                  <a:pt x="16060" y="19836"/>
                </a:lnTo>
                <a:lnTo>
                  <a:pt x="16059" y="19831"/>
                </a:lnTo>
                <a:lnTo>
                  <a:pt x="16060" y="19784"/>
                </a:lnTo>
                <a:lnTo>
                  <a:pt x="16061" y="19774"/>
                </a:lnTo>
                <a:lnTo>
                  <a:pt x="16063" y="19764"/>
                </a:lnTo>
                <a:lnTo>
                  <a:pt x="16067" y="19755"/>
                </a:lnTo>
                <a:lnTo>
                  <a:pt x="16076" y="19738"/>
                </a:lnTo>
                <a:lnTo>
                  <a:pt x="16080" y="19728"/>
                </a:lnTo>
                <a:lnTo>
                  <a:pt x="16079" y="19717"/>
                </a:lnTo>
                <a:lnTo>
                  <a:pt x="16075" y="19712"/>
                </a:lnTo>
                <a:lnTo>
                  <a:pt x="16074" y="19710"/>
                </a:lnTo>
                <a:lnTo>
                  <a:pt x="16074" y="19687"/>
                </a:lnTo>
                <a:lnTo>
                  <a:pt x="16073" y="19681"/>
                </a:lnTo>
                <a:lnTo>
                  <a:pt x="16070" y="19669"/>
                </a:lnTo>
                <a:lnTo>
                  <a:pt x="16069" y="19664"/>
                </a:lnTo>
                <a:lnTo>
                  <a:pt x="16070" y="19650"/>
                </a:lnTo>
                <a:lnTo>
                  <a:pt x="16071" y="19645"/>
                </a:lnTo>
                <a:lnTo>
                  <a:pt x="16071" y="19642"/>
                </a:lnTo>
                <a:lnTo>
                  <a:pt x="16071" y="19639"/>
                </a:lnTo>
                <a:lnTo>
                  <a:pt x="16069" y="19634"/>
                </a:lnTo>
                <a:lnTo>
                  <a:pt x="16069" y="19631"/>
                </a:lnTo>
                <a:lnTo>
                  <a:pt x="16070" y="19621"/>
                </a:lnTo>
                <a:lnTo>
                  <a:pt x="16071" y="19616"/>
                </a:lnTo>
                <a:lnTo>
                  <a:pt x="16071" y="19613"/>
                </a:lnTo>
                <a:lnTo>
                  <a:pt x="16071" y="19610"/>
                </a:lnTo>
                <a:lnTo>
                  <a:pt x="16070" y="19607"/>
                </a:lnTo>
                <a:lnTo>
                  <a:pt x="16072" y="19603"/>
                </a:lnTo>
                <a:lnTo>
                  <a:pt x="16074" y="19599"/>
                </a:lnTo>
                <a:lnTo>
                  <a:pt x="16075" y="19595"/>
                </a:lnTo>
                <a:lnTo>
                  <a:pt x="16071" y="19596"/>
                </a:lnTo>
                <a:lnTo>
                  <a:pt x="16070" y="19594"/>
                </a:lnTo>
                <a:lnTo>
                  <a:pt x="16068" y="19590"/>
                </a:lnTo>
                <a:lnTo>
                  <a:pt x="16067" y="19586"/>
                </a:lnTo>
                <a:lnTo>
                  <a:pt x="16067" y="19584"/>
                </a:lnTo>
                <a:lnTo>
                  <a:pt x="16066" y="19582"/>
                </a:lnTo>
                <a:lnTo>
                  <a:pt x="16060" y="19577"/>
                </a:lnTo>
                <a:lnTo>
                  <a:pt x="16049" y="19572"/>
                </a:lnTo>
                <a:lnTo>
                  <a:pt x="16045" y="19569"/>
                </a:lnTo>
                <a:lnTo>
                  <a:pt x="16040" y="19564"/>
                </a:lnTo>
                <a:lnTo>
                  <a:pt x="16042" y="19560"/>
                </a:lnTo>
                <a:lnTo>
                  <a:pt x="16043" y="19559"/>
                </a:lnTo>
                <a:lnTo>
                  <a:pt x="16045" y="19558"/>
                </a:lnTo>
                <a:lnTo>
                  <a:pt x="16043" y="19552"/>
                </a:lnTo>
                <a:lnTo>
                  <a:pt x="16039" y="19538"/>
                </a:lnTo>
                <a:lnTo>
                  <a:pt x="16036" y="19535"/>
                </a:lnTo>
                <a:lnTo>
                  <a:pt x="16035" y="19534"/>
                </a:lnTo>
                <a:lnTo>
                  <a:pt x="16034" y="19531"/>
                </a:lnTo>
                <a:lnTo>
                  <a:pt x="16033" y="19528"/>
                </a:lnTo>
                <a:lnTo>
                  <a:pt x="16033" y="19525"/>
                </a:lnTo>
                <a:lnTo>
                  <a:pt x="16032" y="19521"/>
                </a:lnTo>
                <a:lnTo>
                  <a:pt x="16028" y="19516"/>
                </a:lnTo>
                <a:lnTo>
                  <a:pt x="16027" y="19512"/>
                </a:lnTo>
                <a:lnTo>
                  <a:pt x="16033" y="19510"/>
                </a:lnTo>
                <a:lnTo>
                  <a:pt x="16038" y="19506"/>
                </a:lnTo>
                <a:lnTo>
                  <a:pt x="16046" y="19497"/>
                </a:lnTo>
                <a:lnTo>
                  <a:pt x="16101" y="19453"/>
                </a:lnTo>
                <a:lnTo>
                  <a:pt x="16104" y="19449"/>
                </a:lnTo>
                <a:lnTo>
                  <a:pt x="16106" y="19444"/>
                </a:lnTo>
                <a:lnTo>
                  <a:pt x="16108" y="19439"/>
                </a:lnTo>
                <a:lnTo>
                  <a:pt x="16110" y="19435"/>
                </a:lnTo>
                <a:lnTo>
                  <a:pt x="16114" y="19433"/>
                </a:lnTo>
                <a:lnTo>
                  <a:pt x="16119" y="19433"/>
                </a:lnTo>
                <a:lnTo>
                  <a:pt x="16122" y="19432"/>
                </a:lnTo>
                <a:lnTo>
                  <a:pt x="16134" y="19424"/>
                </a:lnTo>
                <a:lnTo>
                  <a:pt x="16137" y="19423"/>
                </a:lnTo>
                <a:lnTo>
                  <a:pt x="16142" y="19422"/>
                </a:lnTo>
                <a:lnTo>
                  <a:pt x="16145" y="19421"/>
                </a:lnTo>
                <a:lnTo>
                  <a:pt x="16148" y="19419"/>
                </a:lnTo>
                <a:lnTo>
                  <a:pt x="16151" y="19416"/>
                </a:lnTo>
                <a:lnTo>
                  <a:pt x="16156" y="19417"/>
                </a:lnTo>
                <a:lnTo>
                  <a:pt x="16159" y="19417"/>
                </a:lnTo>
                <a:lnTo>
                  <a:pt x="16162" y="19418"/>
                </a:lnTo>
                <a:lnTo>
                  <a:pt x="16164" y="19420"/>
                </a:lnTo>
                <a:lnTo>
                  <a:pt x="16166" y="19423"/>
                </a:lnTo>
                <a:lnTo>
                  <a:pt x="16168" y="19425"/>
                </a:lnTo>
                <a:lnTo>
                  <a:pt x="16170" y="19425"/>
                </a:lnTo>
                <a:lnTo>
                  <a:pt x="16172" y="19425"/>
                </a:lnTo>
                <a:lnTo>
                  <a:pt x="16175" y="19424"/>
                </a:lnTo>
                <a:lnTo>
                  <a:pt x="16201" y="19429"/>
                </a:lnTo>
                <a:lnTo>
                  <a:pt x="16204" y="19431"/>
                </a:lnTo>
                <a:lnTo>
                  <a:pt x="16207" y="19434"/>
                </a:lnTo>
                <a:lnTo>
                  <a:pt x="16208" y="19437"/>
                </a:lnTo>
                <a:lnTo>
                  <a:pt x="16208" y="19437"/>
                </a:lnTo>
                <a:lnTo>
                  <a:pt x="16211" y="19440"/>
                </a:lnTo>
                <a:lnTo>
                  <a:pt x="16217" y="19457"/>
                </a:lnTo>
                <a:lnTo>
                  <a:pt x="16217" y="19456"/>
                </a:lnTo>
                <a:lnTo>
                  <a:pt x="16216" y="19456"/>
                </a:lnTo>
                <a:lnTo>
                  <a:pt x="16215" y="19456"/>
                </a:lnTo>
                <a:lnTo>
                  <a:pt x="16215" y="19455"/>
                </a:lnTo>
                <a:lnTo>
                  <a:pt x="16212" y="19462"/>
                </a:lnTo>
                <a:lnTo>
                  <a:pt x="16209" y="19464"/>
                </a:lnTo>
                <a:lnTo>
                  <a:pt x="16206" y="19462"/>
                </a:lnTo>
                <a:lnTo>
                  <a:pt x="16204" y="19469"/>
                </a:lnTo>
                <a:lnTo>
                  <a:pt x="16201" y="19471"/>
                </a:lnTo>
                <a:lnTo>
                  <a:pt x="16198" y="19471"/>
                </a:lnTo>
                <a:lnTo>
                  <a:pt x="16197" y="19475"/>
                </a:lnTo>
                <a:lnTo>
                  <a:pt x="16197" y="19477"/>
                </a:lnTo>
                <a:lnTo>
                  <a:pt x="16199" y="19480"/>
                </a:lnTo>
                <a:lnTo>
                  <a:pt x="16201" y="19482"/>
                </a:lnTo>
                <a:lnTo>
                  <a:pt x="16203" y="19482"/>
                </a:lnTo>
                <a:lnTo>
                  <a:pt x="16204" y="19480"/>
                </a:lnTo>
                <a:lnTo>
                  <a:pt x="16205" y="19474"/>
                </a:lnTo>
                <a:lnTo>
                  <a:pt x="16207" y="19472"/>
                </a:lnTo>
                <a:lnTo>
                  <a:pt x="16209" y="19475"/>
                </a:lnTo>
                <a:lnTo>
                  <a:pt x="16211" y="19482"/>
                </a:lnTo>
                <a:lnTo>
                  <a:pt x="16212" y="19486"/>
                </a:lnTo>
                <a:lnTo>
                  <a:pt x="16213" y="19486"/>
                </a:lnTo>
                <a:lnTo>
                  <a:pt x="16215" y="19482"/>
                </a:lnTo>
                <a:lnTo>
                  <a:pt x="16218" y="19488"/>
                </a:lnTo>
                <a:lnTo>
                  <a:pt x="16219" y="19497"/>
                </a:lnTo>
                <a:lnTo>
                  <a:pt x="16218" y="19503"/>
                </a:lnTo>
                <a:lnTo>
                  <a:pt x="16217" y="19506"/>
                </a:lnTo>
                <a:lnTo>
                  <a:pt x="16217" y="19518"/>
                </a:lnTo>
                <a:lnTo>
                  <a:pt x="16217" y="19521"/>
                </a:lnTo>
                <a:lnTo>
                  <a:pt x="16215" y="19526"/>
                </a:lnTo>
                <a:lnTo>
                  <a:pt x="16215" y="19530"/>
                </a:lnTo>
                <a:lnTo>
                  <a:pt x="16212" y="19538"/>
                </a:lnTo>
                <a:lnTo>
                  <a:pt x="16211" y="19543"/>
                </a:lnTo>
                <a:lnTo>
                  <a:pt x="16212" y="19544"/>
                </a:lnTo>
                <a:lnTo>
                  <a:pt x="16214" y="19546"/>
                </a:lnTo>
                <a:lnTo>
                  <a:pt x="16215" y="19549"/>
                </a:lnTo>
                <a:lnTo>
                  <a:pt x="16216" y="19556"/>
                </a:lnTo>
                <a:lnTo>
                  <a:pt x="16216" y="19563"/>
                </a:lnTo>
                <a:lnTo>
                  <a:pt x="16215" y="19578"/>
                </a:lnTo>
                <a:lnTo>
                  <a:pt x="16213" y="19583"/>
                </a:lnTo>
                <a:lnTo>
                  <a:pt x="16211" y="19584"/>
                </a:lnTo>
                <a:lnTo>
                  <a:pt x="16209" y="19586"/>
                </a:lnTo>
                <a:lnTo>
                  <a:pt x="16207" y="19587"/>
                </a:lnTo>
                <a:lnTo>
                  <a:pt x="16206" y="19590"/>
                </a:lnTo>
                <a:lnTo>
                  <a:pt x="16205" y="19592"/>
                </a:lnTo>
                <a:lnTo>
                  <a:pt x="16204" y="19594"/>
                </a:lnTo>
                <a:lnTo>
                  <a:pt x="16201" y="19596"/>
                </a:lnTo>
                <a:lnTo>
                  <a:pt x="16199" y="19596"/>
                </a:lnTo>
                <a:lnTo>
                  <a:pt x="16196" y="19598"/>
                </a:lnTo>
                <a:lnTo>
                  <a:pt x="16193" y="19604"/>
                </a:lnTo>
                <a:lnTo>
                  <a:pt x="16189" y="19616"/>
                </a:lnTo>
                <a:lnTo>
                  <a:pt x="16185" y="19621"/>
                </a:lnTo>
                <a:lnTo>
                  <a:pt x="16180" y="19627"/>
                </a:lnTo>
                <a:lnTo>
                  <a:pt x="16176" y="19632"/>
                </a:lnTo>
                <a:lnTo>
                  <a:pt x="16174" y="19639"/>
                </a:lnTo>
                <a:lnTo>
                  <a:pt x="16174" y="19642"/>
                </a:lnTo>
                <a:lnTo>
                  <a:pt x="16172" y="19648"/>
                </a:lnTo>
                <a:lnTo>
                  <a:pt x="16171" y="19652"/>
                </a:lnTo>
                <a:lnTo>
                  <a:pt x="16171" y="19655"/>
                </a:lnTo>
                <a:lnTo>
                  <a:pt x="16173" y="19663"/>
                </a:lnTo>
                <a:lnTo>
                  <a:pt x="16177" y="19674"/>
                </a:lnTo>
                <a:lnTo>
                  <a:pt x="16223" y="19728"/>
                </a:lnTo>
                <a:lnTo>
                  <a:pt x="16235" y="19746"/>
                </a:lnTo>
                <a:lnTo>
                  <a:pt x="16239" y="19749"/>
                </a:lnTo>
                <a:lnTo>
                  <a:pt x="16244" y="19749"/>
                </a:lnTo>
                <a:lnTo>
                  <a:pt x="16252" y="19749"/>
                </a:lnTo>
                <a:lnTo>
                  <a:pt x="16256" y="19752"/>
                </a:lnTo>
                <a:lnTo>
                  <a:pt x="16258" y="19757"/>
                </a:lnTo>
                <a:lnTo>
                  <a:pt x="16257" y="19762"/>
                </a:lnTo>
                <a:lnTo>
                  <a:pt x="16255" y="19768"/>
                </a:lnTo>
                <a:lnTo>
                  <a:pt x="16254" y="19774"/>
                </a:lnTo>
                <a:lnTo>
                  <a:pt x="16256" y="19776"/>
                </a:lnTo>
                <a:lnTo>
                  <a:pt x="16259" y="19775"/>
                </a:lnTo>
                <a:lnTo>
                  <a:pt x="16262" y="19772"/>
                </a:lnTo>
                <a:lnTo>
                  <a:pt x="16265" y="19772"/>
                </a:lnTo>
                <a:lnTo>
                  <a:pt x="16268" y="19775"/>
                </a:lnTo>
                <a:lnTo>
                  <a:pt x="16271" y="19779"/>
                </a:lnTo>
                <a:lnTo>
                  <a:pt x="16272" y="19782"/>
                </a:lnTo>
                <a:lnTo>
                  <a:pt x="16273" y="19785"/>
                </a:lnTo>
                <a:lnTo>
                  <a:pt x="16273" y="19787"/>
                </a:lnTo>
                <a:lnTo>
                  <a:pt x="16276" y="19792"/>
                </a:lnTo>
                <a:lnTo>
                  <a:pt x="16277" y="19795"/>
                </a:lnTo>
                <a:lnTo>
                  <a:pt x="16294" y="19803"/>
                </a:lnTo>
                <a:lnTo>
                  <a:pt x="16321" y="19809"/>
                </a:lnTo>
                <a:lnTo>
                  <a:pt x="16329" y="19814"/>
                </a:lnTo>
                <a:lnTo>
                  <a:pt x="16337" y="19827"/>
                </a:lnTo>
                <a:lnTo>
                  <a:pt x="16334" y="19850"/>
                </a:lnTo>
                <a:lnTo>
                  <a:pt x="16327" y="19870"/>
                </a:lnTo>
                <a:lnTo>
                  <a:pt x="16320" y="19874"/>
                </a:lnTo>
                <a:lnTo>
                  <a:pt x="16322" y="19871"/>
                </a:lnTo>
                <a:lnTo>
                  <a:pt x="16322" y="19868"/>
                </a:lnTo>
                <a:lnTo>
                  <a:pt x="16322" y="19866"/>
                </a:lnTo>
                <a:lnTo>
                  <a:pt x="16319" y="19866"/>
                </a:lnTo>
                <a:lnTo>
                  <a:pt x="16317" y="19868"/>
                </a:lnTo>
                <a:lnTo>
                  <a:pt x="16316" y="19870"/>
                </a:lnTo>
                <a:lnTo>
                  <a:pt x="16316" y="19873"/>
                </a:lnTo>
                <a:lnTo>
                  <a:pt x="16315" y="19881"/>
                </a:lnTo>
                <a:lnTo>
                  <a:pt x="16316" y="19903"/>
                </a:lnTo>
                <a:lnTo>
                  <a:pt x="16315" y="19914"/>
                </a:lnTo>
                <a:lnTo>
                  <a:pt x="16313" y="19926"/>
                </a:lnTo>
                <a:lnTo>
                  <a:pt x="16308" y="19943"/>
                </a:lnTo>
                <a:lnTo>
                  <a:pt x="16305" y="19966"/>
                </a:lnTo>
                <a:lnTo>
                  <a:pt x="16304" y="19977"/>
                </a:lnTo>
                <a:lnTo>
                  <a:pt x="16305" y="19987"/>
                </a:lnTo>
                <a:lnTo>
                  <a:pt x="16306" y="19988"/>
                </a:lnTo>
                <a:lnTo>
                  <a:pt x="16307" y="19988"/>
                </a:lnTo>
                <a:lnTo>
                  <a:pt x="16308" y="19988"/>
                </a:lnTo>
                <a:lnTo>
                  <a:pt x="16308" y="19989"/>
                </a:lnTo>
                <a:lnTo>
                  <a:pt x="16310" y="19992"/>
                </a:lnTo>
                <a:lnTo>
                  <a:pt x="16321" y="20011"/>
                </a:lnTo>
                <a:lnTo>
                  <a:pt x="16323" y="20014"/>
                </a:lnTo>
                <a:lnTo>
                  <a:pt x="16336" y="20020"/>
                </a:lnTo>
                <a:lnTo>
                  <a:pt x="16339" y="20021"/>
                </a:lnTo>
                <a:lnTo>
                  <a:pt x="16343" y="20023"/>
                </a:lnTo>
                <a:lnTo>
                  <a:pt x="16349" y="20033"/>
                </a:lnTo>
                <a:lnTo>
                  <a:pt x="16353" y="20037"/>
                </a:lnTo>
                <a:lnTo>
                  <a:pt x="16355" y="20037"/>
                </a:lnTo>
                <a:lnTo>
                  <a:pt x="16358" y="20036"/>
                </a:lnTo>
                <a:lnTo>
                  <a:pt x="16360" y="20035"/>
                </a:lnTo>
                <a:lnTo>
                  <a:pt x="16361" y="20034"/>
                </a:lnTo>
                <a:lnTo>
                  <a:pt x="16361" y="20031"/>
                </a:lnTo>
                <a:lnTo>
                  <a:pt x="16363" y="20031"/>
                </a:lnTo>
                <a:lnTo>
                  <a:pt x="16367" y="20033"/>
                </a:lnTo>
                <a:lnTo>
                  <a:pt x="16372" y="20032"/>
                </a:lnTo>
                <a:lnTo>
                  <a:pt x="16376" y="20031"/>
                </a:lnTo>
                <a:lnTo>
                  <a:pt x="16379" y="20031"/>
                </a:lnTo>
                <a:lnTo>
                  <a:pt x="16383" y="20033"/>
                </a:lnTo>
                <a:lnTo>
                  <a:pt x="16389" y="20038"/>
                </a:lnTo>
                <a:lnTo>
                  <a:pt x="16393" y="20040"/>
                </a:lnTo>
                <a:lnTo>
                  <a:pt x="16416" y="20042"/>
                </a:lnTo>
                <a:lnTo>
                  <a:pt x="16420" y="20042"/>
                </a:lnTo>
                <a:lnTo>
                  <a:pt x="16429" y="20039"/>
                </a:lnTo>
                <a:lnTo>
                  <a:pt x="16434" y="20039"/>
                </a:lnTo>
                <a:lnTo>
                  <a:pt x="16437" y="20037"/>
                </a:lnTo>
                <a:lnTo>
                  <a:pt x="16442" y="20031"/>
                </a:lnTo>
                <a:lnTo>
                  <a:pt x="16446" y="20029"/>
                </a:lnTo>
                <a:lnTo>
                  <a:pt x="16446" y="20027"/>
                </a:lnTo>
                <a:lnTo>
                  <a:pt x="16442" y="20026"/>
                </a:lnTo>
                <a:lnTo>
                  <a:pt x="16441" y="20025"/>
                </a:lnTo>
                <a:lnTo>
                  <a:pt x="16436" y="20019"/>
                </a:lnTo>
                <a:lnTo>
                  <a:pt x="16431" y="20011"/>
                </a:lnTo>
                <a:lnTo>
                  <a:pt x="16427" y="20001"/>
                </a:lnTo>
                <a:lnTo>
                  <a:pt x="16426" y="19989"/>
                </a:lnTo>
                <a:lnTo>
                  <a:pt x="16428" y="19978"/>
                </a:lnTo>
                <a:lnTo>
                  <a:pt x="16432" y="19966"/>
                </a:lnTo>
                <a:lnTo>
                  <a:pt x="16436" y="19955"/>
                </a:lnTo>
                <a:lnTo>
                  <a:pt x="16441" y="19949"/>
                </a:lnTo>
                <a:lnTo>
                  <a:pt x="16443" y="19948"/>
                </a:lnTo>
                <a:lnTo>
                  <a:pt x="16451" y="19947"/>
                </a:lnTo>
                <a:lnTo>
                  <a:pt x="16452" y="19946"/>
                </a:lnTo>
                <a:lnTo>
                  <a:pt x="16456" y="19942"/>
                </a:lnTo>
                <a:lnTo>
                  <a:pt x="16461" y="19940"/>
                </a:lnTo>
                <a:lnTo>
                  <a:pt x="16463" y="19939"/>
                </a:lnTo>
                <a:lnTo>
                  <a:pt x="16466" y="19935"/>
                </a:lnTo>
                <a:lnTo>
                  <a:pt x="16468" y="19934"/>
                </a:lnTo>
                <a:lnTo>
                  <a:pt x="16470" y="19933"/>
                </a:lnTo>
                <a:lnTo>
                  <a:pt x="16484" y="19932"/>
                </a:lnTo>
                <a:lnTo>
                  <a:pt x="16494" y="19930"/>
                </a:lnTo>
                <a:lnTo>
                  <a:pt x="16503" y="19926"/>
                </a:lnTo>
                <a:lnTo>
                  <a:pt x="16511" y="19920"/>
                </a:lnTo>
                <a:lnTo>
                  <a:pt x="16518" y="19923"/>
                </a:lnTo>
                <a:lnTo>
                  <a:pt x="16526" y="19925"/>
                </a:lnTo>
                <a:lnTo>
                  <a:pt x="16533" y="19923"/>
                </a:lnTo>
                <a:lnTo>
                  <a:pt x="16540" y="19917"/>
                </a:lnTo>
                <a:lnTo>
                  <a:pt x="16548" y="19914"/>
                </a:lnTo>
                <a:lnTo>
                  <a:pt x="16557" y="19917"/>
                </a:lnTo>
                <a:lnTo>
                  <a:pt x="16563" y="19924"/>
                </a:lnTo>
                <a:lnTo>
                  <a:pt x="16563" y="19932"/>
                </a:lnTo>
                <a:lnTo>
                  <a:pt x="16566" y="19938"/>
                </a:lnTo>
                <a:lnTo>
                  <a:pt x="16568" y="19938"/>
                </a:lnTo>
                <a:lnTo>
                  <a:pt x="16571" y="19935"/>
                </a:lnTo>
                <a:lnTo>
                  <a:pt x="16570" y="19933"/>
                </a:lnTo>
                <a:lnTo>
                  <a:pt x="16569" y="19931"/>
                </a:lnTo>
                <a:lnTo>
                  <a:pt x="16570" y="19930"/>
                </a:lnTo>
                <a:lnTo>
                  <a:pt x="16572" y="19930"/>
                </a:lnTo>
                <a:lnTo>
                  <a:pt x="16578" y="19938"/>
                </a:lnTo>
                <a:lnTo>
                  <a:pt x="16580" y="19939"/>
                </a:lnTo>
                <a:lnTo>
                  <a:pt x="16582" y="19939"/>
                </a:lnTo>
                <a:lnTo>
                  <a:pt x="16585" y="19937"/>
                </a:lnTo>
                <a:lnTo>
                  <a:pt x="16586" y="19934"/>
                </a:lnTo>
                <a:lnTo>
                  <a:pt x="16586" y="19929"/>
                </a:lnTo>
                <a:lnTo>
                  <a:pt x="16585" y="19927"/>
                </a:lnTo>
                <a:lnTo>
                  <a:pt x="16584" y="19923"/>
                </a:lnTo>
                <a:lnTo>
                  <a:pt x="16584" y="19922"/>
                </a:lnTo>
                <a:lnTo>
                  <a:pt x="16585" y="19921"/>
                </a:lnTo>
                <a:lnTo>
                  <a:pt x="16585" y="19920"/>
                </a:lnTo>
                <a:lnTo>
                  <a:pt x="16584" y="19918"/>
                </a:lnTo>
                <a:lnTo>
                  <a:pt x="16583" y="19918"/>
                </a:lnTo>
                <a:lnTo>
                  <a:pt x="16580" y="19918"/>
                </a:lnTo>
                <a:lnTo>
                  <a:pt x="16580" y="19918"/>
                </a:lnTo>
                <a:lnTo>
                  <a:pt x="16578" y="19915"/>
                </a:lnTo>
                <a:lnTo>
                  <a:pt x="16576" y="19910"/>
                </a:lnTo>
                <a:lnTo>
                  <a:pt x="16574" y="19907"/>
                </a:lnTo>
                <a:lnTo>
                  <a:pt x="16566" y="19897"/>
                </a:lnTo>
                <a:lnTo>
                  <a:pt x="16563" y="19891"/>
                </a:lnTo>
                <a:lnTo>
                  <a:pt x="16570" y="19892"/>
                </a:lnTo>
                <a:lnTo>
                  <a:pt x="16575" y="19896"/>
                </a:lnTo>
                <a:lnTo>
                  <a:pt x="16583" y="19906"/>
                </a:lnTo>
                <a:lnTo>
                  <a:pt x="16597" y="19920"/>
                </a:lnTo>
                <a:lnTo>
                  <a:pt x="16601" y="19926"/>
                </a:lnTo>
                <a:lnTo>
                  <a:pt x="16603" y="19922"/>
                </a:lnTo>
                <a:lnTo>
                  <a:pt x="16604" y="19918"/>
                </a:lnTo>
                <a:lnTo>
                  <a:pt x="16606" y="19915"/>
                </a:lnTo>
                <a:lnTo>
                  <a:pt x="16610" y="19914"/>
                </a:lnTo>
                <a:lnTo>
                  <a:pt x="16613" y="19912"/>
                </a:lnTo>
                <a:lnTo>
                  <a:pt x="16614" y="19907"/>
                </a:lnTo>
                <a:lnTo>
                  <a:pt x="16614" y="19895"/>
                </a:lnTo>
                <a:lnTo>
                  <a:pt x="16612" y="19883"/>
                </a:lnTo>
                <a:lnTo>
                  <a:pt x="16612" y="19878"/>
                </a:lnTo>
                <a:lnTo>
                  <a:pt x="16615" y="19869"/>
                </a:lnTo>
                <a:lnTo>
                  <a:pt x="16615" y="19864"/>
                </a:lnTo>
                <a:lnTo>
                  <a:pt x="16615" y="19858"/>
                </a:lnTo>
                <a:lnTo>
                  <a:pt x="16611" y="19841"/>
                </a:lnTo>
                <a:lnTo>
                  <a:pt x="16607" y="19829"/>
                </a:lnTo>
                <a:lnTo>
                  <a:pt x="16601" y="19819"/>
                </a:lnTo>
                <a:lnTo>
                  <a:pt x="16593" y="19814"/>
                </a:lnTo>
                <a:lnTo>
                  <a:pt x="16586" y="19817"/>
                </a:lnTo>
                <a:lnTo>
                  <a:pt x="16589" y="19824"/>
                </a:lnTo>
                <a:lnTo>
                  <a:pt x="16601" y="19839"/>
                </a:lnTo>
                <a:lnTo>
                  <a:pt x="16595" y="19842"/>
                </a:lnTo>
                <a:lnTo>
                  <a:pt x="16587" y="19842"/>
                </a:lnTo>
                <a:lnTo>
                  <a:pt x="16578" y="19839"/>
                </a:lnTo>
                <a:lnTo>
                  <a:pt x="16572" y="19836"/>
                </a:lnTo>
                <a:lnTo>
                  <a:pt x="16572" y="19838"/>
                </a:lnTo>
                <a:lnTo>
                  <a:pt x="16572" y="19840"/>
                </a:lnTo>
                <a:lnTo>
                  <a:pt x="16571" y="19842"/>
                </a:lnTo>
                <a:lnTo>
                  <a:pt x="16571" y="19843"/>
                </a:lnTo>
                <a:lnTo>
                  <a:pt x="16567" y="19842"/>
                </a:lnTo>
                <a:lnTo>
                  <a:pt x="16564" y="19837"/>
                </a:lnTo>
                <a:lnTo>
                  <a:pt x="16562" y="19832"/>
                </a:lnTo>
                <a:lnTo>
                  <a:pt x="16562" y="19827"/>
                </a:lnTo>
                <a:lnTo>
                  <a:pt x="16562" y="19815"/>
                </a:lnTo>
                <a:lnTo>
                  <a:pt x="16562" y="19810"/>
                </a:lnTo>
                <a:lnTo>
                  <a:pt x="16560" y="19805"/>
                </a:lnTo>
                <a:lnTo>
                  <a:pt x="16557" y="19801"/>
                </a:lnTo>
                <a:lnTo>
                  <a:pt x="16553" y="19799"/>
                </a:lnTo>
                <a:lnTo>
                  <a:pt x="16548" y="19798"/>
                </a:lnTo>
                <a:lnTo>
                  <a:pt x="16538" y="19796"/>
                </a:lnTo>
                <a:lnTo>
                  <a:pt x="16537" y="19795"/>
                </a:lnTo>
                <a:lnTo>
                  <a:pt x="16540" y="19793"/>
                </a:lnTo>
                <a:lnTo>
                  <a:pt x="16546" y="19792"/>
                </a:lnTo>
                <a:lnTo>
                  <a:pt x="16551" y="19791"/>
                </a:lnTo>
                <a:lnTo>
                  <a:pt x="16553" y="19790"/>
                </a:lnTo>
                <a:lnTo>
                  <a:pt x="16555" y="19785"/>
                </a:lnTo>
                <a:lnTo>
                  <a:pt x="16556" y="19784"/>
                </a:lnTo>
                <a:lnTo>
                  <a:pt x="16558" y="19782"/>
                </a:lnTo>
                <a:lnTo>
                  <a:pt x="16563" y="19780"/>
                </a:lnTo>
                <a:lnTo>
                  <a:pt x="16563" y="19778"/>
                </a:lnTo>
                <a:lnTo>
                  <a:pt x="16562" y="19774"/>
                </a:lnTo>
                <a:lnTo>
                  <a:pt x="16560" y="19772"/>
                </a:lnTo>
                <a:lnTo>
                  <a:pt x="16558" y="19771"/>
                </a:lnTo>
                <a:lnTo>
                  <a:pt x="16556" y="19770"/>
                </a:lnTo>
                <a:lnTo>
                  <a:pt x="16541" y="19770"/>
                </a:lnTo>
                <a:lnTo>
                  <a:pt x="16537" y="19769"/>
                </a:lnTo>
                <a:lnTo>
                  <a:pt x="16533" y="19766"/>
                </a:lnTo>
                <a:lnTo>
                  <a:pt x="16520" y="19743"/>
                </a:lnTo>
                <a:lnTo>
                  <a:pt x="16516" y="19732"/>
                </a:lnTo>
                <a:lnTo>
                  <a:pt x="16514" y="19728"/>
                </a:lnTo>
                <a:lnTo>
                  <a:pt x="16509" y="19726"/>
                </a:lnTo>
                <a:lnTo>
                  <a:pt x="16499" y="19728"/>
                </a:lnTo>
                <a:lnTo>
                  <a:pt x="16495" y="19727"/>
                </a:lnTo>
                <a:lnTo>
                  <a:pt x="16490" y="19725"/>
                </a:lnTo>
                <a:lnTo>
                  <a:pt x="16488" y="19721"/>
                </a:lnTo>
                <a:lnTo>
                  <a:pt x="16486" y="19716"/>
                </a:lnTo>
                <a:lnTo>
                  <a:pt x="16484" y="19712"/>
                </a:lnTo>
                <a:lnTo>
                  <a:pt x="16481" y="19711"/>
                </a:lnTo>
                <a:lnTo>
                  <a:pt x="16476" y="19710"/>
                </a:lnTo>
                <a:lnTo>
                  <a:pt x="16472" y="19707"/>
                </a:lnTo>
                <a:lnTo>
                  <a:pt x="16469" y="19704"/>
                </a:lnTo>
                <a:lnTo>
                  <a:pt x="16466" y="19700"/>
                </a:lnTo>
                <a:lnTo>
                  <a:pt x="16462" y="19690"/>
                </a:lnTo>
                <a:lnTo>
                  <a:pt x="16460" y="19684"/>
                </a:lnTo>
                <a:lnTo>
                  <a:pt x="16461" y="19679"/>
                </a:lnTo>
                <a:lnTo>
                  <a:pt x="16463" y="19678"/>
                </a:lnTo>
                <a:lnTo>
                  <a:pt x="16468" y="19676"/>
                </a:lnTo>
                <a:lnTo>
                  <a:pt x="16471" y="19675"/>
                </a:lnTo>
                <a:lnTo>
                  <a:pt x="16473" y="19673"/>
                </a:lnTo>
                <a:lnTo>
                  <a:pt x="16475" y="19672"/>
                </a:lnTo>
                <a:lnTo>
                  <a:pt x="16476" y="19670"/>
                </a:lnTo>
                <a:lnTo>
                  <a:pt x="16479" y="19661"/>
                </a:lnTo>
                <a:lnTo>
                  <a:pt x="16481" y="19656"/>
                </a:lnTo>
                <a:lnTo>
                  <a:pt x="16481" y="19650"/>
                </a:lnTo>
                <a:lnTo>
                  <a:pt x="16479" y="19645"/>
                </a:lnTo>
                <a:lnTo>
                  <a:pt x="16476" y="19642"/>
                </a:lnTo>
                <a:lnTo>
                  <a:pt x="16474" y="19639"/>
                </a:lnTo>
                <a:lnTo>
                  <a:pt x="16473" y="19634"/>
                </a:lnTo>
                <a:lnTo>
                  <a:pt x="16472" y="19629"/>
                </a:lnTo>
                <a:lnTo>
                  <a:pt x="16475" y="19630"/>
                </a:lnTo>
                <a:lnTo>
                  <a:pt x="16477" y="19629"/>
                </a:lnTo>
                <a:lnTo>
                  <a:pt x="16478" y="19626"/>
                </a:lnTo>
                <a:lnTo>
                  <a:pt x="16478" y="19623"/>
                </a:lnTo>
                <a:lnTo>
                  <a:pt x="16482" y="19626"/>
                </a:lnTo>
                <a:lnTo>
                  <a:pt x="16485" y="19627"/>
                </a:lnTo>
                <a:lnTo>
                  <a:pt x="16488" y="19629"/>
                </a:lnTo>
                <a:lnTo>
                  <a:pt x="16490" y="19633"/>
                </a:lnTo>
                <a:lnTo>
                  <a:pt x="16490" y="19634"/>
                </a:lnTo>
                <a:lnTo>
                  <a:pt x="16489" y="19637"/>
                </a:lnTo>
                <a:lnTo>
                  <a:pt x="16493" y="19637"/>
                </a:lnTo>
                <a:lnTo>
                  <a:pt x="16496" y="19639"/>
                </a:lnTo>
                <a:lnTo>
                  <a:pt x="16498" y="19643"/>
                </a:lnTo>
                <a:lnTo>
                  <a:pt x="16496" y="19646"/>
                </a:lnTo>
                <a:lnTo>
                  <a:pt x="16500" y="19647"/>
                </a:lnTo>
                <a:lnTo>
                  <a:pt x="16501" y="19641"/>
                </a:lnTo>
                <a:lnTo>
                  <a:pt x="16500" y="19633"/>
                </a:lnTo>
                <a:lnTo>
                  <a:pt x="16498" y="19628"/>
                </a:lnTo>
                <a:lnTo>
                  <a:pt x="16496" y="19626"/>
                </a:lnTo>
                <a:lnTo>
                  <a:pt x="16486" y="19620"/>
                </a:lnTo>
                <a:lnTo>
                  <a:pt x="16484" y="19619"/>
                </a:lnTo>
                <a:lnTo>
                  <a:pt x="16482" y="19611"/>
                </a:lnTo>
                <a:lnTo>
                  <a:pt x="16487" y="19596"/>
                </a:lnTo>
                <a:lnTo>
                  <a:pt x="16491" y="19590"/>
                </a:lnTo>
                <a:lnTo>
                  <a:pt x="16495" y="19585"/>
                </a:lnTo>
                <a:lnTo>
                  <a:pt x="16501" y="19590"/>
                </a:lnTo>
                <a:lnTo>
                  <a:pt x="16501" y="19590"/>
                </a:lnTo>
                <a:lnTo>
                  <a:pt x="16502" y="19589"/>
                </a:lnTo>
                <a:lnTo>
                  <a:pt x="16503" y="19588"/>
                </a:lnTo>
                <a:lnTo>
                  <a:pt x="16505" y="19589"/>
                </a:lnTo>
                <a:lnTo>
                  <a:pt x="16507" y="19591"/>
                </a:lnTo>
                <a:lnTo>
                  <a:pt x="16508" y="19592"/>
                </a:lnTo>
                <a:lnTo>
                  <a:pt x="16508" y="19593"/>
                </a:lnTo>
                <a:lnTo>
                  <a:pt x="16511" y="19593"/>
                </a:lnTo>
                <a:lnTo>
                  <a:pt x="16512" y="19592"/>
                </a:lnTo>
                <a:lnTo>
                  <a:pt x="16512" y="19590"/>
                </a:lnTo>
                <a:lnTo>
                  <a:pt x="16512" y="19585"/>
                </a:lnTo>
                <a:lnTo>
                  <a:pt x="16513" y="19583"/>
                </a:lnTo>
                <a:lnTo>
                  <a:pt x="16512" y="19579"/>
                </a:lnTo>
                <a:lnTo>
                  <a:pt x="16512" y="19577"/>
                </a:lnTo>
                <a:lnTo>
                  <a:pt x="16514" y="19576"/>
                </a:lnTo>
                <a:lnTo>
                  <a:pt x="16517" y="19574"/>
                </a:lnTo>
                <a:lnTo>
                  <a:pt x="16519" y="19573"/>
                </a:lnTo>
                <a:lnTo>
                  <a:pt x="16520" y="19569"/>
                </a:lnTo>
                <a:lnTo>
                  <a:pt x="16520" y="19566"/>
                </a:lnTo>
                <a:lnTo>
                  <a:pt x="16519" y="19565"/>
                </a:lnTo>
                <a:lnTo>
                  <a:pt x="16517" y="19568"/>
                </a:lnTo>
                <a:lnTo>
                  <a:pt x="16514" y="19565"/>
                </a:lnTo>
                <a:lnTo>
                  <a:pt x="16513" y="19563"/>
                </a:lnTo>
                <a:lnTo>
                  <a:pt x="16512" y="19560"/>
                </a:lnTo>
                <a:lnTo>
                  <a:pt x="16511" y="19556"/>
                </a:lnTo>
                <a:lnTo>
                  <a:pt x="16509" y="19557"/>
                </a:lnTo>
                <a:lnTo>
                  <a:pt x="16506" y="19560"/>
                </a:lnTo>
                <a:lnTo>
                  <a:pt x="16503" y="19561"/>
                </a:lnTo>
                <a:lnTo>
                  <a:pt x="16501" y="19561"/>
                </a:lnTo>
                <a:lnTo>
                  <a:pt x="16486" y="19541"/>
                </a:lnTo>
                <a:lnTo>
                  <a:pt x="16480" y="19536"/>
                </a:lnTo>
                <a:lnTo>
                  <a:pt x="16478" y="19535"/>
                </a:lnTo>
                <a:lnTo>
                  <a:pt x="16476" y="19525"/>
                </a:lnTo>
                <a:lnTo>
                  <a:pt x="16482" y="19514"/>
                </a:lnTo>
                <a:lnTo>
                  <a:pt x="16485" y="19503"/>
                </a:lnTo>
                <a:lnTo>
                  <a:pt x="16480" y="19493"/>
                </a:lnTo>
                <a:lnTo>
                  <a:pt x="16475" y="19490"/>
                </a:lnTo>
                <a:lnTo>
                  <a:pt x="16471" y="19489"/>
                </a:lnTo>
                <a:lnTo>
                  <a:pt x="16463" y="19489"/>
                </a:lnTo>
                <a:lnTo>
                  <a:pt x="16459" y="19487"/>
                </a:lnTo>
                <a:lnTo>
                  <a:pt x="16458" y="19481"/>
                </a:lnTo>
                <a:lnTo>
                  <a:pt x="16457" y="19474"/>
                </a:lnTo>
                <a:lnTo>
                  <a:pt x="16456" y="19470"/>
                </a:lnTo>
                <a:lnTo>
                  <a:pt x="16454" y="19469"/>
                </a:lnTo>
                <a:lnTo>
                  <a:pt x="16452" y="19468"/>
                </a:lnTo>
                <a:lnTo>
                  <a:pt x="16451" y="19466"/>
                </a:lnTo>
                <a:lnTo>
                  <a:pt x="16450" y="19463"/>
                </a:lnTo>
                <a:lnTo>
                  <a:pt x="16449" y="19462"/>
                </a:lnTo>
                <a:lnTo>
                  <a:pt x="16447" y="19461"/>
                </a:lnTo>
                <a:lnTo>
                  <a:pt x="16439" y="19460"/>
                </a:lnTo>
                <a:lnTo>
                  <a:pt x="16436" y="19458"/>
                </a:lnTo>
                <a:lnTo>
                  <a:pt x="16431" y="19453"/>
                </a:lnTo>
                <a:lnTo>
                  <a:pt x="16421" y="19438"/>
                </a:lnTo>
                <a:lnTo>
                  <a:pt x="16420" y="19435"/>
                </a:lnTo>
                <a:lnTo>
                  <a:pt x="16422" y="19422"/>
                </a:lnTo>
                <a:lnTo>
                  <a:pt x="16422" y="19417"/>
                </a:lnTo>
                <a:lnTo>
                  <a:pt x="16420" y="19411"/>
                </a:lnTo>
                <a:lnTo>
                  <a:pt x="16413" y="19399"/>
                </a:lnTo>
                <a:lnTo>
                  <a:pt x="16410" y="19390"/>
                </a:lnTo>
                <a:lnTo>
                  <a:pt x="16402" y="19374"/>
                </a:lnTo>
                <a:lnTo>
                  <a:pt x="16392" y="19360"/>
                </a:lnTo>
                <a:lnTo>
                  <a:pt x="16390" y="19356"/>
                </a:lnTo>
                <a:lnTo>
                  <a:pt x="16390" y="19351"/>
                </a:lnTo>
                <a:lnTo>
                  <a:pt x="16388" y="19345"/>
                </a:lnTo>
                <a:lnTo>
                  <a:pt x="16384" y="19334"/>
                </a:lnTo>
                <a:lnTo>
                  <a:pt x="16379" y="19325"/>
                </a:lnTo>
                <a:lnTo>
                  <a:pt x="16367" y="19312"/>
                </a:lnTo>
                <a:lnTo>
                  <a:pt x="16361" y="19304"/>
                </a:lnTo>
                <a:lnTo>
                  <a:pt x="16353" y="19295"/>
                </a:lnTo>
                <a:lnTo>
                  <a:pt x="16343" y="19294"/>
                </a:lnTo>
                <a:lnTo>
                  <a:pt x="16334" y="19295"/>
                </a:lnTo>
                <a:lnTo>
                  <a:pt x="16325" y="19290"/>
                </a:lnTo>
                <a:lnTo>
                  <a:pt x="16321" y="19282"/>
                </a:lnTo>
                <a:lnTo>
                  <a:pt x="16316" y="19261"/>
                </a:lnTo>
                <a:lnTo>
                  <a:pt x="16311" y="19254"/>
                </a:lnTo>
                <a:lnTo>
                  <a:pt x="16307" y="19255"/>
                </a:lnTo>
                <a:lnTo>
                  <a:pt x="16304" y="19251"/>
                </a:lnTo>
                <a:lnTo>
                  <a:pt x="16302" y="19245"/>
                </a:lnTo>
                <a:lnTo>
                  <a:pt x="16295" y="19240"/>
                </a:lnTo>
                <a:lnTo>
                  <a:pt x="16290" y="19225"/>
                </a:lnTo>
                <a:lnTo>
                  <a:pt x="16287" y="19220"/>
                </a:lnTo>
                <a:lnTo>
                  <a:pt x="16284" y="19222"/>
                </a:lnTo>
                <a:lnTo>
                  <a:pt x="16283" y="19225"/>
                </a:lnTo>
                <a:lnTo>
                  <a:pt x="16283" y="19229"/>
                </a:lnTo>
                <a:lnTo>
                  <a:pt x="16281" y="19233"/>
                </a:lnTo>
                <a:lnTo>
                  <a:pt x="16280" y="19236"/>
                </a:lnTo>
                <a:lnTo>
                  <a:pt x="16279" y="19238"/>
                </a:lnTo>
                <a:lnTo>
                  <a:pt x="16276" y="19241"/>
                </a:lnTo>
                <a:lnTo>
                  <a:pt x="16274" y="19243"/>
                </a:lnTo>
                <a:lnTo>
                  <a:pt x="16274" y="19230"/>
                </a:lnTo>
                <a:lnTo>
                  <a:pt x="16274" y="19228"/>
                </a:lnTo>
                <a:lnTo>
                  <a:pt x="16272" y="19225"/>
                </a:lnTo>
                <a:lnTo>
                  <a:pt x="16271" y="19222"/>
                </a:lnTo>
                <a:lnTo>
                  <a:pt x="16272" y="19216"/>
                </a:lnTo>
                <a:lnTo>
                  <a:pt x="16274" y="19210"/>
                </a:lnTo>
                <a:lnTo>
                  <a:pt x="16275" y="19205"/>
                </a:lnTo>
                <a:lnTo>
                  <a:pt x="16274" y="19200"/>
                </a:lnTo>
                <a:lnTo>
                  <a:pt x="16266" y="19202"/>
                </a:lnTo>
                <a:lnTo>
                  <a:pt x="16264" y="19194"/>
                </a:lnTo>
                <a:lnTo>
                  <a:pt x="16268" y="19184"/>
                </a:lnTo>
                <a:lnTo>
                  <a:pt x="16276" y="19183"/>
                </a:lnTo>
                <a:lnTo>
                  <a:pt x="16277" y="19185"/>
                </a:lnTo>
                <a:lnTo>
                  <a:pt x="16279" y="19190"/>
                </a:lnTo>
                <a:lnTo>
                  <a:pt x="16281" y="19191"/>
                </a:lnTo>
                <a:lnTo>
                  <a:pt x="16291" y="19191"/>
                </a:lnTo>
                <a:lnTo>
                  <a:pt x="16296" y="19193"/>
                </a:lnTo>
                <a:lnTo>
                  <a:pt x="16297" y="19196"/>
                </a:lnTo>
                <a:lnTo>
                  <a:pt x="16297" y="19201"/>
                </a:lnTo>
                <a:lnTo>
                  <a:pt x="16299" y="19206"/>
                </a:lnTo>
                <a:lnTo>
                  <a:pt x="16307" y="19209"/>
                </a:lnTo>
                <a:lnTo>
                  <a:pt x="16308" y="19210"/>
                </a:lnTo>
                <a:lnTo>
                  <a:pt x="16310" y="19210"/>
                </a:lnTo>
                <a:lnTo>
                  <a:pt x="16311" y="19212"/>
                </a:lnTo>
                <a:lnTo>
                  <a:pt x="16316" y="19219"/>
                </a:lnTo>
                <a:lnTo>
                  <a:pt x="16316" y="19222"/>
                </a:lnTo>
                <a:lnTo>
                  <a:pt x="16318" y="19224"/>
                </a:lnTo>
                <a:lnTo>
                  <a:pt x="16320" y="19225"/>
                </a:lnTo>
                <a:lnTo>
                  <a:pt x="16322" y="19225"/>
                </a:lnTo>
                <a:lnTo>
                  <a:pt x="16337" y="19225"/>
                </a:lnTo>
                <a:lnTo>
                  <a:pt x="16344" y="19223"/>
                </a:lnTo>
                <a:lnTo>
                  <a:pt x="16351" y="19219"/>
                </a:lnTo>
                <a:lnTo>
                  <a:pt x="16356" y="19214"/>
                </a:lnTo>
                <a:lnTo>
                  <a:pt x="16361" y="19206"/>
                </a:lnTo>
                <a:lnTo>
                  <a:pt x="16364" y="19199"/>
                </a:lnTo>
                <a:lnTo>
                  <a:pt x="16370" y="19181"/>
                </a:lnTo>
                <a:lnTo>
                  <a:pt x="16372" y="19171"/>
                </a:lnTo>
                <a:lnTo>
                  <a:pt x="16374" y="19166"/>
                </a:lnTo>
                <a:lnTo>
                  <a:pt x="16376" y="19164"/>
                </a:lnTo>
                <a:lnTo>
                  <a:pt x="16378" y="19163"/>
                </a:lnTo>
                <a:lnTo>
                  <a:pt x="16381" y="19162"/>
                </a:lnTo>
                <a:lnTo>
                  <a:pt x="16384" y="19158"/>
                </a:lnTo>
                <a:lnTo>
                  <a:pt x="16386" y="19158"/>
                </a:lnTo>
                <a:lnTo>
                  <a:pt x="16387" y="19153"/>
                </a:lnTo>
                <a:lnTo>
                  <a:pt x="16396" y="19154"/>
                </a:lnTo>
                <a:lnTo>
                  <a:pt x="16400" y="19154"/>
                </a:lnTo>
                <a:lnTo>
                  <a:pt x="16405" y="19151"/>
                </a:lnTo>
                <a:lnTo>
                  <a:pt x="16408" y="19151"/>
                </a:lnTo>
                <a:lnTo>
                  <a:pt x="16412" y="19149"/>
                </a:lnTo>
                <a:lnTo>
                  <a:pt x="16419" y="19143"/>
                </a:lnTo>
                <a:lnTo>
                  <a:pt x="16420" y="19142"/>
                </a:lnTo>
                <a:lnTo>
                  <a:pt x="16420" y="19140"/>
                </a:lnTo>
                <a:lnTo>
                  <a:pt x="16422" y="19139"/>
                </a:lnTo>
                <a:lnTo>
                  <a:pt x="16423" y="19137"/>
                </a:lnTo>
                <a:lnTo>
                  <a:pt x="16426" y="19137"/>
                </a:lnTo>
                <a:lnTo>
                  <a:pt x="16429" y="19139"/>
                </a:lnTo>
                <a:lnTo>
                  <a:pt x="16431" y="19139"/>
                </a:lnTo>
                <a:lnTo>
                  <a:pt x="16436" y="19138"/>
                </a:lnTo>
                <a:lnTo>
                  <a:pt x="16444" y="19133"/>
                </a:lnTo>
                <a:lnTo>
                  <a:pt x="16449" y="19132"/>
                </a:lnTo>
                <a:lnTo>
                  <a:pt x="16452" y="19134"/>
                </a:lnTo>
                <a:lnTo>
                  <a:pt x="16455" y="19136"/>
                </a:lnTo>
                <a:lnTo>
                  <a:pt x="16458" y="19137"/>
                </a:lnTo>
                <a:lnTo>
                  <a:pt x="16461" y="19134"/>
                </a:lnTo>
                <a:lnTo>
                  <a:pt x="16468" y="19126"/>
                </a:lnTo>
                <a:lnTo>
                  <a:pt x="16484" y="19112"/>
                </a:lnTo>
                <a:lnTo>
                  <a:pt x="16498" y="19103"/>
                </a:lnTo>
                <a:lnTo>
                  <a:pt x="16500" y="19100"/>
                </a:lnTo>
                <a:lnTo>
                  <a:pt x="16506" y="19090"/>
                </a:lnTo>
                <a:lnTo>
                  <a:pt x="16522" y="19072"/>
                </a:lnTo>
                <a:lnTo>
                  <a:pt x="16522" y="19071"/>
                </a:lnTo>
                <a:lnTo>
                  <a:pt x="16525" y="19064"/>
                </a:lnTo>
                <a:lnTo>
                  <a:pt x="16526" y="19062"/>
                </a:lnTo>
                <a:lnTo>
                  <a:pt x="16527" y="19059"/>
                </a:lnTo>
                <a:lnTo>
                  <a:pt x="16529" y="19057"/>
                </a:lnTo>
                <a:lnTo>
                  <a:pt x="16533" y="19054"/>
                </a:lnTo>
                <a:lnTo>
                  <a:pt x="16542" y="19037"/>
                </a:lnTo>
                <a:lnTo>
                  <a:pt x="16546" y="19032"/>
                </a:lnTo>
                <a:lnTo>
                  <a:pt x="16554" y="19027"/>
                </a:lnTo>
                <a:lnTo>
                  <a:pt x="16556" y="19023"/>
                </a:lnTo>
                <a:lnTo>
                  <a:pt x="16559" y="19010"/>
                </a:lnTo>
                <a:lnTo>
                  <a:pt x="16561" y="19006"/>
                </a:lnTo>
                <a:lnTo>
                  <a:pt x="16568" y="19000"/>
                </a:lnTo>
                <a:lnTo>
                  <a:pt x="16570" y="18999"/>
                </a:lnTo>
                <a:lnTo>
                  <a:pt x="16572" y="18998"/>
                </a:lnTo>
                <a:lnTo>
                  <a:pt x="16574" y="18997"/>
                </a:lnTo>
                <a:lnTo>
                  <a:pt x="16575" y="18993"/>
                </a:lnTo>
                <a:lnTo>
                  <a:pt x="16575" y="18991"/>
                </a:lnTo>
                <a:lnTo>
                  <a:pt x="16575" y="18988"/>
                </a:lnTo>
                <a:lnTo>
                  <a:pt x="16576" y="18986"/>
                </a:lnTo>
                <a:lnTo>
                  <a:pt x="16578" y="18984"/>
                </a:lnTo>
                <a:lnTo>
                  <a:pt x="16583" y="18976"/>
                </a:lnTo>
                <a:lnTo>
                  <a:pt x="16585" y="18971"/>
                </a:lnTo>
                <a:lnTo>
                  <a:pt x="16594" y="18945"/>
                </a:lnTo>
                <a:lnTo>
                  <a:pt x="16600" y="18938"/>
                </a:lnTo>
                <a:lnTo>
                  <a:pt x="16608" y="18941"/>
                </a:lnTo>
                <a:lnTo>
                  <a:pt x="16617" y="18938"/>
                </a:lnTo>
                <a:lnTo>
                  <a:pt x="16637" y="18937"/>
                </a:lnTo>
                <a:lnTo>
                  <a:pt x="16644" y="18933"/>
                </a:lnTo>
                <a:lnTo>
                  <a:pt x="16648" y="18933"/>
                </a:lnTo>
                <a:lnTo>
                  <a:pt x="16656" y="18920"/>
                </a:lnTo>
                <a:lnTo>
                  <a:pt x="16661" y="18922"/>
                </a:lnTo>
                <a:lnTo>
                  <a:pt x="16666" y="18928"/>
                </a:lnTo>
                <a:lnTo>
                  <a:pt x="16668" y="18931"/>
                </a:lnTo>
                <a:lnTo>
                  <a:pt x="16669" y="18935"/>
                </a:lnTo>
                <a:lnTo>
                  <a:pt x="16669" y="18938"/>
                </a:lnTo>
                <a:lnTo>
                  <a:pt x="16667" y="18945"/>
                </a:lnTo>
                <a:lnTo>
                  <a:pt x="16668" y="18948"/>
                </a:lnTo>
                <a:lnTo>
                  <a:pt x="16678" y="18958"/>
                </a:lnTo>
                <a:lnTo>
                  <a:pt x="16679" y="18960"/>
                </a:lnTo>
                <a:lnTo>
                  <a:pt x="16681" y="18961"/>
                </a:lnTo>
                <a:lnTo>
                  <a:pt x="16687" y="18973"/>
                </a:lnTo>
                <a:lnTo>
                  <a:pt x="16693" y="18979"/>
                </a:lnTo>
                <a:lnTo>
                  <a:pt x="16703" y="18980"/>
                </a:lnTo>
                <a:lnTo>
                  <a:pt x="16711" y="18977"/>
                </a:lnTo>
                <a:lnTo>
                  <a:pt x="16718" y="18967"/>
                </a:lnTo>
                <a:lnTo>
                  <a:pt x="16720" y="18961"/>
                </a:lnTo>
                <a:lnTo>
                  <a:pt x="16722" y="18937"/>
                </a:lnTo>
                <a:lnTo>
                  <a:pt x="16724" y="18933"/>
                </a:lnTo>
                <a:lnTo>
                  <a:pt x="16730" y="18925"/>
                </a:lnTo>
                <a:lnTo>
                  <a:pt x="16732" y="18919"/>
                </a:lnTo>
                <a:lnTo>
                  <a:pt x="16731" y="18908"/>
                </a:lnTo>
                <a:lnTo>
                  <a:pt x="16734" y="18899"/>
                </a:lnTo>
                <a:lnTo>
                  <a:pt x="16730" y="18891"/>
                </a:lnTo>
                <a:lnTo>
                  <a:pt x="16732" y="18885"/>
                </a:lnTo>
                <a:lnTo>
                  <a:pt x="16729" y="18885"/>
                </a:lnTo>
                <a:lnTo>
                  <a:pt x="16727" y="18885"/>
                </a:lnTo>
                <a:lnTo>
                  <a:pt x="16726" y="18883"/>
                </a:lnTo>
                <a:lnTo>
                  <a:pt x="16726" y="18880"/>
                </a:lnTo>
                <a:lnTo>
                  <a:pt x="16725" y="18879"/>
                </a:lnTo>
                <a:lnTo>
                  <a:pt x="16723" y="18876"/>
                </a:lnTo>
                <a:lnTo>
                  <a:pt x="16723" y="18875"/>
                </a:lnTo>
                <a:lnTo>
                  <a:pt x="16723" y="18874"/>
                </a:lnTo>
                <a:lnTo>
                  <a:pt x="16726" y="18870"/>
                </a:lnTo>
                <a:lnTo>
                  <a:pt x="16723" y="18867"/>
                </a:lnTo>
                <a:lnTo>
                  <a:pt x="16709" y="18860"/>
                </a:lnTo>
                <a:lnTo>
                  <a:pt x="16694" y="18850"/>
                </a:lnTo>
                <a:lnTo>
                  <a:pt x="16687" y="18846"/>
                </a:lnTo>
                <a:lnTo>
                  <a:pt x="16651" y="18843"/>
                </a:lnTo>
                <a:lnTo>
                  <a:pt x="16648" y="18843"/>
                </a:lnTo>
                <a:lnTo>
                  <a:pt x="16646" y="18845"/>
                </a:lnTo>
                <a:lnTo>
                  <a:pt x="16643" y="18852"/>
                </a:lnTo>
                <a:lnTo>
                  <a:pt x="16641" y="18854"/>
                </a:lnTo>
                <a:lnTo>
                  <a:pt x="16638" y="18856"/>
                </a:lnTo>
                <a:lnTo>
                  <a:pt x="16634" y="18857"/>
                </a:lnTo>
                <a:lnTo>
                  <a:pt x="16630" y="18857"/>
                </a:lnTo>
                <a:lnTo>
                  <a:pt x="16627" y="18854"/>
                </a:lnTo>
                <a:lnTo>
                  <a:pt x="16623" y="18856"/>
                </a:lnTo>
                <a:lnTo>
                  <a:pt x="16603" y="18857"/>
                </a:lnTo>
                <a:lnTo>
                  <a:pt x="16603" y="18859"/>
                </a:lnTo>
                <a:lnTo>
                  <a:pt x="16602" y="18860"/>
                </a:lnTo>
                <a:lnTo>
                  <a:pt x="16600" y="18861"/>
                </a:lnTo>
                <a:lnTo>
                  <a:pt x="16596" y="18858"/>
                </a:lnTo>
                <a:lnTo>
                  <a:pt x="16595" y="18859"/>
                </a:lnTo>
                <a:lnTo>
                  <a:pt x="16594" y="18861"/>
                </a:lnTo>
                <a:lnTo>
                  <a:pt x="16593" y="18862"/>
                </a:lnTo>
                <a:lnTo>
                  <a:pt x="16587" y="18867"/>
                </a:lnTo>
                <a:lnTo>
                  <a:pt x="16584" y="18869"/>
                </a:lnTo>
                <a:lnTo>
                  <a:pt x="16581" y="18866"/>
                </a:lnTo>
                <a:lnTo>
                  <a:pt x="16577" y="18868"/>
                </a:lnTo>
                <a:lnTo>
                  <a:pt x="16577" y="18871"/>
                </a:lnTo>
                <a:lnTo>
                  <a:pt x="16579" y="18874"/>
                </a:lnTo>
                <a:lnTo>
                  <a:pt x="16581" y="18876"/>
                </a:lnTo>
                <a:lnTo>
                  <a:pt x="16584" y="18878"/>
                </a:lnTo>
                <a:lnTo>
                  <a:pt x="16587" y="18879"/>
                </a:lnTo>
                <a:lnTo>
                  <a:pt x="16606" y="18880"/>
                </a:lnTo>
                <a:lnTo>
                  <a:pt x="16610" y="18881"/>
                </a:lnTo>
                <a:lnTo>
                  <a:pt x="16610" y="18882"/>
                </a:lnTo>
                <a:lnTo>
                  <a:pt x="16612" y="18886"/>
                </a:lnTo>
                <a:lnTo>
                  <a:pt x="16612" y="18887"/>
                </a:lnTo>
                <a:lnTo>
                  <a:pt x="16626" y="18891"/>
                </a:lnTo>
                <a:lnTo>
                  <a:pt x="16626" y="18893"/>
                </a:lnTo>
                <a:lnTo>
                  <a:pt x="16623" y="18896"/>
                </a:lnTo>
                <a:lnTo>
                  <a:pt x="16620" y="18899"/>
                </a:lnTo>
                <a:lnTo>
                  <a:pt x="16616" y="18900"/>
                </a:lnTo>
                <a:lnTo>
                  <a:pt x="16589" y="18903"/>
                </a:lnTo>
                <a:lnTo>
                  <a:pt x="16578" y="18908"/>
                </a:lnTo>
                <a:lnTo>
                  <a:pt x="16573" y="18908"/>
                </a:lnTo>
                <a:lnTo>
                  <a:pt x="16570" y="18906"/>
                </a:lnTo>
                <a:lnTo>
                  <a:pt x="16566" y="18903"/>
                </a:lnTo>
                <a:lnTo>
                  <a:pt x="16560" y="18901"/>
                </a:lnTo>
                <a:lnTo>
                  <a:pt x="16556" y="18898"/>
                </a:lnTo>
                <a:lnTo>
                  <a:pt x="16553" y="18896"/>
                </a:lnTo>
                <a:lnTo>
                  <a:pt x="16551" y="18897"/>
                </a:lnTo>
                <a:lnTo>
                  <a:pt x="16549" y="18898"/>
                </a:lnTo>
                <a:lnTo>
                  <a:pt x="16548" y="18900"/>
                </a:lnTo>
                <a:lnTo>
                  <a:pt x="16547" y="18901"/>
                </a:lnTo>
                <a:lnTo>
                  <a:pt x="16539" y="18901"/>
                </a:lnTo>
                <a:lnTo>
                  <a:pt x="16524" y="18896"/>
                </a:lnTo>
                <a:lnTo>
                  <a:pt x="16516" y="18896"/>
                </a:lnTo>
                <a:lnTo>
                  <a:pt x="16507" y="18898"/>
                </a:lnTo>
                <a:lnTo>
                  <a:pt x="16463" y="18901"/>
                </a:lnTo>
                <a:lnTo>
                  <a:pt x="16460" y="18902"/>
                </a:lnTo>
                <a:lnTo>
                  <a:pt x="16452" y="18910"/>
                </a:lnTo>
                <a:lnTo>
                  <a:pt x="16452" y="18916"/>
                </a:lnTo>
                <a:lnTo>
                  <a:pt x="16451" y="18925"/>
                </a:lnTo>
                <a:lnTo>
                  <a:pt x="16448" y="18935"/>
                </a:lnTo>
                <a:lnTo>
                  <a:pt x="16446" y="18941"/>
                </a:lnTo>
                <a:lnTo>
                  <a:pt x="16440" y="18945"/>
                </a:lnTo>
                <a:lnTo>
                  <a:pt x="16436" y="18945"/>
                </a:lnTo>
                <a:lnTo>
                  <a:pt x="16432" y="18944"/>
                </a:lnTo>
                <a:lnTo>
                  <a:pt x="16427" y="18942"/>
                </a:lnTo>
                <a:lnTo>
                  <a:pt x="16422" y="18943"/>
                </a:lnTo>
                <a:lnTo>
                  <a:pt x="16418" y="18944"/>
                </a:lnTo>
                <a:lnTo>
                  <a:pt x="16410" y="18950"/>
                </a:lnTo>
                <a:lnTo>
                  <a:pt x="16402" y="18953"/>
                </a:lnTo>
                <a:lnTo>
                  <a:pt x="16393" y="18953"/>
                </a:lnTo>
                <a:lnTo>
                  <a:pt x="16384" y="18950"/>
                </a:lnTo>
                <a:lnTo>
                  <a:pt x="16374" y="18948"/>
                </a:lnTo>
                <a:lnTo>
                  <a:pt x="16355" y="18948"/>
                </a:lnTo>
                <a:lnTo>
                  <a:pt x="16354" y="18947"/>
                </a:lnTo>
                <a:lnTo>
                  <a:pt x="16352" y="18945"/>
                </a:lnTo>
                <a:lnTo>
                  <a:pt x="16350" y="18941"/>
                </a:lnTo>
                <a:lnTo>
                  <a:pt x="16344" y="18935"/>
                </a:lnTo>
                <a:lnTo>
                  <a:pt x="16344" y="18931"/>
                </a:lnTo>
                <a:lnTo>
                  <a:pt x="16343" y="18914"/>
                </a:lnTo>
                <a:lnTo>
                  <a:pt x="16343" y="18913"/>
                </a:lnTo>
                <a:lnTo>
                  <a:pt x="16341" y="18912"/>
                </a:lnTo>
                <a:lnTo>
                  <a:pt x="16339" y="18911"/>
                </a:lnTo>
                <a:lnTo>
                  <a:pt x="16337" y="18910"/>
                </a:lnTo>
                <a:lnTo>
                  <a:pt x="16335" y="18911"/>
                </a:lnTo>
                <a:lnTo>
                  <a:pt x="16329" y="18913"/>
                </a:lnTo>
                <a:lnTo>
                  <a:pt x="16328" y="18914"/>
                </a:lnTo>
                <a:lnTo>
                  <a:pt x="16327" y="18916"/>
                </a:lnTo>
                <a:lnTo>
                  <a:pt x="16327" y="18919"/>
                </a:lnTo>
                <a:lnTo>
                  <a:pt x="16327" y="18922"/>
                </a:lnTo>
                <a:lnTo>
                  <a:pt x="16326" y="18923"/>
                </a:lnTo>
                <a:lnTo>
                  <a:pt x="16317" y="18923"/>
                </a:lnTo>
                <a:lnTo>
                  <a:pt x="16312" y="18924"/>
                </a:lnTo>
                <a:lnTo>
                  <a:pt x="16309" y="18927"/>
                </a:lnTo>
                <a:lnTo>
                  <a:pt x="16298" y="18940"/>
                </a:lnTo>
                <a:lnTo>
                  <a:pt x="16294" y="18948"/>
                </a:lnTo>
                <a:lnTo>
                  <a:pt x="16281" y="18972"/>
                </a:lnTo>
                <a:lnTo>
                  <a:pt x="16269" y="18985"/>
                </a:lnTo>
                <a:lnTo>
                  <a:pt x="16264" y="18994"/>
                </a:lnTo>
                <a:lnTo>
                  <a:pt x="16260" y="19003"/>
                </a:lnTo>
                <a:lnTo>
                  <a:pt x="16258" y="19007"/>
                </a:lnTo>
                <a:lnTo>
                  <a:pt x="16256" y="19009"/>
                </a:lnTo>
                <a:lnTo>
                  <a:pt x="16252" y="19011"/>
                </a:lnTo>
                <a:lnTo>
                  <a:pt x="16249" y="19015"/>
                </a:lnTo>
                <a:lnTo>
                  <a:pt x="16245" y="19020"/>
                </a:lnTo>
                <a:lnTo>
                  <a:pt x="16243" y="19023"/>
                </a:lnTo>
                <a:lnTo>
                  <a:pt x="16241" y="19028"/>
                </a:lnTo>
                <a:lnTo>
                  <a:pt x="16239" y="19041"/>
                </a:lnTo>
                <a:lnTo>
                  <a:pt x="16238" y="19051"/>
                </a:lnTo>
                <a:lnTo>
                  <a:pt x="16236" y="19056"/>
                </a:lnTo>
                <a:lnTo>
                  <a:pt x="16228" y="19072"/>
                </a:lnTo>
                <a:lnTo>
                  <a:pt x="16223" y="19079"/>
                </a:lnTo>
                <a:lnTo>
                  <a:pt x="16216" y="19084"/>
                </a:lnTo>
                <a:lnTo>
                  <a:pt x="16207" y="19082"/>
                </a:lnTo>
                <a:lnTo>
                  <a:pt x="16205" y="19080"/>
                </a:lnTo>
                <a:lnTo>
                  <a:pt x="16200" y="19074"/>
                </a:lnTo>
                <a:lnTo>
                  <a:pt x="16197" y="19072"/>
                </a:lnTo>
                <a:lnTo>
                  <a:pt x="16195" y="19073"/>
                </a:lnTo>
                <a:lnTo>
                  <a:pt x="16191" y="19074"/>
                </a:lnTo>
                <a:lnTo>
                  <a:pt x="16176" y="19076"/>
                </a:lnTo>
                <a:lnTo>
                  <a:pt x="16171" y="19076"/>
                </a:lnTo>
                <a:lnTo>
                  <a:pt x="16166" y="19075"/>
                </a:lnTo>
                <a:lnTo>
                  <a:pt x="16164" y="19073"/>
                </a:lnTo>
                <a:lnTo>
                  <a:pt x="16162" y="19071"/>
                </a:lnTo>
                <a:lnTo>
                  <a:pt x="16164" y="19062"/>
                </a:lnTo>
                <a:lnTo>
                  <a:pt x="16163" y="19061"/>
                </a:lnTo>
                <a:lnTo>
                  <a:pt x="16158" y="19062"/>
                </a:lnTo>
                <a:lnTo>
                  <a:pt x="16143" y="19067"/>
                </a:lnTo>
                <a:lnTo>
                  <a:pt x="16143" y="19069"/>
                </a:lnTo>
                <a:lnTo>
                  <a:pt x="16130" y="19076"/>
                </a:lnTo>
                <a:lnTo>
                  <a:pt x="16127" y="19074"/>
                </a:lnTo>
                <a:lnTo>
                  <a:pt x="16124" y="19068"/>
                </a:lnTo>
                <a:lnTo>
                  <a:pt x="16122" y="19061"/>
                </a:lnTo>
                <a:lnTo>
                  <a:pt x="16120" y="19050"/>
                </a:lnTo>
                <a:lnTo>
                  <a:pt x="16117" y="19044"/>
                </a:lnTo>
                <a:lnTo>
                  <a:pt x="16107" y="19030"/>
                </a:lnTo>
                <a:lnTo>
                  <a:pt x="16106" y="19026"/>
                </a:lnTo>
                <a:lnTo>
                  <a:pt x="16106" y="19022"/>
                </a:lnTo>
                <a:lnTo>
                  <a:pt x="16107" y="19015"/>
                </a:lnTo>
                <a:lnTo>
                  <a:pt x="16108" y="19012"/>
                </a:lnTo>
                <a:lnTo>
                  <a:pt x="16108" y="19009"/>
                </a:lnTo>
                <a:lnTo>
                  <a:pt x="16108" y="19007"/>
                </a:lnTo>
                <a:lnTo>
                  <a:pt x="16110" y="19005"/>
                </a:lnTo>
                <a:lnTo>
                  <a:pt x="16111" y="19002"/>
                </a:lnTo>
                <a:lnTo>
                  <a:pt x="16110" y="18999"/>
                </a:lnTo>
                <a:lnTo>
                  <a:pt x="16109" y="18996"/>
                </a:lnTo>
                <a:lnTo>
                  <a:pt x="16095" y="18969"/>
                </a:lnTo>
                <a:lnTo>
                  <a:pt x="16093" y="18963"/>
                </a:lnTo>
                <a:lnTo>
                  <a:pt x="16092" y="18959"/>
                </a:lnTo>
                <a:lnTo>
                  <a:pt x="16089" y="18958"/>
                </a:lnTo>
                <a:lnTo>
                  <a:pt x="16084" y="18957"/>
                </a:lnTo>
                <a:lnTo>
                  <a:pt x="16082" y="18957"/>
                </a:lnTo>
                <a:lnTo>
                  <a:pt x="16080" y="18955"/>
                </a:lnTo>
                <a:lnTo>
                  <a:pt x="16077" y="18950"/>
                </a:lnTo>
                <a:lnTo>
                  <a:pt x="16075" y="18944"/>
                </a:lnTo>
                <a:lnTo>
                  <a:pt x="16072" y="18940"/>
                </a:lnTo>
                <a:lnTo>
                  <a:pt x="16067" y="18939"/>
                </a:lnTo>
                <a:lnTo>
                  <a:pt x="16063" y="18941"/>
                </a:lnTo>
                <a:lnTo>
                  <a:pt x="16058" y="18946"/>
                </a:lnTo>
                <a:lnTo>
                  <a:pt x="16053" y="18949"/>
                </a:lnTo>
                <a:lnTo>
                  <a:pt x="16049" y="18947"/>
                </a:lnTo>
                <a:lnTo>
                  <a:pt x="16038" y="18938"/>
                </a:lnTo>
                <a:lnTo>
                  <a:pt x="16036" y="18935"/>
                </a:lnTo>
                <a:lnTo>
                  <a:pt x="16002" y="18870"/>
                </a:lnTo>
                <a:lnTo>
                  <a:pt x="15998" y="18859"/>
                </a:lnTo>
                <a:lnTo>
                  <a:pt x="15995" y="18831"/>
                </a:lnTo>
                <a:lnTo>
                  <a:pt x="15993" y="18825"/>
                </a:lnTo>
                <a:lnTo>
                  <a:pt x="15993" y="18822"/>
                </a:lnTo>
                <a:lnTo>
                  <a:pt x="15993" y="18819"/>
                </a:lnTo>
                <a:lnTo>
                  <a:pt x="15995" y="18813"/>
                </a:lnTo>
                <a:lnTo>
                  <a:pt x="15996" y="18810"/>
                </a:lnTo>
                <a:lnTo>
                  <a:pt x="15994" y="18804"/>
                </a:lnTo>
                <a:lnTo>
                  <a:pt x="15988" y="18794"/>
                </a:lnTo>
                <a:lnTo>
                  <a:pt x="15987" y="18789"/>
                </a:lnTo>
                <a:lnTo>
                  <a:pt x="15982" y="18753"/>
                </a:lnTo>
                <a:lnTo>
                  <a:pt x="15982" y="18746"/>
                </a:lnTo>
                <a:lnTo>
                  <a:pt x="15983" y="18741"/>
                </a:lnTo>
                <a:lnTo>
                  <a:pt x="15985" y="18736"/>
                </a:lnTo>
                <a:lnTo>
                  <a:pt x="15987" y="18730"/>
                </a:lnTo>
                <a:lnTo>
                  <a:pt x="15988" y="18717"/>
                </a:lnTo>
                <a:lnTo>
                  <a:pt x="15988" y="18710"/>
                </a:lnTo>
                <a:lnTo>
                  <a:pt x="15988" y="18707"/>
                </a:lnTo>
                <a:lnTo>
                  <a:pt x="15989" y="18704"/>
                </a:lnTo>
                <a:lnTo>
                  <a:pt x="15996" y="18697"/>
                </a:lnTo>
                <a:lnTo>
                  <a:pt x="15999" y="18692"/>
                </a:lnTo>
                <a:lnTo>
                  <a:pt x="16001" y="18686"/>
                </a:lnTo>
                <a:lnTo>
                  <a:pt x="16003" y="18673"/>
                </a:lnTo>
                <a:lnTo>
                  <a:pt x="16004" y="18660"/>
                </a:lnTo>
                <a:lnTo>
                  <a:pt x="16005" y="18655"/>
                </a:lnTo>
                <a:lnTo>
                  <a:pt x="16008" y="18649"/>
                </a:lnTo>
                <a:lnTo>
                  <a:pt x="16009" y="18647"/>
                </a:lnTo>
                <a:lnTo>
                  <a:pt x="16011" y="18637"/>
                </a:lnTo>
                <a:lnTo>
                  <a:pt x="16012" y="18634"/>
                </a:lnTo>
                <a:lnTo>
                  <a:pt x="16017" y="18624"/>
                </a:lnTo>
                <a:lnTo>
                  <a:pt x="16029" y="18606"/>
                </a:lnTo>
                <a:lnTo>
                  <a:pt x="16042" y="18582"/>
                </a:lnTo>
                <a:lnTo>
                  <a:pt x="16051" y="18569"/>
                </a:lnTo>
                <a:lnTo>
                  <a:pt x="16057" y="18564"/>
                </a:lnTo>
                <a:lnTo>
                  <a:pt x="16059" y="18561"/>
                </a:lnTo>
                <a:lnTo>
                  <a:pt x="16061" y="18558"/>
                </a:lnTo>
                <a:lnTo>
                  <a:pt x="16064" y="18554"/>
                </a:lnTo>
                <a:lnTo>
                  <a:pt x="16068" y="18553"/>
                </a:lnTo>
                <a:lnTo>
                  <a:pt x="16072" y="18552"/>
                </a:lnTo>
                <a:lnTo>
                  <a:pt x="16088" y="18541"/>
                </a:lnTo>
                <a:lnTo>
                  <a:pt x="16092" y="18540"/>
                </a:lnTo>
                <a:lnTo>
                  <a:pt x="16130" y="18540"/>
                </a:lnTo>
                <a:lnTo>
                  <a:pt x="16135" y="18541"/>
                </a:lnTo>
                <a:lnTo>
                  <a:pt x="16141" y="18550"/>
                </a:lnTo>
                <a:lnTo>
                  <a:pt x="16146" y="18553"/>
                </a:lnTo>
                <a:lnTo>
                  <a:pt x="16148" y="18553"/>
                </a:lnTo>
                <a:lnTo>
                  <a:pt x="16152" y="18551"/>
                </a:lnTo>
                <a:lnTo>
                  <a:pt x="16154" y="18551"/>
                </a:lnTo>
                <a:lnTo>
                  <a:pt x="16156" y="18552"/>
                </a:lnTo>
                <a:lnTo>
                  <a:pt x="16157" y="18554"/>
                </a:lnTo>
                <a:lnTo>
                  <a:pt x="16158" y="18556"/>
                </a:lnTo>
                <a:lnTo>
                  <a:pt x="16159" y="18556"/>
                </a:lnTo>
                <a:lnTo>
                  <a:pt x="16165" y="18558"/>
                </a:lnTo>
                <a:lnTo>
                  <a:pt x="16167" y="18559"/>
                </a:lnTo>
                <a:lnTo>
                  <a:pt x="16168" y="18560"/>
                </a:lnTo>
                <a:lnTo>
                  <a:pt x="16169" y="18564"/>
                </a:lnTo>
                <a:lnTo>
                  <a:pt x="16170" y="18566"/>
                </a:lnTo>
                <a:lnTo>
                  <a:pt x="16173" y="18569"/>
                </a:lnTo>
                <a:lnTo>
                  <a:pt x="16177" y="18569"/>
                </a:lnTo>
                <a:lnTo>
                  <a:pt x="16191" y="18567"/>
                </a:lnTo>
                <a:lnTo>
                  <a:pt x="16197" y="18563"/>
                </a:lnTo>
                <a:lnTo>
                  <a:pt x="16201" y="18562"/>
                </a:lnTo>
                <a:lnTo>
                  <a:pt x="16204" y="18564"/>
                </a:lnTo>
                <a:lnTo>
                  <a:pt x="16210" y="18571"/>
                </a:lnTo>
                <a:lnTo>
                  <a:pt x="16214" y="18572"/>
                </a:lnTo>
                <a:lnTo>
                  <a:pt x="16222" y="18574"/>
                </a:lnTo>
                <a:lnTo>
                  <a:pt x="16224" y="18574"/>
                </a:lnTo>
                <a:lnTo>
                  <a:pt x="16226" y="18572"/>
                </a:lnTo>
                <a:lnTo>
                  <a:pt x="16227" y="18571"/>
                </a:lnTo>
                <a:lnTo>
                  <a:pt x="16230" y="18566"/>
                </a:lnTo>
                <a:lnTo>
                  <a:pt x="16233" y="18562"/>
                </a:lnTo>
                <a:lnTo>
                  <a:pt x="16236" y="18560"/>
                </a:lnTo>
                <a:lnTo>
                  <a:pt x="16239" y="18559"/>
                </a:lnTo>
                <a:lnTo>
                  <a:pt x="16244" y="18559"/>
                </a:lnTo>
                <a:lnTo>
                  <a:pt x="16248" y="18558"/>
                </a:lnTo>
                <a:lnTo>
                  <a:pt x="16257" y="18553"/>
                </a:lnTo>
                <a:lnTo>
                  <a:pt x="16262" y="18553"/>
                </a:lnTo>
                <a:lnTo>
                  <a:pt x="16265" y="18554"/>
                </a:lnTo>
                <a:lnTo>
                  <a:pt x="16270" y="18558"/>
                </a:lnTo>
                <a:lnTo>
                  <a:pt x="16272" y="18559"/>
                </a:lnTo>
                <a:lnTo>
                  <a:pt x="16274" y="18558"/>
                </a:lnTo>
                <a:lnTo>
                  <a:pt x="16279" y="18555"/>
                </a:lnTo>
                <a:lnTo>
                  <a:pt x="16287" y="18554"/>
                </a:lnTo>
                <a:lnTo>
                  <a:pt x="16290" y="18553"/>
                </a:lnTo>
                <a:lnTo>
                  <a:pt x="16293" y="18553"/>
                </a:lnTo>
                <a:lnTo>
                  <a:pt x="16297" y="18556"/>
                </a:lnTo>
                <a:lnTo>
                  <a:pt x="16299" y="18555"/>
                </a:lnTo>
                <a:lnTo>
                  <a:pt x="16301" y="18554"/>
                </a:lnTo>
                <a:lnTo>
                  <a:pt x="16304" y="18553"/>
                </a:lnTo>
                <a:lnTo>
                  <a:pt x="16308" y="18553"/>
                </a:lnTo>
                <a:lnTo>
                  <a:pt x="16311" y="18552"/>
                </a:lnTo>
                <a:lnTo>
                  <a:pt x="16311" y="18549"/>
                </a:lnTo>
                <a:lnTo>
                  <a:pt x="16312" y="18545"/>
                </a:lnTo>
                <a:lnTo>
                  <a:pt x="16313" y="18541"/>
                </a:lnTo>
                <a:lnTo>
                  <a:pt x="16315" y="18538"/>
                </a:lnTo>
                <a:lnTo>
                  <a:pt x="16317" y="18537"/>
                </a:lnTo>
                <a:lnTo>
                  <a:pt x="16319" y="18538"/>
                </a:lnTo>
                <a:lnTo>
                  <a:pt x="16321" y="18540"/>
                </a:lnTo>
                <a:lnTo>
                  <a:pt x="16325" y="18539"/>
                </a:lnTo>
                <a:lnTo>
                  <a:pt x="16328" y="18539"/>
                </a:lnTo>
                <a:lnTo>
                  <a:pt x="16330" y="18537"/>
                </a:lnTo>
                <a:lnTo>
                  <a:pt x="16331" y="18533"/>
                </a:lnTo>
                <a:lnTo>
                  <a:pt x="16333" y="18537"/>
                </a:lnTo>
                <a:lnTo>
                  <a:pt x="16334" y="18539"/>
                </a:lnTo>
                <a:lnTo>
                  <a:pt x="16336" y="18542"/>
                </a:lnTo>
                <a:lnTo>
                  <a:pt x="16338" y="18543"/>
                </a:lnTo>
                <a:lnTo>
                  <a:pt x="16340" y="18543"/>
                </a:lnTo>
                <a:lnTo>
                  <a:pt x="16347" y="18541"/>
                </a:lnTo>
                <a:lnTo>
                  <a:pt x="16350" y="18541"/>
                </a:lnTo>
                <a:lnTo>
                  <a:pt x="16356" y="18544"/>
                </a:lnTo>
                <a:lnTo>
                  <a:pt x="16359" y="18548"/>
                </a:lnTo>
                <a:lnTo>
                  <a:pt x="16370" y="18567"/>
                </a:lnTo>
                <a:lnTo>
                  <a:pt x="16371" y="18568"/>
                </a:lnTo>
                <a:lnTo>
                  <a:pt x="16374" y="18568"/>
                </a:lnTo>
                <a:lnTo>
                  <a:pt x="16383" y="18566"/>
                </a:lnTo>
                <a:lnTo>
                  <a:pt x="16394" y="18566"/>
                </a:lnTo>
                <a:lnTo>
                  <a:pt x="16414" y="18563"/>
                </a:lnTo>
                <a:lnTo>
                  <a:pt x="16418" y="18561"/>
                </a:lnTo>
                <a:lnTo>
                  <a:pt x="16422" y="18555"/>
                </a:lnTo>
                <a:lnTo>
                  <a:pt x="16426" y="18553"/>
                </a:lnTo>
                <a:lnTo>
                  <a:pt x="16440" y="18553"/>
                </a:lnTo>
                <a:lnTo>
                  <a:pt x="16449" y="18556"/>
                </a:lnTo>
                <a:lnTo>
                  <a:pt x="16454" y="18556"/>
                </a:lnTo>
                <a:lnTo>
                  <a:pt x="16455" y="18556"/>
                </a:lnTo>
                <a:lnTo>
                  <a:pt x="16458" y="18554"/>
                </a:lnTo>
                <a:lnTo>
                  <a:pt x="16460" y="18553"/>
                </a:lnTo>
                <a:lnTo>
                  <a:pt x="16463" y="18553"/>
                </a:lnTo>
                <a:lnTo>
                  <a:pt x="16479" y="18553"/>
                </a:lnTo>
                <a:lnTo>
                  <a:pt x="16481" y="18552"/>
                </a:lnTo>
                <a:lnTo>
                  <a:pt x="16485" y="18550"/>
                </a:lnTo>
                <a:lnTo>
                  <a:pt x="16488" y="18549"/>
                </a:lnTo>
                <a:lnTo>
                  <a:pt x="16540" y="18549"/>
                </a:lnTo>
                <a:lnTo>
                  <a:pt x="16544" y="18550"/>
                </a:lnTo>
                <a:lnTo>
                  <a:pt x="16547" y="18551"/>
                </a:lnTo>
                <a:lnTo>
                  <a:pt x="16550" y="18553"/>
                </a:lnTo>
                <a:lnTo>
                  <a:pt x="16553" y="18555"/>
                </a:lnTo>
                <a:lnTo>
                  <a:pt x="16556" y="18555"/>
                </a:lnTo>
                <a:lnTo>
                  <a:pt x="16559" y="18553"/>
                </a:lnTo>
                <a:lnTo>
                  <a:pt x="16560" y="18550"/>
                </a:lnTo>
                <a:lnTo>
                  <a:pt x="16559" y="18541"/>
                </a:lnTo>
                <a:lnTo>
                  <a:pt x="16562" y="18543"/>
                </a:lnTo>
                <a:cubicBezTo>
                  <a:pt x="16562" y="18543"/>
                  <a:pt x="16566" y="18551"/>
                  <a:pt x="16566" y="18551"/>
                </a:cubicBezTo>
                <a:lnTo>
                  <a:pt x="16568" y="18553"/>
                </a:lnTo>
                <a:lnTo>
                  <a:pt x="16578" y="18553"/>
                </a:lnTo>
                <a:lnTo>
                  <a:pt x="16598" y="18550"/>
                </a:lnTo>
                <a:lnTo>
                  <a:pt x="16630" y="18553"/>
                </a:lnTo>
                <a:lnTo>
                  <a:pt x="16642" y="18550"/>
                </a:lnTo>
                <a:lnTo>
                  <a:pt x="16647" y="18548"/>
                </a:lnTo>
                <a:lnTo>
                  <a:pt x="16650" y="18543"/>
                </a:lnTo>
                <a:lnTo>
                  <a:pt x="16651" y="18543"/>
                </a:lnTo>
                <a:lnTo>
                  <a:pt x="16654" y="18550"/>
                </a:lnTo>
                <a:lnTo>
                  <a:pt x="16664" y="18563"/>
                </a:lnTo>
                <a:lnTo>
                  <a:pt x="16670" y="18576"/>
                </a:lnTo>
                <a:lnTo>
                  <a:pt x="16671" y="18577"/>
                </a:lnTo>
                <a:lnTo>
                  <a:pt x="16671" y="18578"/>
                </a:lnTo>
                <a:lnTo>
                  <a:pt x="16676" y="18577"/>
                </a:lnTo>
                <a:lnTo>
                  <a:pt x="16676" y="18579"/>
                </a:lnTo>
                <a:lnTo>
                  <a:pt x="16682" y="18589"/>
                </a:lnTo>
                <a:lnTo>
                  <a:pt x="16683" y="18591"/>
                </a:lnTo>
                <a:lnTo>
                  <a:pt x="16684" y="18592"/>
                </a:lnTo>
                <a:lnTo>
                  <a:pt x="16686" y="18596"/>
                </a:lnTo>
                <a:lnTo>
                  <a:pt x="16687" y="18597"/>
                </a:lnTo>
                <a:lnTo>
                  <a:pt x="16688" y="18597"/>
                </a:lnTo>
                <a:lnTo>
                  <a:pt x="16691" y="18598"/>
                </a:lnTo>
                <a:lnTo>
                  <a:pt x="16698" y="18602"/>
                </a:lnTo>
                <a:lnTo>
                  <a:pt x="16720" y="18604"/>
                </a:lnTo>
                <a:lnTo>
                  <a:pt x="16723" y="18603"/>
                </a:lnTo>
                <a:lnTo>
                  <a:pt x="16732" y="18601"/>
                </a:lnTo>
                <a:lnTo>
                  <a:pt x="16736" y="18600"/>
                </a:lnTo>
                <a:lnTo>
                  <a:pt x="16759" y="18603"/>
                </a:lnTo>
                <a:lnTo>
                  <a:pt x="16762" y="18604"/>
                </a:lnTo>
                <a:lnTo>
                  <a:pt x="16769" y="18611"/>
                </a:lnTo>
                <a:lnTo>
                  <a:pt x="16771" y="18613"/>
                </a:lnTo>
                <a:lnTo>
                  <a:pt x="16773" y="18613"/>
                </a:lnTo>
                <a:lnTo>
                  <a:pt x="16775" y="18609"/>
                </a:lnTo>
                <a:lnTo>
                  <a:pt x="16778" y="18607"/>
                </a:lnTo>
                <a:lnTo>
                  <a:pt x="16785" y="18605"/>
                </a:lnTo>
                <a:lnTo>
                  <a:pt x="16792" y="18601"/>
                </a:lnTo>
                <a:lnTo>
                  <a:pt x="16797" y="18601"/>
                </a:lnTo>
                <a:lnTo>
                  <a:pt x="16800" y="18602"/>
                </a:lnTo>
                <a:lnTo>
                  <a:pt x="16802" y="18603"/>
                </a:lnTo>
                <a:lnTo>
                  <a:pt x="16805" y="18604"/>
                </a:lnTo>
                <a:lnTo>
                  <a:pt x="16807" y="18603"/>
                </a:lnTo>
                <a:lnTo>
                  <a:pt x="16810" y="18601"/>
                </a:lnTo>
                <a:lnTo>
                  <a:pt x="16814" y="18598"/>
                </a:lnTo>
                <a:lnTo>
                  <a:pt x="16822" y="18599"/>
                </a:lnTo>
                <a:lnTo>
                  <a:pt x="16824" y="18598"/>
                </a:lnTo>
                <a:lnTo>
                  <a:pt x="16833" y="18595"/>
                </a:lnTo>
                <a:lnTo>
                  <a:pt x="16837" y="18594"/>
                </a:lnTo>
                <a:lnTo>
                  <a:pt x="16852" y="18593"/>
                </a:lnTo>
                <a:lnTo>
                  <a:pt x="16854" y="18592"/>
                </a:lnTo>
                <a:lnTo>
                  <a:pt x="16858" y="18589"/>
                </a:lnTo>
                <a:lnTo>
                  <a:pt x="16860" y="18587"/>
                </a:lnTo>
                <a:lnTo>
                  <a:pt x="16861" y="18587"/>
                </a:lnTo>
                <a:lnTo>
                  <a:pt x="16867" y="18589"/>
                </a:lnTo>
                <a:lnTo>
                  <a:pt x="16874" y="18582"/>
                </a:lnTo>
                <a:lnTo>
                  <a:pt x="16876" y="18579"/>
                </a:lnTo>
                <a:lnTo>
                  <a:pt x="16885" y="18584"/>
                </a:lnTo>
                <a:lnTo>
                  <a:pt x="16896" y="18583"/>
                </a:lnTo>
                <a:lnTo>
                  <a:pt x="16922" y="18576"/>
                </a:lnTo>
                <a:lnTo>
                  <a:pt x="16928" y="18569"/>
                </a:lnTo>
                <a:lnTo>
                  <a:pt x="16933" y="18568"/>
                </a:lnTo>
                <a:lnTo>
                  <a:pt x="16938" y="18566"/>
                </a:lnTo>
                <a:lnTo>
                  <a:pt x="16942" y="18563"/>
                </a:lnTo>
                <a:lnTo>
                  <a:pt x="16948" y="18560"/>
                </a:lnTo>
                <a:lnTo>
                  <a:pt x="16954" y="18562"/>
                </a:lnTo>
                <a:lnTo>
                  <a:pt x="16957" y="18553"/>
                </a:lnTo>
                <a:lnTo>
                  <a:pt x="16960" y="18549"/>
                </a:lnTo>
                <a:lnTo>
                  <a:pt x="16964" y="18547"/>
                </a:lnTo>
                <a:lnTo>
                  <a:pt x="16964" y="18545"/>
                </a:lnTo>
                <a:lnTo>
                  <a:pt x="16961" y="18543"/>
                </a:lnTo>
                <a:lnTo>
                  <a:pt x="16962" y="18538"/>
                </a:lnTo>
                <a:lnTo>
                  <a:pt x="16970" y="18524"/>
                </a:lnTo>
                <a:lnTo>
                  <a:pt x="16972" y="18522"/>
                </a:lnTo>
                <a:lnTo>
                  <a:pt x="16973" y="18522"/>
                </a:lnTo>
                <a:lnTo>
                  <a:pt x="16978" y="18522"/>
                </a:lnTo>
                <a:lnTo>
                  <a:pt x="16979" y="18521"/>
                </a:lnTo>
                <a:lnTo>
                  <a:pt x="16979" y="18516"/>
                </a:lnTo>
                <a:lnTo>
                  <a:pt x="16978" y="18514"/>
                </a:lnTo>
                <a:lnTo>
                  <a:pt x="16977" y="18512"/>
                </a:lnTo>
                <a:lnTo>
                  <a:pt x="16976" y="18509"/>
                </a:lnTo>
                <a:lnTo>
                  <a:pt x="16977" y="18506"/>
                </a:lnTo>
                <a:lnTo>
                  <a:pt x="16978" y="18504"/>
                </a:lnTo>
                <a:lnTo>
                  <a:pt x="16980" y="18499"/>
                </a:lnTo>
                <a:lnTo>
                  <a:pt x="16988" y="18490"/>
                </a:lnTo>
                <a:lnTo>
                  <a:pt x="16991" y="18485"/>
                </a:lnTo>
                <a:lnTo>
                  <a:pt x="16991" y="18483"/>
                </a:lnTo>
                <a:lnTo>
                  <a:pt x="16991" y="18479"/>
                </a:lnTo>
                <a:lnTo>
                  <a:pt x="16991" y="18476"/>
                </a:lnTo>
                <a:lnTo>
                  <a:pt x="16994" y="18470"/>
                </a:lnTo>
                <a:lnTo>
                  <a:pt x="16997" y="18463"/>
                </a:lnTo>
                <a:lnTo>
                  <a:pt x="17000" y="18458"/>
                </a:lnTo>
                <a:lnTo>
                  <a:pt x="17007" y="18452"/>
                </a:lnTo>
                <a:lnTo>
                  <a:pt x="17015" y="18442"/>
                </a:lnTo>
                <a:lnTo>
                  <a:pt x="17019" y="18438"/>
                </a:lnTo>
                <a:lnTo>
                  <a:pt x="17024" y="18436"/>
                </a:lnTo>
                <a:lnTo>
                  <a:pt x="17026" y="18435"/>
                </a:lnTo>
                <a:lnTo>
                  <a:pt x="17029" y="18428"/>
                </a:lnTo>
                <a:lnTo>
                  <a:pt x="17031" y="18425"/>
                </a:lnTo>
                <a:lnTo>
                  <a:pt x="17033" y="18423"/>
                </a:lnTo>
                <a:lnTo>
                  <a:pt x="17040" y="18421"/>
                </a:lnTo>
                <a:lnTo>
                  <a:pt x="17048" y="18416"/>
                </a:lnTo>
                <a:lnTo>
                  <a:pt x="17049" y="18414"/>
                </a:lnTo>
                <a:lnTo>
                  <a:pt x="17049" y="18412"/>
                </a:lnTo>
                <a:lnTo>
                  <a:pt x="17051" y="18405"/>
                </a:lnTo>
                <a:lnTo>
                  <a:pt x="17053" y="18403"/>
                </a:lnTo>
                <a:lnTo>
                  <a:pt x="17060" y="18393"/>
                </a:lnTo>
                <a:lnTo>
                  <a:pt x="17067" y="18383"/>
                </a:lnTo>
                <a:lnTo>
                  <a:pt x="17077" y="18360"/>
                </a:lnTo>
                <a:lnTo>
                  <a:pt x="17090" y="18311"/>
                </a:lnTo>
                <a:lnTo>
                  <a:pt x="17095" y="18301"/>
                </a:lnTo>
                <a:lnTo>
                  <a:pt x="17101" y="18291"/>
                </a:lnTo>
                <a:lnTo>
                  <a:pt x="17108" y="18286"/>
                </a:lnTo>
                <a:lnTo>
                  <a:pt x="17118" y="18281"/>
                </a:lnTo>
                <a:lnTo>
                  <a:pt x="17124" y="18273"/>
                </a:lnTo>
                <a:lnTo>
                  <a:pt x="17122" y="18263"/>
                </a:lnTo>
                <a:lnTo>
                  <a:pt x="17117" y="18257"/>
                </a:lnTo>
                <a:lnTo>
                  <a:pt x="17111" y="18252"/>
                </a:lnTo>
                <a:lnTo>
                  <a:pt x="17106" y="18245"/>
                </a:lnTo>
                <a:lnTo>
                  <a:pt x="17106" y="18234"/>
                </a:lnTo>
                <a:lnTo>
                  <a:pt x="17109" y="18222"/>
                </a:lnTo>
                <a:lnTo>
                  <a:pt x="17108" y="18219"/>
                </a:lnTo>
                <a:lnTo>
                  <a:pt x="17102" y="18218"/>
                </a:lnTo>
                <a:lnTo>
                  <a:pt x="17088" y="18221"/>
                </a:lnTo>
                <a:lnTo>
                  <a:pt x="17083" y="18221"/>
                </a:lnTo>
                <a:lnTo>
                  <a:pt x="17079" y="18219"/>
                </a:lnTo>
                <a:lnTo>
                  <a:pt x="17077" y="18216"/>
                </a:lnTo>
                <a:lnTo>
                  <a:pt x="17077" y="18204"/>
                </a:lnTo>
                <a:lnTo>
                  <a:pt x="17075" y="18201"/>
                </a:lnTo>
                <a:close/>
                <a:moveTo>
                  <a:pt x="12082" y="18238"/>
                </a:moveTo>
                <a:lnTo>
                  <a:pt x="12072" y="18241"/>
                </a:lnTo>
                <a:lnTo>
                  <a:pt x="12071" y="18249"/>
                </a:lnTo>
                <a:lnTo>
                  <a:pt x="12076" y="18260"/>
                </a:lnTo>
                <a:lnTo>
                  <a:pt x="12083" y="18270"/>
                </a:lnTo>
                <a:lnTo>
                  <a:pt x="12091" y="18280"/>
                </a:lnTo>
                <a:lnTo>
                  <a:pt x="12099" y="18286"/>
                </a:lnTo>
                <a:lnTo>
                  <a:pt x="12132" y="18292"/>
                </a:lnTo>
                <a:lnTo>
                  <a:pt x="12136" y="18295"/>
                </a:lnTo>
                <a:lnTo>
                  <a:pt x="12139" y="18295"/>
                </a:lnTo>
                <a:lnTo>
                  <a:pt x="12142" y="18297"/>
                </a:lnTo>
                <a:lnTo>
                  <a:pt x="12151" y="18312"/>
                </a:lnTo>
                <a:lnTo>
                  <a:pt x="12165" y="18329"/>
                </a:lnTo>
                <a:lnTo>
                  <a:pt x="12174" y="18337"/>
                </a:lnTo>
                <a:lnTo>
                  <a:pt x="12181" y="18335"/>
                </a:lnTo>
                <a:lnTo>
                  <a:pt x="12181" y="18330"/>
                </a:lnTo>
                <a:lnTo>
                  <a:pt x="12178" y="18311"/>
                </a:lnTo>
                <a:lnTo>
                  <a:pt x="12178" y="18289"/>
                </a:lnTo>
                <a:cubicBezTo>
                  <a:pt x="12178" y="18289"/>
                  <a:pt x="12177" y="18276"/>
                  <a:pt x="12177" y="18276"/>
                </a:cubicBezTo>
                <a:lnTo>
                  <a:pt x="12171" y="18269"/>
                </a:lnTo>
                <a:lnTo>
                  <a:pt x="12153" y="18263"/>
                </a:lnTo>
                <a:lnTo>
                  <a:pt x="12151" y="18262"/>
                </a:lnTo>
                <a:lnTo>
                  <a:pt x="12146" y="18258"/>
                </a:lnTo>
                <a:lnTo>
                  <a:pt x="12144" y="18257"/>
                </a:lnTo>
                <a:lnTo>
                  <a:pt x="12142" y="18257"/>
                </a:lnTo>
                <a:lnTo>
                  <a:pt x="12135" y="18257"/>
                </a:lnTo>
                <a:lnTo>
                  <a:pt x="12122" y="18254"/>
                </a:lnTo>
                <a:lnTo>
                  <a:pt x="12108" y="18252"/>
                </a:lnTo>
                <a:lnTo>
                  <a:pt x="12104" y="18251"/>
                </a:lnTo>
                <a:lnTo>
                  <a:pt x="12100" y="18248"/>
                </a:lnTo>
                <a:lnTo>
                  <a:pt x="12096" y="18245"/>
                </a:lnTo>
                <a:lnTo>
                  <a:pt x="12086" y="18239"/>
                </a:lnTo>
                <a:lnTo>
                  <a:pt x="12082" y="18238"/>
                </a:lnTo>
                <a:close/>
                <a:moveTo>
                  <a:pt x="11062" y="18262"/>
                </a:moveTo>
                <a:lnTo>
                  <a:pt x="11059" y="18265"/>
                </a:lnTo>
                <a:lnTo>
                  <a:pt x="11058" y="18267"/>
                </a:lnTo>
                <a:lnTo>
                  <a:pt x="11059" y="18275"/>
                </a:lnTo>
                <a:lnTo>
                  <a:pt x="11058" y="18279"/>
                </a:lnTo>
                <a:lnTo>
                  <a:pt x="11056" y="18282"/>
                </a:lnTo>
                <a:lnTo>
                  <a:pt x="11046" y="18293"/>
                </a:lnTo>
                <a:lnTo>
                  <a:pt x="11042" y="18296"/>
                </a:lnTo>
                <a:lnTo>
                  <a:pt x="11037" y="18298"/>
                </a:lnTo>
                <a:lnTo>
                  <a:pt x="11031" y="18299"/>
                </a:lnTo>
                <a:lnTo>
                  <a:pt x="11025" y="18298"/>
                </a:lnTo>
                <a:lnTo>
                  <a:pt x="11023" y="18298"/>
                </a:lnTo>
                <a:lnTo>
                  <a:pt x="11022" y="18300"/>
                </a:lnTo>
                <a:lnTo>
                  <a:pt x="11021" y="18298"/>
                </a:lnTo>
                <a:lnTo>
                  <a:pt x="11019" y="18296"/>
                </a:lnTo>
                <a:lnTo>
                  <a:pt x="11016" y="18294"/>
                </a:lnTo>
                <a:lnTo>
                  <a:pt x="11014" y="18293"/>
                </a:lnTo>
                <a:lnTo>
                  <a:pt x="11009" y="18293"/>
                </a:lnTo>
                <a:lnTo>
                  <a:pt x="11003" y="18295"/>
                </a:lnTo>
                <a:lnTo>
                  <a:pt x="11000" y="18299"/>
                </a:lnTo>
                <a:lnTo>
                  <a:pt x="11001" y="18304"/>
                </a:lnTo>
                <a:lnTo>
                  <a:pt x="11004" y="18301"/>
                </a:lnTo>
                <a:lnTo>
                  <a:pt x="11004" y="18301"/>
                </a:lnTo>
                <a:lnTo>
                  <a:pt x="11009" y="18304"/>
                </a:lnTo>
                <a:lnTo>
                  <a:pt x="11014" y="18308"/>
                </a:lnTo>
                <a:lnTo>
                  <a:pt x="11023" y="18319"/>
                </a:lnTo>
                <a:lnTo>
                  <a:pt x="11024" y="18322"/>
                </a:lnTo>
                <a:lnTo>
                  <a:pt x="11026" y="18328"/>
                </a:lnTo>
                <a:lnTo>
                  <a:pt x="11028" y="18332"/>
                </a:lnTo>
                <a:lnTo>
                  <a:pt x="11030" y="18334"/>
                </a:lnTo>
                <a:lnTo>
                  <a:pt x="11032" y="18335"/>
                </a:lnTo>
                <a:lnTo>
                  <a:pt x="11034" y="18336"/>
                </a:lnTo>
                <a:lnTo>
                  <a:pt x="11036" y="18337"/>
                </a:lnTo>
                <a:lnTo>
                  <a:pt x="11038" y="18338"/>
                </a:lnTo>
                <a:lnTo>
                  <a:pt x="11040" y="18340"/>
                </a:lnTo>
                <a:lnTo>
                  <a:pt x="11041" y="18342"/>
                </a:lnTo>
                <a:lnTo>
                  <a:pt x="11041" y="18346"/>
                </a:lnTo>
                <a:lnTo>
                  <a:pt x="11042" y="18349"/>
                </a:lnTo>
                <a:lnTo>
                  <a:pt x="11045" y="18353"/>
                </a:lnTo>
                <a:lnTo>
                  <a:pt x="11047" y="18359"/>
                </a:lnTo>
                <a:lnTo>
                  <a:pt x="11049" y="18361"/>
                </a:lnTo>
                <a:lnTo>
                  <a:pt x="11051" y="18363"/>
                </a:lnTo>
                <a:lnTo>
                  <a:pt x="11053" y="18366"/>
                </a:lnTo>
                <a:lnTo>
                  <a:pt x="11054" y="18368"/>
                </a:lnTo>
                <a:lnTo>
                  <a:pt x="11056" y="18375"/>
                </a:lnTo>
                <a:lnTo>
                  <a:pt x="11067" y="18398"/>
                </a:lnTo>
                <a:lnTo>
                  <a:pt x="11070" y="18409"/>
                </a:lnTo>
                <a:lnTo>
                  <a:pt x="11071" y="18421"/>
                </a:lnTo>
                <a:lnTo>
                  <a:pt x="11071" y="18428"/>
                </a:lnTo>
                <a:lnTo>
                  <a:pt x="11072" y="18430"/>
                </a:lnTo>
                <a:lnTo>
                  <a:pt x="11080" y="18429"/>
                </a:lnTo>
                <a:lnTo>
                  <a:pt x="11085" y="18429"/>
                </a:lnTo>
                <a:lnTo>
                  <a:pt x="11090" y="18430"/>
                </a:lnTo>
                <a:lnTo>
                  <a:pt x="11093" y="18433"/>
                </a:lnTo>
                <a:lnTo>
                  <a:pt x="11092" y="18438"/>
                </a:lnTo>
                <a:lnTo>
                  <a:pt x="11111" y="18453"/>
                </a:lnTo>
                <a:lnTo>
                  <a:pt x="11119" y="18463"/>
                </a:lnTo>
                <a:lnTo>
                  <a:pt x="11123" y="18475"/>
                </a:lnTo>
                <a:lnTo>
                  <a:pt x="11124" y="18479"/>
                </a:lnTo>
                <a:lnTo>
                  <a:pt x="11127" y="18488"/>
                </a:lnTo>
                <a:lnTo>
                  <a:pt x="11128" y="18491"/>
                </a:lnTo>
                <a:lnTo>
                  <a:pt x="11129" y="18494"/>
                </a:lnTo>
                <a:lnTo>
                  <a:pt x="11129" y="18501"/>
                </a:lnTo>
                <a:lnTo>
                  <a:pt x="11129" y="18505"/>
                </a:lnTo>
                <a:lnTo>
                  <a:pt x="11131" y="18509"/>
                </a:lnTo>
                <a:lnTo>
                  <a:pt x="11135" y="18514"/>
                </a:lnTo>
                <a:lnTo>
                  <a:pt x="11136" y="18519"/>
                </a:lnTo>
                <a:lnTo>
                  <a:pt x="11133" y="18526"/>
                </a:lnTo>
                <a:lnTo>
                  <a:pt x="11135" y="18527"/>
                </a:lnTo>
                <a:lnTo>
                  <a:pt x="11136" y="18528"/>
                </a:lnTo>
                <a:lnTo>
                  <a:pt x="11137" y="18530"/>
                </a:lnTo>
                <a:lnTo>
                  <a:pt x="11139" y="18533"/>
                </a:lnTo>
                <a:lnTo>
                  <a:pt x="11141" y="18533"/>
                </a:lnTo>
                <a:lnTo>
                  <a:pt x="11143" y="18531"/>
                </a:lnTo>
                <a:lnTo>
                  <a:pt x="11144" y="18530"/>
                </a:lnTo>
                <a:lnTo>
                  <a:pt x="11149" y="18535"/>
                </a:lnTo>
                <a:lnTo>
                  <a:pt x="11152" y="18535"/>
                </a:lnTo>
                <a:lnTo>
                  <a:pt x="11154" y="18530"/>
                </a:lnTo>
                <a:lnTo>
                  <a:pt x="11160" y="18535"/>
                </a:lnTo>
                <a:lnTo>
                  <a:pt x="11162" y="18537"/>
                </a:lnTo>
                <a:lnTo>
                  <a:pt x="11164" y="18537"/>
                </a:lnTo>
                <a:lnTo>
                  <a:pt x="11166" y="18536"/>
                </a:lnTo>
                <a:lnTo>
                  <a:pt x="11176" y="18520"/>
                </a:lnTo>
                <a:lnTo>
                  <a:pt x="11178" y="18514"/>
                </a:lnTo>
                <a:lnTo>
                  <a:pt x="11178" y="18493"/>
                </a:lnTo>
                <a:lnTo>
                  <a:pt x="11180" y="18476"/>
                </a:lnTo>
                <a:lnTo>
                  <a:pt x="11182" y="18470"/>
                </a:lnTo>
                <a:lnTo>
                  <a:pt x="11183" y="18466"/>
                </a:lnTo>
                <a:lnTo>
                  <a:pt x="11181" y="18449"/>
                </a:lnTo>
                <a:lnTo>
                  <a:pt x="11182" y="18441"/>
                </a:lnTo>
                <a:lnTo>
                  <a:pt x="11186" y="18432"/>
                </a:lnTo>
                <a:lnTo>
                  <a:pt x="11186" y="18434"/>
                </a:lnTo>
                <a:lnTo>
                  <a:pt x="11189" y="18424"/>
                </a:lnTo>
                <a:lnTo>
                  <a:pt x="11190" y="18418"/>
                </a:lnTo>
                <a:lnTo>
                  <a:pt x="11188" y="18415"/>
                </a:lnTo>
                <a:cubicBezTo>
                  <a:pt x="11188" y="18415"/>
                  <a:pt x="11186" y="18413"/>
                  <a:pt x="11186" y="18413"/>
                </a:cubicBezTo>
                <a:lnTo>
                  <a:pt x="11183" y="18402"/>
                </a:lnTo>
                <a:lnTo>
                  <a:pt x="11179" y="18398"/>
                </a:lnTo>
                <a:lnTo>
                  <a:pt x="11176" y="18397"/>
                </a:lnTo>
                <a:lnTo>
                  <a:pt x="11171" y="18396"/>
                </a:lnTo>
                <a:lnTo>
                  <a:pt x="11168" y="18395"/>
                </a:lnTo>
                <a:lnTo>
                  <a:pt x="11166" y="18392"/>
                </a:lnTo>
                <a:lnTo>
                  <a:pt x="11166" y="18387"/>
                </a:lnTo>
                <a:lnTo>
                  <a:pt x="11164" y="18384"/>
                </a:lnTo>
                <a:lnTo>
                  <a:pt x="11160" y="18377"/>
                </a:lnTo>
                <a:lnTo>
                  <a:pt x="11158" y="18374"/>
                </a:lnTo>
                <a:lnTo>
                  <a:pt x="11155" y="18371"/>
                </a:lnTo>
                <a:lnTo>
                  <a:pt x="11151" y="18369"/>
                </a:lnTo>
                <a:lnTo>
                  <a:pt x="11141" y="18366"/>
                </a:lnTo>
                <a:lnTo>
                  <a:pt x="11137" y="18362"/>
                </a:lnTo>
                <a:lnTo>
                  <a:pt x="11120" y="18336"/>
                </a:lnTo>
                <a:lnTo>
                  <a:pt x="11117" y="18325"/>
                </a:lnTo>
                <a:lnTo>
                  <a:pt x="11115" y="18320"/>
                </a:lnTo>
                <a:lnTo>
                  <a:pt x="11103" y="18305"/>
                </a:lnTo>
                <a:lnTo>
                  <a:pt x="11102" y="18303"/>
                </a:lnTo>
                <a:lnTo>
                  <a:pt x="11101" y="18296"/>
                </a:lnTo>
                <a:lnTo>
                  <a:pt x="11100" y="18295"/>
                </a:lnTo>
                <a:lnTo>
                  <a:pt x="11098" y="18294"/>
                </a:lnTo>
                <a:lnTo>
                  <a:pt x="11093" y="18287"/>
                </a:lnTo>
                <a:lnTo>
                  <a:pt x="11093" y="18286"/>
                </a:lnTo>
                <a:lnTo>
                  <a:pt x="11092" y="18283"/>
                </a:lnTo>
                <a:lnTo>
                  <a:pt x="11092" y="18281"/>
                </a:lnTo>
                <a:lnTo>
                  <a:pt x="11091" y="18281"/>
                </a:lnTo>
                <a:lnTo>
                  <a:pt x="11088" y="18282"/>
                </a:lnTo>
                <a:lnTo>
                  <a:pt x="11086" y="18281"/>
                </a:lnTo>
                <a:lnTo>
                  <a:pt x="11083" y="18281"/>
                </a:lnTo>
                <a:lnTo>
                  <a:pt x="11082" y="18281"/>
                </a:lnTo>
                <a:lnTo>
                  <a:pt x="11081" y="18279"/>
                </a:lnTo>
                <a:lnTo>
                  <a:pt x="11081" y="18276"/>
                </a:lnTo>
                <a:lnTo>
                  <a:pt x="11078" y="18271"/>
                </a:lnTo>
                <a:lnTo>
                  <a:pt x="11076" y="18270"/>
                </a:lnTo>
                <a:lnTo>
                  <a:pt x="11074" y="18271"/>
                </a:lnTo>
                <a:lnTo>
                  <a:pt x="11071" y="18273"/>
                </a:lnTo>
                <a:lnTo>
                  <a:pt x="11067" y="18270"/>
                </a:lnTo>
                <a:lnTo>
                  <a:pt x="11062" y="18262"/>
                </a:lnTo>
                <a:close/>
                <a:moveTo>
                  <a:pt x="12120" y="18299"/>
                </a:moveTo>
                <a:lnTo>
                  <a:pt x="12116" y="18299"/>
                </a:lnTo>
                <a:lnTo>
                  <a:pt x="12113" y="18300"/>
                </a:lnTo>
                <a:lnTo>
                  <a:pt x="12111" y="18303"/>
                </a:lnTo>
                <a:lnTo>
                  <a:pt x="12111" y="18309"/>
                </a:lnTo>
                <a:lnTo>
                  <a:pt x="12112" y="18321"/>
                </a:lnTo>
                <a:lnTo>
                  <a:pt x="12112" y="18323"/>
                </a:lnTo>
                <a:lnTo>
                  <a:pt x="12110" y="18329"/>
                </a:lnTo>
                <a:lnTo>
                  <a:pt x="12109" y="18332"/>
                </a:lnTo>
                <a:lnTo>
                  <a:pt x="12110" y="18336"/>
                </a:lnTo>
                <a:lnTo>
                  <a:pt x="12112" y="18343"/>
                </a:lnTo>
                <a:lnTo>
                  <a:pt x="12114" y="18348"/>
                </a:lnTo>
                <a:lnTo>
                  <a:pt x="12118" y="18353"/>
                </a:lnTo>
                <a:lnTo>
                  <a:pt x="12119" y="18358"/>
                </a:lnTo>
                <a:lnTo>
                  <a:pt x="12118" y="18368"/>
                </a:lnTo>
                <a:cubicBezTo>
                  <a:pt x="12118" y="18368"/>
                  <a:pt x="12116" y="18380"/>
                  <a:pt x="12116" y="18380"/>
                </a:cubicBezTo>
                <a:lnTo>
                  <a:pt x="12116" y="18387"/>
                </a:lnTo>
                <a:lnTo>
                  <a:pt x="12117" y="18392"/>
                </a:lnTo>
                <a:lnTo>
                  <a:pt x="12120" y="18396"/>
                </a:lnTo>
                <a:lnTo>
                  <a:pt x="12123" y="18404"/>
                </a:lnTo>
                <a:lnTo>
                  <a:pt x="12138" y="18424"/>
                </a:lnTo>
                <a:lnTo>
                  <a:pt x="12146" y="18432"/>
                </a:lnTo>
                <a:lnTo>
                  <a:pt x="12152" y="18434"/>
                </a:lnTo>
                <a:lnTo>
                  <a:pt x="12154" y="18433"/>
                </a:lnTo>
                <a:lnTo>
                  <a:pt x="12160" y="18426"/>
                </a:lnTo>
                <a:lnTo>
                  <a:pt x="12163" y="18425"/>
                </a:lnTo>
                <a:lnTo>
                  <a:pt x="12165" y="18425"/>
                </a:lnTo>
                <a:lnTo>
                  <a:pt x="12167" y="18424"/>
                </a:lnTo>
                <a:lnTo>
                  <a:pt x="12167" y="18422"/>
                </a:lnTo>
                <a:lnTo>
                  <a:pt x="12167" y="18416"/>
                </a:lnTo>
                <a:lnTo>
                  <a:pt x="12163" y="18400"/>
                </a:lnTo>
                <a:lnTo>
                  <a:pt x="12162" y="18393"/>
                </a:lnTo>
                <a:lnTo>
                  <a:pt x="12163" y="18386"/>
                </a:lnTo>
                <a:lnTo>
                  <a:pt x="12169" y="18360"/>
                </a:lnTo>
                <a:lnTo>
                  <a:pt x="12170" y="18353"/>
                </a:lnTo>
                <a:lnTo>
                  <a:pt x="12168" y="18347"/>
                </a:lnTo>
                <a:lnTo>
                  <a:pt x="12167" y="18345"/>
                </a:lnTo>
                <a:lnTo>
                  <a:pt x="12164" y="18340"/>
                </a:lnTo>
                <a:lnTo>
                  <a:pt x="12147" y="18325"/>
                </a:lnTo>
                <a:lnTo>
                  <a:pt x="12136" y="18308"/>
                </a:lnTo>
                <a:lnTo>
                  <a:pt x="12129" y="18302"/>
                </a:lnTo>
                <a:lnTo>
                  <a:pt x="12120" y="18299"/>
                </a:lnTo>
                <a:close/>
                <a:moveTo>
                  <a:pt x="12232" y="18360"/>
                </a:moveTo>
                <a:lnTo>
                  <a:pt x="12224" y="18364"/>
                </a:lnTo>
                <a:lnTo>
                  <a:pt x="12221" y="18369"/>
                </a:lnTo>
                <a:lnTo>
                  <a:pt x="12217" y="18380"/>
                </a:lnTo>
                <a:lnTo>
                  <a:pt x="12214" y="18386"/>
                </a:lnTo>
                <a:lnTo>
                  <a:pt x="12207" y="18395"/>
                </a:lnTo>
                <a:lnTo>
                  <a:pt x="12204" y="18401"/>
                </a:lnTo>
                <a:lnTo>
                  <a:pt x="12204" y="18404"/>
                </a:lnTo>
                <a:lnTo>
                  <a:pt x="12209" y="18405"/>
                </a:lnTo>
                <a:cubicBezTo>
                  <a:pt x="12209" y="18405"/>
                  <a:pt x="12214" y="18403"/>
                  <a:pt x="12214" y="18403"/>
                </a:cubicBezTo>
                <a:lnTo>
                  <a:pt x="12219" y="18400"/>
                </a:lnTo>
                <a:lnTo>
                  <a:pt x="12223" y="18398"/>
                </a:lnTo>
                <a:lnTo>
                  <a:pt x="12236" y="18397"/>
                </a:lnTo>
                <a:lnTo>
                  <a:pt x="12240" y="18398"/>
                </a:lnTo>
                <a:lnTo>
                  <a:pt x="12242" y="18401"/>
                </a:lnTo>
                <a:lnTo>
                  <a:pt x="12245" y="18405"/>
                </a:lnTo>
                <a:lnTo>
                  <a:pt x="12248" y="18408"/>
                </a:lnTo>
                <a:lnTo>
                  <a:pt x="12251" y="18410"/>
                </a:lnTo>
                <a:lnTo>
                  <a:pt x="12255" y="18410"/>
                </a:lnTo>
                <a:lnTo>
                  <a:pt x="12262" y="18414"/>
                </a:lnTo>
                <a:lnTo>
                  <a:pt x="12265" y="18416"/>
                </a:lnTo>
                <a:lnTo>
                  <a:pt x="12275" y="18427"/>
                </a:lnTo>
                <a:lnTo>
                  <a:pt x="12275" y="18428"/>
                </a:lnTo>
                <a:lnTo>
                  <a:pt x="12304" y="18451"/>
                </a:lnTo>
                <a:lnTo>
                  <a:pt x="12313" y="18453"/>
                </a:lnTo>
                <a:lnTo>
                  <a:pt x="12322" y="18446"/>
                </a:lnTo>
                <a:lnTo>
                  <a:pt x="12323" y="18440"/>
                </a:lnTo>
                <a:lnTo>
                  <a:pt x="12321" y="18435"/>
                </a:lnTo>
                <a:lnTo>
                  <a:pt x="12313" y="18427"/>
                </a:lnTo>
                <a:lnTo>
                  <a:pt x="12302" y="18406"/>
                </a:lnTo>
                <a:lnTo>
                  <a:pt x="12293" y="18395"/>
                </a:lnTo>
                <a:lnTo>
                  <a:pt x="12278" y="18382"/>
                </a:lnTo>
                <a:lnTo>
                  <a:pt x="12261" y="18370"/>
                </a:lnTo>
                <a:lnTo>
                  <a:pt x="12243" y="18361"/>
                </a:lnTo>
                <a:lnTo>
                  <a:pt x="12232" y="18360"/>
                </a:lnTo>
                <a:close/>
                <a:moveTo>
                  <a:pt x="12183" y="18372"/>
                </a:moveTo>
                <a:lnTo>
                  <a:pt x="12174" y="18374"/>
                </a:lnTo>
                <a:lnTo>
                  <a:pt x="12170" y="18382"/>
                </a:lnTo>
                <a:lnTo>
                  <a:pt x="12171" y="18393"/>
                </a:lnTo>
                <a:lnTo>
                  <a:pt x="12177" y="18419"/>
                </a:lnTo>
                <a:lnTo>
                  <a:pt x="12177" y="18424"/>
                </a:lnTo>
                <a:lnTo>
                  <a:pt x="12175" y="18428"/>
                </a:lnTo>
                <a:lnTo>
                  <a:pt x="12165" y="18431"/>
                </a:lnTo>
                <a:lnTo>
                  <a:pt x="12160" y="18435"/>
                </a:lnTo>
                <a:lnTo>
                  <a:pt x="12157" y="18441"/>
                </a:lnTo>
                <a:lnTo>
                  <a:pt x="12157" y="18447"/>
                </a:lnTo>
                <a:lnTo>
                  <a:pt x="12168" y="18458"/>
                </a:lnTo>
                <a:lnTo>
                  <a:pt x="12170" y="18460"/>
                </a:lnTo>
                <a:lnTo>
                  <a:pt x="12181" y="18470"/>
                </a:lnTo>
                <a:lnTo>
                  <a:pt x="12189" y="18473"/>
                </a:lnTo>
                <a:lnTo>
                  <a:pt x="12198" y="18471"/>
                </a:lnTo>
                <a:lnTo>
                  <a:pt x="12216" y="18466"/>
                </a:lnTo>
                <a:lnTo>
                  <a:pt x="12221" y="18466"/>
                </a:lnTo>
                <a:lnTo>
                  <a:pt x="12230" y="18469"/>
                </a:lnTo>
                <a:lnTo>
                  <a:pt x="12235" y="18470"/>
                </a:lnTo>
                <a:lnTo>
                  <a:pt x="12253" y="18468"/>
                </a:lnTo>
                <a:lnTo>
                  <a:pt x="12263" y="18470"/>
                </a:lnTo>
                <a:lnTo>
                  <a:pt x="12270" y="18476"/>
                </a:lnTo>
                <a:lnTo>
                  <a:pt x="12282" y="18489"/>
                </a:lnTo>
                <a:lnTo>
                  <a:pt x="12285" y="18495"/>
                </a:lnTo>
                <a:lnTo>
                  <a:pt x="12286" y="18496"/>
                </a:lnTo>
                <a:lnTo>
                  <a:pt x="12287" y="18497"/>
                </a:lnTo>
                <a:lnTo>
                  <a:pt x="12289" y="18496"/>
                </a:lnTo>
                <a:lnTo>
                  <a:pt x="12292" y="18495"/>
                </a:lnTo>
                <a:lnTo>
                  <a:pt x="12293" y="18494"/>
                </a:lnTo>
                <a:lnTo>
                  <a:pt x="12295" y="18489"/>
                </a:lnTo>
                <a:lnTo>
                  <a:pt x="12296" y="18479"/>
                </a:lnTo>
                <a:lnTo>
                  <a:pt x="12298" y="18474"/>
                </a:lnTo>
                <a:lnTo>
                  <a:pt x="12297" y="18473"/>
                </a:lnTo>
                <a:lnTo>
                  <a:pt x="12297" y="18471"/>
                </a:lnTo>
                <a:lnTo>
                  <a:pt x="12296" y="18468"/>
                </a:lnTo>
                <a:lnTo>
                  <a:pt x="12294" y="18461"/>
                </a:lnTo>
                <a:lnTo>
                  <a:pt x="12293" y="18459"/>
                </a:lnTo>
                <a:lnTo>
                  <a:pt x="12290" y="18455"/>
                </a:lnTo>
                <a:lnTo>
                  <a:pt x="12266" y="18432"/>
                </a:lnTo>
                <a:lnTo>
                  <a:pt x="12249" y="18421"/>
                </a:lnTo>
                <a:lnTo>
                  <a:pt x="12238" y="18411"/>
                </a:lnTo>
                <a:lnTo>
                  <a:pt x="12234" y="18408"/>
                </a:lnTo>
                <a:lnTo>
                  <a:pt x="12230" y="18407"/>
                </a:lnTo>
                <a:lnTo>
                  <a:pt x="12224" y="18406"/>
                </a:lnTo>
                <a:lnTo>
                  <a:pt x="12221" y="18408"/>
                </a:lnTo>
                <a:lnTo>
                  <a:pt x="12216" y="18411"/>
                </a:lnTo>
                <a:lnTo>
                  <a:pt x="12213" y="18413"/>
                </a:lnTo>
                <a:lnTo>
                  <a:pt x="12208" y="18412"/>
                </a:lnTo>
                <a:lnTo>
                  <a:pt x="12203" y="18411"/>
                </a:lnTo>
                <a:lnTo>
                  <a:pt x="12200" y="18408"/>
                </a:lnTo>
                <a:lnTo>
                  <a:pt x="12200" y="18404"/>
                </a:lnTo>
                <a:cubicBezTo>
                  <a:pt x="12200" y="18404"/>
                  <a:pt x="12203" y="18399"/>
                  <a:pt x="12203" y="18399"/>
                </a:cubicBezTo>
                <a:lnTo>
                  <a:pt x="12202" y="18395"/>
                </a:lnTo>
                <a:lnTo>
                  <a:pt x="12200" y="18392"/>
                </a:lnTo>
                <a:lnTo>
                  <a:pt x="12189" y="18376"/>
                </a:lnTo>
                <a:lnTo>
                  <a:pt x="12183" y="18372"/>
                </a:lnTo>
                <a:close/>
                <a:moveTo>
                  <a:pt x="18682" y="18789"/>
                </a:moveTo>
                <a:lnTo>
                  <a:pt x="18673" y="18791"/>
                </a:lnTo>
                <a:lnTo>
                  <a:pt x="18655" y="18798"/>
                </a:lnTo>
                <a:lnTo>
                  <a:pt x="18649" y="18798"/>
                </a:lnTo>
                <a:lnTo>
                  <a:pt x="18646" y="18799"/>
                </a:lnTo>
                <a:lnTo>
                  <a:pt x="18638" y="18804"/>
                </a:lnTo>
                <a:lnTo>
                  <a:pt x="18630" y="18807"/>
                </a:lnTo>
                <a:lnTo>
                  <a:pt x="18623" y="18812"/>
                </a:lnTo>
                <a:lnTo>
                  <a:pt x="18620" y="18813"/>
                </a:lnTo>
                <a:lnTo>
                  <a:pt x="18609" y="18823"/>
                </a:lnTo>
                <a:lnTo>
                  <a:pt x="18607" y="18826"/>
                </a:lnTo>
                <a:lnTo>
                  <a:pt x="18603" y="18838"/>
                </a:lnTo>
                <a:lnTo>
                  <a:pt x="18602" y="18840"/>
                </a:lnTo>
                <a:lnTo>
                  <a:pt x="18599" y="18841"/>
                </a:lnTo>
                <a:lnTo>
                  <a:pt x="18588" y="18846"/>
                </a:lnTo>
                <a:lnTo>
                  <a:pt x="18582" y="18850"/>
                </a:lnTo>
                <a:lnTo>
                  <a:pt x="18576" y="18856"/>
                </a:lnTo>
                <a:lnTo>
                  <a:pt x="18567" y="18869"/>
                </a:lnTo>
                <a:lnTo>
                  <a:pt x="18562" y="18882"/>
                </a:lnTo>
                <a:lnTo>
                  <a:pt x="18560" y="18884"/>
                </a:lnTo>
                <a:lnTo>
                  <a:pt x="18557" y="18885"/>
                </a:lnTo>
                <a:lnTo>
                  <a:pt x="18539" y="18892"/>
                </a:lnTo>
                <a:lnTo>
                  <a:pt x="18498" y="18903"/>
                </a:lnTo>
                <a:lnTo>
                  <a:pt x="18495" y="18904"/>
                </a:lnTo>
                <a:lnTo>
                  <a:pt x="18494" y="18906"/>
                </a:lnTo>
                <a:lnTo>
                  <a:pt x="18490" y="18908"/>
                </a:lnTo>
                <a:lnTo>
                  <a:pt x="18485" y="18910"/>
                </a:lnTo>
                <a:lnTo>
                  <a:pt x="18482" y="18911"/>
                </a:lnTo>
                <a:lnTo>
                  <a:pt x="18482" y="18908"/>
                </a:lnTo>
                <a:lnTo>
                  <a:pt x="18483" y="18904"/>
                </a:lnTo>
                <a:lnTo>
                  <a:pt x="18488" y="18897"/>
                </a:lnTo>
                <a:lnTo>
                  <a:pt x="18486" y="18896"/>
                </a:lnTo>
                <a:lnTo>
                  <a:pt x="18482" y="18896"/>
                </a:lnTo>
                <a:lnTo>
                  <a:pt x="18479" y="18896"/>
                </a:lnTo>
                <a:lnTo>
                  <a:pt x="18477" y="18898"/>
                </a:lnTo>
                <a:lnTo>
                  <a:pt x="18476" y="18900"/>
                </a:lnTo>
                <a:lnTo>
                  <a:pt x="18467" y="18901"/>
                </a:lnTo>
                <a:lnTo>
                  <a:pt x="18465" y="18902"/>
                </a:lnTo>
                <a:lnTo>
                  <a:pt x="18462" y="18904"/>
                </a:lnTo>
                <a:lnTo>
                  <a:pt x="18456" y="18906"/>
                </a:lnTo>
                <a:lnTo>
                  <a:pt x="18454" y="18910"/>
                </a:lnTo>
                <a:lnTo>
                  <a:pt x="18451" y="18911"/>
                </a:lnTo>
                <a:lnTo>
                  <a:pt x="18442" y="18913"/>
                </a:lnTo>
                <a:lnTo>
                  <a:pt x="18422" y="18920"/>
                </a:lnTo>
                <a:lnTo>
                  <a:pt x="18421" y="18928"/>
                </a:lnTo>
                <a:lnTo>
                  <a:pt x="18424" y="18935"/>
                </a:lnTo>
                <a:lnTo>
                  <a:pt x="18433" y="18947"/>
                </a:lnTo>
                <a:lnTo>
                  <a:pt x="18428" y="18950"/>
                </a:lnTo>
                <a:lnTo>
                  <a:pt x="18427" y="18951"/>
                </a:lnTo>
                <a:lnTo>
                  <a:pt x="18428" y="18957"/>
                </a:lnTo>
                <a:lnTo>
                  <a:pt x="18427" y="18967"/>
                </a:lnTo>
                <a:lnTo>
                  <a:pt x="18428" y="18972"/>
                </a:lnTo>
                <a:lnTo>
                  <a:pt x="18425" y="18974"/>
                </a:lnTo>
                <a:lnTo>
                  <a:pt x="18425" y="18978"/>
                </a:lnTo>
                <a:lnTo>
                  <a:pt x="18425" y="18988"/>
                </a:lnTo>
                <a:lnTo>
                  <a:pt x="18425" y="18993"/>
                </a:lnTo>
                <a:lnTo>
                  <a:pt x="18422" y="19000"/>
                </a:lnTo>
                <a:lnTo>
                  <a:pt x="18421" y="19003"/>
                </a:lnTo>
                <a:lnTo>
                  <a:pt x="18420" y="19006"/>
                </a:lnTo>
                <a:lnTo>
                  <a:pt x="18413" y="19016"/>
                </a:lnTo>
                <a:lnTo>
                  <a:pt x="18410" y="19028"/>
                </a:lnTo>
                <a:lnTo>
                  <a:pt x="18409" y="19031"/>
                </a:lnTo>
                <a:lnTo>
                  <a:pt x="18403" y="19033"/>
                </a:lnTo>
                <a:lnTo>
                  <a:pt x="18386" y="19037"/>
                </a:lnTo>
                <a:lnTo>
                  <a:pt x="18382" y="19040"/>
                </a:lnTo>
                <a:lnTo>
                  <a:pt x="18379" y="19045"/>
                </a:lnTo>
                <a:lnTo>
                  <a:pt x="18378" y="19046"/>
                </a:lnTo>
                <a:lnTo>
                  <a:pt x="18376" y="19048"/>
                </a:lnTo>
                <a:lnTo>
                  <a:pt x="18375" y="19050"/>
                </a:lnTo>
                <a:lnTo>
                  <a:pt x="18376" y="19054"/>
                </a:lnTo>
                <a:lnTo>
                  <a:pt x="18370" y="19074"/>
                </a:lnTo>
                <a:lnTo>
                  <a:pt x="18369" y="19076"/>
                </a:lnTo>
                <a:lnTo>
                  <a:pt x="18366" y="19080"/>
                </a:lnTo>
                <a:lnTo>
                  <a:pt x="18359" y="19084"/>
                </a:lnTo>
                <a:lnTo>
                  <a:pt x="18358" y="19085"/>
                </a:lnTo>
                <a:lnTo>
                  <a:pt x="18359" y="19092"/>
                </a:lnTo>
                <a:lnTo>
                  <a:pt x="18361" y="19095"/>
                </a:lnTo>
                <a:lnTo>
                  <a:pt x="18364" y="19097"/>
                </a:lnTo>
                <a:lnTo>
                  <a:pt x="18370" y="19098"/>
                </a:lnTo>
                <a:lnTo>
                  <a:pt x="18388" y="19097"/>
                </a:lnTo>
                <a:lnTo>
                  <a:pt x="18397" y="19097"/>
                </a:lnTo>
                <a:lnTo>
                  <a:pt x="18406" y="19102"/>
                </a:lnTo>
                <a:lnTo>
                  <a:pt x="18408" y="19104"/>
                </a:lnTo>
                <a:lnTo>
                  <a:pt x="18410" y="19106"/>
                </a:lnTo>
                <a:lnTo>
                  <a:pt x="18412" y="19109"/>
                </a:lnTo>
                <a:lnTo>
                  <a:pt x="18413" y="19116"/>
                </a:lnTo>
                <a:lnTo>
                  <a:pt x="18414" y="19117"/>
                </a:lnTo>
                <a:lnTo>
                  <a:pt x="18418" y="19114"/>
                </a:lnTo>
                <a:lnTo>
                  <a:pt x="18425" y="19110"/>
                </a:lnTo>
                <a:lnTo>
                  <a:pt x="18433" y="19108"/>
                </a:lnTo>
                <a:lnTo>
                  <a:pt x="18436" y="19105"/>
                </a:lnTo>
                <a:lnTo>
                  <a:pt x="18440" y="19101"/>
                </a:lnTo>
                <a:lnTo>
                  <a:pt x="18443" y="19097"/>
                </a:lnTo>
                <a:lnTo>
                  <a:pt x="18442" y="19093"/>
                </a:lnTo>
                <a:lnTo>
                  <a:pt x="18433" y="19085"/>
                </a:lnTo>
                <a:lnTo>
                  <a:pt x="18429" y="19080"/>
                </a:lnTo>
                <a:lnTo>
                  <a:pt x="18430" y="19075"/>
                </a:lnTo>
                <a:lnTo>
                  <a:pt x="18439" y="19082"/>
                </a:lnTo>
                <a:lnTo>
                  <a:pt x="18444" y="19083"/>
                </a:lnTo>
                <a:lnTo>
                  <a:pt x="18451" y="19081"/>
                </a:lnTo>
                <a:lnTo>
                  <a:pt x="18453" y="19083"/>
                </a:lnTo>
                <a:lnTo>
                  <a:pt x="18455" y="19086"/>
                </a:lnTo>
                <a:lnTo>
                  <a:pt x="18457" y="19090"/>
                </a:lnTo>
                <a:lnTo>
                  <a:pt x="18456" y="19093"/>
                </a:lnTo>
                <a:lnTo>
                  <a:pt x="18454" y="19097"/>
                </a:lnTo>
                <a:lnTo>
                  <a:pt x="18454" y="19098"/>
                </a:lnTo>
                <a:lnTo>
                  <a:pt x="18456" y="19099"/>
                </a:lnTo>
                <a:lnTo>
                  <a:pt x="18457" y="19101"/>
                </a:lnTo>
                <a:lnTo>
                  <a:pt x="18457" y="19101"/>
                </a:lnTo>
                <a:lnTo>
                  <a:pt x="18462" y="19110"/>
                </a:lnTo>
                <a:lnTo>
                  <a:pt x="18464" y="19111"/>
                </a:lnTo>
                <a:lnTo>
                  <a:pt x="18466" y="19111"/>
                </a:lnTo>
                <a:lnTo>
                  <a:pt x="18469" y="19111"/>
                </a:lnTo>
                <a:lnTo>
                  <a:pt x="18471" y="19110"/>
                </a:lnTo>
                <a:lnTo>
                  <a:pt x="18471" y="19106"/>
                </a:lnTo>
                <a:lnTo>
                  <a:pt x="18471" y="19104"/>
                </a:lnTo>
                <a:lnTo>
                  <a:pt x="18473" y="19103"/>
                </a:lnTo>
                <a:lnTo>
                  <a:pt x="18476" y="19102"/>
                </a:lnTo>
                <a:lnTo>
                  <a:pt x="18478" y="19101"/>
                </a:lnTo>
                <a:lnTo>
                  <a:pt x="18480" y="19102"/>
                </a:lnTo>
                <a:lnTo>
                  <a:pt x="18481" y="19103"/>
                </a:lnTo>
                <a:lnTo>
                  <a:pt x="18483" y="19103"/>
                </a:lnTo>
                <a:lnTo>
                  <a:pt x="18489" y="19104"/>
                </a:lnTo>
                <a:lnTo>
                  <a:pt x="18494" y="19105"/>
                </a:lnTo>
                <a:lnTo>
                  <a:pt x="18497" y="19106"/>
                </a:lnTo>
                <a:lnTo>
                  <a:pt x="18503" y="19113"/>
                </a:lnTo>
                <a:lnTo>
                  <a:pt x="18506" y="19116"/>
                </a:lnTo>
                <a:lnTo>
                  <a:pt x="18510" y="19117"/>
                </a:lnTo>
                <a:lnTo>
                  <a:pt x="18514" y="19116"/>
                </a:lnTo>
                <a:lnTo>
                  <a:pt x="18518" y="19114"/>
                </a:lnTo>
                <a:lnTo>
                  <a:pt x="18522" y="19113"/>
                </a:lnTo>
                <a:lnTo>
                  <a:pt x="18526" y="19115"/>
                </a:lnTo>
                <a:lnTo>
                  <a:pt x="18523" y="19120"/>
                </a:lnTo>
                <a:lnTo>
                  <a:pt x="18523" y="19126"/>
                </a:lnTo>
                <a:lnTo>
                  <a:pt x="18527" y="19130"/>
                </a:lnTo>
                <a:lnTo>
                  <a:pt x="18532" y="19131"/>
                </a:lnTo>
                <a:lnTo>
                  <a:pt x="18537" y="19128"/>
                </a:lnTo>
                <a:lnTo>
                  <a:pt x="18540" y="19123"/>
                </a:lnTo>
                <a:lnTo>
                  <a:pt x="18541" y="19117"/>
                </a:lnTo>
                <a:lnTo>
                  <a:pt x="18542" y="19110"/>
                </a:lnTo>
                <a:lnTo>
                  <a:pt x="18546" y="19116"/>
                </a:lnTo>
                <a:lnTo>
                  <a:pt x="18545" y="19124"/>
                </a:lnTo>
                <a:lnTo>
                  <a:pt x="18543" y="19132"/>
                </a:lnTo>
                <a:lnTo>
                  <a:pt x="18544" y="19140"/>
                </a:lnTo>
                <a:lnTo>
                  <a:pt x="18548" y="19137"/>
                </a:lnTo>
                <a:lnTo>
                  <a:pt x="18556" y="19127"/>
                </a:lnTo>
                <a:lnTo>
                  <a:pt x="18559" y="19125"/>
                </a:lnTo>
                <a:lnTo>
                  <a:pt x="18561" y="19124"/>
                </a:lnTo>
                <a:lnTo>
                  <a:pt x="18563" y="19126"/>
                </a:lnTo>
                <a:lnTo>
                  <a:pt x="18561" y="19131"/>
                </a:lnTo>
                <a:lnTo>
                  <a:pt x="18566" y="19129"/>
                </a:lnTo>
                <a:lnTo>
                  <a:pt x="18579" y="19121"/>
                </a:lnTo>
                <a:lnTo>
                  <a:pt x="18583" y="19121"/>
                </a:lnTo>
                <a:lnTo>
                  <a:pt x="18582" y="19124"/>
                </a:lnTo>
                <a:lnTo>
                  <a:pt x="18577" y="19129"/>
                </a:lnTo>
                <a:lnTo>
                  <a:pt x="18576" y="19131"/>
                </a:lnTo>
                <a:lnTo>
                  <a:pt x="18569" y="19132"/>
                </a:lnTo>
                <a:lnTo>
                  <a:pt x="18568" y="19133"/>
                </a:lnTo>
                <a:lnTo>
                  <a:pt x="18567" y="19135"/>
                </a:lnTo>
                <a:lnTo>
                  <a:pt x="18564" y="19138"/>
                </a:lnTo>
                <a:lnTo>
                  <a:pt x="18564" y="19141"/>
                </a:lnTo>
                <a:lnTo>
                  <a:pt x="18562" y="19152"/>
                </a:lnTo>
                <a:lnTo>
                  <a:pt x="18563" y="19154"/>
                </a:lnTo>
                <a:lnTo>
                  <a:pt x="18564" y="19155"/>
                </a:lnTo>
                <a:lnTo>
                  <a:pt x="18565" y="19157"/>
                </a:lnTo>
                <a:lnTo>
                  <a:pt x="18567" y="19158"/>
                </a:lnTo>
                <a:lnTo>
                  <a:pt x="18566" y="19160"/>
                </a:lnTo>
                <a:lnTo>
                  <a:pt x="18565" y="19162"/>
                </a:lnTo>
                <a:lnTo>
                  <a:pt x="18565" y="19163"/>
                </a:lnTo>
                <a:lnTo>
                  <a:pt x="18567" y="19167"/>
                </a:lnTo>
                <a:lnTo>
                  <a:pt x="18569" y="19168"/>
                </a:lnTo>
                <a:lnTo>
                  <a:pt x="18571" y="19168"/>
                </a:lnTo>
                <a:lnTo>
                  <a:pt x="18580" y="19165"/>
                </a:lnTo>
                <a:lnTo>
                  <a:pt x="18587" y="19160"/>
                </a:lnTo>
                <a:lnTo>
                  <a:pt x="18592" y="19159"/>
                </a:lnTo>
                <a:lnTo>
                  <a:pt x="18592" y="19161"/>
                </a:lnTo>
                <a:lnTo>
                  <a:pt x="18591" y="19162"/>
                </a:lnTo>
                <a:lnTo>
                  <a:pt x="18591" y="19161"/>
                </a:lnTo>
                <a:lnTo>
                  <a:pt x="18592" y="19168"/>
                </a:lnTo>
                <a:lnTo>
                  <a:pt x="18591" y="19172"/>
                </a:lnTo>
                <a:lnTo>
                  <a:pt x="18588" y="19175"/>
                </a:lnTo>
                <a:lnTo>
                  <a:pt x="18585" y="19178"/>
                </a:lnTo>
                <a:lnTo>
                  <a:pt x="18582" y="19183"/>
                </a:lnTo>
                <a:lnTo>
                  <a:pt x="18579" y="19188"/>
                </a:lnTo>
                <a:lnTo>
                  <a:pt x="18576" y="19192"/>
                </a:lnTo>
                <a:lnTo>
                  <a:pt x="18571" y="19195"/>
                </a:lnTo>
                <a:lnTo>
                  <a:pt x="18573" y="19202"/>
                </a:lnTo>
                <a:lnTo>
                  <a:pt x="18574" y="19204"/>
                </a:lnTo>
                <a:lnTo>
                  <a:pt x="18574" y="19208"/>
                </a:lnTo>
                <a:lnTo>
                  <a:pt x="18573" y="19217"/>
                </a:lnTo>
                <a:lnTo>
                  <a:pt x="18574" y="19220"/>
                </a:lnTo>
                <a:lnTo>
                  <a:pt x="18576" y="19223"/>
                </a:lnTo>
                <a:lnTo>
                  <a:pt x="18577" y="19224"/>
                </a:lnTo>
                <a:lnTo>
                  <a:pt x="18579" y="19224"/>
                </a:lnTo>
                <a:lnTo>
                  <a:pt x="18581" y="19225"/>
                </a:lnTo>
                <a:lnTo>
                  <a:pt x="18582" y="19228"/>
                </a:lnTo>
                <a:lnTo>
                  <a:pt x="18582" y="19230"/>
                </a:lnTo>
                <a:lnTo>
                  <a:pt x="18580" y="19233"/>
                </a:lnTo>
                <a:lnTo>
                  <a:pt x="18580" y="19237"/>
                </a:lnTo>
                <a:lnTo>
                  <a:pt x="18581" y="19240"/>
                </a:lnTo>
                <a:lnTo>
                  <a:pt x="18583" y="19242"/>
                </a:lnTo>
                <a:lnTo>
                  <a:pt x="18588" y="19245"/>
                </a:lnTo>
                <a:lnTo>
                  <a:pt x="18593" y="19254"/>
                </a:lnTo>
                <a:lnTo>
                  <a:pt x="18598" y="19254"/>
                </a:lnTo>
                <a:lnTo>
                  <a:pt x="18609" y="19250"/>
                </a:lnTo>
                <a:lnTo>
                  <a:pt x="18614" y="19249"/>
                </a:lnTo>
                <a:lnTo>
                  <a:pt x="18609" y="19251"/>
                </a:lnTo>
                <a:lnTo>
                  <a:pt x="18606" y="19254"/>
                </a:lnTo>
                <a:lnTo>
                  <a:pt x="18606" y="19258"/>
                </a:lnTo>
                <a:lnTo>
                  <a:pt x="18604" y="19260"/>
                </a:lnTo>
                <a:lnTo>
                  <a:pt x="18598" y="19264"/>
                </a:lnTo>
                <a:lnTo>
                  <a:pt x="18596" y="19266"/>
                </a:lnTo>
                <a:lnTo>
                  <a:pt x="18597" y="19272"/>
                </a:lnTo>
                <a:lnTo>
                  <a:pt x="18603" y="19279"/>
                </a:lnTo>
                <a:lnTo>
                  <a:pt x="18633" y="19296"/>
                </a:lnTo>
                <a:lnTo>
                  <a:pt x="18638" y="19300"/>
                </a:lnTo>
                <a:lnTo>
                  <a:pt x="18642" y="19307"/>
                </a:lnTo>
                <a:lnTo>
                  <a:pt x="18644" y="19313"/>
                </a:lnTo>
                <a:lnTo>
                  <a:pt x="18648" y="19319"/>
                </a:lnTo>
                <a:lnTo>
                  <a:pt x="18653" y="19324"/>
                </a:lnTo>
                <a:lnTo>
                  <a:pt x="18662" y="19325"/>
                </a:lnTo>
                <a:lnTo>
                  <a:pt x="18670" y="19321"/>
                </a:lnTo>
                <a:lnTo>
                  <a:pt x="18686" y="19310"/>
                </a:lnTo>
                <a:lnTo>
                  <a:pt x="18701" y="19307"/>
                </a:lnTo>
                <a:lnTo>
                  <a:pt x="18705" y="19303"/>
                </a:lnTo>
                <a:lnTo>
                  <a:pt x="18709" y="19301"/>
                </a:lnTo>
                <a:lnTo>
                  <a:pt x="18713" y="19303"/>
                </a:lnTo>
                <a:lnTo>
                  <a:pt x="18718" y="19306"/>
                </a:lnTo>
                <a:lnTo>
                  <a:pt x="18720" y="19308"/>
                </a:lnTo>
                <a:lnTo>
                  <a:pt x="18722" y="19314"/>
                </a:lnTo>
                <a:lnTo>
                  <a:pt x="18723" y="19321"/>
                </a:lnTo>
                <a:lnTo>
                  <a:pt x="18725" y="19327"/>
                </a:lnTo>
                <a:lnTo>
                  <a:pt x="18730" y="19329"/>
                </a:lnTo>
                <a:lnTo>
                  <a:pt x="18732" y="19330"/>
                </a:lnTo>
                <a:lnTo>
                  <a:pt x="18734" y="19332"/>
                </a:lnTo>
                <a:lnTo>
                  <a:pt x="18735" y="19334"/>
                </a:lnTo>
                <a:lnTo>
                  <a:pt x="18737" y="19335"/>
                </a:lnTo>
                <a:lnTo>
                  <a:pt x="18739" y="19335"/>
                </a:lnTo>
                <a:lnTo>
                  <a:pt x="18754" y="19322"/>
                </a:lnTo>
                <a:lnTo>
                  <a:pt x="18759" y="19319"/>
                </a:lnTo>
                <a:lnTo>
                  <a:pt x="18764" y="19318"/>
                </a:lnTo>
                <a:lnTo>
                  <a:pt x="18769" y="19319"/>
                </a:lnTo>
                <a:lnTo>
                  <a:pt x="18783" y="19328"/>
                </a:lnTo>
                <a:lnTo>
                  <a:pt x="18792" y="19328"/>
                </a:lnTo>
                <a:lnTo>
                  <a:pt x="18800" y="19325"/>
                </a:lnTo>
                <a:lnTo>
                  <a:pt x="18809" y="19321"/>
                </a:lnTo>
                <a:lnTo>
                  <a:pt x="18819" y="19318"/>
                </a:lnTo>
                <a:lnTo>
                  <a:pt x="18829" y="19317"/>
                </a:lnTo>
                <a:lnTo>
                  <a:pt x="18833" y="19316"/>
                </a:lnTo>
                <a:lnTo>
                  <a:pt x="18841" y="19310"/>
                </a:lnTo>
                <a:lnTo>
                  <a:pt x="18846" y="19309"/>
                </a:lnTo>
                <a:lnTo>
                  <a:pt x="18855" y="19310"/>
                </a:lnTo>
                <a:lnTo>
                  <a:pt x="18864" y="19307"/>
                </a:lnTo>
                <a:lnTo>
                  <a:pt x="18869" y="19307"/>
                </a:lnTo>
                <a:lnTo>
                  <a:pt x="18871" y="19309"/>
                </a:lnTo>
                <a:lnTo>
                  <a:pt x="18873" y="19311"/>
                </a:lnTo>
                <a:lnTo>
                  <a:pt x="18879" y="19311"/>
                </a:lnTo>
                <a:lnTo>
                  <a:pt x="18889" y="19310"/>
                </a:lnTo>
                <a:lnTo>
                  <a:pt x="18893" y="19311"/>
                </a:lnTo>
                <a:lnTo>
                  <a:pt x="18901" y="19316"/>
                </a:lnTo>
                <a:lnTo>
                  <a:pt x="18908" y="19314"/>
                </a:lnTo>
                <a:lnTo>
                  <a:pt x="18913" y="19314"/>
                </a:lnTo>
                <a:lnTo>
                  <a:pt x="18916" y="19313"/>
                </a:lnTo>
                <a:lnTo>
                  <a:pt x="18914" y="19308"/>
                </a:lnTo>
                <a:lnTo>
                  <a:pt x="18914" y="19306"/>
                </a:lnTo>
                <a:lnTo>
                  <a:pt x="18918" y="19308"/>
                </a:lnTo>
                <a:lnTo>
                  <a:pt x="18920" y="19316"/>
                </a:lnTo>
                <a:lnTo>
                  <a:pt x="18924" y="19318"/>
                </a:lnTo>
                <a:lnTo>
                  <a:pt x="18927" y="19316"/>
                </a:lnTo>
                <a:lnTo>
                  <a:pt x="18930" y="19311"/>
                </a:lnTo>
                <a:lnTo>
                  <a:pt x="18933" y="19300"/>
                </a:lnTo>
                <a:lnTo>
                  <a:pt x="18934" y="19304"/>
                </a:lnTo>
                <a:lnTo>
                  <a:pt x="18933" y="19316"/>
                </a:lnTo>
                <a:lnTo>
                  <a:pt x="18937" y="19313"/>
                </a:lnTo>
                <a:lnTo>
                  <a:pt x="18940" y="19312"/>
                </a:lnTo>
                <a:lnTo>
                  <a:pt x="18941" y="19313"/>
                </a:lnTo>
                <a:lnTo>
                  <a:pt x="18943" y="19315"/>
                </a:lnTo>
                <a:lnTo>
                  <a:pt x="18945" y="19315"/>
                </a:lnTo>
                <a:lnTo>
                  <a:pt x="18946" y="19315"/>
                </a:lnTo>
                <a:lnTo>
                  <a:pt x="18947" y="19313"/>
                </a:lnTo>
                <a:lnTo>
                  <a:pt x="18948" y="19309"/>
                </a:lnTo>
                <a:lnTo>
                  <a:pt x="18952" y="19307"/>
                </a:lnTo>
                <a:lnTo>
                  <a:pt x="18956" y="19305"/>
                </a:lnTo>
                <a:lnTo>
                  <a:pt x="18957" y="19303"/>
                </a:lnTo>
                <a:lnTo>
                  <a:pt x="18959" y="19298"/>
                </a:lnTo>
                <a:lnTo>
                  <a:pt x="18962" y="19297"/>
                </a:lnTo>
                <a:lnTo>
                  <a:pt x="18970" y="19297"/>
                </a:lnTo>
                <a:lnTo>
                  <a:pt x="18972" y="19295"/>
                </a:lnTo>
                <a:lnTo>
                  <a:pt x="18978" y="19291"/>
                </a:lnTo>
                <a:lnTo>
                  <a:pt x="18980" y="19290"/>
                </a:lnTo>
                <a:lnTo>
                  <a:pt x="18983" y="19290"/>
                </a:lnTo>
                <a:lnTo>
                  <a:pt x="18985" y="19289"/>
                </a:lnTo>
                <a:lnTo>
                  <a:pt x="18987" y="19287"/>
                </a:lnTo>
                <a:lnTo>
                  <a:pt x="18990" y="19280"/>
                </a:lnTo>
                <a:lnTo>
                  <a:pt x="18991" y="19279"/>
                </a:lnTo>
                <a:lnTo>
                  <a:pt x="18993" y="19280"/>
                </a:lnTo>
                <a:lnTo>
                  <a:pt x="18995" y="19280"/>
                </a:lnTo>
                <a:lnTo>
                  <a:pt x="18996" y="19280"/>
                </a:lnTo>
                <a:lnTo>
                  <a:pt x="19000" y="19279"/>
                </a:lnTo>
                <a:lnTo>
                  <a:pt x="19005" y="19279"/>
                </a:lnTo>
                <a:lnTo>
                  <a:pt x="19009" y="19279"/>
                </a:lnTo>
                <a:lnTo>
                  <a:pt x="19009" y="19282"/>
                </a:lnTo>
                <a:lnTo>
                  <a:pt x="19008" y="19284"/>
                </a:lnTo>
                <a:lnTo>
                  <a:pt x="19007" y="19289"/>
                </a:lnTo>
                <a:lnTo>
                  <a:pt x="19006" y="19291"/>
                </a:lnTo>
                <a:lnTo>
                  <a:pt x="19005" y="19292"/>
                </a:lnTo>
                <a:lnTo>
                  <a:pt x="19000" y="19294"/>
                </a:lnTo>
                <a:lnTo>
                  <a:pt x="18999" y="19295"/>
                </a:lnTo>
                <a:lnTo>
                  <a:pt x="18999" y="19298"/>
                </a:lnTo>
                <a:lnTo>
                  <a:pt x="19003" y="19298"/>
                </a:lnTo>
                <a:lnTo>
                  <a:pt x="19007" y="19297"/>
                </a:lnTo>
                <a:lnTo>
                  <a:pt x="19009" y="19295"/>
                </a:lnTo>
                <a:lnTo>
                  <a:pt x="19011" y="19297"/>
                </a:lnTo>
                <a:lnTo>
                  <a:pt x="19007" y="19299"/>
                </a:lnTo>
                <a:lnTo>
                  <a:pt x="19004" y="19303"/>
                </a:lnTo>
                <a:lnTo>
                  <a:pt x="19000" y="19305"/>
                </a:lnTo>
                <a:lnTo>
                  <a:pt x="18996" y="19302"/>
                </a:lnTo>
                <a:lnTo>
                  <a:pt x="18994" y="19307"/>
                </a:lnTo>
                <a:lnTo>
                  <a:pt x="18992" y="19310"/>
                </a:lnTo>
                <a:lnTo>
                  <a:pt x="18988" y="19313"/>
                </a:lnTo>
                <a:lnTo>
                  <a:pt x="18981" y="19316"/>
                </a:lnTo>
                <a:lnTo>
                  <a:pt x="18978" y="19319"/>
                </a:lnTo>
                <a:lnTo>
                  <a:pt x="18976" y="19322"/>
                </a:lnTo>
                <a:lnTo>
                  <a:pt x="18977" y="19324"/>
                </a:lnTo>
                <a:lnTo>
                  <a:pt x="18980" y="19325"/>
                </a:lnTo>
                <a:lnTo>
                  <a:pt x="18983" y="19332"/>
                </a:lnTo>
                <a:lnTo>
                  <a:pt x="18987" y="19333"/>
                </a:lnTo>
                <a:lnTo>
                  <a:pt x="18990" y="19331"/>
                </a:lnTo>
                <a:lnTo>
                  <a:pt x="18994" y="19328"/>
                </a:lnTo>
                <a:lnTo>
                  <a:pt x="19000" y="19322"/>
                </a:lnTo>
                <a:lnTo>
                  <a:pt x="19002" y="19322"/>
                </a:lnTo>
                <a:lnTo>
                  <a:pt x="19006" y="19326"/>
                </a:lnTo>
                <a:lnTo>
                  <a:pt x="19009" y="19321"/>
                </a:lnTo>
                <a:lnTo>
                  <a:pt x="19011" y="19306"/>
                </a:lnTo>
                <a:lnTo>
                  <a:pt x="19012" y="19311"/>
                </a:lnTo>
                <a:lnTo>
                  <a:pt x="19013" y="19318"/>
                </a:lnTo>
                <a:lnTo>
                  <a:pt x="19012" y="19326"/>
                </a:lnTo>
                <a:lnTo>
                  <a:pt x="19011" y="19331"/>
                </a:lnTo>
                <a:lnTo>
                  <a:pt x="19007" y="19336"/>
                </a:lnTo>
                <a:lnTo>
                  <a:pt x="19003" y="19339"/>
                </a:lnTo>
                <a:lnTo>
                  <a:pt x="18993" y="19342"/>
                </a:lnTo>
                <a:lnTo>
                  <a:pt x="18993" y="19345"/>
                </a:lnTo>
                <a:lnTo>
                  <a:pt x="18998" y="19344"/>
                </a:lnTo>
                <a:lnTo>
                  <a:pt x="19008" y="19341"/>
                </a:lnTo>
                <a:lnTo>
                  <a:pt x="19014" y="19341"/>
                </a:lnTo>
                <a:lnTo>
                  <a:pt x="19010" y="19346"/>
                </a:lnTo>
                <a:lnTo>
                  <a:pt x="18999" y="19351"/>
                </a:lnTo>
                <a:lnTo>
                  <a:pt x="19000" y="19355"/>
                </a:lnTo>
                <a:lnTo>
                  <a:pt x="19004" y="19358"/>
                </a:lnTo>
                <a:lnTo>
                  <a:pt x="19010" y="19359"/>
                </a:lnTo>
                <a:lnTo>
                  <a:pt x="19023" y="19358"/>
                </a:lnTo>
                <a:lnTo>
                  <a:pt x="19019" y="19363"/>
                </a:lnTo>
                <a:lnTo>
                  <a:pt x="19012" y="19363"/>
                </a:lnTo>
                <a:lnTo>
                  <a:pt x="18996" y="19362"/>
                </a:lnTo>
                <a:lnTo>
                  <a:pt x="18993" y="19364"/>
                </a:lnTo>
                <a:lnTo>
                  <a:pt x="18995" y="19370"/>
                </a:lnTo>
                <a:lnTo>
                  <a:pt x="18999" y="19377"/>
                </a:lnTo>
                <a:lnTo>
                  <a:pt x="19002" y="19383"/>
                </a:lnTo>
                <a:lnTo>
                  <a:pt x="19000" y="19383"/>
                </a:lnTo>
                <a:lnTo>
                  <a:pt x="18999" y="19380"/>
                </a:lnTo>
                <a:lnTo>
                  <a:pt x="18993" y="19373"/>
                </a:lnTo>
                <a:lnTo>
                  <a:pt x="18991" y="19370"/>
                </a:lnTo>
                <a:lnTo>
                  <a:pt x="18989" y="19368"/>
                </a:lnTo>
                <a:lnTo>
                  <a:pt x="18984" y="19368"/>
                </a:lnTo>
                <a:lnTo>
                  <a:pt x="18974" y="19371"/>
                </a:lnTo>
                <a:lnTo>
                  <a:pt x="18970" y="19371"/>
                </a:lnTo>
                <a:lnTo>
                  <a:pt x="18967" y="19372"/>
                </a:lnTo>
                <a:lnTo>
                  <a:pt x="18965" y="19374"/>
                </a:lnTo>
                <a:lnTo>
                  <a:pt x="18968" y="19379"/>
                </a:lnTo>
                <a:lnTo>
                  <a:pt x="18971" y="19381"/>
                </a:lnTo>
                <a:lnTo>
                  <a:pt x="18979" y="19381"/>
                </a:lnTo>
                <a:lnTo>
                  <a:pt x="18983" y="19383"/>
                </a:lnTo>
                <a:lnTo>
                  <a:pt x="18980" y="19385"/>
                </a:lnTo>
                <a:lnTo>
                  <a:pt x="18979" y="19388"/>
                </a:lnTo>
                <a:lnTo>
                  <a:pt x="18979" y="19391"/>
                </a:lnTo>
                <a:lnTo>
                  <a:pt x="18980" y="19394"/>
                </a:lnTo>
                <a:lnTo>
                  <a:pt x="18980" y="19394"/>
                </a:lnTo>
                <a:lnTo>
                  <a:pt x="18983" y="19399"/>
                </a:lnTo>
                <a:lnTo>
                  <a:pt x="18983" y="19400"/>
                </a:lnTo>
                <a:lnTo>
                  <a:pt x="18984" y="19403"/>
                </a:lnTo>
                <a:lnTo>
                  <a:pt x="18983" y="19420"/>
                </a:lnTo>
                <a:lnTo>
                  <a:pt x="18982" y="19426"/>
                </a:lnTo>
                <a:lnTo>
                  <a:pt x="18982" y="19430"/>
                </a:lnTo>
                <a:lnTo>
                  <a:pt x="18980" y="19432"/>
                </a:lnTo>
                <a:lnTo>
                  <a:pt x="18978" y="19429"/>
                </a:lnTo>
                <a:lnTo>
                  <a:pt x="18975" y="19416"/>
                </a:lnTo>
                <a:lnTo>
                  <a:pt x="18970" y="19407"/>
                </a:lnTo>
                <a:lnTo>
                  <a:pt x="18967" y="19397"/>
                </a:lnTo>
                <a:lnTo>
                  <a:pt x="18964" y="19394"/>
                </a:lnTo>
                <a:lnTo>
                  <a:pt x="18959" y="19392"/>
                </a:lnTo>
                <a:lnTo>
                  <a:pt x="18959" y="19395"/>
                </a:lnTo>
                <a:lnTo>
                  <a:pt x="18959" y="19411"/>
                </a:lnTo>
                <a:lnTo>
                  <a:pt x="18958" y="19416"/>
                </a:lnTo>
                <a:lnTo>
                  <a:pt x="18955" y="19427"/>
                </a:lnTo>
                <a:lnTo>
                  <a:pt x="18954" y="19432"/>
                </a:lnTo>
                <a:lnTo>
                  <a:pt x="18954" y="19438"/>
                </a:lnTo>
                <a:lnTo>
                  <a:pt x="18955" y="19442"/>
                </a:lnTo>
                <a:lnTo>
                  <a:pt x="18955" y="19446"/>
                </a:lnTo>
                <a:lnTo>
                  <a:pt x="18953" y="19450"/>
                </a:lnTo>
                <a:lnTo>
                  <a:pt x="18950" y="19437"/>
                </a:lnTo>
                <a:lnTo>
                  <a:pt x="18950" y="19433"/>
                </a:lnTo>
                <a:lnTo>
                  <a:pt x="18951" y="19430"/>
                </a:lnTo>
                <a:lnTo>
                  <a:pt x="18951" y="19414"/>
                </a:lnTo>
                <a:lnTo>
                  <a:pt x="18951" y="19410"/>
                </a:lnTo>
                <a:lnTo>
                  <a:pt x="18949" y="19407"/>
                </a:lnTo>
                <a:lnTo>
                  <a:pt x="18943" y="19401"/>
                </a:lnTo>
                <a:lnTo>
                  <a:pt x="18942" y="19400"/>
                </a:lnTo>
                <a:lnTo>
                  <a:pt x="18941" y="19400"/>
                </a:lnTo>
                <a:lnTo>
                  <a:pt x="18940" y="19401"/>
                </a:lnTo>
                <a:lnTo>
                  <a:pt x="18938" y="19401"/>
                </a:lnTo>
                <a:lnTo>
                  <a:pt x="18936" y="19398"/>
                </a:lnTo>
                <a:lnTo>
                  <a:pt x="18934" y="19402"/>
                </a:lnTo>
                <a:lnTo>
                  <a:pt x="18932" y="19404"/>
                </a:lnTo>
                <a:lnTo>
                  <a:pt x="18927" y="19406"/>
                </a:lnTo>
                <a:lnTo>
                  <a:pt x="18926" y="19406"/>
                </a:lnTo>
                <a:lnTo>
                  <a:pt x="18923" y="19406"/>
                </a:lnTo>
                <a:lnTo>
                  <a:pt x="18922" y="19407"/>
                </a:lnTo>
                <a:lnTo>
                  <a:pt x="18921" y="19408"/>
                </a:lnTo>
                <a:lnTo>
                  <a:pt x="18921" y="19412"/>
                </a:lnTo>
                <a:lnTo>
                  <a:pt x="18921" y="19413"/>
                </a:lnTo>
                <a:lnTo>
                  <a:pt x="18917" y="19414"/>
                </a:lnTo>
                <a:lnTo>
                  <a:pt x="18916" y="19409"/>
                </a:lnTo>
                <a:lnTo>
                  <a:pt x="18915" y="19403"/>
                </a:lnTo>
                <a:lnTo>
                  <a:pt x="18912" y="19398"/>
                </a:lnTo>
                <a:lnTo>
                  <a:pt x="18911" y="19396"/>
                </a:lnTo>
                <a:lnTo>
                  <a:pt x="18910" y="19394"/>
                </a:lnTo>
                <a:lnTo>
                  <a:pt x="18907" y="19395"/>
                </a:lnTo>
                <a:lnTo>
                  <a:pt x="18906" y="19398"/>
                </a:lnTo>
                <a:lnTo>
                  <a:pt x="18907" y="19401"/>
                </a:lnTo>
                <a:lnTo>
                  <a:pt x="18908" y="19405"/>
                </a:lnTo>
                <a:lnTo>
                  <a:pt x="18908" y="19409"/>
                </a:lnTo>
                <a:lnTo>
                  <a:pt x="18907" y="19421"/>
                </a:lnTo>
                <a:lnTo>
                  <a:pt x="18905" y="19427"/>
                </a:lnTo>
                <a:lnTo>
                  <a:pt x="18902" y="19429"/>
                </a:lnTo>
                <a:lnTo>
                  <a:pt x="18904" y="19422"/>
                </a:lnTo>
                <a:lnTo>
                  <a:pt x="18905" y="19416"/>
                </a:lnTo>
                <a:lnTo>
                  <a:pt x="18903" y="19402"/>
                </a:lnTo>
                <a:lnTo>
                  <a:pt x="18904" y="19391"/>
                </a:lnTo>
                <a:lnTo>
                  <a:pt x="18903" y="19388"/>
                </a:lnTo>
                <a:lnTo>
                  <a:pt x="18901" y="19388"/>
                </a:lnTo>
                <a:lnTo>
                  <a:pt x="18900" y="19390"/>
                </a:lnTo>
                <a:lnTo>
                  <a:pt x="18894" y="19407"/>
                </a:lnTo>
                <a:lnTo>
                  <a:pt x="18892" y="19414"/>
                </a:lnTo>
                <a:lnTo>
                  <a:pt x="18892" y="19421"/>
                </a:lnTo>
                <a:lnTo>
                  <a:pt x="18893" y="19433"/>
                </a:lnTo>
                <a:lnTo>
                  <a:pt x="18892" y="19438"/>
                </a:lnTo>
                <a:lnTo>
                  <a:pt x="18887" y="19438"/>
                </a:lnTo>
                <a:lnTo>
                  <a:pt x="18889" y="19432"/>
                </a:lnTo>
                <a:lnTo>
                  <a:pt x="18889" y="19407"/>
                </a:lnTo>
                <a:lnTo>
                  <a:pt x="18889" y="19400"/>
                </a:lnTo>
                <a:lnTo>
                  <a:pt x="18889" y="19396"/>
                </a:lnTo>
                <a:lnTo>
                  <a:pt x="18887" y="19392"/>
                </a:lnTo>
                <a:lnTo>
                  <a:pt x="18884" y="19390"/>
                </a:lnTo>
                <a:lnTo>
                  <a:pt x="18881" y="19388"/>
                </a:lnTo>
                <a:lnTo>
                  <a:pt x="18878" y="19388"/>
                </a:lnTo>
                <a:lnTo>
                  <a:pt x="18875" y="19390"/>
                </a:lnTo>
                <a:lnTo>
                  <a:pt x="18874" y="19387"/>
                </a:lnTo>
                <a:lnTo>
                  <a:pt x="18873" y="19377"/>
                </a:lnTo>
                <a:lnTo>
                  <a:pt x="18872" y="19373"/>
                </a:lnTo>
                <a:lnTo>
                  <a:pt x="18860" y="19366"/>
                </a:lnTo>
                <a:lnTo>
                  <a:pt x="18856" y="19366"/>
                </a:lnTo>
                <a:lnTo>
                  <a:pt x="18851" y="19368"/>
                </a:lnTo>
                <a:lnTo>
                  <a:pt x="18847" y="19369"/>
                </a:lnTo>
                <a:lnTo>
                  <a:pt x="18845" y="19369"/>
                </a:lnTo>
                <a:lnTo>
                  <a:pt x="18844" y="19368"/>
                </a:lnTo>
                <a:lnTo>
                  <a:pt x="18842" y="19367"/>
                </a:lnTo>
                <a:lnTo>
                  <a:pt x="18840" y="19368"/>
                </a:lnTo>
                <a:lnTo>
                  <a:pt x="18839" y="19369"/>
                </a:lnTo>
                <a:lnTo>
                  <a:pt x="18837" y="19370"/>
                </a:lnTo>
                <a:lnTo>
                  <a:pt x="18836" y="19371"/>
                </a:lnTo>
                <a:lnTo>
                  <a:pt x="18834" y="19371"/>
                </a:lnTo>
                <a:lnTo>
                  <a:pt x="18829" y="19373"/>
                </a:lnTo>
                <a:lnTo>
                  <a:pt x="18812" y="19383"/>
                </a:lnTo>
                <a:lnTo>
                  <a:pt x="18808" y="19388"/>
                </a:lnTo>
                <a:lnTo>
                  <a:pt x="18806" y="19393"/>
                </a:lnTo>
                <a:lnTo>
                  <a:pt x="18793" y="19411"/>
                </a:lnTo>
                <a:lnTo>
                  <a:pt x="18788" y="19425"/>
                </a:lnTo>
                <a:lnTo>
                  <a:pt x="18783" y="19430"/>
                </a:lnTo>
                <a:lnTo>
                  <a:pt x="18772" y="19450"/>
                </a:lnTo>
                <a:lnTo>
                  <a:pt x="18769" y="19455"/>
                </a:lnTo>
                <a:lnTo>
                  <a:pt x="18756" y="19467"/>
                </a:lnTo>
                <a:lnTo>
                  <a:pt x="18753" y="19469"/>
                </a:lnTo>
                <a:lnTo>
                  <a:pt x="18751" y="19472"/>
                </a:lnTo>
                <a:lnTo>
                  <a:pt x="18747" y="19476"/>
                </a:lnTo>
                <a:lnTo>
                  <a:pt x="18745" y="19476"/>
                </a:lnTo>
                <a:lnTo>
                  <a:pt x="18743" y="19477"/>
                </a:lnTo>
                <a:lnTo>
                  <a:pt x="18735" y="19473"/>
                </a:lnTo>
                <a:lnTo>
                  <a:pt x="18722" y="19456"/>
                </a:lnTo>
                <a:lnTo>
                  <a:pt x="18714" y="19450"/>
                </a:lnTo>
                <a:lnTo>
                  <a:pt x="18710" y="19449"/>
                </a:lnTo>
                <a:lnTo>
                  <a:pt x="18705" y="19448"/>
                </a:lnTo>
                <a:lnTo>
                  <a:pt x="18701" y="19448"/>
                </a:lnTo>
                <a:lnTo>
                  <a:pt x="18699" y="19445"/>
                </a:lnTo>
                <a:lnTo>
                  <a:pt x="18697" y="19444"/>
                </a:lnTo>
                <a:lnTo>
                  <a:pt x="18692" y="19445"/>
                </a:lnTo>
                <a:lnTo>
                  <a:pt x="18689" y="19447"/>
                </a:lnTo>
                <a:lnTo>
                  <a:pt x="18690" y="19452"/>
                </a:lnTo>
                <a:lnTo>
                  <a:pt x="18690" y="19453"/>
                </a:lnTo>
                <a:lnTo>
                  <a:pt x="18687" y="19454"/>
                </a:lnTo>
                <a:lnTo>
                  <a:pt x="18682" y="19457"/>
                </a:lnTo>
                <a:lnTo>
                  <a:pt x="18678" y="19457"/>
                </a:lnTo>
                <a:lnTo>
                  <a:pt x="18681" y="19454"/>
                </a:lnTo>
                <a:lnTo>
                  <a:pt x="18680" y="19451"/>
                </a:lnTo>
                <a:lnTo>
                  <a:pt x="18679" y="19448"/>
                </a:lnTo>
                <a:lnTo>
                  <a:pt x="18680" y="19444"/>
                </a:lnTo>
                <a:lnTo>
                  <a:pt x="18677" y="19444"/>
                </a:lnTo>
                <a:lnTo>
                  <a:pt x="18676" y="19444"/>
                </a:lnTo>
                <a:lnTo>
                  <a:pt x="18670" y="19445"/>
                </a:lnTo>
                <a:lnTo>
                  <a:pt x="18667" y="19444"/>
                </a:lnTo>
                <a:lnTo>
                  <a:pt x="18658" y="19439"/>
                </a:lnTo>
                <a:lnTo>
                  <a:pt x="18654" y="19438"/>
                </a:lnTo>
                <a:lnTo>
                  <a:pt x="18631" y="19438"/>
                </a:lnTo>
                <a:lnTo>
                  <a:pt x="18629" y="19439"/>
                </a:lnTo>
                <a:lnTo>
                  <a:pt x="18626" y="19440"/>
                </a:lnTo>
                <a:lnTo>
                  <a:pt x="18622" y="19440"/>
                </a:lnTo>
                <a:lnTo>
                  <a:pt x="18613" y="19444"/>
                </a:lnTo>
                <a:lnTo>
                  <a:pt x="18612" y="19446"/>
                </a:lnTo>
                <a:lnTo>
                  <a:pt x="18611" y="19450"/>
                </a:lnTo>
                <a:lnTo>
                  <a:pt x="18622" y="19449"/>
                </a:lnTo>
                <a:lnTo>
                  <a:pt x="18626" y="19452"/>
                </a:lnTo>
                <a:lnTo>
                  <a:pt x="18621" y="19454"/>
                </a:lnTo>
                <a:lnTo>
                  <a:pt x="18615" y="19456"/>
                </a:lnTo>
                <a:lnTo>
                  <a:pt x="18606" y="19455"/>
                </a:lnTo>
                <a:lnTo>
                  <a:pt x="18604" y="19456"/>
                </a:lnTo>
                <a:lnTo>
                  <a:pt x="18605" y="19459"/>
                </a:lnTo>
                <a:lnTo>
                  <a:pt x="18604" y="19461"/>
                </a:lnTo>
                <a:lnTo>
                  <a:pt x="18603" y="19460"/>
                </a:lnTo>
                <a:lnTo>
                  <a:pt x="18601" y="19457"/>
                </a:lnTo>
                <a:lnTo>
                  <a:pt x="18599" y="19461"/>
                </a:lnTo>
                <a:lnTo>
                  <a:pt x="18596" y="19462"/>
                </a:lnTo>
                <a:lnTo>
                  <a:pt x="18593" y="19461"/>
                </a:lnTo>
                <a:lnTo>
                  <a:pt x="18589" y="19461"/>
                </a:lnTo>
                <a:lnTo>
                  <a:pt x="18581" y="19466"/>
                </a:lnTo>
                <a:lnTo>
                  <a:pt x="18578" y="19469"/>
                </a:lnTo>
                <a:lnTo>
                  <a:pt x="18579" y="19471"/>
                </a:lnTo>
                <a:lnTo>
                  <a:pt x="18590" y="19470"/>
                </a:lnTo>
                <a:lnTo>
                  <a:pt x="18594" y="19471"/>
                </a:lnTo>
                <a:lnTo>
                  <a:pt x="18596" y="19474"/>
                </a:lnTo>
                <a:lnTo>
                  <a:pt x="18595" y="19477"/>
                </a:lnTo>
                <a:lnTo>
                  <a:pt x="18592" y="19481"/>
                </a:lnTo>
                <a:lnTo>
                  <a:pt x="18588" y="19483"/>
                </a:lnTo>
                <a:lnTo>
                  <a:pt x="18585" y="19484"/>
                </a:lnTo>
                <a:lnTo>
                  <a:pt x="18585" y="19486"/>
                </a:lnTo>
                <a:lnTo>
                  <a:pt x="18588" y="19487"/>
                </a:lnTo>
                <a:lnTo>
                  <a:pt x="18592" y="19488"/>
                </a:lnTo>
                <a:lnTo>
                  <a:pt x="18591" y="19495"/>
                </a:lnTo>
                <a:lnTo>
                  <a:pt x="18590" y="19497"/>
                </a:lnTo>
                <a:lnTo>
                  <a:pt x="18588" y="19500"/>
                </a:lnTo>
                <a:lnTo>
                  <a:pt x="18585" y="19502"/>
                </a:lnTo>
                <a:lnTo>
                  <a:pt x="18583" y="19503"/>
                </a:lnTo>
                <a:lnTo>
                  <a:pt x="18582" y="19505"/>
                </a:lnTo>
                <a:lnTo>
                  <a:pt x="18582" y="19509"/>
                </a:lnTo>
                <a:lnTo>
                  <a:pt x="18583" y="19509"/>
                </a:lnTo>
                <a:lnTo>
                  <a:pt x="18586" y="19505"/>
                </a:lnTo>
                <a:lnTo>
                  <a:pt x="18595" y="19508"/>
                </a:lnTo>
                <a:lnTo>
                  <a:pt x="18599" y="19505"/>
                </a:lnTo>
                <a:lnTo>
                  <a:pt x="18603" y="19515"/>
                </a:lnTo>
                <a:lnTo>
                  <a:pt x="18603" y="19517"/>
                </a:lnTo>
                <a:lnTo>
                  <a:pt x="18609" y="19517"/>
                </a:lnTo>
                <a:lnTo>
                  <a:pt x="18611" y="19516"/>
                </a:lnTo>
                <a:lnTo>
                  <a:pt x="18610" y="19511"/>
                </a:lnTo>
                <a:lnTo>
                  <a:pt x="18612" y="19512"/>
                </a:lnTo>
                <a:lnTo>
                  <a:pt x="18614" y="19512"/>
                </a:lnTo>
                <a:lnTo>
                  <a:pt x="18615" y="19512"/>
                </a:lnTo>
                <a:lnTo>
                  <a:pt x="18617" y="19511"/>
                </a:lnTo>
                <a:lnTo>
                  <a:pt x="18620" y="19513"/>
                </a:lnTo>
                <a:lnTo>
                  <a:pt x="18624" y="19513"/>
                </a:lnTo>
                <a:lnTo>
                  <a:pt x="18627" y="19511"/>
                </a:lnTo>
                <a:lnTo>
                  <a:pt x="18628" y="19505"/>
                </a:lnTo>
                <a:lnTo>
                  <a:pt x="18630" y="19507"/>
                </a:lnTo>
                <a:lnTo>
                  <a:pt x="18632" y="19508"/>
                </a:lnTo>
                <a:lnTo>
                  <a:pt x="18635" y="19510"/>
                </a:lnTo>
                <a:lnTo>
                  <a:pt x="18638" y="19511"/>
                </a:lnTo>
                <a:lnTo>
                  <a:pt x="18645" y="19510"/>
                </a:lnTo>
                <a:lnTo>
                  <a:pt x="18647" y="19511"/>
                </a:lnTo>
                <a:lnTo>
                  <a:pt x="18658" y="19513"/>
                </a:lnTo>
                <a:lnTo>
                  <a:pt x="18661" y="19517"/>
                </a:lnTo>
                <a:lnTo>
                  <a:pt x="18661" y="19522"/>
                </a:lnTo>
                <a:lnTo>
                  <a:pt x="18666" y="19525"/>
                </a:lnTo>
                <a:lnTo>
                  <a:pt x="18690" y="19541"/>
                </a:lnTo>
                <a:lnTo>
                  <a:pt x="18692" y="19544"/>
                </a:lnTo>
                <a:lnTo>
                  <a:pt x="18693" y="19546"/>
                </a:lnTo>
                <a:lnTo>
                  <a:pt x="18694" y="19548"/>
                </a:lnTo>
                <a:lnTo>
                  <a:pt x="18697" y="19549"/>
                </a:lnTo>
                <a:lnTo>
                  <a:pt x="18699" y="19550"/>
                </a:lnTo>
                <a:lnTo>
                  <a:pt x="18703" y="19556"/>
                </a:lnTo>
                <a:lnTo>
                  <a:pt x="18705" y="19557"/>
                </a:lnTo>
                <a:lnTo>
                  <a:pt x="18707" y="19558"/>
                </a:lnTo>
                <a:lnTo>
                  <a:pt x="18708" y="19562"/>
                </a:lnTo>
                <a:lnTo>
                  <a:pt x="18709" y="19565"/>
                </a:lnTo>
                <a:lnTo>
                  <a:pt x="18710" y="19566"/>
                </a:lnTo>
                <a:lnTo>
                  <a:pt x="18711" y="19568"/>
                </a:lnTo>
                <a:lnTo>
                  <a:pt x="18713" y="19576"/>
                </a:lnTo>
                <a:lnTo>
                  <a:pt x="18715" y="19578"/>
                </a:lnTo>
                <a:lnTo>
                  <a:pt x="18716" y="19578"/>
                </a:lnTo>
                <a:lnTo>
                  <a:pt x="18722" y="19582"/>
                </a:lnTo>
                <a:lnTo>
                  <a:pt x="18723" y="19583"/>
                </a:lnTo>
                <a:lnTo>
                  <a:pt x="18724" y="19588"/>
                </a:lnTo>
                <a:lnTo>
                  <a:pt x="18721" y="19591"/>
                </a:lnTo>
                <a:lnTo>
                  <a:pt x="18718" y="19593"/>
                </a:lnTo>
                <a:lnTo>
                  <a:pt x="18718" y="19596"/>
                </a:lnTo>
                <a:lnTo>
                  <a:pt x="18723" y="19602"/>
                </a:lnTo>
                <a:lnTo>
                  <a:pt x="18725" y="19604"/>
                </a:lnTo>
                <a:lnTo>
                  <a:pt x="18728" y="19614"/>
                </a:lnTo>
                <a:lnTo>
                  <a:pt x="18729" y="19616"/>
                </a:lnTo>
                <a:lnTo>
                  <a:pt x="18733" y="19620"/>
                </a:lnTo>
                <a:lnTo>
                  <a:pt x="18737" y="19623"/>
                </a:lnTo>
                <a:lnTo>
                  <a:pt x="18742" y="19624"/>
                </a:lnTo>
                <a:lnTo>
                  <a:pt x="18746" y="19621"/>
                </a:lnTo>
                <a:lnTo>
                  <a:pt x="18747" y="19618"/>
                </a:lnTo>
                <a:lnTo>
                  <a:pt x="18745" y="19612"/>
                </a:lnTo>
                <a:lnTo>
                  <a:pt x="18745" y="19608"/>
                </a:lnTo>
                <a:lnTo>
                  <a:pt x="18746" y="19607"/>
                </a:lnTo>
                <a:lnTo>
                  <a:pt x="18748" y="19606"/>
                </a:lnTo>
                <a:lnTo>
                  <a:pt x="18755" y="19604"/>
                </a:lnTo>
                <a:lnTo>
                  <a:pt x="18759" y="19604"/>
                </a:lnTo>
                <a:lnTo>
                  <a:pt x="18763" y="19607"/>
                </a:lnTo>
                <a:lnTo>
                  <a:pt x="18765" y="19613"/>
                </a:lnTo>
                <a:lnTo>
                  <a:pt x="18763" y="19631"/>
                </a:lnTo>
                <a:lnTo>
                  <a:pt x="18764" y="19637"/>
                </a:lnTo>
                <a:lnTo>
                  <a:pt x="18765" y="19651"/>
                </a:lnTo>
                <a:lnTo>
                  <a:pt x="18768" y="19657"/>
                </a:lnTo>
                <a:lnTo>
                  <a:pt x="18772" y="19660"/>
                </a:lnTo>
                <a:lnTo>
                  <a:pt x="18776" y="19660"/>
                </a:lnTo>
                <a:lnTo>
                  <a:pt x="18778" y="19661"/>
                </a:lnTo>
                <a:lnTo>
                  <a:pt x="18781" y="19671"/>
                </a:lnTo>
                <a:lnTo>
                  <a:pt x="18783" y="19675"/>
                </a:lnTo>
                <a:lnTo>
                  <a:pt x="18784" y="19676"/>
                </a:lnTo>
                <a:lnTo>
                  <a:pt x="18786" y="19678"/>
                </a:lnTo>
                <a:lnTo>
                  <a:pt x="18788" y="19680"/>
                </a:lnTo>
                <a:lnTo>
                  <a:pt x="18789" y="19683"/>
                </a:lnTo>
                <a:lnTo>
                  <a:pt x="18788" y="19685"/>
                </a:lnTo>
                <a:lnTo>
                  <a:pt x="18785" y="19688"/>
                </a:lnTo>
                <a:lnTo>
                  <a:pt x="18782" y="19692"/>
                </a:lnTo>
                <a:lnTo>
                  <a:pt x="18781" y="19695"/>
                </a:lnTo>
                <a:lnTo>
                  <a:pt x="18780" y="19699"/>
                </a:lnTo>
                <a:lnTo>
                  <a:pt x="18780" y="19701"/>
                </a:lnTo>
                <a:lnTo>
                  <a:pt x="18780" y="19704"/>
                </a:lnTo>
                <a:lnTo>
                  <a:pt x="18780" y="19706"/>
                </a:lnTo>
                <a:lnTo>
                  <a:pt x="18778" y="19708"/>
                </a:lnTo>
                <a:lnTo>
                  <a:pt x="18770" y="19709"/>
                </a:lnTo>
                <a:lnTo>
                  <a:pt x="18760" y="19705"/>
                </a:lnTo>
                <a:lnTo>
                  <a:pt x="18751" y="19704"/>
                </a:lnTo>
                <a:lnTo>
                  <a:pt x="18745" y="19710"/>
                </a:lnTo>
                <a:lnTo>
                  <a:pt x="18746" y="19719"/>
                </a:lnTo>
                <a:lnTo>
                  <a:pt x="18757" y="19750"/>
                </a:lnTo>
                <a:lnTo>
                  <a:pt x="18758" y="19753"/>
                </a:lnTo>
                <a:lnTo>
                  <a:pt x="18757" y="19762"/>
                </a:lnTo>
                <a:lnTo>
                  <a:pt x="18758" y="19764"/>
                </a:lnTo>
                <a:lnTo>
                  <a:pt x="18761" y="19768"/>
                </a:lnTo>
                <a:lnTo>
                  <a:pt x="18766" y="19784"/>
                </a:lnTo>
                <a:lnTo>
                  <a:pt x="18767" y="19787"/>
                </a:lnTo>
                <a:lnTo>
                  <a:pt x="18767" y="19790"/>
                </a:lnTo>
                <a:lnTo>
                  <a:pt x="18762" y="19786"/>
                </a:lnTo>
                <a:lnTo>
                  <a:pt x="18760" y="19785"/>
                </a:lnTo>
                <a:lnTo>
                  <a:pt x="18759" y="19787"/>
                </a:lnTo>
                <a:lnTo>
                  <a:pt x="18760" y="19791"/>
                </a:lnTo>
                <a:lnTo>
                  <a:pt x="18762" y="19794"/>
                </a:lnTo>
                <a:lnTo>
                  <a:pt x="18764" y="19796"/>
                </a:lnTo>
                <a:lnTo>
                  <a:pt x="18767" y="19798"/>
                </a:lnTo>
                <a:lnTo>
                  <a:pt x="18768" y="19801"/>
                </a:lnTo>
                <a:lnTo>
                  <a:pt x="18770" y="19807"/>
                </a:lnTo>
                <a:lnTo>
                  <a:pt x="18772" y="19811"/>
                </a:lnTo>
                <a:lnTo>
                  <a:pt x="18774" y="19813"/>
                </a:lnTo>
                <a:lnTo>
                  <a:pt x="18778" y="19816"/>
                </a:lnTo>
                <a:lnTo>
                  <a:pt x="18781" y="19818"/>
                </a:lnTo>
                <a:lnTo>
                  <a:pt x="18782" y="19821"/>
                </a:lnTo>
                <a:lnTo>
                  <a:pt x="18782" y="19827"/>
                </a:lnTo>
                <a:lnTo>
                  <a:pt x="18783" y="19831"/>
                </a:lnTo>
                <a:lnTo>
                  <a:pt x="18784" y="19832"/>
                </a:lnTo>
                <a:lnTo>
                  <a:pt x="18785" y="19833"/>
                </a:lnTo>
                <a:lnTo>
                  <a:pt x="18786" y="19833"/>
                </a:lnTo>
                <a:lnTo>
                  <a:pt x="18798" y="19839"/>
                </a:lnTo>
                <a:lnTo>
                  <a:pt x="18802" y="19840"/>
                </a:lnTo>
                <a:lnTo>
                  <a:pt x="18806" y="19837"/>
                </a:lnTo>
                <a:lnTo>
                  <a:pt x="18812" y="19827"/>
                </a:lnTo>
                <a:lnTo>
                  <a:pt x="18815" y="19825"/>
                </a:lnTo>
                <a:lnTo>
                  <a:pt x="18821" y="19825"/>
                </a:lnTo>
                <a:lnTo>
                  <a:pt x="18840" y="19829"/>
                </a:lnTo>
                <a:lnTo>
                  <a:pt x="18850" y="19830"/>
                </a:lnTo>
                <a:lnTo>
                  <a:pt x="18859" y="19826"/>
                </a:lnTo>
                <a:lnTo>
                  <a:pt x="18863" y="19822"/>
                </a:lnTo>
                <a:lnTo>
                  <a:pt x="18889" y="19787"/>
                </a:lnTo>
                <a:lnTo>
                  <a:pt x="18892" y="19779"/>
                </a:lnTo>
                <a:lnTo>
                  <a:pt x="18894" y="19776"/>
                </a:lnTo>
                <a:lnTo>
                  <a:pt x="18896" y="19774"/>
                </a:lnTo>
                <a:lnTo>
                  <a:pt x="18900" y="19772"/>
                </a:lnTo>
                <a:lnTo>
                  <a:pt x="18903" y="19770"/>
                </a:lnTo>
                <a:lnTo>
                  <a:pt x="18903" y="19765"/>
                </a:lnTo>
                <a:lnTo>
                  <a:pt x="18900" y="19760"/>
                </a:lnTo>
                <a:lnTo>
                  <a:pt x="18893" y="19752"/>
                </a:lnTo>
                <a:lnTo>
                  <a:pt x="18890" y="19740"/>
                </a:lnTo>
                <a:lnTo>
                  <a:pt x="18893" y="19730"/>
                </a:lnTo>
                <a:lnTo>
                  <a:pt x="18914" y="19702"/>
                </a:lnTo>
                <a:lnTo>
                  <a:pt x="18918" y="19700"/>
                </a:lnTo>
                <a:lnTo>
                  <a:pt x="18921" y="19699"/>
                </a:lnTo>
                <a:lnTo>
                  <a:pt x="18926" y="19695"/>
                </a:lnTo>
                <a:lnTo>
                  <a:pt x="18929" y="19691"/>
                </a:lnTo>
                <a:lnTo>
                  <a:pt x="18932" y="19687"/>
                </a:lnTo>
                <a:lnTo>
                  <a:pt x="18933" y="19681"/>
                </a:lnTo>
                <a:lnTo>
                  <a:pt x="18932" y="19674"/>
                </a:lnTo>
                <a:lnTo>
                  <a:pt x="18931" y="19668"/>
                </a:lnTo>
                <a:lnTo>
                  <a:pt x="18928" y="19663"/>
                </a:lnTo>
                <a:lnTo>
                  <a:pt x="18924" y="19659"/>
                </a:lnTo>
                <a:lnTo>
                  <a:pt x="18915" y="19656"/>
                </a:lnTo>
                <a:lnTo>
                  <a:pt x="18911" y="19653"/>
                </a:lnTo>
                <a:lnTo>
                  <a:pt x="18911" y="19651"/>
                </a:lnTo>
                <a:lnTo>
                  <a:pt x="18916" y="19651"/>
                </a:lnTo>
                <a:lnTo>
                  <a:pt x="18917" y="19649"/>
                </a:lnTo>
                <a:lnTo>
                  <a:pt x="18917" y="19641"/>
                </a:lnTo>
                <a:lnTo>
                  <a:pt x="18916" y="19636"/>
                </a:lnTo>
                <a:lnTo>
                  <a:pt x="18916" y="19634"/>
                </a:lnTo>
                <a:lnTo>
                  <a:pt x="18918" y="19635"/>
                </a:lnTo>
                <a:lnTo>
                  <a:pt x="18919" y="19637"/>
                </a:lnTo>
                <a:lnTo>
                  <a:pt x="18923" y="19647"/>
                </a:lnTo>
                <a:lnTo>
                  <a:pt x="18924" y="19649"/>
                </a:lnTo>
                <a:lnTo>
                  <a:pt x="18926" y="19650"/>
                </a:lnTo>
                <a:lnTo>
                  <a:pt x="18938" y="19646"/>
                </a:lnTo>
                <a:lnTo>
                  <a:pt x="18941" y="19645"/>
                </a:lnTo>
                <a:lnTo>
                  <a:pt x="18948" y="19629"/>
                </a:lnTo>
                <a:lnTo>
                  <a:pt x="18947" y="19581"/>
                </a:lnTo>
                <a:lnTo>
                  <a:pt x="18950" y="19563"/>
                </a:lnTo>
                <a:lnTo>
                  <a:pt x="18954" y="19554"/>
                </a:lnTo>
                <a:lnTo>
                  <a:pt x="18961" y="19546"/>
                </a:lnTo>
                <a:lnTo>
                  <a:pt x="18964" y="19543"/>
                </a:lnTo>
                <a:lnTo>
                  <a:pt x="18978" y="19534"/>
                </a:lnTo>
                <a:lnTo>
                  <a:pt x="18980" y="19531"/>
                </a:lnTo>
                <a:lnTo>
                  <a:pt x="18981" y="19524"/>
                </a:lnTo>
                <a:lnTo>
                  <a:pt x="18984" y="19517"/>
                </a:lnTo>
                <a:lnTo>
                  <a:pt x="18985" y="19516"/>
                </a:lnTo>
                <a:lnTo>
                  <a:pt x="18982" y="19510"/>
                </a:lnTo>
                <a:lnTo>
                  <a:pt x="18984" y="19508"/>
                </a:lnTo>
                <a:lnTo>
                  <a:pt x="18988" y="19508"/>
                </a:lnTo>
                <a:lnTo>
                  <a:pt x="18991" y="19507"/>
                </a:lnTo>
                <a:lnTo>
                  <a:pt x="18993" y="19509"/>
                </a:lnTo>
                <a:lnTo>
                  <a:pt x="18994" y="19512"/>
                </a:lnTo>
                <a:lnTo>
                  <a:pt x="18996" y="19515"/>
                </a:lnTo>
                <a:lnTo>
                  <a:pt x="18996" y="19518"/>
                </a:lnTo>
                <a:lnTo>
                  <a:pt x="18995" y="19523"/>
                </a:lnTo>
                <a:lnTo>
                  <a:pt x="18992" y="19531"/>
                </a:lnTo>
                <a:lnTo>
                  <a:pt x="18991" y="19536"/>
                </a:lnTo>
                <a:lnTo>
                  <a:pt x="18992" y="19540"/>
                </a:lnTo>
                <a:lnTo>
                  <a:pt x="18993" y="19544"/>
                </a:lnTo>
                <a:lnTo>
                  <a:pt x="18995" y="19547"/>
                </a:lnTo>
                <a:lnTo>
                  <a:pt x="18997" y="19549"/>
                </a:lnTo>
                <a:lnTo>
                  <a:pt x="18999" y="19550"/>
                </a:lnTo>
                <a:lnTo>
                  <a:pt x="19001" y="19551"/>
                </a:lnTo>
                <a:lnTo>
                  <a:pt x="19003" y="19552"/>
                </a:lnTo>
                <a:lnTo>
                  <a:pt x="19003" y="19554"/>
                </a:lnTo>
                <a:lnTo>
                  <a:pt x="19004" y="19556"/>
                </a:lnTo>
                <a:lnTo>
                  <a:pt x="19004" y="19558"/>
                </a:lnTo>
                <a:lnTo>
                  <a:pt x="19005" y="19559"/>
                </a:lnTo>
                <a:lnTo>
                  <a:pt x="19006" y="19560"/>
                </a:lnTo>
                <a:lnTo>
                  <a:pt x="19003" y="19564"/>
                </a:lnTo>
                <a:lnTo>
                  <a:pt x="19000" y="19560"/>
                </a:lnTo>
                <a:lnTo>
                  <a:pt x="18996" y="19554"/>
                </a:lnTo>
                <a:lnTo>
                  <a:pt x="18992" y="19551"/>
                </a:lnTo>
                <a:lnTo>
                  <a:pt x="18988" y="19553"/>
                </a:lnTo>
                <a:lnTo>
                  <a:pt x="18983" y="19561"/>
                </a:lnTo>
                <a:lnTo>
                  <a:pt x="18979" y="19563"/>
                </a:lnTo>
                <a:lnTo>
                  <a:pt x="18975" y="19565"/>
                </a:lnTo>
                <a:lnTo>
                  <a:pt x="18972" y="19577"/>
                </a:lnTo>
                <a:lnTo>
                  <a:pt x="18969" y="19582"/>
                </a:lnTo>
                <a:lnTo>
                  <a:pt x="18964" y="19580"/>
                </a:lnTo>
                <a:lnTo>
                  <a:pt x="18961" y="19580"/>
                </a:lnTo>
                <a:lnTo>
                  <a:pt x="18960" y="19583"/>
                </a:lnTo>
                <a:lnTo>
                  <a:pt x="18960" y="19589"/>
                </a:lnTo>
                <a:lnTo>
                  <a:pt x="18959" y="19591"/>
                </a:lnTo>
                <a:lnTo>
                  <a:pt x="18959" y="19593"/>
                </a:lnTo>
                <a:lnTo>
                  <a:pt x="18954" y="19589"/>
                </a:lnTo>
                <a:lnTo>
                  <a:pt x="18953" y="19593"/>
                </a:lnTo>
                <a:lnTo>
                  <a:pt x="18953" y="19614"/>
                </a:lnTo>
                <a:lnTo>
                  <a:pt x="18956" y="19634"/>
                </a:lnTo>
                <a:lnTo>
                  <a:pt x="18957" y="19641"/>
                </a:lnTo>
                <a:lnTo>
                  <a:pt x="18956" y="19648"/>
                </a:lnTo>
                <a:lnTo>
                  <a:pt x="18952" y="19651"/>
                </a:lnTo>
                <a:lnTo>
                  <a:pt x="18946" y="19653"/>
                </a:lnTo>
                <a:lnTo>
                  <a:pt x="18944" y="19657"/>
                </a:lnTo>
                <a:lnTo>
                  <a:pt x="18944" y="19663"/>
                </a:lnTo>
                <a:lnTo>
                  <a:pt x="18945" y="19670"/>
                </a:lnTo>
                <a:lnTo>
                  <a:pt x="18954" y="19686"/>
                </a:lnTo>
                <a:lnTo>
                  <a:pt x="18956" y="19693"/>
                </a:lnTo>
                <a:lnTo>
                  <a:pt x="18958" y="19699"/>
                </a:lnTo>
                <a:lnTo>
                  <a:pt x="18959" y="19702"/>
                </a:lnTo>
                <a:lnTo>
                  <a:pt x="18958" y="19704"/>
                </a:lnTo>
                <a:lnTo>
                  <a:pt x="18956" y="19710"/>
                </a:lnTo>
                <a:lnTo>
                  <a:pt x="18957" y="19716"/>
                </a:lnTo>
                <a:lnTo>
                  <a:pt x="18960" y="19716"/>
                </a:lnTo>
                <a:lnTo>
                  <a:pt x="18964" y="19713"/>
                </a:lnTo>
                <a:lnTo>
                  <a:pt x="18967" y="19712"/>
                </a:lnTo>
                <a:lnTo>
                  <a:pt x="18970" y="19713"/>
                </a:lnTo>
                <a:lnTo>
                  <a:pt x="18973" y="19715"/>
                </a:lnTo>
                <a:lnTo>
                  <a:pt x="18976" y="19718"/>
                </a:lnTo>
                <a:lnTo>
                  <a:pt x="18978" y="19722"/>
                </a:lnTo>
                <a:lnTo>
                  <a:pt x="18980" y="19730"/>
                </a:lnTo>
                <a:lnTo>
                  <a:pt x="18982" y="19731"/>
                </a:lnTo>
                <a:lnTo>
                  <a:pt x="18985" y="19730"/>
                </a:lnTo>
                <a:lnTo>
                  <a:pt x="18985" y="19728"/>
                </a:lnTo>
                <a:lnTo>
                  <a:pt x="18983" y="19725"/>
                </a:lnTo>
                <a:lnTo>
                  <a:pt x="18981" y="19717"/>
                </a:lnTo>
                <a:lnTo>
                  <a:pt x="18979" y="19711"/>
                </a:lnTo>
                <a:lnTo>
                  <a:pt x="18977" y="19705"/>
                </a:lnTo>
                <a:lnTo>
                  <a:pt x="18978" y="19699"/>
                </a:lnTo>
                <a:lnTo>
                  <a:pt x="18979" y="19697"/>
                </a:lnTo>
                <a:lnTo>
                  <a:pt x="18981" y="19695"/>
                </a:lnTo>
                <a:lnTo>
                  <a:pt x="18983" y="19693"/>
                </a:lnTo>
                <a:lnTo>
                  <a:pt x="18985" y="19692"/>
                </a:lnTo>
                <a:lnTo>
                  <a:pt x="18986" y="19693"/>
                </a:lnTo>
                <a:lnTo>
                  <a:pt x="18987" y="19696"/>
                </a:lnTo>
                <a:lnTo>
                  <a:pt x="18987" y="19701"/>
                </a:lnTo>
                <a:lnTo>
                  <a:pt x="18988" y="19707"/>
                </a:lnTo>
                <a:lnTo>
                  <a:pt x="18990" y="19711"/>
                </a:lnTo>
                <a:lnTo>
                  <a:pt x="18999" y="19725"/>
                </a:lnTo>
                <a:lnTo>
                  <a:pt x="19003" y="19732"/>
                </a:lnTo>
                <a:lnTo>
                  <a:pt x="19013" y="19762"/>
                </a:lnTo>
                <a:lnTo>
                  <a:pt x="19015" y="19766"/>
                </a:lnTo>
                <a:lnTo>
                  <a:pt x="19019" y="19767"/>
                </a:lnTo>
                <a:lnTo>
                  <a:pt x="19022" y="19765"/>
                </a:lnTo>
                <a:lnTo>
                  <a:pt x="19027" y="19753"/>
                </a:lnTo>
                <a:lnTo>
                  <a:pt x="19030" y="19750"/>
                </a:lnTo>
                <a:lnTo>
                  <a:pt x="19034" y="19751"/>
                </a:lnTo>
                <a:lnTo>
                  <a:pt x="19038" y="19756"/>
                </a:lnTo>
                <a:lnTo>
                  <a:pt x="19041" y="19759"/>
                </a:lnTo>
                <a:lnTo>
                  <a:pt x="19046" y="19757"/>
                </a:lnTo>
                <a:lnTo>
                  <a:pt x="19048" y="19753"/>
                </a:lnTo>
                <a:lnTo>
                  <a:pt x="19049" y="19752"/>
                </a:lnTo>
                <a:lnTo>
                  <a:pt x="19049" y="19746"/>
                </a:lnTo>
                <a:lnTo>
                  <a:pt x="19049" y="19743"/>
                </a:lnTo>
                <a:lnTo>
                  <a:pt x="19048" y="19741"/>
                </a:lnTo>
                <a:lnTo>
                  <a:pt x="19048" y="19739"/>
                </a:lnTo>
                <a:lnTo>
                  <a:pt x="19049" y="19736"/>
                </a:lnTo>
                <a:lnTo>
                  <a:pt x="19054" y="19740"/>
                </a:lnTo>
                <a:lnTo>
                  <a:pt x="19057" y="19744"/>
                </a:lnTo>
                <a:lnTo>
                  <a:pt x="19059" y="19749"/>
                </a:lnTo>
                <a:lnTo>
                  <a:pt x="19063" y="19759"/>
                </a:lnTo>
                <a:lnTo>
                  <a:pt x="19063" y="19762"/>
                </a:lnTo>
                <a:lnTo>
                  <a:pt x="19062" y="19764"/>
                </a:lnTo>
                <a:lnTo>
                  <a:pt x="19053" y="19773"/>
                </a:lnTo>
                <a:lnTo>
                  <a:pt x="19051" y="19777"/>
                </a:lnTo>
                <a:lnTo>
                  <a:pt x="19052" y="19781"/>
                </a:lnTo>
                <a:lnTo>
                  <a:pt x="19054" y="19780"/>
                </a:lnTo>
                <a:lnTo>
                  <a:pt x="19056" y="19778"/>
                </a:lnTo>
                <a:lnTo>
                  <a:pt x="19059" y="19777"/>
                </a:lnTo>
                <a:lnTo>
                  <a:pt x="19060" y="19778"/>
                </a:lnTo>
                <a:lnTo>
                  <a:pt x="19060" y="19780"/>
                </a:lnTo>
                <a:lnTo>
                  <a:pt x="19061" y="19785"/>
                </a:lnTo>
                <a:lnTo>
                  <a:pt x="19061" y="19787"/>
                </a:lnTo>
                <a:lnTo>
                  <a:pt x="19063" y="19792"/>
                </a:lnTo>
                <a:lnTo>
                  <a:pt x="19068" y="19795"/>
                </a:lnTo>
                <a:lnTo>
                  <a:pt x="19073" y="19797"/>
                </a:lnTo>
                <a:lnTo>
                  <a:pt x="19077" y="19798"/>
                </a:lnTo>
                <a:lnTo>
                  <a:pt x="19081" y="19800"/>
                </a:lnTo>
                <a:lnTo>
                  <a:pt x="19083" y="19804"/>
                </a:lnTo>
                <a:lnTo>
                  <a:pt x="19085" y="19808"/>
                </a:lnTo>
                <a:lnTo>
                  <a:pt x="19087" y="19809"/>
                </a:lnTo>
                <a:lnTo>
                  <a:pt x="19088" y="19810"/>
                </a:lnTo>
                <a:lnTo>
                  <a:pt x="19089" y="19812"/>
                </a:lnTo>
                <a:lnTo>
                  <a:pt x="19090" y="19813"/>
                </a:lnTo>
                <a:lnTo>
                  <a:pt x="19093" y="19813"/>
                </a:lnTo>
                <a:lnTo>
                  <a:pt x="19096" y="19807"/>
                </a:lnTo>
                <a:lnTo>
                  <a:pt x="19095" y="19803"/>
                </a:lnTo>
                <a:lnTo>
                  <a:pt x="19093" y="19799"/>
                </a:lnTo>
                <a:lnTo>
                  <a:pt x="19091" y="19796"/>
                </a:lnTo>
                <a:lnTo>
                  <a:pt x="19088" y="19794"/>
                </a:lnTo>
                <a:lnTo>
                  <a:pt x="19088" y="19792"/>
                </a:lnTo>
                <a:lnTo>
                  <a:pt x="19098" y="19792"/>
                </a:lnTo>
                <a:lnTo>
                  <a:pt x="19100" y="19787"/>
                </a:lnTo>
                <a:lnTo>
                  <a:pt x="19098" y="19780"/>
                </a:lnTo>
                <a:lnTo>
                  <a:pt x="19094" y="19771"/>
                </a:lnTo>
                <a:lnTo>
                  <a:pt x="19103" y="19780"/>
                </a:lnTo>
                <a:lnTo>
                  <a:pt x="19107" y="19781"/>
                </a:lnTo>
                <a:lnTo>
                  <a:pt x="19112" y="19781"/>
                </a:lnTo>
                <a:lnTo>
                  <a:pt x="19115" y="19782"/>
                </a:lnTo>
                <a:lnTo>
                  <a:pt x="19116" y="19783"/>
                </a:lnTo>
                <a:lnTo>
                  <a:pt x="19119" y="19787"/>
                </a:lnTo>
                <a:lnTo>
                  <a:pt x="19123" y="19792"/>
                </a:lnTo>
                <a:lnTo>
                  <a:pt x="19126" y="19797"/>
                </a:lnTo>
                <a:lnTo>
                  <a:pt x="19122" y="19802"/>
                </a:lnTo>
                <a:lnTo>
                  <a:pt x="19127" y="19805"/>
                </a:lnTo>
                <a:lnTo>
                  <a:pt x="19132" y="19812"/>
                </a:lnTo>
                <a:lnTo>
                  <a:pt x="19136" y="19815"/>
                </a:lnTo>
                <a:lnTo>
                  <a:pt x="19138" y="19814"/>
                </a:lnTo>
                <a:lnTo>
                  <a:pt x="19149" y="19810"/>
                </a:lnTo>
                <a:lnTo>
                  <a:pt x="19153" y="19808"/>
                </a:lnTo>
                <a:lnTo>
                  <a:pt x="19155" y="19805"/>
                </a:lnTo>
                <a:lnTo>
                  <a:pt x="19155" y="19799"/>
                </a:lnTo>
                <a:lnTo>
                  <a:pt x="19156" y="19795"/>
                </a:lnTo>
                <a:lnTo>
                  <a:pt x="19159" y="19792"/>
                </a:lnTo>
                <a:lnTo>
                  <a:pt x="19166" y="19788"/>
                </a:lnTo>
                <a:lnTo>
                  <a:pt x="19167" y="19787"/>
                </a:lnTo>
                <a:lnTo>
                  <a:pt x="19167" y="19784"/>
                </a:lnTo>
                <a:lnTo>
                  <a:pt x="19169" y="19782"/>
                </a:lnTo>
                <a:lnTo>
                  <a:pt x="19171" y="19783"/>
                </a:lnTo>
                <a:lnTo>
                  <a:pt x="19172" y="19784"/>
                </a:lnTo>
                <a:lnTo>
                  <a:pt x="19189" y="19785"/>
                </a:lnTo>
                <a:lnTo>
                  <a:pt x="19205" y="19788"/>
                </a:lnTo>
                <a:lnTo>
                  <a:pt x="19215" y="19788"/>
                </a:lnTo>
                <a:lnTo>
                  <a:pt x="19216" y="19788"/>
                </a:lnTo>
                <a:lnTo>
                  <a:pt x="19218" y="19787"/>
                </a:lnTo>
                <a:lnTo>
                  <a:pt x="19219" y="19786"/>
                </a:lnTo>
                <a:lnTo>
                  <a:pt x="19221" y="19787"/>
                </a:lnTo>
                <a:lnTo>
                  <a:pt x="19222" y="19787"/>
                </a:lnTo>
                <a:lnTo>
                  <a:pt x="19222" y="19788"/>
                </a:lnTo>
                <a:lnTo>
                  <a:pt x="19222" y="19790"/>
                </a:lnTo>
                <a:lnTo>
                  <a:pt x="19222" y="19790"/>
                </a:lnTo>
                <a:lnTo>
                  <a:pt x="19222" y="19791"/>
                </a:lnTo>
                <a:lnTo>
                  <a:pt x="19223" y="19792"/>
                </a:lnTo>
                <a:lnTo>
                  <a:pt x="19224" y="19793"/>
                </a:lnTo>
                <a:lnTo>
                  <a:pt x="19227" y="19794"/>
                </a:lnTo>
                <a:lnTo>
                  <a:pt x="19228" y="19793"/>
                </a:lnTo>
                <a:lnTo>
                  <a:pt x="19231" y="19791"/>
                </a:lnTo>
                <a:lnTo>
                  <a:pt x="19232" y="19790"/>
                </a:lnTo>
                <a:lnTo>
                  <a:pt x="19233" y="19793"/>
                </a:lnTo>
                <a:lnTo>
                  <a:pt x="19232" y="19794"/>
                </a:lnTo>
                <a:lnTo>
                  <a:pt x="19228" y="19798"/>
                </a:lnTo>
                <a:lnTo>
                  <a:pt x="19226" y="19799"/>
                </a:lnTo>
                <a:lnTo>
                  <a:pt x="19225" y="19800"/>
                </a:lnTo>
                <a:lnTo>
                  <a:pt x="19223" y="19801"/>
                </a:lnTo>
                <a:lnTo>
                  <a:pt x="19221" y="19802"/>
                </a:lnTo>
                <a:lnTo>
                  <a:pt x="19219" y="19801"/>
                </a:lnTo>
                <a:lnTo>
                  <a:pt x="19213" y="19796"/>
                </a:lnTo>
                <a:lnTo>
                  <a:pt x="19210" y="19795"/>
                </a:lnTo>
                <a:lnTo>
                  <a:pt x="19192" y="19793"/>
                </a:lnTo>
                <a:lnTo>
                  <a:pt x="19183" y="19791"/>
                </a:lnTo>
                <a:lnTo>
                  <a:pt x="19179" y="19790"/>
                </a:lnTo>
                <a:lnTo>
                  <a:pt x="19175" y="19791"/>
                </a:lnTo>
                <a:lnTo>
                  <a:pt x="19171" y="19793"/>
                </a:lnTo>
                <a:lnTo>
                  <a:pt x="19169" y="19797"/>
                </a:lnTo>
                <a:lnTo>
                  <a:pt x="19168" y="19812"/>
                </a:lnTo>
                <a:lnTo>
                  <a:pt x="19169" y="19815"/>
                </a:lnTo>
                <a:lnTo>
                  <a:pt x="19170" y="19817"/>
                </a:lnTo>
                <a:lnTo>
                  <a:pt x="19172" y="19820"/>
                </a:lnTo>
                <a:lnTo>
                  <a:pt x="19173" y="19823"/>
                </a:lnTo>
                <a:lnTo>
                  <a:pt x="19171" y="19828"/>
                </a:lnTo>
                <a:lnTo>
                  <a:pt x="19164" y="19836"/>
                </a:lnTo>
                <a:lnTo>
                  <a:pt x="19163" y="19841"/>
                </a:lnTo>
                <a:lnTo>
                  <a:pt x="19165" y="19845"/>
                </a:lnTo>
                <a:lnTo>
                  <a:pt x="19170" y="19846"/>
                </a:lnTo>
                <a:lnTo>
                  <a:pt x="19175" y="19846"/>
                </a:lnTo>
                <a:lnTo>
                  <a:pt x="19179" y="19848"/>
                </a:lnTo>
                <a:lnTo>
                  <a:pt x="19180" y="19850"/>
                </a:lnTo>
                <a:lnTo>
                  <a:pt x="19180" y="19860"/>
                </a:lnTo>
                <a:lnTo>
                  <a:pt x="19181" y="19863"/>
                </a:lnTo>
                <a:lnTo>
                  <a:pt x="19183" y="19865"/>
                </a:lnTo>
                <a:lnTo>
                  <a:pt x="19194" y="19875"/>
                </a:lnTo>
                <a:lnTo>
                  <a:pt x="19198" y="19879"/>
                </a:lnTo>
                <a:lnTo>
                  <a:pt x="19200" y="19880"/>
                </a:lnTo>
                <a:lnTo>
                  <a:pt x="19201" y="19880"/>
                </a:lnTo>
                <a:lnTo>
                  <a:pt x="19209" y="19878"/>
                </a:lnTo>
                <a:lnTo>
                  <a:pt x="19213" y="19879"/>
                </a:lnTo>
                <a:lnTo>
                  <a:pt x="19219" y="19881"/>
                </a:lnTo>
                <a:lnTo>
                  <a:pt x="19223" y="19885"/>
                </a:lnTo>
                <a:lnTo>
                  <a:pt x="19225" y="19889"/>
                </a:lnTo>
                <a:lnTo>
                  <a:pt x="19227" y="19893"/>
                </a:lnTo>
                <a:lnTo>
                  <a:pt x="19230" y="19897"/>
                </a:lnTo>
                <a:lnTo>
                  <a:pt x="19279" y="19933"/>
                </a:lnTo>
                <a:lnTo>
                  <a:pt x="19289" y="19936"/>
                </a:lnTo>
                <a:lnTo>
                  <a:pt x="19298" y="19936"/>
                </a:lnTo>
                <a:lnTo>
                  <a:pt x="19311" y="19931"/>
                </a:lnTo>
                <a:lnTo>
                  <a:pt x="19317" y="19932"/>
                </a:lnTo>
                <a:lnTo>
                  <a:pt x="19329" y="19930"/>
                </a:lnTo>
                <a:lnTo>
                  <a:pt x="19332" y="19928"/>
                </a:lnTo>
                <a:lnTo>
                  <a:pt x="19335" y="19931"/>
                </a:lnTo>
                <a:lnTo>
                  <a:pt x="19340" y="19932"/>
                </a:lnTo>
                <a:lnTo>
                  <a:pt x="19367" y="19936"/>
                </a:lnTo>
                <a:lnTo>
                  <a:pt x="19370" y="19939"/>
                </a:lnTo>
                <a:lnTo>
                  <a:pt x="19372" y="19940"/>
                </a:lnTo>
                <a:lnTo>
                  <a:pt x="19382" y="19943"/>
                </a:lnTo>
                <a:lnTo>
                  <a:pt x="19391" y="19944"/>
                </a:lnTo>
                <a:lnTo>
                  <a:pt x="19393" y="19945"/>
                </a:lnTo>
                <a:lnTo>
                  <a:pt x="19396" y="19946"/>
                </a:lnTo>
                <a:lnTo>
                  <a:pt x="19402" y="19947"/>
                </a:lnTo>
                <a:lnTo>
                  <a:pt x="19408" y="19946"/>
                </a:lnTo>
                <a:lnTo>
                  <a:pt x="19411" y="19943"/>
                </a:lnTo>
                <a:lnTo>
                  <a:pt x="19419" y="19947"/>
                </a:lnTo>
                <a:lnTo>
                  <a:pt x="19437" y="19947"/>
                </a:lnTo>
                <a:lnTo>
                  <a:pt x="19446" y="19949"/>
                </a:lnTo>
                <a:lnTo>
                  <a:pt x="19450" y="19953"/>
                </a:lnTo>
                <a:lnTo>
                  <a:pt x="19460" y="19967"/>
                </a:lnTo>
                <a:lnTo>
                  <a:pt x="19464" y="19972"/>
                </a:lnTo>
                <a:lnTo>
                  <a:pt x="19467" y="19973"/>
                </a:lnTo>
                <a:lnTo>
                  <a:pt x="19470" y="19973"/>
                </a:lnTo>
                <a:lnTo>
                  <a:pt x="19474" y="19974"/>
                </a:lnTo>
                <a:lnTo>
                  <a:pt x="19477" y="19976"/>
                </a:lnTo>
                <a:lnTo>
                  <a:pt x="19480" y="19979"/>
                </a:lnTo>
                <a:lnTo>
                  <a:pt x="19483" y="19981"/>
                </a:lnTo>
                <a:lnTo>
                  <a:pt x="19488" y="19982"/>
                </a:lnTo>
                <a:lnTo>
                  <a:pt x="19488" y="19983"/>
                </a:lnTo>
                <a:lnTo>
                  <a:pt x="19495" y="19989"/>
                </a:lnTo>
                <a:lnTo>
                  <a:pt x="19514" y="19997"/>
                </a:lnTo>
                <a:lnTo>
                  <a:pt x="19534" y="19997"/>
                </a:lnTo>
                <a:lnTo>
                  <a:pt x="19538" y="19999"/>
                </a:lnTo>
                <a:lnTo>
                  <a:pt x="19544" y="20006"/>
                </a:lnTo>
                <a:lnTo>
                  <a:pt x="19546" y="20007"/>
                </a:lnTo>
                <a:lnTo>
                  <a:pt x="19551" y="20007"/>
                </a:lnTo>
                <a:lnTo>
                  <a:pt x="19552" y="20008"/>
                </a:lnTo>
                <a:lnTo>
                  <a:pt x="19557" y="20013"/>
                </a:lnTo>
                <a:lnTo>
                  <a:pt x="19573" y="20024"/>
                </a:lnTo>
                <a:lnTo>
                  <a:pt x="19593" y="20038"/>
                </a:lnTo>
                <a:lnTo>
                  <a:pt x="19608" y="20044"/>
                </a:lnTo>
                <a:lnTo>
                  <a:pt x="19618" y="20054"/>
                </a:lnTo>
                <a:lnTo>
                  <a:pt x="19620" y="20054"/>
                </a:lnTo>
                <a:lnTo>
                  <a:pt x="19622" y="20052"/>
                </a:lnTo>
                <a:lnTo>
                  <a:pt x="19627" y="20053"/>
                </a:lnTo>
                <a:lnTo>
                  <a:pt x="19630" y="20054"/>
                </a:lnTo>
                <a:lnTo>
                  <a:pt x="19631" y="20055"/>
                </a:lnTo>
                <a:lnTo>
                  <a:pt x="19631" y="20060"/>
                </a:lnTo>
                <a:lnTo>
                  <a:pt x="19631" y="20062"/>
                </a:lnTo>
                <a:lnTo>
                  <a:pt x="19633" y="20065"/>
                </a:lnTo>
                <a:lnTo>
                  <a:pt x="19635" y="20067"/>
                </a:lnTo>
                <a:lnTo>
                  <a:pt x="19637" y="20068"/>
                </a:lnTo>
                <a:lnTo>
                  <a:pt x="19642" y="20067"/>
                </a:lnTo>
                <a:lnTo>
                  <a:pt x="19647" y="20065"/>
                </a:lnTo>
                <a:lnTo>
                  <a:pt x="19662" y="20053"/>
                </a:lnTo>
                <a:lnTo>
                  <a:pt x="19667" y="20051"/>
                </a:lnTo>
                <a:lnTo>
                  <a:pt x="19669" y="20054"/>
                </a:lnTo>
                <a:lnTo>
                  <a:pt x="19668" y="20055"/>
                </a:lnTo>
                <a:lnTo>
                  <a:pt x="19666" y="20057"/>
                </a:lnTo>
                <a:lnTo>
                  <a:pt x="19663" y="20059"/>
                </a:lnTo>
                <a:lnTo>
                  <a:pt x="19662" y="20062"/>
                </a:lnTo>
                <a:lnTo>
                  <a:pt x="19662" y="20064"/>
                </a:lnTo>
                <a:lnTo>
                  <a:pt x="19664" y="20066"/>
                </a:lnTo>
                <a:lnTo>
                  <a:pt x="19675" y="20072"/>
                </a:lnTo>
                <a:lnTo>
                  <a:pt x="19683" y="20072"/>
                </a:lnTo>
                <a:lnTo>
                  <a:pt x="19690" y="20066"/>
                </a:lnTo>
                <a:lnTo>
                  <a:pt x="19695" y="20057"/>
                </a:lnTo>
                <a:lnTo>
                  <a:pt x="19696" y="20057"/>
                </a:lnTo>
                <a:lnTo>
                  <a:pt x="19695" y="20065"/>
                </a:lnTo>
                <a:lnTo>
                  <a:pt x="19693" y="20072"/>
                </a:lnTo>
                <a:lnTo>
                  <a:pt x="19693" y="20076"/>
                </a:lnTo>
                <a:lnTo>
                  <a:pt x="19699" y="20081"/>
                </a:lnTo>
                <a:lnTo>
                  <a:pt x="19706" y="20072"/>
                </a:lnTo>
                <a:lnTo>
                  <a:pt x="19707" y="20080"/>
                </a:lnTo>
                <a:lnTo>
                  <a:pt x="19711" y="20085"/>
                </a:lnTo>
                <a:lnTo>
                  <a:pt x="19722" y="20091"/>
                </a:lnTo>
                <a:lnTo>
                  <a:pt x="19724" y="20087"/>
                </a:lnTo>
                <a:lnTo>
                  <a:pt x="19723" y="20082"/>
                </a:lnTo>
                <a:lnTo>
                  <a:pt x="19724" y="20079"/>
                </a:lnTo>
                <a:lnTo>
                  <a:pt x="19735" y="20070"/>
                </a:lnTo>
                <a:lnTo>
                  <a:pt x="19735" y="20070"/>
                </a:lnTo>
                <a:lnTo>
                  <a:pt x="19732" y="20087"/>
                </a:lnTo>
                <a:lnTo>
                  <a:pt x="19732" y="20091"/>
                </a:lnTo>
                <a:lnTo>
                  <a:pt x="19734" y="20093"/>
                </a:lnTo>
                <a:lnTo>
                  <a:pt x="19739" y="20095"/>
                </a:lnTo>
                <a:lnTo>
                  <a:pt x="19741" y="20093"/>
                </a:lnTo>
                <a:lnTo>
                  <a:pt x="19741" y="20087"/>
                </a:lnTo>
                <a:lnTo>
                  <a:pt x="19746" y="20096"/>
                </a:lnTo>
                <a:lnTo>
                  <a:pt x="19750" y="20099"/>
                </a:lnTo>
                <a:lnTo>
                  <a:pt x="19753" y="20095"/>
                </a:lnTo>
                <a:lnTo>
                  <a:pt x="19754" y="20095"/>
                </a:lnTo>
                <a:lnTo>
                  <a:pt x="19754" y="20098"/>
                </a:lnTo>
                <a:lnTo>
                  <a:pt x="19754" y="20100"/>
                </a:lnTo>
                <a:lnTo>
                  <a:pt x="19753" y="20103"/>
                </a:lnTo>
                <a:lnTo>
                  <a:pt x="19751" y="20105"/>
                </a:lnTo>
                <a:lnTo>
                  <a:pt x="19756" y="20111"/>
                </a:lnTo>
                <a:lnTo>
                  <a:pt x="19762" y="20115"/>
                </a:lnTo>
                <a:lnTo>
                  <a:pt x="19768" y="20116"/>
                </a:lnTo>
                <a:lnTo>
                  <a:pt x="19775" y="20114"/>
                </a:lnTo>
                <a:lnTo>
                  <a:pt x="19776" y="20118"/>
                </a:lnTo>
                <a:lnTo>
                  <a:pt x="19777" y="20120"/>
                </a:lnTo>
                <a:lnTo>
                  <a:pt x="19778" y="20120"/>
                </a:lnTo>
                <a:lnTo>
                  <a:pt x="19781" y="20122"/>
                </a:lnTo>
                <a:lnTo>
                  <a:pt x="19785" y="20127"/>
                </a:lnTo>
                <a:lnTo>
                  <a:pt x="19787" y="20129"/>
                </a:lnTo>
                <a:lnTo>
                  <a:pt x="19790" y="20129"/>
                </a:lnTo>
                <a:lnTo>
                  <a:pt x="19791" y="20128"/>
                </a:lnTo>
                <a:lnTo>
                  <a:pt x="19795" y="20121"/>
                </a:lnTo>
                <a:lnTo>
                  <a:pt x="19796" y="20120"/>
                </a:lnTo>
                <a:lnTo>
                  <a:pt x="19798" y="20121"/>
                </a:lnTo>
                <a:lnTo>
                  <a:pt x="19800" y="20127"/>
                </a:lnTo>
                <a:lnTo>
                  <a:pt x="19803" y="20129"/>
                </a:lnTo>
                <a:lnTo>
                  <a:pt x="19803" y="20131"/>
                </a:lnTo>
                <a:lnTo>
                  <a:pt x="19799" y="20134"/>
                </a:lnTo>
                <a:lnTo>
                  <a:pt x="19800" y="20138"/>
                </a:lnTo>
                <a:lnTo>
                  <a:pt x="19804" y="20142"/>
                </a:lnTo>
                <a:lnTo>
                  <a:pt x="19808" y="20145"/>
                </a:lnTo>
                <a:lnTo>
                  <a:pt x="19815" y="20147"/>
                </a:lnTo>
                <a:lnTo>
                  <a:pt x="19818" y="20149"/>
                </a:lnTo>
                <a:lnTo>
                  <a:pt x="19820" y="20148"/>
                </a:lnTo>
                <a:lnTo>
                  <a:pt x="19822" y="20147"/>
                </a:lnTo>
                <a:lnTo>
                  <a:pt x="19824" y="20146"/>
                </a:lnTo>
                <a:lnTo>
                  <a:pt x="19827" y="20150"/>
                </a:lnTo>
                <a:lnTo>
                  <a:pt x="19829" y="20159"/>
                </a:lnTo>
                <a:lnTo>
                  <a:pt x="19833" y="20164"/>
                </a:lnTo>
                <a:lnTo>
                  <a:pt x="19837" y="20165"/>
                </a:lnTo>
                <a:lnTo>
                  <a:pt x="19842" y="20164"/>
                </a:lnTo>
                <a:lnTo>
                  <a:pt x="19850" y="20158"/>
                </a:lnTo>
                <a:lnTo>
                  <a:pt x="19848" y="20163"/>
                </a:lnTo>
                <a:lnTo>
                  <a:pt x="19844" y="20171"/>
                </a:lnTo>
                <a:lnTo>
                  <a:pt x="19843" y="20176"/>
                </a:lnTo>
                <a:lnTo>
                  <a:pt x="19844" y="20176"/>
                </a:lnTo>
                <a:lnTo>
                  <a:pt x="19850" y="20186"/>
                </a:lnTo>
                <a:lnTo>
                  <a:pt x="19851" y="20188"/>
                </a:lnTo>
                <a:lnTo>
                  <a:pt x="19853" y="20189"/>
                </a:lnTo>
                <a:lnTo>
                  <a:pt x="19859" y="20189"/>
                </a:lnTo>
                <a:lnTo>
                  <a:pt x="19870" y="20178"/>
                </a:lnTo>
                <a:lnTo>
                  <a:pt x="19875" y="20179"/>
                </a:lnTo>
                <a:lnTo>
                  <a:pt x="19871" y="20189"/>
                </a:lnTo>
                <a:lnTo>
                  <a:pt x="19873" y="20196"/>
                </a:lnTo>
                <a:lnTo>
                  <a:pt x="19882" y="20208"/>
                </a:lnTo>
                <a:lnTo>
                  <a:pt x="19888" y="20219"/>
                </a:lnTo>
                <a:lnTo>
                  <a:pt x="19891" y="20221"/>
                </a:lnTo>
                <a:lnTo>
                  <a:pt x="19897" y="20223"/>
                </a:lnTo>
                <a:lnTo>
                  <a:pt x="19899" y="20220"/>
                </a:lnTo>
                <a:lnTo>
                  <a:pt x="19899" y="20215"/>
                </a:lnTo>
                <a:lnTo>
                  <a:pt x="19897" y="20208"/>
                </a:lnTo>
                <a:lnTo>
                  <a:pt x="19900" y="20210"/>
                </a:lnTo>
                <a:lnTo>
                  <a:pt x="19902" y="20208"/>
                </a:lnTo>
                <a:lnTo>
                  <a:pt x="19904" y="20205"/>
                </a:lnTo>
                <a:lnTo>
                  <a:pt x="19905" y="20200"/>
                </a:lnTo>
                <a:lnTo>
                  <a:pt x="19907" y="20202"/>
                </a:lnTo>
                <a:lnTo>
                  <a:pt x="19908" y="20205"/>
                </a:lnTo>
                <a:lnTo>
                  <a:pt x="19907" y="20212"/>
                </a:lnTo>
                <a:lnTo>
                  <a:pt x="19905" y="20225"/>
                </a:lnTo>
                <a:lnTo>
                  <a:pt x="19905" y="20231"/>
                </a:lnTo>
                <a:lnTo>
                  <a:pt x="19908" y="20233"/>
                </a:lnTo>
                <a:lnTo>
                  <a:pt x="19910" y="20234"/>
                </a:lnTo>
                <a:lnTo>
                  <a:pt x="19914" y="20236"/>
                </a:lnTo>
                <a:lnTo>
                  <a:pt x="19915" y="20237"/>
                </a:lnTo>
                <a:lnTo>
                  <a:pt x="19915" y="20240"/>
                </a:lnTo>
                <a:lnTo>
                  <a:pt x="19913" y="20241"/>
                </a:lnTo>
                <a:lnTo>
                  <a:pt x="19911" y="20241"/>
                </a:lnTo>
                <a:lnTo>
                  <a:pt x="19909" y="20242"/>
                </a:lnTo>
                <a:lnTo>
                  <a:pt x="19906" y="20246"/>
                </a:lnTo>
                <a:lnTo>
                  <a:pt x="19904" y="20249"/>
                </a:lnTo>
                <a:lnTo>
                  <a:pt x="19903" y="20252"/>
                </a:lnTo>
                <a:lnTo>
                  <a:pt x="19903" y="20259"/>
                </a:lnTo>
                <a:lnTo>
                  <a:pt x="19904" y="20272"/>
                </a:lnTo>
                <a:lnTo>
                  <a:pt x="19906" y="20283"/>
                </a:lnTo>
                <a:lnTo>
                  <a:pt x="19906" y="20286"/>
                </a:lnTo>
                <a:lnTo>
                  <a:pt x="19906" y="20289"/>
                </a:lnTo>
                <a:lnTo>
                  <a:pt x="19907" y="20291"/>
                </a:lnTo>
                <a:lnTo>
                  <a:pt x="19909" y="20293"/>
                </a:lnTo>
                <a:lnTo>
                  <a:pt x="19909" y="20294"/>
                </a:lnTo>
                <a:lnTo>
                  <a:pt x="19910" y="20295"/>
                </a:lnTo>
                <a:lnTo>
                  <a:pt x="19914" y="20291"/>
                </a:lnTo>
                <a:lnTo>
                  <a:pt x="19924" y="20290"/>
                </a:lnTo>
                <a:lnTo>
                  <a:pt x="19929" y="20288"/>
                </a:lnTo>
                <a:lnTo>
                  <a:pt x="19938" y="20281"/>
                </a:lnTo>
                <a:lnTo>
                  <a:pt x="19942" y="20279"/>
                </a:lnTo>
                <a:lnTo>
                  <a:pt x="19946" y="20278"/>
                </a:lnTo>
                <a:lnTo>
                  <a:pt x="19952" y="20277"/>
                </a:lnTo>
                <a:lnTo>
                  <a:pt x="19961" y="20275"/>
                </a:lnTo>
                <a:lnTo>
                  <a:pt x="19966" y="20275"/>
                </a:lnTo>
                <a:lnTo>
                  <a:pt x="19970" y="20277"/>
                </a:lnTo>
                <a:lnTo>
                  <a:pt x="19958" y="20282"/>
                </a:lnTo>
                <a:lnTo>
                  <a:pt x="19946" y="20289"/>
                </a:lnTo>
                <a:lnTo>
                  <a:pt x="19925" y="20304"/>
                </a:lnTo>
                <a:lnTo>
                  <a:pt x="19928" y="20308"/>
                </a:lnTo>
                <a:lnTo>
                  <a:pt x="19929" y="20310"/>
                </a:lnTo>
                <a:lnTo>
                  <a:pt x="19930" y="20312"/>
                </a:lnTo>
                <a:lnTo>
                  <a:pt x="19931" y="20314"/>
                </a:lnTo>
                <a:lnTo>
                  <a:pt x="19937" y="20319"/>
                </a:lnTo>
                <a:lnTo>
                  <a:pt x="19961" y="20326"/>
                </a:lnTo>
                <a:lnTo>
                  <a:pt x="19966" y="20325"/>
                </a:lnTo>
                <a:lnTo>
                  <a:pt x="19975" y="20322"/>
                </a:lnTo>
                <a:lnTo>
                  <a:pt x="19979" y="20321"/>
                </a:lnTo>
                <a:lnTo>
                  <a:pt x="19973" y="20327"/>
                </a:lnTo>
                <a:lnTo>
                  <a:pt x="19957" y="20330"/>
                </a:lnTo>
                <a:lnTo>
                  <a:pt x="19950" y="20336"/>
                </a:lnTo>
                <a:lnTo>
                  <a:pt x="19948" y="20343"/>
                </a:lnTo>
                <a:lnTo>
                  <a:pt x="19951" y="20352"/>
                </a:lnTo>
                <a:lnTo>
                  <a:pt x="19965" y="20379"/>
                </a:lnTo>
                <a:lnTo>
                  <a:pt x="19966" y="20384"/>
                </a:lnTo>
                <a:lnTo>
                  <a:pt x="19967" y="20387"/>
                </a:lnTo>
                <a:lnTo>
                  <a:pt x="19971" y="20393"/>
                </a:lnTo>
                <a:lnTo>
                  <a:pt x="19972" y="20397"/>
                </a:lnTo>
                <a:lnTo>
                  <a:pt x="19972" y="20402"/>
                </a:lnTo>
                <a:lnTo>
                  <a:pt x="19976" y="20415"/>
                </a:lnTo>
                <a:lnTo>
                  <a:pt x="19976" y="20420"/>
                </a:lnTo>
                <a:lnTo>
                  <a:pt x="19976" y="20433"/>
                </a:lnTo>
                <a:lnTo>
                  <a:pt x="19977" y="20438"/>
                </a:lnTo>
                <a:lnTo>
                  <a:pt x="19981" y="20449"/>
                </a:lnTo>
                <a:lnTo>
                  <a:pt x="19983" y="20457"/>
                </a:lnTo>
                <a:lnTo>
                  <a:pt x="19992" y="20480"/>
                </a:lnTo>
                <a:lnTo>
                  <a:pt x="20022" y="20516"/>
                </a:lnTo>
                <a:lnTo>
                  <a:pt x="20026" y="20518"/>
                </a:lnTo>
                <a:lnTo>
                  <a:pt x="20029" y="20520"/>
                </a:lnTo>
                <a:lnTo>
                  <a:pt x="20039" y="20537"/>
                </a:lnTo>
                <a:lnTo>
                  <a:pt x="20045" y="20544"/>
                </a:lnTo>
                <a:lnTo>
                  <a:pt x="20072" y="20565"/>
                </a:lnTo>
                <a:lnTo>
                  <a:pt x="20057" y="20555"/>
                </a:lnTo>
                <a:lnTo>
                  <a:pt x="20053" y="20554"/>
                </a:lnTo>
                <a:lnTo>
                  <a:pt x="20044" y="20548"/>
                </a:lnTo>
                <a:lnTo>
                  <a:pt x="20040" y="20548"/>
                </a:lnTo>
                <a:lnTo>
                  <a:pt x="20037" y="20556"/>
                </a:lnTo>
                <a:lnTo>
                  <a:pt x="20037" y="20562"/>
                </a:lnTo>
                <a:lnTo>
                  <a:pt x="20040" y="20568"/>
                </a:lnTo>
                <a:lnTo>
                  <a:pt x="20043" y="20572"/>
                </a:lnTo>
                <a:lnTo>
                  <a:pt x="20053" y="20575"/>
                </a:lnTo>
                <a:lnTo>
                  <a:pt x="20058" y="20579"/>
                </a:lnTo>
                <a:lnTo>
                  <a:pt x="20070" y="20594"/>
                </a:lnTo>
                <a:lnTo>
                  <a:pt x="20073" y="20596"/>
                </a:lnTo>
                <a:lnTo>
                  <a:pt x="20077" y="20597"/>
                </a:lnTo>
                <a:lnTo>
                  <a:pt x="20092" y="20599"/>
                </a:lnTo>
                <a:lnTo>
                  <a:pt x="20101" y="20602"/>
                </a:lnTo>
                <a:lnTo>
                  <a:pt x="20109" y="20607"/>
                </a:lnTo>
                <a:lnTo>
                  <a:pt x="20124" y="20625"/>
                </a:lnTo>
                <a:lnTo>
                  <a:pt x="20134" y="20631"/>
                </a:lnTo>
                <a:lnTo>
                  <a:pt x="20135" y="20634"/>
                </a:lnTo>
                <a:lnTo>
                  <a:pt x="20138" y="20635"/>
                </a:lnTo>
                <a:lnTo>
                  <a:pt x="20143" y="20635"/>
                </a:lnTo>
                <a:lnTo>
                  <a:pt x="20148" y="20636"/>
                </a:lnTo>
                <a:lnTo>
                  <a:pt x="20150" y="20640"/>
                </a:lnTo>
                <a:lnTo>
                  <a:pt x="20148" y="20640"/>
                </a:lnTo>
                <a:lnTo>
                  <a:pt x="20139" y="20640"/>
                </a:lnTo>
                <a:lnTo>
                  <a:pt x="20136" y="20640"/>
                </a:lnTo>
                <a:lnTo>
                  <a:pt x="20134" y="20639"/>
                </a:lnTo>
                <a:lnTo>
                  <a:pt x="20131" y="20636"/>
                </a:lnTo>
                <a:lnTo>
                  <a:pt x="20127" y="20635"/>
                </a:lnTo>
                <a:lnTo>
                  <a:pt x="20125" y="20634"/>
                </a:lnTo>
                <a:lnTo>
                  <a:pt x="20124" y="20632"/>
                </a:lnTo>
                <a:lnTo>
                  <a:pt x="20117" y="20625"/>
                </a:lnTo>
                <a:lnTo>
                  <a:pt x="20112" y="20622"/>
                </a:lnTo>
                <a:lnTo>
                  <a:pt x="20107" y="20610"/>
                </a:lnTo>
                <a:lnTo>
                  <a:pt x="20102" y="20608"/>
                </a:lnTo>
                <a:lnTo>
                  <a:pt x="20100" y="20607"/>
                </a:lnTo>
                <a:lnTo>
                  <a:pt x="20096" y="20605"/>
                </a:lnTo>
                <a:lnTo>
                  <a:pt x="20094" y="20604"/>
                </a:lnTo>
                <a:lnTo>
                  <a:pt x="20091" y="20604"/>
                </a:lnTo>
                <a:lnTo>
                  <a:pt x="20083" y="20606"/>
                </a:lnTo>
                <a:lnTo>
                  <a:pt x="20065" y="20608"/>
                </a:lnTo>
                <a:lnTo>
                  <a:pt x="20061" y="20609"/>
                </a:lnTo>
                <a:lnTo>
                  <a:pt x="20056" y="20617"/>
                </a:lnTo>
                <a:lnTo>
                  <a:pt x="20052" y="20619"/>
                </a:lnTo>
                <a:lnTo>
                  <a:pt x="20047" y="20619"/>
                </a:lnTo>
                <a:lnTo>
                  <a:pt x="20038" y="20615"/>
                </a:lnTo>
                <a:lnTo>
                  <a:pt x="20033" y="20614"/>
                </a:lnTo>
                <a:lnTo>
                  <a:pt x="20024" y="20614"/>
                </a:lnTo>
                <a:lnTo>
                  <a:pt x="20021" y="20615"/>
                </a:lnTo>
                <a:lnTo>
                  <a:pt x="20018" y="20617"/>
                </a:lnTo>
                <a:lnTo>
                  <a:pt x="20013" y="20625"/>
                </a:lnTo>
                <a:lnTo>
                  <a:pt x="20016" y="20632"/>
                </a:lnTo>
                <a:lnTo>
                  <a:pt x="20032" y="20648"/>
                </a:lnTo>
                <a:lnTo>
                  <a:pt x="20054" y="20675"/>
                </a:lnTo>
                <a:lnTo>
                  <a:pt x="20055" y="20678"/>
                </a:lnTo>
                <a:lnTo>
                  <a:pt x="20057" y="20680"/>
                </a:lnTo>
                <a:lnTo>
                  <a:pt x="20068" y="20685"/>
                </a:lnTo>
                <a:lnTo>
                  <a:pt x="20074" y="20689"/>
                </a:lnTo>
                <a:lnTo>
                  <a:pt x="20078" y="20690"/>
                </a:lnTo>
                <a:lnTo>
                  <a:pt x="20092" y="20691"/>
                </a:lnTo>
                <a:lnTo>
                  <a:pt x="20097" y="20692"/>
                </a:lnTo>
                <a:lnTo>
                  <a:pt x="20101" y="20694"/>
                </a:lnTo>
                <a:lnTo>
                  <a:pt x="20113" y="20703"/>
                </a:lnTo>
                <a:lnTo>
                  <a:pt x="20117" y="20708"/>
                </a:lnTo>
                <a:lnTo>
                  <a:pt x="20122" y="20708"/>
                </a:lnTo>
                <a:lnTo>
                  <a:pt x="20131" y="20706"/>
                </a:lnTo>
                <a:lnTo>
                  <a:pt x="20141" y="20706"/>
                </a:lnTo>
                <a:lnTo>
                  <a:pt x="20143" y="20705"/>
                </a:lnTo>
                <a:lnTo>
                  <a:pt x="20145" y="20703"/>
                </a:lnTo>
                <a:lnTo>
                  <a:pt x="20148" y="20697"/>
                </a:lnTo>
                <a:lnTo>
                  <a:pt x="20153" y="20690"/>
                </a:lnTo>
                <a:lnTo>
                  <a:pt x="20157" y="20688"/>
                </a:lnTo>
                <a:lnTo>
                  <a:pt x="20161" y="20690"/>
                </a:lnTo>
                <a:lnTo>
                  <a:pt x="20161" y="20693"/>
                </a:lnTo>
                <a:lnTo>
                  <a:pt x="20155" y="20695"/>
                </a:lnTo>
                <a:lnTo>
                  <a:pt x="20152" y="20701"/>
                </a:lnTo>
                <a:lnTo>
                  <a:pt x="20149" y="20708"/>
                </a:lnTo>
                <a:lnTo>
                  <a:pt x="20147" y="20715"/>
                </a:lnTo>
                <a:lnTo>
                  <a:pt x="20143" y="20716"/>
                </a:lnTo>
                <a:lnTo>
                  <a:pt x="20109" y="20716"/>
                </a:lnTo>
                <a:lnTo>
                  <a:pt x="20107" y="20715"/>
                </a:lnTo>
                <a:lnTo>
                  <a:pt x="20100" y="20708"/>
                </a:lnTo>
                <a:lnTo>
                  <a:pt x="20097" y="20706"/>
                </a:lnTo>
                <a:lnTo>
                  <a:pt x="20088" y="20704"/>
                </a:lnTo>
                <a:lnTo>
                  <a:pt x="20041" y="20702"/>
                </a:lnTo>
                <a:lnTo>
                  <a:pt x="20036" y="20704"/>
                </a:lnTo>
                <a:lnTo>
                  <a:pt x="20036" y="20707"/>
                </a:lnTo>
                <a:lnTo>
                  <a:pt x="20038" y="20711"/>
                </a:lnTo>
                <a:lnTo>
                  <a:pt x="20042" y="20714"/>
                </a:lnTo>
                <a:lnTo>
                  <a:pt x="20043" y="20715"/>
                </a:lnTo>
                <a:lnTo>
                  <a:pt x="20045" y="20715"/>
                </a:lnTo>
                <a:lnTo>
                  <a:pt x="20050" y="20716"/>
                </a:lnTo>
                <a:lnTo>
                  <a:pt x="20052" y="20716"/>
                </a:lnTo>
                <a:lnTo>
                  <a:pt x="20053" y="20718"/>
                </a:lnTo>
                <a:lnTo>
                  <a:pt x="20055" y="20720"/>
                </a:lnTo>
                <a:lnTo>
                  <a:pt x="20058" y="20723"/>
                </a:lnTo>
                <a:lnTo>
                  <a:pt x="20074" y="20736"/>
                </a:lnTo>
                <a:lnTo>
                  <a:pt x="20080" y="20742"/>
                </a:lnTo>
                <a:lnTo>
                  <a:pt x="20084" y="20749"/>
                </a:lnTo>
                <a:lnTo>
                  <a:pt x="20093" y="20768"/>
                </a:lnTo>
                <a:lnTo>
                  <a:pt x="20095" y="20774"/>
                </a:lnTo>
                <a:lnTo>
                  <a:pt x="20096" y="20788"/>
                </a:lnTo>
                <a:lnTo>
                  <a:pt x="20099" y="20791"/>
                </a:lnTo>
                <a:lnTo>
                  <a:pt x="20109" y="20791"/>
                </a:lnTo>
                <a:lnTo>
                  <a:pt x="20117" y="20793"/>
                </a:lnTo>
                <a:lnTo>
                  <a:pt x="20124" y="20798"/>
                </a:lnTo>
                <a:lnTo>
                  <a:pt x="20129" y="20806"/>
                </a:lnTo>
                <a:lnTo>
                  <a:pt x="20129" y="20807"/>
                </a:lnTo>
                <a:lnTo>
                  <a:pt x="20125" y="20804"/>
                </a:lnTo>
                <a:lnTo>
                  <a:pt x="20109" y="20802"/>
                </a:lnTo>
                <a:lnTo>
                  <a:pt x="20101" y="20798"/>
                </a:lnTo>
                <a:lnTo>
                  <a:pt x="20098" y="20796"/>
                </a:lnTo>
                <a:lnTo>
                  <a:pt x="20095" y="20792"/>
                </a:lnTo>
                <a:lnTo>
                  <a:pt x="20092" y="20788"/>
                </a:lnTo>
                <a:lnTo>
                  <a:pt x="20082" y="20768"/>
                </a:lnTo>
                <a:lnTo>
                  <a:pt x="20081" y="20765"/>
                </a:lnTo>
                <a:lnTo>
                  <a:pt x="20072" y="20751"/>
                </a:lnTo>
                <a:lnTo>
                  <a:pt x="20053" y="20747"/>
                </a:lnTo>
                <a:lnTo>
                  <a:pt x="20032" y="20749"/>
                </a:lnTo>
                <a:lnTo>
                  <a:pt x="20018" y="20752"/>
                </a:lnTo>
                <a:lnTo>
                  <a:pt x="20013" y="20755"/>
                </a:lnTo>
                <a:lnTo>
                  <a:pt x="19983" y="20760"/>
                </a:lnTo>
                <a:lnTo>
                  <a:pt x="19951" y="20774"/>
                </a:lnTo>
                <a:lnTo>
                  <a:pt x="19917" y="20803"/>
                </a:lnTo>
                <a:lnTo>
                  <a:pt x="19904" y="20817"/>
                </a:lnTo>
                <a:lnTo>
                  <a:pt x="19899" y="20825"/>
                </a:lnTo>
                <a:lnTo>
                  <a:pt x="19894" y="20837"/>
                </a:lnTo>
                <a:lnTo>
                  <a:pt x="19892" y="20843"/>
                </a:lnTo>
                <a:lnTo>
                  <a:pt x="19891" y="20849"/>
                </a:lnTo>
                <a:lnTo>
                  <a:pt x="19890" y="20854"/>
                </a:lnTo>
                <a:lnTo>
                  <a:pt x="19880" y="20866"/>
                </a:lnTo>
                <a:lnTo>
                  <a:pt x="19874" y="20876"/>
                </a:lnTo>
                <a:lnTo>
                  <a:pt x="19859" y="20917"/>
                </a:lnTo>
                <a:lnTo>
                  <a:pt x="19858" y="20920"/>
                </a:lnTo>
                <a:lnTo>
                  <a:pt x="19856" y="20923"/>
                </a:lnTo>
                <a:lnTo>
                  <a:pt x="19854" y="20939"/>
                </a:lnTo>
                <a:lnTo>
                  <a:pt x="19852" y="20942"/>
                </a:lnTo>
                <a:lnTo>
                  <a:pt x="19845" y="20948"/>
                </a:lnTo>
                <a:lnTo>
                  <a:pt x="19844" y="20952"/>
                </a:lnTo>
                <a:lnTo>
                  <a:pt x="19843" y="20955"/>
                </a:lnTo>
                <a:lnTo>
                  <a:pt x="19838" y="20968"/>
                </a:lnTo>
                <a:lnTo>
                  <a:pt x="19818" y="21037"/>
                </a:lnTo>
                <a:lnTo>
                  <a:pt x="19819" y="21047"/>
                </a:lnTo>
                <a:lnTo>
                  <a:pt x="19827" y="21047"/>
                </a:lnTo>
                <a:lnTo>
                  <a:pt x="19845" y="21038"/>
                </a:lnTo>
                <a:lnTo>
                  <a:pt x="19854" y="21035"/>
                </a:lnTo>
                <a:lnTo>
                  <a:pt x="19865" y="21034"/>
                </a:lnTo>
                <a:lnTo>
                  <a:pt x="19905" y="21035"/>
                </a:lnTo>
                <a:lnTo>
                  <a:pt x="19936" y="21036"/>
                </a:lnTo>
                <a:lnTo>
                  <a:pt x="19946" y="21038"/>
                </a:lnTo>
                <a:lnTo>
                  <a:pt x="19961" y="21045"/>
                </a:lnTo>
                <a:lnTo>
                  <a:pt x="19970" y="21045"/>
                </a:lnTo>
                <a:lnTo>
                  <a:pt x="19979" y="21043"/>
                </a:lnTo>
                <a:lnTo>
                  <a:pt x="19987" y="21039"/>
                </a:lnTo>
                <a:lnTo>
                  <a:pt x="19994" y="21034"/>
                </a:lnTo>
                <a:lnTo>
                  <a:pt x="20000" y="21028"/>
                </a:lnTo>
                <a:lnTo>
                  <a:pt x="20008" y="21016"/>
                </a:lnTo>
                <a:lnTo>
                  <a:pt x="20010" y="21014"/>
                </a:lnTo>
                <a:lnTo>
                  <a:pt x="20014" y="21012"/>
                </a:lnTo>
                <a:lnTo>
                  <a:pt x="20029" y="20999"/>
                </a:lnTo>
                <a:lnTo>
                  <a:pt x="20032" y="20993"/>
                </a:lnTo>
                <a:lnTo>
                  <a:pt x="20038" y="20980"/>
                </a:lnTo>
                <a:lnTo>
                  <a:pt x="20041" y="20975"/>
                </a:lnTo>
                <a:lnTo>
                  <a:pt x="20045" y="20972"/>
                </a:lnTo>
                <a:lnTo>
                  <a:pt x="20050" y="20970"/>
                </a:lnTo>
                <a:lnTo>
                  <a:pt x="20060" y="20970"/>
                </a:lnTo>
                <a:lnTo>
                  <a:pt x="20065" y="20967"/>
                </a:lnTo>
                <a:lnTo>
                  <a:pt x="20069" y="20964"/>
                </a:lnTo>
                <a:lnTo>
                  <a:pt x="20075" y="20954"/>
                </a:lnTo>
                <a:lnTo>
                  <a:pt x="20079" y="20950"/>
                </a:lnTo>
                <a:lnTo>
                  <a:pt x="20084" y="20948"/>
                </a:lnTo>
                <a:cubicBezTo>
                  <a:pt x="20084" y="20948"/>
                  <a:pt x="20090" y="20949"/>
                  <a:pt x="20092" y="20949"/>
                </a:cubicBezTo>
                <a:lnTo>
                  <a:pt x="20092" y="20949"/>
                </a:lnTo>
                <a:lnTo>
                  <a:pt x="20091" y="20952"/>
                </a:lnTo>
                <a:lnTo>
                  <a:pt x="20087" y="20955"/>
                </a:lnTo>
                <a:lnTo>
                  <a:pt x="20078" y="20958"/>
                </a:lnTo>
                <a:lnTo>
                  <a:pt x="20074" y="20962"/>
                </a:lnTo>
                <a:lnTo>
                  <a:pt x="20074" y="20968"/>
                </a:lnTo>
                <a:lnTo>
                  <a:pt x="20074" y="20975"/>
                </a:lnTo>
                <a:lnTo>
                  <a:pt x="20077" y="20981"/>
                </a:lnTo>
                <a:lnTo>
                  <a:pt x="20082" y="20991"/>
                </a:lnTo>
                <a:lnTo>
                  <a:pt x="20090" y="21011"/>
                </a:lnTo>
                <a:lnTo>
                  <a:pt x="20091" y="21012"/>
                </a:lnTo>
                <a:lnTo>
                  <a:pt x="20095" y="21012"/>
                </a:lnTo>
                <a:lnTo>
                  <a:pt x="20096" y="21011"/>
                </a:lnTo>
                <a:lnTo>
                  <a:pt x="20098" y="21008"/>
                </a:lnTo>
                <a:lnTo>
                  <a:pt x="20099" y="21006"/>
                </a:lnTo>
                <a:lnTo>
                  <a:pt x="20100" y="21004"/>
                </a:lnTo>
                <a:lnTo>
                  <a:pt x="20101" y="20998"/>
                </a:lnTo>
                <a:lnTo>
                  <a:pt x="20103" y="20994"/>
                </a:lnTo>
                <a:lnTo>
                  <a:pt x="20128" y="20967"/>
                </a:lnTo>
                <a:lnTo>
                  <a:pt x="20135" y="20962"/>
                </a:lnTo>
                <a:lnTo>
                  <a:pt x="20152" y="20956"/>
                </a:lnTo>
                <a:lnTo>
                  <a:pt x="20157" y="20950"/>
                </a:lnTo>
                <a:lnTo>
                  <a:pt x="20158" y="20937"/>
                </a:lnTo>
                <a:lnTo>
                  <a:pt x="20159" y="20936"/>
                </a:lnTo>
                <a:lnTo>
                  <a:pt x="20159" y="20934"/>
                </a:lnTo>
                <a:lnTo>
                  <a:pt x="20159" y="20933"/>
                </a:lnTo>
                <a:lnTo>
                  <a:pt x="20157" y="20932"/>
                </a:lnTo>
                <a:lnTo>
                  <a:pt x="20155" y="20931"/>
                </a:lnTo>
                <a:lnTo>
                  <a:pt x="20155" y="20930"/>
                </a:lnTo>
                <a:lnTo>
                  <a:pt x="20155" y="20928"/>
                </a:lnTo>
                <a:lnTo>
                  <a:pt x="20154" y="20922"/>
                </a:lnTo>
                <a:lnTo>
                  <a:pt x="20153" y="20919"/>
                </a:lnTo>
                <a:lnTo>
                  <a:pt x="20156" y="20916"/>
                </a:lnTo>
                <a:lnTo>
                  <a:pt x="20162" y="20917"/>
                </a:lnTo>
                <a:lnTo>
                  <a:pt x="20171" y="20922"/>
                </a:lnTo>
                <a:lnTo>
                  <a:pt x="20167" y="20925"/>
                </a:lnTo>
                <a:lnTo>
                  <a:pt x="20163" y="20924"/>
                </a:lnTo>
                <a:lnTo>
                  <a:pt x="20160" y="20922"/>
                </a:lnTo>
                <a:lnTo>
                  <a:pt x="20156" y="20923"/>
                </a:lnTo>
                <a:lnTo>
                  <a:pt x="20161" y="20930"/>
                </a:lnTo>
                <a:lnTo>
                  <a:pt x="20162" y="20933"/>
                </a:lnTo>
                <a:lnTo>
                  <a:pt x="20163" y="20943"/>
                </a:lnTo>
                <a:lnTo>
                  <a:pt x="20163" y="20948"/>
                </a:lnTo>
                <a:lnTo>
                  <a:pt x="20163" y="20950"/>
                </a:lnTo>
                <a:lnTo>
                  <a:pt x="20162" y="20952"/>
                </a:lnTo>
                <a:lnTo>
                  <a:pt x="20161" y="20955"/>
                </a:lnTo>
                <a:lnTo>
                  <a:pt x="20161" y="20958"/>
                </a:lnTo>
                <a:lnTo>
                  <a:pt x="20161" y="20960"/>
                </a:lnTo>
                <a:lnTo>
                  <a:pt x="20164" y="20970"/>
                </a:lnTo>
                <a:lnTo>
                  <a:pt x="20170" y="20978"/>
                </a:lnTo>
                <a:lnTo>
                  <a:pt x="20178" y="20983"/>
                </a:lnTo>
                <a:lnTo>
                  <a:pt x="20186" y="20985"/>
                </a:lnTo>
                <a:lnTo>
                  <a:pt x="20195" y="20986"/>
                </a:lnTo>
                <a:lnTo>
                  <a:pt x="20203" y="20985"/>
                </a:lnTo>
                <a:lnTo>
                  <a:pt x="20221" y="20980"/>
                </a:lnTo>
                <a:lnTo>
                  <a:pt x="20227" y="20976"/>
                </a:lnTo>
                <a:lnTo>
                  <a:pt x="20239" y="20967"/>
                </a:lnTo>
                <a:lnTo>
                  <a:pt x="20246" y="20964"/>
                </a:lnTo>
                <a:lnTo>
                  <a:pt x="20276" y="20960"/>
                </a:lnTo>
                <a:lnTo>
                  <a:pt x="20311" y="20960"/>
                </a:lnTo>
                <a:lnTo>
                  <a:pt x="20320" y="20957"/>
                </a:lnTo>
                <a:lnTo>
                  <a:pt x="20329" y="20950"/>
                </a:lnTo>
                <a:lnTo>
                  <a:pt x="20333" y="20946"/>
                </a:lnTo>
                <a:lnTo>
                  <a:pt x="20335" y="20942"/>
                </a:lnTo>
                <a:lnTo>
                  <a:pt x="20336" y="20924"/>
                </a:lnTo>
                <a:lnTo>
                  <a:pt x="20338" y="20911"/>
                </a:lnTo>
                <a:lnTo>
                  <a:pt x="20339" y="20908"/>
                </a:lnTo>
                <a:lnTo>
                  <a:pt x="20342" y="20907"/>
                </a:lnTo>
                <a:lnTo>
                  <a:pt x="20348" y="20907"/>
                </a:lnTo>
                <a:lnTo>
                  <a:pt x="20352" y="20905"/>
                </a:lnTo>
                <a:lnTo>
                  <a:pt x="20355" y="20899"/>
                </a:lnTo>
                <a:lnTo>
                  <a:pt x="20359" y="20897"/>
                </a:lnTo>
                <a:lnTo>
                  <a:pt x="20354" y="20911"/>
                </a:lnTo>
                <a:lnTo>
                  <a:pt x="20350" y="20914"/>
                </a:lnTo>
                <a:lnTo>
                  <a:pt x="20344" y="20910"/>
                </a:lnTo>
                <a:lnTo>
                  <a:pt x="20339" y="20915"/>
                </a:lnTo>
                <a:lnTo>
                  <a:pt x="20338" y="20921"/>
                </a:lnTo>
                <a:lnTo>
                  <a:pt x="20339" y="20928"/>
                </a:lnTo>
                <a:lnTo>
                  <a:pt x="20340" y="20938"/>
                </a:lnTo>
                <a:lnTo>
                  <a:pt x="20340" y="20948"/>
                </a:lnTo>
                <a:lnTo>
                  <a:pt x="20339" y="20952"/>
                </a:lnTo>
                <a:lnTo>
                  <a:pt x="20336" y="20954"/>
                </a:lnTo>
                <a:lnTo>
                  <a:pt x="20333" y="20954"/>
                </a:lnTo>
                <a:lnTo>
                  <a:pt x="20331" y="20954"/>
                </a:lnTo>
                <a:lnTo>
                  <a:pt x="20325" y="20959"/>
                </a:lnTo>
                <a:lnTo>
                  <a:pt x="20322" y="20964"/>
                </a:lnTo>
                <a:lnTo>
                  <a:pt x="20320" y="20969"/>
                </a:lnTo>
                <a:lnTo>
                  <a:pt x="20320" y="20976"/>
                </a:lnTo>
                <a:lnTo>
                  <a:pt x="20323" y="20983"/>
                </a:lnTo>
                <a:lnTo>
                  <a:pt x="20333" y="20999"/>
                </a:lnTo>
                <a:lnTo>
                  <a:pt x="20381" y="21044"/>
                </a:lnTo>
                <a:lnTo>
                  <a:pt x="20384" y="21051"/>
                </a:lnTo>
                <a:lnTo>
                  <a:pt x="20392" y="21061"/>
                </a:lnTo>
                <a:lnTo>
                  <a:pt x="20403" y="21067"/>
                </a:lnTo>
                <a:lnTo>
                  <a:pt x="20405" y="21068"/>
                </a:lnTo>
                <a:lnTo>
                  <a:pt x="20406" y="21073"/>
                </a:lnTo>
                <a:lnTo>
                  <a:pt x="20408" y="21076"/>
                </a:lnTo>
                <a:lnTo>
                  <a:pt x="20423" y="21092"/>
                </a:lnTo>
                <a:lnTo>
                  <a:pt x="20424" y="21094"/>
                </a:lnTo>
                <a:lnTo>
                  <a:pt x="20436" y="21109"/>
                </a:lnTo>
                <a:lnTo>
                  <a:pt x="20461" y="21157"/>
                </a:lnTo>
                <a:lnTo>
                  <a:pt x="20512" y="21225"/>
                </a:lnTo>
                <a:lnTo>
                  <a:pt x="20526" y="21234"/>
                </a:lnTo>
                <a:lnTo>
                  <a:pt x="20529" y="21234"/>
                </a:lnTo>
                <a:lnTo>
                  <a:pt x="20539" y="21241"/>
                </a:lnTo>
                <a:lnTo>
                  <a:pt x="20539" y="21209"/>
                </a:lnTo>
                <a:lnTo>
                  <a:pt x="20539" y="21154"/>
                </a:lnTo>
                <a:lnTo>
                  <a:pt x="20539" y="21102"/>
                </a:lnTo>
                <a:lnTo>
                  <a:pt x="20539" y="21052"/>
                </a:lnTo>
                <a:cubicBezTo>
                  <a:pt x="20539" y="21052"/>
                  <a:pt x="20539" y="20977"/>
                  <a:pt x="20539" y="20977"/>
                </a:cubicBezTo>
                <a:lnTo>
                  <a:pt x="20539" y="20649"/>
                </a:lnTo>
                <a:lnTo>
                  <a:pt x="20539" y="20619"/>
                </a:lnTo>
                <a:lnTo>
                  <a:pt x="20535" y="20619"/>
                </a:lnTo>
                <a:lnTo>
                  <a:pt x="20531" y="20617"/>
                </a:lnTo>
                <a:lnTo>
                  <a:pt x="20530" y="20608"/>
                </a:lnTo>
                <a:lnTo>
                  <a:pt x="20525" y="20609"/>
                </a:lnTo>
                <a:lnTo>
                  <a:pt x="20523" y="20606"/>
                </a:lnTo>
                <a:lnTo>
                  <a:pt x="20523" y="20600"/>
                </a:lnTo>
                <a:lnTo>
                  <a:pt x="20522" y="20595"/>
                </a:lnTo>
                <a:lnTo>
                  <a:pt x="20518" y="20591"/>
                </a:lnTo>
                <a:lnTo>
                  <a:pt x="20516" y="20589"/>
                </a:lnTo>
                <a:lnTo>
                  <a:pt x="20515" y="20586"/>
                </a:lnTo>
                <a:lnTo>
                  <a:pt x="20516" y="20584"/>
                </a:lnTo>
                <a:lnTo>
                  <a:pt x="20518" y="20581"/>
                </a:lnTo>
                <a:lnTo>
                  <a:pt x="20518" y="20579"/>
                </a:lnTo>
                <a:lnTo>
                  <a:pt x="20517" y="20576"/>
                </a:lnTo>
                <a:lnTo>
                  <a:pt x="20512" y="20570"/>
                </a:lnTo>
                <a:lnTo>
                  <a:pt x="20511" y="20567"/>
                </a:lnTo>
                <a:lnTo>
                  <a:pt x="20511" y="20565"/>
                </a:lnTo>
                <a:lnTo>
                  <a:pt x="20511" y="20562"/>
                </a:lnTo>
                <a:lnTo>
                  <a:pt x="20512" y="20559"/>
                </a:lnTo>
                <a:lnTo>
                  <a:pt x="20514" y="20550"/>
                </a:lnTo>
                <a:lnTo>
                  <a:pt x="20514" y="20544"/>
                </a:lnTo>
                <a:lnTo>
                  <a:pt x="20511" y="20542"/>
                </a:lnTo>
                <a:lnTo>
                  <a:pt x="20513" y="20538"/>
                </a:lnTo>
                <a:lnTo>
                  <a:pt x="20516" y="20537"/>
                </a:lnTo>
                <a:lnTo>
                  <a:pt x="20520" y="20535"/>
                </a:lnTo>
                <a:lnTo>
                  <a:pt x="20523" y="20533"/>
                </a:lnTo>
                <a:lnTo>
                  <a:pt x="20523" y="20531"/>
                </a:lnTo>
                <a:lnTo>
                  <a:pt x="20521" y="20528"/>
                </a:lnTo>
                <a:lnTo>
                  <a:pt x="20520" y="20526"/>
                </a:lnTo>
                <a:lnTo>
                  <a:pt x="20522" y="20525"/>
                </a:lnTo>
                <a:lnTo>
                  <a:pt x="20524" y="20525"/>
                </a:lnTo>
                <a:lnTo>
                  <a:pt x="20525" y="20524"/>
                </a:lnTo>
                <a:lnTo>
                  <a:pt x="20526" y="20522"/>
                </a:lnTo>
                <a:lnTo>
                  <a:pt x="20526" y="20516"/>
                </a:lnTo>
                <a:lnTo>
                  <a:pt x="20526" y="20512"/>
                </a:lnTo>
                <a:lnTo>
                  <a:pt x="20528" y="20510"/>
                </a:lnTo>
                <a:lnTo>
                  <a:pt x="20531" y="20510"/>
                </a:lnTo>
                <a:lnTo>
                  <a:pt x="20533" y="20507"/>
                </a:lnTo>
                <a:lnTo>
                  <a:pt x="20533" y="20502"/>
                </a:lnTo>
                <a:lnTo>
                  <a:pt x="20532" y="20498"/>
                </a:lnTo>
                <a:lnTo>
                  <a:pt x="20529" y="20498"/>
                </a:lnTo>
                <a:lnTo>
                  <a:pt x="20529" y="20495"/>
                </a:lnTo>
                <a:lnTo>
                  <a:pt x="20528" y="20492"/>
                </a:lnTo>
                <a:lnTo>
                  <a:pt x="20527" y="20491"/>
                </a:lnTo>
                <a:lnTo>
                  <a:pt x="20524" y="20490"/>
                </a:lnTo>
                <a:lnTo>
                  <a:pt x="20526" y="20489"/>
                </a:lnTo>
                <a:lnTo>
                  <a:pt x="20528" y="20488"/>
                </a:lnTo>
                <a:lnTo>
                  <a:pt x="20531" y="20488"/>
                </a:lnTo>
                <a:lnTo>
                  <a:pt x="20533" y="20488"/>
                </a:lnTo>
                <a:lnTo>
                  <a:pt x="20533" y="20485"/>
                </a:lnTo>
                <a:lnTo>
                  <a:pt x="20534" y="20483"/>
                </a:lnTo>
                <a:lnTo>
                  <a:pt x="20536" y="20481"/>
                </a:lnTo>
                <a:lnTo>
                  <a:pt x="20536" y="20478"/>
                </a:lnTo>
                <a:lnTo>
                  <a:pt x="20536" y="20476"/>
                </a:lnTo>
                <a:lnTo>
                  <a:pt x="20534" y="20474"/>
                </a:lnTo>
                <a:lnTo>
                  <a:pt x="20533" y="20472"/>
                </a:lnTo>
                <a:lnTo>
                  <a:pt x="20534" y="20471"/>
                </a:lnTo>
                <a:lnTo>
                  <a:pt x="20534" y="20471"/>
                </a:lnTo>
                <a:lnTo>
                  <a:pt x="20536" y="20465"/>
                </a:lnTo>
                <a:lnTo>
                  <a:pt x="20538" y="20462"/>
                </a:lnTo>
                <a:lnTo>
                  <a:pt x="20539" y="20461"/>
                </a:lnTo>
                <a:lnTo>
                  <a:pt x="20539" y="20084"/>
                </a:lnTo>
                <a:lnTo>
                  <a:pt x="20538" y="20024"/>
                </a:lnTo>
                <a:lnTo>
                  <a:pt x="20538" y="19974"/>
                </a:lnTo>
                <a:lnTo>
                  <a:pt x="20538" y="19856"/>
                </a:lnTo>
                <a:lnTo>
                  <a:pt x="20538" y="19808"/>
                </a:lnTo>
                <a:lnTo>
                  <a:pt x="20538" y="19752"/>
                </a:lnTo>
                <a:lnTo>
                  <a:pt x="20538" y="19691"/>
                </a:lnTo>
                <a:lnTo>
                  <a:pt x="20537" y="19598"/>
                </a:lnTo>
                <a:lnTo>
                  <a:pt x="20538" y="19529"/>
                </a:lnTo>
                <a:lnTo>
                  <a:pt x="20538" y="19475"/>
                </a:lnTo>
                <a:lnTo>
                  <a:pt x="20538" y="19425"/>
                </a:lnTo>
                <a:lnTo>
                  <a:pt x="20538" y="19417"/>
                </a:lnTo>
                <a:lnTo>
                  <a:pt x="20536" y="19417"/>
                </a:lnTo>
                <a:lnTo>
                  <a:pt x="20526" y="19419"/>
                </a:lnTo>
                <a:lnTo>
                  <a:pt x="20507" y="19419"/>
                </a:lnTo>
                <a:lnTo>
                  <a:pt x="20504" y="19420"/>
                </a:lnTo>
                <a:lnTo>
                  <a:pt x="20499" y="19422"/>
                </a:lnTo>
                <a:lnTo>
                  <a:pt x="20497" y="19423"/>
                </a:lnTo>
                <a:lnTo>
                  <a:pt x="20495" y="19422"/>
                </a:lnTo>
                <a:lnTo>
                  <a:pt x="20491" y="19418"/>
                </a:lnTo>
                <a:lnTo>
                  <a:pt x="20489" y="19417"/>
                </a:lnTo>
                <a:lnTo>
                  <a:pt x="20488" y="19419"/>
                </a:lnTo>
                <a:lnTo>
                  <a:pt x="20487" y="19421"/>
                </a:lnTo>
                <a:lnTo>
                  <a:pt x="20487" y="19425"/>
                </a:lnTo>
                <a:lnTo>
                  <a:pt x="20486" y="19427"/>
                </a:lnTo>
                <a:lnTo>
                  <a:pt x="20483" y="19426"/>
                </a:lnTo>
                <a:lnTo>
                  <a:pt x="20481" y="19424"/>
                </a:lnTo>
                <a:lnTo>
                  <a:pt x="20479" y="19422"/>
                </a:lnTo>
                <a:lnTo>
                  <a:pt x="20478" y="19419"/>
                </a:lnTo>
                <a:lnTo>
                  <a:pt x="20486" y="19407"/>
                </a:lnTo>
                <a:lnTo>
                  <a:pt x="20487" y="19403"/>
                </a:lnTo>
                <a:lnTo>
                  <a:pt x="20488" y="19394"/>
                </a:lnTo>
                <a:lnTo>
                  <a:pt x="20488" y="19389"/>
                </a:lnTo>
                <a:lnTo>
                  <a:pt x="20485" y="19386"/>
                </a:lnTo>
                <a:lnTo>
                  <a:pt x="20458" y="19372"/>
                </a:lnTo>
                <a:lnTo>
                  <a:pt x="20435" y="19371"/>
                </a:lnTo>
                <a:lnTo>
                  <a:pt x="20431" y="19370"/>
                </a:lnTo>
                <a:lnTo>
                  <a:pt x="20411" y="19360"/>
                </a:lnTo>
                <a:lnTo>
                  <a:pt x="20408" y="19360"/>
                </a:lnTo>
                <a:lnTo>
                  <a:pt x="20405" y="19362"/>
                </a:lnTo>
                <a:lnTo>
                  <a:pt x="20406" y="19364"/>
                </a:lnTo>
                <a:lnTo>
                  <a:pt x="20409" y="19367"/>
                </a:lnTo>
                <a:lnTo>
                  <a:pt x="20410" y="19369"/>
                </a:lnTo>
                <a:lnTo>
                  <a:pt x="20408" y="19373"/>
                </a:lnTo>
                <a:lnTo>
                  <a:pt x="20407" y="19375"/>
                </a:lnTo>
                <a:lnTo>
                  <a:pt x="20405" y="19375"/>
                </a:lnTo>
                <a:lnTo>
                  <a:pt x="20402" y="19373"/>
                </a:lnTo>
                <a:lnTo>
                  <a:pt x="20398" y="19377"/>
                </a:lnTo>
                <a:lnTo>
                  <a:pt x="20394" y="19374"/>
                </a:lnTo>
                <a:lnTo>
                  <a:pt x="20389" y="19370"/>
                </a:lnTo>
                <a:lnTo>
                  <a:pt x="20375" y="19362"/>
                </a:lnTo>
                <a:lnTo>
                  <a:pt x="20372" y="19362"/>
                </a:lnTo>
                <a:lnTo>
                  <a:pt x="20363" y="19346"/>
                </a:lnTo>
                <a:lnTo>
                  <a:pt x="20363" y="19344"/>
                </a:lnTo>
                <a:lnTo>
                  <a:pt x="20363" y="19342"/>
                </a:lnTo>
                <a:lnTo>
                  <a:pt x="20362" y="19340"/>
                </a:lnTo>
                <a:lnTo>
                  <a:pt x="20360" y="19339"/>
                </a:lnTo>
                <a:lnTo>
                  <a:pt x="20359" y="19339"/>
                </a:lnTo>
                <a:lnTo>
                  <a:pt x="20359" y="19344"/>
                </a:lnTo>
                <a:lnTo>
                  <a:pt x="20357" y="19345"/>
                </a:lnTo>
                <a:lnTo>
                  <a:pt x="20352" y="19341"/>
                </a:lnTo>
                <a:lnTo>
                  <a:pt x="20349" y="19339"/>
                </a:lnTo>
                <a:lnTo>
                  <a:pt x="20347" y="19340"/>
                </a:lnTo>
                <a:lnTo>
                  <a:pt x="20345" y="19346"/>
                </a:lnTo>
                <a:lnTo>
                  <a:pt x="20339" y="19348"/>
                </a:lnTo>
                <a:lnTo>
                  <a:pt x="20297" y="19353"/>
                </a:lnTo>
                <a:lnTo>
                  <a:pt x="20287" y="19352"/>
                </a:lnTo>
                <a:lnTo>
                  <a:pt x="20278" y="19349"/>
                </a:lnTo>
                <a:lnTo>
                  <a:pt x="20256" y="19331"/>
                </a:lnTo>
                <a:lnTo>
                  <a:pt x="20221" y="19314"/>
                </a:lnTo>
                <a:lnTo>
                  <a:pt x="20211" y="19304"/>
                </a:lnTo>
                <a:lnTo>
                  <a:pt x="20208" y="19302"/>
                </a:lnTo>
                <a:lnTo>
                  <a:pt x="20204" y="19301"/>
                </a:lnTo>
                <a:lnTo>
                  <a:pt x="20192" y="19293"/>
                </a:lnTo>
                <a:lnTo>
                  <a:pt x="20170" y="19284"/>
                </a:lnTo>
                <a:lnTo>
                  <a:pt x="20132" y="19253"/>
                </a:lnTo>
                <a:lnTo>
                  <a:pt x="20098" y="19238"/>
                </a:lnTo>
                <a:lnTo>
                  <a:pt x="20093" y="19238"/>
                </a:lnTo>
                <a:lnTo>
                  <a:pt x="20079" y="19237"/>
                </a:lnTo>
                <a:lnTo>
                  <a:pt x="20074" y="19235"/>
                </a:lnTo>
                <a:lnTo>
                  <a:pt x="20066" y="19227"/>
                </a:lnTo>
                <a:lnTo>
                  <a:pt x="20051" y="19206"/>
                </a:lnTo>
                <a:lnTo>
                  <a:pt x="20036" y="19191"/>
                </a:lnTo>
                <a:lnTo>
                  <a:pt x="20026" y="19188"/>
                </a:lnTo>
                <a:lnTo>
                  <a:pt x="20021" y="19185"/>
                </a:lnTo>
                <a:lnTo>
                  <a:pt x="20006" y="19182"/>
                </a:lnTo>
                <a:lnTo>
                  <a:pt x="19969" y="19169"/>
                </a:lnTo>
                <a:lnTo>
                  <a:pt x="19941" y="19152"/>
                </a:lnTo>
                <a:lnTo>
                  <a:pt x="19917" y="19142"/>
                </a:lnTo>
                <a:lnTo>
                  <a:pt x="19908" y="19141"/>
                </a:lnTo>
                <a:lnTo>
                  <a:pt x="19904" y="19138"/>
                </a:lnTo>
                <a:lnTo>
                  <a:pt x="19894" y="19124"/>
                </a:lnTo>
                <a:lnTo>
                  <a:pt x="19892" y="19123"/>
                </a:lnTo>
                <a:lnTo>
                  <a:pt x="19889" y="19123"/>
                </a:lnTo>
                <a:lnTo>
                  <a:pt x="19888" y="19122"/>
                </a:lnTo>
                <a:lnTo>
                  <a:pt x="19884" y="19116"/>
                </a:lnTo>
                <a:lnTo>
                  <a:pt x="19882" y="19115"/>
                </a:lnTo>
                <a:lnTo>
                  <a:pt x="19877" y="19108"/>
                </a:lnTo>
                <a:lnTo>
                  <a:pt x="19875" y="19106"/>
                </a:lnTo>
                <a:lnTo>
                  <a:pt x="19866" y="19102"/>
                </a:lnTo>
                <a:lnTo>
                  <a:pt x="19856" y="19102"/>
                </a:lnTo>
                <a:lnTo>
                  <a:pt x="19847" y="19106"/>
                </a:lnTo>
                <a:lnTo>
                  <a:pt x="19790" y="19137"/>
                </a:lnTo>
                <a:lnTo>
                  <a:pt x="19786" y="19138"/>
                </a:lnTo>
                <a:lnTo>
                  <a:pt x="19785" y="19139"/>
                </a:lnTo>
                <a:lnTo>
                  <a:pt x="19782" y="19144"/>
                </a:lnTo>
                <a:lnTo>
                  <a:pt x="19781" y="19146"/>
                </a:lnTo>
                <a:lnTo>
                  <a:pt x="19779" y="19147"/>
                </a:lnTo>
                <a:lnTo>
                  <a:pt x="19775" y="19150"/>
                </a:lnTo>
                <a:lnTo>
                  <a:pt x="19750" y="19169"/>
                </a:lnTo>
                <a:lnTo>
                  <a:pt x="19705" y="19190"/>
                </a:lnTo>
                <a:lnTo>
                  <a:pt x="19701" y="19193"/>
                </a:lnTo>
                <a:lnTo>
                  <a:pt x="19699" y="19196"/>
                </a:lnTo>
                <a:lnTo>
                  <a:pt x="19699" y="19209"/>
                </a:lnTo>
                <a:lnTo>
                  <a:pt x="19698" y="19215"/>
                </a:lnTo>
                <a:lnTo>
                  <a:pt x="19696" y="19218"/>
                </a:lnTo>
                <a:lnTo>
                  <a:pt x="19708" y="19230"/>
                </a:lnTo>
                <a:lnTo>
                  <a:pt x="19710" y="19231"/>
                </a:lnTo>
                <a:lnTo>
                  <a:pt x="19716" y="19234"/>
                </a:lnTo>
                <a:lnTo>
                  <a:pt x="19718" y="19235"/>
                </a:lnTo>
                <a:lnTo>
                  <a:pt x="19719" y="19239"/>
                </a:lnTo>
                <a:lnTo>
                  <a:pt x="19719" y="19244"/>
                </a:lnTo>
                <a:lnTo>
                  <a:pt x="19719" y="19247"/>
                </a:lnTo>
                <a:lnTo>
                  <a:pt x="19716" y="19249"/>
                </a:lnTo>
                <a:lnTo>
                  <a:pt x="19715" y="19251"/>
                </a:lnTo>
                <a:lnTo>
                  <a:pt x="19718" y="19255"/>
                </a:lnTo>
                <a:lnTo>
                  <a:pt x="19723" y="19260"/>
                </a:lnTo>
                <a:lnTo>
                  <a:pt x="19725" y="19266"/>
                </a:lnTo>
                <a:lnTo>
                  <a:pt x="19723" y="19270"/>
                </a:lnTo>
                <a:lnTo>
                  <a:pt x="19716" y="19277"/>
                </a:lnTo>
                <a:lnTo>
                  <a:pt x="19713" y="19279"/>
                </a:lnTo>
                <a:lnTo>
                  <a:pt x="19707" y="19280"/>
                </a:lnTo>
                <a:lnTo>
                  <a:pt x="19679" y="19282"/>
                </a:lnTo>
                <a:lnTo>
                  <a:pt x="19670" y="19285"/>
                </a:lnTo>
                <a:lnTo>
                  <a:pt x="19663" y="19289"/>
                </a:lnTo>
                <a:lnTo>
                  <a:pt x="19662" y="19292"/>
                </a:lnTo>
                <a:lnTo>
                  <a:pt x="19661" y="19295"/>
                </a:lnTo>
                <a:lnTo>
                  <a:pt x="19661" y="19298"/>
                </a:lnTo>
                <a:lnTo>
                  <a:pt x="19658" y="19298"/>
                </a:lnTo>
                <a:lnTo>
                  <a:pt x="19645" y="19302"/>
                </a:lnTo>
                <a:lnTo>
                  <a:pt x="19634" y="19312"/>
                </a:lnTo>
                <a:lnTo>
                  <a:pt x="19632" y="19313"/>
                </a:lnTo>
                <a:lnTo>
                  <a:pt x="19625" y="19314"/>
                </a:lnTo>
                <a:lnTo>
                  <a:pt x="19624" y="19315"/>
                </a:lnTo>
                <a:lnTo>
                  <a:pt x="19623" y="19317"/>
                </a:lnTo>
                <a:lnTo>
                  <a:pt x="19621" y="19319"/>
                </a:lnTo>
                <a:lnTo>
                  <a:pt x="19619" y="19320"/>
                </a:lnTo>
                <a:lnTo>
                  <a:pt x="19617" y="19319"/>
                </a:lnTo>
                <a:lnTo>
                  <a:pt x="19612" y="19316"/>
                </a:lnTo>
                <a:lnTo>
                  <a:pt x="19610" y="19316"/>
                </a:lnTo>
                <a:lnTo>
                  <a:pt x="19605" y="19322"/>
                </a:lnTo>
                <a:lnTo>
                  <a:pt x="19597" y="19318"/>
                </a:lnTo>
                <a:lnTo>
                  <a:pt x="19594" y="19318"/>
                </a:lnTo>
                <a:lnTo>
                  <a:pt x="19593" y="19318"/>
                </a:lnTo>
                <a:lnTo>
                  <a:pt x="19590" y="19320"/>
                </a:lnTo>
                <a:lnTo>
                  <a:pt x="19588" y="19320"/>
                </a:lnTo>
                <a:lnTo>
                  <a:pt x="19587" y="19319"/>
                </a:lnTo>
                <a:lnTo>
                  <a:pt x="19586" y="19316"/>
                </a:lnTo>
                <a:lnTo>
                  <a:pt x="19580" y="19315"/>
                </a:lnTo>
                <a:lnTo>
                  <a:pt x="19575" y="19314"/>
                </a:lnTo>
                <a:lnTo>
                  <a:pt x="19572" y="19313"/>
                </a:lnTo>
                <a:lnTo>
                  <a:pt x="19573" y="19309"/>
                </a:lnTo>
                <a:lnTo>
                  <a:pt x="19573" y="19305"/>
                </a:lnTo>
                <a:lnTo>
                  <a:pt x="19572" y="19302"/>
                </a:lnTo>
                <a:lnTo>
                  <a:pt x="19570" y="19303"/>
                </a:lnTo>
                <a:lnTo>
                  <a:pt x="19564" y="19307"/>
                </a:lnTo>
                <a:lnTo>
                  <a:pt x="19561" y="19308"/>
                </a:lnTo>
                <a:lnTo>
                  <a:pt x="19550" y="19308"/>
                </a:lnTo>
                <a:lnTo>
                  <a:pt x="19544" y="19311"/>
                </a:lnTo>
                <a:lnTo>
                  <a:pt x="19539" y="19315"/>
                </a:lnTo>
                <a:lnTo>
                  <a:pt x="19535" y="19320"/>
                </a:lnTo>
                <a:lnTo>
                  <a:pt x="19532" y="19325"/>
                </a:lnTo>
                <a:lnTo>
                  <a:pt x="19531" y="19328"/>
                </a:lnTo>
                <a:lnTo>
                  <a:pt x="19530" y="19330"/>
                </a:lnTo>
                <a:lnTo>
                  <a:pt x="19531" y="19339"/>
                </a:lnTo>
                <a:lnTo>
                  <a:pt x="19532" y="19344"/>
                </a:lnTo>
                <a:lnTo>
                  <a:pt x="19532" y="19347"/>
                </a:lnTo>
                <a:lnTo>
                  <a:pt x="19531" y="19352"/>
                </a:lnTo>
                <a:lnTo>
                  <a:pt x="19529" y="19357"/>
                </a:lnTo>
                <a:lnTo>
                  <a:pt x="19522" y="19367"/>
                </a:lnTo>
                <a:lnTo>
                  <a:pt x="19520" y="19370"/>
                </a:lnTo>
                <a:lnTo>
                  <a:pt x="19519" y="19375"/>
                </a:lnTo>
                <a:lnTo>
                  <a:pt x="19518" y="19394"/>
                </a:lnTo>
                <a:lnTo>
                  <a:pt x="19517" y="19400"/>
                </a:lnTo>
                <a:lnTo>
                  <a:pt x="19514" y="19406"/>
                </a:lnTo>
                <a:lnTo>
                  <a:pt x="19508" y="19416"/>
                </a:lnTo>
                <a:lnTo>
                  <a:pt x="19499" y="19424"/>
                </a:lnTo>
                <a:lnTo>
                  <a:pt x="19480" y="19434"/>
                </a:lnTo>
                <a:lnTo>
                  <a:pt x="19475" y="19436"/>
                </a:lnTo>
                <a:lnTo>
                  <a:pt x="19472" y="19437"/>
                </a:lnTo>
                <a:lnTo>
                  <a:pt x="19471" y="19439"/>
                </a:lnTo>
                <a:lnTo>
                  <a:pt x="19470" y="19442"/>
                </a:lnTo>
                <a:lnTo>
                  <a:pt x="19469" y="19443"/>
                </a:lnTo>
                <a:lnTo>
                  <a:pt x="19466" y="19444"/>
                </a:lnTo>
                <a:lnTo>
                  <a:pt x="19464" y="19444"/>
                </a:lnTo>
                <a:lnTo>
                  <a:pt x="19461" y="19447"/>
                </a:lnTo>
                <a:lnTo>
                  <a:pt x="19459" y="19458"/>
                </a:lnTo>
                <a:lnTo>
                  <a:pt x="19456" y="19457"/>
                </a:lnTo>
                <a:lnTo>
                  <a:pt x="19455" y="19459"/>
                </a:lnTo>
                <a:lnTo>
                  <a:pt x="19450" y="19464"/>
                </a:lnTo>
                <a:lnTo>
                  <a:pt x="19449" y="19466"/>
                </a:lnTo>
                <a:lnTo>
                  <a:pt x="19449" y="19478"/>
                </a:lnTo>
                <a:lnTo>
                  <a:pt x="19448" y="19483"/>
                </a:lnTo>
                <a:lnTo>
                  <a:pt x="19446" y="19487"/>
                </a:lnTo>
                <a:lnTo>
                  <a:pt x="19441" y="19495"/>
                </a:lnTo>
                <a:lnTo>
                  <a:pt x="19440" y="19498"/>
                </a:lnTo>
                <a:lnTo>
                  <a:pt x="19442" y="19508"/>
                </a:lnTo>
                <a:lnTo>
                  <a:pt x="19443" y="19513"/>
                </a:lnTo>
                <a:lnTo>
                  <a:pt x="19440" y="19519"/>
                </a:lnTo>
                <a:lnTo>
                  <a:pt x="19437" y="19525"/>
                </a:lnTo>
                <a:lnTo>
                  <a:pt x="19432" y="19528"/>
                </a:lnTo>
                <a:lnTo>
                  <a:pt x="19422" y="19532"/>
                </a:lnTo>
                <a:lnTo>
                  <a:pt x="19417" y="19541"/>
                </a:lnTo>
                <a:lnTo>
                  <a:pt x="19413" y="19543"/>
                </a:lnTo>
                <a:lnTo>
                  <a:pt x="19408" y="19541"/>
                </a:lnTo>
                <a:lnTo>
                  <a:pt x="19406" y="19542"/>
                </a:lnTo>
                <a:lnTo>
                  <a:pt x="19406" y="19543"/>
                </a:lnTo>
                <a:lnTo>
                  <a:pt x="19405" y="19543"/>
                </a:lnTo>
                <a:lnTo>
                  <a:pt x="19404" y="19544"/>
                </a:lnTo>
                <a:lnTo>
                  <a:pt x="19402" y="19546"/>
                </a:lnTo>
                <a:lnTo>
                  <a:pt x="19402" y="19548"/>
                </a:lnTo>
                <a:lnTo>
                  <a:pt x="19401" y="19550"/>
                </a:lnTo>
                <a:lnTo>
                  <a:pt x="19402" y="19554"/>
                </a:lnTo>
                <a:lnTo>
                  <a:pt x="19405" y="19556"/>
                </a:lnTo>
                <a:lnTo>
                  <a:pt x="19406" y="19559"/>
                </a:lnTo>
                <a:lnTo>
                  <a:pt x="19402" y="19564"/>
                </a:lnTo>
                <a:lnTo>
                  <a:pt x="19395" y="19570"/>
                </a:lnTo>
                <a:lnTo>
                  <a:pt x="19378" y="19578"/>
                </a:lnTo>
                <a:lnTo>
                  <a:pt x="19370" y="19585"/>
                </a:lnTo>
                <a:lnTo>
                  <a:pt x="19364" y="19596"/>
                </a:lnTo>
                <a:lnTo>
                  <a:pt x="19363" y="19598"/>
                </a:lnTo>
                <a:lnTo>
                  <a:pt x="19364" y="19601"/>
                </a:lnTo>
                <a:lnTo>
                  <a:pt x="19364" y="19604"/>
                </a:lnTo>
                <a:lnTo>
                  <a:pt x="19363" y="19607"/>
                </a:lnTo>
                <a:lnTo>
                  <a:pt x="19362" y="19609"/>
                </a:lnTo>
                <a:lnTo>
                  <a:pt x="19352" y="19622"/>
                </a:lnTo>
                <a:lnTo>
                  <a:pt x="19349" y="19626"/>
                </a:lnTo>
                <a:lnTo>
                  <a:pt x="19345" y="19628"/>
                </a:lnTo>
                <a:lnTo>
                  <a:pt x="19341" y="19630"/>
                </a:lnTo>
                <a:lnTo>
                  <a:pt x="19327" y="19632"/>
                </a:lnTo>
                <a:lnTo>
                  <a:pt x="19318" y="19636"/>
                </a:lnTo>
                <a:lnTo>
                  <a:pt x="19313" y="19637"/>
                </a:lnTo>
                <a:lnTo>
                  <a:pt x="19309" y="19636"/>
                </a:lnTo>
                <a:lnTo>
                  <a:pt x="19303" y="19632"/>
                </a:lnTo>
                <a:lnTo>
                  <a:pt x="19299" y="19631"/>
                </a:lnTo>
                <a:lnTo>
                  <a:pt x="19263" y="19629"/>
                </a:lnTo>
                <a:lnTo>
                  <a:pt x="19260" y="19628"/>
                </a:lnTo>
                <a:lnTo>
                  <a:pt x="19254" y="19623"/>
                </a:lnTo>
                <a:lnTo>
                  <a:pt x="19249" y="19622"/>
                </a:lnTo>
                <a:lnTo>
                  <a:pt x="19239" y="19622"/>
                </a:lnTo>
                <a:lnTo>
                  <a:pt x="19236" y="19621"/>
                </a:lnTo>
                <a:lnTo>
                  <a:pt x="19234" y="19613"/>
                </a:lnTo>
                <a:lnTo>
                  <a:pt x="19231" y="19608"/>
                </a:lnTo>
                <a:lnTo>
                  <a:pt x="19230" y="19607"/>
                </a:lnTo>
                <a:lnTo>
                  <a:pt x="19230" y="19604"/>
                </a:lnTo>
                <a:lnTo>
                  <a:pt x="19231" y="19598"/>
                </a:lnTo>
                <a:lnTo>
                  <a:pt x="19231" y="19595"/>
                </a:lnTo>
                <a:lnTo>
                  <a:pt x="19224" y="19601"/>
                </a:lnTo>
                <a:lnTo>
                  <a:pt x="19220" y="19603"/>
                </a:lnTo>
                <a:lnTo>
                  <a:pt x="19217" y="19602"/>
                </a:lnTo>
                <a:lnTo>
                  <a:pt x="19214" y="19598"/>
                </a:lnTo>
                <a:lnTo>
                  <a:pt x="19213" y="19596"/>
                </a:lnTo>
                <a:lnTo>
                  <a:pt x="19212" y="19593"/>
                </a:lnTo>
                <a:lnTo>
                  <a:pt x="19212" y="19593"/>
                </a:lnTo>
                <a:lnTo>
                  <a:pt x="19212" y="19589"/>
                </a:lnTo>
                <a:lnTo>
                  <a:pt x="19212" y="19588"/>
                </a:lnTo>
                <a:lnTo>
                  <a:pt x="19211" y="19587"/>
                </a:lnTo>
                <a:lnTo>
                  <a:pt x="19210" y="19585"/>
                </a:lnTo>
                <a:lnTo>
                  <a:pt x="19209" y="19574"/>
                </a:lnTo>
                <a:lnTo>
                  <a:pt x="19207" y="19570"/>
                </a:lnTo>
                <a:lnTo>
                  <a:pt x="19200" y="19567"/>
                </a:lnTo>
                <a:lnTo>
                  <a:pt x="19199" y="19562"/>
                </a:lnTo>
                <a:lnTo>
                  <a:pt x="19201" y="19552"/>
                </a:lnTo>
                <a:lnTo>
                  <a:pt x="19201" y="19543"/>
                </a:lnTo>
                <a:lnTo>
                  <a:pt x="19201" y="19539"/>
                </a:lnTo>
                <a:lnTo>
                  <a:pt x="19202" y="19537"/>
                </a:lnTo>
                <a:lnTo>
                  <a:pt x="19204" y="19536"/>
                </a:lnTo>
                <a:lnTo>
                  <a:pt x="19205" y="19535"/>
                </a:lnTo>
                <a:lnTo>
                  <a:pt x="19206" y="19534"/>
                </a:lnTo>
                <a:lnTo>
                  <a:pt x="19207" y="19530"/>
                </a:lnTo>
                <a:lnTo>
                  <a:pt x="19209" y="19512"/>
                </a:lnTo>
                <a:lnTo>
                  <a:pt x="19207" y="19500"/>
                </a:lnTo>
                <a:lnTo>
                  <a:pt x="19202" y="19504"/>
                </a:lnTo>
                <a:lnTo>
                  <a:pt x="19190" y="19522"/>
                </a:lnTo>
                <a:lnTo>
                  <a:pt x="19180" y="19525"/>
                </a:lnTo>
                <a:lnTo>
                  <a:pt x="19174" y="19517"/>
                </a:lnTo>
                <a:lnTo>
                  <a:pt x="19167" y="19483"/>
                </a:lnTo>
                <a:lnTo>
                  <a:pt x="19167" y="19480"/>
                </a:lnTo>
                <a:lnTo>
                  <a:pt x="19165" y="19406"/>
                </a:lnTo>
                <a:lnTo>
                  <a:pt x="19163" y="19396"/>
                </a:lnTo>
                <a:lnTo>
                  <a:pt x="19160" y="19392"/>
                </a:lnTo>
                <a:lnTo>
                  <a:pt x="19157" y="19388"/>
                </a:lnTo>
                <a:lnTo>
                  <a:pt x="19153" y="19386"/>
                </a:lnTo>
                <a:lnTo>
                  <a:pt x="19149" y="19385"/>
                </a:lnTo>
                <a:lnTo>
                  <a:pt x="19147" y="19384"/>
                </a:lnTo>
                <a:lnTo>
                  <a:pt x="19143" y="19379"/>
                </a:lnTo>
                <a:lnTo>
                  <a:pt x="19140" y="19379"/>
                </a:lnTo>
                <a:lnTo>
                  <a:pt x="19138" y="19381"/>
                </a:lnTo>
                <a:lnTo>
                  <a:pt x="19138" y="19383"/>
                </a:lnTo>
                <a:lnTo>
                  <a:pt x="19139" y="19385"/>
                </a:lnTo>
                <a:lnTo>
                  <a:pt x="19142" y="19386"/>
                </a:lnTo>
                <a:lnTo>
                  <a:pt x="19132" y="19391"/>
                </a:lnTo>
                <a:lnTo>
                  <a:pt x="19130" y="19394"/>
                </a:lnTo>
                <a:lnTo>
                  <a:pt x="19127" y="19400"/>
                </a:lnTo>
                <a:lnTo>
                  <a:pt x="19126" y="19405"/>
                </a:lnTo>
                <a:lnTo>
                  <a:pt x="19125" y="19411"/>
                </a:lnTo>
                <a:lnTo>
                  <a:pt x="19125" y="19419"/>
                </a:lnTo>
                <a:lnTo>
                  <a:pt x="19125" y="19427"/>
                </a:lnTo>
                <a:lnTo>
                  <a:pt x="19126" y="19430"/>
                </a:lnTo>
                <a:lnTo>
                  <a:pt x="19129" y="19437"/>
                </a:lnTo>
                <a:lnTo>
                  <a:pt x="19130" y="19440"/>
                </a:lnTo>
                <a:lnTo>
                  <a:pt x="19130" y="19444"/>
                </a:lnTo>
                <a:lnTo>
                  <a:pt x="19130" y="19452"/>
                </a:lnTo>
                <a:lnTo>
                  <a:pt x="19130" y="19456"/>
                </a:lnTo>
                <a:lnTo>
                  <a:pt x="19131" y="19459"/>
                </a:lnTo>
                <a:lnTo>
                  <a:pt x="19134" y="19464"/>
                </a:lnTo>
                <a:lnTo>
                  <a:pt x="19135" y="19467"/>
                </a:lnTo>
                <a:lnTo>
                  <a:pt x="19136" y="19479"/>
                </a:lnTo>
                <a:lnTo>
                  <a:pt x="19138" y="19482"/>
                </a:lnTo>
                <a:lnTo>
                  <a:pt x="19132" y="19488"/>
                </a:lnTo>
                <a:lnTo>
                  <a:pt x="19128" y="19490"/>
                </a:lnTo>
                <a:lnTo>
                  <a:pt x="19122" y="19490"/>
                </a:lnTo>
                <a:lnTo>
                  <a:pt x="19122" y="19488"/>
                </a:lnTo>
                <a:lnTo>
                  <a:pt x="19117" y="19475"/>
                </a:lnTo>
                <a:lnTo>
                  <a:pt x="19116" y="19467"/>
                </a:lnTo>
                <a:lnTo>
                  <a:pt x="19113" y="19463"/>
                </a:lnTo>
                <a:lnTo>
                  <a:pt x="19111" y="19460"/>
                </a:lnTo>
                <a:lnTo>
                  <a:pt x="19109" y="19457"/>
                </a:lnTo>
                <a:lnTo>
                  <a:pt x="19107" y="19440"/>
                </a:lnTo>
                <a:lnTo>
                  <a:pt x="19105" y="19432"/>
                </a:lnTo>
                <a:lnTo>
                  <a:pt x="19100" y="19427"/>
                </a:lnTo>
                <a:lnTo>
                  <a:pt x="19101" y="19422"/>
                </a:lnTo>
                <a:lnTo>
                  <a:pt x="19097" y="19410"/>
                </a:lnTo>
                <a:lnTo>
                  <a:pt x="19095" y="19401"/>
                </a:lnTo>
                <a:lnTo>
                  <a:pt x="19093" y="19395"/>
                </a:lnTo>
                <a:lnTo>
                  <a:pt x="19091" y="19390"/>
                </a:lnTo>
                <a:lnTo>
                  <a:pt x="19090" y="19388"/>
                </a:lnTo>
                <a:lnTo>
                  <a:pt x="19087" y="19387"/>
                </a:lnTo>
                <a:lnTo>
                  <a:pt x="19084" y="19383"/>
                </a:lnTo>
                <a:lnTo>
                  <a:pt x="19081" y="19379"/>
                </a:lnTo>
                <a:lnTo>
                  <a:pt x="19078" y="19372"/>
                </a:lnTo>
                <a:lnTo>
                  <a:pt x="19069" y="19363"/>
                </a:lnTo>
                <a:lnTo>
                  <a:pt x="19066" y="19360"/>
                </a:lnTo>
                <a:lnTo>
                  <a:pt x="19064" y="19355"/>
                </a:lnTo>
                <a:lnTo>
                  <a:pt x="19062" y="19350"/>
                </a:lnTo>
                <a:lnTo>
                  <a:pt x="19061" y="19346"/>
                </a:lnTo>
                <a:lnTo>
                  <a:pt x="19061" y="19343"/>
                </a:lnTo>
                <a:lnTo>
                  <a:pt x="19057" y="19339"/>
                </a:lnTo>
                <a:lnTo>
                  <a:pt x="19057" y="19336"/>
                </a:lnTo>
                <a:lnTo>
                  <a:pt x="19057" y="19334"/>
                </a:lnTo>
                <a:lnTo>
                  <a:pt x="19058" y="19328"/>
                </a:lnTo>
                <a:lnTo>
                  <a:pt x="19058" y="19322"/>
                </a:lnTo>
                <a:lnTo>
                  <a:pt x="19055" y="19313"/>
                </a:lnTo>
                <a:lnTo>
                  <a:pt x="19054" y="19307"/>
                </a:lnTo>
                <a:lnTo>
                  <a:pt x="19054" y="19304"/>
                </a:lnTo>
                <a:lnTo>
                  <a:pt x="19055" y="19301"/>
                </a:lnTo>
                <a:lnTo>
                  <a:pt x="19055" y="19298"/>
                </a:lnTo>
                <a:lnTo>
                  <a:pt x="19054" y="19295"/>
                </a:lnTo>
                <a:lnTo>
                  <a:pt x="19052" y="19293"/>
                </a:lnTo>
                <a:lnTo>
                  <a:pt x="19049" y="19290"/>
                </a:lnTo>
                <a:lnTo>
                  <a:pt x="19048" y="19287"/>
                </a:lnTo>
                <a:lnTo>
                  <a:pt x="19048" y="19281"/>
                </a:lnTo>
                <a:lnTo>
                  <a:pt x="19051" y="19263"/>
                </a:lnTo>
                <a:lnTo>
                  <a:pt x="19052" y="19262"/>
                </a:lnTo>
                <a:lnTo>
                  <a:pt x="19053" y="19262"/>
                </a:lnTo>
                <a:lnTo>
                  <a:pt x="19055" y="19263"/>
                </a:lnTo>
                <a:lnTo>
                  <a:pt x="19055" y="19262"/>
                </a:lnTo>
                <a:lnTo>
                  <a:pt x="19055" y="19261"/>
                </a:lnTo>
                <a:lnTo>
                  <a:pt x="19055" y="19259"/>
                </a:lnTo>
                <a:lnTo>
                  <a:pt x="19054" y="19258"/>
                </a:lnTo>
                <a:lnTo>
                  <a:pt x="19054" y="19256"/>
                </a:lnTo>
                <a:lnTo>
                  <a:pt x="19054" y="19254"/>
                </a:lnTo>
                <a:lnTo>
                  <a:pt x="19053" y="19232"/>
                </a:lnTo>
                <a:lnTo>
                  <a:pt x="19044" y="19176"/>
                </a:lnTo>
                <a:lnTo>
                  <a:pt x="19041" y="19165"/>
                </a:lnTo>
                <a:lnTo>
                  <a:pt x="19041" y="19161"/>
                </a:lnTo>
                <a:lnTo>
                  <a:pt x="19041" y="19158"/>
                </a:lnTo>
                <a:lnTo>
                  <a:pt x="19043" y="19155"/>
                </a:lnTo>
                <a:lnTo>
                  <a:pt x="19044" y="19154"/>
                </a:lnTo>
                <a:lnTo>
                  <a:pt x="19047" y="19154"/>
                </a:lnTo>
                <a:lnTo>
                  <a:pt x="19049" y="19152"/>
                </a:lnTo>
                <a:lnTo>
                  <a:pt x="19052" y="19149"/>
                </a:lnTo>
                <a:lnTo>
                  <a:pt x="19055" y="19146"/>
                </a:lnTo>
                <a:lnTo>
                  <a:pt x="19067" y="19131"/>
                </a:lnTo>
                <a:lnTo>
                  <a:pt x="19068" y="19127"/>
                </a:lnTo>
                <a:lnTo>
                  <a:pt x="19070" y="19123"/>
                </a:lnTo>
                <a:lnTo>
                  <a:pt x="19072" y="19103"/>
                </a:lnTo>
                <a:lnTo>
                  <a:pt x="19072" y="19092"/>
                </a:lnTo>
                <a:lnTo>
                  <a:pt x="19074" y="19087"/>
                </a:lnTo>
                <a:lnTo>
                  <a:pt x="19083" y="19068"/>
                </a:lnTo>
                <a:lnTo>
                  <a:pt x="19080" y="19063"/>
                </a:lnTo>
                <a:lnTo>
                  <a:pt x="19066" y="19030"/>
                </a:lnTo>
                <a:lnTo>
                  <a:pt x="19063" y="19027"/>
                </a:lnTo>
                <a:lnTo>
                  <a:pt x="19060" y="19026"/>
                </a:lnTo>
                <a:lnTo>
                  <a:pt x="19056" y="19022"/>
                </a:lnTo>
                <a:lnTo>
                  <a:pt x="19052" y="19017"/>
                </a:lnTo>
                <a:lnTo>
                  <a:pt x="19049" y="19012"/>
                </a:lnTo>
                <a:lnTo>
                  <a:pt x="19046" y="19003"/>
                </a:lnTo>
                <a:lnTo>
                  <a:pt x="19044" y="19000"/>
                </a:lnTo>
                <a:lnTo>
                  <a:pt x="19043" y="18997"/>
                </a:lnTo>
                <a:lnTo>
                  <a:pt x="19042" y="18991"/>
                </a:lnTo>
                <a:lnTo>
                  <a:pt x="19041" y="18988"/>
                </a:lnTo>
                <a:lnTo>
                  <a:pt x="19039" y="18983"/>
                </a:lnTo>
                <a:lnTo>
                  <a:pt x="19029" y="18959"/>
                </a:lnTo>
                <a:lnTo>
                  <a:pt x="19031" y="18957"/>
                </a:lnTo>
                <a:lnTo>
                  <a:pt x="19034" y="18956"/>
                </a:lnTo>
                <a:lnTo>
                  <a:pt x="19036" y="18952"/>
                </a:lnTo>
                <a:lnTo>
                  <a:pt x="19036" y="18945"/>
                </a:lnTo>
                <a:lnTo>
                  <a:pt x="19038" y="18941"/>
                </a:lnTo>
                <a:lnTo>
                  <a:pt x="19041" y="18940"/>
                </a:lnTo>
                <a:lnTo>
                  <a:pt x="19055" y="18938"/>
                </a:lnTo>
                <a:lnTo>
                  <a:pt x="19059" y="18936"/>
                </a:lnTo>
                <a:lnTo>
                  <a:pt x="19059" y="18933"/>
                </a:lnTo>
                <a:lnTo>
                  <a:pt x="19057" y="18931"/>
                </a:lnTo>
                <a:lnTo>
                  <a:pt x="19051" y="18928"/>
                </a:lnTo>
                <a:lnTo>
                  <a:pt x="19049" y="18926"/>
                </a:lnTo>
                <a:lnTo>
                  <a:pt x="19045" y="18921"/>
                </a:lnTo>
                <a:lnTo>
                  <a:pt x="19044" y="18918"/>
                </a:lnTo>
                <a:lnTo>
                  <a:pt x="19041" y="18917"/>
                </a:lnTo>
                <a:lnTo>
                  <a:pt x="19036" y="18916"/>
                </a:lnTo>
                <a:lnTo>
                  <a:pt x="19034" y="18914"/>
                </a:lnTo>
                <a:lnTo>
                  <a:pt x="19020" y="18896"/>
                </a:lnTo>
                <a:lnTo>
                  <a:pt x="19017" y="18893"/>
                </a:lnTo>
                <a:lnTo>
                  <a:pt x="19014" y="18895"/>
                </a:lnTo>
                <a:lnTo>
                  <a:pt x="19010" y="18896"/>
                </a:lnTo>
                <a:lnTo>
                  <a:pt x="19001" y="18896"/>
                </a:lnTo>
                <a:lnTo>
                  <a:pt x="18989" y="18898"/>
                </a:lnTo>
                <a:lnTo>
                  <a:pt x="18986" y="18899"/>
                </a:lnTo>
                <a:lnTo>
                  <a:pt x="18985" y="18899"/>
                </a:lnTo>
                <a:lnTo>
                  <a:pt x="18981" y="18895"/>
                </a:lnTo>
                <a:lnTo>
                  <a:pt x="18980" y="18893"/>
                </a:lnTo>
                <a:lnTo>
                  <a:pt x="18976" y="18892"/>
                </a:lnTo>
                <a:lnTo>
                  <a:pt x="18972" y="18892"/>
                </a:lnTo>
                <a:lnTo>
                  <a:pt x="18969" y="18893"/>
                </a:lnTo>
                <a:lnTo>
                  <a:pt x="18968" y="18896"/>
                </a:lnTo>
                <a:lnTo>
                  <a:pt x="18969" y="18900"/>
                </a:lnTo>
                <a:lnTo>
                  <a:pt x="18966" y="18901"/>
                </a:lnTo>
                <a:lnTo>
                  <a:pt x="18947" y="18900"/>
                </a:lnTo>
                <a:lnTo>
                  <a:pt x="18942" y="18899"/>
                </a:lnTo>
                <a:lnTo>
                  <a:pt x="18938" y="18896"/>
                </a:lnTo>
                <a:lnTo>
                  <a:pt x="18936" y="18894"/>
                </a:lnTo>
                <a:lnTo>
                  <a:pt x="18934" y="18895"/>
                </a:lnTo>
                <a:lnTo>
                  <a:pt x="18933" y="18896"/>
                </a:lnTo>
                <a:lnTo>
                  <a:pt x="18932" y="18897"/>
                </a:lnTo>
                <a:lnTo>
                  <a:pt x="18930" y="18901"/>
                </a:lnTo>
                <a:lnTo>
                  <a:pt x="18929" y="18901"/>
                </a:lnTo>
                <a:lnTo>
                  <a:pt x="18927" y="18900"/>
                </a:lnTo>
                <a:lnTo>
                  <a:pt x="18927" y="18900"/>
                </a:lnTo>
                <a:lnTo>
                  <a:pt x="18926" y="18899"/>
                </a:lnTo>
                <a:lnTo>
                  <a:pt x="18889" y="18893"/>
                </a:lnTo>
                <a:lnTo>
                  <a:pt x="18887" y="18892"/>
                </a:lnTo>
                <a:lnTo>
                  <a:pt x="18877" y="18884"/>
                </a:lnTo>
                <a:lnTo>
                  <a:pt x="18875" y="18881"/>
                </a:lnTo>
                <a:lnTo>
                  <a:pt x="18873" y="18874"/>
                </a:lnTo>
                <a:lnTo>
                  <a:pt x="18867" y="18867"/>
                </a:lnTo>
                <a:lnTo>
                  <a:pt x="18838" y="18840"/>
                </a:lnTo>
                <a:lnTo>
                  <a:pt x="18836" y="18840"/>
                </a:lnTo>
                <a:lnTo>
                  <a:pt x="18831" y="18841"/>
                </a:lnTo>
                <a:lnTo>
                  <a:pt x="18829" y="18840"/>
                </a:lnTo>
                <a:lnTo>
                  <a:pt x="18828" y="18839"/>
                </a:lnTo>
                <a:lnTo>
                  <a:pt x="18825" y="18835"/>
                </a:lnTo>
                <a:lnTo>
                  <a:pt x="18824" y="18834"/>
                </a:lnTo>
                <a:lnTo>
                  <a:pt x="18819" y="18834"/>
                </a:lnTo>
                <a:lnTo>
                  <a:pt x="18817" y="18834"/>
                </a:lnTo>
                <a:lnTo>
                  <a:pt x="18815" y="18833"/>
                </a:lnTo>
                <a:lnTo>
                  <a:pt x="18812" y="18830"/>
                </a:lnTo>
                <a:lnTo>
                  <a:pt x="18804" y="18826"/>
                </a:lnTo>
                <a:lnTo>
                  <a:pt x="18801" y="18823"/>
                </a:lnTo>
                <a:lnTo>
                  <a:pt x="18800" y="18820"/>
                </a:lnTo>
                <a:lnTo>
                  <a:pt x="18800" y="18818"/>
                </a:lnTo>
                <a:lnTo>
                  <a:pt x="18799" y="18816"/>
                </a:lnTo>
                <a:lnTo>
                  <a:pt x="18796" y="18815"/>
                </a:lnTo>
                <a:lnTo>
                  <a:pt x="18791" y="18818"/>
                </a:lnTo>
                <a:lnTo>
                  <a:pt x="18788" y="18819"/>
                </a:lnTo>
                <a:lnTo>
                  <a:pt x="18784" y="18818"/>
                </a:lnTo>
                <a:lnTo>
                  <a:pt x="18741" y="18792"/>
                </a:lnTo>
                <a:lnTo>
                  <a:pt x="18735" y="18795"/>
                </a:lnTo>
                <a:lnTo>
                  <a:pt x="18682" y="18789"/>
                </a:lnTo>
                <a:close/>
                <a:moveTo>
                  <a:pt x="19330" y="18862"/>
                </a:moveTo>
                <a:lnTo>
                  <a:pt x="19325" y="18864"/>
                </a:lnTo>
                <a:lnTo>
                  <a:pt x="19325" y="18869"/>
                </a:lnTo>
                <a:lnTo>
                  <a:pt x="19330" y="18889"/>
                </a:lnTo>
                <a:lnTo>
                  <a:pt x="19337" y="18900"/>
                </a:lnTo>
                <a:lnTo>
                  <a:pt x="19345" y="18908"/>
                </a:lnTo>
                <a:lnTo>
                  <a:pt x="19352" y="18911"/>
                </a:lnTo>
                <a:lnTo>
                  <a:pt x="19349" y="18904"/>
                </a:lnTo>
                <a:lnTo>
                  <a:pt x="19349" y="18901"/>
                </a:lnTo>
                <a:lnTo>
                  <a:pt x="19350" y="18898"/>
                </a:lnTo>
                <a:lnTo>
                  <a:pt x="19384" y="18933"/>
                </a:lnTo>
                <a:lnTo>
                  <a:pt x="19388" y="18934"/>
                </a:lnTo>
                <a:lnTo>
                  <a:pt x="19394" y="18929"/>
                </a:lnTo>
                <a:lnTo>
                  <a:pt x="19397" y="18922"/>
                </a:lnTo>
                <a:lnTo>
                  <a:pt x="19401" y="18917"/>
                </a:lnTo>
                <a:lnTo>
                  <a:pt x="19406" y="18916"/>
                </a:lnTo>
                <a:lnTo>
                  <a:pt x="19411" y="18921"/>
                </a:lnTo>
                <a:lnTo>
                  <a:pt x="19415" y="18930"/>
                </a:lnTo>
                <a:lnTo>
                  <a:pt x="19419" y="18958"/>
                </a:lnTo>
                <a:lnTo>
                  <a:pt x="19421" y="18967"/>
                </a:lnTo>
                <a:lnTo>
                  <a:pt x="19422" y="18970"/>
                </a:lnTo>
                <a:lnTo>
                  <a:pt x="19423" y="18971"/>
                </a:lnTo>
                <a:lnTo>
                  <a:pt x="19426" y="18977"/>
                </a:lnTo>
                <a:lnTo>
                  <a:pt x="19426" y="18979"/>
                </a:lnTo>
                <a:lnTo>
                  <a:pt x="19425" y="18996"/>
                </a:lnTo>
                <a:lnTo>
                  <a:pt x="19426" y="19002"/>
                </a:lnTo>
                <a:lnTo>
                  <a:pt x="19429" y="19007"/>
                </a:lnTo>
                <a:lnTo>
                  <a:pt x="19433" y="19013"/>
                </a:lnTo>
                <a:lnTo>
                  <a:pt x="19437" y="19017"/>
                </a:lnTo>
                <a:lnTo>
                  <a:pt x="19442" y="19018"/>
                </a:lnTo>
                <a:lnTo>
                  <a:pt x="19447" y="19018"/>
                </a:lnTo>
                <a:lnTo>
                  <a:pt x="19455" y="19014"/>
                </a:lnTo>
                <a:lnTo>
                  <a:pt x="19461" y="19013"/>
                </a:lnTo>
                <a:lnTo>
                  <a:pt x="19470" y="19015"/>
                </a:lnTo>
                <a:lnTo>
                  <a:pt x="19484" y="19026"/>
                </a:lnTo>
                <a:lnTo>
                  <a:pt x="19493" y="19028"/>
                </a:lnTo>
                <a:lnTo>
                  <a:pt x="19497" y="19027"/>
                </a:lnTo>
                <a:lnTo>
                  <a:pt x="19502" y="19026"/>
                </a:lnTo>
                <a:lnTo>
                  <a:pt x="19506" y="19024"/>
                </a:lnTo>
                <a:lnTo>
                  <a:pt x="19509" y="19022"/>
                </a:lnTo>
                <a:lnTo>
                  <a:pt x="19512" y="19020"/>
                </a:lnTo>
                <a:lnTo>
                  <a:pt x="19526" y="19017"/>
                </a:lnTo>
                <a:lnTo>
                  <a:pt x="19536" y="19007"/>
                </a:lnTo>
                <a:lnTo>
                  <a:pt x="19539" y="19005"/>
                </a:lnTo>
                <a:lnTo>
                  <a:pt x="19542" y="19004"/>
                </a:lnTo>
                <a:lnTo>
                  <a:pt x="19545" y="19000"/>
                </a:lnTo>
                <a:lnTo>
                  <a:pt x="19546" y="18996"/>
                </a:lnTo>
                <a:lnTo>
                  <a:pt x="19544" y="18992"/>
                </a:lnTo>
                <a:cubicBezTo>
                  <a:pt x="19544" y="18992"/>
                  <a:pt x="19531" y="18990"/>
                  <a:pt x="19531" y="18990"/>
                </a:cubicBezTo>
                <a:lnTo>
                  <a:pt x="19529" y="18987"/>
                </a:lnTo>
                <a:lnTo>
                  <a:pt x="19527" y="18981"/>
                </a:lnTo>
                <a:lnTo>
                  <a:pt x="19522" y="18979"/>
                </a:lnTo>
                <a:lnTo>
                  <a:pt x="19516" y="18979"/>
                </a:lnTo>
                <a:lnTo>
                  <a:pt x="19511" y="18981"/>
                </a:lnTo>
                <a:lnTo>
                  <a:pt x="19510" y="18982"/>
                </a:lnTo>
                <a:lnTo>
                  <a:pt x="19508" y="18984"/>
                </a:lnTo>
                <a:lnTo>
                  <a:pt x="19505" y="18984"/>
                </a:lnTo>
                <a:lnTo>
                  <a:pt x="19503" y="18980"/>
                </a:lnTo>
                <a:lnTo>
                  <a:pt x="19500" y="18974"/>
                </a:lnTo>
                <a:lnTo>
                  <a:pt x="19498" y="18967"/>
                </a:lnTo>
                <a:lnTo>
                  <a:pt x="19495" y="18963"/>
                </a:lnTo>
                <a:lnTo>
                  <a:pt x="19490" y="18960"/>
                </a:lnTo>
                <a:lnTo>
                  <a:pt x="19487" y="18956"/>
                </a:lnTo>
                <a:lnTo>
                  <a:pt x="19487" y="18953"/>
                </a:lnTo>
                <a:lnTo>
                  <a:pt x="19486" y="18949"/>
                </a:lnTo>
                <a:lnTo>
                  <a:pt x="19485" y="18946"/>
                </a:lnTo>
                <a:lnTo>
                  <a:pt x="19482" y="18943"/>
                </a:lnTo>
                <a:lnTo>
                  <a:pt x="19481" y="18941"/>
                </a:lnTo>
                <a:lnTo>
                  <a:pt x="19479" y="18938"/>
                </a:lnTo>
                <a:lnTo>
                  <a:pt x="19477" y="18930"/>
                </a:lnTo>
                <a:lnTo>
                  <a:pt x="19472" y="18925"/>
                </a:lnTo>
                <a:lnTo>
                  <a:pt x="19455" y="18909"/>
                </a:lnTo>
                <a:lnTo>
                  <a:pt x="19439" y="18888"/>
                </a:lnTo>
                <a:lnTo>
                  <a:pt x="19434" y="18883"/>
                </a:lnTo>
                <a:lnTo>
                  <a:pt x="19429" y="18881"/>
                </a:lnTo>
                <a:lnTo>
                  <a:pt x="19425" y="18882"/>
                </a:lnTo>
                <a:lnTo>
                  <a:pt x="19421" y="18886"/>
                </a:lnTo>
                <a:lnTo>
                  <a:pt x="19417" y="18890"/>
                </a:lnTo>
                <a:lnTo>
                  <a:pt x="19416" y="18893"/>
                </a:lnTo>
                <a:lnTo>
                  <a:pt x="19414" y="18896"/>
                </a:lnTo>
                <a:lnTo>
                  <a:pt x="19410" y="18893"/>
                </a:lnTo>
                <a:lnTo>
                  <a:pt x="19403" y="18887"/>
                </a:lnTo>
                <a:lnTo>
                  <a:pt x="19401" y="18888"/>
                </a:lnTo>
                <a:lnTo>
                  <a:pt x="19398" y="18890"/>
                </a:lnTo>
                <a:lnTo>
                  <a:pt x="19396" y="18890"/>
                </a:lnTo>
                <a:lnTo>
                  <a:pt x="19395" y="18888"/>
                </a:lnTo>
                <a:lnTo>
                  <a:pt x="19395" y="18885"/>
                </a:lnTo>
                <a:lnTo>
                  <a:pt x="19393" y="18880"/>
                </a:lnTo>
                <a:lnTo>
                  <a:pt x="19392" y="18878"/>
                </a:lnTo>
                <a:lnTo>
                  <a:pt x="19390" y="18877"/>
                </a:lnTo>
                <a:lnTo>
                  <a:pt x="19376" y="18881"/>
                </a:lnTo>
                <a:lnTo>
                  <a:pt x="19374" y="18875"/>
                </a:lnTo>
                <a:lnTo>
                  <a:pt x="19372" y="18873"/>
                </a:lnTo>
                <a:lnTo>
                  <a:pt x="19367" y="18875"/>
                </a:lnTo>
                <a:lnTo>
                  <a:pt x="19365" y="18876"/>
                </a:lnTo>
                <a:lnTo>
                  <a:pt x="19354" y="18875"/>
                </a:lnTo>
                <a:lnTo>
                  <a:pt x="19347" y="18872"/>
                </a:lnTo>
                <a:lnTo>
                  <a:pt x="19346" y="18872"/>
                </a:lnTo>
                <a:lnTo>
                  <a:pt x="19343" y="18869"/>
                </a:lnTo>
                <a:lnTo>
                  <a:pt x="19342" y="18869"/>
                </a:lnTo>
                <a:lnTo>
                  <a:pt x="19341" y="18869"/>
                </a:lnTo>
                <a:lnTo>
                  <a:pt x="19338" y="18870"/>
                </a:lnTo>
                <a:lnTo>
                  <a:pt x="19337" y="18870"/>
                </a:lnTo>
                <a:lnTo>
                  <a:pt x="19335" y="18868"/>
                </a:lnTo>
                <a:lnTo>
                  <a:pt x="19332" y="18863"/>
                </a:lnTo>
                <a:lnTo>
                  <a:pt x="19330" y="18862"/>
                </a:lnTo>
                <a:close/>
                <a:moveTo>
                  <a:pt x="11394" y="18948"/>
                </a:moveTo>
                <a:lnTo>
                  <a:pt x="11385" y="18950"/>
                </a:lnTo>
                <a:lnTo>
                  <a:pt x="11382" y="18952"/>
                </a:lnTo>
                <a:lnTo>
                  <a:pt x="11377" y="18958"/>
                </a:lnTo>
                <a:lnTo>
                  <a:pt x="11374" y="18960"/>
                </a:lnTo>
                <a:lnTo>
                  <a:pt x="11370" y="18960"/>
                </a:lnTo>
                <a:lnTo>
                  <a:pt x="11363" y="18957"/>
                </a:lnTo>
                <a:lnTo>
                  <a:pt x="11360" y="18956"/>
                </a:lnTo>
                <a:lnTo>
                  <a:pt x="11356" y="18957"/>
                </a:lnTo>
                <a:lnTo>
                  <a:pt x="11351" y="18957"/>
                </a:lnTo>
                <a:lnTo>
                  <a:pt x="11348" y="18959"/>
                </a:lnTo>
                <a:lnTo>
                  <a:pt x="11346" y="18962"/>
                </a:lnTo>
                <a:lnTo>
                  <a:pt x="11344" y="18967"/>
                </a:lnTo>
                <a:lnTo>
                  <a:pt x="11344" y="18973"/>
                </a:lnTo>
                <a:lnTo>
                  <a:pt x="11344" y="18986"/>
                </a:lnTo>
                <a:lnTo>
                  <a:pt x="11344" y="18992"/>
                </a:lnTo>
                <a:lnTo>
                  <a:pt x="11342" y="18998"/>
                </a:lnTo>
                <a:lnTo>
                  <a:pt x="11338" y="19010"/>
                </a:lnTo>
                <a:lnTo>
                  <a:pt x="11333" y="19021"/>
                </a:lnTo>
                <a:lnTo>
                  <a:pt x="11332" y="19027"/>
                </a:lnTo>
                <a:lnTo>
                  <a:pt x="11335" y="19033"/>
                </a:lnTo>
                <a:lnTo>
                  <a:pt x="11336" y="19036"/>
                </a:lnTo>
                <a:lnTo>
                  <a:pt x="11340" y="19046"/>
                </a:lnTo>
                <a:lnTo>
                  <a:pt x="11340" y="19047"/>
                </a:lnTo>
                <a:lnTo>
                  <a:pt x="11340" y="19050"/>
                </a:lnTo>
                <a:lnTo>
                  <a:pt x="11340" y="19051"/>
                </a:lnTo>
                <a:lnTo>
                  <a:pt x="11341" y="19053"/>
                </a:lnTo>
                <a:lnTo>
                  <a:pt x="11344" y="19055"/>
                </a:lnTo>
                <a:lnTo>
                  <a:pt x="11379" y="19119"/>
                </a:lnTo>
                <a:lnTo>
                  <a:pt x="11383" y="19131"/>
                </a:lnTo>
                <a:lnTo>
                  <a:pt x="11381" y="19141"/>
                </a:lnTo>
                <a:lnTo>
                  <a:pt x="11382" y="19143"/>
                </a:lnTo>
                <a:lnTo>
                  <a:pt x="11385" y="19144"/>
                </a:lnTo>
                <a:lnTo>
                  <a:pt x="11386" y="19145"/>
                </a:lnTo>
                <a:lnTo>
                  <a:pt x="11395" y="19162"/>
                </a:lnTo>
                <a:lnTo>
                  <a:pt x="11398" y="19164"/>
                </a:lnTo>
                <a:lnTo>
                  <a:pt x="11411" y="19171"/>
                </a:lnTo>
                <a:lnTo>
                  <a:pt x="11417" y="19178"/>
                </a:lnTo>
                <a:lnTo>
                  <a:pt x="11442" y="19195"/>
                </a:lnTo>
                <a:lnTo>
                  <a:pt x="11446" y="19196"/>
                </a:lnTo>
                <a:lnTo>
                  <a:pt x="11449" y="19194"/>
                </a:lnTo>
                <a:lnTo>
                  <a:pt x="11452" y="19191"/>
                </a:lnTo>
                <a:lnTo>
                  <a:pt x="11456" y="19189"/>
                </a:lnTo>
                <a:lnTo>
                  <a:pt x="11460" y="19188"/>
                </a:lnTo>
                <a:lnTo>
                  <a:pt x="11465" y="19187"/>
                </a:lnTo>
                <a:lnTo>
                  <a:pt x="11470" y="19189"/>
                </a:lnTo>
                <a:lnTo>
                  <a:pt x="11473" y="19189"/>
                </a:lnTo>
                <a:lnTo>
                  <a:pt x="11475" y="19187"/>
                </a:lnTo>
                <a:lnTo>
                  <a:pt x="11475" y="19183"/>
                </a:lnTo>
                <a:lnTo>
                  <a:pt x="11473" y="19171"/>
                </a:lnTo>
                <a:lnTo>
                  <a:pt x="11466" y="19150"/>
                </a:lnTo>
                <a:lnTo>
                  <a:pt x="11463" y="19147"/>
                </a:lnTo>
                <a:lnTo>
                  <a:pt x="11465" y="19146"/>
                </a:lnTo>
                <a:lnTo>
                  <a:pt x="11466" y="19146"/>
                </a:lnTo>
                <a:lnTo>
                  <a:pt x="11469" y="19143"/>
                </a:lnTo>
                <a:lnTo>
                  <a:pt x="11475" y="19154"/>
                </a:lnTo>
                <a:lnTo>
                  <a:pt x="11477" y="19159"/>
                </a:lnTo>
                <a:lnTo>
                  <a:pt x="11479" y="19178"/>
                </a:lnTo>
                <a:lnTo>
                  <a:pt x="11483" y="19172"/>
                </a:lnTo>
                <a:lnTo>
                  <a:pt x="11484" y="19163"/>
                </a:lnTo>
                <a:lnTo>
                  <a:pt x="11482" y="19154"/>
                </a:lnTo>
                <a:cubicBezTo>
                  <a:pt x="11482" y="19154"/>
                  <a:pt x="11479" y="19149"/>
                  <a:pt x="11479" y="19149"/>
                </a:cubicBezTo>
                <a:lnTo>
                  <a:pt x="11480" y="19145"/>
                </a:lnTo>
                <a:lnTo>
                  <a:pt x="11479" y="19140"/>
                </a:lnTo>
                <a:lnTo>
                  <a:pt x="11477" y="19136"/>
                </a:lnTo>
                <a:lnTo>
                  <a:pt x="11474" y="19134"/>
                </a:lnTo>
                <a:lnTo>
                  <a:pt x="11471" y="19134"/>
                </a:lnTo>
                <a:lnTo>
                  <a:pt x="11468" y="19134"/>
                </a:lnTo>
                <a:lnTo>
                  <a:pt x="11466" y="19132"/>
                </a:lnTo>
                <a:lnTo>
                  <a:pt x="11465" y="19127"/>
                </a:lnTo>
                <a:lnTo>
                  <a:pt x="11465" y="19119"/>
                </a:lnTo>
                <a:lnTo>
                  <a:pt x="11464" y="19116"/>
                </a:lnTo>
                <a:lnTo>
                  <a:pt x="11463" y="19115"/>
                </a:lnTo>
                <a:lnTo>
                  <a:pt x="11461" y="19114"/>
                </a:lnTo>
                <a:lnTo>
                  <a:pt x="11459" y="19113"/>
                </a:lnTo>
                <a:lnTo>
                  <a:pt x="11452" y="19103"/>
                </a:lnTo>
                <a:lnTo>
                  <a:pt x="11448" y="19097"/>
                </a:lnTo>
                <a:lnTo>
                  <a:pt x="11447" y="19092"/>
                </a:lnTo>
                <a:lnTo>
                  <a:pt x="11448" y="19092"/>
                </a:lnTo>
                <a:lnTo>
                  <a:pt x="11454" y="19098"/>
                </a:lnTo>
                <a:lnTo>
                  <a:pt x="11456" y="19099"/>
                </a:lnTo>
                <a:lnTo>
                  <a:pt x="11456" y="19087"/>
                </a:lnTo>
                <a:lnTo>
                  <a:pt x="11451" y="19080"/>
                </a:lnTo>
                <a:lnTo>
                  <a:pt x="11445" y="19074"/>
                </a:lnTo>
                <a:lnTo>
                  <a:pt x="11441" y="19065"/>
                </a:lnTo>
                <a:lnTo>
                  <a:pt x="11439" y="19055"/>
                </a:lnTo>
                <a:lnTo>
                  <a:pt x="11437" y="19051"/>
                </a:lnTo>
                <a:lnTo>
                  <a:pt x="11433" y="19049"/>
                </a:lnTo>
                <a:lnTo>
                  <a:pt x="11431" y="19048"/>
                </a:lnTo>
                <a:lnTo>
                  <a:pt x="11432" y="19045"/>
                </a:lnTo>
                <a:lnTo>
                  <a:pt x="11434" y="19042"/>
                </a:lnTo>
                <a:lnTo>
                  <a:pt x="11435" y="19042"/>
                </a:lnTo>
                <a:lnTo>
                  <a:pt x="11435" y="19039"/>
                </a:lnTo>
                <a:lnTo>
                  <a:pt x="11434" y="19037"/>
                </a:lnTo>
                <a:lnTo>
                  <a:pt x="11430" y="19031"/>
                </a:lnTo>
                <a:lnTo>
                  <a:pt x="11429" y="19030"/>
                </a:lnTo>
                <a:lnTo>
                  <a:pt x="11428" y="19029"/>
                </a:lnTo>
                <a:lnTo>
                  <a:pt x="11428" y="19026"/>
                </a:lnTo>
                <a:lnTo>
                  <a:pt x="11427" y="19023"/>
                </a:lnTo>
                <a:lnTo>
                  <a:pt x="11426" y="19020"/>
                </a:lnTo>
                <a:lnTo>
                  <a:pt x="11422" y="19016"/>
                </a:lnTo>
                <a:lnTo>
                  <a:pt x="11420" y="19012"/>
                </a:lnTo>
                <a:lnTo>
                  <a:pt x="11418" y="19003"/>
                </a:lnTo>
                <a:lnTo>
                  <a:pt x="11416" y="18998"/>
                </a:lnTo>
                <a:lnTo>
                  <a:pt x="11413" y="18995"/>
                </a:lnTo>
                <a:lnTo>
                  <a:pt x="11410" y="18993"/>
                </a:lnTo>
                <a:lnTo>
                  <a:pt x="11407" y="18990"/>
                </a:lnTo>
                <a:lnTo>
                  <a:pt x="11405" y="18986"/>
                </a:lnTo>
                <a:lnTo>
                  <a:pt x="11405" y="18980"/>
                </a:lnTo>
                <a:lnTo>
                  <a:pt x="11403" y="18977"/>
                </a:lnTo>
                <a:lnTo>
                  <a:pt x="11401" y="18974"/>
                </a:lnTo>
                <a:lnTo>
                  <a:pt x="11399" y="18969"/>
                </a:lnTo>
                <a:lnTo>
                  <a:pt x="11402" y="18969"/>
                </a:lnTo>
                <a:lnTo>
                  <a:pt x="11404" y="18970"/>
                </a:lnTo>
                <a:lnTo>
                  <a:pt x="11405" y="18971"/>
                </a:lnTo>
                <a:lnTo>
                  <a:pt x="11407" y="18973"/>
                </a:lnTo>
                <a:lnTo>
                  <a:pt x="11408" y="18968"/>
                </a:lnTo>
                <a:lnTo>
                  <a:pt x="11406" y="18961"/>
                </a:lnTo>
                <a:lnTo>
                  <a:pt x="11402" y="18955"/>
                </a:lnTo>
                <a:lnTo>
                  <a:pt x="11397" y="18954"/>
                </a:lnTo>
                <a:lnTo>
                  <a:pt x="11398" y="18948"/>
                </a:lnTo>
                <a:lnTo>
                  <a:pt x="11394" y="18948"/>
                </a:lnTo>
                <a:close/>
                <a:moveTo>
                  <a:pt x="17646" y="19058"/>
                </a:moveTo>
                <a:lnTo>
                  <a:pt x="17643" y="19058"/>
                </a:lnTo>
                <a:lnTo>
                  <a:pt x="17621" y="19078"/>
                </a:lnTo>
                <a:lnTo>
                  <a:pt x="17620" y="19081"/>
                </a:lnTo>
                <a:lnTo>
                  <a:pt x="17619" y="19084"/>
                </a:lnTo>
                <a:lnTo>
                  <a:pt x="17615" y="19090"/>
                </a:lnTo>
                <a:lnTo>
                  <a:pt x="17614" y="19092"/>
                </a:lnTo>
                <a:lnTo>
                  <a:pt x="17613" y="19091"/>
                </a:lnTo>
                <a:lnTo>
                  <a:pt x="17608" y="19086"/>
                </a:lnTo>
                <a:lnTo>
                  <a:pt x="17603" y="19081"/>
                </a:lnTo>
                <a:lnTo>
                  <a:pt x="17601" y="19082"/>
                </a:lnTo>
                <a:lnTo>
                  <a:pt x="17600" y="19089"/>
                </a:lnTo>
                <a:lnTo>
                  <a:pt x="17599" y="19093"/>
                </a:lnTo>
                <a:lnTo>
                  <a:pt x="17597" y="19098"/>
                </a:lnTo>
                <a:lnTo>
                  <a:pt x="17595" y="19103"/>
                </a:lnTo>
                <a:lnTo>
                  <a:pt x="17597" y="19109"/>
                </a:lnTo>
                <a:lnTo>
                  <a:pt x="17595" y="19113"/>
                </a:lnTo>
                <a:lnTo>
                  <a:pt x="17594" y="19117"/>
                </a:lnTo>
                <a:lnTo>
                  <a:pt x="17594" y="19121"/>
                </a:lnTo>
                <a:lnTo>
                  <a:pt x="17595" y="19126"/>
                </a:lnTo>
                <a:lnTo>
                  <a:pt x="17591" y="19136"/>
                </a:lnTo>
                <a:lnTo>
                  <a:pt x="17590" y="19142"/>
                </a:lnTo>
                <a:lnTo>
                  <a:pt x="17602" y="19158"/>
                </a:lnTo>
                <a:lnTo>
                  <a:pt x="17615" y="19166"/>
                </a:lnTo>
                <a:lnTo>
                  <a:pt x="17624" y="19170"/>
                </a:lnTo>
                <a:lnTo>
                  <a:pt x="17632" y="19170"/>
                </a:lnTo>
                <a:lnTo>
                  <a:pt x="17649" y="19168"/>
                </a:lnTo>
                <a:lnTo>
                  <a:pt x="17651" y="19167"/>
                </a:lnTo>
                <a:lnTo>
                  <a:pt x="17653" y="19163"/>
                </a:lnTo>
                <a:lnTo>
                  <a:pt x="17656" y="19160"/>
                </a:lnTo>
                <a:lnTo>
                  <a:pt x="17661" y="19158"/>
                </a:lnTo>
                <a:lnTo>
                  <a:pt x="17693" y="19160"/>
                </a:lnTo>
                <a:cubicBezTo>
                  <a:pt x="17693" y="19160"/>
                  <a:pt x="17699" y="19160"/>
                  <a:pt x="17699" y="19160"/>
                </a:cubicBezTo>
                <a:lnTo>
                  <a:pt x="17706" y="19157"/>
                </a:lnTo>
                <a:lnTo>
                  <a:pt x="17711" y="19157"/>
                </a:lnTo>
                <a:lnTo>
                  <a:pt x="17736" y="19165"/>
                </a:lnTo>
                <a:lnTo>
                  <a:pt x="17745" y="19164"/>
                </a:lnTo>
                <a:lnTo>
                  <a:pt x="17753" y="19160"/>
                </a:lnTo>
                <a:lnTo>
                  <a:pt x="17758" y="19153"/>
                </a:lnTo>
                <a:lnTo>
                  <a:pt x="17760" y="19144"/>
                </a:lnTo>
                <a:lnTo>
                  <a:pt x="17757" y="19132"/>
                </a:lnTo>
                <a:lnTo>
                  <a:pt x="17755" y="19126"/>
                </a:lnTo>
                <a:lnTo>
                  <a:pt x="17753" y="19123"/>
                </a:lnTo>
                <a:lnTo>
                  <a:pt x="17750" y="19122"/>
                </a:lnTo>
                <a:lnTo>
                  <a:pt x="17748" y="19123"/>
                </a:lnTo>
                <a:lnTo>
                  <a:pt x="17747" y="19124"/>
                </a:lnTo>
                <a:lnTo>
                  <a:pt x="17745" y="19124"/>
                </a:lnTo>
                <a:lnTo>
                  <a:pt x="17743" y="19123"/>
                </a:lnTo>
                <a:lnTo>
                  <a:pt x="17741" y="19121"/>
                </a:lnTo>
                <a:lnTo>
                  <a:pt x="17735" y="19119"/>
                </a:lnTo>
                <a:lnTo>
                  <a:pt x="17733" y="19116"/>
                </a:lnTo>
                <a:lnTo>
                  <a:pt x="17731" y="19114"/>
                </a:lnTo>
                <a:lnTo>
                  <a:pt x="17727" y="19107"/>
                </a:lnTo>
                <a:lnTo>
                  <a:pt x="17710" y="19092"/>
                </a:lnTo>
                <a:lnTo>
                  <a:pt x="17707" y="19090"/>
                </a:lnTo>
                <a:lnTo>
                  <a:pt x="17703" y="19085"/>
                </a:lnTo>
                <a:lnTo>
                  <a:pt x="17700" y="19084"/>
                </a:lnTo>
                <a:lnTo>
                  <a:pt x="17698" y="19084"/>
                </a:lnTo>
                <a:lnTo>
                  <a:pt x="17694" y="19087"/>
                </a:lnTo>
                <a:lnTo>
                  <a:pt x="17693" y="19088"/>
                </a:lnTo>
                <a:lnTo>
                  <a:pt x="17688" y="19087"/>
                </a:lnTo>
                <a:lnTo>
                  <a:pt x="17683" y="19083"/>
                </a:lnTo>
                <a:lnTo>
                  <a:pt x="17678" y="19079"/>
                </a:lnTo>
                <a:lnTo>
                  <a:pt x="17676" y="19074"/>
                </a:lnTo>
                <a:lnTo>
                  <a:pt x="17674" y="19069"/>
                </a:lnTo>
                <a:lnTo>
                  <a:pt x="17669" y="19065"/>
                </a:lnTo>
                <a:lnTo>
                  <a:pt x="17663" y="19062"/>
                </a:lnTo>
                <a:lnTo>
                  <a:pt x="17646" y="19058"/>
                </a:lnTo>
                <a:close/>
                <a:moveTo>
                  <a:pt x="12907" y="19107"/>
                </a:moveTo>
                <a:lnTo>
                  <a:pt x="12899" y="19115"/>
                </a:lnTo>
                <a:lnTo>
                  <a:pt x="12893" y="19117"/>
                </a:lnTo>
                <a:lnTo>
                  <a:pt x="12874" y="19117"/>
                </a:lnTo>
                <a:lnTo>
                  <a:pt x="12868" y="19119"/>
                </a:lnTo>
                <a:lnTo>
                  <a:pt x="12871" y="19121"/>
                </a:lnTo>
                <a:lnTo>
                  <a:pt x="12873" y="19124"/>
                </a:lnTo>
                <a:lnTo>
                  <a:pt x="12875" y="19128"/>
                </a:lnTo>
                <a:lnTo>
                  <a:pt x="12876" y="19132"/>
                </a:lnTo>
                <a:lnTo>
                  <a:pt x="12876" y="19135"/>
                </a:lnTo>
                <a:lnTo>
                  <a:pt x="12877" y="19139"/>
                </a:lnTo>
                <a:lnTo>
                  <a:pt x="12878" y="19142"/>
                </a:lnTo>
                <a:lnTo>
                  <a:pt x="12881" y="19150"/>
                </a:lnTo>
                <a:lnTo>
                  <a:pt x="12882" y="19150"/>
                </a:lnTo>
                <a:lnTo>
                  <a:pt x="12881" y="19161"/>
                </a:lnTo>
                <a:lnTo>
                  <a:pt x="12881" y="19167"/>
                </a:lnTo>
                <a:lnTo>
                  <a:pt x="12883" y="19171"/>
                </a:lnTo>
                <a:lnTo>
                  <a:pt x="12889" y="19181"/>
                </a:lnTo>
                <a:lnTo>
                  <a:pt x="12892" y="19186"/>
                </a:lnTo>
                <a:lnTo>
                  <a:pt x="12894" y="19191"/>
                </a:lnTo>
                <a:lnTo>
                  <a:pt x="12888" y="19192"/>
                </a:lnTo>
                <a:lnTo>
                  <a:pt x="12886" y="19191"/>
                </a:lnTo>
                <a:lnTo>
                  <a:pt x="12885" y="19190"/>
                </a:lnTo>
                <a:lnTo>
                  <a:pt x="12884" y="19185"/>
                </a:lnTo>
                <a:lnTo>
                  <a:pt x="12883" y="19184"/>
                </a:lnTo>
                <a:lnTo>
                  <a:pt x="12878" y="19184"/>
                </a:lnTo>
                <a:lnTo>
                  <a:pt x="12875" y="19186"/>
                </a:lnTo>
                <a:lnTo>
                  <a:pt x="12873" y="19186"/>
                </a:lnTo>
                <a:lnTo>
                  <a:pt x="12868" y="19184"/>
                </a:lnTo>
                <a:lnTo>
                  <a:pt x="12865" y="19181"/>
                </a:lnTo>
                <a:lnTo>
                  <a:pt x="12861" y="19177"/>
                </a:lnTo>
                <a:lnTo>
                  <a:pt x="12859" y="19172"/>
                </a:lnTo>
                <a:lnTo>
                  <a:pt x="12859" y="19168"/>
                </a:lnTo>
                <a:lnTo>
                  <a:pt x="12867" y="19158"/>
                </a:lnTo>
                <a:lnTo>
                  <a:pt x="12870" y="19153"/>
                </a:lnTo>
                <a:lnTo>
                  <a:pt x="12864" y="19151"/>
                </a:lnTo>
                <a:lnTo>
                  <a:pt x="12858" y="19147"/>
                </a:lnTo>
                <a:lnTo>
                  <a:pt x="12854" y="19142"/>
                </a:lnTo>
                <a:lnTo>
                  <a:pt x="12852" y="19135"/>
                </a:lnTo>
                <a:lnTo>
                  <a:pt x="12852" y="19128"/>
                </a:lnTo>
                <a:lnTo>
                  <a:pt x="12850" y="19121"/>
                </a:lnTo>
                <a:lnTo>
                  <a:pt x="12846" y="19117"/>
                </a:lnTo>
                <a:lnTo>
                  <a:pt x="12840" y="19119"/>
                </a:lnTo>
                <a:lnTo>
                  <a:pt x="12838" y="19121"/>
                </a:lnTo>
                <a:lnTo>
                  <a:pt x="12836" y="19124"/>
                </a:lnTo>
                <a:lnTo>
                  <a:pt x="12834" y="19125"/>
                </a:lnTo>
                <a:lnTo>
                  <a:pt x="12830" y="19126"/>
                </a:lnTo>
                <a:lnTo>
                  <a:pt x="12820" y="19126"/>
                </a:lnTo>
                <a:lnTo>
                  <a:pt x="12817" y="19127"/>
                </a:lnTo>
                <a:lnTo>
                  <a:pt x="12808" y="19139"/>
                </a:lnTo>
                <a:lnTo>
                  <a:pt x="12807" y="19140"/>
                </a:lnTo>
                <a:lnTo>
                  <a:pt x="12804" y="19139"/>
                </a:lnTo>
                <a:lnTo>
                  <a:pt x="12803" y="19140"/>
                </a:lnTo>
                <a:lnTo>
                  <a:pt x="12802" y="19142"/>
                </a:lnTo>
                <a:lnTo>
                  <a:pt x="12801" y="19146"/>
                </a:lnTo>
                <a:lnTo>
                  <a:pt x="12800" y="19147"/>
                </a:lnTo>
                <a:lnTo>
                  <a:pt x="12798" y="19149"/>
                </a:lnTo>
                <a:lnTo>
                  <a:pt x="12795" y="19150"/>
                </a:lnTo>
                <a:lnTo>
                  <a:pt x="12793" y="19151"/>
                </a:lnTo>
                <a:lnTo>
                  <a:pt x="12793" y="19154"/>
                </a:lnTo>
                <a:lnTo>
                  <a:pt x="12794" y="19160"/>
                </a:lnTo>
                <a:lnTo>
                  <a:pt x="12794" y="19162"/>
                </a:lnTo>
                <a:lnTo>
                  <a:pt x="12792" y="19163"/>
                </a:lnTo>
                <a:lnTo>
                  <a:pt x="12790" y="19165"/>
                </a:lnTo>
                <a:lnTo>
                  <a:pt x="12795" y="19170"/>
                </a:lnTo>
                <a:lnTo>
                  <a:pt x="12803" y="19176"/>
                </a:lnTo>
                <a:lnTo>
                  <a:pt x="12805" y="19189"/>
                </a:lnTo>
                <a:lnTo>
                  <a:pt x="12799" y="19199"/>
                </a:lnTo>
                <a:cubicBezTo>
                  <a:pt x="12799" y="19199"/>
                  <a:pt x="12782" y="19214"/>
                  <a:pt x="12782" y="19214"/>
                </a:cubicBezTo>
                <a:lnTo>
                  <a:pt x="12757" y="19226"/>
                </a:lnTo>
                <a:lnTo>
                  <a:pt x="12751" y="19232"/>
                </a:lnTo>
                <a:lnTo>
                  <a:pt x="12747" y="19240"/>
                </a:lnTo>
                <a:lnTo>
                  <a:pt x="12745" y="19250"/>
                </a:lnTo>
                <a:lnTo>
                  <a:pt x="12745" y="19262"/>
                </a:lnTo>
                <a:lnTo>
                  <a:pt x="12749" y="19272"/>
                </a:lnTo>
                <a:lnTo>
                  <a:pt x="12752" y="19270"/>
                </a:lnTo>
                <a:lnTo>
                  <a:pt x="12756" y="19269"/>
                </a:lnTo>
                <a:lnTo>
                  <a:pt x="12763" y="19268"/>
                </a:lnTo>
                <a:lnTo>
                  <a:pt x="12767" y="19269"/>
                </a:lnTo>
                <a:lnTo>
                  <a:pt x="12776" y="19274"/>
                </a:lnTo>
                <a:lnTo>
                  <a:pt x="12776" y="19276"/>
                </a:lnTo>
                <a:lnTo>
                  <a:pt x="12781" y="19285"/>
                </a:lnTo>
                <a:lnTo>
                  <a:pt x="12782" y="19286"/>
                </a:lnTo>
                <a:lnTo>
                  <a:pt x="12784" y="19287"/>
                </a:lnTo>
                <a:lnTo>
                  <a:pt x="12795" y="19283"/>
                </a:lnTo>
                <a:lnTo>
                  <a:pt x="12809" y="19283"/>
                </a:lnTo>
                <a:lnTo>
                  <a:pt x="12813" y="19284"/>
                </a:lnTo>
                <a:lnTo>
                  <a:pt x="12815" y="19284"/>
                </a:lnTo>
                <a:lnTo>
                  <a:pt x="12819" y="19279"/>
                </a:lnTo>
                <a:lnTo>
                  <a:pt x="12824" y="19277"/>
                </a:lnTo>
                <a:lnTo>
                  <a:pt x="12835" y="19272"/>
                </a:lnTo>
                <a:lnTo>
                  <a:pt x="12840" y="19268"/>
                </a:lnTo>
                <a:lnTo>
                  <a:pt x="12843" y="19271"/>
                </a:lnTo>
                <a:lnTo>
                  <a:pt x="12846" y="19278"/>
                </a:lnTo>
                <a:lnTo>
                  <a:pt x="12849" y="19281"/>
                </a:lnTo>
                <a:lnTo>
                  <a:pt x="12851" y="19282"/>
                </a:lnTo>
                <a:lnTo>
                  <a:pt x="12858" y="19283"/>
                </a:lnTo>
                <a:lnTo>
                  <a:pt x="12859" y="19283"/>
                </a:lnTo>
                <a:lnTo>
                  <a:pt x="12861" y="19282"/>
                </a:lnTo>
                <a:lnTo>
                  <a:pt x="12863" y="19281"/>
                </a:lnTo>
                <a:lnTo>
                  <a:pt x="12864" y="19282"/>
                </a:lnTo>
                <a:lnTo>
                  <a:pt x="12866" y="19284"/>
                </a:lnTo>
                <a:lnTo>
                  <a:pt x="12867" y="19285"/>
                </a:lnTo>
                <a:lnTo>
                  <a:pt x="12880" y="19287"/>
                </a:lnTo>
                <a:lnTo>
                  <a:pt x="12883" y="19289"/>
                </a:lnTo>
                <a:lnTo>
                  <a:pt x="12887" y="19291"/>
                </a:lnTo>
                <a:lnTo>
                  <a:pt x="12889" y="19294"/>
                </a:lnTo>
                <a:lnTo>
                  <a:pt x="12890" y="19297"/>
                </a:lnTo>
                <a:lnTo>
                  <a:pt x="12891" y="19305"/>
                </a:lnTo>
                <a:lnTo>
                  <a:pt x="12891" y="19315"/>
                </a:lnTo>
                <a:lnTo>
                  <a:pt x="12891" y="19318"/>
                </a:lnTo>
                <a:lnTo>
                  <a:pt x="12894" y="19323"/>
                </a:lnTo>
                <a:lnTo>
                  <a:pt x="12894" y="19328"/>
                </a:lnTo>
                <a:lnTo>
                  <a:pt x="12896" y="19332"/>
                </a:lnTo>
                <a:lnTo>
                  <a:pt x="12897" y="19335"/>
                </a:lnTo>
                <a:lnTo>
                  <a:pt x="12897" y="19338"/>
                </a:lnTo>
                <a:lnTo>
                  <a:pt x="12895" y="19346"/>
                </a:lnTo>
                <a:lnTo>
                  <a:pt x="12897" y="19360"/>
                </a:lnTo>
                <a:lnTo>
                  <a:pt x="12904" y="19367"/>
                </a:lnTo>
                <a:lnTo>
                  <a:pt x="12912" y="19371"/>
                </a:lnTo>
                <a:lnTo>
                  <a:pt x="12919" y="19377"/>
                </a:lnTo>
                <a:lnTo>
                  <a:pt x="12923" y="19388"/>
                </a:lnTo>
                <a:lnTo>
                  <a:pt x="12920" y="19401"/>
                </a:lnTo>
                <a:lnTo>
                  <a:pt x="12915" y="19412"/>
                </a:lnTo>
                <a:lnTo>
                  <a:pt x="12913" y="19425"/>
                </a:lnTo>
                <a:lnTo>
                  <a:pt x="12915" y="19437"/>
                </a:lnTo>
                <a:lnTo>
                  <a:pt x="12918" y="19449"/>
                </a:lnTo>
                <a:lnTo>
                  <a:pt x="12932" y="19478"/>
                </a:lnTo>
                <a:lnTo>
                  <a:pt x="12935" y="19481"/>
                </a:lnTo>
                <a:lnTo>
                  <a:pt x="12951" y="19482"/>
                </a:lnTo>
                <a:lnTo>
                  <a:pt x="12955" y="19484"/>
                </a:lnTo>
                <a:lnTo>
                  <a:pt x="13000" y="19504"/>
                </a:lnTo>
                <a:lnTo>
                  <a:pt x="13011" y="19517"/>
                </a:lnTo>
                <a:lnTo>
                  <a:pt x="13015" y="19519"/>
                </a:lnTo>
                <a:lnTo>
                  <a:pt x="13025" y="19519"/>
                </a:lnTo>
                <a:lnTo>
                  <a:pt x="13029" y="19520"/>
                </a:lnTo>
                <a:lnTo>
                  <a:pt x="13032" y="19523"/>
                </a:lnTo>
                <a:lnTo>
                  <a:pt x="13034" y="19530"/>
                </a:lnTo>
                <a:lnTo>
                  <a:pt x="13036" y="19533"/>
                </a:lnTo>
                <a:lnTo>
                  <a:pt x="13041" y="19537"/>
                </a:lnTo>
                <a:lnTo>
                  <a:pt x="13043" y="19539"/>
                </a:lnTo>
                <a:lnTo>
                  <a:pt x="13044" y="19542"/>
                </a:lnTo>
                <a:lnTo>
                  <a:pt x="13045" y="19549"/>
                </a:lnTo>
                <a:lnTo>
                  <a:pt x="13047" y="19555"/>
                </a:lnTo>
                <a:lnTo>
                  <a:pt x="13050" y="19558"/>
                </a:lnTo>
                <a:lnTo>
                  <a:pt x="13055" y="19555"/>
                </a:lnTo>
                <a:lnTo>
                  <a:pt x="13056" y="19555"/>
                </a:lnTo>
                <a:lnTo>
                  <a:pt x="13058" y="19557"/>
                </a:lnTo>
                <a:lnTo>
                  <a:pt x="13060" y="19550"/>
                </a:lnTo>
                <a:lnTo>
                  <a:pt x="13065" y="19548"/>
                </a:lnTo>
                <a:lnTo>
                  <a:pt x="13077" y="19551"/>
                </a:lnTo>
                <a:lnTo>
                  <a:pt x="13078" y="19552"/>
                </a:lnTo>
                <a:lnTo>
                  <a:pt x="13079" y="19554"/>
                </a:lnTo>
                <a:lnTo>
                  <a:pt x="13081" y="19555"/>
                </a:lnTo>
                <a:lnTo>
                  <a:pt x="13084" y="19552"/>
                </a:lnTo>
                <a:lnTo>
                  <a:pt x="13085" y="19553"/>
                </a:lnTo>
                <a:lnTo>
                  <a:pt x="13087" y="19554"/>
                </a:lnTo>
                <a:lnTo>
                  <a:pt x="13088" y="19555"/>
                </a:lnTo>
                <a:lnTo>
                  <a:pt x="13091" y="19554"/>
                </a:lnTo>
                <a:lnTo>
                  <a:pt x="13093" y="19551"/>
                </a:lnTo>
                <a:lnTo>
                  <a:pt x="13094" y="19550"/>
                </a:lnTo>
                <a:lnTo>
                  <a:pt x="13097" y="19551"/>
                </a:lnTo>
                <a:lnTo>
                  <a:pt x="13098" y="19549"/>
                </a:lnTo>
                <a:lnTo>
                  <a:pt x="13097" y="19547"/>
                </a:lnTo>
                <a:lnTo>
                  <a:pt x="13095" y="19543"/>
                </a:lnTo>
                <a:lnTo>
                  <a:pt x="13097" y="19539"/>
                </a:lnTo>
                <a:lnTo>
                  <a:pt x="13097" y="19534"/>
                </a:lnTo>
                <a:lnTo>
                  <a:pt x="13095" y="19530"/>
                </a:lnTo>
                <a:lnTo>
                  <a:pt x="13091" y="19528"/>
                </a:lnTo>
                <a:lnTo>
                  <a:pt x="13088" y="19527"/>
                </a:lnTo>
                <a:lnTo>
                  <a:pt x="13086" y="19525"/>
                </a:lnTo>
                <a:lnTo>
                  <a:pt x="13085" y="19523"/>
                </a:lnTo>
                <a:lnTo>
                  <a:pt x="13083" y="19520"/>
                </a:lnTo>
                <a:lnTo>
                  <a:pt x="13081" y="19519"/>
                </a:lnTo>
                <a:lnTo>
                  <a:pt x="13078" y="19519"/>
                </a:lnTo>
                <a:lnTo>
                  <a:pt x="13076" y="19518"/>
                </a:lnTo>
                <a:lnTo>
                  <a:pt x="13068" y="19512"/>
                </a:lnTo>
                <a:lnTo>
                  <a:pt x="13066" y="19503"/>
                </a:lnTo>
                <a:lnTo>
                  <a:pt x="13068" y="19492"/>
                </a:lnTo>
                <a:lnTo>
                  <a:pt x="13081" y="19445"/>
                </a:lnTo>
                <a:lnTo>
                  <a:pt x="13092" y="19425"/>
                </a:lnTo>
                <a:lnTo>
                  <a:pt x="13095" y="19421"/>
                </a:lnTo>
                <a:lnTo>
                  <a:pt x="13099" y="19419"/>
                </a:lnTo>
                <a:lnTo>
                  <a:pt x="13101" y="19418"/>
                </a:lnTo>
                <a:lnTo>
                  <a:pt x="13108" y="19413"/>
                </a:lnTo>
                <a:lnTo>
                  <a:pt x="13111" y="19412"/>
                </a:lnTo>
                <a:lnTo>
                  <a:pt x="13113" y="19413"/>
                </a:lnTo>
                <a:lnTo>
                  <a:pt x="13114" y="19413"/>
                </a:lnTo>
                <a:lnTo>
                  <a:pt x="13116" y="19411"/>
                </a:lnTo>
                <a:lnTo>
                  <a:pt x="13116" y="19407"/>
                </a:lnTo>
                <a:lnTo>
                  <a:pt x="13112" y="19406"/>
                </a:lnTo>
                <a:lnTo>
                  <a:pt x="13102" y="19406"/>
                </a:lnTo>
                <a:lnTo>
                  <a:pt x="13097" y="19405"/>
                </a:lnTo>
                <a:lnTo>
                  <a:pt x="13083" y="19398"/>
                </a:lnTo>
                <a:lnTo>
                  <a:pt x="13055" y="19392"/>
                </a:lnTo>
                <a:lnTo>
                  <a:pt x="13030" y="19381"/>
                </a:lnTo>
                <a:lnTo>
                  <a:pt x="13028" y="19381"/>
                </a:lnTo>
                <a:lnTo>
                  <a:pt x="13026" y="19385"/>
                </a:lnTo>
                <a:lnTo>
                  <a:pt x="13021" y="19384"/>
                </a:lnTo>
                <a:lnTo>
                  <a:pt x="13015" y="19381"/>
                </a:lnTo>
                <a:lnTo>
                  <a:pt x="13012" y="19378"/>
                </a:lnTo>
                <a:lnTo>
                  <a:pt x="13004" y="19370"/>
                </a:lnTo>
                <a:lnTo>
                  <a:pt x="12998" y="19359"/>
                </a:lnTo>
                <a:lnTo>
                  <a:pt x="12992" y="19347"/>
                </a:lnTo>
                <a:lnTo>
                  <a:pt x="12978" y="19299"/>
                </a:lnTo>
                <a:lnTo>
                  <a:pt x="12970" y="19251"/>
                </a:lnTo>
                <a:lnTo>
                  <a:pt x="12970" y="19239"/>
                </a:lnTo>
                <a:lnTo>
                  <a:pt x="12973" y="19221"/>
                </a:lnTo>
                <a:lnTo>
                  <a:pt x="12974" y="19218"/>
                </a:lnTo>
                <a:lnTo>
                  <a:pt x="12973" y="19215"/>
                </a:lnTo>
                <a:lnTo>
                  <a:pt x="12961" y="19199"/>
                </a:lnTo>
                <a:lnTo>
                  <a:pt x="12961" y="19197"/>
                </a:lnTo>
                <a:lnTo>
                  <a:pt x="12962" y="19194"/>
                </a:lnTo>
                <a:lnTo>
                  <a:pt x="12962" y="19191"/>
                </a:lnTo>
                <a:lnTo>
                  <a:pt x="12960" y="19189"/>
                </a:lnTo>
                <a:lnTo>
                  <a:pt x="12958" y="19189"/>
                </a:lnTo>
                <a:lnTo>
                  <a:pt x="12956" y="19187"/>
                </a:lnTo>
                <a:lnTo>
                  <a:pt x="12955" y="19184"/>
                </a:lnTo>
                <a:lnTo>
                  <a:pt x="12955" y="19181"/>
                </a:lnTo>
                <a:lnTo>
                  <a:pt x="12954" y="19178"/>
                </a:lnTo>
                <a:lnTo>
                  <a:pt x="12953" y="19177"/>
                </a:lnTo>
                <a:lnTo>
                  <a:pt x="12952" y="19176"/>
                </a:lnTo>
                <a:lnTo>
                  <a:pt x="12950" y="19174"/>
                </a:lnTo>
                <a:lnTo>
                  <a:pt x="12950" y="19172"/>
                </a:lnTo>
                <a:lnTo>
                  <a:pt x="12948" y="19167"/>
                </a:lnTo>
                <a:lnTo>
                  <a:pt x="12947" y="19165"/>
                </a:lnTo>
                <a:lnTo>
                  <a:pt x="12946" y="19163"/>
                </a:lnTo>
                <a:lnTo>
                  <a:pt x="12944" y="19162"/>
                </a:lnTo>
                <a:lnTo>
                  <a:pt x="12942" y="19160"/>
                </a:lnTo>
                <a:lnTo>
                  <a:pt x="12942" y="19156"/>
                </a:lnTo>
                <a:lnTo>
                  <a:pt x="12942" y="19145"/>
                </a:lnTo>
                <a:lnTo>
                  <a:pt x="12942" y="19141"/>
                </a:lnTo>
                <a:lnTo>
                  <a:pt x="12944" y="19139"/>
                </a:lnTo>
                <a:lnTo>
                  <a:pt x="12945" y="19136"/>
                </a:lnTo>
                <a:lnTo>
                  <a:pt x="12944" y="19133"/>
                </a:lnTo>
                <a:lnTo>
                  <a:pt x="12942" y="19131"/>
                </a:lnTo>
                <a:lnTo>
                  <a:pt x="12932" y="19121"/>
                </a:lnTo>
                <a:lnTo>
                  <a:pt x="12930" y="19121"/>
                </a:lnTo>
                <a:lnTo>
                  <a:pt x="12926" y="19121"/>
                </a:lnTo>
                <a:lnTo>
                  <a:pt x="12923" y="19121"/>
                </a:lnTo>
                <a:lnTo>
                  <a:pt x="12921" y="19120"/>
                </a:lnTo>
                <a:lnTo>
                  <a:pt x="12919" y="19115"/>
                </a:lnTo>
                <a:lnTo>
                  <a:pt x="12918" y="19111"/>
                </a:lnTo>
                <a:lnTo>
                  <a:pt x="12916" y="19108"/>
                </a:lnTo>
                <a:lnTo>
                  <a:pt x="12912" y="19107"/>
                </a:lnTo>
                <a:lnTo>
                  <a:pt x="12907" y="19107"/>
                </a:lnTo>
                <a:close/>
                <a:moveTo>
                  <a:pt x="19344" y="19131"/>
                </a:moveTo>
                <a:lnTo>
                  <a:pt x="19343" y="19134"/>
                </a:lnTo>
                <a:lnTo>
                  <a:pt x="19341" y="19133"/>
                </a:lnTo>
                <a:lnTo>
                  <a:pt x="19338" y="19135"/>
                </a:lnTo>
                <a:lnTo>
                  <a:pt x="19335" y="19137"/>
                </a:lnTo>
                <a:lnTo>
                  <a:pt x="19336" y="19138"/>
                </a:lnTo>
                <a:lnTo>
                  <a:pt x="19338" y="19139"/>
                </a:lnTo>
                <a:lnTo>
                  <a:pt x="19339" y="19142"/>
                </a:lnTo>
                <a:lnTo>
                  <a:pt x="19339" y="19144"/>
                </a:lnTo>
                <a:lnTo>
                  <a:pt x="19339" y="19146"/>
                </a:lnTo>
                <a:lnTo>
                  <a:pt x="19341" y="19146"/>
                </a:lnTo>
                <a:lnTo>
                  <a:pt x="19344" y="19145"/>
                </a:lnTo>
                <a:lnTo>
                  <a:pt x="19346" y="19146"/>
                </a:lnTo>
                <a:lnTo>
                  <a:pt x="19347" y="19150"/>
                </a:lnTo>
                <a:lnTo>
                  <a:pt x="19348" y="19153"/>
                </a:lnTo>
                <a:lnTo>
                  <a:pt x="19348" y="19155"/>
                </a:lnTo>
                <a:lnTo>
                  <a:pt x="19351" y="19157"/>
                </a:lnTo>
                <a:lnTo>
                  <a:pt x="19358" y="19158"/>
                </a:lnTo>
                <a:lnTo>
                  <a:pt x="19364" y="19157"/>
                </a:lnTo>
                <a:lnTo>
                  <a:pt x="19369" y="19158"/>
                </a:lnTo>
                <a:lnTo>
                  <a:pt x="19375" y="19162"/>
                </a:lnTo>
                <a:lnTo>
                  <a:pt x="19377" y="19163"/>
                </a:lnTo>
                <a:lnTo>
                  <a:pt x="19380" y="19162"/>
                </a:lnTo>
                <a:lnTo>
                  <a:pt x="19383" y="19160"/>
                </a:lnTo>
                <a:lnTo>
                  <a:pt x="19386" y="19159"/>
                </a:lnTo>
                <a:lnTo>
                  <a:pt x="19388" y="19160"/>
                </a:lnTo>
                <a:lnTo>
                  <a:pt x="19391" y="19163"/>
                </a:lnTo>
                <a:lnTo>
                  <a:pt x="19393" y="19165"/>
                </a:lnTo>
                <a:lnTo>
                  <a:pt x="19396" y="19163"/>
                </a:lnTo>
                <a:lnTo>
                  <a:pt x="19399" y="19163"/>
                </a:lnTo>
                <a:lnTo>
                  <a:pt x="19402" y="19164"/>
                </a:lnTo>
                <a:lnTo>
                  <a:pt x="19404" y="19168"/>
                </a:lnTo>
                <a:lnTo>
                  <a:pt x="19406" y="19169"/>
                </a:lnTo>
                <a:lnTo>
                  <a:pt x="19413" y="19170"/>
                </a:lnTo>
                <a:lnTo>
                  <a:pt x="19421" y="19175"/>
                </a:lnTo>
                <a:lnTo>
                  <a:pt x="19424" y="19176"/>
                </a:lnTo>
                <a:lnTo>
                  <a:pt x="19434" y="19177"/>
                </a:lnTo>
                <a:lnTo>
                  <a:pt x="19438" y="19178"/>
                </a:lnTo>
                <a:lnTo>
                  <a:pt x="19439" y="19181"/>
                </a:lnTo>
                <a:lnTo>
                  <a:pt x="19442" y="19182"/>
                </a:lnTo>
                <a:lnTo>
                  <a:pt x="19451" y="19188"/>
                </a:lnTo>
                <a:lnTo>
                  <a:pt x="19457" y="19192"/>
                </a:lnTo>
                <a:lnTo>
                  <a:pt x="19460" y="19194"/>
                </a:lnTo>
                <a:lnTo>
                  <a:pt x="19463" y="19195"/>
                </a:lnTo>
                <a:lnTo>
                  <a:pt x="19469" y="19195"/>
                </a:lnTo>
                <a:lnTo>
                  <a:pt x="19470" y="19196"/>
                </a:lnTo>
                <a:lnTo>
                  <a:pt x="19473" y="19200"/>
                </a:lnTo>
                <a:lnTo>
                  <a:pt x="19475" y="19201"/>
                </a:lnTo>
                <a:lnTo>
                  <a:pt x="19477" y="19201"/>
                </a:lnTo>
                <a:lnTo>
                  <a:pt x="19482" y="19201"/>
                </a:lnTo>
                <a:lnTo>
                  <a:pt x="19484" y="19201"/>
                </a:lnTo>
                <a:lnTo>
                  <a:pt x="19501" y="19206"/>
                </a:lnTo>
                <a:lnTo>
                  <a:pt x="19507" y="19210"/>
                </a:lnTo>
                <a:lnTo>
                  <a:pt x="19511" y="19219"/>
                </a:lnTo>
                <a:lnTo>
                  <a:pt x="19513" y="19216"/>
                </a:lnTo>
                <a:lnTo>
                  <a:pt x="19515" y="19216"/>
                </a:lnTo>
                <a:lnTo>
                  <a:pt x="19517" y="19217"/>
                </a:lnTo>
                <a:lnTo>
                  <a:pt x="19518" y="19220"/>
                </a:lnTo>
                <a:lnTo>
                  <a:pt x="19520" y="19220"/>
                </a:lnTo>
                <a:lnTo>
                  <a:pt x="19521" y="19217"/>
                </a:lnTo>
                <a:lnTo>
                  <a:pt x="19522" y="19214"/>
                </a:lnTo>
                <a:lnTo>
                  <a:pt x="19524" y="19212"/>
                </a:lnTo>
                <a:lnTo>
                  <a:pt x="19526" y="19210"/>
                </a:lnTo>
                <a:lnTo>
                  <a:pt x="19526" y="19211"/>
                </a:lnTo>
                <a:lnTo>
                  <a:pt x="19527" y="19211"/>
                </a:lnTo>
                <a:lnTo>
                  <a:pt x="19529" y="19211"/>
                </a:lnTo>
                <a:lnTo>
                  <a:pt x="19530" y="19210"/>
                </a:lnTo>
                <a:lnTo>
                  <a:pt x="19531" y="19210"/>
                </a:lnTo>
                <a:lnTo>
                  <a:pt x="19533" y="19207"/>
                </a:lnTo>
                <a:lnTo>
                  <a:pt x="19534" y="19207"/>
                </a:lnTo>
                <a:lnTo>
                  <a:pt x="19538" y="19208"/>
                </a:lnTo>
                <a:lnTo>
                  <a:pt x="19547" y="19212"/>
                </a:lnTo>
                <a:lnTo>
                  <a:pt x="19550" y="19213"/>
                </a:lnTo>
                <a:lnTo>
                  <a:pt x="19557" y="19216"/>
                </a:lnTo>
                <a:lnTo>
                  <a:pt x="19559" y="19217"/>
                </a:lnTo>
                <a:lnTo>
                  <a:pt x="19562" y="19216"/>
                </a:lnTo>
                <a:lnTo>
                  <a:pt x="19566" y="19215"/>
                </a:lnTo>
                <a:lnTo>
                  <a:pt x="19569" y="19215"/>
                </a:lnTo>
                <a:lnTo>
                  <a:pt x="19571" y="19215"/>
                </a:lnTo>
                <a:lnTo>
                  <a:pt x="19575" y="19218"/>
                </a:lnTo>
                <a:lnTo>
                  <a:pt x="19577" y="19219"/>
                </a:lnTo>
                <a:lnTo>
                  <a:pt x="19579" y="19217"/>
                </a:lnTo>
                <a:lnTo>
                  <a:pt x="19579" y="19215"/>
                </a:lnTo>
                <a:lnTo>
                  <a:pt x="19578" y="19212"/>
                </a:lnTo>
                <a:lnTo>
                  <a:pt x="19576" y="19210"/>
                </a:lnTo>
                <a:lnTo>
                  <a:pt x="19576" y="19209"/>
                </a:lnTo>
                <a:cubicBezTo>
                  <a:pt x="19576" y="19209"/>
                  <a:pt x="19581" y="19209"/>
                  <a:pt x="19581" y="19209"/>
                </a:cubicBezTo>
                <a:lnTo>
                  <a:pt x="19601" y="19211"/>
                </a:lnTo>
                <a:lnTo>
                  <a:pt x="19603" y="19210"/>
                </a:lnTo>
                <a:lnTo>
                  <a:pt x="19605" y="19209"/>
                </a:lnTo>
                <a:lnTo>
                  <a:pt x="19607" y="19207"/>
                </a:lnTo>
                <a:lnTo>
                  <a:pt x="19609" y="19206"/>
                </a:lnTo>
                <a:lnTo>
                  <a:pt x="19614" y="19204"/>
                </a:lnTo>
                <a:lnTo>
                  <a:pt x="19616" y="19203"/>
                </a:lnTo>
                <a:lnTo>
                  <a:pt x="19618" y="19201"/>
                </a:lnTo>
                <a:lnTo>
                  <a:pt x="19618" y="19198"/>
                </a:lnTo>
                <a:lnTo>
                  <a:pt x="19619" y="19197"/>
                </a:lnTo>
                <a:lnTo>
                  <a:pt x="19626" y="19197"/>
                </a:lnTo>
                <a:lnTo>
                  <a:pt x="19633" y="19196"/>
                </a:lnTo>
                <a:lnTo>
                  <a:pt x="19650" y="19195"/>
                </a:lnTo>
                <a:lnTo>
                  <a:pt x="19652" y="19194"/>
                </a:lnTo>
                <a:lnTo>
                  <a:pt x="19654" y="19191"/>
                </a:lnTo>
                <a:lnTo>
                  <a:pt x="19656" y="19190"/>
                </a:lnTo>
                <a:lnTo>
                  <a:pt x="19656" y="19188"/>
                </a:lnTo>
                <a:lnTo>
                  <a:pt x="19645" y="19180"/>
                </a:lnTo>
                <a:lnTo>
                  <a:pt x="19641" y="19178"/>
                </a:lnTo>
                <a:lnTo>
                  <a:pt x="19637" y="19177"/>
                </a:lnTo>
                <a:lnTo>
                  <a:pt x="19629" y="19176"/>
                </a:lnTo>
                <a:lnTo>
                  <a:pt x="19626" y="19176"/>
                </a:lnTo>
                <a:lnTo>
                  <a:pt x="19618" y="19171"/>
                </a:lnTo>
                <a:lnTo>
                  <a:pt x="19614" y="19171"/>
                </a:lnTo>
                <a:lnTo>
                  <a:pt x="19595" y="19173"/>
                </a:lnTo>
                <a:lnTo>
                  <a:pt x="19559" y="19167"/>
                </a:lnTo>
                <a:lnTo>
                  <a:pt x="19545" y="19169"/>
                </a:lnTo>
                <a:lnTo>
                  <a:pt x="19541" y="19169"/>
                </a:lnTo>
                <a:lnTo>
                  <a:pt x="19533" y="19165"/>
                </a:lnTo>
                <a:lnTo>
                  <a:pt x="19528" y="19162"/>
                </a:lnTo>
                <a:lnTo>
                  <a:pt x="19525" y="19158"/>
                </a:lnTo>
                <a:lnTo>
                  <a:pt x="19523" y="19157"/>
                </a:lnTo>
                <a:lnTo>
                  <a:pt x="19518" y="19158"/>
                </a:lnTo>
                <a:lnTo>
                  <a:pt x="19515" y="19157"/>
                </a:lnTo>
                <a:lnTo>
                  <a:pt x="19514" y="19156"/>
                </a:lnTo>
                <a:lnTo>
                  <a:pt x="19512" y="19153"/>
                </a:lnTo>
                <a:lnTo>
                  <a:pt x="19511" y="19152"/>
                </a:lnTo>
                <a:lnTo>
                  <a:pt x="19502" y="19149"/>
                </a:lnTo>
                <a:lnTo>
                  <a:pt x="19482" y="19149"/>
                </a:lnTo>
                <a:lnTo>
                  <a:pt x="19474" y="19146"/>
                </a:lnTo>
                <a:lnTo>
                  <a:pt x="19468" y="19149"/>
                </a:lnTo>
                <a:lnTo>
                  <a:pt x="19451" y="19143"/>
                </a:lnTo>
                <a:lnTo>
                  <a:pt x="19438" y="19148"/>
                </a:lnTo>
                <a:lnTo>
                  <a:pt x="19429" y="19147"/>
                </a:lnTo>
                <a:lnTo>
                  <a:pt x="19414" y="19142"/>
                </a:lnTo>
                <a:lnTo>
                  <a:pt x="19370" y="19138"/>
                </a:lnTo>
                <a:lnTo>
                  <a:pt x="19347" y="19131"/>
                </a:lnTo>
                <a:lnTo>
                  <a:pt x="19344" y="19131"/>
                </a:lnTo>
                <a:close/>
                <a:moveTo>
                  <a:pt x="16967" y="19144"/>
                </a:moveTo>
                <a:lnTo>
                  <a:pt x="16964" y="19147"/>
                </a:lnTo>
                <a:lnTo>
                  <a:pt x="16961" y="19149"/>
                </a:lnTo>
                <a:lnTo>
                  <a:pt x="16951" y="19152"/>
                </a:lnTo>
                <a:lnTo>
                  <a:pt x="16947" y="19152"/>
                </a:lnTo>
                <a:lnTo>
                  <a:pt x="16938" y="19155"/>
                </a:lnTo>
                <a:lnTo>
                  <a:pt x="16936" y="19166"/>
                </a:lnTo>
                <a:lnTo>
                  <a:pt x="16935" y="19178"/>
                </a:lnTo>
                <a:lnTo>
                  <a:pt x="16931" y="19189"/>
                </a:lnTo>
                <a:lnTo>
                  <a:pt x="16928" y="19194"/>
                </a:lnTo>
                <a:lnTo>
                  <a:pt x="16927" y="19200"/>
                </a:lnTo>
                <a:lnTo>
                  <a:pt x="16926" y="19212"/>
                </a:lnTo>
                <a:lnTo>
                  <a:pt x="16928" y="19217"/>
                </a:lnTo>
                <a:lnTo>
                  <a:pt x="16940" y="19241"/>
                </a:lnTo>
                <a:lnTo>
                  <a:pt x="16941" y="19246"/>
                </a:lnTo>
                <a:lnTo>
                  <a:pt x="16943" y="19249"/>
                </a:lnTo>
                <a:lnTo>
                  <a:pt x="16949" y="19251"/>
                </a:lnTo>
                <a:lnTo>
                  <a:pt x="16953" y="19251"/>
                </a:lnTo>
                <a:lnTo>
                  <a:pt x="16967" y="19250"/>
                </a:lnTo>
                <a:lnTo>
                  <a:pt x="16973" y="19250"/>
                </a:lnTo>
                <a:lnTo>
                  <a:pt x="16975" y="19250"/>
                </a:lnTo>
                <a:lnTo>
                  <a:pt x="16978" y="19248"/>
                </a:lnTo>
                <a:lnTo>
                  <a:pt x="16981" y="19246"/>
                </a:lnTo>
                <a:lnTo>
                  <a:pt x="17001" y="19240"/>
                </a:lnTo>
                <a:lnTo>
                  <a:pt x="17010" y="19235"/>
                </a:lnTo>
                <a:lnTo>
                  <a:pt x="17026" y="19222"/>
                </a:lnTo>
                <a:lnTo>
                  <a:pt x="17035" y="19219"/>
                </a:lnTo>
                <a:lnTo>
                  <a:pt x="17040" y="19219"/>
                </a:lnTo>
                <a:lnTo>
                  <a:pt x="17048" y="19225"/>
                </a:lnTo>
                <a:lnTo>
                  <a:pt x="17054" y="19226"/>
                </a:lnTo>
                <a:lnTo>
                  <a:pt x="17061" y="19225"/>
                </a:lnTo>
                <a:lnTo>
                  <a:pt x="17063" y="19226"/>
                </a:lnTo>
                <a:lnTo>
                  <a:pt x="17069" y="19232"/>
                </a:lnTo>
                <a:lnTo>
                  <a:pt x="17075" y="19232"/>
                </a:lnTo>
                <a:lnTo>
                  <a:pt x="17077" y="19229"/>
                </a:lnTo>
                <a:lnTo>
                  <a:pt x="17077" y="19225"/>
                </a:lnTo>
                <a:lnTo>
                  <a:pt x="17079" y="19220"/>
                </a:lnTo>
                <a:lnTo>
                  <a:pt x="17083" y="19217"/>
                </a:lnTo>
                <a:lnTo>
                  <a:pt x="17088" y="19217"/>
                </a:lnTo>
                <a:lnTo>
                  <a:pt x="17092" y="19218"/>
                </a:lnTo>
                <a:lnTo>
                  <a:pt x="17096" y="19219"/>
                </a:lnTo>
                <a:lnTo>
                  <a:pt x="17098" y="19217"/>
                </a:lnTo>
                <a:lnTo>
                  <a:pt x="17102" y="19214"/>
                </a:lnTo>
                <a:lnTo>
                  <a:pt x="17104" y="19213"/>
                </a:lnTo>
                <a:lnTo>
                  <a:pt x="17107" y="19213"/>
                </a:lnTo>
                <a:lnTo>
                  <a:pt x="17111" y="19215"/>
                </a:lnTo>
                <a:lnTo>
                  <a:pt x="17113" y="19215"/>
                </a:lnTo>
                <a:lnTo>
                  <a:pt x="17127" y="19213"/>
                </a:lnTo>
                <a:lnTo>
                  <a:pt x="17132" y="19213"/>
                </a:lnTo>
                <a:lnTo>
                  <a:pt x="17139" y="19216"/>
                </a:lnTo>
                <a:lnTo>
                  <a:pt x="17141" y="19215"/>
                </a:lnTo>
                <a:lnTo>
                  <a:pt x="17142" y="19210"/>
                </a:lnTo>
                <a:lnTo>
                  <a:pt x="17142" y="19190"/>
                </a:lnTo>
                <a:lnTo>
                  <a:pt x="17141" y="19186"/>
                </a:lnTo>
                <a:lnTo>
                  <a:pt x="17139" y="19186"/>
                </a:lnTo>
                <a:lnTo>
                  <a:pt x="17134" y="19188"/>
                </a:lnTo>
                <a:lnTo>
                  <a:pt x="17133" y="19187"/>
                </a:lnTo>
                <a:lnTo>
                  <a:pt x="17134" y="19184"/>
                </a:lnTo>
                <a:lnTo>
                  <a:pt x="17136" y="19181"/>
                </a:lnTo>
                <a:lnTo>
                  <a:pt x="17137" y="19178"/>
                </a:lnTo>
                <a:lnTo>
                  <a:pt x="17137" y="19176"/>
                </a:lnTo>
                <a:lnTo>
                  <a:pt x="17134" y="19173"/>
                </a:lnTo>
                <a:lnTo>
                  <a:pt x="17130" y="19172"/>
                </a:lnTo>
                <a:lnTo>
                  <a:pt x="17127" y="19173"/>
                </a:lnTo>
                <a:lnTo>
                  <a:pt x="17124" y="19177"/>
                </a:lnTo>
                <a:lnTo>
                  <a:pt x="17122" y="19181"/>
                </a:lnTo>
                <a:lnTo>
                  <a:pt x="17122" y="19184"/>
                </a:lnTo>
                <a:lnTo>
                  <a:pt x="17121" y="19187"/>
                </a:lnTo>
                <a:lnTo>
                  <a:pt x="17120" y="19189"/>
                </a:lnTo>
                <a:lnTo>
                  <a:pt x="17117" y="19190"/>
                </a:lnTo>
                <a:lnTo>
                  <a:pt x="17115" y="19189"/>
                </a:lnTo>
                <a:lnTo>
                  <a:pt x="17114" y="19187"/>
                </a:lnTo>
                <a:lnTo>
                  <a:pt x="17115" y="19176"/>
                </a:lnTo>
                <a:lnTo>
                  <a:pt x="17115" y="19170"/>
                </a:lnTo>
                <a:lnTo>
                  <a:pt x="17112" y="19165"/>
                </a:lnTo>
                <a:lnTo>
                  <a:pt x="17105" y="19163"/>
                </a:lnTo>
                <a:lnTo>
                  <a:pt x="17103" y="19163"/>
                </a:lnTo>
                <a:lnTo>
                  <a:pt x="17102" y="19162"/>
                </a:lnTo>
                <a:lnTo>
                  <a:pt x="17101" y="19160"/>
                </a:lnTo>
                <a:lnTo>
                  <a:pt x="17098" y="19160"/>
                </a:lnTo>
                <a:lnTo>
                  <a:pt x="17097" y="19162"/>
                </a:lnTo>
                <a:lnTo>
                  <a:pt x="17095" y="19175"/>
                </a:lnTo>
                <a:lnTo>
                  <a:pt x="17093" y="19179"/>
                </a:lnTo>
                <a:lnTo>
                  <a:pt x="17094" y="19179"/>
                </a:lnTo>
                <a:lnTo>
                  <a:pt x="17096" y="19181"/>
                </a:lnTo>
                <a:lnTo>
                  <a:pt x="17093" y="19182"/>
                </a:lnTo>
                <a:lnTo>
                  <a:pt x="17090" y="19182"/>
                </a:lnTo>
                <a:lnTo>
                  <a:pt x="17087" y="19181"/>
                </a:lnTo>
                <a:lnTo>
                  <a:pt x="17084" y="19179"/>
                </a:lnTo>
                <a:lnTo>
                  <a:pt x="17084" y="19180"/>
                </a:lnTo>
                <a:lnTo>
                  <a:pt x="17083" y="19181"/>
                </a:lnTo>
                <a:lnTo>
                  <a:pt x="17083" y="19183"/>
                </a:lnTo>
                <a:lnTo>
                  <a:pt x="17080" y="19179"/>
                </a:lnTo>
                <a:lnTo>
                  <a:pt x="17077" y="19171"/>
                </a:lnTo>
                <a:lnTo>
                  <a:pt x="17074" y="19169"/>
                </a:lnTo>
                <a:lnTo>
                  <a:pt x="17072" y="19169"/>
                </a:lnTo>
                <a:lnTo>
                  <a:pt x="17066" y="19167"/>
                </a:lnTo>
                <a:lnTo>
                  <a:pt x="17065" y="19166"/>
                </a:lnTo>
                <a:lnTo>
                  <a:pt x="17064" y="19164"/>
                </a:lnTo>
                <a:lnTo>
                  <a:pt x="17063" y="19163"/>
                </a:lnTo>
                <a:lnTo>
                  <a:pt x="17061" y="19163"/>
                </a:lnTo>
                <a:lnTo>
                  <a:pt x="17060" y="19165"/>
                </a:lnTo>
                <a:lnTo>
                  <a:pt x="17059" y="19165"/>
                </a:lnTo>
                <a:lnTo>
                  <a:pt x="17044" y="19162"/>
                </a:lnTo>
                <a:lnTo>
                  <a:pt x="17032" y="19156"/>
                </a:lnTo>
                <a:lnTo>
                  <a:pt x="17019" y="19155"/>
                </a:lnTo>
                <a:lnTo>
                  <a:pt x="17016" y="19153"/>
                </a:lnTo>
                <a:lnTo>
                  <a:pt x="17013" y="19150"/>
                </a:lnTo>
                <a:lnTo>
                  <a:pt x="17004" y="19147"/>
                </a:lnTo>
                <a:lnTo>
                  <a:pt x="16992" y="19145"/>
                </a:lnTo>
                <a:lnTo>
                  <a:pt x="16984" y="19146"/>
                </a:lnTo>
                <a:lnTo>
                  <a:pt x="16976" y="19148"/>
                </a:lnTo>
                <a:lnTo>
                  <a:pt x="16970" y="19152"/>
                </a:lnTo>
                <a:lnTo>
                  <a:pt x="16970" y="19146"/>
                </a:lnTo>
                <a:cubicBezTo>
                  <a:pt x="16970" y="19146"/>
                  <a:pt x="16969" y="19144"/>
                  <a:pt x="16969" y="19144"/>
                </a:cubicBezTo>
                <a:lnTo>
                  <a:pt x="16967" y="19144"/>
                </a:lnTo>
                <a:close/>
                <a:moveTo>
                  <a:pt x="13338" y="19388"/>
                </a:moveTo>
                <a:lnTo>
                  <a:pt x="13335" y="19390"/>
                </a:lnTo>
                <a:lnTo>
                  <a:pt x="13328" y="19396"/>
                </a:lnTo>
                <a:lnTo>
                  <a:pt x="13325" y="19398"/>
                </a:lnTo>
                <a:lnTo>
                  <a:pt x="13321" y="19398"/>
                </a:lnTo>
                <a:lnTo>
                  <a:pt x="13315" y="19396"/>
                </a:lnTo>
                <a:lnTo>
                  <a:pt x="13311" y="19396"/>
                </a:lnTo>
                <a:lnTo>
                  <a:pt x="13302" y="19399"/>
                </a:lnTo>
                <a:lnTo>
                  <a:pt x="13299" y="19405"/>
                </a:lnTo>
                <a:lnTo>
                  <a:pt x="13295" y="19433"/>
                </a:lnTo>
                <a:lnTo>
                  <a:pt x="13296" y="19451"/>
                </a:lnTo>
                <a:lnTo>
                  <a:pt x="13295" y="19453"/>
                </a:lnTo>
                <a:lnTo>
                  <a:pt x="13292" y="19457"/>
                </a:lnTo>
                <a:lnTo>
                  <a:pt x="13289" y="19460"/>
                </a:lnTo>
                <a:lnTo>
                  <a:pt x="13286" y="19461"/>
                </a:lnTo>
                <a:lnTo>
                  <a:pt x="13288" y="19468"/>
                </a:lnTo>
                <a:lnTo>
                  <a:pt x="13289" y="19477"/>
                </a:lnTo>
                <a:lnTo>
                  <a:pt x="13288" y="19485"/>
                </a:lnTo>
                <a:cubicBezTo>
                  <a:pt x="13288" y="19485"/>
                  <a:pt x="13284" y="19488"/>
                  <a:pt x="13284" y="19488"/>
                </a:cubicBezTo>
                <a:lnTo>
                  <a:pt x="13281" y="19489"/>
                </a:lnTo>
                <a:lnTo>
                  <a:pt x="13278" y="19491"/>
                </a:lnTo>
                <a:lnTo>
                  <a:pt x="13276" y="19494"/>
                </a:lnTo>
                <a:lnTo>
                  <a:pt x="13276" y="19498"/>
                </a:lnTo>
                <a:lnTo>
                  <a:pt x="13277" y="19501"/>
                </a:lnTo>
                <a:lnTo>
                  <a:pt x="13279" y="19501"/>
                </a:lnTo>
                <a:lnTo>
                  <a:pt x="13284" y="19498"/>
                </a:lnTo>
                <a:lnTo>
                  <a:pt x="13288" y="19497"/>
                </a:lnTo>
                <a:lnTo>
                  <a:pt x="13289" y="19498"/>
                </a:lnTo>
                <a:lnTo>
                  <a:pt x="13289" y="19508"/>
                </a:lnTo>
                <a:lnTo>
                  <a:pt x="13288" y="19511"/>
                </a:lnTo>
                <a:lnTo>
                  <a:pt x="13284" y="19517"/>
                </a:lnTo>
                <a:lnTo>
                  <a:pt x="13283" y="19520"/>
                </a:lnTo>
                <a:lnTo>
                  <a:pt x="13283" y="19524"/>
                </a:lnTo>
                <a:lnTo>
                  <a:pt x="13284" y="19526"/>
                </a:lnTo>
                <a:lnTo>
                  <a:pt x="13285" y="19529"/>
                </a:lnTo>
                <a:lnTo>
                  <a:pt x="13286" y="19532"/>
                </a:lnTo>
                <a:lnTo>
                  <a:pt x="13286" y="19535"/>
                </a:lnTo>
                <a:lnTo>
                  <a:pt x="13286" y="19539"/>
                </a:lnTo>
                <a:lnTo>
                  <a:pt x="13286" y="19542"/>
                </a:lnTo>
                <a:lnTo>
                  <a:pt x="13286" y="19544"/>
                </a:lnTo>
                <a:lnTo>
                  <a:pt x="13292" y="19550"/>
                </a:lnTo>
                <a:lnTo>
                  <a:pt x="13294" y="19553"/>
                </a:lnTo>
                <a:lnTo>
                  <a:pt x="13295" y="19554"/>
                </a:lnTo>
                <a:lnTo>
                  <a:pt x="13296" y="19555"/>
                </a:lnTo>
                <a:lnTo>
                  <a:pt x="13296" y="19557"/>
                </a:lnTo>
                <a:lnTo>
                  <a:pt x="13296" y="19558"/>
                </a:lnTo>
                <a:lnTo>
                  <a:pt x="13288" y="19570"/>
                </a:lnTo>
                <a:lnTo>
                  <a:pt x="13286" y="19578"/>
                </a:lnTo>
                <a:lnTo>
                  <a:pt x="13288" y="19585"/>
                </a:lnTo>
                <a:lnTo>
                  <a:pt x="13294" y="19588"/>
                </a:lnTo>
                <a:lnTo>
                  <a:pt x="13300" y="19586"/>
                </a:lnTo>
                <a:lnTo>
                  <a:pt x="13306" y="19576"/>
                </a:lnTo>
                <a:lnTo>
                  <a:pt x="13320" y="19576"/>
                </a:lnTo>
                <a:lnTo>
                  <a:pt x="13334" y="19568"/>
                </a:lnTo>
                <a:lnTo>
                  <a:pt x="13340" y="19562"/>
                </a:lnTo>
                <a:lnTo>
                  <a:pt x="13340" y="19551"/>
                </a:lnTo>
                <a:lnTo>
                  <a:pt x="13336" y="19543"/>
                </a:lnTo>
                <a:lnTo>
                  <a:pt x="13336" y="19539"/>
                </a:lnTo>
                <a:lnTo>
                  <a:pt x="13340" y="19538"/>
                </a:lnTo>
                <a:lnTo>
                  <a:pt x="13343" y="19537"/>
                </a:lnTo>
                <a:lnTo>
                  <a:pt x="13345" y="19536"/>
                </a:lnTo>
                <a:lnTo>
                  <a:pt x="13346" y="19535"/>
                </a:lnTo>
                <a:lnTo>
                  <a:pt x="13348" y="19538"/>
                </a:lnTo>
                <a:lnTo>
                  <a:pt x="13350" y="19540"/>
                </a:lnTo>
                <a:lnTo>
                  <a:pt x="13351" y="19543"/>
                </a:lnTo>
                <a:lnTo>
                  <a:pt x="13350" y="19545"/>
                </a:lnTo>
                <a:lnTo>
                  <a:pt x="13350" y="19545"/>
                </a:lnTo>
                <a:lnTo>
                  <a:pt x="13361" y="19559"/>
                </a:lnTo>
                <a:lnTo>
                  <a:pt x="13367" y="19563"/>
                </a:lnTo>
                <a:lnTo>
                  <a:pt x="13367" y="19569"/>
                </a:lnTo>
                <a:lnTo>
                  <a:pt x="13368" y="19582"/>
                </a:lnTo>
                <a:lnTo>
                  <a:pt x="13370" y="19588"/>
                </a:lnTo>
                <a:lnTo>
                  <a:pt x="13373" y="19589"/>
                </a:lnTo>
                <a:lnTo>
                  <a:pt x="13377" y="19587"/>
                </a:lnTo>
                <a:lnTo>
                  <a:pt x="13382" y="19586"/>
                </a:lnTo>
                <a:lnTo>
                  <a:pt x="13388" y="19585"/>
                </a:lnTo>
                <a:lnTo>
                  <a:pt x="13390" y="19584"/>
                </a:lnTo>
                <a:lnTo>
                  <a:pt x="13390" y="19574"/>
                </a:lnTo>
                <a:lnTo>
                  <a:pt x="13391" y="19569"/>
                </a:lnTo>
                <a:lnTo>
                  <a:pt x="13394" y="19566"/>
                </a:lnTo>
                <a:lnTo>
                  <a:pt x="13398" y="19565"/>
                </a:lnTo>
                <a:lnTo>
                  <a:pt x="13403" y="19565"/>
                </a:lnTo>
                <a:lnTo>
                  <a:pt x="13407" y="19564"/>
                </a:lnTo>
                <a:lnTo>
                  <a:pt x="13415" y="19559"/>
                </a:lnTo>
                <a:lnTo>
                  <a:pt x="13420" y="19559"/>
                </a:lnTo>
                <a:lnTo>
                  <a:pt x="13419" y="19556"/>
                </a:lnTo>
                <a:lnTo>
                  <a:pt x="13415" y="19552"/>
                </a:lnTo>
                <a:lnTo>
                  <a:pt x="13414" y="19550"/>
                </a:lnTo>
                <a:lnTo>
                  <a:pt x="13415" y="19547"/>
                </a:lnTo>
                <a:lnTo>
                  <a:pt x="13415" y="19545"/>
                </a:lnTo>
                <a:lnTo>
                  <a:pt x="13417" y="19544"/>
                </a:lnTo>
                <a:lnTo>
                  <a:pt x="13417" y="19543"/>
                </a:lnTo>
                <a:lnTo>
                  <a:pt x="13417" y="19540"/>
                </a:lnTo>
                <a:lnTo>
                  <a:pt x="13419" y="19535"/>
                </a:lnTo>
                <a:lnTo>
                  <a:pt x="13420" y="19532"/>
                </a:lnTo>
                <a:lnTo>
                  <a:pt x="13420" y="19530"/>
                </a:lnTo>
                <a:lnTo>
                  <a:pt x="13419" y="19525"/>
                </a:lnTo>
                <a:lnTo>
                  <a:pt x="13418" y="19523"/>
                </a:lnTo>
                <a:lnTo>
                  <a:pt x="13421" y="19515"/>
                </a:lnTo>
                <a:lnTo>
                  <a:pt x="13430" y="19500"/>
                </a:lnTo>
                <a:lnTo>
                  <a:pt x="13432" y="19493"/>
                </a:lnTo>
                <a:lnTo>
                  <a:pt x="13433" y="19490"/>
                </a:lnTo>
                <a:lnTo>
                  <a:pt x="13435" y="19487"/>
                </a:lnTo>
                <a:lnTo>
                  <a:pt x="13437" y="19484"/>
                </a:lnTo>
                <a:lnTo>
                  <a:pt x="13438" y="19479"/>
                </a:lnTo>
                <a:lnTo>
                  <a:pt x="13437" y="19473"/>
                </a:lnTo>
                <a:lnTo>
                  <a:pt x="13434" y="19463"/>
                </a:lnTo>
                <a:lnTo>
                  <a:pt x="13432" y="19453"/>
                </a:lnTo>
                <a:lnTo>
                  <a:pt x="13417" y="19431"/>
                </a:lnTo>
                <a:lnTo>
                  <a:pt x="13414" y="19430"/>
                </a:lnTo>
                <a:lnTo>
                  <a:pt x="13409" y="19432"/>
                </a:lnTo>
                <a:lnTo>
                  <a:pt x="13409" y="19428"/>
                </a:lnTo>
                <a:lnTo>
                  <a:pt x="13407" y="19423"/>
                </a:lnTo>
                <a:lnTo>
                  <a:pt x="13404" y="19420"/>
                </a:lnTo>
                <a:lnTo>
                  <a:pt x="13400" y="19419"/>
                </a:lnTo>
                <a:lnTo>
                  <a:pt x="13399" y="19418"/>
                </a:lnTo>
                <a:lnTo>
                  <a:pt x="13397" y="19413"/>
                </a:lnTo>
                <a:lnTo>
                  <a:pt x="13395" y="19412"/>
                </a:lnTo>
                <a:lnTo>
                  <a:pt x="13388" y="19408"/>
                </a:lnTo>
                <a:lnTo>
                  <a:pt x="13385" y="19410"/>
                </a:lnTo>
                <a:lnTo>
                  <a:pt x="13384" y="19414"/>
                </a:lnTo>
                <a:lnTo>
                  <a:pt x="13383" y="19421"/>
                </a:lnTo>
                <a:lnTo>
                  <a:pt x="13381" y="19421"/>
                </a:lnTo>
                <a:lnTo>
                  <a:pt x="13377" y="19407"/>
                </a:lnTo>
                <a:lnTo>
                  <a:pt x="13375" y="19404"/>
                </a:lnTo>
                <a:lnTo>
                  <a:pt x="13372" y="19402"/>
                </a:lnTo>
                <a:lnTo>
                  <a:pt x="13360" y="19399"/>
                </a:lnTo>
                <a:lnTo>
                  <a:pt x="13356" y="19401"/>
                </a:lnTo>
                <a:lnTo>
                  <a:pt x="13349" y="19399"/>
                </a:lnTo>
                <a:lnTo>
                  <a:pt x="13341" y="19395"/>
                </a:lnTo>
                <a:lnTo>
                  <a:pt x="13338" y="19388"/>
                </a:lnTo>
                <a:close/>
                <a:moveTo>
                  <a:pt x="18053" y="19462"/>
                </a:moveTo>
                <a:lnTo>
                  <a:pt x="18050" y="19464"/>
                </a:lnTo>
                <a:lnTo>
                  <a:pt x="18033" y="19463"/>
                </a:lnTo>
                <a:lnTo>
                  <a:pt x="18024" y="19465"/>
                </a:lnTo>
                <a:lnTo>
                  <a:pt x="18018" y="19469"/>
                </a:lnTo>
                <a:lnTo>
                  <a:pt x="18016" y="19474"/>
                </a:lnTo>
                <a:lnTo>
                  <a:pt x="18016" y="19479"/>
                </a:lnTo>
                <a:lnTo>
                  <a:pt x="18014" y="19483"/>
                </a:lnTo>
                <a:lnTo>
                  <a:pt x="18008" y="19486"/>
                </a:lnTo>
                <a:lnTo>
                  <a:pt x="17997" y="19494"/>
                </a:lnTo>
                <a:lnTo>
                  <a:pt x="17990" y="19497"/>
                </a:lnTo>
                <a:lnTo>
                  <a:pt x="17986" y="19500"/>
                </a:lnTo>
                <a:lnTo>
                  <a:pt x="17985" y="19503"/>
                </a:lnTo>
                <a:lnTo>
                  <a:pt x="17984" y="19507"/>
                </a:lnTo>
                <a:lnTo>
                  <a:pt x="17983" y="19507"/>
                </a:lnTo>
                <a:lnTo>
                  <a:pt x="17980" y="19503"/>
                </a:lnTo>
                <a:lnTo>
                  <a:pt x="17979" y="19503"/>
                </a:lnTo>
                <a:lnTo>
                  <a:pt x="17978" y="19502"/>
                </a:lnTo>
                <a:lnTo>
                  <a:pt x="17977" y="19502"/>
                </a:lnTo>
                <a:lnTo>
                  <a:pt x="17976" y="19503"/>
                </a:lnTo>
                <a:lnTo>
                  <a:pt x="17975" y="19504"/>
                </a:lnTo>
                <a:lnTo>
                  <a:pt x="17976" y="19505"/>
                </a:lnTo>
                <a:lnTo>
                  <a:pt x="17976" y="19505"/>
                </a:lnTo>
                <a:lnTo>
                  <a:pt x="17976" y="19507"/>
                </a:lnTo>
                <a:lnTo>
                  <a:pt x="17977" y="19509"/>
                </a:lnTo>
                <a:lnTo>
                  <a:pt x="17977" y="19511"/>
                </a:lnTo>
                <a:lnTo>
                  <a:pt x="17975" y="19512"/>
                </a:lnTo>
                <a:lnTo>
                  <a:pt x="17974" y="19511"/>
                </a:lnTo>
                <a:lnTo>
                  <a:pt x="17974" y="19510"/>
                </a:lnTo>
                <a:lnTo>
                  <a:pt x="17973" y="19510"/>
                </a:lnTo>
                <a:lnTo>
                  <a:pt x="17972" y="19509"/>
                </a:lnTo>
                <a:lnTo>
                  <a:pt x="17970" y="19510"/>
                </a:lnTo>
                <a:lnTo>
                  <a:pt x="17966" y="19511"/>
                </a:lnTo>
                <a:lnTo>
                  <a:pt x="17963" y="19512"/>
                </a:lnTo>
                <a:lnTo>
                  <a:pt x="17960" y="19508"/>
                </a:lnTo>
                <a:lnTo>
                  <a:pt x="17954" y="19497"/>
                </a:lnTo>
                <a:lnTo>
                  <a:pt x="17951" y="19494"/>
                </a:lnTo>
                <a:lnTo>
                  <a:pt x="17952" y="19483"/>
                </a:lnTo>
                <a:lnTo>
                  <a:pt x="17952" y="19473"/>
                </a:lnTo>
                <a:lnTo>
                  <a:pt x="17948" y="19469"/>
                </a:lnTo>
                <a:lnTo>
                  <a:pt x="17940" y="19471"/>
                </a:lnTo>
                <a:lnTo>
                  <a:pt x="17925" y="19480"/>
                </a:lnTo>
                <a:lnTo>
                  <a:pt x="17917" y="19483"/>
                </a:lnTo>
                <a:lnTo>
                  <a:pt x="17907" y="19485"/>
                </a:lnTo>
                <a:lnTo>
                  <a:pt x="17902" y="19485"/>
                </a:lnTo>
                <a:lnTo>
                  <a:pt x="17893" y="19483"/>
                </a:lnTo>
                <a:lnTo>
                  <a:pt x="17850" y="19482"/>
                </a:lnTo>
                <a:lnTo>
                  <a:pt x="17844" y="19482"/>
                </a:lnTo>
                <a:lnTo>
                  <a:pt x="17836" y="19478"/>
                </a:lnTo>
                <a:lnTo>
                  <a:pt x="17831" y="19477"/>
                </a:lnTo>
                <a:lnTo>
                  <a:pt x="17827" y="19477"/>
                </a:lnTo>
                <a:lnTo>
                  <a:pt x="17819" y="19480"/>
                </a:lnTo>
                <a:lnTo>
                  <a:pt x="17810" y="19481"/>
                </a:lnTo>
                <a:lnTo>
                  <a:pt x="17802" y="19484"/>
                </a:lnTo>
                <a:lnTo>
                  <a:pt x="17766" y="19484"/>
                </a:lnTo>
                <a:lnTo>
                  <a:pt x="17760" y="19482"/>
                </a:lnTo>
                <a:lnTo>
                  <a:pt x="17757" y="19483"/>
                </a:lnTo>
                <a:lnTo>
                  <a:pt x="17755" y="19485"/>
                </a:lnTo>
                <a:lnTo>
                  <a:pt x="17754" y="19488"/>
                </a:lnTo>
                <a:lnTo>
                  <a:pt x="17754" y="19491"/>
                </a:lnTo>
                <a:lnTo>
                  <a:pt x="17753" y="19494"/>
                </a:lnTo>
                <a:lnTo>
                  <a:pt x="17752" y="19494"/>
                </a:lnTo>
                <a:lnTo>
                  <a:pt x="17750" y="19494"/>
                </a:lnTo>
                <a:lnTo>
                  <a:pt x="17750" y="19494"/>
                </a:lnTo>
                <a:lnTo>
                  <a:pt x="17749" y="19495"/>
                </a:lnTo>
                <a:lnTo>
                  <a:pt x="17749" y="19497"/>
                </a:lnTo>
                <a:lnTo>
                  <a:pt x="17749" y="19499"/>
                </a:lnTo>
                <a:lnTo>
                  <a:pt x="17750" y="19498"/>
                </a:lnTo>
                <a:lnTo>
                  <a:pt x="17746" y="19508"/>
                </a:lnTo>
                <a:lnTo>
                  <a:pt x="17744" y="19509"/>
                </a:lnTo>
                <a:lnTo>
                  <a:pt x="17738" y="19510"/>
                </a:lnTo>
                <a:lnTo>
                  <a:pt x="17736" y="19512"/>
                </a:lnTo>
                <a:lnTo>
                  <a:pt x="17734" y="19515"/>
                </a:lnTo>
                <a:lnTo>
                  <a:pt x="17738" y="19516"/>
                </a:lnTo>
                <a:lnTo>
                  <a:pt x="17742" y="19517"/>
                </a:lnTo>
                <a:lnTo>
                  <a:pt x="17745" y="19519"/>
                </a:lnTo>
                <a:lnTo>
                  <a:pt x="17744" y="19521"/>
                </a:lnTo>
                <a:lnTo>
                  <a:pt x="17740" y="19526"/>
                </a:lnTo>
                <a:lnTo>
                  <a:pt x="17739" y="19530"/>
                </a:lnTo>
                <a:lnTo>
                  <a:pt x="17739" y="19533"/>
                </a:lnTo>
                <a:lnTo>
                  <a:pt x="17742" y="19542"/>
                </a:lnTo>
                <a:lnTo>
                  <a:pt x="17737" y="19544"/>
                </a:lnTo>
                <a:lnTo>
                  <a:pt x="17734" y="19542"/>
                </a:lnTo>
                <a:lnTo>
                  <a:pt x="17729" y="19542"/>
                </a:lnTo>
                <a:lnTo>
                  <a:pt x="17725" y="19542"/>
                </a:lnTo>
                <a:lnTo>
                  <a:pt x="17721" y="19544"/>
                </a:lnTo>
                <a:lnTo>
                  <a:pt x="17717" y="19546"/>
                </a:lnTo>
                <a:lnTo>
                  <a:pt x="17712" y="19552"/>
                </a:lnTo>
                <a:lnTo>
                  <a:pt x="17709" y="19553"/>
                </a:lnTo>
                <a:lnTo>
                  <a:pt x="17706" y="19555"/>
                </a:lnTo>
                <a:lnTo>
                  <a:pt x="17701" y="19562"/>
                </a:lnTo>
                <a:lnTo>
                  <a:pt x="17699" y="19565"/>
                </a:lnTo>
                <a:lnTo>
                  <a:pt x="17697" y="19565"/>
                </a:lnTo>
                <a:lnTo>
                  <a:pt x="17692" y="19566"/>
                </a:lnTo>
                <a:lnTo>
                  <a:pt x="17690" y="19567"/>
                </a:lnTo>
                <a:lnTo>
                  <a:pt x="17685" y="19570"/>
                </a:lnTo>
                <a:lnTo>
                  <a:pt x="17685" y="19572"/>
                </a:lnTo>
                <a:lnTo>
                  <a:pt x="17691" y="19577"/>
                </a:lnTo>
                <a:lnTo>
                  <a:pt x="17692" y="19582"/>
                </a:lnTo>
                <a:lnTo>
                  <a:pt x="17694" y="19598"/>
                </a:lnTo>
                <a:lnTo>
                  <a:pt x="17701" y="19609"/>
                </a:lnTo>
                <a:lnTo>
                  <a:pt x="17702" y="19611"/>
                </a:lnTo>
                <a:lnTo>
                  <a:pt x="17704" y="19613"/>
                </a:lnTo>
                <a:lnTo>
                  <a:pt x="17705" y="19619"/>
                </a:lnTo>
                <a:lnTo>
                  <a:pt x="17705" y="19632"/>
                </a:lnTo>
                <a:lnTo>
                  <a:pt x="17698" y="19656"/>
                </a:lnTo>
                <a:lnTo>
                  <a:pt x="17697" y="19670"/>
                </a:lnTo>
                <a:lnTo>
                  <a:pt x="17703" y="19678"/>
                </a:lnTo>
                <a:lnTo>
                  <a:pt x="17704" y="19675"/>
                </a:lnTo>
                <a:lnTo>
                  <a:pt x="17707" y="19669"/>
                </a:lnTo>
                <a:lnTo>
                  <a:pt x="17707" y="19667"/>
                </a:lnTo>
                <a:lnTo>
                  <a:pt x="17706" y="19664"/>
                </a:lnTo>
                <a:lnTo>
                  <a:pt x="17705" y="19662"/>
                </a:lnTo>
                <a:lnTo>
                  <a:pt x="17706" y="19657"/>
                </a:lnTo>
                <a:lnTo>
                  <a:pt x="17709" y="19647"/>
                </a:lnTo>
                <a:lnTo>
                  <a:pt x="17711" y="19642"/>
                </a:lnTo>
                <a:lnTo>
                  <a:pt x="17714" y="19636"/>
                </a:lnTo>
                <a:lnTo>
                  <a:pt x="17715" y="19630"/>
                </a:lnTo>
                <a:lnTo>
                  <a:pt x="17717" y="19628"/>
                </a:lnTo>
                <a:lnTo>
                  <a:pt x="17718" y="19627"/>
                </a:lnTo>
                <a:lnTo>
                  <a:pt x="17722" y="19627"/>
                </a:lnTo>
                <a:lnTo>
                  <a:pt x="17724" y="19626"/>
                </a:lnTo>
                <a:lnTo>
                  <a:pt x="17726" y="19623"/>
                </a:lnTo>
                <a:lnTo>
                  <a:pt x="17729" y="19614"/>
                </a:lnTo>
                <a:lnTo>
                  <a:pt x="17731" y="19610"/>
                </a:lnTo>
                <a:lnTo>
                  <a:pt x="17732" y="19606"/>
                </a:lnTo>
                <a:lnTo>
                  <a:pt x="17734" y="19578"/>
                </a:lnTo>
                <a:lnTo>
                  <a:pt x="17736" y="19569"/>
                </a:lnTo>
                <a:lnTo>
                  <a:pt x="17739" y="19560"/>
                </a:lnTo>
                <a:lnTo>
                  <a:pt x="17743" y="19551"/>
                </a:lnTo>
                <a:lnTo>
                  <a:pt x="17749" y="19544"/>
                </a:lnTo>
                <a:lnTo>
                  <a:pt x="17755" y="19542"/>
                </a:lnTo>
                <a:lnTo>
                  <a:pt x="17759" y="19544"/>
                </a:lnTo>
                <a:lnTo>
                  <a:pt x="17762" y="19549"/>
                </a:lnTo>
                <a:lnTo>
                  <a:pt x="17763" y="19554"/>
                </a:lnTo>
                <a:lnTo>
                  <a:pt x="17760" y="19562"/>
                </a:lnTo>
                <a:lnTo>
                  <a:pt x="17758" y="19570"/>
                </a:lnTo>
                <a:lnTo>
                  <a:pt x="17758" y="19577"/>
                </a:lnTo>
                <a:lnTo>
                  <a:pt x="17758" y="19577"/>
                </a:lnTo>
                <a:lnTo>
                  <a:pt x="17759" y="19577"/>
                </a:lnTo>
                <a:lnTo>
                  <a:pt x="17765" y="19580"/>
                </a:lnTo>
                <a:lnTo>
                  <a:pt x="17769" y="19582"/>
                </a:lnTo>
                <a:lnTo>
                  <a:pt x="17778" y="19582"/>
                </a:lnTo>
                <a:lnTo>
                  <a:pt x="17781" y="19585"/>
                </a:lnTo>
                <a:lnTo>
                  <a:pt x="17806" y="19638"/>
                </a:lnTo>
                <a:lnTo>
                  <a:pt x="17810" y="19642"/>
                </a:lnTo>
                <a:lnTo>
                  <a:pt x="17817" y="19647"/>
                </a:lnTo>
                <a:lnTo>
                  <a:pt x="17820" y="19650"/>
                </a:lnTo>
                <a:lnTo>
                  <a:pt x="17824" y="19652"/>
                </a:lnTo>
                <a:lnTo>
                  <a:pt x="17830" y="19651"/>
                </a:lnTo>
                <a:lnTo>
                  <a:pt x="17839" y="19645"/>
                </a:lnTo>
                <a:lnTo>
                  <a:pt x="17847" y="19644"/>
                </a:lnTo>
                <a:lnTo>
                  <a:pt x="17857" y="19645"/>
                </a:lnTo>
                <a:lnTo>
                  <a:pt x="17867" y="19644"/>
                </a:lnTo>
                <a:lnTo>
                  <a:pt x="17870" y="19638"/>
                </a:lnTo>
                <a:lnTo>
                  <a:pt x="17869" y="19637"/>
                </a:lnTo>
                <a:lnTo>
                  <a:pt x="17868" y="19635"/>
                </a:lnTo>
                <a:lnTo>
                  <a:pt x="17866" y="19634"/>
                </a:lnTo>
                <a:lnTo>
                  <a:pt x="17865" y="19631"/>
                </a:lnTo>
                <a:lnTo>
                  <a:pt x="17866" y="19628"/>
                </a:lnTo>
                <a:lnTo>
                  <a:pt x="17867" y="19626"/>
                </a:lnTo>
                <a:lnTo>
                  <a:pt x="17868" y="19625"/>
                </a:lnTo>
                <a:lnTo>
                  <a:pt x="17868" y="19623"/>
                </a:lnTo>
                <a:lnTo>
                  <a:pt x="17870" y="19621"/>
                </a:lnTo>
                <a:lnTo>
                  <a:pt x="17888" y="19601"/>
                </a:lnTo>
                <a:lnTo>
                  <a:pt x="17889" y="19598"/>
                </a:lnTo>
                <a:lnTo>
                  <a:pt x="17891" y="19596"/>
                </a:lnTo>
                <a:lnTo>
                  <a:pt x="17904" y="19590"/>
                </a:lnTo>
                <a:lnTo>
                  <a:pt x="17908" y="19583"/>
                </a:lnTo>
                <a:lnTo>
                  <a:pt x="17909" y="19581"/>
                </a:lnTo>
                <a:lnTo>
                  <a:pt x="17910" y="19580"/>
                </a:lnTo>
                <a:lnTo>
                  <a:pt x="17912" y="19580"/>
                </a:lnTo>
                <a:lnTo>
                  <a:pt x="17917" y="19582"/>
                </a:lnTo>
                <a:lnTo>
                  <a:pt x="17922" y="19583"/>
                </a:lnTo>
                <a:lnTo>
                  <a:pt x="17926" y="19585"/>
                </a:lnTo>
                <a:lnTo>
                  <a:pt x="17930" y="19588"/>
                </a:lnTo>
                <a:lnTo>
                  <a:pt x="17933" y="19593"/>
                </a:lnTo>
                <a:lnTo>
                  <a:pt x="17925" y="19607"/>
                </a:lnTo>
                <a:lnTo>
                  <a:pt x="17923" y="19613"/>
                </a:lnTo>
                <a:lnTo>
                  <a:pt x="17923" y="19616"/>
                </a:lnTo>
                <a:lnTo>
                  <a:pt x="17928" y="19622"/>
                </a:lnTo>
                <a:lnTo>
                  <a:pt x="17933" y="19620"/>
                </a:lnTo>
                <a:lnTo>
                  <a:pt x="17949" y="19618"/>
                </a:lnTo>
                <a:lnTo>
                  <a:pt x="17955" y="19618"/>
                </a:lnTo>
                <a:lnTo>
                  <a:pt x="17961" y="19621"/>
                </a:lnTo>
                <a:lnTo>
                  <a:pt x="17979" y="19632"/>
                </a:lnTo>
                <a:lnTo>
                  <a:pt x="17988" y="19635"/>
                </a:lnTo>
                <a:lnTo>
                  <a:pt x="18014" y="19638"/>
                </a:lnTo>
                <a:lnTo>
                  <a:pt x="18024" y="19641"/>
                </a:lnTo>
                <a:lnTo>
                  <a:pt x="18042" y="19653"/>
                </a:lnTo>
                <a:lnTo>
                  <a:pt x="18052" y="19653"/>
                </a:lnTo>
                <a:lnTo>
                  <a:pt x="18059" y="19646"/>
                </a:lnTo>
                <a:lnTo>
                  <a:pt x="18056" y="19636"/>
                </a:lnTo>
                <a:lnTo>
                  <a:pt x="18046" y="19617"/>
                </a:lnTo>
                <a:lnTo>
                  <a:pt x="18047" y="19608"/>
                </a:lnTo>
                <a:lnTo>
                  <a:pt x="18055" y="19606"/>
                </a:lnTo>
                <a:lnTo>
                  <a:pt x="18130" y="19616"/>
                </a:lnTo>
                <a:lnTo>
                  <a:pt x="18140" y="19621"/>
                </a:lnTo>
                <a:lnTo>
                  <a:pt x="18146" y="19630"/>
                </a:lnTo>
                <a:lnTo>
                  <a:pt x="18146" y="19632"/>
                </a:lnTo>
                <a:lnTo>
                  <a:pt x="18146" y="19640"/>
                </a:lnTo>
                <a:lnTo>
                  <a:pt x="18146" y="19643"/>
                </a:lnTo>
                <a:lnTo>
                  <a:pt x="18148" y="19647"/>
                </a:lnTo>
                <a:lnTo>
                  <a:pt x="18149" y="19648"/>
                </a:lnTo>
                <a:lnTo>
                  <a:pt x="18150" y="19652"/>
                </a:lnTo>
                <a:lnTo>
                  <a:pt x="18154" y="19655"/>
                </a:lnTo>
                <a:lnTo>
                  <a:pt x="18162" y="19660"/>
                </a:lnTo>
                <a:lnTo>
                  <a:pt x="18173" y="19665"/>
                </a:lnTo>
                <a:lnTo>
                  <a:pt x="18176" y="19666"/>
                </a:lnTo>
                <a:lnTo>
                  <a:pt x="18177" y="19667"/>
                </a:lnTo>
                <a:lnTo>
                  <a:pt x="18182" y="19672"/>
                </a:lnTo>
                <a:lnTo>
                  <a:pt x="18222" y="19689"/>
                </a:lnTo>
                <a:lnTo>
                  <a:pt x="18232" y="19697"/>
                </a:lnTo>
                <a:lnTo>
                  <a:pt x="18236" y="19699"/>
                </a:lnTo>
                <a:lnTo>
                  <a:pt x="18241" y="19699"/>
                </a:lnTo>
                <a:lnTo>
                  <a:pt x="18245" y="19701"/>
                </a:lnTo>
                <a:lnTo>
                  <a:pt x="18249" y="19704"/>
                </a:lnTo>
                <a:lnTo>
                  <a:pt x="18251" y="19707"/>
                </a:lnTo>
                <a:lnTo>
                  <a:pt x="18255" y="19714"/>
                </a:lnTo>
                <a:lnTo>
                  <a:pt x="18258" y="19718"/>
                </a:lnTo>
                <a:lnTo>
                  <a:pt x="18261" y="19720"/>
                </a:lnTo>
                <a:lnTo>
                  <a:pt x="18266" y="19720"/>
                </a:lnTo>
                <a:lnTo>
                  <a:pt x="18270" y="19722"/>
                </a:lnTo>
                <a:lnTo>
                  <a:pt x="18274" y="19725"/>
                </a:lnTo>
                <a:lnTo>
                  <a:pt x="18277" y="19728"/>
                </a:lnTo>
                <a:lnTo>
                  <a:pt x="18286" y="19741"/>
                </a:lnTo>
                <a:lnTo>
                  <a:pt x="18288" y="19743"/>
                </a:lnTo>
                <a:lnTo>
                  <a:pt x="18291" y="19743"/>
                </a:lnTo>
                <a:lnTo>
                  <a:pt x="18313" y="19754"/>
                </a:lnTo>
                <a:lnTo>
                  <a:pt x="18318" y="19754"/>
                </a:lnTo>
                <a:lnTo>
                  <a:pt x="18321" y="19756"/>
                </a:lnTo>
                <a:lnTo>
                  <a:pt x="18328" y="19764"/>
                </a:lnTo>
                <a:lnTo>
                  <a:pt x="18332" y="19766"/>
                </a:lnTo>
                <a:lnTo>
                  <a:pt x="18337" y="19765"/>
                </a:lnTo>
                <a:lnTo>
                  <a:pt x="18337" y="19761"/>
                </a:lnTo>
                <a:lnTo>
                  <a:pt x="18335" y="19757"/>
                </a:lnTo>
                <a:lnTo>
                  <a:pt x="18333" y="19753"/>
                </a:lnTo>
                <a:lnTo>
                  <a:pt x="18335" y="19717"/>
                </a:lnTo>
                <a:lnTo>
                  <a:pt x="18335" y="19714"/>
                </a:lnTo>
                <a:lnTo>
                  <a:pt x="18339" y="19708"/>
                </a:lnTo>
                <a:lnTo>
                  <a:pt x="18339" y="19705"/>
                </a:lnTo>
                <a:lnTo>
                  <a:pt x="18340" y="19704"/>
                </a:lnTo>
                <a:lnTo>
                  <a:pt x="18343" y="19698"/>
                </a:lnTo>
                <a:lnTo>
                  <a:pt x="18344" y="19695"/>
                </a:lnTo>
                <a:lnTo>
                  <a:pt x="18345" y="19689"/>
                </a:lnTo>
                <a:lnTo>
                  <a:pt x="18345" y="19687"/>
                </a:lnTo>
                <a:cubicBezTo>
                  <a:pt x="18345" y="19687"/>
                  <a:pt x="18344" y="19683"/>
                  <a:pt x="18344" y="19683"/>
                </a:cubicBezTo>
                <a:lnTo>
                  <a:pt x="18342" y="19679"/>
                </a:lnTo>
                <a:lnTo>
                  <a:pt x="18335" y="19670"/>
                </a:lnTo>
                <a:lnTo>
                  <a:pt x="18332" y="19664"/>
                </a:lnTo>
                <a:lnTo>
                  <a:pt x="18330" y="19658"/>
                </a:lnTo>
                <a:lnTo>
                  <a:pt x="18330" y="19653"/>
                </a:lnTo>
                <a:lnTo>
                  <a:pt x="18335" y="19651"/>
                </a:lnTo>
                <a:lnTo>
                  <a:pt x="18331" y="19644"/>
                </a:lnTo>
                <a:lnTo>
                  <a:pt x="18326" y="19639"/>
                </a:lnTo>
                <a:lnTo>
                  <a:pt x="18320" y="19637"/>
                </a:lnTo>
                <a:lnTo>
                  <a:pt x="18311" y="19636"/>
                </a:lnTo>
                <a:lnTo>
                  <a:pt x="18302" y="19637"/>
                </a:lnTo>
                <a:lnTo>
                  <a:pt x="18299" y="19636"/>
                </a:lnTo>
                <a:lnTo>
                  <a:pt x="18298" y="19633"/>
                </a:lnTo>
                <a:lnTo>
                  <a:pt x="18297" y="19629"/>
                </a:lnTo>
                <a:lnTo>
                  <a:pt x="18293" y="19622"/>
                </a:lnTo>
                <a:lnTo>
                  <a:pt x="18291" y="19617"/>
                </a:lnTo>
                <a:lnTo>
                  <a:pt x="18291" y="19594"/>
                </a:lnTo>
                <a:lnTo>
                  <a:pt x="18289" y="19583"/>
                </a:lnTo>
                <a:lnTo>
                  <a:pt x="18285" y="19573"/>
                </a:lnTo>
                <a:lnTo>
                  <a:pt x="18284" y="19572"/>
                </a:lnTo>
                <a:lnTo>
                  <a:pt x="18283" y="19562"/>
                </a:lnTo>
                <a:lnTo>
                  <a:pt x="18282" y="19559"/>
                </a:lnTo>
                <a:lnTo>
                  <a:pt x="18280" y="19557"/>
                </a:lnTo>
                <a:lnTo>
                  <a:pt x="18263" y="19549"/>
                </a:lnTo>
                <a:lnTo>
                  <a:pt x="18260" y="19547"/>
                </a:lnTo>
                <a:lnTo>
                  <a:pt x="18239" y="19521"/>
                </a:lnTo>
                <a:lnTo>
                  <a:pt x="18229" y="19517"/>
                </a:lnTo>
                <a:lnTo>
                  <a:pt x="18219" y="19517"/>
                </a:lnTo>
                <a:lnTo>
                  <a:pt x="18200" y="19520"/>
                </a:lnTo>
                <a:lnTo>
                  <a:pt x="18164" y="19521"/>
                </a:lnTo>
                <a:lnTo>
                  <a:pt x="18146" y="19516"/>
                </a:lnTo>
                <a:lnTo>
                  <a:pt x="18142" y="19513"/>
                </a:lnTo>
                <a:lnTo>
                  <a:pt x="18138" y="19508"/>
                </a:lnTo>
                <a:lnTo>
                  <a:pt x="18135" y="19505"/>
                </a:lnTo>
                <a:lnTo>
                  <a:pt x="18131" y="19502"/>
                </a:lnTo>
                <a:lnTo>
                  <a:pt x="18129" y="19505"/>
                </a:lnTo>
                <a:lnTo>
                  <a:pt x="18126" y="19503"/>
                </a:lnTo>
                <a:lnTo>
                  <a:pt x="18126" y="19500"/>
                </a:lnTo>
                <a:lnTo>
                  <a:pt x="18125" y="19497"/>
                </a:lnTo>
                <a:lnTo>
                  <a:pt x="18124" y="19496"/>
                </a:lnTo>
                <a:lnTo>
                  <a:pt x="18121" y="19497"/>
                </a:lnTo>
                <a:lnTo>
                  <a:pt x="18119" y="19499"/>
                </a:lnTo>
                <a:lnTo>
                  <a:pt x="18116" y="19500"/>
                </a:lnTo>
                <a:lnTo>
                  <a:pt x="18113" y="19500"/>
                </a:lnTo>
                <a:lnTo>
                  <a:pt x="18110" y="19497"/>
                </a:lnTo>
                <a:lnTo>
                  <a:pt x="18106" y="19489"/>
                </a:lnTo>
                <a:lnTo>
                  <a:pt x="18103" y="19487"/>
                </a:lnTo>
                <a:lnTo>
                  <a:pt x="18100" y="19486"/>
                </a:lnTo>
                <a:lnTo>
                  <a:pt x="18070" y="19469"/>
                </a:lnTo>
                <a:lnTo>
                  <a:pt x="18057" y="19467"/>
                </a:lnTo>
                <a:lnTo>
                  <a:pt x="18056" y="19466"/>
                </a:lnTo>
                <a:lnTo>
                  <a:pt x="18055" y="19466"/>
                </a:lnTo>
                <a:lnTo>
                  <a:pt x="18055" y="19464"/>
                </a:lnTo>
                <a:lnTo>
                  <a:pt x="18054" y="19462"/>
                </a:lnTo>
                <a:lnTo>
                  <a:pt x="18053" y="19462"/>
                </a:lnTo>
                <a:close/>
                <a:moveTo>
                  <a:pt x="17445" y="19535"/>
                </a:moveTo>
                <a:lnTo>
                  <a:pt x="17380" y="19538"/>
                </a:lnTo>
                <a:lnTo>
                  <a:pt x="17353" y="19548"/>
                </a:lnTo>
                <a:lnTo>
                  <a:pt x="17345" y="19552"/>
                </a:lnTo>
                <a:lnTo>
                  <a:pt x="17338" y="19560"/>
                </a:lnTo>
                <a:lnTo>
                  <a:pt x="17338" y="19567"/>
                </a:lnTo>
                <a:lnTo>
                  <a:pt x="17332" y="19569"/>
                </a:lnTo>
                <a:lnTo>
                  <a:pt x="17329" y="19569"/>
                </a:lnTo>
                <a:lnTo>
                  <a:pt x="17323" y="19567"/>
                </a:lnTo>
                <a:lnTo>
                  <a:pt x="17318" y="19563"/>
                </a:lnTo>
                <a:lnTo>
                  <a:pt x="17315" y="19560"/>
                </a:lnTo>
                <a:lnTo>
                  <a:pt x="17312" y="19552"/>
                </a:lnTo>
                <a:lnTo>
                  <a:pt x="17308" y="19550"/>
                </a:lnTo>
                <a:lnTo>
                  <a:pt x="17302" y="19556"/>
                </a:lnTo>
                <a:lnTo>
                  <a:pt x="17296" y="19561"/>
                </a:lnTo>
                <a:lnTo>
                  <a:pt x="17292" y="19566"/>
                </a:lnTo>
                <a:lnTo>
                  <a:pt x="17287" y="19588"/>
                </a:lnTo>
                <a:lnTo>
                  <a:pt x="17290" y="19619"/>
                </a:lnTo>
                <a:lnTo>
                  <a:pt x="17297" y="19634"/>
                </a:lnTo>
                <a:lnTo>
                  <a:pt x="17298" y="19636"/>
                </a:lnTo>
                <a:lnTo>
                  <a:pt x="17300" y="19643"/>
                </a:lnTo>
                <a:lnTo>
                  <a:pt x="17303" y="19649"/>
                </a:lnTo>
                <a:lnTo>
                  <a:pt x="17308" y="19653"/>
                </a:lnTo>
                <a:lnTo>
                  <a:pt x="17321" y="19665"/>
                </a:lnTo>
                <a:lnTo>
                  <a:pt x="17324" y="19677"/>
                </a:lnTo>
                <a:lnTo>
                  <a:pt x="17326" y="19687"/>
                </a:lnTo>
                <a:lnTo>
                  <a:pt x="17333" y="19695"/>
                </a:lnTo>
                <a:lnTo>
                  <a:pt x="17341" y="19695"/>
                </a:lnTo>
                <a:lnTo>
                  <a:pt x="17345" y="19698"/>
                </a:lnTo>
                <a:lnTo>
                  <a:pt x="17348" y="19704"/>
                </a:lnTo>
                <a:lnTo>
                  <a:pt x="17359" y="19710"/>
                </a:lnTo>
                <a:lnTo>
                  <a:pt x="17368" y="19713"/>
                </a:lnTo>
                <a:lnTo>
                  <a:pt x="17371" y="19715"/>
                </a:lnTo>
                <a:lnTo>
                  <a:pt x="17384" y="19728"/>
                </a:lnTo>
                <a:lnTo>
                  <a:pt x="17403" y="19739"/>
                </a:lnTo>
                <a:lnTo>
                  <a:pt x="17410" y="19740"/>
                </a:lnTo>
                <a:lnTo>
                  <a:pt x="17416" y="19746"/>
                </a:lnTo>
                <a:lnTo>
                  <a:pt x="17431" y="19752"/>
                </a:lnTo>
                <a:lnTo>
                  <a:pt x="17435" y="19754"/>
                </a:lnTo>
                <a:lnTo>
                  <a:pt x="17440" y="19760"/>
                </a:lnTo>
                <a:lnTo>
                  <a:pt x="17445" y="19757"/>
                </a:lnTo>
                <a:lnTo>
                  <a:pt x="17450" y="19758"/>
                </a:lnTo>
                <a:lnTo>
                  <a:pt x="17457" y="19751"/>
                </a:lnTo>
                <a:lnTo>
                  <a:pt x="17468" y="19744"/>
                </a:lnTo>
                <a:lnTo>
                  <a:pt x="17485" y="19738"/>
                </a:lnTo>
                <a:lnTo>
                  <a:pt x="17494" y="19732"/>
                </a:lnTo>
                <a:lnTo>
                  <a:pt x="17496" y="19730"/>
                </a:lnTo>
                <a:lnTo>
                  <a:pt x="17501" y="19721"/>
                </a:lnTo>
                <a:lnTo>
                  <a:pt x="17504" y="19719"/>
                </a:lnTo>
                <a:lnTo>
                  <a:pt x="17506" y="19718"/>
                </a:lnTo>
                <a:lnTo>
                  <a:pt x="17532" y="19701"/>
                </a:lnTo>
                <a:lnTo>
                  <a:pt x="17536" y="19700"/>
                </a:lnTo>
                <a:lnTo>
                  <a:pt x="17542" y="19701"/>
                </a:lnTo>
                <a:lnTo>
                  <a:pt x="17546" y="19703"/>
                </a:lnTo>
                <a:lnTo>
                  <a:pt x="17551" y="19703"/>
                </a:lnTo>
                <a:lnTo>
                  <a:pt x="17555" y="19698"/>
                </a:lnTo>
                <a:lnTo>
                  <a:pt x="17559" y="19687"/>
                </a:lnTo>
                <a:lnTo>
                  <a:pt x="17558" y="19650"/>
                </a:lnTo>
                <a:lnTo>
                  <a:pt x="17559" y="19644"/>
                </a:lnTo>
                <a:lnTo>
                  <a:pt x="17563" y="19631"/>
                </a:lnTo>
                <a:lnTo>
                  <a:pt x="17564" y="19626"/>
                </a:lnTo>
                <a:lnTo>
                  <a:pt x="17562" y="19622"/>
                </a:lnTo>
                <a:lnTo>
                  <a:pt x="17558" y="19620"/>
                </a:lnTo>
                <a:lnTo>
                  <a:pt x="17548" y="19618"/>
                </a:lnTo>
                <a:lnTo>
                  <a:pt x="17540" y="19613"/>
                </a:lnTo>
                <a:lnTo>
                  <a:pt x="17538" y="19612"/>
                </a:lnTo>
                <a:lnTo>
                  <a:pt x="17536" y="19613"/>
                </a:lnTo>
                <a:lnTo>
                  <a:pt x="17533" y="19620"/>
                </a:lnTo>
                <a:lnTo>
                  <a:pt x="17531" y="19621"/>
                </a:lnTo>
                <a:lnTo>
                  <a:pt x="17526" y="19619"/>
                </a:lnTo>
                <a:lnTo>
                  <a:pt x="17523" y="19616"/>
                </a:lnTo>
                <a:lnTo>
                  <a:pt x="17521" y="19613"/>
                </a:lnTo>
                <a:lnTo>
                  <a:pt x="17520" y="19612"/>
                </a:lnTo>
                <a:lnTo>
                  <a:pt x="17518" y="19609"/>
                </a:lnTo>
                <a:lnTo>
                  <a:pt x="17516" y="19604"/>
                </a:lnTo>
                <a:lnTo>
                  <a:pt x="17515" y="19598"/>
                </a:lnTo>
                <a:lnTo>
                  <a:pt x="17515" y="19595"/>
                </a:lnTo>
                <a:cubicBezTo>
                  <a:pt x="17515" y="19595"/>
                  <a:pt x="17518" y="19591"/>
                  <a:pt x="17518" y="19591"/>
                </a:cubicBezTo>
                <a:lnTo>
                  <a:pt x="17521" y="19591"/>
                </a:lnTo>
                <a:lnTo>
                  <a:pt x="17524" y="19593"/>
                </a:lnTo>
                <a:lnTo>
                  <a:pt x="17526" y="19595"/>
                </a:lnTo>
                <a:lnTo>
                  <a:pt x="17529" y="19595"/>
                </a:lnTo>
                <a:lnTo>
                  <a:pt x="17530" y="19595"/>
                </a:lnTo>
                <a:lnTo>
                  <a:pt x="17530" y="19592"/>
                </a:lnTo>
                <a:lnTo>
                  <a:pt x="17530" y="19582"/>
                </a:lnTo>
                <a:lnTo>
                  <a:pt x="17529" y="19580"/>
                </a:lnTo>
                <a:lnTo>
                  <a:pt x="17528" y="19577"/>
                </a:lnTo>
                <a:lnTo>
                  <a:pt x="17526" y="19575"/>
                </a:lnTo>
                <a:lnTo>
                  <a:pt x="17524" y="19573"/>
                </a:lnTo>
                <a:lnTo>
                  <a:pt x="17518" y="19569"/>
                </a:lnTo>
                <a:lnTo>
                  <a:pt x="17513" y="19567"/>
                </a:lnTo>
                <a:lnTo>
                  <a:pt x="17506" y="19560"/>
                </a:lnTo>
                <a:lnTo>
                  <a:pt x="17501" y="19558"/>
                </a:lnTo>
                <a:lnTo>
                  <a:pt x="17496" y="19557"/>
                </a:lnTo>
                <a:lnTo>
                  <a:pt x="17491" y="19555"/>
                </a:lnTo>
                <a:lnTo>
                  <a:pt x="17488" y="19551"/>
                </a:lnTo>
                <a:lnTo>
                  <a:pt x="17483" y="19554"/>
                </a:lnTo>
                <a:lnTo>
                  <a:pt x="17479" y="19549"/>
                </a:lnTo>
                <a:lnTo>
                  <a:pt x="17475" y="19543"/>
                </a:lnTo>
                <a:lnTo>
                  <a:pt x="17471" y="19539"/>
                </a:lnTo>
                <a:lnTo>
                  <a:pt x="17445" y="19535"/>
                </a:lnTo>
                <a:close/>
                <a:moveTo>
                  <a:pt x="16647" y="19915"/>
                </a:moveTo>
                <a:lnTo>
                  <a:pt x="16641" y="19915"/>
                </a:lnTo>
                <a:lnTo>
                  <a:pt x="16636" y="19917"/>
                </a:lnTo>
                <a:lnTo>
                  <a:pt x="16615" y="19936"/>
                </a:lnTo>
                <a:lnTo>
                  <a:pt x="16612" y="19940"/>
                </a:lnTo>
                <a:lnTo>
                  <a:pt x="16611" y="19944"/>
                </a:lnTo>
                <a:lnTo>
                  <a:pt x="16610" y="19950"/>
                </a:lnTo>
                <a:lnTo>
                  <a:pt x="16603" y="19966"/>
                </a:lnTo>
                <a:lnTo>
                  <a:pt x="16600" y="19978"/>
                </a:lnTo>
                <a:lnTo>
                  <a:pt x="16599" y="19989"/>
                </a:lnTo>
                <a:lnTo>
                  <a:pt x="16600" y="20036"/>
                </a:lnTo>
                <a:lnTo>
                  <a:pt x="16599" y="20040"/>
                </a:lnTo>
                <a:lnTo>
                  <a:pt x="16597" y="20041"/>
                </a:lnTo>
                <a:lnTo>
                  <a:pt x="16594" y="20041"/>
                </a:lnTo>
                <a:lnTo>
                  <a:pt x="16593" y="20043"/>
                </a:lnTo>
                <a:lnTo>
                  <a:pt x="16593" y="20046"/>
                </a:lnTo>
                <a:lnTo>
                  <a:pt x="16594" y="20049"/>
                </a:lnTo>
                <a:lnTo>
                  <a:pt x="16595" y="20052"/>
                </a:lnTo>
                <a:lnTo>
                  <a:pt x="16596" y="20055"/>
                </a:lnTo>
                <a:lnTo>
                  <a:pt x="16596" y="20060"/>
                </a:lnTo>
                <a:lnTo>
                  <a:pt x="16595" y="20067"/>
                </a:lnTo>
                <a:lnTo>
                  <a:pt x="16594" y="20074"/>
                </a:lnTo>
                <a:lnTo>
                  <a:pt x="16592" y="20078"/>
                </a:lnTo>
                <a:lnTo>
                  <a:pt x="16580" y="20091"/>
                </a:lnTo>
                <a:lnTo>
                  <a:pt x="16578" y="20097"/>
                </a:lnTo>
                <a:lnTo>
                  <a:pt x="16581" y="20096"/>
                </a:lnTo>
                <a:lnTo>
                  <a:pt x="16584" y="20094"/>
                </a:lnTo>
                <a:lnTo>
                  <a:pt x="16586" y="20093"/>
                </a:lnTo>
                <a:lnTo>
                  <a:pt x="16588" y="20094"/>
                </a:lnTo>
                <a:lnTo>
                  <a:pt x="16589" y="20099"/>
                </a:lnTo>
                <a:lnTo>
                  <a:pt x="16588" y="20104"/>
                </a:lnTo>
                <a:lnTo>
                  <a:pt x="16584" y="20112"/>
                </a:lnTo>
                <a:lnTo>
                  <a:pt x="16583" y="20117"/>
                </a:lnTo>
                <a:lnTo>
                  <a:pt x="16583" y="20124"/>
                </a:lnTo>
                <a:lnTo>
                  <a:pt x="16582" y="20127"/>
                </a:lnTo>
                <a:lnTo>
                  <a:pt x="16579" y="20133"/>
                </a:lnTo>
                <a:lnTo>
                  <a:pt x="16578" y="20137"/>
                </a:lnTo>
                <a:lnTo>
                  <a:pt x="16581" y="20141"/>
                </a:lnTo>
                <a:lnTo>
                  <a:pt x="16579" y="20145"/>
                </a:lnTo>
                <a:lnTo>
                  <a:pt x="16580" y="20145"/>
                </a:lnTo>
                <a:lnTo>
                  <a:pt x="16590" y="20140"/>
                </a:lnTo>
                <a:lnTo>
                  <a:pt x="16591" y="20141"/>
                </a:lnTo>
                <a:lnTo>
                  <a:pt x="16591" y="20146"/>
                </a:lnTo>
                <a:lnTo>
                  <a:pt x="16589" y="20152"/>
                </a:lnTo>
                <a:lnTo>
                  <a:pt x="16584" y="20155"/>
                </a:lnTo>
                <a:lnTo>
                  <a:pt x="16578" y="20156"/>
                </a:lnTo>
                <a:lnTo>
                  <a:pt x="16573" y="20158"/>
                </a:lnTo>
                <a:lnTo>
                  <a:pt x="16571" y="20162"/>
                </a:lnTo>
                <a:lnTo>
                  <a:pt x="16567" y="20172"/>
                </a:lnTo>
                <a:lnTo>
                  <a:pt x="16564" y="20177"/>
                </a:lnTo>
                <a:lnTo>
                  <a:pt x="16563" y="20177"/>
                </a:lnTo>
                <a:lnTo>
                  <a:pt x="16562" y="20177"/>
                </a:lnTo>
                <a:lnTo>
                  <a:pt x="16563" y="20175"/>
                </a:lnTo>
                <a:lnTo>
                  <a:pt x="16564" y="20168"/>
                </a:lnTo>
                <a:lnTo>
                  <a:pt x="16564" y="20161"/>
                </a:lnTo>
                <a:lnTo>
                  <a:pt x="16563" y="20158"/>
                </a:lnTo>
                <a:lnTo>
                  <a:pt x="16562" y="20156"/>
                </a:lnTo>
                <a:lnTo>
                  <a:pt x="16558" y="20153"/>
                </a:lnTo>
                <a:lnTo>
                  <a:pt x="16553" y="20150"/>
                </a:lnTo>
                <a:lnTo>
                  <a:pt x="16551" y="20148"/>
                </a:lnTo>
                <a:lnTo>
                  <a:pt x="16556" y="20147"/>
                </a:lnTo>
                <a:lnTo>
                  <a:pt x="16558" y="20145"/>
                </a:lnTo>
                <a:lnTo>
                  <a:pt x="16559" y="20142"/>
                </a:lnTo>
                <a:lnTo>
                  <a:pt x="16559" y="20139"/>
                </a:lnTo>
                <a:lnTo>
                  <a:pt x="16558" y="20138"/>
                </a:lnTo>
                <a:lnTo>
                  <a:pt x="16555" y="20138"/>
                </a:lnTo>
                <a:lnTo>
                  <a:pt x="16553" y="20138"/>
                </a:lnTo>
                <a:lnTo>
                  <a:pt x="16551" y="20135"/>
                </a:lnTo>
                <a:lnTo>
                  <a:pt x="16552" y="20129"/>
                </a:lnTo>
                <a:lnTo>
                  <a:pt x="16561" y="20107"/>
                </a:lnTo>
                <a:lnTo>
                  <a:pt x="16564" y="20100"/>
                </a:lnTo>
                <a:lnTo>
                  <a:pt x="16578" y="20081"/>
                </a:lnTo>
                <a:lnTo>
                  <a:pt x="16580" y="20077"/>
                </a:lnTo>
                <a:lnTo>
                  <a:pt x="16581" y="20074"/>
                </a:lnTo>
                <a:lnTo>
                  <a:pt x="16583" y="20071"/>
                </a:lnTo>
                <a:lnTo>
                  <a:pt x="16585" y="20072"/>
                </a:lnTo>
                <a:lnTo>
                  <a:pt x="16587" y="20073"/>
                </a:lnTo>
                <a:lnTo>
                  <a:pt x="16589" y="20073"/>
                </a:lnTo>
                <a:lnTo>
                  <a:pt x="16590" y="20070"/>
                </a:lnTo>
                <a:lnTo>
                  <a:pt x="16591" y="20067"/>
                </a:lnTo>
                <a:lnTo>
                  <a:pt x="16590" y="20061"/>
                </a:lnTo>
                <a:lnTo>
                  <a:pt x="16590" y="20058"/>
                </a:lnTo>
                <a:lnTo>
                  <a:pt x="16589" y="20053"/>
                </a:lnTo>
                <a:lnTo>
                  <a:pt x="16589" y="20051"/>
                </a:lnTo>
                <a:lnTo>
                  <a:pt x="16588" y="20049"/>
                </a:lnTo>
                <a:lnTo>
                  <a:pt x="16585" y="20044"/>
                </a:lnTo>
                <a:lnTo>
                  <a:pt x="16584" y="20041"/>
                </a:lnTo>
                <a:lnTo>
                  <a:pt x="16584" y="20021"/>
                </a:lnTo>
                <a:lnTo>
                  <a:pt x="16581" y="19985"/>
                </a:lnTo>
                <a:lnTo>
                  <a:pt x="16579" y="19980"/>
                </a:lnTo>
                <a:lnTo>
                  <a:pt x="16575" y="19977"/>
                </a:lnTo>
                <a:lnTo>
                  <a:pt x="16571" y="19976"/>
                </a:lnTo>
                <a:lnTo>
                  <a:pt x="16564" y="19979"/>
                </a:lnTo>
                <a:lnTo>
                  <a:pt x="16551" y="19989"/>
                </a:lnTo>
                <a:lnTo>
                  <a:pt x="16536" y="20003"/>
                </a:lnTo>
                <a:lnTo>
                  <a:pt x="16529" y="20008"/>
                </a:lnTo>
                <a:lnTo>
                  <a:pt x="16523" y="20009"/>
                </a:lnTo>
                <a:lnTo>
                  <a:pt x="16509" y="20011"/>
                </a:lnTo>
                <a:lnTo>
                  <a:pt x="16504" y="20013"/>
                </a:lnTo>
                <a:lnTo>
                  <a:pt x="16500" y="20019"/>
                </a:lnTo>
                <a:lnTo>
                  <a:pt x="16496" y="20032"/>
                </a:lnTo>
                <a:lnTo>
                  <a:pt x="16492" y="20038"/>
                </a:lnTo>
                <a:lnTo>
                  <a:pt x="16492" y="20040"/>
                </a:lnTo>
                <a:lnTo>
                  <a:pt x="16495" y="20045"/>
                </a:lnTo>
                <a:lnTo>
                  <a:pt x="16498" y="20052"/>
                </a:lnTo>
                <a:lnTo>
                  <a:pt x="16500" y="20061"/>
                </a:lnTo>
                <a:lnTo>
                  <a:pt x="16502" y="20072"/>
                </a:lnTo>
                <a:lnTo>
                  <a:pt x="16505" y="20078"/>
                </a:lnTo>
                <a:lnTo>
                  <a:pt x="16506" y="20093"/>
                </a:lnTo>
                <a:lnTo>
                  <a:pt x="16507" y="20098"/>
                </a:lnTo>
                <a:lnTo>
                  <a:pt x="16508" y="20102"/>
                </a:lnTo>
                <a:lnTo>
                  <a:pt x="16505" y="20109"/>
                </a:lnTo>
                <a:cubicBezTo>
                  <a:pt x="16505" y="20109"/>
                  <a:pt x="16504" y="20111"/>
                  <a:pt x="16504" y="20111"/>
                </a:cubicBezTo>
                <a:lnTo>
                  <a:pt x="16503" y="20112"/>
                </a:lnTo>
                <a:lnTo>
                  <a:pt x="16497" y="20114"/>
                </a:lnTo>
                <a:lnTo>
                  <a:pt x="16495" y="20115"/>
                </a:lnTo>
                <a:lnTo>
                  <a:pt x="16493" y="20119"/>
                </a:lnTo>
                <a:lnTo>
                  <a:pt x="16492" y="20125"/>
                </a:lnTo>
                <a:lnTo>
                  <a:pt x="16490" y="20146"/>
                </a:lnTo>
                <a:lnTo>
                  <a:pt x="16490" y="20153"/>
                </a:lnTo>
                <a:lnTo>
                  <a:pt x="16487" y="20158"/>
                </a:lnTo>
                <a:lnTo>
                  <a:pt x="16482" y="20171"/>
                </a:lnTo>
                <a:lnTo>
                  <a:pt x="16481" y="20176"/>
                </a:lnTo>
                <a:lnTo>
                  <a:pt x="16481" y="20181"/>
                </a:lnTo>
                <a:lnTo>
                  <a:pt x="16483" y="20186"/>
                </a:lnTo>
                <a:lnTo>
                  <a:pt x="16482" y="20188"/>
                </a:lnTo>
                <a:lnTo>
                  <a:pt x="16484" y="20191"/>
                </a:lnTo>
                <a:lnTo>
                  <a:pt x="16486" y="20193"/>
                </a:lnTo>
                <a:lnTo>
                  <a:pt x="16489" y="20194"/>
                </a:lnTo>
                <a:lnTo>
                  <a:pt x="16500" y="20194"/>
                </a:lnTo>
                <a:lnTo>
                  <a:pt x="16503" y="20192"/>
                </a:lnTo>
                <a:lnTo>
                  <a:pt x="16504" y="20189"/>
                </a:lnTo>
                <a:lnTo>
                  <a:pt x="16504" y="20180"/>
                </a:lnTo>
                <a:lnTo>
                  <a:pt x="16505" y="20177"/>
                </a:lnTo>
                <a:lnTo>
                  <a:pt x="16507" y="20174"/>
                </a:lnTo>
                <a:lnTo>
                  <a:pt x="16510" y="20172"/>
                </a:lnTo>
                <a:lnTo>
                  <a:pt x="16512" y="20172"/>
                </a:lnTo>
                <a:lnTo>
                  <a:pt x="16515" y="20172"/>
                </a:lnTo>
                <a:lnTo>
                  <a:pt x="16519" y="20172"/>
                </a:lnTo>
                <a:lnTo>
                  <a:pt x="16519" y="20174"/>
                </a:lnTo>
                <a:lnTo>
                  <a:pt x="16511" y="20179"/>
                </a:lnTo>
                <a:lnTo>
                  <a:pt x="16509" y="20183"/>
                </a:lnTo>
                <a:lnTo>
                  <a:pt x="16511" y="20190"/>
                </a:lnTo>
                <a:lnTo>
                  <a:pt x="16515" y="20194"/>
                </a:lnTo>
                <a:lnTo>
                  <a:pt x="16519" y="20196"/>
                </a:lnTo>
                <a:lnTo>
                  <a:pt x="16523" y="20195"/>
                </a:lnTo>
                <a:lnTo>
                  <a:pt x="16526" y="20192"/>
                </a:lnTo>
                <a:lnTo>
                  <a:pt x="16529" y="20182"/>
                </a:lnTo>
                <a:lnTo>
                  <a:pt x="16529" y="20179"/>
                </a:lnTo>
                <a:lnTo>
                  <a:pt x="16529" y="20174"/>
                </a:lnTo>
                <a:lnTo>
                  <a:pt x="16529" y="20171"/>
                </a:lnTo>
                <a:lnTo>
                  <a:pt x="16532" y="20165"/>
                </a:lnTo>
                <a:lnTo>
                  <a:pt x="16534" y="20166"/>
                </a:lnTo>
                <a:lnTo>
                  <a:pt x="16536" y="20170"/>
                </a:lnTo>
                <a:lnTo>
                  <a:pt x="16538" y="20172"/>
                </a:lnTo>
                <a:lnTo>
                  <a:pt x="16539" y="20179"/>
                </a:lnTo>
                <a:lnTo>
                  <a:pt x="16538" y="20193"/>
                </a:lnTo>
                <a:lnTo>
                  <a:pt x="16539" y="20205"/>
                </a:lnTo>
                <a:lnTo>
                  <a:pt x="16543" y="20204"/>
                </a:lnTo>
                <a:lnTo>
                  <a:pt x="16546" y="20200"/>
                </a:lnTo>
                <a:lnTo>
                  <a:pt x="16548" y="20199"/>
                </a:lnTo>
                <a:lnTo>
                  <a:pt x="16549" y="20200"/>
                </a:lnTo>
                <a:lnTo>
                  <a:pt x="16549" y="20202"/>
                </a:lnTo>
                <a:lnTo>
                  <a:pt x="16551" y="20202"/>
                </a:lnTo>
                <a:lnTo>
                  <a:pt x="16552" y="20200"/>
                </a:lnTo>
                <a:lnTo>
                  <a:pt x="16556" y="20202"/>
                </a:lnTo>
                <a:lnTo>
                  <a:pt x="16556" y="20206"/>
                </a:lnTo>
                <a:lnTo>
                  <a:pt x="16554" y="20210"/>
                </a:lnTo>
                <a:lnTo>
                  <a:pt x="16538" y="20229"/>
                </a:lnTo>
                <a:lnTo>
                  <a:pt x="16553" y="20273"/>
                </a:lnTo>
                <a:lnTo>
                  <a:pt x="16556" y="20277"/>
                </a:lnTo>
                <a:lnTo>
                  <a:pt x="16562" y="20277"/>
                </a:lnTo>
                <a:lnTo>
                  <a:pt x="16564" y="20273"/>
                </a:lnTo>
                <a:lnTo>
                  <a:pt x="16571" y="20263"/>
                </a:lnTo>
                <a:lnTo>
                  <a:pt x="16574" y="20263"/>
                </a:lnTo>
                <a:lnTo>
                  <a:pt x="16575" y="20265"/>
                </a:lnTo>
                <a:lnTo>
                  <a:pt x="16574" y="20272"/>
                </a:lnTo>
                <a:lnTo>
                  <a:pt x="16575" y="20275"/>
                </a:lnTo>
                <a:lnTo>
                  <a:pt x="16577" y="20277"/>
                </a:lnTo>
                <a:lnTo>
                  <a:pt x="16577" y="20276"/>
                </a:lnTo>
                <a:lnTo>
                  <a:pt x="16578" y="20273"/>
                </a:lnTo>
                <a:lnTo>
                  <a:pt x="16581" y="20269"/>
                </a:lnTo>
                <a:lnTo>
                  <a:pt x="16581" y="20267"/>
                </a:lnTo>
                <a:lnTo>
                  <a:pt x="16582" y="20267"/>
                </a:lnTo>
                <a:lnTo>
                  <a:pt x="16585" y="20270"/>
                </a:lnTo>
                <a:lnTo>
                  <a:pt x="16585" y="20273"/>
                </a:lnTo>
                <a:lnTo>
                  <a:pt x="16586" y="20280"/>
                </a:lnTo>
                <a:lnTo>
                  <a:pt x="16586" y="20281"/>
                </a:lnTo>
                <a:lnTo>
                  <a:pt x="16591" y="20280"/>
                </a:lnTo>
                <a:lnTo>
                  <a:pt x="16594" y="20277"/>
                </a:lnTo>
                <a:lnTo>
                  <a:pt x="16599" y="20265"/>
                </a:lnTo>
                <a:lnTo>
                  <a:pt x="16609" y="20247"/>
                </a:lnTo>
                <a:lnTo>
                  <a:pt x="16614" y="20235"/>
                </a:lnTo>
                <a:lnTo>
                  <a:pt x="16612" y="20227"/>
                </a:lnTo>
                <a:lnTo>
                  <a:pt x="16610" y="20227"/>
                </a:lnTo>
                <a:lnTo>
                  <a:pt x="16605" y="20230"/>
                </a:lnTo>
                <a:lnTo>
                  <a:pt x="16602" y="20231"/>
                </a:lnTo>
                <a:lnTo>
                  <a:pt x="16602" y="20229"/>
                </a:lnTo>
                <a:lnTo>
                  <a:pt x="16602" y="20226"/>
                </a:lnTo>
                <a:lnTo>
                  <a:pt x="16605" y="20215"/>
                </a:lnTo>
                <a:lnTo>
                  <a:pt x="16608" y="20212"/>
                </a:lnTo>
                <a:lnTo>
                  <a:pt x="16627" y="20197"/>
                </a:lnTo>
                <a:lnTo>
                  <a:pt x="16631" y="20197"/>
                </a:lnTo>
                <a:lnTo>
                  <a:pt x="16634" y="20198"/>
                </a:lnTo>
                <a:lnTo>
                  <a:pt x="16638" y="20205"/>
                </a:lnTo>
                <a:lnTo>
                  <a:pt x="16642" y="20206"/>
                </a:lnTo>
                <a:lnTo>
                  <a:pt x="16646" y="20204"/>
                </a:lnTo>
                <a:lnTo>
                  <a:pt x="16654" y="20198"/>
                </a:lnTo>
                <a:lnTo>
                  <a:pt x="16663" y="20195"/>
                </a:lnTo>
                <a:lnTo>
                  <a:pt x="16666" y="20192"/>
                </a:lnTo>
                <a:lnTo>
                  <a:pt x="16670" y="20183"/>
                </a:lnTo>
                <a:lnTo>
                  <a:pt x="16675" y="20176"/>
                </a:lnTo>
                <a:lnTo>
                  <a:pt x="16678" y="20172"/>
                </a:lnTo>
                <a:lnTo>
                  <a:pt x="16679" y="20167"/>
                </a:lnTo>
                <a:lnTo>
                  <a:pt x="16677" y="20161"/>
                </a:lnTo>
                <a:lnTo>
                  <a:pt x="16673" y="20156"/>
                </a:lnTo>
                <a:lnTo>
                  <a:pt x="16664" y="20150"/>
                </a:lnTo>
                <a:lnTo>
                  <a:pt x="16657" y="20146"/>
                </a:lnTo>
                <a:lnTo>
                  <a:pt x="16655" y="20143"/>
                </a:lnTo>
                <a:lnTo>
                  <a:pt x="16654" y="20138"/>
                </a:lnTo>
                <a:lnTo>
                  <a:pt x="16646" y="20135"/>
                </a:lnTo>
                <a:lnTo>
                  <a:pt x="16645" y="20133"/>
                </a:lnTo>
                <a:lnTo>
                  <a:pt x="16645" y="20130"/>
                </a:lnTo>
                <a:lnTo>
                  <a:pt x="16644" y="20127"/>
                </a:lnTo>
                <a:lnTo>
                  <a:pt x="16642" y="20126"/>
                </a:lnTo>
                <a:lnTo>
                  <a:pt x="16636" y="20127"/>
                </a:lnTo>
                <a:lnTo>
                  <a:pt x="16632" y="20133"/>
                </a:lnTo>
                <a:lnTo>
                  <a:pt x="16629" y="20140"/>
                </a:lnTo>
                <a:lnTo>
                  <a:pt x="16625" y="20143"/>
                </a:lnTo>
                <a:lnTo>
                  <a:pt x="16621" y="20140"/>
                </a:lnTo>
                <a:lnTo>
                  <a:pt x="16620" y="20135"/>
                </a:lnTo>
                <a:lnTo>
                  <a:pt x="16622" y="20129"/>
                </a:lnTo>
                <a:lnTo>
                  <a:pt x="16627" y="20116"/>
                </a:lnTo>
                <a:lnTo>
                  <a:pt x="16628" y="20112"/>
                </a:lnTo>
                <a:lnTo>
                  <a:pt x="16628" y="20106"/>
                </a:lnTo>
                <a:lnTo>
                  <a:pt x="16628" y="20102"/>
                </a:lnTo>
                <a:lnTo>
                  <a:pt x="16627" y="20094"/>
                </a:lnTo>
                <a:lnTo>
                  <a:pt x="16626" y="20093"/>
                </a:lnTo>
                <a:lnTo>
                  <a:pt x="16625" y="20091"/>
                </a:lnTo>
                <a:lnTo>
                  <a:pt x="16624" y="20088"/>
                </a:lnTo>
                <a:lnTo>
                  <a:pt x="16624" y="20085"/>
                </a:lnTo>
                <a:lnTo>
                  <a:pt x="16625" y="20082"/>
                </a:lnTo>
                <a:lnTo>
                  <a:pt x="16627" y="20076"/>
                </a:lnTo>
                <a:lnTo>
                  <a:pt x="16629" y="20072"/>
                </a:lnTo>
                <a:lnTo>
                  <a:pt x="16635" y="20067"/>
                </a:lnTo>
                <a:lnTo>
                  <a:pt x="16635" y="20062"/>
                </a:lnTo>
                <a:lnTo>
                  <a:pt x="16634" y="20050"/>
                </a:lnTo>
                <a:lnTo>
                  <a:pt x="16634" y="20047"/>
                </a:lnTo>
                <a:lnTo>
                  <a:pt x="16636" y="20038"/>
                </a:lnTo>
                <a:lnTo>
                  <a:pt x="16637" y="20036"/>
                </a:lnTo>
                <a:lnTo>
                  <a:pt x="16641" y="20032"/>
                </a:lnTo>
                <a:lnTo>
                  <a:pt x="16642" y="20031"/>
                </a:lnTo>
                <a:lnTo>
                  <a:pt x="16642" y="20018"/>
                </a:lnTo>
                <a:lnTo>
                  <a:pt x="16643" y="20015"/>
                </a:lnTo>
                <a:cubicBezTo>
                  <a:pt x="16643" y="20015"/>
                  <a:pt x="16646" y="20018"/>
                  <a:pt x="16646" y="20018"/>
                </a:cubicBezTo>
                <a:lnTo>
                  <a:pt x="16647" y="20017"/>
                </a:lnTo>
                <a:lnTo>
                  <a:pt x="16649" y="20015"/>
                </a:lnTo>
                <a:lnTo>
                  <a:pt x="16649" y="20014"/>
                </a:lnTo>
                <a:lnTo>
                  <a:pt x="16655" y="20022"/>
                </a:lnTo>
                <a:lnTo>
                  <a:pt x="16658" y="20006"/>
                </a:lnTo>
                <a:lnTo>
                  <a:pt x="16664" y="20008"/>
                </a:lnTo>
                <a:lnTo>
                  <a:pt x="16665" y="20011"/>
                </a:lnTo>
                <a:lnTo>
                  <a:pt x="16665" y="20014"/>
                </a:lnTo>
                <a:lnTo>
                  <a:pt x="16666" y="20017"/>
                </a:lnTo>
                <a:lnTo>
                  <a:pt x="16668" y="20018"/>
                </a:lnTo>
                <a:lnTo>
                  <a:pt x="16669" y="20019"/>
                </a:lnTo>
                <a:lnTo>
                  <a:pt x="16671" y="20023"/>
                </a:lnTo>
                <a:lnTo>
                  <a:pt x="16672" y="20025"/>
                </a:lnTo>
                <a:lnTo>
                  <a:pt x="16673" y="20036"/>
                </a:lnTo>
                <a:lnTo>
                  <a:pt x="16674" y="20042"/>
                </a:lnTo>
                <a:lnTo>
                  <a:pt x="16678" y="20043"/>
                </a:lnTo>
                <a:lnTo>
                  <a:pt x="16679" y="20036"/>
                </a:lnTo>
                <a:lnTo>
                  <a:pt x="16679" y="20006"/>
                </a:lnTo>
                <a:lnTo>
                  <a:pt x="16678" y="19997"/>
                </a:lnTo>
                <a:lnTo>
                  <a:pt x="16676" y="19995"/>
                </a:lnTo>
                <a:lnTo>
                  <a:pt x="16675" y="19994"/>
                </a:lnTo>
                <a:lnTo>
                  <a:pt x="16674" y="19993"/>
                </a:lnTo>
                <a:lnTo>
                  <a:pt x="16673" y="19990"/>
                </a:lnTo>
                <a:lnTo>
                  <a:pt x="16674" y="19987"/>
                </a:lnTo>
                <a:lnTo>
                  <a:pt x="16676" y="19981"/>
                </a:lnTo>
                <a:lnTo>
                  <a:pt x="16676" y="19979"/>
                </a:lnTo>
                <a:lnTo>
                  <a:pt x="16675" y="19972"/>
                </a:lnTo>
                <a:lnTo>
                  <a:pt x="16673" y="19966"/>
                </a:lnTo>
                <a:lnTo>
                  <a:pt x="16667" y="19955"/>
                </a:lnTo>
                <a:lnTo>
                  <a:pt x="16664" y="19950"/>
                </a:lnTo>
                <a:lnTo>
                  <a:pt x="16650" y="19935"/>
                </a:lnTo>
                <a:lnTo>
                  <a:pt x="16647" y="19930"/>
                </a:lnTo>
                <a:lnTo>
                  <a:pt x="16645" y="19925"/>
                </a:lnTo>
                <a:lnTo>
                  <a:pt x="16650" y="19916"/>
                </a:lnTo>
                <a:lnTo>
                  <a:pt x="16647" y="19915"/>
                </a:lnTo>
                <a:close/>
                <a:moveTo>
                  <a:pt x="16556" y="20181"/>
                </a:moveTo>
                <a:lnTo>
                  <a:pt x="16559" y="20184"/>
                </a:lnTo>
                <a:lnTo>
                  <a:pt x="16558" y="20187"/>
                </a:lnTo>
                <a:lnTo>
                  <a:pt x="16553" y="20195"/>
                </a:lnTo>
                <a:lnTo>
                  <a:pt x="16554" y="20191"/>
                </a:lnTo>
                <a:lnTo>
                  <a:pt x="16555" y="20184"/>
                </a:lnTo>
                <a:lnTo>
                  <a:pt x="16556" y="20181"/>
                </a:lnTo>
                <a:close/>
                <a:moveTo>
                  <a:pt x="19152" y="20196"/>
                </a:moveTo>
                <a:lnTo>
                  <a:pt x="19149" y="20197"/>
                </a:lnTo>
                <a:lnTo>
                  <a:pt x="19143" y="20201"/>
                </a:lnTo>
                <a:lnTo>
                  <a:pt x="19140" y="20201"/>
                </a:lnTo>
                <a:lnTo>
                  <a:pt x="19139" y="20200"/>
                </a:lnTo>
                <a:lnTo>
                  <a:pt x="19138" y="20199"/>
                </a:lnTo>
                <a:lnTo>
                  <a:pt x="19138" y="20198"/>
                </a:lnTo>
                <a:lnTo>
                  <a:pt x="19136" y="20198"/>
                </a:lnTo>
                <a:lnTo>
                  <a:pt x="19135" y="20198"/>
                </a:lnTo>
                <a:lnTo>
                  <a:pt x="19133" y="20200"/>
                </a:lnTo>
                <a:lnTo>
                  <a:pt x="19132" y="20201"/>
                </a:lnTo>
                <a:lnTo>
                  <a:pt x="19132" y="20203"/>
                </a:lnTo>
                <a:lnTo>
                  <a:pt x="19132" y="20216"/>
                </a:lnTo>
                <a:lnTo>
                  <a:pt x="19133" y="20218"/>
                </a:lnTo>
                <a:lnTo>
                  <a:pt x="19135" y="20220"/>
                </a:lnTo>
                <a:lnTo>
                  <a:pt x="19135" y="20223"/>
                </a:lnTo>
                <a:lnTo>
                  <a:pt x="19135" y="20225"/>
                </a:lnTo>
                <a:lnTo>
                  <a:pt x="19135" y="20231"/>
                </a:lnTo>
                <a:lnTo>
                  <a:pt x="19133" y="20229"/>
                </a:lnTo>
                <a:lnTo>
                  <a:pt x="19132" y="20229"/>
                </a:lnTo>
                <a:lnTo>
                  <a:pt x="19130" y="20232"/>
                </a:lnTo>
                <a:lnTo>
                  <a:pt x="19128" y="20234"/>
                </a:lnTo>
                <a:lnTo>
                  <a:pt x="19126" y="20232"/>
                </a:lnTo>
                <a:lnTo>
                  <a:pt x="19125" y="20227"/>
                </a:lnTo>
                <a:lnTo>
                  <a:pt x="19115" y="20249"/>
                </a:lnTo>
                <a:lnTo>
                  <a:pt x="19114" y="20253"/>
                </a:lnTo>
                <a:lnTo>
                  <a:pt x="19113" y="20257"/>
                </a:lnTo>
                <a:lnTo>
                  <a:pt x="19111" y="20260"/>
                </a:lnTo>
                <a:lnTo>
                  <a:pt x="19108" y="20263"/>
                </a:lnTo>
                <a:lnTo>
                  <a:pt x="19106" y="20265"/>
                </a:lnTo>
                <a:lnTo>
                  <a:pt x="19104" y="20270"/>
                </a:lnTo>
                <a:lnTo>
                  <a:pt x="19103" y="20275"/>
                </a:lnTo>
                <a:lnTo>
                  <a:pt x="19102" y="20278"/>
                </a:lnTo>
                <a:lnTo>
                  <a:pt x="19097" y="20278"/>
                </a:lnTo>
                <a:lnTo>
                  <a:pt x="19093" y="20277"/>
                </a:lnTo>
                <a:lnTo>
                  <a:pt x="19086" y="20269"/>
                </a:lnTo>
                <a:lnTo>
                  <a:pt x="19082" y="20267"/>
                </a:lnTo>
                <a:lnTo>
                  <a:pt x="19077" y="20269"/>
                </a:lnTo>
                <a:lnTo>
                  <a:pt x="19072" y="20272"/>
                </a:lnTo>
                <a:lnTo>
                  <a:pt x="19069" y="20277"/>
                </a:lnTo>
                <a:lnTo>
                  <a:pt x="19070" y="20282"/>
                </a:lnTo>
                <a:lnTo>
                  <a:pt x="19076" y="20288"/>
                </a:lnTo>
                <a:lnTo>
                  <a:pt x="19079" y="20290"/>
                </a:lnTo>
                <a:lnTo>
                  <a:pt x="19083" y="20292"/>
                </a:lnTo>
                <a:lnTo>
                  <a:pt x="19090" y="20293"/>
                </a:lnTo>
                <a:lnTo>
                  <a:pt x="19095" y="20294"/>
                </a:lnTo>
                <a:lnTo>
                  <a:pt x="19096" y="20297"/>
                </a:lnTo>
                <a:lnTo>
                  <a:pt x="19098" y="20303"/>
                </a:lnTo>
                <a:lnTo>
                  <a:pt x="19100" y="20303"/>
                </a:lnTo>
                <a:lnTo>
                  <a:pt x="19102" y="20299"/>
                </a:lnTo>
                <a:lnTo>
                  <a:pt x="19104" y="20296"/>
                </a:lnTo>
                <a:lnTo>
                  <a:pt x="19108" y="20300"/>
                </a:lnTo>
                <a:lnTo>
                  <a:pt x="19107" y="20303"/>
                </a:lnTo>
                <a:lnTo>
                  <a:pt x="19103" y="20309"/>
                </a:lnTo>
                <a:lnTo>
                  <a:pt x="19103" y="20311"/>
                </a:lnTo>
                <a:lnTo>
                  <a:pt x="19104" y="20316"/>
                </a:lnTo>
                <a:lnTo>
                  <a:pt x="19096" y="20321"/>
                </a:lnTo>
                <a:lnTo>
                  <a:pt x="19095" y="20327"/>
                </a:lnTo>
                <a:lnTo>
                  <a:pt x="19093" y="20330"/>
                </a:lnTo>
                <a:lnTo>
                  <a:pt x="19090" y="20333"/>
                </a:lnTo>
                <a:lnTo>
                  <a:pt x="19088" y="20334"/>
                </a:lnTo>
                <a:lnTo>
                  <a:pt x="19088" y="20336"/>
                </a:lnTo>
                <a:lnTo>
                  <a:pt x="19093" y="20345"/>
                </a:lnTo>
                <a:lnTo>
                  <a:pt x="19095" y="20348"/>
                </a:lnTo>
                <a:lnTo>
                  <a:pt x="19094" y="20353"/>
                </a:lnTo>
                <a:lnTo>
                  <a:pt x="19092" y="20358"/>
                </a:lnTo>
                <a:lnTo>
                  <a:pt x="19091" y="20362"/>
                </a:lnTo>
                <a:lnTo>
                  <a:pt x="19093" y="20365"/>
                </a:lnTo>
                <a:lnTo>
                  <a:pt x="19098" y="20365"/>
                </a:lnTo>
                <a:lnTo>
                  <a:pt x="19106" y="20364"/>
                </a:lnTo>
                <a:lnTo>
                  <a:pt x="19106" y="20367"/>
                </a:lnTo>
                <a:lnTo>
                  <a:pt x="19101" y="20372"/>
                </a:lnTo>
                <a:lnTo>
                  <a:pt x="19097" y="20372"/>
                </a:lnTo>
                <a:lnTo>
                  <a:pt x="19093" y="20371"/>
                </a:lnTo>
                <a:lnTo>
                  <a:pt x="19089" y="20373"/>
                </a:lnTo>
                <a:lnTo>
                  <a:pt x="19085" y="20381"/>
                </a:lnTo>
                <a:lnTo>
                  <a:pt x="19086" y="20391"/>
                </a:lnTo>
                <a:lnTo>
                  <a:pt x="19089" y="20401"/>
                </a:lnTo>
                <a:lnTo>
                  <a:pt x="19094" y="20410"/>
                </a:lnTo>
                <a:lnTo>
                  <a:pt x="19095" y="20413"/>
                </a:lnTo>
                <a:lnTo>
                  <a:pt x="19096" y="20417"/>
                </a:lnTo>
                <a:lnTo>
                  <a:pt x="19098" y="20420"/>
                </a:lnTo>
                <a:lnTo>
                  <a:pt x="19100" y="20421"/>
                </a:lnTo>
                <a:lnTo>
                  <a:pt x="19101" y="20420"/>
                </a:lnTo>
                <a:lnTo>
                  <a:pt x="19103" y="20420"/>
                </a:lnTo>
                <a:lnTo>
                  <a:pt x="19103" y="20419"/>
                </a:lnTo>
                <a:lnTo>
                  <a:pt x="19105" y="20420"/>
                </a:lnTo>
                <a:lnTo>
                  <a:pt x="19105" y="20422"/>
                </a:lnTo>
                <a:lnTo>
                  <a:pt x="19106" y="20423"/>
                </a:lnTo>
                <a:lnTo>
                  <a:pt x="19106" y="20424"/>
                </a:lnTo>
                <a:lnTo>
                  <a:pt x="19108" y="20425"/>
                </a:lnTo>
                <a:lnTo>
                  <a:pt x="19121" y="20431"/>
                </a:lnTo>
                <a:lnTo>
                  <a:pt x="19123" y="20431"/>
                </a:lnTo>
                <a:lnTo>
                  <a:pt x="19125" y="20436"/>
                </a:lnTo>
                <a:lnTo>
                  <a:pt x="19135" y="20441"/>
                </a:lnTo>
                <a:lnTo>
                  <a:pt x="19137" y="20445"/>
                </a:lnTo>
                <a:lnTo>
                  <a:pt x="19138" y="20446"/>
                </a:lnTo>
                <a:lnTo>
                  <a:pt x="19142" y="20450"/>
                </a:lnTo>
                <a:lnTo>
                  <a:pt x="19142" y="20452"/>
                </a:lnTo>
                <a:lnTo>
                  <a:pt x="19143" y="20452"/>
                </a:lnTo>
                <a:lnTo>
                  <a:pt x="19146" y="20457"/>
                </a:lnTo>
                <a:lnTo>
                  <a:pt x="19147" y="20457"/>
                </a:lnTo>
                <a:lnTo>
                  <a:pt x="19149" y="20455"/>
                </a:lnTo>
                <a:lnTo>
                  <a:pt x="19152" y="20456"/>
                </a:lnTo>
                <a:lnTo>
                  <a:pt x="19158" y="20461"/>
                </a:lnTo>
                <a:lnTo>
                  <a:pt x="19162" y="20456"/>
                </a:lnTo>
                <a:lnTo>
                  <a:pt x="19178" y="20448"/>
                </a:lnTo>
                <a:lnTo>
                  <a:pt x="19181" y="20441"/>
                </a:lnTo>
                <a:lnTo>
                  <a:pt x="19182" y="20436"/>
                </a:lnTo>
                <a:lnTo>
                  <a:pt x="19186" y="20425"/>
                </a:lnTo>
                <a:lnTo>
                  <a:pt x="19188" y="20422"/>
                </a:lnTo>
                <a:lnTo>
                  <a:pt x="19189" y="20419"/>
                </a:lnTo>
                <a:lnTo>
                  <a:pt x="19187" y="20413"/>
                </a:lnTo>
                <a:lnTo>
                  <a:pt x="19188" y="20410"/>
                </a:lnTo>
                <a:lnTo>
                  <a:pt x="19189" y="20409"/>
                </a:lnTo>
                <a:lnTo>
                  <a:pt x="19190" y="20407"/>
                </a:lnTo>
                <a:lnTo>
                  <a:pt x="19190" y="20405"/>
                </a:lnTo>
                <a:lnTo>
                  <a:pt x="19190" y="20402"/>
                </a:lnTo>
                <a:lnTo>
                  <a:pt x="19186" y="20405"/>
                </a:lnTo>
                <a:lnTo>
                  <a:pt x="19176" y="20410"/>
                </a:lnTo>
                <a:lnTo>
                  <a:pt x="19177" y="20408"/>
                </a:lnTo>
                <a:lnTo>
                  <a:pt x="19178" y="20405"/>
                </a:lnTo>
                <a:lnTo>
                  <a:pt x="19178" y="20402"/>
                </a:lnTo>
                <a:lnTo>
                  <a:pt x="19180" y="20402"/>
                </a:lnTo>
                <a:lnTo>
                  <a:pt x="19180" y="20403"/>
                </a:lnTo>
                <a:lnTo>
                  <a:pt x="19181" y="20404"/>
                </a:lnTo>
                <a:lnTo>
                  <a:pt x="19186" y="20401"/>
                </a:lnTo>
                <a:lnTo>
                  <a:pt x="19189" y="20395"/>
                </a:lnTo>
                <a:lnTo>
                  <a:pt x="19192" y="20389"/>
                </a:lnTo>
                <a:lnTo>
                  <a:pt x="19193" y="20382"/>
                </a:lnTo>
                <a:lnTo>
                  <a:pt x="19192" y="20379"/>
                </a:lnTo>
                <a:cubicBezTo>
                  <a:pt x="19192" y="20379"/>
                  <a:pt x="19183" y="20365"/>
                  <a:pt x="19183" y="20365"/>
                </a:cubicBezTo>
                <a:lnTo>
                  <a:pt x="19180" y="20363"/>
                </a:lnTo>
                <a:lnTo>
                  <a:pt x="19171" y="20354"/>
                </a:lnTo>
                <a:lnTo>
                  <a:pt x="19170" y="20351"/>
                </a:lnTo>
                <a:lnTo>
                  <a:pt x="19168" y="20345"/>
                </a:lnTo>
                <a:lnTo>
                  <a:pt x="19165" y="20343"/>
                </a:lnTo>
                <a:lnTo>
                  <a:pt x="19156" y="20344"/>
                </a:lnTo>
                <a:lnTo>
                  <a:pt x="19157" y="20342"/>
                </a:lnTo>
                <a:lnTo>
                  <a:pt x="19159" y="20340"/>
                </a:lnTo>
                <a:lnTo>
                  <a:pt x="19162" y="20339"/>
                </a:lnTo>
                <a:lnTo>
                  <a:pt x="19164" y="20338"/>
                </a:lnTo>
                <a:lnTo>
                  <a:pt x="19168" y="20339"/>
                </a:lnTo>
                <a:lnTo>
                  <a:pt x="19170" y="20340"/>
                </a:lnTo>
                <a:lnTo>
                  <a:pt x="19171" y="20342"/>
                </a:lnTo>
                <a:lnTo>
                  <a:pt x="19172" y="20344"/>
                </a:lnTo>
                <a:lnTo>
                  <a:pt x="19177" y="20347"/>
                </a:lnTo>
                <a:lnTo>
                  <a:pt x="19182" y="20350"/>
                </a:lnTo>
                <a:lnTo>
                  <a:pt x="19186" y="20349"/>
                </a:lnTo>
                <a:lnTo>
                  <a:pt x="19183" y="20342"/>
                </a:lnTo>
                <a:lnTo>
                  <a:pt x="19183" y="20342"/>
                </a:lnTo>
                <a:lnTo>
                  <a:pt x="19186" y="20342"/>
                </a:lnTo>
                <a:lnTo>
                  <a:pt x="19184" y="20340"/>
                </a:lnTo>
                <a:lnTo>
                  <a:pt x="19178" y="20337"/>
                </a:lnTo>
                <a:lnTo>
                  <a:pt x="19177" y="20334"/>
                </a:lnTo>
                <a:lnTo>
                  <a:pt x="19178" y="20330"/>
                </a:lnTo>
                <a:lnTo>
                  <a:pt x="19180" y="20329"/>
                </a:lnTo>
                <a:lnTo>
                  <a:pt x="19182" y="20330"/>
                </a:lnTo>
                <a:lnTo>
                  <a:pt x="19183" y="20334"/>
                </a:lnTo>
                <a:lnTo>
                  <a:pt x="19185" y="20332"/>
                </a:lnTo>
                <a:lnTo>
                  <a:pt x="19189" y="20329"/>
                </a:lnTo>
                <a:lnTo>
                  <a:pt x="19192" y="20327"/>
                </a:lnTo>
                <a:lnTo>
                  <a:pt x="19191" y="20325"/>
                </a:lnTo>
                <a:lnTo>
                  <a:pt x="19190" y="20324"/>
                </a:lnTo>
                <a:lnTo>
                  <a:pt x="19189" y="20323"/>
                </a:lnTo>
                <a:lnTo>
                  <a:pt x="19189" y="20319"/>
                </a:lnTo>
                <a:lnTo>
                  <a:pt x="19187" y="20315"/>
                </a:lnTo>
                <a:lnTo>
                  <a:pt x="19183" y="20312"/>
                </a:lnTo>
                <a:lnTo>
                  <a:pt x="19178" y="20311"/>
                </a:lnTo>
                <a:lnTo>
                  <a:pt x="19180" y="20308"/>
                </a:lnTo>
                <a:lnTo>
                  <a:pt x="19184" y="20302"/>
                </a:lnTo>
                <a:lnTo>
                  <a:pt x="19186" y="20298"/>
                </a:lnTo>
                <a:lnTo>
                  <a:pt x="19186" y="20294"/>
                </a:lnTo>
                <a:lnTo>
                  <a:pt x="19186" y="20292"/>
                </a:lnTo>
                <a:lnTo>
                  <a:pt x="19186" y="20290"/>
                </a:lnTo>
                <a:lnTo>
                  <a:pt x="19185" y="20289"/>
                </a:lnTo>
                <a:lnTo>
                  <a:pt x="19183" y="20289"/>
                </a:lnTo>
                <a:lnTo>
                  <a:pt x="19181" y="20288"/>
                </a:lnTo>
                <a:lnTo>
                  <a:pt x="19182" y="20284"/>
                </a:lnTo>
                <a:lnTo>
                  <a:pt x="19183" y="20277"/>
                </a:lnTo>
                <a:lnTo>
                  <a:pt x="19186" y="20269"/>
                </a:lnTo>
                <a:lnTo>
                  <a:pt x="19190" y="20265"/>
                </a:lnTo>
                <a:lnTo>
                  <a:pt x="19186" y="20256"/>
                </a:lnTo>
                <a:lnTo>
                  <a:pt x="19180" y="20248"/>
                </a:lnTo>
                <a:lnTo>
                  <a:pt x="19176" y="20244"/>
                </a:lnTo>
                <a:lnTo>
                  <a:pt x="19173" y="20243"/>
                </a:lnTo>
                <a:lnTo>
                  <a:pt x="19172" y="20242"/>
                </a:lnTo>
                <a:lnTo>
                  <a:pt x="19165" y="20242"/>
                </a:lnTo>
                <a:lnTo>
                  <a:pt x="19164" y="20242"/>
                </a:lnTo>
                <a:lnTo>
                  <a:pt x="19165" y="20239"/>
                </a:lnTo>
                <a:lnTo>
                  <a:pt x="19167" y="20238"/>
                </a:lnTo>
                <a:lnTo>
                  <a:pt x="19172" y="20237"/>
                </a:lnTo>
                <a:lnTo>
                  <a:pt x="19172" y="20238"/>
                </a:lnTo>
                <a:lnTo>
                  <a:pt x="19174" y="20238"/>
                </a:lnTo>
                <a:lnTo>
                  <a:pt x="19173" y="20234"/>
                </a:lnTo>
                <a:lnTo>
                  <a:pt x="19172" y="20232"/>
                </a:lnTo>
                <a:lnTo>
                  <a:pt x="19171" y="20231"/>
                </a:lnTo>
                <a:lnTo>
                  <a:pt x="19175" y="20228"/>
                </a:lnTo>
                <a:lnTo>
                  <a:pt x="19177" y="20227"/>
                </a:lnTo>
                <a:lnTo>
                  <a:pt x="19175" y="20224"/>
                </a:lnTo>
                <a:lnTo>
                  <a:pt x="19169" y="20219"/>
                </a:lnTo>
                <a:lnTo>
                  <a:pt x="19166" y="20215"/>
                </a:lnTo>
                <a:lnTo>
                  <a:pt x="19164" y="20205"/>
                </a:lnTo>
                <a:lnTo>
                  <a:pt x="19162" y="20202"/>
                </a:lnTo>
                <a:lnTo>
                  <a:pt x="19152" y="20196"/>
                </a:lnTo>
                <a:close/>
                <a:moveTo>
                  <a:pt x="12945" y="20331"/>
                </a:moveTo>
                <a:lnTo>
                  <a:pt x="12938" y="20334"/>
                </a:lnTo>
                <a:lnTo>
                  <a:pt x="12933" y="20341"/>
                </a:lnTo>
                <a:lnTo>
                  <a:pt x="12929" y="20360"/>
                </a:lnTo>
                <a:lnTo>
                  <a:pt x="12926" y="20362"/>
                </a:lnTo>
                <a:lnTo>
                  <a:pt x="12924" y="20364"/>
                </a:lnTo>
                <a:lnTo>
                  <a:pt x="12909" y="20384"/>
                </a:lnTo>
                <a:lnTo>
                  <a:pt x="12905" y="20395"/>
                </a:lnTo>
                <a:lnTo>
                  <a:pt x="12899" y="20418"/>
                </a:lnTo>
                <a:lnTo>
                  <a:pt x="12897" y="20428"/>
                </a:lnTo>
                <a:lnTo>
                  <a:pt x="12895" y="20477"/>
                </a:lnTo>
                <a:lnTo>
                  <a:pt x="12896" y="20486"/>
                </a:lnTo>
                <a:lnTo>
                  <a:pt x="12892" y="20498"/>
                </a:lnTo>
                <a:lnTo>
                  <a:pt x="12886" y="20508"/>
                </a:lnTo>
                <a:lnTo>
                  <a:pt x="12877" y="20513"/>
                </a:lnTo>
                <a:lnTo>
                  <a:pt x="12871" y="20514"/>
                </a:lnTo>
                <a:lnTo>
                  <a:pt x="12868" y="20510"/>
                </a:lnTo>
                <a:lnTo>
                  <a:pt x="12865" y="20508"/>
                </a:lnTo>
                <a:lnTo>
                  <a:pt x="12864" y="20497"/>
                </a:lnTo>
                <a:lnTo>
                  <a:pt x="12859" y="20497"/>
                </a:lnTo>
                <a:lnTo>
                  <a:pt x="12856" y="20500"/>
                </a:lnTo>
                <a:lnTo>
                  <a:pt x="12851" y="20514"/>
                </a:lnTo>
                <a:lnTo>
                  <a:pt x="12853" y="20537"/>
                </a:lnTo>
                <a:lnTo>
                  <a:pt x="12852" y="20541"/>
                </a:lnTo>
                <a:lnTo>
                  <a:pt x="12849" y="20547"/>
                </a:lnTo>
                <a:lnTo>
                  <a:pt x="12831" y="20567"/>
                </a:lnTo>
                <a:lnTo>
                  <a:pt x="12829" y="20573"/>
                </a:lnTo>
                <a:lnTo>
                  <a:pt x="12826" y="20586"/>
                </a:lnTo>
                <a:lnTo>
                  <a:pt x="12823" y="20591"/>
                </a:lnTo>
                <a:lnTo>
                  <a:pt x="12819" y="20593"/>
                </a:lnTo>
                <a:lnTo>
                  <a:pt x="12815" y="20591"/>
                </a:lnTo>
                <a:lnTo>
                  <a:pt x="12812" y="20587"/>
                </a:lnTo>
                <a:lnTo>
                  <a:pt x="12811" y="20583"/>
                </a:lnTo>
                <a:lnTo>
                  <a:pt x="12806" y="20571"/>
                </a:lnTo>
                <a:lnTo>
                  <a:pt x="12806" y="20569"/>
                </a:lnTo>
                <a:lnTo>
                  <a:pt x="12806" y="20566"/>
                </a:lnTo>
                <a:lnTo>
                  <a:pt x="12805" y="20562"/>
                </a:lnTo>
                <a:lnTo>
                  <a:pt x="12803" y="20559"/>
                </a:lnTo>
                <a:lnTo>
                  <a:pt x="12801" y="20555"/>
                </a:lnTo>
                <a:lnTo>
                  <a:pt x="12798" y="20552"/>
                </a:lnTo>
                <a:lnTo>
                  <a:pt x="12795" y="20551"/>
                </a:lnTo>
                <a:lnTo>
                  <a:pt x="12792" y="20552"/>
                </a:lnTo>
                <a:lnTo>
                  <a:pt x="12790" y="20556"/>
                </a:lnTo>
                <a:lnTo>
                  <a:pt x="12788" y="20561"/>
                </a:lnTo>
                <a:lnTo>
                  <a:pt x="12786" y="20566"/>
                </a:lnTo>
                <a:lnTo>
                  <a:pt x="12780" y="20574"/>
                </a:lnTo>
                <a:lnTo>
                  <a:pt x="12776" y="20578"/>
                </a:lnTo>
                <a:lnTo>
                  <a:pt x="12773" y="20579"/>
                </a:lnTo>
                <a:lnTo>
                  <a:pt x="12766" y="20578"/>
                </a:lnTo>
                <a:lnTo>
                  <a:pt x="12764" y="20579"/>
                </a:lnTo>
                <a:lnTo>
                  <a:pt x="12763" y="20581"/>
                </a:lnTo>
                <a:lnTo>
                  <a:pt x="12765" y="20583"/>
                </a:lnTo>
                <a:lnTo>
                  <a:pt x="12768" y="20585"/>
                </a:lnTo>
                <a:lnTo>
                  <a:pt x="12770" y="20596"/>
                </a:lnTo>
                <a:lnTo>
                  <a:pt x="12772" y="20601"/>
                </a:lnTo>
                <a:lnTo>
                  <a:pt x="12776" y="20602"/>
                </a:lnTo>
                <a:lnTo>
                  <a:pt x="12778" y="20602"/>
                </a:lnTo>
                <a:lnTo>
                  <a:pt x="12780" y="20600"/>
                </a:lnTo>
                <a:lnTo>
                  <a:pt x="12781" y="20598"/>
                </a:lnTo>
                <a:lnTo>
                  <a:pt x="12782" y="20592"/>
                </a:lnTo>
                <a:lnTo>
                  <a:pt x="12784" y="20591"/>
                </a:lnTo>
                <a:lnTo>
                  <a:pt x="12794" y="20592"/>
                </a:lnTo>
                <a:lnTo>
                  <a:pt x="12803" y="20597"/>
                </a:lnTo>
                <a:lnTo>
                  <a:pt x="12804" y="20597"/>
                </a:lnTo>
                <a:lnTo>
                  <a:pt x="12805" y="20599"/>
                </a:lnTo>
                <a:lnTo>
                  <a:pt x="12806" y="20601"/>
                </a:lnTo>
                <a:lnTo>
                  <a:pt x="12807" y="20604"/>
                </a:lnTo>
                <a:lnTo>
                  <a:pt x="12808" y="20605"/>
                </a:lnTo>
                <a:lnTo>
                  <a:pt x="12810" y="20604"/>
                </a:lnTo>
                <a:lnTo>
                  <a:pt x="12812" y="20602"/>
                </a:lnTo>
                <a:lnTo>
                  <a:pt x="12812" y="20601"/>
                </a:lnTo>
                <a:lnTo>
                  <a:pt x="12817" y="20601"/>
                </a:lnTo>
                <a:lnTo>
                  <a:pt x="12819" y="20604"/>
                </a:lnTo>
                <a:lnTo>
                  <a:pt x="12822" y="20607"/>
                </a:lnTo>
                <a:lnTo>
                  <a:pt x="12825" y="20605"/>
                </a:lnTo>
                <a:lnTo>
                  <a:pt x="12833" y="20609"/>
                </a:lnTo>
                <a:lnTo>
                  <a:pt x="12837" y="20604"/>
                </a:lnTo>
                <a:lnTo>
                  <a:pt x="12846" y="20602"/>
                </a:lnTo>
                <a:lnTo>
                  <a:pt x="12869" y="20599"/>
                </a:lnTo>
                <a:lnTo>
                  <a:pt x="12874" y="20599"/>
                </a:lnTo>
                <a:lnTo>
                  <a:pt x="12881" y="20601"/>
                </a:lnTo>
                <a:lnTo>
                  <a:pt x="12885" y="20603"/>
                </a:lnTo>
                <a:lnTo>
                  <a:pt x="12889" y="20601"/>
                </a:lnTo>
                <a:lnTo>
                  <a:pt x="12895" y="20599"/>
                </a:lnTo>
                <a:lnTo>
                  <a:pt x="12902" y="20599"/>
                </a:lnTo>
                <a:lnTo>
                  <a:pt x="12906" y="20598"/>
                </a:lnTo>
                <a:lnTo>
                  <a:pt x="12909" y="20602"/>
                </a:lnTo>
                <a:lnTo>
                  <a:pt x="12912" y="20601"/>
                </a:lnTo>
                <a:lnTo>
                  <a:pt x="12912" y="20597"/>
                </a:lnTo>
                <a:lnTo>
                  <a:pt x="12916" y="20595"/>
                </a:lnTo>
                <a:lnTo>
                  <a:pt x="12921" y="20594"/>
                </a:lnTo>
                <a:lnTo>
                  <a:pt x="12925" y="20594"/>
                </a:lnTo>
                <a:lnTo>
                  <a:pt x="12929" y="20594"/>
                </a:lnTo>
                <a:lnTo>
                  <a:pt x="12936" y="20595"/>
                </a:lnTo>
                <a:lnTo>
                  <a:pt x="12945" y="20599"/>
                </a:lnTo>
                <a:lnTo>
                  <a:pt x="12961" y="20616"/>
                </a:lnTo>
                <a:lnTo>
                  <a:pt x="12970" y="20621"/>
                </a:lnTo>
                <a:lnTo>
                  <a:pt x="12977" y="20620"/>
                </a:lnTo>
                <a:lnTo>
                  <a:pt x="12985" y="20628"/>
                </a:lnTo>
                <a:lnTo>
                  <a:pt x="12987" y="20630"/>
                </a:lnTo>
                <a:lnTo>
                  <a:pt x="12988" y="20631"/>
                </a:lnTo>
                <a:lnTo>
                  <a:pt x="12988" y="20633"/>
                </a:lnTo>
                <a:lnTo>
                  <a:pt x="12989" y="20635"/>
                </a:lnTo>
                <a:lnTo>
                  <a:pt x="12992" y="20635"/>
                </a:lnTo>
                <a:lnTo>
                  <a:pt x="12993" y="20636"/>
                </a:lnTo>
                <a:lnTo>
                  <a:pt x="12995" y="20640"/>
                </a:lnTo>
                <a:lnTo>
                  <a:pt x="12996" y="20641"/>
                </a:lnTo>
                <a:lnTo>
                  <a:pt x="12999" y="20641"/>
                </a:lnTo>
                <a:lnTo>
                  <a:pt x="13001" y="20642"/>
                </a:lnTo>
                <a:lnTo>
                  <a:pt x="13003" y="20644"/>
                </a:lnTo>
                <a:lnTo>
                  <a:pt x="13006" y="20645"/>
                </a:lnTo>
                <a:lnTo>
                  <a:pt x="13011" y="20646"/>
                </a:lnTo>
                <a:lnTo>
                  <a:pt x="13016" y="20645"/>
                </a:lnTo>
                <a:lnTo>
                  <a:pt x="13021" y="20643"/>
                </a:lnTo>
                <a:lnTo>
                  <a:pt x="13022" y="20642"/>
                </a:lnTo>
                <a:lnTo>
                  <a:pt x="13026" y="20635"/>
                </a:lnTo>
                <a:lnTo>
                  <a:pt x="13032" y="20632"/>
                </a:lnTo>
                <a:lnTo>
                  <a:pt x="13038" y="20635"/>
                </a:lnTo>
                <a:lnTo>
                  <a:pt x="13045" y="20635"/>
                </a:lnTo>
                <a:lnTo>
                  <a:pt x="13051" y="20640"/>
                </a:lnTo>
                <a:lnTo>
                  <a:pt x="13052" y="20649"/>
                </a:lnTo>
                <a:lnTo>
                  <a:pt x="13051" y="20660"/>
                </a:lnTo>
                <a:lnTo>
                  <a:pt x="13046" y="20667"/>
                </a:lnTo>
                <a:lnTo>
                  <a:pt x="13037" y="20681"/>
                </a:lnTo>
                <a:lnTo>
                  <a:pt x="13033" y="20685"/>
                </a:lnTo>
                <a:lnTo>
                  <a:pt x="13037" y="20692"/>
                </a:lnTo>
                <a:lnTo>
                  <a:pt x="13035" y="20694"/>
                </a:lnTo>
                <a:lnTo>
                  <a:pt x="13032" y="20695"/>
                </a:lnTo>
                <a:lnTo>
                  <a:pt x="13028" y="20695"/>
                </a:lnTo>
                <a:lnTo>
                  <a:pt x="13024" y="20698"/>
                </a:lnTo>
                <a:lnTo>
                  <a:pt x="13020" y="20703"/>
                </a:lnTo>
                <a:lnTo>
                  <a:pt x="13018" y="20710"/>
                </a:lnTo>
                <a:lnTo>
                  <a:pt x="13017" y="20714"/>
                </a:lnTo>
                <a:lnTo>
                  <a:pt x="13017" y="20720"/>
                </a:lnTo>
                <a:lnTo>
                  <a:pt x="13015" y="20732"/>
                </a:lnTo>
                <a:lnTo>
                  <a:pt x="13020" y="20739"/>
                </a:lnTo>
                <a:lnTo>
                  <a:pt x="13020" y="20746"/>
                </a:lnTo>
                <a:lnTo>
                  <a:pt x="13020" y="20751"/>
                </a:lnTo>
                <a:lnTo>
                  <a:pt x="13022" y="20750"/>
                </a:lnTo>
                <a:lnTo>
                  <a:pt x="13028" y="20747"/>
                </a:lnTo>
                <a:lnTo>
                  <a:pt x="13034" y="20747"/>
                </a:lnTo>
                <a:lnTo>
                  <a:pt x="13038" y="20750"/>
                </a:lnTo>
                <a:lnTo>
                  <a:pt x="13047" y="20760"/>
                </a:lnTo>
                <a:lnTo>
                  <a:pt x="13066" y="20762"/>
                </a:lnTo>
                <a:lnTo>
                  <a:pt x="13106" y="20767"/>
                </a:lnTo>
                <a:lnTo>
                  <a:pt x="13123" y="20768"/>
                </a:lnTo>
                <a:lnTo>
                  <a:pt x="13174" y="20773"/>
                </a:lnTo>
                <a:lnTo>
                  <a:pt x="13183" y="20776"/>
                </a:lnTo>
                <a:lnTo>
                  <a:pt x="13190" y="20778"/>
                </a:lnTo>
                <a:lnTo>
                  <a:pt x="13197" y="20781"/>
                </a:lnTo>
                <a:lnTo>
                  <a:pt x="13205" y="20782"/>
                </a:lnTo>
                <a:lnTo>
                  <a:pt x="13216" y="20784"/>
                </a:lnTo>
                <a:lnTo>
                  <a:pt x="13230" y="20786"/>
                </a:lnTo>
                <a:lnTo>
                  <a:pt x="13241" y="20784"/>
                </a:lnTo>
                <a:lnTo>
                  <a:pt x="13243" y="20787"/>
                </a:lnTo>
                <a:lnTo>
                  <a:pt x="13244" y="20788"/>
                </a:lnTo>
                <a:lnTo>
                  <a:pt x="13245" y="20787"/>
                </a:lnTo>
                <a:lnTo>
                  <a:pt x="13249" y="20789"/>
                </a:lnTo>
                <a:lnTo>
                  <a:pt x="13253" y="20790"/>
                </a:lnTo>
                <a:lnTo>
                  <a:pt x="13256" y="20796"/>
                </a:lnTo>
                <a:lnTo>
                  <a:pt x="13266" y="20799"/>
                </a:lnTo>
                <a:lnTo>
                  <a:pt x="13272" y="20803"/>
                </a:lnTo>
                <a:lnTo>
                  <a:pt x="13280" y="20805"/>
                </a:lnTo>
                <a:lnTo>
                  <a:pt x="13287" y="20813"/>
                </a:lnTo>
                <a:lnTo>
                  <a:pt x="13295" y="20817"/>
                </a:lnTo>
                <a:lnTo>
                  <a:pt x="13299" y="20825"/>
                </a:lnTo>
                <a:lnTo>
                  <a:pt x="13300" y="20831"/>
                </a:lnTo>
                <a:lnTo>
                  <a:pt x="13306" y="20833"/>
                </a:lnTo>
                <a:lnTo>
                  <a:pt x="13321" y="20836"/>
                </a:lnTo>
                <a:lnTo>
                  <a:pt x="13326" y="20838"/>
                </a:lnTo>
                <a:lnTo>
                  <a:pt x="13331" y="20841"/>
                </a:lnTo>
                <a:lnTo>
                  <a:pt x="13332" y="20850"/>
                </a:lnTo>
                <a:lnTo>
                  <a:pt x="13339" y="20854"/>
                </a:lnTo>
                <a:lnTo>
                  <a:pt x="13348" y="20853"/>
                </a:lnTo>
                <a:lnTo>
                  <a:pt x="13359" y="20853"/>
                </a:lnTo>
                <a:lnTo>
                  <a:pt x="13399" y="20866"/>
                </a:lnTo>
                <a:lnTo>
                  <a:pt x="13440" y="20874"/>
                </a:lnTo>
                <a:lnTo>
                  <a:pt x="13467" y="20875"/>
                </a:lnTo>
                <a:lnTo>
                  <a:pt x="13476" y="20868"/>
                </a:lnTo>
                <a:lnTo>
                  <a:pt x="13478" y="20859"/>
                </a:lnTo>
                <a:lnTo>
                  <a:pt x="13479" y="20847"/>
                </a:lnTo>
                <a:lnTo>
                  <a:pt x="13486" y="20839"/>
                </a:lnTo>
                <a:lnTo>
                  <a:pt x="13490" y="20838"/>
                </a:lnTo>
                <a:lnTo>
                  <a:pt x="13505" y="20838"/>
                </a:lnTo>
                <a:lnTo>
                  <a:pt x="13508" y="20838"/>
                </a:lnTo>
                <a:lnTo>
                  <a:pt x="13509" y="20840"/>
                </a:lnTo>
                <a:lnTo>
                  <a:pt x="13510" y="20846"/>
                </a:lnTo>
                <a:lnTo>
                  <a:pt x="13515" y="20847"/>
                </a:lnTo>
                <a:lnTo>
                  <a:pt x="13516" y="20847"/>
                </a:lnTo>
                <a:lnTo>
                  <a:pt x="13516" y="20845"/>
                </a:lnTo>
                <a:lnTo>
                  <a:pt x="13515" y="20839"/>
                </a:lnTo>
                <a:lnTo>
                  <a:pt x="13517" y="20837"/>
                </a:lnTo>
                <a:lnTo>
                  <a:pt x="13519" y="20834"/>
                </a:lnTo>
                <a:lnTo>
                  <a:pt x="13521" y="20832"/>
                </a:lnTo>
                <a:lnTo>
                  <a:pt x="13524" y="20832"/>
                </a:lnTo>
                <a:lnTo>
                  <a:pt x="13526" y="20833"/>
                </a:lnTo>
                <a:lnTo>
                  <a:pt x="13527" y="20835"/>
                </a:lnTo>
                <a:lnTo>
                  <a:pt x="13528" y="20835"/>
                </a:lnTo>
                <a:lnTo>
                  <a:pt x="13534" y="20840"/>
                </a:lnTo>
                <a:lnTo>
                  <a:pt x="13540" y="20834"/>
                </a:lnTo>
                <a:lnTo>
                  <a:pt x="13542" y="20832"/>
                </a:lnTo>
                <a:lnTo>
                  <a:pt x="13544" y="20830"/>
                </a:lnTo>
                <a:lnTo>
                  <a:pt x="13547" y="20824"/>
                </a:lnTo>
                <a:lnTo>
                  <a:pt x="13548" y="20822"/>
                </a:lnTo>
                <a:lnTo>
                  <a:pt x="13554" y="20819"/>
                </a:lnTo>
                <a:lnTo>
                  <a:pt x="13555" y="20817"/>
                </a:lnTo>
                <a:lnTo>
                  <a:pt x="13559" y="20816"/>
                </a:lnTo>
                <a:lnTo>
                  <a:pt x="13560" y="20822"/>
                </a:lnTo>
                <a:lnTo>
                  <a:pt x="13562" y="20835"/>
                </a:lnTo>
                <a:lnTo>
                  <a:pt x="13564" y="20838"/>
                </a:lnTo>
                <a:lnTo>
                  <a:pt x="13568" y="20840"/>
                </a:lnTo>
                <a:lnTo>
                  <a:pt x="13573" y="20841"/>
                </a:lnTo>
                <a:lnTo>
                  <a:pt x="13577" y="20841"/>
                </a:lnTo>
                <a:lnTo>
                  <a:pt x="13580" y="20842"/>
                </a:lnTo>
                <a:lnTo>
                  <a:pt x="13583" y="20843"/>
                </a:lnTo>
                <a:lnTo>
                  <a:pt x="13589" y="20851"/>
                </a:lnTo>
                <a:lnTo>
                  <a:pt x="13591" y="20851"/>
                </a:lnTo>
                <a:lnTo>
                  <a:pt x="13593" y="20847"/>
                </a:lnTo>
                <a:lnTo>
                  <a:pt x="13596" y="20842"/>
                </a:lnTo>
                <a:lnTo>
                  <a:pt x="13607" y="20838"/>
                </a:lnTo>
                <a:lnTo>
                  <a:pt x="13629" y="20840"/>
                </a:lnTo>
                <a:lnTo>
                  <a:pt x="13666" y="20845"/>
                </a:lnTo>
                <a:lnTo>
                  <a:pt x="13672" y="20848"/>
                </a:lnTo>
                <a:lnTo>
                  <a:pt x="13674" y="20849"/>
                </a:lnTo>
                <a:lnTo>
                  <a:pt x="13674" y="20850"/>
                </a:lnTo>
                <a:lnTo>
                  <a:pt x="13672" y="20853"/>
                </a:lnTo>
                <a:lnTo>
                  <a:pt x="13672" y="20855"/>
                </a:lnTo>
                <a:lnTo>
                  <a:pt x="13673" y="20856"/>
                </a:lnTo>
                <a:lnTo>
                  <a:pt x="13675" y="20857"/>
                </a:lnTo>
                <a:lnTo>
                  <a:pt x="13676" y="20858"/>
                </a:lnTo>
                <a:lnTo>
                  <a:pt x="13677" y="20860"/>
                </a:lnTo>
                <a:lnTo>
                  <a:pt x="13679" y="20863"/>
                </a:lnTo>
                <a:lnTo>
                  <a:pt x="13683" y="20862"/>
                </a:lnTo>
                <a:lnTo>
                  <a:pt x="13692" y="20859"/>
                </a:lnTo>
                <a:lnTo>
                  <a:pt x="13729" y="20864"/>
                </a:lnTo>
                <a:lnTo>
                  <a:pt x="13750" y="20873"/>
                </a:lnTo>
                <a:lnTo>
                  <a:pt x="13762" y="20876"/>
                </a:lnTo>
                <a:lnTo>
                  <a:pt x="13770" y="20880"/>
                </a:lnTo>
                <a:lnTo>
                  <a:pt x="13778" y="20882"/>
                </a:lnTo>
                <a:lnTo>
                  <a:pt x="13783" y="20880"/>
                </a:lnTo>
                <a:lnTo>
                  <a:pt x="13788" y="20885"/>
                </a:lnTo>
                <a:lnTo>
                  <a:pt x="13811" y="20894"/>
                </a:lnTo>
                <a:lnTo>
                  <a:pt x="13866" y="20930"/>
                </a:lnTo>
                <a:lnTo>
                  <a:pt x="13873" y="20931"/>
                </a:lnTo>
                <a:lnTo>
                  <a:pt x="13875" y="20932"/>
                </a:lnTo>
                <a:lnTo>
                  <a:pt x="13879" y="20937"/>
                </a:lnTo>
                <a:lnTo>
                  <a:pt x="13880" y="20938"/>
                </a:lnTo>
                <a:lnTo>
                  <a:pt x="13885" y="20944"/>
                </a:lnTo>
                <a:lnTo>
                  <a:pt x="13886" y="20947"/>
                </a:lnTo>
                <a:lnTo>
                  <a:pt x="13888" y="20947"/>
                </a:lnTo>
                <a:lnTo>
                  <a:pt x="13890" y="20947"/>
                </a:lnTo>
                <a:lnTo>
                  <a:pt x="13893" y="20947"/>
                </a:lnTo>
                <a:lnTo>
                  <a:pt x="13907" y="20957"/>
                </a:lnTo>
                <a:lnTo>
                  <a:pt x="13911" y="20959"/>
                </a:lnTo>
                <a:lnTo>
                  <a:pt x="13917" y="20960"/>
                </a:lnTo>
                <a:lnTo>
                  <a:pt x="13923" y="20962"/>
                </a:lnTo>
                <a:lnTo>
                  <a:pt x="13934" y="20968"/>
                </a:lnTo>
                <a:lnTo>
                  <a:pt x="13934" y="20967"/>
                </a:lnTo>
                <a:lnTo>
                  <a:pt x="13942" y="20972"/>
                </a:lnTo>
                <a:lnTo>
                  <a:pt x="13947" y="20974"/>
                </a:lnTo>
                <a:lnTo>
                  <a:pt x="13951" y="20975"/>
                </a:lnTo>
                <a:lnTo>
                  <a:pt x="13954" y="20975"/>
                </a:lnTo>
                <a:lnTo>
                  <a:pt x="13957" y="20980"/>
                </a:lnTo>
                <a:lnTo>
                  <a:pt x="13959" y="20980"/>
                </a:lnTo>
                <a:lnTo>
                  <a:pt x="13988" y="20983"/>
                </a:lnTo>
                <a:lnTo>
                  <a:pt x="14006" y="20988"/>
                </a:lnTo>
                <a:lnTo>
                  <a:pt x="14021" y="20996"/>
                </a:lnTo>
                <a:lnTo>
                  <a:pt x="14025" y="20998"/>
                </a:lnTo>
                <a:lnTo>
                  <a:pt x="14034" y="20998"/>
                </a:lnTo>
                <a:lnTo>
                  <a:pt x="14035" y="20997"/>
                </a:lnTo>
                <a:lnTo>
                  <a:pt x="14037" y="20996"/>
                </a:lnTo>
                <a:lnTo>
                  <a:pt x="14039" y="20992"/>
                </a:lnTo>
                <a:lnTo>
                  <a:pt x="14040" y="20990"/>
                </a:lnTo>
                <a:lnTo>
                  <a:pt x="14041" y="20986"/>
                </a:lnTo>
                <a:lnTo>
                  <a:pt x="14042" y="20985"/>
                </a:lnTo>
                <a:lnTo>
                  <a:pt x="14043" y="20984"/>
                </a:lnTo>
                <a:lnTo>
                  <a:pt x="14045" y="20986"/>
                </a:lnTo>
                <a:lnTo>
                  <a:pt x="14045" y="20991"/>
                </a:lnTo>
                <a:lnTo>
                  <a:pt x="14046" y="20994"/>
                </a:lnTo>
                <a:lnTo>
                  <a:pt x="14048" y="20996"/>
                </a:lnTo>
                <a:lnTo>
                  <a:pt x="14051" y="20996"/>
                </a:lnTo>
                <a:lnTo>
                  <a:pt x="14053" y="20997"/>
                </a:lnTo>
                <a:lnTo>
                  <a:pt x="14055" y="20999"/>
                </a:lnTo>
                <a:lnTo>
                  <a:pt x="14055" y="21003"/>
                </a:lnTo>
                <a:lnTo>
                  <a:pt x="14056" y="21005"/>
                </a:lnTo>
                <a:lnTo>
                  <a:pt x="14058" y="21006"/>
                </a:lnTo>
                <a:lnTo>
                  <a:pt x="14076" y="20999"/>
                </a:lnTo>
                <a:lnTo>
                  <a:pt x="14077" y="20997"/>
                </a:lnTo>
                <a:lnTo>
                  <a:pt x="14079" y="20996"/>
                </a:lnTo>
                <a:lnTo>
                  <a:pt x="14081" y="20996"/>
                </a:lnTo>
                <a:lnTo>
                  <a:pt x="14082" y="20997"/>
                </a:lnTo>
                <a:lnTo>
                  <a:pt x="14085" y="20999"/>
                </a:lnTo>
                <a:lnTo>
                  <a:pt x="14086" y="21000"/>
                </a:lnTo>
                <a:lnTo>
                  <a:pt x="14088" y="20999"/>
                </a:lnTo>
                <a:lnTo>
                  <a:pt x="14100" y="20999"/>
                </a:lnTo>
                <a:lnTo>
                  <a:pt x="14102" y="21000"/>
                </a:lnTo>
                <a:lnTo>
                  <a:pt x="14104" y="21003"/>
                </a:lnTo>
                <a:lnTo>
                  <a:pt x="14106" y="21003"/>
                </a:lnTo>
                <a:lnTo>
                  <a:pt x="14108" y="21003"/>
                </a:lnTo>
                <a:lnTo>
                  <a:pt x="14111" y="21002"/>
                </a:lnTo>
                <a:lnTo>
                  <a:pt x="14113" y="21002"/>
                </a:lnTo>
                <a:lnTo>
                  <a:pt x="14117" y="21004"/>
                </a:lnTo>
                <a:lnTo>
                  <a:pt x="14117" y="21006"/>
                </a:lnTo>
                <a:lnTo>
                  <a:pt x="14117" y="21009"/>
                </a:lnTo>
                <a:lnTo>
                  <a:pt x="14118" y="21014"/>
                </a:lnTo>
                <a:lnTo>
                  <a:pt x="14133" y="21019"/>
                </a:lnTo>
                <a:lnTo>
                  <a:pt x="14137" y="21018"/>
                </a:lnTo>
                <a:lnTo>
                  <a:pt x="14140" y="21015"/>
                </a:lnTo>
                <a:lnTo>
                  <a:pt x="14143" y="21015"/>
                </a:lnTo>
                <a:lnTo>
                  <a:pt x="14150" y="21020"/>
                </a:lnTo>
                <a:lnTo>
                  <a:pt x="14154" y="21021"/>
                </a:lnTo>
                <a:lnTo>
                  <a:pt x="14156" y="21017"/>
                </a:lnTo>
                <a:lnTo>
                  <a:pt x="14158" y="21017"/>
                </a:lnTo>
                <a:lnTo>
                  <a:pt x="14160" y="21022"/>
                </a:lnTo>
                <a:lnTo>
                  <a:pt x="14163" y="21027"/>
                </a:lnTo>
                <a:lnTo>
                  <a:pt x="14167" y="21030"/>
                </a:lnTo>
                <a:lnTo>
                  <a:pt x="14172" y="21030"/>
                </a:lnTo>
                <a:lnTo>
                  <a:pt x="14175" y="21030"/>
                </a:lnTo>
                <a:lnTo>
                  <a:pt x="14175" y="21028"/>
                </a:lnTo>
                <a:lnTo>
                  <a:pt x="14175" y="21026"/>
                </a:lnTo>
                <a:lnTo>
                  <a:pt x="14172" y="21024"/>
                </a:lnTo>
                <a:lnTo>
                  <a:pt x="14172" y="21021"/>
                </a:lnTo>
                <a:lnTo>
                  <a:pt x="14173" y="21018"/>
                </a:lnTo>
                <a:lnTo>
                  <a:pt x="14174" y="21017"/>
                </a:lnTo>
                <a:lnTo>
                  <a:pt x="14175" y="21011"/>
                </a:lnTo>
                <a:lnTo>
                  <a:pt x="14177" y="21008"/>
                </a:lnTo>
                <a:lnTo>
                  <a:pt x="14179" y="21007"/>
                </a:lnTo>
                <a:lnTo>
                  <a:pt x="14181" y="21009"/>
                </a:lnTo>
                <a:lnTo>
                  <a:pt x="14182" y="21012"/>
                </a:lnTo>
                <a:lnTo>
                  <a:pt x="14183" y="21016"/>
                </a:lnTo>
                <a:lnTo>
                  <a:pt x="14184" y="21017"/>
                </a:lnTo>
                <a:lnTo>
                  <a:pt x="14188" y="21015"/>
                </a:lnTo>
                <a:lnTo>
                  <a:pt x="14189" y="21011"/>
                </a:lnTo>
                <a:lnTo>
                  <a:pt x="14188" y="21005"/>
                </a:lnTo>
                <a:lnTo>
                  <a:pt x="14191" y="20999"/>
                </a:lnTo>
                <a:lnTo>
                  <a:pt x="14193" y="20998"/>
                </a:lnTo>
                <a:lnTo>
                  <a:pt x="14195" y="20999"/>
                </a:lnTo>
                <a:lnTo>
                  <a:pt x="14197" y="21000"/>
                </a:lnTo>
                <a:lnTo>
                  <a:pt x="14199" y="21002"/>
                </a:lnTo>
                <a:lnTo>
                  <a:pt x="14202" y="21002"/>
                </a:lnTo>
                <a:lnTo>
                  <a:pt x="14208" y="21002"/>
                </a:lnTo>
                <a:lnTo>
                  <a:pt x="14211" y="21003"/>
                </a:lnTo>
                <a:lnTo>
                  <a:pt x="14216" y="21009"/>
                </a:lnTo>
                <a:lnTo>
                  <a:pt x="14221" y="21011"/>
                </a:lnTo>
                <a:lnTo>
                  <a:pt x="14222" y="21011"/>
                </a:lnTo>
                <a:lnTo>
                  <a:pt x="14223" y="21010"/>
                </a:lnTo>
                <a:lnTo>
                  <a:pt x="14224" y="21009"/>
                </a:lnTo>
                <a:lnTo>
                  <a:pt x="14230" y="21004"/>
                </a:lnTo>
                <a:lnTo>
                  <a:pt x="14232" y="21004"/>
                </a:lnTo>
                <a:lnTo>
                  <a:pt x="14239" y="21010"/>
                </a:lnTo>
                <a:lnTo>
                  <a:pt x="14244" y="21012"/>
                </a:lnTo>
                <a:lnTo>
                  <a:pt x="14284" y="21017"/>
                </a:lnTo>
                <a:lnTo>
                  <a:pt x="14287" y="21019"/>
                </a:lnTo>
                <a:lnTo>
                  <a:pt x="14289" y="21020"/>
                </a:lnTo>
                <a:lnTo>
                  <a:pt x="14290" y="21021"/>
                </a:lnTo>
                <a:lnTo>
                  <a:pt x="14291" y="21022"/>
                </a:lnTo>
                <a:lnTo>
                  <a:pt x="14294" y="21023"/>
                </a:lnTo>
                <a:lnTo>
                  <a:pt x="14300" y="21020"/>
                </a:lnTo>
                <a:lnTo>
                  <a:pt x="14302" y="21019"/>
                </a:lnTo>
                <a:lnTo>
                  <a:pt x="14307" y="21019"/>
                </a:lnTo>
                <a:lnTo>
                  <a:pt x="14312" y="21020"/>
                </a:lnTo>
                <a:lnTo>
                  <a:pt x="14318" y="21022"/>
                </a:lnTo>
                <a:lnTo>
                  <a:pt x="14322" y="21027"/>
                </a:lnTo>
                <a:lnTo>
                  <a:pt x="14321" y="21028"/>
                </a:lnTo>
                <a:lnTo>
                  <a:pt x="14320" y="21030"/>
                </a:lnTo>
                <a:lnTo>
                  <a:pt x="14325" y="21031"/>
                </a:lnTo>
                <a:lnTo>
                  <a:pt x="14328" y="21033"/>
                </a:lnTo>
                <a:lnTo>
                  <a:pt x="14331" y="21035"/>
                </a:lnTo>
                <a:lnTo>
                  <a:pt x="14334" y="21036"/>
                </a:lnTo>
                <a:lnTo>
                  <a:pt x="14351" y="21036"/>
                </a:lnTo>
                <a:lnTo>
                  <a:pt x="14363" y="21042"/>
                </a:lnTo>
                <a:lnTo>
                  <a:pt x="14371" y="21043"/>
                </a:lnTo>
                <a:lnTo>
                  <a:pt x="14381" y="21049"/>
                </a:lnTo>
                <a:lnTo>
                  <a:pt x="14384" y="21052"/>
                </a:lnTo>
                <a:lnTo>
                  <a:pt x="14388" y="21047"/>
                </a:lnTo>
                <a:lnTo>
                  <a:pt x="14391" y="21045"/>
                </a:lnTo>
                <a:lnTo>
                  <a:pt x="14394" y="21044"/>
                </a:lnTo>
                <a:lnTo>
                  <a:pt x="14397" y="21043"/>
                </a:lnTo>
                <a:lnTo>
                  <a:pt x="14401" y="21042"/>
                </a:lnTo>
                <a:lnTo>
                  <a:pt x="14402" y="21041"/>
                </a:lnTo>
                <a:lnTo>
                  <a:pt x="14405" y="21037"/>
                </a:lnTo>
                <a:lnTo>
                  <a:pt x="14409" y="21035"/>
                </a:lnTo>
                <a:lnTo>
                  <a:pt x="14410" y="21035"/>
                </a:lnTo>
                <a:lnTo>
                  <a:pt x="14412" y="21037"/>
                </a:lnTo>
                <a:lnTo>
                  <a:pt x="14414" y="21038"/>
                </a:lnTo>
                <a:lnTo>
                  <a:pt x="14416" y="21038"/>
                </a:lnTo>
                <a:lnTo>
                  <a:pt x="14418" y="21036"/>
                </a:lnTo>
                <a:lnTo>
                  <a:pt x="14418" y="21034"/>
                </a:lnTo>
                <a:lnTo>
                  <a:pt x="14419" y="21032"/>
                </a:lnTo>
                <a:lnTo>
                  <a:pt x="14425" y="21037"/>
                </a:lnTo>
                <a:lnTo>
                  <a:pt x="14427" y="21036"/>
                </a:lnTo>
                <a:lnTo>
                  <a:pt x="14434" y="21040"/>
                </a:lnTo>
                <a:lnTo>
                  <a:pt x="14442" y="21034"/>
                </a:lnTo>
                <a:lnTo>
                  <a:pt x="14453" y="21017"/>
                </a:lnTo>
                <a:lnTo>
                  <a:pt x="14461" y="21011"/>
                </a:lnTo>
                <a:lnTo>
                  <a:pt x="14471" y="21008"/>
                </a:lnTo>
                <a:lnTo>
                  <a:pt x="14498" y="21004"/>
                </a:lnTo>
                <a:lnTo>
                  <a:pt x="14508" y="21005"/>
                </a:lnTo>
                <a:lnTo>
                  <a:pt x="14517" y="21008"/>
                </a:lnTo>
                <a:lnTo>
                  <a:pt x="14526" y="21013"/>
                </a:lnTo>
                <a:lnTo>
                  <a:pt x="14531" y="21017"/>
                </a:lnTo>
                <a:lnTo>
                  <a:pt x="14541" y="21034"/>
                </a:lnTo>
                <a:lnTo>
                  <a:pt x="14546" y="21036"/>
                </a:lnTo>
                <a:lnTo>
                  <a:pt x="14549" y="21034"/>
                </a:lnTo>
                <a:lnTo>
                  <a:pt x="14552" y="21032"/>
                </a:lnTo>
                <a:lnTo>
                  <a:pt x="14557" y="21032"/>
                </a:lnTo>
                <a:lnTo>
                  <a:pt x="14558" y="21034"/>
                </a:lnTo>
                <a:lnTo>
                  <a:pt x="14560" y="21037"/>
                </a:lnTo>
                <a:lnTo>
                  <a:pt x="14561" y="21039"/>
                </a:lnTo>
                <a:lnTo>
                  <a:pt x="14562" y="21041"/>
                </a:lnTo>
                <a:lnTo>
                  <a:pt x="14570" y="21047"/>
                </a:lnTo>
                <a:lnTo>
                  <a:pt x="14573" y="21047"/>
                </a:lnTo>
                <a:lnTo>
                  <a:pt x="14580" y="21046"/>
                </a:lnTo>
                <a:lnTo>
                  <a:pt x="14581" y="21047"/>
                </a:lnTo>
                <a:lnTo>
                  <a:pt x="14584" y="21050"/>
                </a:lnTo>
                <a:lnTo>
                  <a:pt x="14585" y="21052"/>
                </a:lnTo>
                <a:lnTo>
                  <a:pt x="14592" y="21054"/>
                </a:lnTo>
                <a:lnTo>
                  <a:pt x="14595" y="21055"/>
                </a:lnTo>
                <a:lnTo>
                  <a:pt x="14599" y="21063"/>
                </a:lnTo>
                <a:lnTo>
                  <a:pt x="14602" y="21065"/>
                </a:lnTo>
                <a:lnTo>
                  <a:pt x="14605" y="21066"/>
                </a:lnTo>
                <a:lnTo>
                  <a:pt x="14608" y="21065"/>
                </a:lnTo>
                <a:lnTo>
                  <a:pt x="14609" y="21064"/>
                </a:lnTo>
                <a:lnTo>
                  <a:pt x="14612" y="21067"/>
                </a:lnTo>
                <a:lnTo>
                  <a:pt x="14613" y="21069"/>
                </a:lnTo>
                <a:lnTo>
                  <a:pt x="14612" y="21074"/>
                </a:lnTo>
                <a:lnTo>
                  <a:pt x="14613" y="21075"/>
                </a:lnTo>
                <a:lnTo>
                  <a:pt x="14617" y="21075"/>
                </a:lnTo>
                <a:lnTo>
                  <a:pt x="14619" y="21075"/>
                </a:lnTo>
                <a:lnTo>
                  <a:pt x="14620" y="21074"/>
                </a:lnTo>
                <a:lnTo>
                  <a:pt x="14621" y="21071"/>
                </a:lnTo>
                <a:lnTo>
                  <a:pt x="14624" y="21069"/>
                </a:lnTo>
                <a:lnTo>
                  <a:pt x="14627" y="21068"/>
                </a:lnTo>
                <a:lnTo>
                  <a:pt x="14631" y="21067"/>
                </a:lnTo>
                <a:lnTo>
                  <a:pt x="14632" y="21069"/>
                </a:lnTo>
                <a:lnTo>
                  <a:pt x="14634" y="21079"/>
                </a:lnTo>
                <a:lnTo>
                  <a:pt x="14634" y="21083"/>
                </a:lnTo>
                <a:lnTo>
                  <a:pt x="14635" y="21081"/>
                </a:lnTo>
                <a:lnTo>
                  <a:pt x="14636" y="21081"/>
                </a:lnTo>
                <a:lnTo>
                  <a:pt x="14637" y="21080"/>
                </a:lnTo>
                <a:lnTo>
                  <a:pt x="14637" y="21079"/>
                </a:lnTo>
                <a:lnTo>
                  <a:pt x="14641" y="21082"/>
                </a:lnTo>
                <a:lnTo>
                  <a:pt x="14647" y="21086"/>
                </a:lnTo>
                <a:lnTo>
                  <a:pt x="14653" y="21088"/>
                </a:lnTo>
                <a:lnTo>
                  <a:pt x="14656" y="21089"/>
                </a:lnTo>
                <a:lnTo>
                  <a:pt x="14658" y="21088"/>
                </a:lnTo>
                <a:lnTo>
                  <a:pt x="14663" y="21085"/>
                </a:lnTo>
                <a:lnTo>
                  <a:pt x="14665" y="21084"/>
                </a:lnTo>
                <a:lnTo>
                  <a:pt x="14667" y="21086"/>
                </a:lnTo>
                <a:lnTo>
                  <a:pt x="14667" y="21089"/>
                </a:lnTo>
                <a:lnTo>
                  <a:pt x="14666" y="21093"/>
                </a:lnTo>
                <a:lnTo>
                  <a:pt x="14666" y="21096"/>
                </a:lnTo>
                <a:lnTo>
                  <a:pt x="14669" y="21101"/>
                </a:lnTo>
                <a:lnTo>
                  <a:pt x="14672" y="21100"/>
                </a:lnTo>
                <a:lnTo>
                  <a:pt x="14676" y="21098"/>
                </a:lnTo>
                <a:lnTo>
                  <a:pt x="14680" y="21096"/>
                </a:lnTo>
                <a:lnTo>
                  <a:pt x="14682" y="21097"/>
                </a:lnTo>
                <a:lnTo>
                  <a:pt x="14684" y="21103"/>
                </a:lnTo>
                <a:lnTo>
                  <a:pt x="14686" y="21104"/>
                </a:lnTo>
                <a:lnTo>
                  <a:pt x="14693" y="21106"/>
                </a:lnTo>
                <a:lnTo>
                  <a:pt x="14696" y="21106"/>
                </a:lnTo>
                <a:lnTo>
                  <a:pt x="14705" y="21101"/>
                </a:lnTo>
                <a:lnTo>
                  <a:pt x="14711" y="21100"/>
                </a:lnTo>
                <a:lnTo>
                  <a:pt x="14714" y="21105"/>
                </a:lnTo>
                <a:lnTo>
                  <a:pt x="14716" y="21108"/>
                </a:lnTo>
                <a:lnTo>
                  <a:pt x="14721" y="21105"/>
                </a:lnTo>
                <a:lnTo>
                  <a:pt x="14730" y="21098"/>
                </a:lnTo>
                <a:lnTo>
                  <a:pt x="14739" y="21099"/>
                </a:lnTo>
                <a:lnTo>
                  <a:pt x="14749" y="21104"/>
                </a:lnTo>
                <a:lnTo>
                  <a:pt x="14757" y="21113"/>
                </a:lnTo>
                <a:lnTo>
                  <a:pt x="14758" y="21123"/>
                </a:lnTo>
                <a:lnTo>
                  <a:pt x="14753" y="21131"/>
                </a:lnTo>
                <a:lnTo>
                  <a:pt x="14753" y="21135"/>
                </a:lnTo>
                <a:lnTo>
                  <a:pt x="14757" y="21137"/>
                </a:lnTo>
                <a:lnTo>
                  <a:pt x="14770" y="21136"/>
                </a:lnTo>
                <a:lnTo>
                  <a:pt x="14775" y="21137"/>
                </a:lnTo>
                <a:lnTo>
                  <a:pt x="14794" y="21145"/>
                </a:lnTo>
                <a:lnTo>
                  <a:pt x="14803" y="21144"/>
                </a:lnTo>
                <a:lnTo>
                  <a:pt x="14809" y="21134"/>
                </a:lnTo>
                <a:lnTo>
                  <a:pt x="14809" y="21128"/>
                </a:lnTo>
                <a:lnTo>
                  <a:pt x="14807" y="21123"/>
                </a:lnTo>
                <a:cubicBezTo>
                  <a:pt x="14807" y="21123"/>
                  <a:pt x="14804" y="21120"/>
                  <a:pt x="14804" y="21120"/>
                </a:cubicBezTo>
                <a:lnTo>
                  <a:pt x="14803" y="21117"/>
                </a:lnTo>
                <a:lnTo>
                  <a:pt x="14801" y="21113"/>
                </a:lnTo>
                <a:lnTo>
                  <a:pt x="14789" y="21108"/>
                </a:lnTo>
                <a:lnTo>
                  <a:pt x="14784" y="21103"/>
                </a:lnTo>
                <a:lnTo>
                  <a:pt x="14781" y="21102"/>
                </a:lnTo>
                <a:lnTo>
                  <a:pt x="14777" y="21102"/>
                </a:lnTo>
                <a:lnTo>
                  <a:pt x="14773" y="21100"/>
                </a:lnTo>
                <a:lnTo>
                  <a:pt x="14770" y="21096"/>
                </a:lnTo>
                <a:lnTo>
                  <a:pt x="14767" y="21090"/>
                </a:lnTo>
                <a:lnTo>
                  <a:pt x="14765" y="21084"/>
                </a:lnTo>
                <a:lnTo>
                  <a:pt x="14766" y="21066"/>
                </a:lnTo>
                <a:lnTo>
                  <a:pt x="14765" y="21057"/>
                </a:lnTo>
                <a:lnTo>
                  <a:pt x="14761" y="21052"/>
                </a:lnTo>
                <a:lnTo>
                  <a:pt x="14761" y="21064"/>
                </a:lnTo>
                <a:lnTo>
                  <a:pt x="14760" y="21072"/>
                </a:lnTo>
                <a:lnTo>
                  <a:pt x="14757" y="21075"/>
                </a:lnTo>
                <a:lnTo>
                  <a:pt x="14755" y="21072"/>
                </a:lnTo>
                <a:lnTo>
                  <a:pt x="14754" y="21066"/>
                </a:lnTo>
                <a:lnTo>
                  <a:pt x="14754" y="21054"/>
                </a:lnTo>
                <a:lnTo>
                  <a:pt x="14751" y="21047"/>
                </a:lnTo>
                <a:lnTo>
                  <a:pt x="14751" y="21044"/>
                </a:lnTo>
                <a:lnTo>
                  <a:pt x="14751" y="21041"/>
                </a:lnTo>
                <a:lnTo>
                  <a:pt x="14752" y="21035"/>
                </a:lnTo>
                <a:lnTo>
                  <a:pt x="14752" y="21027"/>
                </a:lnTo>
                <a:lnTo>
                  <a:pt x="14761" y="20970"/>
                </a:lnTo>
                <a:lnTo>
                  <a:pt x="14770" y="20930"/>
                </a:lnTo>
                <a:lnTo>
                  <a:pt x="14770" y="20916"/>
                </a:lnTo>
                <a:lnTo>
                  <a:pt x="14770" y="20915"/>
                </a:lnTo>
                <a:lnTo>
                  <a:pt x="14769" y="20913"/>
                </a:lnTo>
                <a:lnTo>
                  <a:pt x="14769" y="20910"/>
                </a:lnTo>
                <a:lnTo>
                  <a:pt x="14769" y="20907"/>
                </a:lnTo>
                <a:lnTo>
                  <a:pt x="14770" y="20903"/>
                </a:lnTo>
                <a:lnTo>
                  <a:pt x="14772" y="20898"/>
                </a:lnTo>
                <a:lnTo>
                  <a:pt x="14773" y="20896"/>
                </a:lnTo>
                <a:lnTo>
                  <a:pt x="14774" y="20884"/>
                </a:lnTo>
                <a:lnTo>
                  <a:pt x="14775" y="20878"/>
                </a:lnTo>
                <a:lnTo>
                  <a:pt x="14773" y="20872"/>
                </a:lnTo>
                <a:lnTo>
                  <a:pt x="14770" y="20868"/>
                </a:lnTo>
                <a:lnTo>
                  <a:pt x="14761" y="20862"/>
                </a:lnTo>
                <a:lnTo>
                  <a:pt x="14757" y="20858"/>
                </a:lnTo>
                <a:lnTo>
                  <a:pt x="14756" y="20857"/>
                </a:lnTo>
                <a:lnTo>
                  <a:pt x="14753" y="20856"/>
                </a:lnTo>
                <a:lnTo>
                  <a:pt x="14749" y="20857"/>
                </a:lnTo>
                <a:lnTo>
                  <a:pt x="14746" y="20856"/>
                </a:lnTo>
                <a:lnTo>
                  <a:pt x="14744" y="20856"/>
                </a:lnTo>
                <a:lnTo>
                  <a:pt x="14740" y="20853"/>
                </a:lnTo>
                <a:lnTo>
                  <a:pt x="14733" y="20843"/>
                </a:lnTo>
                <a:lnTo>
                  <a:pt x="14729" y="20841"/>
                </a:lnTo>
                <a:lnTo>
                  <a:pt x="14725" y="20843"/>
                </a:lnTo>
                <a:lnTo>
                  <a:pt x="14716" y="20845"/>
                </a:lnTo>
                <a:lnTo>
                  <a:pt x="14710" y="20845"/>
                </a:lnTo>
                <a:lnTo>
                  <a:pt x="14704" y="20842"/>
                </a:lnTo>
                <a:lnTo>
                  <a:pt x="14699" y="20836"/>
                </a:lnTo>
                <a:lnTo>
                  <a:pt x="14690" y="20822"/>
                </a:lnTo>
                <a:lnTo>
                  <a:pt x="14683" y="20817"/>
                </a:lnTo>
                <a:lnTo>
                  <a:pt x="14677" y="20819"/>
                </a:lnTo>
                <a:lnTo>
                  <a:pt x="14661" y="20835"/>
                </a:lnTo>
                <a:lnTo>
                  <a:pt x="14658" y="20837"/>
                </a:lnTo>
                <a:lnTo>
                  <a:pt x="14653" y="20838"/>
                </a:lnTo>
                <a:lnTo>
                  <a:pt x="14648" y="20837"/>
                </a:lnTo>
                <a:lnTo>
                  <a:pt x="14645" y="20835"/>
                </a:lnTo>
                <a:lnTo>
                  <a:pt x="14641" y="20835"/>
                </a:lnTo>
                <a:lnTo>
                  <a:pt x="14637" y="20838"/>
                </a:lnTo>
                <a:lnTo>
                  <a:pt x="14633" y="20845"/>
                </a:lnTo>
                <a:lnTo>
                  <a:pt x="14630" y="20848"/>
                </a:lnTo>
                <a:lnTo>
                  <a:pt x="14626" y="20849"/>
                </a:lnTo>
                <a:lnTo>
                  <a:pt x="14621" y="20848"/>
                </a:lnTo>
                <a:lnTo>
                  <a:pt x="14613" y="20844"/>
                </a:lnTo>
                <a:lnTo>
                  <a:pt x="14608" y="20843"/>
                </a:lnTo>
                <a:lnTo>
                  <a:pt x="14606" y="20844"/>
                </a:lnTo>
                <a:lnTo>
                  <a:pt x="14601" y="20846"/>
                </a:lnTo>
                <a:lnTo>
                  <a:pt x="14599" y="20847"/>
                </a:lnTo>
                <a:lnTo>
                  <a:pt x="14570" y="20841"/>
                </a:lnTo>
                <a:lnTo>
                  <a:pt x="14565" y="20843"/>
                </a:lnTo>
                <a:lnTo>
                  <a:pt x="14558" y="20848"/>
                </a:lnTo>
                <a:lnTo>
                  <a:pt x="14555" y="20849"/>
                </a:lnTo>
                <a:lnTo>
                  <a:pt x="14550" y="20850"/>
                </a:lnTo>
                <a:lnTo>
                  <a:pt x="14546" y="20852"/>
                </a:lnTo>
                <a:lnTo>
                  <a:pt x="14538" y="20857"/>
                </a:lnTo>
                <a:lnTo>
                  <a:pt x="14530" y="20863"/>
                </a:lnTo>
                <a:lnTo>
                  <a:pt x="14526" y="20866"/>
                </a:lnTo>
                <a:lnTo>
                  <a:pt x="14521" y="20866"/>
                </a:lnTo>
                <a:lnTo>
                  <a:pt x="14517" y="20864"/>
                </a:lnTo>
                <a:lnTo>
                  <a:pt x="14512" y="20856"/>
                </a:lnTo>
                <a:lnTo>
                  <a:pt x="14508" y="20853"/>
                </a:lnTo>
                <a:lnTo>
                  <a:pt x="14506" y="20853"/>
                </a:lnTo>
                <a:lnTo>
                  <a:pt x="14501" y="20854"/>
                </a:lnTo>
                <a:lnTo>
                  <a:pt x="14499" y="20855"/>
                </a:lnTo>
                <a:lnTo>
                  <a:pt x="14496" y="20854"/>
                </a:lnTo>
                <a:lnTo>
                  <a:pt x="14492" y="20851"/>
                </a:lnTo>
                <a:lnTo>
                  <a:pt x="14485" y="20850"/>
                </a:lnTo>
                <a:lnTo>
                  <a:pt x="14480" y="20845"/>
                </a:lnTo>
                <a:lnTo>
                  <a:pt x="14472" y="20835"/>
                </a:lnTo>
                <a:lnTo>
                  <a:pt x="14468" y="20831"/>
                </a:lnTo>
                <a:lnTo>
                  <a:pt x="14464" y="20829"/>
                </a:lnTo>
                <a:lnTo>
                  <a:pt x="14459" y="20828"/>
                </a:lnTo>
                <a:lnTo>
                  <a:pt x="14453" y="20828"/>
                </a:lnTo>
                <a:lnTo>
                  <a:pt x="14450" y="20827"/>
                </a:lnTo>
                <a:lnTo>
                  <a:pt x="14422" y="20811"/>
                </a:lnTo>
                <a:lnTo>
                  <a:pt x="14404" y="20794"/>
                </a:lnTo>
                <a:lnTo>
                  <a:pt x="14404" y="20771"/>
                </a:lnTo>
                <a:lnTo>
                  <a:pt x="14406" y="20767"/>
                </a:lnTo>
                <a:lnTo>
                  <a:pt x="14414" y="20759"/>
                </a:lnTo>
                <a:lnTo>
                  <a:pt x="14416" y="20754"/>
                </a:lnTo>
                <a:lnTo>
                  <a:pt x="14416" y="20742"/>
                </a:lnTo>
                <a:lnTo>
                  <a:pt x="14416" y="20737"/>
                </a:lnTo>
                <a:lnTo>
                  <a:pt x="14418" y="20727"/>
                </a:lnTo>
                <a:lnTo>
                  <a:pt x="14418" y="20723"/>
                </a:lnTo>
                <a:lnTo>
                  <a:pt x="14417" y="20719"/>
                </a:lnTo>
                <a:lnTo>
                  <a:pt x="14414" y="20711"/>
                </a:lnTo>
                <a:lnTo>
                  <a:pt x="14412" y="20706"/>
                </a:lnTo>
                <a:lnTo>
                  <a:pt x="14409" y="20703"/>
                </a:lnTo>
                <a:lnTo>
                  <a:pt x="14405" y="20701"/>
                </a:lnTo>
                <a:lnTo>
                  <a:pt x="14400" y="20702"/>
                </a:lnTo>
                <a:lnTo>
                  <a:pt x="14397" y="20707"/>
                </a:lnTo>
                <a:lnTo>
                  <a:pt x="14394" y="20712"/>
                </a:lnTo>
                <a:lnTo>
                  <a:pt x="14391" y="20716"/>
                </a:lnTo>
                <a:lnTo>
                  <a:pt x="14378" y="20710"/>
                </a:lnTo>
                <a:lnTo>
                  <a:pt x="14373" y="20705"/>
                </a:lnTo>
                <a:lnTo>
                  <a:pt x="14369" y="20699"/>
                </a:lnTo>
                <a:lnTo>
                  <a:pt x="14383" y="20701"/>
                </a:lnTo>
                <a:lnTo>
                  <a:pt x="14386" y="20699"/>
                </a:lnTo>
                <a:lnTo>
                  <a:pt x="14387" y="20694"/>
                </a:lnTo>
                <a:lnTo>
                  <a:pt x="14385" y="20688"/>
                </a:lnTo>
                <a:lnTo>
                  <a:pt x="14381" y="20684"/>
                </a:lnTo>
                <a:lnTo>
                  <a:pt x="14378" y="20682"/>
                </a:lnTo>
                <a:lnTo>
                  <a:pt x="14376" y="20680"/>
                </a:lnTo>
                <a:lnTo>
                  <a:pt x="14373" y="20675"/>
                </a:lnTo>
                <a:lnTo>
                  <a:pt x="14372" y="20671"/>
                </a:lnTo>
                <a:lnTo>
                  <a:pt x="14371" y="20667"/>
                </a:lnTo>
                <a:lnTo>
                  <a:pt x="14373" y="20664"/>
                </a:lnTo>
                <a:lnTo>
                  <a:pt x="14376" y="20662"/>
                </a:lnTo>
                <a:lnTo>
                  <a:pt x="14383" y="20660"/>
                </a:lnTo>
                <a:lnTo>
                  <a:pt x="14381" y="20655"/>
                </a:lnTo>
                <a:lnTo>
                  <a:pt x="14378" y="20656"/>
                </a:lnTo>
                <a:lnTo>
                  <a:pt x="14375" y="20658"/>
                </a:lnTo>
                <a:lnTo>
                  <a:pt x="14373" y="20656"/>
                </a:lnTo>
                <a:lnTo>
                  <a:pt x="14371" y="20654"/>
                </a:lnTo>
                <a:lnTo>
                  <a:pt x="14366" y="20645"/>
                </a:lnTo>
                <a:lnTo>
                  <a:pt x="14365" y="20642"/>
                </a:lnTo>
                <a:lnTo>
                  <a:pt x="14366" y="20635"/>
                </a:lnTo>
                <a:lnTo>
                  <a:pt x="14369" y="20624"/>
                </a:lnTo>
                <a:lnTo>
                  <a:pt x="14369" y="20618"/>
                </a:lnTo>
                <a:lnTo>
                  <a:pt x="14369" y="20615"/>
                </a:lnTo>
                <a:lnTo>
                  <a:pt x="14368" y="20612"/>
                </a:lnTo>
                <a:lnTo>
                  <a:pt x="14366" y="20610"/>
                </a:lnTo>
                <a:lnTo>
                  <a:pt x="14365" y="20609"/>
                </a:lnTo>
                <a:lnTo>
                  <a:pt x="14362" y="20607"/>
                </a:lnTo>
                <a:lnTo>
                  <a:pt x="14360" y="20607"/>
                </a:lnTo>
                <a:lnTo>
                  <a:pt x="14360" y="20609"/>
                </a:lnTo>
                <a:lnTo>
                  <a:pt x="14360" y="20613"/>
                </a:lnTo>
                <a:lnTo>
                  <a:pt x="14359" y="20619"/>
                </a:lnTo>
                <a:lnTo>
                  <a:pt x="14356" y="20622"/>
                </a:lnTo>
                <a:lnTo>
                  <a:pt x="14352" y="20622"/>
                </a:lnTo>
                <a:lnTo>
                  <a:pt x="14347" y="20620"/>
                </a:lnTo>
                <a:lnTo>
                  <a:pt x="14344" y="20617"/>
                </a:lnTo>
                <a:lnTo>
                  <a:pt x="14341" y="20613"/>
                </a:lnTo>
                <a:lnTo>
                  <a:pt x="14337" y="20610"/>
                </a:lnTo>
                <a:lnTo>
                  <a:pt x="14333" y="20609"/>
                </a:lnTo>
                <a:lnTo>
                  <a:pt x="14331" y="20609"/>
                </a:lnTo>
                <a:lnTo>
                  <a:pt x="14330" y="20611"/>
                </a:lnTo>
                <a:lnTo>
                  <a:pt x="14328" y="20612"/>
                </a:lnTo>
                <a:lnTo>
                  <a:pt x="14325" y="20610"/>
                </a:lnTo>
                <a:lnTo>
                  <a:pt x="14317" y="20609"/>
                </a:lnTo>
                <a:lnTo>
                  <a:pt x="14312" y="20609"/>
                </a:lnTo>
                <a:lnTo>
                  <a:pt x="14303" y="20613"/>
                </a:lnTo>
                <a:lnTo>
                  <a:pt x="14299" y="20614"/>
                </a:lnTo>
                <a:lnTo>
                  <a:pt x="14290" y="20614"/>
                </a:lnTo>
                <a:lnTo>
                  <a:pt x="14287" y="20615"/>
                </a:lnTo>
                <a:lnTo>
                  <a:pt x="14280" y="20618"/>
                </a:lnTo>
                <a:lnTo>
                  <a:pt x="14271" y="20620"/>
                </a:lnTo>
                <a:lnTo>
                  <a:pt x="14261" y="20620"/>
                </a:lnTo>
                <a:lnTo>
                  <a:pt x="14256" y="20618"/>
                </a:lnTo>
                <a:lnTo>
                  <a:pt x="14253" y="20615"/>
                </a:lnTo>
                <a:lnTo>
                  <a:pt x="14240" y="20594"/>
                </a:lnTo>
                <a:lnTo>
                  <a:pt x="14233" y="20584"/>
                </a:lnTo>
                <a:lnTo>
                  <a:pt x="14229" y="20583"/>
                </a:lnTo>
                <a:lnTo>
                  <a:pt x="14224" y="20584"/>
                </a:lnTo>
                <a:lnTo>
                  <a:pt x="14217" y="20589"/>
                </a:lnTo>
                <a:lnTo>
                  <a:pt x="14213" y="20591"/>
                </a:lnTo>
                <a:lnTo>
                  <a:pt x="14209" y="20591"/>
                </a:lnTo>
                <a:lnTo>
                  <a:pt x="14205" y="20590"/>
                </a:lnTo>
                <a:lnTo>
                  <a:pt x="14196" y="20588"/>
                </a:lnTo>
                <a:lnTo>
                  <a:pt x="14182" y="20583"/>
                </a:lnTo>
                <a:lnTo>
                  <a:pt x="14177" y="20580"/>
                </a:lnTo>
                <a:lnTo>
                  <a:pt x="14172" y="20576"/>
                </a:lnTo>
                <a:lnTo>
                  <a:pt x="14167" y="20570"/>
                </a:lnTo>
                <a:lnTo>
                  <a:pt x="14163" y="20565"/>
                </a:lnTo>
                <a:lnTo>
                  <a:pt x="14156" y="20553"/>
                </a:lnTo>
                <a:lnTo>
                  <a:pt x="14153" y="20551"/>
                </a:lnTo>
                <a:lnTo>
                  <a:pt x="14146" y="20547"/>
                </a:lnTo>
                <a:lnTo>
                  <a:pt x="14134" y="20544"/>
                </a:lnTo>
                <a:lnTo>
                  <a:pt x="14128" y="20539"/>
                </a:lnTo>
                <a:lnTo>
                  <a:pt x="14125" y="20544"/>
                </a:lnTo>
                <a:lnTo>
                  <a:pt x="14117" y="20557"/>
                </a:lnTo>
                <a:lnTo>
                  <a:pt x="14114" y="20560"/>
                </a:lnTo>
                <a:lnTo>
                  <a:pt x="14109" y="20561"/>
                </a:lnTo>
                <a:lnTo>
                  <a:pt x="14101" y="20564"/>
                </a:lnTo>
                <a:lnTo>
                  <a:pt x="14095" y="20564"/>
                </a:lnTo>
                <a:lnTo>
                  <a:pt x="14055" y="20558"/>
                </a:lnTo>
                <a:lnTo>
                  <a:pt x="14053" y="20558"/>
                </a:lnTo>
                <a:lnTo>
                  <a:pt x="14052" y="20558"/>
                </a:lnTo>
                <a:lnTo>
                  <a:pt x="14050" y="20557"/>
                </a:lnTo>
                <a:lnTo>
                  <a:pt x="14047" y="20547"/>
                </a:lnTo>
                <a:lnTo>
                  <a:pt x="14039" y="20517"/>
                </a:lnTo>
                <a:lnTo>
                  <a:pt x="14035" y="20507"/>
                </a:lnTo>
                <a:lnTo>
                  <a:pt x="14034" y="20496"/>
                </a:lnTo>
                <a:lnTo>
                  <a:pt x="14032" y="20492"/>
                </a:lnTo>
                <a:lnTo>
                  <a:pt x="14030" y="20490"/>
                </a:lnTo>
                <a:lnTo>
                  <a:pt x="14027" y="20487"/>
                </a:lnTo>
                <a:lnTo>
                  <a:pt x="14027" y="20486"/>
                </a:lnTo>
                <a:lnTo>
                  <a:pt x="14025" y="20484"/>
                </a:lnTo>
                <a:lnTo>
                  <a:pt x="14023" y="20482"/>
                </a:lnTo>
                <a:lnTo>
                  <a:pt x="14022" y="20484"/>
                </a:lnTo>
                <a:lnTo>
                  <a:pt x="14021" y="20485"/>
                </a:lnTo>
                <a:lnTo>
                  <a:pt x="14019" y="20485"/>
                </a:lnTo>
                <a:lnTo>
                  <a:pt x="14015" y="20485"/>
                </a:lnTo>
                <a:lnTo>
                  <a:pt x="14013" y="20484"/>
                </a:lnTo>
                <a:lnTo>
                  <a:pt x="14007" y="20479"/>
                </a:lnTo>
                <a:lnTo>
                  <a:pt x="14004" y="20477"/>
                </a:lnTo>
                <a:lnTo>
                  <a:pt x="14000" y="20479"/>
                </a:lnTo>
                <a:lnTo>
                  <a:pt x="13986" y="20482"/>
                </a:lnTo>
                <a:lnTo>
                  <a:pt x="13985" y="20482"/>
                </a:lnTo>
                <a:lnTo>
                  <a:pt x="13981" y="20484"/>
                </a:lnTo>
                <a:lnTo>
                  <a:pt x="13979" y="20485"/>
                </a:lnTo>
                <a:lnTo>
                  <a:pt x="13973" y="20487"/>
                </a:lnTo>
                <a:lnTo>
                  <a:pt x="13962" y="20492"/>
                </a:lnTo>
                <a:lnTo>
                  <a:pt x="13960" y="20495"/>
                </a:lnTo>
                <a:lnTo>
                  <a:pt x="13956" y="20501"/>
                </a:lnTo>
                <a:lnTo>
                  <a:pt x="13954" y="20503"/>
                </a:lnTo>
                <a:lnTo>
                  <a:pt x="13949" y="20505"/>
                </a:lnTo>
                <a:lnTo>
                  <a:pt x="13952" y="20511"/>
                </a:lnTo>
                <a:lnTo>
                  <a:pt x="13951" y="20514"/>
                </a:lnTo>
                <a:lnTo>
                  <a:pt x="13949" y="20518"/>
                </a:lnTo>
                <a:lnTo>
                  <a:pt x="13948" y="20523"/>
                </a:lnTo>
                <a:lnTo>
                  <a:pt x="13948" y="20534"/>
                </a:lnTo>
                <a:lnTo>
                  <a:pt x="13946" y="20545"/>
                </a:lnTo>
                <a:lnTo>
                  <a:pt x="13943" y="20557"/>
                </a:lnTo>
                <a:lnTo>
                  <a:pt x="13928" y="20599"/>
                </a:lnTo>
                <a:lnTo>
                  <a:pt x="13918" y="20615"/>
                </a:lnTo>
                <a:lnTo>
                  <a:pt x="13909" y="20627"/>
                </a:lnTo>
                <a:lnTo>
                  <a:pt x="13906" y="20630"/>
                </a:lnTo>
                <a:lnTo>
                  <a:pt x="13903" y="20631"/>
                </a:lnTo>
                <a:lnTo>
                  <a:pt x="13898" y="20631"/>
                </a:lnTo>
                <a:lnTo>
                  <a:pt x="13894" y="20633"/>
                </a:lnTo>
                <a:lnTo>
                  <a:pt x="13890" y="20636"/>
                </a:lnTo>
                <a:lnTo>
                  <a:pt x="13886" y="20638"/>
                </a:lnTo>
                <a:lnTo>
                  <a:pt x="13881" y="20637"/>
                </a:lnTo>
                <a:lnTo>
                  <a:pt x="13876" y="20634"/>
                </a:lnTo>
                <a:lnTo>
                  <a:pt x="13867" y="20625"/>
                </a:lnTo>
                <a:lnTo>
                  <a:pt x="13860" y="20623"/>
                </a:lnTo>
                <a:lnTo>
                  <a:pt x="13850" y="20617"/>
                </a:lnTo>
                <a:lnTo>
                  <a:pt x="13847" y="20614"/>
                </a:lnTo>
                <a:lnTo>
                  <a:pt x="13845" y="20611"/>
                </a:lnTo>
                <a:lnTo>
                  <a:pt x="13845" y="20608"/>
                </a:lnTo>
                <a:lnTo>
                  <a:pt x="13844" y="20605"/>
                </a:lnTo>
                <a:lnTo>
                  <a:pt x="13842" y="20604"/>
                </a:lnTo>
                <a:lnTo>
                  <a:pt x="13840" y="20606"/>
                </a:lnTo>
                <a:lnTo>
                  <a:pt x="13836" y="20612"/>
                </a:lnTo>
                <a:lnTo>
                  <a:pt x="13836" y="20613"/>
                </a:lnTo>
                <a:lnTo>
                  <a:pt x="13834" y="20616"/>
                </a:lnTo>
                <a:lnTo>
                  <a:pt x="13828" y="20618"/>
                </a:lnTo>
                <a:lnTo>
                  <a:pt x="13800" y="20623"/>
                </a:lnTo>
                <a:lnTo>
                  <a:pt x="13791" y="20623"/>
                </a:lnTo>
                <a:lnTo>
                  <a:pt x="13781" y="20622"/>
                </a:lnTo>
                <a:lnTo>
                  <a:pt x="13744" y="20606"/>
                </a:lnTo>
                <a:lnTo>
                  <a:pt x="13702" y="20599"/>
                </a:lnTo>
                <a:lnTo>
                  <a:pt x="13693" y="20589"/>
                </a:lnTo>
                <a:lnTo>
                  <a:pt x="13681" y="20605"/>
                </a:lnTo>
                <a:lnTo>
                  <a:pt x="13663" y="20610"/>
                </a:lnTo>
                <a:lnTo>
                  <a:pt x="13624" y="20604"/>
                </a:lnTo>
                <a:lnTo>
                  <a:pt x="13619" y="20605"/>
                </a:lnTo>
                <a:lnTo>
                  <a:pt x="13617" y="20604"/>
                </a:lnTo>
                <a:lnTo>
                  <a:pt x="13611" y="20599"/>
                </a:lnTo>
                <a:lnTo>
                  <a:pt x="13606" y="20597"/>
                </a:lnTo>
                <a:lnTo>
                  <a:pt x="13598" y="20589"/>
                </a:lnTo>
                <a:lnTo>
                  <a:pt x="13595" y="20588"/>
                </a:lnTo>
                <a:lnTo>
                  <a:pt x="13591" y="20586"/>
                </a:lnTo>
                <a:lnTo>
                  <a:pt x="13586" y="20586"/>
                </a:lnTo>
                <a:lnTo>
                  <a:pt x="13584" y="20590"/>
                </a:lnTo>
                <a:lnTo>
                  <a:pt x="13584" y="20596"/>
                </a:lnTo>
                <a:lnTo>
                  <a:pt x="13582" y="20600"/>
                </a:lnTo>
                <a:lnTo>
                  <a:pt x="13579" y="20602"/>
                </a:lnTo>
                <a:lnTo>
                  <a:pt x="13574" y="20602"/>
                </a:lnTo>
                <a:lnTo>
                  <a:pt x="13569" y="20601"/>
                </a:lnTo>
                <a:lnTo>
                  <a:pt x="13567" y="20598"/>
                </a:lnTo>
                <a:lnTo>
                  <a:pt x="13565" y="20595"/>
                </a:lnTo>
                <a:lnTo>
                  <a:pt x="13563" y="20592"/>
                </a:lnTo>
                <a:lnTo>
                  <a:pt x="13562" y="20591"/>
                </a:lnTo>
                <a:lnTo>
                  <a:pt x="13559" y="20590"/>
                </a:lnTo>
                <a:lnTo>
                  <a:pt x="13555" y="20589"/>
                </a:lnTo>
                <a:lnTo>
                  <a:pt x="13552" y="20588"/>
                </a:lnTo>
                <a:lnTo>
                  <a:pt x="13550" y="20585"/>
                </a:lnTo>
                <a:lnTo>
                  <a:pt x="13541" y="20592"/>
                </a:lnTo>
                <a:lnTo>
                  <a:pt x="13531" y="20592"/>
                </a:lnTo>
                <a:lnTo>
                  <a:pt x="13522" y="20588"/>
                </a:lnTo>
                <a:lnTo>
                  <a:pt x="13513" y="20579"/>
                </a:lnTo>
                <a:lnTo>
                  <a:pt x="13500" y="20578"/>
                </a:lnTo>
                <a:lnTo>
                  <a:pt x="13494" y="20552"/>
                </a:lnTo>
                <a:lnTo>
                  <a:pt x="13486" y="20501"/>
                </a:lnTo>
                <a:lnTo>
                  <a:pt x="13475" y="20492"/>
                </a:lnTo>
                <a:lnTo>
                  <a:pt x="13472" y="20491"/>
                </a:lnTo>
                <a:lnTo>
                  <a:pt x="13468" y="20488"/>
                </a:lnTo>
                <a:lnTo>
                  <a:pt x="13449" y="20460"/>
                </a:lnTo>
                <a:lnTo>
                  <a:pt x="13448" y="20441"/>
                </a:lnTo>
                <a:lnTo>
                  <a:pt x="13447" y="20433"/>
                </a:lnTo>
                <a:lnTo>
                  <a:pt x="13442" y="20435"/>
                </a:lnTo>
                <a:lnTo>
                  <a:pt x="13441" y="20438"/>
                </a:lnTo>
                <a:lnTo>
                  <a:pt x="13436" y="20434"/>
                </a:lnTo>
                <a:lnTo>
                  <a:pt x="13423" y="20433"/>
                </a:lnTo>
                <a:lnTo>
                  <a:pt x="13416" y="20431"/>
                </a:lnTo>
                <a:lnTo>
                  <a:pt x="13412" y="20428"/>
                </a:lnTo>
                <a:lnTo>
                  <a:pt x="13409" y="20429"/>
                </a:lnTo>
                <a:lnTo>
                  <a:pt x="13412" y="20431"/>
                </a:lnTo>
                <a:lnTo>
                  <a:pt x="13413" y="20434"/>
                </a:lnTo>
                <a:lnTo>
                  <a:pt x="13414" y="20438"/>
                </a:lnTo>
                <a:lnTo>
                  <a:pt x="13413" y="20441"/>
                </a:lnTo>
                <a:lnTo>
                  <a:pt x="13411" y="20445"/>
                </a:lnTo>
                <a:lnTo>
                  <a:pt x="13409" y="20447"/>
                </a:lnTo>
                <a:lnTo>
                  <a:pt x="13409" y="20448"/>
                </a:lnTo>
                <a:lnTo>
                  <a:pt x="13403" y="20452"/>
                </a:lnTo>
                <a:lnTo>
                  <a:pt x="13399" y="20455"/>
                </a:lnTo>
                <a:lnTo>
                  <a:pt x="13397" y="20456"/>
                </a:lnTo>
                <a:lnTo>
                  <a:pt x="13393" y="20456"/>
                </a:lnTo>
                <a:lnTo>
                  <a:pt x="13389" y="20456"/>
                </a:lnTo>
                <a:lnTo>
                  <a:pt x="13385" y="20453"/>
                </a:lnTo>
                <a:lnTo>
                  <a:pt x="13379" y="20451"/>
                </a:lnTo>
                <a:lnTo>
                  <a:pt x="13367" y="20443"/>
                </a:lnTo>
                <a:lnTo>
                  <a:pt x="13357" y="20438"/>
                </a:lnTo>
                <a:lnTo>
                  <a:pt x="13346" y="20429"/>
                </a:lnTo>
                <a:lnTo>
                  <a:pt x="13346" y="20423"/>
                </a:lnTo>
                <a:lnTo>
                  <a:pt x="13344" y="20417"/>
                </a:lnTo>
                <a:lnTo>
                  <a:pt x="13342" y="20418"/>
                </a:lnTo>
                <a:lnTo>
                  <a:pt x="13339" y="20422"/>
                </a:lnTo>
                <a:lnTo>
                  <a:pt x="13336" y="20422"/>
                </a:lnTo>
                <a:lnTo>
                  <a:pt x="13335" y="20418"/>
                </a:lnTo>
                <a:lnTo>
                  <a:pt x="13331" y="20416"/>
                </a:lnTo>
                <a:lnTo>
                  <a:pt x="13327" y="20417"/>
                </a:lnTo>
                <a:lnTo>
                  <a:pt x="13328" y="20421"/>
                </a:lnTo>
                <a:lnTo>
                  <a:pt x="13327" y="20423"/>
                </a:lnTo>
                <a:lnTo>
                  <a:pt x="13326" y="20423"/>
                </a:lnTo>
                <a:lnTo>
                  <a:pt x="13324" y="20422"/>
                </a:lnTo>
                <a:lnTo>
                  <a:pt x="13321" y="20422"/>
                </a:lnTo>
                <a:lnTo>
                  <a:pt x="13319" y="20422"/>
                </a:lnTo>
                <a:lnTo>
                  <a:pt x="13318" y="20424"/>
                </a:lnTo>
                <a:lnTo>
                  <a:pt x="13313" y="20427"/>
                </a:lnTo>
                <a:lnTo>
                  <a:pt x="13310" y="20430"/>
                </a:lnTo>
                <a:lnTo>
                  <a:pt x="13307" y="20430"/>
                </a:lnTo>
                <a:lnTo>
                  <a:pt x="13303" y="20428"/>
                </a:lnTo>
                <a:lnTo>
                  <a:pt x="13299" y="20431"/>
                </a:lnTo>
                <a:lnTo>
                  <a:pt x="13294" y="20427"/>
                </a:lnTo>
                <a:lnTo>
                  <a:pt x="13286" y="20417"/>
                </a:lnTo>
                <a:lnTo>
                  <a:pt x="13273" y="20416"/>
                </a:lnTo>
                <a:lnTo>
                  <a:pt x="13262" y="20410"/>
                </a:lnTo>
                <a:lnTo>
                  <a:pt x="13253" y="20405"/>
                </a:lnTo>
                <a:lnTo>
                  <a:pt x="13248" y="20394"/>
                </a:lnTo>
                <a:lnTo>
                  <a:pt x="13241" y="20382"/>
                </a:lnTo>
                <a:lnTo>
                  <a:pt x="13234" y="20366"/>
                </a:lnTo>
                <a:lnTo>
                  <a:pt x="13228" y="20358"/>
                </a:lnTo>
                <a:lnTo>
                  <a:pt x="13221" y="20354"/>
                </a:lnTo>
                <a:lnTo>
                  <a:pt x="13212" y="20352"/>
                </a:lnTo>
                <a:lnTo>
                  <a:pt x="13196" y="20358"/>
                </a:lnTo>
                <a:lnTo>
                  <a:pt x="13192" y="20359"/>
                </a:lnTo>
                <a:lnTo>
                  <a:pt x="13188" y="20358"/>
                </a:lnTo>
                <a:lnTo>
                  <a:pt x="13184" y="20356"/>
                </a:lnTo>
                <a:lnTo>
                  <a:pt x="13181" y="20353"/>
                </a:lnTo>
                <a:lnTo>
                  <a:pt x="13178" y="20350"/>
                </a:lnTo>
                <a:lnTo>
                  <a:pt x="13176" y="20347"/>
                </a:lnTo>
                <a:lnTo>
                  <a:pt x="13169" y="20342"/>
                </a:lnTo>
                <a:lnTo>
                  <a:pt x="13161" y="20340"/>
                </a:lnTo>
                <a:lnTo>
                  <a:pt x="13156" y="20343"/>
                </a:lnTo>
                <a:lnTo>
                  <a:pt x="13157" y="20353"/>
                </a:lnTo>
                <a:lnTo>
                  <a:pt x="13152" y="20361"/>
                </a:lnTo>
                <a:lnTo>
                  <a:pt x="13151" y="20365"/>
                </a:lnTo>
                <a:lnTo>
                  <a:pt x="13152" y="20368"/>
                </a:lnTo>
                <a:lnTo>
                  <a:pt x="13154" y="20372"/>
                </a:lnTo>
                <a:lnTo>
                  <a:pt x="13154" y="20376"/>
                </a:lnTo>
                <a:lnTo>
                  <a:pt x="13153" y="20379"/>
                </a:lnTo>
                <a:lnTo>
                  <a:pt x="13152" y="20384"/>
                </a:lnTo>
                <a:lnTo>
                  <a:pt x="13150" y="20386"/>
                </a:lnTo>
                <a:lnTo>
                  <a:pt x="13149" y="20386"/>
                </a:lnTo>
                <a:lnTo>
                  <a:pt x="13116" y="20393"/>
                </a:lnTo>
                <a:lnTo>
                  <a:pt x="13106" y="20393"/>
                </a:lnTo>
                <a:lnTo>
                  <a:pt x="13097" y="20391"/>
                </a:lnTo>
                <a:lnTo>
                  <a:pt x="13094" y="20388"/>
                </a:lnTo>
                <a:lnTo>
                  <a:pt x="13093" y="20383"/>
                </a:lnTo>
                <a:lnTo>
                  <a:pt x="13093" y="20381"/>
                </a:lnTo>
                <a:lnTo>
                  <a:pt x="13092" y="20378"/>
                </a:lnTo>
                <a:lnTo>
                  <a:pt x="13090" y="20373"/>
                </a:lnTo>
                <a:lnTo>
                  <a:pt x="13087" y="20370"/>
                </a:lnTo>
                <a:lnTo>
                  <a:pt x="13083" y="20368"/>
                </a:lnTo>
                <a:lnTo>
                  <a:pt x="13078" y="20366"/>
                </a:lnTo>
                <a:lnTo>
                  <a:pt x="13053" y="20366"/>
                </a:lnTo>
                <a:lnTo>
                  <a:pt x="13049" y="20368"/>
                </a:lnTo>
                <a:lnTo>
                  <a:pt x="13045" y="20371"/>
                </a:lnTo>
                <a:lnTo>
                  <a:pt x="13041" y="20374"/>
                </a:lnTo>
                <a:lnTo>
                  <a:pt x="13036" y="20374"/>
                </a:lnTo>
                <a:lnTo>
                  <a:pt x="13023" y="20365"/>
                </a:lnTo>
                <a:lnTo>
                  <a:pt x="13017" y="20364"/>
                </a:lnTo>
                <a:lnTo>
                  <a:pt x="13012" y="20362"/>
                </a:lnTo>
                <a:lnTo>
                  <a:pt x="12999" y="20349"/>
                </a:lnTo>
                <a:lnTo>
                  <a:pt x="12990" y="20348"/>
                </a:lnTo>
                <a:lnTo>
                  <a:pt x="12984" y="20355"/>
                </a:lnTo>
                <a:lnTo>
                  <a:pt x="12979" y="20364"/>
                </a:lnTo>
                <a:lnTo>
                  <a:pt x="12972" y="20368"/>
                </a:lnTo>
                <a:lnTo>
                  <a:pt x="12968" y="20367"/>
                </a:lnTo>
                <a:lnTo>
                  <a:pt x="12962" y="20361"/>
                </a:lnTo>
                <a:lnTo>
                  <a:pt x="12959" y="20360"/>
                </a:lnTo>
                <a:lnTo>
                  <a:pt x="12958" y="20357"/>
                </a:lnTo>
                <a:lnTo>
                  <a:pt x="12957" y="20339"/>
                </a:lnTo>
                <a:lnTo>
                  <a:pt x="12952" y="20332"/>
                </a:lnTo>
                <a:lnTo>
                  <a:pt x="12945" y="20331"/>
                </a:lnTo>
                <a:close/>
                <a:moveTo>
                  <a:pt x="19056" y="20417"/>
                </a:moveTo>
                <a:lnTo>
                  <a:pt x="19054" y="20417"/>
                </a:lnTo>
                <a:lnTo>
                  <a:pt x="19052" y="20419"/>
                </a:lnTo>
                <a:lnTo>
                  <a:pt x="19051" y="20422"/>
                </a:lnTo>
                <a:lnTo>
                  <a:pt x="19051" y="20432"/>
                </a:lnTo>
                <a:lnTo>
                  <a:pt x="19056" y="20450"/>
                </a:lnTo>
                <a:lnTo>
                  <a:pt x="19057" y="20460"/>
                </a:lnTo>
                <a:lnTo>
                  <a:pt x="19055" y="20486"/>
                </a:lnTo>
                <a:lnTo>
                  <a:pt x="19059" y="20495"/>
                </a:lnTo>
                <a:lnTo>
                  <a:pt x="19071" y="20493"/>
                </a:lnTo>
                <a:lnTo>
                  <a:pt x="19071" y="20498"/>
                </a:lnTo>
                <a:lnTo>
                  <a:pt x="19075" y="20506"/>
                </a:lnTo>
                <a:lnTo>
                  <a:pt x="19075" y="20511"/>
                </a:lnTo>
                <a:lnTo>
                  <a:pt x="19070" y="20506"/>
                </a:lnTo>
                <a:lnTo>
                  <a:pt x="19058" y="20503"/>
                </a:lnTo>
                <a:lnTo>
                  <a:pt x="19056" y="20498"/>
                </a:lnTo>
                <a:lnTo>
                  <a:pt x="19055" y="20495"/>
                </a:lnTo>
                <a:lnTo>
                  <a:pt x="19053" y="20497"/>
                </a:lnTo>
                <a:lnTo>
                  <a:pt x="19052" y="20501"/>
                </a:lnTo>
                <a:lnTo>
                  <a:pt x="19048" y="20548"/>
                </a:lnTo>
                <a:lnTo>
                  <a:pt x="19044" y="20570"/>
                </a:lnTo>
                <a:lnTo>
                  <a:pt x="19041" y="20579"/>
                </a:lnTo>
                <a:lnTo>
                  <a:pt x="19041" y="20583"/>
                </a:lnTo>
                <a:lnTo>
                  <a:pt x="19041" y="20586"/>
                </a:lnTo>
                <a:lnTo>
                  <a:pt x="19043" y="20592"/>
                </a:lnTo>
                <a:lnTo>
                  <a:pt x="19045" y="20601"/>
                </a:lnTo>
                <a:lnTo>
                  <a:pt x="19049" y="20604"/>
                </a:lnTo>
                <a:lnTo>
                  <a:pt x="19057" y="20607"/>
                </a:lnTo>
                <a:lnTo>
                  <a:pt x="19060" y="20608"/>
                </a:lnTo>
                <a:lnTo>
                  <a:pt x="19061" y="20609"/>
                </a:lnTo>
                <a:lnTo>
                  <a:pt x="19064" y="20614"/>
                </a:lnTo>
                <a:lnTo>
                  <a:pt x="19070" y="20626"/>
                </a:lnTo>
                <a:lnTo>
                  <a:pt x="19074" y="20624"/>
                </a:lnTo>
                <a:lnTo>
                  <a:pt x="19083" y="20616"/>
                </a:lnTo>
                <a:lnTo>
                  <a:pt x="19097" y="20610"/>
                </a:lnTo>
                <a:lnTo>
                  <a:pt x="19107" y="20599"/>
                </a:lnTo>
                <a:lnTo>
                  <a:pt x="19108" y="20595"/>
                </a:lnTo>
                <a:lnTo>
                  <a:pt x="19105" y="20593"/>
                </a:lnTo>
                <a:lnTo>
                  <a:pt x="19116" y="20570"/>
                </a:lnTo>
                <a:lnTo>
                  <a:pt x="19118" y="20569"/>
                </a:lnTo>
                <a:lnTo>
                  <a:pt x="19121" y="20566"/>
                </a:lnTo>
                <a:lnTo>
                  <a:pt x="19123" y="20562"/>
                </a:lnTo>
                <a:lnTo>
                  <a:pt x="19124" y="20560"/>
                </a:lnTo>
                <a:lnTo>
                  <a:pt x="19124" y="20558"/>
                </a:lnTo>
                <a:lnTo>
                  <a:pt x="19121" y="20555"/>
                </a:lnTo>
                <a:lnTo>
                  <a:pt x="19117" y="20555"/>
                </a:lnTo>
                <a:lnTo>
                  <a:pt x="19117" y="20553"/>
                </a:lnTo>
                <a:lnTo>
                  <a:pt x="19123" y="20552"/>
                </a:lnTo>
                <a:lnTo>
                  <a:pt x="19127" y="20554"/>
                </a:lnTo>
                <a:lnTo>
                  <a:pt x="19132" y="20554"/>
                </a:lnTo>
                <a:lnTo>
                  <a:pt x="19138" y="20547"/>
                </a:lnTo>
                <a:lnTo>
                  <a:pt x="19139" y="20544"/>
                </a:lnTo>
                <a:lnTo>
                  <a:pt x="19140" y="20539"/>
                </a:lnTo>
                <a:lnTo>
                  <a:pt x="19141" y="20537"/>
                </a:lnTo>
                <a:lnTo>
                  <a:pt x="19143" y="20533"/>
                </a:lnTo>
                <a:lnTo>
                  <a:pt x="19140" y="20531"/>
                </a:lnTo>
                <a:cubicBezTo>
                  <a:pt x="19140" y="20531"/>
                  <a:pt x="19135" y="20530"/>
                  <a:pt x="19135" y="20530"/>
                </a:cubicBezTo>
                <a:lnTo>
                  <a:pt x="19133" y="20518"/>
                </a:lnTo>
                <a:lnTo>
                  <a:pt x="19134" y="20516"/>
                </a:lnTo>
                <a:lnTo>
                  <a:pt x="19135" y="20515"/>
                </a:lnTo>
                <a:lnTo>
                  <a:pt x="19136" y="20514"/>
                </a:lnTo>
                <a:lnTo>
                  <a:pt x="19136" y="20513"/>
                </a:lnTo>
                <a:lnTo>
                  <a:pt x="19136" y="20512"/>
                </a:lnTo>
                <a:lnTo>
                  <a:pt x="19135" y="20511"/>
                </a:lnTo>
                <a:lnTo>
                  <a:pt x="19135" y="20511"/>
                </a:lnTo>
                <a:lnTo>
                  <a:pt x="19134" y="20508"/>
                </a:lnTo>
                <a:lnTo>
                  <a:pt x="19130" y="20499"/>
                </a:lnTo>
                <a:lnTo>
                  <a:pt x="19130" y="20498"/>
                </a:lnTo>
                <a:lnTo>
                  <a:pt x="19130" y="20496"/>
                </a:lnTo>
                <a:lnTo>
                  <a:pt x="19130" y="20495"/>
                </a:lnTo>
                <a:lnTo>
                  <a:pt x="19129" y="20493"/>
                </a:lnTo>
                <a:lnTo>
                  <a:pt x="19127" y="20492"/>
                </a:lnTo>
                <a:lnTo>
                  <a:pt x="19126" y="20493"/>
                </a:lnTo>
                <a:lnTo>
                  <a:pt x="19126" y="20493"/>
                </a:lnTo>
                <a:lnTo>
                  <a:pt x="19124" y="20493"/>
                </a:lnTo>
                <a:lnTo>
                  <a:pt x="19121" y="20490"/>
                </a:lnTo>
                <a:lnTo>
                  <a:pt x="19118" y="20486"/>
                </a:lnTo>
                <a:lnTo>
                  <a:pt x="19115" y="20483"/>
                </a:lnTo>
                <a:lnTo>
                  <a:pt x="19105" y="20480"/>
                </a:lnTo>
                <a:lnTo>
                  <a:pt x="19101" y="20478"/>
                </a:lnTo>
                <a:lnTo>
                  <a:pt x="19098" y="20473"/>
                </a:lnTo>
                <a:lnTo>
                  <a:pt x="19092" y="20464"/>
                </a:lnTo>
                <a:lnTo>
                  <a:pt x="19092" y="20463"/>
                </a:lnTo>
                <a:lnTo>
                  <a:pt x="19094" y="20460"/>
                </a:lnTo>
                <a:lnTo>
                  <a:pt x="19095" y="20457"/>
                </a:lnTo>
                <a:lnTo>
                  <a:pt x="19094" y="20454"/>
                </a:lnTo>
                <a:lnTo>
                  <a:pt x="19093" y="20452"/>
                </a:lnTo>
                <a:lnTo>
                  <a:pt x="19092" y="20451"/>
                </a:lnTo>
                <a:lnTo>
                  <a:pt x="19090" y="20450"/>
                </a:lnTo>
                <a:lnTo>
                  <a:pt x="19083" y="20444"/>
                </a:lnTo>
                <a:lnTo>
                  <a:pt x="19076" y="20434"/>
                </a:lnTo>
                <a:lnTo>
                  <a:pt x="19073" y="20431"/>
                </a:lnTo>
                <a:lnTo>
                  <a:pt x="19065" y="20429"/>
                </a:lnTo>
                <a:lnTo>
                  <a:pt x="19063" y="20425"/>
                </a:lnTo>
                <a:lnTo>
                  <a:pt x="19061" y="20422"/>
                </a:lnTo>
                <a:lnTo>
                  <a:pt x="19059" y="20418"/>
                </a:lnTo>
                <a:lnTo>
                  <a:pt x="19056" y="20417"/>
                </a:lnTo>
                <a:close/>
                <a:moveTo>
                  <a:pt x="14662" y="20600"/>
                </a:moveTo>
                <a:lnTo>
                  <a:pt x="14634" y="20605"/>
                </a:lnTo>
                <a:lnTo>
                  <a:pt x="14608" y="20604"/>
                </a:lnTo>
                <a:lnTo>
                  <a:pt x="14576" y="20609"/>
                </a:lnTo>
                <a:lnTo>
                  <a:pt x="14558" y="20605"/>
                </a:lnTo>
                <a:lnTo>
                  <a:pt x="14521" y="20608"/>
                </a:lnTo>
                <a:lnTo>
                  <a:pt x="14493" y="20609"/>
                </a:lnTo>
                <a:lnTo>
                  <a:pt x="14476" y="20605"/>
                </a:lnTo>
                <a:lnTo>
                  <a:pt x="14457" y="20607"/>
                </a:lnTo>
                <a:lnTo>
                  <a:pt x="14449" y="20607"/>
                </a:lnTo>
                <a:lnTo>
                  <a:pt x="14443" y="20608"/>
                </a:lnTo>
                <a:lnTo>
                  <a:pt x="14434" y="20609"/>
                </a:lnTo>
                <a:lnTo>
                  <a:pt x="14427" y="20612"/>
                </a:lnTo>
                <a:lnTo>
                  <a:pt x="14427" y="20617"/>
                </a:lnTo>
                <a:lnTo>
                  <a:pt x="14416" y="20633"/>
                </a:lnTo>
                <a:cubicBezTo>
                  <a:pt x="14416" y="20633"/>
                  <a:pt x="14410" y="20641"/>
                  <a:pt x="14410" y="20641"/>
                </a:cubicBezTo>
                <a:lnTo>
                  <a:pt x="14403" y="20646"/>
                </a:lnTo>
                <a:lnTo>
                  <a:pt x="14399" y="20647"/>
                </a:lnTo>
                <a:lnTo>
                  <a:pt x="14396" y="20648"/>
                </a:lnTo>
                <a:lnTo>
                  <a:pt x="14395" y="20649"/>
                </a:lnTo>
                <a:lnTo>
                  <a:pt x="14394" y="20654"/>
                </a:lnTo>
                <a:lnTo>
                  <a:pt x="14395" y="20659"/>
                </a:lnTo>
                <a:lnTo>
                  <a:pt x="14396" y="20664"/>
                </a:lnTo>
                <a:lnTo>
                  <a:pt x="14398" y="20666"/>
                </a:lnTo>
                <a:lnTo>
                  <a:pt x="14400" y="20661"/>
                </a:lnTo>
                <a:lnTo>
                  <a:pt x="14402" y="20663"/>
                </a:lnTo>
                <a:lnTo>
                  <a:pt x="14400" y="20667"/>
                </a:lnTo>
                <a:lnTo>
                  <a:pt x="14400" y="20671"/>
                </a:lnTo>
                <a:lnTo>
                  <a:pt x="14400" y="20680"/>
                </a:lnTo>
                <a:lnTo>
                  <a:pt x="14402" y="20683"/>
                </a:lnTo>
                <a:lnTo>
                  <a:pt x="14405" y="20684"/>
                </a:lnTo>
                <a:lnTo>
                  <a:pt x="14413" y="20683"/>
                </a:lnTo>
                <a:lnTo>
                  <a:pt x="14422" y="20684"/>
                </a:lnTo>
                <a:lnTo>
                  <a:pt x="14489" y="20703"/>
                </a:lnTo>
                <a:lnTo>
                  <a:pt x="14493" y="20702"/>
                </a:lnTo>
                <a:lnTo>
                  <a:pt x="14493" y="20698"/>
                </a:lnTo>
                <a:lnTo>
                  <a:pt x="14491" y="20695"/>
                </a:lnTo>
                <a:lnTo>
                  <a:pt x="14487" y="20692"/>
                </a:lnTo>
                <a:lnTo>
                  <a:pt x="14484" y="20688"/>
                </a:lnTo>
                <a:lnTo>
                  <a:pt x="14485" y="20686"/>
                </a:lnTo>
                <a:lnTo>
                  <a:pt x="14485" y="20680"/>
                </a:lnTo>
                <a:lnTo>
                  <a:pt x="14486" y="20678"/>
                </a:lnTo>
                <a:lnTo>
                  <a:pt x="14488" y="20677"/>
                </a:lnTo>
                <a:lnTo>
                  <a:pt x="14493" y="20680"/>
                </a:lnTo>
                <a:lnTo>
                  <a:pt x="14496" y="20680"/>
                </a:lnTo>
                <a:lnTo>
                  <a:pt x="14496" y="20683"/>
                </a:lnTo>
                <a:lnTo>
                  <a:pt x="14493" y="20685"/>
                </a:lnTo>
                <a:lnTo>
                  <a:pt x="14493" y="20686"/>
                </a:lnTo>
                <a:lnTo>
                  <a:pt x="14495" y="20688"/>
                </a:lnTo>
                <a:lnTo>
                  <a:pt x="14496" y="20690"/>
                </a:lnTo>
                <a:lnTo>
                  <a:pt x="14497" y="20700"/>
                </a:lnTo>
                <a:lnTo>
                  <a:pt x="14502" y="20701"/>
                </a:lnTo>
                <a:lnTo>
                  <a:pt x="14512" y="20697"/>
                </a:lnTo>
                <a:lnTo>
                  <a:pt x="14516" y="20697"/>
                </a:lnTo>
                <a:lnTo>
                  <a:pt x="14520" y="20699"/>
                </a:lnTo>
                <a:lnTo>
                  <a:pt x="14553" y="20702"/>
                </a:lnTo>
                <a:lnTo>
                  <a:pt x="14564" y="20700"/>
                </a:lnTo>
                <a:lnTo>
                  <a:pt x="14569" y="20703"/>
                </a:lnTo>
                <a:lnTo>
                  <a:pt x="14571" y="20706"/>
                </a:lnTo>
                <a:lnTo>
                  <a:pt x="14573" y="20708"/>
                </a:lnTo>
                <a:lnTo>
                  <a:pt x="14577" y="20706"/>
                </a:lnTo>
                <a:lnTo>
                  <a:pt x="14581" y="20704"/>
                </a:lnTo>
                <a:lnTo>
                  <a:pt x="14583" y="20698"/>
                </a:lnTo>
                <a:lnTo>
                  <a:pt x="14584" y="20692"/>
                </a:lnTo>
                <a:lnTo>
                  <a:pt x="14585" y="20689"/>
                </a:lnTo>
                <a:lnTo>
                  <a:pt x="14587" y="20685"/>
                </a:lnTo>
                <a:lnTo>
                  <a:pt x="14588" y="20681"/>
                </a:lnTo>
                <a:lnTo>
                  <a:pt x="14590" y="20677"/>
                </a:lnTo>
                <a:lnTo>
                  <a:pt x="14594" y="20674"/>
                </a:lnTo>
                <a:lnTo>
                  <a:pt x="14602" y="20675"/>
                </a:lnTo>
                <a:lnTo>
                  <a:pt x="14606" y="20669"/>
                </a:lnTo>
                <a:lnTo>
                  <a:pt x="14610" y="20670"/>
                </a:lnTo>
                <a:lnTo>
                  <a:pt x="14615" y="20670"/>
                </a:lnTo>
                <a:lnTo>
                  <a:pt x="14630" y="20673"/>
                </a:lnTo>
                <a:lnTo>
                  <a:pt x="14642" y="20675"/>
                </a:lnTo>
                <a:lnTo>
                  <a:pt x="14651" y="20674"/>
                </a:lnTo>
                <a:lnTo>
                  <a:pt x="14656" y="20672"/>
                </a:lnTo>
                <a:lnTo>
                  <a:pt x="14656" y="20669"/>
                </a:lnTo>
                <a:lnTo>
                  <a:pt x="14654" y="20666"/>
                </a:lnTo>
                <a:lnTo>
                  <a:pt x="14650" y="20665"/>
                </a:lnTo>
                <a:lnTo>
                  <a:pt x="14655" y="20655"/>
                </a:lnTo>
                <a:lnTo>
                  <a:pt x="14659" y="20651"/>
                </a:lnTo>
                <a:lnTo>
                  <a:pt x="14665" y="20652"/>
                </a:lnTo>
                <a:lnTo>
                  <a:pt x="14669" y="20651"/>
                </a:lnTo>
                <a:lnTo>
                  <a:pt x="14674" y="20644"/>
                </a:lnTo>
                <a:lnTo>
                  <a:pt x="14690" y="20641"/>
                </a:lnTo>
                <a:lnTo>
                  <a:pt x="14700" y="20633"/>
                </a:lnTo>
                <a:lnTo>
                  <a:pt x="14706" y="20633"/>
                </a:lnTo>
                <a:lnTo>
                  <a:pt x="14703" y="20623"/>
                </a:lnTo>
                <a:lnTo>
                  <a:pt x="14699" y="20619"/>
                </a:lnTo>
                <a:lnTo>
                  <a:pt x="14693" y="20616"/>
                </a:lnTo>
                <a:lnTo>
                  <a:pt x="14689" y="20614"/>
                </a:lnTo>
                <a:lnTo>
                  <a:pt x="14685" y="20610"/>
                </a:lnTo>
                <a:lnTo>
                  <a:pt x="14681" y="20606"/>
                </a:lnTo>
                <a:lnTo>
                  <a:pt x="14677" y="20604"/>
                </a:lnTo>
                <a:lnTo>
                  <a:pt x="14672" y="20602"/>
                </a:lnTo>
                <a:lnTo>
                  <a:pt x="14662" y="20600"/>
                </a:lnTo>
                <a:close/>
                <a:moveTo>
                  <a:pt x="18516" y="20674"/>
                </a:moveTo>
                <a:lnTo>
                  <a:pt x="18512" y="20674"/>
                </a:lnTo>
                <a:lnTo>
                  <a:pt x="18506" y="20677"/>
                </a:lnTo>
                <a:lnTo>
                  <a:pt x="18501" y="20680"/>
                </a:lnTo>
                <a:lnTo>
                  <a:pt x="18494" y="20686"/>
                </a:lnTo>
                <a:lnTo>
                  <a:pt x="18492" y="20691"/>
                </a:lnTo>
                <a:lnTo>
                  <a:pt x="18493" y="20697"/>
                </a:lnTo>
                <a:lnTo>
                  <a:pt x="18496" y="20705"/>
                </a:lnTo>
                <a:lnTo>
                  <a:pt x="18494" y="20706"/>
                </a:lnTo>
                <a:lnTo>
                  <a:pt x="18492" y="20706"/>
                </a:lnTo>
                <a:lnTo>
                  <a:pt x="18488" y="20707"/>
                </a:lnTo>
                <a:lnTo>
                  <a:pt x="18485" y="20708"/>
                </a:lnTo>
                <a:lnTo>
                  <a:pt x="18484" y="20710"/>
                </a:lnTo>
                <a:lnTo>
                  <a:pt x="18483" y="20712"/>
                </a:lnTo>
                <a:lnTo>
                  <a:pt x="18482" y="20715"/>
                </a:lnTo>
                <a:lnTo>
                  <a:pt x="18478" y="20721"/>
                </a:lnTo>
                <a:lnTo>
                  <a:pt x="18476" y="20725"/>
                </a:lnTo>
                <a:lnTo>
                  <a:pt x="18475" y="20730"/>
                </a:lnTo>
                <a:lnTo>
                  <a:pt x="18475" y="20733"/>
                </a:lnTo>
                <a:lnTo>
                  <a:pt x="18476" y="20735"/>
                </a:lnTo>
                <a:lnTo>
                  <a:pt x="18476" y="20737"/>
                </a:lnTo>
                <a:lnTo>
                  <a:pt x="18464" y="20739"/>
                </a:lnTo>
                <a:lnTo>
                  <a:pt x="18462" y="20741"/>
                </a:lnTo>
                <a:lnTo>
                  <a:pt x="18462" y="20744"/>
                </a:lnTo>
                <a:lnTo>
                  <a:pt x="18462" y="20747"/>
                </a:lnTo>
                <a:lnTo>
                  <a:pt x="18463" y="20747"/>
                </a:lnTo>
                <a:lnTo>
                  <a:pt x="18462" y="20750"/>
                </a:lnTo>
                <a:lnTo>
                  <a:pt x="18461" y="20751"/>
                </a:lnTo>
                <a:lnTo>
                  <a:pt x="18460" y="20752"/>
                </a:lnTo>
                <a:lnTo>
                  <a:pt x="18459" y="20755"/>
                </a:lnTo>
                <a:lnTo>
                  <a:pt x="18456" y="20763"/>
                </a:lnTo>
                <a:lnTo>
                  <a:pt x="18455" y="20765"/>
                </a:lnTo>
                <a:lnTo>
                  <a:pt x="18453" y="20766"/>
                </a:lnTo>
                <a:lnTo>
                  <a:pt x="18452" y="20764"/>
                </a:lnTo>
                <a:lnTo>
                  <a:pt x="18450" y="20762"/>
                </a:lnTo>
                <a:lnTo>
                  <a:pt x="18449" y="20760"/>
                </a:lnTo>
                <a:lnTo>
                  <a:pt x="18446" y="20762"/>
                </a:lnTo>
                <a:lnTo>
                  <a:pt x="18433" y="20776"/>
                </a:lnTo>
                <a:lnTo>
                  <a:pt x="18430" y="20780"/>
                </a:lnTo>
                <a:lnTo>
                  <a:pt x="18428" y="20785"/>
                </a:lnTo>
                <a:lnTo>
                  <a:pt x="18427" y="20792"/>
                </a:lnTo>
                <a:lnTo>
                  <a:pt x="18426" y="20796"/>
                </a:lnTo>
                <a:lnTo>
                  <a:pt x="18422" y="20806"/>
                </a:lnTo>
                <a:lnTo>
                  <a:pt x="18420" y="20811"/>
                </a:lnTo>
                <a:lnTo>
                  <a:pt x="18419" y="20821"/>
                </a:lnTo>
                <a:lnTo>
                  <a:pt x="18419" y="20822"/>
                </a:lnTo>
                <a:lnTo>
                  <a:pt x="18417" y="20823"/>
                </a:lnTo>
                <a:lnTo>
                  <a:pt x="18417" y="20825"/>
                </a:lnTo>
                <a:lnTo>
                  <a:pt x="18420" y="20835"/>
                </a:lnTo>
                <a:lnTo>
                  <a:pt x="18423" y="20838"/>
                </a:lnTo>
                <a:lnTo>
                  <a:pt x="18428" y="20840"/>
                </a:lnTo>
                <a:lnTo>
                  <a:pt x="18432" y="20841"/>
                </a:lnTo>
                <a:lnTo>
                  <a:pt x="18426" y="20844"/>
                </a:lnTo>
                <a:lnTo>
                  <a:pt x="18422" y="20843"/>
                </a:lnTo>
                <a:lnTo>
                  <a:pt x="18412" y="20838"/>
                </a:lnTo>
                <a:lnTo>
                  <a:pt x="18408" y="20836"/>
                </a:lnTo>
                <a:lnTo>
                  <a:pt x="18404" y="20837"/>
                </a:lnTo>
                <a:lnTo>
                  <a:pt x="18402" y="20842"/>
                </a:lnTo>
                <a:lnTo>
                  <a:pt x="18404" y="20849"/>
                </a:lnTo>
                <a:lnTo>
                  <a:pt x="18405" y="20849"/>
                </a:lnTo>
                <a:lnTo>
                  <a:pt x="18405" y="20847"/>
                </a:lnTo>
                <a:lnTo>
                  <a:pt x="18406" y="20847"/>
                </a:lnTo>
                <a:lnTo>
                  <a:pt x="18406" y="20850"/>
                </a:lnTo>
                <a:lnTo>
                  <a:pt x="18407" y="20852"/>
                </a:lnTo>
                <a:lnTo>
                  <a:pt x="18409" y="20852"/>
                </a:lnTo>
                <a:lnTo>
                  <a:pt x="18411" y="20851"/>
                </a:lnTo>
                <a:lnTo>
                  <a:pt x="18410" y="20855"/>
                </a:lnTo>
                <a:lnTo>
                  <a:pt x="18412" y="20858"/>
                </a:lnTo>
                <a:lnTo>
                  <a:pt x="18412" y="20861"/>
                </a:lnTo>
                <a:lnTo>
                  <a:pt x="18408" y="20861"/>
                </a:lnTo>
                <a:lnTo>
                  <a:pt x="18408" y="20863"/>
                </a:lnTo>
                <a:lnTo>
                  <a:pt x="18409" y="20864"/>
                </a:lnTo>
                <a:lnTo>
                  <a:pt x="18411" y="20866"/>
                </a:lnTo>
                <a:lnTo>
                  <a:pt x="18412" y="20868"/>
                </a:lnTo>
                <a:lnTo>
                  <a:pt x="18412" y="20871"/>
                </a:lnTo>
                <a:lnTo>
                  <a:pt x="18411" y="20874"/>
                </a:lnTo>
                <a:lnTo>
                  <a:pt x="18409" y="20874"/>
                </a:lnTo>
                <a:lnTo>
                  <a:pt x="18406" y="20872"/>
                </a:lnTo>
                <a:lnTo>
                  <a:pt x="18404" y="20872"/>
                </a:lnTo>
                <a:lnTo>
                  <a:pt x="18400" y="20876"/>
                </a:lnTo>
                <a:lnTo>
                  <a:pt x="18397" y="20882"/>
                </a:lnTo>
                <a:lnTo>
                  <a:pt x="18396" y="20888"/>
                </a:lnTo>
                <a:lnTo>
                  <a:pt x="18398" y="20894"/>
                </a:lnTo>
                <a:lnTo>
                  <a:pt x="18400" y="20893"/>
                </a:lnTo>
                <a:lnTo>
                  <a:pt x="18403" y="20896"/>
                </a:lnTo>
                <a:lnTo>
                  <a:pt x="18404" y="20900"/>
                </a:lnTo>
                <a:lnTo>
                  <a:pt x="18405" y="20904"/>
                </a:lnTo>
                <a:lnTo>
                  <a:pt x="18402" y="20916"/>
                </a:lnTo>
                <a:lnTo>
                  <a:pt x="18401" y="20922"/>
                </a:lnTo>
                <a:lnTo>
                  <a:pt x="18403" y="20924"/>
                </a:lnTo>
                <a:lnTo>
                  <a:pt x="18419" y="20926"/>
                </a:lnTo>
                <a:lnTo>
                  <a:pt x="18428" y="20925"/>
                </a:lnTo>
                <a:lnTo>
                  <a:pt x="18433" y="20921"/>
                </a:lnTo>
                <a:lnTo>
                  <a:pt x="18434" y="20918"/>
                </a:lnTo>
                <a:lnTo>
                  <a:pt x="18435" y="20911"/>
                </a:lnTo>
                <a:lnTo>
                  <a:pt x="18436" y="20909"/>
                </a:lnTo>
                <a:lnTo>
                  <a:pt x="18439" y="20906"/>
                </a:lnTo>
                <a:lnTo>
                  <a:pt x="18440" y="20907"/>
                </a:lnTo>
                <a:lnTo>
                  <a:pt x="18441" y="20908"/>
                </a:lnTo>
                <a:lnTo>
                  <a:pt x="18443" y="20909"/>
                </a:lnTo>
                <a:lnTo>
                  <a:pt x="18445" y="20911"/>
                </a:lnTo>
                <a:lnTo>
                  <a:pt x="18444" y="20916"/>
                </a:lnTo>
                <a:lnTo>
                  <a:pt x="18441" y="20927"/>
                </a:lnTo>
                <a:lnTo>
                  <a:pt x="18443" y="20931"/>
                </a:lnTo>
                <a:lnTo>
                  <a:pt x="18446" y="20929"/>
                </a:lnTo>
                <a:lnTo>
                  <a:pt x="18450" y="20924"/>
                </a:lnTo>
                <a:lnTo>
                  <a:pt x="18453" y="20921"/>
                </a:lnTo>
                <a:lnTo>
                  <a:pt x="18453" y="20918"/>
                </a:lnTo>
                <a:lnTo>
                  <a:pt x="18453" y="20916"/>
                </a:lnTo>
                <a:lnTo>
                  <a:pt x="18454" y="20914"/>
                </a:lnTo>
                <a:lnTo>
                  <a:pt x="18455" y="20912"/>
                </a:lnTo>
                <a:lnTo>
                  <a:pt x="18456" y="20909"/>
                </a:lnTo>
                <a:lnTo>
                  <a:pt x="18455" y="20908"/>
                </a:lnTo>
                <a:lnTo>
                  <a:pt x="18453" y="20907"/>
                </a:lnTo>
                <a:lnTo>
                  <a:pt x="18451" y="20907"/>
                </a:lnTo>
                <a:lnTo>
                  <a:pt x="18453" y="20902"/>
                </a:lnTo>
                <a:lnTo>
                  <a:pt x="18455" y="20900"/>
                </a:lnTo>
                <a:lnTo>
                  <a:pt x="18458" y="20897"/>
                </a:lnTo>
                <a:lnTo>
                  <a:pt x="18460" y="20894"/>
                </a:lnTo>
                <a:lnTo>
                  <a:pt x="18460" y="20889"/>
                </a:lnTo>
                <a:lnTo>
                  <a:pt x="18461" y="20885"/>
                </a:lnTo>
                <a:lnTo>
                  <a:pt x="18462" y="20881"/>
                </a:lnTo>
                <a:lnTo>
                  <a:pt x="18472" y="20872"/>
                </a:lnTo>
                <a:lnTo>
                  <a:pt x="18473" y="20869"/>
                </a:lnTo>
                <a:lnTo>
                  <a:pt x="18475" y="20868"/>
                </a:lnTo>
                <a:lnTo>
                  <a:pt x="18478" y="20866"/>
                </a:lnTo>
                <a:lnTo>
                  <a:pt x="18481" y="20863"/>
                </a:lnTo>
                <a:lnTo>
                  <a:pt x="18479" y="20857"/>
                </a:lnTo>
                <a:lnTo>
                  <a:pt x="18482" y="20858"/>
                </a:lnTo>
                <a:lnTo>
                  <a:pt x="18484" y="20858"/>
                </a:lnTo>
                <a:lnTo>
                  <a:pt x="18486" y="20856"/>
                </a:lnTo>
                <a:lnTo>
                  <a:pt x="18487" y="20853"/>
                </a:lnTo>
                <a:lnTo>
                  <a:pt x="18486" y="20847"/>
                </a:lnTo>
                <a:lnTo>
                  <a:pt x="18489" y="20845"/>
                </a:lnTo>
                <a:lnTo>
                  <a:pt x="18494" y="20843"/>
                </a:lnTo>
                <a:lnTo>
                  <a:pt x="18499" y="20841"/>
                </a:lnTo>
                <a:lnTo>
                  <a:pt x="18502" y="20838"/>
                </a:lnTo>
                <a:lnTo>
                  <a:pt x="18503" y="20837"/>
                </a:lnTo>
                <a:lnTo>
                  <a:pt x="18508" y="20825"/>
                </a:lnTo>
                <a:lnTo>
                  <a:pt x="18508" y="20824"/>
                </a:lnTo>
                <a:lnTo>
                  <a:pt x="18512" y="20822"/>
                </a:lnTo>
                <a:lnTo>
                  <a:pt x="18515" y="20817"/>
                </a:lnTo>
                <a:lnTo>
                  <a:pt x="18517" y="20811"/>
                </a:lnTo>
                <a:lnTo>
                  <a:pt x="18519" y="20799"/>
                </a:lnTo>
                <a:lnTo>
                  <a:pt x="18521" y="20793"/>
                </a:lnTo>
                <a:lnTo>
                  <a:pt x="18523" y="20786"/>
                </a:lnTo>
                <a:lnTo>
                  <a:pt x="18521" y="20780"/>
                </a:lnTo>
                <a:lnTo>
                  <a:pt x="18523" y="20779"/>
                </a:lnTo>
                <a:lnTo>
                  <a:pt x="18524" y="20778"/>
                </a:lnTo>
                <a:lnTo>
                  <a:pt x="18525" y="20776"/>
                </a:lnTo>
                <a:lnTo>
                  <a:pt x="18526" y="20770"/>
                </a:lnTo>
                <a:lnTo>
                  <a:pt x="18529" y="20763"/>
                </a:lnTo>
                <a:lnTo>
                  <a:pt x="18529" y="20762"/>
                </a:lnTo>
                <a:lnTo>
                  <a:pt x="18530" y="20762"/>
                </a:lnTo>
                <a:lnTo>
                  <a:pt x="18532" y="20762"/>
                </a:lnTo>
                <a:lnTo>
                  <a:pt x="18532" y="20760"/>
                </a:lnTo>
                <a:lnTo>
                  <a:pt x="18531" y="20759"/>
                </a:lnTo>
                <a:lnTo>
                  <a:pt x="18530" y="20759"/>
                </a:lnTo>
                <a:lnTo>
                  <a:pt x="18529" y="20759"/>
                </a:lnTo>
                <a:lnTo>
                  <a:pt x="18529" y="20758"/>
                </a:lnTo>
                <a:lnTo>
                  <a:pt x="18527" y="20757"/>
                </a:lnTo>
                <a:lnTo>
                  <a:pt x="18525" y="20755"/>
                </a:lnTo>
                <a:lnTo>
                  <a:pt x="18523" y="20754"/>
                </a:lnTo>
                <a:lnTo>
                  <a:pt x="18521" y="20751"/>
                </a:lnTo>
                <a:lnTo>
                  <a:pt x="18524" y="20747"/>
                </a:lnTo>
                <a:lnTo>
                  <a:pt x="18524" y="20744"/>
                </a:lnTo>
                <a:lnTo>
                  <a:pt x="18523" y="20740"/>
                </a:lnTo>
                <a:lnTo>
                  <a:pt x="18518" y="20730"/>
                </a:lnTo>
                <a:lnTo>
                  <a:pt x="18518" y="20730"/>
                </a:lnTo>
                <a:lnTo>
                  <a:pt x="18518" y="20728"/>
                </a:lnTo>
                <a:lnTo>
                  <a:pt x="18518" y="20722"/>
                </a:lnTo>
                <a:lnTo>
                  <a:pt x="18517" y="20715"/>
                </a:lnTo>
                <a:lnTo>
                  <a:pt x="18518" y="20712"/>
                </a:lnTo>
                <a:lnTo>
                  <a:pt x="18520" y="20708"/>
                </a:lnTo>
                <a:lnTo>
                  <a:pt x="18522" y="20706"/>
                </a:lnTo>
                <a:lnTo>
                  <a:pt x="18524" y="20705"/>
                </a:lnTo>
                <a:lnTo>
                  <a:pt x="18526" y="20706"/>
                </a:lnTo>
                <a:lnTo>
                  <a:pt x="18529" y="20707"/>
                </a:lnTo>
                <a:lnTo>
                  <a:pt x="18532" y="20706"/>
                </a:lnTo>
                <a:lnTo>
                  <a:pt x="18535" y="20704"/>
                </a:lnTo>
                <a:lnTo>
                  <a:pt x="18538" y="20701"/>
                </a:lnTo>
                <a:lnTo>
                  <a:pt x="18539" y="20698"/>
                </a:lnTo>
                <a:lnTo>
                  <a:pt x="18538" y="20698"/>
                </a:lnTo>
                <a:cubicBezTo>
                  <a:pt x="18538" y="20698"/>
                  <a:pt x="18533" y="20685"/>
                  <a:pt x="18533" y="20685"/>
                </a:cubicBezTo>
                <a:lnTo>
                  <a:pt x="18532" y="20682"/>
                </a:lnTo>
                <a:lnTo>
                  <a:pt x="18531" y="20680"/>
                </a:lnTo>
                <a:lnTo>
                  <a:pt x="18528" y="20683"/>
                </a:lnTo>
                <a:lnTo>
                  <a:pt x="18524" y="20688"/>
                </a:lnTo>
                <a:lnTo>
                  <a:pt x="18523" y="20690"/>
                </a:lnTo>
                <a:lnTo>
                  <a:pt x="18520" y="20691"/>
                </a:lnTo>
                <a:lnTo>
                  <a:pt x="18520" y="20690"/>
                </a:lnTo>
                <a:lnTo>
                  <a:pt x="18521" y="20679"/>
                </a:lnTo>
                <a:lnTo>
                  <a:pt x="18520" y="20675"/>
                </a:lnTo>
                <a:lnTo>
                  <a:pt x="18516" y="20674"/>
                </a:lnTo>
                <a:close/>
                <a:moveTo>
                  <a:pt x="20128" y="20811"/>
                </a:moveTo>
                <a:lnTo>
                  <a:pt x="20128" y="20816"/>
                </a:lnTo>
                <a:lnTo>
                  <a:pt x="20126" y="20819"/>
                </a:lnTo>
                <a:lnTo>
                  <a:pt x="20124" y="20820"/>
                </a:lnTo>
                <a:lnTo>
                  <a:pt x="20125" y="20818"/>
                </a:lnTo>
                <a:lnTo>
                  <a:pt x="20127" y="20813"/>
                </a:lnTo>
                <a:lnTo>
                  <a:pt x="20128" y="20811"/>
                </a:lnTo>
                <a:close/>
                <a:moveTo>
                  <a:pt x="20119" y="20835"/>
                </a:moveTo>
                <a:lnTo>
                  <a:pt x="20119" y="20836"/>
                </a:lnTo>
                <a:lnTo>
                  <a:pt x="20118" y="20838"/>
                </a:lnTo>
                <a:lnTo>
                  <a:pt x="20116" y="20842"/>
                </a:lnTo>
                <a:lnTo>
                  <a:pt x="20112" y="20853"/>
                </a:lnTo>
                <a:lnTo>
                  <a:pt x="20113" y="20848"/>
                </a:lnTo>
                <a:lnTo>
                  <a:pt x="20116" y="20842"/>
                </a:lnTo>
                <a:lnTo>
                  <a:pt x="20119" y="20835"/>
                </a:lnTo>
                <a:close/>
                <a:moveTo>
                  <a:pt x="20109" y="20883"/>
                </a:moveTo>
                <a:lnTo>
                  <a:pt x="20107" y="20891"/>
                </a:lnTo>
                <a:lnTo>
                  <a:pt x="20101" y="20897"/>
                </a:lnTo>
                <a:lnTo>
                  <a:pt x="20093" y="20899"/>
                </a:lnTo>
                <a:lnTo>
                  <a:pt x="20091" y="20902"/>
                </a:lnTo>
                <a:lnTo>
                  <a:pt x="20091" y="20898"/>
                </a:lnTo>
                <a:lnTo>
                  <a:pt x="20096" y="20893"/>
                </a:lnTo>
                <a:lnTo>
                  <a:pt x="20107" y="20885"/>
                </a:lnTo>
                <a:lnTo>
                  <a:pt x="20109" y="20883"/>
                </a:lnTo>
                <a:close/>
                <a:moveTo>
                  <a:pt x="14931" y="20943"/>
                </a:moveTo>
                <a:lnTo>
                  <a:pt x="14923" y="20948"/>
                </a:lnTo>
                <a:lnTo>
                  <a:pt x="14907" y="20968"/>
                </a:lnTo>
                <a:lnTo>
                  <a:pt x="14899" y="20976"/>
                </a:lnTo>
                <a:lnTo>
                  <a:pt x="14891" y="20978"/>
                </a:lnTo>
                <a:lnTo>
                  <a:pt x="14870" y="20978"/>
                </a:lnTo>
                <a:lnTo>
                  <a:pt x="14863" y="20982"/>
                </a:lnTo>
                <a:lnTo>
                  <a:pt x="14827" y="20965"/>
                </a:lnTo>
                <a:lnTo>
                  <a:pt x="14823" y="20964"/>
                </a:lnTo>
                <a:lnTo>
                  <a:pt x="14814" y="20963"/>
                </a:lnTo>
                <a:lnTo>
                  <a:pt x="14810" y="20962"/>
                </a:lnTo>
                <a:lnTo>
                  <a:pt x="14806" y="20959"/>
                </a:lnTo>
                <a:lnTo>
                  <a:pt x="14800" y="20964"/>
                </a:lnTo>
                <a:lnTo>
                  <a:pt x="14797" y="20965"/>
                </a:lnTo>
                <a:lnTo>
                  <a:pt x="14794" y="20964"/>
                </a:lnTo>
                <a:lnTo>
                  <a:pt x="14791" y="20959"/>
                </a:lnTo>
                <a:lnTo>
                  <a:pt x="14789" y="20955"/>
                </a:lnTo>
                <a:lnTo>
                  <a:pt x="14786" y="20953"/>
                </a:lnTo>
                <a:lnTo>
                  <a:pt x="14781" y="20952"/>
                </a:lnTo>
                <a:lnTo>
                  <a:pt x="14775" y="20954"/>
                </a:lnTo>
                <a:lnTo>
                  <a:pt x="14774" y="20962"/>
                </a:lnTo>
                <a:lnTo>
                  <a:pt x="14778" y="20989"/>
                </a:lnTo>
                <a:lnTo>
                  <a:pt x="14796" y="21022"/>
                </a:lnTo>
                <a:lnTo>
                  <a:pt x="14801" y="21029"/>
                </a:lnTo>
                <a:lnTo>
                  <a:pt x="14808" y="21036"/>
                </a:lnTo>
                <a:lnTo>
                  <a:pt x="14815" y="21040"/>
                </a:lnTo>
                <a:lnTo>
                  <a:pt x="14841" y="21039"/>
                </a:lnTo>
                <a:lnTo>
                  <a:pt x="14850" y="21042"/>
                </a:lnTo>
                <a:lnTo>
                  <a:pt x="14878" y="21059"/>
                </a:lnTo>
                <a:lnTo>
                  <a:pt x="14884" y="21064"/>
                </a:lnTo>
                <a:lnTo>
                  <a:pt x="14899" y="21082"/>
                </a:lnTo>
                <a:lnTo>
                  <a:pt x="14907" y="21088"/>
                </a:lnTo>
                <a:lnTo>
                  <a:pt x="14910" y="21092"/>
                </a:lnTo>
                <a:lnTo>
                  <a:pt x="14912" y="21097"/>
                </a:lnTo>
                <a:lnTo>
                  <a:pt x="14913" y="21100"/>
                </a:lnTo>
                <a:lnTo>
                  <a:pt x="14916" y="21105"/>
                </a:lnTo>
                <a:lnTo>
                  <a:pt x="14923" y="21111"/>
                </a:lnTo>
                <a:lnTo>
                  <a:pt x="14924" y="21112"/>
                </a:lnTo>
                <a:lnTo>
                  <a:pt x="14926" y="21113"/>
                </a:lnTo>
                <a:lnTo>
                  <a:pt x="14928" y="21114"/>
                </a:lnTo>
                <a:lnTo>
                  <a:pt x="14931" y="21124"/>
                </a:lnTo>
                <a:lnTo>
                  <a:pt x="14932" y="21126"/>
                </a:lnTo>
                <a:lnTo>
                  <a:pt x="14934" y="21131"/>
                </a:lnTo>
                <a:lnTo>
                  <a:pt x="14933" y="21138"/>
                </a:lnTo>
                <a:lnTo>
                  <a:pt x="14931" y="21144"/>
                </a:lnTo>
                <a:lnTo>
                  <a:pt x="14928" y="21148"/>
                </a:lnTo>
                <a:lnTo>
                  <a:pt x="14919" y="21154"/>
                </a:lnTo>
                <a:lnTo>
                  <a:pt x="14914" y="21158"/>
                </a:lnTo>
                <a:lnTo>
                  <a:pt x="14915" y="21162"/>
                </a:lnTo>
                <a:lnTo>
                  <a:pt x="14918" y="21165"/>
                </a:lnTo>
                <a:lnTo>
                  <a:pt x="14923" y="21167"/>
                </a:lnTo>
                <a:lnTo>
                  <a:pt x="14928" y="21167"/>
                </a:lnTo>
                <a:lnTo>
                  <a:pt x="14933" y="21167"/>
                </a:lnTo>
                <a:lnTo>
                  <a:pt x="14936" y="21166"/>
                </a:lnTo>
                <a:lnTo>
                  <a:pt x="14940" y="21164"/>
                </a:lnTo>
                <a:lnTo>
                  <a:pt x="14944" y="21161"/>
                </a:lnTo>
                <a:lnTo>
                  <a:pt x="14945" y="21158"/>
                </a:lnTo>
                <a:lnTo>
                  <a:pt x="14946" y="21145"/>
                </a:lnTo>
                <a:lnTo>
                  <a:pt x="14944" y="21140"/>
                </a:lnTo>
                <a:lnTo>
                  <a:pt x="14940" y="21142"/>
                </a:lnTo>
                <a:lnTo>
                  <a:pt x="14942" y="21147"/>
                </a:lnTo>
                <a:lnTo>
                  <a:pt x="14943" y="21148"/>
                </a:lnTo>
                <a:lnTo>
                  <a:pt x="14942" y="21150"/>
                </a:lnTo>
                <a:lnTo>
                  <a:pt x="14939" y="21144"/>
                </a:lnTo>
                <a:lnTo>
                  <a:pt x="14938" y="21138"/>
                </a:lnTo>
                <a:lnTo>
                  <a:pt x="14940" y="21133"/>
                </a:lnTo>
                <a:lnTo>
                  <a:pt x="14944" y="21131"/>
                </a:lnTo>
                <a:lnTo>
                  <a:pt x="14949" y="21129"/>
                </a:lnTo>
                <a:lnTo>
                  <a:pt x="14952" y="21124"/>
                </a:lnTo>
                <a:lnTo>
                  <a:pt x="14957" y="21113"/>
                </a:lnTo>
                <a:lnTo>
                  <a:pt x="14964" y="21103"/>
                </a:lnTo>
                <a:lnTo>
                  <a:pt x="14973" y="21095"/>
                </a:lnTo>
                <a:lnTo>
                  <a:pt x="15002" y="21082"/>
                </a:lnTo>
                <a:lnTo>
                  <a:pt x="15006" y="21078"/>
                </a:lnTo>
                <a:lnTo>
                  <a:pt x="15008" y="21071"/>
                </a:lnTo>
                <a:lnTo>
                  <a:pt x="15010" y="21070"/>
                </a:lnTo>
                <a:lnTo>
                  <a:pt x="15025" y="21068"/>
                </a:lnTo>
                <a:lnTo>
                  <a:pt x="15027" y="21066"/>
                </a:lnTo>
                <a:lnTo>
                  <a:pt x="15033" y="21059"/>
                </a:lnTo>
                <a:lnTo>
                  <a:pt x="15037" y="21056"/>
                </a:lnTo>
                <a:lnTo>
                  <a:pt x="15044" y="21048"/>
                </a:lnTo>
                <a:lnTo>
                  <a:pt x="15046" y="21045"/>
                </a:lnTo>
                <a:lnTo>
                  <a:pt x="15049" y="21033"/>
                </a:lnTo>
                <a:lnTo>
                  <a:pt x="15044" y="21024"/>
                </a:lnTo>
                <a:cubicBezTo>
                  <a:pt x="15044" y="21024"/>
                  <a:pt x="15036" y="21017"/>
                  <a:pt x="15036" y="21017"/>
                </a:cubicBezTo>
                <a:lnTo>
                  <a:pt x="15028" y="21009"/>
                </a:lnTo>
                <a:lnTo>
                  <a:pt x="15017" y="20990"/>
                </a:lnTo>
                <a:lnTo>
                  <a:pt x="15010" y="20982"/>
                </a:lnTo>
                <a:lnTo>
                  <a:pt x="15003" y="20976"/>
                </a:lnTo>
                <a:lnTo>
                  <a:pt x="14967" y="20957"/>
                </a:lnTo>
                <a:lnTo>
                  <a:pt x="14952" y="20952"/>
                </a:lnTo>
                <a:lnTo>
                  <a:pt x="14949" y="20950"/>
                </a:lnTo>
                <a:lnTo>
                  <a:pt x="14945" y="20946"/>
                </a:lnTo>
                <a:lnTo>
                  <a:pt x="14941" y="20944"/>
                </a:lnTo>
                <a:lnTo>
                  <a:pt x="14936" y="20943"/>
                </a:lnTo>
                <a:lnTo>
                  <a:pt x="14931" y="20943"/>
                </a:lnTo>
                <a:close/>
                <a:moveTo>
                  <a:pt x="15534" y="20943"/>
                </a:moveTo>
                <a:lnTo>
                  <a:pt x="15526" y="20944"/>
                </a:lnTo>
                <a:lnTo>
                  <a:pt x="15521" y="20945"/>
                </a:lnTo>
                <a:lnTo>
                  <a:pt x="15502" y="20954"/>
                </a:lnTo>
                <a:lnTo>
                  <a:pt x="15499" y="20955"/>
                </a:lnTo>
                <a:lnTo>
                  <a:pt x="15498" y="20955"/>
                </a:lnTo>
                <a:lnTo>
                  <a:pt x="15492" y="20960"/>
                </a:lnTo>
                <a:lnTo>
                  <a:pt x="15491" y="20960"/>
                </a:lnTo>
                <a:lnTo>
                  <a:pt x="15489" y="20960"/>
                </a:lnTo>
                <a:lnTo>
                  <a:pt x="15487" y="20961"/>
                </a:lnTo>
                <a:lnTo>
                  <a:pt x="15484" y="20964"/>
                </a:lnTo>
                <a:lnTo>
                  <a:pt x="15483" y="20969"/>
                </a:lnTo>
                <a:lnTo>
                  <a:pt x="15481" y="20977"/>
                </a:lnTo>
                <a:lnTo>
                  <a:pt x="15479" y="20984"/>
                </a:lnTo>
                <a:lnTo>
                  <a:pt x="15481" y="20987"/>
                </a:lnTo>
                <a:lnTo>
                  <a:pt x="15483" y="20988"/>
                </a:lnTo>
                <a:lnTo>
                  <a:pt x="15485" y="20991"/>
                </a:lnTo>
                <a:lnTo>
                  <a:pt x="15488" y="20995"/>
                </a:lnTo>
                <a:lnTo>
                  <a:pt x="15494" y="21001"/>
                </a:lnTo>
                <a:lnTo>
                  <a:pt x="15497" y="21006"/>
                </a:lnTo>
                <a:lnTo>
                  <a:pt x="15502" y="21015"/>
                </a:lnTo>
                <a:lnTo>
                  <a:pt x="15505" y="21019"/>
                </a:lnTo>
                <a:lnTo>
                  <a:pt x="15518" y="21032"/>
                </a:lnTo>
                <a:lnTo>
                  <a:pt x="15530" y="21042"/>
                </a:lnTo>
                <a:lnTo>
                  <a:pt x="15534" y="21047"/>
                </a:lnTo>
                <a:lnTo>
                  <a:pt x="15537" y="21049"/>
                </a:lnTo>
                <a:lnTo>
                  <a:pt x="15541" y="21052"/>
                </a:lnTo>
                <a:lnTo>
                  <a:pt x="15544" y="21053"/>
                </a:lnTo>
                <a:lnTo>
                  <a:pt x="15551" y="21048"/>
                </a:lnTo>
                <a:lnTo>
                  <a:pt x="15556" y="21047"/>
                </a:lnTo>
                <a:lnTo>
                  <a:pt x="15560" y="21048"/>
                </a:lnTo>
                <a:lnTo>
                  <a:pt x="15566" y="21057"/>
                </a:lnTo>
                <a:lnTo>
                  <a:pt x="15569" y="21059"/>
                </a:lnTo>
                <a:lnTo>
                  <a:pt x="15571" y="21056"/>
                </a:lnTo>
                <a:lnTo>
                  <a:pt x="15572" y="21056"/>
                </a:lnTo>
                <a:lnTo>
                  <a:pt x="15576" y="21064"/>
                </a:lnTo>
                <a:lnTo>
                  <a:pt x="15585" y="21074"/>
                </a:lnTo>
                <a:lnTo>
                  <a:pt x="15589" y="21082"/>
                </a:lnTo>
                <a:lnTo>
                  <a:pt x="15592" y="21079"/>
                </a:lnTo>
                <a:lnTo>
                  <a:pt x="15593" y="21077"/>
                </a:lnTo>
                <a:lnTo>
                  <a:pt x="15593" y="21075"/>
                </a:lnTo>
                <a:lnTo>
                  <a:pt x="15594" y="21074"/>
                </a:lnTo>
                <a:lnTo>
                  <a:pt x="15596" y="21076"/>
                </a:lnTo>
                <a:lnTo>
                  <a:pt x="15598" y="21079"/>
                </a:lnTo>
                <a:lnTo>
                  <a:pt x="15598" y="21080"/>
                </a:lnTo>
                <a:lnTo>
                  <a:pt x="15602" y="21081"/>
                </a:lnTo>
                <a:lnTo>
                  <a:pt x="15605" y="21085"/>
                </a:lnTo>
                <a:lnTo>
                  <a:pt x="15606" y="21090"/>
                </a:lnTo>
                <a:lnTo>
                  <a:pt x="15607" y="21095"/>
                </a:lnTo>
                <a:lnTo>
                  <a:pt x="15605" y="21100"/>
                </a:lnTo>
                <a:lnTo>
                  <a:pt x="15601" y="21103"/>
                </a:lnTo>
                <a:lnTo>
                  <a:pt x="15597" y="21105"/>
                </a:lnTo>
                <a:lnTo>
                  <a:pt x="15585" y="21105"/>
                </a:lnTo>
                <a:lnTo>
                  <a:pt x="15583" y="21104"/>
                </a:lnTo>
                <a:lnTo>
                  <a:pt x="15579" y="21102"/>
                </a:lnTo>
                <a:lnTo>
                  <a:pt x="15578" y="21101"/>
                </a:lnTo>
                <a:lnTo>
                  <a:pt x="15570" y="21101"/>
                </a:lnTo>
                <a:lnTo>
                  <a:pt x="15561" y="21104"/>
                </a:lnTo>
                <a:lnTo>
                  <a:pt x="15560" y="21104"/>
                </a:lnTo>
                <a:lnTo>
                  <a:pt x="15558" y="21104"/>
                </a:lnTo>
                <a:lnTo>
                  <a:pt x="15558" y="21106"/>
                </a:lnTo>
                <a:lnTo>
                  <a:pt x="15557" y="21106"/>
                </a:lnTo>
                <a:lnTo>
                  <a:pt x="15555" y="21108"/>
                </a:lnTo>
                <a:lnTo>
                  <a:pt x="15554" y="21110"/>
                </a:lnTo>
                <a:lnTo>
                  <a:pt x="15554" y="21111"/>
                </a:lnTo>
                <a:lnTo>
                  <a:pt x="15550" y="21113"/>
                </a:lnTo>
                <a:lnTo>
                  <a:pt x="15541" y="21126"/>
                </a:lnTo>
                <a:lnTo>
                  <a:pt x="15537" y="21130"/>
                </a:lnTo>
                <a:lnTo>
                  <a:pt x="15533" y="21127"/>
                </a:lnTo>
                <a:lnTo>
                  <a:pt x="15529" y="21125"/>
                </a:lnTo>
                <a:lnTo>
                  <a:pt x="15525" y="21125"/>
                </a:lnTo>
                <a:lnTo>
                  <a:pt x="15523" y="21124"/>
                </a:lnTo>
                <a:lnTo>
                  <a:pt x="15522" y="21123"/>
                </a:lnTo>
                <a:lnTo>
                  <a:pt x="15522" y="21121"/>
                </a:lnTo>
                <a:lnTo>
                  <a:pt x="15522" y="21118"/>
                </a:lnTo>
                <a:lnTo>
                  <a:pt x="15520" y="21117"/>
                </a:lnTo>
                <a:lnTo>
                  <a:pt x="15519" y="21117"/>
                </a:lnTo>
                <a:lnTo>
                  <a:pt x="15505" y="21122"/>
                </a:lnTo>
                <a:lnTo>
                  <a:pt x="15501" y="21122"/>
                </a:lnTo>
                <a:lnTo>
                  <a:pt x="15497" y="21120"/>
                </a:lnTo>
                <a:lnTo>
                  <a:pt x="15495" y="21115"/>
                </a:lnTo>
                <a:lnTo>
                  <a:pt x="15492" y="21105"/>
                </a:lnTo>
                <a:lnTo>
                  <a:pt x="15491" y="21101"/>
                </a:lnTo>
                <a:lnTo>
                  <a:pt x="15492" y="21100"/>
                </a:lnTo>
                <a:lnTo>
                  <a:pt x="15494" y="21099"/>
                </a:lnTo>
                <a:lnTo>
                  <a:pt x="15496" y="21099"/>
                </a:lnTo>
                <a:lnTo>
                  <a:pt x="15498" y="21099"/>
                </a:lnTo>
                <a:lnTo>
                  <a:pt x="15497" y="21097"/>
                </a:lnTo>
                <a:lnTo>
                  <a:pt x="15497" y="21096"/>
                </a:lnTo>
                <a:lnTo>
                  <a:pt x="15496" y="21095"/>
                </a:lnTo>
                <a:lnTo>
                  <a:pt x="15494" y="21095"/>
                </a:lnTo>
                <a:lnTo>
                  <a:pt x="15492" y="21094"/>
                </a:lnTo>
                <a:lnTo>
                  <a:pt x="15492" y="21092"/>
                </a:lnTo>
                <a:lnTo>
                  <a:pt x="15493" y="21091"/>
                </a:lnTo>
                <a:lnTo>
                  <a:pt x="15494" y="21090"/>
                </a:lnTo>
                <a:lnTo>
                  <a:pt x="15492" y="21087"/>
                </a:lnTo>
                <a:lnTo>
                  <a:pt x="15490" y="21086"/>
                </a:lnTo>
                <a:lnTo>
                  <a:pt x="15489" y="21084"/>
                </a:lnTo>
                <a:lnTo>
                  <a:pt x="15486" y="21084"/>
                </a:lnTo>
                <a:lnTo>
                  <a:pt x="15487" y="21082"/>
                </a:lnTo>
                <a:lnTo>
                  <a:pt x="15488" y="21080"/>
                </a:lnTo>
                <a:lnTo>
                  <a:pt x="15485" y="21079"/>
                </a:lnTo>
                <a:lnTo>
                  <a:pt x="15483" y="21080"/>
                </a:lnTo>
                <a:lnTo>
                  <a:pt x="15481" y="21081"/>
                </a:lnTo>
                <a:lnTo>
                  <a:pt x="15478" y="21082"/>
                </a:lnTo>
                <a:lnTo>
                  <a:pt x="15467" y="21075"/>
                </a:lnTo>
                <a:lnTo>
                  <a:pt x="15465" y="21072"/>
                </a:lnTo>
                <a:lnTo>
                  <a:pt x="15464" y="21067"/>
                </a:lnTo>
                <a:lnTo>
                  <a:pt x="15463" y="21048"/>
                </a:lnTo>
                <a:lnTo>
                  <a:pt x="15462" y="21043"/>
                </a:lnTo>
                <a:lnTo>
                  <a:pt x="15459" y="21042"/>
                </a:lnTo>
                <a:lnTo>
                  <a:pt x="15456" y="21045"/>
                </a:lnTo>
                <a:lnTo>
                  <a:pt x="15456" y="21058"/>
                </a:lnTo>
                <a:lnTo>
                  <a:pt x="15455" y="21064"/>
                </a:lnTo>
                <a:lnTo>
                  <a:pt x="15451" y="21056"/>
                </a:lnTo>
                <a:lnTo>
                  <a:pt x="15449" y="21038"/>
                </a:lnTo>
                <a:lnTo>
                  <a:pt x="15447" y="21034"/>
                </a:lnTo>
                <a:lnTo>
                  <a:pt x="15444" y="21036"/>
                </a:lnTo>
                <a:lnTo>
                  <a:pt x="15439" y="21037"/>
                </a:lnTo>
                <a:lnTo>
                  <a:pt x="15428" y="21037"/>
                </a:lnTo>
                <a:lnTo>
                  <a:pt x="15425" y="21036"/>
                </a:lnTo>
                <a:lnTo>
                  <a:pt x="15423" y="21035"/>
                </a:lnTo>
                <a:lnTo>
                  <a:pt x="15422" y="21035"/>
                </a:lnTo>
                <a:lnTo>
                  <a:pt x="15422" y="21040"/>
                </a:lnTo>
                <a:lnTo>
                  <a:pt x="15421" y="21044"/>
                </a:lnTo>
                <a:lnTo>
                  <a:pt x="15420" y="21047"/>
                </a:lnTo>
                <a:lnTo>
                  <a:pt x="15419" y="21050"/>
                </a:lnTo>
                <a:lnTo>
                  <a:pt x="15420" y="21055"/>
                </a:lnTo>
                <a:lnTo>
                  <a:pt x="15403" y="21045"/>
                </a:lnTo>
                <a:lnTo>
                  <a:pt x="15395" y="21038"/>
                </a:lnTo>
                <a:lnTo>
                  <a:pt x="15388" y="21034"/>
                </a:lnTo>
                <a:lnTo>
                  <a:pt x="15385" y="21031"/>
                </a:lnTo>
                <a:lnTo>
                  <a:pt x="15383" y="21029"/>
                </a:lnTo>
                <a:lnTo>
                  <a:pt x="15376" y="21029"/>
                </a:lnTo>
                <a:lnTo>
                  <a:pt x="15373" y="21028"/>
                </a:lnTo>
                <a:lnTo>
                  <a:pt x="15368" y="21020"/>
                </a:lnTo>
                <a:lnTo>
                  <a:pt x="15364" y="21022"/>
                </a:lnTo>
                <a:lnTo>
                  <a:pt x="15356" y="21024"/>
                </a:lnTo>
                <a:lnTo>
                  <a:pt x="15352" y="21027"/>
                </a:lnTo>
                <a:lnTo>
                  <a:pt x="15353" y="21034"/>
                </a:lnTo>
                <a:lnTo>
                  <a:pt x="15345" y="21039"/>
                </a:lnTo>
                <a:lnTo>
                  <a:pt x="15333" y="21051"/>
                </a:lnTo>
                <a:lnTo>
                  <a:pt x="15323" y="21059"/>
                </a:lnTo>
                <a:lnTo>
                  <a:pt x="15302" y="21068"/>
                </a:lnTo>
                <a:lnTo>
                  <a:pt x="15300" y="21068"/>
                </a:lnTo>
                <a:lnTo>
                  <a:pt x="15297" y="21068"/>
                </a:lnTo>
                <a:lnTo>
                  <a:pt x="15295" y="21067"/>
                </a:lnTo>
                <a:lnTo>
                  <a:pt x="15291" y="21063"/>
                </a:lnTo>
                <a:lnTo>
                  <a:pt x="15291" y="21076"/>
                </a:lnTo>
                <a:lnTo>
                  <a:pt x="15289" y="21081"/>
                </a:lnTo>
                <a:lnTo>
                  <a:pt x="15280" y="21084"/>
                </a:lnTo>
                <a:lnTo>
                  <a:pt x="15271" y="21107"/>
                </a:lnTo>
                <a:lnTo>
                  <a:pt x="15276" y="21111"/>
                </a:lnTo>
                <a:lnTo>
                  <a:pt x="15276" y="21118"/>
                </a:lnTo>
                <a:lnTo>
                  <a:pt x="15275" y="21128"/>
                </a:lnTo>
                <a:lnTo>
                  <a:pt x="15276" y="21130"/>
                </a:lnTo>
                <a:lnTo>
                  <a:pt x="15280" y="21130"/>
                </a:lnTo>
                <a:lnTo>
                  <a:pt x="15282" y="21132"/>
                </a:lnTo>
                <a:lnTo>
                  <a:pt x="15283" y="21135"/>
                </a:lnTo>
                <a:lnTo>
                  <a:pt x="15283" y="21137"/>
                </a:lnTo>
                <a:lnTo>
                  <a:pt x="15284" y="21138"/>
                </a:lnTo>
                <a:lnTo>
                  <a:pt x="15286" y="21139"/>
                </a:lnTo>
                <a:lnTo>
                  <a:pt x="15287" y="21141"/>
                </a:lnTo>
                <a:lnTo>
                  <a:pt x="15288" y="21144"/>
                </a:lnTo>
                <a:lnTo>
                  <a:pt x="15286" y="21150"/>
                </a:lnTo>
                <a:lnTo>
                  <a:pt x="15278" y="21152"/>
                </a:lnTo>
                <a:lnTo>
                  <a:pt x="15273" y="21159"/>
                </a:lnTo>
                <a:lnTo>
                  <a:pt x="15268" y="21165"/>
                </a:lnTo>
                <a:lnTo>
                  <a:pt x="15269" y="21168"/>
                </a:lnTo>
                <a:lnTo>
                  <a:pt x="15270" y="21175"/>
                </a:lnTo>
                <a:lnTo>
                  <a:pt x="15271" y="21180"/>
                </a:lnTo>
                <a:lnTo>
                  <a:pt x="15267" y="21186"/>
                </a:lnTo>
                <a:lnTo>
                  <a:pt x="15267" y="21191"/>
                </a:lnTo>
                <a:lnTo>
                  <a:pt x="15270" y="21196"/>
                </a:lnTo>
                <a:lnTo>
                  <a:pt x="15273" y="21203"/>
                </a:lnTo>
                <a:lnTo>
                  <a:pt x="15274" y="21206"/>
                </a:lnTo>
                <a:lnTo>
                  <a:pt x="15277" y="21205"/>
                </a:lnTo>
                <a:lnTo>
                  <a:pt x="15284" y="21212"/>
                </a:lnTo>
                <a:lnTo>
                  <a:pt x="15288" y="21213"/>
                </a:lnTo>
                <a:lnTo>
                  <a:pt x="15293" y="21214"/>
                </a:lnTo>
                <a:lnTo>
                  <a:pt x="15306" y="21219"/>
                </a:lnTo>
                <a:lnTo>
                  <a:pt x="15310" y="21219"/>
                </a:lnTo>
                <a:lnTo>
                  <a:pt x="15315" y="21218"/>
                </a:lnTo>
                <a:lnTo>
                  <a:pt x="15320" y="21221"/>
                </a:lnTo>
                <a:lnTo>
                  <a:pt x="15324" y="21226"/>
                </a:lnTo>
                <a:lnTo>
                  <a:pt x="15328" y="21232"/>
                </a:lnTo>
                <a:lnTo>
                  <a:pt x="15342" y="21230"/>
                </a:lnTo>
                <a:lnTo>
                  <a:pt x="15353" y="21227"/>
                </a:lnTo>
                <a:lnTo>
                  <a:pt x="15357" y="21223"/>
                </a:lnTo>
                <a:lnTo>
                  <a:pt x="15359" y="21219"/>
                </a:lnTo>
                <a:lnTo>
                  <a:pt x="15363" y="21210"/>
                </a:lnTo>
                <a:lnTo>
                  <a:pt x="15368" y="21208"/>
                </a:lnTo>
                <a:lnTo>
                  <a:pt x="15375" y="21208"/>
                </a:lnTo>
                <a:lnTo>
                  <a:pt x="15385" y="21213"/>
                </a:lnTo>
                <a:lnTo>
                  <a:pt x="15391" y="21214"/>
                </a:lnTo>
                <a:lnTo>
                  <a:pt x="15398" y="21218"/>
                </a:lnTo>
                <a:lnTo>
                  <a:pt x="15411" y="21216"/>
                </a:lnTo>
                <a:lnTo>
                  <a:pt x="15429" y="21210"/>
                </a:lnTo>
                <a:lnTo>
                  <a:pt x="15438" y="21206"/>
                </a:lnTo>
                <a:lnTo>
                  <a:pt x="15447" y="21202"/>
                </a:lnTo>
                <a:lnTo>
                  <a:pt x="15471" y="21183"/>
                </a:lnTo>
                <a:lnTo>
                  <a:pt x="15480" y="21179"/>
                </a:lnTo>
                <a:lnTo>
                  <a:pt x="15481" y="21178"/>
                </a:lnTo>
                <a:lnTo>
                  <a:pt x="15483" y="21177"/>
                </a:lnTo>
                <a:lnTo>
                  <a:pt x="15486" y="21176"/>
                </a:lnTo>
                <a:lnTo>
                  <a:pt x="15489" y="21179"/>
                </a:lnTo>
                <a:lnTo>
                  <a:pt x="15491" y="21180"/>
                </a:lnTo>
                <a:lnTo>
                  <a:pt x="15493" y="21182"/>
                </a:lnTo>
                <a:lnTo>
                  <a:pt x="15494" y="21182"/>
                </a:lnTo>
                <a:lnTo>
                  <a:pt x="15497" y="21182"/>
                </a:lnTo>
                <a:lnTo>
                  <a:pt x="15499" y="21182"/>
                </a:lnTo>
                <a:lnTo>
                  <a:pt x="15501" y="21180"/>
                </a:lnTo>
                <a:lnTo>
                  <a:pt x="15502" y="21178"/>
                </a:lnTo>
                <a:lnTo>
                  <a:pt x="15504" y="21176"/>
                </a:lnTo>
                <a:lnTo>
                  <a:pt x="15505" y="21175"/>
                </a:lnTo>
                <a:lnTo>
                  <a:pt x="15508" y="21175"/>
                </a:lnTo>
                <a:lnTo>
                  <a:pt x="15510" y="21176"/>
                </a:lnTo>
                <a:lnTo>
                  <a:pt x="15511" y="21181"/>
                </a:lnTo>
                <a:lnTo>
                  <a:pt x="15512" y="21182"/>
                </a:lnTo>
                <a:lnTo>
                  <a:pt x="15514" y="21182"/>
                </a:lnTo>
                <a:lnTo>
                  <a:pt x="15516" y="21181"/>
                </a:lnTo>
                <a:lnTo>
                  <a:pt x="15517" y="21181"/>
                </a:lnTo>
                <a:lnTo>
                  <a:pt x="15520" y="21183"/>
                </a:lnTo>
                <a:lnTo>
                  <a:pt x="15543" y="21168"/>
                </a:lnTo>
                <a:lnTo>
                  <a:pt x="15545" y="21164"/>
                </a:lnTo>
                <a:lnTo>
                  <a:pt x="15547" y="21162"/>
                </a:lnTo>
                <a:lnTo>
                  <a:pt x="15549" y="21159"/>
                </a:lnTo>
                <a:lnTo>
                  <a:pt x="15550" y="21159"/>
                </a:lnTo>
                <a:lnTo>
                  <a:pt x="15551" y="21160"/>
                </a:lnTo>
                <a:lnTo>
                  <a:pt x="15552" y="21161"/>
                </a:lnTo>
                <a:lnTo>
                  <a:pt x="15558" y="21158"/>
                </a:lnTo>
                <a:lnTo>
                  <a:pt x="15561" y="21157"/>
                </a:lnTo>
                <a:lnTo>
                  <a:pt x="15565" y="21159"/>
                </a:lnTo>
                <a:lnTo>
                  <a:pt x="15569" y="21163"/>
                </a:lnTo>
                <a:lnTo>
                  <a:pt x="15574" y="21165"/>
                </a:lnTo>
                <a:lnTo>
                  <a:pt x="15578" y="21164"/>
                </a:lnTo>
                <a:lnTo>
                  <a:pt x="15603" y="21137"/>
                </a:lnTo>
                <a:lnTo>
                  <a:pt x="15606" y="21136"/>
                </a:lnTo>
                <a:lnTo>
                  <a:pt x="15607" y="21135"/>
                </a:lnTo>
                <a:lnTo>
                  <a:pt x="15609" y="21133"/>
                </a:lnTo>
                <a:lnTo>
                  <a:pt x="15611" y="21124"/>
                </a:lnTo>
                <a:lnTo>
                  <a:pt x="15617" y="21115"/>
                </a:lnTo>
                <a:lnTo>
                  <a:pt x="15621" y="21112"/>
                </a:lnTo>
                <a:lnTo>
                  <a:pt x="15625" y="21111"/>
                </a:lnTo>
                <a:lnTo>
                  <a:pt x="15629" y="21110"/>
                </a:lnTo>
                <a:lnTo>
                  <a:pt x="15630" y="21106"/>
                </a:lnTo>
                <a:lnTo>
                  <a:pt x="15630" y="21094"/>
                </a:lnTo>
                <a:lnTo>
                  <a:pt x="15630" y="21087"/>
                </a:lnTo>
                <a:lnTo>
                  <a:pt x="15633" y="21084"/>
                </a:lnTo>
                <a:lnTo>
                  <a:pt x="15633" y="21089"/>
                </a:lnTo>
                <a:lnTo>
                  <a:pt x="15635" y="21093"/>
                </a:lnTo>
                <a:lnTo>
                  <a:pt x="15636" y="21097"/>
                </a:lnTo>
                <a:lnTo>
                  <a:pt x="15638" y="21101"/>
                </a:lnTo>
                <a:lnTo>
                  <a:pt x="15638" y="21105"/>
                </a:lnTo>
                <a:lnTo>
                  <a:pt x="15639" y="21110"/>
                </a:lnTo>
                <a:lnTo>
                  <a:pt x="15639" y="21114"/>
                </a:lnTo>
                <a:lnTo>
                  <a:pt x="15638" y="21118"/>
                </a:lnTo>
                <a:lnTo>
                  <a:pt x="15635" y="21125"/>
                </a:lnTo>
                <a:lnTo>
                  <a:pt x="15631" y="21131"/>
                </a:lnTo>
                <a:lnTo>
                  <a:pt x="15628" y="21136"/>
                </a:lnTo>
                <a:lnTo>
                  <a:pt x="15627" y="21144"/>
                </a:lnTo>
                <a:lnTo>
                  <a:pt x="15633" y="21160"/>
                </a:lnTo>
                <a:lnTo>
                  <a:pt x="15644" y="21163"/>
                </a:lnTo>
                <a:lnTo>
                  <a:pt x="15689" y="21147"/>
                </a:lnTo>
                <a:lnTo>
                  <a:pt x="15699" y="21145"/>
                </a:lnTo>
                <a:lnTo>
                  <a:pt x="15708" y="21146"/>
                </a:lnTo>
                <a:lnTo>
                  <a:pt x="15712" y="21148"/>
                </a:lnTo>
                <a:lnTo>
                  <a:pt x="15721" y="21157"/>
                </a:lnTo>
                <a:lnTo>
                  <a:pt x="15724" y="21159"/>
                </a:lnTo>
                <a:lnTo>
                  <a:pt x="15725" y="21159"/>
                </a:lnTo>
                <a:lnTo>
                  <a:pt x="15726" y="21157"/>
                </a:lnTo>
                <a:lnTo>
                  <a:pt x="15727" y="21156"/>
                </a:lnTo>
                <a:lnTo>
                  <a:pt x="15727" y="21155"/>
                </a:lnTo>
                <a:lnTo>
                  <a:pt x="15729" y="21156"/>
                </a:lnTo>
                <a:lnTo>
                  <a:pt x="15732" y="21157"/>
                </a:lnTo>
                <a:lnTo>
                  <a:pt x="15734" y="21158"/>
                </a:lnTo>
                <a:lnTo>
                  <a:pt x="15738" y="21159"/>
                </a:lnTo>
                <a:lnTo>
                  <a:pt x="15741" y="21159"/>
                </a:lnTo>
                <a:lnTo>
                  <a:pt x="15746" y="21158"/>
                </a:lnTo>
                <a:lnTo>
                  <a:pt x="15749" y="21157"/>
                </a:lnTo>
                <a:cubicBezTo>
                  <a:pt x="15749" y="21157"/>
                  <a:pt x="15750" y="21154"/>
                  <a:pt x="15750" y="21154"/>
                </a:cubicBezTo>
                <a:lnTo>
                  <a:pt x="15749" y="21152"/>
                </a:lnTo>
                <a:lnTo>
                  <a:pt x="15747" y="21148"/>
                </a:lnTo>
                <a:lnTo>
                  <a:pt x="15747" y="21147"/>
                </a:lnTo>
                <a:lnTo>
                  <a:pt x="15745" y="21144"/>
                </a:lnTo>
                <a:lnTo>
                  <a:pt x="15741" y="21142"/>
                </a:lnTo>
                <a:lnTo>
                  <a:pt x="15723" y="21138"/>
                </a:lnTo>
                <a:lnTo>
                  <a:pt x="15706" y="21138"/>
                </a:lnTo>
                <a:lnTo>
                  <a:pt x="15703" y="21138"/>
                </a:lnTo>
                <a:lnTo>
                  <a:pt x="15701" y="21136"/>
                </a:lnTo>
                <a:lnTo>
                  <a:pt x="15698" y="21132"/>
                </a:lnTo>
                <a:lnTo>
                  <a:pt x="15696" y="21130"/>
                </a:lnTo>
                <a:lnTo>
                  <a:pt x="15702" y="21126"/>
                </a:lnTo>
                <a:lnTo>
                  <a:pt x="15706" y="21122"/>
                </a:lnTo>
                <a:lnTo>
                  <a:pt x="15710" y="21120"/>
                </a:lnTo>
                <a:lnTo>
                  <a:pt x="15716" y="21123"/>
                </a:lnTo>
                <a:lnTo>
                  <a:pt x="15720" y="21120"/>
                </a:lnTo>
                <a:lnTo>
                  <a:pt x="15730" y="21123"/>
                </a:lnTo>
                <a:lnTo>
                  <a:pt x="15735" y="21121"/>
                </a:lnTo>
                <a:lnTo>
                  <a:pt x="15737" y="21118"/>
                </a:lnTo>
                <a:lnTo>
                  <a:pt x="15737" y="21115"/>
                </a:lnTo>
                <a:lnTo>
                  <a:pt x="15739" y="21113"/>
                </a:lnTo>
                <a:lnTo>
                  <a:pt x="15742" y="21115"/>
                </a:lnTo>
                <a:lnTo>
                  <a:pt x="15744" y="21116"/>
                </a:lnTo>
                <a:lnTo>
                  <a:pt x="15749" y="21125"/>
                </a:lnTo>
                <a:lnTo>
                  <a:pt x="15755" y="21131"/>
                </a:lnTo>
                <a:lnTo>
                  <a:pt x="15759" y="21132"/>
                </a:lnTo>
                <a:lnTo>
                  <a:pt x="15772" y="21130"/>
                </a:lnTo>
                <a:lnTo>
                  <a:pt x="15775" y="21128"/>
                </a:lnTo>
                <a:lnTo>
                  <a:pt x="15778" y="21128"/>
                </a:lnTo>
                <a:lnTo>
                  <a:pt x="15780" y="21129"/>
                </a:lnTo>
                <a:lnTo>
                  <a:pt x="15782" y="21131"/>
                </a:lnTo>
                <a:lnTo>
                  <a:pt x="15785" y="21132"/>
                </a:lnTo>
                <a:lnTo>
                  <a:pt x="15786" y="21130"/>
                </a:lnTo>
                <a:lnTo>
                  <a:pt x="15787" y="21126"/>
                </a:lnTo>
                <a:lnTo>
                  <a:pt x="15791" y="21130"/>
                </a:lnTo>
                <a:lnTo>
                  <a:pt x="15794" y="21129"/>
                </a:lnTo>
                <a:lnTo>
                  <a:pt x="15796" y="21126"/>
                </a:lnTo>
                <a:lnTo>
                  <a:pt x="15800" y="21123"/>
                </a:lnTo>
                <a:lnTo>
                  <a:pt x="15799" y="21120"/>
                </a:lnTo>
                <a:lnTo>
                  <a:pt x="15799" y="21118"/>
                </a:lnTo>
                <a:lnTo>
                  <a:pt x="15800" y="21118"/>
                </a:lnTo>
                <a:lnTo>
                  <a:pt x="15802" y="21117"/>
                </a:lnTo>
                <a:lnTo>
                  <a:pt x="15800" y="21113"/>
                </a:lnTo>
                <a:lnTo>
                  <a:pt x="15799" y="21110"/>
                </a:lnTo>
                <a:lnTo>
                  <a:pt x="15798" y="21105"/>
                </a:lnTo>
                <a:lnTo>
                  <a:pt x="15799" y="21101"/>
                </a:lnTo>
                <a:lnTo>
                  <a:pt x="15800" y="21099"/>
                </a:lnTo>
                <a:lnTo>
                  <a:pt x="15802" y="21097"/>
                </a:lnTo>
                <a:lnTo>
                  <a:pt x="15803" y="21096"/>
                </a:lnTo>
                <a:lnTo>
                  <a:pt x="15802" y="21094"/>
                </a:lnTo>
                <a:lnTo>
                  <a:pt x="15803" y="21093"/>
                </a:lnTo>
                <a:lnTo>
                  <a:pt x="15804" y="21092"/>
                </a:lnTo>
                <a:lnTo>
                  <a:pt x="15805" y="21092"/>
                </a:lnTo>
                <a:lnTo>
                  <a:pt x="15803" y="21087"/>
                </a:lnTo>
                <a:lnTo>
                  <a:pt x="15800" y="21081"/>
                </a:lnTo>
                <a:lnTo>
                  <a:pt x="15797" y="21077"/>
                </a:lnTo>
                <a:lnTo>
                  <a:pt x="15796" y="21079"/>
                </a:lnTo>
                <a:lnTo>
                  <a:pt x="15796" y="21082"/>
                </a:lnTo>
                <a:lnTo>
                  <a:pt x="15796" y="21085"/>
                </a:lnTo>
                <a:lnTo>
                  <a:pt x="15794" y="21087"/>
                </a:lnTo>
                <a:lnTo>
                  <a:pt x="15790" y="21088"/>
                </a:lnTo>
                <a:lnTo>
                  <a:pt x="15790" y="21090"/>
                </a:lnTo>
                <a:lnTo>
                  <a:pt x="15791" y="21093"/>
                </a:lnTo>
                <a:lnTo>
                  <a:pt x="15791" y="21095"/>
                </a:lnTo>
                <a:lnTo>
                  <a:pt x="15789" y="21098"/>
                </a:lnTo>
                <a:lnTo>
                  <a:pt x="15785" y="21100"/>
                </a:lnTo>
                <a:lnTo>
                  <a:pt x="15780" y="21102"/>
                </a:lnTo>
                <a:lnTo>
                  <a:pt x="15777" y="21103"/>
                </a:lnTo>
                <a:lnTo>
                  <a:pt x="15772" y="21101"/>
                </a:lnTo>
                <a:lnTo>
                  <a:pt x="15770" y="21097"/>
                </a:lnTo>
                <a:lnTo>
                  <a:pt x="15769" y="21091"/>
                </a:lnTo>
                <a:lnTo>
                  <a:pt x="15769" y="21084"/>
                </a:lnTo>
                <a:lnTo>
                  <a:pt x="15767" y="21074"/>
                </a:lnTo>
                <a:lnTo>
                  <a:pt x="15771" y="21063"/>
                </a:lnTo>
                <a:lnTo>
                  <a:pt x="15772" y="21052"/>
                </a:lnTo>
                <a:lnTo>
                  <a:pt x="15765" y="21038"/>
                </a:lnTo>
                <a:lnTo>
                  <a:pt x="15762" y="21024"/>
                </a:lnTo>
                <a:lnTo>
                  <a:pt x="15762" y="21016"/>
                </a:lnTo>
                <a:lnTo>
                  <a:pt x="15760" y="21010"/>
                </a:lnTo>
                <a:lnTo>
                  <a:pt x="15758" y="21006"/>
                </a:lnTo>
                <a:lnTo>
                  <a:pt x="15755" y="21004"/>
                </a:lnTo>
                <a:lnTo>
                  <a:pt x="15750" y="21003"/>
                </a:lnTo>
                <a:lnTo>
                  <a:pt x="15741" y="21001"/>
                </a:lnTo>
                <a:lnTo>
                  <a:pt x="15730" y="21001"/>
                </a:lnTo>
                <a:lnTo>
                  <a:pt x="15720" y="21003"/>
                </a:lnTo>
                <a:lnTo>
                  <a:pt x="15713" y="21006"/>
                </a:lnTo>
                <a:lnTo>
                  <a:pt x="15707" y="21011"/>
                </a:lnTo>
                <a:lnTo>
                  <a:pt x="15702" y="21018"/>
                </a:lnTo>
                <a:lnTo>
                  <a:pt x="15699" y="21026"/>
                </a:lnTo>
                <a:lnTo>
                  <a:pt x="15699" y="21037"/>
                </a:lnTo>
                <a:lnTo>
                  <a:pt x="15700" y="21041"/>
                </a:lnTo>
                <a:lnTo>
                  <a:pt x="15701" y="21044"/>
                </a:lnTo>
                <a:lnTo>
                  <a:pt x="15701" y="21047"/>
                </a:lnTo>
                <a:lnTo>
                  <a:pt x="15699" y="21052"/>
                </a:lnTo>
                <a:lnTo>
                  <a:pt x="15697" y="21060"/>
                </a:lnTo>
                <a:lnTo>
                  <a:pt x="15696" y="21061"/>
                </a:lnTo>
                <a:lnTo>
                  <a:pt x="15695" y="21064"/>
                </a:lnTo>
                <a:lnTo>
                  <a:pt x="15692" y="21070"/>
                </a:lnTo>
                <a:lnTo>
                  <a:pt x="15688" y="21074"/>
                </a:lnTo>
                <a:lnTo>
                  <a:pt x="15686" y="21072"/>
                </a:lnTo>
                <a:lnTo>
                  <a:pt x="15686" y="21068"/>
                </a:lnTo>
                <a:lnTo>
                  <a:pt x="15691" y="21048"/>
                </a:lnTo>
                <a:lnTo>
                  <a:pt x="15692" y="21036"/>
                </a:lnTo>
                <a:lnTo>
                  <a:pt x="15693" y="21029"/>
                </a:lnTo>
                <a:lnTo>
                  <a:pt x="15694" y="21024"/>
                </a:lnTo>
                <a:lnTo>
                  <a:pt x="15688" y="21006"/>
                </a:lnTo>
                <a:lnTo>
                  <a:pt x="15684" y="21001"/>
                </a:lnTo>
                <a:lnTo>
                  <a:pt x="15682" y="21000"/>
                </a:lnTo>
                <a:lnTo>
                  <a:pt x="15675" y="20999"/>
                </a:lnTo>
                <a:lnTo>
                  <a:pt x="15674" y="20998"/>
                </a:lnTo>
                <a:lnTo>
                  <a:pt x="15673" y="20997"/>
                </a:lnTo>
                <a:lnTo>
                  <a:pt x="15672" y="20996"/>
                </a:lnTo>
                <a:lnTo>
                  <a:pt x="15670" y="20995"/>
                </a:lnTo>
                <a:lnTo>
                  <a:pt x="15661" y="20995"/>
                </a:lnTo>
                <a:lnTo>
                  <a:pt x="15658" y="20994"/>
                </a:lnTo>
                <a:lnTo>
                  <a:pt x="15655" y="20991"/>
                </a:lnTo>
                <a:lnTo>
                  <a:pt x="15653" y="20989"/>
                </a:lnTo>
                <a:lnTo>
                  <a:pt x="15649" y="20989"/>
                </a:lnTo>
                <a:lnTo>
                  <a:pt x="15644" y="20990"/>
                </a:lnTo>
                <a:lnTo>
                  <a:pt x="15640" y="20992"/>
                </a:lnTo>
                <a:lnTo>
                  <a:pt x="15637" y="20999"/>
                </a:lnTo>
                <a:lnTo>
                  <a:pt x="15634" y="21001"/>
                </a:lnTo>
                <a:lnTo>
                  <a:pt x="15632" y="21003"/>
                </a:lnTo>
                <a:lnTo>
                  <a:pt x="15630" y="21004"/>
                </a:lnTo>
                <a:lnTo>
                  <a:pt x="15630" y="21006"/>
                </a:lnTo>
                <a:lnTo>
                  <a:pt x="15628" y="21009"/>
                </a:lnTo>
                <a:lnTo>
                  <a:pt x="15623" y="21016"/>
                </a:lnTo>
                <a:lnTo>
                  <a:pt x="15619" y="21020"/>
                </a:lnTo>
                <a:lnTo>
                  <a:pt x="15614" y="21023"/>
                </a:lnTo>
                <a:lnTo>
                  <a:pt x="15611" y="21024"/>
                </a:lnTo>
                <a:lnTo>
                  <a:pt x="15609" y="21023"/>
                </a:lnTo>
                <a:lnTo>
                  <a:pt x="15602" y="21014"/>
                </a:lnTo>
                <a:lnTo>
                  <a:pt x="15602" y="21015"/>
                </a:lnTo>
                <a:lnTo>
                  <a:pt x="15601" y="21016"/>
                </a:lnTo>
                <a:lnTo>
                  <a:pt x="15600" y="21016"/>
                </a:lnTo>
                <a:lnTo>
                  <a:pt x="15598" y="21015"/>
                </a:lnTo>
                <a:lnTo>
                  <a:pt x="15596" y="21012"/>
                </a:lnTo>
                <a:lnTo>
                  <a:pt x="15592" y="21001"/>
                </a:lnTo>
                <a:lnTo>
                  <a:pt x="15585" y="20990"/>
                </a:lnTo>
                <a:lnTo>
                  <a:pt x="15584" y="20987"/>
                </a:lnTo>
                <a:lnTo>
                  <a:pt x="15582" y="20985"/>
                </a:lnTo>
                <a:lnTo>
                  <a:pt x="15581" y="20980"/>
                </a:lnTo>
                <a:lnTo>
                  <a:pt x="15580" y="20968"/>
                </a:lnTo>
                <a:lnTo>
                  <a:pt x="15576" y="20957"/>
                </a:lnTo>
                <a:lnTo>
                  <a:pt x="15568" y="20952"/>
                </a:lnTo>
                <a:lnTo>
                  <a:pt x="15559" y="20949"/>
                </a:lnTo>
                <a:lnTo>
                  <a:pt x="15549" y="20949"/>
                </a:lnTo>
                <a:lnTo>
                  <a:pt x="15545" y="20948"/>
                </a:lnTo>
                <a:lnTo>
                  <a:pt x="15542" y="20948"/>
                </a:lnTo>
                <a:lnTo>
                  <a:pt x="15540" y="20950"/>
                </a:lnTo>
                <a:lnTo>
                  <a:pt x="15538" y="20950"/>
                </a:lnTo>
                <a:lnTo>
                  <a:pt x="15537" y="20948"/>
                </a:lnTo>
                <a:lnTo>
                  <a:pt x="15536" y="20944"/>
                </a:lnTo>
                <a:lnTo>
                  <a:pt x="15534" y="20943"/>
                </a:lnTo>
                <a:close/>
                <a:moveTo>
                  <a:pt x="16605" y="20943"/>
                </a:moveTo>
                <a:lnTo>
                  <a:pt x="16603" y="20944"/>
                </a:lnTo>
                <a:lnTo>
                  <a:pt x="16599" y="20949"/>
                </a:lnTo>
                <a:lnTo>
                  <a:pt x="16591" y="20954"/>
                </a:lnTo>
                <a:lnTo>
                  <a:pt x="16588" y="20958"/>
                </a:lnTo>
                <a:lnTo>
                  <a:pt x="16587" y="20965"/>
                </a:lnTo>
                <a:lnTo>
                  <a:pt x="16586" y="20969"/>
                </a:lnTo>
                <a:lnTo>
                  <a:pt x="16580" y="20981"/>
                </a:lnTo>
                <a:lnTo>
                  <a:pt x="16578" y="20986"/>
                </a:lnTo>
                <a:lnTo>
                  <a:pt x="16579" y="20988"/>
                </a:lnTo>
                <a:lnTo>
                  <a:pt x="16580" y="20989"/>
                </a:lnTo>
                <a:lnTo>
                  <a:pt x="16588" y="20988"/>
                </a:lnTo>
                <a:lnTo>
                  <a:pt x="16589" y="20988"/>
                </a:lnTo>
                <a:lnTo>
                  <a:pt x="16594" y="20984"/>
                </a:lnTo>
                <a:lnTo>
                  <a:pt x="16598" y="20980"/>
                </a:lnTo>
                <a:lnTo>
                  <a:pt x="16603" y="20977"/>
                </a:lnTo>
                <a:lnTo>
                  <a:pt x="16608" y="20976"/>
                </a:lnTo>
                <a:lnTo>
                  <a:pt x="16617" y="20976"/>
                </a:lnTo>
                <a:lnTo>
                  <a:pt x="16622" y="20978"/>
                </a:lnTo>
                <a:lnTo>
                  <a:pt x="16624" y="20980"/>
                </a:lnTo>
                <a:lnTo>
                  <a:pt x="16623" y="20984"/>
                </a:lnTo>
                <a:lnTo>
                  <a:pt x="16609" y="21004"/>
                </a:lnTo>
                <a:lnTo>
                  <a:pt x="16596" y="21009"/>
                </a:lnTo>
                <a:lnTo>
                  <a:pt x="16590" y="21014"/>
                </a:lnTo>
                <a:lnTo>
                  <a:pt x="16586" y="21022"/>
                </a:lnTo>
                <a:lnTo>
                  <a:pt x="16583" y="21025"/>
                </a:lnTo>
                <a:lnTo>
                  <a:pt x="16578" y="21026"/>
                </a:lnTo>
                <a:lnTo>
                  <a:pt x="16574" y="21027"/>
                </a:lnTo>
                <a:lnTo>
                  <a:pt x="16571" y="21030"/>
                </a:lnTo>
                <a:lnTo>
                  <a:pt x="16567" y="21032"/>
                </a:lnTo>
                <a:lnTo>
                  <a:pt x="16563" y="21030"/>
                </a:lnTo>
                <a:lnTo>
                  <a:pt x="16559" y="21032"/>
                </a:lnTo>
                <a:lnTo>
                  <a:pt x="16551" y="21032"/>
                </a:lnTo>
                <a:lnTo>
                  <a:pt x="16548" y="21035"/>
                </a:lnTo>
                <a:lnTo>
                  <a:pt x="16540" y="21048"/>
                </a:lnTo>
                <a:lnTo>
                  <a:pt x="16536" y="21051"/>
                </a:lnTo>
                <a:lnTo>
                  <a:pt x="16525" y="21057"/>
                </a:lnTo>
                <a:lnTo>
                  <a:pt x="16523" y="21060"/>
                </a:lnTo>
                <a:lnTo>
                  <a:pt x="16523" y="21063"/>
                </a:lnTo>
                <a:lnTo>
                  <a:pt x="16522" y="21064"/>
                </a:lnTo>
                <a:lnTo>
                  <a:pt x="16522" y="21066"/>
                </a:lnTo>
                <a:lnTo>
                  <a:pt x="16523" y="21068"/>
                </a:lnTo>
                <a:lnTo>
                  <a:pt x="16524" y="21069"/>
                </a:lnTo>
                <a:lnTo>
                  <a:pt x="16528" y="21071"/>
                </a:lnTo>
                <a:lnTo>
                  <a:pt x="16529" y="21072"/>
                </a:lnTo>
                <a:lnTo>
                  <a:pt x="16530" y="21079"/>
                </a:lnTo>
                <a:lnTo>
                  <a:pt x="16527" y="21086"/>
                </a:lnTo>
                <a:lnTo>
                  <a:pt x="16521" y="21091"/>
                </a:lnTo>
                <a:lnTo>
                  <a:pt x="16516" y="21094"/>
                </a:lnTo>
                <a:lnTo>
                  <a:pt x="16480" y="21102"/>
                </a:lnTo>
                <a:lnTo>
                  <a:pt x="16474" y="21101"/>
                </a:lnTo>
                <a:lnTo>
                  <a:pt x="16468" y="21097"/>
                </a:lnTo>
                <a:lnTo>
                  <a:pt x="16448" y="21076"/>
                </a:lnTo>
                <a:lnTo>
                  <a:pt x="16445" y="21074"/>
                </a:lnTo>
                <a:lnTo>
                  <a:pt x="16442" y="21073"/>
                </a:lnTo>
                <a:lnTo>
                  <a:pt x="16438" y="21069"/>
                </a:lnTo>
                <a:lnTo>
                  <a:pt x="16435" y="21068"/>
                </a:lnTo>
                <a:lnTo>
                  <a:pt x="16433" y="21068"/>
                </a:lnTo>
                <a:lnTo>
                  <a:pt x="16428" y="21069"/>
                </a:lnTo>
                <a:lnTo>
                  <a:pt x="16426" y="21068"/>
                </a:lnTo>
                <a:lnTo>
                  <a:pt x="16423" y="21064"/>
                </a:lnTo>
                <a:lnTo>
                  <a:pt x="16423" y="21058"/>
                </a:lnTo>
                <a:lnTo>
                  <a:pt x="16423" y="21053"/>
                </a:lnTo>
                <a:lnTo>
                  <a:pt x="16427" y="21050"/>
                </a:lnTo>
                <a:lnTo>
                  <a:pt x="16426" y="21047"/>
                </a:lnTo>
                <a:lnTo>
                  <a:pt x="16424" y="21045"/>
                </a:lnTo>
                <a:lnTo>
                  <a:pt x="16422" y="21043"/>
                </a:lnTo>
                <a:lnTo>
                  <a:pt x="16419" y="21044"/>
                </a:lnTo>
                <a:lnTo>
                  <a:pt x="16418" y="21045"/>
                </a:lnTo>
                <a:lnTo>
                  <a:pt x="16416" y="21048"/>
                </a:lnTo>
                <a:lnTo>
                  <a:pt x="16414" y="21049"/>
                </a:lnTo>
                <a:lnTo>
                  <a:pt x="16406" y="21051"/>
                </a:lnTo>
                <a:lnTo>
                  <a:pt x="16405" y="21052"/>
                </a:lnTo>
                <a:lnTo>
                  <a:pt x="16404" y="21055"/>
                </a:lnTo>
                <a:lnTo>
                  <a:pt x="16403" y="21057"/>
                </a:lnTo>
                <a:lnTo>
                  <a:pt x="16394" y="21062"/>
                </a:lnTo>
                <a:lnTo>
                  <a:pt x="16390" y="21062"/>
                </a:lnTo>
                <a:lnTo>
                  <a:pt x="16385" y="21060"/>
                </a:lnTo>
                <a:lnTo>
                  <a:pt x="16382" y="21057"/>
                </a:lnTo>
                <a:lnTo>
                  <a:pt x="16377" y="21062"/>
                </a:lnTo>
                <a:lnTo>
                  <a:pt x="16376" y="21063"/>
                </a:lnTo>
                <a:lnTo>
                  <a:pt x="16373" y="21063"/>
                </a:lnTo>
                <a:lnTo>
                  <a:pt x="16372" y="21062"/>
                </a:lnTo>
                <a:lnTo>
                  <a:pt x="16371" y="21061"/>
                </a:lnTo>
                <a:lnTo>
                  <a:pt x="16368" y="21060"/>
                </a:lnTo>
                <a:lnTo>
                  <a:pt x="16364" y="21061"/>
                </a:lnTo>
                <a:lnTo>
                  <a:pt x="16351" y="21067"/>
                </a:lnTo>
                <a:lnTo>
                  <a:pt x="16348" y="21067"/>
                </a:lnTo>
                <a:lnTo>
                  <a:pt x="16339" y="21056"/>
                </a:lnTo>
                <a:lnTo>
                  <a:pt x="16336" y="21055"/>
                </a:lnTo>
                <a:lnTo>
                  <a:pt x="16333" y="21057"/>
                </a:lnTo>
                <a:lnTo>
                  <a:pt x="16331" y="21063"/>
                </a:lnTo>
                <a:lnTo>
                  <a:pt x="16331" y="21070"/>
                </a:lnTo>
                <a:lnTo>
                  <a:pt x="16332" y="21076"/>
                </a:lnTo>
                <a:lnTo>
                  <a:pt x="16327" y="21074"/>
                </a:lnTo>
                <a:lnTo>
                  <a:pt x="16325" y="21075"/>
                </a:lnTo>
                <a:lnTo>
                  <a:pt x="16325" y="21077"/>
                </a:lnTo>
                <a:lnTo>
                  <a:pt x="16325" y="21083"/>
                </a:lnTo>
                <a:lnTo>
                  <a:pt x="16323" y="21084"/>
                </a:lnTo>
                <a:lnTo>
                  <a:pt x="16315" y="21090"/>
                </a:lnTo>
                <a:lnTo>
                  <a:pt x="16314" y="21091"/>
                </a:lnTo>
                <a:lnTo>
                  <a:pt x="16311" y="21093"/>
                </a:lnTo>
                <a:lnTo>
                  <a:pt x="16309" y="21093"/>
                </a:lnTo>
                <a:lnTo>
                  <a:pt x="16308" y="21091"/>
                </a:lnTo>
                <a:lnTo>
                  <a:pt x="16308" y="21087"/>
                </a:lnTo>
                <a:lnTo>
                  <a:pt x="16307" y="21086"/>
                </a:lnTo>
                <a:lnTo>
                  <a:pt x="16303" y="21084"/>
                </a:lnTo>
                <a:lnTo>
                  <a:pt x="16298" y="21083"/>
                </a:lnTo>
                <a:lnTo>
                  <a:pt x="16295" y="21084"/>
                </a:lnTo>
                <a:lnTo>
                  <a:pt x="16292" y="21086"/>
                </a:lnTo>
                <a:lnTo>
                  <a:pt x="16289" y="21087"/>
                </a:lnTo>
                <a:lnTo>
                  <a:pt x="16283" y="21084"/>
                </a:lnTo>
                <a:lnTo>
                  <a:pt x="16273" y="21071"/>
                </a:lnTo>
                <a:lnTo>
                  <a:pt x="16269" y="21068"/>
                </a:lnTo>
                <a:lnTo>
                  <a:pt x="16263" y="21058"/>
                </a:lnTo>
                <a:lnTo>
                  <a:pt x="16261" y="21055"/>
                </a:lnTo>
                <a:lnTo>
                  <a:pt x="16259" y="21054"/>
                </a:lnTo>
                <a:lnTo>
                  <a:pt x="16255" y="21053"/>
                </a:lnTo>
                <a:lnTo>
                  <a:pt x="16253" y="21053"/>
                </a:lnTo>
                <a:lnTo>
                  <a:pt x="16250" y="21052"/>
                </a:lnTo>
                <a:lnTo>
                  <a:pt x="16249" y="21050"/>
                </a:lnTo>
                <a:lnTo>
                  <a:pt x="16248" y="21048"/>
                </a:lnTo>
                <a:lnTo>
                  <a:pt x="16246" y="21047"/>
                </a:lnTo>
                <a:lnTo>
                  <a:pt x="16244" y="21047"/>
                </a:lnTo>
                <a:lnTo>
                  <a:pt x="16238" y="21047"/>
                </a:lnTo>
                <a:lnTo>
                  <a:pt x="16236" y="21046"/>
                </a:lnTo>
                <a:lnTo>
                  <a:pt x="16234" y="21044"/>
                </a:lnTo>
                <a:lnTo>
                  <a:pt x="16232" y="21043"/>
                </a:lnTo>
                <a:lnTo>
                  <a:pt x="16227" y="21043"/>
                </a:lnTo>
                <a:lnTo>
                  <a:pt x="16223" y="21043"/>
                </a:lnTo>
                <a:lnTo>
                  <a:pt x="16212" y="21037"/>
                </a:lnTo>
                <a:lnTo>
                  <a:pt x="16207" y="21034"/>
                </a:lnTo>
                <a:lnTo>
                  <a:pt x="16204" y="21030"/>
                </a:lnTo>
                <a:lnTo>
                  <a:pt x="16199" y="21021"/>
                </a:lnTo>
                <a:lnTo>
                  <a:pt x="16195" y="21018"/>
                </a:lnTo>
                <a:lnTo>
                  <a:pt x="16190" y="21018"/>
                </a:lnTo>
                <a:lnTo>
                  <a:pt x="16180" y="21020"/>
                </a:lnTo>
                <a:lnTo>
                  <a:pt x="16172" y="21019"/>
                </a:lnTo>
                <a:lnTo>
                  <a:pt x="16167" y="21017"/>
                </a:lnTo>
                <a:lnTo>
                  <a:pt x="16163" y="21015"/>
                </a:lnTo>
                <a:lnTo>
                  <a:pt x="16159" y="21014"/>
                </a:lnTo>
                <a:lnTo>
                  <a:pt x="16145" y="21016"/>
                </a:lnTo>
                <a:lnTo>
                  <a:pt x="16141" y="21014"/>
                </a:lnTo>
                <a:lnTo>
                  <a:pt x="16129" y="21006"/>
                </a:lnTo>
                <a:lnTo>
                  <a:pt x="16127" y="21002"/>
                </a:lnTo>
                <a:lnTo>
                  <a:pt x="16125" y="20997"/>
                </a:lnTo>
                <a:lnTo>
                  <a:pt x="16121" y="20994"/>
                </a:lnTo>
                <a:lnTo>
                  <a:pt x="16112" y="20989"/>
                </a:lnTo>
                <a:lnTo>
                  <a:pt x="16113" y="20996"/>
                </a:lnTo>
                <a:lnTo>
                  <a:pt x="16113" y="20999"/>
                </a:lnTo>
                <a:lnTo>
                  <a:pt x="16112" y="21003"/>
                </a:lnTo>
                <a:lnTo>
                  <a:pt x="16110" y="21003"/>
                </a:lnTo>
                <a:lnTo>
                  <a:pt x="16106" y="21002"/>
                </a:lnTo>
                <a:lnTo>
                  <a:pt x="16103" y="21000"/>
                </a:lnTo>
                <a:lnTo>
                  <a:pt x="16101" y="20998"/>
                </a:lnTo>
                <a:lnTo>
                  <a:pt x="16096" y="20995"/>
                </a:lnTo>
                <a:lnTo>
                  <a:pt x="16088" y="21002"/>
                </a:lnTo>
                <a:lnTo>
                  <a:pt x="16082" y="21001"/>
                </a:lnTo>
                <a:lnTo>
                  <a:pt x="16081" y="20998"/>
                </a:lnTo>
                <a:lnTo>
                  <a:pt x="16079" y="20993"/>
                </a:lnTo>
                <a:lnTo>
                  <a:pt x="16078" y="20989"/>
                </a:lnTo>
                <a:lnTo>
                  <a:pt x="16075" y="20987"/>
                </a:lnTo>
                <a:lnTo>
                  <a:pt x="16072" y="20990"/>
                </a:lnTo>
                <a:lnTo>
                  <a:pt x="16068" y="20999"/>
                </a:lnTo>
                <a:lnTo>
                  <a:pt x="16065" y="21001"/>
                </a:lnTo>
                <a:lnTo>
                  <a:pt x="16043" y="20999"/>
                </a:lnTo>
                <a:lnTo>
                  <a:pt x="16029" y="21006"/>
                </a:lnTo>
                <a:lnTo>
                  <a:pt x="16027" y="21008"/>
                </a:lnTo>
                <a:lnTo>
                  <a:pt x="16025" y="21012"/>
                </a:lnTo>
                <a:lnTo>
                  <a:pt x="16018" y="21022"/>
                </a:lnTo>
                <a:lnTo>
                  <a:pt x="16015" y="21028"/>
                </a:lnTo>
                <a:lnTo>
                  <a:pt x="16014" y="21028"/>
                </a:lnTo>
                <a:lnTo>
                  <a:pt x="16012" y="21026"/>
                </a:lnTo>
                <a:lnTo>
                  <a:pt x="16010" y="21023"/>
                </a:lnTo>
                <a:lnTo>
                  <a:pt x="16009" y="21022"/>
                </a:lnTo>
                <a:lnTo>
                  <a:pt x="16008" y="21027"/>
                </a:lnTo>
                <a:lnTo>
                  <a:pt x="16008" y="21030"/>
                </a:lnTo>
                <a:lnTo>
                  <a:pt x="16006" y="21034"/>
                </a:lnTo>
                <a:lnTo>
                  <a:pt x="16003" y="21035"/>
                </a:lnTo>
                <a:lnTo>
                  <a:pt x="16002" y="21035"/>
                </a:lnTo>
                <a:lnTo>
                  <a:pt x="16001" y="21032"/>
                </a:lnTo>
                <a:lnTo>
                  <a:pt x="15999" y="21032"/>
                </a:lnTo>
                <a:lnTo>
                  <a:pt x="15998" y="21032"/>
                </a:lnTo>
                <a:lnTo>
                  <a:pt x="15996" y="21033"/>
                </a:lnTo>
                <a:lnTo>
                  <a:pt x="15996" y="21033"/>
                </a:lnTo>
                <a:lnTo>
                  <a:pt x="15995" y="21034"/>
                </a:lnTo>
                <a:lnTo>
                  <a:pt x="15993" y="21033"/>
                </a:lnTo>
                <a:lnTo>
                  <a:pt x="15992" y="21032"/>
                </a:lnTo>
                <a:lnTo>
                  <a:pt x="15990" y="21031"/>
                </a:lnTo>
                <a:lnTo>
                  <a:pt x="15988" y="21032"/>
                </a:lnTo>
                <a:lnTo>
                  <a:pt x="15988" y="21033"/>
                </a:lnTo>
                <a:lnTo>
                  <a:pt x="15987" y="21037"/>
                </a:lnTo>
                <a:lnTo>
                  <a:pt x="15986" y="21037"/>
                </a:lnTo>
                <a:lnTo>
                  <a:pt x="15985" y="21043"/>
                </a:lnTo>
                <a:lnTo>
                  <a:pt x="15983" y="21047"/>
                </a:lnTo>
                <a:lnTo>
                  <a:pt x="15981" y="21049"/>
                </a:lnTo>
                <a:lnTo>
                  <a:pt x="15979" y="21047"/>
                </a:lnTo>
                <a:lnTo>
                  <a:pt x="15978" y="21046"/>
                </a:lnTo>
                <a:lnTo>
                  <a:pt x="15976" y="21047"/>
                </a:lnTo>
                <a:lnTo>
                  <a:pt x="15975" y="21047"/>
                </a:lnTo>
                <a:lnTo>
                  <a:pt x="15969" y="21051"/>
                </a:lnTo>
                <a:lnTo>
                  <a:pt x="15967" y="21052"/>
                </a:lnTo>
                <a:lnTo>
                  <a:pt x="15965" y="21053"/>
                </a:lnTo>
                <a:lnTo>
                  <a:pt x="15961" y="21048"/>
                </a:lnTo>
                <a:lnTo>
                  <a:pt x="15954" y="21040"/>
                </a:lnTo>
                <a:lnTo>
                  <a:pt x="15954" y="21049"/>
                </a:lnTo>
                <a:lnTo>
                  <a:pt x="15955" y="21056"/>
                </a:lnTo>
                <a:lnTo>
                  <a:pt x="15955" y="21063"/>
                </a:lnTo>
                <a:lnTo>
                  <a:pt x="15944" y="21077"/>
                </a:lnTo>
                <a:lnTo>
                  <a:pt x="15941" y="21084"/>
                </a:lnTo>
                <a:lnTo>
                  <a:pt x="15940" y="21091"/>
                </a:lnTo>
                <a:lnTo>
                  <a:pt x="15940" y="21132"/>
                </a:lnTo>
                <a:lnTo>
                  <a:pt x="15942" y="21138"/>
                </a:lnTo>
                <a:lnTo>
                  <a:pt x="15945" y="21143"/>
                </a:lnTo>
                <a:lnTo>
                  <a:pt x="15948" y="21147"/>
                </a:lnTo>
                <a:lnTo>
                  <a:pt x="15953" y="21149"/>
                </a:lnTo>
                <a:lnTo>
                  <a:pt x="15955" y="21150"/>
                </a:lnTo>
                <a:lnTo>
                  <a:pt x="15958" y="21149"/>
                </a:lnTo>
                <a:lnTo>
                  <a:pt x="15959" y="21151"/>
                </a:lnTo>
                <a:lnTo>
                  <a:pt x="15961" y="21166"/>
                </a:lnTo>
                <a:lnTo>
                  <a:pt x="15963" y="21169"/>
                </a:lnTo>
                <a:lnTo>
                  <a:pt x="15965" y="21169"/>
                </a:lnTo>
                <a:lnTo>
                  <a:pt x="15968" y="21167"/>
                </a:lnTo>
                <a:lnTo>
                  <a:pt x="15970" y="21165"/>
                </a:lnTo>
                <a:lnTo>
                  <a:pt x="15971" y="21164"/>
                </a:lnTo>
                <a:lnTo>
                  <a:pt x="15969" y="21161"/>
                </a:lnTo>
                <a:lnTo>
                  <a:pt x="15969" y="21159"/>
                </a:lnTo>
                <a:lnTo>
                  <a:pt x="15969" y="21158"/>
                </a:lnTo>
                <a:lnTo>
                  <a:pt x="15970" y="21158"/>
                </a:lnTo>
                <a:lnTo>
                  <a:pt x="15971" y="21158"/>
                </a:lnTo>
                <a:lnTo>
                  <a:pt x="15977" y="21152"/>
                </a:lnTo>
                <a:lnTo>
                  <a:pt x="15996" y="21149"/>
                </a:lnTo>
                <a:lnTo>
                  <a:pt x="16003" y="21146"/>
                </a:lnTo>
                <a:lnTo>
                  <a:pt x="16011" y="21141"/>
                </a:lnTo>
                <a:lnTo>
                  <a:pt x="16014" y="21140"/>
                </a:lnTo>
                <a:lnTo>
                  <a:pt x="16019" y="21140"/>
                </a:lnTo>
                <a:lnTo>
                  <a:pt x="16022" y="21142"/>
                </a:lnTo>
                <a:lnTo>
                  <a:pt x="16031" y="21152"/>
                </a:lnTo>
                <a:lnTo>
                  <a:pt x="16036" y="21155"/>
                </a:lnTo>
                <a:lnTo>
                  <a:pt x="16044" y="21157"/>
                </a:lnTo>
                <a:lnTo>
                  <a:pt x="16053" y="21157"/>
                </a:lnTo>
                <a:lnTo>
                  <a:pt x="16066" y="21147"/>
                </a:lnTo>
                <a:lnTo>
                  <a:pt x="16068" y="21149"/>
                </a:lnTo>
                <a:lnTo>
                  <a:pt x="16071" y="21149"/>
                </a:lnTo>
                <a:lnTo>
                  <a:pt x="16073" y="21148"/>
                </a:lnTo>
                <a:lnTo>
                  <a:pt x="16075" y="21147"/>
                </a:lnTo>
                <a:lnTo>
                  <a:pt x="16078" y="21148"/>
                </a:lnTo>
                <a:lnTo>
                  <a:pt x="16085" y="21149"/>
                </a:lnTo>
                <a:lnTo>
                  <a:pt x="16090" y="21149"/>
                </a:lnTo>
                <a:lnTo>
                  <a:pt x="16099" y="21146"/>
                </a:lnTo>
                <a:lnTo>
                  <a:pt x="16104" y="21146"/>
                </a:lnTo>
                <a:lnTo>
                  <a:pt x="16108" y="21146"/>
                </a:lnTo>
                <a:lnTo>
                  <a:pt x="16110" y="21146"/>
                </a:lnTo>
                <a:lnTo>
                  <a:pt x="16112" y="21147"/>
                </a:lnTo>
                <a:lnTo>
                  <a:pt x="16113" y="21149"/>
                </a:lnTo>
                <a:lnTo>
                  <a:pt x="16117" y="21155"/>
                </a:lnTo>
                <a:lnTo>
                  <a:pt x="16119" y="21156"/>
                </a:lnTo>
                <a:lnTo>
                  <a:pt x="16122" y="21161"/>
                </a:lnTo>
                <a:lnTo>
                  <a:pt x="16124" y="21162"/>
                </a:lnTo>
                <a:lnTo>
                  <a:pt x="16129" y="21161"/>
                </a:lnTo>
                <a:lnTo>
                  <a:pt x="16131" y="21161"/>
                </a:lnTo>
                <a:lnTo>
                  <a:pt x="16135" y="21163"/>
                </a:lnTo>
                <a:lnTo>
                  <a:pt x="16137" y="21165"/>
                </a:lnTo>
                <a:lnTo>
                  <a:pt x="16141" y="21168"/>
                </a:lnTo>
                <a:lnTo>
                  <a:pt x="16145" y="21169"/>
                </a:lnTo>
                <a:lnTo>
                  <a:pt x="16149" y="21167"/>
                </a:lnTo>
                <a:lnTo>
                  <a:pt x="16151" y="21164"/>
                </a:lnTo>
                <a:lnTo>
                  <a:pt x="16153" y="21159"/>
                </a:lnTo>
                <a:lnTo>
                  <a:pt x="16155" y="21155"/>
                </a:lnTo>
                <a:lnTo>
                  <a:pt x="16159" y="21153"/>
                </a:lnTo>
                <a:lnTo>
                  <a:pt x="16164" y="21154"/>
                </a:lnTo>
                <a:lnTo>
                  <a:pt x="16167" y="21157"/>
                </a:lnTo>
                <a:lnTo>
                  <a:pt x="16169" y="21164"/>
                </a:lnTo>
                <a:lnTo>
                  <a:pt x="16170" y="21168"/>
                </a:lnTo>
                <a:lnTo>
                  <a:pt x="16180" y="21181"/>
                </a:lnTo>
                <a:lnTo>
                  <a:pt x="16183" y="21184"/>
                </a:lnTo>
                <a:lnTo>
                  <a:pt x="16185" y="21185"/>
                </a:lnTo>
                <a:lnTo>
                  <a:pt x="16191" y="21184"/>
                </a:lnTo>
                <a:lnTo>
                  <a:pt x="16192" y="21185"/>
                </a:lnTo>
                <a:lnTo>
                  <a:pt x="16199" y="21188"/>
                </a:lnTo>
                <a:lnTo>
                  <a:pt x="16211" y="21189"/>
                </a:lnTo>
                <a:lnTo>
                  <a:pt x="16215" y="21188"/>
                </a:lnTo>
                <a:lnTo>
                  <a:pt x="16228" y="21179"/>
                </a:lnTo>
                <a:lnTo>
                  <a:pt x="16236" y="21175"/>
                </a:lnTo>
                <a:lnTo>
                  <a:pt x="16246" y="21175"/>
                </a:lnTo>
                <a:lnTo>
                  <a:pt x="16265" y="21182"/>
                </a:lnTo>
                <a:lnTo>
                  <a:pt x="16274" y="21182"/>
                </a:lnTo>
                <a:lnTo>
                  <a:pt x="16282" y="21172"/>
                </a:lnTo>
                <a:lnTo>
                  <a:pt x="16282" y="21167"/>
                </a:lnTo>
                <a:lnTo>
                  <a:pt x="16281" y="21161"/>
                </a:lnTo>
                <a:lnTo>
                  <a:pt x="16280" y="21154"/>
                </a:lnTo>
                <a:lnTo>
                  <a:pt x="16282" y="21148"/>
                </a:lnTo>
                <a:lnTo>
                  <a:pt x="16286" y="21147"/>
                </a:lnTo>
                <a:lnTo>
                  <a:pt x="16292" y="21148"/>
                </a:lnTo>
                <a:lnTo>
                  <a:pt x="16300" y="21152"/>
                </a:lnTo>
                <a:lnTo>
                  <a:pt x="16309" y="21153"/>
                </a:lnTo>
                <a:lnTo>
                  <a:pt x="16318" y="21153"/>
                </a:lnTo>
                <a:lnTo>
                  <a:pt x="16327" y="21154"/>
                </a:lnTo>
                <a:lnTo>
                  <a:pt x="16335" y="21159"/>
                </a:lnTo>
                <a:lnTo>
                  <a:pt x="16337" y="21164"/>
                </a:lnTo>
                <a:lnTo>
                  <a:pt x="16340" y="21176"/>
                </a:lnTo>
                <a:lnTo>
                  <a:pt x="16341" y="21178"/>
                </a:lnTo>
                <a:lnTo>
                  <a:pt x="16343" y="21177"/>
                </a:lnTo>
                <a:lnTo>
                  <a:pt x="16347" y="21166"/>
                </a:lnTo>
                <a:lnTo>
                  <a:pt x="16350" y="21163"/>
                </a:lnTo>
                <a:lnTo>
                  <a:pt x="16352" y="21165"/>
                </a:lnTo>
                <a:lnTo>
                  <a:pt x="16356" y="21169"/>
                </a:lnTo>
                <a:lnTo>
                  <a:pt x="16360" y="21171"/>
                </a:lnTo>
                <a:lnTo>
                  <a:pt x="16363" y="21172"/>
                </a:lnTo>
                <a:lnTo>
                  <a:pt x="16365" y="21173"/>
                </a:lnTo>
                <a:lnTo>
                  <a:pt x="16367" y="21174"/>
                </a:lnTo>
                <a:lnTo>
                  <a:pt x="16370" y="21174"/>
                </a:lnTo>
                <a:lnTo>
                  <a:pt x="16373" y="21172"/>
                </a:lnTo>
                <a:lnTo>
                  <a:pt x="16382" y="21165"/>
                </a:lnTo>
                <a:lnTo>
                  <a:pt x="16391" y="21159"/>
                </a:lnTo>
                <a:lnTo>
                  <a:pt x="16419" y="21149"/>
                </a:lnTo>
                <a:lnTo>
                  <a:pt x="16427" y="21143"/>
                </a:lnTo>
                <a:lnTo>
                  <a:pt x="16434" y="21136"/>
                </a:lnTo>
                <a:lnTo>
                  <a:pt x="16442" y="21130"/>
                </a:lnTo>
                <a:lnTo>
                  <a:pt x="16453" y="21128"/>
                </a:lnTo>
                <a:lnTo>
                  <a:pt x="16467" y="21131"/>
                </a:lnTo>
                <a:lnTo>
                  <a:pt x="16473" y="21134"/>
                </a:lnTo>
                <a:lnTo>
                  <a:pt x="16475" y="21134"/>
                </a:lnTo>
                <a:lnTo>
                  <a:pt x="16480" y="21132"/>
                </a:lnTo>
                <a:lnTo>
                  <a:pt x="16484" y="21131"/>
                </a:lnTo>
                <a:lnTo>
                  <a:pt x="16506" y="21132"/>
                </a:lnTo>
                <a:lnTo>
                  <a:pt x="16515" y="21130"/>
                </a:lnTo>
                <a:lnTo>
                  <a:pt x="16530" y="21124"/>
                </a:lnTo>
                <a:lnTo>
                  <a:pt x="16532" y="21122"/>
                </a:lnTo>
                <a:lnTo>
                  <a:pt x="16538" y="21114"/>
                </a:lnTo>
                <a:lnTo>
                  <a:pt x="16540" y="21112"/>
                </a:lnTo>
                <a:lnTo>
                  <a:pt x="16556" y="21107"/>
                </a:lnTo>
                <a:lnTo>
                  <a:pt x="16559" y="21107"/>
                </a:lnTo>
                <a:lnTo>
                  <a:pt x="16560" y="21105"/>
                </a:lnTo>
                <a:lnTo>
                  <a:pt x="16565" y="21102"/>
                </a:lnTo>
                <a:lnTo>
                  <a:pt x="16567" y="21101"/>
                </a:lnTo>
                <a:lnTo>
                  <a:pt x="16574" y="21103"/>
                </a:lnTo>
                <a:lnTo>
                  <a:pt x="16576" y="21102"/>
                </a:lnTo>
                <a:lnTo>
                  <a:pt x="16579" y="21099"/>
                </a:lnTo>
                <a:lnTo>
                  <a:pt x="16580" y="21098"/>
                </a:lnTo>
                <a:lnTo>
                  <a:pt x="16591" y="21096"/>
                </a:lnTo>
                <a:lnTo>
                  <a:pt x="16593" y="21095"/>
                </a:lnTo>
                <a:lnTo>
                  <a:pt x="16602" y="21088"/>
                </a:lnTo>
                <a:lnTo>
                  <a:pt x="16602" y="21079"/>
                </a:lnTo>
                <a:lnTo>
                  <a:pt x="16593" y="21060"/>
                </a:lnTo>
                <a:lnTo>
                  <a:pt x="16592" y="21058"/>
                </a:lnTo>
                <a:lnTo>
                  <a:pt x="16592" y="21056"/>
                </a:lnTo>
                <a:lnTo>
                  <a:pt x="16592" y="21050"/>
                </a:lnTo>
                <a:lnTo>
                  <a:pt x="16592" y="21047"/>
                </a:lnTo>
                <a:lnTo>
                  <a:pt x="16594" y="21044"/>
                </a:lnTo>
                <a:lnTo>
                  <a:pt x="16595" y="21043"/>
                </a:lnTo>
                <a:lnTo>
                  <a:pt x="16596" y="21046"/>
                </a:lnTo>
                <a:lnTo>
                  <a:pt x="16598" y="21048"/>
                </a:lnTo>
                <a:lnTo>
                  <a:pt x="16603" y="21051"/>
                </a:lnTo>
                <a:lnTo>
                  <a:pt x="16609" y="21053"/>
                </a:lnTo>
                <a:lnTo>
                  <a:pt x="16613" y="21053"/>
                </a:lnTo>
                <a:lnTo>
                  <a:pt x="16614" y="21049"/>
                </a:lnTo>
                <a:lnTo>
                  <a:pt x="16614" y="21043"/>
                </a:lnTo>
                <a:lnTo>
                  <a:pt x="16613" y="21033"/>
                </a:lnTo>
                <a:lnTo>
                  <a:pt x="16614" y="21025"/>
                </a:lnTo>
                <a:lnTo>
                  <a:pt x="16618" y="21022"/>
                </a:lnTo>
                <a:lnTo>
                  <a:pt x="16623" y="21020"/>
                </a:lnTo>
                <a:lnTo>
                  <a:pt x="16635" y="21019"/>
                </a:lnTo>
                <a:lnTo>
                  <a:pt x="16639" y="21017"/>
                </a:lnTo>
                <a:lnTo>
                  <a:pt x="16641" y="21013"/>
                </a:lnTo>
                <a:lnTo>
                  <a:pt x="16641" y="21007"/>
                </a:lnTo>
                <a:lnTo>
                  <a:pt x="16641" y="21004"/>
                </a:lnTo>
                <a:cubicBezTo>
                  <a:pt x="16641" y="21004"/>
                  <a:pt x="16640" y="21002"/>
                  <a:pt x="16640" y="21002"/>
                </a:cubicBezTo>
                <a:lnTo>
                  <a:pt x="16636" y="20997"/>
                </a:lnTo>
                <a:lnTo>
                  <a:pt x="16630" y="20978"/>
                </a:lnTo>
                <a:lnTo>
                  <a:pt x="16631" y="20968"/>
                </a:lnTo>
                <a:lnTo>
                  <a:pt x="16631" y="20965"/>
                </a:lnTo>
                <a:lnTo>
                  <a:pt x="16627" y="20960"/>
                </a:lnTo>
                <a:lnTo>
                  <a:pt x="16621" y="20955"/>
                </a:lnTo>
                <a:lnTo>
                  <a:pt x="16617" y="20952"/>
                </a:lnTo>
                <a:lnTo>
                  <a:pt x="16613" y="20951"/>
                </a:lnTo>
                <a:lnTo>
                  <a:pt x="16612" y="20949"/>
                </a:lnTo>
                <a:lnTo>
                  <a:pt x="16610" y="20944"/>
                </a:lnTo>
                <a:lnTo>
                  <a:pt x="16608" y="20943"/>
                </a:lnTo>
                <a:lnTo>
                  <a:pt x="16605" y="20943"/>
                </a:lnTo>
                <a:close/>
                <a:moveTo>
                  <a:pt x="15200" y="20980"/>
                </a:moveTo>
                <a:lnTo>
                  <a:pt x="15196" y="20980"/>
                </a:lnTo>
                <a:lnTo>
                  <a:pt x="15177" y="20990"/>
                </a:lnTo>
                <a:lnTo>
                  <a:pt x="15173" y="20993"/>
                </a:lnTo>
                <a:lnTo>
                  <a:pt x="15154" y="21018"/>
                </a:lnTo>
                <a:lnTo>
                  <a:pt x="15151" y="21021"/>
                </a:lnTo>
                <a:lnTo>
                  <a:pt x="15144" y="21025"/>
                </a:lnTo>
                <a:lnTo>
                  <a:pt x="15141" y="21029"/>
                </a:lnTo>
                <a:lnTo>
                  <a:pt x="15140" y="21030"/>
                </a:lnTo>
                <a:lnTo>
                  <a:pt x="15139" y="21035"/>
                </a:lnTo>
                <a:lnTo>
                  <a:pt x="15137" y="21037"/>
                </a:lnTo>
                <a:lnTo>
                  <a:pt x="15136" y="21038"/>
                </a:lnTo>
                <a:lnTo>
                  <a:pt x="15129" y="21037"/>
                </a:lnTo>
                <a:lnTo>
                  <a:pt x="15125" y="21040"/>
                </a:lnTo>
                <a:lnTo>
                  <a:pt x="15120" y="21048"/>
                </a:lnTo>
                <a:lnTo>
                  <a:pt x="15123" y="21064"/>
                </a:lnTo>
                <a:lnTo>
                  <a:pt x="15128" y="21070"/>
                </a:lnTo>
                <a:lnTo>
                  <a:pt x="15130" y="21086"/>
                </a:lnTo>
                <a:lnTo>
                  <a:pt x="15130" y="21103"/>
                </a:lnTo>
                <a:lnTo>
                  <a:pt x="15128" y="21113"/>
                </a:lnTo>
                <a:lnTo>
                  <a:pt x="15128" y="21124"/>
                </a:lnTo>
                <a:lnTo>
                  <a:pt x="15134" y="21128"/>
                </a:lnTo>
                <a:lnTo>
                  <a:pt x="15134" y="21131"/>
                </a:lnTo>
                <a:lnTo>
                  <a:pt x="15131" y="21132"/>
                </a:lnTo>
                <a:lnTo>
                  <a:pt x="15129" y="21137"/>
                </a:lnTo>
                <a:lnTo>
                  <a:pt x="15127" y="21134"/>
                </a:lnTo>
                <a:lnTo>
                  <a:pt x="15126" y="21131"/>
                </a:lnTo>
                <a:lnTo>
                  <a:pt x="15126" y="21130"/>
                </a:lnTo>
                <a:lnTo>
                  <a:pt x="15123" y="21130"/>
                </a:lnTo>
                <a:lnTo>
                  <a:pt x="15122" y="21131"/>
                </a:lnTo>
                <a:lnTo>
                  <a:pt x="15120" y="21133"/>
                </a:lnTo>
                <a:lnTo>
                  <a:pt x="15120" y="21134"/>
                </a:lnTo>
                <a:lnTo>
                  <a:pt x="15118" y="21133"/>
                </a:lnTo>
                <a:lnTo>
                  <a:pt x="15115" y="21132"/>
                </a:lnTo>
                <a:lnTo>
                  <a:pt x="15113" y="21132"/>
                </a:lnTo>
                <a:lnTo>
                  <a:pt x="15111" y="21131"/>
                </a:lnTo>
                <a:lnTo>
                  <a:pt x="15107" y="21134"/>
                </a:lnTo>
                <a:lnTo>
                  <a:pt x="15104" y="21135"/>
                </a:lnTo>
                <a:lnTo>
                  <a:pt x="15102" y="21136"/>
                </a:lnTo>
                <a:lnTo>
                  <a:pt x="15097" y="21135"/>
                </a:lnTo>
                <a:lnTo>
                  <a:pt x="15091" y="21136"/>
                </a:lnTo>
                <a:lnTo>
                  <a:pt x="15090" y="21133"/>
                </a:lnTo>
                <a:lnTo>
                  <a:pt x="15089" y="21130"/>
                </a:lnTo>
                <a:lnTo>
                  <a:pt x="15088" y="21127"/>
                </a:lnTo>
                <a:lnTo>
                  <a:pt x="15086" y="21129"/>
                </a:lnTo>
                <a:lnTo>
                  <a:pt x="15082" y="21127"/>
                </a:lnTo>
                <a:lnTo>
                  <a:pt x="15078" y="21134"/>
                </a:lnTo>
                <a:lnTo>
                  <a:pt x="15078" y="21140"/>
                </a:lnTo>
                <a:lnTo>
                  <a:pt x="15077" y="21146"/>
                </a:lnTo>
                <a:lnTo>
                  <a:pt x="15080" y="21153"/>
                </a:lnTo>
                <a:lnTo>
                  <a:pt x="15086" y="21154"/>
                </a:lnTo>
                <a:lnTo>
                  <a:pt x="15099" y="21164"/>
                </a:lnTo>
                <a:lnTo>
                  <a:pt x="15102" y="21165"/>
                </a:lnTo>
                <a:lnTo>
                  <a:pt x="15105" y="21164"/>
                </a:lnTo>
                <a:lnTo>
                  <a:pt x="15107" y="21162"/>
                </a:lnTo>
                <a:lnTo>
                  <a:pt x="15108" y="21162"/>
                </a:lnTo>
                <a:lnTo>
                  <a:pt x="15110" y="21165"/>
                </a:lnTo>
                <a:lnTo>
                  <a:pt x="15112" y="21167"/>
                </a:lnTo>
                <a:lnTo>
                  <a:pt x="15114" y="21174"/>
                </a:lnTo>
                <a:lnTo>
                  <a:pt x="15115" y="21176"/>
                </a:lnTo>
                <a:lnTo>
                  <a:pt x="15117" y="21178"/>
                </a:lnTo>
                <a:lnTo>
                  <a:pt x="15119" y="21179"/>
                </a:lnTo>
                <a:lnTo>
                  <a:pt x="15121" y="21179"/>
                </a:lnTo>
                <a:lnTo>
                  <a:pt x="15123" y="21177"/>
                </a:lnTo>
                <a:lnTo>
                  <a:pt x="15123" y="21172"/>
                </a:lnTo>
                <a:lnTo>
                  <a:pt x="15122" y="21168"/>
                </a:lnTo>
                <a:lnTo>
                  <a:pt x="15123" y="21167"/>
                </a:lnTo>
                <a:lnTo>
                  <a:pt x="15125" y="21166"/>
                </a:lnTo>
                <a:lnTo>
                  <a:pt x="15127" y="21165"/>
                </a:lnTo>
                <a:lnTo>
                  <a:pt x="15129" y="21164"/>
                </a:lnTo>
                <a:lnTo>
                  <a:pt x="15131" y="21165"/>
                </a:lnTo>
                <a:lnTo>
                  <a:pt x="15133" y="21167"/>
                </a:lnTo>
                <a:lnTo>
                  <a:pt x="15132" y="21169"/>
                </a:lnTo>
                <a:lnTo>
                  <a:pt x="15131" y="21171"/>
                </a:lnTo>
                <a:lnTo>
                  <a:pt x="15128" y="21172"/>
                </a:lnTo>
                <a:lnTo>
                  <a:pt x="15131" y="21175"/>
                </a:lnTo>
                <a:lnTo>
                  <a:pt x="15134" y="21175"/>
                </a:lnTo>
                <a:lnTo>
                  <a:pt x="15136" y="21174"/>
                </a:lnTo>
                <a:lnTo>
                  <a:pt x="15137" y="21169"/>
                </a:lnTo>
                <a:lnTo>
                  <a:pt x="15147" y="21170"/>
                </a:lnTo>
                <a:lnTo>
                  <a:pt x="15151" y="21170"/>
                </a:lnTo>
                <a:lnTo>
                  <a:pt x="15153" y="21173"/>
                </a:lnTo>
                <a:lnTo>
                  <a:pt x="15157" y="21181"/>
                </a:lnTo>
                <a:lnTo>
                  <a:pt x="15159" y="21182"/>
                </a:lnTo>
                <a:lnTo>
                  <a:pt x="15160" y="21182"/>
                </a:lnTo>
                <a:lnTo>
                  <a:pt x="15163" y="21179"/>
                </a:lnTo>
                <a:lnTo>
                  <a:pt x="15166" y="21178"/>
                </a:lnTo>
                <a:lnTo>
                  <a:pt x="15167" y="21179"/>
                </a:lnTo>
                <a:lnTo>
                  <a:pt x="15169" y="21182"/>
                </a:lnTo>
                <a:lnTo>
                  <a:pt x="15170" y="21182"/>
                </a:lnTo>
                <a:lnTo>
                  <a:pt x="15174" y="21182"/>
                </a:lnTo>
                <a:lnTo>
                  <a:pt x="15182" y="21177"/>
                </a:lnTo>
                <a:lnTo>
                  <a:pt x="15186" y="21176"/>
                </a:lnTo>
                <a:lnTo>
                  <a:pt x="15188" y="21177"/>
                </a:lnTo>
                <a:lnTo>
                  <a:pt x="15189" y="21180"/>
                </a:lnTo>
                <a:lnTo>
                  <a:pt x="15190" y="21183"/>
                </a:lnTo>
                <a:lnTo>
                  <a:pt x="15191" y="21184"/>
                </a:lnTo>
                <a:lnTo>
                  <a:pt x="15193" y="21183"/>
                </a:lnTo>
                <a:lnTo>
                  <a:pt x="15195" y="21180"/>
                </a:lnTo>
                <a:lnTo>
                  <a:pt x="15197" y="21180"/>
                </a:lnTo>
                <a:lnTo>
                  <a:pt x="15199" y="21183"/>
                </a:lnTo>
                <a:lnTo>
                  <a:pt x="15199" y="21187"/>
                </a:lnTo>
                <a:lnTo>
                  <a:pt x="15199" y="21190"/>
                </a:lnTo>
                <a:lnTo>
                  <a:pt x="15202" y="21192"/>
                </a:lnTo>
                <a:lnTo>
                  <a:pt x="15202" y="21181"/>
                </a:lnTo>
                <a:lnTo>
                  <a:pt x="15201" y="21172"/>
                </a:lnTo>
                <a:lnTo>
                  <a:pt x="15201" y="21164"/>
                </a:lnTo>
                <a:lnTo>
                  <a:pt x="15206" y="21159"/>
                </a:lnTo>
                <a:lnTo>
                  <a:pt x="15214" y="21158"/>
                </a:lnTo>
                <a:lnTo>
                  <a:pt x="15217" y="21159"/>
                </a:lnTo>
                <a:lnTo>
                  <a:pt x="15214" y="21167"/>
                </a:lnTo>
                <a:lnTo>
                  <a:pt x="15213" y="21173"/>
                </a:lnTo>
                <a:lnTo>
                  <a:pt x="15208" y="21180"/>
                </a:lnTo>
                <a:lnTo>
                  <a:pt x="15211" y="21182"/>
                </a:lnTo>
                <a:lnTo>
                  <a:pt x="15218" y="21182"/>
                </a:lnTo>
                <a:lnTo>
                  <a:pt x="15225" y="21176"/>
                </a:lnTo>
                <a:lnTo>
                  <a:pt x="15228" y="21177"/>
                </a:lnTo>
                <a:lnTo>
                  <a:pt x="15238" y="21175"/>
                </a:lnTo>
                <a:lnTo>
                  <a:pt x="15243" y="21166"/>
                </a:lnTo>
                <a:lnTo>
                  <a:pt x="15239" y="21165"/>
                </a:lnTo>
                <a:lnTo>
                  <a:pt x="15236" y="21162"/>
                </a:lnTo>
                <a:lnTo>
                  <a:pt x="15233" y="21161"/>
                </a:lnTo>
                <a:lnTo>
                  <a:pt x="15232" y="21159"/>
                </a:lnTo>
                <a:lnTo>
                  <a:pt x="15230" y="21161"/>
                </a:lnTo>
                <a:lnTo>
                  <a:pt x="15227" y="21165"/>
                </a:lnTo>
                <a:lnTo>
                  <a:pt x="15225" y="21165"/>
                </a:lnTo>
                <a:lnTo>
                  <a:pt x="15224" y="21162"/>
                </a:lnTo>
                <a:lnTo>
                  <a:pt x="15225" y="21158"/>
                </a:lnTo>
                <a:lnTo>
                  <a:pt x="15223" y="21149"/>
                </a:lnTo>
                <a:lnTo>
                  <a:pt x="15227" y="21142"/>
                </a:lnTo>
                <a:lnTo>
                  <a:pt x="15235" y="21133"/>
                </a:lnTo>
                <a:lnTo>
                  <a:pt x="15241" y="21120"/>
                </a:lnTo>
                <a:lnTo>
                  <a:pt x="15245" y="21111"/>
                </a:lnTo>
                <a:lnTo>
                  <a:pt x="15249" y="21102"/>
                </a:lnTo>
                <a:lnTo>
                  <a:pt x="15251" y="21096"/>
                </a:lnTo>
                <a:lnTo>
                  <a:pt x="15260" y="21085"/>
                </a:lnTo>
                <a:lnTo>
                  <a:pt x="15262" y="21080"/>
                </a:lnTo>
                <a:lnTo>
                  <a:pt x="15263" y="21058"/>
                </a:lnTo>
                <a:lnTo>
                  <a:pt x="15265" y="21055"/>
                </a:lnTo>
                <a:lnTo>
                  <a:pt x="15267" y="21052"/>
                </a:lnTo>
                <a:lnTo>
                  <a:pt x="15274" y="21038"/>
                </a:lnTo>
                <a:cubicBezTo>
                  <a:pt x="15274" y="21038"/>
                  <a:pt x="15276" y="21033"/>
                  <a:pt x="15276" y="21033"/>
                </a:cubicBezTo>
                <a:lnTo>
                  <a:pt x="15274" y="21022"/>
                </a:lnTo>
                <a:lnTo>
                  <a:pt x="15268" y="21012"/>
                </a:lnTo>
                <a:lnTo>
                  <a:pt x="15260" y="21004"/>
                </a:lnTo>
                <a:lnTo>
                  <a:pt x="15252" y="21001"/>
                </a:lnTo>
                <a:lnTo>
                  <a:pt x="15243" y="20999"/>
                </a:lnTo>
                <a:lnTo>
                  <a:pt x="15239" y="20997"/>
                </a:lnTo>
                <a:lnTo>
                  <a:pt x="15235" y="20994"/>
                </a:lnTo>
                <a:lnTo>
                  <a:pt x="15232" y="20991"/>
                </a:lnTo>
                <a:lnTo>
                  <a:pt x="15223" y="20990"/>
                </a:lnTo>
                <a:lnTo>
                  <a:pt x="15207" y="20984"/>
                </a:lnTo>
                <a:lnTo>
                  <a:pt x="15200" y="20980"/>
                </a:lnTo>
                <a:close/>
                <a:moveTo>
                  <a:pt x="17497" y="21016"/>
                </a:moveTo>
                <a:lnTo>
                  <a:pt x="17492" y="21019"/>
                </a:lnTo>
                <a:lnTo>
                  <a:pt x="17470" y="21039"/>
                </a:lnTo>
                <a:lnTo>
                  <a:pt x="17461" y="21045"/>
                </a:lnTo>
                <a:lnTo>
                  <a:pt x="17451" y="21047"/>
                </a:lnTo>
                <a:lnTo>
                  <a:pt x="17450" y="21047"/>
                </a:lnTo>
                <a:lnTo>
                  <a:pt x="17446" y="21045"/>
                </a:lnTo>
                <a:lnTo>
                  <a:pt x="17444" y="21045"/>
                </a:lnTo>
                <a:lnTo>
                  <a:pt x="17442" y="21047"/>
                </a:lnTo>
                <a:lnTo>
                  <a:pt x="17438" y="21050"/>
                </a:lnTo>
                <a:lnTo>
                  <a:pt x="17432" y="21052"/>
                </a:lnTo>
                <a:lnTo>
                  <a:pt x="17415" y="21063"/>
                </a:lnTo>
                <a:lnTo>
                  <a:pt x="17406" y="21066"/>
                </a:lnTo>
                <a:lnTo>
                  <a:pt x="17398" y="21056"/>
                </a:lnTo>
                <a:lnTo>
                  <a:pt x="17395" y="21055"/>
                </a:lnTo>
                <a:lnTo>
                  <a:pt x="17390" y="21055"/>
                </a:lnTo>
                <a:lnTo>
                  <a:pt x="17385" y="21053"/>
                </a:lnTo>
                <a:lnTo>
                  <a:pt x="17380" y="21051"/>
                </a:lnTo>
                <a:lnTo>
                  <a:pt x="17376" y="21047"/>
                </a:lnTo>
                <a:lnTo>
                  <a:pt x="17374" y="21048"/>
                </a:lnTo>
                <a:lnTo>
                  <a:pt x="17370" y="21049"/>
                </a:lnTo>
                <a:lnTo>
                  <a:pt x="17368" y="21049"/>
                </a:lnTo>
                <a:lnTo>
                  <a:pt x="17360" y="21055"/>
                </a:lnTo>
                <a:lnTo>
                  <a:pt x="17353" y="21057"/>
                </a:lnTo>
                <a:lnTo>
                  <a:pt x="17344" y="21066"/>
                </a:lnTo>
                <a:lnTo>
                  <a:pt x="17339" y="21069"/>
                </a:lnTo>
                <a:lnTo>
                  <a:pt x="17330" y="21070"/>
                </a:lnTo>
                <a:lnTo>
                  <a:pt x="17321" y="21070"/>
                </a:lnTo>
                <a:lnTo>
                  <a:pt x="17318" y="21071"/>
                </a:lnTo>
                <a:lnTo>
                  <a:pt x="17316" y="21071"/>
                </a:lnTo>
                <a:lnTo>
                  <a:pt x="17307" y="21075"/>
                </a:lnTo>
                <a:lnTo>
                  <a:pt x="17302" y="21076"/>
                </a:lnTo>
                <a:lnTo>
                  <a:pt x="17296" y="21076"/>
                </a:lnTo>
                <a:lnTo>
                  <a:pt x="17288" y="21070"/>
                </a:lnTo>
                <a:lnTo>
                  <a:pt x="17265" y="21065"/>
                </a:lnTo>
                <a:lnTo>
                  <a:pt x="17254" y="21066"/>
                </a:lnTo>
                <a:lnTo>
                  <a:pt x="17229" y="21076"/>
                </a:lnTo>
                <a:lnTo>
                  <a:pt x="17217" y="21079"/>
                </a:lnTo>
                <a:lnTo>
                  <a:pt x="17211" y="21078"/>
                </a:lnTo>
                <a:lnTo>
                  <a:pt x="17207" y="21076"/>
                </a:lnTo>
                <a:lnTo>
                  <a:pt x="17201" y="21084"/>
                </a:lnTo>
                <a:lnTo>
                  <a:pt x="17198" y="21084"/>
                </a:lnTo>
                <a:lnTo>
                  <a:pt x="17193" y="21082"/>
                </a:lnTo>
                <a:lnTo>
                  <a:pt x="17187" y="21083"/>
                </a:lnTo>
                <a:lnTo>
                  <a:pt x="17176" y="21090"/>
                </a:lnTo>
                <a:lnTo>
                  <a:pt x="17171" y="21091"/>
                </a:lnTo>
                <a:lnTo>
                  <a:pt x="17157" y="21090"/>
                </a:lnTo>
                <a:lnTo>
                  <a:pt x="17152" y="21090"/>
                </a:lnTo>
                <a:lnTo>
                  <a:pt x="17138" y="21095"/>
                </a:lnTo>
                <a:lnTo>
                  <a:pt x="17132" y="21100"/>
                </a:lnTo>
                <a:lnTo>
                  <a:pt x="17129" y="21101"/>
                </a:lnTo>
                <a:lnTo>
                  <a:pt x="17121" y="21100"/>
                </a:lnTo>
                <a:lnTo>
                  <a:pt x="17120" y="21100"/>
                </a:lnTo>
                <a:lnTo>
                  <a:pt x="17115" y="21103"/>
                </a:lnTo>
                <a:lnTo>
                  <a:pt x="17105" y="21105"/>
                </a:lnTo>
                <a:lnTo>
                  <a:pt x="17101" y="21107"/>
                </a:lnTo>
                <a:lnTo>
                  <a:pt x="17097" y="21111"/>
                </a:lnTo>
                <a:lnTo>
                  <a:pt x="17095" y="21117"/>
                </a:lnTo>
                <a:lnTo>
                  <a:pt x="17093" y="21123"/>
                </a:lnTo>
                <a:lnTo>
                  <a:pt x="17091" y="21149"/>
                </a:lnTo>
                <a:lnTo>
                  <a:pt x="17090" y="21154"/>
                </a:lnTo>
                <a:lnTo>
                  <a:pt x="17087" y="21157"/>
                </a:lnTo>
                <a:lnTo>
                  <a:pt x="17077" y="21162"/>
                </a:lnTo>
                <a:lnTo>
                  <a:pt x="17076" y="21164"/>
                </a:lnTo>
                <a:lnTo>
                  <a:pt x="17074" y="21169"/>
                </a:lnTo>
                <a:lnTo>
                  <a:pt x="17064" y="21189"/>
                </a:lnTo>
                <a:lnTo>
                  <a:pt x="17060" y="21195"/>
                </a:lnTo>
                <a:lnTo>
                  <a:pt x="17052" y="21200"/>
                </a:lnTo>
                <a:lnTo>
                  <a:pt x="17047" y="21204"/>
                </a:lnTo>
                <a:lnTo>
                  <a:pt x="17041" y="21209"/>
                </a:lnTo>
                <a:lnTo>
                  <a:pt x="17035" y="21211"/>
                </a:lnTo>
                <a:lnTo>
                  <a:pt x="17031" y="21213"/>
                </a:lnTo>
                <a:lnTo>
                  <a:pt x="17023" y="21216"/>
                </a:lnTo>
                <a:lnTo>
                  <a:pt x="17019" y="21223"/>
                </a:lnTo>
                <a:lnTo>
                  <a:pt x="17017" y="21225"/>
                </a:lnTo>
                <a:lnTo>
                  <a:pt x="17002" y="21230"/>
                </a:lnTo>
                <a:lnTo>
                  <a:pt x="17002" y="21231"/>
                </a:lnTo>
                <a:lnTo>
                  <a:pt x="17001" y="21232"/>
                </a:lnTo>
                <a:lnTo>
                  <a:pt x="16999" y="21239"/>
                </a:lnTo>
                <a:lnTo>
                  <a:pt x="16998" y="21242"/>
                </a:lnTo>
                <a:lnTo>
                  <a:pt x="16997" y="21243"/>
                </a:lnTo>
                <a:lnTo>
                  <a:pt x="16983" y="21255"/>
                </a:lnTo>
                <a:lnTo>
                  <a:pt x="16975" y="21259"/>
                </a:lnTo>
                <a:lnTo>
                  <a:pt x="16965" y="21261"/>
                </a:lnTo>
                <a:lnTo>
                  <a:pt x="16954" y="21262"/>
                </a:lnTo>
                <a:lnTo>
                  <a:pt x="16950" y="21262"/>
                </a:lnTo>
                <a:lnTo>
                  <a:pt x="16945" y="21262"/>
                </a:lnTo>
                <a:lnTo>
                  <a:pt x="16940" y="21263"/>
                </a:lnTo>
                <a:lnTo>
                  <a:pt x="16938" y="21266"/>
                </a:lnTo>
                <a:lnTo>
                  <a:pt x="16936" y="21268"/>
                </a:lnTo>
                <a:lnTo>
                  <a:pt x="16915" y="21273"/>
                </a:lnTo>
                <a:lnTo>
                  <a:pt x="16900" y="21279"/>
                </a:lnTo>
                <a:lnTo>
                  <a:pt x="16894" y="21283"/>
                </a:lnTo>
                <a:lnTo>
                  <a:pt x="16892" y="21286"/>
                </a:lnTo>
                <a:lnTo>
                  <a:pt x="16887" y="21295"/>
                </a:lnTo>
                <a:lnTo>
                  <a:pt x="16884" y="21297"/>
                </a:lnTo>
                <a:lnTo>
                  <a:pt x="16880" y="21297"/>
                </a:lnTo>
                <a:lnTo>
                  <a:pt x="16863" y="21306"/>
                </a:lnTo>
                <a:lnTo>
                  <a:pt x="16859" y="21308"/>
                </a:lnTo>
                <a:lnTo>
                  <a:pt x="16854" y="21308"/>
                </a:lnTo>
                <a:lnTo>
                  <a:pt x="16850" y="21309"/>
                </a:lnTo>
                <a:lnTo>
                  <a:pt x="16848" y="21312"/>
                </a:lnTo>
                <a:lnTo>
                  <a:pt x="16843" y="21320"/>
                </a:lnTo>
                <a:lnTo>
                  <a:pt x="16833" y="21331"/>
                </a:lnTo>
                <a:lnTo>
                  <a:pt x="16832" y="21333"/>
                </a:lnTo>
                <a:lnTo>
                  <a:pt x="16829" y="21336"/>
                </a:lnTo>
                <a:lnTo>
                  <a:pt x="16822" y="21349"/>
                </a:lnTo>
                <a:lnTo>
                  <a:pt x="16821" y="21349"/>
                </a:lnTo>
                <a:lnTo>
                  <a:pt x="16819" y="21349"/>
                </a:lnTo>
                <a:lnTo>
                  <a:pt x="16818" y="21349"/>
                </a:lnTo>
                <a:lnTo>
                  <a:pt x="16817" y="21350"/>
                </a:lnTo>
                <a:lnTo>
                  <a:pt x="16815" y="21354"/>
                </a:lnTo>
                <a:lnTo>
                  <a:pt x="16813" y="21355"/>
                </a:lnTo>
                <a:lnTo>
                  <a:pt x="16811" y="21356"/>
                </a:lnTo>
                <a:lnTo>
                  <a:pt x="16809" y="21356"/>
                </a:lnTo>
                <a:lnTo>
                  <a:pt x="16807" y="21357"/>
                </a:lnTo>
                <a:lnTo>
                  <a:pt x="16805" y="21360"/>
                </a:lnTo>
                <a:lnTo>
                  <a:pt x="16799" y="21371"/>
                </a:lnTo>
                <a:lnTo>
                  <a:pt x="16797" y="21373"/>
                </a:lnTo>
                <a:lnTo>
                  <a:pt x="16789" y="21378"/>
                </a:lnTo>
                <a:lnTo>
                  <a:pt x="16785" y="21384"/>
                </a:lnTo>
                <a:lnTo>
                  <a:pt x="16782" y="21389"/>
                </a:lnTo>
                <a:lnTo>
                  <a:pt x="16781" y="21395"/>
                </a:lnTo>
                <a:lnTo>
                  <a:pt x="16781" y="21420"/>
                </a:lnTo>
                <a:lnTo>
                  <a:pt x="16779" y="21426"/>
                </a:lnTo>
                <a:lnTo>
                  <a:pt x="16778" y="21428"/>
                </a:lnTo>
                <a:lnTo>
                  <a:pt x="16777" y="21429"/>
                </a:lnTo>
                <a:lnTo>
                  <a:pt x="16775" y="21430"/>
                </a:lnTo>
                <a:lnTo>
                  <a:pt x="16775" y="21432"/>
                </a:lnTo>
                <a:lnTo>
                  <a:pt x="16775" y="21436"/>
                </a:lnTo>
                <a:lnTo>
                  <a:pt x="16778" y="21442"/>
                </a:lnTo>
                <a:lnTo>
                  <a:pt x="16779" y="21445"/>
                </a:lnTo>
                <a:lnTo>
                  <a:pt x="16779" y="21452"/>
                </a:lnTo>
                <a:lnTo>
                  <a:pt x="16778" y="21457"/>
                </a:lnTo>
                <a:lnTo>
                  <a:pt x="16776" y="21463"/>
                </a:lnTo>
                <a:lnTo>
                  <a:pt x="16772" y="21467"/>
                </a:lnTo>
                <a:lnTo>
                  <a:pt x="16764" y="21474"/>
                </a:lnTo>
                <a:lnTo>
                  <a:pt x="16762" y="21478"/>
                </a:lnTo>
                <a:lnTo>
                  <a:pt x="16760" y="21498"/>
                </a:lnTo>
                <a:lnTo>
                  <a:pt x="16760" y="21504"/>
                </a:lnTo>
                <a:lnTo>
                  <a:pt x="16763" y="21508"/>
                </a:lnTo>
                <a:lnTo>
                  <a:pt x="16767" y="21509"/>
                </a:lnTo>
                <a:lnTo>
                  <a:pt x="16773" y="21502"/>
                </a:lnTo>
                <a:lnTo>
                  <a:pt x="16778" y="21501"/>
                </a:lnTo>
                <a:lnTo>
                  <a:pt x="16783" y="21501"/>
                </a:lnTo>
                <a:lnTo>
                  <a:pt x="16788" y="21502"/>
                </a:lnTo>
                <a:lnTo>
                  <a:pt x="16793" y="21505"/>
                </a:lnTo>
                <a:lnTo>
                  <a:pt x="16797" y="21508"/>
                </a:lnTo>
                <a:lnTo>
                  <a:pt x="16801" y="21515"/>
                </a:lnTo>
                <a:lnTo>
                  <a:pt x="16797" y="21522"/>
                </a:lnTo>
                <a:lnTo>
                  <a:pt x="16780" y="21534"/>
                </a:lnTo>
                <a:lnTo>
                  <a:pt x="16778" y="21535"/>
                </a:lnTo>
                <a:lnTo>
                  <a:pt x="16770" y="21537"/>
                </a:lnTo>
                <a:lnTo>
                  <a:pt x="16768" y="21538"/>
                </a:lnTo>
                <a:lnTo>
                  <a:pt x="16765" y="21541"/>
                </a:lnTo>
                <a:lnTo>
                  <a:pt x="16754" y="21547"/>
                </a:lnTo>
                <a:lnTo>
                  <a:pt x="16747" y="21554"/>
                </a:lnTo>
                <a:lnTo>
                  <a:pt x="16743" y="21559"/>
                </a:lnTo>
                <a:lnTo>
                  <a:pt x="16742" y="21563"/>
                </a:lnTo>
                <a:lnTo>
                  <a:pt x="16742" y="21574"/>
                </a:lnTo>
                <a:lnTo>
                  <a:pt x="16742" y="21579"/>
                </a:lnTo>
                <a:lnTo>
                  <a:pt x="16740" y="21585"/>
                </a:lnTo>
                <a:lnTo>
                  <a:pt x="16738" y="21592"/>
                </a:lnTo>
                <a:lnTo>
                  <a:pt x="16737" y="21595"/>
                </a:lnTo>
                <a:lnTo>
                  <a:pt x="16737" y="21597"/>
                </a:lnTo>
                <a:lnTo>
                  <a:pt x="16739" y="21598"/>
                </a:lnTo>
                <a:lnTo>
                  <a:pt x="16742" y="21596"/>
                </a:lnTo>
                <a:lnTo>
                  <a:pt x="16744" y="21594"/>
                </a:lnTo>
                <a:lnTo>
                  <a:pt x="16747" y="21589"/>
                </a:lnTo>
                <a:lnTo>
                  <a:pt x="16751" y="21588"/>
                </a:lnTo>
                <a:lnTo>
                  <a:pt x="16757" y="21589"/>
                </a:lnTo>
                <a:lnTo>
                  <a:pt x="16760" y="21589"/>
                </a:lnTo>
                <a:lnTo>
                  <a:pt x="16766" y="21596"/>
                </a:lnTo>
                <a:lnTo>
                  <a:pt x="16769" y="21598"/>
                </a:lnTo>
                <a:lnTo>
                  <a:pt x="16774" y="21594"/>
                </a:lnTo>
                <a:lnTo>
                  <a:pt x="16778" y="21593"/>
                </a:lnTo>
                <a:lnTo>
                  <a:pt x="16782" y="21595"/>
                </a:lnTo>
                <a:lnTo>
                  <a:pt x="16787" y="21598"/>
                </a:lnTo>
                <a:lnTo>
                  <a:pt x="16791" y="21599"/>
                </a:lnTo>
                <a:lnTo>
                  <a:pt x="16799" y="21596"/>
                </a:lnTo>
                <a:lnTo>
                  <a:pt x="16804" y="21595"/>
                </a:lnTo>
                <a:lnTo>
                  <a:pt x="16806" y="21598"/>
                </a:lnTo>
                <a:lnTo>
                  <a:pt x="16809" y="21600"/>
                </a:lnTo>
                <a:lnTo>
                  <a:pt x="16814" y="21597"/>
                </a:lnTo>
                <a:lnTo>
                  <a:pt x="16838" y="21577"/>
                </a:lnTo>
                <a:lnTo>
                  <a:pt x="16856" y="21574"/>
                </a:lnTo>
                <a:lnTo>
                  <a:pt x="16860" y="21572"/>
                </a:lnTo>
                <a:lnTo>
                  <a:pt x="16862" y="21568"/>
                </a:lnTo>
                <a:lnTo>
                  <a:pt x="16863" y="21564"/>
                </a:lnTo>
                <a:lnTo>
                  <a:pt x="16865" y="21561"/>
                </a:lnTo>
                <a:lnTo>
                  <a:pt x="16869" y="21560"/>
                </a:lnTo>
                <a:lnTo>
                  <a:pt x="16871" y="21558"/>
                </a:lnTo>
                <a:lnTo>
                  <a:pt x="16876" y="21546"/>
                </a:lnTo>
                <a:lnTo>
                  <a:pt x="16879" y="21543"/>
                </a:lnTo>
                <a:lnTo>
                  <a:pt x="16881" y="21543"/>
                </a:lnTo>
                <a:lnTo>
                  <a:pt x="16886" y="21545"/>
                </a:lnTo>
                <a:lnTo>
                  <a:pt x="16888" y="21545"/>
                </a:lnTo>
                <a:lnTo>
                  <a:pt x="16895" y="21543"/>
                </a:lnTo>
                <a:lnTo>
                  <a:pt x="16911" y="21541"/>
                </a:lnTo>
                <a:lnTo>
                  <a:pt x="16935" y="21542"/>
                </a:lnTo>
                <a:lnTo>
                  <a:pt x="16943" y="21540"/>
                </a:lnTo>
                <a:lnTo>
                  <a:pt x="16950" y="21535"/>
                </a:lnTo>
                <a:lnTo>
                  <a:pt x="16961" y="21525"/>
                </a:lnTo>
                <a:lnTo>
                  <a:pt x="16963" y="21521"/>
                </a:lnTo>
                <a:lnTo>
                  <a:pt x="16966" y="21517"/>
                </a:lnTo>
                <a:lnTo>
                  <a:pt x="16970" y="21504"/>
                </a:lnTo>
                <a:lnTo>
                  <a:pt x="16974" y="21498"/>
                </a:lnTo>
                <a:lnTo>
                  <a:pt x="16984" y="21490"/>
                </a:lnTo>
                <a:lnTo>
                  <a:pt x="16991" y="21481"/>
                </a:lnTo>
                <a:lnTo>
                  <a:pt x="17000" y="21474"/>
                </a:lnTo>
                <a:lnTo>
                  <a:pt x="17012" y="21465"/>
                </a:lnTo>
                <a:lnTo>
                  <a:pt x="17015" y="21462"/>
                </a:lnTo>
                <a:lnTo>
                  <a:pt x="17017" y="21452"/>
                </a:lnTo>
                <a:lnTo>
                  <a:pt x="17036" y="21423"/>
                </a:lnTo>
                <a:lnTo>
                  <a:pt x="17042" y="21416"/>
                </a:lnTo>
                <a:lnTo>
                  <a:pt x="17063" y="21398"/>
                </a:lnTo>
                <a:lnTo>
                  <a:pt x="17065" y="21395"/>
                </a:lnTo>
                <a:lnTo>
                  <a:pt x="17067" y="21374"/>
                </a:lnTo>
                <a:lnTo>
                  <a:pt x="17070" y="21362"/>
                </a:lnTo>
                <a:lnTo>
                  <a:pt x="17076" y="21354"/>
                </a:lnTo>
                <a:lnTo>
                  <a:pt x="17083" y="21348"/>
                </a:lnTo>
                <a:lnTo>
                  <a:pt x="17090" y="21341"/>
                </a:lnTo>
                <a:lnTo>
                  <a:pt x="17094" y="21337"/>
                </a:lnTo>
                <a:lnTo>
                  <a:pt x="17098" y="21334"/>
                </a:lnTo>
                <a:lnTo>
                  <a:pt x="17102" y="21332"/>
                </a:lnTo>
                <a:lnTo>
                  <a:pt x="17112" y="21331"/>
                </a:lnTo>
                <a:lnTo>
                  <a:pt x="17115" y="21330"/>
                </a:lnTo>
                <a:lnTo>
                  <a:pt x="17118" y="21327"/>
                </a:lnTo>
                <a:lnTo>
                  <a:pt x="17120" y="21324"/>
                </a:lnTo>
                <a:lnTo>
                  <a:pt x="17124" y="21316"/>
                </a:lnTo>
                <a:lnTo>
                  <a:pt x="17127" y="21312"/>
                </a:lnTo>
                <a:lnTo>
                  <a:pt x="17133" y="21309"/>
                </a:lnTo>
                <a:lnTo>
                  <a:pt x="17144" y="21297"/>
                </a:lnTo>
                <a:lnTo>
                  <a:pt x="17152" y="21291"/>
                </a:lnTo>
                <a:lnTo>
                  <a:pt x="17176" y="21279"/>
                </a:lnTo>
                <a:lnTo>
                  <a:pt x="17189" y="21273"/>
                </a:lnTo>
                <a:lnTo>
                  <a:pt x="17194" y="21269"/>
                </a:lnTo>
                <a:lnTo>
                  <a:pt x="17198" y="21265"/>
                </a:lnTo>
                <a:lnTo>
                  <a:pt x="17202" y="21264"/>
                </a:lnTo>
                <a:lnTo>
                  <a:pt x="17213" y="21266"/>
                </a:lnTo>
                <a:lnTo>
                  <a:pt x="17217" y="21266"/>
                </a:lnTo>
                <a:lnTo>
                  <a:pt x="17231" y="21256"/>
                </a:lnTo>
                <a:lnTo>
                  <a:pt x="17236" y="21254"/>
                </a:lnTo>
                <a:lnTo>
                  <a:pt x="17245" y="21254"/>
                </a:lnTo>
                <a:lnTo>
                  <a:pt x="17247" y="21253"/>
                </a:lnTo>
                <a:lnTo>
                  <a:pt x="17252" y="21248"/>
                </a:lnTo>
                <a:lnTo>
                  <a:pt x="17254" y="21246"/>
                </a:lnTo>
                <a:lnTo>
                  <a:pt x="17258" y="21246"/>
                </a:lnTo>
                <a:lnTo>
                  <a:pt x="17272" y="21248"/>
                </a:lnTo>
                <a:lnTo>
                  <a:pt x="17275" y="21247"/>
                </a:lnTo>
                <a:lnTo>
                  <a:pt x="17297" y="21227"/>
                </a:lnTo>
                <a:lnTo>
                  <a:pt x="17314" y="21213"/>
                </a:lnTo>
                <a:lnTo>
                  <a:pt x="17317" y="21211"/>
                </a:lnTo>
                <a:lnTo>
                  <a:pt x="17323" y="21208"/>
                </a:lnTo>
                <a:lnTo>
                  <a:pt x="17381" y="21198"/>
                </a:lnTo>
                <a:lnTo>
                  <a:pt x="17390" y="21195"/>
                </a:lnTo>
                <a:lnTo>
                  <a:pt x="17397" y="21186"/>
                </a:lnTo>
                <a:lnTo>
                  <a:pt x="17405" y="21169"/>
                </a:lnTo>
                <a:lnTo>
                  <a:pt x="17414" y="21156"/>
                </a:lnTo>
                <a:lnTo>
                  <a:pt x="17416" y="21155"/>
                </a:lnTo>
                <a:lnTo>
                  <a:pt x="17421" y="21155"/>
                </a:lnTo>
                <a:lnTo>
                  <a:pt x="17423" y="21154"/>
                </a:lnTo>
                <a:lnTo>
                  <a:pt x="17424" y="21154"/>
                </a:lnTo>
                <a:lnTo>
                  <a:pt x="17431" y="21147"/>
                </a:lnTo>
                <a:lnTo>
                  <a:pt x="17433" y="21146"/>
                </a:lnTo>
                <a:lnTo>
                  <a:pt x="17438" y="21144"/>
                </a:lnTo>
                <a:lnTo>
                  <a:pt x="17471" y="21141"/>
                </a:lnTo>
                <a:lnTo>
                  <a:pt x="17477" y="21137"/>
                </a:lnTo>
                <a:lnTo>
                  <a:pt x="17491" y="21124"/>
                </a:lnTo>
                <a:lnTo>
                  <a:pt x="17507" y="21120"/>
                </a:lnTo>
                <a:lnTo>
                  <a:pt x="17509" y="21120"/>
                </a:lnTo>
                <a:lnTo>
                  <a:pt x="17510" y="21117"/>
                </a:lnTo>
                <a:lnTo>
                  <a:pt x="17525" y="21099"/>
                </a:lnTo>
                <a:lnTo>
                  <a:pt x="17544" y="21079"/>
                </a:lnTo>
                <a:lnTo>
                  <a:pt x="17555" y="21066"/>
                </a:lnTo>
                <a:lnTo>
                  <a:pt x="17570" y="21051"/>
                </a:lnTo>
                <a:lnTo>
                  <a:pt x="17573" y="21046"/>
                </a:lnTo>
                <a:lnTo>
                  <a:pt x="17571" y="21040"/>
                </a:lnTo>
                <a:cubicBezTo>
                  <a:pt x="17571" y="21040"/>
                  <a:pt x="17567" y="21037"/>
                  <a:pt x="17567" y="21037"/>
                </a:cubicBezTo>
                <a:lnTo>
                  <a:pt x="17557" y="21034"/>
                </a:lnTo>
                <a:lnTo>
                  <a:pt x="17552" y="21030"/>
                </a:lnTo>
                <a:lnTo>
                  <a:pt x="17551" y="21027"/>
                </a:lnTo>
                <a:lnTo>
                  <a:pt x="17550" y="21025"/>
                </a:lnTo>
                <a:lnTo>
                  <a:pt x="17549" y="21023"/>
                </a:lnTo>
                <a:lnTo>
                  <a:pt x="17546" y="21022"/>
                </a:lnTo>
                <a:lnTo>
                  <a:pt x="17545" y="21023"/>
                </a:lnTo>
                <a:lnTo>
                  <a:pt x="17538" y="21029"/>
                </a:lnTo>
                <a:lnTo>
                  <a:pt x="17534" y="21032"/>
                </a:lnTo>
                <a:lnTo>
                  <a:pt x="17529" y="21032"/>
                </a:lnTo>
                <a:lnTo>
                  <a:pt x="17524" y="21032"/>
                </a:lnTo>
                <a:lnTo>
                  <a:pt x="17520" y="21030"/>
                </a:lnTo>
                <a:lnTo>
                  <a:pt x="17504" y="21021"/>
                </a:lnTo>
                <a:lnTo>
                  <a:pt x="17501" y="21017"/>
                </a:lnTo>
                <a:lnTo>
                  <a:pt x="17497" y="21016"/>
                </a:lnTo>
                <a:close/>
                <a:moveTo>
                  <a:pt x="15970" y="21286"/>
                </a:moveTo>
                <a:lnTo>
                  <a:pt x="15943" y="21311"/>
                </a:lnTo>
                <a:lnTo>
                  <a:pt x="15938" y="21312"/>
                </a:lnTo>
                <a:lnTo>
                  <a:pt x="15913" y="21309"/>
                </a:lnTo>
                <a:lnTo>
                  <a:pt x="15910" y="21306"/>
                </a:lnTo>
                <a:lnTo>
                  <a:pt x="15908" y="21302"/>
                </a:lnTo>
                <a:lnTo>
                  <a:pt x="15905" y="21301"/>
                </a:lnTo>
                <a:lnTo>
                  <a:pt x="15901" y="21301"/>
                </a:lnTo>
                <a:lnTo>
                  <a:pt x="15889" y="21304"/>
                </a:lnTo>
                <a:lnTo>
                  <a:pt x="15884" y="21307"/>
                </a:lnTo>
                <a:lnTo>
                  <a:pt x="15879" y="21310"/>
                </a:lnTo>
                <a:lnTo>
                  <a:pt x="15877" y="21310"/>
                </a:lnTo>
                <a:lnTo>
                  <a:pt x="15868" y="21306"/>
                </a:lnTo>
                <a:lnTo>
                  <a:pt x="15864" y="21305"/>
                </a:lnTo>
                <a:lnTo>
                  <a:pt x="15853" y="21308"/>
                </a:lnTo>
                <a:lnTo>
                  <a:pt x="15850" y="21310"/>
                </a:lnTo>
                <a:lnTo>
                  <a:pt x="15848" y="21311"/>
                </a:lnTo>
                <a:lnTo>
                  <a:pt x="15831" y="21307"/>
                </a:lnTo>
                <a:lnTo>
                  <a:pt x="15823" y="21307"/>
                </a:lnTo>
                <a:lnTo>
                  <a:pt x="15821" y="21308"/>
                </a:lnTo>
                <a:lnTo>
                  <a:pt x="15818" y="21310"/>
                </a:lnTo>
                <a:lnTo>
                  <a:pt x="15817" y="21311"/>
                </a:lnTo>
                <a:lnTo>
                  <a:pt x="15809" y="21311"/>
                </a:lnTo>
                <a:lnTo>
                  <a:pt x="15801" y="21313"/>
                </a:lnTo>
                <a:lnTo>
                  <a:pt x="15798" y="21315"/>
                </a:lnTo>
                <a:lnTo>
                  <a:pt x="15791" y="21320"/>
                </a:lnTo>
                <a:lnTo>
                  <a:pt x="15788" y="21321"/>
                </a:lnTo>
                <a:lnTo>
                  <a:pt x="15782" y="21322"/>
                </a:lnTo>
                <a:lnTo>
                  <a:pt x="15776" y="21324"/>
                </a:lnTo>
                <a:lnTo>
                  <a:pt x="15770" y="21328"/>
                </a:lnTo>
                <a:lnTo>
                  <a:pt x="15760" y="21339"/>
                </a:lnTo>
                <a:lnTo>
                  <a:pt x="15756" y="21345"/>
                </a:lnTo>
                <a:lnTo>
                  <a:pt x="15752" y="21353"/>
                </a:lnTo>
                <a:lnTo>
                  <a:pt x="15750" y="21361"/>
                </a:lnTo>
                <a:lnTo>
                  <a:pt x="15752" y="21365"/>
                </a:lnTo>
                <a:lnTo>
                  <a:pt x="15755" y="21369"/>
                </a:lnTo>
                <a:lnTo>
                  <a:pt x="15761" y="21375"/>
                </a:lnTo>
                <a:lnTo>
                  <a:pt x="15764" y="21379"/>
                </a:lnTo>
                <a:lnTo>
                  <a:pt x="15766" y="21382"/>
                </a:lnTo>
                <a:lnTo>
                  <a:pt x="15770" y="21390"/>
                </a:lnTo>
                <a:lnTo>
                  <a:pt x="15773" y="21395"/>
                </a:lnTo>
                <a:lnTo>
                  <a:pt x="15782" y="21405"/>
                </a:lnTo>
                <a:lnTo>
                  <a:pt x="15786" y="21407"/>
                </a:lnTo>
                <a:lnTo>
                  <a:pt x="15794" y="21409"/>
                </a:lnTo>
                <a:lnTo>
                  <a:pt x="15803" y="21414"/>
                </a:lnTo>
                <a:lnTo>
                  <a:pt x="15812" y="21415"/>
                </a:lnTo>
                <a:lnTo>
                  <a:pt x="15821" y="21415"/>
                </a:lnTo>
                <a:lnTo>
                  <a:pt x="15826" y="21414"/>
                </a:lnTo>
                <a:lnTo>
                  <a:pt x="15832" y="21418"/>
                </a:lnTo>
                <a:lnTo>
                  <a:pt x="15834" y="21419"/>
                </a:lnTo>
                <a:lnTo>
                  <a:pt x="15836" y="21419"/>
                </a:lnTo>
                <a:lnTo>
                  <a:pt x="15838" y="21418"/>
                </a:lnTo>
                <a:lnTo>
                  <a:pt x="15840" y="21418"/>
                </a:lnTo>
                <a:lnTo>
                  <a:pt x="15848" y="21426"/>
                </a:lnTo>
                <a:lnTo>
                  <a:pt x="15853" y="21427"/>
                </a:lnTo>
                <a:lnTo>
                  <a:pt x="15855" y="21423"/>
                </a:lnTo>
                <a:lnTo>
                  <a:pt x="15856" y="21419"/>
                </a:lnTo>
                <a:lnTo>
                  <a:pt x="15860" y="21418"/>
                </a:lnTo>
                <a:lnTo>
                  <a:pt x="15865" y="21416"/>
                </a:lnTo>
                <a:lnTo>
                  <a:pt x="15868" y="21416"/>
                </a:lnTo>
                <a:lnTo>
                  <a:pt x="15873" y="21417"/>
                </a:lnTo>
                <a:lnTo>
                  <a:pt x="15882" y="21421"/>
                </a:lnTo>
                <a:lnTo>
                  <a:pt x="15893" y="21422"/>
                </a:lnTo>
                <a:lnTo>
                  <a:pt x="15898" y="21423"/>
                </a:lnTo>
                <a:lnTo>
                  <a:pt x="15899" y="21423"/>
                </a:lnTo>
                <a:lnTo>
                  <a:pt x="15900" y="21422"/>
                </a:lnTo>
                <a:lnTo>
                  <a:pt x="15901" y="21421"/>
                </a:lnTo>
                <a:lnTo>
                  <a:pt x="15902" y="21421"/>
                </a:lnTo>
                <a:lnTo>
                  <a:pt x="15902" y="21423"/>
                </a:lnTo>
                <a:lnTo>
                  <a:pt x="15902" y="21426"/>
                </a:lnTo>
                <a:lnTo>
                  <a:pt x="15902" y="21427"/>
                </a:lnTo>
                <a:lnTo>
                  <a:pt x="15911" y="21430"/>
                </a:lnTo>
                <a:lnTo>
                  <a:pt x="15913" y="21434"/>
                </a:lnTo>
                <a:lnTo>
                  <a:pt x="15914" y="21442"/>
                </a:lnTo>
                <a:lnTo>
                  <a:pt x="15916" y="21445"/>
                </a:lnTo>
                <a:lnTo>
                  <a:pt x="15929" y="21454"/>
                </a:lnTo>
                <a:lnTo>
                  <a:pt x="15937" y="21462"/>
                </a:lnTo>
                <a:lnTo>
                  <a:pt x="15941" y="21463"/>
                </a:lnTo>
                <a:lnTo>
                  <a:pt x="15950" y="21464"/>
                </a:lnTo>
                <a:lnTo>
                  <a:pt x="15952" y="21465"/>
                </a:lnTo>
                <a:lnTo>
                  <a:pt x="15956" y="21468"/>
                </a:lnTo>
                <a:lnTo>
                  <a:pt x="15957" y="21470"/>
                </a:lnTo>
                <a:lnTo>
                  <a:pt x="15958" y="21473"/>
                </a:lnTo>
                <a:lnTo>
                  <a:pt x="15959" y="21474"/>
                </a:lnTo>
                <a:lnTo>
                  <a:pt x="15962" y="21472"/>
                </a:lnTo>
                <a:lnTo>
                  <a:pt x="15963" y="21476"/>
                </a:lnTo>
                <a:lnTo>
                  <a:pt x="15965" y="21478"/>
                </a:lnTo>
                <a:lnTo>
                  <a:pt x="15967" y="21480"/>
                </a:lnTo>
                <a:lnTo>
                  <a:pt x="15970" y="21480"/>
                </a:lnTo>
                <a:lnTo>
                  <a:pt x="15973" y="21480"/>
                </a:lnTo>
                <a:lnTo>
                  <a:pt x="15975" y="21482"/>
                </a:lnTo>
                <a:lnTo>
                  <a:pt x="15977" y="21485"/>
                </a:lnTo>
                <a:lnTo>
                  <a:pt x="15985" y="21499"/>
                </a:lnTo>
                <a:lnTo>
                  <a:pt x="15988" y="21506"/>
                </a:lnTo>
                <a:lnTo>
                  <a:pt x="15989" y="21519"/>
                </a:lnTo>
                <a:lnTo>
                  <a:pt x="15990" y="21519"/>
                </a:lnTo>
                <a:lnTo>
                  <a:pt x="15993" y="21519"/>
                </a:lnTo>
                <a:lnTo>
                  <a:pt x="15995" y="21520"/>
                </a:lnTo>
                <a:lnTo>
                  <a:pt x="16001" y="21533"/>
                </a:lnTo>
                <a:lnTo>
                  <a:pt x="16002" y="21535"/>
                </a:lnTo>
                <a:lnTo>
                  <a:pt x="16011" y="21540"/>
                </a:lnTo>
                <a:lnTo>
                  <a:pt x="16012" y="21542"/>
                </a:lnTo>
                <a:lnTo>
                  <a:pt x="16014" y="21548"/>
                </a:lnTo>
                <a:lnTo>
                  <a:pt x="16016" y="21550"/>
                </a:lnTo>
                <a:lnTo>
                  <a:pt x="16030" y="21554"/>
                </a:lnTo>
                <a:lnTo>
                  <a:pt x="16032" y="21556"/>
                </a:lnTo>
                <a:lnTo>
                  <a:pt x="16035" y="21555"/>
                </a:lnTo>
                <a:lnTo>
                  <a:pt x="16067" y="21561"/>
                </a:lnTo>
                <a:lnTo>
                  <a:pt x="16071" y="21563"/>
                </a:lnTo>
                <a:lnTo>
                  <a:pt x="16076" y="21572"/>
                </a:lnTo>
                <a:lnTo>
                  <a:pt x="16080" y="21575"/>
                </a:lnTo>
                <a:lnTo>
                  <a:pt x="16084" y="21575"/>
                </a:lnTo>
                <a:lnTo>
                  <a:pt x="16087" y="21572"/>
                </a:lnTo>
                <a:lnTo>
                  <a:pt x="16088" y="21567"/>
                </a:lnTo>
                <a:lnTo>
                  <a:pt x="16089" y="21562"/>
                </a:lnTo>
                <a:lnTo>
                  <a:pt x="16091" y="21559"/>
                </a:lnTo>
                <a:lnTo>
                  <a:pt x="16101" y="21553"/>
                </a:lnTo>
                <a:lnTo>
                  <a:pt x="16105" y="21551"/>
                </a:lnTo>
                <a:lnTo>
                  <a:pt x="16119" y="21554"/>
                </a:lnTo>
                <a:lnTo>
                  <a:pt x="16121" y="21552"/>
                </a:lnTo>
                <a:lnTo>
                  <a:pt x="16123" y="21550"/>
                </a:lnTo>
                <a:lnTo>
                  <a:pt x="16137" y="21545"/>
                </a:lnTo>
                <a:lnTo>
                  <a:pt x="16140" y="21543"/>
                </a:lnTo>
                <a:lnTo>
                  <a:pt x="16143" y="21535"/>
                </a:lnTo>
                <a:lnTo>
                  <a:pt x="16153" y="21522"/>
                </a:lnTo>
                <a:lnTo>
                  <a:pt x="16160" y="21516"/>
                </a:lnTo>
                <a:lnTo>
                  <a:pt x="16162" y="21513"/>
                </a:lnTo>
                <a:lnTo>
                  <a:pt x="16164" y="21501"/>
                </a:lnTo>
                <a:lnTo>
                  <a:pt x="16163" y="21491"/>
                </a:lnTo>
                <a:cubicBezTo>
                  <a:pt x="16163" y="21491"/>
                  <a:pt x="16159" y="21482"/>
                  <a:pt x="16159" y="21482"/>
                </a:cubicBezTo>
                <a:lnTo>
                  <a:pt x="16154" y="21476"/>
                </a:lnTo>
                <a:lnTo>
                  <a:pt x="16148" y="21470"/>
                </a:lnTo>
                <a:lnTo>
                  <a:pt x="16134" y="21460"/>
                </a:lnTo>
                <a:lnTo>
                  <a:pt x="16127" y="21454"/>
                </a:lnTo>
                <a:lnTo>
                  <a:pt x="16122" y="21445"/>
                </a:lnTo>
                <a:lnTo>
                  <a:pt x="16114" y="21422"/>
                </a:lnTo>
                <a:lnTo>
                  <a:pt x="16108" y="21412"/>
                </a:lnTo>
                <a:lnTo>
                  <a:pt x="16092" y="21401"/>
                </a:lnTo>
                <a:lnTo>
                  <a:pt x="16090" y="21397"/>
                </a:lnTo>
                <a:lnTo>
                  <a:pt x="16089" y="21390"/>
                </a:lnTo>
                <a:lnTo>
                  <a:pt x="16086" y="21385"/>
                </a:lnTo>
                <a:lnTo>
                  <a:pt x="16081" y="21383"/>
                </a:lnTo>
                <a:lnTo>
                  <a:pt x="16077" y="21382"/>
                </a:lnTo>
                <a:lnTo>
                  <a:pt x="16067" y="21384"/>
                </a:lnTo>
                <a:lnTo>
                  <a:pt x="16061" y="21387"/>
                </a:lnTo>
                <a:lnTo>
                  <a:pt x="16059" y="21390"/>
                </a:lnTo>
                <a:lnTo>
                  <a:pt x="16057" y="21393"/>
                </a:lnTo>
                <a:lnTo>
                  <a:pt x="16054" y="21393"/>
                </a:lnTo>
                <a:lnTo>
                  <a:pt x="16041" y="21386"/>
                </a:lnTo>
                <a:lnTo>
                  <a:pt x="16038" y="21382"/>
                </a:lnTo>
                <a:lnTo>
                  <a:pt x="16037" y="21378"/>
                </a:lnTo>
                <a:lnTo>
                  <a:pt x="16036" y="21367"/>
                </a:lnTo>
                <a:lnTo>
                  <a:pt x="16035" y="21359"/>
                </a:lnTo>
                <a:lnTo>
                  <a:pt x="16035" y="21348"/>
                </a:lnTo>
                <a:lnTo>
                  <a:pt x="16032" y="21343"/>
                </a:lnTo>
                <a:lnTo>
                  <a:pt x="16027" y="21339"/>
                </a:lnTo>
                <a:lnTo>
                  <a:pt x="16022" y="21336"/>
                </a:lnTo>
                <a:lnTo>
                  <a:pt x="16018" y="21337"/>
                </a:lnTo>
                <a:lnTo>
                  <a:pt x="16014" y="21340"/>
                </a:lnTo>
                <a:lnTo>
                  <a:pt x="16010" y="21339"/>
                </a:lnTo>
                <a:lnTo>
                  <a:pt x="16006" y="21337"/>
                </a:lnTo>
                <a:lnTo>
                  <a:pt x="16002" y="21335"/>
                </a:lnTo>
                <a:lnTo>
                  <a:pt x="15997" y="21329"/>
                </a:lnTo>
                <a:lnTo>
                  <a:pt x="15985" y="21305"/>
                </a:lnTo>
                <a:lnTo>
                  <a:pt x="15976" y="21296"/>
                </a:lnTo>
                <a:lnTo>
                  <a:pt x="15974" y="21292"/>
                </a:lnTo>
                <a:lnTo>
                  <a:pt x="15973" y="21286"/>
                </a:lnTo>
                <a:lnTo>
                  <a:pt x="15970" y="21286"/>
                </a:lnTo>
                <a:close/>
              </a:path>
            </a:pathLst>
          </a:custGeom>
          <a:solidFill>
            <a:schemeClr val="bg1">
              <a:lumMod val="8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86" name="TextBox 85">
            <a:extLst>
              <a:ext uri="{FF2B5EF4-FFF2-40B4-BE49-F238E27FC236}">
                <a16:creationId xmlns:a16="http://schemas.microsoft.com/office/drawing/2014/main" xmlns="" id="{A7FFAFC0-7C4E-4762-B107-6AA19C9CF85E}"/>
              </a:ext>
            </a:extLst>
          </p:cNvPr>
          <p:cNvSpPr txBox="1"/>
          <p:nvPr/>
        </p:nvSpPr>
        <p:spPr>
          <a:xfrm>
            <a:off x="7772904" y="2687488"/>
            <a:ext cx="2894592" cy="1015663"/>
          </a:xfrm>
          <a:prstGeom prst="rect">
            <a:avLst/>
          </a:prstGeom>
          <a:noFill/>
        </p:spPr>
        <p:txBody>
          <a:bodyPr wrap="square" numCol="1" spcCol="457200" rtlCol="0">
            <a:spAutoFit/>
          </a:bodyPr>
          <a:lstStyle/>
          <a:p>
            <a:pPr algn="ctr"/>
            <a:r>
              <a:rPr lang="en-US" sz="6000" b="1" dirty="0">
                <a:solidFill>
                  <a:schemeClr val="bg1">
                    <a:lumMod val="65000"/>
                  </a:schemeClr>
                </a:solidFill>
                <a:latin typeface="Montserrat" charset="0"/>
                <a:ea typeface="Montserrat" charset="0"/>
                <a:cs typeface="Montserrat" charset="0"/>
              </a:rPr>
              <a:t>4.427</a:t>
            </a:r>
            <a:endParaRPr lang="en-US" sz="6000" dirty="0">
              <a:solidFill>
                <a:schemeClr val="bg1">
                  <a:lumMod val="65000"/>
                </a:schemeClr>
              </a:solidFill>
              <a:latin typeface="Montserrat" charset="0"/>
              <a:ea typeface="Montserrat" charset="0"/>
              <a:cs typeface="Montserrat" charset="0"/>
            </a:endParaRPr>
          </a:p>
        </p:txBody>
      </p:sp>
      <p:sp>
        <p:nvSpPr>
          <p:cNvPr id="87" name="TextBox 86">
            <a:extLst>
              <a:ext uri="{FF2B5EF4-FFF2-40B4-BE49-F238E27FC236}">
                <a16:creationId xmlns:a16="http://schemas.microsoft.com/office/drawing/2014/main" xmlns="" id="{42534168-C47F-4FA4-8B09-4FCF43F0D629}"/>
              </a:ext>
            </a:extLst>
          </p:cNvPr>
          <p:cNvSpPr txBox="1"/>
          <p:nvPr/>
        </p:nvSpPr>
        <p:spPr>
          <a:xfrm>
            <a:off x="7772904" y="3571408"/>
            <a:ext cx="2894592" cy="400110"/>
          </a:xfrm>
          <a:prstGeom prst="rect">
            <a:avLst/>
          </a:prstGeom>
          <a:noFill/>
        </p:spPr>
        <p:txBody>
          <a:bodyPr wrap="square" numCol="1" spcCol="457200" rtlCol="0">
            <a:spAutoFit/>
          </a:bodyPr>
          <a:lstStyle/>
          <a:p>
            <a:pPr algn="ctr"/>
            <a:r>
              <a:rPr lang="en-US" sz="2000" dirty="0">
                <a:solidFill>
                  <a:schemeClr val="bg1">
                    <a:lumMod val="65000"/>
                  </a:schemeClr>
                </a:solidFill>
                <a:latin typeface="Montserrat" charset="0"/>
                <a:ea typeface="Montserrat" charset="0"/>
                <a:cs typeface="Montserrat" charset="0"/>
              </a:rPr>
              <a:t>Billion (2014)</a:t>
            </a:r>
          </a:p>
        </p:txBody>
      </p:sp>
      <p:sp>
        <p:nvSpPr>
          <p:cNvPr id="124" name="Title 1">
            <a:extLst>
              <a:ext uri="{FF2B5EF4-FFF2-40B4-BE49-F238E27FC236}">
                <a16:creationId xmlns:a16="http://schemas.microsoft.com/office/drawing/2014/main" xmlns="" id="{53647053-ED91-4CA2-A56D-DA04AF48B188}"/>
              </a:ext>
            </a:extLst>
          </p:cNvPr>
          <p:cNvSpPr txBox="1">
            <a:spLocks/>
          </p:cNvSpPr>
          <p:nvPr/>
        </p:nvSpPr>
        <p:spPr>
          <a:xfrm>
            <a:off x="4015666" y="369453"/>
            <a:ext cx="4160668" cy="499456"/>
          </a:xfrm>
          <a:prstGeom prst="rect">
            <a:avLst/>
          </a:prstGeom>
        </p:spPr>
        <p:txBody>
          <a:bodyPr/>
          <a:lstStyle>
            <a:lvl1pPr algn="ctr" defTabSz="914400" rtl="0" eaLnBrk="1" latinLnBrk="0" hangingPunct="1">
              <a:lnSpc>
                <a:spcPct val="90000"/>
              </a:lnSpc>
              <a:spcBef>
                <a:spcPct val="0"/>
              </a:spcBef>
              <a:buNone/>
              <a:defRPr sz="3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b="0" dirty="0">
                <a:solidFill>
                  <a:schemeClr val="accent2"/>
                </a:solidFill>
                <a:latin typeface="Bebas Neue Bold" panose="020B0606020202050201" pitchFamily="34" charset="0"/>
              </a:rPr>
              <a:t>MAP :</a:t>
            </a:r>
            <a:r>
              <a:rPr lang="en-US" b="0" dirty="0">
                <a:solidFill>
                  <a:schemeClr val="tx1">
                    <a:lumMod val="85000"/>
                    <a:lumOff val="15000"/>
                  </a:schemeClr>
                </a:solidFill>
                <a:latin typeface="Bebas Neue Bold" panose="020B0606020202050201" pitchFamily="34" charset="0"/>
              </a:rPr>
              <a:t> </a:t>
            </a:r>
            <a:r>
              <a:rPr lang="en-US" b="0" dirty="0">
                <a:solidFill>
                  <a:schemeClr val="bg1">
                    <a:lumMod val="50000"/>
                  </a:schemeClr>
                </a:solidFill>
                <a:latin typeface="Bebas Neue Light" panose="00000500000000000000" pitchFamily="2" charset="0"/>
              </a:rPr>
              <a:t>ASIA CONTINENT</a:t>
            </a:r>
          </a:p>
        </p:txBody>
      </p:sp>
      <p:sp>
        <p:nvSpPr>
          <p:cNvPr id="125" name="Rectangle 124">
            <a:extLst>
              <a:ext uri="{FF2B5EF4-FFF2-40B4-BE49-F238E27FC236}">
                <a16:creationId xmlns:a16="http://schemas.microsoft.com/office/drawing/2014/main" xmlns="" id="{7DB34509-CF4F-4BC7-B806-8052FE0E89C6}"/>
              </a:ext>
            </a:extLst>
          </p:cNvPr>
          <p:cNvSpPr/>
          <p:nvPr/>
        </p:nvSpPr>
        <p:spPr>
          <a:xfrm>
            <a:off x="5925669" y="1267161"/>
            <a:ext cx="340663" cy="41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26" name="Rectangle 125">
            <a:extLst>
              <a:ext uri="{FF2B5EF4-FFF2-40B4-BE49-F238E27FC236}">
                <a16:creationId xmlns:a16="http://schemas.microsoft.com/office/drawing/2014/main" xmlns="" id="{46D2DA83-CB04-43C2-ADC2-D2F4513E2853}"/>
              </a:ext>
            </a:extLst>
          </p:cNvPr>
          <p:cNvSpPr/>
          <p:nvPr/>
        </p:nvSpPr>
        <p:spPr>
          <a:xfrm>
            <a:off x="946638" y="925067"/>
            <a:ext cx="10298724" cy="310341"/>
          </a:xfrm>
          <a:prstGeom prst="rect">
            <a:avLst/>
          </a:prstGeom>
        </p:spPr>
        <p:txBody>
          <a:bodyPr wrap="square">
            <a:spAutoFit/>
          </a:bodyPr>
          <a:lstStyle/>
          <a:p>
            <a:pPr algn="ctr">
              <a:lnSpc>
                <a:spcPts val="1700"/>
              </a:lnSpc>
            </a:pPr>
            <a:r>
              <a:rPr lang="en-US" sz="1000" dirty="0">
                <a:solidFill>
                  <a:schemeClr val="tx1">
                    <a:lumMod val="85000"/>
                    <a:lumOff val="15000"/>
                  </a:schemeClr>
                </a:solidFill>
                <a:latin typeface="Montserrat Light" panose="00000400000000000000" pitchFamily="50" charset="0"/>
                <a:ea typeface="Bodoni 72 Book" charset="0"/>
                <a:cs typeface="Bodoni 72 Book" charset="0"/>
              </a:rPr>
              <a:t>Lorem Ipsum is simply dummy text of the printing and typesetting industry. when an unknown printer Lorem Ipsum has been the industry’s Creative</a:t>
            </a:r>
          </a:p>
        </p:txBody>
      </p:sp>
      <p:grpSp>
        <p:nvGrpSpPr>
          <p:cNvPr id="2" name="Group 1">
            <a:extLst>
              <a:ext uri="{FF2B5EF4-FFF2-40B4-BE49-F238E27FC236}">
                <a16:creationId xmlns:a16="http://schemas.microsoft.com/office/drawing/2014/main" xmlns="" id="{B1C9EBF8-9112-4B50-B30B-0056E920332A}"/>
              </a:ext>
            </a:extLst>
          </p:cNvPr>
          <p:cNvGrpSpPr/>
          <p:nvPr/>
        </p:nvGrpSpPr>
        <p:grpSpPr>
          <a:xfrm>
            <a:off x="946638" y="1866628"/>
            <a:ext cx="5390258" cy="4183516"/>
            <a:chOff x="946638" y="1866628"/>
            <a:chExt cx="5390258" cy="4183516"/>
          </a:xfrm>
        </p:grpSpPr>
        <p:sp>
          <p:nvSpPr>
            <p:cNvPr id="88" name="Rectangle 87">
              <a:extLst>
                <a:ext uri="{FF2B5EF4-FFF2-40B4-BE49-F238E27FC236}">
                  <a16:creationId xmlns:a16="http://schemas.microsoft.com/office/drawing/2014/main" xmlns="" id="{E8C615D9-D8DC-404F-8A57-70C985DFD2E5}"/>
                </a:ext>
              </a:extLst>
            </p:cNvPr>
            <p:cNvSpPr/>
            <p:nvPr/>
          </p:nvSpPr>
          <p:spPr>
            <a:xfrm>
              <a:off x="1040227" y="4512782"/>
              <a:ext cx="2556080" cy="110412"/>
            </a:xfrm>
            <a:prstGeom prst="rect">
              <a:avLst/>
            </a:prstGeom>
            <a:solidFill>
              <a:schemeClr val="tx1">
                <a:alpha val="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xmlns="" id="{F3E127A0-B257-416C-BD97-B0CF0FB09FF3}"/>
                </a:ext>
              </a:extLst>
            </p:cNvPr>
            <p:cNvSpPr/>
            <p:nvPr/>
          </p:nvSpPr>
          <p:spPr>
            <a:xfrm>
              <a:off x="1040227" y="4512782"/>
              <a:ext cx="1723305" cy="110412"/>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90" name="Rectangle 89">
              <a:extLst>
                <a:ext uri="{FF2B5EF4-FFF2-40B4-BE49-F238E27FC236}">
                  <a16:creationId xmlns:a16="http://schemas.microsoft.com/office/drawing/2014/main" xmlns="" id="{6CA47AA9-B9F9-43E0-9ED0-DD8D1547804F}"/>
                </a:ext>
              </a:extLst>
            </p:cNvPr>
            <p:cNvSpPr/>
            <p:nvPr/>
          </p:nvSpPr>
          <p:spPr>
            <a:xfrm>
              <a:off x="1040227" y="4929799"/>
              <a:ext cx="2556080" cy="110412"/>
            </a:xfrm>
            <a:prstGeom prst="rect">
              <a:avLst/>
            </a:prstGeom>
            <a:solidFill>
              <a:schemeClr val="tx1">
                <a:alpha val="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xmlns="" id="{BCF96E1C-6204-4B83-81E9-7232643DAD03}"/>
                </a:ext>
              </a:extLst>
            </p:cNvPr>
            <p:cNvSpPr/>
            <p:nvPr/>
          </p:nvSpPr>
          <p:spPr>
            <a:xfrm>
              <a:off x="1040226" y="4929799"/>
              <a:ext cx="2193314" cy="110412"/>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92" name="Rectangle 91">
              <a:extLst>
                <a:ext uri="{FF2B5EF4-FFF2-40B4-BE49-F238E27FC236}">
                  <a16:creationId xmlns:a16="http://schemas.microsoft.com/office/drawing/2014/main" xmlns="" id="{8E99FD47-B507-4311-8848-B0B678424274}"/>
                </a:ext>
              </a:extLst>
            </p:cNvPr>
            <p:cNvSpPr/>
            <p:nvPr/>
          </p:nvSpPr>
          <p:spPr>
            <a:xfrm>
              <a:off x="1040227" y="5346655"/>
              <a:ext cx="2556080" cy="110412"/>
            </a:xfrm>
            <a:prstGeom prst="rect">
              <a:avLst/>
            </a:prstGeom>
            <a:solidFill>
              <a:schemeClr val="tx1">
                <a:alpha val="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xmlns="" id="{D0F6D80A-FF8A-4A69-A0CC-4DD5493601C3}"/>
                </a:ext>
              </a:extLst>
            </p:cNvPr>
            <p:cNvSpPr/>
            <p:nvPr/>
          </p:nvSpPr>
          <p:spPr>
            <a:xfrm>
              <a:off x="1040227" y="5346655"/>
              <a:ext cx="1849201" cy="110412"/>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94" name="Rectangle 93">
              <a:extLst>
                <a:ext uri="{FF2B5EF4-FFF2-40B4-BE49-F238E27FC236}">
                  <a16:creationId xmlns:a16="http://schemas.microsoft.com/office/drawing/2014/main" xmlns="" id="{F7D52B42-7C50-4A95-A60B-B5BEDA41E772}"/>
                </a:ext>
              </a:extLst>
            </p:cNvPr>
            <p:cNvSpPr/>
            <p:nvPr/>
          </p:nvSpPr>
          <p:spPr>
            <a:xfrm>
              <a:off x="1040227" y="5767151"/>
              <a:ext cx="2556080" cy="110412"/>
            </a:xfrm>
            <a:prstGeom prst="rect">
              <a:avLst/>
            </a:prstGeom>
            <a:solidFill>
              <a:schemeClr val="tx1">
                <a:alpha val="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xmlns="" id="{78F2D9B5-71CF-4D88-A72D-718CA2A0C075}"/>
                </a:ext>
              </a:extLst>
            </p:cNvPr>
            <p:cNvSpPr/>
            <p:nvPr/>
          </p:nvSpPr>
          <p:spPr>
            <a:xfrm>
              <a:off x="1040227" y="5767151"/>
              <a:ext cx="1253296" cy="110412"/>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16">
              <a:extLst>
                <a:ext uri="{FF2B5EF4-FFF2-40B4-BE49-F238E27FC236}">
                  <a16:creationId xmlns:a16="http://schemas.microsoft.com/office/drawing/2014/main" xmlns="" id="{AC8018BC-807C-499C-BCCD-65318AFAD58A}"/>
                </a:ext>
              </a:extLst>
            </p:cNvPr>
            <p:cNvSpPr/>
            <p:nvPr/>
          </p:nvSpPr>
          <p:spPr>
            <a:xfrm rot="16200000">
              <a:off x="3887006" y="4288626"/>
              <a:ext cx="284161" cy="550984"/>
            </a:xfrm>
            <a:custGeom>
              <a:avLst/>
              <a:gdLst>
                <a:gd name="connsiteX0" fmla="*/ 310188 w 310188"/>
                <a:gd name="connsiteY0" fmla="*/ 102267 h 943515"/>
                <a:gd name="connsiteX1" fmla="*/ 310188 w 310188"/>
                <a:gd name="connsiteY1" fmla="*/ 943515 h 943515"/>
                <a:gd name="connsiteX2" fmla="*/ 0 w 310188"/>
                <a:gd name="connsiteY2" fmla="*/ 943515 h 943515"/>
                <a:gd name="connsiteX3" fmla="*/ 0 w 310188"/>
                <a:gd name="connsiteY3" fmla="*/ 102267 h 943515"/>
                <a:gd name="connsiteX4" fmla="*/ 95781 w 310188"/>
                <a:gd name="connsiteY4" fmla="*/ 102267 h 943515"/>
                <a:gd name="connsiteX5" fmla="*/ 155095 w 310188"/>
                <a:gd name="connsiteY5" fmla="*/ 0 h 943515"/>
                <a:gd name="connsiteX6" fmla="*/ 214409 w 310188"/>
                <a:gd name="connsiteY6" fmla="*/ 102267 h 94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188" h="943515">
                  <a:moveTo>
                    <a:pt x="310188" y="102267"/>
                  </a:moveTo>
                  <a:lnTo>
                    <a:pt x="310188" y="943515"/>
                  </a:lnTo>
                  <a:lnTo>
                    <a:pt x="0" y="943515"/>
                  </a:lnTo>
                  <a:lnTo>
                    <a:pt x="0" y="102267"/>
                  </a:lnTo>
                  <a:lnTo>
                    <a:pt x="95781" y="102267"/>
                  </a:lnTo>
                  <a:lnTo>
                    <a:pt x="155095" y="0"/>
                  </a:lnTo>
                  <a:lnTo>
                    <a:pt x="214409" y="102267"/>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17">
              <a:extLst>
                <a:ext uri="{FF2B5EF4-FFF2-40B4-BE49-F238E27FC236}">
                  <a16:creationId xmlns:a16="http://schemas.microsoft.com/office/drawing/2014/main" xmlns="" id="{42D206D9-0663-42B4-A3E5-305AC88BA6D9}"/>
                </a:ext>
              </a:extLst>
            </p:cNvPr>
            <p:cNvSpPr/>
            <p:nvPr/>
          </p:nvSpPr>
          <p:spPr>
            <a:xfrm rot="16200000">
              <a:off x="3887006" y="4706083"/>
              <a:ext cx="284161" cy="550983"/>
            </a:xfrm>
            <a:custGeom>
              <a:avLst/>
              <a:gdLst>
                <a:gd name="connsiteX0" fmla="*/ 310188 w 310188"/>
                <a:gd name="connsiteY0" fmla="*/ 102267 h 943515"/>
                <a:gd name="connsiteX1" fmla="*/ 310188 w 310188"/>
                <a:gd name="connsiteY1" fmla="*/ 943515 h 943515"/>
                <a:gd name="connsiteX2" fmla="*/ 0 w 310188"/>
                <a:gd name="connsiteY2" fmla="*/ 943515 h 943515"/>
                <a:gd name="connsiteX3" fmla="*/ 0 w 310188"/>
                <a:gd name="connsiteY3" fmla="*/ 102267 h 943515"/>
                <a:gd name="connsiteX4" fmla="*/ 95781 w 310188"/>
                <a:gd name="connsiteY4" fmla="*/ 102267 h 943515"/>
                <a:gd name="connsiteX5" fmla="*/ 155095 w 310188"/>
                <a:gd name="connsiteY5" fmla="*/ 0 h 943515"/>
                <a:gd name="connsiteX6" fmla="*/ 214409 w 310188"/>
                <a:gd name="connsiteY6" fmla="*/ 102267 h 94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188" h="943515">
                  <a:moveTo>
                    <a:pt x="310188" y="102267"/>
                  </a:moveTo>
                  <a:lnTo>
                    <a:pt x="310188" y="943515"/>
                  </a:lnTo>
                  <a:lnTo>
                    <a:pt x="0" y="943515"/>
                  </a:lnTo>
                  <a:lnTo>
                    <a:pt x="0" y="102267"/>
                  </a:lnTo>
                  <a:lnTo>
                    <a:pt x="95781" y="102267"/>
                  </a:lnTo>
                  <a:lnTo>
                    <a:pt x="155095" y="0"/>
                  </a:lnTo>
                  <a:lnTo>
                    <a:pt x="214409" y="102267"/>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18">
              <a:extLst>
                <a:ext uri="{FF2B5EF4-FFF2-40B4-BE49-F238E27FC236}">
                  <a16:creationId xmlns:a16="http://schemas.microsoft.com/office/drawing/2014/main" xmlns="" id="{A738C4FE-9202-42B1-9BA6-9BAC85B826E3}"/>
                </a:ext>
              </a:extLst>
            </p:cNvPr>
            <p:cNvSpPr/>
            <p:nvPr/>
          </p:nvSpPr>
          <p:spPr>
            <a:xfrm rot="16200000">
              <a:off x="3887006" y="5123379"/>
              <a:ext cx="284161" cy="550984"/>
            </a:xfrm>
            <a:custGeom>
              <a:avLst/>
              <a:gdLst>
                <a:gd name="connsiteX0" fmla="*/ 310188 w 310188"/>
                <a:gd name="connsiteY0" fmla="*/ 102267 h 943515"/>
                <a:gd name="connsiteX1" fmla="*/ 310188 w 310188"/>
                <a:gd name="connsiteY1" fmla="*/ 943515 h 943515"/>
                <a:gd name="connsiteX2" fmla="*/ 0 w 310188"/>
                <a:gd name="connsiteY2" fmla="*/ 943515 h 943515"/>
                <a:gd name="connsiteX3" fmla="*/ 0 w 310188"/>
                <a:gd name="connsiteY3" fmla="*/ 102267 h 943515"/>
                <a:gd name="connsiteX4" fmla="*/ 95781 w 310188"/>
                <a:gd name="connsiteY4" fmla="*/ 102267 h 943515"/>
                <a:gd name="connsiteX5" fmla="*/ 155095 w 310188"/>
                <a:gd name="connsiteY5" fmla="*/ 0 h 943515"/>
                <a:gd name="connsiteX6" fmla="*/ 214409 w 310188"/>
                <a:gd name="connsiteY6" fmla="*/ 102267 h 94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188" h="943515">
                  <a:moveTo>
                    <a:pt x="310188" y="102267"/>
                  </a:moveTo>
                  <a:lnTo>
                    <a:pt x="310188" y="943515"/>
                  </a:lnTo>
                  <a:lnTo>
                    <a:pt x="0" y="943515"/>
                  </a:lnTo>
                  <a:lnTo>
                    <a:pt x="0" y="102267"/>
                  </a:lnTo>
                  <a:lnTo>
                    <a:pt x="95781" y="102267"/>
                  </a:lnTo>
                  <a:lnTo>
                    <a:pt x="155095" y="0"/>
                  </a:lnTo>
                  <a:lnTo>
                    <a:pt x="214409" y="102267"/>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19">
              <a:extLst>
                <a:ext uri="{FF2B5EF4-FFF2-40B4-BE49-F238E27FC236}">
                  <a16:creationId xmlns:a16="http://schemas.microsoft.com/office/drawing/2014/main" xmlns="" id="{A8344F15-1EC6-4D92-A9FD-21F0F6D2B62D}"/>
                </a:ext>
              </a:extLst>
            </p:cNvPr>
            <p:cNvSpPr/>
            <p:nvPr/>
          </p:nvSpPr>
          <p:spPr>
            <a:xfrm rot="16200000">
              <a:off x="3887006" y="5544315"/>
              <a:ext cx="284161" cy="550984"/>
            </a:xfrm>
            <a:custGeom>
              <a:avLst/>
              <a:gdLst>
                <a:gd name="connsiteX0" fmla="*/ 310188 w 310188"/>
                <a:gd name="connsiteY0" fmla="*/ 102267 h 943515"/>
                <a:gd name="connsiteX1" fmla="*/ 310188 w 310188"/>
                <a:gd name="connsiteY1" fmla="*/ 943515 h 943515"/>
                <a:gd name="connsiteX2" fmla="*/ 0 w 310188"/>
                <a:gd name="connsiteY2" fmla="*/ 943515 h 943515"/>
                <a:gd name="connsiteX3" fmla="*/ 0 w 310188"/>
                <a:gd name="connsiteY3" fmla="*/ 102267 h 943515"/>
                <a:gd name="connsiteX4" fmla="*/ 95781 w 310188"/>
                <a:gd name="connsiteY4" fmla="*/ 102267 h 943515"/>
                <a:gd name="connsiteX5" fmla="*/ 155095 w 310188"/>
                <a:gd name="connsiteY5" fmla="*/ 0 h 943515"/>
                <a:gd name="connsiteX6" fmla="*/ 214409 w 310188"/>
                <a:gd name="connsiteY6" fmla="*/ 102267 h 94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188" h="943515">
                  <a:moveTo>
                    <a:pt x="310188" y="102267"/>
                  </a:moveTo>
                  <a:lnTo>
                    <a:pt x="310188" y="943515"/>
                  </a:lnTo>
                  <a:lnTo>
                    <a:pt x="0" y="943515"/>
                  </a:lnTo>
                  <a:lnTo>
                    <a:pt x="0" y="102267"/>
                  </a:lnTo>
                  <a:lnTo>
                    <a:pt x="95781" y="102267"/>
                  </a:lnTo>
                  <a:lnTo>
                    <a:pt x="155095" y="0"/>
                  </a:lnTo>
                  <a:lnTo>
                    <a:pt x="214409" y="102267"/>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xmlns="" id="{B87D1261-7D04-45C9-9BAC-2CF1448DBE2C}"/>
                </a:ext>
              </a:extLst>
            </p:cNvPr>
            <p:cNvSpPr/>
            <p:nvPr/>
          </p:nvSpPr>
          <p:spPr>
            <a:xfrm>
              <a:off x="5026852" y="4397066"/>
              <a:ext cx="478015" cy="707886"/>
            </a:xfrm>
            <a:prstGeom prst="rect">
              <a:avLst/>
            </a:prstGeom>
          </p:spPr>
          <p:txBody>
            <a:bodyPr wrap="none" anchor="ctr">
              <a:spAutoFit/>
            </a:bodyPr>
            <a:lstStyle/>
            <a:p>
              <a:pPr algn="ctr"/>
              <a:r>
                <a:rPr lang="en-US" sz="4000" dirty="0">
                  <a:solidFill>
                    <a:schemeClr val="bg1">
                      <a:lumMod val="50000"/>
                    </a:schemeClr>
                  </a:solidFill>
                  <a:latin typeface="FontAwesome" charset="0"/>
                </a:rPr>
                <a:t></a:t>
              </a:r>
              <a:endParaRPr lang="en-US" sz="4000" dirty="0">
                <a:solidFill>
                  <a:schemeClr val="bg1">
                    <a:lumMod val="50000"/>
                  </a:schemeClr>
                </a:solidFill>
              </a:endParaRPr>
            </a:p>
          </p:txBody>
        </p:sp>
        <p:sp>
          <p:nvSpPr>
            <p:cNvPr id="103" name="Rectangle 102">
              <a:extLst>
                <a:ext uri="{FF2B5EF4-FFF2-40B4-BE49-F238E27FC236}">
                  <a16:creationId xmlns:a16="http://schemas.microsoft.com/office/drawing/2014/main" xmlns="" id="{73998F70-E64C-4727-982B-7929C5BDC3F2}"/>
                </a:ext>
              </a:extLst>
            </p:cNvPr>
            <p:cNvSpPr/>
            <p:nvPr/>
          </p:nvSpPr>
          <p:spPr>
            <a:xfrm>
              <a:off x="5013109" y="5342258"/>
              <a:ext cx="551753" cy="707886"/>
            </a:xfrm>
            <a:prstGeom prst="rect">
              <a:avLst/>
            </a:prstGeom>
          </p:spPr>
          <p:txBody>
            <a:bodyPr wrap="none" anchor="ctr">
              <a:spAutoFit/>
            </a:bodyPr>
            <a:lstStyle/>
            <a:p>
              <a:pPr algn="ctr"/>
              <a:r>
                <a:rPr lang="en-US" sz="4000" dirty="0">
                  <a:solidFill>
                    <a:schemeClr val="bg1">
                      <a:lumMod val="50000"/>
                    </a:schemeClr>
                  </a:solidFill>
                  <a:latin typeface="FontAwesome" charset="0"/>
                </a:rPr>
                <a:t></a:t>
              </a:r>
              <a:endParaRPr lang="en-US" sz="4000" dirty="0">
                <a:solidFill>
                  <a:schemeClr val="bg1">
                    <a:lumMod val="50000"/>
                  </a:schemeClr>
                </a:solidFill>
              </a:endParaRPr>
            </a:p>
          </p:txBody>
        </p:sp>
        <p:sp>
          <p:nvSpPr>
            <p:cNvPr id="109" name="TextBox 108">
              <a:extLst>
                <a:ext uri="{FF2B5EF4-FFF2-40B4-BE49-F238E27FC236}">
                  <a16:creationId xmlns:a16="http://schemas.microsoft.com/office/drawing/2014/main" xmlns="" id="{AEF2A724-91B4-4C98-A9C2-9B2C5B702911}"/>
                </a:ext>
              </a:extLst>
            </p:cNvPr>
            <p:cNvSpPr txBox="1"/>
            <p:nvPr/>
          </p:nvSpPr>
          <p:spPr>
            <a:xfrm>
              <a:off x="5482107" y="4358330"/>
              <a:ext cx="846623" cy="369332"/>
            </a:xfrm>
            <a:prstGeom prst="rect">
              <a:avLst/>
            </a:prstGeom>
            <a:noFill/>
          </p:spPr>
          <p:txBody>
            <a:bodyPr wrap="square" numCol="1" spcCol="457200" rtlCol="0">
              <a:spAutoFit/>
            </a:bodyPr>
            <a:lstStyle/>
            <a:p>
              <a:r>
                <a:rPr lang="en-US" b="1" dirty="0">
                  <a:solidFill>
                    <a:schemeClr val="bg1">
                      <a:lumMod val="50000"/>
                    </a:schemeClr>
                  </a:solidFill>
                  <a:latin typeface="Montserrat" charset="0"/>
                  <a:ea typeface="Montserrat" charset="0"/>
                  <a:cs typeface="Montserrat" charset="0"/>
                </a:rPr>
                <a:t>44%</a:t>
              </a:r>
              <a:endParaRPr lang="en-US" dirty="0">
                <a:solidFill>
                  <a:schemeClr val="bg1">
                    <a:lumMod val="50000"/>
                  </a:schemeClr>
                </a:solidFill>
                <a:latin typeface="Montserrat" charset="0"/>
                <a:ea typeface="Montserrat" charset="0"/>
                <a:cs typeface="Montserrat" charset="0"/>
              </a:endParaRPr>
            </a:p>
          </p:txBody>
        </p:sp>
        <p:sp>
          <p:nvSpPr>
            <p:cNvPr id="111" name="TextBox 110">
              <a:extLst>
                <a:ext uri="{FF2B5EF4-FFF2-40B4-BE49-F238E27FC236}">
                  <a16:creationId xmlns:a16="http://schemas.microsoft.com/office/drawing/2014/main" xmlns="" id="{8C4B9379-4854-420E-95C3-98882E426E03}"/>
                </a:ext>
              </a:extLst>
            </p:cNvPr>
            <p:cNvSpPr txBox="1"/>
            <p:nvPr/>
          </p:nvSpPr>
          <p:spPr>
            <a:xfrm>
              <a:off x="5490273" y="4690972"/>
              <a:ext cx="827804" cy="374461"/>
            </a:xfrm>
            <a:prstGeom prst="rect">
              <a:avLst/>
            </a:prstGeom>
            <a:noFill/>
          </p:spPr>
          <p:txBody>
            <a:bodyPr wrap="square" numCol="1" spcCol="457200" rtlCol="0">
              <a:spAutoFit/>
            </a:bodyPr>
            <a:lstStyle/>
            <a:p>
              <a:pPr>
                <a:lnSpc>
                  <a:spcPts val="1100"/>
                </a:lnSpc>
              </a:pPr>
              <a:r>
                <a:rPr lang="en-US" sz="700" dirty="0">
                  <a:solidFill>
                    <a:schemeClr val="tx1">
                      <a:alpha val="50000"/>
                    </a:schemeClr>
                  </a:solidFill>
                  <a:latin typeface="Montserrat" charset="0"/>
                  <a:ea typeface="Montserrat" charset="0"/>
                  <a:cs typeface="Montserrat" charset="0"/>
                </a:rPr>
                <a:t>Heist male air bring is Signs.</a:t>
              </a:r>
            </a:p>
          </p:txBody>
        </p:sp>
        <p:sp>
          <p:nvSpPr>
            <p:cNvPr id="116" name="TextBox 115">
              <a:extLst>
                <a:ext uri="{FF2B5EF4-FFF2-40B4-BE49-F238E27FC236}">
                  <a16:creationId xmlns:a16="http://schemas.microsoft.com/office/drawing/2014/main" xmlns="" id="{4A4209C2-E2DB-4F4A-B9B0-5356C257D63D}"/>
                </a:ext>
              </a:extLst>
            </p:cNvPr>
            <p:cNvSpPr txBox="1"/>
            <p:nvPr/>
          </p:nvSpPr>
          <p:spPr>
            <a:xfrm>
              <a:off x="5490273" y="5303522"/>
              <a:ext cx="846623" cy="369332"/>
            </a:xfrm>
            <a:prstGeom prst="rect">
              <a:avLst/>
            </a:prstGeom>
            <a:noFill/>
          </p:spPr>
          <p:txBody>
            <a:bodyPr wrap="square" numCol="1" spcCol="457200" rtlCol="0">
              <a:spAutoFit/>
            </a:bodyPr>
            <a:lstStyle/>
            <a:p>
              <a:r>
                <a:rPr lang="en-US" b="1" dirty="0">
                  <a:solidFill>
                    <a:schemeClr val="bg1">
                      <a:lumMod val="50000"/>
                    </a:schemeClr>
                  </a:solidFill>
                  <a:latin typeface="Montserrat" charset="0"/>
                  <a:ea typeface="Montserrat" charset="0"/>
                  <a:cs typeface="Montserrat" charset="0"/>
                </a:rPr>
                <a:t>18%</a:t>
              </a:r>
              <a:endParaRPr lang="en-US" dirty="0">
                <a:solidFill>
                  <a:schemeClr val="bg1">
                    <a:lumMod val="50000"/>
                  </a:schemeClr>
                </a:solidFill>
                <a:latin typeface="Montserrat" charset="0"/>
                <a:ea typeface="Montserrat" charset="0"/>
                <a:cs typeface="Montserrat" charset="0"/>
              </a:endParaRPr>
            </a:p>
          </p:txBody>
        </p:sp>
        <p:sp>
          <p:nvSpPr>
            <p:cNvPr id="117" name="TextBox 116">
              <a:extLst>
                <a:ext uri="{FF2B5EF4-FFF2-40B4-BE49-F238E27FC236}">
                  <a16:creationId xmlns:a16="http://schemas.microsoft.com/office/drawing/2014/main" xmlns="" id="{67E94E74-64C6-448F-BE55-1E6257BE2830}"/>
                </a:ext>
              </a:extLst>
            </p:cNvPr>
            <p:cNvSpPr txBox="1"/>
            <p:nvPr/>
          </p:nvSpPr>
          <p:spPr>
            <a:xfrm>
              <a:off x="5498438" y="5636164"/>
              <a:ext cx="821824" cy="374461"/>
            </a:xfrm>
            <a:prstGeom prst="rect">
              <a:avLst/>
            </a:prstGeom>
            <a:noFill/>
          </p:spPr>
          <p:txBody>
            <a:bodyPr wrap="square" numCol="1" spcCol="457200" rtlCol="0">
              <a:spAutoFit/>
            </a:bodyPr>
            <a:lstStyle/>
            <a:p>
              <a:pPr>
                <a:lnSpc>
                  <a:spcPts val="1100"/>
                </a:lnSpc>
              </a:pPr>
              <a:r>
                <a:rPr lang="en-US" sz="700" dirty="0">
                  <a:solidFill>
                    <a:schemeClr val="tx1">
                      <a:alpha val="50000"/>
                    </a:schemeClr>
                  </a:solidFill>
                  <a:latin typeface="Montserrat" charset="0"/>
                  <a:ea typeface="Montserrat" charset="0"/>
                  <a:cs typeface="Montserrat" charset="0"/>
                </a:rPr>
                <a:t>Heist male air bring is Signs.</a:t>
              </a:r>
            </a:p>
          </p:txBody>
        </p:sp>
        <p:sp>
          <p:nvSpPr>
            <p:cNvPr id="118" name="TextBox 117">
              <a:extLst>
                <a:ext uri="{FF2B5EF4-FFF2-40B4-BE49-F238E27FC236}">
                  <a16:creationId xmlns:a16="http://schemas.microsoft.com/office/drawing/2014/main" xmlns="" id="{522301DB-078E-4350-AF6D-2FBDA1CDFE78}"/>
                </a:ext>
              </a:extLst>
            </p:cNvPr>
            <p:cNvSpPr txBox="1"/>
            <p:nvPr/>
          </p:nvSpPr>
          <p:spPr>
            <a:xfrm>
              <a:off x="982894" y="4262285"/>
              <a:ext cx="1367962" cy="1754326"/>
            </a:xfrm>
            <a:prstGeom prst="rect">
              <a:avLst/>
            </a:prstGeom>
            <a:noFill/>
          </p:spPr>
          <p:txBody>
            <a:bodyPr wrap="square" numCol="1" spcCol="0" rtlCol="0" anchor="ctr">
              <a:spAutoFit/>
            </a:bodyPr>
            <a:lstStyle/>
            <a:p>
              <a:pPr>
                <a:lnSpc>
                  <a:spcPct val="300000"/>
                </a:lnSpc>
              </a:pPr>
              <a:r>
                <a:rPr lang="en-US" sz="900" b="1" dirty="0">
                  <a:latin typeface="Montserrat Light" charset="0"/>
                  <a:ea typeface="Montserrat Light" charset="0"/>
                  <a:cs typeface="Montserrat Light" charset="0"/>
                </a:rPr>
                <a:t>The example text</a:t>
              </a:r>
            </a:p>
            <a:p>
              <a:pPr>
                <a:lnSpc>
                  <a:spcPct val="300000"/>
                </a:lnSpc>
              </a:pPr>
              <a:r>
                <a:rPr lang="en-US" sz="900" b="1" dirty="0">
                  <a:latin typeface="Montserrat Light" charset="0"/>
                  <a:ea typeface="Montserrat Light" charset="0"/>
                  <a:cs typeface="Montserrat Light" charset="0"/>
                </a:rPr>
                <a:t>Goes here with your</a:t>
              </a:r>
            </a:p>
            <a:p>
              <a:pPr>
                <a:lnSpc>
                  <a:spcPct val="300000"/>
                </a:lnSpc>
              </a:pPr>
              <a:r>
                <a:rPr lang="en-US" sz="900" b="1" dirty="0">
                  <a:latin typeface="Montserrat Light" charset="0"/>
                  <a:ea typeface="Montserrat Light" charset="0"/>
                  <a:cs typeface="Montserrat Light" charset="0"/>
                </a:rPr>
                <a:t>Own detailed</a:t>
              </a:r>
            </a:p>
            <a:p>
              <a:pPr>
                <a:lnSpc>
                  <a:spcPct val="300000"/>
                </a:lnSpc>
              </a:pPr>
              <a:r>
                <a:rPr lang="en-US" sz="900" b="1" dirty="0">
                  <a:latin typeface="Montserrat Light" charset="0"/>
                  <a:ea typeface="Montserrat Light" charset="0"/>
                  <a:cs typeface="Montserrat Light" charset="0"/>
                </a:rPr>
                <a:t>Loren opium dolor</a:t>
              </a:r>
            </a:p>
          </p:txBody>
        </p:sp>
        <p:sp>
          <p:nvSpPr>
            <p:cNvPr id="119" name="TextBox 118">
              <a:extLst>
                <a:ext uri="{FF2B5EF4-FFF2-40B4-BE49-F238E27FC236}">
                  <a16:creationId xmlns:a16="http://schemas.microsoft.com/office/drawing/2014/main" xmlns="" id="{482C702E-7A88-4369-9FD7-FD97336DADA8}"/>
                </a:ext>
              </a:extLst>
            </p:cNvPr>
            <p:cNvSpPr txBox="1"/>
            <p:nvPr/>
          </p:nvSpPr>
          <p:spPr>
            <a:xfrm>
              <a:off x="3848139" y="4436724"/>
              <a:ext cx="456437" cy="230832"/>
            </a:xfrm>
            <a:prstGeom prst="rect">
              <a:avLst/>
            </a:prstGeom>
            <a:noFill/>
          </p:spPr>
          <p:txBody>
            <a:bodyPr wrap="square" numCol="1" spcCol="0" rtlCol="0" anchor="ctr">
              <a:spAutoFit/>
            </a:bodyPr>
            <a:lstStyle/>
            <a:p>
              <a:r>
                <a:rPr lang="en-US" sz="900" b="1">
                  <a:solidFill>
                    <a:srgbClr val="FEFEFE"/>
                  </a:solidFill>
                  <a:latin typeface="Montserrat Light" charset="0"/>
                  <a:ea typeface="Montserrat Light" charset="0"/>
                  <a:cs typeface="Montserrat Light" charset="0"/>
                </a:rPr>
                <a:t>85%</a:t>
              </a:r>
              <a:endParaRPr lang="en-US" sz="900" b="1" dirty="0">
                <a:solidFill>
                  <a:srgbClr val="FEFEFE"/>
                </a:solidFill>
                <a:latin typeface="Montserrat Light" charset="0"/>
                <a:ea typeface="Montserrat Light" charset="0"/>
                <a:cs typeface="Montserrat Light" charset="0"/>
              </a:endParaRPr>
            </a:p>
          </p:txBody>
        </p:sp>
        <p:sp>
          <p:nvSpPr>
            <p:cNvPr id="120" name="TextBox 119">
              <a:extLst>
                <a:ext uri="{FF2B5EF4-FFF2-40B4-BE49-F238E27FC236}">
                  <a16:creationId xmlns:a16="http://schemas.microsoft.com/office/drawing/2014/main" xmlns="" id="{200B6B70-79A3-44F7-B4CE-6AB826D7A17F}"/>
                </a:ext>
              </a:extLst>
            </p:cNvPr>
            <p:cNvSpPr txBox="1"/>
            <p:nvPr/>
          </p:nvSpPr>
          <p:spPr>
            <a:xfrm>
              <a:off x="3848139" y="4839060"/>
              <a:ext cx="456437" cy="230832"/>
            </a:xfrm>
            <a:prstGeom prst="rect">
              <a:avLst/>
            </a:prstGeom>
            <a:noFill/>
          </p:spPr>
          <p:txBody>
            <a:bodyPr wrap="square" numCol="1" spcCol="0" rtlCol="0" anchor="ctr">
              <a:spAutoFit/>
            </a:bodyPr>
            <a:lstStyle/>
            <a:p>
              <a:r>
                <a:rPr lang="en-US" sz="900" b="1" dirty="0">
                  <a:solidFill>
                    <a:srgbClr val="FEFEFE"/>
                  </a:solidFill>
                  <a:latin typeface="Montserrat Light" charset="0"/>
                  <a:ea typeface="Montserrat Light" charset="0"/>
                  <a:cs typeface="Montserrat Light" charset="0"/>
                </a:rPr>
                <a:t>92%</a:t>
              </a:r>
            </a:p>
          </p:txBody>
        </p:sp>
        <p:sp>
          <p:nvSpPr>
            <p:cNvPr id="121" name="TextBox 120">
              <a:extLst>
                <a:ext uri="{FF2B5EF4-FFF2-40B4-BE49-F238E27FC236}">
                  <a16:creationId xmlns:a16="http://schemas.microsoft.com/office/drawing/2014/main" xmlns="" id="{499D17DA-B36C-45F2-87CF-4507AD0A376A}"/>
                </a:ext>
              </a:extLst>
            </p:cNvPr>
            <p:cNvSpPr txBox="1"/>
            <p:nvPr/>
          </p:nvSpPr>
          <p:spPr>
            <a:xfrm>
              <a:off x="3848139" y="5268828"/>
              <a:ext cx="456437" cy="230832"/>
            </a:xfrm>
            <a:prstGeom prst="rect">
              <a:avLst/>
            </a:prstGeom>
            <a:noFill/>
          </p:spPr>
          <p:txBody>
            <a:bodyPr wrap="square" numCol="1" spcCol="0" rtlCol="0" anchor="ctr">
              <a:spAutoFit/>
            </a:bodyPr>
            <a:lstStyle/>
            <a:p>
              <a:r>
                <a:rPr lang="en-US" sz="900" b="1" dirty="0">
                  <a:solidFill>
                    <a:srgbClr val="FEFEFE"/>
                  </a:solidFill>
                  <a:latin typeface="Montserrat Light" charset="0"/>
                  <a:ea typeface="Montserrat Light" charset="0"/>
                  <a:cs typeface="Montserrat Light" charset="0"/>
                </a:rPr>
                <a:t>60%</a:t>
              </a:r>
            </a:p>
          </p:txBody>
        </p:sp>
        <p:sp>
          <p:nvSpPr>
            <p:cNvPr id="122" name="TextBox 121">
              <a:extLst>
                <a:ext uri="{FF2B5EF4-FFF2-40B4-BE49-F238E27FC236}">
                  <a16:creationId xmlns:a16="http://schemas.microsoft.com/office/drawing/2014/main" xmlns="" id="{43DFECE7-9319-4401-A3FE-DCB4F62E91DB}"/>
                </a:ext>
              </a:extLst>
            </p:cNvPr>
            <p:cNvSpPr txBox="1"/>
            <p:nvPr/>
          </p:nvSpPr>
          <p:spPr>
            <a:xfrm>
              <a:off x="3848139" y="5671164"/>
              <a:ext cx="456437" cy="230832"/>
            </a:xfrm>
            <a:prstGeom prst="rect">
              <a:avLst/>
            </a:prstGeom>
            <a:noFill/>
          </p:spPr>
          <p:txBody>
            <a:bodyPr wrap="square" numCol="1" spcCol="0" rtlCol="0" anchor="ctr">
              <a:spAutoFit/>
            </a:bodyPr>
            <a:lstStyle/>
            <a:p>
              <a:r>
                <a:rPr lang="en-US" sz="900" b="1" dirty="0">
                  <a:solidFill>
                    <a:srgbClr val="FEFEFE"/>
                  </a:solidFill>
                  <a:latin typeface="Montserrat Light" charset="0"/>
                  <a:ea typeface="Montserrat Light" charset="0"/>
                  <a:cs typeface="Montserrat Light" charset="0"/>
                </a:rPr>
                <a:t>45%</a:t>
              </a:r>
            </a:p>
          </p:txBody>
        </p:sp>
        <p:cxnSp>
          <p:nvCxnSpPr>
            <p:cNvPr id="123" name="Straight Connector 122">
              <a:extLst>
                <a:ext uri="{FF2B5EF4-FFF2-40B4-BE49-F238E27FC236}">
                  <a16:creationId xmlns:a16="http://schemas.microsoft.com/office/drawing/2014/main" xmlns="" id="{09271994-7EA0-4C1A-8A97-C044F78D9649}"/>
                </a:ext>
              </a:extLst>
            </p:cNvPr>
            <p:cNvCxnSpPr/>
            <p:nvPr/>
          </p:nvCxnSpPr>
          <p:spPr>
            <a:xfrm flipV="1">
              <a:off x="4717787" y="4422038"/>
              <a:ext cx="0" cy="1558138"/>
            </a:xfrm>
            <a:prstGeom prst="line">
              <a:avLst/>
            </a:prstGeom>
            <a:ln w="12700">
              <a:solidFill>
                <a:schemeClr val="tx1">
                  <a:alpha val="40000"/>
                </a:schemeClr>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xmlns="" id="{53EE0D2B-3085-442A-A7A6-0B66341D7534}"/>
                </a:ext>
              </a:extLst>
            </p:cNvPr>
            <p:cNvSpPr txBox="1"/>
            <p:nvPr/>
          </p:nvSpPr>
          <p:spPr>
            <a:xfrm>
              <a:off x="946639" y="1866628"/>
              <a:ext cx="3633786" cy="861774"/>
            </a:xfrm>
            <a:prstGeom prst="rect">
              <a:avLst/>
            </a:prstGeom>
            <a:noFill/>
          </p:spPr>
          <p:txBody>
            <a:bodyPr wrap="square" rtlCol="0">
              <a:spAutoFit/>
            </a:bodyPr>
            <a:lstStyle/>
            <a:p>
              <a:pPr>
                <a:lnSpc>
                  <a:spcPts val="3000"/>
                </a:lnSpc>
              </a:pPr>
              <a:r>
                <a:rPr lang="en-US" sz="3300" b="1" spc="600" dirty="0">
                  <a:solidFill>
                    <a:schemeClr val="bg1">
                      <a:lumMod val="65000"/>
                    </a:schemeClr>
                  </a:solidFill>
                  <a:latin typeface="Bebas Neue Bold" panose="020B0606020202050201" pitchFamily="34" charset="0"/>
                  <a:ea typeface="Open Sans Extrabold" panose="020B0906030804020204" pitchFamily="34" charset="0"/>
                  <a:cs typeface="Open Sans Extrabold" panose="020B0906030804020204" pitchFamily="34" charset="0"/>
                </a:rPr>
                <a:t>HEADLINE</a:t>
              </a:r>
            </a:p>
            <a:p>
              <a:pPr>
                <a:lnSpc>
                  <a:spcPts val="3000"/>
                </a:lnSpc>
              </a:pPr>
              <a:r>
                <a:rPr lang="en-US" sz="3300" spc="600" dirty="0">
                  <a:latin typeface="Bebas Neue Bold" panose="020B0606020202050201" pitchFamily="34" charset="0"/>
                  <a:ea typeface="Open Sans Extrabold" panose="020B0906030804020204" pitchFamily="34" charset="0"/>
                  <a:cs typeface="Open Sans Extrabold" panose="020B0906030804020204" pitchFamily="34" charset="0"/>
                </a:rPr>
                <a:t>INFOGRAPHIC</a:t>
              </a:r>
            </a:p>
          </p:txBody>
        </p:sp>
        <p:sp>
          <p:nvSpPr>
            <p:cNvPr id="128" name="TextBox 127">
              <a:extLst>
                <a:ext uri="{FF2B5EF4-FFF2-40B4-BE49-F238E27FC236}">
                  <a16:creationId xmlns:a16="http://schemas.microsoft.com/office/drawing/2014/main" xmlns="" id="{49D71750-E1D4-4CE2-9683-17C7D3518B98}"/>
                </a:ext>
              </a:extLst>
            </p:cNvPr>
            <p:cNvSpPr txBox="1"/>
            <p:nvPr/>
          </p:nvSpPr>
          <p:spPr>
            <a:xfrm>
              <a:off x="946638" y="2871412"/>
              <a:ext cx="3281288" cy="1098634"/>
            </a:xfrm>
            <a:prstGeom prst="rect">
              <a:avLst/>
            </a:prstGeom>
            <a:noFill/>
          </p:spPr>
          <p:txBody>
            <a:bodyPr wrap="square" rtlCol="0">
              <a:spAutoFit/>
            </a:bodyPr>
            <a:lstStyle/>
            <a:p>
              <a:pPr>
                <a:lnSpc>
                  <a:spcPts val="1600"/>
                </a:lnSpc>
              </a:pPr>
              <a:r>
                <a:rPr lang="en-US" sz="900" dirty="0">
                  <a:solidFill>
                    <a:schemeClr val="tx1">
                      <a:lumMod val="75000"/>
                      <a:lumOff val="25000"/>
                    </a:schemeClr>
                  </a:solidFill>
                  <a:latin typeface="Montserrat" panose="02000505000000020004" pitchFamily="2" charset="0"/>
                  <a:ea typeface="Open Sans" panose="020B0606030504020204" pitchFamily="34" charset="0"/>
                  <a:cs typeface="Open Sans" panose="020B0606030504020204" pitchFamily="34" charset="0"/>
                </a:rPr>
                <a:t>Contrary to popular belief, Lorem Ipsum is not simply random text. It has roots in a piece of classical Latin literature from 45 BC, making it over 2000 years old. Richard McClintock, a Latin creative best design professor at.</a:t>
              </a:r>
            </a:p>
          </p:txBody>
        </p:sp>
      </p:grpSp>
    </p:spTree>
    <p:extLst>
      <p:ext uri="{BB962C8B-B14F-4D97-AF65-F5344CB8AC3E}">
        <p14:creationId xmlns:p14="http://schemas.microsoft.com/office/powerpoint/2010/main" xmlns="" val="1768076847"/>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1" name="Group 160">
            <a:extLst>
              <a:ext uri="{FF2B5EF4-FFF2-40B4-BE49-F238E27FC236}">
                <a16:creationId xmlns:a16="http://schemas.microsoft.com/office/drawing/2014/main" xmlns="" id="{9B9CF5C0-6B64-4AC4-8F62-A7396F9FD25E}"/>
              </a:ext>
            </a:extLst>
          </p:cNvPr>
          <p:cNvGrpSpPr/>
          <p:nvPr/>
        </p:nvGrpSpPr>
        <p:grpSpPr>
          <a:xfrm>
            <a:off x="946638" y="1866628"/>
            <a:ext cx="5390258" cy="4183516"/>
            <a:chOff x="946638" y="1866628"/>
            <a:chExt cx="5390258" cy="4183516"/>
          </a:xfrm>
        </p:grpSpPr>
        <p:sp>
          <p:nvSpPr>
            <p:cNvPr id="162" name="Rectangle 161">
              <a:extLst>
                <a:ext uri="{FF2B5EF4-FFF2-40B4-BE49-F238E27FC236}">
                  <a16:creationId xmlns:a16="http://schemas.microsoft.com/office/drawing/2014/main" xmlns="" id="{97091218-7FCB-4578-8D37-5D6005E99A64}"/>
                </a:ext>
              </a:extLst>
            </p:cNvPr>
            <p:cNvSpPr/>
            <p:nvPr/>
          </p:nvSpPr>
          <p:spPr>
            <a:xfrm>
              <a:off x="1040227" y="4512782"/>
              <a:ext cx="2556080" cy="110412"/>
            </a:xfrm>
            <a:prstGeom prst="rect">
              <a:avLst/>
            </a:prstGeom>
            <a:solidFill>
              <a:schemeClr val="tx1">
                <a:alpha val="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xmlns="" id="{7AB92875-D4E6-4774-91C8-34061B1B4AD9}"/>
                </a:ext>
              </a:extLst>
            </p:cNvPr>
            <p:cNvSpPr/>
            <p:nvPr/>
          </p:nvSpPr>
          <p:spPr>
            <a:xfrm>
              <a:off x="1040227" y="4512782"/>
              <a:ext cx="1723305" cy="110412"/>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4" name="Rectangle 163">
              <a:extLst>
                <a:ext uri="{FF2B5EF4-FFF2-40B4-BE49-F238E27FC236}">
                  <a16:creationId xmlns:a16="http://schemas.microsoft.com/office/drawing/2014/main" xmlns="" id="{6BB97886-C91F-4033-BF65-9C618F76510B}"/>
                </a:ext>
              </a:extLst>
            </p:cNvPr>
            <p:cNvSpPr/>
            <p:nvPr/>
          </p:nvSpPr>
          <p:spPr>
            <a:xfrm>
              <a:off x="1040227" y="4929799"/>
              <a:ext cx="2556080" cy="110412"/>
            </a:xfrm>
            <a:prstGeom prst="rect">
              <a:avLst/>
            </a:prstGeom>
            <a:solidFill>
              <a:schemeClr val="tx1">
                <a:alpha val="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xmlns="" id="{906A6312-412C-4B88-9575-2BB1612D6CBF}"/>
                </a:ext>
              </a:extLst>
            </p:cNvPr>
            <p:cNvSpPr/>
            <p:nvPr/>
          </p:nvSpPr>
          <p:spPr>
            <a:xfrm>
              <a:off x="1040226" y="4929799"/>
              <a:ext cx="2193314" cy="110412"/>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6" name="Rectangle 165">
              <a:extLst>
                <a:ext uri="{FF2B5EF4-FFF2-40B4-BE49-F238E27FC236}">
                  <a16:creationId xmlns:a16="http://schemas.microsoft.com/office/drawing/2014/main" xmlns="" id="{8AFDF3CE-CB9E-4BD3-8C5C-BEB05544FE80}"/>
                </a:ext>
              </a:extLst>
            </p:cNvPr>
            <p:cNvSpPr/>
            <p:nvPr/>
          </p:nvSpPr>
          <p:spPr>
            <a:xfrm>
              <a:off x="1040227" y="5346655"/>
              <a:ext cx="2556080" cy="110412"/>
            </a:xfrm>
            <a:prstGeom prst="rect">
              <a:avLst/>
            </a:prstGeom>
            <a:solidFill>
              <a:schemeClr val="tx1">
                <a:alpha val="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xmlns="" id="{05AE0D67-940E-4383-83D3-8A743F191D42}"/>
                </a:ext>
              </a:extLst>
            </p:cNvPr>
            <p:cNvSpPr/>
            <p:nvPr/>
          </p:nvSpPr>
          <p:spPr>
            <a:xfrm>
              <a:off x="1040227" y="5346655"/>
              <a:ext cx="1849201" cy="110412"/>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8" name="Rectangle 167">
              <a:extLst>
                <a:ext uri="{FF2B5EF4-FFF2-40B4-BE49-F238E27FC236}">
                  <a16:creationId xmlns:a16="http://schemas.microsoft.com/office/drawing/2014/main" xmlns="" id="{1DEB4A8C-ECF9-4ECC-AA8D-4044C79808FB}"/>
                </a:ext>
              </a:extLst>
            </p:cNvPr>
            <p:cNvSpPr/>
            <p:nvPr/>
          </p:nvSpPr>
          <p:spPr>
            <a:xfrm>
              <a:off x="1040227" y="5767151"/>
              <a:ext cx="2556080" cy="110412"/>
            </a:xfrm>
            <a:prstGeom prst="rect">
              <a:avLst/>
            </a:prstGeom>
            <a:solidFill>
              <a:schemeClr val="tx1">
                <a:alpha val="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xmlns="" id="{C6869847-4C5E-486A-A648-142DFB4FB754}"/>
                </a:ext>
              </a:extLst>
            </p:cNvPr>
            <p:cNvSpPr/>
            <p:nvPr/>
          </p:nvSpPr>
          <p:spPr>
            <a:xfrm>
              <a:off x="1040227" y="5767151"/>
              <a:ext cx="1253296" cy="110412"/>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6">
              <a:extLst>
                <a:ext uri="{FF2B5EF4-FFF2-40B4-BE49-F238E27FC236}">
                  <a16:creationId xmlns:a16="http://schemas.microsoft.com/office/drawing/2014/main" xmlns="" id="{8B0E7184-0A81-4F86-8062-6DF9471AE447}"/>
                </a:ext>
              </a:extLst>
            </p:cNvPr>
            <p:cNvSpPr/>
            <p:nvPr/>
          </p:nvSpPr>
          <p:spPr>
            <a:xfrm rot="16200000">
              <a:off x="3887006" y="4288626"/>
              <a:ext cx="284161" cy="550984"/>
            </a:xfrm>
            <a:custGeom>
              <a:avLst/>
              <a:gdLst>
                <a:gd name="connsiteX0" fmla="*/ 310188 w 310188"/>
                <a:gd name="connsiteY0" fmla="*/ 102267 h 943515"/>
                <a:gd name="connsiteX1" fmla="*/ 310188 w 310188"/>
                <a:gd name="connsiteY1" fmla="*/ 943515 h 943515"/>
                <a:gd name="connsiteX2" fmla="*/ 0 w 310188"/>
                <a:gd name="connsiteY2" fmla="*/ 943515 h 943515"/>
                <a:gd name="connsiteX3" fmla="*/ 0 w 310188"/>
                <a:gd name="connsiteY3" fmla="*/ 102267 h 943515"/>
                <a:gd name="connsiteX4" fmla="*/ 95781 w 310188"/>
                <a:gd name="connsiteY4" fmla="*/ 102267 h 943515"/>
                <a:gd name="connsiteX5" fmla="*/ 155095 w 310188"/>
                <a:gd name="connsiteY5" fmla="*/ 0 h 943515"/>
                <a:gd name="connsiteX6" fmla="*/ 214409 w 310188"/>
                <a:gd name="connsiteY6" fmla="*/ 102267 h 94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188" h="943515">
                  <a:moveTo>
                    <a:pt x="310188" y="102267"/>
                  </a:moveTo>
                  <a:lnTo>
                    <a:pt x="310188" y="943515"/>
                  </a:lnTo>
                  <a:lnTo>
                    <a:pt x="0" y="943515"/>
                  </a:lnTo>
                  <a:lnTo>
                    <a:pt x="0" y="102267"/>
                  </a:lnTo>
                  <a:lnTo>
                    <a:pt x="95781" y="102267"/>
                  </a:lnTo>
                  <a:lnTo>
                    <a:pt x="155095" y="0"/>
                  </a:lnTo>
                  <a:lnTo>
                    <a:pt x="214409" y="102267"/>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7">
              <a:extLst>
                <a:ext uri="{FF2B5EF4-FFF2-40B4-BE49-F238E27FC236}">
                  <a16:creationId xmlns:a16="http://schemas.microsoft.com/office/drawing/2014/main" xmlns="" id="{67FCD18F-337A-4055-AF8E-A2A633A48BF3}"/>
                </a:ext>
              </a:extLst>
            </p:cNvPr>
            <p:cNvSpPr/>
            <p:nvPr/>
          </p:nvSpPr>
          <p:spPr>
            <a:xfrm rot="16200000">
              <a:off x="3887006" y="4706083"/>
              <a:ext cx="284161" cy="550983"/>
            </a:xfrm>
            <a:custGeom>
              <a:avLst/>
              <a:gdLst>
                <a:gd name="connsiteX0" fmla="*/ 310188 w 310188"/>
                <a:gd name="connsiteY0" fmla="*/ 102267 h 943515"/>
                <a:gd name="connsiteX1" fmla="*/ 310188 w 310188"/>
                <a:gd name="connsiteY1" fmla="*/ 943515 h 943515"/>
                <a:gd name="connsiteX2" fmla="*/ 0 w 310188"/>
                <a:gd name="connsiteY2" fmla="*/ 943515 h 943515"/>
                <a:gd name="connsiteX3" fmla="*/ 0 w 310188"/>
                <a:gd name="connsiteY3" fmla="*/ 102267 h 943515"/>
                <a:gd name="connsiteX4" fmla="*/ 95781 w 310188"/>
                <a:gd name="connsiteY4" fmla="*/ 102267 h 943515"/>
                <a:gd name="connsiteX5" fmla="*/ 155095 w 310188"/>
                <a:gd name="connsiteY5" fmla="*/ 0 h 943515"/>
                <a:gd name="connsiteX6" fmla="*/ 214409 w 310188"/>
                <a:gd name="connsiteY6" fmla="*/ 102267 h 94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188" h="943515">
                  <a:moveTo>
                    <a:pt x="310188" y="102267"/>
                  </a:moveTo>
                  <a:lnTo>
                    <a:pt x="310188" y="943515"/>
                  </a:lnTo>
                  <a:lnTo>
                    <a:pt x="0" y="943515"/>
                  </a:lnTo>
                  <a:lnTo>
                    <a:pt x="0" y="102267"/>
                  </a:lnTo>
                  <a:lnTo>
                    <a:pt x="95781" y="102267"/>
                  </a:lnTo>
                  <a:lnTo>
                    <a:pt x="155095" y="0"/>
                  </a:lnTo>
                  <a:lnTo>
                    <a:pt x="214409" y="102267"/>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8">
              <a:extLst>
                <a:ext uri="{FF2B5EF4-FFF2-40B4-BE49-F238E27FC236}">
                  <a16:creationId xmlns:a16="http://schemas.microsoft.com/office/drawing/2014/main" xmlns="" id="{5F9BFAD8-7C5F-4BD9-BA25-B40A4A9EDA81}"/>
                </a:ext>
              </a:extLst>
            </p:cNvPr>
            <p:cNvSpPr/>
            <p:nvPr/>
          </p:nvSpPr>
          <p:spPr>
            <a:xfrm rot="16200000">
              <a:off x="3887006" y="5123379"/>
              <a:ext cx="284161" cy="550984"/>
            </a:xfrm>
            <a:custGeom>
              <a:avLst/>
              <a:gdLst>
                <a:gd name="connsiteX0" fmla="*/ 310188 w 310188"/>
                <a:gd name="connsiteY0" fmla="*/ 102267 h 943515"/>
                <a:gd name="connsiteX1" fmla="*/ 310188 w 310188"/>
                <a:gd name="connsiteY1" fmla="*/ 943515 h 943515"/>
                <a:gd name="connsiteX2" fmla="*/ 0 w 310188"/>
                <a:gd name="connsiteY2" fmla="*/ 943515 h 943515"/>
                <a:gd name="connsiteX3" fmla="*/ 0 w 310188"/>
                <a:gd name="connsiteY3" fmla="*/ 102267 h 943515"/>
                <a:gd name="connsiteX4" fmla="*/ 95781 w 310188"/>
                <a:gd name="connsiteY4" fmla="*/ 102267 h 943515"/>
                <a:gd name="connsiteX5" fmla="*/ 155095 w 310188"/>
                <a:gd name="connsiteY5" fmla="*/ 0 h 943515"/>
                <a:gd name="connsiteX6" fmla="*/ 214409 w 310188"/>
                <a:gd name="connsiteY6" fmla="*/ 102267 h 94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188" h="943515">
                  <a:moveTo>
                    <a:pt x="310188" y="102267"/>
                  </a:moveTo>
                  <a:lnTo>
                    <a:pt x="310188" y="943515"/>
                  </a:lnTo>
                  <a:lnTo>
                    <a:pt x="0" y="943515"/>
                  </a:lnTo>
                  <a:lnTo>
                    <a:pt x="0" y="102267"/>
                  </a:lnTo>
                  <a:lnTo>
                    <a:pt x="95781" y="102267"/>
                  </a:lnTo>
                  <a:lnTo>
                    <a:pt x="155095" y="0"/>
                  </a:lnTo>
                  <a:lnTo>
                    <a:pt x="214409" y="102267"/>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
              <a:extLst>
                <a:ext uri="{FF2B5EF4-FFF2-40B4-BE49-F238E27FC236}">
                  <a16:creationId xmlns:a16="http://schemas.microsoft.com/office/drawing/2014/main" xmlns="" id="{1F179647-C4C9-4DD4-A449-BFB5486FE8A8}"/>
                </a:ext>
              </a:extLst>
            </p:cNvPr>
            <p:cNvSpPr/>
            <p:nvPr/>
          </p:nvSpPr>
          <p:spPr>
            <a:xfrm rot="16200000">
              <a:off x="3887006" y="5544315"/>
              <a:ext cx="284161" cy="550984"/>
            </a:xfrm>
            <a:custGeom>
              <a:avLst/>
              <a:gdLst>
                <a:gd name="connsiteX0" fmla="*/ 310188 w 310188"/>
                <a:gd name="connsiteY0" fmla="*/ 102267 h 943515"/>
                <a:gd name="connsiteX1" fmla="*/ 310188 w 310188"/>
                <a:gd name="connsiteY1" fmla="*/ 943515 h 943515"/>
                <a:gd name="connsiteX2" fmla="*/ 0 w 310188"/>
                <a:gd name="connsiteY2" fmla="*/ 943515 h 943515"/>
                <a:gd name="connsiteX3" fmla="*/ 0 w 310188"/>
                <a:gd name="connsiteY3" fmla="*/ 102267 h 943515"/>
                <a:gd name="connsiteX4" fmla="*/ 95781 w 310188"/>
                <a:gd name="connsiteY4" fmla="*/ 102267 h 943515"/>
                <a:gd name="connsiteX5" fmla="*/ 155095 w 310188"/>
                <a:gd name="connsiteY5" fmla="*/ 0 h 943515"/>
                <a:gd name="connsiteX6" fmla="*/ 214409 w 310188"/>
                <a:gd name="connsiteY6" fmla="*/ 102267 h 94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188" h="943515">
                  <a:moveTo>
                    <a:pt x="310188" y="102267"/>
                  </a:moveTo>
                  <a:lnTo>
                    <a:pt x="310188" y="943515"/>
                  </a:lnTo>
                  <a:lnTo>
                    <a:pt x="0" y="943515"/>
                  </a:lnTo>
                  <a:lnTo>
                    <a:pt x="0" y="102267"/>
                  </a:lnTo>
                  <a:lnTo>
                    <a:pt x="95781" y="102267"/>
                  </a:lnTo>
                  <a:lnTo>
                    <a:pt x="155095" y="0"/>
                  </a:lnTo>
                  <a:lnTo>
                    <a:pt x="214409" y="102267"/>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xmlns="" id="{8D66E4CC-EF51-41FC-AD80-A62DEA54C18C}"/>
                </a:ext>
              </a:extLst>
            </p:cNvPr>
            <p:cNvSpPr/>
            <p:nvPr/>
          </p:nvSpPr>
          <p:spPr>
            <a:xfrm>
              <a:off x="5026852" y="4397066"/>
              <a:ext cx="478015" cy="707886"/>
            </a:xfrm>
            <a:prstGeom prst="rect">
              <a:avLst/>
            </a:prstGeom>
          </p:spPr>
          <p:txBody>
            <a:bodyPr wrap="none" anchor="ctr">
              <a:spAutoFit/>
            </a:bodyPr>
            <a:lstStyle/>
            <a:p>
              <a:pPr algn="ctr"/>
              <a:r>
                <a:rPr lang="en-US" sz="4000" dirty="0">
                  <a:solidFill>
                    <a:schemeClr val="bg1">
                      <a:lumMod val="50000"/>
                    </a:schemeClr>
                  </a:solidFill>
                  <a:latin typeface="FontAwesome" charset="0"/>
                </a:rPr>
                <a:t></a:t>
              </a:r>
              <a:endParaRPr lang="en-US" sz="4000" dirty="0">
                <a:solidFill>
                  <a:schemeClr val="bg1">
                    <a:lumMod val="50000"/>
                  </a:schemeClr>
                </a:solidFill>
              </a:endParaRPr>
            </a:p>
          </p:txBody>
        </p:sp>
        <p:sp>
          <p:nvSpPr>
            <p:cNvPr id="200" name="Rectangle 199">
              <a:extLst>
                <a:ext uri="{FF2B5EF4-FFF2-40B4-BE49-F238E27FC236}">
                  <a16:creationId xmlns:a16="http://schemas.microsoft.com/office/drawing/2014/main" xmlns="" id="{2CB09373-4435-4D3F-8137-8EC921DD178D}"/>
                </a:ext>
              </a:extLst>
            </p:cNvPr>
            <p:cNvSpPr/>
            <p:nvPr/>
          </p:nvSpPr>
          <p:spPr>
            <a:xfrm>
              <a:off x="5013109" y="5342258"/>
              <a:ext cx="551753" cy="707886"/>
            </a:xfrm>
            <a:prstGeom prst="rect">
              <a:avLst/>
            </a:prstGeom>
          </p:spPr>
          <p:txBody>
            <a:bodyPr wrap="none" anchor="ctr">
              <a:spAutoFit/>
            </a:bodyPr>
            <a:lstStyle/>
            <a:p>
              <a:pPr algn="ctr"/>
              <a:r>
                <a:rPr lang="en-US" sz="4000" dirty="0">
                  <a:solidFill>
                    <a:schemeClr val="bg1">
                      <a:lumMod val="50000"/>
                    </a:schemeClr>
                  </a:solidFill>
                  <a:latin typeface="FontAwesome" charset="0"/>
                </a:rPr>
                <a:t></a:t>
              </a:r>
              <a:endParaRPr lang="en-US" sz="4000" dirty="0">
                <a:solidFill>
                  <a:schemeClr val="bg1">
                    <a:lumMod val="50000"/>
                  </a:schemeClr>
                </a:solidFill>
              </a:endParaRPr>
            </a:p>
          </p:txBody>
        </p:sp>
        <p:sp>
          <p:nvSpPr>
            <p:cNvPr id="201" name="TextBox 200">
              <a:extLst>
                <a:ext uri="{FF2B5EF4-FFF2-40B4-BE49-F238E27FC236}">
                  <a16:creationId xmlns:a16="http://schemas.microsoft.com/office/drawing/2014/main" xmlns="" id="{792ACEFC-EAC3-4862-AEBB-CC180C8FB15B}"/>
                </a:ext>
              </a:extLst>
            </p:cNvPr>
            <p:cNvSpPr txBox="1"/>
            <p:nvPr/>
          </p:nvSpPr>
          <p:spPr>
            <a:xfrm>
              <a:off x="5482107" y="4358330"/>
              <a:ext cx="846623" cy="369332"/>
            </a:xfrm>
            <a:prstGeom prst="rect">
              <a:avLst/>
            </a:prstGeom>
            <a:noFill/>
          </p:spPr>
          <p:txBody>
            <a:bodyPr wrap="square" numCol="1" spcCol="457200" rtlCol="0">
              <a:spAutoFit/>
            </a:bodyPr>
            <a:lstStyle/>
            <a:p>
              <a:r>
                <a:rPr lang="en-US" b="1" dirty="0">
                  <a:solidFill>
                    <a:schemeClr val="bg1">
                      <a:lumMod val="50000"/>
                    </a:schemeClr>
                  </a:solidFill>
                  <a:latin typeface="Montserrat" charset="0"/>
                  <a:ea typeface="Montserrat" charset="0"/>
                  <a:cs typeface="Montserrat" charset="0"/>
                </a:rPr>
                <a:t>44%</a:t>
              </a:r>
              <a:endParaRPr lang="en-US" dirty="0">
                <a:solidFill>
                  <a:schemeClr val="bg1">
                    <a:lumMod val="50000"/>
                  </a:schemeClr>
                </a:solidFill>
                <a:latin typeface="Montserrat" charset="0"/>
                <a:ea typeface="Montserrat" charset="0"/>
                <a:cs typeface="Montserrat" charset="0"/>
              </a:endParaRPr>
            </a:p>
          </p:txBody>
        </p:sp>
        <p:sp>
          <p:nvSpPr>
            <p:cNvPr id="202" name="TextBox 201">
              <a:extLst>
                <a:ext uri="{FF2B5EF4-FFF2-40B4-BE49-F238E27FC236}">
                  <a16:creationId xmlns:a16="http://schemas.microsoft.com/office/drawing/2014/main" xmlns="" id="{A13B81C3-829C-4BAD-A1C1-7BD8F46CEA78}"/>
                </a:ext>
              </a:extLst>
            </p:cNvPr>
            <p:cNvSpPr txBox="1"/>
            <p:nvPr/>
          </p:nvSpPr>
          <p:spPr>
            <a:xfrm>
              <a:off x="5490273" y="4690972"/>
              <a:ext cx="827804" cy="374461"/>
            </a:xfrm>
            <a:prstGeom prst="rect">
              <a:avLst/>
            </a:prstGeom>
            <a:noFill/>
          </p:spPr>
          <p:txBody>
            <a:bodyPr wrap="square" numCol="1" spcCol="457200" rtlCol="0">
              <a:spAutoFit/>
            </a:bodyPr>
            <a:lstStyle/>
            <a:p>
              <a:pPr>
                <a:lnSpc>
                  <a:spcPts val="1100"/>
                </a:lnSpc>
              </a:pPr>
              <a:r>
                <a:rPr lang="en-US" sz="700" dirty="0">
                  <a:solidFill>
                    <a:schemeClr val="tx1">
                      <a:alpha val="50000"/>
                    </a:schemeClr>
                  </a:solidFill>
                  <a:latin typeface="Montserrat" charset="0"/>
                  <a:ea typeface="Montserrat" charset="0"/>
                  <a:cs typeface="Montserrat" charset="0"/>
                </a:rPr>
                <a:t>Heist male air bring is Signs.</a:t>
              </a:r>
            </a:p>
          </p:txBody>
        </p:sp>
        <p:sp>
          <p:nvSpPr>
            <p:cNvPr id="203" name="TextBox 202">
              <a:extLst>
                <a:ext uri="{FF2B5EF4-FFF2-40B4-BE49-F238E27FC236}">
                  <a16:creationId xmlns:a16="http://schemas.microsoft.com/office/drawing/2014/main" xmlns="" id="{538A1620-C16D-4F33-9878-DDAB99A59F41}"/>
                </a:ext>
              </a:extLst>
            </p:cNvPr>
            <p:cNvSpPr txBox="1"/>
            <p:nvPr/>
          </p:nvSpPr>
          <p:spPr>
            <a:xfrm>
              <a:off x="5490273" y="5303522"/>
              <a:ext cx="846623" cy="369332"/>
            </a:xfrm>
            <a:prstGeom prst="rect">
              <a:avLst/>
            </a:prstGeom>
            <a:noFill/>
          </p:spPr>
          <p:txBody>
            <a:bodyPr wrap="square" numCol="1" spcCol="457200" rtlCol="0">
              <a:spAutoFit/>
            </a:bodyPr>
            <a:lstStyle/>
            <a:p>
              <a:r>
                <a:rPr lang="en-US" b="1" dirty="0">
                  <a:solidFill>
                    <a:schemeClr val="bg1">
                      <a:lumMod val="50000"/>
                    </a:schemeClr>
                  </a:solidFill>
                  <a:latin typeface="Montserrat" charset="0"/>
                  <a:ea typeface="Montserrat" charset="0"/>
                  <a:cs typeface="Montserrat" charset="0"/>
                </a:rPr>
                <a:t>18%</a:t>
              </a:r>
              <a:endParaRPr lang="en-US" dirty="0">
                <a:solidFill>
                  <a:schemeClr val="bg1">
                    <a:lumMod val="50000"/>
                  </a:schemeClr>
                </a:solidFill>
                <a:latin typeface="Montserrat" charset="0"/>
                <a:ea typeface="Montserrat" charset="0"/>
                <a:cs typeface="Montserrat" charset="0"/>
              </a:endParaRPr>
            </a:p>
          </p:txBody>
        </p:sp>
        <p:sp>
          <p:nvSpPr>
            <p:cNvPr id="204" name="TextBox 203">
              <a:extLst>
                <a:ext uri="{FF2B5EF4-FFF2-40B4-BE49-F238E27FC236}">
                  <a16:creationId xmlns:a16="http://schemas.microsoft.com/office/drawing/2014/main" xmlns="" id="{E05BE246-6082-4FD4-A1F3-B24D2E333579}"/>
                </a:ext>
              </a:extLst>
            </p:cNvPr>
            <p:cNvSpPr txBox="1"/>
            <p:nvPr/>
          </p:nvSpPr>
          <p:spPr>
            <a:xfrm>
              <a:off x="5498438" y="5636164"/>
              <a:ext cx="821824" cy="374461"/>
            </a:xfrm>
            <a:prstGeom prst="rect">
              <a:avLst/>
            </a:prstGeom>
            <a:noFill/>
          </p:spPr>
          <p:txBody>
            <a:bodyPr wrap="square" numCol="1" spcCol="457200" rtlCol="0">
              <a:spAutoFit/>
            </a:bodyPr>
            <a:lstStyle/>
            <a:p>
              <a:pPr>
                <a:lnSpc>
                  <a:spcPts val="1100"/>
                </a:lnSpc>
              </a:pPr>
              <a:r>
                <a:rPr lang="en-US" sz="700" dirty="0">
                  <a:solidFill>
                    <a:schemeClr val="tx1">
                      <a:alpha val="50000"/>
                    </a:schemeClr>
                  </a:solidFill>
                  <a:latin typeface="Montserrat" charset="0"/>
                  <a:ea typeface="Montserrat" charset="0"/>
                  <a:cs typeface="Montserrat" charset="0"/>
                </a:rPr>
                <a:t>Heist male air bring is Signs.</a:t>
              </a:r>
            </a:p>
          </p:txBody>
        </p:sp>
        <p:sp>
          <p:nvSpPr>
            <p:cNvPr id="205" name="TextBox 204">
              <a:extLst>
                <a:ext uri="{FF2B5EF4-FFF2-40B4-BE49-F238E27FC236}">
                  <a16:creationId xmlns:a16="http://schemas.microsoft.com/office/drawing/2014/main" xmlns="" id="{0D35C556-523B-4E48-AD28-8E0273776677}"/>
                </a:ext>
              </a:extLst>
            </p:cNvPr>
            <p:cNvSpPr txBox="1"/>
            <p:nvPr/>
          </p:nvSpPr>
          <p:spPr>
            <a:xfrm>
              <a:off x="982894" y="4262285"/>
              <a:ext cx="1367962" cy="1754326"/>
            </a:xfrm>
            <a:prstGeom prst="rect">
              <a:avLst/>
            </a:prstGeom>
            <a:noFill/>
          </p:spPr>
          <p:txBody>
            <a:bodyPr wrap="square" numCol="1" spcCol="0" rtlCol="0" anchor="ctr">
              <a:spAutoFit/>
            </a:bodyPr>
            <a:lstStyle/>
            <a:p>
              <a:pPr>
                <a:lnSpc>
                  <a:spcPct val="300000"/>
                </a:lnSpc>
              </a:pPr>
              <a:r>
                <a:rPr lang="en-US" sz="900" b="1" dirty="0">
                  <a:latin typeface="Montserrat Light" charset="0"/>
                  <a:ea typeface="Montserrat Light" charset="0"/>
                  <a:cs typeface="Montserrat Light" charset="0"/>
                </a:rPr>
                <a:t>The example text</a:t>
              </a:r>
            </a:p>
            <a:p>
              <a:pPr>
                <a:lnSpc>
                  <a:spcPct val="300000"/>
                </a:lnSpc>
              </a:pPr>
              <a:r>
                <a:rPr lang="en-US" sz="900" b="1" dirty="0">
                  <a:latin typeface="Montserrat Light" charset="0"/>
                  <a:ea typeface="Montserrat Light" charset="0"/>
                  <a:cs typeface="Montserrat Light" charset="0"/>
                </a:rPr>
                <a:t>Goes here with your</a:t>
              </a:r>
            </a:p>
            <a:p>
              <a:pPr>
                <a:lnSpc>
                  <a:spcPct val="300000"/>
                </a:lnSpc>
              </a:pPr>
              <a:r>
                <a:rPr lang="en-US" sz="900" b="1" dirty="0">
                  <a:latin typeface="Montserrat Light" charset="0"/>
                  <a:ea typeface="Montserrat Light" charset="0"/>
                  <a:cs typeface="Montserrat Light" charset="0"/>
                </a:rPr>
                <a:t>Own detailed</a:t>
              </a:r>
            </a:p>
            <a:p>
              <a:pPr>
                <a:lnSpc>
                  <a:spcPct val="300000"/>
                </a:lnSpc>
              </a:pPr>
              <a:r>
                <a:rPr lang="en-US" sz="900" b="1" dirty="0">
                  <a:latin typeface="Montserrat Light" charset="0"/>
                  <a:ea typeface="Montserrat Light" charset="0"/>
                  <a:cs typeface="Montserrat Light" charset="0"/>
                </a:rPr>
                <a:t>Loren opium dolor</a:t>
              </a:r>
            </a:p>
          </p:txBody>
        </p:sp>
        <p:sp>
          <p:nvSpPr>
            <p:cNvPr id="206" name="TextBox 205">
              <a:extLst>
                <a:ext uri="{FF2B5EF4-FFF2-40B4-BE49-F238E27FC236}">
                  <a16:creationId xmlns:a16="http://schemas.microsoft.com/office/drawing/2014/main" xmlns="" id="{791B7499-89B0-4D02-9692-5469C3B84FAA}"/>
                </a:ext>
              </a:extLst>
            </p:cNvPr>
            <p:cNvSpPr txBox="1"/>
            <p:nvPr/>
          </p:nvSpPr>
          <p:spPr>
            <a:xfrm>
              <a:off x="3848139" y="4436724"/>
              <a:ext cx="456437" cy="230832"/>
            </a:xfrm>
            <a:prstGeom prst="rect">
              <a:avLst/>
            </a:prstGeom>
            <a:noFill/>
          </p:spPr>
          <p:txBody>
            <a:bodyPr wrap="square" numCol="1" spcCol="0" rtlCol="0" anchor="ctr">
              <a:spAutoFit/>
            </a:bodyPr>
            <a:lstStyle/>
            <a:p>
              <a:r>
                <a:rPr lang="en-US" sz="900" b="1">
                  <a:solidFill>
                    <a:srgbClr val="FEFEFE"/>
                  </a:solidFill>
                  <a:latin typeface="Montserrat Light" charset="0"/>
                  <a:ea typeface="Montserrat Light" charset="0"/>
                  <a:cs typeface="Montserrat Light" charset="0"/>
                </a:rPr>
                <a:t>85%</a:t>
              </a:r>
              <a:endParaRPr lang="en-US" sz="900" b="1" dirty="0">
                <a:solidFill>
                  <a:srgbClr val="FEFEFE"/>
                </a:solidFill>
                <a:latin typeface="Montserrat Light" charset="0"/>
                <a:ea typeface="Montserrat Light" charset="0"/>
                <a:cs typeface="Montserrat Light" charset="0"/>
              </a:endParaRPr>
            </a:p>
          </p:txBody>
        </p:sp>
        <p:sp>
          <p:nvSpPr>
            <p:cNvPr id="207" name="TextBox 206">
              <a:extLst>
                <a:ext uri="{FF2B5EF4-FFF2-40B4-BE49-F238E27FC236}">
                  <a16:creationId xmlns:a16="http://schemas.microsoft.com/office/drawing/2014/main" xmlns="" id="{4ABBB56C-C6DC-4C5A-AF10-6C0B680E64C6}"/>
                </a:ext>
              </a:extLst>
            </p:cNvPr>
            <p:cNvSpPr txBox="1"/>
            <p:nvPr/>
          </p:nvSpPr>
          <p:spPr>
            <a:xfrm>
              <a:off x="3848139" y="4839060"/>
              <a:ext cx="456437" cy="230832"/>
            </a:xfrm>
            <a:prstGeom prst="rect">
              <a:avLst/>
            </a:prstGeom>
            <a:noFill/>
          </p:spPr>
          <p:txBody>
            <a:bodyPr wrap="square" numCol="1" spcCol="0" rtlCol="0" anchor="ctr">
              <a:spAutoFit/>
            </a:bodyPr>
            <a:lstStyle/>
            <a:p>
              <a:r>
                <a:rPr lang="en-US" sz="900" b="1" dirty="0">
                  <a:solidFill>
                    <a:srgbClr val="FEFEFE"/>
                  </a:solidFill>
                  <a:latin typeface="Montserrat Light" charset="0"/>
                  <a:ea typeface="Montserrat Light" charset="0"/>
                  <a:cs typeface="Montserrat Light" charset="0"/>
                </a:rPr>
                <a:t>92%</a:t>
              </a:r>
            </a:p>
          </p:txBody>
        </p:sp>
        <p:sp>
          <p:nvSpPr>
            <p:cNvPr id="208" name="TextBox 207">
              <a:extLst>
                <a:ext uri="{FF2B5EF4-FFF2-40B4-BE49-F238E27FC236}">
                  <a16:creationId xmlns:a16="http://schemas.microsoft.com/office/drawing/2014/main" xmlns="" id="{5943393B-C71C-464A-8E5C-954C231C3CA5}"/>
                </a:ext>
              </a:extLst>
            </p:cNvPr>
            <p:cNvSpPr txBox="1"/>
            <p:nvPr/>
          </p:nvSpPr>
          <p:spPr>
            <a:xfrm>
              <a:off x="3848139" y="5268828"/>
              <a:ext cx="456437" cy="230832"/>
            </a:xfrm>
            <a:prstGeom prst="rect">
              <a:avLst/>
            </a:prstGeom>
            <a:noFill/>
          </p:spPr>
          <p:txBody>
            <a:bodyPr wrap="square" numCol="1" spcCol="0" rtlCol="0" anchor="ctr">
              <a:spAutoFit/>
            </a:bodyPr>
            <a:lstStyle/>
            <a:p>
              <a:r>
                <a:rPr lang="en-US" sz="900" b="1" dirty="0">
                  <a:solidFill>
                    <a:srgbClr val="FEFEFE"/>
                  </a:solidFill>
                  <a:latin typeface="Montserrat Light" charset="0"/>
                  <a:ea typeface="Montserrat Light" charset="0"/>
                  <a:cs typeface="Montserrat Light" charset="0"/>
                </a:rPr>
                <a:t>60%</a:t>
              </a:r>
            </a:p>
          </p:txBody>
        </p:sp>
        <p:sp>
          <p:nvSpPr>
            <p:cNvPr id="209" name="TextBox 208">
              <a:extLst>
                <a:ext uri="{FF2B5EF4-FFF2-40B4-BE49-F238E27FC236}">
                  <a16:creationId xmlns:a16="http://schemas.microsoft.com/office/drawing/2014/main" xmlns="" id="{06EFFD0A-352E-4392-BB46-5BB832EBFA60}"/>
                </a:ext>
              </a:extLst>
            </p:cNvPr>
            <p:cNvSpPr txBox="1"/>
            <p:nvPr/>
          </p:nvSpPr>
          <p:spPr>
            <a:xfrm>
              <a:off x="3848139" y="5671164"/>
              <a:ext cx="456437" cy="230832"/>
            </a:xfrm>
            <a:prstGeom prst="rect">
              <a:avLst/>
            </a:prstGeom>
            <a:noFill/>
          </p:spPr>
          <p:txBody>
            <a:bodyPr wrap="square" numCol="1" spcCol="0" rtlCol="0" anchor="ctr">
              <a:spAutoFit/>
            </a:bodyPr>
            <a:lstStyle/>
            <a:p>
              <a:r>
                <a:rPr lang="en-US" sz="900" b="1" dirty="0">
                  <a:solidFill>
                    <a:srgbClr val="FEFEFE"/>
                  </a:solidFill>
                  <a:latin typeface="Montserrat Light" charset="0"/>
                  <a:ea typeface="Montserrat Light" charset="0"/>
                  <a:cs typeface="Montserrat Light" charset="0"/>
                </a:rPr>
                <a:t>45%</a:t>
              </a:r>
            </a:p>
          </p:txBody>
        </p:sp>
        <p:cxnSp>
          <p:nvCxnSpPr>
            <p:cNvPr id="210" name="Straight Connector 209">
              <a:extLst>
                <a:ext uri="{FF2B5EF4-FFF2-40B4-BE49-F238E27FC236}">
                  <a16:creationId xmlns:a16="http://schemas.microsoft.com/office/drawing/2014/main" xmlns="" id="{3D98A9EB-4BD6-4DA6-8212-9D40E89E354F}"/>
                </a:ext>
              </a:extLst>
            </p:cNvPr>
            <p:cNvCxnSpPr/>
            <p:nvPr/>
          </p:nvCxnSpPr>
          <p:spPr>
            <a:xfrm flipV="1">
              <a:off x="4717787" y="4422038"/>
              <a:ext cx="0" cy="1558138"/>
            </a:xfrm>
            <a:prstGeom prst="line">
              <a:avLst/>
            </a:prstGeom>
            <a:ln w="12700">
              <a:solidFill>
                <a:schemeClr val="tx1">
                  <a:alpha val="40000"/>
                </a:schemeClr>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xmlns="" id="{4761A5AD-7ED6-4AC9-8726-FEF40B569451}"/>
                </a:ext>
              </a:extLst>
            </p:cNvPr>
            <p:cNvSpPr txBox="1"/>
            <p:nvPr/>
          </p:nvSpPr>
          <p:spPr>
            <a:xfrm>
              <a:off x="946639" y="1866628"/>
              <a:ext cx="3633786" cy="861774"/>
            </a:xfrm>
            <a:prstGeom prst="rect">
              <a:avLst/>
            </a:prstGeom>
            <a:noFill/>
          </p:spPr>
          <p:txBody>
            <a:bodyPr wrap="square" rtlCol="0">
              <a:spAutoFit/>
            </a:bodyPr>
            <a:lstStyle/>
            <a:p>
              <a:pPr>
                <a:lnSpc>
                  <a:spcPts val="3000"/>
                </a:lnSpc>
              </a:pPr>
              <a:r>
                <a:rPr lang="en-US" sz="3300" b="1" spc="600" dirty="0">
                  <a:solidFill>
                    <a:schemeClr val="bg1">
                      <a:lumMod val="65000"/>
                    </a:schemeClr>
                  </a:solidFill>
                  <a:latin typeface="Bebas Neue Bold" panose="020B0606020202050201" pitchFamily="34" charset="0"/>
                  <a:ea typeface="Open Sans Extrabold" panose="020B0906030804020204" pitchFamily="34" charset="0"/>
                  <a:cs typeface="Open Sans Extrabold" panose="020B0906030804020204" pitchFamily="34" charset="0"/>
                </a:rPr>
                <a:t>HEADLINE</a:t>
              </a:r>
            </a:p>
            <a:p>
              <a:pPr>
                <a:lnSpc>
                  <a:spcPts val="3000"/>
                </a:lnSpc>
              </a:pPr>
              <a:r>
                <a:rPr lang="en-US" sz="3300" spc="600" dirty="0">
                  <a:latin typeface="Bebas Neue Bold" panose="020B0606020202050201" pitchFamily="34" charset="0"/>
                  <a:ea typeface="Open Sans Extrabold" panose="020B0906030804020204" pitchFamily="34" charset="0"/>
                  <a:cs typeface="Open Sans Extrabold" panose="020B0906030804020204" pitchFamily="34" charset="0"/>
                </a:rPr>
                <a:t>INFOGRAPHIC</a:t>
              </a:r>
            </a:p>
          </p:txBody>
        </p:sp>
        <p:sp>
          <p:nvSpPr>
            <p:cNvPr id="212" name="TextBox 211">
              <a:extLst>
                <a:ext uri="{FF2B5EF4-FFF2-40B4-BE49-F238E27FC236}">
                  <a16:creationId xmlns:a16="http://schemas.microsoft.com/office/drawing/2014/main" xmlns="" id="{1B03FC71-1AF7-417D-9B54-23033F41B09F}"/>
                </a:ext>
              </a:extLst>
            </p:cNvPr>
            <p:cNvSpPr txBox="1"/>
            <p:nvPr/>
          </p:nvSpPr>
          <p:spPr>
            <a:xfrm>
              <a:off x="946638" y="2871412"/>
              <a:ext cx="3281288" cy="1098634"/>
            </a:xfrm>
            <a:prstGeom prst="rect">
              <a:avLst/>
            </a:prstGeom>
            <a:noFill/>
          </p:spPr>
          <p:txBody>
            <a:bodyPr wrap="square" rtlCol="0">
              <a:spAutoFit/>
            </a:bodyPr>
            <a:lstStyle/>
            <a:p>
              <a:pPr>
                <a:lnSpc>
                  <a:spcPts val="1600"/>
                </a:lnSpc>
              </a:pPr>
              <a:r>
                <a:rPr lang="en-US" sz="900" dirty="0">
                  <a:solidFill>
                    <a:schemeClr val="tx1">
                      <a:lumMod val="75000"/>
                      <a:lumOff val="25000"/>
                    </a:schemeClr>
                  </a:solidFill>
                  <a:latin typeface="Montserrat" panose="02000505000000020004" pitchFamily="2" charset="0"/>
                  <a:ea typeface="Open Sans" panose="020B0606030504020204" pitchFamily="34" charset="0"/>
                  <a:cs typeface="Open Sans" panose="020B0606030504020204" pitchFamily="34" charset="0"/>
                </a:rPr>
                <a:t>Contrary to popular belief, Lorem Ipsum is not simply random text. It has roots in a piece of classical Latin literature from 45 BC, making it over 2000 years old. Richard McClintock, a Latin creative best design professor at.</a:t>
              </a:r>
            </a:p>
          </p:txBody>
        </p:sp>
      </p:grpSp>
      <p:sp>
        <p:nvSpPr>
          <p:cNvPr id="35" name="Title 1">
            <a:extLst>
              <a:ext uri="{FF2B5EF4-FFF2-40B4-BE49-F238E27FC236}">
                <a16:creationId xmlns:a16="http://schemas.microsoft.com/office/drawing/2014/main" xmlns="" id="{D7F100A6-7028-4B57-BDB2-11C4AFE771B1}"/>
              </a:ext>
            </a:extLst>
          </p:cNvPr>
          <p:cNvSpPr txBox="1">
            <a:spLocks/>
          </p:cNvSpPr>
          <p:nvPr/>
        </p:nvSpPr>
        <p:spPr>
          <a:xfrm>
            <a:off x="2961566" y="369453"/>
            <a:ext cx="6868234" cy="499456"/>
          </a:xfrm>
          <a:prstGeom prst="rect">
            <a:avLst/>
          </a:prstGeom>
        </p:spPr>
        <p:txBody>
          <a:bodyPr/>
          <a:lstStyle>
            <a:lvl1pPr algn="ctr" defTabSz="914400" rtl="0" eaLnBrk="1" latinLnBrk="0" hangingPunct="1">
              <a:lnSpc>
                <a:spcPct val="90000"/>
              </a:lnSpc>
              <a:spcBef>
                <a:spcPct val="0"/>
              </a:spcBef>
              <a:buNone/>
              <a:defRPr sz="3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b="0" dirty="0">
                <a:solidFill>
                  <a:schemeClr val="accent2"/>
                </a:solidFill>
                <a:latin typeface="Bebas Neue Bold" panose="020B0606020202050201" pitchFamily="34" charset="0"/>
              </a:rPr>
              <a:t>MAP :</a:t>
            </a:r>
            <a:r>
              <a:rPr lang="en-US" b="0" dirty="0">
                <a:solidFill>
                  <a:schemeClr val="tx1">
                    <a:lumMod val="85000"/>
                    <a:lumOff val="15000"/>
                  </a:schemeClr>
                </a:solidFill>
                <a:latin typeface="Bebas Neue Bold" panose="020B0606020202050201" pitchFamily="34" charset="0"/>
              </a:rPr>
              <a:t> </a:t>
            </a:r>
            <a:r>
              <a:rPr lang="en-US" b="0" dirty="0">
                <a:solidFill>
                  <a:schemeClr val="bg1">
                    <a:lumMod val="50000"/>
                  </a:schemeClr>
                </a:solidFill>
                <a:latin typeface="Bebas Neue Light" panose="00000500000000000000" pitchFamily="2" charset="0"/>
              </a:rPr>
              <a:t>Australia AU 01</a:t>
            </a:r>
          </a:p>
        </p:txBody>
      </p:sp>
      <p:sp>
        <p:nvSpPr>
          <p:cNvPr id="36" name="Rectangle 35">
            <a:extLst>
              <a:ext uri="{FF2B5EF4-FFF2-40B4-BE49-F238E27FC236}">
                <a16:creationId xmlns:a16="http://schemas.microsoft.com/office/drawing/2014/main" xmlns="" id="{225ACD85-7918-49F6-AD2E-C0598321D25C}"/>
              </a:ext>
            </a:extLst>
          </p:cNvPr>
          <p:cNvSpPr/>
          <p:nvPr/>
        </p:nvSpPr>
        <p:spPr>
          <a:xfrm>
            <a:off x="5925669" y="1267161"/>
            <a:ext cx="340663" cy="41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37" name="Rectangle 36">
            <a:extLst>
              <a:ext uri="{FF2B5EF4-FFF2-40B4-BE49-F238E27FC236}">
                <a16:creationId xmlns:a16="http://schemas.microsoft.com/office/drawing/2014/main" xmlns="" id="{E2EA7601-B78A-429C-A2F6-AAD8DFEBC4AD}"/>
              </a:ext>
            </a:extLst>
          </p:cNvPr>
          <p:cNvSpPr/>
          <p:nvPr/>
        </p:nvSpPr>
        <p:spPr>
          <a:xfrm>
            <a:off x="946638" y="925067"/>
            <a:ext cx="10298724" cy="310341"/>
          </a:xfrm>
          <a:prstGeom prst="rect">
            <a:avLst/>
          </a:prstGeom>
        </p:spPr>
        <p:txBody>
          <a:bodyPr wrap="square">
            <a:spAutoFit/>
          </a:bodyPr>
          <a:lstStyle/>
          <a:p>
            <a:pPr algn="ctr">
              <a:lnSpc>
                <a:spcPts val="1700"/>
              </a:lnSpc>
            </a:pPr>
            <a:r>
              <a:rPr lang="en-US" sz="1000" dirty="0">
                <a:solidFill>
                  <a:schemeClr val="tx1">
                    <a:lumMod val="85000"/>
                    <a:lumOff val="15000"/>
                  </a:schemeClr>
                </a:solidFill>
                <a:latin typeface="Montserrat Light" panose="00000400000000000000" pitchFamily="50" charset="0"/>
                <a:ea typeface="Bodoni 72 Book" charset="0"/>
                <a:cs typeface="Bodoni 72 Book" charset="0"/>
              </a:rPr>
              <a:t>Lorem Ipsum is simply dummy text of the printing and typesetting industry. when an unknown printer Lorem Ipsum has been the industry’s Creative</a:t>
            </a:r>
          </a:p>
        </p:txBody>
      </p:sp>
      <p:sp>
        <p:nvSpPr>
          <p:cNvPr id="38" name="Shape 6">
            <a:extLst>
              <a:ext uri="{FF2B5EF4-FFF2-40B4-BE49-F238E27FC236}">
                <a16:creationId xmlns:a16="http://schemas.microsoft.com/office/drawing/2014/main" xmlns="" id="{61A10E0B-0232-457A-9B02-C278AD06E46E}"/>
              </a:ext>
            </a:extLst>
          </p:cNvPr>
          <p:cNvSpPr/>
          <p:nvPr/>
        </p:nvSpPr>
        <p:spPr>
          <a:xfrm>
            <a:off x="6342861" y="1687808"/>
            <a:ext cx="5181600" cy="4360650"/>
          </a:xfrm>
          <a:custGeom>
            <a:avLst/>
            <a:gdLst/>
            <a:ahLst/>
            <a:cxnLst>
              <a:cxn ang="0">
                <a:pos x="wd2" y="hd2"/>
              </a:cxn>
              <a:cxn ang="5400000">
                <a:pos x="wd2" y="hd2"/>
              </a:cxn>
              <a:cxn ang="10800000">
                <a:pos x="wd2" y="hd2"/>
              </a:cxn>
              <a:cxn ang="16200000">
                <a:pos x="wd2" y="hd2"/>
              </a:cxn>
            </a:cxnLst>
            <a:rect l="0" t="0" r="r" b="b"/>
            <a:pathLst>
              <a:path w="21600" h="21600" extrusionOk="0">
                <a:moveTo>
                  <a:pt x="21595" y="12148"/>
                </a:moveTo>
                <a:lnTo>
                  <a:pt x="21575" y="12125"/>
                </a:lnTo>
                <a:lnTo>
                  <a:pt x="21571" y="12114"/>
                </a:lnTo>
                <a:lnTo>
                  <a:pt x="21564" y="12060"/>
                </a:lnTo>
                <a:lnTo>
                  <a:pt x="21564" y="12032"/>
                </a:lnTo>
                <a:lnTo>
                  <a:pt x="21579" y="11943"/>
                </a:lnTo>
                <a:lnTo>
                  <a:pt x="21579" y="11911"/>
                </a:lnTo>
                <a:lnTo>
                  <a:pt x="21574" y="11897"/>
                </a:lnTo>
                <a:lnTo>
                  <a:pt x="21568" y="11864"/>
                </a:lnTo>
                <a:lnTo>
                  <a:pt x="21564" y="11852"/>
                </a:lnTo>
                <a:lnTo>
                  <a:pt x="21548" y="11854"/>
                </a:lnTo>
                <a:lnTo>
                  <a:pt x="21534" y="11836"/>
                </a:lnTo>
                <a:lnTo>
                  <a:pt x="21534" y="11835"/>
                </a:lnTo>
                <a:lnTo>
                  <a:pt x="21521" y="11812"/>
                </a:lnTo>
                <a:lnTo>
                  <a:pt x="21511" y="11800"/>
                </a:lnTo>
                <a:lnTo>
                  <a:pt x="21504" y="11788"/>
                </a:lnTo>
                <a:lnTo>
                  <a:pt x="21502" y="11730"/>
                </a:lnTo>
                <a:lnTo>
                  <a:pt x="21498" y="11710"/>
                </a:lnTo>
                <a:lnTo>
                  <a:pt x="21494" y="11715"/>
                </a:lnTo>
                <a:lnTo>
                  <a:pt x="21489" y="11722"/>
                </a:lnTo>
                <a:lnTo>
                  <a:pt x="21485" y="11727"/>
                </a:lnTo>
                <a:lnTo>
                  <a:pt x="21480" y="11723"/>
                </a:lnTo>
                <a:lnTo>
                  <a:pt x="21478" y="11713"/>
                </a:lnTo>
                <a:lnTo>
                  <a:pt x="21479" y="11701"/>
                </a:lnTo>
                <a:lnTo>
                  <a:pt x="21483" y="11690"/>
                </a:lnTo>
                <a:lnTo>
                  <a:pt x="21487" y="11684"/>
                </a:lnTo>
                <a:lnTo>
                  <a:pt x="21495" y="11701"/>
                </a:lnTo>
                <a:lnTo>
                  <a:pt x="21494" y="11665"/>
                </a:lnTo>
                <a:lnTo>
                  <a:pt x="21495" y="11654"/>
                </a:lnTo>
                <a:lnTo>
                  <a:pt x="21502" y="11622"/>
                </a:lnTo>
                <a:lnTo>
                  <a:pt x="21502" y="11610"/>
                </a:lnTo>
                <a:lnTo>
                  <a:pt x="21498" y="11610"/>
                </a:lnTo>
                <a:lnTo>
                  <a:pt x="21492" y="11623"/>
                </a:lnTo>
                <a:lnTo>
                  <a:pt x="21484" y="11626"/>
                </a:lnTo>
                <a:lnTo>
                  <a:pt x="21479" y="11622"/>
                </a:lnTo>
                <a:lnTo>
                  <a:pt x="21482" y="11613"/>
                </a:lnTo>
                <a:lnTo>
                  <a:pt x="21483" y="11604"/>
                </a:lnTo>
                <a:lnTo>
                  <a:pt x="21478" y="11594"/>
                </a:lnTo>
                <a:lnTo>
                  <a:pt x="21463" y="11577"/>
                </a:lnTo>
                <a:lnTo>
                  <a:pt x="21460" y="11576"/>
                </a:lnTo>
                <a:lnTo>
                  <a:pt x="21458" y="11573"/>
                </a:lnTo>
                <a:lnTo>
                  <a:pt x="21455" y="11567"/>
                </a:lnTo>
                <a:lnTo>
                  <a:pt x="21451" y="11553"/>
                </a:lnTo>
                <a:lnTo>
                  <a:pt x="21451" y="11552"/>
                </a:lnTo>
                <a:lnTo>
                  <a:pt x="21449" y="11544"/>
                </a:lnTo>
                <a:lnTo>
                  <a:pt x="21438" y="11532"/>
                </a:lnTo>
                <a:lnTo>
                  <a:pt x="21433" y="11524"/>
                </a:lnTo>
                <a:lnTo>
                  <a:pt x="21430" y="11515"/>
                </a:lnTo>
                <a:lnTo>
                  <a:pt x="21429" y="11476"/>
                </a:lnTo>
                <a:lnTo>
                  <a:pt x="21427" y="11471"/>
                </a:lnTo>
                <a:lnTo>
                  <a:pt x="21417" y="11456"/>
                </a:lnTo>
                <a:lnTo>
                  <a:pt x="21416" y="11452"/>
                </a:lnTo>
                <a:lnTo>
                  <a:pt x="21416" y="11447"/>
                </a:lnTo>
                <a:lnTo>
                  <a:pt x="21415" y="11442"/>
                </a:lnTo>
                <a:lnTo>
                  <a:pt x="21408" y="11424"/>
                </a:lnTo>
                <a:lnTo>
                  <a:pt x="21404" y="11417"/>
                </a:lnTo>
                <a:lnTo>
                  <a:pt x="21398" y="11410"/>
                </a:lnTo>
                <a:lnTo>
                  <a:pt x="21392" y="11406"/>
                </a:lnTo>
                <a:lnTo>
                  <a:pt x="21384" y="11407"/>
                </a:lnTo>
                <a:lnTo>
                  <a:pt x="21376" y="11405"/>
                </a:lnTo>
                <a:lnTo>
                  <a:pt x="21367" y="11395"/>
                </a:lnTo>
                <a:lnTo>
                  <a:pt x="21363" y="11382"/>
                </a:lnTo>
                <a:lnTo>
                  <a:pt x="21360" y="11353"/>
                </a:lnTo>
                <a:lnTo>
                  <a:pt x="21355" y="11341"/>
                </a:lnTo>
                <a:lnTo>
                  <a:pt x="21346" y="11334"/>
                </a:lnTo>
                <a:lnTo>
                  <a:pt x="21323" y="11326"/>
                </a:lnTo>
                <a:lnTo>
                  <a:pt x="21313" y="11321"/>
                </a:lnTo>
                <a:lnTo>
                  <a:pt x="21306" y="11315"/>
                </a:lnTo>
                <a:lnTo>
                  <a:pt x="21300" y="11307"/>
                </a:lnTo>
                <a:lnTo>
                  <a:pt x="21298" y="11297"/>
                </a:lnTo>
                <a:lnTo>
                  <a:pt x="21304" y="11285"/>
                </a:lnTo>
                <a:lnTo>
                  <a:pt x="21313" y="11276"/>
                </a:lnTo>
                <a:lnTo>
                  <a:pt x="21321" y="11272"/>
                </a:lnTo>
                <a:lnTo>
                  <a:pt x="21326" y="11264"/>
                </a:lnTo>
                <a:lnTo>
                  <a:pt x="21328" y="11236"/>
                </a:lnTo>
                <a:lnTo>
                  <a:pt x="21325" y="11232"/>
                </a:lnTo>
                <a:lnTo>
                  <a:pt x="21318" y="11237"/>
                </a:lnTo>
                <a:lnTo>
                  <a:pt x="21314" y="11239"/>
                </a:lnTo>
                <a:lnTo>
                  <a:pt x="21308" y="11240"/>
                </a:lnTo>
                <a:lnTo>
                  <a:pt x="21297" y="11239"/>
                </a:lnTo>
                <a:lnTo>
                  <a:pt x="21286" y="11233"/>
                </a:lnTo>
                <a:lnTo>
                  <a:pt x="21286" y="11221"/>
                </a:lnTo>
                <a:lnTo>
                  <a:pt x="21291" y="11208"/>
                </a:lnTo>
                <a:lnTo>
                  <a:pt x="21295" y="11200"/>
                </a:lnTo>
                <a:lnTo>
                  <a:pt x="21309" y="11181"/>
                </a:lnTo>
                <a:lnTo>
                  <a:pt x="21327" y="11168"/>
                </a:lnTo>
                <a:lnTo>
                  <a:pt x="21348" y="11165"/>
                </a:lnTo>
                <a:lnTo>
                  <a:pt x="21367" y="11174"/>
                </a:lnTo>
                <a:lnTo>
                  <a:pt x="21377" y="11160"/>
                </a:lnTo>
                <a:lnTo>
                  <a:pt x="21375" y="11141"/>
                </a:lnTo>
                <a:lnTo>
                  <a:pt x="21346" y="11064"/>
                </a:lnTo>
                <a:lnTo>
                  <a:pt x="21343" y="11043"/>
                </a:lnTo>
                <a:lnTo>
                  <a:pt x="21342" y="11019"/>
                </a:lnTo>
                <a:lnTo>
                  <a:pt x="21342" y="11024"/>
                </a:lnTo>
                <a:lnTo>
                  <a:pt x="21342" y="11014"/>
                </a:lnTo>
                <a:lnTo>
                  <a:pt x="21343" y="11001"/>
                </a:lnTo>
                <a:lnTo>
                  <a:pt x="21346" y="10989"/>
                </a:lnTo>
                <a:lnTo>
                  <a:pt x="21351" y="10984"/>
                </a:lnTo>
                <a:lnTo>
                  <a:pt x="21348" y="10982"/>
                </a:lnTo>
                <a:lnTo>
                  <a:pt x="21345" y="10974"/>
                </a:lnTo>
                <a:lnTo>
                  <a:pt x="21342" y="10954"/>
                </a:lnTo>
                <a:lnTo>
                  <a:pt x="21342" y="10943"/>
                </a:lnTo>
                <a:lnTo>
                  <a:pt x="21346" y="10913"/>
                </a:lnTo>
                <a:lnTo>
                  <a:pt x="21329" y="10907"/>
                </a:lnTo>
                <a:lnTo>
                  <a:pt x="21328" y="10904"/>
                </a:lnTo>
                <a:lnTo>
                  <a:pt x="21326" y="10899"/>
                </a:lnTo>
                <a:lnTo>
                  <a:pt x="21324" y="10889"/>
                </a:lnTo>
                <a:lnTo>
                  <a:pt x="21326" y="10770"/>
                </a:lnTo>
                <a:lnTo>
                  <a:pt x="21330" y="10748"/>
                </a:lnTo>
                <a:lnTo>
                  <a:pt x="21338" y="10729"/>
                </a:lnTo>
                <a:lnTo>
                  <a:pt x="21334" y="10720"/>
                </a:lnTo>
                <a:lnTo>
                  <a:pt x="21328" y="10717"/>
                </a:lnTo>
                <a:lnTo>
                  <a:pt x="21320" y="10717"/>
                </a:lnTo>
                <a:lnTo>
                  <a:pt x="21313" y="10712"/>
                </a:lnTo>
                <a:lnTo>
                  <a:pt x="21308" y="10703"/>
                </a:lnTo>
                <a:lnTo>
                  <a:pt x="21305" y="10693"/>
                </a:lnTo>
                <a:lnTo>
                  <a:pt x="21305" y="10681"/>
                </a:lnTo>
                <a:lnTo>
                  <a:pt x="21307" y="10658"/>
                </a:lnTo>
                <a:lnTo>
                  <a:pt x="21323" y="10594"/>
                </a:lnTo>
                <a:lnTo>
                  <a:pt x="21324" y="10585"/>
                </a:lnTo>
                <a:lnTo>
                  <a:pt x="21333" y="10553"/>
                </a:lnTo>
                <a:lnTo>
                  <a:pt x="21336" y="10547"/>
                </a:lnTo>
                <a:lnTo>
                  <a:pt x="21341" y="10520"/>
                </a:lnTo>
                <a:lnTo>
                  <a:pt x="21344" y="10511"/>
                </a:lnTo>
                <a:lnTo>
                  <a:pt x="21349" y="10503"/>
                </a:lnTo>
                <a:lnTo>
                  <a:pt x="21358" y="10480"/>
                </a:lnTo>
                <a:lnTo>
                  <a:pt x="21362" y="10466"/>
                </a:lnTo>
                <a:lnTo>
                  <a:pt x="21372" y="10449"/>
                </a:lnTo>
                <a:lnTo>
                  <a:pt x="21375" y="10440"/>
                </a:lnTo>
                <a:lnTo>
                  <a:pt x="21361" y="10447"/>
                </a:lnTo>
                <a:lnTo>
                  <a:pt x="21345" y="10446"/>
                </a:lnTo>
                <a:lnTo>
                  <a:pt x="21330" y="10440"/>
                </a:lnTo>
                <a:lnTo>
                  <a:pt x="21324" y="10429"/>
                </a:lnTo>
                <a:lnTo>
                  <a:pt x="21313" y="10397"/>
                </a:lnTo>
                <a:lnTo>
                  <a:pt x="21310" y="10378"/>
                </a:lnTo>
                <a:lnTo>
                  <a:pt x="21306" y="10371"/>
                </a:lnTo>
                <a:lnTo>
                  <a:pt x="21298" y="10366"/>
                </a:lnTo>
                <a:lnTo>
                  <a:pt x="21301" y="10370"/>
                </a:lnTo>
                <a:lnTo>
                  <a:pt x="21305" y="10379"/>
                </a:lnTo>
                <a:lnTo>
                  <a:pt x="21300" y="10389"/>
                </a:lnTo>
                <a:lnTo>
                  <a:pt x="21298" y="10400"/>
                </a:lnTo>
                <a:lnTo>
                  <a:pt x="21298" y="10421"/>
                </a:lnTo>
                <a:lnTo>
                  <a:pt x="21296" y="10428"/>
                </a:lnTo>
                <a:lnTo>
                  <a:pt x="21280" y="10462"/>
                </a:lnTo>
                <a:lnTo>
                  <a:pt x="21277" y="10462"/>
                </a:lnTo>
                <a:lnTo>
                  <a:pt x="21276" y="10442"/>
                </a:lnTo>
                <a:lnTo>
                  <a:pt x="21277" y="10436"/>
                </a:lnTo>
                <a:lnTo>
                  <a:pt x="21278" y="10431"/>
                </a:lnTo>
                <a:lnTo>
                  <a:pt x="21283" y="10423"/>
                </a:lnTo>
                <a:lnTo>
                  <a:pt x="21284" y="10421"/>
                </a:lnTo>
                <a:lnTo>
                  <a:pt x="21284" y="10409"/>
                </a:lnTo>
                <a:lnTo>
                  <a:pt x="21280" y="10383"/>
                </a:lnTo>
                <a:lnTo>
                  <a:pt x="21277" y="10371"/>
                </a:lnTo>
                <a:lnTo>
                  <a:pt x="21257" y="10332"/>
                </a:lnTo>
                <a:lnTo>
                  <a:pt x="21246" y="10331"/>
                </a:lnTo>
                <a:lnTo>
                  <a:pt x="21235" y="10326"/>
                </a:lnTo>
                <a:lnTo>
                  <a:pt x="21227" y="10318"/>
                </a:lnTo>
                <a:lnTo>
                  <a:pt x="21222" y="10306"/>
                </a:lnTo>
                <a:lnTo>
                  <a:pt x="21225" y="10306"/>
                </a:lnTo>
                <a:lnTo>
                  <a:pt x="21233" y="10302"/>
                </a:lnTo>
                <a:lnTo>
                  <a:pt x="21217" y="10292"/>
                </a:lnTo>
                <a:lnTo>
                  <a:pt x="21209" y="10285"/>
                </a:lnTo>
                <a:lnTo>
                  <a:pt x="21204" y="10276"/>
                </a:lnTo>
                <a:lnTo>
                  <a:pt x="21217" y="10273"/>
                </a:lnTo>
                <a:lnTo>
                  <a:pt x="21218" y="10257"/>
                </a:lnTo>
                <a:lnTo>
                  <a:pt x="21211" y="10220"/>
                </a:lnTo>
                <a:lnTo>
                  <a:pt x="21215" y="10204"/>
                </a:lnTo>
                <a:lnTo>
                  <a:pt x="21223" y="10194"/>
                </a:lnTo>
                <a:lnTo>
                  <a:pt x="21242" y="10175"/>
                </a:lnTo>
                <a:lnTo>
                  <a:pt x="21248" y="10164"/>
                </a:lnTo>
                <a:lnTo>
                  <a:pt x="21244" y="10161"/>
                </a:lnTo>
                <a:lnTo>
                  <a:pt x="21237" y="10158"/>
                </a:lnTo>
                <a:lnTo>
                  <a:pt x="21233" y="10151"/>
                </a:lnTo>
                <a:lnTo>
                  <a:pt x="21237" y="10148"/>
                </a:lnTo>
                <a:lnTo>
                  <a:pt x="21244" y="10143"/>
                </a:lnTo>
                <a:lnTo>
                  <a:pt x="21249" y="10136"/>
                </a:lnTo>
                <a:lnTo>
                  <a:pt x="21246" y="10127"/>
                </a:lnTo>
                <a:lnTo>
                  <a:pt x="21236" y="10127"/>
                </a:lnTo>
                <a:lnTo>
                  <a:pt x="21207" y="10146"/>
                </a:lnTo>
                <a:lnTo>
                  <a:pt x="21197" y="10151"/>
                </a:lnTo>
                <a:lnTo>
                  <a:pt x="21199" y="10144"/>
                </a:lnTo>
                <a:lnTo>
                  <a:pt x="21202" y="10137"/>
                </a:lnTo>
                <a:lnTo>
                  <a:pt x="21206" y="10131"/>
                </a:lnTo>
                <a:lnTo>
                  <a:pt x="21226" y="10118"/>
                </a:lnTo>
                <a:lnTo>
                  <a:pt x="21229" y="10114"/>
                </a:lnTo>
                <a:lnTo>
                  <a:pt x="21222" y="10055"/>
                </a:lnTo>
                <a:lnTo>
                  <a:pt x="21222" y="10038"/>
                </a:lnTo>
                <a:lnTo>
                  <a:pt x="21220" y="10032"/>
                </a:lnTo>
                <a:lnTo>
                  <a:pt x="21213" y="10030"/>
                </a:lnTo>
                <a:lnTo>
                  <a:pt x="21188" y="10025"/>
                </a:lnTo>
                <a:lnTo>
                  <a:pt x="21182" y="10022"/>
                </a:lnTo>
                <a:lnTo>
                  <a:pt x="21178" y="10007"/>
                </a:lnTo>
                <a:lnTo>
                  <a:pt x="21175" y="10004"/>
                </a:lnTo>
                <a:lnTo>
                  <a:pt x="21169" y="10007"/>
                </a:lnTo>
                <a:lnTo>
                  <a:pt x="21168" y="10014"/>
                </a:lnTo>
                <a:lnTo>
                  <a:pt x="21169" y="10022"/>
                </a:lnTo>
                <a:lnTo>
                  <a:pt x="21168" y="10030"/>
                </a:lnTo>
                <a:lnTo>
                  <a:pt x="21158" y="10023"/>
                </a:lnTo>
                <a:lnTo>
                  <a:pt x="21145" y="10018"/>
                </a:lnTo>
                <a:lnTo>
                  <a:pt x="21131" y="10014"/>
                </a:lnTo>
                <a:lnTo>
                  <a:pt x="21105" y="10010"/>
                </a:lnTo>
                <a:lnTo>
                  <a:pt x="21094" y="10004"/>
                </a:lnTo>
                <a:lnTo>
                  <a:pt x="21086" y="9995"/>
                </a:lnTo>
                <a:lnTo>
                  <a:pt x="21080" y="9986"/>
                </a:lnTo>
                <a:lnTo>
                  <a:pt x="21073" y="9978"/>
                </a:lnTo>
                <a:lnTo>
                  <a:pt x="21063" y="9971"/>
                </a:lnTo>
                <a:lnTo>
                  <a:pt x="21051" y="9967"/>
                </a:lnTo>
                <a:lnTo>
                  <a:pt x="21038" y="9965"/>
                </a:lnTo>
                <a:lnTo>
                  <a:pt x="21036" y="9964"/>
                </a:lnTo>
                <a:lnTo>
                  <a:pt x="21036" y="9961"/>
                </a:lnTo>
                <a:lnTo>
                  <a:pt x="21038" y="9958"/>
                </a:lnTo>
                <a:lnTo>
                  <a:pt x="21042" y="9956"/>
                </a:lnTo>
                <a:lnTo>
                  <a:pt x="21046" y="9957"/>
                </a:lnTo>
                <a:lnTo>
                  <a:pt x="21053" y="9960"/>
                </a:lnTo>
                <a:lnTo>
                  <a:pt x="21055" y="9961"/>
                </a:lnTo>
                <a:lnTo>
                  <a:pt x="21067" y="9960"/>
                </a:lnTo>
                <a:lnTo>
                  <a:pt x="21070" y="9958"/>
                </a:lnTo>
                <a:lnTo>
                  <a:pt x="21073" y="9952"/>
                </a:lnTo>
                <a:lnTo>
                  <a:pt x="21070" y="9941"/>
                </a:lnTo>
                <a:lnTo>
                  <a:pt x="21049" y="9927"/>
                </a:lnTo>
                <a:lnTo>
                  <a:pt x="21044" y="9920"/>
                </a:lnTo>
                <a:lnTo>
                  <a:pt x="21042" y="9914"/>
                </a:lnTo>
                <a:lnTo>
                  <a:pt x="21004" y="9851"/>
                </a:lnTo>
                <a:lnTo>
                  <a:pt x="21000" y="9838"/>
                </a:lnTo>
                <a:lnTo>
                  <a:pt x="21000" y="9784"/>
                </a:lnTo>
                <a:lnTo>
                  <a:pt x="20996" y="9755"/>
                </a:lnTo>
                <a:lnTo>
                  <a:pt x="20984" y="9729"/>
                </a:lnTo>
                <a:lnTo>
                  <a:pt x="20968" y="9707"/>
                </a:lnTo>
                <a:lnTo>
                  <a:pt x="20950" y="9693"/>
                </a:lnTo>
                <a:lnTo>
                  <a:pt x="20919" y="9681"/>
                </a:lnTo>
                <a:lnTo>
                  <a:pt x="20908" y="9680"/>
                </a:lnTo>
                <a:lnTo>
                  <a:pt x="20898" y="9677"/>
                </a:lnTo>
                <a:lnTo>
                  <a:pt x="20815" y="9611"/>
                </a:lnTo>
                <a:lnTo>
                  <a:pt x="20800" y="9594"/>
                </a:lnTo>
                <a:lnTo>
                  <a:pt x="20780" y="9556"/>
                </a:lnTo>
                <a:lnTo>
                  <a:pt x="20766" y="9545"/>
                </a:lnTo>
                <a:lnTo>
                  <a:pt x="20737" y="9480"/>
                </a:lnTo>
                <a:lnTo>
                  <a:pt x="20704" y="9369"/>
                </a:lnTo>
                <a:lnTo>
                  <a:pt x="20702" y="9358"/>
                </a:lnTo>
                <a:lnTo>
                  <a:pt x="20700" y="9354"/>
                </a:lnTo>
                <a:lnTo>
                  <a:pt x="20689" y="9345"/>
                </a:lnTo>
                <a:lnTo>
                  <a:pt x="20684" y="9339"/>
                </a:lnTo>
                <a:lnTo>
                  <a:pt x="20683" y="9333"/>
                </a:lnTo>
                <a:lnTo>
                  <a:pt x="20682" y="9319"/>
                </a:lnTo>
                <a:lnTo>
                  <a:pt x="20681" y="9313"/>
                </a:lnTo>
                <a:lnTo>
                  <a:pt x="20677" y="9314"/>
                </a:lnTo>
                <a:lnTo>
                  <a:pt x="20676" y="9318"/>
                </a:lnTo>
                <a:lnTo>
                  <a:pt x="20675" y="9322"/>
                </a:lnTo>
                <a:lnTo>
                  <a:pt x="20673" y="9325"/>
                </a:lnTo>
                <a:lnTo>
                  <a:pt x="20670" y="9329"/>
                </a:lnTo>
                <a:lnTo>
                  <a:pt x="20670" y="9330"/>
                </a:lnTo>
                <a:lnTo>
                  <a:pt x="20669" y="9330"/>
                </a:lnTo>
                <a:lnTo>
                  <a:pt x="20666" y="9330"/>
                </a:lnTo>
                <a:lnTo>
                  <a:pt x="20657" y="9329"/>
                </a:lnTo>
                <a:lnTo>
                  <a:pt x="20648" y="9324"/>
                </a:lnTo>
                <a:lnTo>
                  <a:pt x="20635" y="9311"/>
                </a:lnTo>
                <a:lnTo>
                  <a:pt x="20628" y="9297"/>
                </a:lnTo>
                <a:lnTo>
                  <a:pt x="20622" y="9277"/>
                </a:lnTo>
                <a:lnTo>
                  <a:pt x="20619" y="9254"/>
                </a:lnTo>
                <a:lnTo>
                  <a:pt x="20619" y="9235"/>
                </a:lnTo>
                <a:lnTo>
                  <a:pt x="20602" y="9250"/>
                </a:lnTo>
                <a:lnTo>
                  <a:pt x="20597" y="9253"/>
                </a:lnTo>
                <a:lnTo>
                  <a:pt x="20597" y="9261"/>
                </a:lnTo>
                <a:lnTo>
                  <a:pt x="20587" y="9258"/>
                </a:lnTo>
                <a:lnTo>
                  <a:pt x="20581" y="9248"/>
                </a:lnTo>
                <a:lnTo>
                  <a:pt x="20593" y="9235"/>
                </a:lnTo>
                <a:lnTo>
                  <a:pt x="20593" y="9231"/>
                </a:lnTo>
                <a:lnTo>
                  <a:pt x="20583" y="9228"/>
                </a:lnTo>
                <a:lnTo>
                  <a:pt x="20576" y="9223"/>
                </a:lnTo>
                <a:lnTo>
                  <a:pt x="20571" y="9215"/>
                </a:lnTo>
                <a:lnTo>
                  <a:pt x="20564" y="9209"/>
                </a:lnTo>
                <a:lnTo>
                  <a:pt x="20556" y="9207"/>
                </a:lnTo>
                <a:lnTo>
                  <a:pt x="20545" y="9207"/>
                </a:lnTo>
                <a:lnTo>
                  <a:pt x="20536" y="9211"/>
                </a:lnTo>
                <a:lnTo>
                  <a:pt x="20531" y="9218"/>
                </a:lnTo>
                <a:lnTo>
                  <a:pt x="20534" y="9225"/>
                </a:lnTo>
                <a:lnTo>
                  <a:pt x="20550" y="9234"/>
                </a:lnTo>
                <a:lnTo>
                  <a:pt x="20557" y="9240"/>
                </a:lnTo>
                <a:lnTo>
                  <a:pt x="20563" y="9250"/>
                </a:lnTo>
                <a:lnTo>
                  <a:pt x="20567" y="9260"/>
                </a:lnTo>
                <a:lnTo>
                  <a:pt x="20572" y="9283"/>
                </a:lnTo>
                <a:lnTo>
                  <a:pt x="20558" y="9275"/>
                </a:lnTo>
                <a:lnTo>
                  <a:pt x="20547" y="9262"/>
                </a:lnTo>
                <a:lnTo>
                  <a:pt x="20535" y="9253"/>
                </a:lnTo>
                <a:lnTo>
                  <a:pt x="20521" y="9257"/>
                </a:lnTo>
                <a:lnTo>
                  <a:pt x="20519" y="9254"/>
                </a:lnTo>
                <a:lnTo>
                  <a:pt x="20516" y="9251"/>
                </a:lnTo>
                <a:lnTo>
                  <a:pt x="20513" y="9248"/>
                </a:lnTo>
                <a:lnTo>
                  <a:pt x="20513" y="9257"/>
                </a:lnTo>
                <a:lnTo>
                  <a:pt x="20508" y="9269"/>
                </a:lnTo>
                <a:lnTo>
                  <a:pt x="20509" y="9274"/>
                </a:lnTo>
                <a:lnTo>
                  <a:pt x="20508" y="9277"/>
                </a:lnTo>
                <a:lnTo>
                  <a:pt x="20507" y="9278"/>
                </a:lnTo>
                <a:lnTo>
                  <a:pt x="20506" y="9280"/>
                </a:lnTo>
                <a:lnTo>
                  <a:pt x="20506" y="9283"/>
                </a:lnTo>
                <a:lnTo>
                  <a:pt x="20497" y="9278"/>
                </a:lnTo>
                <a:lnTo>
                  <a:pt x="20491" y="9274"/>
                </a:lnTo>
                <a:lnTo>
                  <a:pt x="20489" y="9267"/>
                </a:lnTo>
                <a:lnTo>
                  <a:pt x="20488" y="9255"/>
                </a:lnTo>
                <a:lnTo>
                  <a:pt x="20489" y="9252"/>
                </a:lnTo>
                <a:lnTo>
                  <a:pt x="20492" y="9250"/>
                </a:lnTo>
                <a:lnTo>
                  <a:pt x="20495" y="9248"/>
                </a:lnTo>
                <a:lnTo>
                  <a:pt x="20495" y="9244"/>
                </a:lnTo>
                <a:lnTo>
                  <a:pt x="20493" y="9238"/>
                </a:lnTo>
                <a:lnTo>
                  <a:pt x="20490" y="9235"/>
                </a:lnTo>
                <a:lnTo>
                  <a:pt x="20486" y="9232"/>
                </a:lnTo>
                <a:lnTo>
                  <a:pt x="20476" y="9223"/>
                </a:lnTo>
                <a:lnTo>
                  <a:pt x="20469" y="9217"/>
                </a:lnTo>
                <a:lnTo>
                  <a:pt x="20460" y="9214"/>
                </a:lnTo>
                <a:lnTo>
                  <a:pt x="20451" y="9214"/>
                </a:lnTo>
                <a:lnTo>
                  <a:pt x="20448" y="9217"/>
                </a:lnTo>
                <a:lnTo>
                  <a:pt x="20445" y="9223"/>
                </a:lnTo>
                <a:lnTo>
                  <a:pt x="20442" y="9227"/>
                </a:lnTo>
                <a:lnTo>
                  <a:pt x="20439" y="9224"/>
                </a:lnTo>
                <a:lnTo>
                  <a:pt x="20436" y="9220"/>
                </a:lnTo>
                <a:lnTo>
                  <a:pt x="20430" y="9205"/>
                </a:lnTo>
                <a:lnTo>
                  <a:pt x="20419" y="9189"/>
                </a:lnTo>
                <a:lnTo>
                  <a:pt x="20388" y="9155"/>
                </a:lnTo>
                <a:lnTo>
                  <a:pt x="20385" y="9150"/>
                </a:lnTo>
                <a:lnTo>
                  <a:pt x="20380" y="9138"/>
                </a:lnTo>
                <a:lnTo>
                  <a:pt x="20377" y="9134"/>
                </a:lnTo>
                <a:lnTo>
                  <a:pt x="20372" y="9131"/>
                </a:lnTo>
                <a:lnTo>
                  <a:pt x="20367" y="9130"/>
                </a:lnTo>
                <a:lnTo>
                  <a:pt x="20362" y="9131"/>
                </a:lnTo>
                <a:lnTo>
                  <a:pt x="20361" y="9131"/>
                </a:lnTo>
                <a:lnTo>
                  <a:pt x="20358" y="9127"/>
                </a:lnTo>
                <a:lnTo>
                  <a:pt x="20356" y="9123"/>
                </a:lnTo>
                <a:lnTo>
                  <a:pt x="20354" y="9118"/>
                </a:lnTo>
                <a:lnTo>
                  <a:pt x="20354" y="9112"/>
                </a:lnTo>
                <a:lnTo>
                  <a:pt x="20352" y="9110"/>
                </a:lnTo>
                <a:lnTo>
                  <a:pt x="20348" y="9110"/>
                </a:lnTo>
                <a:lnTo>
                  <a:pt x="20343" y="9110"/>
                </a:lnTo>
                <a:lnTo>
                  <a:pt x="20339" y="9110"/>
                </a:lnTo>
                <a:lnTo>
                  <a:pt x="20316" y="9103"/>
                </a:lnTo>
                <a:lnTo>
                  <a:pt x="20304" y="9097"/>
                </a:lnTo>
                <a:lnTo>
                  <a:pt x="20299" y="9091"/>
                </a:lnTo>
                <a:lnTo>
                  <a:pt x="20297" y="9089"/>
                </a:lnTo>
                <a:lnTo>
                  <a:pt x="20290" y="9076"/>
                </a:lnTo>
                <a:lnTo>
                  <a:pt x="20288" y="9071"/>
                </a:lnTo>
                <a:lnTo>
                  <a:pt x="20286" y="9065"/>
                </a:lnTo>
                <a:lnTo>
                  <a:pt x="20285" y="9049"/>
                </a:lnTo>
                <a:lnTo>
                  <a:pt x="20281" y="9038"/>
                </a:lnTo>
                <a:lnTo>
                  <a:pt x="20272" y="9016"/>
                </a:lnTo>
                <a:lnTo>
                  <a:pt x="20270" y="9008"/>
                </a:lnTo>
                <a:lnTo>
                  <a:pt x="20265" y="9001"/>
                </a:lnTo>
                <a:lnTo>
                  <a:pt x="20242" y="8984"/>
                </a:lnTo>
                <a:lnTo>
                  <a:pt x="20233" y="8976"/>
                </a:lnTo>
                <a:lnTo>
                  <a:pt x="20224" y="8948"/>
                </a:lnTo>
                <a:lnTo>
                  <a:pt x="20218" y="8939"/>
                </a:lnTo>
                <a:lnTo>
                  <a:pt x="20197" y="8946"/>
                </a:lnTo>
                <a:lnTo>
                  <a:pt x="20182" y="8934"/>
                </a:lnTo>
                <a:lnTo>
                  <a:pt x="20171" y="8933"/>
                </a:lnTo>
                <a:lnTo>
                  <a:pt x="20167" y="8938"/>
                </a:lnTo>
                <a:lnTo>
                  <a:pt x="20156" y="8947"/>
                </a:lnTo>
                <a:lnTo>
                  <a:pt x="20144" y="8951"/>
                </a:lnTo>
                <a:lnTo>
                  <a:pt x="20139" y="8939"/>
                </a:lnTo>
                <a:lnTo>
                  <a:pt x="20136" y="8926"/>
                </a:lnTo>
                <a:lnTo>
                  <a:pt x="20129" y="8918"/>
                </a:lnTo>
                <a:lnTo>
                  <a:pt x="20118" y="8914"/>
                </a:lnTo>
                <a:lnTo>
                  <a:pt x="20106" y="8912"/>
                </a:lnTo>
                <a:lnTo>
                  <a:pt x="20106" y="8907"/>
                </a:lnTo>
                <a:lnTo>
                  <a:pt x="20127" y="8908"/>
                </a:lnTo>
                <a:lnTo>
                  <a:pt x="20137" y="8906"/>
                </a:lnTo>
                <a:lnTo>
                  <a:pt x="20142" y="8899"/>
                </a:lnTo>
                <a:lnTo>
                  <a:pt x="20139" y="8891"/>
                </a:lnTo>
                <a:lnTo>
                  <a:pt x="20121" y="8865"/>
                </a:lnTo>
                <a:lnTo>
                  <a:pt x="20106" y="8850"/>
                </a:lnTo>
                <a:lnTo>
                  <a:pt x="20092" y="8786"/>
                </a:lnTo>
                <a:lnTo>
                  <a:pt x="20105" y="8779"/>
                </a:lnTo>
                <a:lnTo>
                  <a:pt x="20116" y="8764"/>
                </a:lnTo>
                <a:lnTo>
                  <a:pt x="20119" y="8747"/>
                </a:lnTo>
                <a:lnTo>
                  <a:pt x="20110" y="8734"/>
                </a:lnTo>
                <a:lnTo>
                  <a:pt x="20109" y="8737"/>
                </a:lnTo>
                <a:lnTo>
                  <a:pt x="20107" y="8740"/>
                </a:lnTo>
                <a:lnTo>
                  <a:pt x="20106" y="8743"/>
                </a:lnTo>
                <a:lnTo>
                  <a:pt x="20100" y="8734"/>
                </a:lnTo>
                <a:lnTo>
                  <a:pt x="20096" y="8725"/>
                </a:lnTo>
                <a:lnTo>
                  <a:pt x="20095" y="8715"/>
                </a:lnTo>
                <a:lnTo>
                  <a:pt x="20099" y="8704"/>
                </a:lnTo>
                <a:lnTo>
                  <a:pt x="20080" y="8691"/>
                </a:lnTo>
                <a:lnTo>
                  <a:pt x="20078" y="8667"/>
                </a:lnTo>
                <a:lnTo>
                  <a:pt x="20088" y="8615"/>
                </a:lnTo>
                <a:lnTo>
                  <a:pt x="20087" y="8603"/>
                </a:lnTo>
                <a:lnTo>
                  <a:pt x="20086" y="8598"/>
                </a:lnTo>
                <a:lnTo>
                  <a:pt x="20083" y="8594"/>
                </a:lnTo>
                <a:lnTo>
                  <a:pt x="20081" y="8588"/>
                </a:lnTo>
                <a:lnTo>
                  <a:pt x="20082" y="8582"/>
                </a:lnTo>
                <a:lnTo>
                  <a:pt x="20085" y="8576"/>
                </a:lnTo>
                <a:lnTo>
                  <a:pt x="20085" y="8570"/>
                </a:lnTo>
                <a:lnTo>
                  <a:pt x="20082" y="8567"/>
                </a:lnTo>
                <a:lnTo>
                  <a:pt x="20073" y="8559"/>
                </a:lnTo>
                <a:lnTo>
                  <a:pt x="20068" y="8555"/>
                </a:lnTo>
                <a:lnTo>
                  <a:pt x="20065" y="8548"/>
                </a:lnTo>
                <a:lnTo>
                  <a:pt x="20068" y="8546"/>
                </a:lnTo>
                <a:lnTo>
                  <a:pt x="20080" y="8544"/>
                </a:lnTo>
                <a:lnTo>
                  <a:pt x="20089" y="8545"/>
                </a:lnTo>
                <a:lnTo>
                  <a:pt x="20092" y="8544"/>
                </a:lnTo>
                <a:lnTo>
                  <a:pt x="20093" y="8542"/>
                </a:lnTo>
                <a:lnTo>
                  <a:pt x="20092" y="8534"/>
                </a:lnTo>
                <a:lnTo>
                  <a:pt x="20092" y="8531"/>
                </a:lnTo>
                <a:lnTo>
                  <a:pt x="20093" y="8526"/>
                </a:lnTo>
                <a:lnTo>
                  <a:pt x="20096" y="8495"/>
                </a:lnTo>
                <a:lnTo>
                  <a:pt x="20101" y="8473"/>
                </a:lnTo>
                <a:lnTo>
                  <a:pt x="20104" y="8447"/>
                </a:lnTo>
                <a:lnTo>
                  <a:pt x="20111" y="8423"/>
                </a:lnTo>
                <a:lnTo>
                  <a:pt x="20113" y="8410"/>
                </a:lnTo>
                <a:lnTo>
                  <a:pt x="20113" y="8400"/>
                </a:lnTo>
                <a:lnTo>
                  <a:pt x="20106" y="8384"/>
                </a:lnTo>
                <a:lnTo>
                  <a:pt x="20103" y="8371"/>
                </a:lnTo>
                <a:lnTo>
                  <a:pt x="20090" y="8372"/>
                </a:lnTo>
                <a:lnTo>
                  <a:pt x="20088" y="8355"/>
                </a:lnTo>
                <a:lnTo>
                  <a:pt x="20092" y="8319"/>
                </a:lnTo>
                <a:lnTo>
                  <a:pt x="20090" y="8302"/>
                </a:lnTo>
                <a:lnTo>
                  <a:pt x="20085" y="8294"/>
                </a:lnTo>
                <a:lnTo>
                  <a:pt x="20079" y="8297"/>
                </a:lnTo>
                <a:lnTo>
                  <a:pt x="20077" y="8313"/>
                </a:lnTo>
                <a:lnTo>
                  <a:pt x="20077" y="8330"/>
                </a:lnTo>
                <a:lnTo>
                  <a:pt x="20076" y="8338"/>
                </a:lnTo>
                <a:lnTo>
                  <a:pt x="20074" y="8345"/>
                </a:lnTo>
                <a:lnTo>
                  <a:pt x="20069" y="8353"/>
                </a:lnTo>
                <a:lnTo>
                  <a:pt x="20063" y="8356"/>
                </a:lnTo>
                <a:lnTo>
                  <a:pt x="20058" y="8354"/>
                </a:lnTo>
                <a:lnTo>
                  <a:pt x="20056" y="8343"/>
                </a:lnTo>
                <a:lnTo>
                  <a:pt x="20056" y="8326"/>
                </a:lnTo>
                <a:lnTo>
                  <a:pt x="20054" y="8315"/>
                </a:lnTo>
                <a:lnTo>
                  <a:pt x="20048" y="8311"/>
                </a:lnTo>
                <a:lnTo>
                  <a:pt x="20034" y="8315"/>
                </a:lnTo>
                <a:lnTo>
                  <a:pt x="20041" y="8298"/>
                </a:lnTo>
                <a:lnTo>
                  <a:pt x="20031" y="8288"/>
                </a:lnTo>
                <a:lnTo>
                  <a:pt x="20033" y="8280"/>
                </a:lnTo>
                <a:lnTo>
                  <a:pt x="20040" y="8275"/>
                </a:lnTo>
                <a:lnTo>
                  <a:pt x="20045" y="8278"/>
                </a:lnTo>
                <a:lnTo>
                  <a:pt x="20049" y="8294"/>
                </a:lnTo>
                <a:lnTo>
                  <a:pt x="20058" y="8288"/>
                </a:lnTo>
                <a:lnTo>
                  <a:pt x="20072" y="8268"/>
                </a:lnTo>
                <a:lnTo>
                  <a:pt x="20076" y="8264"/>
                </a:lnTo>
                <a:lnTo>
                  <a:pt x="20077" y="8257"/>
                </a:lnTo>
                <a:lnTo>
                  <a:pt x="20076" y="8249"/>
                </a:lnTo>
                <a:lnTo>
                  <a:pt x="20072" y="8246"/>
                </a:lnTo>
                <a:lnTo>
                  <a:pt x="20067" y="8245"/>
                </a:lnTo>
                <a:lnTo>
                  <a:pt x="20053" y="8240"/>
                </a:lnTo>
                <a:lnTo>
                  <a:pt x="20048" y="8237"/>
                </a:lnTo>
                <a:lnTo>
                  <a:pt x="20043" y="8228"/>
                </a:lnTo>
                <a:lnTo>
                  <a:pt x="20038" y="8215"/>
                </a:lnTo>
                <a:lnTo>
                  <a:pt x="20035" y="8200"/>
                </a:lnTo>
                <a:lnTo>
                  <a:pt x="20034" y="8186"/>
                </a:lnTo>
                <a:lnTo>
                  <a:pt x="20027" y="8193"/>
                </a:lnTo>
                <a:lnTo>
                  <a:pt x="20025" y="8202"/>
                </a:lnTo>
                <a:lnTo>
                  <a:pt x="20026" y="8212"/>
                </a:lnTo>
                <a:lnTo>
                  <a:pt x="20030" y="8220"/>
                </a:lnTo>
                <a:lnTo>
                  <a:pt x="20026" y="8225"/>
                </a:lnTo>
                <a:lnTo>
                  <a:pt x="20022" y="8219"/>
                </a:lnTo>
                <a:lnTo>
                  <a:pt x="20016" y="8214"/>
                </a:lnTo>
                <a:lnTo>
                  <a:pt x="20011" y="8210"/>
                </a:lnTo>
                <a:lnTo>
                  <a:pt x="20005" y="8207"/>
                </a:lnTo>
                <a:lnTo>
                  <a:pt x="20009" y="8205"/>
                </a:lnTo>
                <a:lnTo>
                  <a:pt x="20011" y="8201"/>
                </a:lnTo>
                <a:lnTo>
                  <a:pt x="20011" y="8196"/>
                </a:lnTo>
                <a:lnTo>
                  <a:pt x="20008" y="8190"/>
                </a:lnTo>
                <a:lnTo>
                  <a:pt x="20016" y="8185"/>
                </a:lnTo>
                <a:lnTo>
                  <a:pt x="20012" y="8176"/>
                </a:lnTo>
                <a:lnTo>
                  <a:pt x="20002" y="8171"/>
                </a:lnTo>
                <a:lnTo>
                  <a:pt x="19994" y="8177"/>
                </a:lnTo>
                <a:lnTo>
                  <a:pt x="19980" y="8168"/>
                </a:lnTo>
                <a:lnTo>
                  <a:pt x="19975" y="8164"/>
                </a:lnTo>
                <a:lnTo>
                  <a:pt x="19963" y="8192"/>
                </a:lnTo>
                <a:lnTo>
                  <a:pt x="19958" y="8229"/>
                </a:lnTo>
                <a:lnTo>
                  <a:pt x="19964" y="8264"/>
                </a:lnTo>
                <a:lnTo>
                  <a:pt x="19983" y="8281"/>
                </a:lnTo>
                <a:lnTo>
                  <a:pt x="19983" y="8284"/>
                </a:lnTo>
                <a:lnTo>
                  <a:pt x="19979" y="8295"/>
                </a:lnTo>
                <a:lnTo>
                  <a:pt x="19984" y="8313"/>
                </a:lnTo>
                <a:lnTo>
                  <a:pt x="19992" y="8331"/>
                </a:lnTo>
                <a:lnTo>
                  <a:pt x="20001" y="8341"/>
                </a:lnTo>
                <a:lnTo>
                  <a:pt x="19998" y="8345"/>
                </a:lnTo>
                <a:lnTo>
                  <a:pt x="19958" y="8306"/>
                </a:lnTo>
                <a:lnTo>
                  <a:pt x="19946" y="8298"/>
                </a:lnTo>
                <a:lnTo>
                  <a:pt x="19919" y="8290"/>
                </a:lnTo>
                <a:lnTo>
                  <a:pt x="19910" y="8284"/>
                </a:lnTo>
                <a:lnTo>
                  <a:pt x="19903" y="8278"/>
                </a:lnTo>
                <a:lnTo>
                  <a:pt x="19893" y="8264"/>
                </a:lnTo>
                <a:lnTo>
                  <a:pt x="19888" y="8259"/>
                </a:lnTo>
                <a:lnTo>
                  <a:pt x="19880" y="8254"/>
                </a:lnTo>
                <a:lnTo>
                  <a:pt x="19863" y="8246"/>
                </a:lnTo>
                <a:lnTo>
                  <a:pt x="19855" y="8241"/>
                </a:lnTo>
                <a:lnTo>
                  <a:pt x="19841" y="8228"/>
                </a:lnTo>
                <a:lnTo>
                  <a:pt x="19833" y="8224"/>
                </a:lnTo>
                <a:lnTo>
                  <a:pt x="19789" y="8209"/>
                </a:lnTo>
                <a:lnTo>
                  <a:pt x="19777" y="8199"/>
                </a:lnTo>
                <a:lnTo>
                  <a:pt x="19768" y="8181"/>
                </a:lnTo>
                <a:lnTo>
                  <a:pt x="19777" y="8174"/>
                </a:lnTo>
                <a:lnTo>
                  <a:pt x="19774" y="8166"/>
                </a:lnTo>
                <a:lnTo>
                  <a:pt x="19761" y="8156"/>
                </a:lnTo>
                <a:lnTo>
                  <a:pt x="19759" y="8152"/>
                </a:lnTo>
                <a:lnTo>
                  <a:pt x="19758" y="8148"/>
                </a:lnTo>
                <a:lnTo>
                  <a:pt x="19757" y="8143"/>
                </a:lnTo>
                <a:lnTo>
                  <a:pt x="19757" y="8136"/>
                </a:lnTo>
                <a:lnTo>
                  <a:pt x="19756" y="8128"/>
                </a:lnTo>
                <a:lnTo>
                  <a:pt x="19752" y="8125"/>
                </a:lnTo>
                <a:lnTo>
                  <a:pt x="19748" y="8124"/>
                </a:lnTo>
                <a:lnTo>
                  <a:pt x="19743" y="8121"/>
                </a:lnTo>
                <a:lnTo>
                  <a:pt x="19738" y="8115"/>
                </a:lnTo>
                <a:lnTo>
                  <a:pt x="19733" y="8107"/>
                </a:lnTo>
                <a:lnTo>
                  <a:pt x="19729" y="8097"/>
                </a:lnTo>
                <a:lnTo>
                  <a:pt x="19718" y="8068"/>
                </a:lnTo>
                <a:lnTo>
                  <a:pt x="19718" y="8063"/>
                </a:lnTo>
                <a:lnTo>
                  <a:pt x="19715" y="8059"/>
                </a:lnTo>
                <a:lnTo>
                  <a:pt x="19705" y="8054"/>
                </a:lnTo>
                <a:lnTo>
                  <a:pt x="19703" y="8050"/>
                </a:lnTo>
                <a:lnTo>
                  <a:pt x="19684" y="8058"/>
                </a:lnTo>
                <a:lnTo>
                  <a:pt x="19676" y="8060"/>
                </a:lnTo>
                <a:lnTo>
                  <a:pt x="19669" y="8063"/>
                </a:lnTo>
                <a:lnTo>
                  <a:pt x="19663" y="8070"/>
                </a:lnTo>
                <a:lnTo>
                  <a:pt x="19658" y="8079"/>
                </a:lnTo>
                <a:lnTo>
                  <a:pt x="19654" y="8100"/>
                </a:lnTo>
                <a:lnTo>
                  <a:pt x="19644" y="8127"/>
                </a:lnTo>
                <a:lnTo>
                  <a:pt x="19639" y="8136"/>
                </a:lnTo>
                <a:lnTo>
                  <a:pt x="19634" y="8148"/>
                </a:lnTo>
                <a:lnTo>
                  <a:pt x="19638" y="8158"/>
                </a:lnTo>
                <a:lnTo>
                  <a:pt x="19644" y="8167"/>
                </a:lnTo>
                <a:lnTo>
                  <a:pt x="19648" y="8177"/>
                </a:lnTo>
                <a:lnTo>
                  <a:pt x="19637" y="8173"/>
                </a:lnTo>
                <a:lnTo>
                  <a:pt x="19636" y="8185"/>
                </a:lnTo>
                <a:lnTo>
                  <a:pt x="19641" y="8200"/>
                </a:lnTo>
                <a:lnTo>
                  <a:pt x="19651" y="8213"/>
                </a:lnTo>
                <a:lnTo>
                  <a:pt x="19686" y="8309"/>
                </a:lnTo>
                <a:lnTo>
                  <a:pt x="19699" y="8367"/>
                </a:lnTo>
                <a:lnTo>
                  <a:pt x="19688" y="8360"/>
                </a:lnTo>
                <a:lnTo>
                  <a:pt x="19675" y="8344"/>
                </a:lnTo>
                <a:lnTo>
                  <a:pt x="19664" y="8324"/>
                </a:lnTo>
                <a:lnTo>
                  <a:pt x="19659" y="8304"/>
                </a:lnTo>
                <a:lnTo>
                  <a:pt x="19655" y="8297"/>
                </a:lnTo>
                <a:lnTo>
                  <a:pt x="19611" y="8255"/>
                </a:lnTo>
                <a:lnTo>
                  <a:pt x="19609" y="8248"/>
                </a:lnTo>
                <a:lnTo>
                  <a:pt x="19606" y="8238"/>
                </a:lnTo>
                <a:lnTo>
                  <a:pt x="19599" y="8226"/>
                </a:lnTo>
                <a:lnTo>
                  <a:pt x="19585" y="8205"/>
                </a:lnTo>
                <a:lnTo>
                  <a:pt x="19575" y="8199"/>
                </a:lnTo>
                <a:lnTo>
                  <a:pt x="19569" y="8205"/>
                </a:lnTo>
                <a:lnTo>
                  <a:pt x="19561" y="8229"/>
                </a:lnTo>
                <a:lnTo>
                  <a:pt x="19550" y="8241"/>
                </a:lnTo>
                <a:lnTo>
                  <a:pt x="19532" y="8256"/>
                </a:lnTo>
                <a:lnTo>
                  <a:pt x="19512" y="8268"/>
                </a:lnTo>
                <a:lnTo>
                  <a:pt x="19496" y="8272"/>
                </a:lnTo>
                <a:lnTo>
                  <a:pt x="19501" y="8259"/>
                </a:lnTo>
                <a:lnTo>
                  <a:pt x="19508" y="8251"/>
                </a:lnTo>
                <a:lnTo>
                  <a:pt x="19515" y="8242"/>
                </a:lnTo>
                <a:lnTo>
                  <a:pt x="19517" y="8227"/>
                </a:lnTo>
                <a:lnTo>
                  <a:pt x="19518" y="8202"/>
                </a:lnTo>
                <a:lnTo>
                  <a:pt x="19517" y="8189"/>
                </a:lnTo>
                <a:lnTo>
                  <a:pt x="19514" y="8177"/>
                </a:lnTo>
                <a:lnTo>
                  <a:pt x="19504" y="8182"/>
                </a:lnTo>
                <a:lnTo>
                  <a:pt x="19499" y="8177"/>
                </a:lnTo>
                <a:lnTo>
                  <a:pt x="19495" y="8167"/>
                </a:lnTo>
                <a:lnTo>
                  <a:pt x="19490" y="8158"/>
                </a:lnTo>
                <a:lnTo>
                  <a:pt x="19486" y="8153"/>
                </a:lnTo>
                <a:lnTo>
                  <a:pt x="19483" y="8151"/>
                </a:lnTo>
                <a:lnTo>
                  <a:pt x="19458" y="8140"/>
                </a:lnTo>
                <a:lnTo>
                  <a:pt x="19456" y="8138"/>
                </a:lnTo>
                <a:lnTo>
                  <a:pt x="19457" y="8133"/>
                </a:lnTo>
                <a:lnTo>
                  <a:pt x="19465" y="8121"/>
                </a:lnTo>
                <a:lnTo>
                  <a:pt x="19467" y="8114"/>
                </a:lnTo>
                <a:lnTo>
                  <a:pt x="19454" y="8097"/>
                </a:lnTo>
                <a:lnTo>
                  <a:pt x="19452" y="8094"/>
                </a:lnTo>
                <a:lnTo>
                  <a:pt x="19449" y="8082"/>
                </a:lnTo>
                <a:lnTo>
                  <a:pt x="19437" y="8078"/>
                </a:lnTo>
                <a:lnTo>
                  <a:pt x="19438" y="8072"/>
                </a:lnTo>
                <a:lnTo>
                  <a:pt x="19441" y="8068"/>
                </a:lnTo>
                <a:lnTo>
                  <a:pt x="19449" y="8060"/>
                </a:lnTo>
                <a:lnTo>
                  <a:pt x="19428" y="8021"/>
                </a:lnTo>
                <a:lnTo>
                  <a:pt x="19424" y="8008"/>
                </a:lnTo>
                <a:lnTo>
                  <a:pt x="19422" y="7978"/>
                </a:lnTo>
                <a:lnTo>
                  <a:pt x="19421" y="7968"/>
                </a:lnTo>
                <a:lnTo>
                  <a:pt x="19400" y="7930"/>
                </a:lnTo>
                <a:lnTo>
                  <a:pt x="19395" y="7916"/>
                </a:lnTo>
                <a:lnTo>
                  <a:pt x="19394" y="7903"/>
                </a:lnTo>
                <a:lnTo>
                  <a:pt x="19394" y="7895"/>
                </a:lnTo>
                <a:lnTo>
                  <a:pt x="19397" y="7881"/>
                </a:lnTo>
                <a:lnTo>
                  <a:pt x="19398" y="7875"/>
                </a:lnTo>
                <a:lnTo>
                  <a:pt x="19396" y="7867"/>
                </a:lnTo>
                <a:lnTo>
                  <a:pt x="19394" y="7863"/>
                </a:lnTo>
                <a:lnTo>
                  <a:pt x="19391" y="7860"/>
                </a:lnTo>
                <a:lnTo>
                  <a:pt x="19386" y="7853"/>
                </a:lnTo>
                <a:lnTo>
                  <a:pt x="19380" y="7841"/>
                </a:lnTo>
                <a:lnTo>
                  <a:pt x="19375" y="7828"/>
                </a:lnTo>
                <a:lnTo>
                  <a:pt x="19373" y="7815"/>
                </a:lnTo>
                <a:lnTo>
                  <a:pt x="19377" y="7804"/>
                </a:lnTo>
                <a:lnTo>
                  <a:pt x="19384" y="7798"/>
                </a:lnTo>
                <a:lnTo>
                  <a:pt x="19390" y="7797"/>
                </a:lnTo>
                <a:lnTo>
                  <a:pt x="19394" y="7795"/>
                </a:lnTo>
                <a:lnTo>
                  <a:pt x="19398" y="7788"/>
                </a:lnTo>
                <a:lnTo>
                  <a:pt x="19398" y="7783"/>
                </a:lnTo>
                <a:lnTo>
                  <a:pt x="19395" y="7778"/>
                </a:lnTo>
                <a:lnTo>
                  <a:pt x="19390" y="7770"/>
                </a:lnTo>
                <a:lnTo>
                  <a:pt x="19381" y="7746"/>
                </a:lnTo>
                <a:lnTo>
                  <a:pt x="19378" y="7732"/>
                </a:lnTo>
                <a:lnTo>
                  <a:pt x="19381" y="7721"/>
                </a:lnTo>
                <a:lnTo>
                  <a:pt x="19408" y="7689"/>
                </a:lnTo>
                <a:lnTo>
                  <a:pt x="19405" y="7674"/>
                </a:lnTo>
                <a:lnTo>
                  <a:pt x="19402" y="7668"/>
                </a:lnTo>
                <a:lnTo>
                  <a:pt x="19398" y="7663"/>
                </a:lnTo>
                <a:lnTo>
                  <a:pt x="19393" y="7669"/>
                </a:lnTo>
                <a:lnTo>
                  <a:pt x="19387" y="7686"/>
                </a:lnTo>
                <a:lnTo>
                  <a:pt x="19383" y="7693"/>
                </a:lnTo>
                <a:lnTo>
                  <a:pt x="19372" y="7698"/>
                </a:lnTo>
                <a:lnTo>
                  <a:pt x="19366" y="7693"/>
                </a:lnTo>
                <a:lnTo>
                  <a:pt x="19363" y="7684"/>
                </a:lnTo>
                <a:lnTo>
                  <a:pt x="19363" y="7680"/>
                </a:lnTo>
                <a:lnTo>
                  <a:pt x="19355" y="7676"/>
                </a:lnTo>
                <a:lnTo>
                  <a:pt x="19352" y="7667"/>
                </a:lnTo>
                <a:lnTo>
                  <a:pt x="19354" y="7648"/>
                </a:lnTo>
                <a:lnTo>
                  <a:pt x="19350" y="7646"/>
                </a:lnTo>
                <a:lnTo>
                  <a:pt x="19341" y="7645"/>
                </a:lnTo>
                <a:lnTo>
                  <a:pt x="19333" y="7642"/>
                </a:lnTo>
                <a:lnTo>
                  <a:pt x="19328" y="7632"/>
                </a:lnTo>
                <a:lnTo>
                  <a:pt x="19306" y="7651"/>
                </a:lnTo>
                <a:lnTo>
                  <a:pt x="19299" y="7652"/>
                </a:lnTo>
                <a:lnTo>
                  <a:pt x="19296" y="7635"/>
                </a:lnTo>
                <a:lnTo>
                  <a:pt x="19299" y="7621"/>
                </a:lnTo>
                <a:lnTo>
                  <a:pt x="19307" y="7612"/>
                </a:lnTo>
                <a:lnTo>
                  <a:pt x="19316" y="7606"/>
                </a:lnTo>
                <a:lnTo>
                  <a:pt x="19325" y="7598"/>
                </a:lnTo>
                <a:lnTo>
                  <a:pt x="19317" y="7591"/>
                </a:lnTo>
                <a:lnTo>
                  <a:pt x="19301" y="7588"/>
                </a:lnTo>
                <a:lnTo>
                  <a:pt x="19296" y="7581"/>
                </a:lnTo>
                <a:lnTo>
                  <a:pt x="19302" y="7579"/>
                </a:lnTo>
                <a:lnTo>
                  <a:pt x="19306" y="7577"/>
                </a:lnTo>
                <a:lnTo>
                  <a:pt x="19311" y="7573"/>
                </a:lnTo>
                <a:lnTo>
                  <a:pt x="19314" y="7568"/>
                </a:lnTo>
                <a:lnTo>
                  <a:pt x="19304" y="7545"/>
                </a:lnTo>
                <a:lnTo>
                  <a:pt x="19299" y="7531"/>
                </a:lnTo>
                <a:lnTo>
                  <a:pt x="19301" y="7525"/>
                </a:lnTo>
                <a:lnTo>
                  <a:pt x="19303" y="7523"/>
                </a:lnTo>
                <a:lnTo>
                  <a:pt x="19302" y="7516"/>
                </a:lnTo>
                <a:lnTo>
                  <a:pt x="19299" y="7508"/>
                </a:lnTo>
                <a:lnTo>
                  <a:pt x="19298" y="7507"/>
                </a:lnTo>
                <a:lnTo>
                  <a:pt x="19290" y="7508"/>
                </a:lnTo>
                <a:lnTo>
                  <a:pt x="19288" y="7506"/>
                </a:lnTo>
                <a:lnTo>
                  <a:pt x="19288" y="7504"/>
                </a:lnTo>
                <a:lnTo>
                  <a:pt x="19289" y="7501"/>
                </a:lnTo>
                <a:lnTo>
                  <a:pt x="19288" y="7499"/>
                </a:lnTo>
                <a:lnTo>
                  <a:pt x="19285" y="7494"/>
                </a:lnTo>
                <a:lnTo>
                  <a:pt x="19284" y="7491"/>
                </a:lnTo>
                <a:lnTo>
                  <a:pt x="19284" y="7490"/>
                </a:lnTo>
                <a:lnTo>
                  <a:pt x="19279" y="7490"/>
                </a:lnTo>
                <a:lnTo>
                  <a:pt x="19276" y="7493"/>
                </a:lnTo>
                <a:lnTo>
                  <a:pt x="19272" y="7505"/>
                </a:lnTo>
                <a:lnTo>
                  <a:pt x="19268" y="7508"/>
                </a:lnTo>
                <a:lnTo>
                  <a:pt x="19264" y="7502"/>
                </a:lnTo>
                <a:lnTo>
                  <a:pt x="19248" y="7469"/>
                </a:lnTo>
                <a:lnTo>
                  <a:pt x="19248" y="7444"/>
                </a:lnTo>
                <a:lnTo>
                  <a:pt x="19267" y="7409"/>
                </a:lnTo>
                <a:lnTo>
                  <a:pt x="19267" y="7387"/>
                </a:lnTo>
                <a:lnTo>
                  <a:pt x="19251" y="7364"/>
                </a:lnTo>
                <a:lnTo>
                  <a:pt x="19250" y="7360"/>
                </a:lnTo>
                <a:lnTo>
                  <a:pt x="19243" y="7359"/>
                </a:lnTo>
                <a:lnTo>
                  <a:pt x="19237" y="7353"/>
                </a:lnTo>
                <a:lnTo>
                  <a:pt x="19232" y="7345"/>
                </a:lnTo>
                <a:lnTo>
                  <a:pt x="19230" y="7335"/>
                </a:lnTo>
                <a:lnTo>
                  <a:pt x="19224" y="7328"/>
                </a:lnTo>
                <a:lnTo>
                  <a:pt x="19202" y="7325"/>
                </a:lnTo>
                <a:lnTo>
                  <a:pt x="19198" y="7320"/>
                </a:lnTo>
                <a:lnTo>
                  <a:pt x="19194" y="7311"/>
                </a:lnTo>
                <a:lnTo>
                  <a:pt x="19186" y="7311"/>
                </a:lnTo>
                <a:lnTo>
                  <a:pt x="19168" y="7317"/>
                </a:lnTo>
                <a:lnTo>
                  <a:pt x="19158" y="7315"/>
                </a:lnTo>
                <a:lnTo>
                  <a:pt x="19160" y="7309"/>
                </a:lnTo>
                <a:lnTo>
                  <a:pt x="19165" y="7299"/>
                </a:lnTo>
                <a:lnTo>
                  <a:pt x="19163" y="7289"/>
                </a:lnTo>
                <a:lnTo>
                  <a:pt x="19158" y="7279"/>
                </a:lnTo>
                <a:lnTo>
                  <a:pt x="19163" y="7277"/>
                </a:lnTo>
                <a:lnTo>
                  <a:pt x="19174" y="7279"/>
                </a:lnTo>
                <a:lnTo>
                  <a:pt x="19183" y="7283"/>
                </a:lnTo>
                <a:lnTo>
                  <a:pt x="19181" y="7271"/>
                </a:lnTo>
                <a:lnTo>
                  <a:pt x="19174" y="7266"/>
                </a:lnTo>
                <a:lnTo>
                  <a:pt x="19165" y="7265"/>
                </a:lnTo>
                <a:lnTo>
                  <a:pt x="19158" y="7266"/>
                </a:lnTo>
                <a:lnTo>
                  <a:pt x="19155" y="7268"/>
                </a:lnTo>
                <a:lnTo>
                  <a:pt x="19154" y="7271"/>
                </a:lnTo>
                <a:lnTo>
                  <a:pt x="19151" y="7272"/>
                </a:lnTo>
                <a:lnTo>
                  <a:pt x="19145" y="7268"/>
                </a:lnTo>
                <a:lnTo>
                  <a:pt x="19132" y="7255"/>
                </a:lnTo>
                <a:lnTo>
                  <a:pt x="19129" y="7248"/>
                </a:lnTo>
                <a:lnTo>
                  <a:pt x="19121" y="7248"/>
                </a:lnTo>
                <a:lnTo>
                  <a:pt x="19105" y="7252"/>
                </a:lnTo>
                <a:lnTo>
                  <a:pt x="19097" y="7250"/>
                </a:lnTo>
                <a:lnTo>
                  <a:pt x="19091" y="7245"/>
                </a:lnTo>
                <a:lnTo>
                  <a:pt x="19085" y="7238"/>
                </a:lnTo>
                <a:lnTo>
                  <a:pt x="19078" y="7231"/>
                </a:lnTo>
                <a:lnTo>
                  <a:pt x="19069" y="7251"/>
                </a:lnTo>
                <a:lnTo>
                  <a:pt x="19062" y="7259"/>
                </a:lnTo>
                <a:lnTo>
                  <a:pt x="19052" y="7261"/>
                </a:lnTo>
                <a:lnTo>
                  <a:pt x="19055" y="7258"/>
                </a:lnTo>
                <a:lnTo>
                  <a:pt x="19057" y="7253"/>
                </a:lnTo>
                <a:lnTo>
                  <a:pt x="19059" y="7248"/>
                </a:lnTo>
                <a:lnTo>
                  <a:pt x="19059" y="7242"/>
                </a:lnTo>
                <a:lnTo>
                  <a:pt x="19060" y="7235"/>
                </a:lnTo>
                <a:lnTo>
                  <a:pt x="19063" y="7231"/>
                </a:lnTo>
                <a:lnTo>
                  <a:pt x="19065" y="7228"/>
                </a:lnTo>
                <a:lnTo>
                  <a:pt x="19066" y="7224"/>
                </a:lnTo>
                <a:lnTo>
                  <a:pt x="19063" y="7197"/>
                </a:lnTo>
                <a:lnTo>
                  <a:pt x="19061" y="7190"/>
                </a:lnTo>
                <a:lnTo>
                  <a:pt x="19058" y="7185"/>
                </a:lnTo>
                <a:lnTo>
                  <a:pt x="19055" y="7181"/>
                </a:lnTo>
                <a:lnTo>
                  <a:pt x="19048" y="7179"/>
                </a:lnTo>
                <a:lnTo>
                  <a:pt x="19044" y="7180"/>
                </a:lnTo>
                <a:lnTo>
                  <a:pt x="19038" y="7183"/>
                </a:lnTo>
                <a:lnTo>
                  <a:pt x="19033" y="7184"/>
                </a:lnTo>
                <a:lnTo>
                  <a:pt x="19030" y="7182"/>
                </a:lnTo>
                <a:lnTo>
                  <a:pt x="19028" y="7176"/>
                </a:lnTo>
                <a:lnTo>
                  <a:pt x="19020" y="7161"/>
                </a:lnTo>
                <a:lnTo>
                  <a:pt x="19018" y="7158"/>
                </a:lnTo>
                <a:lnTo>
                  <a:pt x="19006" y="7153"/>
                </a:lnTo>
                <a:lnTo>
                  <a:pt x="18998" y="7132"/>
                </a:lnTo>
                <a:lnTo>
                  <a:pt x="18990" y="7128"/>
                </a:lnTo>
                <a:lnTo>
                  <a:pt x="18998" y="7114"/>
                </a:lnTo>
                <a:lnTo>
                  <a:pt x="19000" y="7107"/>
                </a:lnTo>
                <a:lnTo>
                  <a:pt x="18996" y="7099"/>
                </a:lnTo>
                <a:lnTo>
                  <a:pt x="18993" y="7099"/>
                </a:lnTo>
                <a:lnTo>
                  <a:pt x="18986" y="7099"/>
                </a:lnTo>
                <a:lnTo>
                  <a:pt x="18983" y="7097"/>
                </a:lnTo>
                <a:lnTo>
                  <a:pt x="18982" y="7095"/>
                </a:lnTo>
                <a:lnTo>
                  <a:pt x="18980" y="7087"/>
                </a:lnTo>
                <a:lnTo>
                  <a:pt x="18979" y="7084"/>
                </a:lnTo>
                <a:lnTo>
                  <a:pt x="18968" y="7069"/>
                </a:lnTo>
                <a:lnTo>
                  <a:pt x="18964" y="7060"/>
                </a:lnTo>
                <a:lnTo>
                  <a:pt x="18961" y="7050"/>
                </a:lnTo>
                <a:lnTo>
                  <a:pt x="18973" y="7051"/>
                </a:lnTo>
                <a:lnTo>
                  <a:pt x="18984" y="7042"/>
                </a:lnTo>
                <a:lnTo>
                  <a:pt x="18993" y="7029"/>
                </a:lnTo>
                <a:lnTo>
                  <a:pt x="18998" y="7015"/>
                </a:lnTo>
                <a:lnTo>
                  <a:pt x="18994" y="7003"/>
                </a:lnTo>
                <a:lnTo>
                  <a:pt x="18987" y="6987"/>
                </a:lnTo>
                <a:lnTo>
                  <a:pt x="18985" y="6977"/>
                </a:lnTo>
                <a:lnTo>
                  <a:pt x="18998" y="6981"/>
                </a:lnTo>
                <a:lnTo>
                  <a:pt x="19003" y="6986"/>
                </a:lnTo>
                <a:lnTo>
                  <a:pt x="19005" y="6992"/>
                </a:lnTo>
                <a:lnTo>
                  <a:pt x="19008" y="6996"/>
                </a:lnTo>
                <a:lnTo>
                  <a:pt x="19016" y="6998"/>
                </a:lnTo>
                <a:lnTo>
                  <a:pt x="19024" y="6997"/>
                </a:lnTo>
                <a:lnTo>
                  <a:pt x="19028" y="6993"/>
                </a:lnTo>
                <a:lnTo>
                  <a:pt x="19030" y="6987"/>
                </a:lnTo>
                <a:lnTo>
                  <a:pt x="19034" y="6981"/>
                </a:lnTo>
                <a:lnTo>
                  <a:pt x="19033" y="6976"/>
                </a:lnTo>
                <a:lnTo>
                  <a:pt x="19034" y="6973"/>
                </a:lnTo>
                <a:lnTo>
                  <a:pt x="19039" y="6972"/>
                </a:lnTo>
                <a:lnTo>
                  <a:pt x="19042" y="6973"/>
                </a:lnTo>
                <a:lnTo>
                  <a:pt x="19050" y="6978"/>
                </a:lnTo>
                <a:lnTo>
                  <a:pt x="19052" y="6981"/>
                </a:lnTo>
                <a:lnTo>
                  <a:pt x="19055" y="6987"/>
                </a:lnTo>
                <a:lnTo>
                  <a:pt x="19056" y="6996"/>
                </a:lnTo>
                <a:lnTo>
                  <a:pt x="19055" y="7004"/>
                </a:lnTo>
                <a:lnTo>
                  <a:pt x="19052" y="7011"/>
                </a:lnTo>
                <a:lnTo>
                  <a:pt x="19059" y="7013"/>
                </a:lnTo>
                <a:lnTo>
                  <a:pt x="19065" y="7017"/>
                </a:lnTo>
                <a:lnTo>
                  <a:pt x="19070" y="7024"/>
                </a:lnTo>
                <a:lnTo>
                  <a:pt x="19074" y="7033"/>
                </a:lnTo>
                <a:lnTo>
                  <a:pt x="19078" y="7028"/>
                </a:lnTo>
                <a:lnTo>
                  <a:pt x="19084" y="7027"/>
                </a:lnTo>
                <a:lnTo>
                  <a:pt x="19089" y="7030"/>
                </a:lnTo>
                <a:lnTo>
                  <a:pt x="19092" y="7037"/>
                </a:lnTo>
                <a:lnTo>
                  <a:pt x="19097" y="7035"/>
                </a:lnTo>
                <a:lnTo>
                  <a:pt x="19101" y="7034"/>
                </a:lnTo>
                <a:lnTo>
                  <a:pt x="19106" y="7035"/>
                </a:lnTo>
                <a:lnTo>
                  <a:pt x="19110" y="7037"/>
                </a:lnTo>
                <a:lnTo>
                  <a:pt x="19104" y="7025"/>
                </a:lnTo>
                <a:lnTo>
                  <a:pt x="19094" y="7011"/>
                </a:lnTo>
                <a:lnTo>
                  <a:pt x="19090" y="7001"/>
                </a:lnTo>
                <a:lnTo>
                  <a:pt x="19103" y="6998"/>
                </a:lnTo>
                <a:lnTo>
                  <a:pt x="19076" y="6977"/>
                </a:lnTo>
                <a:lnTo>
                  <a:pt x="19065" y="6965"/>
                </a:lnTo>
                <a:lnTo>
                  <a:pt x="19059" y="6946"/>
                </a:lnTo>
                <a:lnTo>
                  <a:pt x="19060" y="6936"/>
                </a:lnTo>
                <a:lnTo>
                  <a:pt x="19063" y="6928"/>
                </a:lnTo>
                <a:lnTo>
                  <a:pt x="19064" y="6920"/>
                </a:lnTo>
                <a:lnTo>
                  <a:pt x="19059" y="6907"/>
                </a:lnTo>
                <a:lnTo>
                  <a:pt x="19055" y="6905"/>
                </a:lnTo>
                <a:lnTo>
                  <a:pt x="19051" y="6904"/>
                </a:lnTo>
                <a:lnTo>
                  <a:pt x="19047" y="6902"/>
                </a:lnTo>
                <a:lnTo>
                  <a:pt x="19045" y="6896"/>
                </a:lnTo>
                <a:lnTo>
                  <a:pt x="19044" y="6893"/>
                </a:lnTo>
                <a:lnTo>
                  <a:pt x="19036" y="6886"/>
                </a:lnTo>
                <a:lnTo>
                  <a:pt x="19034" y="6881"/>
                </a:lnTo>
                <a:lnTo>
                  <a:pt x="19040" y="6868"/>
                </a:lnTo>
                <a:lnTo>
                  <a:pt x="19028" y="6852"/>
                </a:lnTo>
                <a:lnTo>
                  <a:pt x="19015" y="6845"/>
                </a:lnTo>
                <a:lnTo>
                  <a:pt x="19016" y="6859"/>
                </a:lnTo>
                <a:lnTo>
                  <a:pt x="19007" y="6858"/>
                </a:lnTo>
                <a:lnTo>
                  <a:pt x="18996" y="6862"/>
                </a:lnTo>
                <a:lnTo>
                  <a:pt x="18976" y="6873"/>
                </a:lnTo>
                <a:lnTo>
                  <a:pt x="18975" y="6866"/>
                </a:lnTo>
                <a:lnTo>
                  <a:pt x="18976" y="6860"/>
                </a:lnTo>
                <a:lnTo>
                  <a:pt x="18977" y="6854"/>
                </a:lnTo>
                <a:lnTo>
                  <a:pt x="18979" y="6851"/>
                </a:lnTo>
                <a:lnTo>
                  <a:pt x="18976" y="6849"/>
                </a:lnTo>
                <a:lnTo>
                  <a:pt x="18965" y="6843"/>
                </a:lnTo>
                <a:lnTo>
                  <a:pt x="18970" y="6837"/>
                </a:lnTo>
                <a:lnTo>
                  <a:pt x="18974" y="6831"/>
                </a:lnTo>
                <a:lnTo>
                  <a:pt x="18976" y="6824"/>
                </a:lnTo>
                <a:lnTo>
                  <a:pt x="18976" y="6817"/>
                </a:lnTo>
                <a:lnTo>
                  <a:pt x="18972" y="6820"/>
                </a:lnTo>
                <a:lnTo>
                  <a:pt x="18961" y="6825"/>
                </a:lnTo>
                <a:lnTo>
                  <a:pt x="18964" y="6819"/>
                </a:lnTo>
                <a:lnTo>
                  <a:pt x="18964" y="6814"/>
                </a:lnTo>
                <a:lnTo>
                  <a:pt x="18962" y="6808"/>
                </a:lnTo>
                <a:lnTo>
                  <a:pt x="18957" y="6804"/>
                </a:lnTo>
                <a:lnTo>
                  <a:pt x="18954" y="6813"/>
                </a:lnTo>
                <a:lnTo>
                  <a:pt x="18954" y="6821"/>
                </a:lnTo>
                <a:lnTo>
                  <a:pt x="18952" y="6828"/>
                </a:lnTo>
                <a:lnTo>
                  <a:pt x="18947" y="6833"/>
                </a:lnTo>
                <a:lnTo>
                  <a:pt x="18938" y="6834"/>
                </a:lnTo>
                <a:lnTo>
                  <a:pt x="18934" y="6829"/>
                </a:lnTo>
                <a:lnTo>
                  <a:pt x="18935" y="6820"/>
                </a:lnTo>
                <a:lnTo>
                  <a:pt x="18939" y="6812"/>
                </a:lnTo>
                <a:lnTo>
                  <a:pt x="18926" y="6809"/>
                </a:lnTo>
                <a:lnTo>
                  <a:pt x="18919" y="6793"/>
                </a:lnTo>
                <a:lnTo>
                  <a:pt x="18915" y="6773"/>
                </a:lnTo>
                <a:lnTo>
                  <a:pt x="18914" y="6738"/>
                </a:lnTo>
                <a:lnTo>
                  <a:pt x="18911" y="6733"/>
                </a:lnTo>
                <a:lnTo>
                  <a:pt x="18901" y="6741"/>
                </a:lnTo>
                <a:lnTo>
                  <a:pt x="18895" y="6749"/>
                </a:lnTo>
                <a:lnTo>
                  <a:pt x="18890" y="6752"/>
                </a:lnTo>
                <a:lnTo>
                  <a:pt x="18876" y="6752"/>
                </a:lnTo>
                <a:lnTo>
                  <a:pt x="18869" y="6748"/>
                </a:lnTo>
                <a:lnTo>
                  <a:pt x="18863" y="6741"/>
                </a:lnTo>
                <a:lnTo>
                  <a:pt x="18857" y="6736"/>
                </a:lnTo>
                <a:lnTo>
                  <a:pt x="18849" y="6739"/>
                </a:lnTo>
                <a:lnTo>
                  <a:pt x="18845" y="6747"/>
                </a:lnTo>
                <a:lnTo>
                  <a:pt x="18846" y="6757"/>
                </a:lnTo>
                <a:lnTo>
                  <a:pt x="18849" y="6765"/>
                </a:lnTo>
                <a:lnTo>
                  <a:pt x="18854" y="6769"/>
                </a:lnTo>
                <a:lnTo>
                  <a:pt x="18860" y="6771"/>
                </a:lnTo>
                <a:lnTo>
                  <a:pt x="18865" y="6776"/>
                </a:lnTo>
                <a:lnTo>
                  <a:pt x="18866" y="6783"/>
                </a:lnTo>
                <a:lnTo>
                  <a:pt x="18863" y="6790"/>
                </a:lnTo>
                <a:lnTo>
                  <a:pt x="18857" y="6794"/>
                </a:lnTo>
                <a:lnTo>
                  <a:pt x="18850" y="6794"/>
                </a:lnTo>
                <a:lnTo>
                  <a:pt x="18844" y="6796"/>
                </a:lnTo>
                <a:lnTo>
                  <a:pt x="18838" y="6804"/>
                </a:lnTo>
                <a:lnTo>
                  <a:pt x="18847" y="6807"/>
                </a:lnTo>
                <a:lnTo>
                  <a:pt x="18855" y="6808"/>
                </a:lnTo>
                <a:lnTo>
                  <a:pt x="18860" y="6810"/>
                </a:lnTo>
                <a:lnTo>
                  <a:pt x="18860" y="6817"/>
                </a:lnTo>
                <a:lnTo>
                  <a:pt x="18854" y="6822"/>
                </a:lnTo>
                <a:lnTo>
                  <a:pt x="18845" y="6826"/>
                </a:lnTo>
                <a:lnTo>
                  <a:pt x="18834" y="6827"/>
                </a:lnTo>
                <a:lnTo>
                  <a:pt x="18827" y="6825"/>
                </a:lnTo>
                <a:lnTo>
                  <a:pt x="18830" y="6815"/>
                </a:lnTo>
                <a:lnTo>
                  <a:pt x="18827" y="6809"/>
                </a:lnTo>
                <a:lnTo>
                  <a:pt x="18812" y="6804"/>
                </a:lnTo>
                <a:lnTo>
                  <a:pt x="18793" y="6789"/>
                </a:lnTo>
                <a:lnTo>
                  <a:pt x="18789" y="6787"/>
                </a:lnTo>
                <a:lnTo>
                  <a:pt x="18787" y="6783"/>
                </a:lnTo>
                <a:lnTo>
                  <a:pt x="18773" y="6762"/>
                </a:lnTo>
                <a:lnTo>
                  <a:pt x="18767" y="6759"/>
                </a:lnTo>
                <a:lnTo>
                  <a:pt x="18754" y="6752"/>
                </a:lnTo>
                <a:lnTo>
                  <a:pt x="18760" y="6747"/>
                </a:lnTo>
                <a:lnTo>
                  <a:pt x="18761" y="6741"/>
                </a:lnTo>
                <a:lnTo>
                  <a:pt x="18760" y="6735"/>
                </a:lnTo>
                <a:lnTo>
                  <a:pt x="18754" y="6730"/>
                </a:lnTo>
                <a:lnTo>
                  <a:pt x="18765" y="6724"/>
                </a:lnTo>
                <a:lnTo>
                  <a:pt x="18776" y="6721"/>
                </a:lnTo>
                <a:lnTo>
                  <a:pt x="18762" y="6701"/>
                </a:lnTo>
                <a:lnTo>
                  <a:pt x="18758" y="6691"/>
                </a:lnTo>
                <a:lnTo>
                  <a:pt x="18761" y="6678"/>
                </a:lnTo>
                <a:lnTo>
                  <a:pt x="18748" y="6677"/>
                </a:lnTo>
                <a:lnTo>
                  <a:pt x="18718" y="6665"/>
                </a:lnTo>
                <a:lnTo>
                  <a:pt x="18683" y="6660"/>
                </a:lnTo>
                <a:lnTo>
                  <a:pt x="18678" y="6655"/>
                </a:lnTo>
                <a:lnTo>
                  <a:pt x="18674" y="6647"/>
                </a:lnTo>
                <a:lnTo>
                  <a:pt x="18658" y="6627"/>
                </a:lnTo>
                <a:lnTo>
                  <a:pt x="18652" y="6622"/>
                </a:lnTo>
                <a:lnTo>
                  <a:pt x="18643" y="6629"/>
                </a:lnTo>
                <a:lnTo>
                  <a:pt x="18640" y="6630"/>
                </a:lnTo>
                <a:lnTo>
                  <a:pt x="18637" y="6630"/>
                </a:lnTo>
                <a:lnTo>
                  <a:pt x="18632" y="6627"/>
                </a:lnTo>
                <a:lnTo>
                  <a:pt x="18629" y="6627"/>
                </a:lnTo>
                <a:lnTo>
                  <a:pt x="18625" y="6629"/>
                </a:lnTo>
                <a:lnTo>
                  <a:pt x="18624" y="6635"/>
                </a:lnTo>
                <a:lnTo>
                  <a:pt x="18623" y="6641"/>
                </a:lnTo>
                <a:lnTo>
                  <a:pt x="18621" y="6644"/>
                </a:lnTo>
                <a:lnTo>
                  <a:pt x="18597" y="6644"/>
                </a:lnTo>
                <a:lnTo>
                  <a:pt x="18587" y="6642"/>
                </a:lnTo>
                <a:lnTo>
                  <a:pt x="18576" y="6635"/>
                </a:lnTo>
                <a:lnTo>
                  <a:pt x="18559" y="6622"/>
                </a:lnTo>
                <a:lnTo>
                  <a:pt x="18547" y="6608"/>
                </a:lnTo>
                <a:lnTo>
                  <a:pt x="18539" y="6589"/>
                </a:lnTo>
                <a:lnTo>
                  <a:pt x="18532" y="6533"/>
                </a:lnTo>
                <a:lnTo>
                  <a:pt x="18520" y="6520"/>
                </a:lnTo>
                <a:lnTo>
                  <a:pt x="18481" y="6505"/>
                </a:lnTo>
                <a:lnTo>
                  <a:pt x="18484" y="6547"/>
                </a:lnTo>
                <a:lnTo>
                  <a:pt x="18483" y="6553"/>
                </a:lnTo>
                <a:lnTo>
                  <a:pt x="18486" y="6559"/>
                </a:lnTo>
                <a:lnTo>
                  <a:pt x="18500" y="6596"/>
                </a:lnTo>
                <a:lnTo>
                  <a:pt x="18465" y="6595"/>
                </a:lnTo>
                <a:lnTo>
                  <a:pt x="18446" y="6591"/>
                </a:lnTo>
                <a:lnTo>
                  <a:pt x="18409" y="6544"/>
                </a:lnTo>
                <a:lnTo>
                  <a:pt x="18397" y="6525"/>
                </a:lnTo>
                <a:lnTo>
                  <a:pt x="18391" y="6518"/>
                </a:lnTo>
                <a:lnTo>
                  <a:pt x="18383" y="6514"/>
                </a:lnTo>
                <a:lnTo>
                  <a:pt x="18401" y="6513"/>
                </a:lnTo>
                <a:lnTo>
                  <a:pt x="18401" y="6502"/>
                </a:lnTo>
                <a:lnTo>
                  <a:pt x="18396" y="6487"/>
                </a:lnTo>
                <a:lnTo>
                  <a:pt x="18398" y="6470"/>
                </a:lnTo>
                <a:lnTo>
                  <a:pt x="18390" y="6457"/>
                </a:lnTo>
                <a:lnTo>
                  <a:pt x="18385" y="6440"/>
                </a:lnTo>
                <a:lnTo>
                  <a:pt x="18381" y="6424"/>
                </a:lnTo>
                <a:lnTo>
                  <a:pt x="18380" y="6408"/>
                </a:lnTo>
                <a:lnTo>
                  <a:pt x="18375" y="6398"/>
                </a:lnTo>
                <a:lnTo>
                  <a:pt x="18344" y="6354"/>
                </a:lnTo>
                <a:lnTo>
                  <a:pt x="18319" y="6285"/>
                </a:lnTo>
                <a:lnTo>
                  <a:pt x="18307" y="6268"/>
                </a:lnTo>
                <a:lnTo>
                  <a:pt x="18297" y="6261"/>
                </a:lnTo>
                <a:lnTo>
                  <a:pt x="18295" y="6267"/>
                </a:lnTo>
                <a:lnTo>
                  <a:pt x="18299" y="6276"/>
                </a:lnTo>
                <a:lnTo>
                  <a:pt x="18311" y="6285"/>
                </a:lnTo>
                <a:lnTo>
                  <a:pt x="18317" y="6296"/>
                </a:lnTo>
                <a:lnTo>
                  <a:pt x="18322" y="6308"/>
                </a:lnTo>
                <a:lnTo>
                  <a:pt x="18322" y="6320"/>
                </a:lnTo>
                <a:lnTo>
                  <a:pt x="18307" y="6330"/>
                </a:lnTo>
                <a:lnTo>
                  <a:pt x="18235" y="6328"/>
                </a:lnTo>
                <a:lnTo>
                  <a:pt x="18222" y="6336"/>
                </a:lnTo>
                <a:lnTo>
                  <a:pt x="18218" y="6337"/>
                </a:lnTo>
                <a:lnTo>
                  <a:pt x="18213" y="6336"/>
                </a:lnTo>
                <a:lnTo>
                  <a:pt x="18201" y="6330"/>
                </a:lnTo>
                <a:lnTo>
                  <a:pt x="18172" y="6322"/>
                </a:lnTo>
                <a:lnTo>
                  <a:pt x="18161" y="6321"/>
                </a:lnTo>
                <a:lnTo>
                  <a:pt x="18154" y="6328"/>
                </a:lnTo>
                <a:lnTo>
                  <a:pt x="18129" y="6292"/>
                </a:lnTo>
                <a:lnTo>
                  <a:pt x="18126" y="6286"/>
                </a:lnTo>
                <a:lnTo>
                  <a:pt x="18114" y="6269"/>
                </a:lnTo>
                <a:lnTo>
                  <a:pt x="18111" y="6259"/>
                </a:lnTo>
                <a:lnTo>
                  <a:pt x="18111" y="6253"/>
                </a:lnTo>
                <a:lnTo>
                  <a:pt x="18115" y="6233"/>
                </a:lnTo>
                <a:lnTo>
                  <a:pt x="18117" y="6228"/>
                </a:lnTo>
                <a:lnTo>
                  <a:pt x="18118" y="6225"/>
                </a:lnTo>
                <a:lnTo>
                  <a:pt x="18117" y="6222"/>
                </a:lnTo>
                <a:lnTo>
                  <a:pt x="18112" y="6217"/>
                </a:lnTo>
                <a:lnTo>
                  <a:pt x="18111" y="6214"/>
                </a:lnTo>
                <a:lnTo>
                  <a:pt x="18109" y="6202"/>
                </a:lnTo>
                <a:lnTo>
                  <a:pt x="18098" y="6191"/>
                </a:lnTo>
                <a:lnTo>
                  <a:pt x="18096" y="6181"/>
                </a:lnTo>
                <a:lnTo>
                  <a:pt x="18093" y="6181"/>
                </a:lnTo>
                <a:lnTo>
                  <a:pt x="18095" y="6194"/>
                </a:lnTo>
                <a:lnTo>
                  <a:pt x="18095" y="6207"/>
                </a:lnTo>
                <a:lnTo>
                  <a:pt x="18093" y="6219"/>
                </a:lnTo>
                <a:lnTo>
                  <a:pt x="18089" y="6229"/>
                </a:lnTo>
                <a:lnTo>
                  <a:pt x="18072" y="6248"/>
                </a:lnTo>
                <a:lnTo>
                  <a:pt x="18060" y="6257"/>
                </a:lnTo>
                <a:lnTo>
                  <a:pt x="18052" y="6255"/>
                </a:lnTo>
                <a:lnTo>
                  <a:pt x="18033" y="6262"/>
                </a:lnTo>
                <a:lnTo>
                  <a:pt x="18017" y="6251"/>
                </a:lnTo>
                <a:lnTo>
                  <a:pt x="18004" y="6236"/>
                </a:lnTo>
                <a:lnTo>
                  <a:pt x="17993" y="6229"/>
                </a:lnTo>
                <a:lnTo>
                  <a:pt x="17987" y="6226"/>
                </a:lnTo>
                <a:lnTo>
                  <a:pt x="17979" y="6219"/>
                </a:lnTo>
                <a:lnTo>
                  <a:pt x="17966" y="6203"/>
                </a:lnTo>
                <a:lnTo>
                  <a:pt x="17956" y="6185"/>
                </a:lnTo>
                <a:lnTo>
                  <a:pt x="17949" y="6178"/>
                </a:lnTo>
                <a:lnTo>
                  <a:pt x="17920" y="6191"/>
                </a:lnTo>
                <a:lnTo>
                  <a:pt x="17900" y="6185"/>
                </a:lnTo>
                <a:lnTo>
                  <a:pt x="17864" y="6159"/>
                </a:lnTo>
                <a:lnTo>
                  <a:pt x="17859" y="6158"/>
                </a:lnTo>
                <a:lnTo>
                  <a:pt x="17854" y="6158"/>
                </a:lnTo>
                <a:lnTo>
                  <a:pt x="17851" y="6157"/>
                </a:lnTo>
                <a:lnTo>
                  <a:pt x="17847" y="6150"/>
                </a:lnTo>
                <a:lnTo>
                  <a:pt x="17836" y="6136"/>
                </a:lnTo>
                <a:lnTo>
                  <a:pt x="17828" y="6130"/>
                </a:lnTo>
                <a:lnTo>
                  <a:pt x="17807" y="6122"/>
                </a:lnTo>
                <a:lnTo>
                  <a:pt x="17798" y="6117"/>
                </a:lnTo>
                <a:lnTo>
                  <a:pt x="17790" y="6107"/>
                </a:lnTo>
                <a:lnTo>
                  <a:pt x="17779" y="6087"/>
                </a:lnTo>
                <a:lnTo>
                  <a:pt x="17771" y="6076"/>
                </a:lnTo>
                <a:lnTo>
                  <a:pt x="17729" y="6044"/>
                </a:lnTo>
                <a:lnTo>
                  <a:pt x="17723" y="6027"/>
                </a:lnTo>
                <a:lnTo>
                  <a:pt x="17720" y="6021"/>
                </a:lnTo>
                <a:lnTo>
                  <a:pt x="17713" y="6014"/>
                </a:lnTo>
                <a:lnTo>
                  <a:pt x="17711" y="6011"/>
                </a:lnTo>
                <a:lnTo>
                  <a:pt x="17709" y="6005"/>
                </a:lnTo>
                <a:lnTo>
                  <a:pt x="17699" y="5990"/>
                </a:lnTo>
                <a:lnTo>
                  <a:pt x="17697" y="5983"/>
                </a:lnTo>
                <a:lnTo>
                  <a:pt x="17696" y="5976"/>
                </a:lnTo>
                <a:lnTo>
                  <a:pt x="17698" y="5970"/>
                </a:lnTo>
                <a:lnTo>
                  <a:pt x="17699" y="5966"/>
                </a:lnTo>
                <a:lnTo>
                  <a:pt x="17700" y="5962"/>
                </a:lnTo>
                <a:lnTo>
                  <a:pt x="17708" y="5887"/>
                </a:lnTo>
                <a:lnTo>
                  <a:pt x="17723" y="5847"/>
                </a:lnTo>
                <a:lnTo>
                  <a:pt x="17728" y="5825"/>
                </a:lnTo>
                <a:lnTo>
                  <a:pt x="17732" y="5800"/>
                </a:lnTo>
                <a:lnTo>
                  <a:pt x="17733" y="5771"/>
                </a:lnTo>
                <a:lnTo>
                  <a:pt x="17714" y="5765"/>
                </a:lnTo>
                <a:lnTo>
                  <a:pt x="17706" y="5764"/>
                </a:lnTo>
                <a:lnTo>
                  <a:pt x="17698" y="5769"/>
                </a:lnTo>
                <a:lnTo>
                  <a:pt x="17695" y="5766"/>
                </a:lnTo>
                <a:lnTo>
                  <a:pt x="17686" y="5761"/>
                </a:lnTo>
                <a:lnTo>
                  <a:pt x="17674" y="5759"/>
                </a:lnTo>
                <a:lnTo>
                  <a:pt x="17664" y="5763"/>
                </a:lnTo>
                <a:lnTo>
                  <a:pt x="17666" y="5749"/>
                </a:lnTo>
                <a:lnTo>
                  <a:pt x="17653" y="5706"/>
                </a:lnTo>
                <a:lnTo>
                  <a:pt x="17652" y="5688"/>
                </a:lnTo>
                <a:lnTo>
                  <a:pt x="17650" y="5679"/>
                </a:lnTo>
                <a:lnTo>
                  <a:pt x="17646" y="5672"/>
                </a:lnTo>
                <a:lnTo>
                  <a:pt x="17640" y="5670"/>
                </a:lnTo>
                <a:lnTo>
                  <a:pt x="17623" y="5669"/>
                </a:lnTo>
                <a:lnTo>
                  <a:pt x="17616" y="5667"/>
                </a:lnTo>
                <a:lnTo>
                  <a:pt x="17606" y="5660"/>
                </a:lnTo>
                <a:lnTo>
                  <a:pt x="17565" y="5605"/>
                </a:lnTo>
                <a:lnTo>
                  <a:pt x="17558" y="5588"/>
                </a:lnTo>
                <a:lnTo>
                  <a:pt x="17562" y="5573"/>
                </a:lnTo>
                <a:lnTo>
                  <a:pt x="17558" y="5565"/>
                </a:lnTo>
                <a:lnTo>
                  <a:pt x="17556" y="5556"/>
                </a:lnTo>
                <a:lnTo>
                  <a:pt x="17555" y="5548"/>
                </a:lnTo>
                <a:lnTo>
                  <a:pt x="17555" y="5538"/>
                </a:lnTo>
                <a:lnTo>
                  <a:pt x="17556" y="5529"/>
                </a:lnTo>
                <a:lnTo>
                  <a:pt x="17561" y="5513"/>
                </a:lnTo>
                <a:lnTo>
                  <a:pt x="17564" y="5493"/>
                </a:lnTo>
                <a:lnTo>
                  <a:pt x="17590" y="5438"/>
                </a:lnTo>
                <a:lnTo>
                  <a:pt x="17605" y="5396"/>
                </a:lnTo>
                <a:lnTo>
                  <a:pt x="17604" y="5387"/>
                </a:lnTo>
                <a:lnTo>
                  <a:pt x="17605" y="5382"/>
                </a:lnTo>
                <a:lnTo>
                  <a:pt x="17608" y="5361"/>
                </a:lnTo>
                <a:lnTo>
                  <a:pt x="17613" y="5354"/>
                </a:lnTo>
                <a:lnTo>
                  <a:pt x="17610" y="5347"/>
                </a:lnTo>
                <a:lnTo>
                  <a:pt x="17602" y="5335"/>
                </a:lnTo>
                <a:lnTo>
                  <a:pt x="17602" y="5330"/>
                </a:lnTo>
                <a:lnTo>
                  <a:pt x="17604" y="5323"/>
                </a:lnTo>
                <a:lnTo>
                  <a:pt x="17604" y="5317"/>
                </a:lnTo>
                <a:lnTo>
                  <a:pt x="17600" y="5314"/>
                </a:lnTo>
                <a:lnTo>
                  <a:pt x="17597" y="5310"/>
                </a:lnTo>
                <a:lnTo>
                  <a:pt x="17601" y="5303"/>
                </a:lnTo>
                <a:lnTo>
                  <a:pt x="17606" y="5296"/>
                </a:lnTo>
                <a:lnTo>
                  <a:pt x="17609" y="5294"/>
                </a:lnTo>
                <a:lnTo>
                  <a:pt x="17607" y="5254"/>
                </a:lnTo>
                <a:lnTo>
                  <a:pt x="17609" y="5240"/>
                </a:lnTo>
                <a:lnTo>
                  <a:pt x="17615" y="5230"/>
                </a:lnTo>
                <a:lnTo>
                  <a:pt x="17628" y="5217"/>
                </a:lnTo>
                <a:lnTo>
                  <a:pt x="17631" y="5208"/>
                </a:lnTo>
                <a:lnTo>
                  <a:pt x="17629" y="5196"/>
                </a:lnTo>
                <a:lnTo>
                  <a:pt x="17624" y="5187"/>
                </a:lnTo>
                <a:lnTo>
                  <a:pt x="17609" y="5171"/>
                </a:lnTo>
                <a:lnTo>
                  <a:pt x="17595" y="5149"/>
                </a:lnTo>
                <a:lnTo>
                  <a:pt x="17589" y="5134"/>
                </a:lnTo>
                <a:lnTo>
                  <a:pt x="17593" y="5127"/>
                </a:lnTo>
                <a:lnTo>
                  <a:pt x="17591" y="5090"/>
                </a:lnTo>
                <a:lnTo>
                  <a:pt x="17593" y="5063"/>
                </a:lnTo>
                <a:lnTo>
                  <a:pt x="17590" y="5056"/>
                </a:lnTo>
                <a:lnTo>
                  <a:pt x="17584" y="5052"/>
                </a:lnTo>
                <a:lnTo>
                  <a:pt x="17575" y="5044"/>
                </a:lnTo>
                <a:lnTo>
                  <a:pt x="17569" y="5034"/>
                </a:lnTo>
                <a:lnTo>
                  <a:pt x="17555" y="4994"/>
                </a:lnTo>
                <a:lnTo>
                  <a:pt x="17536" y="4962"/>
                </a:lnTo>
                <a:lnTo>
                  <a:pt x="17533" y="4953"/>
                </a:lnTo>
                <a:lnTo>
                  <a:pt x="17533" y="4938"/>
                </a:lnTo>
                <a:lnTo>
                  <a:pt x="17531" y="4924"/>
                </a:lnTo>
                <a:lnTo>
                  <a:pt x="17528" y="4911"/>
                </a:lnTo>
                <a:lnTo>
                  <a:pt x="17506" y="4865"/>
                </a:lnTo>
                <a:lnTo>
                  <a:pt x="17502" y="4860"/>
                </a:lnTo>
                <a:lnTo>
                  <a:pt x="17493" y="4856"/>
                </a:lnTo>
                <a:lnTo>
                  <a:pt x="17490" y="4847"/>
                </a:lnTo>
                <a:lnTo>
                  <a:pt x="17490" y="4834"/>
                </a:lnTo>
                <a:lnTo>
                  <a:pt x="17493" y="4821"/>
                </a:lnTo>
                <a:lnTo>
                  <a:pt x="17495" y="4813"/>
                </a:lnTo>
                <a:lnTo>
                  <a:pt x="17505" y="4791"/>
                </a:lnTo>
                <a:lnTo>
                  <a:pt x="17509" y="4786"/>
                </a:lnTo>
                <a:lnTo>
                  <a:pt x="17513" y="4784"/>
                </a:lnTo>
                <a:lnTo>
                  <a:pt x="17516" y="4778"/>
                </a:lnTo>
                <a:lnTo>
                  <a:pt x="17522" y="4765"/>
                </a:lnTo>
                <a:lnTo>
                  <a:pt x="17522" y="4762"/>
                </a:lnTo>
                <a:lnTo>
                  <a:pt x="17518" y="4759"/>
                </a:lnTo>
                <a:lnTo>
                  <a:pt x="17518" y="4756"/>
                </a:lnTo>
                <a:lnTo>
                  <a:pt x="17519" y="4754"/>
                </a:lnTo>
                <a:lnTo>
                  <a:pt x="17525" y="4748"/>
                </a:lnTo>
                <a:lnTo>
                  <a:pt x="17526" y="4748"/>
                </a:lnTo>
                <a:lnTo>
                  <a:pt x="17528" y="4744"/>
                </a:lnTo>
                <a:lnTo>
                  <a:pt x="17530" y="4736"/>
                </a:lnTo>
                <a:lnTo>
                  <a:pt x="17529" y="4729"/>
                </a:lnTo>
                <a:lnTo>
                  <a:pt x="17520" y="4726"/>
                </a:lnTo>
                <a:lnTo>
                  <a:pt x="17513" y="4726"/>
                </a:lnTo>
                <a:lnTo>
                  <a:pt x="17509" y="4728"/>
                </a:lnTo>
                <a:lnTo>
                  <a:pt x="17506" y="4731"/>
                </a:lnTo>
                <a:lnTo>
                  <a:pt x="17502" y="4737"/>
                </a:lnTo>
                <a:lnTo>
                  <a:pt x="17489" y="4750"/>
                </a:lnTo>
                <a:lnTo>
                  <a:pt x="17483" y="4749"/>
                </a:lnTo>
                <a:lnTo>
                  <a:pt x="17477" y="4741"/>
                </a:lnTo>
                <a:lnTo>
                  <a:pt x="17467" y="4734"/>
                </a:lnTo>
                <a:lnTo>
                  <a:pt x="17463" y="4741"/>
                </a:lnTo>
                <a:lnTo>
                  <a:pt x="17448" y="4757"/>
                </a:lnTo>
                <a:lnTo>
                  <a:pt x="17444" y="4761"/>
                </a:lnTo>
                <a:lnTo>
                  <a:pt x="17440" y="4765"/>
                </a:lnTo>
                <a:lnTo>
                  <a:pt x="17439" y="4774"/>
                </a:lnTo>
                <a:lnTo>
                  <a:pt x="17441" y="4785"/>
                </a:lnTo>
                <a:lnTo>
                  <a:pt x="17446" y="4798"/>
                </a:lnTo>
                <a:lnTo>
                  <a:pt x="17443" y="4802"/>
                </a:lnTo>
                <a:lnTo>
                  <a:pt x="17438" y="4804"/>
                </a:lnTo>
                <a:lnTo>
                  <a:pt x="17433" y="4802"/>
                </a:lnTo>
                <a:lnTo>
                  <a:pt x="17431" y="4797"/>
                </a:lnTo>
                <a:lnTo>
                  <a:pt x="17432" y="4787"/>
                </a:lnTo>
                <a:lnTo>
                  <a:pt x="17431" y="4782"/>
                </a:lnTo>
                <a:lnTo>
                  <a:pt x="17425" y="4773"/>
                </a:lnTo>
                <a:lnTo>
                  <a:pt x="17419" y="4767"/>
                </a:lnTo>
                <a:lnTo>
                  <a:pt x="17415" y="4760"/>
                </a:lnTo>
                <a:lnTo>
                  <a:pt x="17417" y="4752"/>
                </a:lnTo>
                <a:lnTo>
                  <a:pt x="17422" y="4748"/>
                </a:lnTo>
                <a:lnTo>
                  <a:pt x="17428" y="4747"/>
                </a:lnTo>
                <a:lnTo>
                  <a:pt x="17433" y="4745"/>
                </a:lnTo>
                <a:lnTo>
                  <a:pt x="17435" y="4737"/>
                </a:lnTo>
                <a:lnTo>
                  <a:pt x="17433" y="4732"/>
                </a:lnTo>
                <a:lnTo>
                  <a:pt x="17425" y="4720"/>
                </a:lnTo>
                <a:lnTo>
                  <a:pt x="17417" y="4713"/>
                </a:lnTo>
                <a:lnTo>
                  <a:pt x="17406" y="4683"/>
                </a:lnTo>
                <a:lnTo>
                  <a:pt x="17401" y="4679"/>
                </a:lnTo>
                <a:lnTo>
                  <a:pt x="17391" y="4673"/>
                </a:lnTo>
                <a:lnTo>
                  <a:pt x="17386" y="4668"/>
                </a:lnTo>
                <a:lnTo>
                  <a:pt x="17383" y="4661"/>
                </a:lnTo>
                <a:lnTo>
                  <a:pt x="17381" y="4647"/>
                </a:lnTo>
                <a:lnTo>
                  <a:pt x="17378" y="4642"/>
                </a:lnTo>
                <a:lnTo>
                  <a:pt x="17373" y="4638"/>
                </a:lnTo>
                <a:lnTo>
                  <a:pt x="17361" y="4632"/>
                </a:lnTo>
                <a:lnTo>
                  <a:pt x="17355" y="4628"/>
                </a:lnTo>
                <a:lnTo>
                  <a:pt x="17330" y="4602"/>
                </a:lnTo>
                <a:lnTo>
                  <a:pt x="17323" y="4593"/>
                </a:lnTo>
                <a:lnTo>
                  <a:pt x="17317" y="4582"/>
                </a:lnTo>
                <a:lnTo>
                  <a:pt x="17315" y="4573"/>
                </a:lnTo>
                <a:lnTo>
                  <a:pt x="17313" y="4570"/>
                </a:lnTo>
                <a:lnTo>
                  <a:pt x="17304" y="4558"/>
                </a:lnTo>
                <a:lnTo>
                  <a:pt x="17297" y="4536"/>
                </a:lnTo>
                <a:lnTo>
                  <a:pt x="17278" y="4514"/>
                </a:lnTo>
                <a:lnTo>
                  <a:pt x="17275" y="4508"/>
                </a:lnTo>
                <a:lnTo>
                  <a:pt x="17273" y="4495"/>
                </a:lnTo>
                <a:lnTo>
                  <a:pt x="17268" y="4482"/>
                </a:lnTo>
                <a:lnTo>
                  <a:pt x="17260" y="4475"/>
                </a:lnTo>
                <a:lnTo>
                  <a:pt x="17249" y="4480"/>
                </a:lnTo>
                <a:lnTo>
                  <a:pt x="17243" y="4477"/>
                </a:lnTo>
                <a:lnTo>
                  <a:pt x="17239" y="4472"/>
                </a:lnTo>
                <a:lnTo>
                  <a:pt x="17237" y="4466"/>
                </a:lnTo>
                <a:lnTo>
                  <a:pt x="17235" y="4458"/>
                </a:lnTo>
                <a:lnTo>
                  <a:pt x="17242" y="4436"/>
                </a:lnTo>
                <a:lnTo>
                  <a:pt x="17242" y="4389"/>
                </a:lnTo>
                <a:lnTo>
                  <a:pt x="17251" y="4370"/>
                </a:lnTo>
                <a:lnTo>
                  <a:pt x="17268" y="4351"/>
                </a:lnTo>
                <a:lnTo>
                  <a:pt x="17271" y="4343"/>
                </a:lnTo>
                <a:lnTo>
                  <a:pt x="17271" y="4333"/>
                </a:lnTo>
                <a:lnTo>
                  <a:pt x="17268" y="4318"/>
                </a:lnTo>
                <a:lnTo>
                  <a:pt x="17266" y="4314"/>
                </a:lnTo>
                <a:lnTo>
                  <a:pt x="17255" y="4306"/>
                </a:lnTo>
                <a:lnTo>
                  <a:pt x="17253" y="4305"/>
                </a:lnTo>
                <a:lnTo>
                  <a:pt x="17256" y="4283"/>
                </a:lnTo>
                <a:lnTo>
                  <a:pt x="17268" y="4241"/>
                </a:lnTo>
                <a:lnTo>
                  <a:pt x="17268" y="4217"/>
                </a:lnTo>
                <a:lnTo>
                  <a:pt x="17261" y="4196"/>
                </a:lnTo>
                <a:lnTo>
                  <a:pt x="17251" y="4173"/>
                </a:lnTo>
                <a:lnTo>
                  <a:pt x="17227" y="4139"/>
                </a:lnTo>
                <a:lnTo>
                  <a:pt x="17215" y="4126"/>
                </a:lnTo>
                <a:lnTo>
                  <a:pt x="17211" y="4118"/>
                </a:lnTo>
                <a:lnTo>
                  <a:pt x="17209" y="4106"/>
                </a:lnTo>
                <a:lnTo>
                  <a:pt x="17211" y="4098"/>
                </a:lnTo>
                <a:lnTo>
                  <a:pt x="17218" y="4086"/>
                </a:lnTo>
                <a:lnTo>
                  <a:pt x="17220" y="4078"/>
                </a:lnTo>
                <a:lnTo>
                  <a:pt x="17220" y="4073"/>
                </a:lnTo>
                <a:lnTo>
                  <a:pt x="17219" y="4070"/>
                </a:lnTo>
                <a:lnTo>
                  <a:pt x="17216" y="4067"/>
                </a:lnTo>
                <a:lnTo>
                  <a:pt x="17213" y="4061"/>
                </a:lnTo>
                <a:lnTo>
                  <a:pt x="17213" y="4051"/>
                </a:lnTo>
                <a:lnTo>
                  <a:pt x="17217" y="4021"/>
                </a:lnTo>
                <a:lnTo>
                  <a:pt x="17215" y="4011"/>
                </a:lnTo>
                <a:lnTo>
                  <a:pt x="17210" y="4004"/>
                </a:lnTo>
                <a:lnTo>
                  <a:pt x="17190" y="3951"/>
                </a:lnTo>
                <a:lnTo>
                  <a:pt x="17186" y="3948"/>
                </a:lnTo>
                <a:lnTo>
                  <a:pt x="17185" y="3945"/>
                </a:lnTo>
                <a:lnTo>
                  <a:pt x="17193" y="3932"/>
                </a:lnTo>
                <a:lnTo>
                  <a:pt x="17194" y="3927"/>
                </a:lnTo>
                <a:lnTo>
                  <a:pt x="17193" y="3920"/>
                </a:lnTo>
                <a:lnTo>
                  <a:pt x="17189" y="3906"/>
                </a:lnTo>
                <a:lnTo>
                  <a:pt x="17187" y="3903"/>
                </a:lnTo>
                <a:lnTo>
                  <a:pt x="17168" y="3886"/>
                </a:lnTo>
                <a:lnTo>
                  <a:pt x="17167" y="3884"/>
                </a:lnTo>
                <a:lnTo>
                  <a:pt x="17165" y="3881"/>
                </a:lnTo>
                <a:lnTo>
                  <a:pt x="17163" y="3875"/>
                </a:lnTo>
                <a:lnTo>
                  <a:pt x="17162" y="3869"/>
                </a:lnTo>
                <a:lnTo>
                  <a:pt x="17164" y="3867"/>
                </a:lnTo>
                <a:lnTo>
                  <a:pt x="17171" y="3861"/>
                </a:lnTo>
                <a:lnTo>
                  <a:pt x="17170" y="3848"/>
                </a:lnTo>
                <a:lnTo>
                  <a:pt x="17163" y="3823"/>
                </a:lnTo>
                <a:lnTo>
                  <a:pt x="17158" y="3823"/>
                </a:lnTo>
                <a:lnTo>
                  <a:pt x="17153" y="3827"/>
                </a:lnTo>
                <a:lnTo>
                  <a:pt x="17152" y="3818"/>
                </a:lnTo>
                <a:lnTo>
                  <a:pt x="17154" y="3804"/>
                </a:lnTo>
                <a:lnTo>
                  <a:pt x="17158" y="3794"/>
                </a:lnTo>
                <a:lnTo>
                  <a:pt x="17161" y="3791"/>
                </a:lnTo>
                <a:lnTo>
                  <a:pt x="17170" y="3786"/>
                </a:lnTo>
                <a:lnTo>
                  <a:pt x="17173" y="3784"/>
                </a:lnTo>
                <a:lnTo>
                  <a:pt x="17175" y="3777"/>
                </a:lnTo>
                <a:lnTo>
                  <a:pt x="17174" y="3771"/>
                </a:lnTo>
                <a:lnTo>
                  <a:pt x="17175" y="3765"/>
                </a:lnTo>
                <a:lnTo>
                  <a:pt x="17180" y="3758"/>
                </a:lnTo>
                <a:lnTo>
                  <a:pt x="17171" y="3750"/>
                </a:lnTo>
                <a:lnTo>
                  <a:pt x="17174" y="3738"/>
                </a:lnTo>
                <a:lnTo>
                  <a:pt x="17183" y="3728"/>
                </a:lnTo>
                <a:lnTo>
                  <a:pt x="17205" y="3718"/>
                </a:lnTo>
                <a:lnTo>
                  <a:pt x="17208" y="3706"/>
                </a:lnTo>
                <a:lnTo>
                  <a:pt x="17204" y="3693"/>
                </a:lnTo>
                <a:lnTo>
                  <a:pt x="17195" y="3685"/>
                </a:lnTo>
                <a:lnTo>
                  <a:pt x="17191" y="3703"/>
                </a:lnTo>
                <a:lnTo>
                  <a:pt x="17187" y="3709"/>
                </a:lnTo>
                <a:lnTo>
                  <a:pt x="17178" y="3711"/>
                </a:lnTo>
                <a:lnTo>
                  <a:pt x="17171" y="3710"/>
                </a:lnTo>
                <a:lnTo>
                  <a:pt x="17165" y="3706"/>
                </a:lnTo>
                <a:lnTo>
                  <a:pt x="17160" y="3700"/>
                </a:lnTo>
                <a:lnTo>
                  <a:pt x="17157" y="3682"/>
                </a:lnTo>
                <a:lnTo>
                  <a:pt x="17149" y="3664"/>
                </a:lnTo>
                <a:lnTo>
                  <a:pt x="17147" y="3653"/>
                </a:lnTo>
                <a:lnTo>
                  <a:pt x="17153" y="3608"/>
                </a:lnTo>
                <a:lnTo>
                  <a:pt x="17159" y="3596"/>
                </a:lnTo>
                <a:lnTo>
                  <a:pt x="17199" y="3530"/>
                </a:lnTo>
                <a:lnTo>
                  <a:pt x="17206" y="3512"/>
                </a:lnTo>
                <a:lnTo>
                  <a:pt x="17189" y="3513"/>
                </a:lnTo>
                <a:lnTo>
                  <a:pt x="17178" y="3517"/>
                </a:lnTo>
                <a:lnTo>
                  <a:pt x="17169" y="3515"/>
                </a:lnTo>
                <a:lnTo>
                  <a:pt x="17139" y="3473"/>
                </a:lnTo>
                <a:lnTo>
                  <a:pt x="17135" y="3460"/>
                </a:lnTo>
                <a:lnTo>
                  <a:pt x="17141" y="3443"/>
                </a:lnTo>
                <a:lnTo>
                  <a:pt x="17133" y="3443"/>
                </a:lnTo>
                <a:lnTo>
                  <a:pt x="17119" y="3447"/>
                </a:lnTo>
                <a:lnTo>
                  <a:pt x="17112" y="3448"/>
                </a:lnTo>
                <a:lnTo>
                  <a:pt x="17104" y="3446"/>
                </a:lnTo>
                <a:lnTo>
                  <a:pt x="17095" y="3440"/>
                </a:lnTo>
                <a:lnTo>
                  <a:pt x="17088" y="3439"/>
                </a:lnTo>
                <a:lnTo>
                  <a:pt x="17075" y="3434"/>
                </a:lnTo>
                <a:lnTo>
                  <a:pt x="17063" y="3423"/>
                </a:lnTo>
                <a:lnTo>
                  <a:pt x="17051" y="3418"/>
                </a:lnTo>
                <a:lnTo>
                  <a:pt x="17039" y="3426"/>
                </a:lnTo>
                <a:lnTo>
                  <a:pt x="17030" y="3412"/>
                </a:lnTo>
                <a:lnTo>
                  <a:pt x="16999" y="3387"/>
                </a:lnTo>
                <a:lnTo>
                  <a:pt x="16993" y="3380"/>
                </a:lnTo>
                <a:lnTo>
                  <a:pt x="16992" y="3376"/>
                </a:lnTo>
                <a:lnTo>
                  <a:pt x="16989" y="3344"/>
                </a:lnTo>
                <a:lnTo>
                  <a:pt x="16989" y="3342"/>
                </a:lnTo>
                <a:lnTo>
                  <a:pt x="16980" y="3332"/>
                </a:lnTo>
                <a:lnTo>
                  <a:pt x="16977" y="3326"/>
                </a:lnTo>
                <a:lnTo>
                  <a:pt x="16975" y="3320"/>
                </a:lnTo>
                <a:lnTo>
                  <a:pt x="16975" y="3315"/>
                </a:lnTo>
                <a:lnTo>
                  <a:pt x="16974" y="3310"/>
                </a:lnTo>
                <a:lnTo>
                  <a:pt x="16970" y="3305"/>
                </a:lnTo>
                <a:lnTo>
                  <a:pt x="16962" y="3302"/>
                </a:lnTo>
                <a:lnTo>
                  <a:pt x="16928" y="3301"/>
                </a:lnTo>
                <a:lnTo>
                  <a:pt x="16914" y="3297"/>
                </a:lnTo>
                <a:lnTo>
                  <a:pt x="16907" y="3286"/>
                </a:lnTo>
                <a:lnTo>
                  <a:pt x="16901" y="3275"/>
                </a:lnTo>
                <a:lnTo>
                  <a:pt x="16893" y="3267"/>
                </a:lnTo>
                <a:lnTo>
                  <a:pt x="16884" y="3266"/>
                </a:lnTo>
                <a:lnTo>
                  <a:pt x="16862" y="3272"/>
                </a:lnTo>
                <a:lnTo>
                  <a:pt x="16851" y="3269"/>
                </a:lnTo>
                <a:lnTo>
                  <a:pt x="16848" y="3263"/>
                </a:lnTo>
                <a:lnTo>
                  <a:pt x="16842" y="3247"/>
                </a:lnTo>
                <a:lnTo>
                  <a:pt x="16839" y="3240"/>
                </a:lnTo>
                <a:lnTo>
                  <a:pt x="16824" y="3228"/>
                </a:lnTo>
                <a:lnTo>
                  <a:pt x="16820" y="3223"/>
                </a:lnTo>
                <a:lnTo>
                  <a:pt x="16819" y="3213"/>
                </a:lnTo>
                <a:lnTo>
                  <a:pt x="16817" y="3179"/>
                </a:lnTo>
                <a:lnTo>
                  <a:pt x="16819" y="3171"/>
                </a:lnTo>
                <a:lnTo>
                  <a:pt x="16824" y="3167"/>
                </a:lnTo>
                <a:lnTo>
                  <a:pt x="16828" y="3156"/>
                </a:lnTo>
                <a:lnTo>
                  <a:pt x="16830" y="3143"/>
                </a:lnTo>
                <a:lnTo>
                  <a:pt x="16828" y="3132"/>
                </a:lnTo>
                <a:lnTo>
                  <a:pt x="16821" y="3142"/>
                </a:lnTo>
                <a:lnTo>
                  <a:pt x="16810" y="3149"/>
                </a:lnTo>
                <a:lnTo>
                  <a:pt x="16800" y="3148"/>
                </a:lnTo>
                <a:lnTo>
                  <a:pt x="16795" y="3135"/>
                </a:lnTo>
                <a:lnTo>
                  <a:pt x="16796" y="3109"/>
                </a:lnTo>
                <a:lnTo>
                  <a:pt x="16798" y="3096"/>
                </a:lnTo>
                <a:lnTo>
                  <a:pt x="16802" y="3085"/>
                </a:lnTo>
                <a:lnTo>
                  <a:pt x="16780" y="3047"/>
                </a:lnTo>
                <a:lnTo>
                  <a:pt x="16775" y="3041"/>
                </a:lnTo>
                <a:lnTo>
                  <a:pt x="16772" y="3039"/>
                </a:lnTo>
                <a:lnTo>
                  <a:pt x="16769" y="3033"/>
                </a:lnTo>
                <a:lnTo>
                  <a:pt x="16765" y="3027"/>
                </a:lnTo>
                <a:lnTo>
                  <a:pt x="16757" y="3024"/>
                </a:lnTo>
                <a:lnTo>
                  <a:pt x="16750" y="3020"/>
                </a:lnTo>
                <a:lnTo>
                  <a:pt x="16746" y="3019"/>
                </a:lnTo>
                <a:lnTo>
                  <a:pt x="16744" y="3022"/>
                </a:lnTo>
                <a:lnTo>
                  <a:pt x="16744" y="3031"/>
                </a:lnTo>
                <a:lnTo>
                  <a:pt x="16744" y="3035"/>
                </a:lnTo>
                <a:lnTo>
                  <a:pt x="16742" y="3037"/>
                </a:lnTo>
                <a:lnTo>
                  <a:pt x="16740" y="3042"/>
                </a:lnTo>
                <a:lnTo>
                  <a:pt x="16730" y="3072"/>
                </a:lnTo>
                <a:lnTo>
                  <a:pt x="16726" y="3076"/>
                </a:lnTo>
                <a:lnTo>
                  <a:pt x="16653" y="3115"/>
                </a:lnTo>
                <a:lnTo>
                  <a:pt x="16647" y="3110"/>
                </a:lnTo>
                <a:lnTo>
                  <a:pt x="16641" y="3109"/>
                </a:lnTo>
                <a:lnTo>
                  <a:pt x="16634" y="3110"/>
                </a:lnTo>
                <a:lnTo>
                  <a:pt x="16628" y="3107"/>
                </a:lnTo>
                <a:lnTo>
                  <a:pt x="16625" y="3102"/>
                </a:lnTo>
                <a:lnTo>
                  <a:pt x="16617" y="3080"/>
                </a:lnTo>
                <a:lnTo>
                  <a:pt x="16613" y="3080"/>
                </a:lnTo>
                <a:lnTo>
                  <a:pt x="16612" y="3083"/>
                </a:lnTo>
                <a:lnTo>
                  <a:pt x="16610" y="3085"/>
                </a:lnTo>
                <a:lnTo>
                  <a:pt x="16608" y="3086"/>
                </a:lnTo>
                <a:lnTo>
                  <a:pt x="16606" y="3089"/>
                </a:lnTo>
                <a:lnTo>
                  <a:pt x="16604" y="3085"/>
                </a:lnTo>
                <a:lnTo>
                  <a:pt x="16600" y="3080"/>
                </a:lnTo>
                <a:lnTo>
                  <a:pt x="16599" y="3076"/>
                </a:lnTo>
                <a:lnTo>
                  <a:pt x="16590" y="3084"/>
                </a:lnTo>
                <a:lnTo>
                  <a:pt x="16588" y="3099"/>
                </a:lnTo>
                <a:lnTo>
                  <a:pt x="16589" y="3116"/>
                </a:lnTo>
                <a:lnTo>
                  <a:pt x="16587" y="3132"/>
                </a:lnTo>
                <a:lnTo>
                  <a:pt x="16584" y="3142"/>
                </a:lnTo>
                <a:lnTo>
                  <a:pt x="16578" y="3153"/>
                </a:lnTo>
                <a:lnTo>
                  <a:pt x="16570" y="3163"/>
                </a:lnTo>
                <a:lnTo>
                  <a:pt x="16560" y="3167"/>
                </a:lnTo>
                <a:lnTo>
                  <a:pt x="16552" y="3174"/>
                </a:lnTo>
                <a:lnTo>
                  <a:pt x="16528" y="3203"/>
                </a:lnTo>
                <a:lnTo>
                  <a:pt x="16508" y="3213"/>
                </a:lnTo>
                <a:lnTo>
                  <a:pt x="16486" y="3227"/>
                </a:lnTo>
                <a:lnTo>
                  <a:pt x="16472" y="3230"/>
                </a:lnTo>
                <a:lnTo>
                  <a:pt x="16467" y="3233"/>
                </a:lnTo>
                <a:lnTo>
                  <a:pt x="16461" y="3240"/>
                </a:lnTo>
                <a:lnTo>
                  <a:pt x="16457" y="3229"/>
                </a:lnTo>
                <a:lnTo>
                  <a:pt x="16453" y="3225"/>
                </a:lnTo>
                <a:lnTo>
                  <a:pt x="16435" y="3223"/>
                </a:lnTo>
                <a:lnTo>
                  <a:pt x="16425" y="3221"/>
                </a:lnTo>
                <a:lnTo>
                  <a:pt x="16417" y="3218"/>
                </a:lnTo>
                <a:lnTo>
                  <a:pt x="16410" y="3213"/>
                </a:lnTo>
                <a:lnTo>
                  <a:pt x="16402" y="3206"/>
                </a:lnTo>
                <a:lnTo>
                  <a:pt x="16389" y="3190"/>
                </a:lnTo>
                <a:lnTo>
                  <a:pt x="16377" y="3172"/>
                </a:lnTo>
                <a:lnTo>
                  <a:pt x="16359" y="3132"/>
                </a:lnTo>
                <a:lnTo>
                  <a:pt x="16337" y="3050"/>
                </a:lnTo>
                <a:lnTo>
                  <a:pt x="16335" y="2990"/>
                </a:lnTo>
                <a:lnTo>
                  <a:pt x="16330" y="2977"/>
                </a:lnTo>
                <a:lnTo>
                  <a:pt x="16331" y="2966"/>
                </a:lnTo>
                <a:lnTo>
                  <a:pt x="16326" y="2927"/>
                </a:lnTo>
                <a:lnTo>
                  <a:pt x="16321" y="2921"/>
                </a:lnTo>
                <a:lnTo>
                  <a:pt x="16289" y="2891"/>
                </a:lnTo>
                <a:lnTo>
                  <a:pt x="16286" y="2885"/>
                </a:lnTo>
                <a:lnTo>
                  <a:pt x="16283" y="2878"/>
                </a:lnTo>
                <a:lnTo>
                  <a:pt x="16280" y="2872"/>
                </a:lnTo>
                <a:lnTo>
                  <a:pt x="16279" y="2865"/>
                </a:lnTo>
                <a:lnTo>
                  <a:pt x="16279" y="2846"/>
                </a:lnTo>
                <a:lnTo>
                  <a:pt x="16277" y="2841"/>
                </a:lnTo>
                <a:lnTo>
                  <a:pt x="16260" y="2812"/>
                </a:lnTo>
                <a:lnTo>
                  <a:pt x="16257" y="2806"/>
                </a:lnTo>
                <a:lnTo>
                  <a:pt x="16255" y="2794"/>
                </a:lnTo>
                <a:lnTo>
                  <a:pt x="16245" y="2771"/>
                </a:lnTo>
                <a:lnTo>
                  <a:pt x="16243" y="2761"/>
                </a:lnTo>
                <a:lnTo>
                  <a:pt x="16244" y="2749"/>
                </a:lnTo>
                <a:lnTo>
                  <a:pt x="16252" y="2724"/>
                </a:lnTo>
                <a:lnTo>
                  <a:pt x="16256" y="2687"/>
                </a:lnTo>
                <a:lnTo>
                  <a:pt x="16261" y="2666"/>
                </a:lnTo>
                <a:lnTo>
                  <a:pt x="16275" y="2630"/>
                </a:lnTo>
                <a:lnTo>
                  <a:pt x="16279" y="2618"/>
                </a:lnTo>
                <a:lnTo>
                  <a:pt x="16271" y="2614"/>
                </a:lnTo>
                <a:lnTo>
                  <a:pt x="16270" y="2602"/>
                </a:lnTo>
                <a:lnTo>
                  <a:pt x="16277" y="2563"/>
                </a:lnTo>
                <a:lnTo>
                  <a:pt x="16277" y="2557"/>
                </a:lnTo>
                <a:lnTo>
                  <a:pt x="16275" y="2550"/>
                </a:lnTo>
                <a:lnTo>
                  <a:pt x="16272" y="2543"/>
                </a:lnTo>
                <a:lnTo>
                  <a:pt x="16265" y="2533"/>
                </a:lnTo>
                <a:lnTo>
                  <a:pt x="16264" y="2526"/>
                </a:lnTo>
                <a:lnTo>
                  <a:pt x="16245" y="2508"/>
                </a:lnTo>
                <a:lnTo>
                  <a:pt x="16243" y="2504"/>
                </a:lnTo>
                <a:lnTo>
                  <a:pt x="16241" y="2496"/>
                </a:lnTo>
                <a:lnTo>
                  <a:pt x="16241" y="2413"/>
                </a:lnTo>
                <a:lnTo>
                  <a:pt x="16228" y="2335"/>
                </a:lnTo>
                <a:lnTo>
                  <a:pt x="16233" y="2286"/>
                </a:lnTo>
                <a:lnTo>
                  <a:pt x="16233" y="2259"/>
                </a:lnTo>
                <a:lnTo>
                  <a:pt x="16224" y="2239"/>
                </a:lnTo>
                <a:lnTo>
                  <a:pt x="16250" y="2183"/>
                </a:lnTo>
                <a:lnTo>
                  <a:pt x="16240" y="2187"/>
                </a:lnTo>
                <a:lnTo>
                  <a:pt x="16233" y="2193"/>
                </a:lnTo>
                <a:lnTo>
                  <a:pt x="16225" y="2198"/>
                </a:lnTo>
                <a:lnTo>
                  <a:pt x="16212" y="2199"/>
                </a:lnTo>
                <a:lnTo>
                  <a:pt x="16204" y="2197"/>
                </a:lnTo>
                <a:lnTo>
                  <a:pt x="16199" y="2194"/>
                </a:lnTo>
                <a:lnTo>
                  <a:pt x="16194" y="2194"/>
                </a:lnTo>
                <a:lnTo>
                  <a:pt x="16186" y="2202"/>
                </a:lnTo>
                <a:lnTo>
                  <a:pt x="16181" y="2205"/>
                </a:lnTo>
                <a:lnTo>
                  <a:pt x="16174" y="2203"/>
                </a:lnTo>
                <a:lnTo>
                  <a:pt x="16167" y="2199"/>
                </a:lnTo>
                <a:lnTo>
                  <a:pt x="16163" y="2195"/>
                </a:lnTo>
                <a:lnTo>
                  <a:pt x="16152" y="2213"/>
                </a:lnTo>
                <a:lnTo>
                  <a:pt x="16155" y="2201"/>
                </a:lnTo>
                <a:lnTo>
                  <a:pt x="16155" y="2165"/>
                </a:lnTo>
                <a:lnTo>
                  <a:pt x="16162" y="2131"/>
                </a:lnTo>
                <a:lnTo>
                  <a:pt x="16163" y="2120"/>
                </a:lnTo>
                <a:lnTo>
                  <a:pt x="16180" y="2088"/>
                </a:lnTo>
                <a:lnTo>
                  <a:pt x="16179" y="2083"/>
                </a:lnTo>
                <a:lnTo>
                  <a:pt x="16175" y="2078"/>
                </a:lnTo>
                <a:lnTo>
                  <a:pt x="16180" y="2066"/>
                </a:lnTo>
                <a:lnTo>
                  <a:pt x="16192" y="2048"/>
                </a:lnTo>
                <a:lnTo>
                  <a:pt x="16192" y="2044"/>
                </a:lnTo>
                <a:lnTo>
                  <a:pt x="16178" y="2028"/>
                </a:lnTo>
                <a:lnTo>
                  <a:pt x="16169" y="2021"/>
                </a:lnTo>
                <a:lnTo>
                  <a:pt x="16161" y="2018"/>
                </a:lnTo>
                <a:lnTo>
                  <a:pt x="16154" y="2017"/>
                </a:lnTo>
                <a:lnTo>
                  <a:pt x="16133" y="2009"/>
                </a:lnTo>
                <a:lnTo>
                  <a:pt x="16126" y="2005"/>
                </a:lnTo>
                <a:lnTo>
                  <a:pt x="16118" y="1995"/>
                </a:lnTo>
                <a:lnTo>
                  <a:pt x="16112" y="1983"/>
                </a:lnTo>
                <a:lnTo>
                  <a:pt x="16109" y="1970"/>
                </a:lnTo>
                <a:lnTo>
                  <a:pt x="16108" y="1931"/>
                </a:lnTo>
                <a:lnTo>
                  <a:pt x="16106" y="1921"/>
                </a:lnTo>
                <a:lnTo>
                  <a:pt x="16101" y="1910"/>
                </a:lnTo>
                <a:lnTo>
                  <a:pt x="16098" y="1905"/>
                </a:lnTo>
                <a:lnTo>
                  <a:pt x="16096" y="1903"/>
                </a:lnTo>
                <a:lnTo>
                  <a:pt x="16074" y="1885"/>
                </a:lnTo>
                <a:lnTo>
                  <a:pt x="16070" y="1883"/>
                </a:lnTo>
                <a:lnTo>
                  <a:pt x="16060" y="1874"/>
                </a:lnTo>
                <a:lnTo>
                  <a:pt x="16055" y="1872"/>
                </a:lnTo>
                <a:lnTo>
                  <a:pt x="16035" y="1876"/>
                </a:lnTo>
                <a:lnTo>
                  <a:pt x="16016" y="1873"/>
                </a:lnTo>
                <a:lnTo>
                  <a:pt x="16007" y="1870"/>
                </a:lnTo>
                <a:lnTo>
                  <a:pt x="16002" y="1865"/>
                </a:lnTo>
                <a:lnTo>
                  <a:pt x="16003" y="1839"/>
                </a:lnTo>
                <a:lnTo>
                  <a:pt x="16005" y="1827"/>
                </a:lnTo>
                <a:lnTo>
                  <a:pt x="16010" y="1815"/>
                </a:lnTo>
                <a:lnTo>
                  <a:pt x="16007" y="1813"/>
                </a:lnTo>
                <a:lnTo>
                  <a:pt x="16005" y="1809"/>
                </a:lnTo>
                <a:lnTo>
                  <a:pt x="16002" y="1807"/>
                </a:lnTo>
                <a:lnTo>
                  <a:pt x="16006" y="1802"/>
                </a:lnTo>
                <a:lnTo>
                  <a:pt x="16009" y="1796"/>
                </a:lnTo>
                <a:lnTo>
                  <a:pt x="16009" y="1790"/>
                </a:lnTo>
                <a:lnTo>
                  <a:pt x="16010" y="1783"/>
                </a:lnTo>
                <a:lnTo>
                  <a:pt x="16007" y="1765"/>
                </a:lnTo>
                <a:lnTo>
                  <a:pt x="16006" y="1763"/>
                </a:lnTo>
                <a:lnTo>
                  <a:pt x="16007" y="1752"/>
                </a:lnTo>
                <a:lnTo>
                  <a:pt x="16010" y="1748"/>
                </a:lnTo>
                <a:lnTo>
                  <a:pt x="16015" y="1746"/>
                </a:lnTo>
                <a:lnTo>
                  <a:pt x="16018" y="1743"/>
                </a:lnTo>
                <a:lnTo>
                  <a:pt x="16070" y="1647"/>
                </a:lnTo>
                <a:lnTo>
                  <a:pt x="16082" y="1646"/>
                </a:lnTo>
                <a:lnTo>
                  <a:pt x="16088" y="1644"/>
                </a:lnTo>
                <a:lnTo>
                  <a:pt x="16094" y="1638"/>
                </a:lnTo>
                <a:lnTo>
                  <a:pt x="16089" y="1630"/>
                </a:lnTo>
                <a:lnTo>
                  <a:pt x="16082" y="1629"/>
                </a:lnTo>
                <a:lnTo>
                  <a:pt x="16068" y="1634"/>
                </a:lnTo>
                <a:lnTo>
                  <a:pt x="16059" y="1635"/>
                </a:lnTo>
                <a:lnTo>
                  <a:pt x="16054" y="1634"/>
                </a:lnTo>
                <a:lnTo>
                  <a:pt x="16027" y="1601"/>
                </a:lnTo>
                <a:lnTo>
                  <a:pt x="16017" y="1596"/>
                </a:lnTo>
                <a:lnTo>
                  <a:pt x="16002" y="1599"/>
                </a:lnTo>
                <a:lnTo>
                  <a:pt x="15983" y="1610"/>
                </a:lnTo>
                <a:lnTo>
                  <a:pt x="15973" y="1615"/>
                </a:lnTo>
                <a:lnTo>
                  <a:pt x="15957" y="1616"/>
                </a:lnTo>
                <a:lnTo>
                  <a:pt x="15948" y="1611"/>
                </a:lnTo>
                <a:lnTo>
                  <a:pt x="15930" y="1590"/>
                </a:lnTo>
                <a:lnTo>
                  <a:pt x="15923" y="1591"/>
                </a:lnTo>
                <a:lnTo>
                  <a:pt x="15894" y="1564"/>
                </a:lnTo>
                <a:lnTo>
                  <a:pt x="15889" y="1555"/>
                </a:lnTo>
                <a:lnTo>
                  <a:pt x="15886" y="1545"/>
                </a:lnTo>
                <a:lnTo>
                  <a:pt x="15890" y="1491"/>
                </a:lnTo>
                <a:lnTo>
                  <a:pt x="15886" y="1409"/>
                </a:lnTo>
                <a:lnTo>
                  <a:pt x="15884" y="1402"/>
                </a:lnTo>
                <a:lnTo>
                  <a:pt x="15878" y="1390"/>
                </a:lnTo>
                <a:lnTo>
                  <a:pt x="15875" y="1383"/>
                </a:lnTo>
                <a:lnTo>
                  <a:pt x="15877" y="1356"/>
                </a:lnTo>
                <a:lnTo>
                  <a:pt x="15876" y="1342"/>
                </a:lnTo>
                <a:lnTo>
                  <a:pt x="15870" y="1336"/>
                </a:lnTo>
                <a:lnTo>
                  <a:pt x="15867" y="1328"/>
                </a:lnTo>
                <a:lnTo>
                  <a:pt x="15871" y="1312"/>
                </a:lnTo>
                <a:lnTo>
                  <a:pt x="15883" y="1288"/>
                </a:lnTo>
                <a:lnTo>
                  <a:pt x="15889" y="1280"/>
                </a:lnTo>
                <a:lnTo>
                  <a:pt x="15892" y="1274"/>
                </a:lnTo>
                <a:lnTo>
                  <a:pt x="15894" y="1269"/>
                </a:lnTo>
                <a:lnTo>
                  <a:pt x="15892" y="1262"/>
                </a:lnTo>
                <a:lnTo>
                  <a:pt x="15885" y="1249"/>
                </a:lnTo>
                <a:lnTo>
                  <a:pt x="15883" y="1243"/>
                </a:lnTo>
                <a:lnTo>
                  <a:pt x="15881" y="1234"/>
                </a:lnTo>
                <a:lnTo>
                  <a:pt x="15877" y="1222"/>
                </a:lnTo>
                <a:lnTo>
                  <a:pt x="15871" y="1213"/>
                </a:lnTo>
                <a:lnTo>
                  <a:pt x="15865" y="1214"/>
                </a:lnTo>
                <a:lnTo>
                  <a:pt x="15856" y="1203"/>
                </a:lnTo>
                <a:lnTo>
                  <a:pt x="15852" y="1184"/>
                </a:lnTo>
                <a:lnTo>
                  <a:pt x="15852" y="1165"/>
                </a:lnTo>
                <a:lnTo>
                  <a:pt x="15854" y="1150"/>
                </a:lnTo>
                <a:lnTo>
                  <a:pt x="15859" y="1141"/>
                </a:lnTo>
                <a:lnTo>
                  <a:pt x="15861" y="1135"/>
                </a:lnTo>
                <a:lnTo>
                  <a:pt x="15859" y="1133"/>
                </a:lnTo>
                <a:lnTo>
                  <a:pt x="15854" y="1118"/>
                </a:lnTo>
                <a:lnTo>
                  <a:pt x="15853" y="1099"/>
                </a:lnTo>
                <a:lnTo>
                  <a:pt x="15850" y="1081"/>
                </a:lnTo>
                <a:lnTo>
                  <a:pt x="15844" y="1061"/>
                </a:lnTo>
                <a:lnTo>
                  <a:pt x="15839" y="1052"/>
                </a:lnTo>
                <a:lnTo>
                  <a:pt x="15834" y="1044"/>
                </a:lnTo>
                <a:lnTo>
                  <a:pt x="15830" y="1037"/>
                </a:lnTo>
                <a:lnTo>
                  <a:pt x="15827" y="1018"/>
                </a:lnTo>
                <a:lnTo>
                  <a:pt x="15825" y="1012"/>
                </a:lnTo>
                <a:lnTo>
                  <a:pt x="15816" y="1007"/>
                </a:lnTo>
                <a:lnTo>
                  <a:pt x="15803" y="1009"/>
                </a:lnTo>
                <a:lnTo>
                  <a:pt x="15791" y="1016"/>
                </a:lnTo>
                <a:lnTo>
                  <a:pt x="15785" y="1029"/>
                </a:lnTo>
                <a:lnTo>
                  <a:pt x="15781" y="1017"/>
                </a:lnTo>
                <a:lnTo>
                  <a:pt x="15786" y="997"/>
                </a:lnTo>
                <a:lnTo>
                  <a:pt x="15781" y="986"/>
                </a:lnTo>
                <a:lnTo>
                  <a:pt x="15775" y="983"/>
                </a:lnTo>
                <a:lnTo>
                  <a:pt x="15771" y="985"/>
                </a:lnTo>
                <a:lnTo>
                  <a:pt x="15768" y="984"/>
                </a:lnTo>
                <a:lnTo>
                  <a:pt x="15763" y="953"/>
                </a:lnTo>
                <a:lnTo>
                  <a:pt x="15757" y="944"/>
                </a:lnTo>
                <a:lnTo>
                  <a:pt x="15744" y="942"/>
                </a:lnTo>
                <a:lnTo>
                  <a:pt x="15732" y="946"/>
                </a:lnTo>
                <a:lnTo>
                  <a:pt x="15726" y="953"/>
                </a:lnTo>
                <a:lnTo>
                  <a:pt x="15724" y="967"/>
                </a:lnTo>
                <a:lnTo>
                  <a:pt x="15718" y="981"/>
                </a:lnTo>
                <a:lnTo>
                  <a:pt x="15708" y="991"/>
                </a:lnTo>
                <a:lnTo>
                  <a:pt x="15697" y="995"/>
                </a:lnTo>
                <a:lnTo>
                  <a:pt x="15704" y="979"/>
                </a:lnTo>
                <a:lnTo>
                  <a:pt x="15704" y="965"/>
                </a:lnTo>
                <a:lnTo>
                  <a:pt x="15702" y="950"/>
                </a:lnTo>
                <a:lnTo>
                  <a:pt x="15704" y="934"/>
                </a:lnTo>
                <a:lnTo>
                  <a:pt x="15708" y="931"/>
                </a:lnTo>
                <a:lnTo>
                  <a:pt x="15718" y="928"/>
                </a:lnTo>
                <a:lnTo>
                  <a:pt x="15723" y="925"/>
                </a:lnTo>
                <a:lnTo>
                  <a:pt x="15726" y="920"/>
                </a:lnTo>
                <a:lnTo>
                  <a:pt x="15730" y="905"/>
                </a:lnTo>
                <a:lnTo>
                  <a:pt x="15734" y="899"/>
                </a:lnTo>
                <a:lnTo>
                  <a:pt x="15737" y="896"/>
                </a:lnTo>
                <a:lnTo>
                  <a:pt x="15746" y="893"/>
                </a:lnTo>
                <a:lnTo>
                  <a:pt x="15750" y="889"/>
                </a:lnTo>
                <a:lnTo>
                  <a:pt x="15753" y="884"/>
                </a:lnTo>
                <a:lnTo>
                  <a:pt x="15756" y="878"/>
                </a:lnTo>
                <a:lnTo>
                  <a:pt x="15758" y="871"/>
                </a:lnTo>
                <a:lnTo>
                  <a:pt x="15757" y="867"/>
                </a:lnTo>
                <a:lnTo>
                  <a:pt x="15750" y="860"/>
                </a:lnTo>
                <a:lnTo>
                  <a:pt x="15730" y="849"/>
                </a:lnTo>
                <a:lnTo>
                  <a:pt x="15723" y="844"/>
                </a:lnTo>
                <a:lnTo>
                  <a:pt x="15722" y="840"/>
                </a:lnTo>
                <a:lnTo>
                  <a:pt x="15723" y="836"/>
                </a:lnTo>
                <a:lnTo>
                  <a:pt x="15723" y="832"/>
                </a:lnTo>
                <a:lnTo>
                  <a:pt x="15721" y="831"/>
                </a:lnTo>
                <a:lnTo>
                  <a:pt x="15718" y="831"/>
                </a:lnTo>
                <a:lnTo>
                  <a:pt x="15716" y="833"/>
                </a:lnTo>
                <a:lnTo>
                  <a:pt x="15715" y="834"/>
                </a:lnTo>
                <a:lnTo>
                  <a:pt x="15713" y="835"/>
                </a:lnTo>
                <a:lnTo>
                  <a:pt x="15711" y="837"/>
                </a:lnTo>
                <a:lnTo>
                  <a:pt x="15702" y="846"/>
                </a:lnTo>
                <a:lnTo>
                  <a:pt x="15699" y="848"/>
                </a:lnTo>
                <a:lnTo>
                  <a:pt x="15677" y="846"/>
                </a:lnTo>
                <a:lnTo>
                  <a:pt x="15669" y="848"/>
                </a:lnTo>
                <a:lnTo>
                  <a:pt x="15661" y="856"/>
                </a:lnTo>
                <a:lnTo>
                  <a:pt x="15657" y="867"/>
                </a:lnTo>
                <a:lnTo>
                  <a:pt x="15648" y="896"/>
                </a:lnTo>
                <a:lnTo>
                  <a:pt x="15647" y="906"/>
                </a:lnTo>
                <a:lnTo>
                  <a:pt x="15644" y="914"/>
                </a:lnTo>
                <a:lnTo>
                  <a:pt x="15624" y="938"/>
                </a:lnTo>
                <a:lnTo>
                  <a:pt x="15612" y="958"/>
                </a:lnTo>
                <a:lnTo>
                  <a:pt x="15603" y="965"/>
                </a:lnTo>
                <a:lnTo>
                  <a:pt x="15590" y="968"/>
                </a:lnTo>
                <a:lnTo>
                  <a:pt x="15579" y="969"/>
                </a:lnTo>
                <a:lnTo>
                  <a:pt x="15568" y="971"/>
                </a:lnTo>
                <a:lnTo>
                  <a:pt x="15558" y="976"/>
                </a:lnTo>
                <a:lnTo>
                  <a:pt x="15552" y="982"/>
                </a:lnTo>
                <a:lnTo>
                  <a:pt x="15548" y="977"/>
                </a:lnTo>
                <a:lnTo>
                  <a:pt x="15524" y="983"/>
                </a:lnTo>
                <a:lnTo>
                  <a:pt x="15511" y="996"/>
                </a:lnTo>
                <a:lnTo>
                  <a:pt x="15508" y="1017"/>
                </a:lnTo>
                <a:lnTo>
                  <a:pt x="15515" y="1069"/>
                </a:lnTo>
                <a:lnTo>
                  <a:pt x="15516" y="1123"/>
                </a:lnTo>
                <a:lnTo>
                  <a:pt x="15512" y="1146"/>
                </a:lnTo>
                <a:lnTo>
                  <a:pt x="15504" y="1167"/>
                </a:lnTo>
                <a:lnTo>
                  <a:pt x="15502" y="1177"/>
                </a:lnTo>
                <a:lnTo>
                  <a:pt x="15501" y="1191"/>
                </a:lnTo>
                <a:lnTo>
                  <a:pt x="15502" y="1226"/>
                </a:lnTo>
                <a:lnTo>
                  <a:pt x="15501" y="1241"/>
                </a:lnTo>
                <a:lnTo>
                  <a:pt x="15437" y="1472"/>
                </a:lnTo>
                <a:lnTo>
                  <a:pt x="15435" y="1487"/>
                </a:lnTo>
                <a:lnTo>
                  <a:pt x="15437" y="1498"/>
                </a:lnTo>
                <a:lnTo>
                  <a:pt x="15436" y="1505"/>
                </a:lnTo>
                <a:lnTo>
                  <a:pt x="15414" y="1539"/>
                </a:lnTo>
                <a:lnTo>
                  <a:pt x="15403" y="1592"/>
                </a:lnTo>
                <a:lnTo>
                  <a:pt x="15401" y="1622"/>
                </a:lnTo>
                <a:lnTo>
                  <a:pt x="15406" y="1642"/>
                </a:lnTo>
                <a:lnTo>
                  <a:pt x="15410" y="1645"/>
                </a:lnTo>
                <a:lnTo>
                  <a:pt x="15415" y="1644"/>
                </a:lnTo>
                <a:lnTo>
                  <a:pt x="15420" y="1644"/>
                </a:lnTo>
                <a:lnTo>
                  <a:pt x="15427" y="1649"/>
                </a:lnTo>
                <a:lnTo>
                  <a:pt x="15430" y="1654"/>
                </a:lnTo>
                <a:lnTo>
                  <a:pt x="15437" y="1673"/>
                </a:lnTo>
                <a:lnTo>
                  <a:pt x="15447" y="1676"/>
                </a:lnTo>
                <a:lnTo>
                  <a:pt x="15449" y="1684"/>
                </a:lnTo>
                <a:lnTo>
                  <a:pt x="15443" y="1703"/>
                </a:lnTo>
                <a:lnTo>
                  <a:pt x="15418" y="1684"/>
                </a:lnTo>
                <a:lnTo>
                  <a:pt x="15412" y="1682"/>
                </a:lnTo>
                <a:lnTo>
                  <a:pt x="15406" y="1687"/>
                </a:lnTo>
                <a:lnTo>
                  <a:pt x="15388" y="1724"/>
                </a:lnTo>
                <a:lnTo>
                  <a:pt x="15389" y="1712"/>
                </a:lnTo>
                <a:lnTo>
                  <a:pt x="15387" y="1699"/>
                </a:lnTo>
                <a:lnTo>
                  <a:pt x="15378" y="1662"/>
                </a:lnTo>
                <a:lnTo>
                  <a:pt x="15377" y="1652"/>
                </a:lnTo>
                <a:lnTo>
                  <a:pt x="15380" y="1642"/>
                </a:lnTo>
                <a:lnTo>
                  <a:pt x="15385" y="1629"/>
                </a:lnTo>
                <a:lnTo>
                  <a:pt x="15363" y="1636"/>
                </a:lnTo>
                <a:lnTo>
                  <a:pt x="15342" y="1661"/>
                </a:lnTo>
                <a:lnTo>
                  <a:pt x="15326" y="1692"/>
                </a:lnTo>
                <a:lnTo>
                  <a:pt x="15317" y="1731"/>
                </a:lnTo>
                <a:lnTo>
                  <a:pt x="15307" y="1754"/>
                </a:lnTo>
                <a:lnTo>
                  <a:pt x="15301" y="1781"/>
                </a:lnTo>
                <a:lnTo>
                  <a:pt x="15300" y="1789"/>
                </a:lnTo>
                <a:lnTo>
                  <a:pt x="15303" y="1796"/>
                </a:lnTo>
                <a:lnTo>
                  <a:pt x="15307" y="1797"/>
                </a:lnTo>
                <a:lnTo>
                  <a:pt x="15311" y="1794"/>
                </a:lnTo>
                <a:lnTo>
                  <a:pt x="15314" y="1789"/>
                </a:lnTo>
                <a:lnTo>
                  <a:pt x="15316" y="1785"/>
                </a:lnTo>
                <a:lnTo>
                  <a:pt x="15319" y="1785"/>
                </a:lnTo>
                <a:lnTo>
                  <a:pt x="15319" y="1792"/>
                </a:lnTo>
                <a:lnTo>
                  <a:pt x="15321" y="1799"/>
                </a:lnTo>
                <a:lnTo>
                  <a:pt x="15325" y="1803"/>
                </a:lnTo>
                <a:lnTo>
                  <a:pt x="15330" y="1807"/>
                </a:lnTo>
                <a:lnTo>
                  <a:pt x="15324" y="1808"/>
                </a:lnTo>
                <a:lnTo>
                  <a:pt x="15319" y="1811"/>
                </a:lnTo>
                <a:lnTo>
                  <a:pt x="15310" y="1811"/>
                </a:lnTo>
                <a:lnTo>
                  <a:pt x="15289" y="1802"/>
                </a:lnTo>
                <a:lnTo>
                  <a:pt x="15281" y="1805"/>
                </a:lnTo>
                <a:lnTo>
                  <a:pt x="15276" y="1814"/>
                </a:lnTo>
                <a:lnTo>
                  <a:pt x="15269" y="1854"/>
                </a:lnTo>
                <a:lnTo>
                  <a:pt x="15216" y="1989"/>
                </a:lnTo>
                <a:lnTo>
                  <a:pt x="15214" y="1999"/>
                </a:lnTo>
                <a:lnTo>
                  <a:pt x="15219" y="2012"/>
                </a:lnTo>
                <a:lnTo>
                  <a:pt x="15231" y="2012"/>
                </a:lnTo>
                <a:lnTo>
                  <a:pt x="15254" y="2001"/>
                </a:lnTo>
                <a:lnTo>
                  <a:pt x="15266" y="2002"/>
                </a:lnTo>
                <a:lnTo>
                  <a:pt x="15272" y="2001"/>
                </a:lnTo>
                <a:lnTo>
                  <a:pt x="15270" y="1994"/>
                </a:lnTo>
                <a:lnTo>
                  <a:pt x="15265" y="1991"/>
                </a:lnTo>
                <a:lnTo>
                  <a:pt x="15253" y="1991"/>
                </a:lnTo>
                <a:lnTo>
                  <a:pt x="15250" y="1990"/>
                </a:lnTo>
                <a:lnTo>
                  <a:pt x="15251" y="1951"/>
                </a:lnTo>
                <a:lnTo>
                  <a:pt x="15250" y="1940"/>
                </a:lnTo>
                <a:lnTo>
                  <a:pt x="15252" y="1939"/>
                </a:lnTo>
                <a:lnTo>
                  <a:pt x="15253" y="1939"/>
                </a:lnTo>
                <a:lnTo>
                  <a:pt x="15253" y="1938"/>
                </a:lnTo>
                <a:lnTo>
                  <a:pt x="15254" y="1936"/>
                </a:lnTo>
                <a:lnTo>
                  <a:pt x="15263" y="1944"/>
                </a:lnTo>
                <a:lnTo>
                  <a:pt x="15272" y="1946"/>
                </a:lnTo>
                <a:lnTo>
                  <a:pt x="15296" y="1944"/>
                </a:lnTo>
                <a:lnTo>
                  <a:pt x="15299" y="1948"/>
                </a:lnTo>
                <a:lnTo>
                  <a:pt x="15290" y="1957"/>
                </a:lnTo>
                <a:lnTo>
                  <a:pt x="15269" y="1975"/>
                </a:lnTo>
                <a:lnTo>
                  <a:pt x="15291" y="1983"/>
                </a:lnTo>
                <a:lnTo>
                  <a:pt x="15297" y="1988"/>
                </a:lnTo>
                <a:lnTo>
                  <a:pt x="15303" y="1995"/>
                </a:lnTo>
                <a:lnTo>
                  <a:pt x="15310" y="2011"/>
                </a:lnTo>
                <a:lnTo>
                  <a:pt x="15316" y="2018"/>
                </a:lnTo>
                <a:lnTo>
                  <a:pt x="15324" y="2023"/>
                </a:lnTo>
                <a:lnTo>
                  <a:pt x="15331" y="2026"/>
                </a:lnTo>
                <a:lnTo>
                  <a:pt x="15345" y="2026"/>
                </a:lnTo>
                <a:lnTo>
                  <a:pt x="15362" y="2023"/>
                </a:lnTo>
                <a:lnTo>
                  <a:pt x="15370" y="2023"/>
                </a:lnTo>
                <a:lnTo>
                  <a:pt x="15378" y="2026"/>
                </a:lnTo>
                <a:lnTo>
                  <a:pt x="15387" y="2014"/>
                </a:lnTo>
                <a:lnTo>
                  <a:pt x="15395" y="2014"/>
                </a:lnTo>
                <a:lnTo>
                  <a:pt x="15403" y="2020"/>
                </a:lnTo>
                <a:lnTo>
                  <a:pt x="15417" y="2026"/>
                </a:lnTo>
                <a:lnTo>
                  <a:pt x="15405" y="2026"/>
                </a:lnTo>
                <a:lnTo>
                  <a:pt x="15398" y="2026"/>
                </a:lnTo>
                <a:lnTo>
                  <a:pt x="15394" y="2029"/>
                </a:lnTo>
                <a:lnTo>
                  <a:pt x="15388" y="2034"/>
                </a:lnTo>
                <a:lnTo>
                  <a:pt x="15377" y="2038"/>
                </a:lnTo>
                <a:lnTo>
                  <a:pt x="15364" y="2048"/>
                </a:lnTo>
                <a:lnTo>
                  <a:pt x="15345" y="2061"/>
                </a:lnTo>
                <a:lnTo>
                  <a:pt x="15337" y="2070"/>
                </a:lnTo>
                <a:lnTo>
                  <a:pt x="15342" y="2072"/>
                </a:lnTo>
                <a:lnTo>
                  <a:pt x="15368" y="2081"/>
                </a:lnTo>
                <a:lnTo>
                  <a:pt x="15374" y="2088"/>
                </a:lnTo>
                <a:lnTo>
                  <a:pt x="15381" y="2100"/>
                </a:lnTo>
                <a:lnTo>
                  <a:pt x="15392" y="2105"/>
                </a:lnTo>
                <a:lnTo>
                  <a:pt x="15406" y="2108"/>
                </a:lnTo>
                <a:lnTo>
                  <a:pt x="15422" y="2109"/>
                </a:lnTo>
                <a:lnTo>
                  <a:pt x="15435" y="2108"/>
                </a:lnTo>
                <a:lnTo>
                  <a:pt x="15425" y="2118"/>
                </a:lnTo>
                <a:lnTo>
                  <a:pt x="15381" y="2135"/>
                </a:lnTo>
                <a:lnTo>
                  <a:pt x="15385" y="2143"/>
                </a:lnTo>
                <a:lnTo>
                  <a:pt x="15389" y="2170"/>
                </a:lnTo>
                <a:lnTo>
                  <a:pt x="15398" y="2192"/>
                </a:lnTo>
                <a:lnTo>
                  <a:pt x="15399" y="2206"/>
                </a:lnTo>
                <a:lnTo>
                  <a:pt x="15398" y="2219"/>
                </a:lnTo>
                <a:lnTo>
                  <a:pt x="15399" y="2230"/>
                </a:lnTo>
                <a:lnTo>
                  <a:pt x="15384" y="2200"/>
                </a:lnTo>
                <a:lnTo>
                  <a:pt x="15379" y="2195"/>
                </a:lnTo>
                <a:lnTo>
                  <a:pt x="15375" y="2189"/>
                </a:lnTo>
                <a:lnTo>
                  <a:pt x="15374" y="2175"/>
                </a:lnTo>
                <a:lnTo>
                  <a:pt x="15374" y="2148"/>
                </a:lnTo>
                <a:lnTo>
                  <a:pt x="15369" y="2110"/>
                </a:lnTo>
                <a:lnTo>
                  <a:pt x="15362" y="2099"/>
                </a:lnTo>
                <a:lnTo>
                  <a:pt x="15353" y="2089"/>
                </a:lnTo>
                <a:lnTo>
                  <a:pt x="15344" y="2086"/>
                </a:lnTo>
                <a:lnTo>
                  <a:pt x="15337" y="2100"/>
                </a:lnTo>
                <a:lnTo>
                  <a:pt x="15334" y="2100"/>
                </a:lnTo>
                <a:lnTo>
                  <a:pt x="15337" y="2085"/>
                </a:lnTo>
                <a:lnTo>
                  <a:pt x="15336" y="2078"/>
                </a:lnTo>
                <a:lnTo>
                  <a:pt x="15330" y="2079"/>
                </a:lnTo>
                <a:lnTo>
                  <a:pt x="15326" y="2085"/>
                </a:lnTo>
                <a:lnTo>
                  <a:pt x="15323" y="2095"/>
                </a:lnTo>
                <a:lnTo>
                  <a:pt x="15319" y="2113"/>
                </a:lnTo>
                <a:lnTo>
                  <a:pt x="15307" y="2153"/>
                </a:lnTo>
                <a:lnTo>
                  <a:pt x="15305" y="2163"/>
                </a:lnTo>
                <a:lnTo>
                  <a:pt x="15301" y="2174"/>
                </a:lnTo>
                <a:lnTo>
                  <a:pt x="15292" y="2189"/>
                </a:lnTo>
                <a:lnTo>
                  <a:pt x="15281" y="2202"/>
                </a:lnTo>
                <a:lnTo>
                  <a:pt x="15261" y="2214"/>
                </a:lnTo>
                <a:lnTo>
                  <a:pt x="15251" y="2224"/>
                </a:lnTo>
                <a:lnTo>
                  <a:pt x="15242" y="2230"/>
                </a:lnTo>
                <a:lnTo>
                  <a:pt x="15236" y="2221"/>
                </a:lnTo>
                <a:lnTo>
                  <a:pt x="15234" y="2232"/>
                </a:lnTo>
                <a:lnTo>
                  <a:pt x="15228" y="2243"/>
                </a:lnTo>
                <a:lnTo>
                  <a:pt x="15222" y="2252"/>
                </a:lnTo>
                <a:lnTo>
                  <a:pt x="15211" y="2274"/>
                </a:lnTo>
                <a:lnTo>
                  <a:pt x="15210" y="2279"/>
                </a:lnTo>
                <a:lnTo>
                  <a:pt x="15212" y="2285"/>
                </a:lnTo>
                <a:lnTo>
                  <a:pt x="15216" y="2288"/>
                </a:lnTo>
                <a:lnTo>
                  <a:pt x="15219" y="2290"/>
                </a:lnTo>
                <a:lnTo>
                  <a:pt x="15221" y="2292"/>
                </a:lnTo>
                <a:lnTo>
                  <a:pt x="15227" y="2319"/>
                </a:lnTo>
                <a:lnTo>
                  <a:pt x="15230" y="2363"/>
                </a:lnTo>
                <a:lnTo>
                  <a:pt x="15232" y="2372"/>
                </a:lnTo>
                <a:lnTo>
                  <a:pt x="15238" y="2389"/>
                </a:lnTo>
                <a:lnTo>
                  <a:pt x="15242" y="2396"/>
                </a:lnTo>
                <a:lnTo>
                  <a:pt x="15247" y="2402"/>
                </a:lnTo>
                <a:lnTo>
                  <a:pt x="15248" y="2406"/>
                </a:lnTo>
                <a:lnTo>
                  <a:pt x="15250" y="2410"/>
                </a:lnTo>
                <a:lnTo>
                  <a:pt x="15252" y="2414"/>
                </a:lnTo>
                <a:lnTo>
                  <a:pt x="15259" y="2417"/>
                </a:lnTo>
                <a:lnTo>
                  <a:pt x="15262" y="2420"/>
                </a:lnTo>
                <a:lnTo>
                  <a:pt x="15264" y="2424"/>
                </a:lnTo>
                <a:lnTo>
                  <a:pt x="15265" y="2426"/>
                </a:lnTo>
                <a:lnTo>
                  <a:pt x="15266" y="2433"/>
                </a:lnTo>
                <a:lnTo>
                  <a:pt x="15269" y="2440"/>
                </a:lnTo>
                <a:lnTo>
                  <a:pt x="15269" y="2446"/>
                </a:lnTo>
                <a:lnTo>
                  <a:pt x="15267" y="2452"/>
                </a:lnTo>
                <a:lnTo>
                  <a:pt x="15262" y="2464"/>
                </a:lnTo>
                <a:lnTo>
                  <a:pt x="15261" y="2469"/>
                </a:lnTo>
                <a:lnTo>
                  <a:pt x="15258" y="2478"/>
                </a:lnTo>
                <a:lnTo>
                  <a:pt x="15253" y="2486"/>
                </a:lnTo>
                <a:lnTo>
                  <a:pt x="15251" y="2495"/>
                </a:lnTo>
                <a:lnTo>
                  <a:pt x="15258" y="2506"/>
                </a:lnTo>
                <a:lnTo>
                  <a:pt x="15253" y="2509"/>
                </a:lnTo>
                <a:lnTo>
                  <a:pt x="15248" y="2510"/>
                </a:lnTo>
                <a:lnTo>
                  <a:pt x="15242" y="2510"/>
                </a:lnTo>
                <a:lnTo>
                  <a:pt x="15236" y="2506"/>
                </a:lnTo>
                <a:lnTo>
                  <a:pt x="15233" y="2521"/>
                </a:lnTo>
                <a:lnTo>
                  <a:pt x="15219" y="2564"/>
                </a:lnTo>
                <a:lnTo>
                  <a:pt x="15214" y="2575"/>
                </a:lnTo>
                <a:lnTo>
                  <a:pt x="15198" y="2598"/>
                </a:lnTo>
                <a:lnTo>
                  <a:pt x="15195" y="2603"/>
                </a:lnTo>
                <a:lnTo>
                  <a:pt x="15193" y="2618"/>
                </a:lnTo>
                <a:lnTo>
                  <a:pt x="15180" y="2648"/>
                </a:lnTo>
                <a:lnTo>
                  <a:pt x="15152" y="2777"/>
                </a:lnTo>
                <a:lnTo>
                  <a:pt x="15149" y="2833"/>
                </a:lnTo>
                <a:lnTo>
                  <a:pt x="15158" y="2886"/>
                </a:lnTo>
                <a:lnTo>
                  <a:pt x="15185" y="2929"/>
                </a:lnTo>
                <a:lnTo>
                  <a:pt x="15199" y="2946"/>
                </a:lnTo>
                <a:lnTo>
                  <a:pt x="15210" y="2966"/>
                </a:lnTo>
                <a:lnTo>
                  <a:pt x="15218" y="2990"/>
                </a:lnTo>
                <a:lnTo>
                  <a:pt x="15221" y="3020"/>
                </a:lnTo>
                <a:lnTo>
                  <a:pt x="15219" y="3047"/>
                </a:lnTo>
                <a:lnTo>
                  <a:pt x="15215" y="3073"/>
                </a:lnTo>
                <a:lnTo>
                  <a:pt x="15184" y="3170"/>
                </a:lnTo>
                <a:lnTo>
                  <a:pt x="15178" y="3196"/>
                </a:lnTo>
                <a:lnTo>
                  <a:pt x="15177" y="3223"/>
                </a:lnTo>
                <a:lnTo>
                  <a:pt x="15180" y="3236"/>
                </a:lnTo>
                <a:lnTo>
                  <a:pt x="15187" y="3258"/>
                </a:lnTo>
                <a:lnTo>
                  <a:pt x="15189" y="3269"/>
                </a:lnTo>
                <a:lnTo>
                  <a:pt x="15190" y="3309"/>
                </a:lnTo>
                <a:lnTo>
                  <a:pt x="15221" y="3471"/>
                </a:lnTo>
                <a:lnTo>
                  <a:pt x="15225" y="3483"/>
                </a:lnTo>
                <a:lnTo>
                  <a:pt x="15239" y="3503"/>
                </a:lnTo>
                <a:lnTo>
                  <a:pt x="15236" y="3508"/>
                </a:lnTo>
                <a:lnTo>
                  <a:pt x="15236" y="3512"/>
                </a:lnTo>
                <a:lnTo>
                  <a:pt x="15242" y="3520"/>
                </a:lnTo>
                <a:lnTo>
                  <a:pt x="15248" y="3530"/>
                </a:lnTo>
                <a:lnTo>
                  <a:pt x="15252" y="3542"/>
                </a:lnTo>
                <a:lnTo>
                  <a:pt x="15254" y="3556"/>
                </a:lnTo>
                <a:lnTo>
                  <a:pt x="15252" y="3570"/>
                </a:lnTo>
                <a:lnTo>
                  <a:pt x="15249" y="3583"/>
                </a:lnTo>
                <a:lnTo>
                  <a:pt x="15247" y="3596"/>
                </a:lnTo>
                <a:lnTo>
                  <a:pt x="15250" y="3608"/>
                </a:lnTo>
                <a:lnTo>
                  <a:pt x="15238" y="3608"/>
                </a:lnTo>
                <a:lnTo>
                  <a:pt x="15236" y="3616"/>
                </a:lnTo>
                <a:lnTo>
                  <a:pt x="15239" y="3627"/>
                </a:lnTo>
                <a:lnTo>
                  <a:pt x="15240" y="3637"/>
                </a:lnTo>
                <a:lnTo>
                  <a:pt x="15233" y="3647"/>
                </a:lnTo>
                <a:lnTo>
                  <a:pt x="15224" y="3655"/>
                </a:lnTo>
                <a:lnTo>
                  <a:pt x="15218" y="3663"/>
                </a:lnTo>
                <a:lnTo>
                  <a:pt x="15221" y="3677"/>
                </a:lnTo>
                <a:lnTo>
                  <a:pt x="15213" y="3678"/>
                </a:lnTo>
                <a:lnTo>
                  <a:pt x="15209" y="3686"/>
                </a:lnTo>
                <a:lnTo>
                  <a:pt x="15207" y="3698"/>
                </a:lnTo>
                <a:lnTo>
                  <a:pt x="15206" y="3720"/>
                </a:lnTo>
                <a:lnTo>
                  <a:pt x="15203" y="3730"/>
                </a:lnTo>
                <a:lnTo>
                  <a:pt x="15159" y="3850"/>
                </a:lnTo>
                <a:lnTo>
                  <a:pt x="15134" y="3957"/>
                </a:lnTo>
                <a:lnTo>
                  <a:pt x="15116" y="4085"/>
                </a:lnTo>
                <a:lnTo>
                  <a:pt x="15116" y="4111"/>
                </a:lnTo>
                <a:lnTo>
                  <a:pt x="15114" y="4118"/>
                </a:lnTo>
                <a:lnTo>
                  <a:pt x="15104" y="4127"/>
                </a:lnTo>
                <a:lnTo>
                  <a:pt x="15101" y="4134"/>
                </a:lnTo>
                <a:lnTo>
                  <a:pt x="15102" y="4140"/>
                </a:lnTo>
                <a:lnTo>
                  <a:pt x="15120" y="4205"/>
                </a:lnTo>
                <a:lnTo>
                  <a:pt x="15129" y="4218"/>
                </a:lnTo>
                <a:lnTo>
                  <a:pt x="15126" y="4230"/>
                </a:lnTo>
                <a:lnTo>
                  <a:pt x="15097" y="4292"/>
                </a:lnTo>
                <a:lnTo>
                  <a:pt x="15093" y="4305"/>
                </a:lnTo>
                <a:lnTo>
                  <a:pt x="15088" y="4314"/>
                </a:lnTo>
                <a:lnTo>
                  <a:pt x="15086" y="4320"/>
                </a:lnTo>
                <a:lnTo>
                  <a:pt x="15086" y="4346"/>
                </a:lnTo>
                <a:lnTo>
                  <a:pt x="15083" y="4358"/>
                </a:lnTo>
                <a:lnTo>
                  <a:pt x="15074" y="4383"/>
                </a:lnTo>
                <a:lnTo>
                  <a:pt x="15072" y="4396"/>
                </a:lnTo>
                <a:lnTo>
                  <a:pt x="15070" y="4406"/>
                </a:lnTo>
                <a:lnTo>
                  <a:pt x="15057" y="4424"/>
                </a:lnTo>
                <a:lnTo>
                  <a:pt x="15054" y="4432"/>
                </a:lnTo>
                <a:lnTo>
                  <a:pt x="15054" y="4444"/>
                </a:lnTo>
                <a:lnTo>
                  <a:pt x="15055" y="4451"/>
                </a:lnTo>
                <a:lnTo>
                  <a:pt x="15060" y="4454"/>
                </a:lnTo>
                <a:lnTo>
                  <a:pt x="15062" y="4457"/>
                </a:lnTo>
                <a:lnTo>
                  <a:pt x="15061" y="4465"/>
                </a:lnTo>
                <a:lnTo>
                  <a:pt x="15058" y="4478"/>
                </a:lnTo>
                <a:lnTo>
                  <a:pt x="15056" y="4491"/>
                </a:lnTo>
                <a:lnTo>
                  <a:pt x="15051" y="4506"/>
                </a:lnTo>
                <a:lnTo>
                  <a:pt x="15039" y="4532"/>
                </a:lnTo>
                <a:lnTo>
                  <a:pt x="15031" y="4529"/>
                </a:lnTo>
                <a:lnTo>
                  <a:pt x="15025" y="4540"/>
                </a:lnTo>
                <a:lnTo>
                  <a:pt x="15020" y="4582"/>
                </a:lnTo>
                <a:lnTo>
                  <a:pt x="15012" y="4602"/>
                </a:lnTo>
                <a:lnTo>
                  <a:pt x="15010" y="4612"/>
                </a:lnTo>
                <a:lnTo>
                  <a:pt x="15007" y="4622"/>
                </a:lnTo>
                <a:lnTo>
                  <a:pt x="14978" y="4657"/>
                </a:lnTo>
                <a:lnTo>
                  <a:pt x="14967" y="4675"/>
                </a:lnTo>
                <a:lnTo>
                  <a:pt x="14963" y="4679"/>
                </a:lnTo>
                <a:lnTo>
                  <a:pt x="14959" y="4680"/>
                </a:lnTo>
                <a:lnTo>
                  <a:pt x="14949" y="4681"/>
                </a:lnTo>
                <a:lnTo>
                  <a:pt x="14945" y="4683"/>
                </a:lnTo>
                <a:lnTo>
                  <a:pt x="14928" y="4738"/>
                </a:lnTo>
                <a:lnTo>
                  <a:pt x="14878" y="4810"/>
                </a:lnTo>
                <a:lnTo>
                  <a:pt x="14873" y="4821"/>
                </a:lnTo>
                <a:lnTo>
                  <a:pt x="14874" y="4832"/>
                </a:lnTo>
                <a:lnTo>
                  <a:pt x="14877" y="4845"/>
                </a:lnTo>
                <a:lnTo>
                  <a:pt x="14880" y="4856"/>
                </a:lnTo>
                <a:lnTo>
                  <a:pt x="14874" y="4897"/>
                </a:lnTo>
                <a:lnTo>
                  <a:pt x="14871" y="4905"/>
                </a:lnTo>
                <a:lnTo>
                  <a:pt x="14868" y="4910"/>
                </a:lnTo>
                <a:lnTo>
                  <a:pt x="14865" y="4929"/>
                </a:lnTo>
                <a:lnTo>
                  <a:pt x="14854" y="4945"/>
                </a:lnTo>
                <a:lnTo>
                  <a:pt x="14850" y="4951"/>
                </a:lnTo>
                <a:lnTo>
                  <a:pt x="14845" y="4974"/>
                </a:lnTo>
                <a:lnTo>
                  <a:pt x="14839" y="5027"/>
                </a:lnTo>
                <a:lnTo>
                  <a:pt x="14825" y="5074"/>
                </a:lnTo>
                <a:lnTo>
                  <a:pt x="14819" y="5087"/>
                </a:lnTo>
                <a:lnTo>
                  <a:pt x="14812" y="5093"/>
                </a:lnTo>
                <a:lnTo>
                  <a:pt x="14802" y="5095"/>
                </a:lnTo>
                <a:lnTo>
                  <a:pt x="14789" y="5098"/>
                </a:lnTo>
                <a:lnTo>
                  <a:pt x="14778" y="5104"/>
                </a:lnTo>
                <a:lnTo>
                  <a:pt x="14771" y="5110"/>
                </a:lnTo>
                <a:lnTo>
                  <a:pt x="14767" y="5121"/>
                </a:lnTo>
                <a:lnTo>
                  <a:pt x="14765" y="5129"/>
                </a:lnTo>
                <a:lnTo>
                  <a:pt x="14760" y="5134"/>
                </a:lnTo>
                <a:lnTo>
                  <a:pt x="14736" y="5139"/>
                </a:lnTo>
                <a:lnTo>
                  <a:pt x="14728" y="5145"/>
                </a:lnTo>
                <a:lnTo>
                  <a:pt x="14712" y="5162"/>
                </a:lnTo>
                <a:lnTo>
                  <a:pt x="14697" y="5173"/>
                </a:lnTo>
                <a:lnTo>
                  <a:pt x="14693" y="5177"/>
                </a:lnTo>
                <a:lnTo>
                  <a:pt x="14687" y="5181"/>
                </a:lnTo>
                <a:lnTo>
                  <a:pt x="14675" y="5183"/>
                </a:lnTo>
                <a:lnTo>
                  <a:pt x="14671" y="5186"/>
                </a:lnTo>
                <a:lnTo>
                  <a:pt x="14656" y="5200"/>
                </a:lnTo>
                <a:lnTo>
                  <a:pt x="14648" y="5206"/>
                </a:lnTo>
                <a:lnTo>
                  <a:pt x="14640" y="5210"/>
                </a:lnTo>
                <a:lnTo>
                  <a:pt x="14616" y="5211"/>
                </a:lnTo>
                <a:lnTo>
                  <a:pt x="14604" y="5213"/>
                </a:lnTo>
                <a:lnTo>
                  <a:pt x="14600" y="5221"/>
                </a:lnTo>
                <a:lnTo>
                  <a:pt x="14595" y="5225"/>
                </a:lnTo>
                <a:lnTo>
                  <a:pt x="14585" y="5230"/>
                </a:lnTo>
                <a:lnTo>
                  <a:pt x="14498" y="5252"/>
                </a:lnTo>
                <a:lnTo>
                  <a:pt x="14433" y="5260"/>
                </a:lnTo>
                <a:lnTo>
                  <a:pt x="14370" y="5254"/>
                </a:lnTo>
                <a:lnTo>
                  <a:pt x="14365" y="5251"/>
                </a:lnTo>
                <a:lnTo>
                  <a:pt x="14346" y="5230"/>
                </a:lnTo>
                <a:lnTo>
                  <a:pt x="14335" y="5207"/>
                </a:lnTo>
                <a:lnTo>
                  <a:pt x="14331" y="5201"/>
                </a:lnTo>
                <a:lnTo>
                  <a:pt x="14281" y="5181"/>
                </a:lnTo>
                <a:lnTo>
                  <a:pt x="14275" y="5174"/>
                </a:lnTo>
                <a:lnTo>
                  <a:pt x="14267" y="5167"/>
                </a:lnTo>
                <a:lnTo>
                  <a:pt x="14254" y="5166"/>
                </a:lnTo>
                <a:lnTo>
                  <a:pt x="14209" y="5151"/>
                </a:lnTo>
                <a:lnTo>
                  <a:pt x="14195" y="5149"/>
                </a:lnTo>
                <a:lnTo>
                  <a:pt x="14180" y="5145"/>
                </a:lnTo>
                <a:lnTo>
                  <a:pt x="14168" y="5133"/>
                </a:lnTo>
                <a:lnTo>
                  <a:pt x="14145" y="5106"/>
                </a:lnTo>
                <a:lnTo>
                  <a:pt x="14122" y="5087"/>
                </a:lnTo>
                <a:lnTo>
                  <a:pt x="14115" y="5078"/>
                </a:lnTo>
                <a:lnTo>
                  <a:pt x="14110" y="5074"/>
                </a:lnTo>
                <a:lnTo>
                  <a:pt x="14091" y="5063"/>
                </a:lnTo>
                <a:lnTo>
                  <a:pt x="14078" y="5050"/>
                </a:lnTo>
                <a:lnTo>
                  <a:pt x="14072" y="5046"/>
                </a:lnTo>
                <a:lnTo>
                  <a:pt x="14053" y="5040"/>
                </a:lnTo>
                <a:lnTo>
                  <a:pt x="14007" y="5035"/>
                </a:lnTo>
                <a:lnTo>
                  <a:pt x="13985" y="5029"/>
                </a:lnTo>
                <a:lnTo>
                  <a:pt x="13967" y="5013"/>
                </a:lnTo>
                <a:lnTo>
                  <a:pt x="13951" y="4989"/>
                </a:lnTo>
                <a:lnTo>
                  <a:pt x="13927" y="4937"/>
                </a:lnTo>
                <a:lnTo>
                  <a:pt x="13921" y="4915"/>
                </a:lnTo>
                <a:lnTo>
                  <a:pt x="13915" y="4883"/>
                </a:lnTo>
                <a:lnTo>
                  <a:pt x="13914" y="4851"/>
                </a:lnTo>
                <a:lnTo>
                  <a:pt x="13924" y="4830"/>
                </a:lnTo>
                <a:lnTo>
                  <a:pt x="13889" y="4810"/>
                </a:lnTo>
                <a:lnTo>
                  <a:pt x="13873" y="4795"/>
                </a:lnTo>
                <a:lnTo>
                  <a:pt x="13860" y="4756"/>
                </a:lnTo>
                <a:lnTo>
                  <a:pt x="13844" y="4743"/>
                </a:lnTo>
                <a:lnTo>
                  <a:pt x="13825" y="4736"/>
                </a:lnTo>
                <a:lnTo>
                  <a:pt x="13771" y="4732"/>
                </a:lnTo>
                <a:lnTo>
                  <a:pt x="13755" y="4728"/>
                </a:lnTo>
                <a:lnTo>
                  <a:pt x="13736" y="4715"/>
                </a:lnTo>
                <a:lnTo>
                  <a:pt x="13709" y="4709"/>
                </a:lnTo>
                <a:lnTo>
                  <a:pt x="13701" y="4705"/>
                </a:lnTo>
                <a:lnTo>
                  <a:pt x="13686" y="4694"/>
                </a:lnTo>
                <a:lnTo>
                  <a:pt x="13678" y="4692"/>
                </a:lnTo>
                <a:lnTo>
                  <a:pt x="13673" y="4689"/>
                </a:lnTo>
                <a:lnTo>
                  <a:pt x="13658" y="4670"/>
                </a:lnTo>
                <a:lnTo>
                  <a:pt x="13653" y="4669"/>
                </a:lnTo>
                <a:lnTo>
                  <a:pt x="13598" y="4670"/>
                </a:lnTo>
                <a:lnTo>
                  <a:pt x="13571" y="4679"/>
                </a:lnTo>
                <a:lnTo>
                  <a:pt x="13546" y="4670"/>
                </a:lnTo>
                <a:lnTo>
                  <a:pt x="13523" y="4656"/>
                </a:lnTo>
                <a:lnTo>
                  <a:pt x="13507" y="4649"/>
                </a:lnTo>
                <a:lnTo>
                  <a:pt x="13475" y="4651"/>
                </a:lnTo>
                <a:lnTo>
                  <a:pt x="13466" y="4649"/>
                </a:lnTo>
                <a:lnTo>
                  <a:pt x="13463" y="4646"/>
                </a:lnTo>
                <a:lnTo>
                  <a:pt x="13457" y="4637"/>
                </a:lnTo>
                <a:lnTo>
                  <a:pt x="13453" y="4635"/>
                </a:lnTo>
                <a:lnTo>
                  <a:pt x="13448" y="4635"/>
                </a:lnTo>
                <a:lnTo>
                  <a:pt x="13435" y="4632"/>
                </a:lnTo>
                <a:lnTo>
                  <a:pt x="13426" y="4626"/>
                </a:lnTo>
                <a:lnTo>
                  <a:pt x="13407" y="4618"/>
                </a:lnTo>
                <a:lnTo>
                  <a:pt x="13391" y="4605"/>
                </a:lnTo>
                <a:lnTo>
                  <a:pt x="13364" y="4578"/>
                </a:lnTo>
                <a:lnTo>
                  <a:pt x="13342" y="4565"/>
                </a:lnTo>
                <a:lnTo>
                  <a:pt x="13310" y="4520"/>
                </a:lnTo>
                <a:lnTo>
                  <a:pt x="13310" y="4520"/>
                </a:lnTo>
                <a:lnTo>
                  <a:pt x="13283" y="4501"/>
                </a:lnTo>
                <a:lnTo>
                  <a:pt x="13263" y="4480"/>
                </a:lnTo>
                <a:lnTo>
                  <a:pt x="13239" y="4454"/>
                </a:lnTo>
                <a:lnTo>
                  <a:pt x="13230" y="4438"/>
                </a:lnTo>
                <a:lnTo>
                  <a:pt x="13227" y="4431"/>
                </a:lnTo>
                <a:lnTo>
                  <a:pt x="13195" y="4379"/>
                </a:lnTo>
                <a:lnTo>
                  <a:pt x="13193" y="4370"/>
                </a:lnTo>
                <a:lnTo>
                  <a:pt x="13175" y="4338"/>
                </a:lnTo>
                <a:lnTo>
                  <a:pt x="13166" y="4332"/>
                </a:lnTo>
                <a:lnTo>
                  <a:pt x="13145" y="4325"/>
                </a:lnTo>
                <a:lnTo>
                  <a:pt x="13130" y="4312"/>
                </a:lnTo>
                <a:lnTo>
                  <a:pt x="13071" y="4287"/>
                </a:lnTo>
                <a:lnTo>
                  <a:pt x="13060" y="4286"/>
                </a:lnTo>
                <a:lnTo>
                  <a:pt x="13054" y="4287"/>
                </a:lnTo>
                <a:lnTo>
                  <a:pt x="13043" y="4291"/>
                </a:lnTo>
                <a:lnTo>
                  <a:pt x="13037" y="4290"/>
                </a:lnTo>
                <a:lnTo>
                  <a:pt x="13031" y="4287"/>
                </a:lnTo>
                <a:lnTo>
                  <a:pt x="13018" y="4273"/>
                </a:lnTo>
                <a:lnTo>
                  <a:pt x="13014" y="4273"/>
                </a:lnTo>
                <a:lnTo>
                  <a:pt x="13008" y="4274"/>
                </a:lnTo>
                <a:lnTo>
                  <a:pt x="13003" y="4273"/>
                </a:lnTo>
                <a:lnTo>
                  <a:pt x="13001" y="4266"/>
                </a:lnTo>
                <a:lnTo>
                  <a:pt x="12998" y="4261"/>
                </a:lnTo>
                <a:lnTo>
                  <a:pt x="12993" y="4259"/>
                </a:lnTo>
                <a:lnTo>
                  <a:pt x="12981" y="4260"/>
                </a:lnTo>
                <a:lnTo>
                  <a:pt x="12971" y="4256"/>
                </a:lnTo>
                <a:lnTo>
                  <a:pt x="12934" y="4224"/>
                </a:lnTo>
                <a:lnTo>
                  <a:pt x="12920" y="4204"/>
                </a:lnTo>
                <a:lnTo>
                  <a:pt x="12917" y="4197"/>
                </a:lnTo>
                <a:lnTo>
                  <a:pt x="12912" y="4192"/>
                </a:lnTo>
                <a:lnTo>
                  <a:pt x="12884" y="4169"/>
                </a:lnTo>
                <a:lnTo>
                  <a:pt x="12879" y="4167"/>
                </a:lnTo>
                <a:lnTo>
                  <a:pt x="12874" y="4165"/>
                </a:lnTo>
                <a:lnTo>
                  <a:pt x="12864" y="4164"/>
                </a:lnTo>
                <a:lnTo>
                  <a:pt x="12861" y="4162"/>
                </a:lnTo>
                <a:lnTo>
                  <a:pt x="12851" y="4153"/>
                </a:lnTo>
                <a:lnTo>
                  <a:pt x="12827" y="4145"/>
                </a:lnTo>
                <a:lnTo>
                  <a:pt x="12803" y="4130"/>
                </a:lnTo>
                <a:lnTo>
                  <a:pt x="12783" y="4111"/>
                </a:lnTo>
                <a:lnTo>
                  <a:pt x="12775" y="4093"/>
                </a:lnTo>
                <a:lnTo>
                  <a:pt x="12770" y="4094"/>
                </a:lnTo>
                <a:lnTo>
                  <a:pt x="12749" y="4107"/>
                </a:lnTo>
                <a:lnTo>
                  <a:pt x="12742" y="4113"/>
                </a:lnTo>
                <a:lnTo>
                  <a:pt x="12738" y="4126"/>
                </a:lnTo>
                <a:lnTo>
                  <a:pt x="12740" y="4134"/>
                </a:lnTo>
                <a:lnTo>
                  <a:pt x="12740" y="4138"/>
                </a:lnTo>
                <a:lnTo>
                  <a:pt x="12730" y="4139"/>
                </a:lnTo>
                <a:lnTo>
                  <a:pt x="12726" y="4136"/>
                </a:lnTo>
                <a:lnTo>
                  <a:pt x="12715" y="4125"/>
                </a:lnTo>
                <a:lnTo>
                  <a:pt x="12710" y="4121"/>
                </a:lnTo>
                <a:lnTo>
                  <a:pt x="12705" y="4120"/>
                </a:lnTo>
                <a:lnTo>
                  <a:pt x="12688" y="4121"/>
                </a:lnTo>
                <a:lnTo>
                  <a:pt x="12666" y="4116"/>
                </a:lnTo>
                <a:lnTo>
                  <a:pt x="12656" y="4116"/>
                </a:lnTo>
                <a:lnTo>
                  <a:pt x="12652" y="4123"/>
                </a:lnTo>
                <a:lnTo>
                  <a:pt x="12648" y="4134"/>
                </a:lnTo>
                <a:lnTo>
                  <a:pt x="12638" y="4140"/>
                </a:lnTo>
                <a:lnTo>
                  <a:pt x="12628" y="4138"/>
                </a:lnTo>
                <a:lnTo>
                  <a:pt x="12622" y="4125"/>
                </a:lnTo>
                <a:lnTo>
                  <a:pt x="12625" y="4116"/>
                </a:lnTo>
                <a:lnTo>
                  <a:pt x="12630" y="4103"/>
                </a:lnTo>
                <a:lnTo>
                  <a:pt x="12632" y="4092"/>
                </a:lnTo>
                <a:lnTo>
                  <a:pt x="12628" y="4087"/>
                </a:lnTo>
                <a:lnTo>
                  <a:pt x="12622" y="4083"/>
                </a:lnTo>
                <a:lnTo>
                  <a:pt x="12604" y="4052"/>
                </a:lnTo>
                <a:lnTo>
                  <a:pt x="12598" y="4045"/>
                </a:lnTo>
                <a:lnTo>
                  <a:pt x="12573" y="4024"/>
                </a:lnTo>
                <a:lnTo>
                  <a:pt x="12570" y="4018"/>
                </a:lnTo>
                <a:lnTo>
                  <a:pt x="12566" y="4001"/>
                </a:lnTo>
                <a:lnTo>
                  <a:pt x="12564" y="3997"/>
                </a:lnTo>
                <a:lnTo>
                  <a:pt x="12558" y="3995"/>
                </a:lnTo>
                <a:lnTo>
                  <a:pt x="12552" y="3998"/>
                </a:lnTo>
                <a:lnTo>
                  <a:pt x="12547" y="4002"/>
                </a:lnTo>
                <a:lnTo>
                  <a:pt x="12542" y="4005"/>
                </a:lnTo>
                <a:lnTo>
                  <a:pt x="12529" y="4002"/>
                </a:lnTo>
                <a:lnTo>
                  <a:pt x="12519" y="3993"/>
                </a:lnTo>
                <a:lnTo>
                  <a:pt x="12511" y="3983"/>
                </a:lnTo>
                <a:lnTo>
                  <a:pt x="12497" y="3973"/>
                </a:lnTo>
                <a:lnTo>
                  <a:pt x="12470" y="3940"/>
                </a:lnTo>
                <a:lnTo>
                  <a:pt x="12459" y="3938"/>
                </a:lnTo>
                <a:lnTo>
                  <a:pt x="12433" y="3935"/>
                </a:lnTo>
                <a:lnTo>
                  <a:pt x="12424" y="3929"/>
                </a:lnTo>
                <a:lnTo>
                  <a:pt x="12400" y="3908"/>
                </a:lnTo>
                <a:lnTo>
                  <a:pt x="12394" y="3901"/>
                </a:lnTo>
                <a:lnTo>
                  <a:pt x="12391" y="3892"/>
                </a:lnTo>
                <a:lnTo>
                  <a:pt x="12385" y="3845"/>
                </a:lnTo>
                <a:lnTo>
                  <a:pt x="12376" y="3816"/>
                </a:lnTo>
                <a:lnTo>
                  <a:pt x="12374" y="3813"/>
                </a:lnTo>
                <a:lnTo>
                  <a:pt x="12368" y="3806"/>
                </a:lnTo>
                <a:lnTo>
                  <a:pt x="12358" y="3799"/>
                </a:lnTo>
                <a:lnTo>
                  <a:pt x="12337" y="3788"/>
                </a:lnTo>
                <a:lnTo>
                  <a:pt x="12321" y="3774"/>
                </a:lnTo>
                <a:lnTo>
                  <a:pt x="12308" y="3770"/>
                </a:lnTo>
                <a:lnTo>
                  <a:pt x="12302" y="3767"/>
                </a:lnTo>
                <a:lnTo>
                  <a:pt x="12297" y="3763"/>
                </a:lnTo>
                <a:lnTo>
                  <a:pt x="12281" y="3746"/>
                </a:lnTo>
                <a:lnTo>
                  <a:pt x="12272" y="3739"/>
                </a:lnTo>
                <a:lnTo>
                  <a:pt x="12250" y="3726"/>
                </a:lnTo>
                <a:lnTo>
                  <a:pt x="12242" y="3724"/>
                </a:lnTo>
                <a:lnTo>
                  <a:pt x="12223" y="3715"/>
                </a:lnTo>
                <a:lnTo>
                  <a:pt x="12205" y="3696"/>
                </a:lnTo>
                <a:lnTo>
                  <a:pt x="12189" y="3674"/>
                </a:lnTo>
                <a:lnTo>
                  <a:pt x="12175" y="3659"/>
                </a:lnTo>
                <a:lnTo>
                  <a:pt x="12141" y="3641"/>
                </a:lnTo>
                <a:lnTo>
                  <a:pt x="12135" y="3636"/>
                </a:lnTo>
                <a:lnTo>
                  <a:pt x="12131" y="3628"/>
                </a:lnTo>
                <a:lnTo>
                  <a:pt x="12121" y="3621"/>
                </a:lnTo>
                <a:lnTo>
                  <a:pt x="12109" y="3618"/>
                </a:lnTo>
                <a:lnTo>
                  <a:pt x="12099" y="3621"/>
                </a:lnTo>
                <a:lnTo>
                  <a:pt x="12094" y="3610"/>
                </a:lnTo>
                <a:lnTo>
                  <a:pt x="12088" y="3603"/>
                </a:lnTo>
                <a:lnTo>
                  <a:pt x="12074" y="3590"/>
                </a:lnTo>
                <a:lnTo>
                  <a:pt x="12064" y="3575"/>
                </a:lnTo>
                <a:lnTo>
                  <a:pt x="12061" y="3574"/>
                </a:lnTo>
                <a:lnTo>
                  <a:pt x="12050" y="3577"/>
                </a:lnTo>
                <a:lnTo>
                  <a:pt x="12045" y="3578"/>
                </a:lnTo>
                <a:lnTo>
                  <a:pt x="12027" y="3571"/>
                </a:lnTo>
                <a:lnTo>
                  <a:pt x="12011" y="3560"/>
                </a:lnTo>
                <a:lnTo>
                  <a:pt x="11967" y="3516"/>
                </a:lnTo>
                <a:lnTo>
                  <a:pt x="11956" y="3496"/>
                </a:lnTo>
                <a:lnTo>
                  <a:pt x="11933" y="3431"/>
                </a:lnTo>
                <a:lnTo>
                  <a:pt x="11928" y="3409"/>
                </a:lnTo>
                <a:lnTo>
                  <a:pt x="11926" y="3385"/>
                </a:lnTo>
                <a:lnTo>
                  <a:pt x="11922" y="3376"/>
                </a:lnTo>
                <a:lnTo>
                  <a:pt x="11914" y="3374"/>
                </a:lnTo>
                <a:lnTo>
                  <a:pt x="11919" y="3367"/>
                </a:lnTo>
                <a:lnTo>
                  <a:pt x="11926" y="3368"/>
                </a:lnTo>
                <a:lnTo>
                  <a:pt x="11933" y="3371"/>
                </a:lnTo>
                <a:lnTo>
                  <a:pt x="11939" y="3374"/>
                </a:lnTo>
                <a:lnTo>
                  <a:pt x="11949" y="3372"/>
                </a:lnTo>
                <a:lnTo>
                  <a:pt x="11952" y="3367"/>
                </a:lnTo>
                <a:lnTo>
                  <a:pt x="11954" y="3359"/>
                </a:lnTo>
                <a:lnTo>
                  <a:pt x="11959" y="3350"/>
                </a:lnTo>
                <a:lnTo>
                  <a:pt x="11973" y="3341"/>
                </a:lnTo>
                <a:lnTo>
                  <a:pt x="11985" y="3336"/>
                </a:lnTo>
                <a:lnTo>
                  <a:pt x="11995" y="3329"/>
                </a:lnTo>
                <a:lnTo>
                  <a:pt x="12001" y="3314"/>
                </a:lnTo>
                <a:lnTo>
                  <a:pt x="12006" y="3286"/>
                </a:lnTo>
                <a:lnTo>
                  <a:pt x="12013" y="3264"/>
                </a:lnTo>
                <a:lnTo>
                  <a:pt x="12041" y="3203"/>
                </a:lnTo>
                <a:lnTo>
                  <a:pt x="12050" y="3190"/>
                </a:lnTo>
                <a:lnTo>
                  <a:pt x="12057" y="3184"/>
                </a:lnTo>
                <a:lnTo>
                  <a:pt x="12069" y="3182"/>
                </a:lnTo>
                <a:lnTo>
                  <a:pt x="12077" y="3174"/>
                </a:lnTo>
                <a:lnTo>
                  <a:pt x="12108" y="3106"/>
                </a:lnTo>
                <a:lnTo>
                  <a:pt x="12121" y="3086"/>
                </a:lnTo>
                <a:lnTo>
                  <a:pt x="12135" y="3072"/>
                </a:lnTo>
                <a:lnTo>
                  <a:pt x="12137" y="3070"/>
                </a:lnTo>
                <a:lnTo>
                  <a:pt x="12147" y="3061"/>
                </a:lnTo>
                <a:lnTo>
                  <a:pt x="12150" y="3061"/>
                </a:lnTo>
                <a:lnTo>
                  <a:pt x="12152" y="3059"/>
                </a:lnTo>
                <a:lnTo>
                  <a:pt x="12165" y="3056"/>
                </a:lnTo>
                <a:lnTo>
                  <a:pt x="12168" y="3052"/>
                </a:lnTo>
                <a:lnTo>
                  <a:pt x="12171" y="3045"/>
                </a:lnTo>
                <a:lnTo>
                  <a:pt x="12180" y="3039"/>
                </a:lnTo>
                <a:lnTo>
                  <a:pt x="12190" y="3038"/>
                </a:lnTo>
                <a:lnTo>
                  <a:pt x="12201" y="3041"/>
                </a:lnTo>
                <a:lnTo>
                  <a:pt x="12197" y="3004"/>
                </a:lnTo>
                <a:lnTo>
                  <a:pt x="12208" y="2893"/>
                </a:lnTo>
                <a:lnTo>
                  <a:pt x="12230" y="2878"/>
                </a:lnTo>
                <a:lnTo>
                  <a:pt x="12244" y="2856"/>
                </a:lnTo>
                <a:lnTo>
                  <a:pt x="12245" y="2852"/>
                </a:lnTo>
                <a:lnTo>
                  <a:pt x="12244" y="2837"/>
                </a:lnTo>
                <a:lnTo>
                  <a:pt x="12245" y="2830"/>
                </a:lnTo>
                <a:lnTo>
                  <a:pt x="12247" y="2827"/>
                </a:lnTo>
                <a:lnTo>
                  <a:pt x="12250" y="2824"/>
                </a:lnTo>
                <a:lnTo>
                  <a:pt x="12251" y="2821"/>
                </a:lnTo>
                <a:lnTo>
                  <a:pt x="12255" y="2806"/>
                </a:lnTo>
                <a:lnTo>
                  <a:pt x="12255" y="2797"/>
                </a:lnTo>
                <a:lnTo>
                  <a:pt x="12251" y="2791"/>
                </a:lnTo>
                <a:lnTo>
                  <a:pt x="12266" y="2761"/>
                </a:lnTo>
                <a:lnTo>
                  <a:pt x="12274" y="2730"/>
                </a:lnTo>
                <a:lnTo>
                  <a:pt x="12277" y="2722"/>
                </a:lnTo>
                <a:lnTo>
                  <a:pt x="12287" y="2711"/>
                </a:lnTo>
                <a:lnTo>
                  <a:pt x="12290" y="2706"/>
                </a:lnTo>
                <a:lnTo>
                  <a:pt x="12288" y="2700"/>
                </a:lnTo>
                <a:lnTo>
                  <a:pt x="12286" y="2698"/>
                </a:lnTo>
                <a:lnTo>
                  <a:pt x="12282" y="2696"/>
                </a:lnTo>
                <a:lnTo>
                  <a:pt x="12278" y="2695"/>
                </a:lnTo>
                <a:lnTo>
                  <a:pt x="12273" y="2696"/>
                </a:lnTo>
                <a:lnTo>
                  <a:pt x="12268" y="2700"/>
                </a:lnTo>
                <a:lnTo>
                  <a:pt x="12268" y="2704"/>
                </a:lnTo>
                <a:lnTo>
                  <a:pt x="12268" y="2708"/>
                </a:lnTo>
                <a:lnTo>
                  <a:pt x="12266" y="2713"/>
                </a:lnTo>
                <a:lnTo>
                  <a:pt x="12247" y="2743"/>
                </a:lnTo>
                <a:lnTo>
                  <a:pt x="12233" y="2756"/>
                </a:lnTo>
                <a:lnTo>
                  <a:pt x="12215" y="2761"/>
                </a:lnTo>
                <a:lnTo>
                  <a:pt x="12196" y="2754"/>
                </a:lnTo>
                <a:lnTo>
                  <a:pt x="12189" y="2738"/>
                </a:lnTo>
                <a:lnTo>
                  <a:pt x="12192" y="2722"/>
                </a:lnTo>
                <a:lnTo>
                  <a:pt x="12208" y="2713"/>
                </a:lnTo>
                <a:lnTo>
                  <a:pt x="12207" y="2710"/>
                </a:lnTo>
                <a:lnTo>
                  <a:pt x="12205" y="2703"/>
                </a:lnTo>
                <a:lnTo>
                  <a:pt x="12204" y="2700"/>
                </a:lnTo>
                <a:lnTo>
                  <a:pt x="12194" y="2707"/>
                </a:lnTo>
                <a:lnTo>
                  <a:pt x="12186" y="2702"/>
                </a:lnTo>
                <a:lnTo>
                  <a:pt x="12170" y="2668"/>
                </a:lnTo>
                <a:lnTo>
                  <a:pt x="12168" y="2661"/>
                </a:lnTo>
                <a:lnTo>
                  <a:pt x="12168" y="2652"/>
                </a:lnTo>
                <a:lnTo>
                  <a:pt x="12170" y="2646"/>
                </a:lnTo>
                <a:lnTo>
                  <a:pt x="12173" y="2642"/>
                </a:lnTo>
                <a:lnTo>
                  <a:pt x="12177" y="2639"/>
                </a:lnTo>
                <a:lnTo>
                  <a:pt x="12179" y="2636"/>
                </a:lnTo>
                <a:lnTo>
                  <a:pt x="12179" y="2628"/>
                </a:lnTo>
                <a:lnTo>
                  <a:pt x="12175" y="2606"/>
                </a:lnTo>
                <a:lnTo>
                  <a:pt x="12175" y="2591"/>
                </a:lnTo>
                <a:lnTo>
                  <a:pt x="12172" y="2575"/>
                </a:lnTo>
                <a:lnTo>
                  <a:pt x="12180" y="2561"/>
                </a:lnTo>
                <a:lnTo>
                  <a:pt x="12192" y="2565"/>
                </a:lnTo>
                <a:lnTo>
                  <a:pt x="12215" y="2584"/>
                </a:lnTo>
                <a:lnTo>
                  <a:pt x="12215" y="2572"/>
                </a:lnTo>
                <a:lnTo>
                  <a:pt x="12220" y="2569"/>
                </a:lnTo>
                <a:lnTo>
                  <a:pt x="12230" y="2571"/>
                </a:lnTo>
                <a:lnTo>
                  <a:pt x="12235" y="2565"/>
                </a:lnTo>
                <a:lnTo>
                  <a:pt x="12236" y="2559"/>
                </a:lnTo>
                <a:lnTo>
                  <a:pt x="12235" y="2554"/>
                </a:lnTo>
                <a:lnTo>
                  <a:pt x="12230" y="2550"/>
                </a:lnTo>
                <a:lnTo>
                  <a:pt x="12227" y="2550"/>
                </a:lnTo>
                <a:lnTo>
                  <a:pt x="12225" y="2552"/>
                </a:lnTo>
                <a:lnTo>
                  <a:pt x="12223" y="2554"/>
                </a:lnTo>
                <a:lnTo>
                  <a:pt x="12219" y="2554"/>
                </a:lnTo>
                <a:lnTo>
                  <a:pt x="12215" y="2551"/>
                </a:lnTo>
                <a:lnTo>
                  <a:pt x="12214" y="2548"/>
                </a:lnTo>
                <a:lnTo>
                  <a:pt x="12214" y="2545"/>
                </a:lnTo>
                <a:lnTo>
                  <a:pt x="12215" y="2545"/>
                </a:lnTo>
                <a:lnTo>
                  <a:pt x="12213" y="2538"/>
                </a:lnTo>
                <a:lnTo>
                  <a:pt x="12213" y="2531"/>
                </a:lnTo>
                <a:lnTo>
                  <a:pt x="12210" y="2526"/>
                </a:lnTo>
                <a:lnTo>
                  <a:pt x="12202" y="2524"/>
                </a:lnTo>
                <a:lnTo>
                  <a:pt x="12191" y="2517"/>
                </a:lnTo>
                <a:lnTo>
                  <a:pt x="12193" y="2503"/>
                </a:lnTo>
                <a:lnTo>
                  <a:pt x="12204" y="2478"/>
                </a:lnTo>
                <a:lnTo>
                  <a:pt x="12206" y="2472"/>
                </a:lnTo>
                <a:lnTo>
                  <a:pt x="12209" y="2466"/>
                </a:lnTo>
                <a:lnTo>
                  <a:pt x="12217" y="2456"/>
                </a:lnTo>
                <a:lnTo>
                  <a:pt x="12223" y="2454"/>
                </a:lnTo>
                <a:lnTo>
                  <a:pt x="12228" y="2460"/>
                </a:lnTo>
                <a:lnTo>
                  <a:pt x="12233" y="2476"/>
                </a:lnTo>
                <a:lnTo>
                  <a:pt x="12240" y="2443"/>
                </a:lnTo>
                <a:lnTo>
                  <a:pt x="12245" y="2431"/>
                </a:lnTo>
                <a:lnTo>
                  <a:pt x="12255" y="2428"/>
                </a:lnTo>
                <a:lnTo>
                  <a:pt x="12265" y="2437"/>
                </a:lnTo>
                <a:lnTo>
                  <a:pt x="12268" y="2452"/>
                </a:lnTo>
                <a:lnTo>
                  <a:pt x="12270" y="2469"/>
                </a:lnTo>
                <a:lnTo>
                  <a:pt x="12273" y="2485"/>
                </a:lnTo>
                <a:lnTo>
                  <a:pt x="12277" y="2485"/>
                </a:lnTo>
                <a:lnTo>
                  <a:pt x="12280" y="2472"/>
                </a:lnTo>
                <a:lnTo>
                  <a:pt x="12276" y="2443"/>
                </a:lnTo>
                <a:lnTo>
                  <a:pt x="12277" y="2433"/>
                </a:lnTo>
                <a:lnTo>
                  <a:pt x="12280" y="2430"/>
                </a:lnTo>
                <a:lnTo>
                  <a:pt x="12283" y="2428"/>
                </a:lnTo>
                <a:lnTo>
                  <a:pt x="12290" y="2428"/>
                </a:lnTo>
                <a:lnTo>
                  <a:pt x="12294" y="2428"/>
                </a:lnTo>
                <a:lnTo>
                  <a:pt x="12295" y="2426"/>
                </a:lnTo>
                <a:lnTo>
                  <a:pt x="12294" y="2423"/>
                </a:lnTo>
                <a:lnTo>
                  <a:pt x="12321" y="2367"/>
                </a:lnTo>
                <a:lnTo>
                  <a:pt x="12327" y="2365"/>
                </a:lnTo>
                <a:lnTo>
                  <a:pt x="12332" y="2381"/>
                </a:lnTo>
                <a:lnTo>
                  <a:pt x="12332" y="2397"/>
                </a:lnTo>
                <a:lnTo>
                  <a:pt x="12330" y="2411"/>
                </a:lnTo>
                <a:lnTo>
                  <a:pt x="12330" y="2425"/>
                </a:lnTo>
                <a:lnTo>
                  <a:pt x="12335" y="2441"/>
                </a:lnTo>
                <a:lnTo>
                  <a:pt x="12343" y="2436"/>
                </a:lnTo>
                <a:lnTo>
                  <a:pt x="12351" y="2436"/>
                </a:lnTo>
                <a:lnTo>
                  <a:pt x="12359" y="2434"/>
                </a:lnTo>
                <a:lnTo>
                  <a:pt x="12361" y="2424"/>
                </a:lnTo>
                <a:lnTo>
                  <a:pt x="12361" y="2428"/>
                </a:lnTo>
                <a:lnTo>
                  <a:pt x="12362" y="2421"/>
                </a:lnTo>
                <a:lnTo>
                  <a:pt x="12364" y="2417"/>
                </a:lnTo>
                <a:lnTo>
                  <a:pt x="12368" y="2416"/>
                </a:lnTo>
                <a:lnTo>
                  <a:pt x="12372" y="2420"/>
                </a:lnTo>
                <a:lnTo>
                  <a:pt x="12379" y="2412"/>
                </a:lnTo>
                <a:lnTo>
                  <a:pt x="12378" y="2403"/>
                </a:lnTo>
                <a:lnTo>
                  <a:pt x="12374" y="2393"/>
                </a:lnTo>
                <a:lnTo>
                  <a:pt x="12372" y="2383"/>
                </a:lnTo>
                <a:lnTo>
                  <a:pt x="12375" y="2375"/>
                </a:lnTo>
                <a:lnTo>
                  <a:pt x="12381" y="2370"/>
                </a:lnTo>
                <a:lnTo>
                  <a:pt x="12387" y="2369"/>
                </a:lnTo>
                <a:lnTo>
                  <a:pt x="12394" y="2389"/>
                </a:lnTo>
                <a:lnTo>
                  <a:pt x="12402" y="2392"/>
                </a:lnTo>
                <a:lnTo>
                  <a:pt x="12412" y="2391"/>
                </a:lnTo>
                <a:lnTo>
                  <a:pt x="12419" y="2385"/>
                </a:lnTo>
                <a:lnTo>
                  <a:pt x="12422" y="2374"/>
                </a:lnTo>
                <a:lnTo>
                  <a:pt x="12419" y="2364"/>
                </a:lnTo>
                <a:lnTo>
                  <a:pt x="12414" y="2355"/>
                </a:lnTo>
                <a:lnTo>
                  <a:pt x="12412" y="2346"/>
                </a:lnTo>
                <a:lnTo>
                  <a:pt x="12413" y="2336"/>
                </a:lnTo>
                <a:lnTo>
                  <a:pt x="12418" y="2328"/>
                </a:lnTo>
                <a:lnTo>
                  <a:pt x="12424" y="2322"/>
                </a:lnTo>
                <a:lnTo>
                  <a:pt x="12432" y="2320"/>
                </a:lnTo>
                <a:lnTo>
                  <a:pt x="12443" y="2323"/>
                </a:lnTo>
                <a:lnTo>
                  <a:pt x="12446" y="2329"/>
                </a:lnTo>
                <a:lnTo>
                  <a:pt x="12444" y="2348"/>
                </a:lnTo>
                <a:lnTo>
                  <a:pt x="12445" y="2369"/>
                </a:lnTo>
                <a:lnTo>
                  <a:pt x="12447" y="2386"/>
                </a:lnTo>
                <a:lnTo>
                  <a:pt x="12451" y="2401"/>
                </a:lnTo>
                <a:lnTo>
                  <a:pt x="12459" y="2420"/>
                </a:lnTo>
                <a:lnTo>
                  <a:pt x="12455" y="2430"/>
                </a:lnTo>
                <a:lnTo>
                  <a:pt x="12452" y="2435"/>
                </a:lnTo>
                <a:lnTo>
                  <a:pt x="12449" y="2438"/>
                </a:lnTo>
                <a:lnTo>
                  <a:pt x="12436" y="2441"/>
                </a:lnTo>
                <a:lnTo>
                  <a:pt x="12433" y="2441"/>
                </a:lnTo>
                <a:lnTo>
                  <a:pt x="12432" y="2446"/>
                </a:lnTo>
                <a:lnTo>
                  <a:pt x="12433" y="2460"/>
                </a:lnTo>
                <a:lnTo>
                  <a:pt x="12432" y="2465"/>
                </a:lnTo>
                <a:lnTo>
                  <a:pt x="12428" y="2471"/>
                </a:lnTo>
                <a:lnTo>
                  <a:pt x="12427" y="2475"/>
                </a:lnTo>
                <a:lnTo>
                  <a:pt x="12429" y="2478"/>
                </a:lnTo>
                <a:lnTo>
                  <a:pt x="12433" y="2480"/>
                </a:lnTo>
                <a:lnTo>
                  <a:pt x="12430" y="2489"/>
                </a:lnTo>
                <a:lnTo>
                  <a:pt x="12437" y="2485"/>
                </a:lnTo>
                <a:lnTo>
                  <a:pt x="12444" y="2476"/>
                </a:lnTo>
                <a:lnTo>
                  <a:pt x="12455" y="2454"/>
                </a:lnTo>
                <a:lnTo>
                  <a:pt x="12462" y="2446"/>
                </a:lnTo>
                <a:lnTo>
                  <a:pt x="12479" y="2431"/>
                </a:lnTo>
                <a:lnTo>
                  <a:pt x="12484" y="2424"/>
                </a:lnTo>
                <a:lnTo>
                  <a:pt x="12488" y="2424"/>
                </a:lnTo>
                <a:lnTo>
                  <a:pt x="12491" y="2435"/>
                </a:lnTo>
                <a:lnTo>
                  <a:pt x="12491" y="2440"/>
                </a:lnTo>
                <a:lnTo>
                  <a:pt x="12491" y="2446"/>
                </a:lnTo>
                <a:lnTo>
                  <a:pt x="12499" y="2441"/>
                </a:lnTo>
                <a:lnTo>
                  <a:pt x="12502" y="2431"/>
                </a:lnTo>
                <a:lnTo>
                  <a:pt x="12502" y="2409"/>
                </a:lnTo>
                <a:lnTo>
                  <a:pt x="12504" y="2401"/>
                </a:lnTo>
                <a:lnTo>
                  <a:pt x="12521" y="2372"/>
                </a:lnTo>
                <a:lnTo>
                  <a:pt x="12531" y="2377"/>
                </a:lnTo>
                <a:lnTo>
                  <a:pt x="12539" y="2360"/>
                </a:lnTo>
                <a:lnTo>
                  <a:pt x="12550" y="2325"/>
                </a:lnTo>
                <a:lnTo>
                  <a:pt x="12528" y="2311"/>
                </a:lnTo>
                <a:lnTo>
                  <a:pt x="12526" y="2307"/>
                </a:lnTo>
                <a:lnTo>
                  <a:pt x="12526" y="2303"/>
                </a:lnTo>
                <a:lnTo>
                  <a:pt x="12526" y="2300"/>
                </a:lnTo>
                <a:lnTo>
                  <a:pt x="12519" y="2298"/>
                </a:lnTo>
                <a:lnTo>
                  <a:pt x="12516" y="2297"/>
                </a:lnTo>
                <a:lnTo>
                  <a:pt x="12513" y="2293"/>
                </a:lnTo>
                <a:lnTo>
                  <a:pt x="12511" y="2288"/>
                </a:lnTo>
                <a:lnTo>
                  <a:pt x="12510" y="2284"/>
                </a:lnTo>
                <a:lnTo>
                  <a:pt x="12510" y="2276"/>
                </a:lnTo>
                <a:lnTo>
                  <a:pt x="12512" y="2272"/>
                </a:lnTo>
                <a:lnTo>
                  <a:pt x="12521" y="2268"/>
                </a:lnTo>
                <a:lnTo>
                  <a:pt x="12524" y="2268"/>
                </a:lnTo>
                <a:lnTo>
                  <a:pt x="12528" y="2273"/>
                </a:lnTo>
                <a:lnTo>
                  <a:pt x="12531" y="2273"/>
                </a:lnTo>
                <a:lnTo>
                  <a:pt x="12531" y="2272"/>
                </a:lnTo>
                <a:lnTo>
                  <a:pt x="12535" y="2265"/>
                </a:lnTo>
                <a:lnTo>
                  <a:pt x="12535" y="2264"/>
                </a:lnTo>
                <a:lnTo>
                  <a:pt x="12544" y="2261"/>
                </a:lnTo>
                <a:lnTo>
                  <a:pt x="12548" y="2263"/>
                </a:lnTo>
                <a:lnTo>
                  <a:pt x="12552" y="2287"/>
                </a:lnTo>
                <a:lnTo>
                  <a:pt x="12557" y="2288"/>
                </a:lnTo>
                <a:lnTo>
                  <a:pt x="12568" y="2277"/>
                </a:lnTo>
                <a:lnTo>
                  <a:pt x="12576" y="2275"/>
                </a:lnTo>
                <a:lnTo>
                  <a:pt x="12578" y="2277"/>
                </a:lnTo>
                <a:lnTo>
                  <a:pt x="12578" y="2281"/>
                </a:lnTo>
                <a:lnTo>
                  <a:pt x="12582" y="2286"/>
                </a:lnTo>
                <a:lnTo>
                  <a:pt x="12584" y="2288"/>
                </a:lnTo>
                <a:lnTo>
                  <a:pt x="12589" y="2294"/>
                </a:lnTo>
                <a:lnTo>
                  <a:pt x="12595" y="2296"/>
                </a:lnTo>
                <a:lnTo>
                  <a:pt x="12597" y="2292"/>
                </a:lnTo>
                <a:lnTo>
                  <a:pt x="12597" y="2279"/>
                </a:lnTo>
                <a:lnTo>
                  <a:pt x="12595" y="2267"/>
                </a:lnTo>
                <a:lnTo>
                  <a:pt x="12589" y="2256"/>
                </a:lnTo>
                <a:lnTo>
                  <a:pt x="12579" y="2247"/>
                </a:lnTo>
                <a:lnTo>
                  <a:pt x="12550" y="2233"/>
                </a:lnTo>
                <a:lnTo>
                  <a:pt x="12544" y="2232"/>
                </a:lnTo>
                <a:lnTo>
                  <a:pt x="12538" y="2233"/>
                </a:lnTo>
                <a:lnTo>
                  <a:pt x="12539" y="2219"/>
                </a:lnTo>
                <a:lnTo>
                  <a:pt x="12538" y="2207"/>
                </a:lnTo>
                <a:lnTo>
                  <a:pt x="12528" y="2213"/>
                </a:lnTo>
                <a:lnTo>
                  <a:pt x="12508" y="2194"/>
                </a:lnTo>
                <a:lnTo>
                  <a:pt x="12506" y="2189"/>
                </a:lnTo>
                <a:lnTo>
                  <a:pt x="12505" y="2178"/>
                </a:lnTo>
                <a:lnTo>
                  <a:pt x="12500" y="2157"/>
                </a:lnTo>
                <a:lnTo>
                  <a:pt x="12499" y="2145"/>
                </a:lnTo>
                <a:lnTo>
                  <a:pt x="12503" y="2141"/>
                </a:lnTo>
                <a:lnTo>
                  <a:pt x="12512" y="2149"/>
                </a:lnTo>
                <a:lnTo>
                  <a:pt x="12528" y="2169"/>
                </a:lnTo>
                <a:lnTo>
                  <a:pt x="12535" y="2171"/>
                </a:lnTo>
                <a:lnTo>
                  <a:pt x="12540" y="2168"/>
                </a:lnTo>
                <a:lnTo>
                  <a:pt x="12543" y="2160"/>
                </a:lnTo>
                <a:lnTo>
                  <a:pt x="12542" y="2148"/>
                </a:lnTo>
                <a:lnTo>
                  <a:pt x="12537" y="2136"/>
                </a:lnTo>
                <a:lnTo>
                  <a:pt x="12535" y="2129"/>
                </a:lnTo>
                <a:lnTo>
                  <a:pt x="12537" y="2126"/>
                </a:lnTo>
                <a:lnTo>
                  <a:pt x="12541" y="2126"/>
                </a:lnTo>
                <a:lnTo>
                  <a:pt x="12545" y="2127"/>
                </a:lnTo>
                <a:lnTo>
                  <a:pt x="12548" y="2129"/>
                </a:lnTo>
                <a:lnTo>
                  <a:pt x="12550" y="2132"/>
                </a:lnTo>
                <a:lnTo>
                  <a:pt x="12551" y="2140"/>
                </a:lnTo>
                <a:lnTo>
                  <a:pt x="12556" y="2157"/>
                </a:lnTo>
                <a:lnTo>
                  <a:pt x="12557" y="2167"/>
                </a:lnTo>
                <a:lnTo>
                  <a:pt x="12560" y="2176"/>
                </a:lnTo>
                <a:lnTo>
                  <a:pt x="12566" y="2182"/>
                </a:lnTo>
                <a:lnTo>
                  <a:pt x="12573" y="2181"/>
                </a:lnTo>
                <a:lnTo>
                  <a:pt x="12579" y="2174"/>
                </a:lnTo>
                <a:lnTo>
                  <a:pt x="12579" y="2166"/>
                </a:lnTo>
                <a:lnTo>
                  <a:pt x="12578" y="2160"/>
                </a:lnTo>
                <a:lnTo>
                  <a:pt x="12579" y="2153"/>
                </a:lnTo>
                <a:lnTo>
                  <a:pt x="12586" y="2148"/>
                </a:lnTo>
                <a:lnTo>
                  <a:pt x="12572" y="2131"/>
                </a:lnTo>
                <a:lnTo>
                  <a:pt x="12568" y="2120"/>
                </a:lnTo>
                <a:lnTo>
                  <a:pt x="12571" y="2108"/>
                </a:lnTo>
                <a:lnTo>
                  <a:pt x="12582" y="2100"/>
                </a:lnTo>
                <a:lnTo>
                  <a:pt x="12604" y="2102"/>
                </a:lnTo>
                <a:lnTo>
                  <a:pt x="12613" y="2098"/>
                </a:lnTo>
                <a:lnTo>
                  <a:pt x="12615" y="2088"/>
                </a:lnTo>
                <a:lnTo>
                  <a:pt x="12615" y="2059"/>
                </a:lnTo>
                <a:lnTo>
                  <a:pt x="12621" y="2046"/>
                </a:lnTo>
                <a:lnTo>
                  <a:pt x="12637" y="2022"/>
                </a:lnTo>
                <a:lnTo>
                  <a:pt x="12642" y="2019"/>
                </a:lnTo>
                <a:lnTo>
                  <a:pt x="12659" y="2014"/>
                </a:lnTo>
                <a:lnTo>
                  <a:pt x="12648" y="2000"/>
                </a:lnTo>
                <a:lnTo>
                  <a:pt x="12640" y="1978"/>
                </a:lnTo>
                <a:lnTo>
                  <a:pt x="12641" y="1958"/>
                </a:lnTo>
                <a:lnTo>
                  <a:pt x="12657" y="1949"/>
                </a:lnTo>
                <a:lnTo>
                  <a:pt x="12660" y="1946"/>
                </a:lnTo>
                <a:lnTo>
                  <a:pt x="12663" y="1942"/>
                </a:lnTo>
                <a:lnTo>
                  <a:pt x="12668" y="1938"/>
                </a:lnTo>
                <a:lnTo>
                  <a:pt x="12673" y="1940"/>
                </a:lnTo>
                <a:lnTo>
                  <a:pt x="12676" y="1945"/>
                </a:lnTo>
                <a:lnTo>
                  <a:pt x="12676" y="1952"/>
                </a:lnTo>
                <a:lnTo>
                  <a:pt x="12674" y="1959"/>
                </a:lnTo>
                <a:lnTo>
                  <a:pt x="12673" y="1962"/>
                </a:lnTo>
                <a:lnTo>
                  <a:pt x="12662" y="1978"/>
                </a:lnTo>
                <a:lnTo>
                  <a:pt x="12659" y="1988"/>
                </a:lnTo>
                <a:lnTo>
                  <a:pt x="12663" y="2001"/>
                </a:lnTo>
                <a:lnTo>
                  <a:pt x="12666" y="2001"/>
                </a:lnTo>
                <a:lnTo>
                  <a:pt x="12670" y="1991"/>
                </a:lnTo>
                <a:lnTo>
                  <a:pt x="12735" y="1906"/>
                </a:lnTo>
                <a:lnTo>
                  <a:pt x="12740" y="1902"/>
                </a:lnTo>
                <a:lnTo>
                  <a:pt x="12746" y="1897"/>
                </a:lnTo>
                <a:lnTo>
                  <a:pt x="12751" y="1895"/>
                </a:lnTo>
                <a:lnTo>
                  <a:pt x="12756" y="1894"/>
                </a:lnTo>
                <a:lnTo>
                  <a:pt x="12760" y="1892"/>
                </a:lnTo>
                <a:lnTo>
                  <a:pt x="12764" y="1888"/>
                </a:lnTo>
                <a:lnTo>
                  <a:pt x="12770" y="1875"/>
                </a:lnTo>
                <a:lnTo>
                  <a:pt x="12763" y="1876"/>
                </a:lnTo>
                <a:lnTo>
                  <a:pt x="12752" y="1880"/>
                </a:lnTo>
                <a:lnTo>
                  <a:pt x="12746" y="1878"/>
                </a:lnTo>
                <a:lnTo>
                  <a:pt x="12747" y="1852"/>
                </a:lnTo>
                <a:lnTo>
                  <a:pt x="12745" y="1843"/>
                </a:lnTo>
                <a:lnTo>
                  <a:pt x="12720" y="1802"/>
                </a:lnTo>
                <a:lnTo>
                  <a:pt x="12715" y="1798"/>
                </a:lnTo>
                <a:lnTo>
                  <a:pt x="12677" y="1780"/>
                </a:lnTo>
                <a:lnTo>
                  <a:pt x="12662" y="1766"/>
                </a:lnTo>
                <a:lnTo>
                  <a:pt x="12652" y="1761"/>
                </a:lnTo>
                <a:lnTo>
                  <a:pt x="12648" y="1770"/>
                </a:lnTo>
                <a:lnTo>
                  <a:pt x="12618" y="1780"/>
                </a:lnTo>
                <a:lnTo>
                  <a:pt x="12611" y="1785"/>
                </a:lnTo>
                <a:lnTo>
                  <a:pt x="12617" y="1792"/>
                </a:lnTo>
                <a:lnTo>
                  <a:pt x="12624" y="1794"/>
                </a:lnTo>
                <a:lnTo>
                  <a:pt x="12637" y="1794"/>
                </a:lnTo>
                <a:lnTo>
                  <a:pt x="12643" y="1796"/>
                </a:lnTo>
                <a:lnTo>
                  <a:pt x="12648" y="1800"/>
                </a:lnTo>
                <a:lnTo>
                  <a:pt x="12652" y="1805"/>
                </a:lnTo>
                <a:lnTo>
                  <a:pt x="12655" y="1811"/>
                </a:lnTo>
                <a:lnTo>
                  <a:pt x="12644" y="1825"/>
                </a:lnTo>
                <a:lnTo>
                  <a:pt x="12630" y="1835"/>
                </a:lnTo>
                <a:lnTo>
                  <a:pt x="12615" y="1836"/>
                </a:lnTo>
                <a:lnTo>
                  <a:pt x="12601" y="1824"/>
                </a:lnTo>
                <a:lnTo>
                  <a:pt x="12598" y="1819"/>
                </a:lnTo>
                <a:lnTo>
                  <a:pt x="12593" y="1807"/>
                </a:lnTo>
                <a:lnTo>
                  <a:pt x="12579" y="1789"/>
                </a:lnTo>
                <a:lnTo>
                  <a:pt x="12573" y="1779"/>
                </a:lnTo>
                <a:lnTo>
                  <a:pt x="12565" y="1757"/>
                </a:lnTo>
                <a:lnTo>
                  <a:pt x="12560" y="1750"/>
                </a:lnTo>
                <a:lnTo>
                  <a:pt x="12566" y="1734"/>
                </a:lnTo>
                <a:lnTo>
                  <a:pt x="12564" y="1721"/>
                </a:lnTo>
                <a:lnTo>
                  <a:pt x="12557" y="1708"/>
                </a:lnTo>
                <a:lnTo>
                  <a:pt x="12548" y="1696"/>
                </a:lnTo>
                <a:lnTo>
                  <a:pt x="12534" y="1664"/>
                </a:lnTo>
                <a:lnTo>
                  <a:pt x="12525" y="1654"/>
                </a:lnTo>
                <a:lnTo>
                  <a:pt x="12517" y="1668"/>
                </a:lnTo>
                <a:lnTo>
                  <a:pt x="12513" y="1668"/>
                </a:lnTo>
                <a:lnTo>
                  <a:pt x="12505" y="1654"/>
                </a:lnTo>
                <a:lnTo>
                  <a:pt x="12503" y="1646"/>
                </a:lnTo>
                <a:lnTo>
                  <a:pt x="12508" y="1642"/>
                </a:lnTo>
                <a:lnTo>
                  <a:pt x="12511" y="1641"/>
                </a:lnTo>
                <a:lnTo>
                  <a:pt x="12520" y="1635"/>
                </a:lnTo>
                <a:lnTo>
                  <a:pt x="12540" y="1631"/>
                </a:lnTo>
                <a:lnTo>
                  <a:pt x="12548" y="1628"/>
                </a:lnTo>
                <a:lnTo>
                  <a:pt x="12553" y="1625"/>
                </a:lnTo>
                <a:lnTo>
                  <a:pt x="12558" y="1619"/>
                </a:lnTo>
                <a:lnTo>
                  <a:pt x="12564" y="1607"/>
                </a:lnTo>
                <a:lnTo>
                  <a:pt x="12568" y="1603"/>
                </a:lnTo>
                <a:lnTo>
                  <a:pt x="12564" y="1591"/>
                </a:lnTo>
                <a:lnTo>
                  <a:pt x="12561" y="1586"/>
                </a:lnTo>
                <a:lnTo>
                  <a:pt x="12557" y="1582"/>
                </a:lnTo>
                <a:lnTo>
                  <a:pt x="12555" y="1604"/>
                </a:lnTo>
                <a:lnTo>
                  <a:pt x="12544" y="1617"/>
                </a:lnTo>
                <a:lnTo>
                  <a:pt x="12527" y="1623"/>
                </a:lnTo>
                <a:lnTo>
                  <a:pt x="12508" y="1625"/>
                </a:lnTo>
                <a:lnTo>
                  <a:pt x="12499" y="1621"/>
                </a:lnTo>
                <a:lnTo>
                  <a:pt x="12494" y="1620"/>
                </a:lnTo>
                <a:lnTo>
                  <a:pt x="12482" y="1634"/>
                </a:lnTo>
                <a:lnTo>
                  <a:pt x="12476" y="1636"/>
                </a:lnTo>
                <a:lnTo>
                  <a:pt x="12471" y="1641"/>
                </a:lnTo>
                <a:lnTo>
                  <a:pt x="12453" y="1661"/>
                </a:lnTo>
                <a:lnTo>
                  <a:pt x="12441" y="1673"/>
                </a:lnTo>
                <a:lnTo>
                  <a:pt x="12427" y="1689"/>
                </a:lnTo>
                <a:lnTo>
                  <a:pt x="12423" y="1690"/>
                </a:lnTo>
                <a:lnTo>
                  <a:pt x="12419" y="1689"/>
                </a:lnTo>
                <a:lnTo>
                  <a:pt x="12408" y="1690"/>
                </a:lnTo>
                <a:lnTo>
                  <a:pt x="12399" y="1699"/>
                </a:lnTo>
                <a:lnTo>
                  <a:pt x="12371" y="1741"/>
                </a:lnTo>
                <a:lnTo>
                  <a:pt x="12368" y="1755"/>
                </a:lnTo>
                <a:lnTo>
                  <a:pt x="12352" y="1757"/>
                </a:lnTo>
                <a:lnTo>
                  <a:pt x="12346" y="1760"/>
                </a:lnTo>
                <a:lnTo>
                  <a:pt x="12343" y="1765"/>
                </a:lnTo>
                <a:lnTo>
                  <a:pt x="12344" y="1776"/>
                </a:lnTo>
                <a:lnTo>
                  <a:pt x="12348" y="1779"/>
                </a:lnTo>
                <a:lnTo>
                  <a:pt x="12363" y="1776"/>
                </a:lnTo>
                <a:lnTo>
                  <a:pt x="12368" y="1779"/>
                </a:lnTo>
                <a:lnTo>
                  <a:pt x="12378" y="1790"/>
                </a:lnTo>
                <a:lnTo>
                  <a:pt x="12386" y="1794"/>
                </a:lnTo>
                <a:lnTo>
                  <a:pt x="12393" y="1793"/>
                </a:lnTo>
                <a:lnTo>
                  <a:pt x="12408" y="1787"/>
                </a:lnTo>
                <a:lnTo>
                  <a:pt x="12415" y="1785"/>
                </a:lnTo>
                <a:lnTo>
                  <a:pt x="12425" y="1786"/>
                </a:lnTo>
                <a:lnTo>
                  <a:pt x="12434" y="1791"/>
                </a:lnTo>
                <a:lnTo>
                  <a:pt x="12441" y="1798"/>
                </a:lnTo>
                <a:lnTo>
                  <a:pt x="12444" y="1809"/>
                </a:lnTo>
                <a:lnTo>
                  <a:pt x="12442" y="1819"/>
                </a:lnTo>
                <a:lnTo>
                  <a:pt x="12426" y="1850"/>
                </a:lnTo>
                <a:lnTo>
                  <a:pt x="12410" y="1899"/>
                </a:lnTo>
                <a:lnTo>
                  <a:pt x="12400" y="1920"/>
                </a:lnTo>
                <a:lnTo>
                  <a:pt x="12383" y="1936"/>
                </a:lnTo>
                <a:lnTo>
                  <a:pt x="12364" y="1945"/>
                </a:lnTo>
                <a:lnTo>
                  <a:pt x="12353" y="1948"/>
                </a:lnTo>
                <a:lnTo>
                  <a:pt x="12341" y="1949"/>
                </a:lnTo>
                <a:lnTo>
                  <a:pt x="12339" y="1946"/>
                </a:lnTo>
                <a:lnTo>
                  <a:pt x="12332" y="1935"/>
                </a:lnTo>
                <a:lnTo>
                  <a:pt x="12328" y="1932"/>
                </a:lnTo>
                <a:lnTo>
                  <a:pt x="12324" y="1932"/>
                </a:lnTo>
                <a:lnTo>
                  <a:pt x="12303" y="1937"/>
                </a:lnTo>
                <a:lnTo>
                  <a:pt x="12300" y="1939"/>
                </a:lnTo>
                <a:lnTo>
                  <a:pt x="12297" y="1940"/>
                </a:lnTo>
                <a:lnTo>
                  <a:pt x="12293" y="1938"/>
                </a:lnTo>
                <a:lnTo>
                  <a:pt x="12292" y="1935"/>
                </a:lnTo>
                <a:lnTo>
                  <a:pt x="12291" y="1931"/>
                </a:lnTo>
                <a:lnTo>
                  <a:pt x="12289" y="1928"/>
                </a:lnTo>
                <a:lnTo>
                  <a:pt x="12286" y="1927"/>
                </a:lnTo>
                <a:lnTo>
                  <a:pt x="12280" y="1929"/>
                </a:lnTo>
                <a:lnTo>
                  <a:pt x="12278" y="1934"/>
                </a:lnTo>
                <a:lnTo>
                  <a:pt x="12278" y="1940"/>
                </a:lnTo>
                <a:lnTo>
                  <a:pt x="12275" y="1946"/>
                </a:lnTo>
                <a:lnTo>
                  <a:pt x="12267" y="1951"/>
                </a:lnTo>
                <a:lnTo>
                  <a:pt x="12261" y="1945"/>
                </a:lnTo>
                <a:lnTo>
                  <a:pt x="12258" y="1932"/>
                </a:lnTo>
                <a:lnTo>
                  <a:pt x="12255" y="1919"/>
                </a:lnTo>
                <a:lnTo>
                  <a:pt x="12257" y="1905"/>
                </a:lnTo>
                <a:lnTo>
                  <a:pt x="12256" y="1899"/>
                </a:lnTo>
                <a:lnTo>
                  <a:pt x="12250" y="1904"/>
                </a:lnTo>
                <a:lnTo>
                  <a:pt x="12245" y="1906"/>
                </a:lnTo>
                <a:lnTo>
                  <a:pt x="12242" y="1900"/>
                </a:lnTo>
                <a:lnTo>
                  <a:pt x="12241" y="1893"/>
                </a:lnTo>
                <a:lnTo>
                  <a:pt x="12241" y="1886"/>
                </a:lnTo>
                <a:lnTo>
                  <a:pt x="12243" y="1881"/>
                </a:lnTo>
                <a:lnTo>
                  <a:pt x="12263" y="1854"/>
                </a:lnTo>
                <a:lnTo>
                  <a:pt x="12269" y="1836"/>
                </a:lnTo>
                <a:lnTo>
                  <a:pt x="12270" y="1830"/>
                </a:lnTo>
                <a:lnTo>
                  <a:pt x="12272" y="1828"/>
                </a:lnTo>
                <a:lnTo>
                  <a:pt x="12277" y="1827"/>
                </a:lnTo>
                <a:lnTo>
                  <a:pt x="12282" y="1825"/>
                </a:lnTo>
                <a:lnTo>
                  <a:pt x="12284" y="1817"/>
                </a:lnTo>
                <a:lnTo>
                  <a:pt x="12281" y="1804"/>
                </a:lnTo>
                <a:lnTo>
                  <a:pt x="12272" y="1803"/>
                </a:lnTo>
                <a:lnTo>
                  <a:pt x="12262" y="1809"/>
                </a:lnTo>
                <a:lnTo>
                  <a:pt x="12255" y="1815"/>
                </a:lnTo>
                <a:lnTo>
                  <a:pt x="12246" y="1822"/>
                </a:lnTo>
                <a:lnTo>
                  <a:pt x="12235" y="1824"/>
                </a:lnTo>
                <a:lnTo>
                  <a:pt x="12226" y="1820"/>
                </a:lnTo>
                <a:lnTo>
                  <a:pt x="12222" y="1805"/>
                </a:lnTo>
                <a:lnTo>
                  <a:pt x="12221" y="1801"/>
                </a:lnTo>
                <a:lnTo>
                  <a:pt x="12217" y="1797"/>
                </a:lnTo>
                <a:lnTo>
                  <a:pt x="12214" y="1792"/>
                </a:lnTo>
                <a:lnTo>
                  <a:pt x="12215" y="1785"/>
                </a:lnTo>
                <a:lnTo>
                  <a:pt x="12219" y="1779"/>
                </a:lnTo>
                <a:lnTo>
                  <a:pt x="12224" y="1774"/>
                </a:lnTo>
                <a:lnTo>
                  <a:pt x="12241" y="1763"/>
                </a:lnTo>
                <a:lnTo>
                  <a:pt x="12243" y="1759"/>
                </a:lnTo>
                <a:lnTo>
                  <a:pt x="12244" y="1752"/>
                </a:lnTo>
                <a:lnTo>
                  <a:pt x="12245" y="1749"/>
                </a:lnTo>
                <a:lnTo>
                  <a:pt x="12251" y="1740"/>
                </a:lnTo>
                <a:lnTo>
                  <a:pt x="12253" y="1737"/>
                </a:lnTo>
                <a:lnTo>
                  <a:pt x="12259" y="1733"/>
                </a:lnTo>
                <a:lnTo>
                  <a:pt x="12268" y="1723"/>
                </a:lnTo>
                <a:lnTo>
                  <a:pt x="12275" y="1710"/>
                </a:lnTo>
                <a:lnTo>
                  <a:pt x="12277" y="1698"/>
                </a:lnTo>
                <a:lnTo>
                  <a:pt x="12264" y="1710"/>
                </a:lnTo>
                <a:lnTo>
                  <a:pt x="12232" y="1748"/>
                </a:lnTo>
                <a:lnTo>
                  <a:pt x="12226" y="1751"/>
                </a:lnTo>
                <a:lnTo>
                  <a:pt x="12219" y="1750"/>
                </a:lnTo>
                <a:lnTo>
                  <a:pt x="12214" y="1750"/>
                </a:lnTo>
                <a:lnTo>
                  <a:pt x="12212" y="1757"/>
                </a:lnTo>
                <a:lnTo>
                  <a:pt x="12206" y="1768"/>
                </a:lnTo>
                <a:lnTo>
                  <a:pt x="12202" y="1773"/>
                </a:lnTo>
                <a:lnTo>
                  <a:pt x="12201" y="1770"/>
                </a:lnTo>
                <a:lnTo>
                  <a:pt x="12200" y="1765"/>
                </a:lnTo>
                <a:lnTo>
                  <a:pt x="12197" y="1759"/>
                </a:lnTo>
                <a:lnTo>
                  <a:pt x="12193" y="1753"/>
                </a:lnTo>
                <a:lnTo>
                  <a:pt x="12190" y="1750"/>
                </a:lnTo>
                <a:lnTo>
                  <a:pt x="12185" y="1753"/>
                </a:lnTo>
                <a:lnTo>
                  <a:pt x="12168" y="1776"/>
                </a:lnTo>
                <a:lnTo>
                  <a:pt x="12146" y="1794"/>
                </a:lnTo>
                <a:lnTo>
                  <a:pt x="12140" y="1806"/>
                </a:lnTo>
                <a:lnTo>
                  <a:pt x="12135" y="1824"/>
                </a:lnTo>
                <a:lnTo>
                  <a:pt x="12132" y="1824"/>
                </a:lnTo>
                <a:lnTo>
                  <a:pt x="12124" y="1820"/>
                </a:lnTo>
                <a:lnTo>
                  <a:pt x="12117" y="1828"/>
                </a:lnTo>
                <a:lnTo>
                  <a:pt x="12107" y="1854"/>
                </a:lnTo>
                <a:lnTo>
                  <a:pt x="12110" y="1832"/>
                </a:lnTo>
                <a:lnTo>
                  <a:pt x="12099" y="1818"/>
                </a:lnTo>
                <a:lnTo>
                  <a:pt x="12085" y="1807"/>
                </a:lnTo>
                <a:lnTo>
                  <a:pt x="12078" y="1791"/>
                </a:lnTo>
                <a:lnTo>
                  <a:pt x="12074" y="1770"/>
                </a:lnTo>
                <a:lnTo>
                  <a:pt x="12074" y="1756"/>
                </a:lnTo>
                <a:lnTo>
                  <a:pt x="12079" y="1750"/>
                </a:lnTo>
                <a:lnTo>
                  <a:pt x="12085" y="1747"/>
                </a:lnTo>
                <a:lnTo>
                  <a:pt x="12100" y="1731"/>
                </a:lnTo>
                <a:lnTo>
                  <a:pt x="12106" y="1722"/>
                </a:lnTo>
                <a:lnTo>
                  <a:pt x="12124" y="1703"/>
                </a:lnTo>
                <a:lnTo>
                  <a:pt x="12139" y="1681"/>
                </a:lnTo>
                <a:lnTo>
                  <a:pt x="12158" y="1661"/>
                </a:lnTo>
                <a:lnTo>
                  <a:pt x="12172" y="1651"/>
                </a:lnTo>
                <a:lnTo>
                  <a:pt x="12197" y="1643"/>
                </a:lnTo>
                <a:lnTo>
                  <a:pt x="12204" y="1638"/>
                </a:lnTo>
                <a:lnTo>
                  <a:pt x="12204" y="1634"/>
                </a:lnTo>
                <a:lnTo>
                  <a:pt x="12194" y="1634"/>
                </a:lnTo>
                <a:lnTo>
                  <a:pt x="12178" y="1644"/>
                </a:lnTo>
                <a:lnTo>
                  <a:pt x="12170" y="1647"/>
                </a:lnTo>
                <a:lnTo>
                  <a:pt x="12135" y="1651"/>
                </a:lnTo>
                <a:lnTo>
                  <a:pt x="12124" y="1655"/>
                </a:lnTo>
                <a:lnTo>
                  <a:pt x="12117" y="1656"/>
                </a:lnTo>
                <a:lnTo>
                  <a:pt x="12114" y="1653"/>
                </a:lnTo>
                <a:lnTo>
                  <a:pt x="12114" y="1647"/>
                </a:lnTo>
                <a:lnTo>
                  <a:pt x="12117" y="1642"/>
                </a:lnTo>
                <a:lnTo>
                  <a:pt x="12121" y="1639"/>
                </a:lnTo>
                <a:lnTo>
                  <a:pt x="12139" y="1635"/>
                </a:lnTo>
                <a:lnTo>
                  <a:pt x="12149" y="1627"/>
                </a:lnTo>
                <a:lnTo>
                  <a:pt x="12164" y="1603"/>
                </a:lnTo>
                <a:lnTo>
                  <a:pt x="12202" y="1562"/>
                </a:lnTo>
                <a:lnTo>
                  <a:pt x="12217" y="1539"/>
                </a:lnTo>
                <a:lnTo>
                  <a:pt x="12215" y="1517"/>
                </a:lnTo>
                <a:lnTo>
                  <a:pt x="12208" y="1512"/>
                </a:lnTo>
                <a:lnTo>
                  <a:pt x="12196" y="1506"/>
                </a:lnTo>
                <a:lnTo>
                  <a:pt x="12184" y="1504"/>
                </a:lnTo>
                <a:lnTo>
                  <a:pt x="12179" y="1511"/>
                </a:lnTo>
                <a:lnTo>
                  <a:pt x="12182" y="1525"/>
                </a:lnTo>
                <a:lnTo>
                  <a:pt x="12187" y="1536"/>
                </a:lnTo>
                <a:lnTo>
                  <a:pt x="12189" y="1547"/>
                </a:lnTo>
                <a:lnTo>
                  <a:pt x="12183" y="1561"/>
                </a:lnTo>
                <a:lnTo>
                  <a:pt x="12178" y="1563"/>
                </a:lnTo>
                <a:lnTo>
                  <a:pt x="12172" y="1564"/>
                </a:lnTo>
                <a:lnTo>
                  <a:pt x="12166" y="1566"/>
                </a:lnTo>
                <a:lnTo>
                  <a:pt x="12164" y="1575"/>
                </a:lnTo>
                <a:lnTo>
                  <a:pt x="12162" y="1578"/>
                </a:lnTo>
                <a:lnTo>
                  <a:pt x="12148" y="1588"/>
                </a:lnTo>
                <a:lnTo>
                  <a:pt x="12129" y="1607"/>
                </a:lnTo>
                <a:lnTo>
                  <a:pt x="12110" y="1621"/>
                </a:lnTo>
                <a:lnTo>
                  <a:pt x="12100" y="1615"/>
                </a:lnTo>
                <a:lnTo>
                  <a:pt x="12090" y="1615"/>
                </a:lnTo>
                <a:lnTo>
                  <a:pt x="12081" y="1619"/>
                </a:lnTo>
                <a:lnTo>
                  <a:pt x="12074" y="1625"/>
                </a:lnTo>
                <a:lnTo>
                  <a:pt x="12070" y="1629"/>
                </a:lnTo>
                <a:lnTo>
                  <a:pt x="12068" y="1633"/>
                </a:lnTo>
                <a:lnTo>
                  <a:pt x="12066" y="1636"/>
                </a:lnTo>
                <a:lnTo>
                  <a:pt x="12061" y="1638"/>
                </a:lnTo>
                <a:lnTo>
                  <a:pt x="12055" y="1636"/>
                </a:lnTo>
                <a:lnTo>
                  <a:pt x="12053" y="1633"/>
                </a:lnTo>
                <a:lnTo>
                  <a:pt x="12052" y="1631"/>
                </a:lnTo>
                <a:lnTo>
                  <a:pt x="12048" y="1629"/>
                </a:lnTo>
                <a:lnTo>
                  <a:pt x="12037" y="1630"/>
                </a:lnTo>
                <a:lnTo>
                  <a:pt x="12033" y="1636"/>
                </a:lnTo>
                <a:lnTo>
                  <a:pt x="12030" y="1655"/>
                </a:lnTo>
                <a:lnTo>
                  <a:pt x="12023" y="1674"/>
                </a:lnTo>
                <a:lnTo>
                  <a:pt x="12022" y="1686"/>
                </a:lnTo>
                <a:lnTo>
                  <a:pt x="12027" y="1694"/>
                </a:lnTo>
                <a:lnTo>
                  <a:pt x="12033" y="1693"/>
                </a:lnTo>
                <a:lnTo>
                  <a:pt x="12056" y="1673"/>
                </a:lnTo>
                <a:lnTo>
                  <a:pt x="12064" y="1670"/>
                </a:lnTo>
                <a:lnTo>
                  <a:pt x="12071" y="1672"/>
                </a:lnTo>
                <a:lnTo>
                  <a:pt x="12073" y="1678"/>
                </a:lnTo>
                <a:lnTo>
                  <a:pt x="12066" y="1690"/>
                </a:lnTo>
                <a:lnTo>
                  <a:pt x="12062" y="1692"/>
                </a:lnTo>
                <a:lnTo>
                  <a:pt x="12051" y="1699"/>
                </a:lnTo>
                <a:lnTo>
                  <a:pt x="12048" y="1701"/>
                </a:lnTo>
                <a:lnTo>
                  <a:pt x="12030" y="1720"/>
                </a:lnTo>
                <a:lnTo>
                  <a:pt x="12021" y="1719"/>
                </a:lnTo>
                <a:lnTo>
                  <a:pt x="12015" y="1712"/>
                </a:lnTo>
                <a:lnTo>
                  <a:pt x="12008" y="1694"/>
                </a:lnTo>
                <a:lnTo>
                  <a:pt x="11993" y="1713"/>
                </a:lnTo>
                <a:lnTo>
                  <a:pt x="11986" y="1719"/>
                </a:lnTo>
                <a:lnTo>
                  <a:pt x="11976" y="1724"/>
                </a:lnTo>
                <a:lnTo>
                  <a:pt x="11965" y="1726"/>
                </a:lnTo>
                <a:lnTo>
                  <a:pt x="11951" y="1726"/>
                </a:lnTo>
                <a:lnTo>
                  <a:pt x="11943" y="1722"/>
                </a:lnTo>
                <a:lnTo>
                  <a:pt x="11950" y="1712"/>
                </a:lnTo>
                <a:lnTo>
                  <a:pt x="11938" y="1711"/>
                </a:lnTo>
                <a:lnTo>
                  <a:pt x="11917" y="1716"/>
                </a:lnTo>
                <a:lnTo>
                  <a:pt x="11897" y="1725"/>
                </a:lnTo>
                <a:lnTo>
                  <a:pt x="11888" y="1735"/>
                </a:lnTo>
                <a:lnTo>
                  <a:pt x="11889" y="1743"/>
                </a:lnTo>
                <a:lnTo>
                  <a:pt x="11890" y="1746"/>
                </a:lnTo>
                <a:lnTo>
                  <a:pt x="11889" y="1749"/>
                </a:lnTo>
                <a:lnTo>
                  <a:pt x="11885" y="1755"/>
                </a:lnTo>
                <a:lnTo>
                  <a:pt x="11881" y="1757"/>
                </a:lnTo>
                <a:lnTo>
                  <a:pt x="11857" y="1768"/>
                </a:lnTo>
                <a:lnTo>
                  <a:pt x="11853" y="1771"/>
                </a:lnTo>
                <a:lnTo>
                  <a:pt x="11856" y="1774"/>
                </a:lnTo>
                <a:lnTo>
                  <a:pt x="11876" y="1794"/>
                </a:lnTo>
                <a:lnTo>
                  <a:pt x="11883" y="1797"/>
                </a:lnTo>
                <a:lnTo>
                  <a:pt x="11894" y="1798"/>
                </a:lnTo>
                <a:lnTo>
                  <a:pt x="11904" y="1800"/>
                </a:lnTo>
                <a:lnTo>
                  <a:pt x="11903" y="1806"/>
                </a:lnTo>
                <a:lnTo>
                  <a:pt x="11898" y="1813"/>
                </a:lnTo>
                <a:lnTo>
                  <a:pt x="11890" y="1815"/>
                </a:lnTo>
                <a:lnTo>
                  <a:pt x="11879" y="1813"/>
                </a:lnTo>
                <a:lnTo>
                  <a:pt x="11871" y="1808"/>
                </a:lnTo>
                <a:lnTo>
                  <a:pt x="11864" y="1802"/>
                </a:lnTo>
                <a:lnTo>
                  <a:pt x="11855" y="1798"/>
                </a:lnTo>
                <a:lnTo>
                  <a:pt x="11846" y="1797"/>
                </a:lnTo>
                <a:lnTo>
                  <a:pt x="11828" y="1802"/>
                </a:lnTo>
                <a:lnTo>
                  <a:pt x="11819" y="1802"/>
                </a:lnTo>
                <a:lnTo>
                  <a:pt x="11825" y="1813"/>
                </a:lnTo>
                <a:lnTo>
                  <a:pt x="11840" y="1831"/>
                </a:lnTo>
                <a:lnTo>
                  <a:pt x="11844" y="1841"/>
                </a:lnTo>
                <a:lnTo>
                  <a:pt x="11833" y="1839"/>
                </a:lnTo>
                <a:lnTo>
                  <a:pt x="11826" y="1832"/>
                </a:lnTo>
                <a:lnTo>
                  <a:pt x="11819" y="1823"/>
                </a:lnTo>
                <a:lnTo>
                  <a:pt x="11812" y="1815"/>
                </a:lnTo>
                <a:lnTo>
                  <a:pt x="11804" y="1810"/>
                </a:lnTo>
                <a:lnTo>
                  <a:pt x="11797" y="1809"/>
                </a:lnTo>
                <a:lnTo>
                  <a:pt x="11789" y="1811"/>
                </a:lnTo>
                <a:lnTo>
                  <a:pt x="11779" y="1815"/>
                </a:lnTo>
                <a:lnTo>
                  <a:pt x="11767" y="1822"/>
                </a:lnTo>
                <a:lnTo>
                  <a:pt x="11761" y="1824"/>
                </a:lnTo>
                <a:lnTo>
                  <a:pt x="11756" y="1822"/>
                </a:lnTo>
                <a:lnTo>
                  <a:pt x="11744" y="1807"/>
                </a:lnTo>
                <a:lnTo>
                  <a:pt x="11743" y="1805"/>
                </a:lnTo>
                <a:lnTo>
                  <a:pt x="11740" y="1801"/>
                </a:lnTo>
                <a:lnTo>
                  <a:pt x="11721" y="1789"/>
                </a:lnTo>
                <a:lnTo>
                  <a:pt x="11719" y="1786"/>
                </a:lnTo>
                <a:lnTo>
                  <a:pt x="11714" y="1772"/>
                </a:lnTo>
                <a:lnTo>
                  <a:pt x="11704" y="1756"/>
                </a:lnTo>
                <a:lnTo>
                  <a:pt x="11703" y="1752"/>
                </a:lnTo>
                <a:lnTo>
                  <a:pt x="11701" y="1750"/>
                </a:lnTo>
                <a:lnTo>
                  <a:pt x="11690" y="1746"/>
                </a:lnTo>
                <a:lnTo>
                  <a:pt x="11686" y="1744"/>
                </a:lnTo>
                <a:lnTo>
                  <a:pt x="11680" y="1743"/>
                </a:lnTo>
                <a:lnTo>
                  <a:pt x="11655" y="1742"/>
                </a:lnTo>
                <a:lnTo>
                  <a:pt x="11645" y="1737"/>
                </a:lnTo>
                <a:lnTo>
                  <a:pt x="11640" y="1729"/>
                </a:lnTo>
                <a:lnTo>
                  <a:pt x="11637" y="1715"/>
                </a:lnTo>
                <a:lnTo>
                  <a:pt x="11634" y="1688"/>
                </a:lnTo>
                <a:lnTo>
                  <a:pt x="11631" y="1682"/>
                </a:lnTo>
                <a:lnTo>
                  <a:pt x="11626" y="1682"/>
                </a:lnTo>
                <a:lnTo>
                  <a:pt x="11620" y="1685"/>
                </a:lnTo>
                <a:lnTo>
                  <a:pt x="11616" y="1685"/>
                </a:lnTo>
                <a:lnTo>
                  <a:pt x="11613" y="1682"/>
                </a:lnTo>
                <a:lnTo>
                  <a:pt x="11610" y="1673"/>
                </a:lnTo>
                <a:lnTo>
                  <a:pt x="11608" y="1668"/>
                </a:lnTo>
                <a:lnTo>
                  <a:pt x="11602" y="1660"/>
                </a:lnTo>
                <a:lnTo>
                  <a:pt x="11599" y="1655"/>
                </a:lnTo>
                <a:lnTo>
                  <a:pt x="11597" y="1649"/>
                </a:lnTo>
                <a:lnTo>
                  <a:pt x="11599" y="1635"/>
                </a:lnTo>
                <a:lnTo>
                  <a:pt x="11598" y="1628"/>
                </a:lnTo>
                <a:lnTo>
                  <a:pt x="11596" y="1625"/>
                </a:lnTo>
                <a:lnTo>
                  <a:pt x="11584" y="1625"/>
                </a:lnTo>
                <a:lnTo>
                  <a:pt x="11571" y="1628"/>
                </a:lnTo>
                <a:lnTo>
                  <a:pt x="11562" y="1633"/>
                </a:lnTo>
                <a:lnTo>
                  <a:pt x="11557" y="1638"/>
                </a:lnTo>
                <a:lnTo>
                  <a:pt x="11523" y="1677"/>
                </a:lnTo>
                <a:lnTo>
                  <a:pt x="11509" y="1689"/>
                </a:lnTo>
                <a:lnTo>
                  <a:pt x="11503" y="1698"/>
                </a:lnTo>
                <a:lnTo>
                  <a:pt x="11497" y="1690"/>
                </a:lnTo>
                <a:lnTo>
                  <a:pt x="11486" y="1691"/>
                </a:lnTo>
                <a:lnTo>
                  <a:pt x="11465" y="1698"/>
                </a:lnTo>
                <a:lnTo>
                  <a:pt x="11415" y="1694"/>
                </a:lnTo>
                <a:lnTo>
                  <a:pt x="11391" y="1685"/>
                </a:lnTo>
                <a:lnTo>
                  <a:pt x="11372" y="1670"/>
                </a:lnTo>
                <a:lnTo>
                  <a:pt x="11339" y="1638"/>
                </a:lnTo>
                <a:lnTo>
                  <a:pt x="11329" y="1643"/>
                </a:lnTo>
                <a:lnTo>
                  <a:pt x="11327" y="1648"/>
                </a:lnTo>
                <a:lnTo>
                  <a:pt x="11327" y="1656"/>
                </a:lnTo>
                <a:lnTo>
                  <a:pt x="11325" y="1668"/>
                </a:lnTo>
                <a:lnTo>
                  <a:pt x="11319" y="1675"/>
                </a:lnTo>
                <a:lnTo>
                  <a:pt x="11300" y="1691"/>
                </a:lnTo>
                <a:lnTo>
                  <a:pt x="11294" y="1705"/>
                </a:lnTo>
                <a:lnTo>
                  <a:pt x="11290" y="1707"/>
                </a:lnTo>
                <a:lnTo>
                  <a:pt x="11286" y="1706"/>
                </a:lnTo>
                <a:lnTo>
                  <a:pt x="11285" y="1701"/>
                </a:lnTo>
                <a:lnTo>
                  <a:pt x="11285" y="1695"/>
                </a:lnTo>
                <a:lnTo>
                  <a:pt x="11288" y="1688"/>
                </a:lnTo>
                <a:lnTo>
                  <a:pt x="11288" y="1683"/>
                </a:lnTo>
                <a:lnTo>
                  <a:pt x="11289" y="1669"/>
                </a:lnTo>
                <a:lnTo>
                  <a:pt x="11287" y="1663"/>
                </a:lnTo>
                <a:lnTo>
                  <a:pt x="11285" y="1655"/>
                </a:lnTo>
                <a:lnTo>
                  <a:pt x="11282" y="1651"/>
                </a:lnTo>
                <a:lnTo>
                  <a:pt x="11279" y="1647"/>
                </a:lnTo>
                <a:lnTo>
                  <a:pt x="11277" y="1643"/>
                </a:lnTo>
                <a:lnTo>
                  <a:pt x="11277" y="1638"/>
                </a:lnTo>
                <a:lnTo>
                  <a:pt x="11281" y="1635"/>
                </a:lnTo>
                <a:lnTo>
                  <a:pt x="11290" y="1635"/>
                </a:lnTo>
                <a:lnTo>
                  <a:pt x="11292" y="1634"/>
                </a:lnTo>
                <a:lnTo>
                  <a:pt x="11291" y="1625"/>
                </a:lnTo>
                <a:lnTo>
                  <a:pt x="11285" y="1621"/>
                </a:lnTo>
                <a:lnTo>
                  <a:pt x="11277" y="1619"/>
                </a:lnTo>
                <a:lnTo>
                  <a:pt x="11274" y="1614"/>
                </a:lnTo>
                <a:lnTo>
                  <a:pt x="11272" y="1608"/>
                </a:lnTo>
                <a:lnTo>
                  <a:pt x="11264" y="1586"/>
                </a:lnTo>
                <a:lnTo>
                  <a:pt x="11261" y="1582"/>
                </a:lnTo>
                <a:lnTo>
                  <a:pt x="11258" y="1586"/>
                </a:lnTo>
                <a:lnTo>
                  <a:pt x="11234" y="1612"/>
                </a:lnTo>
                <a:lnTo>
                  <a:pt x="11232" y="1606"/>
                </a:lnTo>
                <a:lnTo>
                  <a:pt x="11232" y="1601"/>
                </a:lnTo>
                <a:lnTo>
                  <a:pt x="11233" y="1596"/>
                </a:lnTo>
                <a:lnTo>
                  <a:pt x="11234" y="1588"/>
                </a:lnTo>
                <a:lnTo>
                  <a:pt x="11233" y="1583"/>
                </a:lnTo>
                <a:lnTo>
                  <a:pt x="11230" y="1580"/>
                </a:lnTo>
                <a:lnTo>
                  <a:pt x="11228" y="1578"/>
                </a:lnTo>
                <a:lnTo>
                  <a:pt x="11227" y="1575"/>
                </a:lnTo>
                <a:lnTo>
                  <a:pt x="11224" y="1566"/>
                </a:lnTo>
                <a:lnTo>
                  <a:pt x="11218" y="1560"/>
                </a:lnTo>
                <a:lnTo>
                  <a:pt x="11209" y="1558"/>
                </a:lnTo>
                <a:lnTo>
                  <a:pt x="11201" y="1561"/>
                </a:lnTo>
                <a:lnTo>
                  <a:pt x="11197" y="1567"/>
                </a:lnTo>
                <a:lnTo>
                  <a:pt x="11195" y="1575"/>
                </a:lnTo>
                <a:lnTo>
                  <a:pt x="11192" y="1583"/>
                </a:lnTo>
                <a:lnTo>
                  <a:pt x="11180" y="1588"/>
                </a:lnTo>
                <a:lnTo>
                  <a:pt x="11158" y="1603"/>
                </a:lnTo>
                <a:lnTo>
                  <a:pt x="11130" y="1587"/>
                </a:lnTo>
                <a:lnTo>
                  <a:pt x="11105" y="1566"/>
                </a:lnTo>
                <a:lnTo>
                  <a:pt x="11100" y="1551"/>
                </a:lnTo>
                <a:lnTo>
                  <a:pt x="11106" y="1536"/>
                </a:lnTo>
                <a:lnTo>
                  <a:pt x="11119" y="1527"/>
                </a:lnTo>
                <a:lnTo>
                  <a:pt x="11132" y="1531"/>
                </a:lnTo>
                <a:lnTo>
                  <a:pt x="11136" y="1522"/>
                </a:lnTo>
                <a:lnTo>
                  <a:pt x="11139" y="1515"/>
                </a:lnTo>
                <a:lnTo>
                  <a:pt x="11145" y="1510"/>
                </a:lnTo>
                <a:lnTo>
                  <a:pt x="11152" y="1509"/>
                </a:lnTo>
                <a:lnTo>
                  <a:pt x="11156" y="1505"/>
                </a:lnTo>
                <a:lnTo>
                  <a:pt x="11152" y="1497"/>
                </a:lnTo>
                <a:lnTo>
                  <a:pt x="11143" y="1483"/>
                </a:lnTo>
                <a:lnTo>
                  <a:pt x="11136" y="1493"/>
                </a:lnTo>
                <a:lnTo>
                  <a:pt x="11127" y="1494"/>
                </a:lnTo>
                <a:lnTo>
                  <a:pt x="11118" y="1490"/>
                </a:lnTo>
                <a:lnTo>
                  <a:pt x="11109" y="1487"/>
                </a:lnTo>
                <a:lnTo>
                  <a:pt x="11106" y="1486"/>
                </a:lnTo>
                <a:lnTo>
                  <a:pt x="11104" y="1483"/>
                </a:lnTo>
                <a:lnTo>
                  <a:pt x="11102" y="1479"/>
                </a:lnTo>
                <a:lnTo>
                  <a:pt x="11098" y="1478"/>
                </a:lnTo>
                <a:lnTo>
                  <a:pt x="11083" y="1478"/>
                </a:lnTo>
                <a:lnTo>
                  <a:pt x="11063" y="1506"/>
                </a:lnTo>
                <a:lnTo>
                  <a:pt x="11056" y="1513"/>
                </a:lnTo>
                <a:lnTo>
                  <a:pt x="11047" y="1516"/>
                </a:lnTo>
                <a:lnTo>
                  <a:pt x="11037" y="1517"/>
                </a:lnTo>
                <a:lnTo>
                  <a:pt x="11028" y="1516"/>
                </a:lnTo>
                <a:lnTo>
                  <a:pt x="11019" y="1513"/>
                </a:lnTo>
                <a:lnTo>
                  <a:pt x="11013" y="1537"/>
                </a:lnTo>
                <a:lnTo>
                  <a:pt x="11009" y="1543"/>
                </a:lnTo>
                <a:lnTo>
                  <a:pt x="11005" y="1545"/>
                </a:lnTo>
                <a:lnTo>
                  <a:pt x="10996" y="1547"/>
                </a:lnTo>
                <a:lnTo>
                  <a:pt x="10988" y="1553"/>
                </a:lnTo>
                <a:lnTo>
                  <a:pt x="10984" y="1550"/>
                </a:lnTo>
                <a:lnTo>
                  <a:pt x="10979" y="1543"/>
                </a:lnTo>
                <a:lnTo>
                  <a:pt x="10978" y="1540"/>
                </a:lnTo>
                <a:lnTo>
                  <a:pt x="10977" y="1536"/>
                </a:lnTo>
                <a:lnTo>
                  <a:pt x="10976" y="1532"/>
                </a:lnTo>
                <a:lnTo>
                  <a:pt x="10970" y="1531"/>
                </a:lnTo>
                <a:lnTo>
                  <a:pt x="10967" y="1532"/>
                </a:lnTo>
                <a:lnTo>
                  <a:pt x="10954" y="1539"/>
                </a:lnTo>
                <a:lnTo>
                  <a:pt x="10949" y="1546"/>
                </a:lnTo>
                <a:lnTo>
                  <a:pt x="10944" y="1565"/>
                </a:lnTo>
                <a:lnTo>
                  <a:pt x="10940" y="1573"/>
                </a:lnTo>
                <a:lnTo>
                  <a:pt x="10936" y="1568"/>
                </a:lnTo>
                <a:lnTo>
                  <a:pt x="10941" y="1553"/>
                </a:lnTo>
                <a:lnTo>
                  <a:pt x="10945" y="1532"/>
                </a:lnTo>
                <a:lnTo>
                  <a:pt x="10946" y="1511"/>
                </a:lnTo>
                <a:lnTo>
                  <a:pt x="10940" y="1500"/>
                </a:lnTo>
                <a:lnTo>
                  <a:pt x="10935" y="1508"/>
                </a:lnTo>
                <a:lnTo>
                  <a:pt x="10926" y="1513"/>
                </a:lnTo>
                <a:lnTo>
                  <a:pt x="10918" y="1517"/>
                </a:lnTo>
                <a:lnTo>
                  <a:pt x="10914" y="1519"/>
                </a:lnTo>
                <a:lnTo>
                  <a:pt x="10911" y="1526"/>
                </a:lnTo>
                <a:lnTo>
                  <a:pt x="10904" y="1523"/>
                </a:lnTo>
                <a:lnTo>
                  <a:pt x="10890" y="1513"/>
                </a:lnTo>
                <a:lnTo>
                  <a:pt x="10881" y="1513"/>
                </a:lnTo>
                <a:lnTo>
                  <a:pt x="10876" y="1513"/>
                </a:lnTo>
                <a:lnTo>
                  <a:pt x="10872" y="1511"/>
                </a:lnTo>
                <a:lnTo>
                  <a:pt x="10872" y="1506"/>
                </a:lnTo>
                <a:lnTo>
                  <a:pt x="10875" y="1503"/>
                </a:lnTo>
                <a:lnTo>
                  <a:pt x="10880" y="1499"/>
                </a:lnTo>
                <a:lnTo>
                  <a:pt x="10882" y="1496"/>
                </a:lnTo>
                <a:lnTo>
                  <a:pt x="10878" y="1486"/>
                </a:lnTo>
                <a:lnTo>
                  <a:pt x="10874" y="1484"/>
                </a:lnTo>
                <a:lnTo>
                  <a:pt x="10868" y="1486"/>
                </a:lnTo>
                <a:lnTo>
                  <a:pt x="10863" y="1491"/>
                </a:lnTo>
                <a:lnTo>
                  <a:pt x="10857" y="1502"/>
                </a:lnTo>
                <a:lnTo>
                  <a:pt x="10855" y="1507"/>
                </a:lnTo>
                <a:lnTo>
                  <a:pt x="10851" y="1509"/>
                </a:lnTo>
                <a:lnTo>
                  <a:pt x="10840" y="1509"/>
                </a:lnTo>
                <a:lnTo>
                  <a:pt x="10829" y="1506"/>
                </a:lnTo>
                <a:lnTo>
                  <a:pt x="10825" y="1500"/>
                </a:lnTo>
                <a:lnTo>
                  <a:pt x="10826" y="1490"/>
                </a:lnTo>
                <a:lnTo>
                  <a:pt x="10832" y="1480"/>
                </a:lnTo>
                <a:lnTo>
                  <a:pt x="10839" y="1476"/>
                </a:lnTo>
                <a:lnTo>
                  <a:pt x="10848" y="1471"/>
                </a:lnTo>
                <a:lnTo>
                  <a:pt x="10851" y="1467"/>
                </a:lnTo>
                <a:lnTo>
                  <a:pt x="10841" y="1461"/>
                </a:lnTo>
                <a:lnTo>
                  <a:pt x="10835" y="1461"/>
                </a:lnTo>
                <a:lnTo>
                  <a:pt x="10821" y="1464"/>
                </a:lnTo>
                <a:lnTo>
                  <a:pt x="10812" y="1461"/>
                </a:lnTo>
                <a:lnTo>
                  <a:pt x="10807" y="1482"/>
                </a:lnTo>
                <a:lnTo>
                  <a:pt x="10796" y="1487"/>
                </a:lnTo>
                <a:lnTo>
                  <a:pt x="10767" y="1483"/>
                </a:lnTo>
                <a:lnTo>
                  <a:pt x="10756" y="1479"/>
                </a:lnTo>
                <a:lnTo>
                  <a:pt x="10746" y="1471"/>
                </a:lnTo>
                <a:lnTo>
                  <a:pt x="10738" y="1462"/>
                </a:lnTo>
                <a:lnTo>
                  <a:pt x="10732" y="1453"/>
                </a:lnTo>
                <a:lnTo>
                  <a:pt x="10710" y="1404"/>
                </a:lnTo>
                <a:lnTo>
                  <a:pt x="10697" y="1381"/>
                </a:lnTo>
                <a:lnTo>
                  <a:pt x="10697" y="1373"/>
                </a:lnTo>
                <a:lnTo>
                  <a:pt x="10699" y="1355"/>
                </a:lnTo>
                <a:lnTo>
                  <a:pt x="10698" y="1349"/>
                </a:lnTo>
                <a:lnTo>
                  <a:pt x="10694" y="1345"/>
                </a:lnTo>
                <a:lnTo>
                  <a:pt x="10689" y="1343"/>
                </a:lnTo>
                <a:lnTo>
                  <a:pt x="10685" y="1340"/>
                </a:lnTo>
                <a:lnTo>
                  <a:pt x="10681" y="1340"/>
                </a:lnTo>
                <a:lnTo>
                  <a:pt x="10675" y="1322"/>
                </a:lnTo>
                <a:lnTo>
                  <a:pt x="10663" y="1300"/>
                </a:lnTo>
                <a:lnTo>
                  <a:pt x="10650" y="1282"/>
                </a:lnTo>
                <a:lnTo>
                  <a:pt x="10636" y="1275"/>
                </a:lnTo>
                <a:lnTo>
                  <a:pt x="10634" y="1272"/>
                </a:lnTo>
                <a:lnTo>
                  <a:pt x="10627" y="1255"/>
                </a:lnTo>
                <a:lnTo>
                  <a:pt x="10626" y="1250"/>
                </a:lnTo>
                <a:lnTo>
                  <a:pt x="10623" y="1248"/>
                </a:lnTo>
                <a:lnTo>
                  <a:pt x="10620" y="1247"/>
                </a:lnTo>
                <a:lnTo>
                  <a:pt x="10616" y="1245"/>
                </a:lnTo>
                <a:lnTo>
                  <a:pt x="10614" y="1241"/>
                </a:lnTo>
                <a:lnTo>
                  <a:pt x="10613" y="1238"/>
                </a:lnTo>
                <a:lnTo>
                  <a:pt x="10610" y="1237"/>
                </a:lnTo>
                <a:lnTo>
                  <a:pt x="10598" y="1235"/>
                </a:lnTo>
                <a:lnTo>
                  <a:pt x="10593" y="1233"/>
                </a:lnTo>
                <a:lnTo>
                  <a:pt x="10590" y="1234"/>
                </a:lnTo>
                <a:lnTo>
                  <a:pt x="10587" y="1241"/>
                </a:lnTo>
                <a:lnTo>
                  <a:pt x="10600" y="1253"/>
                </a:lnTo>
                <a:lnTo>
                  <a:pt x="10604" y="1262"/>
                </a:lnTo>
                <a:lnTo>
                  <a:pt x="10605" y="1277"/>
                </a:lnTo>
                <a:lnTo>
                  <a:pt x="10602" y="1291"/>
                </a:lnTo>
                <a:lnTo>
                  <a:pt x="10593" y="1288"/>
                </a:lnTo>
                <a:lnTo>
                  <a:pt x="10581" y="1280"/>
                </a:lnTo>
                <a:lnTo>
                  <a:pt x="10569" y="1279"/>
                </a:lnTo>
                <a:lnTo>
                  <a:pt x="10568" y="1282"/>
                </a:lnTo>
                <a:lnTo>
                  <a:pt x="10569" y="1287"/>
                </a:lnTo>
                <a:lnTo>
                  <a:pt x="10570" y="1291"/>
                </a:lnTo>
                <a:lnTo>
                  <a:pt x="10567" y="1293"/>
                </a:lnTo>
                <a:lnTo>
                  <a:pt x="10565" y="1294"/>
                </a:lnTo>
                <a:lnTo>
                  <a:pt x="10558" y="1301"/>
                </a:lnTo>
                <a:lnTo>
                  <a:pt x="10554" y="1303"/>
                </a:lnTo>
                <a:lnTo>
                  <a:pt x="10549" y="1305"/>
                </a:lnTo>
                <a:lnTo>
                  <a:pt x="10545" y="1307"/>
                </a:lnTo>
                <a:lnTo>
                  <a:pt x="10539" y="1325"/>
                </a:lnTo>
                <a:lnTo>
                  <a:pt x="10530" y="1338"/>
                </a:lnTo>
                <a:lnTo>
                  <a:pt x="10518" y="1348"/>
                </a:lnTo>
                <a:lnTo>
                  <a:pt x="10507" y="1353"/>
                </a:lnTo>
                <a:lnTo>
                  <a:pt x="10485" y="1348"/>
                </a:lnTo>
                <a:lnTo>
                  <a:pt x="10472" y="1328"/>
                </a:lnTo>
                <a:lnTo>
                  <a:pt x="10463" y="1303"/>
                </a:lnTo>
                <a:lnTo>
                  <a:pt x="10453" y="1284"/>
                </a:lnTo>
                <a:lnTo>
                  <a:pt x="10429" y="1264"/>
                </a:lnTo>
                <a:lnTo>
                  <a:pt x="10425" y="1252"/>
                </a:lnTo>
                <a:lnTo>
                  <a:pt x="10422" y="1247"/>
                </a:lnTo>
                <a:lnTo>
                  <a:pt x="10415" y="1239"/>
                </a:lnTo>
                <a:lnTo>
                  <a:pt x="10412" y="1236"/>
                </a:lnTo>
                <a:lnTo>
                  <a:pt x="10411" y="1237"/>
                </a:lnTo>
                <a:lnTo>
                  <a:pt x="10408" y="1239"/>
                </a:lnTo>
                <a:lnTo>
                  <a:pt x="10405" y="1241"/>
                </a:lnTo>
                <a:lnTo>
                  <a:pt x="10401" y="1241"/>
                </a:lnTo>
                <a:lnTo>
                  <a:pt x="10399" y="1236"/>
                </a:lnTo>
                <a:lnTo>
                  <a:pt x="10399" y="1230"/>
                </a:lnTo>
                <a:lnTo>
                  <a:pt x="10401" y="1223"/>
                </a:lnTo>
                <a:lnTo>
                  <a:pt x="10393" y="1200"/>
                </a:lnTo>
                <a:lnTo>
                  <a:pt x="10379" y="1175"/>
                </a:lnTo>
                <a:lnTo>
                  <a:pt x="10363" y="1161"/>
                </a:lnTo>
                <a:lnTo>
                  <a:pt x="10350" y="1172"/>
                </a:lnTo>
                <a:lnTo>
                  <a:pt x="10345" y="1195"/>
                </a:lnTo>
                <a:lnTo>
                  <a:pt x="10341" y="1206"/>
                </a:lnTo>
                <a:lnTo>
                  <a:pt x="10334" y="1211"/>
                </a:lnTo>
                <a:lnTo>
                  <a:pt x="10328" y="1206"/>
                </a:lnTo>
                <a:lnTo>
                  <a:pt x="10332" y="1182"/>
                </a:lnTo>
                <a:lnTo>
                  <a:pt x="10329" y="1172"/>
                </a:lnTo>
                <a:lnTo>
                  <a:pt x="10331" y="1168"/>
                </a:lnTo>
                <a:lnTo>
                  <a:pt x="10331" y="1166"/>
                </a:lnTo>
                <a:lnTo>
                  <a:pt x="10331" y="1163"/>
                </a:lnTo>
                <a:lnTo>
                  <a:pt x="10313" y="1120"/>
                </a:lnTo>
                <a:lnTo>
                  <a:pt x="10311" y="1109"/>
                </a:lnTo>
                <a:lnTo>
                  <a:pt x="10309" y="1104"/>
                </a:lnTo>
                <a:lnTo>
                  <a:pt x="10306" y="1111"/>
                </a:lnTo>
                <a:lnTo>
                  <a:pt x="10303" y="1121"/>
                </a:lnTo>
                <a:lnTo>
                  <a:pt x="10303" y="1124"/>
                </a:lnTo>
                <a:lnTo>
                  <a:pt x="10297" y="1130"/>
                </a:lnTo>
                <a:lnTo>
                  <a:pt x="10294" y="1128"/>
                </a:lnTo>
                <a:lnTo>
                  <a:pt x="10292" y="1125"/>
                </a:lnTo>
                <a:lnTo>
                  <a:pt x="10285" y="1124"/>
                </a:lnTo>
                <a:lnTo>
                  <a:pt x="10274" y="1130"/>
                </a:lnTo>
                <a:lnTo>
                  <a:pt x="10272" y="1139"/>
                </a:lnTo>
                <a:lnTo>
                  <a:pt x="10274" y="1165"/>
                </a:lnTo>
                <a:lnTo>
                  <a:pt x="10280" y="1188"/>
                </a:lnTo>
                <a:lnTo>
                  <a:pt x="10278" y="1197"/>
                </a:lnTo>
                <a:lnTo>
                  <a:pt x="10267" y="1189"/>
                </a:lnTo>
                <a:lnTo>
                  <a:pt x="10262" y="1179"/>
                </a:lnTo>
                <a:lnTo>
                  <a:pt x="10255" y="1151"/>
                </a:lnTo>
                <a:lnTo>
                  <a:pt x="10251" y="1146"/>
                </a:lnTo>
                <a:lnTo>
                  <a:pt x="10242" y="1141"/>
                </a:lnTo>
                <a:lnTo>
                  <a:pt x="10237" y="1131"/>
                </a:lnTo>
                <a:lnTo>
                  <a:pt x="10233" y="1120"/>
                </a:lnTo>
                <a:lnTo>
                  <a:pt x="10227" y="1111"/>
                </a:lnTo>
                <a:lnTo>
                  <a:pt x="10213" y="1105"/>
                </a:lnTo>
                <a:lnTo>
                  <a:pt x="10206" y="1114"/>
                </a:lnTo>
                <a:lnTo>
                  <a:pt x="10205" y="1127"/>
                </a:lnTo>
                <a:lnTo>
                  <a:pt x="10211" y="1133"/>
                </a:lnTo>
                <a:lnTo>
                  <a:pt x="10217" y="1139"/>
                </a:lnTo>
                <a:lnTo>
                  <a:pt x="10224" y="1151"/>
                </a:lnTo>
                <a:lnTo>
                  <a:pt x="10228" y="1164"/>
                </a:lnTo>
                <a:lnTo>
                  <a:pt x="10223" y="1172"/>
                </a:lnTo>
                <a:lnTo>
                  <a:pt x="10228" y="1181"/>
                </a:lnTo>
                <a:lnTo>
                  <a:pt x="10230" y="1189"/>
                </a:lnTo>
                <a:lnTo>
                  <a:pt x="10231" y="1196"/>
                </a:lnTo>
                <a:lnTo>
                  <a:pt x="10231" y="1206"/>
                </a:lnTo>
                <a:lnTo>
                  <a:pt x="10230" y="1210"/>
                </a:lnTo>
                <a:lnTo>
                  <a:pt x="10227" y="1216"/>
                </a:lnTo>
                <a:lnTo>
                  <a:pt x="10227" y="1219"/>
                </a:lnTo>
                <a:lnTo>
                  <a:pt x="10229" y="1223"/>
                </a:lnTo>
                <a:lnTo>
                  <a:pt x="10232" y="1223"/>
                </a:lnTo>
                <a:lnTo>
                  <a:pt x="10235" y="1221"/>
                </a:lnTo>
                <a:lnTo>
                  <a:pt x="10238" y="1223"/>
                </a:lnTo>
                <a:lnTo>
                  <a:pt x="10248" y="1235"/>
                </a:lnTo>
                <a:lnTo>
                  <a:pt x="10252" y="1241"/>
                </a:lnTo>
                <a:lnTo>
                  <a:pt x="10252" y="1249"/>
                </a:lnTo>
                <a:lnTo>
                  <a:pt x="10247" y="1257"/>
                </a:lnTo>
                <a:lnTo>
                  <a:pt x="10242" y="1253"/>
                </a:lnTo>
                <a:lnTo>
                  <a:pt x="10235" y="1248"/>
                </a:lnTo>
                <a:lnTo>
                  <a:pt x="10227" y="1249"/>
                </a:lnTo>
                <a:lnTo>
                  <a:pt x="10229" y="1258"/>
                </a:lnTo>
                <a:lnTo>
                  <a:pt x="10235" y="1274"/>
                </a:lnTo>
                <a:lnTo>
                  <a:pt x="10235" y="1286"/>
                </a:lnTo>
                <a:lnTo>
                  <a:pt x="10220" y="1284"/>
                </a:lnTo>
                <a:lnTo>
                  <a:pt x="10208" y="1270"/>
                </a:lnTo>
                <a:lnTo>
                  <a:pt x="10207" y="1252"/>
                </a:lnTo>
                <a:lnTo>
                  <a:pt x="10208" y="1233"/>
                </a:lnTo>
                <a:lnTo>
                  <a:pt x="10202" y="1219"/>
                </a:lnTo>
                <a:lnTo>
                  <a:pt x="10197" y="1225"/>
                </a:lnTo>
                <a:lnTo>
                  <a:pt x="10197" y="1231"/>
                </a:lnTo>
                <a:lnTo>
                  <a:pt x="10199" y="1236"/>
                </a:lnTo>
                <a:lnTo>
                  <a:pt x="10198" y="1241"/>
                </a:lnTo>
                <a:lnTo>
                  <a:pt x="10195" y="1244"/>
                </a:lnTo>
                <a:lnTo>
                  <a:pt x="10193" y="1244"/>
                </a:lnTo>
                <a:lnTo>
                  <a:pt x="10192" y="1242"/>
                </a:lnTo>
                <a:lnTo>
                  <a:pt x="10189" y="1241"/>
                </a:lnTo>
                <a:lnTo>
                  <a:pt x="10184" y="1237"/>
                </a:lnTo>
                <a:lnTo>
                  <a:pt x="10184" y="1227"/>
                </a:lnTo>
                <a:lnTo>
                  <a:pt x="10187" y="1208"/>
                </a:lnTo>
                <a:lnTo>
                  <a:pt x="10187" y="1202"/>
                </a:lnTo>
                <a:lnTo>
                  <a:pt x="10184" y="1192"/>
                </a:lnTo>
                <a:lnTo>
                  <a:pt x="10184" y="1187"/>
                </a:lnTo>
                <a:lnTo>
                  <a:pt x="10185" y="1182"/>
                </a:lnTo>
                <a:lnTo>
                  <a:pt x="10190" y="1171"/>
                </a:lnTo>
                <a:lnTo>
                  <a:pt x="10191" y="1167"/>
                </a:lnTo>
                <a:lnTo>
                  <a:pt x="10188" y="1159"/>
                </a:lnTo>
                <a:lnTo>
                  <a:pt x="10183" y="1162"/>
                </a:lnTo>
                <a:lnTo>
                  <a:pt x="10178" y="1169"/>
                </a:lnTo>
                <a:lnTo>
                  <a:pt x="10173" y="1172"/>
                </a:lnTo>
                <a:lnTo>
                  <a:pt x="10166" y="1165"/>
                </a:lnTo>
                <a:lnTo>
                  <a:pt x="10168" y="1149"/>
                </a:lnTo>
                <a:lnTo>
                  <a:pt x="10151" y="1141"/>
                </a:lnTo>
                <a:lnTo>
                  <a:pt x="10144" y="1130"/>
                </a:lnTo>
                <a:lnTo>
                  <a:pt x="10139" y="1120"/>
                </a:lnTo>
                <a:lnTo>
                  <a:pt x="10135" y="1115"/>
                </a:lnTo>
                <a:lnTo>
                  <a:pt x="10125" y="1113"/>
                </a:lnTo>
                <a:lnTo>
                  <a:pt x="10119" y="1109"/>
                </a:lnTo>
                <a:lnTo>
                  <a:pt x="10117" y="1109"/>
                </a:lnTo>
                <a:lnTo>
                  <a:pt x="10118" y="1120"/>
                </a:lnTo>
                <a:lnTo>
                  <a:pt x="10122" y="1134"/>
                </a:lnTo>
                <a:lnTo>
                  <a:pt x="10120" y="1139"/>
                </a:lnTo>
                <a:lnTo>
                  <a:pt x="10110" y="1133"/>
                </a:lnTo>
                <a:lnTo>
                  <a:pt x="10113" y="1147"/>
                </a:lnTo>
                <a:lnTo>
                  <a:pt x="10118" y="1159"/>
                </a:lnTo>
                <a:lnTo>
                  <a:pt x="10118" y="1170"/>
                </a:lnTo>
                <a:lnTo>
                  <a:pt x="10107" y="1180"/>
                </a:lnTo>
                <a:lnTo>
                  <a:pt x="10099" y="1185"/>
                </a:lnTo>
                <a:lnTo>
                  <a:pt x="10095" y="1186"/>
                </a:lnTo>
                <a:lnTo>
                  <a:pt x="10093" y="1183"/>
                </a:lnTo>
                <a:lnTo>
                  <a:pt x="10077" y="1153"/>
                </a:lnTo>
                <a:lnTo>
                  <a:pt x="10069" y="1144"/>
                </a:lnTo>
                <a:lnTo>
                  <a:pt x="10067" y="1139"/>
                </a:lnTo>
                <a:lnTo>
                  <a:pt x="10065" y="1136"/>
                </a:lnTo>
                <a:lnTo>
                  <a:pt x="10060" y="1142"/>
                </a:lnTo>
                <a:lnTo>
                  <a:pt x="10058" y="1150"/>
                </a:lnTo>
                <a:lnTo>
                  <a:pt x="10062" y="1155"/>
                </a:lnTo>
                <a:lnTo>
                  <a:pt x="10062" y="1158"/>
                </a:lnTo>
                <a:lnTo>
                  <a:pt x="10061" y="1164"/>
                </a:lnTo>
                <a:lnTo>
                  <a:pt x="10057" y="1167"/>
                </a:lnTo>
                <a:lnTo>
                  <a:pt x="10051" y="1161"/>
                </a:lnTo>
                <a:lnTo>
                  <a:pt x="10047" y="1158"/>
                </a:lnTo>
                <a:lnTo>
                  <a:pt x="10035" y="1156"/>
                </a:lnTo>
                <a:lnTo>
                  <a:pt x="10031" y="1155"/>
                </a:lnTo>
                <a:lnTo>
                  <a:pt x="10034" y="1168"/>
                </a:lnTo>
                <a:lnTo>
                  <a:pt x="10041" y="1182"/>
                </a:lnTo>
                <a:lnTo>
                  <a:pt x="10046" y="1193"/>
                </a:lnTo>
                <a:lnTo>
                  <a:pt x="10042" y="1202"/>
                </a:lnTo>
                <a:lnTo>
                  <a:pt x="10033" y="1200"/>
                </a:lnTo>
                <a:lnTo>
                  <a:pt x="10021" y="1193"/>
                </a:lnTo>
                <a:lnTo>
                  <a:pt x="10016" y="1193"/>
                </a:lnTo>
                <a:lnTo>
                  <a:pt x="10024" y="1211"/>
                </a:lnTo>
                <a:lnTo>
                  <a:pt x="10015" y="1212"/>
                </a:lnTo>
                <a:lnTo>
                  <a:pt x="10007" y="1216"/>
                </a:lnTo>
                <a:lnTo>
                  <a:pt x="10003" y="1221"/>
                </a:lnTo>
                <a:lnTo>
                  <a:pt x="10004" y="1223"/>
                </a:lnTo>
                <a:lnTo>
                  <a:pt x="10029" y="1227"/>
                </a:lnTo>
                <a:lnTo>
                  <a:pt x="10034" y="1226"/>
                </a:lnTo>
                <a:lnTo>
                  <a:pt x="10046" y="1220"/>
                </a:lnTo>
                <a:lnTo>
                  <a:pt x="10051" y="1219"/>
                </a:lnTo>
                <a:lnTo>
                  <a:pt x="10059" y="1220"/>
                </a:lnTo>
                <a:lnTo>
                  <a:pt x="10072" y="1226"/>
                </a:lnTo>
                <a:lnTo>
                  <a:pt x="10080" y="1227"/>
                </a:lnTo>
                <a:lnTo>
                  <a:pt x="10088" y="1230"/>
                </a:lnTo>
                <a:lnTo>
                  <a:pt x="10088" y="1235"/>
                </a:lnTo>
                <a:lnTo>
                  <a:pt x="10086" y="1243"/>
                </a:lnTo>
                <a:lnTo>
                  <a:pt x="10089" y="1249"/>
                </a:lnTo>
                <a:lnTo>
                  <a:pt x="10095" y="1250"/>
                </a:lnTo>
                <a:lnTo>
                  <a:pt x="10109" y="1245"/>
                </a:lnTo>
                <a:lnTo>
                  <a:pt x="10114" y="1249"/>
                </a:lnTo>
                <a:lnTo>
                  <a:pt x="10116" y="1258"/>
                </a:lnTo>
                <a:lnTo>
                  <a:pt x="10111" y="1263"/>
                </a:lnTo>
                <a:lnTo>
                  <a:pt x="10100" y="1266"/>
                </a:lnTo>
                <a:lnTo>
                  <a:pt x="10099" y="1276"/>
                </a:lnTo>
                <a:lnTo>
                  <a:pt x="10103" y="1282"/>
                </a:lnTo>
                <a:lnTo>
                  <a:pt x="10109" y="1283"/>
                </a:lnTo>
                <a:lnTo>
                  <a:pt x="10114" y="1279"/>
                </a:lnTo>
                <a:lnTo>
                  <a:pt x="10118" y="1279"/>
                </a:lnTo>
                <a:lnTo>
                  <a:pt x="10122" y="1295"/>
                </a:lnTo>
                <a:lnTo>
                  <a:pt x="10134" y="1294"/>
                </a:lnTo>
                <a:lnTo>
                  <a:pt x="10149" y="1291"/>
                </a:lnTo>
                <a:lnTo>
                  <a:pt x="10158" y="1301"/>
                </a:lnTo>
                <a:lnTo>
                  <a:pt x="10157" y="1306"/>
                </a:lnTo>
                <a:lnTo>
                  <a:pt x="10151" y="1308"/>
                </a:lnTo>
                <a:lnTo>
                  <a:pt x="10146" y="1309"/>
                </a:lnTo>
                <a:lnTo>
                  <a:pt x="10143" y="1312"/>
                </a:lnTo>
                <a:lnTo>
                  <a:pt x="10144" y="1318"/>
                </a:lnTo>
                <a:lnTo>
                  <a:pt x="10147" y="1326"/>
                </a:lnTo>
                <a:lnTo>
                  <a:pt x="10150" y="1333"/>
                </a:lnTo>
                <a:lnTo>
                  <a:pt x="10153" y="1336"/>
                </a:lnTo>
                <a:lnTo>
                  <a:pt x="10158" y="1339"/>
                </a:lnTo>
                <a:lnTo>
                  <a:pt x="10164" y="1347"/>
                </a:lnTo>
                <a:lnTo>
                  <a:pt x="10172" y="1354"/>
                </a:lnTo>
                <a:lnTo>
                  <a:pt x="10184" y="1357"/>
                </a:lnTo>
                <a:lnTo>
                  <a:pt x="10193" y="1355"/>
                </a:lnTo>
                <a:lnTo>
                  <a:pt x="10203" y="1348"/>
                </a:lnTo>
                <a:lnTo>
                  <a:pt x="10218" y="1334"/>
                </a:lnTo>
                <a:lnTo>
                  <a:pt x="10222" y="1331"/>
                </a:lnTo>
                <a:lnTo>
                  <a:pt x="10224" y="1333"/>
                </a:lnTo>
                <a:lnTo>
                  <a:pt x="10227" y="1336"/>
                </a:lnTo>
                <a:lnTo>
                  <a:pt x="10231" y="1336"/>
                </a:lnTo>
                <a:lnTo>
                  <a:pt x="10233" y="1334"/>
                </a:lnTo>
                <a:lnTo>
                  <a:pt x="10238" y="1327"/>
                </a:lnTo>
                <a:lnTo>
                  <a:pt x="10244" y="1322"/>
                </a:lnTo>
                <a:lnTo>
                  <a:pt x="10247" y="1319"/>
                </a:lnTo>
                <a:lnTo>
                  <a:pt x="10251" y="1316"/>
                </a:lnTo>
                <a:lnTo>
                  <a:pt x="10256" y="1314"/>
                </a:lnTo>
                <a:lnTo>
                  <a:pt x="10268" y="1315"/>
                </a:lnTo>
                <a:lnTo>
                  <a:pt x="10280" y="1318"/>
                </a:lnTo>
                <a:lnTo>
                  <a:pt x="10292" y="1318"/>
                </a:lnTo>
                <a:lnTo>
                  <a:pt x="10311" y="1304"/>
                </a:lnTo>
                <a:lnTo>
                  <a:pt x="10323" y="1302"/>
                </a:lnTo>
                <a:lnTo>
                  <a:pt x="10347" y="1305"/>
                </a:lnTo>
                <a:lnTo>
                  <a:pt x="10358" y="1309"/>
                </a:lnTo>
                <a:lnTo>
                  <a:pt x="10390" y="1328"/>
                </a:lnTo>
                <a:lnTo>
                  <a:pt x="10398" y="1347"/>
                </a:lnTo>
                <a:lnTo>
                  <a:pt x="10409" y="1349"/>
                </a:lnTo>
                <a:lnTo>
                  <a:pt x="10406" y="1361"/>
                </a:lnTo>
                <a:lnTo>
                  <a:pt x="10411" y="1367"/>
                </a:lnTo>
                <a:lnTo>
                  <a:pt x="10419" y="1371"/>
                </a:lnTo>
                <a:lnTo>
                  <a:pt x="10424" y="1377"/>
                </a:lnTo>
                <a:lnTo>
                  <a:pt x="10422" y="1386"/>
                </a:lnTo>
                <a:lnTo>
                  <a:pt x="10419" y="1390"/>
                </a:lnTo>
                <a:lnTo>
                  <a:pt x="10420" y="1395"/>
                </a:lnTo>
                <a:lnTo>
                  <a:pt x="10427" y="1405"/>
                </a:lnTo>
                <a:lnTo>
                  <a:pt x="10434" y="1413"/>
                </a:lnTo>
                <a:lnTo>
                  <a:pt x="10443" y="1419"/>
                </a:lnTo>
                <a:lnTo>
                  <a:pt x="10452" y="1424"/>
                </a:lnTo>
                <a:lnTo>
                  <a:pt x="10472" y="1428"/>
                </a:lnTo>
                <a:lnTo>
                  <a:pt x="10496" y="1439"/>
                </a:lnTo>
                <a:lnTo>
                  <a:pt x="10496" y="1444"/>
                </a:lnTo>
                <a:lnTo>
                  <a:pt x="10486" y="1446"/>
                </a:lnTo>
                <a:lnTo>
                  <a:pt x="10481" y="1452"/>
                </a:lnTo>
                <a:lnTo>
                  <a:pt x="10474" y="1474"/>
                </a:lnTo>
                <a:lnTo>
                  <a:pt x="10467" y="1485"/>
                </a:lnTo>
                <a:lnTo>
                  <a:pt x="10446" y="1511"/>
                </a:lnTo>
                <a:lnTo>
                  <a:pt x="10442" y="1522"/>
                </a:lnTo>
                <a:lnTo>
                  <a:pt x="10445" y="1527"/>
                </a:lnTo>
                <a:lnTo>
                  <a:pt x="10467" y="1543"/>
                </a:lnTo>
                <a:lnTo>
                  <a:pt x="10471" y="1553"/>
                </a:lnTo>
                <a:lnTo>
                  <a:pt x="10473" y="1562"/>
                </a:lnTo>
                <a:lnTo>
                  <a:pt x="10472" y="1573"/>
                </a:lnTo>
                <a:lnTo>
                  <a:pt x="10460" y="1660"/>
                </a:lnTo>
                <a:lnTo>
                  <a:pt x="10460" y="1685"/>
                </a:lnTo>
                <a:lnTo>
                  <a:pt x="10464" y="1700"/>
                </a:lnTo>
                <a:lnTo>
                  <a:pt x="10471" y="1710"/>
                </a:lnTo>
                <a:lnTo>
                  <a:pt x="10492" y="1724"/>
                </a:lnTo>
                <a:lnTo>
                  <a:pt x="10497" y="1729"/>
                </a:lnTo>
                <a:lnTo>
                  <a:pt x="10502" y="1735"/>
                </a:lnTo>
                <a:lnTo>
                  <a:pt x="10507" y="1737"/>
                </a:lnTo>
                <a:lnTo>
                  <a:pt x="10513" y="1739"/>
                </a:lnTo>
                <a:lnTo>
                  <a:pt x="10523" y="1739"/>
                </a:lnTo>
                <a:lnTo>
                  <a:pt x="10529" y="1742"/>
                </a:lnTo>
                <a:lnTo>
                  <a:pt x="10508" y="1746"/>
                </a:lnTo>
                <a:lnTo>
                  <a:pt x="10487" y="1744"/>
                </a:lnTo>
                <a:lnTo>
                  <a:pt x="10467" y="1737"/>
                </a:lnTo>
                <a:lnTo>
                  <a:pt x="10449" y="1728"/>
                </a:lnTo>
                <a:lnTo>
                  <a:pt x="10433" y="1717"/>
                </a:lnTo>
                <a:lnTo>
                  <a:pt x="10426" y="1715"/>
                </a:lnTo>
                <a:lnTo>
                  <a:pt x="10416" y="1720"/>
                </a:lnTo>
                <a:lnTo>
                  <a:pt x="10386" y="1743"/>
                </a:lnTo>
                <a:lnTo>
                  <a:pt x="10374" y="1746"/>
                </a:lnTo>
                <a:lnTo>
                  <a:pt x="10360" y="1755"/>
                </a:lnTo>
                <a:lnTo>
                  <a:pt x="10352" y="1777"/>
                </a:lnTo>
                <a:lnTo>
                  <a:pt x="10351" y="1804"/>
                </a:lnTo>
                <a:lnTo>
                  <a:pt x="10365" y="1847"/>
                </a:lnTo>
                <a:lnTo>
                  <a:pt x="10356" y="1866"/>
                </a:lnTo>
                <a:lnTo>
                  <a:pt x="10342" y="1883"/>
                </a:lnTo>
                <a:lnTo>
                  <a:pt x="10333" y="1897"/>
                </a:lnTo>
                <a:lnTo>
                  <a:pt x="10332" y="1881"/>
                </a:lnTo>
                <a:lnTo>
                  <a:pt x="10333" y="1876"/>
                </a:lnTo>
                <a:lnTo>
                  <a:pt x="10334" y="1873"/>
                </a:lnTo>
                <a:lnTo>
                  <a:pt x="10339" y="1867"/>
                </a:lnTo>
                <a:lnTo>
                  <a:pt x="10341" y="1862"/>
                </a:lnTo>
                <a:lnTo>
                  <a:pt x="10348" y="1858"/>
                </a:lnTo>
                <a:lnTo>
                  <a:pt x="10350" y="1854"/>
                </a:lnTo>
                <a:lnTo>
                  <a:pt x="10351" y="1849"/>
                </a:lnTo>
                <a:lnTo>
                  <a:pt x="10350" y="1846"/>
                </a:lnTo>
                <a:lnTo>
                  <a:pt x="10348" y="1843"/>
                </a:lnTo>
                <a:lnTo>
                  <a:pt x="10346" y="1830"/>
                </a:lnTo>
                <a:lnTo>
                  <a:pt x="10329" y="1794"/>
                </a:lnTo>
                <a:lnTo>
                  <a:pt x="10324" y="1788"/>
                </a:lnTo>
                <a:lnTo>
                  <a:pt x="10319" y="1785"/>
                </a:lnTo>
                <a:lnTo>
                  <a:pt x="10311" y="1785"/>
                </a:lnTo>
                <a:lnTo>
                  <a:pt x="10297" y="1791"/>
                </a:lnTo>
                <a:lnTo>
                  <a:pt x="10284" y="1801"/>
                </a:lnTo>
                <a:lnTo>
                  <a:pt x="10275" y="1802"/>
                </a:lnTo>
                <a:lnTo>
                  <a:pt x="10271" y="1783"/>
                </a:lnTo>
                <a:lnTo>
                  <a:pt x="10270" y="1772"/>
                </a:lnTo>
                <a:lnTo>
                  <a:pt x="10266" y="1762"/>
                </a:lnTo>
                <a:lnTo>
                  <a:pt x="10260" y="1756"/>
                </a:lnTo>
                <a:lnTo>
                  <a:pt x="10252" y="1759"/>
                </a:lnTo>
                <a:lnTo>
                  <a:pt x="10249" y="1765"/>
                </a:lnTo>
                <a:lnTo>
                  <a:pt x="10245" y="1783"/>
                </a:lnTo>
                <a:lnTo>
                  <a:pt x="10242" y="1789"/>
                </a:lnTo>
                <a:lnTo>
                  <a:pt x="10218" y="1798"/>
                </a:lnTo>
                <a:lnTo>
                  <a:pt x="10215" y="1800"/>
                </a:lnTo>
                <a:lnTo>
                  <a:pt x="10207" y="1813"/>
                </a:lnTo>
                <a:lnTo>
                  <a:pt x="10188" y="1831"/>
                </a:lnTo>
                <a:lnTo>
                  <a:pt x="10169" y="1845"/>
                </a:lnTo>
                <a:lnTo>
                  <a:pt x="10158" y="1851"/>
                </a:lnTo>
                <a:lnTo>
                  <a:pt x="10151" y="1851"/>
                </a:lnTo>
                <a:lnTo>
                  <a:pt x="10140" y="1845"/>
                </a:lnTo>
                <a:lnTo>
                  <a:pt x="10128" y="1842"/>
                </a:lnTo>
                <a:lnTo>
                  <a:pt x="10115" y="1833"/>
                </a:lnTo>
                <a:lnTo>
                  <a:pt x="10092" y="1824"/>
                </a:lnTo>
                <a:lnTo>
                  <a:pt x="10081" y="1815"/>
                </a:lnTo>
                <a:lnTo>
                  <a:pt x="10079" y="1809"/>
                </a:lnTo>
                <a:lnTo>
                  <a:pt x="10078" y="1802"/>
                </a:lnTo>
                <a:lnTo>
                  <a:pt x="10076" y="1796"/>
                </a:lnTo>
                <a:lnTo>
                  <a:pt x="10072" y="1794"/>
                </a:lnTo>
                <a:lnTo>
                  <a:pt x="10066" y="1795"/>
                </a:lnTo>
                <a:lnTo>
                  <a:pt x="10060" y="1797"/>
                </a:lnTo>
                <a:lnTo>
                  <a:pt x="10055" y="1800"/>
                </a:lnTo>
                <a:lnTo>
                  <a:pt x="10042" y="1813"/>
                </a:lnTo>
                <a:lnTo>
                  <a:pt x="10032" y="1820"/>
                </a:lnTo>
                <a:lnTo>
                  <a:pt x="10013" y="1828"/>
                </a:lnTo>
                <a:lnTo>
                  <a:pt x="9972" y="1836"/>
                </a:lnTo>
                <a:lnTo>
                  <a:pt x="9928" y="1843"/>
                </a:lnTo>
                <a:lnTo>
                  <a:pt x="9922" y="1845"/>
                </a:lnTo>
                <a:lnTo>
                  <a:pt x="9910" y="1839"/>
                </a:lnTo>
                <a:lnTo>
                  <a:pt x="9904" y="1837"/>
                </a:lnTo>
                <a:lnTo>
                  <a:pt x="9892" y="1837"/>
                </a:lnTo>
                <a:lnTo>
                  <a:pt x="9870" y="1844"/>
                </a:lnTo>
                <a:lnTo>
                  <a:pt x="9858" y="1845"/>
                </a:lnTo>
                <a:lnTo>
                  <a:pt x="9846" y="1844"/>
                </a:lnTo>
                <a:lnTo>
                  <a:pt x="9834" y="1840"/>
                </a:lnTo>
                <a:lnTo>
                  <a:pt x="9823" y="1835"/>
                </a:lnTo>
                <a:lnTo>
                  <a:pt x="9812" y="1828"/>
                </a:lnTo>
                <a:lnTo>
                  <a:pt x="9795" y="1813"/>
                </a:lnTo>
                <a:lnTo>
                  <a:pt x="9781" y="1796"/>
                </a:lnTo>
                <a:lnTo>
                  <a:pt x="9771" y="1775"/>
                </a:lnTo>
                <a:lnTo>
                  <a:pt x="9765" y="1746"/>
                </a:lnTo>
                <a:lnTo>
                  <a:pt x="9765" y="1718"/>
                </a:lnTo>
                <a:lnTo>
                  <a:pt x="9764" y="1711"/>
                </a:lnTo>
                <a:lnTo>
                  <a:pt x="9760" y="1703"/>
                </a:lnTo>
                <a:lnTo>
                  <a:pt x="9757" y="1688"/>
                </a:lnTo>
                <a:lnTo>
                  <a:pt x="9754" y="1685"/>
                </a:lnTo>
                <a:lnTo>
                  <a:pt x="9749" y="1688"/>
                </a:lnTo>
                <a:lnTo>
                  <a:pt x="9744" y="1694"/>
                </a:lnTo>
                <a:lnTo>
                  <a:pt x="9741" y="1700"/>
                </a:lnTo>
                <a:lnTo>
                  <a:pt x="9740" y="1720"/>
                </a:lnTo>
                <a:lnTo>
                  <a:pt x="9735" y="1743"/>
                </a:lnTo>
                <a:lnTo>
                  <a:pt x="9734" y="1752"/>
                </a:lnTo>
                <a:lnTo>
                  <a:pt x="9733" y="1765"/>
                </a:lnTo>
                <a:lnTo>
                  <a:pt x="9731" y="1769"/>
                </a:lnTo>
                <a:lnTo>
                  <a:pt x="9724" y="1780"/>
                </a:lnTo>
                <a:lnTo>
                  <a:pt x="9722" y="1785"/>
                </a:lnTo>
                <a:lnTo>
                  <a:pt x="9723" y="1791"/>
                </a:lnTo>
                <a:lnTo>
                  <a:pt x="9733" y="1807"/>
                </a:lnTo>
                <a:lnTo>
                  <a:pt x="9720" y="1808"/>
                </a:lnTo>
                <a:lnTo>
                  <a:pt x="9714" y="1802"/>
                </a:lnTo>
                <a:lnTo>
                  <a:pt x="9711" y="1793"/>
                </a:lnTo>
                <a:lnTo>
                  <a:pt x="9706" y="1789"/>
                </a:lnTo>
                <a:lnTo>
                  <a:pt x="9696" y="1784"/>
                </a:lnTo>
                <a:lnTo>
                  <a:pt x="9683" y="1767"/>
                </a:lnTo>
                <a:lnTo>
                  <a:pt x="9670" y="1773"/>
                </a:lnTo>
                <a:lnTo>
                  <a:pt x="9664" y="1765"/>
                </a:lnTo>
                <a:lnTo>
                  <a:pt x="9658" y="1755"/>
                </a:lnTo>
                <a:lnTo>
                  <a:pt x="9653" y="1750"/>
                </a:lnTo>
                <a:lnTo>
                  <a:pt x="9648" y="1752"/>
                </a:lnTo>
                <a:lnTo>
                  <a:pt x="9642" y="1761"/>
                </a:lnTo>
                <a:lnTo>
                  <a:pt x="9638" y="1763"/>
                </a:lnTo>
                <a:lnTo>
                  <a:pt x="9635" y="1761"/>
                </a:lnTo>
                <a:lnTo>
                  <a:pt x="9625" y="1753"/>
                </a:lnTo>
                <a:lnTo>
                  <a:pt x="9620" y="1750"/>
                </a:lnTo>
                <a:lnTo>
                  <a:pt x="9611" y="1750"/>
                </a:lnTo>
                <a:lnTo>
                  <a:pt x="9602" y="1756"/>
                </a:lnTo>
                <a:lnTo>
                  <a:pt x="9597" y="1766"/>
                </a:lnTo>
                <a:lnTo>
                  <a:pt x="9595" y="1778"/>
                </a:lnTo>
                <a:lnTo>
                  <a:pt x="9598" y="1788"/>
                </a:lnTo>
                <a:lnTo>
                  <a:pt x="9610" y="1805"/>
                </a:lnTo>
                <a:lnTo>
                  <a:pt x="9613" y="1817"/>
                </a:lnTo>
                <a:lnTo>
                  <a:pt x="9611" y="1849"/>
                </a:lnTo>
                <a:lnTo>
                  <a:pt x="9613" y="1858"/>
                </a:lnTo>
                <a:lnTo>
                  <a:pt x="9621" y="1872"/>
                </a:lnTo>
                <a:lnTo>
                  <a:pt x="9624" y="1881"/>
                </a:lnTo>
                <a:lnTo>
                  <a:pt x="9624" y="1893"/>
                </a:lnTo>
                <a:lnTo>
                  <a:pt x="9610" y="1885"/>
                </a:lnTo>
                <a:lnTo>
                  <a:pt x="9562" y="1876"/>
                </a:lnTo>
                <a:lnTo>
                  <a:pt x="9557" y="1873"/>
                </a:lnTo>
                <a:lnTo>
                  <a:pt x="9555" y="1870"/>
                </a:lnTo>
                <a:lnTo>
                  <a:pt x="9552" y="1867"/>
                </a:lnTo>
                <a:lnTo>
                  <a:pt x="9548" y="1867"/>
                </a:lnTo>
                <a:lnTo>
                  <a:pt x="9542" y="1868"/>
                </a:lnTo>
                <a:lnTo>
                  <a:pt x="9541" y="1871"/>
                </a:lnTo>
                <a:lnTo>
                  <a:pt x="9540" y="1875"/>
                </a:lnTo>
                <a:lnTo>
                  <a:pt x="9536" y="1880"/>
                </a:lnTo>
                <a:lnTo>
                  <a:pt x="9520" y="1890"/>
                </a:lnTo>
                <a:lnTo>
                  <a:pt x="9516" y="1897"/>
                </a:lnTo>
                <a:lnTo>
                  <a:pt x="9522" y="1906"/>
                </a:lnTo>
                <a:lnTo>
                  <a:pt x="9504" y="1910"/>
                </a:lnTo>
                <a:lnTo>
                  <a:pt x="9507" y="1922"/>
                </a:lnTo>
                <a:lnTo>
                  <a:pt x="9505" y="1929"/>
                </a:lnTo>
                <a:lnTo>
                  <a:pt x="9502" y="1934"/>
                </a:lnTo>
                <a:lnTo>
                  <a:pt x="9504" y="1940"/>
                </a:lnTo>
                <a:lnTo>
                  <a:pt x="9514" y="1947"/>
                </a:lnTo>
                <a:lnTo>
                  <a:pt x="9520" y="1943"/>
                </a:lnTo>
                <a:lnTo>
                  <a:pt x="9526" y="1938"/>
                </a:lnTo>
                <a:lnTo>
                  <a:pt x="9535" y="1942"/>
                </a:lnTo>
                <a:lnTo>
                  <a:pt x="9540" y="1950"/>
                </a:lnTo>
                <a:lnTo>
                  <a:pt x="9543" y="1955"/>
                </a:lnTo>
                <a:lnTo>
                  <a:pt x="9544" y="1960"/>
                </a:lnTo>
                <a:lnTo>
                  <a:pt x="9546" y="1962"/>
                </a:lnTo>
                <a:lnTo>
                  <a:pt x="9556" y="1962"/>
                </a:lnTo>
                <a:lnTo>
                  <a:pt x="9560" y="1964"/>
                </a:lnTo>
                <a:lnTo>
                  <a:pt x="9572" y="1977"/>
                </a:lnTo>
                <a:lnTo>
                  <a:pt x="9577" y="1985"/>
                </a:lnTo>
                <a:lnTo>
                  <a:pt x="9580" y="1996"/>
                </a:lnTo>
                <a:lnTo>
                  <a:pt x="9571" y="1992"/>
                </a:lnTo>
                <a:lnTo>
                  <a:pt x="9554" y="1982"/>
                </a:lnTo>
                <a:lnTo>
                  <a:pt x="9544" y="1979"/>
                </a:lnTo>
                <a:lnTo>
                  <a:pt x="9533" y="1979"/>
                </a:lnTo>
                <a:lnTo>
                  <a:pt x="9530" y="1981"/>
                </a:lnTo>
                <a:lnTo>
                  <a:pt x="9531" y="1988"/>
                </a:lnTo>
                <a:lnTo>
                  <a:pt x="9536" y="2001"/>
                </a:lnTo>
                <a:lnTo>
                  <a:pt x="9547" y="2014"/>
                </a:lnTo>
                <a:lnTo>
                  <a:pt x="9562" y="2024"/>
                </a:lnTo>
                <a:lnTo>
                  <a:pt x="9574" y="2035"/>
                </a:lnTo>
                <a:lnTo>
                  <a:pt x="9580" y="2053"/>
                </a:lnTo>
                <a:lnTo>
                  <a:pt x="9560" y="2038"/>
                </a:lnTo>
                <a:lnTo>
                  <a:pt x="9549" y="2035"/>
                </a:lnTo>
                <a:lnTo>
                  <a:pt x="9540" y="2044"/>
                </a:lnTo>
                <a:lnTo>
                  <a:pt x="9542" y="2047"/>
                </a:lnTo>
                <a:lnTo>
                  <a:pt x="9543" y="2051"/>
                </a:lnTo>
                <a:lnTo>
                  <a:pt x="9544" y="2061"/>
                </a:lnTo>
                <a:lnTo>
                  <a:pt x="9532" y="2047"/>
                </a:lnTo>
                <a:lnTo>
                  <a:pt x="9513" y="2010"/>
                </a:lnTo>
                <a:lnTo>
                  <a:pt x="9497" y="1996"/>
                </a:lnTo>
                <a:lnTo>
                  <a:pt x="9491" y="2002"/>
                </a:lnTo>
                <a:lnTo>
                  <a:pt x="9489" y="2009"/>
                </a:lnTo>
                <a:lnTo>
                  <a:pt x="9488" y="2018"/>
                </a:lnTo>
                <a:lnTo>
                  <a:pt x="9485" y="2026"/>
                </a:lnTo>
                <a:lnTo>
                  <a:pt x="9482" y="2014"/>
                </a:lnTo>
                <a:lnTo>
                  <a:pt x="9482" y="1975"/>
                </a:lnTo>
                <a:lnTo>
                  <a:pt x="9476" y="1953"/>
                </a:lnTo>
                <a:lnTo>
                  <a:pt x="9477" y="1944"/>
                </a:lnTo>
                <a:lnTo>
                  <a:pt x="9482" y="1932"/>
                </a:lnTo>
                <a:lnTo>
                  <a:pt x="9473" y="1925"/>
                </a:lnTo>
                <a:lnTo>
                  <a:pt x="9458" y="1920"/>
                </a:lnTo>
                <a:lnTo>
                  <a:pt x="9444" y="1917"/>
                </a:lnTo>
                <a:lnTo>
                  <a:pt x="9435" y="1919"/>
                </a:lnTo>
                <a:lnTo>
                  <a:pt x="9424" y="1905"/>
                </a:lnTo>
                <a:lnTo>
                  <a:pt x="9406" y="1899"/>
                </a:lnTo>
                <a:lnTo>
                  <a:pt x="9388" y="1901"/>
                </a:lnTo>
                <a:lnTo>
                  <a:pt x="9373" y="1910"/>
                </a:lnTo>
                <a:lnTo>
                  <a:pt x="9373" y="1914"/>
                </a:lnTo>
                <a:lnTo>
                  <a:pt x="9382" y="1917"/>
                </a:lnTo>
                <a:lnTo>
                  <a:pt x="9384" y="1919"/>
                </a:lnTo>
                <a:lnTo>
                  <a:pt x="9393" y="1927"/>
                </a:lnTo>
                <a:lnTo>
                  <a:pt x="9395" y="1933"/>
                </a:lnTo>
                <a:lnTo>
                  <a:pt x="9384" y="1938"/>
                </a:lnTo>
                <a:lnTo>
                  <a:pt x="9381" y="1943"/>
                </a:lnTo>
                <a:lnTo>
                  <a:pt x="9379" y="1949"/>
                </a:lnTo>
                <a:lnTo>
                  <a:pt x="9387" y="1965"/>
                </a:lnTo>
                <a:lnTo>
                  <a:pt x="9387" y="1976"/>
                </a:lnTo>
                <a:lnTo>
                  <a:pt x="9374" y="2016"/>
                </a:lnTo>
                <a:lnTo>
                  <a:pt x="9373" y="2024"/>
                </a:lnTo>
                <a:lnTo>
                  <a:pt x="9376" y="2027"/>
                </a:lnTo>
                <a:lnTo>
                  <a:pt x="9388" y="2026"/>
                </a:lnTo>
                <a:lnTo>
                  <a:pt x="9391" y="2029"/>
                </a:lnTo>
                <a:lnTo>
                  <a:pt x="9393" y="2034"/>
                </a:lnTo>
                <a:lnTo>
                  <a:pt x="9394" y="2038"/>
                </a:lnTo>
                <a:lnTo>
                  <a:pt x="9393" y="2042"/>
                </a:lnTo>
                <a:lnTo>
                  <a:pt x="9388" y="2048"/>
                </a:lnTo>
                <a:lnTo>
                  <a:pt x="9383" y="2050"/>
                </a:lnTo>
                <a:lnTo>
                  <a:pt x="9378" y="2049"/>
                </a:lnTo>
                <a:lnTo>
                  <a:pt x="9374" y="2048"/>
                </a:lnTo>
                <a:lnTo>
                  <a:pt x="9369" y="2048"/>
                </a:lnTo>
                <a:lnTo>
                  <a:pt x="9363" y="2051"/>
                </a:lnTo>
                <a:lnTo>
                  <a:pt x="9363" y="2054"/>
                </a:lnTo>
                <a:lnTo>
                  <a:pt x="9367" y="2056"/>
                </a:lnTo>
                <a:lnTo>
                  <a:pt x="9369" y="2059"/>
                </a:lnTo>
                <a:lnTo>
                  <a:pt x="9371" y="2061"/>
                </a:lnTo>
                <a:lnTo>
                  <a:pt x="9378" y="2072"/>
                </a:lnTo>
                <a:lnTo>
                  <a:pt x="9379" y="2074"/>
                </a:lnTo>
                <a:lnTo>
                  <a:pt x="9380" y="2075"/>
                </a:lnTo>
                <a:lnTo>
                  <a:pt x="9383" y="2081"/>
                </a:lnTo>
                <a:lnTo>
                  <a:pt x="9384" y="2083"/>
                </a:lnTo>
                <a:lnTo>
                  <a:pt x="9387" y="2083"/>
                </a:lnTo>
                <a:lnTo>
                  <a:pt x="9390" y="2082"/>
                </a:lnTo>
                <a:lnTo>
                  <a:pt x="9392" y="2080"/>
                </a:lnTo>
                <a:lnTo>
                  <a:pt x="9391" y="2079"/>
                </a:lnTo>
                <a:lnTo>
                  <a:pt x="9435" y="2093"/>
                </a:lnTo>
                <a:lnTo>
                  <a:pt x="9434" y="2099"/>
                </a:lnTo>
                <a:lnTo>
                  <a:pt x="9430" y="2103"/>
                </a:lnTo>
                <a:lnTo>
                  <a:pt x="9425" y="2104"/>
                </a:lnTo>
                <a:lnTo>
                  <a:pt x="9419" y="2105"/>
                </a:lnTo>
                <a:lnTo>
                  <a:pt x="9415" y="2104"/>
                </a:lnTo>
                <a:lnTo>
                  <a:pt x="9409" y="2101"/>
                </a:lnTo>
                <a:lnTo>
                  <a:pt x="9406" y="2100"/>
                </a:lnTo>
                <a:lnTo>
                  <a:pt x="9403" y="2101"/>
                </a:lnTo>
                <a:lnTo>
                  <a:pt x="9400" y="2104"/>
                </a:lnTo>
                <a:lnTo>
                  <a:pt x="9399" y="2107"/>
                </a:lnTo>
                <a:lnTo>
                  <a:pt x="9398" y="2108"/>
                </a:lnTo>
                <a:lnTo>
                  <a:pt x="9392" y="2106"/>
                </a:lnTo>
                <a:lnTo>
                  <a:pt x="9388" y="2103"/>
                </a:lnTo>
                <a:lnTo>
                  <a:pt x="9383" y="2101"/>
                </a:lnTo>
                <a:lnTo>
                  <a:pt x="9377" y="2105"/>
                </a:lnTo>
                <a:lnTo>
                  <a:pt x="9377" y="2095"/>
                </a:lnTo>
                <a:lnTo>
                  <a:pt x="9373" y="2092"/>
                </a:lnTo>
                <a:lnTo>
                  <a:pt x="9367" y="2090"/>
                </a:lnTo>
                <a:lnTo>
                  <a:pt x="9363" y="2087"/>
                </a:lnTo>
                <a:lnTo>
                  <a:pt x="9340" y="2038"/>
                </a:lnTo>
                <a:lnTo>
                  <a:pt x="9335" y="2034"/>
                </a:lnTo>
                <a:lnTo>
                  <a:pt x="9330" y="2039"/>
                </a:lnTo>
                <a:lnTo>
                  <a:pt x="9329" y="2048"/>
                </a:lnTo>
                <a:lnTo>
                  <a:pt x="9332" y="2057"/>
                </a:lnTo>
                <a:lnTo>
                  <a:pt x="9340" y="2070"/>
                </a:lnTo>
                <a:lnTo>
                  <a:pt x="9330" y="2066"/>
                </a:lnTo>
                <a:lnTo>
                  <a:pt x="9311" y="2055"/>
                </a:lnTo>
                <a:lnTo>
                  <a:pt x="9304" y="2053"/>
                </a:lnTo>
                <a:lnTo>
                  <a:pt x="9298" y="2055"/>
                </a:lnTo>
                <a:lnTo>
                  <a:pt x="9290" y="2064"/>
                </a:lnTo>
                <a:lnTo>
                  <a:pt x="9284" y="2066"/>
                </a:lnTo>
                <a:lnTo>
                  <a:pt x="9280" y="2069"/>
                </a:lnTo>
                <a:lnTo>
                  <a:pt x="9280" y="2076"/>
                </a:lnTo>
                <a:lnTo>
                  <a:pt x="9280" y="2083"/>
                </a:lnTo>
                <a:lnTo>
                  <a:pt x="9279" y="2087"/>
                </a:lnTo>
                <a:lnTo>
                  <a:pt x="9269" y="2087"/>
                </a:lnTo>
                <a:lnTo>
                  <a:pt x="9261" y="2082"/>
                </a:lnTo>
                <a:lnTo>
                  <a:pt x="9254" y="2081"/>
                </a:lnTo>
                <a:lnTo>
                  <a:pt x="9249" y="2096"/>
                </a:lnTo>
                <a:lnTo>
                  <a:pt x="9251" y="2107"/>
                </a:lnTo>
                <a:lnTo>
                  <a:pt x="9255" y="2119"/>
                </a:lnTo>
                <a:lnTo>
                  <a:pt x="9258" y="2131"/>
                </a:lnTo>
                <a:lnTo>
                  <a:pt x="9252" y="2150"/>
                </a:lnTo>
                <a:lnTo>
                  <a:pt x="9253" y="2189"/>
                </a:lnTo>
                <a:lnTo>
                  <a:pt x="9250" y="2201"/>
                </a:lnTo>
                <a:lnTo>
                  <a:pt x="9244" y="2216"/>
                </a:lnTo>
                <a:lnTo>
                  <a:pt x="9235" y="2229"/>
                </a:lnTo>
                <a:lnTo>
                  <a:pt x="9226" y="2234"/>
                </a:lnTo>
                <a:lnTo>
                  <a:pt x="9217" y="2237"/>
                </a:lnTo>
                <a:lnTo>
                  <a:pt x="9197" y="2249"/>
                </a:lnTo>
                <a:lnTo>
                  <a:pt x="9186" y="2251"/>
                </a:lnTo>
                <a:lnTo>
                  <a:pt x="9175" y="2249"/>
                </a:lnTo>
                <a:lnTo>
                  <a:pt x="9171" y="2242"/>
                </a:lnTo>
                <a:lnTo>
                  <a:pt x="9169" y="2233"/>
                </a:lnTo>
                <a:lnTo>
                  <a:pt x="9162" y="2226"/>
                </a:lnTo>
                <a:lnTo>
                  <a:pt x="9160" y="2232"/>
                </a:lnTo>
                <a:lnTo>
                  <a:pt x="9156" y="2237"/>
                </a:lnTo>
                <a:lnTo>
                  <a:pt x="9151" y="2239"/>
                </a:lnTo>
                <a:lnTo>
                  <a:pt x="9144" y="2239"/>
                </a:lnTo>
                <a:lnTo>
                  <a:pt x="9135" y="2250"/>
                </a:lnTo>
                <a:lnTo>
                  <a:pt x="9135" y="2268"/>
                </a:lnTo>
                <a:lnTo>
                  <a:pt x="9138" y="2287"/>
                </a:lnTo>
                <a:lnTo>
                  <a:pt x="9135" y="2301"/>
                </a:lnTo>
                <a:lnTo>
                  <a:pt x="9131" y="2308"/>
                </a:lnTo>
                <a:lnTo>
                  <a:pt x="9129" y="2318"/>
                </a:lnTo>
                <a:lnTo>
                  <a:pt x="9129" y="2386"/>
                </a:lnTo>
                <a:lnTo>
                  <a:pt x="9131" y="2392"/>
                </a:lnTo>
                <a:lnTo>
                  <a:pt x="9136" y="2393"/>
                </a:lnTo>
                <a:lnTo>
                  <a:pt x="9149" y="2394"/>
                </a:lnTo>
                <a:lnTo>
                  <a:pt x="9151" y="2396"/>
                </a:lnTo>
                <a:lnTo>
                  <a:pt x="9180" y="2437"/>
                </a:lnTo>
                <a:lnTo>
                  <a:pt x="9189" y="2454"/>
                </a:lnTo>
                <a:lnTo>
                  <a:pt x="9195" y="2463"/>
                </a:lnTo>
                <a:lnTo>
                  <a:pt x="9200" y="2467"/>
                </a:lnTo>
                <a:lnTo>
                  <a:pt x="9211" y="2470"/>
                </a:lnTo>
                <a:lnTo>
                  <a:pt x="9223" y="2475"/>
                </a:lnTo>
                <a:lnTo>
                  <a:pt x="9233" y="2482"/>
                </a:lnTo>
                <a:lnTo>
                  <a:pt x="9238" y="2489"/>
                </a:lnTo>
                <a:lnTo>
                  <a:pt x="9242" y="2506"/>
                </a:lnTo>
                <a:lnTo>
                  <a:pt x="9234" y="2504"/>
                </a:lnTo>
                <a:lnTo>
                  <a:pt x="9221" y="2495"/>
                </a:lnTo>
                <a:lnTo>
                  <a:pt x="9211" y="2489"/>
                </a:lnTo>
                <a:lnTo>
                  <a:pt x="9201" y="2492"/>
                </a:lnTo>
                <a:lnTo>
                  <a:pt x="9192" y="2500"/>
                </a:lnTo>
                <a:lnTo>
                  <a:pt x="9180" y="2515"/>
                </a:lnTo>
                <a:lnTo>
                  <a:pt x="9153" y="2561"/>
                </a:lnTo>
                <a:lnTo>
                  <a:pt x="9137" y="2578"/>
                </a:lnTo>
                <a:lnTo>
                  <a:pt x="9126" y="2571"/>
                </a:lnTo>
                <a:lnTo>
                  <a:pt x="9099" y="2599"/>
                </a:lnTo>
                <a:lnTo>
                  <a:pt x="9089" y="2606"/>
                </a:lnTo>
                <a:lnTo>
                  <a:pt x="9057" y="2618"/>
                </a:lnTo>
                <a:lnTo>
                  <a:pt x="9050" y="2622"/>
                </a:lnTo>
                <a:lnTo>
                  <a:pt x="9031" y="2616"/>
                </a:lnTo>
                <a:lnTo>
                  <a:pt x="9021" y="2610"/>
                </a:lnTo>
                <a:lnTo>
                  <a:pt x="9017" y="2603"/>
                </a:lnTo>
                <a:lnTo>
                  <a:pt x="9018" y="2581"/>
                </a:lnTo>
                <a:lnTo>
                  <a:pt x="9017" y="2570"/>
                </a:lnTo>
                <a:lnTo>
                  <a:pt x="9013" y="2562"/>
                </a:lnTo>
                <a:lnTo>
                  <a:pt x="9009" y="2564"/>
                </a:lnTo>
                <a:lnTo>
                  <a:pt x="9004" y="2572"/>
                </a:lnTo>
                <a:lnTo>
                  <a:pt x="9000" y="2582"/>
                </a:lnTo>
                <a:lnTo>
                  <a:pt x="8997" y="2599"/>
                </a:lnTo>
                <a:lnTo>
                  <a:pt x="8992" y="2603"/>
                </a:lnTo>
                <a:lnTo>
                  <a:pt x="8985" y="2605"/>
                </a:lnTo>
                <a:lnTo>
                  <a:pt x="8980" y="2610"/>
                </a:lnTo>
                <a:lnTo>
                  <a:pt x="8978" y="2617"/>
                </a:lnTo>
                <a:lnTo>
                  <a:pt x="8977" y="2627"/>
                </a:lnTo>
                <a:lnTo>
                  <a:pt x="8977" y="2646"/>
                </a:lnTo>
                <a:lnTo>
                  <a:pt x="8975" y="2655"/>
                </a:lnTo>
                <a:lnTo>
                  <a:pt x="8965" y="2676"/>
                </a:lnTo>
                <a:lnTo>
                  <a:pt x="8952" y="2714"/>
                </a:lnTo>
                <a:lnTo>
                  <a:pt x="8951" y="2724"/>
                </a:lnTo>
                <a:lnTo>
                  <a:pt x="8954" y="2745"/>
                </a:lnTo>
                <a:lnTo>
                  <a:pt x="8954" y="2756"/>
                </a:lnTo>
                <a:lnTo>
                  <a:pt x="8951" y="2765"/>
                </a:lnTo>
                <a:lnTo>
                  <a:pt x="8955" y="2769"/>
                </a:lnTo>
                <a:lnTo>
                  <a:pt x="8956" y="2766"/>
                </a:lnTo>
                <a:lnTo>
                  <a:pt x="8960" y="2760"/>
                </a:lnTo>
                <a:lnTo>
                  <a:pt x="8962" y="2756"/>
                </a:lnTo>
                <a:lnTo>
                  <a:pt x="8969" y="2768"/>
                </a:lnTo>
                <a:lnTo>
                  <a:pt x="8958" y="2783"/>
                </a:lnTo>
                <a:lnTo>
                  <a:pt x="8929" y="2809"/>
                </a:lnTo>
                <a:lnTo>
                  <a:pt x="8919" y="2825"/>
                </a:lnTo>
                <a:lnTo>
                  <a:pt x="8916" y="2835"/>
                </a:lnTo>
                <a:lnTo>
                  <a:pt x="8915" y="2843"/>
                </a:lnTo>
                <a:lnTo>
                  <a:pt x="8920" y="2852"/>
                </a:lnTo>
                <a:lnTo>
                  <a:pt x="8926" y="2857"/>
                </a:lnTo>
                <a:lnTo>
                  <a:pt x="8931" y="2864"/>
                </a:lnTo>
                <a:lnTo>
                  <a:pt x="8933" y="2875"/>
                </a:lnTo>
                <a:lnTo>
                  <a:pt x="8931" y="2894"/>
                </a:lnTo>
                <a:lnTo>
                  <a:pt x="8926" y="2913"/>
                </a:lnTo>
                <a:lnTo>
                  <a:pt x="8916" y="2928"/>
                </a:lnTo>
                <a:lnTo>
                  <a:pt x="8902" y="2934"/>
                </a:lnTo>
                <a:lnTo>
                  <a:pt x="8871" y="2940"/>
                </a:lnTo>
                <a:lnTo>
                  <a:pt x="8859" y="2936"/>
                </a:lnTo>
                <a:lnTo>
                  <a:pt x="8857" y="2916"/>
                </a:lnTo>
                <a:lnTo>
                  <a:pt x="8851" y="2925"/>
                </a:lnTo>
                <a:lnTo>
                  <a:pt x="8855" y="2941"/>
                </a:lnTo>
                <a:lnTo>
                  <a:pt x="8857" y="2960"/>
                </a:lnTo>
                <a:lnTo>
                  <a:pt x="8846" y="2977"/>
                </a:lnTo>
                <a:lnTo>
                  <a:pt x="8844" y="2966"/>
                </a:lnTo>
                <a:lnTo>
                  <a:pt x="8839" y="2966"/>
                </a:lnTo>
                <a:lnTo>
                  <a:pt x="8833" y="2970"/>
                </a:lnTo>
                <a:lnTo>
                  <a:pt x="8826" y="2972"/>
                </a:lnTo>
                <a:lnTo>
                  <a:pt x="8822" y="2970"/>
                </a:lnTo>
                <a:lnTo>
                  <a:pt x="8820" y="2963"/>
                </a:lnTo>
                <a:lnTo>
                  <a:pt x="8819" y="2956"/>
                </a:lnTo>
                <a:lnTo>
                  <a:pt x="8817" y="2951"/>
                </a:lnTo>
                <a:lnTo>
                  <a:pt x="8809" y="2957"/>
                </a:lnTo>
                <a:lnTo>
                  <a:pt x="8801" y="2953"/>
                </a:lnTo>
                <a:lnTo>
                  <a:pt x="8795" y="2949"/>
                </a:lnTo>
                <a:lnTo>
                  <a:pt x="8792" y="2951"/>
                </a:lnTo>
                <a:lnTo>
                  <a:pt x="8792" y="2956"/>
                </a:lnTo>
                <a:lnTo>
                  <a:pt x="8797" y="2968"/>
                </a:lnTo>
                <a:lnTo>
                  <a:pt x="8799" y="2974"/>
                </a:lnTo>
                <a:lnTo>
                  <a:pt x="8799" y="2996"/>
                </a:lnTo>
                <a:lnTo>
                  <a:pt x="8797" y="3009"/>
                </a:lnTo>
                <a:lnTo>
                  <a:pt x="8793" y="3020"/>
                </a:lnTo>
                <a:lnTo>
                  <a:pt x="8787" y="3030"/>
                </a:lnTo>
                <a:lnTo>
                  <a:pt x="8764" y="3056"/>
                </a:lnTo>
                <a:lnTo>
                  <a:pt x="8759" y="3065"/>
                </a:lnTo>
                <a:lnTo>
                  <a:pt x="8755" y="3076"/>
                </a:lnTo>
                <a:lnTo>
                  <a:pt x="8754" y="3084"/>
                </a:lnTo>
                <a:lnTo>
                  <a:pt x="8754" y="3091"/>
                </a:lnTo>
                <a:lnTo>
                  <a:pt x="8753" y="3098"/>
                </a:lnTo>
                <a:lnTo>
                  <a:pt x="8750" y="3104"/>
                </a:lnTo>
                <a:lnTo>
                  <a:pt x="8736" y="3122"/>
                </a:lnTo>
                <a:lnTo>
                  <a:pt x="8734" y="3126"/>
                </a:lnTo>
                <a:lnTo>
                  <a:pt x="8726" y="3176"/>
                </a:lnTo>
                <a:lnTo>
                  <a:pt x="8731" y="3182"/>
                </a:lnTo>
                <a:lnTo>
                  <a:pt x="8757" y="3199"/>
                </a:lnTo>
                <a:lnTo>
                  <a:pt x="8759" y="3202"/>
                </a:lnTo>
                <a:lnTo>
                  <a:pt x="8761" y="3211"/>
                </a:lnTo>
                <a:lnTo>
                  <a:pt x="8762" y="3215"/>
                </a:lnTo>
                <a:lnTo>
                  <a:pt x="8764" y="3216"/>
                </a:lnTo>
                <a:lnTo>
                  <a:pt x="8771" y="3218"/>
                </a:lnTo>
                <a:lnTo>
                  <a:pt x="8773" y="3219"/>
                </a:lnTo>
                <a:lnTo>
                  <a:pt x="8774" y="3221"/>
                </a:lnTo>
                <a:lnTo>
                  <a:pt x="8776" y="3230"/>
                </a:lnTo>
                <a:lnTo>
                  <a:pt x="8777" y="3232"/>
                </a:lnTo>
                <a:lnTo>
                  <a:pt x="8780" y="3232"/>
                </a:lnTo>
                <a:lnTo>
                  <a:pt x="8786" y="3231"/>
                </a:lnTo>
                <a:lnTo>
                  <a:pt x="8788" y="3232"/>
                </a:lnTo>
                <a:lnTo>
                  <a:pt x="8820" y="3262"/>
                </a:lnTo>
                <a:lnTo>
                  <a:pt x="8830" y="3267"/>
                </a:lnTo>
                <a:lnTo>
                  <a:pt x="8836" y="3268"/>
                </a:lnTo>
                <a:lnTo>
                  <a:pt x="8841" y="3271"/>
                </a:lnTo>
                <a:lnTo>
                  <a:pt x="8844" y="3273"/>
                </a:lnTo>
                <a:lnTo>
                  <a:pt x="8846" y="3275"/>
                </a:lnTo>
                <a:lnTo>
                  <a:pt x="8852" y="3276"/>
                </a:lnTo>
                <a:lnTo>
                  <a:pt x="8863" y="3275"/>
                </a:lnTo>
                <a:lnTo>
                  <a:pt x="8868" y="3275"/>
                </a:lnTo>
                <a:lnTo>
                  <a:pt x="8890" y="3281"/>
                </a:lnTo>
                <a:lnTo>
                  <a:pt x="8900" y="3280"/>
                </a:lnTo>
                <a:lnTo>
                  <a:pt x="8918" y="3265"/>
                </a:lnTo>
                <a:lnTo>
                  <a:pt x="8930" y="3259"/>
                </a:lnTo>
                <a:lnTo>
                  <a:pt x="8943" y="3254"/>
                </a:lnTo>
                <a:lnTo>
                  <a:pt x="8955" y="3253"/>
                </a:lnTo>
                <a:lnTo>
                  <a:pt x="8948" y="3261"/>
                </a:lnTo>
                <a:lnTo>
                  <a:pt x="8927" y="3277"/>
                </a:lnTo>
                <a:lnTo>
                  <a:pt x="8922" y="3281"/>
                </a:lnTo>
                <a:lnTo>
                  <a:pt x="8917" y="3294"/>
                </a:lnTo>
                <a:lnTo>
                  <a:pt x="8903" y="3298"/>
                </a:lnTo>
                <a:lnTo>
                  <a:pt x="8878" y="3297"/>
                </a:lnTo>
                <a:lnTo>
                  <a:pt x="8859" y="3301"/>
                </a:lnTo>
                <a:lnTo>
                  <a:pt x="8851" y="3301"/>
                </a:lnTo>
                <a:lnTo>
                  <a:pt x="8848" y="3305"/>
                </a:lnTo>
                <a:lnTo>
                  <a:pt x="8849" y="3314"/>
                </a:lnTo>
                <a:lnTo>
                  <a:pt x="8858" y="3342"/>
                </a:lnTo>
                <a:lnTo>
                  <a:pt x="8868" y="3355"/>
                </a:lnTo>
                <a:lnTo>
                  <a:pt x="8882" y="3366"/>
                </a:lnTo>
                <a:lnTo>
                  <a:pt x="8893" y="3374"/>
                </a:lnTo>
                <a:lnTo>
                  <a:pt x="8889" y="3385"/>
                </a:lnTo>
                <a:lnTo>
                  <a:pt x="8891" y="3393"/>
                </a:lnTo>
                <a:lnTo>
                  <a:pt x="8913" y="3413"/>
                </a:lnTo>
                <a:lnTo>
                  <a:pt x="8920" y="3417"/>
                </a:lnTo>
                <a:lnTo>
                  <a:pt x="8927" y="3416"/>
                </a:lnTo>
                <a:lnTo>
                  <a:pt x="8937" y="3413"/>
                </a:lnTo>
                <a:lnTo>
                  <a:pt x="8954" y="3400"/>
                </a:lnTo>
                <a:lnTo>
                  <a:pt x="8959" y="3400"/>
                </a:lnTo>
                <a:lnTo>
                  <a:pt x="8958" y="3407"/>
                </a:lnTo>
                <a:lnTo>
                  <a:pt x="8940" y="3435"/>
                </a:lnTo>
                <a:lnTo>
                  <a:pt x="8959" y="3433"/>
                </a:lnTo>
                <a:lnTo>
                  <a:pt x="9010" y="3405"/>
                </a:lnTo>
                <a:lnTo>
                  <a:pt x="9043" y="3394"/>
                </a:lnTo>
                <a:lnTo>
                  <a:pt x="9053" y="3385"/>
                </a:lnTo>
                <a:lnTo>
                  <a:pt x="9057" y="3366"/>
                </a:lnTo>
                <a:lnTo>
                  <a:pt x="9063" y="3375"/>
                </a:lnTo>
                <a:lnTo>
                  <a:pt x="9056" y="3410"/>
                </a:lnTo>
                <a:lnTo>
                  <a:pt x="9057" y="3426"/>
                </a:lnTo>
                <a:lnTo>
                  <a:pt x="9042" y="3416"/>
                </a:lnTo>
                <a:lnTo>
                  <a:pt x="9032" y="3412"/>
                </a:lnTo>
                <a:lnTo>
                  <a:pt x="9028" y="3415"/>
                </a:lnTo>
                <a:lnTo>
                  <a:pt x="9024" y="3416"/>
                </a:lnTo>
                <a:lnTo>
                  <a:pt x="9000" y="3437"/>
                </a:lnTo>
                <a:lnTo>
                  <a:pt x="8998" y="3442"/>
                </a:lnTo>
                <a:lnTo>
                  <a:pt x="8997" y="3445"/>
                </a:lnTo>
                <a:lnTo>
                  <a:pt x="8995" y="3447"/>
                </a:lnTo>
                <a:lnTo>
                  <a:pt x="8989" y="3448"/>
                </a:lnTo>
                <a:lnTo>
                  <a:pt x="8986" y="3449"/>
                </a:lnTo>
                <a:lnTo>
                  <a:pt x="8973" y="3456"/>
                </a:lnTo>
                <a:lnTo>
                  <a:pt x="8960" y="3460"/>
                </a:lnTo>
                <a:lnTo>
                  <a:pt x="8953" y="3461"/>
                </a:lnTo>
                <a:lnTo>
                  <a:pt x="8944" y="3461"/>
                </a:lnTo>
                <a:lnTo>
                  <a:pt x="8926" y="3456"/>
                </a:lnTo>
                <a:lnTo>
                  <a:pt x="8909" y="3456"/>
                </a:lnTo>
                <a:lnTo>
                  <a:pt x="8902" y="3454"/>
                </a:lnTo>
                <a:lnTo>
                  <a:pt x="8889" y="3445"/>
                </a:lnTo>
                <a:lnTo>
                  <a:pt x="8880" y="3443"/>
                </a:lnTo>
                <a:lnTo>
                  <a:pt x="8878" y="3448"/>
                </a:lnTo>
                <a:lnTo>
                  <a:pt x="8875" y="3482"/>
                </a:lnTo>
                <a:lnTo>
                  <a:pt x="8872" y="3490"/>
                </a:lnTo>
                <a:lnTo>
                  <a:pt x="8865" y="3507"/>
                </a:lnTo>
                <a:lnTo>
                  <a:pt x="8860" y="3512"/>
                </a:lnTo>
                <a:lnTo>
                  <a:pt x="8864" y="3522"/>
                </a:lnTo>
                <a:lnTo>
                  <a:pt x="8870" y="3561"/>
                </a:lnTo>
                <a:lnTo>
                  <a:pt x="8882" y="3597"/>
                </a:lnTo>
                <a:lnTo>
                  <a:pt x="8885" y="3605"/>
                </a:lnTo>
                <a:lnTo>
                  <a:pt x="8919" y="3649"/>
                </a:lnTo>
                <a:lnTo>
                  <a:pt x="8922" y="3655"/>
                </a:lnTo>
                <a:lnTo>
                  <a:pt x="8924" y="3666"/>
                </a:lnTo>
                <a:lnTo>
                  <a:pt x="8921" y="3671"/>
                </a:lnTo>
                <a:lnTo>
                  <a:pt x="8916" y="3672"/>
                </a:lnTo>
                <a:lnTo>
                  <a:pt x="8906" y="3671"/>
                </a:lnTo>
                <a:lnTo>
                  <a:pt x="8895" y="3674"/>
                </a:lnTo>
                <a:lnTo>
                  <a:pt x="8892" y="3671"/>
                </a:lnTo>
                <a:lnTo>
                  <a:pt x="8889" y="3659"/>
                </a:lnTo>
                <a:lnTo>
                  <a:pt x="8890" y="3642"/>
                </a:lnTo>
                <a:lnTo>
                  <a:pt x="8887" y="3636"/>
                </a:lnTo>
                <a:lnTo>
                  <a:pt x="8878" y="3634"/>
                </a:lnTo>
                <a:lnTo>
                  <a:pt x="8870" y="3636"/>
                </a:lnTo>
                <a:lnTo>
                  <a:pt x="8846" y="3655"/>
                </a:lnTo>
                <a:lnTo>
                  <a:pt x="8847" y="3645"/>
                </a:lnTo>
                <a:lnTo>
                  <a:pt x="8853" y="3622"/>
                </a:lnTo>
                <a:lnTo>
                  <a:pt x="8851" y="3614"/>
                </a:lnTo>
                <a:lnTo>
                  <a:pt x="8846" y="3604"/>
                </a:lnTo>
                <a:lnTo>
                  <a:pt x="8840" y="3582"/>
                </a:lnTo>
                <a:lnTo>
                  <a:pt x="8835" y="3573"/>
                </a:lnTo>
                <a:lnTo>
                  <a:pt x="8829" y="3568"/>
                </a:lnTo>
                <a:lnTo>
                  <a:pt x="8814" y="3559"/>
                </a:lnTo>
                <a:lnTo>
                  <a:pt x="8808" y="3554"/>
                </a:lnTo>
                <a:lnTo>
                  <a:pt x="8800" y="3522"/>
                </a:lnTo>
                <a:lnTo>
                  <a:pt x="8799" y="3519"/>
                </a:lnTo>
                <a:lnTo>
                  <a:pt x="8789" y="3507"/>
                </a:lnTo>
                <a:lnTo>
                  <a:pt x="8734" y="3489"/>
                </a:lnTo>
                <a:lnTo>
                  <a:pt x="8726" y="3473"/>
                </a:lnTo>
                <a:lnTo>
                  <a:pt x="8708" y="3462"/>
                </a:lnTo>
                <a:lnTo>
                  <a:pt x="8689" y="3461"/>
                </a:lnTo>
                <a:lnTo>
                  <a:pt x="8679" y="3478"/>
                </a:lnTo>
                <a:lnTo>
                  <a:pt x="8675" y="3478"/>
                </a:lnTo>
                <a:lnTo>
                  <a:pt x="8673" y="3462"/>
                </a:lnTo>
                <a:lnTo>
                  <a:pt x="8665" y="3450"/>
                </a:lnTo>
                <a:lnTo>
                  <a:pt x="8657" y="3445"/>
                </a:lnTo>
                <a:lnTo>
                  <a:pt x="8653" y="3450"/>
                </a:lnTo>
                <a:lnTo>
                  <a:pt x="8654" y="3465"/>
                </a:lnTo>
                <a:lnTo>
                  <a:pt x="8661" y="3508"/>
                </a:lnTo>
                <a:lnTo>
                  <a:pt x="8663" y="3539"/>
                </a:lnTo>
                <a:lnTo>
                  <a:pt x="8665" y="3554"/>
                </a:lnTo>
                <a:lnTo>
                  <a:pt x="8669" y="3560"/>
                </a:lnTo>
                <a:lnTo>
                  <a:pt x="8671" y="3568"/>
                </a:lnTo>
                <a:lnTo>
                  <a:pt x="8676" y="3606"/>
                </a:lnTo>
                <a:lnTo>
                  <a:pt x="8675" y="3616"/>
                </a:lnTo>
                <a:lnTo>
                  <a:pt x="8665" y="3620"/>
                </a:lnTo>
                <a:lnTo>
                  <a:pt x="8649" y="3698"/>
                </a:lnTo>
                <a:lnTo>
                  <a:pt x="8646" y="3689"/>
                </a:lnTo>
                <a:lnTo>
                  <a:pt x="8646" y="3677"/>
                </a:lnTo>
                <a:lnTo>
                  <a:pt x="8649" y="3666"/>
                </a:lnTo>
                <a:lnTo>
                  <a:pt x="8653" y="3655"/>
                </a:lnTo>
                <a:lnTo>
                  <a:pt x="8642" y="3654"/>
                </a:lnTo>
                <a:lnTo>
                  <a:pt x="8627" y="3688"/>
                </a:lnTo>
                <a:lnTo>
                  <a:pt x="8617" y="3689"/>
                </a:lnTo>
                <a:lnTo>
                  <a:pt x="8627" y="3658"/>
                </a:lnTo>
                <a:lnTo>
                  <a:pt x="8638" y="3634"/>
                </a:lnTo>
                <a:lnTo>
                  <a:pt x="8641" y="3623"/>
                </a:lnTo>
                <a:lnTo>
                  <a:pt x="8641" y="3611"/>
                </a:lnTo>
                <a:lnTo>
                  <a:pt x="8633" y="3597"/>
                </a:lnTo>
                <a:lnTo>
                  <a:pt x="8629" y="3585"/>
                </a:lnTo>
                <a:lnTo>
                  <a:pt x="8630" y="3573"/>
                </a:lnTo>
                <a:lnTo>
                  <a:pt x="8633" y="3562"/>
                </a:lnTo>
                <a:lnTo>
                  <a:pt x="8635" y="3551"/>
                </a:lnTo>
                <a:lnTo>
                  <a:pt x="8633" y="3537"/>
                </a:lnTo>
                <a:lnTo>
                  <a:pt x="8628" y="3526"/>
                </a:lnTo>
                <a:lnTo>
                  <a:pt x="8618" y="3519"/>
                </a:lnTo>
                <a:lnTo>
                  <a:pt x="8604" y="3517"/>
                </a:lnTo>
                <a:lnTo>
                  <a:pt x="8600" y="3515"/>
                </a:lnTo>
                <a:lnTo>
                  <a:pt x="8598" y="3509"/>
                </a:lnTo>
                <a:lnTo>
                  <a:pt x="8597" y="3502"/>
                </a:lnTo>
                <a:lnTo>
                  <a:pt x="8595" y="3495"/>
                </a:lnTo>
                <a:lnTo>
                  <a:pt x="8590" y="3489"/>
                </a:lnTo>
                <a:lnTo>
                  <a:pt x="8585" y="3484"/>
                </a:lnTo>
                <a:lnTo>
                  <a:pt x="8563" y="3473"/>
                </a:lnTo>
                <a:lnTo>
                  <a:pt x="8541" y="3466"/>
                </a:lnTo>
                <a:lnTo>
                  <a:pt x="8536" y="3465"/>
                </a:lnTo>
                <a:lnTo>
                  <a:pt x="8531" y="3465"/>
                </a:lnTo>
                <a:lnTo>
                  <a:pt x="8522" y="3463"/>
                </a:lnTo>
                <a:lnTo>
                  <a:pt x="8504" y="3452"/>
                </a:lnTo>
                <a:lnTo>
                  <a:pt x="8493" y="3448"/>
                </a:lnTo>
                <a:lnTo>
                  <a:pt x="8448" y="3448"/>
                </a:lnTo>
                <a:lnTo>
                  <a:pt x="8437" y="3445"/>
                </a:lnTo>
                <a:lnTo>
                  <a:pt x="8424" y="3439"/>
                </a:lnTo>
                <a:lnTo>
                  <a:pt x="8412" y="3436"/>
                </a:lnTo>
                <a:lnTo>
                  <a:pt x="8402" y="3439"/>
                </a:lnTo>
                <a:lnTo>
                  <a:pt x="8384" y="3421"/>
                </a:lnTo>
                <a:lnTo>
                  <a:pt x="8364" y="3415"/>
                </a:lnTo>
                <a:lnTo>
                  <a:pt x="8319" y="3409"/>
                </a:lnTo>
                <a:lnTo>
                  <a:pt x="8299" y="3396"/>
                </a:lnTo>
                <a:lnTo>
                  <a:pt x="8288" y="3393"/>
                </a:lnTo>
                <a:lnTo>
                  <a:pt x="8277" y="3398"/>
                </a:lnTo>
                <a:lnTo>
                  <a:pt x="8270" y="3404"/>
                </a:lnTo>
                <a:lnTo>
                  <a:pt x="8260" y="3409"/>
                </a:lnTo>
                <a:lnTo>
                  <a:pt x="8239" y="3418"/>
                </a:lnTo>
                <a:lnTo>
                  <a:pt x="8215" y="3420"/>
                </a:lnTo>
                <a:lnTo>
                  <a:pt x="8212" y="3425"/>
                </a:lnTo>
                <a:lnTo>
                  <a:pt x="8219" y="3437"/>
                </a:lnTo>
                <a:lnTo>
                  <a:pt x="8223" y="3440"/>
                </a:lnTo>
                <a:lnTo>
                  <a:pt x="8232" y="3444"/>
                </a:lnTo>
                <a:lnTo>
                  <a:pt x="8235" y="3448"/>
                </a:lnTo>
                <a:lnTo>
                  <a:pt x="8238" y="3454"/>
                </a:lnTo>
                <a:lnTo>
                  <a:pt x="8238" y="3456"/>
                </a:lnTo>
                <a:lnTo>
                  <a:pt x="8235" y="3457"/>
                </a:lnTo>
                <a:lnTo>
                  <a:pt x="8232" y="3461"/>
                </a:lnTo>
                <a:lnTo>
                  <a:pt x="8228" y="3464"/>
                </a:lnTo>
                <a:lnTo>
                  <a:pt x="8224" y="3464"/>
                </a:lnTo>
                <a:lnTo>
                  <a:pt x="8222" y="3466"/>
                </a:lnTo>
                <a:lnTo>
                  <a:pt x="8221" y="3476"/>
                </a:lnTo>
                <a:lnTo>
                  <a:pt x="8222" y="3483"/>
                </a:lnTo>
                <a:lnTo>
                  <a:pt x="8227" y="3495"/>
                </a:lnTo>
                <a:lnTo>
                  <a:pt x="8230" y="3511"/>
                </a:lnTo>
                <a:lnTo>
                  <a:pt x="8243" y="3538"/>
                </a:lnTo>
                <a:lnTo>
                  <a:pt x="8245" y="3542"/>
                </a:lnTo>
                <a:lnTo>
                  <a:pt x="8248" y="3545"/>
                </a:lnTo>
                <a:lnTo>
                  <a:pt x="8249" y="3550"/>
                </a:lnTo>
                <a:lnTo>
                  <a:pt x="8250" y="3558"/>
                </a:lnTo>
                <a:lnTo>
                  <a:pt x="8249" y="3564"/>
                </a:lnTo>
                <a:lnTo>
                  <a:pt x="8247" y="3570"/>
                </a:lnTo>
                <a:lnTo>
                  <a:pt x="8244" y="3575"/>
                </a:lnTo>
                <a:lnTo>
                  <a:pt x="8241" y="3578"/>
                </a:lnTo>
                <a:lnTo>
                  <a:pt x="8227" y="3574"/>
                </a:lnTo>
                <a:lnTo>
                  <a:pt x="8217" y="3564"/>
                </a:lnTo>
                <a:lnTo>
                  <a:pt x="8199" y="3538"/>
                </a:lnTo>
                <a:lnTo>
                  <a:pt x="8196" y="3548"/>
                </a:lnTo>
                <a:lnTo>
                  <a:pt x="8196" y="3557"/>
                </a:lnTo>
                <a:lnTo>
                  <a:pt x="8199" y="3578"/>
                </a:lnTo>
                <a:lnTo>
                  <a:pt x="8191" y="3572"/>
                </a:lnTo>
                <a:lnTo>
                  <a:pt x="8187" y="3562"/>
                </a:lnTo>
                <a:lnTo>
                  <a:pt x="8181" y="3508"/>
                </a:lnTo>
                <a:lnTo>
                  <a:pt x="8177" y="3492"/>
                </a:lnTo>
                <a:lnTo>
                  <a:pt x="8172" y="3489"/>
                </a:lnTo>
                <a:lnTo>
                  <a:pt x="8162" y="3501"/>
                </a:lnTo>
                <a:lnTo>
                  <a:pt x="8156" y="3512"/>
                </a:lnTo>
                <a:lnTo>
                  <a:pt x="8155" y="3515"/>
                </a:lnTo>
                <a:lnTo>
                  <a:pt x="8156" y="3523"/>
                </a:lnTo>
                <a:lnTo>
                  <a:pt x="8156" y="3526"/>
                </a:lnTo>
                <a:lnTo>
                  <a:pt x="8154" y="3527"/>
                </a:lnTo>
                <a:lnTo>
                  <a:pt x="8150" y="3529"/>
                </a:lnTo>
                <a:lnTo>
                  <a:pt x="8148" y="3530"/>
                </a:lnTo>
                <a:lnTo>
                  <a:pt x="8120" y="3562"/>
                </a:lnTo>
                <a:lnTo>
                  <a:pt x="8109" y="3584"/>
                </a:lnTo>
                <a:lnTo>
                  <a:pt x="8111" y="3612"/>
                </a:lnTo>
                <a:lnTo>
                  <a:pt x="8114" y="3616"/>
                </a:lnTo>
                <a:lnTo>
                  <a:pt x="8118" y="3619"/>
                </a:lnTo>
                <a:lnTo>
                  <a:pt x="8121" y="3623"/>
                </a:lnTo>
                <a:lnTo>
                  <a:pt x="8125" y="3650"/>
                </a:lnTo>
                <a:lnTo>
                  <a:pt x="8124" y="3653"/>
                </a:lnTo>
                <a:lnTo>
                  <a:pt x="8120" y="3665"/>
                </a:lnTo>
                <a:lnTo>
                  <a:pt x="8122" y="3678"/>
                </a:lnTo>
                <a:lnTo>
                  <a:pt x="8128" y="3690"/>
                </a:lnTo>
                <a:lnTo>
                  <a:pt x="8134" y="3698"/>
                </a:lnTo>
                <a:lnTo>
                  <a:pt x="8153" y="3720"/>
                </a:lnTo>
                <a:lnTo>
                  <a:pt x="8160" y="3732"/>
                </a:lnTo>
                <a:lnTo>
                  <a:pt x="8163" y="3748"/>
                </a:lnTo>
                <a:lnTo>
                  <a:pt x="8159" y="3802"/>
                </a:lnTo>
                <a:lnTo>
                  <a:pt x="8156" y="3802"/>
                </a:lnTo>
                <a:lnTo>
                  <a:pt x="8154" y="3790"/>
                </a:lnTo>
                <a:lnTo>
                  <a:pt x="8141" y="3744"/>
                </a:lnTo>
                <a:lnTo>
                  <a:pt x="8132" y="3726"/>
                </a:lnTo>
                <a:lnTo>
                  <a:pt x="8130" y="3722"/>
                </a:lnTo>
                <a:lnTo>
                  <a:pt x="8125" y="3712"/>
                </a:lnTo>
                <a:lnTo>
                  <a:pt x="8098" y="3683"/>
                </a:lnTo>
                <a:lnTo>
                  <a:pt x="8082" y="3673"/>
                </a:lnTo>
                <a:lnTo>
                  <a:pt x="8077" y="3667"/>
                </a:lnTo>
                <a:lnTo>
                  <a:pt x="8072" y="3663"/>
                </a:lnTo>
                <a:lnTo>
                  <a:pt x="8064" y="3668"/>
                </a:lnTo>
                <a:lnTo>
                  <a:pt x="8063" y="3675"/>
                </a:lnTo>
                <a:lnTo>
                  <a:pt x="8064" y="3683"/>
                </a:lnTo>
                <a:lnTo>
                  <a:pt x="8064" y="3690"/>
                </a:lnTo>
                <a:lnTo>
                  <a:pt x="8059" y="3693"/>
                </a:lnTo>
                <a:lnTo>
                  <a:pt x="8068" y="3733"/>
                </a:lnTo>
                <a:lnTo>
                  <a:pt x="8068" y="3760"/>
                </a:lnTo>
                <a:lnTo>
                  <a:pt x="8065" y="3789"/>
                </a:lnTo>
                <a:lnTo>
                  <a:pt x="8059" y="3816"/>
                </a:lnTo>
                <a:lnTo>
                  <a:pt x="8050" y="3837"/>
                </a:lnTo>
                <a:lnTo>
                  <a:pt x="8042" y="3845"/>
                </a:lnTo>
                <a:lnTo>
                  <a:pt x="8030" y="3856"/>
                </a:lnTo>
                <a:lnTo>
                  <a:pt x="8018" y="3861"/>
                </a:lnTo>
                <a:lnTo>
                  <a:pt x="8013" y="3856"/>
                </a:lnTo>
                <a:lnTo>
                  <a:pt x="8016" y="3850"/>
                </a:lnTo>
                <a:lnTo>
                  <a:pt x="8035" y="3828"/>
                </a:lnTo>
                <a:lnTo>
                  <a:pt x="8044" y="3803"/>
                </a:lnTo>
                <a:lnTo>
                  <a:pt x="8043" y="3780"/>
                </a:lnTo>
                <a:lnTo>
                  <a:pt x="8028" y="3733"/>
                </a:lnTo>
                <a:lnTo>
                  <a:pt x="8037" y="3733"/>
                </a:lnTo>
                <a:lnTo>
                  <a:pt x="8043" y="3730"/>
                </a:lnTo>
                <a:lnTo>
                  <a:pt x="8046" y="3724"/>
                </a:lnTo>
                <a:lnTo>
                  <a:pt x="8050" y="3659"/>
                </a:lnTo>
                <a:lnTo>
                  <a:pt x="8049" y="3651"/>
                </a:lnTo>
                <a:lnTo>
                  <a:pt x="8042" y="3637"/>
                </a:lnTo>
                <a:lnTo>
                  <a:pt x="8041" y="3627"/>
                </a:lnTo>
                <a:lnTo>
                  <a:pt x="8042" y="3616"/>
                </a:lnTo>
                <a:lnTo>
                  <a:pt x="8044" y="3605"/>
                </a:lnTo>
                <a:lnTo>
                  <a:pt x="8053" y="3587"/>
                </a:lnTo>
                <a:lnTo>
                  <a:pt x="8054" y="3578"/>
                </a:lnTo>
                <a:lnTo>
                  <a:pt x="8053" y="3568"/>
                </a:lnTo>
                <a:lnTo>
                  <a:pt x="8054" y="3556"/>
                </a:lnTo>
                <a:lnTo>
                  <a:pt x="8056" y="3547"/>
                </a:lnTo>
                <a:lnTo>
                  <a:pt x="8063" y="3531"/>
                </a:lnTo>
                <a:lnTo>
                  <a:pt x="8064" y="3523"/>
                </a:lnTo>
                <a:lnTo>
                  <a:pt x="8076" y="3482"/>
                </a:lnTo>
                <a:lnTo>
                  <a:pt x="8078" y="3462"/>
                </a:lnTo>
                <a:lnTo>
                  <a:pt x="8068" y="3456"/>
                </a:lnTo>
                <a:lnTo>
                  <a:pt x="8079" y="3447"/>
                </a:lnTo>
                <a:lnTo>
                  <a:pt x="8085" y="3444"/>
                </a:lnTo>
                <a:lnTo>
                  <a:pt x="8091" y="3443"/>
                </a:lnTo>
                <a:lnTo>
                  <a:pt x="8101" y="3443"/>
                </a:lnTo>
                <a:lnTo>
                  <a:pt x="8107" y="3441"/>
                </a:lnTo>
                <a:lnTo>
                  <a:pt x="8109" y="3436"/>
                </a:lnTo>
                <a:lnTo>
                  <a:pt x="8108" y="3426"/>
                </a:lnTo>
                <a:lnTo>
                  <a:pt x="8102" y="3404"/>
                </a:lnTo>
                <a:lnTo>
                  <a:pt x="8101" y="3394"/>
                </a:lnTo>
                <a:lnTo>
                  <a:pt x="8104" y="3383"/>
                </a:lnTo>
                <a:lnTo>
                  <a:pt x="8110" y="3379"/>
                </a:lnTo>
                <a:lnTo>
                  <a:pt x="8119" y="3381"/>
                </a:lnTo>
                <a:lnTo>
                  <a:pt x="8126" y="3387"/>
                </a:lnTo>
                <a:lnTo>
                  <a:pt x="8128" y="3383"/>
                </a:lnTo>
                <a:lnTo>
                  <a:pt x="8128" y="3377"/>
                </a:lnTo>
                <a:lnTo>
                  <a:pt x="8128" y="3371"/>
                </a:lnTo>
                <a:lnTo>
                  <a:pt x="8126" y="3366"/>
                </a:lnTo>
                <a:lnTo>
                  <a:pt x="8122" y="3360"/>
                </a:lnTo>
                <a:lnTo>
                  <a:pt x="8119" y="3359"/>
                </a:lnTo>
                <a:lnTo>
                  <a:pt x="8116" y="3360"/>
                </a:lnTo>
                <a:lnTo>
                  <a:pt x="8110" y="3361"/>
                </a:lnTo>
                <a:lnTo>
                  <a:pt x="8098" y="3358"/>
                </a:lnTo>
                <a:lnTo>
                  <a:pt x="8090" y="3352"/>
                </a:lnTo>
                <a:lnTo>
                  <a:pt x="8068" y="3328"/>
                </a:lnTo>
                <a:lnTo>
                  <a:pt x="8062" y="3324"/>
                </a:lnTo>
                <a:lnTo>
                  <a:pt x="8056" y="3322"/>
                </a:lnTo>
                <a:lnTo>
                  <a:pt x="8048" y="3322"/>
                </a:lnTo>
                <a:lnTo>
                  <a:pt x="8041" y="3317"/>
                </a:lnTo>
                <a:lnTo>
                  <a:pt x="8037" y="3307"/>
                </a:lnTo>
                <a:lnTo>
                  <a:pt x="8034" y="3297"/>
                </a:lnTo>
                <a:lnTo>
                  <a:pt x="8030" y="3292"/>
                </a:lnTo>
                <a:lnTo>
                  <a:pt x="8028" y="3290"/>
                </a:lnTo>
                <a:lnTo>
                  <a:pt x="8015" y="3277"/>
                </a:lnTo>
                <a:lnTo>
                  <a:pt x="8008" y="3272"/>
                </a:lnTo>
                <a:lnTo>
                  <a:pt x="8005" y="3273"/>
                </a:lnTo>
                <a:lnTo>
                  <a:pt x="8001" y="3277"/>
                </a:lnTo>
                <a:lnTo>
                  <a:pt x="7988" y="3283"/>
                </a:lnTo>
                <a:lnTo>
                  <a:pt x="7983" y="3283"/>
                </a:lnTo>
                <a:lnTo>
                  <a:pt x="7978" y="3280"/>
                </a:lnTo>
                <a:lnTo>
                  <a:pt x="7975" y="3275"/>
                </a:lnTo>
                <a:lnTo>
                  <a:pt x="7974" y="3268"/>
                </a:lnTo>
                <a:lnTo>
                  <a:pt x="7973" y="3261"/>
                </a:lnTo>
                <a:lnTo>
                  <a:pt x="7976" y="3258"/>
                </a:lnTo>
                <a:lnTo>
                  <a:pt x="7981" y="3254"/>
                </a:lnTo>
                <a:lnTo>
                  <a:pt x="7974" y="3245"/>
                </a:lnTo>
                <a:lnTo>
                  <a:pt x="7955" y="3232"/>
                </a:lnTo>
                <a:lnTo>
                  <a:pt x="7946" y="3217"/>
                </a:lnTo>
                <a:lnTo>
                  <a:pt x="7939" y="3214"/>
                </a:lnTo>
                <a:lnTo>
                  <a:pt x="7930" y="3223"/>
                </a:lnTo>
                <a:lnTo>
                  <a:pt x="7929" y="3211"/>
                </a:lnTo>
                <a:lnTo>
                  <a:pt x="7941" y="3195"/>
                </a:lnTo>
                <a:lnTo>
                  <a:pt x="7937" y="3184"/>
                </a:lnTo>
                <a:lnTo>
                  <a:pt x="7931" y="3180"/>
                </a:lnTo>
                <a:lnTo>
                  <a:pt x="7927" y="3181"/>
                </a:lnTo>
                <a:lnTo>
                  <a:pt x="7924" y="3187"/>
                </a:lnTo>
                <a:lnTo>
                  <a:pt x="7923" y="3195"/>
                </a:lnTo>
                <a:lnTo>
                  <a:pt x="7921" y="3198"/>
                </a:lnTo>
                <a:lnTo>
                  <a:pt x="7917" y="3197"/>
                </a:lnTo>
                <a:lnTo>
                  <a:pt x="7914" y="3193"/>
                </a:lnTo>
                <a:lnTo>
                  <a:pt x="7912" y="3187"/>
                </a:lnTo>
                <a:lnTo>
                  <a:pt x="7913" y="3164"/>
                </a:lnTo>
                <a:lnTo>
                  <a:pt x="7912" y="3158"/>
                </a:lnTo>
                <a:lnTo>
                  <a:pt x="7908" y="3155"/>
                </a:lnTo>
                <a:lnTo>
                  <a:pt x="7898" y="3152"/>
                </a:lnTo>
                <a:lnTo>
                  <a:pt x="7894" y="3150"/>
                </a:lnTo>
                <a:lnTo>
                  <a:pt x="7879" y="3104"/>
                </a:lnTo>
                <a:lnTo>
                  <a:pt x="7876" y="3098"/>
                </a:lnTo>
                <a:lnTo>
                  <a:pt x="7845" y="3067"/>
                </a:lnTo>
                <a:lnTo>
                  <a:pt x="7837" y="3055"/>
                </a:lnTo>
                <a:lnTo>
                  <a:pt x="7831" y="3042"/>
                </a:lnTo>
                <a:lnTo>
                  <a:pt x="7828" y="3031"/>
                </a:lnTo>
                <a:lnTo>
                  <a:pt x="7806" y="3011"/>
                </a:lnTo>
                <a:lnTo>
                  <a:pt x="7801" y="3005"/>
                </a:lnTo>
                <a:lnTo>
                  <a:pt x="7799" y="3003"/>
                </a:lnTo>
                <a:lnTo>
                  <a:pt x="7797" y="3002"/>
                </a:lnTo>
                <a:lnTo>
                  <a:pt x="7791" y="3003"/>
                </a:lnTo>
                <a:lnTo>
                  <a:pt x="7788" y="3003"/>
                </a:lnTo>
                <a:lnTo>
                  <a:pt x="7780" y="2996"/>
                </a:lnTo>
                <a:lnTo>
                  <a:pt x="7765" y="2980"/>
                </a:lnTo>
                <a:lnTo>
                  <a:pt x="7757" y="2977"/>
                </a:lnTo>
                <a:lnTo>
                  <a:pt x="7751" y="2971"/>
                </a:lnTo>
                <a:lnTo>
                  <a:pt x="7743" y="2960"/>
                </a:lnTo>
                <a:lnTo>
                  <a:pt x="7735" y="2955"/>
                </a:lnTo>
                <a:lnTo>
                  <a:pt x="7730" y="2968"/>
                </a:lnTo>
                <a:lnTo>
                  <a:pt x="7725" y="2962"/>
                </a:lnTo>
                <a:lnTo>
                  <a:pt x="7714" y="2954"/>
                </a:lnTo>
                <a:lnTo>
                  <a:pt x="7712" y="2949"/>
                </a:lnTo>
                <a:lnTo>
                  <a:pt x="7715" y="2927"/>
                </a:lnTo>
                <a:lnTo>
                  <a:pt x="7715" y="2921"/>
                </a:lnTo>
                <a:lnTo>
                  <a:pt x="7713" y="2910"/>
                </a:lnTo>
                <a:lnTo>
                  <a:pt x="7709" y="2899"/>
                </a:lnTo>
                <a:lnTo>
                  <a:pt x="7703" y="2889"/>
                </a:lnTo>
                <a:lnTo>
                  <a:pt x="7697" y="2882"/>
                </a:lnTo>
                <a:lnTo>
                  <a:pt x="7691" y="2891"/>
                </a:lnTo>
                <a:lnTo>
                  <a:pt x="7690" y="2895"/>
                </a:lnTo>
                <a:lnTo>
                  <a:pt x="7686" y="2895"/>
                </a:lnTo>
                <a:lnTo>
                  <a:pt x="7684" y="2888"/>
                </a:lnTo>
                <a:lnTo>
                  <a:pt x="7682" y="2883"/>
                </a:lnTo>
                <a:lnTo>
                  <a:pt x="7677" y="2879"/>
                </a:lnTo>
                <a:lnTo>
                  <a:pt x="7670" y="2878"/>
                </a:lnTo>
                <a:lnTo>
                  <a:pt x="7666" y="2874"/>
                </a:lnTo>
                <a:lnTo>
                  <a:pt x="7662" y="2866"/>
                </a:lnTo>
                <a:lnTo>
                  <a:pt x="7658" y="2858"/>
                </a:lnTo>
                <a:lnTo>
                  <a:pt x="7650" y="2856"/>
                </a:lnTo>
                <a:lnTo>
                  <a:pt x="7646" y="2866"/>
                </a:lnTo>
                <a:lnTo>
                  <a:pt x="7651" y="2883"/>
                </a:lnTo>
                <a:lnTo>
                  <a:pt x="7651" y="2894"/>
                </a:lnTo>
                <a:lnTo>
                  <a:pt x="7636" y="2886"/>
                </a:lnTo>
                <a:lnTo>
                  <a:pt x="7628" y="2879"/>
                </a:lnTo>
                <a:lnTo>
                  <a:pt x="7608" y="2854"/>
                </a:lnTo>
                <a:lnTo>
                  <a:pt x="7601" y="2850"/>
                </a:lnTo>
                <a:lnTo>
                  <a:pt x="7595" y="2858"/>
                </a:lnTo>
                <a:lnTo>
                  <a:pt x="7588" y="2878"/>
                </a:lnTo>
                <a:lnTo>
                  <a:pt x="7584" y="2883"/>
                </a:lnTo>
                <a:lnTo>
                  <a:pt x="7580" y="2886"/>
                </a:lnTo>
                <a:lnTo>
                  <a:pt x="7575" y="2885"/>
                </a:lnTo>
                <a:lnTo>
                  <a:pt x="7574" y="2875"/>
                </a:lnTo>
                <a:lnTo>
                  <a:pt x="7574" y="2856"/>
                </a:lnTo>
                <a:lnTo>
                  <a:pt x="7571" y="2849"/>
                </a:lnTo>
                <a:lnTo>
                  <a:pt x="7563" y="2843"/>
                </a:lnTo>
                <a:lnTo>
                  <a:pt x="7560" y="2850"/>
                </a:lnTo>
                <a:lnTo>
                  <a:pt x="7560" y="2857"/>
                </a:lnTo>
                <a:lnTo>
                  <a:pt x="7562" y="2862"/>
                </a:lnTo>
                <a:lnTo>
                  <a:pt x="7567" y="2865"/>
                </a:lnTo>
                <a:lnTo>
                  <a:pt x="7557" y="2876"/>
                </a:lnTo>
                <a:lnTo>
                  <a:pt x="7551" y="2891"/>
                </a:lnTo>
                <a:lnTo>
                  <a:pt x="7544" y="2898"/>
                </a:lnTo>
                <a:lnTo>
                  <a:pt x="7532" y="2888"/>
                </a:lnTo>
                <a:lnTo>
                  <a:pt x="7526" y="2872"/>
                </a:lnTo>
                <a:lnTo>
                  <a:pt x="7525" y="2855"/>
                </a:lnTo>
                <a:lnTo>
                  <a:pt x="7520" y="2845"/>
                </a:lnTo>
                <a:lnTo>
                  <a:pt x="7504" y="2847"/>
                </a:lnTo>
                <a:lnTo>
                  <a:pt x="7509" y="2835"/>
                </a:lnTo>
                <a:lnTo>
                  <a:pt x="7513" y="2819"/>
                </a:lnTo>
                <a:lnTo>
                  <a:pt x="7512" y="2810"/>
                </a:lnTo>
                <a:lnTo>
                  <a:pt x="7501" y="2817"/>
                </a:lnTo>
                <a:lnTo>
                  <a:pt x="7505" y="2805"/>
                </a:lnTo>
                <a:lnTo>
                  <a:pt x="7502" y="2801"/>
                </a:lnTo>
                <a:lnTo>
                  <a:pt x="7495" y="2802"/>
                </a:lnTo>
                <a:lnTo>
                  <a:pt x="7486" y="2809"/>
                </a:lnTo>
                <a:lnTo>
                  <a:pt x="7487" y="2788"/>
                </a:lnTo>
                <a:lnTo>
                  <a:pt x="7486" y="2778"/>
                </a:lnTo>
                <a:lnTo>
                  <a:pt x="7481" y="2774"/>
                </a:lnTo>
                <a:lnTo>
                  <a:pt x="7471" y="2771"/>
                </a:lnTo>
                <a:lnTo>
                  <a:pt x="7463" y="2763"/>
                </a:lnTo>
                <a:lnTo>
                  <a:pt x="7450" y="2744"/>
                </a:lnTo>
                <a:lnTo>
                  <a:pt x="7437" y="2749"/>
                </a:lnTo>
                <a:lnTo>
                  <a:pt x="7430" y="2752"/>
                </a:lnTo>
                <a:lnTo>
                  <a:pt x="7425" y="2756"/>
                </a:lnTo>
                <a:lnTo>
                  <a:pt x="7429" y="2758"/>
                </a:lnTo>
                <a:lnTo>
                  <a:pt x="7439" y="2765"/>
                </a:lnTo>
                <a:lnTo>
                  <a:pt x="7429" y="2770"/>
                </a:lnTo>
                <a:lnTo>
                  <a:pt x="7421" y="2765"/>
                </a:lnTo>
                <a:lnTo>
                  <a:pt x="7412" y="2758"/>
                </a:lnTo>
                <a:lnTo>
                  <a:pt x="7403" y="2756"/>
                </a:lnTo>
                <a:lnTo>
                  <a:pt x="7393" y="2763"/>
                </a:lnTo>
                <a:lnTo>
                  <a:pt x="7394" y="2773"/>
                </a:lnTo>
                <a:lnTo>
                  <a:pt x="7401" y="2781"/>
                </a:lnTo>
                <a:lnTo>
                  <a:pt x="7410" y="2787"/>
                </a:lnTo>
                <a:lnTo>
                  <a:pt x="7410" y="2791"/>
                </a:lnTo>
                <a:lnTo>
                  <a:pt x="7403" y="2791"/>
                </a:lnTo>
                <a:lnTo>
                  <a:pt x="7397" y="2793"/>
                </a:lnTo>
                <a:lnTo>
                  <a:pt x="7393" y="2797"/>
                </a:lnTo>
                <a:lnTo>
                  <a:pt x="7392" y="2804"/>
                </a:lnTo>
                <a:lnTo>
                  <a:pt x="7386" y="2802"/>
                </a:lnTo>
                <a:lnTo>
                  <a:pt x="7381" y="2800"/>
                </a:lnTo>
                <a:lnTo>
                  <a:pt x="7384" y="2787"/>
                </a:lnTo>
                <a:lnTo>
                  <a:pt x="7381" y="2777"/>
                </a:lnTo>
                <a:lnTo>
                  <a:pt x="7377" y="2772"/>
                </a:lnTo>
                <a:lnTo>
                  <a:pt x="7374" y="2772"/>
                </a:lnTo>
                <a:lnTo>
                  <a:pt x="7371" y="2780"/>
                </a:lnTo>
                <a:lnTo>
                  <a:pt x="7361" y="2784"/>
                </a:lnTo>
                <a:lnTo>
                  <a:pt x="7350" y="2786"/>
                </a:lnTo>
                <a:lnTo>
                  <a:pt x="7341" y="2787"/>
                </a:lnTo>
                <a:lnTo>
                  <a:pt x="7345" y="2795"/>
                </a:lnTo>
                <a:lnTo>
                  <a:pt x="7352" y="2821"/>
                </a:lnTo>
                <a:lnTo>
                  <a:pt x="7355" y="2827"/>
                </a:lnTo>
                <a:lnTo>
                  <a:pt x="7365" y="2841"/>
                </a:lnTo>
                <a:lnTo>
                  <a:pt x="7367" y="2845"/>
                </a:lnTo>
                <a:lnTo>
                  <a:pt x="7367" y="2854"/>
                </a:lnTo>
                <a:lnTo>
                  <a:pt x="7369" y="2863"/>
                </a:lnTo>
                <a:lnTo>
                  <a:pt x="7373" y="2870"/>
                </a:lnTo>
                <a:lnTo>
                  <a:pt x="7379" y="2873"/>
                </a:lnTo>
                <a:lnTo>
                  <a:pt x="7387" y="2873"/>
                </a:lnTo>
                <a:lnTo>
                  <a:pt x="7393" y="2876"/>
                </a:lnTo>
                <a:lnTo>
                  <a:pt x="7396" y="2880"/>
                </a:lnTo>
                <a:lnTo>
                  <a:pt x="7399" y="2886"/>
                </a:lnTo>
                <a:lnTo>
                  <a:pt x="7385" y="2883"/>
                </a:lnTo>
                <a:lnTo>
                  <a:pt x="7379" y="2882"/>
                </a:lnTo>
                <a:lnTo>
                  <a:pt x="7374" y="2886"/>
                </a:lnTo>
                <a:lnTo>
                  <a:pt x="7376" y="2891"/>
                </a:lnTo>
                <a:lnTo>
                  <a:pt x="7382" y="2895"/>
                </a:lnTo>
                <a:lnTo>
                  <a:pt x="7392" y="2899"/>
                </a:lnTo>
                <a:lnTo>
                  <a:pt x="7385" y="2907"/>
                </a:lnTo>
                <a:lnTo>
                  <a:pt x="7378" y="2907"/>
                </a:lnTo>
                <a:lnTo>
                  <a:pt x="7363" y="2899"/>
                </a:lnTo>
                <a:lnTo>
                  <a:pt x="7363" y="2901"/>
                </a:lnTo>
                <a:lnTo>
                  <a:pt x="7355" y="2902"/>
                </a:lnTo>
                <a:lnTo>
                  <a:pt x="7349" y="2899"/>
                </a:lnTo>
                <a:lnTo>
                  <a:pt x="7343" y="2906"/>
                </a:lnTo>
                <a:lnTo>
                  <a:pt x="7341" y="2912"/>
                </a:lnTo>
                <a:lnTo>
                  <a:pt x="7334" y="2912"/>
                </a:lnTo>
                <a:lnTo>
                  <a:pt x="7323" y="2908"/>
                </a:lnTo>
                <a:lnTo>
                  <a:pt x="7320" y="2908"/>
                </a:lnTo>
                <a:lnTo>
                  <a:pt x="7316" y="2914"/>
                </a:lnTo>
                <a:lnTo>
                  <a:pt x="7317" y="2923"/>
                </a:lnTo>
                <a:lnTo>
                  <a:pt x="7320" y="2931"/>
                </a:lnTo>
                <a:lnTo>
                  <a:pt x="7327" y="2938"/>
                </a:lnTo>
                <a:lnTo>
                  <a:pt x="7333" y="2933"/>
                </a:lnTo>
                <a:lnTo>
                  <a:pt x="7336" y="2929"/>
                </a:lnTo>
                <a:lnTo>
                  <a:pt x="7338" y="2925"/>
                </a:lnTo>
                <a:lnTo>
                  <a:pt x="7341" y="2925"/>
                </a:lnTo>
                <a:lnTo>
                  <a:pt x="7339" y="2937"/>
                </a:lnTo>
                <a:lnTo>
                  <a:pt x="7334" y="2946"/>
                </a:lnTo>
                <a:lnTo>
                  <a:pt x="7330" y="2955"/>
                </a:lnTo>
                <a:lnTo>
                  <a:pt x="7334" y="2964"/>
                </a:lnTo>
                <a:lnTo>
                  <a:pt x="7327" y="2972"/>
                </a:lnTo>
                <a:lnTo>
                  <a:pt x="7319" y="2993"/>
                </a:lnTo>
                <a:lnTo>
                  <a:pt x="7312" y="2994"/>
                </a:lnTo>
                <a:lnTo>
                  <a:pt x="7310" y="2991"/>
                </a:lnTo>
                <a:lnTo>
                  <a:pt x="7307" y="2978"/>
                </a:lnTo>
                <a:lnTo>
                  <a:pt x="7305" y="2972"/>
                </a:lnTo>
                <a:lnTo>
                  <a:pt x="7302" y="2969"/>
                </a:lnTo>
                <a:lnTo>
                  <a:pt x="7294" y="2963"/>
                </a:lnTo>
                <a:lnTo>
                  <a:pt x="7290" y="2960"/>
                </a:lnTo>
                <a:lnTo>
                  <a:pt x="7288" y="2967"/>
                </a:lnTo>
                <a:lnTo>
                  <a:pt x="7290" y="2973"/>
                </a:lnTo>
                <a:lnTo>
                  <a:pt x="7293" y="2978"/>
                </a:lnTo>
                <a:lnTo>
                  <a:pt x="7292" y="2983"/>
                </a:lnTo>
                <a:lnTo>
                  <a:pt x="7288" y="2990"/>
                </a:lnTo>
                <a:lnTo>
                  <a:pt x="7288" y="2996"/>
                </a:lnTo>
                <a:lnTo>
                  <a:pt x="7289" y="3002"/>
                </a:lnTo>
                <a:lnTo>
                  <a:pt x="7290" y="3009"/>
                </a:lnTo>
                <a:lnTo>
                  <a:pt x="7288" y="3018"/>
                </a:lnTo>
                <a:lnTo>
                  <a:pt x="7281" y="3022"/>
                </a:lnTo>
                <a:lnTo>
                  <a:pt x="7274" y="3025"/>
                </a:lnTo>
                <a:lnTo>
                  <a:pt x="7269" y="3029"/>
                </a:lnTo>
                <a:lnTo>
                  <a:pt x="7266" y="3036"/>
                </a:lnTo>
                <a:lnTo>
                  <a:pt x="7265" y="3045"/>
                </a:lnTo>
                <a:lnTo>
                  <a:pt x="7265" y="3063"/>
                </a:lnTo>
                <a:lnTo>
                  <a:pt x="7258" y="3055"/>
                </a:lnTo>
                <a:lnTo>
                  <a:pt x="7254" y="3053"/>
                </a:lnTo>
                <a:lnTo>
                  <a:pt x="7250" y="3051"/>
                </a:lnTo>
                <a:lnTo>
                  <a:pt x="7247" y="3041"/>
                </a:lnTo>
                <a:lnTo>
                  <a:pt x="7246" y="3033"/>
                </a:lnTo>
                <a:lnTo>
                  <a:pt x="7248" y="3014"/>
                </a:lnTo>
                <a:lnTo>
                  <a:pt x="7247" y="3007"/>
                </a:lnTo>
                <a:lnTo>
                  <a:pt x="7241" y="3003"/>
                </a:lnTo>
                <a:lnTo>
                  <a:pt x="7235" y="3006"/>
                </a:lnTo>
                <a:lnTo>
                  <a:pt x="7229" y="3010"/>
                </a:lnTo>
                <a:lnTo>
                  <a:pt x="7221" y="3011"/>
                </a:lnTo>
                <a:lnTo>
                  <a:pt x="7217" y="3007"/>
                </a:lnTo>
                <a:lnTo>
                  <a:pt x="7211" y="2994"/>
                </a:lnTo>
                <a:lnTo>
                  <a:pt x="7206" y="2990"/>
                </a:lnTo>
                <a:lnTo>
                  <a:pt x="7225" y="2964"/>
                </a:lnTo>
                <a:lnTo>
                  <a:pt x="7218" y="2962"/>
                </a:lnTo>
                <a:lnTo>
                  <a:pt x="7201" y="2970"/>
                </a:lnTo>
                <a:lnTo>
                  <a:pt x="7190" y="2972"/>
                </a:lnTo>
                <a:lnTo>
                  <a:pt x="7185" y="2967"/>
                </a:lnTo>
                <a:lnTo>
                  <a:pt x="7191" y="2956"/>
                </a:lnTo>
                <a:lnTo>
                  <a:pt x="7206" y="2938"/>
                </a:lnTo>
                <a:lnTo>
                  <a:pt x="7208" y="2933"/>
                </a:lnTo>
                <a:lnTo>
                  <a:pt x="7210" y="2916"/>
                </a:lnTo>
                <a:lnTo>
                  <a:pt x="7213" y="2913"/>
                </a:lnTo>
                <a:lnTo>
                  <a:pt x="7217" y="2911"/>
                </a:lnTo>
                <a:lnTo>
                  <a:pt x="7220" y="2908"/>
                </a:lnTo>
                <a:lnTo>
                  <a:pt x="7221" y="2902"/>
                </a:lnTo>
                <a:lnTo>
                  <a:pt x="7224" y="2895"/>
                </a:lnTo>
                <a:lnTo>
                  <a:pt x="7231" y="2889"/>
                </a:lnTo>
                <a:lnTo>
                  <a:pt x="7239" y="2884"/>
                </a:lnTo>
                <a:lnTo>
                  <a:pt x="7247" y="2882"/>
                </a:lnTo>
                <a:lnTo>
                  <a:pt x="7232" y="2876"/>
                </a:lnTo>
                <a:lnTo>
                  <a:pt x="7224" y="2873"/>
                </a:lnTo>
                <a:lnTo>
                  <a:pt x="7219" y="2879"/>
                </a:lnTo>
                <a:lnTo>
                  <a:pt x="7210" y="2895"/>
                </a:lnTo>
                <a:lnTo>
                  <a:pt x="7204" y="2905"/>
                </a:lnTo>
                <a:lnTo>
                  <a:pt x="7194" y="2913"/>
                </a:lnTo>
                <a:lnTo>
                  <a:pt x="7183" y="2913"/>
                </a:lnTo>
                <a:lnTo>
                  <a:pt x="7174" y="2899"/>
                </a:lnTo>
                <a:lnTo>
                  <a:pt x="7168" y="2907"/>
                </a:lnTo>
                <a:lnTo>
                  <a:pt x="7152" y="2921"/>
                </a:lnTo>
                <a:lnTo>
                  <a:pt x="7145" y="2945"/>
                </a:lnTo>
                <a:lnTo>
                  <a:pt x="7137" y="2947"/>
                </a:lnTo>
                <a:lnTo>
                  <a:pt x="7127" y="2947"/>
                </a:lnTo>
                <a:lnTo>
                  <a:pt x="7119" y="2956"/>
                </a:lnTo>
                <a:lnTo>
                  <a:pt x="7121" y="2958"/>
                </a:lnTo>
                <a:lnTo>
                  <a:pt x="7124" y="2962"/>
                </a:lnTo>
                <a:lnTo>
                  <a:pt x="7127" y="2964"/>
                </a:lnTo>
                <a:lnTo>
                  <a:pt x="7117" y="2969"/>
                </a:lnTo>
                <a:lnTo>
                  <a:pt x="7112" y="2973"/>
                </a:lnTo>
                <a:lnTo>
                  <a:pt x="7110" y="2979"/>
                </a:lnTo>
                <a:lnTo>
                  <a:pt x="7109" y="2990"/>
                </a:lnTo>
                <a:lnTo>
                  <a:pt x="7103" y="2999"/>
                </a:lnTo>
                <a:lnTo>
                  <a:pt x="7100" y="3004"/>
                </a:lnTo>
                <a:lnTo>
                  <a:pt x="7103" y="3007"/>
                </a:lnTo>
                <a:lnTo>
                  <a:pt x="7108" y="3007"/>
                </a:lnTo>
                <a:lnTo>
                  <a:pt x="7111" y="3008"/>
                </a:lnTo>
                <a:lnTo>
                  <a:pt x="7114" y="3010"/>
                </a:lnTo>
                <a:lnTo>
                  <a:pt x="7123" y="3020"/>
                </a:lnTo>
                <a:lnTo>
                  <a:pt x="7128" y="3028"/>
                </a:lnTo>
                <a:lnTo>
                  <a:pt x="7128" y="3035"/>
                </a:lnTo>
                <a:lnTo>
                  <a:pt x="7110" y="3039"/>
                </a:lnTo>
                <a:lnTo>
                  <a:pt x="7105" y="3045"/>
                </a:lnTo>
                <a:lnTo>
                  <a:pt x="7102" y="3053"/>
                </a:lnTo>
                <a:lnTo>
                  <a:pt x="7101" y="3063"/>
                </a:lnTo>
                <a:lnTo>
                  <a:pt x="7098" y="3063"/>
                </a:lnTo>
                <a:lnTo>
                  <a:pt x="7094" y="3050"/>
                </a:lnTo>
                <a:lnTo>
                  <a:pt x="7089" y="3050"/>
                </a:lnTo>
                <a:lnTo>
                  <a:pt x="7082" y="3055"/>
                </a:lnTo>
                <a:lnTo>
                  <a:pt x="7076" y="3059"/>
                </a:lnTo>
                <a:lnTo>
                  <a:pt x="7074" y="3058"/>
                </a:lnTo>
                <a:lnTo>
                  <a:pt x="7066" y="3054"/>
                </a:lnTo>
                <a:lnTo>
                  <a:pt x="7065" y="3052"/>
                </a:lnTo>
                <a:lnTo>
                  <a:pt x="7066" y="3047"/>
                </a:lnTo>
                <a:lnTo>
                  <a:pt x="7068" y="3046"/>
                </a:lnTo>
                <a:lnTo>
                  <a:pt x="7070" y="3046"/>
                </a:lnTo>
                <a:lnTo>
                  <a:pt x="7074" y="3044"/>
                </a:lnTo>
                <a:lnTo>
                  <a:pt x="7073" y="3035"/>
                </a:lnTo>
                <a:lnTo>
                  <a:pt x="7058" y="3029"/>
                </a:lnTo>
                <a:lnTo>
                  <a:pt x="7046" y="3019"/>
                </a:lnTo>
                <a:lnTo>
                  <a:pt x="7051" y="2998"/>
                </a:lnTo>
                <a:lnTo>
                  <a:pt x="7040" y="3002"/>
                </a:lnTo>
                <a:lnTo>
                  <a:pt x="7044" y="2995"/>
                </a:lnTo>
                <a:lnTo>
                  <a:pt x="7058" y="2981"/>
                </a:lnTo>
                <a:lnTo>
                  <a:pt x="7057" y="2970"/>
                </a:lnTo>
                <a:lnTo>
                  <a:pt x="7050" y="2967"/>
                </a:lnTo>
                <a:lnTo>
                  <a:pt x="7033" y="2972"/>
                </a:lnTo>
                <a:lnTo>
                  <a:pt x="7034" y="2963"/>
                </a:lnTo>
                <a:lnTo>
                  <a:pt x="7032" y="2955"/>
                </a:lnTo>
                <a:lnTo>
                  <a:pt x="7034" y="2949"/>
                </a:lnTo>
                <a:lnTo>
                  <a:pt x="7049" y="2947"/>
                </a:lnTo>
                <a:lnTo>
                  <a:pt x="7058" y="2943"/>
                </a:lnTo>
                <a:lnTo>
                  <a:pt x="7056" y="2935"/>
                </a:lnTo>
                <a:lnTo>
                  <a:pt x="7047" y="2927"/>
                </a:lnTo>
                <a:lnTo>
                  <a:pt x="7033" y="2925"/>
                </a:lnTo>
                <a:lnTo>
                  <a:pt x="7039" y="2915"/>
                </a:lnTo>
                <a:lnTo>
                  <a:pt x="7056" y="2904"/>
                </a:lnTo>
                <a:lnTo>
                  <a:pt x="7062" y="2891"/>
                </a:lnTo>
                <a:lnTo>
                  <a:pt x="7047" y="2897"/>
                </a:lnTo>
                <a:lnTo>
                  <a:pt x="7041" y="2900"/>
                </a:lnTo>
                <a:lnTo>
                  <a:pt x="7036" y="2904"/>
                </a:lnTo>
                <a:lnTo>
                  <a:pt x="7021" y="2920"/>
                </a:lnTo>
                <a:lnTo>
                  <a:pt x="7013" y="2926"/>
                </a:lnTo>
                <a:lnTo>
                  <a:pt x="7003" y="2929"/>
                </a:lnTo>
                <a:lnTo>
                  <a:pt x="7006" y="2919"/>
                </a:lnTo>
                <a:lnTo>
                  <a:pt x="7011" y="2910"/>
                </a:lnTo>
                <a:lnTo>
                  <a:pt x="7017" y="2903"/>
                </a:lnTo>
                <a:lnTo>
                  <a:pt x="7025" y="2899"/>
                </a:lnTo>
                <a:lnTo>
                  <a:pt x="7025" y="2895"/>
                </a:lnTo>
                <a:lnTo>
                  <a:pt x="7022" y="2894"/>
                </a:lnTo>
                <a:lnTo>
                  <a:pt x="7017" y="2892"/>
                </a:lnTo>
                <a:lnTo>
                  <a:pt x="7014" y="2891"/>
                </a:lnTo>
                <a:lnTo>
                  <a:pt x="7021" y="2881"/>
                </a:lnTo>
                <a:lnTo>
                  <a:pt x="7024" y="2876"/>
                </a:lnTo>
                <a:lnTo>
                  <a:pt x="7025" y="2869"/>
                </a:lnTo>
                <a:lnTo>
                  <a:pt x="7018" y="2875"/>
                </a:lnTo>
                <a:lnTo>
                  <a:pt x="7013" y="2875"/>
                </a:lnTo>
                <a:lnTo>
                  <a:pt x="7008" y="2874"/>
                </a:lnTo>
                <a:lnTo>
                  <a:pt x="6993" y="2871"/>
                </a:lnTo>
                <a:lnTo>
                  <a:pt x="6993" y="2867"/>
                </a:lnTo>
                <a:lnTo>
                  <a:pt x="6997" y="2861"/>
                </a:lnTo>
                <a:lnTo>
                  <a:pt x="7000" y="2854"/>
                </a:lnTo>
                <a:lnTo>
                  <a:pt x="6997" y="2847"/>
                </a:lnTo>
                <a:lnTo>
                  <a:pt x="6990" y="2849"/>
                </a:lnTo>
                <a:lnTo>
                  <a:pt x="6984" y="2855"/>
                </a:lnTo>
                <a:lnTo>
                  <a:pt x="6981" y="2862"/>
                </a:lnTo>
                <a:lnTo>
                  <a:pt x="6980" y="2873"/>
                </a:lnTo>
                <a:lnTo>
                  <a:pt x="6977" y="2875"/>
                </a:lnTo>
                <a:lnTo>
                  <a:pt x="6961" y="2871"/>
                </a:lnTo>
                <a:lnTo>
                  <a:pt x="6955" y="2868"/>
                </a:lnTo>
                <a:lnTo>
                  <a:pt x="6954" y="2869"/>
                </a:lnTo>
                <a:lnTo>
                  <a:pt x="6960" y="2878"/>
                </a:lnTo>
                <a:lnTo>
                  <a:pt x="6964" y="2882"/>
                </a:lnTo>
                <a:lnTo>
                  <a:pt x="6985" y="2894"/>
                </a:lnTo>
                <a:lnTo>
                  <a:pt x="6988" y="2896"/>
                </a:lnTo>
                <a:lnTo>
                  <a:pt x="6990" y="2899"/>
                </a:lnTo>
                <a:lnTo>
                  <a:pt x="6992" y="2908"/>
                </a:lnTo>
                <a:lnTo>
                  <a:pt x="6993" y="2916"/>
                </a:lnTo>
                <a:lnTo>
                  <a:pt x="6993" y="2923"/>
                </a:lnTo>
                <a:lnTo>
                  <a:pt x="6993" y="2929"/>
                </a:lnTo>
                <a:lnTo>
                  <a:pt x="6996" y="2934"/>
                </a:lnTo>
                <a:lnTo>
                  <a:pt x="6984" y="2935"/>
                </a:lnTo>
                <a:lnTo>
                  <a:pt x="6970" y="2908"/>
                </a:lnTo>
                <a:lnTo>
                  <a:pt x="6963" y="2912"/>
                </a:lnTo>
                <a:lnTo>
                  <a:pt x="6962" y="2921"/>
                </a:lnTo>
                <a:lnTo>
                  <a:pt x="6963" y="2930"/>
                </a:lnTo>
                <a:lnTo>
                  <a:pt x="6963" y="2936"/>
                </a:lnTo>
                <a:lnTo>
                  <a:pt x="6956" y="2938"/>
                </a:lnTo>
                <a:lnTo>
                  <a:pt x="6950" y="2935"/>
                </a:lnTo>
                <a:lnTo>
                  <a:pt x="6941" y="2918"/>
                </a:lnTo>
                <a:lnTo>
                  <a:pt x="6934" y="2912"/>
                </a:lnTo>
                <a:lnTo>
                  <a:pt x="6934" y="2919"/>
                </a:lnTo>
                <a:lnTo>
                  <a:pt x="6931" y="2927"/>
                </a:lnTo>
                <a:lnTo>
                  <a:pt x="6930" y="2932"/>
                </a:lnTo>
                <a:lnTo>
                  <a:pt x="6931" y="2938"/>
                </a:lnTo>
                <a:lnTo>
                  <a:pt x="6936" y="2947"/>
                </a:lnTo>
                <a:lnTo>
                  <a:pt x="6937" y="2953"/>
                </a:lnTo>
                <a:lnTo>
                  <a:pt x="6941" y="2963"/>
                </a:lnTo>
                <a:lnTo>
                  <a:pt x="6948" y="2967"/>
                </a:lnTo>
                <a:lnTo>
                  <a:pt x="7001" y="2968"/>
                </a:lnTo>
                <a:lnTo>
                  <a:pt x="7016" y="2978"/>
                </a:lnTo>
                <a:lnTo>
                  <a:pt x="7025" y="3003"/>
                </a:lnTo>
                <a:lnTo>
                  <a:pt x="7019" y="3008"/>
                </a:lnTo>
                <a:lnTo>
                  <a:pt x="7020" y="3018"/>
                </a:lnTo>
                <a:lnTo>
                  <a:pt x="7022" y="3030"/>
                </a:lnTo>
                <a:lnTo>
                  <a:pt x="7021" y="3041"/>
                </a:lnTo>
                <a:lnTo>
                  <a:pt x="7020" y="3041"/>
                </a:lnTo>
                <a:lnTo>
                  <a:pt x="7007" y="3055"/>
                </a:lnTo>
                <a:lnTo>
                  <a:pt x="7002" y="3057"/>
                </a:lnTo>
                <a:lnTo>
                  <a:pt x="6999" y="3058"/>
                </a:lnTo>
                <a:lnTo>
                  <a:pt x="6983" y="3061"/>
                </a:lnTo>
                <a:lnTo>
                  <a:pt x="6978" y="3067"/>
                </a:lnTo>
                <a:lnTo>
                  <a:pt x="6977" y="3074"/>
                </a:lnTo>
                <a:lnTo>
                  <a:pt x="6978" y="3083"/>
                </a:lnTo>
                <a:lnTo>
                  <a:pt x="6979" y="3089"/>
                </a:lnTo>
                <a:lnTo>
                  <a:pt x="6984" y="3099"/>
                </a:lnTo>
                <a:lnTo>
                  <a:pt x="6985" y="3104"/>
                </a:lnTo>
                <a:lnTo>
                  <a:pt x="6984" y="3109"/>
                </a:lnTo>
                <a:lnTo>
                  <a:pt x="6980" y="3115"/>
                </a:lnTo>
                <a:lnTo>
                  <a:pt x="6978" y="3120"/>
                </a:lnTo>
                <a:lnTo>
                  <a:pt x="6978" y="3127"/>
                </a:lnTo>
                <a:lnTo>
                  <a:pt x="6979" y="3134"/>
                </a:lnTo>
                <a:lnTo>
                  <a:pt x="6977" y="3139"/>
                </a:lnTo>
                <a:lnTo>
                  <a:pt x="6963" y="3142"/>
                </a:lnTo>
                <a:lnTo>
                  <a:pt x="6954" y="3148"/>
                </a:lnTo>
                <a:lnTo>
                  <a:pt x="6950" y="3150"/>
                </a:lnTo>
                <a:lnTo>
                  <a:pt x="6951" y="3152"/>
                </a:lnTo>
                <a:lnTo>
                  <a:pt x="6944" y="3156"/>
                </a:lnTo>
                <a:lnTo>
                  <a:pt x="6937" y="3160"/>
                </a:lnTo>
                <a:lnTo>
                  <a:pt x="6934" y="3158"/>
                </a:lnTo>
                <a:lnTo>
                  <a:pt x="6933" y="3167"/>
                </a:lnTo>
                <a:lnTo>
                  <a:pt x="6935" y="3171"/>
                </a:lnTo>
                <a:lnTo>
                  <a:pt x="6938" y="3173"/>
                </a:lnTo>
                <a:lnTo>
                  <a:pt x="6941" y="3176"/>
                </a:lnTo>
                <a:lnTo>
                  <a:pt x="6946" y="3181"/>
                </a:lnTo>
                <a:lnTo>
                  <a:pt x="6949" y="3182"/>
                </a:lnTo>
                <a:lnTo>
                  <a:pt x="6951" y="3186"/>
                </a:lnTo>
                <a:lnTo>
                  <a:pt x="6952" y="3195"/>
                </a:lnTo>
                <a:lnTo>
                  <a:pt x="6954" y="3200"/>
                </a:lnTo>
                <a:lnTo>
                  <a:pt x="6961" y="3210"/>
                </a:lnTo>
                <a:lnTo>
                  <a:pt x="6963" y="3217"/>
                </a:lnTo>
                <a:lnTo>
                  <a:pt x="6964" y="3224"/>
                </a:lnTo>
                <a:lnTo>
                  <a:pt x="6966" y="3232"/>
                </a:lnTo>
                <a:lnTo>
                  <a:pt x="6966" y="3239"/>
                </a:lnTo>
                <a:lnTo>
                  <a:pt x="6963" y="3245"/>
                </a:lnTo>
                <a:lnTo>
                  <a:pt x="6959" y="3246"/>
                </a:lnTo>
                <a:lnTo>
                  <a:pt x="6951" y="3239"/>
                </a:lnTo>
                <a:lnTo>
                  <a:pt x="6945" y="3240"/>
                </a:lnTo>
                <a:lnTo>
                  <a:pt x="6943" y="3246"/>
                </a:lnTo>
                <a:lnTo>
                  <a:pt x="6944" y="3253"/>
                </a:lnTo>
                <a:lnTo>
                  <a:pt x="6943" y="3259"/>
                </a:lnTo>
                <a:lnTo>
                  <a:pt x="6936" y="3262"/>
                </a:lnTo>
                <a:lnTo>
                  <a:pt x="6934" y="3260"/>
                </a:lnTo>
                <a:lnTo>
                  <a:pt x="6928" y="3250"/>
                </a:lnTo>
                <a:lnTo>
                  <a:pt x="6927" y="3247"/>
                </a:lnTo>
                <a:lnTo>
                  <a:pt x="6923" y="3246"/>
                </a:lnTo>
                <a:lnTo>
                  <a:pt x="6905" y="3245"/>
                </a:lnTo>
                <a:lnTo>
                  <a:pt x="6902" y="3250"/>
                </a:lnTo>
                <a:lnTo>
                  <a:pt x="6900" y="3257"/>
                </a:lnTo>
                <a:lnTo>
                  <a:pt x="6898" y="3271"/>
                </a:lnTo>
                <a:lnTo>
                  <a:pt x="6897" y="3271"/>
                </a:lnTo>
                <a:lnTo>
                  <a:pt x="6895" y="3274"/>
                </a:lnTo>
                <a:lnTo>
                  <a:pt x="6894" y="3277"/>
                </a:lnTo>
                <a:lnTo>
                  <a:pt x="6896" y="3281"/>
                </a:lnTo>
                <a:lnTo>
                  <a:pt x="6901" y="3287"/>
                </a:lnTo>
                <a:lnTo>
                  <a:pt x="6904" y="3291"/>
                </a:lnTo>
                <a:lnTo>
                  <a:pt x="6905" y="3294"/>
                </a:lnTo>
                <a:lnTo>
                  <a:pt x="6901" y="3320"/>
                </a:lnTo>
                <a:lnTo>
                  <a:pt x="6897" y="3321"/>
                </a:lnTo>
                <a:lnTo>
                  <a:pt x="6886" y="3313"/>
                </a:lnTo>
                <a:lnTo>
                  <a:pt x="6869" y="3297"/>
                </a:lnTo>
                <a:lnTo>
                  <a:pt x="6864" y="3297"/>
                </a:lnTo>
                <a:lnTo>
                  <a:pt x="6860" y="3293"/>
                </a:lnTo>
                <a:lnTo>
                  <a:pt x="6856" y="3287"/>
                </a:lnTo>
                <a:lnTo>
                  <a:pt x="6854" y="3280"/>
                </a:lnTo>
                <a:lnTo>
                  <a:pt x="6855" y="3272"/>
                </a:lnTo>
                <a:lnTo>
                  <a:pt x="6858" y="3267"/>
                </a:lnTo>
                <a:lnTo>
                  <a:pt x="6858" y="3262"/>
                </a:lnTo>
                <a:lnTo>
                  <a:pt x="6850" y="3258"/>
                </a:lnTo>
                <a:lnTo>
                  <a:pt x="6850" y="3253"/>
                </a:lnTo>
                <a:lnTo>
                  <a:pt x="6856" y="3246"/>
                </a:lnTo>
                <a:lnTo>
                  <a:pt x="6848" y="3223"/>
                </a:lnTo>
                <a:lnTo>
                  <a:pt x="6856" y="3219"/>
                </a:lnTo>
                <a:lnTo>
                  <a:pt x="6861" y="3217"/>
                </a:lnTo>
                <a:lnTo>
                  <a:pt x="6865" y="3212"/>
                </a:lnTo>
                <a:lnTo>
                  <a:pt x="6865" y="3207"/>
                </a:lnTo>
                <a:lnTo>
                  <a:pt x="6861" y="3201"/>
                </a:lnTo>
                <a:lnTo>
                  <a:pt x="6856" y="3201"/>
                </a:lnTo>
                <a:lnTo>
                  <a:pt x="6853" y="3205"/>
                </a:lnTo>
                <a:lnTo>
                  <a:pt x="6850" y="3209"/>
                </a:lnTo>
                <a:lnTo>
                  <a:pt x="6847" y="3210"/>
                </a:lnTo>
                <a:lnTo>
                  <a:pt x="6841" y="3208"/>
                </a:lnTo>
                <a:lnTo>
                  <a:pt x="6840" y="3206"/>
                </a:lnTo>
                <a:lnTo>
                  <a:pt x="6842" y="3204"/>
                </a:lnTo>
                <a:lnTo>
                  <a:pt x="6843" y="3199"/>
                </a:lnTo>
                <a:lnTo>
                  <a:pt x="6841" y="3194"/>
                </a:lnTo>
                <a:lnTo>
                  <a:pt x="6838" y="3192"/>
                </a:lnTo>
                <a:lnTo>
                  <a:pt x="6834" y="3194"/>
                </a:lnTo>
                <a:lnTo>
                  <a:pt x="6832" y="3199"/>
                </a:lnTo>
                <a:lnTo>
                  <a:pt x="6829" y="3207"/>
                </a:lnTo>
                <a:lnTo>
                  <a:pt x="6822" y="3210"/>
                </a:lnTo>
                <a:lnTo>
                  <a:pt x="6803" y="3215"/>
                </a:lnTo>
                <a:lnTo>
                  <a:pt x="6809" y="3199"/>
                </a:lnTo>
                <a:lnTo>
                  <a:pt x="6808" y="3192"/>
                </a:lnTo>
                <a:lnTo>
                  <a:pt x="6803" y="3189"/>
                </a:lnTo>
                <a:lnTo>
                  <a:pt x="6807" y="3177"/>
                </a:lnTo>
                <a:lnTo>
                  <a:pt x="6803" y="3169"/>
                </a:lnTo>
                <a:lnTo>
                  <a:pt x="6796" y="3171"/>
                </a:lnTo>
                <a:lnTo>
                  <a:pt x="6792" y="3187"/>
                </a:lnTo>
                <a:lnTo>
                  <a:pt x="6791" y="3215"/>
                </a:lnTo>
                <a:lnTo>
                  <a:pt x="6789" y="3230"/>
                </a:lnTo>
                <a:lnTo>
                  <a:pt x="6783" y="3236"/>
                </a:lnTo>
                <a:lnTo>
                  <a:pt x="6760" y="3310"/>
                </a:lnTo>
                <a:lnTo>
                  <a:pt x="6753" y="3318"/>
                </a:lnTo>
                <a:lnTo>
                  <a:pt x="6752" y="3295"/>
                </a:lnTo>
                <a:lnTo>
                  <a:pt x="6777" y="3238"/>
                </a:lnTo>
                <a:lnTo>
                  <a:pt x="6776" y="3217"/>
                </a:lnTo>
                <a:lnTo>
                  <a:pt x="6771" y="3207"/>
                </a:lnTo>
                <a:lnTo>
                  <a:pt x="6763" y="3145"/>
                </a:lnTo>
                <a:lnTo>
                  <a:pt x="6764" y="3142"/>
                </a:lnTo>
                <a:lnTo>
                  <a:pt x="6766" y="3138"/>
                </a:lnTo>
                <a:lnTo>
                  <a:pt x="6766" y="3133"/>
                </a:lnTo>
                <a:lnTo>
                  <a:pt x="6763" y="3128"/>
                </a:lnTo>
                <a:lnTo>
                  <a:pt x="6771" y="3123"/>
                </a:lnTo>
                <a:lnTo>
                  <a:pt x="6776" y="3126"/>
                </a:lnTo>
                <a:lnTo>
                  <a:pt x="6779" y="3131"/>
                </a:lnTo>
                <a:lnTo>
                  <a:pt x="6785" y="3132"/>
                </a:lnTo>
                <a:lnTo>
                  <a:pt x="6791" y="3129"/>
                </a:lnTo>
                <a:lnTo>
                  <a:pt x="6795" y="3123"/>
                </a:lnTo>
                <a:lnTo>
                  <a:pt x="6796" y="3116"/>
                </a:lnTo>
                <a:lnTo>
                  <a:pt x="6792" y="3111"/>
                </a:lnTo>
                <a:lnTo>
                  <a:pt x="6800" y="3094"/>
                </a:lnTo>
                <a:lnTo>
                  <a:pt x="6803" y="3089"/>
                </a:lnTo>
                <a:lnTo>
                  <a:pt x="6800" y="3085"/>
                </a:lnTo>
                <a:lnTo>
                  <a:pt x="6795" y="3089"/>
                </a:lnTo>
                <a:lnTo>
                  <a:pt x="6792" y="3093"/>
                </a:lnTo>
                <a:lnTo>
                  <a:pt x="6790" y="3097"/>
                </a:lnTo>
                <a:lnTo>
                  <a:pt x="6789" y="3102"/>
                </a:lnTo>
                <a:lnTo>
                  <a:pt x="6782" y="3095"/>
                </a:lnTo>
                <a:lnTo>
                  <a:pt x="6767" y="3085"/>
                </a:lnTo>
                <a:lnTo>
                  <a:pt x="6763" y="3076"/>
                </a:lnTo>
                <a:lnTo>
                  <a:pt x="6760" y="3076"/>
                </a:lnTo>
                <a:lnTo>
                  <a:pt x="6760" y="3080"/>
                </a:lnTo>
                <a:lnTo>
                  <a:pt x="6756" y="3080"/>
                </a:lnTo>
                <a:lnTo>
                  <a:pt x="6751" y="3064"/>
                </a:lnTo>
                <a:lnTo>
                  <a:pt x="6742" y="3059"/>
                </a:lnTo>
                <a:lnTo>
                  <a:pt x="6736" y="3063"/>
                </a:lnTo>
                <a:lnTo>
                  <a:pt x="6738" y="3072"/>
                </a:lnTo>
                <a:lnTo>
                  <a:pt x="6730" y="3069"/>
                </a:lnTo>
                <a:lnTo>
                  <a:pt x="6725" y="3073"/>
                </a:lnTo>
                <a:lnTo>
                  <a:pt x="6725" y="3079"/>
                </a:lnTo>
                <a:lnTo>
                  <a:pt x="6731" y="3085"/>
                </a:lnTo>
                <a:lnTo>
                  <a:pt x="6731" y="3089"/>
                </a:lnTo>
                <a:lnTo>
                  <a:pt x="6725" y="3100"/>
                </a:lnTo>
                <a:lnTo>
                  <a:pt x="6725" y="3112"/>
                </a:lnTo>
                <a:lnTo>
                  <a:pt x="6728" y="3124"/>
                </a:lnTo>
                <a:lnTo>
                  <a:pt x="6729" y="3130"/>
                </a:lnTo>
                <a:lnTo>
                  <a:pt x="6726" y="3139"/>
                </a:lnTo>
                <a:lnTo>
                  <a:pt x="6731" y="3150"/>
                </a:lnTo>
                <a:lnTo>
                  <a:pt x="6738" y="3161"/>
                </a:lnTo>
                <a:lnTo>
                  <a:pt x="6742" y="3171"/>
                </a:lnTo>
                <a:lnTo>
                  <a:pt x="6740" y="3177"/>
                </a:lnTo>
                <a:lnTo>
                  <a:pt x="6735" y="3191"/>
                </a:lnTo>
                <a:lnTo>
                  <a:pt x="6731" y="3225"/>
                </a:lnTo>
                <a:lnTo>
                  <a:pt x="6731" y="3229"/>
                </a:lnTo>
                <a:lnTo>
                  <a:pt x="6734" y="3233"/>
                </a:lnTo>
                <a:lnTo>
                  <a:pt x="6734" y="3236"/>
                </a:lnTo>
                <a:lnTo>
                  <a:pt x="6733" y="3239"/>
                </a:lnTo>
                <a:lnTo>
                  <a:pt x="6730" y="3240"/>
                </a:lnTo>
                <a:lnTo>
                  <a:pt x="6728" y="3240"/>
                </a:lnTo>
                <a:lnTo>
                  <a:pt x="6727" y="3240"/>
                </a:lnTo>
                <a:lnTo>
                  <a:pt x="6724" y="3250"/>
                </a:lnTo>
                <a:lnTo>
                  <a:pt x="6724" y="3255"/>
                </a:lnTo>
                <a:lnTo>
                  <a:pt x="6727" y="3262"/>
                </a:lnTo>
                <a:lnTo>
                  <a:pt x="6720" y="3265"/>
                </a:lnTo>
                <a:lnTo>
                  <a:pt x="6710" y="3267"/>
                </a:lnTo>
                <a:lnTo>
                  <a:pt x="6700" y="3267"/>
                </a:lnTo>
                <a:lnTo>
                  <a:pt x="6694" y="3262"/>
                </a:lnTo>
                <a:lnTo>
                  <a:pt x="6697" y="3257"/>
                </a:lnTo>
                <a:lnTo>
                  <a:pt x="6703" y="3251"/>
                </a:lnTo>
                <a:lnTo>
                  <a:pt x="6709" y="3242"/>
                </a:lnTo>
                <a:lnTo>
                  <a:pt x="6709" y="3232"/>
                </a:lnTo>
                <a:lnTo>
                  <a:pt x="6706" y="3231"/>
                </a:lnTo>
                <a:lnTo>
                  <a:pt x="6697" y="3232"/>
                </a:lnTo>
                <a:lnTo>
                  <a:pt x="6692" y="3230"/>
                </a:lnTo>
                <a:lnTo>
                  <a:pt x="6688" y="3226"/>
                </a:lnTo>
                <a:lnTo>
                  <a:pt x="6684" y="3224"/>
                </a:lnTo>
                <a:lnTo>
                  <a:pt x="6680" y="3225"/>
                </a:lnTo>
                <a:lnTo>
                  <a:pt x="6676" y="3227"/>
                </a:lnTo>
                <a:lnTo>
                  <a:pt x="6672" y="3235"/>
                </a:lnTo>
                <a:lnTo>
                  <a:pt x="6673" y="3244"/>
                </a:lnTo>
                <a:lnTo>
                  <a:pt x="6676" y="3262"/>
                </a:lnTo>
                <a:lnTo>
                  <a:pt x="6662" y="3249"/>
                </a:lnTo>
                <a:lnTo>
                  <a:pt x="6660" y="3255"/>
                </a:lnTo>
                <a:lnTo>
                  <a:pt x="6660" y="3260"/>
                </a:lnTo>
                <a:lnTo>
                  <a:pt x="6662" y="3264"/>
                </a:lnTo>
                <a:lnTo>
                  <a:pt x="6665" y="3267"/>
                </a:lnTo>
                <a:lnTo>
                  <a:pt x="6661" y="3272"/>
                </a:lnTo>
                <a:lnTo>
                  <a:pt x="6658" y="3278"/>
                </a:lnTo>
                <a:lnTo>
                  <a:pt x="6657" y="3285"/>
                </a:lnTo>
                <a:lnTo>
                  <a:pt x="6658" y="3292"/>
                </a:lnTo>
                <a:lnTo>
                  <a:pt x="6649" y="3290"/>
                </a:lnTo>
                <a:lnTo>
                  <a:pt x="6647" y="3296"/>
                </a:lnTo>
                <a:lnTo>
                  <a:pt x="6650" y="3309"/>
                </a:lnTo>
                <a:lnTo>
                  <a:pt x="6648" y="3319"/>
                </a:lnTo>
                <a:lnTo>
                  <a:pt x="6647" y="3321"/>
                </a:lnTo>
                <a:lnTo>
                  <a:pt x="6646" y="3316"/>
                </a:lnTo>
                <a:lnTo>
                  <a:pt x="6629" y="3267"/>
                </a:lnTo>
                <a:lnTo>
                  <a:pt x="6622" y="3258"/>
                </a:lnTo>
                <a:lnTo>
                  <a:pt x="6620" y="3271"/>
                </a:lnTo>
                <a:lnTo>
                  <a:pt x="6612" y="3280"/>
                </a:lnTo>
                <a:lnTo>
                  <a:pt x="6603" y="3288"/>
                </a:lnTo>
                <a:lnTo>
                  <a:pt x="6596" y="3301"/>
                </a:lnTo>
                <a:lnTo>
                  <a:pt x="6601" y="3286"/>
                </a:lnTo>
                <a:lnTo>
                  <a:pt x="6603" y="3278"/>
                </a:lnTo>
                <a:lnTo>
                  <a:pt x="6603" y="3236"/>
                </a:lnTo>
                <a:lnTo>
                  <a:pt x="6599" y="3233"/>
                </a:lnTo>
                <a:lnTo>
                  <a:pt x="6595" y="3235"/>
                </a:lnTo>
                <a:lnTo>
                  <a:pt x="6593" y="3242"/>
                </a:lnTo>
                <a:lnTo>
                  <a:pt x="6591" y="3261"/>
                </a:lnTo>
                <a:lnTo>
                  <a:pt x="6589" y="3265"/>
                </a:lnTo>
                <a:lnTo>
                  <a:pt x="6585" y="3270"/>
                </a:lnTo>
                <a:lnTo>
                  <a:pt x="6581" y="3280"/>
                </a:lnTo>
                <a:lnTo>
                  <a:pt x="6578" y="3280"/>
                </a:lnTo>
                <a:lnTo>
                  <a:pt x="6568" y="3275"/>
                </a:lnTo>
                <a:lnTo>
                  <a:pt x="6555" y="3281"/>
                </a:lnTo>
                <a:lnTo>
                  <a:pt x="6543" y="3293"/>
                </a:lnTo>
                <a:lnTo>
                  <a:pt x="6538" y="3305"/>
                </a:lnTo>
                <a:lnTo>
                  <a:pt x="6541" y="3316"/>
                </a:lnTo>
                <a:lnTo>
                  <a:pt x="6551" y="3317"/>
                </a:lnTo>
                <a:lnTo>
                  <a:pt x="6564" y="3315"/>
                </a:lnTo>
                <a:lnTo>
                  <a:pt x="6574" y="3318"/>
                </a:lnTo>
                <a:lnTo>
                  <a:pt x="6565" y="3327"/>
                </a:lnTo>
                <a:lnTo>
                  <a:pt x="6558" y="3328"/>
                </a:lnTo>
                <a:lnTo>
                  <a:pt x="6554" y="3330"/>
                </a:lnTo>
                <a:lnTo>
                  <a:pt x="6552" y="3342"/>
                </a:lnTo>
                <a:lnTo>
                  <a:pt x="6548" y="3342"/>
                </a:lnTo>
                <a:lnTo>
                  <a:pt x="6530" y="3337"/>
                </a:lnTo>
                <a:lnTo>
                  <a:pt x="6523" y="3339"/>
                </a:lnTo>
                <a:lnTo>
                  <a:pt x="6521" y="3350"/>
                </a:lnTo>
                <a:lnTo>
                  <a:pt x="6526" y="3360"/>
                </a:lnTo>
                <a:lnTo>
                  <a:pt x="6518" y="3361"/>
                </a:lnTo>
                <a:lnTo>
                  <a:pt x="6514" y="3360"/>
                </a:lnTo>
                <a:lnTo>
                  <a:pt x="6513" y="3358"/>
                </a:lnTo>
                <a:lnTo>
                  <a:pt x="6511" y="3359"/>
                </a:lnTo>
                <a:lnTo>
                  <a:pt x="6507" y="3363"/>
                </a:lnTo>
                <a:lnTo>
                  <a:pt x="6507" y="3368"/>
                </a:lnTo>
                <a:lnTo>
                  <a:pt x="6508" y="3373"/>
                </a:lnTo>
                <a:lnTo>
                  <a:pt x="6508" y="3377"/>
                </a:lnTo>
                <a:lnTo>
                  <a:pt x="6504" y="3378"/>
                </a:lnTo>
                <a:lnTo>
                  <a:pt x="6497" y="3377"/>
                </a:lnTo>
                <a:lnTo>
                  <a:pt x="6491" y="3377"/>
                </a:lnTo>
                <a:lnTo>
                  <a:pt x="6486" y="3382"/>
                </a:lnTo>
                <a:lnTo>
                  <a:pt x="6487" y="3396"/>
                </a:lnTo>
                <a:lnTo>
                  <a:pt x="6489" y="3397"/>
                </a:lnTo>
                <a:lnTo>
                  <a:pt x="6493" y="3397"/>
                </a:lnTo>
                <a:lnTo>
                  <a:pt x="6496" y="3399"/>
                </a:lnTo>
                <a:lnTo>
                  <a:pt x="6498" y="3407"/>
                </a:lnTo>
                <a:lnTo>
                  <a:pt x="6500" y="3409"/>
                </a:lnTo>
                <a:lnTo>
                  <a:pt x="6503" y="3408"/>
                </a:lnTo>
                <a:lnTo>
                  <a:pt x="6510" y="3405"/>
                </a:lnTo>
                <a:lnTo>
                  <a:pt x="6514" y="3409"/>
                </a:lnTo>
                <a:lnTo>
                  <a:pt x="6516" y="3443"/>
                </a:lnTo>
                <a:lnTo>
                  <a:pt x="6521" y="3451"/>
                </a:lnTo>
                <a:lnTo>
                  <a:pt x="6535" y="3454"/>
                </a:lnTo>
                <a:lnTo>
                  <a:pt x="6538" y="3461"/>
                </a:lnTo>
                <a:lnTo>
                  <a:pt x="6556" y="3458"/>
                </a:lnTo>
                <a:lnTo>
                  <a:pt x="6572" y="3465"/>
                </a:lnTo>
                <a:lnTo>
                  <a:pt x="6578" y="3476"/>
                </a:lnTo>
                <a:lnTo>
                  <a:pt x="6567" y="3482"/>
                </a:lnTo>
                <a:lnTo>
                  <a:pt x="6570" y="3489"/>
                </a:lnTo>
                <a:lnTo>
                  <a:pt x="6571" y="3495"/>
                </a:lnTo>
                <a:lnTo>
                  <a:pt x="6568" y="3498"/>
                </a:lnTo>
                <a:lnTo>
                  <a:pt x="6561" y="3499"/>
                </a:lnTo>
                <a:lnTo>
                  <a:pt x="6554" y="3498"/>
                </a:lnTo>
                <a:lnTo>
                  <a:pt x="6551" y="3493"/>
                </a:lnTo>
                <a:lnTo>
                  <a:pt x="6550" y="3489"/>
                </a:lnTo>
                <a:lnTo>
                  <a:pt x="6549" y="3486"/>
                </a:lnTo>
                <a:lnTo>
                  <a:pt x="6544" y="3486"/>
                </a:lnTo>
                <a:lnTo>
                  <a:pt x="6535" y="3490"/>
                </a:lnTo>
                <a:lnTo>
                  <a:pt x="6529" y="3491"/>
                </a:lnTo>
                <a:lnTo>
                  <a:pt x="6527" y="3494"/>
                </a:lnTo>
                <a:lnTo>
                  <a:pt x="6525" y="3500"/>
                </a:lnTo>
                <a:lnTo>
                  <a:pt x="6523" y="3506"/>
                </a:lnTo>
                <a:lnTo>
                  <a:pt x="6518" y="3508"/>
                </a:lnTo>
                <a:lnTo>
                  <a:pt x="6511" y="3510"/>
                </a:lnTo>
                <a:lnTo>
                  <a:pt x="6513" y="3514"/>
                </a:lnTo>
                <a:lnTo>
                  <a:pt x="6519" y="3518"/>
                </a:lnTo>
                <a:lnTo>
                  <a:pt x="6523" y="3521"/>
                </a:lnTo>
                <a:lnTo>
                  <a:pt x="6528" y="3522"/>
                </a:lnTo>
                <a:lnTo>
                  <a:pt x="6530" y="3521"/>
                </a:lnTo>
                <a:lnTo>
                  <a:pt x="6532" y="3518"/>
                </a:lnTo>
                <a:lnTo>
                  <a:pt x="6536" y="3517"/>
                </a:lnTo>
                <a:lnTo>
                  <a:pt x="6541" y="3519"/>
                </a:lnTo>
                <a:lnTo>
                  <a:pt x="6543" y="3527"/>
                </a:lnTo>
                <a:lnTo>
                  <a:pt x="6549" y="3530"/>
                </a:lnTo>
                <a:lnTo>
                  <a:pt x="6550" y="3528"/>
                </a:lnTo>
                <a:lnTo>
                  <a:pt x="6554" y="3525"/>
                </a:lnTo>
                <a:lnTo>
                  <a:pt x="6561" y="3521"/>
                </a:lnTo>
                <a:lnTo>
                  <a:pt x="6567" y="3521"/>
                </a:lnTo>
                <a:lnTo>
                  <a:pt x="6562" y="3528"/>
                </a:lnTo>
                <a:lnTo>
                  <a:pt x="6559" y="3533"/>
                </a:lnTo>
                <a:lnTo>
                  <a:pt x="6560" y="3538"/>
                </a:lnTo>
                <a:lnTo>
                  <a:pt x="6563" y="3544"/>
                </a:lnTo>
                <a:lnTo>
                  <a:pt x="6567" y="3545"/>
                </a:lnTo>
                <a:lnTo>
                  <a:pt x="6572" y="3543"/>
                </a:lnTo>
                <a:lnTo>
                  <a:pt x="6578" y="3543"/>
                </a:lnTo>
                <a:lnTo>
                  <a:pt x="6577" y="3542"/>
                </a:lnTo>
                <a:lnTo>
                  <a:pt x="6579" y="3540"/>
                </a:lnTo>
                <a:lnTo>
                  <a:pt x="6582" y="3539"/>
                </a:lnTo>
                <a:lnTo>
                  <a:pt x="6585" y="3538"/>
                </a:lnTo>
                <a:lnTo>
                  <a:pt x="6588" y="3540"/>
                </a:lnTo>
                <a:lnTo>
                  <a:pt x="6589" y="3546"/>
                </a:lnTo>
                <a:lnTo>
                  <a:pt x="6592" y="3547"/>
                </a:lnTo>
                <a:lnTo>
                  <a:pt x="6598" y="3546"/>
                </a:lnTo>
                <a:lnTo>
                  <a:pt x="6602" y="3545"/>
                </a:lnTo>
                <a:lnTo>
                  <a:pt x="6609" y="3554"/>
                </a:lnTo>
                <a:lnTo>
                  <a:pt x="6618" y="3557"/>
                </a:lnTo>
                <a:lnTo>
                  <a:pt x="6636" y="3550"/>
                </a:lnTo>
                <a:lnTo>
                  <a:pt x="6642" y="3554"/>
                </a:lnTo>
                <a:lnTo>
                  <a:pt x="6643" y="3561"/>
                </a:lnTo>
                <a:lnTo>
                  <a:pt x="6629" y="3566"/>
                </a:lnTo>
                <a:lnTo>
                  <a:pt x="6621" y="3576"/>
                </a:lnTo>
                <a:lnTo>
                  <a:pt x="6616" y="3578"/>
                </a:lnTo>
                <a:lnTo>
                  <a:pt x="6610" y="3579"/>
                </a:lnTo>
                <a:lnTo>
                  <a:pt x="6609" y="3581"/>
                </a:lnTo>
                <a:lnTo>
                  <a:pt x="6610" y="3586"/>
                </a:lnTo>
                <a:lnTo>
                  <a:pt x="6612" y="3589"/>
                </a:lnTo>
                <a:lnTo>
                  <a:pt x="6616" y="3590"/>
                </a:lnTo>
                <a:lnTo>
                  <a:pt x="6620" y="3591"/>
                </a:lnTo>
                <a:lnTo>
                  <a:pt x="6622" y="3597"/>
                </a:lnTo>
                <a:lnTo>
                  <a:pt x="6620" y="3600"/>
                </a:lnTo>
                <a:lnTo>
                  <a:pt x="6616" y="3601"/>
                </a:lnTo>
                <a:lnTo>
                  <a:pt x="6612" y="3602"/>
                </a:lnTo>
                <a:lnTo>
                  <a:pt x="6610" y="3603"/>
                </a:lnTo>
                <a:lnTo>
                  <a:pt x="6610" y="3609"/>
                </a:lnTo>
                <a:lnTo>
                  <a:pt x="6613" y="3616"/>
                </a:lnTo>
                <a:lnTo>
                  <a:pt x="6617" y="3622"/>
                </a:lnTo>
                <a:lnTo>
                  <a:pt x="6623" y="3625"/>
                </a:lnTo>
                <a:lnTo>
                  <a:pt x="6640" y="3622"/>
                </a:lnTo>
                <a:lnTo>
                  <a:pt x="6643" y="3624"/>
                </a:lnTo>
                <a:lnTo>
                  <a:pt x="6643" y="3636"/>
                </a:lnTo>
                <a:lnTo>
                  <a:pt x="6637" y="3643"/>
                </a:lnTo>
                <a:lnTo>
                  <a:pt x="6604" y="3635"/>
                </a:lnTo>
                <a:lnTo>
                  <a:pt x="6589" y="3637"/>
                </a:lnTo>
                <a:lnTo>
                  <a:pt x="6589" y="3645"/>
                </a:lnTo>
                <a:lnTo>
                  <a:pt x="6579" y="3643"/>
                </a:lnTo>
                <a:lnTo>
                  <a:pt x="6567" y="3637"/>
                </a:lnTo>
                <a:lnTo>
                  <a:pt x="6560" y="3629"/>
                </a:lnTo>
                <a:lnTo>
                  <a:pt x="6562" y="3624"/>
                </a:lnTo>
                <a:lnTo>
                  <a:pt x="6564" y="3620"/>
                </a:lnTo>
                <a:lnTo>
                  <a:pt x="6563" y="3616"/>
                </a:lnTo>
                <a:lnTo>
                  <a:pt x="6553" y="3605"/>
                </a:lnTo>
                <a:lnTo>
                  <a:pt x="6550" y="3602"/>
                </a:lnTo>
                <a:lnTo>
                  <a:pt x="6547" y="3598"/>
                </a:lnTo>
                <a:lnTo>
                  <a:pt x="6545" y="3590"/>
                </a:lnTo>
                <a:lnTo>
                  <a:pt x="6536" y="3594"/>
                </a:lnTo>
                <a:lnTo>
                  <a:pt x="6532" y="3591"/>
                </a:lnTo>
                <a:lnTo>
                  <a:pt x="6529" y="3585"/>
                </a:lnTo>
                <a:lnTo>
                  <a:pt x="6521" y="3582"/>
                </a:lnTo>
                <a:lnTo>
                  <a:pt x="6513" y="3580"/>
                </a:lnTo>
                <a:lnTo>
                  <a:pt x="6506" y="3577"/>
                </a:lnTo>
                <a:lnTo>
                  <a:pt x="6502" y="3569"/>
                </a:lnTo>
                <a:lnTo>
                  <a:pt x="6502" y="3556"/>
                </a:lnTo>
                <a:lnTo>
                  <a:pt x="6492" y="3566"/>
                </a:lnTo>
                <a:lnTo>
                  <a:pt x="6493" y="3577"/>
                </a:lnTo>
                <a:lnTo>
                  <a:pt x="6498" y="3588"/>
                </a:lnTo>
                <a:lnTo>
                  <a:pt x="6508" y="3622"/>
                </a:lnTo>
                <a:lnTo>
                  <a:pt x="6507" y="3627"/>
                </a:lnTo>
                <a:lnTo>
                  <a:pt x="6504" y="3632"/>
                </a:lnTo>
                <a:lnTo>
                  <a:pt x="6502" y="3638"/>
                </a:lnTo>
                <a:lnTo>
                  <a:pt x="6503" y="3643"/>
                </a:lnTo>
                <a:lnTo>
                  <a:pt x="6505" y="3647"/>
                </a:lnTo>
                <a:lnTo>
                  <a:pt x="6502" y="3651"/>
                </a:lnTo>
                <a:lnTo>
                  <a:pt x="6496" y="3643"/>
                </a:lnTo>
                <a:lnTo>
                  <a:pt x="6489" y="3624"/>
                </a:lnTo>
                <a:lnTo>
                  <a:pt x="6485" y="3621"/>
                </a:lnTo>
                <a:lnTo>
                  <a:pt x="6485" y="3616"/>
                </a:lnTo>
                <a:lnTo>
                  <a:pt x="6476" y="3592"/>
                </a:lnTo>
                <a:lnTo>
                  <a:pt x="6477" y="3587"/>
                </a:lnTo>
                <a:lnTo>
                  <a:pt x="6480" y="3583"/>
                </a:lnTo>
                <a:lnTo>
                  <a:pt x="6481" y="3580"/>
                </a:lnTo>
                <a:lnTo>
                  <a:pt x="6480" y="3573"/>
                </a:lnTo>
                <a:lnTo>
                  <a:pt x="6479" y="3572"/>
                </a:lnTo>
                <a:lnTo>
                  <a:pt x="6475" y="3569"/>
                </a:lnTo>
                <a:lnTo>
                  <a:pt x="6473" y="3566"/>
                </a:lnTo>
                <a:lnTo>
                  <a:pt x="6473" y="3564"/>
                </a:lnTo>
                <a:lnTo>
                  <a:pt x="6466" y="3567"/>
                </a:lnTo>
                <a:lnTo>
                  <a:pt x="6461" y="3581"/>
                </a:lnTo>
                <a:lnTo>
                  <a:pt x="6455" y="3586"/>
                </a:lnTo>
                <a:lnTo>
                  <a:pt x="6451" y="3564"/>
                </a:lnTo>
                <a:lnTo>
                  <a:pt x="6447" y="3569"/>
                </a:lnTo>
                <a:lnTo>
                  <a:pt x="6448" y="3557"/>
                </a:lnTo>
                <a:lnTo>
                  <a:pt x="6458" y="3544"/>
                </a:lnTo>
                <a:lnTo>
                  <a:pt x="6458" y="3534"/>
                </a:lnTo>
                <a:lnTo>
                  <a:pt x="6453" y="3529"/>
                </a:lnTo>
                <a:lnTo>
                  <a:pt x="6446" y="3531"/>
                </a:lnTo>
                <a:lnTo>
                  <a:pt x="6440" y="3537"/>
                </a:lnTo>
                <a:lnTo>
                  <a:pt x="6436" y="3543"/>
                </a:lnTo>
                <a:lnTo>
                  <a:pt x="6427" y="3534"/>
                </a:lnTo>
                <a:lnTo>
                  <a:pt x="6421" y="3531"/>
                </a:lnTo>
                <a:lnTo>
                  <a:pt x="6414" y="3530"/>
                </a:lnTo>
                <a:lnTo>
                  <a:pt x="6418" y="3539"/>
                </a:lnTo>
                <a:lnTo>
                  <a:pt x="6421" y="3552"/>
                </a:lnTo>
                <a:lnTo>
                  <a:pt x="6421" y="3564"/>
                </a:lnTo>
                <a:lnTo>
                  <a:pt x="6420" y="3569"/>
                </a:lnTo>
                <a:lnTo>
                  <a:pt x="6429" y="3574"/>
                </a:lnTo>
                <a:lnTo>
                  <a:pt x="6431" y="3587"/>
                </a:lnTo>
                <a:lnTo>
                  <a:pt x="6429" y="3602"/>
                </a:lnTo>
                <a:lnTo>
                  <a:pt x="6426" y="3612"/>
                </a:lnTo>
                <a:lnTo>
                  <a:pt x="6421" y="3602"/>
                </a:lnTo>
                <a:lnTo>
                  <a:pt x="6413" y="3610"/>
                </a:lnTo>
                <a:lnTo>
                  <a:pt x="6400" y="3634"/>
                </a:lnTo>
                <a:lnTo>
                  <a:pt x="6393" y="3624"/>
                </a:lnTo>
                <a:lnTo>
                  <a:pt x="6389" y="3622"/>
                </a:lnTo>
                <a:lnTo>
                  <a:pt x="6377" y="3619"/>
                </a:lnTo>
                <a:lnTo>
                  <a:pt x="6370" y="3613"/>
                </a:lnTo>
                <a:lnTo>
                  <a:pt x="6365" y="3612"/>
                </a:lnTo>
                <a:lnTo>
                  <a:pt x="6359" y="3612"/>
                </a:lnTo>
                <a:lnTo>
                  <a:pt x="6353" y="3615"/>
                </a:lnTo>
                <a:lnTo>
                  <a:pt x="6346" y="3617"/>
                </a:lnTo>
                <a:lnTo>
                  <a:pt x="6342" y="3621"/>
                </a:lnTo>
                <a:lnTo>
                  <a:pt x="6340" y="3623"/>
                </a:lnTo>
                <a:lnTo>
                  <a:pt x="6339" y="3631"/>
                </a:lnTo>
                <a:lnTo>
                  <a:pt x="6338" y="3634"/>
                </a:lnTo>
                <a:lnTo>
                  <a:pt x="6331" y="3638"/>
                </a:lnTo>
                <a:lnTo>
                  <a:pt x="6330" y="3637"/>
                </a:lnTo>
                <a:lnTo>
                  <a:pt x="6326" y="3652"/>
                </a:lnTo>
                <a:lnTo>
                  <a:pt x="6332" y="3654"/>
                </a:lnTo>
                <a:lnTo>
                  <a:pt x="6341" y="3651"/>
                </a:lnTo>
                <a:lnTo>
                  <a:pt x="6345" y="3653"/>
                </a:lnTo>
                <a:lnTo>
                  <a:pt x="6344" y="3658"/>
                </a:lnTo>
                <a:lnTo>
                  <a:pt x="6340" y="3666"/>
                </a:lnTo>
                <a:lnTo>
                  <a:pt x="6338" y="3671"/>
                </a:lnTo>
                <a:lnTo>
                  <a:pt x="6338" y="3674"/>
                </a:lnTo>
                <a:lnTo>
                  <a:pt x="6339" y="3687"/>
                </a:lnTo>
                <a:lnTo>
                  <a:pt x="6338" y="3693"/>
                </a:lnTo>
                <a:lnTo>
                  <a:pt x="6342" y="3693"/>
                </a:lnTo>
                <a:lnTo>
                  <a:pt x="6345" y="3685"/>
                </a:lnTo>
                <a:lnTo>
                  <a:pt x="6349" y="3689"/>
                </a:lnTo>
                <a:lnTo>
                  <a:pt x="6346" y="3693"/>
                </a:lnTo>
                <a:lnTo>
                  <a:pt x="6345" y="3696"/>
                </a:lnTo>
                <a:lnTo>
                  <a:pt x="6345" y="3706"/>
                </a:lnTo>
                <a:lnTo>
                  <a:pt x="6354" y="3700"/>
                </a:lnTo>
                <a:lnTo>
                  <a:pt x="6378" y="3677"/>
                </a:lnTo>
                <a:lnTo>
                  <a:pt x="6390" y="3669"/>
                </a:lnTo>
                <a:lnTo>
                  <a:pt x="6394" y="3668"/>
                </a:lnTo>
                <a:lnTo>
                  <a:pt x="6395" y="3666"/>
                </a:lnTo>
                <a:lnTo>
                  <a:pt x="6400" y="3654"/>
                </a:lnTo>
                <a:lnTo>
                  <a:pt x="6404" y="3651"/>
                </a:lnTo>
                <a:lnTo>
                  <a:pt x="6405" y="3657"/>
                </a:lnTo>
                <a:lnTo>
                  <a:pt x="6407" y="3661"/>
                </a:lnTo>
                <a:lnTo>
                  <a:pt x="6411" y="3663"/>
                </a:lnTo>
                <a:lnTo>
                  <a:pt x="6416" y="3663"/>
                </a:lnTo>
                <a:lnTo>
                  <a:pt x="6417" y="3660"/>
                </a:lnTo>
                <a:lnTo>
                  <a:pt x="6422" y="3642"/>
                </a:lnTo>
                <a:lnTo>
                  <a:pt x="6428" y="3645"/>
                </a:lnTo>
                <a:lnTo>
                  <a:pt x="6439" y="3648"/>
                </a:lnTo>
                <a:lnTo>
                  <a:pt x="6444" y="3651"/>
                </a:lnTo>
                <a:lnTo>
                  <a:pt x="6428" y="3677"/>
                </a:lnTo>
                <a:lnTo>
                  <a:pt x="6418" y="3688"/>
                </a:lnTo>
                <a:lnTo>
                  <a:pt x="6409" y="3687"/>
                </a:lnTo>
                <a:lnTo>
                  <a:pt x="6402" y="3679"/>
                </a:lnTo>
                <a:lnTo>
                  <a:pt x="6399" y="3679"/>
                </a:lnTo>
                <a:lnTo>
                  <a:pt x="6396" y="3683"/>
                </a:lnTo>
                <a:lnTo>
                  <a:pt x="6387" y="3686"/>
                </a:lnTo>
                <a:lnTo>
                  <a:pt x="6380" y="3689"/>
                </a:lnTo>
                <a:lnTo>
                  <a:pt x="6374" y="3693"/>
                </a:lnTo>
                <a:lnTo>
                  <a:pt x="6371" y="3698"/>
                </a:lnTo>
                <a:lnTo>
                  <a:pt x="6374" y="3704"/>
                </a:lnTo>
                <a:lnTo>
                  <a:pt x="6371" y="3708"/>
                </a:lnTo>
                <a:lnTo>
                  <a:pt x="6365" y="3711"/>
                </a:lnTo>
                <a:lnTo>
                  <a:pt x="6360" y="3715"/>
                </a:lnTo>
                <a:lnTo>
                  <a:pt x="6355" y="3722"/>
                </a:lnTo>
                <a:lnTo>
                  <a:pt x="6353" y="3725"/>
                </a:lnTo>
                <a:lnTo>
                  <a:pt x="6352" y="3730"/>
                </a:lnTo>
                <a:lnTo>
                  <a:pt x="6353" y="3736"/>
                </a:lnTo>
                <a:lnTo>
                  <a:pt x="6356" y="3736"/>
                </a:lnTo>
                <a:lnTo>
                  <a:pt x="6358" y="3736"/>
                </a:lnTo>
                <a:lnTo>
                  <a:pt x="6360" y="3737"/>
                </a:lnTo>
                <a:lnTo>
                  <a:pt x="6362" y="3752"/>
                </a:lnTo>
                <a:lnTo>
                  <a:pt x="6365" y="3758"/>
                </a:lnTo>
                <a:lnTo>
                  <a:pt x="6371" y="3763"/>
                </a:lnTo>
                <a:lnTo>
                  <a:pt x="6377" y="3762"/>
                </a:lnTo>
                <a:lnTo>
                  <a:pt x="6388" y="3752"/>
                </a:lnTo>
                <a:lnTo>
                  <a:pt x="6406" y="3745"/>
                </a:lnTo>
                <a:lnTo>
                  <a:pt x="6428" y="3727"/>
                </a:lnTo>
                <a:lnTo>
                  <a:pt x="6434" y="3726"/>
                </a:lnTo>
                <a:lnTo>
                  <a:pt x="6442" y="3733"/>
                </a:lnTo>
                <a:lnTo>
                  <a:pt x="6453" y="3740"/>
                </a:lnTo>
                <a:lnTo>
                  <a:pt x="6462" y="3741"/>
                </a:lnTo>
                <a:lnTo>
                  <a:pt x="6465" y="3728"/>
                </a:lnTo>
                <a:lnTo>
                  <a:pt x="6469" y="3737"/>
                </a:lnTo>
                <a:lnTo>
                  <a:pt x="6475" y="3743"/>
                </a:lnTo>
                <a:lnTo>
                  <a:pt x="6482" y="3746"/>
                </a:lnTo>
                <a:lnTo>
                  <a:pt x="6491" y="3746"/>
                </a:lnTo>
                <a:lnTo>
                  <a:pt x="6491" y="3750"/>
                </a:lnTo>
                <a:lnTo>
                  <a:pt x="6483" y="3752"/>
                </a:lnTo>
                <a:lnTo>
                  <a:pt x="6474" y="3756"/>
                </a:lnTo>
                <a:lnTo>
                  <a:pt x="6467" y="3762"/>
                </a:lnTo>
                <a:lnTo>
                  <a:pt x="6462" y="3767"/>
                </a:lnTo>
                <a:lnTo>
                  <a:pt x="6453" y="3805"/>
                </a:lnTo>
                <a:lnTo>
                  <a:pt x="6453" y="3812"/>
                </a:lnTo>
                <a:lnTo>
                  <a:pt x="6480" y="3839"/>
                </a:lnTo>
                <a:lnTo>
                  <a:pt x="6484" y="3846"/>
                </a:lnTo>
                <a:lnTo>
                  <a:pt x="6506" y="3865"/>
                </a:lnTo>
                <a:lnTo>
                  <a:pt x="6513" y="3875"/>
                </a:lnTo>
                <a:lnTo>
                  <a:pt x="6498" y="3867"/>
                </a:lnTo>
                <a:lnTo>
                  <a:pt x="6460" y="3835"/>
                </a:lnTo>
                <a:lnTo>
                  <a:pt x="6447" y="3832"/>
                </a:lnTo>
                <a:lnTo>
                  <a:pt x="6443" y="3842"/>
                </a:lnTo>
                <a:lnTo>
                  <a:pt x="6443" y="3855"/>
                </a:lnTo>
                <a:lnTo>
                  <a:pt x="6441" y="3862"/>
                </a:lnTo>
                <a:lnTo>
                  <a:pt x="6429" y="3858"/>
                </a:lnTo>
                <a:lnTo>
                  <a:pt x="6427" y="3854"/>
                </a:lnTo>
                <a:lnTo>
                  <a:pt x="6429" y="3848"/>
                </a:lnTo>
                <a:lnTo>
                  <a:pt x="6429" y="3843"/>
                </a:lnTo>
                <a:lnTo>
                  <a:pt x="6424" y="3840"/>
                </a:lnTo>
                <a:lnTo>
                  <a:pt x="6419" y="3842"/>
                </a:lnTo>
                <a:lnTo>
                  <a:pt x="6415" y="3847"/>
                </a:lnTo>
                <a:lnTo>
                  <a:pt x="6410" y="3850"/>
                </a:lnTo>
                <a:lnTo>
                  <a:pt x="6404" y="3849"/>
                </a:lnTo>
                <a:lnTo>
                  <a:pt x="6402" y="3844"/>
                </a:lnTo>
                <a:lnTo>
                  <a:pt x="6411" y="3825"/>
                </a:lnTo>
                <a:lnTo>
                  <a:pt x="6411" y="3815"/>
                </a:lnTo>
                <a:lnTo>
                  <a:pt x="6409" y="3812"/>
                </a:lnTo>
                <a:lnTo>
                  <a:pt x="6405" y="3809"/>
                </a:lnTo>
                <a:lnTo>
                  <a:pt x="6402" y="3807"/>
                </a:lnTo>
                <a:lnTo>
                  <a:pt x="6392" y="3805"/>
                </a:lnTo>
                <a:lnTo>
                  <a:pt x="6389" y="3802"/>
                </a:lnTo>
                <a:lnTo>
                  <a:pt x="6388" y="3798"/>
                </a:lnTo>
                <a:lnTo>
                  <a:pt x="6385" y="3794"/>
                </a:lnTo>
                <a:lnTo>
                  <a:pt x="6372" y="3776"/>
                </a:lnTo>
                <a:lnTo>
                  <a:pt x="6364" y="3770"/>
                </a:lnTo>
                <a:lnTo>
                  <a:pt x="6352" y="3767"/>
                </a:lnTo>
                <a:lnTo>
                  <a:pt x="6345" y="3768"/>
                </a:lnTo>
                <a:lnTo>
                  <a:pt x="6331" y="3771"/>
                </a:lnTo>
                <a:lnTo>
                  <a:pt x="6320" y="3772"/>
                </a:lnTo>
                <a:lnTo>
                  <a:pt x="6323" y="3765"/>
                </a:lnTo>
                <a:lnTo>
                  <a:pt x="6327" y="3756"/>
                </a:lnTo>
                <a:lnTo>
                  <a:pt x="6327" y="3749"/>
                </a:lnTo>
                <a:lnTo>
                  <a:pt x="6322" y="3746"/>
                </a:lnTo>
                <a:lnTo>
                  <a:pt x="6316" y="3744"/>
                </a:lnTo>
                <a:lnTo>
                  <a:pt x="6310" y="3735"/>
                </a:lnTo>
                <a:lnTo>
                  <a:pt x="6307" y="3733"/>
                </a:lnTo>
                <a:lnTo>
                  <a:pt x="6299" y="3738"/>
                </a:lnTo>
                <a:lnTo>
                  <a:pt x="6279" y="3760"/>
                </a:lnTo>
                <a:lnTo>
                  <a:pt x="6276" y="3758"/>
                </a:lnTo>
                <a:lnTo>
                  <a:pt x="6284" y="3742"/>
                </a:lnTo>
                <a:lnTo>
                  <a:pt x="6288" y="3733"/>
                </a:lnTo>
                <a:lnTo>
                  <a:pt x="6285" y="3728"/>
                </a:lnTo>
                <a:lnTo>
                  <a:pt x="6266" y="3722"/>
                </a:lnTo>
                <a:lnTo>
                  <a:pt x="6263" y="3722"/>
                </a:lnTo>
                <a:lnTo>
                  <a:pt x="6262" y="3718"/>
                </a:lnTo>
                <a:lnTo>
                  <a:pt x="6261" y="3708"/>
                </a:lnTo>
                <a:lnTo>
                  <a:pt x="6260" y="3706"/>
                </a:lnTo>
                <a:lnTo>
                  <a:pt x="6257" y="3708"/>
                </a:lnTo>
                <a:lnTo>
                  <a:pt x="6254" y="3711"/>
                </a:lnTo>
                <a:lnTo>
                  <a:pt x="6253" y="3714"/>
                </a:lnTo>
                <a:lnTo>
                  <a:pt x="6254" y="3715"/>
                </a:lnTo>
                <a:lnTo>
                  <a:pt x="6249" y="3714"/>
                </a:lnTo>
                <a:lnTo>
                  <a:pt x="6246" y="3713"/>
                </a:lnTo>
                <a:lnTo>
                  <a:pt x="6236" y="3706"/>
                </a:lnTo>
                <a:lnTo>
                  <a:pt x="6234" y="3721"/>
                </a:lnTo>
                <a:lnTo>
                  <a:pt x="6234" y="3727"/>
                </a:lnTo>
                <a:lnTo>
                  <a:pt x="6236" y="3733"/>
                </a:lnTo>
                <a:lnTo>
                  <a:pt x="6241" y="3734"/>
                </a:lnTo>
                <a:lnTo>
                  <a:pt x="6248" y="3734"/>
                </a:lnTo>
                <a:lnTo>
                  <a:pt x="6254" y="3737"/>
                </a:lnTo>
                <a:lnTo>
                  <a:pt x="6254" y="3746"/>
                </a:lnTo>
                <a:lnTo>
                  <a:pt x="6249" y="3750"/>
                </a:lnTo>
                <a:lnTo>
                  <a:pt x="6243" y="3751"/>
                </a:lnTo>
                <a:lnTo>
                  <a:pt x="6238" y="3753"/>
                </a:lnTo>
                <a:lnTo>
                  <a:pt x="6236" y="3763"/>
                </a:lnTo>
                <a:lnTo>
                  <a:pt x="6239" y="3771"/>
                </a:lnTo>
                <a:lnTo>
                  <a:pt x="6245" y="3769"/>
                </a:lnTo>
                <a:lnTo>
                  <a:pt x="6258" y="3758"/>
                </a:lnTo>
                <a:lnTo>
                  <a:pt x="6260" y="3766"/>
                </a:lnTo>
                <a:lnTo>
                  <a:pt x="6270" y="3768"/>
                </a:lnTo>
                <a:lnTo>
                  <a:pt x="6272" y="3774"/>
                </a:lnTo>
                <a:lnTo>
                  <a:pt x="6270" y="3776"/>
                </a:lnTo>
                <a:lnTo>
                  <a:pt x="6254" y="3784"/>
                </a:lnTo>
                <a:lnTo>
                  <a:pt x="6246" y="3796"/>
                </a:lnTo>
                <a:lnTo>
                  <a:pt x="6241" y="3812"/>
                </a:lnTo>
                <a:lnTo>
                  <a:pt x="6241" y="3827"/>
                </a:lnTo>
                <a:lnTo>
                  <a:pt x="6251" y="3837"/>
                </a:lnTo>
                <a:lnTo>
                  <a:pt x="6246" y="3847"/>
                </a:lnTo>
                <a:lnTo>
                  <a:pt x="6238" y="3850"/>
                </a:lnTo>
                <a:lnTo>
                  <a:pt x="6231" y="3846"/>
                </a:lnTo>
                <a:lnTo>
                  <a:pt x="6225" y="3837"/>
                </a:lnTo>
                <a:lnTo>
                  <a:pt x="6225" y="3830"/>
                </a:lnTo>
                <a:lnTo>
                  <a:pt x="6228" y="3817"/>
                </a:lnTo>
                <a:lnTo>
                  <a:pt x="6227" y="3812"/>
                </a:lnTo>
                <a:lnTo>
                  <a:pt x="6223" y="3811"/>
                </a:lnTo>
                <a:lnTo>
                  <a:pt x="6220" y="3813"/>
                </a:lnTo>
                <a:lnTo>
                  <a:pt x="6219" y="3817"/>
                </a:lnTo>
                <a:lnTo>
                  <a:pt x="6218" y="3821"/>
                </a:lnTo>
                <a:lnTo>
                  <a:pt x="6218" y="3867"/>
                </a:lnTo>
                <a:lnTo>
                  <a:pt x="6211" y="3870"/>
                </a:lnTo>
                <a:lnTo>
                  <a:pt x="6201" y="3870"/>
                </a:lnTo>
                <a:lnTo>
                  <a:pt x="6190" y="3868"/>
                </a:lnTo>
                <a:lnTo>
                  <a:pt x="6184" y="3865"/>
                </a:lnTo>
                <a:lnTo>
                  <a:pt x="6169" y="3851"/>
                </a:lnTo>
                <a:lnTo>
                  <a:pt x="6151" y="3843"/>
                </a:lnTo>
                <a:lnTo>
                  <a:pt x="6135" y="3844"/>
                </a:lnTo>
                <a:lnTo>
                  <a:pt x="6124" y="3858"/>
                </a:lnTo>
                <a:lnTo>
                  <a:pt x="6124" y="3877"/>
                </a:lnTo>
                <a:lnTo>
                  <a:pt x="6121" y="3879"/>
                </a:lnTo>
                <a:lnTo>
                  <a:pt x="6111" y="3883"/>
                </a:lnTo>
                <a:lnTo>
                  <a:pt x="6109" y="3886"/>
                </a:lnTo>
                <a:lnTo>
                  <a:pt x="6106" y="3886"/>
                </a:lnTo>
                <a:lnTo>
                  <a:pt x="6099" y="3881"/>
                </a:lnTo>
                <a:lnTo>
                  <a:pt x="6091" y="3878"/>
                </a:lnTo>
                <a:lnTo>
                  <a:pt x="6084" y="3880"/>
                </a:lnTo>
                <a:lnTo>
                  <a:pt x="6094" y="3888"/>
                </a:lnTo>
                <a:lnTo>
                  <a:pt x="6098" y="3901"/>
                </a:lnTo>
                <a:lnTo>
                  <a:pt x="6094" y="3932"/>
                </a:lnTo>
                <a:lnTo>
                  <a:pt x="6106" y="3929"/>
                </a:lnTo>
                <a:lnTo>
                  <a:pt x="6111" y="3940"/>
                </a:lnTo>
                <a:lnTo>
                  <a:pt x="6110" y="3957"/>
                </a:lnTo>
                <a:lnTo>
                  <a:pt x="6105" y="3970"/>
                </a:lnTo>
                <a:lnTo>
                  <a:pt x="6098" y="3949"/>
                </a:lnTo>
                <a:lnTo>
                  <a:pt x="6096" y="3953"/>
                </a:lnTo>
                <a:lnTo>
                  <a:pt x="6094" y="3960"/>
                </a:lnTo>
                <a:lnTo>
                  <a:pt x="6094" y="3967"/>
                </a:lnTo>
                <a:lnTo>
                  <a:pt x="6094" y="3975"/>
                </a:lnTo>
                <a:lnTo>
                  <a:pt x="6091" y="3975"/>
                </a:lnTo>
                <a:lnTo>
                  <a:pt x="6088" y="3969"/>
                </a:lnTo>
                <a:lnTo>
                  <a:pt x="6086" y="3967"/>
                </a:lnTo>
                <a:lnTo>
                  <a:pt x="6084" y="3969"/>
                </a:lnTo>
                <a:lnTo>
                  <a:pt x="6084" y="3975"/>
                </a:lnTo>
                <a:lnTo>
                  <a:pt x="6084" y="3982"/>
                </a:lnTo>
                <a:lnTo>
                  <a:pt x="6091" y="4000"/>
                </a:lnTo>
                <a:lnTo>
                  <a:pt x="6087" y="4007"/>
                </a:lnTo>
                <a:lnTo>
                  <a:pt x="6086" y="4020"/>
                </a:lnTo>
                <a:lnTo>
                  <a:pt x="6088" y="4035"/>
                </a:lnTo>
                <a:lnTo>
                  <a:pt x="6093" y="4046"/>
                </a:lnTo>
                <a:lnTo>
                  <a:pt x="6096" y="4056"/>
                </a:lnTo>
                <a:lnTo>
                  <a:pt x="6098" y="4100"/>
                </a:lnTo>
                <a:lnTo>
                  <a:pt x="6105" y="4094"/>
                </a:lnTo>
                <a:lnTo>
                  <a:pt x="6107" y="4091"/>
                </a:lnTo>
                <a:lnTo>
                  <a:pt x="6109" y="4087"/>
                </a:lnTo>
                <a:lnTo>
                  <a:pt x="6114" y="4088"/>
                </a:lnTo>
                <a:lnTo>
                  <a:pt x="6117" y="4084"/>
                </a:lnTo>
                <a:lnTo>
                  <a:pt x="6117" y="4077"/>
                </a:lnTo>
                <a:lnTo>
                  <a:pt x="6116" y="4069"/>
                </a:lnTo>
                <a:lnTo>
                  <a:pt x="6123" y="4080"/>
                </a:lnTo>
                <a:lnTo>
                  <a:pt x="6133" y="4113"/>
                </a:lnTo>
                <a:lnTo>
                  <a:pt x="6136" y="4133"/>
                </a:lnTo>
                <a:lnTo>
                  <a:pt x="6140" y="4138"/>
                </a:lnTo>
                <a:lnTo>
                  <a:pt x="6143" y="4141"/>
                </a:lnTo>
                <a:lnTo>
                  <a:pt x="6145" y="4148"/>
                </a:lnTo>
                <a:lnTo>
                  <a:pt x="6144" y="4156"/>
                </a:lnTo>
                <a:lnTo>
                  <a:pt x="6142" y="4163"/>
                </a:lnTo>
                <a:lnTo>
                  <a:pt x="6140" y="4170"/>
                </a:lnTo>
                <a:lnTo>
                  <a:pt x="6142" y="4178"/>
                </a:lnTo>
                <a:lnTo>
                  <a:pt x="6157" y="4160"/>
                </a:lnTo>
                <a:lnTo>
                  <a:pt x="6180" y="4100"/>
                </a:lnTo>
                <a:lnTo>
                  <a:pt x="6195" y="4083"/>
                </a:lnTo>
                <a:lnTo>
                  <a:pt x="6207" y="4057"/>
                </a:lnTo>
                <a:lnTo>
                  <a:pt x="6214" y="4051"/>
                </a:lnTo>
                <a:lnTo>
                  <a:pt x="6219" y="4049"/>
                </a:lnTo>
                <a:lnTo>
                  <a:pt x="6244" y="4047"/>
                </a:lnTo>
                <a:lnTo>
                  <a:pt x="6254" y="4049"/>
                </a:lnTo>
                <a:lnTo>
                  <a:pt x="6272" y="4057"/>
                </a:lnTo>
                <a:lnTo>
                  <a:pt x="6260" y="4066"/>
                </a:lnTo>
                <a:lnTo>
                  <a:pt x="6255" y="4076"/>
                </a:lnTo>
                <a:lnTo>
                  <a:pt x="6252" y="4088"/>
                </a:lnTo>
                <a:lnTo>
                  <a:pt x="6247" y="4104"/>
                </a:lnTo>
                <a:lnTo>
                  <a:pt x="6243" y="4104"/>
                </a:lnTo>
                <a:lnTo>
                  <a:pt x="6237" y="4092"/>
                </a:lnTo>
                <a:lnTo>
                  <a:pt x="6225" y="4094"/>
                </a:lnTo>
                <a:lnTo>
                  <a:pt x="6213" y="4104"/>
                </a:lnTo>
                <a:lnTo>
                  <a:pt x="6207" y="4115"/>
                </a:lnTo>
                <a:lnTo>
                  <a:pt x="6205" y="4139"/>
                </a:lnTo>
                <a:lnTo>
                  <a:pt x="6206" y="4152"/>
                </a:lnTo>
                <a:lnTo>
                  <a:pt x="6211" y="4164"/>
                </a:lnTo>
                <a:lnTo>
                  <a:pt x="6197" y="4164"/>
                </a:lnTo>
                <a:lnTo>
                  <a:pt x="6193" y="4172"/>
                </a:lnTo>
                <a:lnTo>
                  <a:pt x="6196" y="4195"/>
                </a:lnTo>
                <a:lnTo>
                  <a:pt x="6197" y="4238"/>
                </a:lnTo>
                <a:lnTo>
                  <a:pt x="6200" y="4251"/>
                </a:lnTo>
                <a:lnTo>
                  <a:pt x="6186" y="4248"/>
                </a:lnTo>
                <a:lnTo>
                  <a:pt x="6174" y="4259"/>
                </a:lnTo>
                <a:lnTo>
                  <a:pt x="6165" y="4276"/>
                </a:lnTo>
                <a:lnTo>
                  <a:pt x="6160" y="4290"/>
                </a:lnTo>
                <a:lnTo>
                  <a:pt x="6155" y="4278"/>
                </a:lnTo>
                <a:lnTo>
                  <a:pt x="6149" y="4269"/>
                </a:lnTo>
                <a:lnTo>
                  <a:pt x="6137" y="4255"/>
                </a:lnTo>
                <a:lnTo>
                  <a:pt x="6135" y="4251"/>
                </a:lnTo>
                <a:lnTo>
                  <a:pt x="6134" y="4243"/>
                </a:lnTo>
                <a:lnTo>
                  <a:pt x="6135" y="4234"/>
                </a:lnTo>
                <a:lnTo>
                  <a:pt x="6134" y="4225"/>
                </a:lnTo>
                <a:lnTo>
                  <a:pt x="6131" y="4217"/>
                </a:lnTo>
                <a:lnTo>
                  <a:pt x="6125" y="4212"/>
                </a:lnTo>
                <a:lnTo>
                  <a:pt x="6119" y="4211"/>
                </a:lnTo>
                <a:lnTo>
                  <a:pt x="6114" y="4215"/>
                </a:lnTo>
                <a:lnTo>
                  <a:pt x="6112" y="4223"/>
                </a:lnTo>
                <a:lnTo>
                  <a:pt x="6112" y="4268"/>
                </a:lnTo>
                <a:lnTo>
                  <a:pt x="6110" y="4276"/>
                </a:lnTo>
                <a:lnTo>
                  <a:pt x="6106" y="4280"/>
                </a:lnTo>
                <a:lnTo>
                  <a:pt x="6093" y="4284"/>
                </a:lnTo>
                <a:lnTo>
                  <a:pt x="6092" y="4290"/>
                </a:lnTo>
                <a:lnTo>
                  <a:pt x="6092" y="4297"/>
                </a:lnTo>
                <a:lnTo>
                  <a:pt x="6089" y="4305"/>
                </a:lnTo>
                <a:lnTo>
                  <a:pt x="6085" y="4314"/>
                </a:lnTo>
                <a:lnTo>
                  <a:pt x="6087" y="4319"/>
                </a:lnTo>
                <a:lnTo>
                  <a:pt x="6092" y="4323"/>
                </a:lnTo>
                <a:lnTo>
                  <a:pt x="6094" y="4329"/>
                </a:lnTo>
                <a:lnTo>
                  <a:pt x="6093" y="4336"/>
                </a:lnTo>
                <a:lnTo>
                  <a:pt x="6088" y="4349"/>
                </a:lnTo>
                <a:lnTo>
                  <a:pt x="6087" y="4357"/>
                </a:lnTo>
                <a:lnTo>
                  <a:pt x="6088" y="4360"/>
                </a:lnTo>
                <a:lnTo>
                  <a:pt x="6091" y="4363"/>
                </a:lnTo>
                <a:lnTo>
                  <a:pt x="6093" y="4367"/>
                </a:lnTo>
                <a:lnTo>
                  <a:pt x="6097" y="4386"/>
                </a:lnTo>
                <a:lnTo>
                  <a:pt x="6103" y="4392"/>
                </a:lnTo>
                <a:lnTo>
                  <a:pt x="6111" y="4393"/>
                </a:lnTo>
                <a:lnTo>
                  <a:pt x="6120" y="4393"/>
                </a:lnTo>
                <a:lnTo>
                  <a:pt x="6123" y="4392"/>
                </a:lnTo>
                <a:lnTo>
                  <a:pt x="6124" y="4390"/>
                </a:lnTo>
                <a:lnTo>
                  <a:pt x="6126" y="4389"/>
                </a:lnTo>
                <a:lnTo>
                  <a:pt x="6136" y="4398"/>
                </a:lnTo>
                <a:lnTo>
                  <a:pt x="6141" y="4397"/>
                </a:lnTo>
                <a:lnTo>
                  <a:pt x="6149" y="4390"/>
                </a:lnTo>
                <a:lnTo>
                  <a:pt x="6188" y="4384"/>
                </a:lnTo>
                <a:lnTo>
                  <a:pt x="6200" y="4385"/>
                </a:lnTo>
                <a:lnTo>
                  <a:pt x="6254" y="4396"/>
                </a:lnTo>
                <a:lnTo>
                  <a:pt x="6283" y="4415"/>
                </a:lnTo>
                <a:lnTo>
                  <a:pt x="6304" y="4419"/>
                </a:lnTo>
                <a:lnTo>
                  <a:pt x="6313" y="4423"/>
                </a:lnTo>
                <a:lnTo>
                  <a:pt x="6322" y="4430"/>
                </a:lnTo>
                <a:lnTo>
                  <a:pt x="6330" y="4434"/>
                </a:lnTo>
                <a:lnTo>
                  <a:pt x="6353" y="4430"/>
                </a:lnTo>
                <a:lnTo>
                  <a:pt x="6363" y="4432"/>
                </a:lnTo>
                <a:lnTo>
                  <a:pt x="6350" y="4444"/>
                </a:lnTo>
                <a:lnTo>
                  <a:pt x="6329" y="4447"/>
                </a:lnTo>
                <a:lnTo>
                  <a:pt x="6310" y="4442"/>
                </a:lnTo>
                <a:lnTo>
                  <a:pt x="6302" y="4430"/>
                </a:lnTo>
                <a:lnTo>
                  <a:pt x="6292" y="4422"/>
                </a:lnTo>
                <a:lnTo>
                  <a:pt x="6269" y="4420"/>
                </a:lnTo>
                <a:lnTo>
                  <a:pt x="6245" y="4423"/>
                </a:lnTo>
                <a:lnTo>
                  <a:pt x="6233" y="4428"/>
                </a:lnTo>
                <a:lnTo>
                  <a:pt x="6229" y="4423"/>
                </a:lnTo>
                <a:lnTo>
                  <a:pt x="6214" y="4431"/>
                </a:lnTo>
                <a:lnTo>
                  <a:pt x="6198" y="4432"/>
                </a:lnTo>
                <a:lnTo>
                  <a:pt x="6135" y="4427"/>
                </a:lnTo>
                <a:lnTo>
                  <a:pt x="6122" y="4423"/>
                </a:lnTo>
                <a:lnTo>
                  <a:pt x="6109" y="4415"/>
                </a:lnTo>
                <a:lnTo>
                  <a:pt x="6096" y="4401"/>
                </a:lnTo>
                <a:lnTo>
                  <a:pt x="6089" y="4400"/>
                </a:lnTo>
                <a:lnTo>
                  <a:pt x="6078" y="4409"/>
                </a:lnTo>
                <a:lnTo>
                  <a:pt x="6065" y="4436"/>
                </a:lnTo>
                <a:lnTo>
                  <a:pt x="6060" y="4437"/>
                </a:lnTo>
                <a:lnTo>
                  <a:pt x="6043" y="4432"/>
                </a:lnTo>
                <a:lnTo>
                  <a:pt x="6002" y="4428"/>
                </a:lnTo>
                <a:lnTo>
                  <a:pt x="5995" y="4424"/>
                </a:lnTo>
                <a:lnTo>
                  <a:pt x="5990" y="4415"/>
                </a:lnTo>
                <a:lnTo>
                  <a:pt x="5974" y="4370"/>
                </a:lnTo>
                <a:lnTo>
                  <a:pt x="5972" y="4366"/>
                </a:lnTo>
                <a:lnTo>
                  <a:pt x="5962" y="4360"/>
                </a:lnTo>
                <a:lnTo>
                  <a:pt x="5951" y="4350"/>
                </a:lnTo>
                <a:lnTo>
                  <a:pt x="5941" y="4346"/>
                </a:lnTo>
                <a:lnTo>
                  <a:pt x="5920" y="4342"/>
                </a:lnTo>
                <a:lnTo>
                  <a:pt x="5909" y="4345"/>
                </a:lnTo>
                <a:lnTo>
                  <a:pt x="5904" y="4345"/>
                </a:lnTo>
                <a:lnTo>
                  <a:pt x="5902" y="4340"/>
                </a:lnTo>
                <a:lnTo>
                  <a:pt x="5899" y="4336"/>
                </a:lnTo>
                <a:lnTo>
                  <a:pt x="5894" y="4334"/>
                </a:lnTo>
                <a:lnTo>
                  <a:pt x="5882" y="4333"/>
                </a:lnTo>
                <a:lnTo>
                  <a:pt x="5869" y="4330"/>
                </a:lnTo>
                <a:lnTo>
                  <a:pt x="5848" y="4318"/>
                </a:lnTo>
                <a:lnTo>
                  <a:pt x="5837" y="4316"/>
                </a:lnTo>
                <a:lnTo>
                  <a:pt x="5843" y="4327"/>
                </a:lnTo>
                <a:lnTo>
                  <a:pt x="5853" y="4338"/>
                </a:lnTo>
                <a:lnTo>
                  <a:pt x="5865" y="4348"/>
                </a:lnTo>
                <a:lnTo>
                  <a:pt x="5876" y="4354"/>
                </a:lnTo>
                <a:lnTo>
                  <a:pt x="5876" y="4359"/>
                </a:lnTo>
                <a:lnTo>
                  <a:pt x="5858" y="4364"/>
                </a:lnTo>
                <a:lnTo>
                  <a:pt x="5861" y="4381"/>
                </a:lnTo>
                <a:lnTo>
                  <a:pt x="5880" y="4417"/>
                </a:lnTo>
                <a:lnTo>
                  <a:pt x="5876" y="4421"/>
                </a:lnTo>
                <a:lnTo>
                  <a:pt x="5866" y="4415"/>
                </a:lnTo>
                <a:lnTo>
                  <a:pt x="5858" y="4406"/>
                </a:lnTo>
                <a:lnTo>
                  <a:pt x="5855" y="4402"/>
                </a:lnTo>
                <a:lnTo>
                  <a:pt x="5846" y="4397"/>
                </a:lnTo>
                <a:lnTo>
                  <a:pt x="5834" y="4392"/>
                </a:lnTo>
                <a:lnTo>
                  <a:pt x="5826" y="4392"/>
                </a:lnTo>
                <a:lnTo>
                  <a:pt x="5829" y="4402"/>
                </a:lnTo>
                <a:lnTo>
                  <a:pt x="5826" y="4412"/>
                </a:lnTo>
                <a:lnTo>
                  <a:pt x="5828" y="4437"/>
                </a:lnTo>
                <a:lnTo>
                  <a:pt x="5825" y="4450"/>
                </a:lnTo>
                <a:lnTo>
                  <a:pt x="5823" y="4447"/>
                </a:lnTo>
                <a:lnTo>
                  <a:pt x="5820" y="4444"/>
                </a:lnTo>
                <a:lnTo>
                  <a:pt x="5818" y="4441"/>
                </a:lnTo>
                <a:lnTo>
                  <a:pt x="5814" y="4441"/>
                </a:lnTo>
                <a:lnTo>
                  <a:pt x="5811" y="4450"/>
                </a:lnTo>
                <a:lnTo>
                  <a:pt x="5806" y="4441"/>
                </a:lnTo>
                <a:lnTo>
                  <a:pt x="5796" y="4411"/>
                </a:lnTo>
                <a:lnTo>
                  <a:pt x="5804" y="4406"/>
                </a:lnTo>
                <a:lnTo>
                  <a:pt x="5809" y="4412"/>
                </a:lnTo>
                <a:lnTo>
                  <a:pt x="5813" y="4411"/>
                </a:lnTo>
                <a:lnTo>
                  <a:pt x="5815" y="4403"/>
                </a:lnTo>
                <a:lnTo>
                  <a:pt x="5814" y="4393"/>
                </a:lnTo>
                <a:lnTo>
                  <a:pt x="5811" y="4385"/>
                </a:lnTo>
                <a:lnTo>
                  <a:pt x="5806" y="4383"/>
                </a:lnTo>
                <a:lnTo>
                  <a:pt x="5800" y="4382"/>
                </a:lnTo>
                <a:lnTo>
                  <a:pt x="5793" y="4380"/>
                </a:lnTo>
                <a:lnTo>
                  <a:pt x="5780" y="4373"/>
                </a:lnTo>
                <a:lnTo>
                  <a:pt x="5742" y="4342"/>
                </a:lnTo>
                <a:lnTo>
                  <a:pt x="5755" y="4339"/>
                </a:lnTo>
                <a:lnTo>
                  <a:pt x="5771" y="4337"/>
                </a:lnTo>
                <a:lnTo>
                  <a:pt x="5785" y="4334"/>
                </a:lnTo>
                <a:lnTo>
                  <a:pt x="5793" y="4324"/>
                </a:lnTo>
                <a:lnTo>
                  <a:pt x="5784" y="4324"/>
                </a:lnTo>
                <a:lnTo>
                  <a:pt x="5771" y="4321"/>
                </a:lnTo>
                <a:lnTo>
                  <a:pt x="5761" y="4315"/>
                </a:lnTo>
                <a:lnTo>
                  <a:pt x="5760" y="4308"/>
                </a:lnTo>
                <a:lnTo>
                  <a:pt x="5764" y="4306"/>
                </a:lnTo>
                <a:lnTo>
                  <a:pt x="5776" y="4310"/>
                </a:lnTo>
                <a:lnTo>
                  <a:pt x="5780" y="4309"/>
                </a:lnTo>
                <a:lnTo>
                  <a:pt x="5783" y="4304"/>
                </a:lnTo>
                <a:lnTo>
                  <a:pt x="5781" y="4299"/>
                </a:lnTo>
                <a:lnTo>
                  <a:pt x="5778" y="4296"/>
                </a:lnTo>
                <a:lnTo>
                  <a:pt x="5773" y="4294"/>
                </a:lnTo>
                <a:lnTo>
                  <a:pt x="5770" y="4292"/>
                </a:lnTo>
                <a:lnTo>
                  <a:pt x="5766" y="4284"/>
                </a:lnTo>
                <a:lnTo>
                  <a:pt x="5764" y="4281"/>
                </a:lnTo>
                <a:lnTo>
                  <a:pt x="5762" y="4282"/>
                </a:lnTo>
                <a:lnTo>
                  <a:pt x="5751" y="4281"/>
                </a:lnTo>
                <a:lnTo>
                  <a:pt x="5747" y="4276"/>
                </a:lnTo>
                <a:lnTo>
                  <a:pt x="5742" y="4268"/>
                </a:lnTo>
                <a:lnTo>
                  <a:pt x="5737" y="4265"/>
                </a:lnTo>
                <a:lnTo>
                  <a:pt x="5735" y="4277"/>
                </a:lnTo>
                <a:lnTo>
                  <a:pt x="5720" y="4272"/>
                </a:lnTo>
                <a:lnTo>
                  <a:pt x="5669" y="4277"/>
                </a:lnTo>
                <a:lnTo>
                  <a:pt x="5674" y="4289"/>
                </a:lnTo>
                <a:lnTo>
                  <a:pt x="5670" y="4291"/>
                </a:lnTo>
                <a:lnTo>
                  <a:pt x="5664" y="4288"/>
                </a:lnTo>
                <a:lnTo>
                  <a:pt x="5662" y="4286"/>
                </a:lnTo>
                <a:lnTo>
                  <a:pt x="5656" y="4290"/>
                </a:lnTo>
                <a:lnTo>
                  <a:pt x="5652" y="4296"/>
                </a:lnTo>
                <a:lnTo>
                  <a:pt x="5647" y="4311"/>
                </a:lnTo>
                <a:lnTo>
                  <a:pt x="5656" y="4319"/>
                </a:lnTo>
                <a:lnTo>
                  <a:pt x="5659" y="4332"/>
                </a:lnTo>
                <a:lnTo>
                  <a:pt x="5654" y="4343"/>
                </a:lnTo>
                <a:lnTo>
                  <a:pt x="5640" y="4346"/>
                </a:lnTo>
                <a:lnTo>
                  <a:pt x="5644" y="4354"/>
                </a:lnTo>
                <a:lnTo>
                  <a:pt x="5650" y="4359"/>
                </a:lnTo>
                <a:lnTo>
                  <a:pt x="5662" y="4368"/>
                </a:lnTo>
                <a:lnTo>
                  <a:pt x="5664" y="4371"/>
                </a:lnTo>
                <a:lnTo>
                  <a:pt x="5666" y="4375"/>
                </a:lnTo>
                <a:lnTo>
                  <a:pt x="5669" y="4378"/>
                </a:lnTo>
                <a:lnTo>
                  <a:pt x="5673" y="4380"/>
                </a:lnTo>
                <a:lnTo>
                  <a:pt x="5677" y="4379"/>
                </a:lnTo>
                <a:lnTo>
                  <a:pt x="5680" y="4376"/>
                </a:lnTo>
                <a:lnTo>
                  <a:pt x="5680" y="4373"/>
                </a:lnTo>
                <a:lnTo>
                  <a:pt x="5678" y="4372"/>
                </a:lnTo>
                <a:lnTo>
                  <a:pt x="5673" y="4370"/>
                </a:lnTo>
                <a:lnTo>
                  <a:pt x="5674" y="4368"/>
                </a:lnTo>
                <a:lnTo>
                  <a:pt x="5677" y="4365"/>
                </a:lnTo>
                <a:lnTo>
                  <a:pt x="5682" y="4364"/>
                </a:lnTo>
                <a:lnTo>
                  <a:pt x="5686" y="4366"/>
                </a:lnTo>
                <a:lnTo>
                  <a:pt x="5691" y="4371"/>
                </a:lnTo>
                <a:lnTo>
                  <a:pt x="5696" y="4377"/>
                </a:lnTo>
                <a:lnTo>
                  <a:pt x="5698" y="4383"/>
                </a:lnTo>
                <a:lnTo>
                  <a:pt x="5702" y="4385"/>
                </a:lnTo>
                <a:lnTo>
                  <a:pt x="5724" y="4387"/>
                </a:lnTo>
                <a:lnTo>
                  <a:pt x="5731" y="4389"/>
                </a:lnTo>
                <a:lnTo>
                  <a:pt x="5733" y="4395"/>
                </a:lnTo>
                <a:lnTo>
                  <a:pt x="5734" y="4405"/>
                </a:lnTo>
                <a:lnTo>
                  <a:pt x="5733" y="4414"/>
                </a:lnTo>
                <a:lnTo>
                  <a:pt x="5731" y="4419"/>
                </a:lnTo>
                <a:lnTo>
                  <a:pt x="5725" y="4419"/>
                </a:lnTo>
                <a:lnTo>
                  <a:pt x="5715" y="4416"/>
                </a:lnTo>
                <a:lnTo>
                  <a:pt x="5706" y="4412"/>
                </a:lnTo>
                <a:lnTo>
                  <a:pt x="5699" y="4406"/>
                </a:lnTo>
                <a:lnTo>
                  <a:pt x="5693" y="4406"/>
                </a:lnTo>
                <a:lnTo>
                  <a:pt x="5688" y="4409"/>
                </a:lnTo>
                <a:lnTo>
                  <a:pt x="5689" y="4413"/>
                </a:lnTo>
                <a:lnTo>
                  <a:pt x="5695" y="4422"/>
                </a:lnTo>
                <a:lnTo>
                  <a:pt x="5699" y="4426"/>
                </a:lnTo>
                <a:lnTo>
                  <a:pt x="5704" y="4428"/>
                </a:lnTo>
                <a:lnTo>
                  <a:pt x="5712" y="4430"/>
                </a:lnTo>
                <a:lnTo>
                  <a:pt x="5718" y="4436"/>
                </a:lnTo>
                <a:lnTo>
                  <a:pt x="5731" y="4450"/>
                </a:lnTo>
                <a:lnTo>
                  <a:pt x="5697" y="4448"/>
                </a:lnTo>
                <a:lnTo>
                  <a:pt x="5647" y="4428"/>
                </a:lnTo>
                <a:lnTo>
                  <a:pt x="5645" y="4438"/>
                </a:lnTo>
                <a:lnTo>
                  <a:pt x="5639" y="4440"/>
                </a:lnTo>
                <a:lnTo>
                  <a:pt x="5622" y="4436"/>
                </a:lnTo>
                <a:lnTo>
                  <a:pt x="5622" y="4441"/>
                </a:lnTo>
                <a:lnTo>
                  <a:pt x="5639" y="4448"/>
                </a:lnTo>
                <a:lnTo>
                  <a:pt x="5700" y="4484"/>
                </a:lnTo>
                <a:lnTo>
                  <a:pt x="5692" y="4487"/>
                </a:lnTo>
                <a:lnTo>
                  <a:pt x="5676" y="4490"/>
                </a:lnTo>
                <a:lnTo>
                  <a:pt x="5665" y="4497"/>
                </a:lnTo>
                <a:lnTo>
                  <a:pt x="5683" y="4500"/>
                </a:lnTo>
                <a:lnTo>
                  <a:pt x="5690" y="4504"/>
                </a:lnTo>
                <a:lnTo>
                  <a:pt x="5695" y="4510"/>
                </a:lnTo>
                <a:lnTo>
                  <a:pt x="5682" y="4513"/>
                </a:lnTo>
                <a:lnTo>
                  <a:pt x="5668" y="4508"/>
                </a:lnTo>
                <a:lnTo>
                  <a:pt x="5655" y="4501"/>
                </a:lnTo>
                <a:lnTo>
                  <a:pt x="5642" y="4497"/>
                </a:lnTo>
                <a:lnTo>
                  <a:pt x="5632" y="4493"/>
                </a:lnTo>
                <a:lnTo>
                  <a:pt x="5613" y="4474"/>
                </a:lnTo>
                <a:lnTo>
                  <a:pt x="5601" y="4471"/>
                </a:lnTo>
                <a:lnTo>
                  <a:pt x="5611" y="4487"/>
                </a:lnTo>
                <a:lnTo>
                  <a:pt x="5615" y="4494"/>
                </a:lnTo>
                <a:lnTo>
                  <a:pt x="5609" y="4497"/>
                </a:lnTo>
                <a:lnTo>
                  <a:pt x="5603" y="4496"/>
                </a:lnTo>
                <a:lnTo>
                  <a:pt x="5578" y="4488"/>
                </a:lnTo>
                <a:lnTo>
                  <a:pt x="5580" y="4494"/>
                </a:lnTo>
                <a:lnTo>
                  <a:pt x="5583" y="4497"/>
                </a:lnTo>
                <a:lnTo>
                  <a:pt x="5587" y="4499"/>
                </a:lnTo>
                <a:lnTo>
                  <a:pt x="5589" y="4502"/>
                </a:lnTo>
                <a:lnTo>
                  <a:pt x="5590" y="4502"/>
                </a:lnTo>
                <a:lnTo>
                  <a:pt x="5597" y="4509"/>
                </a:lnTo>
                <a:lnTo>
                  <a:pt x="5597" y="4510"/>
                </a:lnTo>
                <a:lnTo>
                  <a:pt x="5612" y="4522"/>
                </a:lnTo>
                <a:lnTo>
                  <a:pt x="5615" y="4525"/>
                </a:lnTo>
                <a:lnTo>
                  <a:pt x="5618" y="4533"/>
                </a:lnTo>
                <a:lnTo>
                  <a:pt x="5625" y="4536"/>
                </a:lnTo>
                <a:lnTo>
                  <a:pt x="5642" y="4536"/>
                </a:lnTo>
                <a:lnTo>
                  <a:pt x="5643" y="4533"/>
                </a:lnTo>
                <a:lnTo>
                  <a:pt x="5636" y="4514"/>
                </a:lnTo>
                <a:lnTo>
                  <a:pt x="5648" y="4519"/>
                </a:lnTo>
                <a:lnTo>
                  <a:pt x="5670" y="4517"/>
                </a:lnTo>
                <a:lnTo>
                  <a:pt x="5677" y="4523"/>
                </a:lnTo>
                <a:lnTo>
                  <a:pt x="5677" y="4534"/>
                </a:lnTo>
                <a:lnTo>
                  <a:pt x="5669" y="4541"/>
                </a:lnTo>
                <a:lnTo>
                  <a:pt x="5647" y="4553"/>
                </a:lnTo>
                <a:lnTo>
                  <a:pt x="5654" y="4567"/>
                </a:lnTo>
                <a:lnTo>
                  <a:pt x="5647" y="4573"/>
                </a:lnTo>
                <a:lnTo>
                  <a:pt x="5634" y="4577"/>
                </a:lnTo>
                <a:lnTo>
                  <a:pt x="5626" y="4583"/>
                </a:lnTo>
                <a:lnTo>
                  <a:pt x="5624" y="4588"/>
                </a:lnTo>
                <a:lnTo>
                  <a:pt x="5624" y="4591"/>
                </a:lnTo>
                <a:lnTo>
                  <a:pt x="5669" y="4598"/>
                </a:lnTo>
                <a:lnTo>
                  <a:pt x="5678" y="4603"/>
                </a:lnTo>
                <a:lnTo>
                  <a:pt x="5695" y="4622"/>
                </a:lnTo>
                <a:lnTo>
                  <a:pt x="5703" y="4629"/>
                </a:lnTo>
                <a:lnTo>
                  <a:pt x="5721" y="4639"/>
                </a:lnTo>
                <a:lnTo>
                  <a:pt x="5729" y="4646"/>
                </a:lnTo>
                <a:lnTo>
                  <a:pt x="5734" y="4656"/>
                </a:lnTo>
                <a:lnTo>
                  <a:pt x="5739" y="4681"/>
                </a:lnTo>
                <a:lnTo>
                  <a:pt x="5742" y="4692"/>
                </a:lnTo>
                <a:lnTo>
                  <a:pt x="5761" y="4732"/>
                </a:lnTo>
                <a:lnTo>
                  <a:pt x="5774" y="4740"/>
                </a:lnTo>
                <a:lnTo>
                  <a:pt x="5796" y="4734"/>
                </a:lnTo>
                <a:lnTo>
                  <a:pt x="5832" y="4720"/>
                </a:lnTo>
                <a:lnTo>
                  <a:pt x="5843" y="4707"/>
                </a:lnTo>
                <a:lnTo>
                  <a:pt x="5847" y="4683"/>
                </a:lnTo>
                <a:lnTo>
                  <a:pt x="5857" y="4689"/>
                </a:lnTo>
                <a:lnTo>
                  <a:pt x="5859" y="4701"/>
                </a:lnTo>
                <a:lnTo>
                  <a:pt x="5857" y="4715"/>
                </a:lnTo>
                <a:lnTo>
                  <a:pt x="5851" y="4726"/>
                </a:lnTo>
                <a:lnTo>
                  <a:pt x="5842" y="4732"/>
                </a:lnTo>
                <a:lnTo>
                  <a:pt x="5831" y="4738"/>
                </a:lnTo>
                <a:lnTo>
                  <a:pt x="5822" y="4744"/>
                </a:lnTo>
                <a:lnTo>
                  <a:pt x="5818" y="4754"/>
                </a:lnTo>
                <a:lnTo>
                  <a:pt x="5815" y="4761"/>
                </a:lnTo>
                <a:lnTo>
                  <a:pt x="5800" y="4775"/>
                </a:lnTo>
                <a:lnTo>
                  <a:pt x="5796" y="4784"/>
                </a:lnTo>
                <a:lnTo>
                  <a:pt x="5801" y="4796"/>
                </a:lnTo>
                <a:lnTo>
                  <a:pt x="5809" y="4804"/>
                </a:lnTo>
                <a:lnTo>
                  <a:pt x="5815" y="4812"/>
                </a:lnTo>
                <a:lnTo>
                  <a:pt x="5811" y="4825"/>
                </a:lnTo>
                <a:lnTo>
                  <a:pt x="5806" y="4821"/>
                </a:lnTo>
                <a:lnTo>
                  <a:pt x="5787" y="4807"/>
                </a:lnTo>
                <a:lnTo>
                  <a:pt x="5780" y="4804"/>
                </a:lnTo>
                <a:lnTo>
                  <a:pt x="5775" y="4809"/>
                </a:lnTo>
                <a:lnTo>
                  <a:pt x="5777" y="4822"/>
                </a:lnTo>
                <a:lnTo>
                  <a:pt x="5786" y="4843"/>
                </a:lnTo>
                <a:lnTo>
                  <a:pt x="5797" y="4892"/>
                </a:lnTo>
                <a:lnTo>
                  <a:pt x="5806" y="4912"/>
                </a:lnTo>
                <a:lnTo>
                  <a:pt x="5822" y="4929"/>
                </a:lnTo>
                <a:lnTo>
                  <a:pt x="5827" y="4932"/>
                </a:lnTo>
                <a:lnTo>
                  <a:pt x="5833" y="4933"/>
                </a:lnTo>
                <a:lnTo>
                  <a:pt x="5838" y="4934"/>
                </a:lnTo>
                <a:lnTo>
                  <a:pt x="5840" y="4940"/>
                </a:lnTo>
                <a:lnTo>
                  <a:pt x="5838" y="4945"/>
                </a:lnTo>
                <a:lnTo>
                  <a:pt x="5832" y="4947"/>
                </a:lnTo>
                <a:lnTo>
                  <a:pt x="5820" y="4946"/>
                </a:lnTo>
                <a:lnTo>
                  <a:pt x="5810" y="4942"/>
                </a:lnTo>
                <a:lnTo>
                  <a:pt x="5802" y="4930"/>
                </a:lnTo>
                <a:lnTo>
                  <a:pt x="5796" y="4917"/>
                </a:lnTo>
                <a:lnTo>
                  <a:pt x="5789" y="4907"/>
                </a:lnTo>
                <a:lnTo>
                  <a:pt x="5784" y="4904"/>
                </a:lnTo>
                <a:lnTo>
                  <a:pt x="5772" y="4898"/>
                </a:lnTo>
                <a:lnTo>
                  <a:pt x="5766" y="4892"/>
                </a:lnTo>
                <a:lnTo>
                  <a:pt x="5762" y="4888"/>
                </a:lnTo>
                <a:lnTo>
                  <a:pt x="5760" y="4883"/>
                </a:lnTo>
                <a:lnTo>
                  <a:pt x="5757" y="4877"/>
                </a:lnTo>
                <a:lnTo>
                  <a:pt x="5756" y="4871"/>
                </a:lnTo>
                <a:lnTo>
                  <a:pt x="5752" y="4861"/>
                </a:lnTo>
                <a:lnTo>
                  <a:pt x="5742" y="4851"/>
                </a:lnTo>
                <a:lnTo>
                  <a:pt x="5732" y="4842"/>
                </a:lnTo>
                <a:lnTo>
                  <a:pt x="5724" y="4838"/>
                </a:lnTo>
                <a:lnTo>
                  <a:pt x="5721" y="4841"/>
                </a:lnTo>
                <a:lnTo>
                  <a:pt x="5717" y="4845"/>
                </a:lnTo>
                <a:lnTo>
                  <a:pt x="5714" y="4847"/>
                </a:lnTo>
                <a:lnTo>
                  <a:pt x="5709" y="4819"/>
                </a:lnTo>
                <a:lnTo>
                  <a:pt x="5707" y="4814"/>
                </a:lnTo>
                <a:lnTo>
                  <a:pt x="5701" y="4806"/>
                </a:lnTo>
                <a:lnTo>
                  <a:pt x="5698" y="4805"/>
                </a:lnTo>
                <a:lnTo>
                  <a:pt x="5691" y="4804"/>
                </a:lnTo>
                <a:lnTo>
                  <a:pt x="5685" y="4804"/>
                </a:lnTo>
                <a:lnTo>
                  <a:pt x="5680" y="4807"/>
                </a:lnTo>
                <a:lnTo>
                  <a:pt x="5675" y="4807"/>
                </a:lnTo>
                <a:lnTo>
                  <a:pt x="5669" y="4800"/>
                </a:lnTo>
                <a:lnTo>
                  <a:pt x="5667" y="4809"/>
                </a:lnTo>
                <a:lnTo>
                  <a:pt x="5660" y="4825"/>
                </a:lnTo>
                <a:lnTo>
                  <a:pt x="5658" y="4836"/>
                </a:lnTo>
                <a:lnTo>
                  <a:pt x="5661" y="4868"/>
                </a:lnTo>
                <a:lnTo>
                  <a:pt x="5684" y="4907"/>
                </a:lnTo>
                <a:lnTo>
                  <a:pt x="5693" y="4918"/>
                </a:lnTo>
                <a:lnTo>
                  <a:pt x="5695" y="4925"/>
                </a:lnTo>
                <a:lnTo>
                  <a:pt x="5695" y="4937"/>
                </a:lnTo>
                <a:lnTo>
                  <a:pt x="5691" y="4937"/>
                </a:lnTo>
                <a:lnTo>
                  <a:pt x="5690" y="4936"/>
                </a:lnTo>
                <a:lnTo>
                  <a:pt x="5687" y="4937"/>
                </a:lnTo>
                <a:lnTo>
                  <a:pt x="5683" y="4940"/>
                </a:lnTo>
                <a:lnTo>
                  <a:pt x="5679" y="4945"/>
                </a:lnTo>
                <a:lnTo>
                  <a:pt x="5677" y="4953"/>
                </a:lnTo>
                <a:lnTo>
                  <a:pt x="5676" y="4967"/>
                </a:lnTo>
                <a:lnTo>
                  <a:pt x="5674" y="4973"/>
                </a:lnTo>
                <a:lnTo>
                  <a:pt x="5671" y="4979"/>
                </a:lnTo>
                <a:lnTo>
                  <a:pt x="5669" y="4985"/>
                </a:lnTo>
                <a:lnTo>
                  <a:pt x="5669" y="4992"/>
                </a:lnTo>
                <a:lnTo>
                  <a:pt x="5669" y="5000"/>
                </a:lnTo>
                <a:lnTo>
                  <a:pt x="5669" y="5007"/>
                </a:lnTo>
                <a:lnTo>
                  <a:pt x="5666" y="5015"/>
                </a:lnTo>
                <a:lnTo>
                  <a:pt x="5657" y="5030"/>
                </a:lnTo>
                <a:lnTo>
                  <a:pt x="5655" y="5037"/>
                </a:lnTo>
                <a:lnTo>
                  <a:pt x="5651" y="5064"/>
                </a:lnTo>
                <a:lnTo>
                  <a:pt x="5651" y="5091"/>
                </a:lnTo>
                <a:lnTo>
                  <a:pt x="5652" y="5097"/>
                </a:lnTo>
                <a:lnTo>
                  <a:pt x="5662" y="5119"/>
                </a:lnTo>
                <a:lnTo>
                  <a:pt x="5665" y="5129"/>
                </a:lnTo>
                <a:lnTo>
                  <a:pt x="5665" y="5134"/>
                </a:lnTo>
                <a:lnTo>
                  <a:pt x="5665" y="5169"/>
                </a:lnTo>
                <a:lnTo>
                  <a:pt x="5664" y="5175"/>
                </a:lnTo>
                <a:lnTo>
                  <a:pt x="5660" y="5181"/>
                </a:lnTo>
                <a:lnTo>
                  <a:pt x="5656" y="5184"/>
                </a:lnTo>
                <a:lnTo>
                  <a:pt x="5655" y="5182"/>
                </a:lnTo>
                <a:lnTo>
                  <a:pt x="5654" y="5172"/>
                </a:lnTo>
                <a:lnTo>
                  <a:pt x="5651" y="5147"/>
                </a:lnTo>
                <a:lnTo>
                  <a:pt x="5647" y="5136"/>
                </a:lnTo>
                <a:lnTo>
                  <a:pt x="5640" y="5125"/>
                </a:lnTo>
                <a:lnTo>
                  <a:pt x="5625" y="5106"/>
                </a:lnTo>
                <a:lnTo>
                  <a:pt x="5619" y="5080"/>
                </a:lnTo>
                <a:lnTo>
                  <a:pt x="5614" y="5071"/>
                </a:lnTo>
                <a:lnTo>
                  <a:pt x="5606" y="5065"/>
                </a:lnTo>
                <a:lnTo>
                  <a:pt x="5601" y="5054"/>
                </a:lnTo>
                <a:lnTo>
                  <a:pt x="5596" y="5051"/>
                </a:lnTo>
                <a:lnTo>
                  <a:pt x="5591" y="5039"/>
                </a:lnTo>
                <a:lnTo>
                  <a:pt x="5584" y="5026"/>
                </a:lnTo>
                <a:lnTo>
                  <a:pt x="5565" y="5017"/>
                </a:lnTo>
                <a:lnTo>
                  <a:pt x="5559" y="5008"/>
                </a:lnTo>
                <a:lnTo>
                  <a:pt x="5550" y="4985"/>
                </a:lnTo>
                <a:lnTo>
                  <a:pt x="5555" y="4970"/>
                </a:lnTo>
                <a:lnTo>
                  <a:pt x="5549" y="4953"/>
                </a:lnTo>
                <a:lnTo>
                  <a:pt x="5539" y="4938"/>
                </a:lnTo>
                <a:lnTo>
                  <a:pt x="5535" y="4927"/>
                </a:lnTo>
                <a:lnTo>
                  <a:pt x="5530" y="4911"/>
                </a:lnTo>
                <a:lnTo>
                  <a:pt x="5521" y="4896"/>
                </a:lnTo>
                <a:lnTo>
                  <a:pt x="5502" y="4873"/>
                </a:lnTo>
                <a:lnTo>
                  <a:pt x="5497" y="4863"/>
                </a:lnTo>
                <a:lnTo>
                  <a:pt x="5495" y="4853"/>
                </a:lnTo>
                <a:lnTo>
                  <a:pt x="5495" y="4827"/>
                </a:lnTo>
                <a:lnTo>
                  <a:pt x="5492" y="4818"/>
                </a:lnTo>
                <a:lnTo>
                  <a:pt x="5469" y="4795"/>
                </a:lnTo>
                <a:lnTo>
                  <a:pt x="5459" y="4773"/>
                </a:lnTo>
                <a:lnTo>
                  <a:pt x="5451" y="4764"/>
                </a:lnTo>
                <a:lnTo>
                  <a:pt x="5438" y="4761"/>
                </a:lnTo>
                <a:lnTo>
                  <a:pt x="5429" y="4755"/>
                </a:lnTo>
                <a:lnTo>
                  <a:pt x="5430" y="4741"/>
                </a:lnTo>
                <a:lnTo>
                  <a:pt x="5437" y="4718"/>
                </a:lnTo>
                <a:lnTo>
                  <a:pt x="5437" y="4710"/>
                </a:lnTo>
                <a:lnTo>
                  <a:pt x="5436" y="4699"/>
                </a:lnTo>
                <a:lnTo>
                  <a:pt x="5433" y="4688"/>
                </a:lnTo>
                <a:lnTo>
                  <a:pt x="5427" y="4683"/>
                </a:lnTo>
                <a:lnTo>
                  <a:pt x="5419" y="4681"/>
                </a:lnTo>
                <a:lnTo>
                  <a:pt x="5410" y="4674"/>
                </a:lnTo>
                <a:lnTo>
                  <a:pt x="5404" y="4664"/>
                </a:lnTo>
                <a:lnTo>
                  <a:pt x="5404" y="4649"/>
                </a:lnTo>
                <a:lnTo>
                  <a:pt x="5407" y="4640"/>
                </a:lnTo>
                <a:lnTo>
                  <a:pt x="5410" y="4638"/>
                </a:lnTo>
                <a:lnTo>
                  <a:pt x="5414" y="4637"/>
                </a:lnTo>
                <a:lnTo>
                  <a:pt x="5420" y="4633"/>
                </a:lnTo>
                <a:lnTo>
                  <a:pt x="5423" y="4627"/>
                </a:lnTo>
                <a:lnTo>
                  <a:pt x="5424" y="4618"/>
                </a:lnTo>
                <a:lnTo>
                  <a:pt x="5424" y="4611"/>
                </a:lnTo>
                <a:lnTo>
                  <a:pt x="5420" y="4612"/>
                </a:lnTo>
                <a:lnTo>
                  <a:pt x="5417" y="4617"/>
                </a:lnTo>
                <a:lnTo>
                  <a:pt x="5416" y="4622"/>
                </a:lnTo>
                <a:lnTo>
                  <a:pt x="5413" y="4626"/>
                </a:lnTo>
                <a:lnTo>
                  <a:pt x="5408" y="4628"/>
                </a:lnTo>
                <a:lnTo>
                  <a:pt x="5401" y="4626"/>
                </a:lnTo>
                <a:lnTo>
                  <a:pt x="5397" y="4622"/>
                </a:lnTo>
                <a:lnTo>
                  <a:pt x="5389" y="4610"/>
                </a:lnTo>
                <a:lnTo>
                  <a:pt x="5376" y="4615"/>
                </a:lnTo>
                <a:lnTo>
                  <a:pt x="5370" y="4605"/>
                </a:lnTo>
                <a:lnTo>
                  <a:pt x="5368" y="4588"/>
                </a:lnTo>
                <a:lnTo>
                  <a:pt x="5367" y="4573"/>
                </a:lnTo>
                <a:lnTo>
                  <a:pt x="5365" y="4566"/>
                </a:lnTo>
                <a:lnTo>
                  <a:pt x="5358" y="4568"/>
                </a:lnTo>
                <a:lnTo>
                  <a:pt x="5347" y="4575"/>
                </a:lnTo>
                <a:lnTo>
                  <a:pt x="5343" y="4573"/>
                </a:lnTo>
                <a:lnTo>
                  <a:pt x="5341" y="4567"/>
                </a:lnTo>
                <a:lnTo>
                  <a:pt x="5338" y="4553"/>
                </a:lnTo>
                <a:lnTo>
                  <a:pt x="5332" y="4545"/>
                </a:lnTo>
                <a:lnTo>
                  <a:pt x="5348" y="4512"/>
                </a:lnTo>
                <a:lnTo>
                  <a:pt x="5342" y="4497"/>
                </a:lnTo>
                <a:lnTo>
                  <a:pt x="5345" y="4482"/>
                </a:lnTo>
                <a:lnTo>
                  <a:pt x="5348" y="4477"/>
                </a:lnTo>
                <a:lnTo>
                  <a:pt x="5355" y="4475"/>
                </a:lnTo>
                <a:lnTo>
                  <a:pt x="5362" y="4477"/>
                </a:lnTo>
                <a:lnTo>
                  <a:pt x="5368" y="4480"/>
                </a:lnTo>
                <a:lnTo>
                  <a:pt x="5375" y="4480"/>
                </a:lnTo>
                <a:lnTo>
                  <a:pt x="5382" y="4475"/>
                </a:lnTo>
                <a:lnTo>
                  <a:pt x="5384" y="4465"/>
                </a:lnTo>
                <a:lnTo>
                  <a:pt x="5375" y="4457"/>
                </a:lnTo>
                <a:lnTo>
                  <a:pt x="5353" y="4445"/>
                </a:lnTo>
                <a:lnTo>
                  <a:pt x="5363" y="4428"/>
                </a:lnTo>
                <a:lnTo>
                  <a:pt x="5364" y="4420"/>
                </a:lnTo>
                <a:lnTo>
                  <a:pt x="5357" y="4415"/>
                </a:lnTo>
                <a:lnTo>
                  <a:pt x="5321" y="4441"/>
                </a:lnTo>
                <a:lnTo>
                  <a:pt x="5309" y="4441"/>
                </a:lnTo>
                <a:lnTo>
                  <a:pt x="5302" y="4463"/>
                </a:lnTo>
                <a:lnTo>
                  <a:pt x="5297" y="4489"/>
                </a:lnTo>
                <a:lnTo>
                  <a:pt x="5293" y="4502"/>
                </a:lnTo>
                <a:lnTo>
                  <a:pt x="5285" y="4504"/>
                </a:lnTo>
                <a:lnTo>
                  <a:pt x="5280" y="4511"/>
                </a:lnTo>
                <a:lnTo>
                  <a:pt x="5277" y="4520"/>
                </a:lnTo>
                <a:lnTo>
                  <a:pt x="5273" y="4527"/>
                </a:lnTo>
                <a:lnTo>
                  <a:pt x="5267" y="4533"/>
                </a:lnTo>
                <a:lnTo>
                  <a:pt x="5261" y="4534"/>
                </a:lnTo>
                <a:lnTo>
                  <a:pt x="5246" y="4532"/>
                </a:lnTo>
                <a:lnTo>
                  <a:pt x="5239" y="4535"/>
                </a:lnTo>
                <a:lnTo>
                  <a:pt x="5232" y="4544"/>
                </a:lnTo>
                <a:lnTo>
                  <a:pt x="5227" y="4553"/>
                </a:lnTo>
                <a:lnTo>
                  <a:pt x="5226" y="4560"/>
                </a:lnTo>
                <a:lnTo>
                  <a:pt x="5226" y="4581"/>
                </a:lnTo>
                <a:lnTo>
                  <a:pt x="5225" y="4586"/>
                </a:lnTo>
                <a:lnTo>
                  <a:pt x="5220" y="4596"/>
                </a:lnTo>
                <a:lnTo>
                  <a:pt x="5218" y="4601"/>
                </a:lnTo>
                <a:lnTo>
                  <a:pt x="5219" y="4622"/>
                </a:lnTo>
                <a:lnTo>
                  <a:pt x="5228" y="4639"/>
                </a:lnTo>
                <a:lnTo>
                  <a:pt x="5258" y="4670"/>
                </a:lnTo>
                <a:lnTo>
                  <a:pt x="5233" y="4659"/>
                </a:lnTo>
                <a:lnTo>
                  <a:pt x="5226" y="4657"/>
                </a:lnTo>
                <a:lnTo>
                  <a:pt x="5216" y="4659"/>
                </a:lnTo>
                <a:lnTo>
                  <a:pt x="5210" y="4664"/>
                </a:lnTo>
                <a:lnTo>
                  <a:pt x="5204" y="4670"/>
                </a:lnTo>
                <a:lnTo>
                  <a:pt x="5197" y="4675"/>
                </a:lnTo>
                <a:lnTo>
                  <a:pt x="5193" y="4675"/>
                </a:lnTo>
                <a:lnTo>
                  <a:pt x="5180" y="4675"/>
                </a:lnTo>
                <a:lnTo>
                  <a:pt x="5176" y="4676"/>
                </a:lnTo>
                <a:lnTo>
                  <a:pt x="5168" y="4681"/>
                </a:lnTo>
                <a:lnTo>
                  <a:pt x="5164" y="4683"/>
                </a:lnTo>
                <a:lnTo>
                  <a:pt x="5155" y="4683"/>
                </a:lnTo>
                <a:lnTo>
                  <a:pt x="5149" y="4680"/>
                </a:lnTo>
                <a:lnTo>
                  <a:pt x="5145" y="4675"/>
                </a:lnTo>
                <a:lnTo>
                  <a:pt x="5142" y="4665"/>
                </a:lnTo>
                <a:lnTo>
                  <a:pt x="5132" y="4670"/>
                </a:lnTo>
                <a:lnTo>
                  <a:pt x="5126" y="4676"/>
                </a:lnTo>
                <a:lnTo>
                  <a:pt x="5121" y="4683"/>
                </a:lnTo>
                <a:lnTo>
                  <a:pt x="5117" y="4692"/>
                </a:lnTo>
                <a:lnTo>
                  <a:pt x="5116" y="4694"/>
                </a:lnTo>
                <a:lnTo>
                  <a:pt x="5117" y="4702"/>
                </a:lnTo>
                <a:lnTo>
                  <a:pt x="5115" y="4707"/>
                </a:lnTo>
                <a:lnTo>
                  <a:pt x="5113" y="4708"/>
                </a:lnTo>
                <a:lnTo>
                  <a:pt x="5110" y="4707"/>
                </a:lnTo>
                <a:lnTo>
                  <a:pt x="5110" y="4705"/>
                </a:lnTo>
                <a:lnTo>
                  <a:pt x="5107" y="4708"/>
                </a:lnTo>
                <a:lnTo>
                  <a:pt x="5105" y="4711"/>
                </a:lnTo>
                <a:lnTo>
                  <a:pt x="5103" y="4715"/>
                </a:lnTo>
                <a:lnTo>
                  <a:pt x="5102" y="4722"/>
                </a:lnTo>
                <a:lnTo>
                  <a:pt x="5104" y="4730"/>
                </a:lnTo>
                <a:lnTo>
                  <a:pt x="5120" y="4752"/>
                </a:lnTo>
                <a:lnTo>
                  <a:pt x="5132" y="4781"/>
                </a:lnTo>
                <a:lnTo>
                  <a:pt x="5139" y="4791"/>
                </a:lnTo>
                <a:lnTo>
                  <a:pt x="5111" y="4784"/>
                </a:lnTo>
                <a:lnTo>
                  <a:pt x="5104" y="4780"/>
                </a:lnTo>
                <a:lnTo>
                  <a:pt x="5100" y="4772"/>
                </a:lnTo>
                <a:lnTo>
                  <a:pt x="5096" y="4764"/>
                </a:lnTo>
                <a:lnTo>
                  <a:pt x="5091" y="4758"/>
                </a:lnTo>
                <a:lnTo>
                  <a:pt x="5082" y="4756"/>
                </a:lnTo>
                <a:lnTo>
                  <a:pt x="5074" y="4759"/>
                </a:lnTo>
                <a:lnTo>
                  <a:pt x="5075" y="4766"/>
                </a:lnTo>
                <a:lnTo>
                  <a:pt x="5079" y="4777"/>
                </a:lnTo>
                <a:lnTo>
                  <a:pt x="5077" y="4791"/>
                </a:lnTo>
                <a:lnTo>
                  <a:pt x="5069" y="4799"/>
                </a:lnTo>
                <a:lnTo>
                  <a:pt x="5062" y="4797"/>
                </a:lnTo>
                <a:lnTo>
                  <a:pt x="5059" y="4789"/>
                </a:lnTo>
                <a:lnTo>
                  <a:pt x="5062" y="4778"/>
                </a:lnTo>
                <a:lnTo>
                  <a:pt x="5042" y="4792"/>
                </a:lnTo>
                <a:lnTo>
                  <a:pt x="4969" y="4865"/>
                </a:lnTo>
                <a:lnTo>
                  <a:pt x="4964" y="4873"/>
                </a:lnTo>
                <a:lnTo>
                  <a:pt x="4959" y="4885"/>
                </a:lnTo>
                <a:lnTo>
                  <a:pt x="4962" y="4889"/>
                </a:lnTo>
                <a:lnTo>
                  <a:pt x="4968" y="4890"/>
                </a:lnTo>
                <a:lnTo>
                  <a:pt x="4971" y="4897"/>
                </a:lnTo>
                <a:lnTo>
                  <a:pt x="4965" y="4904"/>
                </a:lnTo>
                <a:lnTo>
                  <a:pt x="4937" y="4942"/>
                </a:lnTo>
                <a:lnTo>
                  <a:pt x="4933" y="4951"/>
                </a:lnTo>
                <a:lnTo>
                  <a:pt x="4924" y="4954"/>
                </a:lnTo>
                <a:lnTo>
                  <a:pt x="4918" y="4963"/>
                </a:lnTo>
                <a:lnTo>
                  <a:pt x="4914" y="4974"/>
                </a:lnTo>
                <a:lnTo>
                  <a:pt x="4912" y="4995"/>
                </a:lnTo>
                <a:lnTo>
                  <a:pt x="4902" y="5024"/>
                </a:lnTo>
                <a:lnTo>
                  <a:pt x="4898" y="5098"/>
                </a:lnTo>
                <a:lnTo>
                  <a:pt x="4899" y="5164"/>
                </a:lnTo>
                <a:lnTo>
                  <a:pt x="4900" y="5170"/>
                </a:lnTo>
                <a:lnTo>
                  <a:pt x="4905" y="5180"/>
                </a:lnTo>
                <a:lnTo>
                  <a:pt x="4906" y="5186"/>
                </a:lnTo>
                <a:lnTo>
                  <a:pt x="4913" y="5205"/>
                </a:lnTo>
                <a:lnTo>
                  <a:pt x="4916" y="5221"/>
                </a:lnTo>
                <a:lnTo>
                  <a:pt x="4917" y="5227"/>
                </a:lnTo>
                <a:lnTo>
                  <a:pt x="4923" y="5240"/>
                </a:lnTo>
                <a:lnTo>
                  <a:pt x="4929" y="5251"/>
                </a:lnTo>
                <a:lnTo>
                  <a:pt x="4932" y="5257"/>
                </a:lnTo>
                <a:lnTo>
                  <a:pt x="4931" y="5264"/>
                </a:lnTo>
                <a:lnTo>
                  <a:pt x="4929" y="5271"/>
                </a:lnTo>
                <a:lnTo>
                  <a:pt x="4928" y="5277"/>
                </a:lnTo>
                <a:lnTo>
                  <a:pt x="4926" y="5317"/>
                </a:lnTo>
                <a:lnTo>
                  <a:pt x="4933" y="5359"/>
                </a:lnTo>
                <a:lnTo>
                  <a:pt x="4933" y="5383"/>
                </a:lnTo>
                <a:lnTo>
                  <a:pt x="4927" y="5405"/>
                </a:lnTo>
                <a:lnTo>
                  <a:pt x="4913" y="5426"/>
                </a:lnTo>
                <a:lnTo>
                  <a:pt x="4917" y="5428"/>
                </a:lnTo>
                <a:lnTo>
                  <a:pt x="4920" y="5431"/>
                </a:lnTo>
                <a:lnTo>
                  <a:pt x="4922" y="5434"/>
                </a:lnTo>
                <a:lnTo>
                  <a:pt x="4924" y="5439"/>
                </a:lnTo>
                <a:lnTo>
                  <a:pt x="4928" y="5439"/>
                </a:lnTo>
                <a:lnTo>
                  <a:pt x="4938" y="5420"/>
                </a:lnTo>
                <a:lnTo>
                  <a:pt x="4955" y="5415"/>
                </a:lnTo>
                <a:lnTo>
                  <a:pt x="4973" y="5417"/>
                </a:lnTo>
                <a:lnTo>
                  <a:pt x="4989" y="5421"/>
                </a:lnTo>
                <a:lnTo>
                  <a:pt x="5005" y="5429"/>
                </a:lnTo>
                <a:lnTo>
                  <a:pt x="5014" y="5439"/>
                </a:lnTo>
                <a:lnTo>
                  <a:pt x="5018" y="5456"/>
                </a:lnTo>
                <a:lnTo>
                  <a:pt x="5019" y="5480"/>
                </a:lnTo>
                <a:lnTo>
                  <a:pt x="5016" y="5495"/>
                </a:lnTo>
                <a:lnTo>
                  <a:pt x="5007" y="5516"/>
                </a:lnTo>
                <a:lnTo>
                  <a:pt x="4995" y="5534"/>
                </a:lnTo>
                <a:lnTo>
                  <a:pt x="4956" y="5557"/>
                </a:lnTo>
                <a:lnTo>
                  <a:pt x="4940" y="5564"/>
                </a:lnTo>
                <a:lnTo>
                  <a:pt x="4935" y="5572"/>
                </a:lnTo>
                <a:lnTo>
                  <a:pt x="4928" y="5590"/>
                </a:lnTo>
                <a:lnTo>
                  <a:pt x="4925" y="5587"/>
                </a:lnTo>
                <a:lnTo>
                  <a:pt x="4922" y="5584"/>
                </a:lnTo>
                <a:lnTo>
                  <a:pt x="4920" y="5581"/>
                </a:lnTo>
                <a:lnTo>
                  <a:pt x="4907" y="5605"/>
                </a:lnTo>
                <a:lnTo>
                  <a:pt x="4898" y="5615"/>
                </a:lnTo>
                <a:lnTo>
                  <a:pt x="4888" y="5624"/>
                </a:lnTo>
                <a:lnTo>
                  <a:pt x="4856" y="5641"/>
                </a:lnTo>
                <a:lnTo>
                  <a:pt x="4851" y="5648"/>
                </a:lnTo>
                <a:lnTo>
                  <a:pt x="4846" y="5666"/>
                </a:lnTo>
                <a:lnTo>
                  <a:pt x="4835" y="5682"/>
                </a:lnTo>
                <a:lnTo>
                  <a:pt x="4775" y="5732"/>
                </a:lnTo>
                <a:lnTo>
                  <a:pt x="4764" y="5737"/>
                </a:lnTo>
                <a:lnTo>
                  <a:pt x="4752" y="5736"/>
                </a:lnTo>
                <a:lnTo>
                  <a:pt x="4744" y="5731"/>
                </a:lnTo>
                <a:lnTo>
                  <a:pt x="4737" y="5726"/>
                </a:lnTo>
                <a:lnTo>
                  <a:pt x="4730" y="5724"/>
                </a:lnTo>
                <a:lnTo>
                  <a:pt x="4723" y="5731"/>
                </a:lnTo>
                <a:lnTo>
                  <a:pt x="4715" y="5746"/>
                </a:lnTo>
                <a:lnTo>
                  <a:pt x="4703" y="5783"/>
                </a:lnTo>
                <a:lnTo>
                  <a:pt x="4696" y="5793"/>
                </a:lnTo>
                <a:lnTo>
                  <a:pt x="4681" y="5805"/>
                </a:lnTo>
                <a:lnTo>
                  <a:pt x="4697" y="5816"/>
                </a:lnTo>
                <a:lnTo>
                  <a:pt x="4704" y="5821"/>
                </a:lnTo>
                <a:lnTo>
                  <a:pt x="4706" y="5829"/>
                </a:lnTo>
                <a:lnTo>
                  <a:pt x="4705" y="5843"/>
                </a:lnTo>
                <a:lnTo>
                  <a:pt x="4701" y="5854"/>
                </a:lnTo>
                <a:lnTo>
                  <a:pt x="4677" y="5880"/>
                </a:lnTo>
                <a:lnTo>
                  <a:pt x="4672" y="5883"/>
                </a:lnTo>
                <a:lnTo>
                  <a:pt x="4652" y="5884"/>
                </a:lnTo>
                <a:lnTo>
                  <a:pt x="4647" y="5886"/>
                </a:lnTo>
                <a:lnTo>
                  <a:pt x="4642" y="5890"/>
                </a:lnTo>
                <a:lnTo>
                  <a:pt x="4634" y="5891"/>
                </a:lnTo>
                <a:lnTo>
                  <a:pt x="4624" y="5887"/>
                </a:lnTo>
                <a:lnTo>
                  <a:pt x="4618" y="5888"/>
                </a:lnTo>
                <a:lnTo>
                  <a:pt x="4622" y="5905"/>
                </a:lnTo>
                <a:lnTo>
                  <a:pt x="4626" y="5911"/>
                </a:lnTo>
                <a:lnTo>
                  <a:pt x="4631" y="5915"/>
                </a:lnTo>
                <a:lnTo>
                  <a:pt x="4635" y="5920"/>
                </a:lnTo>
                <a:lnTo>
                  <a:pt x="4637" y="5929"/>
                </a:lnTo>
                <a:lnTo>
                  <a:pt x="4637" y="5935"/>
                </a:lnTo>
                <a:lnTo>
                  <a:pt x="4634" y="5950"/>
                </a:lnTo>
                <a:lnTo>
                  <a:pt x="4628" y="5959"/>
                </a:lnTo>
                <a:lnTo>
                  <a:pt x="4618" y="5984"/>
                </a:lnTo>
                <a:lnTo>
                  <a:pt x="4610" y="6014"/>
                </a:lnTo>
                <a:lnTo>
                  <a:pt x="4606" y="6020"/>
                </a:lnTo>
                <a:lnTo>
                  <a:pt x="4598" y="6029"/>
                </a:lnTo>
                <a:lnTo>
                  <a:pt x="4595" y="6035"/>
                </a:lnTo>
                <a:lnTo>
                  <a:pt x="4593" y="6041"/>
                </a:lnTo>
                <a:lnTo>
                  <a:pt x="4592" y="6054"/>
                </a:lnTo>
                <a:lnTo>
                  <a:pt x="4589" y="6063"/>
                </a:lnTo>
                <a:lnTo>
                  <a:pt x="4579" y="6078"/>
                </a:lnTo>
                <a:lnTo>
                  <a:pt x="4568" y="6113"/>
                </a:lnTo>
                <a:lnTo>
                  <a:pt x="4513" y="6209"/>
                </a:lnTo>
                <a:lnTo>
                  <a:pt x="4458" y="6293"/>
                </a:lnTo>
                <a:lnTo>
                  <a:pt x="4395" y="6367"/>
                </a:lnTo>
                <a:lnTo>
                  <a:pt x="4388" y="6372"/>
                </a:lnTo>
                <a:lnTo>
                  <a:pt x="4381" y="6375"/>
                </a:lnTo>
                <a:lnTo>
                  <a:pt x="4361" y="6398"/>
                </a:lnTo>
                <a:lnTo>
                  <a:pt x="4268" y="6469"/>
                </a:lnTo>
                <a:lnTo>
                  <a:pt x="4188" y="6509"/>
                </a:lnTo>
                <a:lnTo>
                  <a:pt x="4107" y="6551"/>
                </a:lnTo>
                <a:lnTo>
                  <a:pt x="3958" y="6616"/>
                </a:lnTo>
                <a:lnTo>
                  <a:pt x="3889" y="6641"/>
                </a:lnTo>
                <a:lnTo>
                  <a:pt x="3800" y="6650"/>
                </a:lnTo>
                <a:lnTo>
                  <a:pt x="3713" y="6666"/>
                </a:lnTo>
                <a:lnTo>
                  <a:pt x="3657" y="6678"/>
                </a:lnTo>
                <a:lnTo>
                  <a:pt x="3633" y="6675"/>
                </a:lnTo>
                <a:lnTo>
                  <a:pt x="3621" y="6676"/>
                </a:lnTo>
                <a:lnTo>
                  <a:pt x="3612" y="6683"/>
                </a:lnTo>
                <a:lnTo>
                  <a:pt x="3611" y="6689"/>
                </a:lnTo>
                <a:lnTo>
                  <a:pt x="3613" y="6696"/>
                </a:lnTo>
                <a:lnTo>
                  <a:pt x="3612" y="6702"/>
                </a:lnTo>
                <a:lnTo>
                  <a:pt x="3604" y="6708"/>
                </a:lnTo>
                <a:lnTo>
                  <a:pt x="3598" y="6709"/>
                </a:lnTo>
                <a:lnTo>
                  <a:pt x="3588" y="6705"/>
                </a:lnTo>
                <a:lnTo>
                  <a:pt x="3584" y="6706"/>
                </a:lnTo>
                <a:lnTo>
                  <a:pt x="3573" y="6724"/>
                </a:lnTo>
                <a:lnTo>
                  <a:pt x="3570" y="6726"/>
                </a:lnTo>
                <a:lnTo>
                  <a:pt x="3562" y="6729"/>
                </a:lnTo>
                <a:lnTo>
                  <a:pt x="3545" y="6741"/>
                </a:lnTo>
                <a:lnTo>
                  <a:pt x="3532" y="6743"/>
                </a:lnTo>
                <a:lnTo>
                  <a:pt x="3522" y="6740"/>
                </a:lnTo>
                <a:lnTo>
                  <a:pt x="3509" y="6733"/>
                </a:lnTo>
                <a:lnTo>
                  <a:pt x="3490" y="6719"/>
                </a:lnTo>
                <a:lnTo>
                  <a:pt x="3487" y="6714"/>
                </a:lnTo>
                <a:lnTo>
                  <a:pt x="3486" y="6708"/>
                </a:lnTo>
                <a:lnTo>
                  <a:pt x="3483" y="6703"/>
                </a:lnTo>
                <a:lnTo>
                  <a:pt x="3477" y="6700"/>
                </a:lnTo>
                <a:lnTo>
                  <a:pt x="3474" y="6701"/>
                </a:lnTo>
                <a:lnTo>
                  <a:pt x="3468" y="6707"/>
                </a:lnTo>
                <a:lnTo>
                  <a:pt x="3463" y="6708"/>
                </a:lnTo>
                <a:lnTo>
                  <a:pt x="3453" y="6706"/>
                </a:lnTo>
                <a:lnTo>
                  <a:pt x="3432" y="6697"/>
                </a:lnTo>
                <a:lnTo>
                  <a:pt x="3421" y="6695"/>
                </a:lnTo>
                <a:lnTo>
                  <a:pt x="3409" y="6695"/>
                </a:lnTo>
                <a:lnTo>
                  <a:pt x="3387" y="6690"/>
                </a:lnTo>
                <a:lnTo>
                  <a:pt x="3345" y="6675"/>
                </a:lnTo>
                <a:lnTo>
                  <a:pt x="3334" y="6674"/>
                </a:lnTo>
                <a:lnTo>
                  <a:pt x="3323" y="6675"/>
                </a:lnTo>
                <a:lnTo>
                  <a:pt x="3318" y="6678"/>
                </a:lnTo>
                <a:lnTo>
                  <a:pt x="3317" y="6688"/>
                </a:lnTo>
                <a:lnTo>
                  <a:pt x="3317" y="6704"/>
                </a:lnTo>
                <a:lnTo>
                  <a:pt x="3295" y="6682"/>
                </a:lnTo>
                <a:lnTo>
                  <a:pt x="3282" y="6679"/>
                </a:lnTo>
                <a:lnTo>
                  <a:pt x="3268" y="6689"/>
                </a:lnTo>
                <a:lnTo>
                  <a:pt x="3266" y="6694"/>
                </a:lnTo>
                <a:lnTo>
                  <a:pt x="3264" y="6700"/>
                </a:lnTo>
                <a:lnTo>
                  <a:pt x="3262" y="6706"/>
                </a:lnTo>
                <a:lnTo>
                  <a:pt x="3257" y="6708"/>
                </a:lnTo>
                <a:lnTo>
                  <a:pt x="3240" y="6715"/>
                </a:lnTo>
                <a:lnTo>
                  <a:pt x="3232" y="6722"/>
                </a:lnTo>
                <a:lnTo>
                  <a:pt x="3224" y="6725"/>
                </a:lnTo>
                <a:lnTo>
                  <a:pt x="3218" y="6732"/>
                </a:lnTo>
                <a:lnTo>
                  <a:pt x="3216" y="6745"/>
                </a:lnTo>
                <a:lnTo>
                  <a:pt x="3210" y="6765"/>
                </a:lnTo>
                <a:lnTo>
                  <a:pt x="3169" y="6817"/>
                </a:lnTo>
                <a:lnTo>
                  <a:pt x="3153" y="6849"/>
                </a:lnTo>
                <a:lnTo>
                  <a:pt x="3143" y="6865"/>
                </a:lnTo>
                <a:lnTo>
                  <a:pt x="3129" y="6877"/>
                </a:lnTo>
                <a:lnTo>
                  <a:pt x="3117" y="6880"/>
                </a:lnTo>
                <a:lnTo>
                  <a:pt x="3105" y="6881"/>
                </a:lnTo>
                <a:lnTo>
                  <a:pt x="3093" y="6884"/>
                </a:lnTo>
                <a:lnTo>
                  <a:pt x="3074" y="6900"/>
                </a:lnTo>
                <a:lnTo>
                  <a:pt x="3063" y="6904"/>
                </a:lnTo>
                <a:lnTo>
                  <a:pt x="3053" y="6904"/>
                </a:lnTo>
                <a:lnTo>
                  <a:pt x="3045" y="6902"/>
                </a:lnTo>
                <a:lnTo>
                  <a:pt x="3041" y="6900"/>
                </a:lnTo>
                <a:lnTo>
                  <a:pt x="3038" y="6897"/>
                </a:lnTo>
                <a:lnTo>
                  <a:pt x="3035" y="6895"/>
                </a:lnTo>
                <a:lnTo>
                  <a:pt x="3029" y="6894"/>
                </a:lnTo>
                <a:lnTo>
                  <a:pt x="3023" y="6895"/>
                </a:lnTo>
                <a:lnTo>
                  <a:pt x="3007" y="6899"/>
                </a:lnTo>
                <a:lnTo>
                  <a:pt x="3005" y="6900"/>
                </a:lnTo>
                <a:lnTo>
                  <a:pt x="3004" y="6901"/>
                </a:lnTo>
                <a:lnTo>
                  <a:pt x="3001" y="6902"/>
                </a:lnTo>
                <a:lnTo>
                  <a:pt x="2996" y="6903"/>
                </a:lnTo>
                <a:lnTo>
                  <a:pt x="2994" y="6903"/>
                </a:lnTo>
                <a:lnTo>
                  <a:pt x="2994" y="6902"/>
                </a:lnTo>
                <a:lnTo>
                  <a:pt x="2919" y="6918"/>
                </a:lnTo>
                <a:lnTo>
                  <a:pt x="2897" y="6928"/>
                </a:lnTo>
                <a:lnTo>
                  <a:pt x="2889" y="6929"/>
                </a:lnTo>
                <a:lnTo>
                  <a:pt x="2883" y="6924"/>
                </a:lnTo>
                <a:lnTo>
                  <a:pt x="2881" y="6918"/>
                </a:lnTo>
                <a:lnTo>
                  <a:pt x="2879" y="6913"/>
                </a:lnTo>
                <a:lnTo>
                  <a:pt x="2872" y="6911"/>
                </a:lnTo>
                <a:lnTo>
                  <a:pt x="2867" y="6913"/>
                </a:lnTo>
                <a:lnTo>
                  <a:pt x="2856" y="6919"/>
                </a:lnTo>
                <a:lnTo>
                  <a:pt x="2850" y="6920"/>
                </a:lnTo>
                <a:lnTo>
                  <a:pt x="2842" y="6924"/>
                </a:lnTo>
                <a:lnTo>
                  <a:pt x="2833" y="6930"/>
                </a:lnTo>
                <a:lnTo>
                  <a:pt x="2824" y="6934"/>
                </a:lnTo>
                <a:lnTo>
                  <a:pt x="2812" y="6929"/>
                </a:lnTo>
                <a:lnTo>
                  <a:pt x="2805" y="6934"/>
                </a:lnTo>
                <a:lnTo>
                  <a:pt x="2803" y="6931"/>
                </a:lnTo>
                <a:lnTo>
                  <a:pt x="2803" y="6924"/>
                </a:lnTo>
                <a:lnTo>
                  <a:pt x="2802" y="6920"/>
                </a:lnTo>
                <a:lnTo>
                  <a:pt x="2795" y="6919"/>
                </a:lnTo>
                <a:lnTo>
                  <a:pt x="2791" y="6921"/>
                </a:lnTo>
                <a:lnTo>
                  <a:pt x="2787" y="6923"/>
                </a:lnTo>
                <a:lnTo>
                  <a:pt x="2781" y="6924"/>
                </a:lnTo>
                <a:lnTo>
                  <a:pt x="2773" y="6928"/>
                </a:lnTo>
                <a:lnTo>
                  <a:pt x="2670" y="7010"/>
                </a:lnTo>
                <a:lnTo>
                  <a:pt x="2667" y="7015"/>
                </a:lnTo>
                <a:lnTo>
                  <a:pt x="2666" y="7021"/>
                </a:lnTo>
                <a:lnTo>
                  <a:pt x="2667" y="7034"/>
                </a:lnTo>
                <a:lnTo>
                  <a:pt x="2665" y="7039"/>
                </a:lnTo>
                <a:lnTo>
                  <a:pt x="2658" y="7050"/>
                </a:lnTo>
                <a:lnTo>
                  <a:pt x="2654" y="7053"/>
                </a:lnTo>
                <a:lnTo>
                  <a:pt x="2641" y="7055"/>
                </a:lnTo>
                <a:lnTo>
                  <a:pt x="2637" y="7056"/>
                </a:lnTo>
                <a:lnTo>
                  <a:pt x="2631" y="7063"/>
                </a:lnTo>
                <a:lnTo>
                  <a:pt x="2627" y="7068"/>
                </a:lnTo>
                <a:lnTo>
                  <a:pt x="2621" y="7082"/>
                </a:lnTo>
                <a:lnTo>
                  <a:pt x="2616" y="7089"/>
                </a:lnTo>
                <a:lnTo>
                  <a:pt x="2612" y="7091"/>
                </a:lnTo>
                <a:lnTo>
                  <a:pt x="2601" y="7093"/>
                </a:lnTo>
                <a:lnTo>
                  <a:pt x="2588" y="7101"/>
                </a:lnTo>
                <a:lnTo>
                  <a:pt x="2569" y="7109"/>
                </a:lnTo>
                <a:lnTo>
                  <a:pt x="2562" y="7115"/>
                </a:lnTo>
                <a:lnTo>
                  <a:pt x="2558" y="7110"/>
                </a:lnTo>
                <a:lnTo>
                  <a:pt x="2537" y="7121"/>
                </a:lnTo>
                <a:lnTo>
                  <a:pt x="2529" y="7123"/>
                </a:lnTo>
                <a:lnTo>
                  <a:pt x="2529" y="7121"/>
                </a:lnTo>
                <a:lnTo>
                  <a:pt x="2527" y="7117"/>
                </a:lnTo>
                <a:lnTo>
                  <a:pt x="2523" y="7114"/>
                </a:lnTo>
                <a:lnTo>
                  <a:pt x="2522" y="7117"/>
                </a:lnTo>
                <a:lnTo>
                  <a:pt x="2516" y="7123"/>
                </a:lnTo>
                <a:lnTo>
                  <a:pt x="2508" y="7124"/>
                </a:lnTo>
                <a:lnTo>
                  <a:pt x="2502" y="7117"/>
                </a:lnTo>
                <a:lnTo>
                  <a:pt x="2491" y="7114"/>
                </a:lnTo>
                <a:lnTo>
                  <a:pt x="2478" y="7120"/>
                </a:lnTo>
                <a:lnTo>
                  <a:pt x="2459" y="7136"/>
                </a:lnTo>
                <a:lnTo>
                  <a:pt x="2443" y="7145"/>
                </a:lnTo>
                <a:lnTo>
                  <a:pt x="2403" y="7155"/>
                </a:lnTo>
                <a:lnTo>
                  <a:pt x="2359" y="7158"/>
                </a:lnTo>
                <a:lnTo>
                  <a:pt x="2336" y="7155"/>
                </a:lnTo>
                <a:lnTo>
                  <a:pt x="2316" y="7149"/>
                </a:lnTo>
                <a:lnTo>
                  <a:pt x="2276" y="7131"/>
                </a:lnTo>
                <a:lnTo>
                  <a:pt x="2267" y="7124"/>
                </a:lnTo>
                <a:lnTo>
                  <a:pt x="2264" y="7117"/>
                </a:lnTo>
                <a:lnTo>
                  <a:pt x="2262" y="7115"/>
                </a:lnTo>
                <a:lnTo>
                  <a:pt x="2257" y="7109"/>
                </a:lnTo>
                <a:lnTo>
                  <a:pt x="2256" y="7106"/>
                </a:lnTo>
                <a:lnTo>
                  <a:pt x="2256" y="7102"/>
                </a:lnTo>
                <a:lnTo>
                  <a:pt x="2260" y="7093"/>
                </a:lnTo>
                <a:lnTo>
                  <a:pt x="2260" y="7088"/>
                </a:lnTo>
                <a:lnTo>
                  <a:pt x="2260" y="7084"/>
                </a:lnTo>
                <a:lnTo>
                  <a:pt x="2260" y="7080"/>
                </a:lnTo>
                <a:lnTo>
                  <a:pt x="2256" y="7076"/>
                </a:lnTo>
                <a:lnTo>
                  <a:pt x="2253" y="7076"/>
                </a:lnTo>
                <a:lnTo>
                  <a:pt x="2248" y="7082"/>
                </a:lnTo>
                <a:lnTo>
                  <a:pt x="2234" y="7097"/>
                </a:lnTo>
                <a:lnTo>
                  <a:pt x="2228" y="7100"/>
                </a:lnTo>
                <a:lnTo>
                  <a:pt x="2222" y="7101"/>
                </a:lnTo>
                <a:lnTo>
                  <a:pt x="2219" y="7100"/>
                </a:lnTo>
                <a:lnTo>
                  <a:pt x="2209" y="7091"/>
                </a:lnTo>
                <a:lnTo>
                  <a:pt x="2204" y="7092"/>
                </a:lnTo>
                <a:lnTo>
                  <a:pt x="2148" y="7121"/>
                </a:lnTo>
                <a:lnTo>
                  <a:pt x="2143" y="7126"/>
                </a:lnTo>
                <a:lnTo>
                  <a:pt x="2139" y="7132"/>
                </a:lnTo>
                <a:lnTo>
                  <a:pt x="2129" y="7140"/>
                </a:lnTo>
                <a:lnTo>
                  <a:pt x="2118" y="7146"/>
                </a:lnTo>
                <a:lnTo>
                  <a:pt x="2107" y="7149"/>
                </a:lnTo>
                <a:lnTo>
                  <a:pt x="2094" y="7149"/>
                </a:lnTo>
                <a:lnTo>
                  <a:pt x="2084" y="7144"/>
                </a:lnTo>
                <a:lnTo>
                  <a:pt x="2058" y="7118"/>
                </a:lnTo>
                <a:lnTo>
                  <a:pt x="2056" y="7114"/>
                </a:lnTo>
                <a:lnTo>
                  <a:pt x="2057" y="7106"/>
                </a:lnTo>
                <a:lnTo>
                  <a:pt x="2059" y="7099"/>
                </a:lnTo>
                <a:lnTo>
                  <a:pt x="2068" y="7089"/>
                </a:lnTo>
                <a:lnTo>
                  <a:pt x="2071" y="7084"/>
                </a:lnTo>
                <a:lnTo>
                  <a:pt x="2073" y="7059"/>
                </a:lnTo>
                <a:lnTo>
                  <a:pt x="2076" y="7046"/>
                </a:lnTo>
                <a:lnTo>
                  <a:pt x="2084" y="7041"/>
                </a:lnTo>
                <a:lnTo>
                  <a:pt x="2089" y="7040"/>
                </a:lnTo>
                <a:lnTo>
                  <a:pt x="2088" y="7037"/>
                </a:lnTo>
                <a:lnTo>
                  <a:pt x="2084" y="7034"/>
                </a:lnTo>
                <a:lnTo>
                  <a:pt x="2078" y="7033"/>
                </a:lnTo>
                <a:lnTo>
                  <a:pt x="2073" y="7032"/>
                </a:lnTo>
                <a:lnTo>
                  <a:pt x="2068" y="7033"/>
                </a:lnTo>
                <a:lnTo>
                  <a:pt x="2060" y="7037"/>
                </a:lnTo>
                <a:lnTo>
                  <a:pt x="2063" y="7046"/>
                </a:lnTo>
                <a:lnTo>
                  <a:pt x="2054" y="7053"/>
                </a:lnTo>
                <a:lnTo>
                  <a:pt x="2035" y="7089"/>
                </a:lnTo>
                <a:lnTo>
                  <a:pt x="2012" y="7115"/>
                </a:lnTo>
                <a:lnTo>
                  <a:pt x="1952" y="7163"/>
                </a:lnTo>
                <a:lnTo>
                  <a:pt x="1933" y="7171"/>
                </a:lnTo>
                <a:lnTo>
                  <a:pt x="1922" y="7171"/>
                </a:lnTo>
                <a:lnTo>
                  <a:pt x="1917" y="7173"/>
                </a:lnTo>
                <a:lnTo>
                  <a:pt x="1913" y="7187"/>
                </a:lnTo>
                <a:lnTo>
                  <a:pt x="1909" y="7192"/>
                </a:lnTo>
                <a:lnTo>
                  <a:pt x="1905" y="7195"/>
                </a:lnTo>
                <a:lnTo>
                  <a:pt x="1902" y="7197"/>
                </a:lnTo>
                <a:lnTo>
                  <a:pt x="1896" y="7199"/>
                </a:lnTo>
                <a:lnTo>
                  <a:pt x="1880" y="7213"/>
                </a:lnTo>
                <a:lnTo>
                  <a:pt x="1871" y="7218"/>
                </a:lnTo>
                <a:lnTo>
                  <a:pt x="1849" y="7222"/>
                </a:lnTo>
                <a:lnTo>
                  <a:pt x="1825" y="7222"/>
                </a:lnTo>
                <a:lnTo>
                  <a:pt x="1818" y="7225"/>
                </a:lnTo>
                <a:lnTo>
                  <a:pt x="1804" y="7239"/>
                </a:lnTo>
                <a:lnTo>
                  <a:pt x="1794" y="7244"/>
                </a:lnTo>
                <a:lnTo>
                  <a:pt x="1782" y="7244"/>
                </a:lnTo>
                <a:lnTo>
                  <a:pt x="1771" y="7239"/>
                </a:lnTo>
                <a:lnTo>
                  <a:pt x="1763" y="7234"/>
                </a:lnTo>
                <a:lnTo>
                  <a:pt x="1757" y="7231"/>
                </a:lnTo>
                <a:lnTo>
                  <a:pt x="1745" y="7234"/>
                </a:lnTo>
                <a:lnTo>
                  <a:pt x="1741" y="7241"/>
                </a:lnTo>
                <a:lnTo>
                  <a:pt x="1740" y="7270"/>
                </a:lnTo>
                <a:lnTo>
                  <a:pt x="1733" y="7294"/>
                </a:lnTo>
                <a:lnTo>
                  <a:pt x="1721" y="7311"/>
                </a:lnTo>
                <a:lnTo>
                  <a:pt x="1705" y="7321"/>
                </a:lnTo>
                <a:lnTo>
                  <a:pt x="1686" y="7326"/>
                </a:lnTo>
                <a:lnTo>
                  <a:pt x="1678" y="7333"/>
                </a:lnTo>
                <a:lnTo>
                  <a:pt x="1671" y="7337"/>
                </a:lnTo>
                <a:lnTo>
                  <a:pt x="1653" y="7344"/>
                </a:lnTo>
                <a:lnTo>
                  <a:pt x="1627" y="7358"/>
                </a:lnTo>
                <a:lnTo>
                  <a:pt x="1618" y="7360"/>
                </a:lnTo>
                <a:lnTo>
                  <a:pt x="1607" y="7367"/>
                </a:lnTo>
                <a:lnTo>
                  <a:pt x="1590" y="7383"/>
                </a:lnTo>
                <a:lnTo>
                  <a:pt x="1576" y="7403"/>
                </a:lnTo>
                <a:lnTo>
                  <a:pt x="1566" y="7428"/>
                </a:lnTo>
                <a:lnTo>
                  <a:pt x="1551" y="7450"/>
                </a:lnTo>
                <a:lnTo>
                  <a:pt x="1544" y="7472"/>
                </a:lnTo>
                <a:lnTo>
                  <a:pt x="1538" y="7478"/>
                </a:lnTo>
                <a:lnTo>
                  <a:pt x="1461" y="7518"/>
                </a:lnTo>
                <a:lnTo>
                  <a:pt x="1442" y="7533"/>
                </a:lnTo>
                <a:lnTo>
                  <a:pt x="1430" y="7547"/>
                </a:lnTo>
                <a:lnTo>
                  <a:pt x="1395" y="7598"/>
                </a:lnTo>
                <a:lnTo>
                  <a:pt x="1380" y="7614"/>
                </a:lnTo>
                <a:lnTo>
                  <a:pt x="1373" y="7624"/>
                </a:lnTo>
                <a:lnTo>
                  <a:pt x="1369" y="7635"/>
                </a:lnTo>
                <a:lnTo>
                  <a:pt x="1364" y="7646"/>
                </a:lnTo>
                <a:lnTo>
                  <a:pt x="1351" y="7654"/>
                </a:lnTo>
                <a:lnTo>
                  <a:pt x="1229" y="7707"/>
                </a:lnTo>
                <a:lnTo>
                  <a:pt x="1166" y="7749"/>
                </a:lnTo>
                <a:lnTo>
                  <a:pt x="1163" y="7741"/>
                </a:lnTo>
                <a:lnTo>
                  <a:pt x="1157" y="7741"/>
                </a:lnTo>
                <a:lnTo>
                  <a:pt x="1151" y="7746"/>
                </a:lnTo>
                <a:lnTo>
                  <a:pt x="1146" y="7751"/>
                </a:lnTo>
                <a:lnTo>
                  <a:pt x="1139" y="7756"/>
                </a:lnTo>
                <a:lnTo>
                  <a:pt x="1115" y="7767"/>
                </a:lnTo>
                <a:lnTo>
                  <a:pt x="1095" y="7760"/>
                </a:lnTo>
                <a:lnTo>
                  <a:pt x="1073" y="7767"/>
                </a:lnTo>
                <a:lnTo>
                  <a:pt x="993" y="7822"/>
                </a:lnTo>
                <a:lnTo>
                  <a:pt x="951" y="7840"/>
                </a:lnTo>
                <a:lnTo>
                  <a:pt x="947" y="7845"/>
                </a:lnTo>
                <a:lnTo>
                  <a:pt x="940" y="7856"/>
                </a:lnTo>
                <a:lnTo>
                  <a:pt x="935" y="7858"/>
                </a:lnTo>
                <a:lnTo>
                  <a:pt x="923" y="7862"/>
                </a:lnTo>
                <a:lnTo>
                  <a:pt x="918" y="7870"/>
                </a:lnTo>
                <a:lnTo>
                  <a:pt x="915" y="7896"/>
                </a:lnTo>
                <a:lnTo>
                  <a:pt x="912" y="7905"/>
                </a:lnTo>
                <a:lnTo>
                  <a:pt x="911" y="7909"/>
                </a:lnTo>
                <a:lnTo>
                  <a:pt x="909" y="7911"/>
                </a:lnTo>
                <a:lnTo>
                  <a:pt x="907" y="7912"/>
                </a:lnTo>
                <a:lnTo>
                  <a:pt x="905" y="7912"/>
                </a:lnTo>
                <a:lnTo>
                  <a:pt x="904" y="7913"/>
                </a:lnTo>
                <a:lnTo>
                  <a:pt x="897" y="7933"/>
                </a:lnTo>
                <a:lnTo>
                  <a:pt x="872" y="7987"/>
                </a:lnTo>
                <a:lnTo>
                  <a:pt x="866" y="7981"/>
                </a:lnTo>
                <a:lnTo>
                  <a:pt x="856" y="7967"/>
                </a:lnTo>
                <a:lnTo>
                  <a:pt x="847" y="7958"/>
                </a:lnTo>
                <a:lnTo>
                  <a:pt x="843" y="7963"/>
                </a:lnTo>
                <a:lnTo>
                  <a:pt x="843" y="7970"/>
                </a:lnTo>
                <a:lnTo>
                  <a:pt x="845" y="7982"/>
                </a:lnTo>
                <a:lnTo>
                  <a:pt x="846" y="7987"/>
                </a:lnTo>
                <a:lnTo>
                  <a:pt x="848" y="7991"/>
                </a:lnTo>
                <a:lnTo>
                  <a:pt x="855" y="7999"/>
                </a:lnTo>
                <a:lnTo>
                  <a:pt x="857" y="8004"/>
                </a:lnTo>
                <a:lnTo>
                  <a:pt x="856" y="8016"/>
                </a:lnTo>
                <a:lnTo>
                  <a:pt x="848" y="8040"/>
                </a:lnTo>
                <a:lnTo>
                  <a:pt x="844" y="8063"/>
                </a:lnTo>
                <a:lnTo>
                  <a:pt x="839" y="8066"/>
                </a:lnTo>
                <a:lnTo>
                  <a:pt x="833" y="8066"/>
                </a:lnTo>
                <a:lnTo>
                  <a:pt x="828" y="8069"/>
                </a:lnTo>
                <a:lnTo>
                  <a:pt x="826" y="8074"/>
                </a:lnTo>
                <a:lnTo>
                  <a:pt x="828" y="8083"/>
                </a:lnTo>
                <a:lnTo>
                  <a:pt x="828" y="8090"/>
                </a:lnTo>
                <a:lnTo>
                  <a:pt x="815" y="8110"/>
                </a:lnTo>
                <a:lnTo>
                  <a:pt x="813" y="8114"/>
                </a:lnTo>
                <a:lnTo>
                  <a:pt x="807" y="8131"/>
                </a:lnTo>
                <a:lnTo>
                  <a:pt x="804" y="8148"/>
                </a:lnTo>
                <a:lnTo>
                  <a:pt x="788" y="8186"/>
                </a:lnTo>
                <a:lnTo>
                  <a:pt x="785" y="8199"/>
                </a:lnTo>
                <a:lnTo>
                  <a:pt x="784" y="8214"/>
                </a:lnTo>
                <a:lnTo>
                  <a:pt x="783" y="8221"/>
                </a:lnTo>
                <a:lnTo>
                  <a:pt x="778" y="8234"/>
                </a:lnTo>
                <a:lnTo>
                  <a:pt x="777" y="8239"/>
                </a:lnTo>
                <a:lnTo>
                  <a:pt x="777" y="8254"/>
                </a:lnTo>
                <a:lnTo>
                  <a:pt x="775" y="8262"/>
                </a:lnTo>
                <a:lnTo>
                  <a:pt x="769" y="8267"/>
                </a:lnTo>
                <a:lnTo>
                  <a:pt x="759" y="8272"/>
                </a:lnTo>
                <a:lnTo>
                  <a:pt x="749" y="8268"/>
                </a:lnTo>
                <a:lnTo>
                  <a:pt x="745" y="8260"/>
                </a:lnTo>
                <a:lnTo>
                  <a:pt x="743" y="8252"/>
                </a:lnTo>
                <a:lnTo>
                  <a:pt x="739" y="8244"/>
                </a:lnTo>
                <a:lnTo>
                  <a:pt x="732" y="8240"/>
                </a:lnTo>
                <a:lnTo>
                  <a:pt x="725" y="8242"/>
                </a:lnTo>
                <a:lnTo>
                  <a:pt x="719" y="8247"/>
                </a:lnTo>
                <a:lnTo>
                  <a:pt x="713" y="8250"/>
                </a:lnTo>
                <a:lnTo>
                  <a:pt x="697" y="8255"/>
                </a:lnTo>
                <a:lnTo>
                  <a:pt x="690" y="8267"/>
                </a:lnTo>
                <a:lnTo>
                  <a:pt x="684" y="8280"/>
                </a:lnTo>
                <a:lnTo>
                  <a:pt x="675" y="8289"/>
                </a:lnTo>
                <a:lnTo>
                  <a:pt x="658" y="8289"/>
                </a:lnTo>
                <a:lnTo>
                  <a:pt x="645" y="8278"/>
                </a:lnTo>
                <a:lnTo>
                  <a:pt x="639" y="8261"/>
                </a:lnTo>
                <a:lnTo>
                  <a:pt x="646" y="8237"/>
                </a:lnTo>
                <a:lnTo>
                  <a:pt x="642" y="8221"/>
                </a:lnTo>
                <a:lnTo>
                  <a:pt x="642" y="8212"/>
                </a:lnTo>
                <a:lnTo>
                  <a:pt x="645" y="8206"/>
                </a:lnTo>
                <a:lnTo>
                  <a:pt x="660" y="8186"/>
                </a:lnTo>
                <a:lnTo>
                  <a:pt x="667" y="8184"/>
                </a:lnTo>
                <a:lnTo>
                  <a:pt x="670" y="8174"/>
                </a:lnTo>
                <a:lnTo>
                  <a:pt x="671" y="8160"/>
                </a:lnTo>
                <a:lnTo>
                  <a:pt x="668" y="8151"/>
                </a:lnTo>
                <a:lnTo>
                  <a:pt x="658" y="8146"/>
                </a:lnTo>
                <a:lnTo>
                  <a:pt x="653" y="8154"/>
                </a:lnTo>
                <a:lnTo>
                  <a:pt x="650" y="8166"/>
                </a:lnTo>
                <a:lnTo>
                  <a:pt x="646" y="8173"/>
                </a:lnTo>
                <a:lnTo>
                  <a:pt x="638" y="8169"/>
                </a:lnTo>
                <a:lnTo>
                  <a:pt x="639" y="8157"/>
                </a:lnTo>
                <a:lnTo>
                  <a:pt x="646" y="8134"/>
                </a:lnTo>
                <a:lnTo>
                  <a:pt x="644" y="8124"/>
                </a:lnTo>
                <a:lnTo>
                  <a:pt x="634" y="8101"/>
                </a:lnTo>
                <a:lnTo>
                  <a:pt x="630" y="8093"/>
                </a:lnTo>
                <a:lnTo>
                  <a:pt x="621" y="8071"/>
                </a:lnTo>
                <a:lnTo>
                  <a:pt x="624" y="8049"/>
                </a:lnTo>
                <a:lnTo>
                  <a:pt x="631" y="8027"/>
                </a:lnTo>
                <a:lnTo>
                  <a:pt x="648" y="7912"/>
                </a:lnTo>
                <a:lnTo>
                  <a:pt x="655" y="7885"/>
                </a:lnTo>
                <a:lnTo>
                  <a:pt x="657" y="7873"/>
                </a:lnTo>
                <a:lnTo>
                  <a:pt x="661" y="7863"/>
                </a:lnTo>
                <a:lnTo>
                  <a:pt x="668" y="7856"/>
                </a:lnTo>
                <a:lnTo>
                  <a:pt x="673" y="7848"/>
                </a:lnTo>
                <a:lnTo>
                  <a:pt x="671" y="7836"/>
                </a:lnTo>
                <a:lnTo>
                  <a:pt x="664" y="7829"/>
                </a:lnTo>
                <a:lnTo>
                  <a:pt x="657" y="7831"/>
                </a:lnTo>
                <a:lnTo>
                  <a:pt x="648" y="7837"/>
                </a:lnTo>
                <a:lnTo>
                  <a:pt x="637" y="7840"/>
                </a:lnTo>
                <a:lnTo>
                  <a:pt x="626" y="7842"/>
                </a:lnTo>
                <a:lnTo>
                  <a:pt x="615" y="7846"/>
                </a:lnTo>
                <a:lnTo>
                  <a:pt x="599" y="7858"/>
                </a:lnTo>
                <a:lnTo>
                  <a:pt x="586" y="7872"/>
                </a:lnTo>
                <a:lnTo>
                  <a:pt x="552" y="7930"/>
                </a:lnTo>
                <a:lnTo>
                  <a:pt x="539" y="7969"/>
                </a:lnTo>
                <a:lnTo>
                  <a:pt x="526" y="7991"/>
                </a:lnTo>
                <a:lnTo>
                  <a:pt x="523" y="8003"/>
                </a:lnTo>
                <a:lnTo>
                  <a:pt x="522" y="8016"/>
                </a:lnTo>
                <a:lnTo>
                  <a:pt x="519" y="8030"/>
                </a:lnTo>
                <a:lnTo>
                  <a:pt x="476" y="8169"/>
                </a:lnTo>
                <a:lnTo>
                  <a:pt x="470" y="8179"/>
                </a:lnTo>
                <a:lnTo>
                  <a:pt x="452" y="8201"/>
                </a:lnTo>
                <a:lnTo>
                  <a:pt x="446" y="8213"/>
                </a:lnTo>
                <a:lnTo>
                  <a:pt x="442" y="8229"/>
                </a:lnTo>
                <a:lnTo>
                  <a:pt x="439" y="8257"/>
                </a:lnTo>
                <a:lnTo>
                  <a:pt x="437" y="8263"/>
                </a:lnTo>
                <a:lnTo>
                  <a:pt x="430" y="8270"/>
                </a:lnTo>
                <a:lnTo>
                  <a:pt x="417" y="8298"/>
                </a:lnTo>
                <a:lnTo>
                  <a:pt x="411" y="8303"/>
                </a:lnTo>
                <a:lnTo>
                  <a:pt x="400" y="8309"/>
                </a:lnTo>
                <a:lnTo>
                  <a:pt x="395" y="8315"/>
                </a:lnTo>
                <a:lnTo>
                  <a:pt x="392" y="8324"/>
                </a:lnTo>
                <a:lnTo>
                  <a:pt x="394" y="8330"/>
                </a:lnTo>
                <a:lnTo>
                  <a:pt x="397" y="8335"/>
                </a:lnTo>
                <a:lnTo>
                  <a:pt x="399" y="8343"/>
                </a:lnTo>
                <a:lnTo>
                  <a:pt x="399" y="8364"/>
                </a:lnTo>
                <a:lnTo>
                  <a:pt x="401" y="8369"/>
                </a:lnTo>
                <a:lnTo>
                  <a:pt x="406" y="8382"/>
                </a:lnTo>
                <a:lnTo>
                  <a:pt x="406" y="8395"/>
                </a:lnTo>
                <a:lnTo>
                  <a:pt x="399" y="8419"/>
                </a:lnTo>
                <a:lnTo>
                  <a:pt x="408" y="8419"/>
                </a:lnTo>
                <a:lnTo>
                  <a:pt x="416" y="8421"/>
                </a:lnTo>
                <a:lnTo>
                  <a:pt x="422" y="8424"/>
                </a:lnTo>
                <a:lnTo>
                  <a:pt x="428" y="8428"/>
                </a:lnTo>
                <a:lnTo>
                  <a:pt x="452" y="8457"/>
                </a:lnTo>
                <a:lnTo>
                  <a:pt x="461" y="8498"/>
                </a:lnTo>
                <a:lnTo>
                  <a:pt x="466" y="8512"/>
                </a:lnTo>
                <a:lnTo>
                  <a:pt x="475" y="8527"/>
                </a:lnTo>
                <a:lnTo>
                  <a:pt x="478" y="8547"/>
                </a:lnTo>
                <a:lnTo>
                  <a:pt x="480" y="8623"/>
                </a:lnTo>
                <a:lnTo>
                  <a:pt x="476" y="8638"/>
                </a:lnTo>
                <a:lnTo>
                  <a:pt x="468" y="8652"/>
                </a:lnTo>
                <a:lnTo>
                  <a:pt x="462" y="8657"/>
                </a:lnTo>
                <a:lnTo>
                  <a:pt x="456" y="8661"/>
                </a:lnTo>
                <a:lnTo>
                  <a:pt x="452" y="8665"/>
                </a:lnTo>
                <a:lnTo>
                  <a:pt x="450" y="8671"/>
                </a:lnTo>
                <a:lnTo>
                  <a:pt x="449" y="8678"/>
                </a:lnTo>
                <a:lnTo>
                  <a:pt x="446" y="8693"/>
                </a:lnTo>
                <a:lnTo>
                  <a:pt x="448" y="8705"/>
                </a:lnTo>
                <a:lnTo>
                  <a:pt x="457" y="8743"/>
                </a:lnTo>
                <a:lnTo>
                  <a:pt x="464" y="8797"/>
                </a:lnTo>
                <a:lnTo>
                  <a:pt x="463" y="8810"/>
                </a:lnTo>
                <a:lnTo>
                  <a:pt x="458" y="8836"/>
                </a:lnTo>
                <a:lnTo>
                  <a:pt x="457" y="8879"/>
                </a:lnTo>
                <a:lnTo>
                  <a:pt x="456" y="8884"/>
                </a:lnTo>
                <a:lnTo>
                  <a:pt x="451" y="8892"/>
                </a:lnTo>
                <a:lnTo>
                  <a:pt x="450" y="8896"/>
                </a:lnTo>
                <a:lnTo>
                  <a:pt x="447" y="8913"/>
                </a:lnTo>
                <a:lnTo>
                  <a:pt x="441" y="8923"/>
                </a:lnTo>
                <a:lnTo>
                  <a:pt x="421" y="8937"/>
                </a:lnTo>
                <a:lnTo>
                  <a:pt x="417" y="8943"/>
                </a:lnTo>
                <a:lnTo>
                  <a:pt x="415" y="8950"/>
                </a:lnTo>
                <a:lnTo>
                  <a:pt x="411" y="8956"/>
                </a:lnTo>
                <a:lnTo>
                  <a:pt x="400" y="8960"/>
                </a:lnTo>
                <a:lnTo>
                  <a:pt x="387" y="8967"/>
                </a:lnTo>
                <a:lnTo>
                  <a:pt x="384" y="8969"/>
                </a:lnTo>
                <a:lnTo>
                  <a:pt x="382" y="8976"/>
                </a:lnTo>
                <a:lnTo>
                  <a:pt x="378" y="8979"/>
                </a:lnTo>
                <a:lnTo>
                  <a:pt x="374" y="8982"/>
                </a:lnTo>
                <a:lnTo>
                  <a:pt x="370" y="8984"/>
                </a:lnTo>
                <a:lnTo>
                  <a:pt x="367" y="8990"/>
                </a:lnTo>
                <a:lnTo>
                  <a:pt x="346" y="9058"/>
                </a:lnTo>
                <a:lnTo>
                  <a:pt x="335" y="9062"/>
                </a:lnTo>
                <a:lnTo>
                  <a:pt x="329" y="9073"/>
                </a:lnTo>
                <a:lnTo>
                  <a:pt x="316" y="9128"/>
                </a:lnTo>
                <a:lnTo>
                  <a:pt x="310" y="9140"/>
                </a:lnTo>
                <a:lnTo>
                  <a:pt x="293" y="9164"/>
                </a:lnTo>
                <a:lnTo>
                  <a:pt x="292" y="9175"/>
                </a:lnTo>
                <a:lnTo>
                  <a:pt x="293" y="9186"/>
                </a:lnTo>
                <a:lnTo>
                  <a:pt x="294" y="9201"/>
                </a:lnTo>
                <a:lnTo>
                  <a:pt x="291" y="9215"/>
                </a:lnTo>
                <a:lnTo>
                  <a:pt x="286" y="9226"/>
                </a:lnTo>
                <a:lnTo>
                  <a:pt x="280" y="9234"/>
                </a:lnTo>
                <a:lnTo>
                  <a:pt x="274" y="9242"/>
                </a:lnTo>
                <a:lnTo>
                  <a:pt x="269" y="9252"/>
                </a:lnTo>
                <a:lnTo>
                  <a:pt x="269" y="9265"/>
                </a:lnTo>
                <a:lnTo>
                  <a:pt x="272" y="9287"/>
                </a:lnTo>
                <a:lnTo>
                  <a:pt x="278" y="9314"/>
                </a:lnTo>
                <a:lnTo>
                  <a:pt x="279" y="9328"/>
                </a:lnTo>
                <a:lnTo>
                  <a:pt x="274" y="9341"/>
                </a:lnTo>
                <a:lnTo>
                  <a:pt x="260" y="9356"/>
                </a:lnTo>
                <a:lnTo>
                  <a:pt x="256" y="9364"/>
                </a:lnTo>
                <a:lnTo>
                  <a:pt x="254" y="9378"/>
                </a:lnTo>
                <a:lnTo>
                  <a:pt x="257" y="9481"/>
                </a:lnTo>
                <a:lnTo>
                  <a:pt x="262" y="9510"/>
                </a:lnTo>
                <a:lnTo>
                  <a:pt x="270" y="9534"/>
                </a:lnTo>
                <a:lnTo>
                  <a:pt x="283" y="9557"/>
                </a:lnTo>
                <a:lnTo>
                  <a:pt x="337" y="9626"/>
                </a:lnTo>
                <a:lnTo>
                  <a:pt x="370" y="9680"/>
                </a:lnTo>
                <a:lnTo>
                  <a:pt x="374" y="9691"/>
                </a:lnTo>
                <a:lnTo>
                  <a:pt x="378" y="9706"/>
                </a:lnTo>
                <a:lnTo>
                  <a:pt x="379" y="9722"/>
                </a:lnTo>
                <a:lnTo>
                  <a:pt x="375" y="9734"/>
                </a:lnTo>
                <a:lnTo>
                  <a:pt x="370" y="9744"/>
                </a:lnTo>
                <a:lnTo>
                  <a:pt x="371" y="9757"/>
                </a:lnTo>
                <a:lnTo>
                  <a:pt x="373" y="9770"/>
                </a:lnTo>
                <a:lnTo>
                  <a:pt x="373" y="9784"/>
                </a:lnTo>
                <a:lnTo>
                  <a:pt x="389" y="9786"/>
                </a:lnTo>
                <a:lnTo>
                  <a:pt x="399" y="9796"/>
                </a:lnTo>
                <a:lnTo>
                  <a:pt x="403" y="9809"/>
                </a:lnTo>
                <a:lnTo>
                  <a:pt x="402" y="9823"/>
                </a:lnTo>
                <a:lnTo>
                  <a:pt x="400" y="9827"/>
                </a:lnTo>
                <a:lnTo>
                  <a:pt x="393" y="9837"/>
                </a:lnTo>
                <a:lnTo>
                  <a:pt x="391" y="9842"/>
                </a:lnTo>
                <a:lnTo>
                  <a:pt x="392" y="9847"/>
                </a:lnTo>
                <a:lnTo>
                  <a:pt x="395" y="9854"/>
                </a:lnTo>
                <a:lnTo>
                  <a:pt x="397" y="9868"/>
                </a:lnTo>
                <a:lnTo>
                  <a:pt x="404" y="9881"/>
                </a:lnTo>
                <a:lnTo>
                  <a:pt x="409" y="9902"/>
                </a:lnTo>
                <a:lnTo>
                  <a:pt x="417" y="9917"/>
                </a:lnTo>
                <a:lnTo>
                  <a:pt x="428" y="9930"/>
                </a:lnTo>
                <a:lnTo>
                  <a:pt x="446" y="9937"/>
                </a:lnTo>
                <a:lnTo>
                  <a:pt x="468" y="9952"/>
                </a:lnTo>
                <a:lnTo>
                  <a:pt x="475" y="9959"/>
                </a:lnTo>
                <a:lnTo>
                  <a:pt x="478" y="9966"/>
                </a:lnTo>
                <a:lnTo>
                  <a:pt x="483" y="9983"/>
                </a:lnTo>
                <a:lnTo>
                  <a:pt x="502" y="10017"/>
                </a:lnTo>
                <a:lnTo>
                  <a:pt x="505" y="10028"/>
                </a:lnTo>
                <a:lnTo>
                  <a:pt x="507" y="10042"/>
                </a:lnTo>
                <a:lnTo>
                  <a:pt x="542" y="10135"/>
                </a:lnTo>
                <a:lnTo>
                  <a:pt x="554" y="10159"/>
                </a:lnTo>
                <a:lnTo>
                  <a:pt x="588" y="10210"/>
                </a:lnTo>
                <a:lnTo>
                  <a:pt x="602" y="10250"/>
                </a:lnTo>
                <a:lnTo>
                  <a:pt x="606" y="10259"/>
                </a:lnTo>
                <a:lnTo>
                  <a:pt x="626" y="10272"/>
                </a:lnTo>
                <a:lnTo>
                  <a:pt x="629" y="10274"/>
                </a:lnTo>
                <a:lnTo>
                  <a:pt x="632" y="10286"/>
                </a:lnTo>
                <a:lnTo>
                  <a:pt x="633" y="10289"/>
                </a:lnTo>
                <a:lnTo>
                  <a:pt x="641" y="10293"/>
                </a:lnTo>
                <a:lnTo>
                  <a:pt x="648" y="10302"/>
                </a:lnTo>
                <a:lnTo>
                  <a:pt x="652" y="10313"/>
                </a:lnTo>
                <a:lnTo>
                  <a:pt x="650" y="10324"/>
                </a:lnTo>
                <a:lnTo>
                  <a:pt x="657" y="10328"/>
                </a:lnTo>
                <a:lnTo>
                  <a:pt x="659" y="10338"/>
                </a:lnTo>
                <a:lnTo>
                  <a:pt x="662" y="10349"/>
                </a:lnTo>
                <a:lnTo>
                  <a:pt x="682" y="10357"/>
                </a:lnTo>
                <a:lnTo>
                  <a:pt x="709" y="10374"/>
                </a:lnTo>
                <a:lnTo>
                  <a:pt x="717" y="10382"/>
                </a:lnTo>
                <a:lnTo>
                  <a:pt x="719" y="10395"/>
                </a:lnTo>
                <a:lnTo>
                  <a:pt x="715" y="10409"/>
                </a:lnTo>
                <a:lnTo>
                  <a:pt x="708" y="10424"/>
                </a:lnTo>
                <a:lnTo>
                  <a:pt x="704" y="10436"/>
                </a:lnTo>
                <a:lnTo>
                  <a:pt x="706" y="10450"/>
                </a:lnTo>
                <a:lnTo>
                  <a:pt x="711" y="10457"/>
                </a:lnTo>
                <a:lnTo>
                  <a:pt x="718" y="10463"/>
                </a:lnTo>
                <a:lnTo>
                  <a:pt x="722" y="10475"/>
                </a:lnTo>
                <a:lnTo>
                  <a:pt x="717" y="10474"/>
                </a:lnTo>
                <a:lnTo>
                  <a:pt x="715" y="10475"/>
                </a:lnTo>
                <a:lnTo>
                  <a:pt x="711" y="10477"/>
                </a:lnTo>
                <a:lnTo>
                  <a:pt x="703" y="10479"/>
                </a:lnTo>
                <a:lnTo>
                  <a:pt x="696" y="10479"/>
                </a:lnTo>
                <a:lnTo>
                  <a:pt x="693" y="10477"/>
                </a:lnTo>
                <a:lnTo>
                  <a:pt x="686" y="10467"/>
                </a:lnTo>
                <a:lnTo>
                  <a:pt x="681" y="10463"/>
                </a:lnTo>
                <a:lnTo>
                  <a:pt x="679" y="10468"/>
                </a:lnTo>
                <a:lnTo>
                  <a:pt x="682" y="10484"/>
                </a:lnTo>
                <a:lnTo>
                  <a:pt x="695" y="10508"/>
                </a:lnTo>
                <a:lnTo>
                  <a:pt x="700" y="10522"/>
                </a:lnTo>
                <a:lnTo>
                  <a:pt x="701" y="10529"/>
                </a:lnTo>
                <a:lnTo>
                  <a:pt x="700" y="10537"/>
                </a:lnTo>
                <a:lnTo>
                  <a:pt x="698" y="10545"/>
                </a:lnTo>
                <a:lnTo>
                  <a:pt x="695" y="10548"/>
                </a:lnTo>
                <a:lnTo>
                  <a:pt x="689" y="10549"/>
                </a:lnTo>
                <a:lnTo>
                  <a:pt x="688" y="10553"/>
                </a:lnTo>
                <a:lnTo>
                  <a:pt x="687" y="10558"/>
                </a:lnTo>
                <a:lnTo>
                  <a:pt x="684" y="10563"/>
                </a:lnTo>
                <a:lnTo>
                  <a:pt x="677" y="10576"/>
                </a:lnTo>
                <a:lnTo>
                  <a:pt x="673" y="10589"/>
                </a:lnTo>
                <a:lnTo>
                  <a:pt x="673" y="10602"/>
                </a:lnTo>
                <a:lnTo>
                  <a:pt x="675" y="10617"/>
                </a:lnTo>
                <a:lnTo>
                  <a:pt x="679" y="10629"/>
                </a:lnTo>
                <a:lnTo>
                  <a:pt x="693" y="10655"/>
                </a:lnTo>
                <a:lnTo>
                  <a:pt x="699" y="10660"/>
                </a:lnTo>
                <a:lnTo>
                  <a:pt x="689" y="10702"/>
                </a:lnTo>
                <a:lnTo>
                  <a:pt x="686" y="10712"/>
                </a:lnTo>
                <a:lnTo>
                  <a:pt x="675" y="10717"/>
                </a:lnTo>
                <a:lnTo>
                  <a:pt x="664" y="10717"/>
                </a:lnTo>
                <a:lnTo>
                  <a:pt x="654" y="10721"/>
                </a:lnTo>
                <a:lnTo>
                  <a:pt x="650" y="10736"/>
                </a:lnTo>
                <a:lnTo>
                  <a:pt x="645" y="10743"/>
                </a:lnTo>
                <a:lnTo>
                  <a:pt x="636" y="10750"/>
                </a:lnTo>
                <a:lnTo>
                  <a:pt x="626" y="10759"/>
                </a:lnTo>
                <a:lnTo>
                  <a:pt x="621" y="10773"/>
                </a:lnTo>
                <a:lnTo>
                  <a:pt x="612" y="10765"/>
                </a:lnTo>
                <a:lnTo>
                  <a:pt x="592" y="10721"/>
                </a:lnTo>
                <a:lnTo>
                  <a:pt x="564" y="10690"/>
                </a:lnTo>
                <a:lnTo>
                  <a:pt x="555" y="10678"/>
                </a:lnTo>
                <a:lnTo>
                  <a:pt x="550" y="10665"/>
                </a:lnTo>
                <a:lnTo>
                  <a:pt x="548" y="10653"/>
                </a:lnTo>
                <a:lnTo>
                  <a:pt x="544" y="10622"/>
                </a:lnTo>
                <a:lnTo>
                  <a:pt x="538" y="10591"/>
                </a:lnTo>
                <a:lnTo>
                  <a:pt x="537" y="10574"/>
                </a:lnTo>
                <a:lnTo>
                  <a:pt x="541" y="10557"/>
                </a:lnTo>
                <a:lnTo>
                  <a:pt x="530" y="10557"/>
                </a:lnTo>
                <a:lnTo>
                  <a:pt x="525" y="10549"/>
                </a:lnTo>
                <a:lnTo>
                  <a:pt x="515" y="10488"/>
                </a:lnTo>
                <a:lnTo>
                  <a:pt x="515" y="10475"/>
                </a:lnTo>
                <a:lnTo>
                  <a:pt x="521" y="10458"/>
                </a:lnTo>
                <a:lnTo>
                  <a:pt x="519" y="10451"/>
                </a:lnTo>
                <a:lnTo>
                  <a:pt x="508" y="10449"/>
                </a:lnTo>
                <a:lnTo>
                  <a:pt x="505" y="10447"/>
                </a:lnTo>
                <a:lnTo>
                  <a:pt x="503" y="10446"/>
                </a:lnTo>
                <a:lnTo>
                  <a:pt x="501" y="10448"/>
                </a:lnTo>
                <a:lnTo>
                  <a:pt x="501" y="10457"/>
                </a:lnTo>
                <a:lnTo>
                  <a:pt x="502" y="10463"/>
                </a:lnTo>
                <a:lnTo>
                  <a:pt x="507" y="10474"/>
                </a:lnTo>
                <a:lnTo>
                  <a:pt x="508" y="10481"/>
                </a:lnTo>
                <a:lnTo>
                  <a:pt x="507" y="10503"/>
                </a:lnTo>
                <a:lnTo>
                  <a:pt x="503" y="10527"/>
                </a:lnTo>
                <a:lnTo>
                  <a:pt x="496" y="10549"/>
                </a:lnTo>
                <a:lnTo>
                  <a:pt x="456" y="10608"/>
                </a:lnTo>
                <a:lnTo>
                  <a:pt x="446" y="10607"/>
                </a:lnTo>
                <a:lnTo>
                  <a:pt x="435" y="10605"/>
                </a:lnTo>
                <a:lnTo>
                  <a:pt x="428" y="10604"/>
                </a:lnTo>
                <a:lnTo>
                  <a:pt x="425" y="10592"/>
                </a:lnTo>
                <a:lnTo>
                  <a:pt x="416" y="10572"/>
                </a:lnTo>
                <a:lnTo>
                  <a:pt x="413" y="10563"/>
                </a:lnTo>
                <a:lnTo>
                  <a:pt x="413" y="10533"/>
                </a:lnTo>
                <a:lnTo>
                  <a:pt x="410" y="10509"/>
                </a:lnTo>
                <a:lnTo>
                  <a:pt x="413" y="10499"/>
                </a:lnTo>
                <a:lnTo>
                  <a:pt x="423" y="10482"/>
                </a:lnTo>
                <a:lnTo>
                  <a:pt x="428" y="10470"/>
                </a:lnTo>
                <a:lnTo>
                  <a:pt x="429" y="10464"/>
                </a:lnTo>
                <a:lnTo>
                  <a:pt x="428" y="10446"/>
                </a:lnTo>
                <a:lnTo>
                  <a:pt x="430" y="10439"/>
                </a:lnTo>
                <a:lnTo>
                  <a:pt x="437" y="10430"/>
                </a:lnTo>
                <a:lnTo>
                  <a:pt x="439" y="10425"/>
                </a:lnTo>
                <a:lnTo>
                  <a:pt x="438" y="10411"/>
                </a:lnTo>
                <a:lnTo>
                  <a:pt x="437" y="10406"/>
                </a:lnTo>
                <a:lnTo>
                  <a:pt x="435" y="10401"/>
                </a:lnTo>
                <a:lnTo>
                  <a:pt x="432" y="10397"/>
                </a:lnTo>
                <a:lnTo>
                  <a:pt x="427" y="10393"/>
                </a:lnTo>
                <a:lnTo>
                  <a:pt x="424" y="10388"/>
                </a:lnTo>
                <a:lnTo>
                  <a:pt x="423" y="10376"/>
                </a:lnTo>
                <a:lnTo>
                  <a:pt x="424" y="10362"/>
                </a:lnTo>
                <a:lnTo>
                  <a:pt x="421" y="10350"/>
                </a:lnTo>
                <a:lnTo>
                  <a:pt x="404" y="10341"/>
                </a:lnTo>
                <a:lnTo>
                  <a:pt x="396" y="10333"/>
                </a:lnTo>
                <a:lnTo>
                  <a:pt x="384" y="10315"/>
                </a:lnTo>
                <a:lnTo>
                  <a:pt x="358" y="10294"/>
                </a:lnTo>
                <a:lnTo>
                  <a:pt x="355" y="10287"/>
                </a:lnTo>
                <a:lnTo>
                  <a:pt x="354" y="10276"/>
                </a:lnTo>
                <a:lnTo>
                  <a:pt x="348" y="10249"/>
                </a:lnTo>
                <a:lnTo>
                  <a:pt x="344" y="10242"/>
                </a:lnTo>
                <a:lnTo>
                  <a:pt x="339" y="10240"/>
                </a:lnTo>
                <a:lnTo>
                  <a:pt x="332" y="10241"/>
                </a:lnTo>
                <a:lnTo>
                  <a:pt x="325" y="10240"/>
                </a:lnTo>
                <a:lnTo>
                  <a:pt x="323" y="10235"/>
                </a:lnTo>
                <a:lnTo>
                  <a:pt x="321" y="10232"/>
                </a:lnTo>
                <a:lnTo>
                  <a:pt x="319" y="10229"/>
                </a:lnTo>
                <a:lnTo>
                  <a:pt x="316" y="10224"/>
                </a:lnTo>
                <a:lnTo>
                  <a:pt x="315" y="10218"/>
                </a:lnTo>
                <a:lnTo>
                  <a:pt x="315" y="10190"/>
                </a:lnTo>
                <a:lnTo>
                  <a:pt x="312" y="10164"/>
                </a:lnTo>
                <a:lnTo>
                  <a:pt x="306" y="10170"/>
                </a:lnTo>
                <a:lnTo>
                  <a:pt x="293" y="10196"/>
                </a:lnTo>
                <a:lnTo>
                  <a:pt x="287" y="10216"/>
                </a:lnTo>
                <a:lnTo>
                  <a:pt x="281" y="10229"/>
                </a:lnTo>
                <a:lnTo>
                  <a:pt x="266" y="10248"/>
                </a:lnTo>
                <a:lnTo>
                  <a:pt x="261" y="10258"/>
                </a:lnTo>
                <a:lnTo>
                  <a:pt x="258" y="10273"/>
                </a:lnTo>
                <a:lnTo>
                  <a:pt x="256" y="10289"/>
                </a:lnTo>
                <a:lnTo>
                  <a:pt x="257" y="10302"/>
                </a:lnTo>
                <a:lnTo>
                  <a:pt x="265" y="10316"/>
                </a:lnTo>
                <a:lnTo>
                  <a:pt x="287" y="10333"/>
                </a:lnTo>
                <a:lnTo>
                  <a:pt x="294" y="10341"/>
                </a:lnTo>
                <a:lnTo>
                  <a:pt x="288" y="10350"/>
                </a:lnTo>
                <a:lnTo>
                  <a:pt x="285" y="10355"/>
                </a:lnTo>
                <a:lnTo>
                  <a:pt x="287" y="10360"/>
                </a:lnTo>
                <a:lnTo>
                  <a:pt x="294" y="10371"/>
                </a:lnTo>
                <a:lnTo>
                  <a:pt x="298" y="10375"/>
                </a:lnTo>
                <a:lnTo>
                  <a:pt x="308" y="10383"/>
                </a:lnTo>
                <a:lnTo>
                  <a:pt x="312" y="10388"/>
                </a:lnTo>
                <a:lnTo>
                  <a:pt x="313" y="10397"/>
                </a:lnTo>
                <a:lnTo>
                  <a:pt x="311" y="10414"/>
                </a:lnTo>
                <a:lnTo>
                  <a:pt x="312" y="10423"/>
                </a:lnTo>
                <a:lnTo>
                  <a:pt x="315" y="10429"/>
                </a:lnTo>
                <a:lnTo>
                  <a:pt x="331" y="10449"/>
                </a:lnTo>
                <a:lnTo>
                  <a:pt x="341" y="10520"/>
                </a:lnTo>
                <a:lnTo>
                  <a:pt x="344" y="10529"/>
                </a:lnTo>
                <a:lnTo>
                  <a:pt x="351" y="10535"/>
                </a:lnTo>
                <a:lnTo>
                  <a:pt x="368" y="10546"/>
                </a:lnTo>
                <a:lnTo>
                  <a:pt x="373" y="10552"/>
                </a:lnTo>
                <a:lnTo>
                  <a:pt x="393" y="10581"/>
                </a:lnTo>
                <a:lnTo>
                  <a:pt x="397" y="10590"/>
                </a:lnTo>
                <a:lnTo>
                  <a:pt x="401" y="10600"/>
                </a:lnTo>
                <a:lnTo>
                  <a:pt x="402" y="10611"/>
                </a:lnTo>
                <a:lnTo>
                  <a:pt x="408" y="10615"/>
                </a:lnTo>
                <a:lnTo>
                  <a:pt x="446" y="10622"/>
                </a:lnTo>
                <a:lnTo>
                  <a:pt x="464" y="10634"/>
                </a:lnTo>
                <a:lnTo>
                  <a:pt x="481" y="10649"/>
                </a:lnTo>
                <a:lnTo>
                  <a:pt x="496" y="10668"/>
                </a:lnTo>
                <a:lnTo>
                  <a:pt x="505" y="10686"/>
                </a:lnTo>
                <a:lnTo>
                  <a:pt x="506" y="10698"/>
                </a:lnTo>
                <a:lnTo>
                  <a:pt x="502" y="10718"/>
                </a:lnTo>
                <a:lnTo>
                  <a:pt x="501" y="10731"/>
                </a:lnTo>
                <a:lnTo>
                  <a:pt x="502" y="10744"/>
                </a:lnTo>
                <a:lnTo>
                  <a:pt x="508" y="10770"/>
                </a:lnTo>
                <a:lnTo>
                  <a:pt x="508" y="10785"/>
                </a:lnTo>
                <a:lnTo>
                  <a:pt x="505" y="10796"/>
                </a:lnTo>
                <a:lnTo>
                  <a:pt x="499" y="10809"/>
                </a:lnTo>
                <a:lnTo>
                  <a:pt x="492" y="10820"/>
                </a:lnTo>
                <a:lnTo>
                  <a:pt x="484" y="10824"/>
                </a:lnTo>
                <a:lnTo>
                  <a:pt x="483" y="10830"/>
                </a:lnTo>
                <a:lnTo>
                  <a:pt x="468" y="10864"/>
                </a:lnTo>
                <a:lnTo>
                  <a:pt x="463" y="10860"/>
                </a:lnTo>
                <a:lnTo>
                  <a:pt x="454" y="10852"/>
                </a:lnTo>
                <a:lnTo>
                  <a:pt x="450" y="10850"/>
                </a:lnTo>
                <a:lnTo>
                  <a:pt x="444" y="10852"/>
                </a:lnTo>
                <a:lnTo>
                  <a:pt x="432" y="10864"/>
                </a:lnTo>
                <a:lnTo>
                  <a:pt x="412" y="10871"/>
                </a:lnTo>
                <a:lnTo>
                  <a:pt x="409" y="10878"/>
                </a:lnTo>
                <a:lnTo>
                  <a:pt x="413" y="10894"/>
                </a:lnTo>
                <a:lnTo>
                  <a:pt x="396" y="10894"/>
                </a:lnTo>
                <a:lnTo>
                  <a:pt x="390" y="10890"/>
                </a:lnTo>
                <a:lnTo>
                  <a:pt x="388" y="10883"/>
                </a:lnTo>
                <a:lnTo>
                  <a:pt x="388" y="10871"/>
                </a:lnTo>
                <a:lnTo>
                  <a:pt x="387" y="10863"/>
                </a:lnTo>
                <a:lnTo>
                  <a:pt x="383" y="10858"/>
                </a:lnTo>
                <a:lnTo>
                  <a:pt x="373" y="10859"/>
                </a:lnTo>
                <a:lnTo>
                  <a:pt x="377" y="10849"/>
                </a:lnTo>
                <a:lnTo>
                  <a:pt x="376" y="10838"/>
                </a:lnTo>
                <a:lnTo>
                  <a:pt x="373" y="10818"/>
                </a:lnTo>
                <a:lnTo>
                  <a:pt x="374" y="10807"/>
                </a:lnTo>
                <a:lnTo>
                  <a:pt x="376" y="10793"/>
                </a:lnTo>
                <a:lnTo>
                  <a:pt x="377" y="10783"/>
                </a:lnTo>
                <a:lnTo>
                  <a:pt x="375" y="10773"/>
                </a:lnTo>
                <a:lnTo>
                  <a:pt x="370" y="10775"/>
                </a:lnTo>
                <a:lnTo>
                  <a:pt x="365" y="10783"/>
                </a:lnTo>
                <a:lnTo>
                  <a:pt x="362" y="10792"/>
                </a:lnTo>
                <a:lnTo>
                  <a:pt x="361" y="10800"/>
                </a:lnTo>
                <a:lnTo>
                  <a:pt x="356" y="10812"/>
                </a:lnTo>
                <a:lnTo>
                  <a:pt x="355" y="10822"/>
                </a:lnTo>
                <a:lnTo>
                  <a:pt x="355" y="10864"/>
                </a:lnTo>
                <a:lnTo>
                  <a:pt x="348" y="10864"/>
                </a:lnTo>
                <a:lnTo>
                  <a:pt x="343" y="10855"/>
                </a:lnTo>
                <a:lnTo>
                  <a:pt x="341" y="10842"/>
                </a:lnTo>
                <a:lnTo>
                  <a:pt x="341" y="10794"/>
                </a:lnTo>
                <a:lnTo>
                  <a:pt x="335" y="10780"/>
                </a:lnTo>
                <a:lnTo>
                  <a:pt x="333" y="10770"/>
                </a:lnTo>
                <a:lnTo>
                  <a:pt x="337" y="10760"/>
                </a:lnTo>
                <a:lnTo>
                  <a:pt x="333" y="10755"/>
                </a:lnTo>
                <a:lnTo>
                  <a:pt x="337" y="10741"/>
                </a:lnTo>
                <a:lnTo>
                  <a:pt x="337" y="10725"/>
                </a:lnTo>
                <a:lnTo>
                  <a:pt x="332" y="10686"/>
                </a:lnTo>
                <a:lnTo>
                  <a:pt x="327" y="10673"/>
                </a:lnTo>
                <a:lnTo>
                  <a:pt x="321" y="10660"/>
                </a:lnTo>
                <a:lnTo>
                  <a:pt x="315" y="10652"/>
                </a:lnTo>
                <a:lnTo>
                  <a:pt x="309" y="10668"/>
                </a:lnTo>
                <a:lnTo>
                  <a:pt x="314" y="10699"/>
                </a:lnTo>
                <a:lnTo>
                  <a:pt x="312" y="10716"/>
                </a:lnTo>
                <a:lnTo>
                  <a:pt x="305" y="10722"/>
                </a:lnTo>
                <a:lnTo>
                  <a:pt x="300" y="10712"/>
                </a:lnTo>
                <a:lnTo>
                  <a:pt x="298" y="10695"/>
                </a:lnTo>
                <a:lnTo>
                  <a:pt x="297" y="10663"/>
                </a:lnTo>
                <a:lnTo>
                  <a:pt x="296" y="10658"/>
                </a:lnTo>
                <a:lnTo>
                  <a:pt x="294" y="10655"/>
                </a:lnTo>
                <a:lnTo>
                  <a:pt x="291" y="10653"/>
                </a:lnTo>
                <a:lnTo>
                  <a:pt x="290" y="10652"/>
                </a:lnTo>
                <a:lnTo>
                  <a:pt x="285" y="10627"/>
                </a:lnTo>
                <a:lnTo>
                  <a:pt x="275" y="10605"/>
                </a:lnTo>
                <a:lnTo>
                  <a:pt x="265" y="10571"/>
                </a:lnTo>
                <a:lnTo>
                  <a:pt x="257" y="10561"/>
                </a:lnTo>
                <a:lnTo>
                  <a:pt x="256" y="10574"/>
                </a:lnTo>
                <a:lnTo>
                  <a:pt x="254" y="10587"/>
                </a:lnTo>
                <a:lnTo>
                  <a:pt x="244" y="10514"/>
                </a:lnTo>
                <a:lnTo>
                  <a:pt x="236" y="10492"/>
                </a:lnTo>
                <a:lnTo>
                  <a:pt x="233" y="10504"/>
                </a:lnTo>
                <a:lnTo>
                  <a:pt x="243" y="10548"/>
                </a:lnTo>
                <a:lnTo>
                  <a:pt x="237" y="10622"/>
                </a:lnTo>
                <a:lnTo>
                  <a:pt x="230" y="10647"/>
                </a:lnTo>
                <a:lnTo>
                  <a:pt x="228" y="10663"/>
                </a:lnTo>
                <a:lnTo>
                  <a:pt x="230" y="10677"/>
                </a:lnTo>
                <a:lnTo>
                  <a:pt x="242" y="10707"/>
                </a:lnTo>
                <a:lnTo>
                  <a:pt x="246" y="10721"/>
                </a:lnTo>
                <a:lnTo>
                  <a:pt x="237" y="10717"/>
                </a:lnTo>
                <a:lnTo>
                  <a:pt x="233" y="10707"/>
                </a:lnTo>
                <a:lnTo>
                  <a:pt x="230" y="10696"/>
                </a:lnTo>
                <a:lnTo>
                  <a:pt x="224" y="10686"/>
                </a:lnTo>
                <a:lnTo>
                  <a:pt x="216" y="10691"/>
                </a:lnTo>
                <a:lnTo>
                  <a:pt x="215" y="10688"/>
                </a:lnTo>
                <a:lnTo>
                  <a:pt x="217" y="10680"/>
                </a:lnTo>
                <a:lnTo>
                  <a:pt x="217" y="10673"/>
                </a:lnTo>
                <a:lnTo>
                  <a:pt x="211" y="10651"/>
                </a:lnTo>
                <a:lnTo>
                  <a:pt x="210" y="10643"/>
                </a:lnTo>
                <a:lnTo>
                  <a:pt x="205" y="10498"/>
                </a:lnTo>
                <a:lnTo>
                  <a:pt x="201" y="10492"/>
                </a:lnTo>
                <a:lnTo>
                  <a:pt x="194" y="10497"/>
                </a:lnTo>
                <a:lnTo>
                  <a:pt x="191" y="10511"/>
                </a:lnTo>
                <a:lnTo>
                  <a:pt x="192" y="10539"/>
                </a:lnTo>
                <a:lnTo>
                  <a:pt x="195" y="10566"/>
                </a:lnTo>
                <a:lnTo>
                  <a:pt x="195" y="10578"/>
                </a:lnTo>
                <a:lnTo>
                  <a:pt x="190" y="10589"/>
                </a:lnTo>
                <a:lnTo>
                  <a:pt x="186" y="10601"/>
                </a:lnTo>
                <a:lnTo>
                  <a:pt x="185" y="10628"/>
                </a:lnTo>
                <a:lnTo>
                  <a:pt x="181" y="10626"/>
                </a:lnTo>
                <a:lnTo>
                  <a:pt x="177" y="10616"/>
                </a:lnTo>
                <a:lnTo>
                  <a:pt x="175" y="10605"/>
                </a:lnTo>
                <a:lnTo>
                  <a:pt x="171" y="10595"/>
                </a:lnTo>
                <a:lnTo>
                  <a:pt x="161" y="10591"/>
                </a:lnTo>
                <a:lnTo>
                  <a:pt x="149" y="10589"/>
                </a:lnTo>
                <a:lnTo>
                  <a:pt x="130" y="10578"/>
                </a:lnTo>
                <a:lnTo>
                  <a:pt x="119" y="10574"/>
                </a:lnTo>
                <a:lnTo>
                  <a:pt x="129" y="10591"/>
                </a:lnTo>
                <a:lnTo>
                  <a:pt x="163" y="10617"/>
                </a:lnTo>
                <a:lnTo>
                  <a:pt x="175" y="10645"/>
                </a:lnTo>
                <a:lnTo>
                  <a:pt x="186" y="10664"/>
                </a:lnTo>
                <a:lnTo>
                  <a:pt x="194" y="10683"/>
                </a:lnTo>
                <a:lnTo>
                  <a:pt x="192" y="10699"/>
                </a:lnTo>
                <a:lnTo>
                  <a:pt x="196" y="10709"/>
                </a:lnTo>
                <a:lnTo>
                  <a:pt x="202" y="10729"/>
                </a:lnTo>
                <a:lnTo>
                  <a:pt x="206" y="10738"/>
                </a:lnTo>
                <a:lnTo>
                  <a:pt x="215" y="10748"/>
                </a:lnTo>
                <a:lnTo>
                  <a:pt x="231" y="10761"/>
                </a:lnTo>
                <a:lnTo>
                  <a:pt x="239" y="10768"/>
                </a:lnTo>
                <a:lnTo>
                  <a:pt x="294" y="10837"/>
                </a:lnTo>
                <a:lnTo>
                  <a:pt x="331" y="10874"/>
                </a:lnTo>
                <a:lnTo>
                  <a:pt x="337" y="10882"/>
                </a:lnTo>
                <a:lnTo>
                  <a:pt x="346" y="10899"/>
                </a:lnTo>
                <a:lnTo>
                  <a:pt x="393" y="10965"/>
                </a:lnTo>
                <a:lnTo>
                  <a:pt x="455" y="11060"/>
                </a:lnTo>
                <a:lnTo>
                  <a:pt x="539" y="11220"/>
                </a:lnTo>
                <a:lnTo>
                  <a:pt x="586" y="11310"/>
                </a:lnTo>
                <a:lnTo>
                  <a:pt x="619" y="11393"/>
                </a:lnTo>
                <a:lnTo>
                  <a:pt x="656" y="11545"/>
                </a:lnTo>
                <a:lnTo>
                  <a:pt x="657" y="11552"/>
                </a:lnTo>
                <a:lnTo>
                  <a:pt x="655" y="11559"/>
                </a:lnTo>
                <a:lnTo>
                  <a:pt x="648" y="11572"/>
                </a:lnTo>
                <a:lnTo>
                  <a:pt x="646" y="11578"/>
                </a:lnTo>
                <a:lnTo>
                  <a:pt x="644" y="11590"/>
                </a:lnTo>
                <a:lnTo>
                  <a:pt x="634" y="11615"/>
                </a:lnTo>
                <a:lnTo>
                  <a:pt x="631" y="11628"/>
                </a:lnTo>
                <a:lnTo>
                  <a:pt x="632" y="11655"/>
                </a:lnTo>
                <a:lnTo>
                  <a:pt x="636" y="11681"/>
                </a:lnTo>
                <a:lnTo>
                  <a:pt x="656" y="11754"/>
                </a:lnTo>
                <a:lnTo>
                  <a:pt x="657" y="11759"/>
                </a:lnTo>
                <a:lnTo>
                  <a:pt x="658" y="11781"/>
                </a:lnTo>
                <a:lnTo>
                  <a:pt x="659" y="11785"/>
                </a:lnTo>
                <a:lnTo>
                  <a:pt x="662" y="11791"/>
                </a:lnTo>
                <a:lnTo>
                  <a:pt x="668" y="11809"/>
                </a:lnTo>
                <a:lnTo>
                  <a:pt x="710" y="11863"/>
                </a:lnTo>
                <a:lnTo>
                  <a:pt x="718" y="11871"/>
                </a:lnTo>
                <a:lnTo>
                  <a:pt x="737" y="11881"/>
                </a:lnTo>
                <a:lnTo>
                  <a:pt x="744" y="11887"/>
                </a:lnTo>
                <a:lnTo>
                  <a:pt x="769" y="11926"/>
                </a:lnTo>
                <a:lnTo>
                  <a:pt x="773" y="11937"/>
                </a:lnTo>
                <a:lnTo>
                  <a:pt x="776" y="11945"/>
                </a:lnTo>
                <a:lnTo>
                  <a:pt x="804" y="11995"/>
                </a:lnTo>
                <a:lnTo>
                  <a:pt x="850" y="12051"/>
                </a:lnTo>
                <a:lnTo>
                  <a:pt x="862" y="12071"/>
                </a:lnTo>
                <a:lnTo>
                  <a:pt x="893" y="12155"/>
                </a:lnTo>
                <a:lnTo>
                  <a:pt x="897" y="12184"/>
                </a:lnTo>
                <a:lnTo>
                  <a:pt x="896" y="12213"/>
                </a:lnTo>
                <a:lnTo>
                  <a:pt x="886" y="12237"/>
                </a:lnTo>
                <a:lnTo>
                  <a:pt x="894" y="12245"/>
                </a:lnTo>
                <a:lnTo>
                  <a:pt x="900" y="12270"/>
                </a:lnTo>
                <a:lnTo>
                  <a:pt x="906" y="12282"/>
                </a:lnTo>
                <a:lnTo>
                  <a:pt x="924" y="12311"/>
                </a:lnTo>
                <a:lnTo>
                  <a:pt x="926" y="12317"/>
                </a:lnTo>
                <a:lnTo>
                  <a:pt x="1021" y="12430"/>
                </a:lnTo>
                <a:lnTo>
                  <a:pt x="1027" y="12441"/>
                </a:lnTo>
                <a:lnTo>
                  <a:pt x="1055" y="12519"/>
                </a:lnTo>
                <a:lnTo>
                  <a:pt x="1064" y="12556"/>
                </a:lnTo>
                <a:lnTo>
                  <a:pt x="1073" y="12579"/>
                </a:lnTo>
                <a:lnTo>
                  <a:pt x="1075" y="12589"/>
                </a:lnTo>
                <a:lnTo>
                  <a:pt x="1076" y="12602"/>
                </a:lnTo>
                <a:lnTo>
                  <a:pt x="1078" y="12616"/>
                </a:lnTo>
                <a:lnTo>
                  <a:pt x="1086" y="12643"/>
                </a:lnTo>
                <a:lnTo>
                  <a:pt x="1099" y="12675"/>
                </a:lnTo>
                <a:lnTo>
                  <a:pt x="1100" y="12688"/>
                </a:lnTo>
                <a:lnTo>
                  <a:pt x="1099" y="12702"/>
                </a:lnTo>
                <a:lnTo>
                  <a:pt x="1090" y="12738"/>
                </a:lnTo>
                <a:lnTo>
                  <a:pt x="1082" y="12787"/>
                </a:lnTo>
                <a:lnTo>
                  <a:pt x="1079" y="12841"/>
                </a:lnTo>
                <a:lnTo>
                  <a:pt x="1082" y="12895"/>
                </a:lnTo>
                <a:lnTo>
                  <a:pt x="1084" y="12905"/>
                </a:lnTo>
                <a:lnTo>
                  <a:pt x="1092" y="12927"/>
                </a:lnTo>
                <a:lnTo>
                  <a:pt x="1093" y="12941"/>
                </a:lnTo>
                <a:lnTo>
                  <a:pt x="1080" y="13022"/>
                </a:lnTo>
                <a:lnTo>
                  <a:pt x="1082" y="13044"/>
                </a:lnTo>
                <a:lnTo>
                  <a:pt x="1086" y="13049"/>
                </a:lnTo>
                <a:lnTo>
                  <a:pt x="1091" y="13055"/>
                </a:lnTo>
                <a:lnTo>
                  <a:pt x="1095" y="13061"/>
                </a:lnTo>
                <a:lnTo>
                  <a:pt x="1098" y="13075"/>
                </a:lnTo>
                <a:lnTo>
                  <a:pt x="1103" y="13088"/>
                </a:lnTo>
                <a:lnTo>
                  <a:pt x="1104" y="13094"/>
                </a:lnTo>
                <a:lnTo>
                  <a:pt x="1102" y="13108"/>
                </a:lnTo>
                <a:lnTo>
                  <a:pt x="1099" y="13123"/>
                </a:lnTo>
                <a:lnTo>
                  <a:pt x="1097" y="13137"/>
                </a:lnTo>
                <a:lnTo>
                  <a:pt x="1100" y="13149"/>
                </a:lnTo>
                <a:lnTo>
                  <a:pt x="1104" y="13152"/>
                </a:lnTo>
                <a:lnTo>
                  <a:pt x="1116" y="13159"/>
                </a:lnTo>
                <a:lnTo>
                  <a:pt x="1120" y="13163"/>
                </a:lnTo>
                <a:lnTo>
                  <a:pt x="1122" y="13168"/>
                </a:lnTo>
                <a:lnTo>
                  <a:pt x="1123" y="13175"/>
                </a:lnTo>
                <a:lnTo>
                  <a:pt x="1122" y="13189"/>
                </a:lnTo>
                <a:lnTo>
                  <a:pt x="1121" y="13193"/>
                </a:lnTo>
                <a:lnTo>
                  <a:pt x="1116" y="13199"/>
                </a:lnTo>
                <a:lnTo>
                  <a:pt x="1115" y="13204"/>
                </a:lnTo>
                <a:lnTo>
                  <a:pt x="1116" y="13207"/>
                </a:lnTo>
                <a:lnTo>
                  <a:pt x="1121" y="13214"/>
                </a:lnTo>
                <a:lnTo>
                  <a:pt x="1122" y="13217"/>
                </a:lnTo>
                <a:lnTo>
                  <a:pt x="1128" y="13236"/>
                </a:lnTo>
                <a:lnTo>
                  <a:pt x="1139" y="13285"/>
                </a:lnTo>
                <a:lnTo>
                  <a:pt x="1141" y="13297"/>
                </a:lnTo>
                <a:lnTo>
                  <a:pt x="1140" y="13321"/>
                </a:lnTo>
                <a:lnTo>
                  <a:pt x="1142" y="13332"/>
                </a:lnTo>
                <a:lnTo>
                  <a:pt x="1161" y="13384"/>
                </a:lnTo>
                <a:lnTo>
                  <a:pt x="1162" y="13396"/>
                </a:lnTo>
                <a:lnTo>
                  <a:pt x="1164" y="13402"/>
                </a:lnTo>
                <a:lnTo>
                  <a:pt x="1196" y="13470"/>
                </a:lnTo>
                <a:lnTo>
                  <a:pt x="1198" y="13479"/>
                </a:lnTo>
                <a:lnTo>
                  <a:pt x="1199" y="13485"/>
                </a:lnTo>
                <a:lnTo>
                  <a:pt x="1206" y="13524"/>
                </a:lnTo>
                <a:lnTo>
                  <a:pt x="1237" y="13556"/>
                </a:lnTo>
                <a:lnTo>
                  <a:pt x="1276" y="13627"/>
                </a:lnTo>
                <a:lnTo>
                  <a:pt x="1313" y="13717"/>
                </a:lnTo>
                <a:lnTo>
                  <a:pt x="1351" y="13824"/>
                </a:lnTo>
                <a:lnTo>
                  <a:pt x="1402" y="13907"/>
                </a:lnTo>
                <a:lnTo>
                  <a:pt x="1431" y="13977"/>
                </a:lnTo>
                <a:lnTo>
                  <a:pt x="1471" y="14042"/>
                </a:lnTo>
                <a:lnTo>
                  <a:pt x="1482" y="14068"/>
                </a:lnTo>
                <a:lnTo>
                  <a:pt x="1493" y="14120"/>
                </a:lnTo>
                <a:lnTo>
                  <a:pt x="1505" y="14217"/>
                </a:lnTo>
                <a:lnTo>
                  <a:pt x="1496" y="14298"/>
                </a:lnTo>
                <a:lnTo>
                  <a:pt x="1497" y="14310"/>
                </a:lnTo>
                <a:lnTo>
                  <a:pt x="1502" y="14321"/>
                </a:lnTo>
                <a:lnTo>
                  <a:pt x="1504" y="14327"/>
                </a:lnTo>
                <a:lnTo>
                  <a:pt x="1503" y="14335"/>
                </a:lnTo>
                <a:lnTo>
                  <a:pt x="1500" y="14344"/>
                </a:lnTo>
                <a:lnTo>
                  <a:pt x="1502" y="14351"/>
                </a:lnTo>
                <a:lnTo>
                  <a:pt x="1509" y="14360"/>
                </a:lnTo>
                <a:lnTo>
                  <a:pt x="1511" y="14366"/>
                </a:lnTo>
                <a:lnTo>
                  <a:pt x="1512" y="14380"/>
                </a:lnTo>
                <a:lnTo>
                  <a:pt x="1505" y="14403"/>
                </a:lnTo>
                <a:lnTo>
                  <a:pt x="1504" y="14416"/>
                </a:lnTo>
                <a:lnTo>
                  <a:pt x="1500" y="14429"/>
                </a:lnTo>
                <a:lnTo>
                  <a:pt x="1492" y="14435"/>
                </a:lnTo>
                <a:lnTo>
                  <a:pt x="1468" y="14435"/>
                </a:lnTo>
                <a:lnTo>
                  <a:pt x="1474" y="14446"/>
                </a:lnTo>
                <a:lnTo>
                  <a:pt x="1489" y="14454"/>
                </a:lnTo>
                <a:lnTo>
                  <a:pt x="1496" y="14461"/>
                </a:lnTo>
                <a:lnTo>
                  <a:pt x="1500" y="14473"/>
                </a:lnTo>
                <a:lnTo>
                  <a:pt x="1498" y="14481"/>
                </a:lnTo>
                <a:lnTo>
                  <a:pt x="1486" y="14496"/>
                </a:lnTo>
                <a:lnTo>
                  <a:pt x="1499" y="14507"/>
                </a:lnTo>
                <a:lnTo>
                  <a:pt x="1506" y="14527"/>
                </a:lnTo>
                <a:lnTo>
                  <a:pt x="1506" y="14550"/>
                </a:lnTo>
                <a:lnTo>
                  <a:pt x="1500" y="14573"/>
                </a:lnTo>
                <a:lnTo>
                  <a:pt x="1497" y="14579"/>
                </a:lnTo>
                <a:lnTo>
                  <a:pt x="1491" y="14590"/>
                </a:lnTo>
                <a:lnTo>
                  <a:pt x="1489" y="14595"/>
                </a:lnTo>
                <a:lnTo>
                  <a:pt x="1489" y="14601"/>
                </a:lnTo>
                <a:lnTo>
                  <a:pt x="1493" y="14614"/>
                </a:lnTo>
                <a:lnTo>
                  <a:pt x="1497" y="14620"/>
                </a:lnTo>
                <a:lnTo>
                  <a:pt x="1506" y="14622"/>
                </a:lnTo>
                <a:lnTo>
                  <a:pt x="1515" y="14628"/>
                </a:lnTo>
                <a:lnTo>
                  <a:pt x="1518" y="14643"/>
                </a:lnTo>
                <a:lnTo>
                  <a:pt x="1515" y="14658"/>
                </a:lnTo>
                <a:lnTo>
                  <a:pt x="1507" y="14665"/>
                </a:lnTo>
                <a:lnTo>
                  <a:pt x="1484" y="14664"/>
                </a:lnTo>
                <a:lnTo>
                  <a:pt x="1478" y="14662"/>
                </a:lnTo>
                <a:lnTo>
                  <a:pt x="1469" y="14655"/>
                </a:lnTo>
                <a:lnTo>
                  <a:pt x="1464" y="14655"/>
                </a:lnTo>
                <a:lnTo>
                  <a:pt x="1460" y="14659"/>
                </a:lnTo>
                <a:lnTo>
                  <a:pt x="1461" y="14662"/>
                </a:lnTo>
                <a:lnTo>
                  <a:pt x="1468" y="14668"/>
                </a:lnTo>
                <a:lnTo>
                  <a:pt x="1470" y="14676"/>
                </a:lnTo>
                <a:lnTo>
                  <a:pt x="1471" y="14682"/>
                </a:lnTo>
                <a:lnTo>
                  <a:pt x="1471" y="14692"/>
                </a:lnTo>
                <a:lnTo>
                  <a:pt x="1473" y="14698"/>
                </a:lnTo>
                <a:lnTo>
                  <a:pt x="1480" y="14706"/>
                </a:lnTo>
                <a:lnTo>
                  <a:pt x="1491" y="14730"/>
                </a:lnTo>
                <a:lnTo>
                  <a:pt x="1494" y="14744"/>
                </a:lnTo>
                <a:lnTo>
                  <a:pt x="1489" y="14755"/>
                </a:lnTo>
                <a:lnTo>
                  <a:pt x="1477" y="14749"/>
                </a:lnTo>
                <a:lnTo>
                  <a:pt x="1464" y="14723"/>
                </a:lnTo>
                <a:lnTo>
                  <a:pt x="1449" y="14677"/>
                </a:lnTo>
                <a:lnTo>
                  <a:pt x="1450" y="14646"/>
                </a:lnTo>
                <a:lnTo>
                  <a:pt x="1478" y="14611"/>
                </a:lnTo>
                <a:lnTo>
                  <a:pt x="1482" y="14586"/>
                </a:lnTo>
                <a:lnTo>
                  <a:pt x="1469" y="14600"/>
                </a:lnTo>
                <a:lnTo>
                  <a:pt x="1444" y="14636"/>
                </a:lnTo>
                <a:lnTo>
                  <a:pt x="1435" y="14655"/>
                </a:lnTo>
                <a:lnTo>
                  <a:pt x="1429" y="14680"/>
                </a:lnTo>
                <a:lnTo>
                  <a:pt x="1430" y="14701"/>
                </a:lnTo>
                <a:lnTo>
                  <a:pt x="1435" y="14722"/>
                </a:lnTo>
                <a:lnTo>
                  <a:pt x="1442" y="14775"/>
                </a:lnTo>
                <a:lnTo>
                  <a:pt x="1460" y="14854"/>
                </a:lnTo>
                <a:lnTo>
                  <a:pt x="1468" y="14909"/>
                </a:lnTo>
                <a:lnTo>
                  <a:pt x="1467" y="14969"/>
                </a:lnTo>
                <a:lnTo>
                  <a:pt x="1464" y="15074"/>
                </a:lnTo>
                <a:lnTo>
                  <a:pt x="1468" y="15074"/>
                </a:lnTo>
                <a:lnTo>
                  <a:pt x="1474" y="15045"/>
                </a:lnTo>
                <a:lnTo>
                  <a:pt x="1477" y="15022"/>
                </a:lnTo>
                <a:lnTo>
                  <a:pt x="1480" y="15015"/>
                </a:lnTo>
                <a:lnTo>
                  <a:pt x="1484" y="15015"/>
                </a:lnTo>
                <a:lnTo>
                  <a:pt x="1486" y="15024"/>
                </a:lnTo>
                <a:lnTo>
                  <a:pt x="1487" y="15064"/>
                </a:lnTo>
                <a:lnTo>
                  <a:pt x="1482" y="15080"/>
                </a:lnTo>
                <a:lnTo>
                  <a:pt x="1469" y="15087"/>
                </a:lnTo>
                <a:lnTo>
                  <a:pt x="1459" y="15086"/>
                </a:lnTo>
                <a:lnTo>
                  <a:pt x="1453" y="15082"/>
                </a:lnTo>
                <a:lnTo>
                  <a:pt x="1448" y="15082"/>
                </a:lnTo>
                <a:lnTo>
                  <a:pt x="1442" y="15087"/>
                </a:lnTo>
                <a:lnTo>
                  <a:pt x="1438" y="15095"/>
                </a:lnTo>
                <a:lnTo>
                  <a:pt x="1431" y="15126"/>
                </a:lnTo>
                <a:lnTo>
                  <a:pt x="1415" y="15162"/>
                </a:lnTo>
                <a:lnTo>
                  <a:pt x="1384" y="15216"/>
                </a:lnTo>
                <a:lnTo>
                  <a:pt x="1340" y="15268"/>
                </a:lnTo>
                <a:lnTo>
                  <a:pt x="1326" y="15281"/>
                </a:lnTo>
                <a:lnTo>
                  <a:pt x="1305" y="15291"/>
                </a:lnTo>
                <a:lnTo>
                  <a:pt x="1282" y="15299"/>
                </a:lnTo>
                <a:lnTo>
                  <a:pt x="1260" y="15303"/>
                </a:lnTo>
                <a:lnTo>
                  <a:pt x="1236" y="15304"/>
                </a:lnTo>
                <a:lnTo>
                  <a:pt x="1213" y="15299"/>
                </a:lnTo>
                <a:lnTo>
                  <a:pt x="1193" y="15292"/>
                </a:lnTo>
                <a:lnTo>
                  <a:pt x="1173" y="15282"/>
                </a:lnTo>
                <a:lnTo>
                  <a:pt x="1158" y="15267"/>
                </a:lnTo>
                <a:lnTo>
                  <a:pt x="1148" y="15249"/>
                </a:lnTo>
                <a:lnTo>
                  <a:pt x="1134" y="15232"/>
                </a:lnTo>
                <a:lnTo>
                  <a:pt x="1112" y="15221"/>
                </a:lnTo>
                <a:lnTo>
                  <a:pt x="1104" y="15221"/>
                </a:lnTo>
                <a:lnTo>
                  <a:pt x="1105" y="15235"/>
                </a:lnTo>
                <a:lnTo>
                  <a:pt x="1112" y="15268"/>
                </a:lnTo>
                <a:lnTo>
                  <a:pt x="1112" y="15282"/>
                </a:lnTo>
                <a:lnTo>
                  <a:pt x="1109" y="15291"/>
                </a:lnTo>
                <a:lnTo>
                  <a:pt x="1095" y="15305"/>
                </a:lnTo>
                <a:lnTo>
                  <a:pt x="1087" y="15323"/>
                </a:lnTo>
                <a:lnTo>
                  <a:pt x="1088" y="15347"/>
                </a:lnTo>
                <a:lnTo>
                  <a:pt x="1095" y="15370"/>
                </a:lnTo>
                <a:lnTo>
                  <a:pt x="1104" y="15385"/>
                </a:lnTo>
                <a:lnTo>
                  <a:pt x="1099" y="15397"/>
                </a:lnTo>
                <a:lnTo>
                  <a:pt x="1091" y="15424"/>
                </a:lnTo>
                <a:lnTo>
                  <a:pt x="1090" y="15435"/>
                </a:lnTo>
                <a:lnTo>
                  <a:pt x="1091" y="15449"/>
                </a:lnTo>
                <a:lnTo>
                  <a:pt x="1096" y="15475"/>
                </a:lnTo>
                <a:lnTo>
                  <a:pt x="1097" y="15562"/>
                </a:lnTo>
                <a:lnTo>
                  <a:pt x="1095" y="15576"/>
                </a:lnTo>
                <a:lnTo>
                  <a:pt x="1097" y="15581"/>
                </a:lnTo>
                <a:lnTo>
                  <a:pt x="1112" y="15615"/>
                </a:lnTo>
                <a:lnTo>
                  <a:pt x="1115" y="15626"/>
                </a:lnTo>
                <a:lnTo>
                  <a:pt x="1116" y="15636"/>
                </a:lnTo>
                <a:lnTo>
                  <a:pt x="1115" y="15661"/>
                </a:lnTo>
                <a:lnTo>
                  <a:pt x="1116" y="15678"/>
                </a:lnTo>
                <a:lnTo>
                  <a:pt x="1120" y="15689"/>
                </a:lnTo>
                <a:lnTo>
                  <a:pt x="1168" y="15740"/>
                </a:lnTo>
                <a:lnTo>
                  <a:pt x="1173" y="15752"/>
                </a:lnTo>
                <a:lnTo>
                  <a:pt x="1183" y="15744"/>
                </a:lnTo>
                <a:lnTo>
                  <a:pt x="1198" y="15719"/>
                </a:lnTo>
                <a:lnTo>
                  <a:pt x="1208" y="15714"/>
                </a:lnTo>
                <a:lnTo>
                  <a:pt x="1250" y="15712"/>
                </a:lnTo>
                <a:lnTo>
                  <a:pt x="1264" y="15714"/>
                </a:lnTo>
                <a:lnTo>
                  <a:pt x="1288" y="15721"/>
                </a:lnTo>
                <a:lnTo>
                  <a:pt x="1370" y="15764"/>
                </a:lnTo>
                <a:lnTo>
                  <a:pt x="1375" y="15765"/>
                </a:lnTo>
                <a:lnTo>
                  <a:pt x="1380" y="15767"/>
                </a:lnTo>
                <a:lnTo>
                  <a:pt x="1383" y="15772"/>
                </a:lnTo>
                <a:lnTo>
                  <a:pt x="1385" y="15779"/>
                </a:lnTo>
                <a:lnTo>
                  <a:pt x="1389" y="15785"/>
                </a:lnTo>
                <a:lnTo>
                  <a:pt x="1394" y="15787"/>
                </a:lnTo>
                <a:lnTo>
                  <a:pt x="1413" y="15791"/>
                </a:lnTo>
                <a:lnTo>
                  <a:pt x="1435" y="15804"/>
                </a:lnTo>
                <a:lnTo>
                  <a:pt x="1506" y="15864"/>
                </a:lnTo>
                <a:lnTo>
                  <a:pt x="1581" y="15950"/>
                </a:lnTo>
                <a:lnTo>
                  <a:pt x="1596" y="15966"/>
                </a:lnTo>
                <a:lnTo>
                  <a:pt x="1605" y="15979"/>
                </a:lnTo>
                <a:lnTo>
                  <a:pt x="1612" y="16001"/>
                </a:lnTo>
                <a:lnTo>
                  <a:pt x="1626" y="16017"/>
                </a:lnTo>
                <a:lnTo>
                  <a:pt x="1631" y="16028"/>
                </a:lnTo>
                <a:lnTo>
                  <a:pt x="1628" y="16039"/>
                </a:lnTo>
                <a:lnTo>
                  <a:pt x="1627" y="16047"/>
                </a:lnTo>
                <a:lnTo>
                  <a:pt x="1629" y="16050"/>
                </a:lnTo>
                <a:lnTo>
                  <a:pt x="1635" y="16049"/>
                </a:lnTo>
                <a:lnTo>
                  <a:pt x="1646" y="16047"/>
                </a:lnTo>
                <a:lnTo>
                  <a:pt x="1651" y="16046"/>
                </a:lnTo>
                <a:lnTo>
                  <a:pt x="1692" y="16052"/>
                </a:lnTo>
                <a:lnTo>
                  <a:pt x="1772" y="16076"/>
                </a:lnTo>
                <a:lnTo>
                  <a:pt x="1794" y="16089"/>
                </a:lnTo>
                <a:lnTo>
                  <a:pt x="1816" y="16099"/>
                </a:lnTo>
                <a:lnTo>
                  <a:pt x="1840" y="16102"/>
                </a:lnTo>
                <a:lnTo>
                  <a:pt x="1852" y="16093"/>
                </a:lnTo>
                <a:lnTo>
                  <a:pt x="1838" y="16068"/>
                </a:lnTo>
                <a:lnTo>
                  <a:pt x="1843" y="16064"/>
                </a:lnTo>
                <a:lnTo>
                  <a:pt x="1846" y="16064"/>
                </a:lnTo>
                <a:lnTo>
                  <a:pt x="1849" y="16065"/>
                </a:lnTo>
                <a:lnTo>
                  <a:pt x="1852" y="16068"/>
                </a:lnTo>
                <a:lnTo>
                  <a:pt x="1860" y="16076"/>
                </a:lnTo>
                <a:lnTo>
                  <a:pt x="1867" y="16086"/>
                </a:lnTo>
                <a:lnTo>
                  <a:pt x="1875" y="16094"/>
                </a:lnTo>
                <a:lnTo>
                  <a:pt x="1893" y="16099"/>
                </a:lnTo>
                <a:lnTo>
                  <a:pt x="1900" y="16103"/>
                </a:lnTo>
                <a:lnTo>
                  <a:pt x="1906" y="16109"/>
                </a:lnTo>
                <a:lnTo>
                  <a:pt x="1908" y="16115"/>
                </a:lnTo>
                <a:lnTo>
                  <a:pt x="1905" y="16120"/>
                </a:lnTo>
                <a:lnTo>
                  <a:pt x="1900" y="16120"/>
                </a:lnTo>
                <a:lnTo>
                  <a:pt x="1889" y="16115"/>
                </a:lnTo>
                <a:lnTo>
                  <a:pt x="1844" y="16106"/>
                </a:lnTo>
                <a:lnTo>
                  <a:pt x="1840" y="16111"/>
                </a:lnTo>
                <a:lnTo>
                  <a:pt x="1850" y="16122"/>
                </a:lnTo>
                <a:lnTo>
                  <a:pt x="1871" y="16137"/>
                </a:lnTo>
                <a:lnTo>
                  <a:pt x="1884" y="16152"/>
                </a:lnTo>
                <a:lnTo>
                  <a:pt x="1887" y="16154"/>
                </a:lnTo>
                <a:lnTo>
                  <a:pt x="1901" y="16153"/>
                </a:lnTo>
                <a:lnTo>
                  <a:pt x="1908" y="16154"/>
                </a:lnTo>
                <a:lnTo>
                  <a:pt x="1913" y="16156"/>
                </a:lnTo>
                <a:lnTo>
                  <a:pt x="1923" y="16163"/>
                </a:lnTo>
                <a:lnTo>
                  <a:pt x="1951" y="16167"/>
                </a:lnTo>
                <a:lnTo>
                  <a:pt x="1968" y="16181"/>
                </a:lnTo>
                <a:lnTo>
                  <a:pt x="1979" y="16185"/>
                </a:lnTo>
                <a:lnTo>
                  <a:pt x="1984" y="16178"/>
                </a:lnTo>
                <a:lnTo>
                  <a:pt x="1990" y="16171"/>
                </a:lnTo>
                <a:lnTo>
                  <a:pt x="2027" y="16171"/>
                </a:lnTo>
                <a:lnTo>
                  <a:pt x="2026" y="16167"/>
                </a:lnTo>
                <a:lnTo>
                  <a:pt x="2027" y="16165"/>
                </a:lnTo>
                <a:lnTo>
                  <a:pt x="2028" y="16163"/>
                </a:lnTo>
                <a:lnTo>
                  <a:pt x="2031" y="16158"/>
                </a:lnTo>
                <a:lnTo>
                  <a:pt x="2038" y="16161"/>
                </a:lnTo>
                <a:lnTo>
                  <a:pt x="2060" y="16167"/>
                </a:lnTo>
                <a:lnTo>
                  <a:pt x="2081" y="16181"/>
                </a:lnTo>
                <a:lnTo>
                  <a:pt x="2089" y="16185"/>
                </a:lnTo>
                <a:lnTo>
                  <a:pt x="2106" y="16188"/>
                </a:lnTo>
                <a:lnTo>
                  <a:pt x="2118" y="16185"/>
                </a:lnTo>
                <a:lnTo>
                  <a:pt x="2127" y="16177"/>
                </a:lnTo>
                <a:lnTo>
                  <a:pt x="2138" y="16165"/>
                </a:lnTo>
                <a:lnTo>
                  <a:pt x="2144" y="16162"/>
                </a:lnTo>
                <a:lnTo>
                  <a:pt x="2153" y="16163"/>
                </a:lnTo>
                <a:lnTo>
                  <a:pt x="2161" y="16165"/>
                </a:lnTo>
                <a:lnTo>
                  <a:pt x="2167" y="16169"/>
                </a:lnTo>
                <a:lnTo>
                  <a:pt x="2172" y="16172"/>
                </a:lnTo>
                <a:lnTo>
                  <a:pt x="2179" y="16171"/>
                </a:lnTo>
                <a:lnTo>
                  <a:pt x="2186" y="16168"/>
                </a:lnTo>
                <a:lnTo>
                  <a:pt x="2192" y="16167"/>
                </a:lnTo>
                <a:lnTo>
                  <a:pt x="2199" y="16168"/>
                </a:lnTo>
                <a:lnTo>
                  <a:pt x="2212" y="16174"/>
                </a:lnTo>
                <a:lnTo>
                  <a:pt x="2222" y="16176"/>
                </a:lnTo>
                <a:lnTo>
                  <a:pt x="2228" y="16178"/>
                </a:lnTo>
                <a:lnTo>
                  <a:pt x="2239" y="16189"/>
                </a:lnTo>
                <a:lnTo>
                  <a:pt x="2245" y="16193"/>
                </a:lnTo>
                <a:lnTo>
                  <a:pt x="2255" y="16171"/>
                </a:lnTo>
                <a:lnTo>
                  <a:pt x="2262" y="16162"/>
                </a:lnTo>
                <a:lnTo>
                  <a:pt x="2273" y="16158"/>
                </a:lnTo>
                <a:lnTo>
                  <a:pt x="2278" y="16160"/>
                </a:lnTo>
                <a:lnTo>
                  <a:pt x="2284" y="16164"/>
                </a:lnTo>
                <a:lnTo>
                  <a:pt x="2290" y="16167"/>
                </a:lnTo>
                <a:lnTo>
                  <a:pt x="2295" y="16165"/>
                </a:lnTo>
                <a:lnTo>
                  <a:pt x="2298" y="16163"/>
                </a:lnTo>
                <a:lnTo>
                  <a:pt x="2303" y="16163"/>
                </a:lnTo>
                <a:lnTo>
                  <a:pt x="2313" y="16163"/>
                </a:lnTo>
                <a:lnTo>
                  <a:pt x="2333" y="16173"/>
                </a:lnTo>
                <a:lnTo>
                  <a:pt x="2343" y="16175"/>
                </a:lnTo>
                <a:lnTo>
                  <a:pt x="2347" y="16165"/>
                </a:lnTo>
                <a:lnTo>
                  <a:pt x="2352" y="16165"/>
                </a:lnTo>
                <a:lnTo>
                  <a:pt x="2362" y="16169"/>
                </a:lnTo>
                <a:lnTo>
                  <a:pt x="2378" y="16178"/>
                </a:lnTo>
                <a:lnTo>
                  <a:pt x="2384" y="16183"/>
                </a:lnTo>
                <a:lnTo>
                  <a:pt x="2415" y="16202"/>
                </a:lnTo>
                <a:lnTo>
                  <a:pt x="2421" y="16204"/>
                </a:lnTo>
                <a:lnTo>
                  <a:pt x="2438" y="16206"/>
                </a:lnTo>
                <a:lnTo>
                  <a:pt x="2457" y="16212"/>
                </a:lnTo>
                <a:lnTo>
                  <a:pt x="2483" y="16233"/>
                </a:lnTo>
                <a:lnTo>
                  <a:pt x="2500" y="16241"/>
                </a:lnTo>
                <a:lnTo>
                  <a:pt x="2500" y="16220"/>
                </a:lnTo>
                <a:lnTo>
                  <a:pt x="2503" y="16204"/>
                </a:lnTo>
                <a:lnTo>
                  <a:pt x="2511" y="16192"/>
                </a:lnTo>
                <a:lnTo>
                  <a:pt x="2525" y="16185"/>
                </a:lnTo>
                <a:lnTo>
                  <a:pt x="2534" y="16183"/>
                </a:lnTo>
                <a:lnTo>
                  <a:pt x="2567" y="16186"/>
                </a:lnTo>
                <a:lnTo>
                  <a:pt x="2601" y="16199"/>
                </a:lnTo>
                <a:lnTo>
                  <a:pt x="2627" y="16222"/>
                </a:lnTo>
                <a:lnTo>
                  <a:pt x="2643" y="16228"/>
                </a:lnTo>
                <a:lnTo>
                  <a:pt x="2666" y="16230"/>
                </a:lnTo>
                <a:lnTo>
                  <a:pt x="2674" y="16228"/>
                </a:lnTo>
                <a:lnTo>
                  <a:pt x="2686" y="16219"/>
                </a:lnTo>
                <a:lnTo>
                  <a:pt x="2692" y="16216"/>
                </a:lnTo>
                <a:lnTo>
                  <a:pt x="2699" y="16219"/>
                </a:lnTo>
                <a:lnTo>
                  <a:pt x="2702" y="16209"/>
                </a:lnTo>
                <a:lnTo>
                  <a:pt x="2695" y="16207"/>
                </a:lnTo>
                <a:lnTo>
                  <a:pt x="2676" y="16210"/>
                </a:lnTo>
                <a:lnTo>
                  <a:pt x="2667" y="16205"/>
                </a:lnTo>
                <a:lnTo>
                  <a:pt x="2658" y="16183"/>
                </a:lnTo>
                <a:lnTo>
                  <a:pt x="2649" y="16180"/>
                </a:lnTo>
                <a:lnTo>
                  <a:pt x="2645" y="16183"/>
                </a:lnTo>
                <a:lnTo>
                  <a:pt x="2645" y="16188"/>
                </a:lnTo>
                <a:lnTo>
                  <a:pt x="2648" y="16194"/>
                </a:lnTo>
                <a:lnTo>
                  <a:pt x="2649" y="16200"/>
                </a:lnTo>
                <a:lnTo>
                  <a:pt x="2647" y="16205"/>
                </a:lnTo>
                <a:lnTo>
                  <a:pt x="2642" y="16205"/>
                </a:lnTo>
                <a:lnTo>
                  <a:pt x="2627" y="16199"/>
                </a:lnTo>
                <a:lnTo>
                  <a:pt x="2619" y="16192"/>
                </a:lnTo>
                <a:lnTo>
                  <a:pt x="2612" y="16183"/>
                </a:lnTo>
                <a:lnTo>
                  <a:pt x="2614" y="16174"/>
                </a:lnTo>
                <a:lnTo>
                  <a:pt x="2621" y="16170"/>
                </a:lnTo>
                <a:lnTo>
                  <a:pt x="2652" y="16167"/>
                </a:lnTo>
                <a:lnTo>
                  <a:pt x="2653" y="16166"/>
                </a:lnTo>
                <a:lnTo>
                  <a:pt x="2657" y="16160"/>
                </a:lnTo>
                <a:lnTo>
                  <a:pt x="2659" y="16158"/>
                </a:lnTo>
                <a:lnTo>
                  <a:pt x="2664" y="16158"/>
                </a:lnTo>
                <a:lnTo>
                  <a:pt x="2667" y="16160"/>
                </a:lnTo>
                <a:lnTo>
                  <a:pt x="2669" y="16162"/>
                </a:lnTo>
                <a:lnTo>
                  <a:pt x="2672" y="16163"/>
                </a:lnTo>
                <a:lnTo>
                  <a:pt x="2677" y="16162"/>
                </a:lnTo>
                <a:lnTo>
                  <a:pt x="2686" y="16159"/>
                </a:lnTo>
                <a:lnTo>
                  <a:pt x="2690" y="16158"/>
                </a:lnTo>
                <a:lnTo>
                  <a:pt x="2695" y="16159"/>
                </a:lnTo>
                <a:lnTo>
                  <a:pt x="2706" y="16163"/>
                </a:lnTo>
                <a:lnTo>
                  <a:pt x="2710" y="16163"/>
                </a:lnTo>
                <a:lnTo>
                  <a:pt x="2716" y="16163"/>
                </a:lnTo>
                <a:lnTo>
                  <a:pt x="2720" y="16161"/>
                </a:lnTo>
                <a:lnTo>
                  <a:pt x="2725" y="16158"/>
                </a:lnTo>
                <a:lnTo>
                  <a:pt x="2750" y="16150"/>
                </a:lnTo>
                <a:lnTo>
                  <a:pt x="2758" y="16145"/>
                </a:lnTo>
                <a:lnTo>
                  <a:pt x="2761" y="16150"/>
                </a:lnTo>
                <a:lnTo>
                  <a:pt x="2765" y="16145"/>
                </a:lnTo>
                <a:lnTo>
                  <a:pt x="2791" y="16164"/>
                </a:lnTo>
                <a:lnTo>
                  <a:pt x="2798" y="16167"/>
                </a:lnTo>
                <a:lnTo>
                  <a:pt x="2807" y="16164"/>
                </a:lnTo>
                <a:lnTo>
                  <a:pt x="2808" y="16155"/>
                </a:lnTo>
                <a:lnTo>
                  <a:pt x="2804" y="16143"/>
                </a:lnTo>
                <a:lnTo>
                  <a:pt x="2798" y="16132"/>
                </a:lnTo>
                <a:lnTo>
                  <a:pt x="2794" y="16131"/>
                </a:lnTo>
                <a:lnTo>
                  <a:pt x="2789" y="16129"/>
                </a:lnTo>
                <a:lnTo>
                  <a:pt x="2786" y="16126"/>
                </a:lnTo>
                <a:lnTo>
                  <a:pt x="2787" y="16119"/>
                </a:lnTo>
                <a:lnTo>
                  <a:pt x="2790" y="16117"/>
                </a:lnTo>
                <a:lnTo>
                  <a:pt x="2809" y="16115"/>
                </a:lnTo>
                <a:lnTo>
                  <a:pt x="2831" y="16101"/>
                </a:lnTo>
                <a:lnTo>
                  <a:pt x="2842" y="16098"/>
                </a:lnTo>
                <a:lnTo>
                  <a:pt x="2883" y="16094"/>
                </a:lnTo>
                <a:lnTo>
                  <a:pt x="2906" y="16096"/>
                </a:lnTo>
                <a:lnTo>
                  <a:pt x="2913" y="16091"/>
                </a:lnTo>
                <a:lnTo>
                  <a:pt x="2914" y="16076"/>
                </a:lnTo>
                <a:lnTo>
                  <a:pt x="2908" y="16057"/>
                </a:lnTo>
                <a:lnTo>
                  <a:pt x="2907" y="16044"/>
                </a:lnTo>
                <a:lnTo>
                  <a:pt x="2912" y="16031"/>
                </a:lnTo>
                <a:lnTo>
                  <a:pt x="2919" y="16021"/>
                </a:lnTo>
                <a:lnTo>
                  <a:pt x="2930" y="15999"/>
                </a:lnTo>
                <a:lnTo>
                  <a:pt x="2936" y="15990"/>
                </a:lnTo>
                <a:lnTo>
                  <a:pt x="2956" y="15975"/>
                </a:lnTo>
                <a:lnTo>
                  <a:pt x="2979" y="15967"/>
                </a:lnTo>
                <a:lnTo>
                  <a:pt x="3027" y="15956"/>
                </a:lnTo>
                <a:lnTo>
                  <a:pt x="3037" y="15951"/>
                </a:lnTo>
                <a:lnTo>
                  <a:pt x="3055" y="15937"/>
                </a:lnTo>
                <a:lnTo>
                  <a:pt x="3076" y="15932"/>
                </a:lnTo>
                <a:lnTo>
                  <a:pt x="3086" y="15924"/>
                </a:lnTo>
                <a:lnTo>
                  <a:pt x="3103" y="15904"/>
                </a:lnTo>
                <a:lnTo>
                  <a:pt x="3090" y="15901"/>
                </a:lnTo>
                <a:lnTo>
                  <a:pt x="3085" y="15888"/>
                </a:lnTo>
                <a:lnTo>
                  <a:pt x="3087" y="15875"/>
                </a:lnTo>
                <a:lnTo>
                  <a:pt x="3094" y="15869"/>
                </a:lnTo>
                <a:lnTo>
                  <a:pt x="3101" y="15866"/>
                </a:lnTo>
                <a:lnTo>
                  <a:pt x="3120" y="15850"/>
                </a:lnTo>
                <a:lnTo>
                  <a:pt x="3130" y="15847"/>
                </a:lnTo>
                <a:lnTo>
                  <a:pt x="3166" y="15843"/>
                </a:lnTo>
                <a:lnTo>
                  <a:pt x="3172" y="15839"/>
                </a:lnTo>
                <a:lnTo>
                  <a:pt x="3169" y="15833"/>
                </a:lnTo>
                <a:lnTo>
                  <a:pt x="3147" y="15809"/>
                </a:lnTo>
                <a:lnTo>
                  <a:pt x="3150" y="15809"/>
                </a:lnTo>
                <a:lnTo>
                  <a:pt x="3178" y="15813"/>
                </a:lnTo>
                <a:lnTo>
                  <a:pt x="3181" y="15811"/>
                </a:lnTo>
                <a:lnTo>
                  <a:pt x="3190" y="15806"/>
                </a:lnTo>
                <a:lnTo>
                  <a:pt x="3196" y="15804"/>
                </a:lnTo>
                <a:lnTo>
                  <a:pt x="3294" y="15821"/>
                </a:lnTo>
                <a:lnTo>
                  <a:pt x="3297" y="15823"/>
                </a:lnTo>
                <a:lnTo>
                  <a:pt x="3306" y="15831"/>
                </a:lnTo>
                <a:lnTo>
                  <a:pt x="3310" y="15834"/>
                </a:lnTo>
                <a:lnTo>
                  <a:pt x="3317" y="15835"/>
                </a:lnTo>
                <a:lnTo>
                  <a:pt x="3326" y="15833"/>
                </a:lnTo>
                <a:lnTo>
                  <a:pt x="3332" y="15834"/>
                </a:lnTo>
                <a:lnTo>
                  <a:pt x="3338" y="15837"/>
                </a:lnTo>
                <a:lnTo>
                  <a:pt x="3343" y="15841"/>
                </a:lnTo>
                <a:lnTo>
                  <a:pt x="3346" y="15846"/>
                </a:lnTo>
                <a:lnTo>
                  <a:pt x="3347" y="15854"/>
                </a:lnTo>
                <a:lnTo>
                  <a:pt x="3349" y="15859"/>
                </a:lnTo>
                <a:lnTo>
                  <a:pt x="3354" y="15859"/>
                </a:lnTo>
                <a:lnTo>
                  <a:pt x="3363" y="15856"/>
                </a:lnTo>
                <a:lnTo>
                  <a:pt x="3370" y="15853"/>
                </a:lnTo>
                <a:lnTo>
                  <a:pt x="3372" y="15844"/>
                </a:lnTo>
                <a:lnTo>
                  <a:pt x="3372" y="15830"/>
                </a:lnTo>
                <a:lnTo>
                  <a:pt x="3375" y="15817"/>
                </a:lnTo>
                <a:lnTo>
                  <a:pt x="3377" y="15814"/>
                </a:lnTo>
                <a:lnTo>
                  <a:pt x="3383" y="15809"/>
                </a:lnTo>
                <a:lnTo>
                  <a:pt x="3392" y="15804"/>
                </a:lnTo>
                <a:lnTo>
                  <a:pt x="3401" y="15804"/>
                </a:lnTo>
                <a:lnTo>
                  <a:pt x="3409" y="15808"/>
                </a:lnTo>
                <a:lnTo>
                  <a:pt x="3413" y="15822"/>
                </a:lnTo>
                <a:lnTo>
                  <a:pt x="3417" y="15832"/>
                </a:lnTo>
                <a:lnTo>
                  <a:pt x="3419" y="15834"/>
                </a:lnTo>
                <a:lnTo>
                  <a:pt x="3425" y="15835"/>
                </a:lnTo>
                <a:lnTo>
                  <a:pt x="3426" y="15833"/>
                </a:lnTo>
                <a:lnTo>
                  <a:pt x="3426" y="15829"/>
                </a:lnTo>
                <a:lnTo>
                  <a:pt x="3427" y="15826"/>
                </a:lnTo>
                <a:lnTo>
                  <a:pt x="3439" y="15815"/>
                </a:lnTo>
                <a:lnTo>
                  <a:pt x="3445" y="15813"/>
                </a:lnTo>
                <a:lnTo>
                  <a:pt x="3434" y="15801"/>
                </a:lnTo>
                <a:lnTo>
                  <a:pt x="3432" y="15783"/>
                </a:lnTo>
                <a:lnTo>
                  <a:pt x="3436" y="15766"/>
                </a:lnTo>
                <a:lnTo>
                  <a:pt x="3448" y="15757"/>
                </a:lnTo>
                <a:lnTo>
                  <a:pt x="3466" y="15759"/>
                </a:lnTo>
                <a:lnTo>
                  <a:pt x="3486" y="15778"/>
                </a:lnTo>
                <a:lnTo>
                  <a:pt x="3503" y="15774"/>
                </a:lnTo>
                <a:lnTo>
                  <a:pt x="3515" y="15769"/>
                </a:lnTo>
                <a:lnTo>
                  <a:pt x="3522" y="15768"/>
                </a:lnTo>
                <a:lnTo>
                  <a:pt x="3528" y="15765"/>
                </a:lnTo>
                <a:lnTo>
                  <a:pt x="3516" y="15758"/>
                </a:lnTo>
                <a:lnTo>
                  <a:pt x="3501" y="15754"/>
                </a:lnTo>
                <a:lnTo>
                  <a:pt x="3488" y="15749"/>
                </a:lnTo>
                <a:lnTo>
                  <a:pt x="3481" y="15735"/>
                </a:lnTo>
                <a:lnTo>
                  <a:pt x="3481" y="15721"/>
                </a:lnTo>
                <a:lnTo>
                  <a:pt x="3484" y="15704"/>
                </a:lnTo>
                <a:lnTo>
                  <a:pt x="3489" y="15687"/>
                </a:lnTo>
                <a:lnTo>
                  <a:pt x="3495" y="15674"/>
                </a:lnTo>
                <a:lnTo>
                  <a:pt x="3514" y="15660"/>
                </a:lnTo>
                <a:lnTo>
                  <a:pt x="3518" y="15655"/>
                </a:lnTo>
                <a:lnTo>
                  <a:pt x="3535" y="15613"/>
                </a:lnTo>
                <a:lnTo>
                  <a:pt x="3541" y="15608"/>
                </a:lnTo>
                <a:lnTo>
                  <a:pt x="3553" y="15604"/>
                </a:lnTo>
                <a:lnTo>
                  <a:pt x="3560" y="15599"/>
                </a:lnTo>
                <a:lnTo>
                  <a:pt x="3562" y="15593"/>
                </a:lnTo>
                <a:lnTo>
                  <a:pt x="3557" y="15589"/>
                </a:lnTo>
                <a:lnTo>
                  <a:pt x="3572" y="15577"/>
                </a:lnTo>
                <a:lnTo>
                  <a:pt x="3604" y="15563"/>
                </a:lnTo>
                <a:lnTo>
                  <a:pt x="3619" y="15554"/>
                </a:lnTo>
                <a:lnTo>
                  <a:pt x="3653" y="15519"/>
                </a:lnTo>
                <a:lnTo>
                  <a:pt x="3659" y="15514"/>
                </a:lnTo>
                <a:lnTo>
                  <a:pt x="3687" y="15503"/>
                </a:lnTo>
                <a:lnTo>
                  <a:pt x="3714" y="15502"/>
                </a:lnTo>
                <a:lnTo>
                  <a:pt x="3724" y="15500"/>
                </a:lnTo>
                <a:lnTo>
                  <a:pt x="3732" y="15496"/>
                </a:lnTo>
                <a:lnTo>
                  <a:pt x="3746" y="15485"/>
                </a:lnTo>
                <a:lnTo>
                  <a:pt x="3754" y="15480"/>
                </a:lnTo>
                <a:lnTo>
                  <a:pt x="3763" y="15477"/>
                </a:lnTo>
                <a:lnTo>
                  <a:pt x="3773" y="15475"/>
                </a:lnTo>
                <a:lnTo>
                  <a:pt x="3783" y="15476"/>
                </a:lnTo>
                <a:lnTo>
                  <a:pt x="3792" y="15480"/>
                </a:lnTo>
                <a:lnTo>
                  <a:pt x="3807" y="15490"/>
                </a:lnTo>
                <a:lnTo>
                  <a:pt x="3816" y="15493"/>
                </a:lnTo>
                <a:lnTo>
                  <a:pt x="3827" y="15492"/>
                </a:lnTo>
                <a:lnTo>
                  <a:pt x="3846" y="15482"/>
                </a:lnTo>
                <a:lnTo>
                  <a:pt x="3857" y="15480"/>
                </a:lnTo>
                <a:lnTo>
                  <a:pt x="3910" y="15485"/>
                </a:lnTo>
                <a:lnTo>
                  <a:pt x="3965" y="15500"/>
                </a:lnTo>
                <a:lnTo>
                  <a:pt x="3971" y="15507"/>
                </a:lnTo>
                <a:lnTo>
                  <a:pt x="3986" y="15504"/>
                </a:lnTo>
                <a:lnTo>
                  <a:pt x="4042" y="15484"/>
                </a:lnTo>
                <a:lnTo>
                  <a:pt x="4050" y="15478"/>
                </a:lnTo>
                <a:lnTo>
                  <a:pt x="4051" y="15474"/>
                </a:lnTo>
                <a:lnTo>
                  <a:pt x="4051" y="15469"/>
                </a:lnTo>
                <a:lnTo>
                  <a:pt x="4051" y="15464"/>
                </a:lnTo>
                <a:lnTo>
                  <a:pt x="4056" y="15459"/>
                </a:lnTo>
                <a:lnTo>
                  <a:pt x="4060" y="15456"/>
                </a:lnTo>
                <a:lnTo>
                  <a:pt x="4066" y="15455"/>
                </a:lnTo>
                <a:lnTo>
                  <a:pt x="4159" y="15455"/>
                </a:lnTo>
                <a:lnTo>
                  <a:pt x="4168" y="15450"/>
                </a:lnTo>
                <a:lnTo>
                  <a:pt x="4181" y="15452"/>
                </a:lnTo>
                <a:lnTo>
                  <a:pt x="4195" y="15446"/>
                </a:lnTo>
                <a:lnTo>
                  <a:pt x="4209" y="15438"/>
                </a:lnTo>
                <a:lnTo>
                  <a:pt x="4222" y="15433"/>
                </a:lnTo>
                <a:lnTo>
                  <a:pt x="4250" y="15433"/>
                </a:lnTo>
                <a:lnTo>
                  <a:pt x="4266" y="15436"/>
                </a:lnTo>
                <a:lnTo>
                  <a:pt x="4277" y="15442"/>
                </a:lnTo>
                <a:lnTo>
                  <a:pt x="4283" y="15438"/>
                </a:lnTo>
                <a:lnTo>
                  <a:pt x="4289" y="15437"/>
                </a:lnTo>
                <a:lnTo>
                  <a:pt x="4303" y="15437"/>
                </a:lnTo>
                <a:lnTo>
                  <a:pt x="4314" y="15434"/>
                </a:lnTo>
                <a:lnTo>
                  <a:pt x="4335" y="15426"/>
                </a:lnTo>
                <a:lnTo>
                  <a:pt x="4344" y="15424"/>
                </a:lnTo>
                <a:lnTo>
                  <a:pt x="4350" y="15425"/>
                </a:lnTo>
                <a:lnTo>
                  <a:pt x="4363" y="15430"/>
                </a:lnTo>
                <a:lnTo>
                  <a:pt x="4376" y="15438"/>
                </a:lnTo>
                <a:lnTo>
                  <a:pt x="4379" y="15440"/>
                </a:lnTo>
                <a:lnTo>
                  <a:pt x="4381" y="15440"/>
                </a:lnTo>
                <a:lnTo>
                  <a:pt x="4405" y="15425"/>
                </a:lnTo>
                <a:lnTo>
                  <a:pt x="4414" y="15421"/>
                </a:lnTo>
                <a:lnTo>
                  <a:pt x="4440" y="15418"/>
                </a:lnTo>
                <a:lnTo>
                  <a:pt x="4459" y="15410"/>
                </a:lnTo>
                <a:lnTo>
                  <a:pt x="4470" y="15407"/>
                </a:lnTo>
                <a:lnTo>
                  <a:pt x="4557" y="15411"/>
                </a:lnTo>
                <a:lnTo>
                  <a:pt x="4569" y="15409"/>
                </a:lnTo>
                <a:lnTo>
                  <a:pt x="4575" y="15410"/>
                </a:lnTo>
                <a:lnTo>
                  <a:pt x="4585" y="15416"/>
                </a:lnTo>
                <a:lnTo>
                  <a:pt x="4598" y="15423"/>
                </a:lnTo>
                <a:lnTo>
                  <a:pt x="4603" y="15424"/>
                </a:lnTo>
                <a:lnTo>
                  <a:pt x="4612" y="15429"/>
                </a:lnTo>
                <a:lnTo>
                  <a:pt x="4619" y="15438"/>
                </a:lnTo>
                <a:lnTo>
                  <a:pt x="4626" y="15446"/>
                </a:lnTo>
                <a:lnTo>
                  <a:pt x="4637" y="15446"/>
                </a:lnTo>
                <a:lnTo>
                  <a:pt x="4641" y="15443"/>
                </a:lnTo>
                <a:lnTo>
                  <a:pt x="4645" y="15438"/>
                </a:lnTo>
                <a:lnTo>
                  <a:pt x="4651" y="15435"/>
                </a:lnTo>
                <a:lnTo>
                  <a:pt x="4657" y="15433"/>
                </a:lnTo>
                <a:lnTo>
                  <a:pt x="4663" y="15433"/>
                </a:lnTo>
                <a:lnTo>
                  <a:pt x="4673" y="15436"/>
                </a:lnTo>
                <a:lnTo>
                  <a:pt x="4679" y="15437"/>
                </a:lnTo>
                <a:lnTo>
                  <a:pt x="4687" y="15440"/>
                </a:lnTo>
                <a:lnTo>
                  <a:pt x="4704" y="15454"/>
                </a:lnTo>
                <a:lnTo>
                  <a:pt x="4714" y="15459"/>
                </a:lnTo>
                <a:lnTo>
                  <a:pt x="4724" y="15457"/>
                </a:lnTo>
                <a:lnTo>
                  <a:pt x="4743" y="15448"/>
                </a:lnTo>
                <a:lnTo>
                  <a:pt x="4751" y="15446"/>
                </a:lnTo>
                <a:lnTo>
                  <a:pt x="4759" y="15441"/>
                </a:lnTo>
                <a:lnTo>
                  <a:pt x="4777" y="15422"/>
                </a:lnTo>
                <a:lnTo>
                  <a:pt x="4790" y="15416"/>
                </a:lnTo>
                <a:lnTo>
                  <a:pt x="4813" y="15416"/>
                </a:lnTo>
                <a:lnTo>
                  <a:pt x="4821" y="15412"/>
                </a:lnTo>
                <a:lnTo>
                  <a:pt x="4826" y="15411"/>
                </a:lnTo>
                <a:lnTo>
                  <a:pt x="4831" y="15413"/>
                </a:lnTo>
                <a:lnTo>
                  <a:pt x="4844" y="15433"/>
                </a:lnTo>
                <a:lnTo>
                  <a:pt x="4855" y="15442"/>
                </a:lnTo>
                <a:lnTo>
                  <a:pt x="4859" y="15446"/>
                </a:lnTo>
                <a:lnTo>
                  <a:pt x="4862" y="15455"/>
                </a:lnTo>
                <a:lnTo>
                  <a:pt x="4867" y="15478"/>
                </a:lnTo>
                <a:lnTo>
                  <a:pt x="4879" y="15501"/>
                </a:lnTo>
                <a:lnTo>
                  <a:pt x="4878" y="15511"/>
                </a:lnTo>
                <a:lnTo>
                  <a:pt x="4862" y="15528"/>
                </a:lnTo>
                <a:lnTo>
                  <a:pt x="4862" y="15532"/>
                </a:lnTo>
                <a:lnTo>
                  <a:pt x="4873" y="15536"/>
                </a:lnTo>
                <a:lnTo>
                  <a:pt x="4922" y="15537"/>
                </a:lnTo>
                <a:lnTo>
                  <a:pt x="4925" y="15534"/>
                </a:lnTo>
                <a:lnTo>
                  <a:pt x="4929" y="15528"/>
                </a:lnTo>
                <a:lnTo>
                  <a:pt x="4933" y="15522"/>
                </a:lnTo>
                <a:lnTo>
                  <a:pt x="4938" y="15519"/>
                </a:lnTo>
                <a:lnTo>
                  <a:pt x="4942" y="15524"/>
                </a:lnTo>
                <a:lnTo>
                  <a:pt x="4951" y="15534"/>
                </a:lnTo>
                <a:lnTo>
                  <a:pt x="4960" y="15537"/>
                </a:lnTo>
                <a:lnTo>
                  <a:pt x="4964" y="15526"/>
                </a:lnTo>
                <a:lnTo>
                  <a:pt x="4963" y="15505"/>
                </a:lnTo>
                <a:lnTo>
                  <a:pt x="4965" y="15498"/>
                </a:lnTo>
                <a:lnTo>
                  <a:pt x="4971" y="15489"/>
                </a:lnTo>
                <a:lnTo>
                  <a:pt x="4989" y="15476"/>
                </a:lnTo>
                <a:lnTo>
                  <a:pt x="5009" y="15470"/>
                </a:lnTo>
                <a:lnTo>
                  <a:pt x="5030" y="15470"/>
                </a:lnTo>
                <a:lnTo>
                  <a:pt x="5082" y="15488"/>
                </a:lnTo>
                <a:lnTo>
                  <a:pt x="5089" y="15489"/>
                </a:lnTo>
                <a:lnTo>
                  <a:pt x="5100" y="15480"/>
                </a:lnTo>
                <a:lnTo>
                  <a:pt x="5102" y="15481"/>
                </a:lnTo>
                <a:lnTo>
                  <a:pt x="5105" y="15484"/>
                </a:lnTo>
                <a:lnTo>
                  <a:pt x="5108" y="15485"/>
                </a:lnTo>
                <a:lnTo>
                  <a:pt x="5110" y="15486"/>
                </a:lnTo>
                <a:lnTo>
                  <a:pt x="5120" y="15498"/>
                </a:lnTo>
                <a:lnTo>
                  <a:pt x="5128" y="15491"/>
                </a:lnTo>
                <a:lnTo>
                  <a:pt x="5132" y="15484"/>
                </a:lnTo>
                <a:lnTo>
                  <a:pt x="5133" y="15475"/>
                </a:lnTo>
                <a:lnTo>
                  <a:pt x="5128" y="15467"/>
                </a:lnTo>
                <a:lnTo>
                  <a:pt x="5145" y="15457"/>
                </a:lnTo>
                <a:lnTo>
                  <a:pt x="5167" y="15454"/>
                </a:lnTo>
                <a:lnTo>
                  <a:pt x="5213" y="15455"/>
                </a:lnTo>
                <a:lnTo>
                  <a:pt x="5228" y="15447"/>
                </a:lnTo>
                <a:lnTo>
                  <a:pt x="5235" y="15446"/>
                </a:lnTo>
                <a:lnTo>
                  <a:pt x="5241" y="15448"/>
                </a:lnTo>
                <a:lnTo>
                  <a:pt x="5251" y="15461"/>
                </a:lnTo>
                <a:lnTo>
                  <a:pt x="5257" y="15463"/>
                </a:lnTo>
                <a:lnTo>
                  <a:pt x="5269" y="15463"/>
                </a:lnTo>
                <a:lnTo>
                  <a:pt x="5288" y="15459"/>
                </a:lnTo>
                <a:lnTo>
                  <a:pt x="5329" y="15443"/>
                </a:lnTo>
                <a:lnTo>
                  <a:pt x="5350" y="15440"/>
                </a:lnTo>
                <a:lnTo>
                  <a:pt x="5357" y="15437"/>
                </a:lnTo>
                <a:lnTo>
                  <a:pt x="5366" y="15436"/>
                </a:lnTo>
                <a:lnTo>
                  <a:pt x="5378" y="15437"/>
                </a:lnTo>
                <a:lnTo>
                  <a:pt x="5398" y="15447"/>
                </a:lnTo>
                <a:lnTo>
                  <a:pt x="5414" y="15463"/>
                </a:lnTo>
                <a:lnTo>
                  <a:pt x="5424" y="15485"/>
                </a:lnTo>
                <a:lnTo>
                  <a:pt x="5431" y="15525"/>
                </a:lnTo>
                <a:lnTo>
                  <a:pt x="5435" y="15529"/>
                </a:lnTo>
                <a:lnTo>
                  <a:pt x="5453" y="15528"/>
                </a:lnTo>
                <a:lnTo>
                  <a:pt x="5456" y="15527"/>
                </a:lnTo>
                <a:lnTo>
                  <a:pt x="5463" y="15521"/>
                </a:lnTo>
                <a:lnTo>
                  <a:pt x="5466" y="15519"/>
                </a:lnTo>
                <a:lnTo>
                  <a:pt x="5469" y="15519"/>
                </a:lnTo>
                <a:lnTo>
                  <a:pt x="5472" y="15521"/>
                </a:lnTo>
                <a:lnTo>
                  <a:pt x="5475" y="15523"/>
                </a:lnTo>
                <a:lnTo>
                  <a:pt x="5476" y="15524"/>
                </a:lnTo>
                <a:lnTo>
                  <a:pt x="5495" y="15515"/>
                </a:lnTo>
                <a:lnTo>
                  <a:pt x="5520" y="15480"/>
                </a:lnTo>
                <a:lnTo>
                  <a:pt x="5536" y="15463"/>
                </a:lnTo>
                <a:lnTo>
                  <a:pt x="5557" y="15455"/>
                </a:lnTo>
                <a:lnTo>
                  <a:pt x="5597" y="15461"/>
                </a:lnTo>
                <a:lnTo>
                  <a:pt x="5604" y="15465"/>
                </a:lnTo>
                <a:lnTo>
                  <a:pt x="5607" y="15472"/>
                </a:lnTo>
                <a:lnTo>
                  <a:pt x="5615" y="15480"/>
                </a:lnTo>
                <a:lnTo>
                  <a:pt x="5625" y="15485"/>
                </a:lnTo>
                <a:lnTo>
                  <a:pt x="5633" y="15485"/>
                </a:lnTo>
                <a:lnTo>
                  <a:pt x="5654" y="15450"/>
                </a:lnTo>
                <a:lnTo>
                  <a:pt x="5662" y="15446"/>
                </a:lnTo>
                <a:lnTo>
                  <a:pt x="5678" y="15446"/>
                </a:lnTo>
                <a:lnTo>
                  <a:pt x="5684" y="15446"/>
                </a:lnTo>
                <a:lnTo>
                  <a:pt x="5686" y="15442"/>
                </a:lnTo>
                <a:lnTo>
                  <a:pt x="5694" y="15430"/>
                </a:lnTo>
                <a:lnTo>
                  <a:pt x="5698" y="15424"/>
                </a:lnTo>
                <a:lnTo>
                  <a:pt x="5707" y="15418"/>
                </a:lnTo>
                <a:lnTo>
                  <a:pt x="5731" y="15408"/>
                </a:lnTo>
                <a:lnTo>
                  <a:pt x="5740" y="15400"/>
                </a:lnTo>
                <a:lnTo>
                  <a:pt x="5745" y="15394"/>
                </a:lnTo>
                <a:lnTo>
                  <a:pt x="5745" y="15390"/>
                </a:lnTo>
                <a:lnTo>
                  <a:pt x="5743" y="15385"/>
                </a:lnTo>
                <a:lnTo>
                  <a:pt x="5742" y="15376"/>
                </a:lnTo>
                <a:lnTo>
                  <a:pt x="5743" y="15371"/>
                </a:lnTo>
                <a:lnTo>
                  <a:pt x="5748" y="15358"/>
                </a:lnTo>
                <a:lnTo>
                  <a:pt x="5755" y="15343"/>
                </a:lnTo>
                <a:lnTo>
                  <a:pt x="5786" y="15308"/>
                </a:lnTo>
                <a:lnTo>
                  <a:pt x="5809" y="15293"/>
                </a:lnTo>
                <a:lnTo>
                  <a:pt x="5811" y="15290"/>
                </a:lnTo>
                <a:lnTo>
                  <a:pt x="5812" y="15288"/>
                </a:lnTo>
                <a:lnTo>
                  <a:pt x="5812" y="15285"/>
                </a:lnTo>
                <a:lnTo>
                  <a:pt x="5811" y="15283"/>
                </a:lnTo>
                <a:lnTo>
                  <a:pt x="5811" y="15282"/>
                </a:lnTo>
                <a:lnTo>
                  <a:pt x="5818" y="15272"/>
                </a:lnTo>
                <a:lnTo>
                  <a:pt x="5826" y="15264"/>
                </a:lnTo>
                <a:lnTo>
                  <a:pt x="5837" y="15258"/>
                </a:lnTo>
                <a:lnTo>
                  <a:pt x="5849" y="15256"/>
                </a:lnTo>
                <a:lnTo>
                  <a:pt x="5859" y="15251"/>
                </a:lnTo>
                <a:lnTo>
                  <a:pt x="5863" y="15238"/>
                </a:lnTo>
                <a:lnTo>
                  <a:pt x="5866" y="15208"/>
                </a:lnTo>
                <a:lnTo>
                  <a:pt x="5868" y="15195"/>
                </a:lnTo>
                <a:lnTo>
                  <a:pt x="5878" y="15168"/>
                </a:lnTo>
                <a:lnTo>
                  <a:pt x="5881" y="15152"/>
                </a:lnTo>
                <a:lnTo>
                  <a:pt x="5886" y="15138"/>
                </a:lnTo>
                <a:lnTo>
                  <a:pt x="5888" y="15131"/>
                </a:lnTo>
                <a:lnTo>
                  <a:pt x="5888" y="15125"/>
                </a:lnTo>
                <a:lnTo>
                  <a:pt x="5888" y="15121"/>
                </a:lnTo>
                <a:lnTo>
                  <a:pt x="5888" y="15116"/>
                </a:lnTo>
                <a:lnTo>
                  <a:pt x="5908" y="15073"/>
                </a:lnTo>
                <a:lnTo>
                  <a:pt x="5915" y="15063"/>
                </a:lnTo>
                <a:lnTo>
                  <a:pt x="5921" y="15053"/>
                </a:lnTo>
                <a:lnTo>
                  <a:pt x="5924" y="15040"/>
                </a:lnTo>
                <a:lnTo>
                  <a:pt x="5927" y="15013"/>
                </a:lnTo>
                <a:lnTo>
                  <a:pt x="5934" y="14991"/>
                </a:lnTo>
                <a:lnTo>
                  <a:pt x="5946" y="14970"/>
                </a:lnTo>
                <a:lnTo>
                  <a:pt x="5971" y="14936"/>
                </a:lnTo>
                <a:lnTo>
                  <a:pt x="5991" y="14917"/>
                </a:lnTo>
                <a:lnTo>
                  <a:pt x="6002" y="14909"/>
                </a:lnTo>
                <a:lnTo>
                  <a:pt x="6013" y="14906"/>
                </a:lnTo>
                <a:lnTo>
                  <a:pt x="6019" y="14902"/>
                </a:lnTo>
                <a:lnTo>
                  <a:pt x="6041" y="14879"/>
                </a:lnTo>
                <a:lnTo>
                  <a:pt x="6051" y="14872"/>
                </a:lnTo>
                <a:lnTo>
                  <a:pt x="6073" y="14863"/>
                </a:lnTo>
                <a:lnTo>
                  <a:pt x="6162" y="14856"/>
                </a:lnTo>
                <a:lnTo>
                  <a:pt x="6260" y="14833"/>
                </a:lnTo>
                <a:lnTo>
                  <a:pt x="6279" y="14825"/>
                </a:lnTo>
                <a:lnTo>
                  <a:pt x="6327" y="14797"/>
                </a:lnTo>
                <a:lnTo>
                  <a:pt x="6346" y="14789"/>
                </a:lnTo>
                <a:lnTo>
                  <a:pt x="6414" y="14728"/>
                </a:lnTo>
                <a:lnTo>
                  <a:pt x="6424" y="14724"/>
                </a:lnTo>
                <a:lnTo>
                  <a:pt x="6434" y="14723"/>
                </a:lnTo>
                <a:lnTo>
                  <a:pt x="6465" y="14712"/>
                </a:lnTo>
                <a:lnTo>
                  <a:pt x="6545" y="14655"/>
                </a:lnTo>
                <a:lnTo>
                  <a:pt x="6587" y="14637"/>
                </a:lnTo>
                <a:lnTo>
                  <a:pt x="6675" y="14612"/>
                </a:lnTo>
                <a:lnTo>
                  <a:pt x="6694" y="14601"/>
                </a:lnTo>
                <a:lnTo>
                  <a:pt x="6768" y="14540"/>
                </a:lnTo>
                <a:lnTo>
                  <a:pt x="6845" y="14480"/>
                </a:lnTo>
                <a:lnTo>
                  <a:pt x="6865" y="14470"/>
                </a:lnTo>
                <a:lnTo>
                  <a:pt x="6905" y="14442"/>
                </a:lnTo>
                <a:lnTo>
                  <a:pt x="6926" y="14431"/>
                </a:lnTo>
                <a:lnTo>
                  <a:pt x="6949" y="14435"/>
                </a:lnTo>
                <a:lnTo>
                  <a:pt x="6986" y="14440"/>
                </a:lnTo>
                <a:lnTo>
                  <a:pt x="7000" y="14435"/>
                </a:lnTo>
                <a:lnTo>
                  <a:pt x="7003" y="14432"/>
                </a:lnTo>
                <a:lnTo>
                  <a:pt x="7012" y="14422"/>
                </a:lnTo>
                <a:lnTo>
                  <a:pt x="7018" y="14418"/>
                </a:lnTo>
                <a:lnTo>
                  <a:pt x="7037" y="14412"/>
                </a:lnTo>
                <a:lnTo>
                  <a:pt x="7043" y="14409"/>
                </a:lnTo>
                <a:lnTo>
                  <a:pt x="7053" y="14413"/>
                </a:lnTo>
                <a:lnTo>
                  <a:pt x="7077" y="14415"/>
                </a:lnTo>
                <a:lnTo>
                  <a:pt x="7092" y="14424"/>
                </a:lnTo>
                <a:lnTo>
                  <a:pt x="7142" y="14441"/>
                </a:lnTo>
                <a:lnTo>
                  <a:pt x="7304" y="14462"/>
                </a:lnTo>
                <a:lnTo>
                  <a:pt x="7348" y="14459"/>
                </a:lnTo>
                <a:lnTo>
                  <a:pt x="7363" y="14453"/>
                </a:lnTo>
                <a:lnTo>
                  <a:pt x="7380" y="14459"/>
                </a:lnTo>
                <a:lnTo>
                  <a:pt x="7441" y="14453"/>
                </a:lnTo>
                <a:lnTo>
                  <a:pt x="7503" y="14454"/>
                </a:lnTo>
                <a:lnTo>
                  <a:pt x="7519" y="14448"/>
                </a:lnTo>
                <a:lnTo>
                  <a:pt x="7523" y="14453"/>
                </a:lnTo>
                <a:lnTo>
                  <a:pt x="7534" y="14448"/>
                </a:lnTo>
                <a:lnTo>
                  <a:pt x="7628" y="14435"/>
                </a:lnTo>
                <a:lnTo>
                  <a:pt x="7757" y="14396"/>
                </a:lnTo>
                <a:lnTo>
                  <a:pt x="7760" y="14393"/>
                </a:lnTo>
                <a:lnTo>
                  <a:pt x="7770" y="14382"/>
                </a:lnTo>
                <a:lnTo>
                  <a:pt x="7775" y="14379"/>
                </a:lnTo>
                <a:lnTo>
                  <a:pt x="7786" y="14378"/>
                </a:lnTo>
                <a:lnTo>
                  <a:pt x="7881" y="14341"/>
                </a:lnTo>
                <a:lnTo>
                  <a:pt x="8015" y="14316"/>
                </a:lnTo>
                <a:lnTo>
                  <a:pt x="8122" y="14274"/>
                </a:lnTo>
                <a:lnTo>
                  <a:pt x="8353" y="14166"/>
                </a:lnTo>
                <a:lnTo>
                  <a:pt x="8389" y="14139"/>
                </a:lnTo>
                <a:lnTo>
                  <a:pt x="8406" y="14133"/>
                </a:lnTo>
                <a:lnTo>
                  <a:pt x="8414" y="14123"/>
                </a:lnTo>
                <a:lnTo>
                  <a:pt x="8500" y="14079"/>
                </a:lnTo>
                <a:lnTo>
                  <a:pt x="8531" y="14068"/>
                </a:lnTo>
                <a:lnTo>
                  <a:pt x="8536" y="14067"/>
                </a:lnTo>
                <a:lnTo>
                  <a:pt x="8585" y="14060"/>
                </a:lnTo>
                <a:lnTo>
                  <a:pt x="8601" y="14060"/>
                </a:lnTo>
                <a:lnTo>
                  <a:pt x="8609" y="14060"/>
                </a:lnTo>
                <a:lnTo>
                  <a:pt x="8642" y="14046"/>
                </a:lnTo>
                <a:lnTo>
                  <a:pt x="8653" y="14045"/>
                </a:lnTo>
                <a:lnTo>
                  <a:pt x="8688" y="14046"/>
                </a:lnTo>
                <a:lnTo>
                  <a:pt x="8699" y="14045"/>
                </a:lnTo>
                <a:lnTo>
                  <a:pt x="8730" y="14038"/>
                </a:lnTo>
                <a:lnTo>
                  <a:pt x="8775" y="14038"/>
                </a:lnTo>
                <a:lnTo>
                  <a:pt x="8786" y="14036"/>
                </a:lnTo>
                <a:lnTo>
                  <a:pt x="8821" y="14025"/>
                </a:lnTo>
                <a:lnTo>
                  <a:pt x="8935" y="14021"/>
                </a:lnTo>
                <a:lnTo>
                  <a:pt x="9036" y="14004"/>
                </a:lnTo>
                <a:lnTo>
                  <a:pt x="9108" y="14007"/>
                </a:lnTo>
                <a:lnTo>
                  <a:pt x="9139" y="13996"/>
                </a:lnTo>
                <a:lnTo>
                  <a:pt x="9150" y="13994"/>
                </a:lnTo>
                <a:lnTo>
                  <a:pt x="9208" y="13995"/>
                </a:lnTo>
                <a:lnTo>
                  <a:pt x="9232" y="14002"/>
                </a:lnTo>
                <a:lnTo>
                  <a:pt x="9357" y="14002"/>
                </a:lnTo>
                <a:lnTo>
                  <a:pt x="9436" y="14014"/>
                </a:lnTo>
                <a:lnTo>
                  <a:pt x="9485" y="14016"/>
                </a:lnTo>
                <a:lnTo>
                  <a:pt x="9508" y="14012"/>
                </a:lnTo>
                <a:lnTo>
                  <a:pt x="9593" y="13982"/>
                </a:lnTo>
                <a:lnTo>
                  <a:pt x="9646" y="13943"/>
                </a:lnTo>
                <a:lnTo>
                  <a:pt x="9668" y="13932"/>
                </a:lnTo>
                <a:lnTo>
                  <a:pt x="9691" y="13934"/>
                </a:lnTo>
                <a:lnTo>
                  <a:pt x="9780" y="13967"/>
                </a:lnTo>
                <a:lnTo>
                  <a:pt x="9881" y="14014"/>
                </a:lnTo>
                <a:lnTo>
                  <a:pt x="10012" y="14091"/>
                </a:lnTo>
                <a:lnTo>
                  <a:pt x="10086" y="14152"/>
                </a:lnTo>
                <a:lnTo>
                  <a:pt x="10168" y="14205"/>
                </a:lnTo>
                <a:lnTo>
                  <a:pt x="10184" y="14220"/>
                </a:lnTo>
                <a:lnTo>
                  <a:pt x="10213" y="14258"/>
                </a:lnTo>
                <a:lnTo>
                  <a:pt x="10230" y="14274"/>
                </a:lnTo>
                <a:lnTo>
                  <a:pt x="10251" y="14284"/>
                </a:lnTo>
                <a:lnTo>
                  <a:pt x="10275" y="14287"/>
                </a:lnTo>
                <a:lnTo>
                  <a:pt x="10300" y="14284"/>
                </a:lnTo>
                <a:lnTo>
                  <a:pt x="10326" y="14272"/>
                </a:lnTo>
                <a:lnTo>
                  <a:pt x="10338" y="14271"/>
                </a:lnTo>
                <a:lnTo>
                  <a:pt x="10350" y="14272"/>
                </a:lnTo>
                <a:lnTo>
                  <a:pt x="10361" y="14275"/>
                </a:lnTo>
                <a:lnTo>
                  <a:pt x="10372" y="14281"/>
                </a:lnTo>
                <a:lnTo>
                  <a:pt x="10377" y="14282"/>
                </a:lnTo>
                <a:lnTo>
                  <a:pt x="10383" y="14280"/>
                </a:lnTo>
                <a:lnTo>
                  <a:pt x="10377" y="14269"/>
                </a:lnTo>
                <a:lnTo>
                  <a:pt x="10370" y="14261"/>
                </a:lnTo>
                <a:lnTo>
                  <a:pt x="10367" y="14253"/>
                </a:lnTo>
                <a:lnTo>
                  <a:pt x="10373" y="14241"/>
                </a:lnTo>
                <a:lnTo>
                  <a:pt x="10380" y="14235"/>
                </a:lnTo>
                <a:lnTo>
                  <a:pt x="10389" y="14230"/>
                </a:lnTo>
                <a:lnTo>
                  <a:pt x="10401" y="14226"/>
                </a:lnTo>
                <a:lnTo>
                  <a:pt x="10426" y="14221"/>
                </a:lnTo>
                <a:lnTo>
                  <a:pt x="10439" y="14222"/>
                </a:lnTo>
                <a:lnTo>
                  <a:pt x="10477" y="14231"/>
                </a:lnTo>
                <a:lnTo>
                  <a:pt x="10501" y="14233"/>
                </a:lnTo>
                <a:lnTo>
                  <a:pt x="10526" y="14231"/>
                </a:lnTo>
                <a:lnTo>
                  <a:pt x="10539" y="14232"/>
                </a:lnTo>
                <a:lnTo>
                  <a:pt x="10550" y="14235"/>
                </a:lnTo>
                <a:lnTo>
                  <a:pt x="10575" y="14257"/>
                </a:lnTo>
                <a:lnTo>
                  <a:pt x="10588" y="14273"/>
                </a:lnTo>
                <a:lnTo>
                  <a:pt x="10623" y="14302"/>
                </a:lnTo>
                <a:lnTo>
                  <a:pt x="10633" y="14305"/>
                </a:lnTo>
                <a:lnTo>
                  <a:pt x="10640" y="14309"/>
                </a:lnTo>
                <a:lnTo>
                  <a:pt x="10642" y="14317"/>
                </a:lnTo>
                <a:lnTo>
                  <a:pt x="10643" y="14326"/>
                </a:lnTo>
                <a:lnTo>
                  <a:pt x="10645" y="14332"/>
                </a:lnTo>
                <a:lnTo>
                  <a:pt x="10651" y="14333"/>
                </a:lnTo>
                <a:lnTo>
                  <a:pt x="10655" y="14330"/>
                </a:lnTo>
                <a:lnTo>
                  <a:pt x="10659" y="14326"/>
                </a:lnTo>
                <a:lnTo>
                  <a:pt x="10663" y="14323"/>
                </a:lnTo>
                <a:lnTo>
                  <a:pt x="10675" y="14324"/>
                </a:lnTo>
                <a:lnTo>
                  <a:pt x="10687" y="14331"/>
                </a:lnTo>
                <a:lnTo>
                  <a:pt x="10729" y="14374"/>
                </a:lnTo>
                <a:lnTo>
                  <a:pt x="10733" y="14381"/>
                </a:lnTo>
                <a:lnTo>
                  <a:pt x="10735" y="14385"/>
                </a:lnTo>
                <a:lnTo>
                  <a:pt x="10736" y="14387"/>
                </a:lnTo>
                <a:lnTo>
                  <a:pt x="10740" y="14387"/>
                </a:lnTo>
                <a:lnTo>
                  <a:pt x="10743" y="14386"/>
                </a:lnTo>
                <a:lnTo>
                  <a:pt x="10753" y="14381"/>
                </a:lnTo>
                <a:lnTo>
                  <a:pt x="10760" y="14379"/>
                </a:lnTo>
                <a:lnTo>
                  <a:pt x="10765" y="14381"/>
                </a:lnTo>
                <a:lnTo>
                  <a:pt x="10776" y="14386"/>
                </a:lnTo>
                <a:lnTo>
                  <a:pt x="10787" y="14390"/>
                </a:lnTo>
                <a:lnTo>
                  <a:pt x="10797" y="14399"/>
                </a:lnTo>
                <a:lnTo>
                  <a:pt x="10801" y="14401"/>
                </a:lnTo>
                <a:lnTo>
                  <a:pt x="10806" y="14398"/>
                </a:lnTo>
                <a:lnTo>
                  <a:pt x="10820" y="14383"/>
                </a:lnTo>
                <a:lnTo>
                  <a:pt x="10830" y="14389"/>
                </a:lnTo>
                <a:lnTo>
                  <a:pt x="10847" y="14393"/>
                </a:lnTo>
                <a:lnTo>
                  <a:pt x="10876" y="14396"/>
                </a:lnTo>
                <a:lnTo>
                  <a:pt x="10881" y="14394"/>
                </a:lnTo>
                <a:lnTo>
                  <a:pt x="10884" y="14390"/>
                </a:lnTo>
                <a:lnTo>
                  <a:pt x="10886" y="14385"/>
                </a:lnTo>
                <a:lnTo>
                  <a:pt x="10889" y="14383"/>
                </a:lnTo>
                <a:lnTo>
                  <a:pt x="10895" y="14384"/>
                </a:lnTo>
                <a:lnTo>
                  <a:pt x="10904" y="14391"/>
                </a:lnTo>
                <a:lnTo>
                  <a:pt x="10909" y="14392"/>
                </a:lnTo>
                <a:lnTo>
                  <a:pt x="10920" y="14389"/>
                </a:lnTo>
                <a:lnTo>
                  <a:pt x="10918" y="14381"/>
                </a:lnTo>
                <a:lnTo>
                  <a:pt x="10908" y="14372"/>
                </a:lnTo>
                <a:lnTo>
                  <a:pt x="10896" y="14366"/>
                </a:lnTo>
                <a:lnTo>
                  <a:pt x="10884" y="14364"/>
                </a:lnTo>
                <a:lnTo>
                  <a:pt x="10879" y="14362"/>
                </a:lnTo>
                <a:lnTo>
                  <a:pt x="10877" y="14355"/>
                </a:lnTo>
                <a:lnTo>
                  <a:pt x="10880" y="14347"/>
                </a:lnTo>
                <a:lnTo>
                  <a:pt x="10884" y="14345"/>
                </a:lnTo>
                <a:lnTo>
                  <a:pt x="10891" y="14345"/>
                </a:lnTo>
                <a:lnTo>
                  <a:pt x="10896" y="14344"/>
                </a:lnTo>
                <a:lnTo>
                  <a:pt x="10910" y="14333"/>
                </a:lnTo>
                <a:lnTo>
                  <a:pt x="10916" y="14335"/>
                </a:lnTo>
                <a:lnTo>
                  <a:pt x="10918" y="14351"/>
                </a:lnTo>
                <a:lnTo>
                  <a:pt x="10921" y="14354"/>
                </a:lnTo>
                <a:lnTo>
                  <a:pt x="10928" y="14359"/>
                </a:lnTo>
                <a:lnTo>
                  <a:pt x="10950" y="14371"/>
                </a:lnTo>
                <a:lnTo>
                  <a:pt x="10955" y="14371"/>
                </a:lnTo>
                <a:lnTo>
                  <a:pt x="10961" y="14366"/>
                </a:lnTo>
                <a:lnTo>
                  <a:pt x="10965" y="14354"/>
                </a:lnTo>
                <a:lnTo>
                  <a:pt x="10966" y="14340"/>
                </a:lnTo>
                <a:lnTo>
                  <a:pt x="10968" y="14328"/>
                </a:lnTo>
                <a:lnTo>
                  <a:pt x="10977" y="14323"/>
                </a:lnTo>
                <a:lnTo>
                  <a:pt x="10988" y="14324"/>
                </a:lnTo>
                <a:lnTo>
                  <a:pt x="11002" y="14327"/>
                </a:lnTo>
                <a:lnTo>
                  <a:pt x="11013" y="14332"/>
                </a:lnTo>
                <a:lnTo>
                  <a:pt x="11019" y="14340"/>
                </a:lnTo>
                <a:lnTo>
                  <a:pt x="11017" y="14345"/>
                </a:lnTo>
                <a:lnTo>
                  <a:pt x="11012" y="14349"/>
                </a:lnTo>
                <a:lnTo>
                  <a:pt x="11009" y="14354"/>
                </a:lnTo>
                <a:lnTo>
                  <a:pt x="11010" y="14359"/>
                </a:lnTo>
                <a:lnTo>
                  <a:pt x="11015" y="14363"/>
                </a:lnTo>
                <a:lnTo>
                  <a:pt x="11020" y="14364"/>
                </a:lnTo>
                <a:lnTo>
                  <a:pt x="11025" y="14366"/>
                </a:lnTo>
                <a:lnTo>
                  <a:pt x="11027" y="14373"/>
                </a:lnTo>
                <a:lnTo>
                  <a:pt x="11026" y="14380"/>
                </a:lnTo>
                <a:lnTo>
                  <a:pt x="11025" y="14382"/>
                </a:lnTo>
                <a:lnTo>
                  <a:pt x="11025" y="14383"/>
                </a:lnTo>
                <a:lnTo>
                  <a:pt x="11031" y="14387"/>
                </a:lnTo>
                <a:lnTo>
                  <a:pt x="11035" y="14390"/>
                </a:lnTo>
                <a:lnTo>
                  <a:pt x="11047" y="14394"/>
                </a:lnTo>
                <a:lnTo>
                  <a:pt x="11058" y="14399"/>
                </a:lnTo>
                <a:lnTo>
                  <a:pt x="11061" y="14399"/>
                </a:lnTo>
                <a:lnTo>
                  <a:pt x="11063" y="14402"/>
                </a:lnTo>
                <a:lnTo>
                  <a:pt x="11064" y="14419"/>
                </a:lnTo>
                <a:lnTo>
                  <a:pt x="11066" y="14425"/>
                </a:lnTo>
                <a:lnTo>
                  <a:pt x="11069" y="14429"/>
                </a:lnTo>
                <a:lnTo>
                  <a:pt x="11076" y="14431"/>
                </a:lnTo>
                <a:lnTo>
                  <a:pt x="11079" y="14428"/>
                </a:lnTo>
                <a:lnTo>
                  <a:pt x="11083" y="14423"/>
                </a:lnTo>
                <a:lnTo>
                  <a:pt x="11088" y="14419"/>
                </a:lnTo>
                <a:lnTo>
                  <a:pt x="11096" y="14418"/>
                </a:lnTo>
                <a:lnTo>
                  <a:pt x="11099" y="14420"/>
                </a:lnTo>
                <a:lnTo>
                  <a:pt x="11107" y="14435"/>
                </a:lnTo>
                <a:lnTo>
                  <a:pt x="11132" y="14461"/>
                </a:lnTo>
                <a:lnTo>
                  <a:pt x="11136" y="14468"/>
                </a:lnTo>
                <a:lnTo>
                  <a:pt x="11139" y="14479"/>
                </a:lnTo>
                <a:lnTo>
                  <a:pt x="11156" y="14500"/>
                </a:lnTo>
                <a:lnTo>
                  <a:pt x="11161" y="14508"/>
                </a:lnTo>
                <a:lnTo>
                  <a:pt x="11160" y="14520"/>
                </a:lnTo>
                <a:lnTo>
                  <a:pt x="11151" y="14528"/>
                </a:lnTo>
                <a:lnTo>
                  <a:pt x="11141" y="14529"/>
                </a:lnTo>
                <a:lnTo>
                  <a:pt x="11136" y="14524"/>
                </a:lnTo>
                <a:lnTo>
                  <a:pt x="11133" y="14514"/>
                </a:lnTo>
                <a:lnTo>
                  <a:pt x="11126" y="14522"/>
                </a:lnTo>
                <a:lnTo>
                  <a:pt x="11118" y="14536"/>
                </a:lnTo>
                <a:lnTo>
                  <a:pt x="11114" y="14548"/>
                </a:lnTo>
                <a:lnTo>
                  <a:pt x="11113" y="14552"/>
                </a:lnTo>
                <a:lnTo>
                  <a:pt x="11114" y="14571"/>
                </a:lnTo>
                <a:lnTo>
                  <a:pt x="11114" y="14575"/>
                </a:lnTo>
                <a:lnTo>
                  <a:pt x="11116" y="14582"/>
                </a:lnTo>
                <a:lnTo>
                  <a:pt x="11116" y="14584"/>
                </a:lnTo>
                <a:lnTo>
                  <a:pt x="11114" y="14586"/>
                </a:lnTo>
                <a:lnTo>
                  <a:pt x="11111" y="14594"/>
                </a:lnTo>
                <a:lnTo>
                  <a:pt x="11110" y="14597"/>
                </a:lnTo>
                <a:lnTo>
                  <a:pt x="11112" y="14604"/>
                </a:lnTo>
                <a:lnTo>
                  <a:pt x="11116" y="14607"/>
                </a:lnTo>
                <a:lnTo>
                  <a:pt x="11122" y="14608"/>
                </a:lnTo>
                <a:lnTo>
                  <a:pt x="11128" y="14608"/>
                </a:lnTo>
                <a:lnTo>
                  <a:pt x="11136" y="14605"/>
                </a:lnTo>
                <a:lnTo>
                  <a:pt x="11138" y="14601"/>
                </a:lnTo>
                <a:lnTo>
                  <a:pt x="11140" y="14596"/>
                </a:lnTo>
                <a:lnTo>
                  <a:pt x="11143" y="14591"/>
                </a:lnTo>
                <a:lnTo>
                  <a:pt x="11154" y="14579"/>
                </a:lnTo>
                <a:lnTo>
                  <a:pt x="11163" y="14577"/>
                </a:lnTo>
                <a:lnTo>
                  <a:pt x="11172" y="14580"/>
                </a:lnTo>
                <a:lnTo>
                  <a:pt x="11185" y="14582"/>
                </a:lnTo>
                <a:lnTo>
                  <a:pt x="11191" y="14577"/>
                </a:lnTo>
                <a:lnTo>
                  <a:pt x="11197" y="14567"/>
                </a:lnTo>
                <a:lnTo>
                  <a:pt x="11205" y="14557"/>
                </a:lnTo>
                <a:lnTo>
                  <a:pt x="11216" y="14552"/>
                </a:lnTo>
                <a:lnTo>
                  <a:pt x="11221" y="14554"/>
                </a:lnTo>
                <a:lnTo>
                  <a:pt x="11232" y="14560"/>
                </a:lnTo>
                <a:lnTo>
                  <a:pt x="11236" y="14558"/>
                </a:lnTo>
                <a:lnTo>
                  <a:pt x="11241" y="14553"/>
                </a:lnTo>
                <a:lnTo>
                  <a:pt x="11246" y="14549"/>
                </a:lnTo>
                <a:lnTo>
                  <a:pt x="11250" y="14548"/>
                </a:lnTo>
                <a:lnTo>
                  <a:pt x="11257" y="14548"/>
                </a:lnTo>
                <a:lnTo>
                  <a:pt x="11267" y="14551"/>
                </a:lnTo>
                <a:lnTo>
                  <a:pt x="11292" y="14575"/>
                </a:lnTo>
                <a:lnTo>
                  <a:pt x="11310" y="14593"/>
                </a:lnTo>
                <a:lnTo>
                  <a:pt x="11323" y="14612"/>
                </a:lnTo>
                <a:lnTo>
                  <a:pt x="11333" y="14633"/>
                </a:lnTo>
                <a:lnTo>
                  <a:pt x="11345" y="14679"/>
                </a:lnTo>
                <a:lnTo>
                  <a:pt x="11346" y="14691"/>
                </a:lnTo>
                <a:lnTo>
                  <a:pt x="11338" y="14705"/>
                </a:lnTo>
                <a:lnTo>
                  <a:pt x="11334" y="14719"/>
                </a:lnTo>
                <a:lnTo>
                  <a:pt x="11332" y="14724"/>
                </a:lnTo>
                <a:lnTo>
                  <a:pt x="11328" y="14729"/>
                </a:lnTo>
                <a:lnTo>
                  <a:pt x="11318" y="14737"/>
                </a:lnTo>
                <a:lnTo>
                  <a:pt x="11311" y="14747"/>
                </a:lnTo>
                <a:lnTo>
                  <a:pt x="11308" y="14754"/>
                </a:lnTo>
                <a:lnTo>
                  <a:pt x="11305" y="14770"/>
                </a:lnTo>
                <a:lnTo>
                  <a:pt x="11301" y="14771"/>
                </a:lnTo>
                <a:lnTo>
                  <a:pt x="11294" y="14768"/>
                </a:lnTo>
                <a:lnTo>
                  <a:pt x="11292" y="14764"/>
                </a:lnTo>
                <a:lnTo>
                  <a:pt x="11292" y="14757"/>
                </a:lnTo>
                <a:lnTo>
                  <a:pt x="11292" y="14748"/>
                </a:lnTo>
                <a:lnTo>
                  <a:pt x="11292" y="14742"/>
                </a:lnTo>
                <a:lnTo>
                  <a:pt x="11294" y="14735"/>
                </a:lnTo>
                <a:lnTo>
                  <a:pt x="11296" y="14730"/>
                </a:lnTo>
                <a:lnTo>
                  <a:pt x="11303" y="14720"/>
                </a:lnTo>
                <a:lnTo>
                  <a:pt x="11290" y="14718"/>
                </a:lnTo>
                <a:lnTo>
                  <a:pt x="11250" y="14716"/>
                </a:lnTo>
                <a:lnTo>
                  <a:pt x="11234" y="14712"/>
                </a:lnTo>
                <a:lnTo>
                  <a:pt x="11227" y="14713"/>
                </a:lnTo>
                <a:lnTo>
                  <a:pt x="11223" y="14720"/>
                </a:lnTo>
                <a:lnTo>
                  <a:pt x="11225" y="14725"/>
                </a:lnTo>
                <a:lnTo>
                  <a:pt x="11245" y="14754"/>
                </a:lnTo>
                <a:lnTo>
                  <a:pt x="11254" y="14771"/>
                </a:lnTo>
                <a:lnTo>
                  <a:pt x="11258" y="14790"/>
                </a:lnTo>
                <a:lnTo>
                  <a:pt x="11254" y="14804"/>
                </a:lnTo>
                <a:lnTo>
                  <a:pt x="11249" y="14809"/>
                </a:lnTo>
                <a:lnTo>
                  <a:pt x="11234" y="14819"/>
                </a:lnTo>
                <a:lnTo>
                  <a:pt x="11230" y="14824"/>
                </a:lnTo>
                <a:lnTo>
                  <a:pt x="11224" y="14834"/>
                </a:lnTo>
                <a:lnTo>
                  <a:pt x="11220" y="14837"/>
                </a:lnTo>
                <a:lnTo>
                  <a:pt x="11224" y="14849"/>
                </a:lnTo>
                <a:lnTo>
                  <a:pt x="11232" y="14853"/>
                </a:lnTo>
                <a:lnTo>
                  <a:pt x="11252" y="14854"/>
                </a:lnTo>
                <a:lnTo>
                  <a:pt x="11261" y="14861"/>
                </a:lnTo>
                <a:lnTo>
                  <a:pt x="11267" y="14863"/>
                </a:lnTo>
                <a:lnTo>
                  <a:pt x="11268" y="14861"/>
                </a:lnTo>
                <a:lnTo>
                  <a:pt x="11271" y="14857"/>
                </a:lnTo>
                <a:lnTo>
                  <a:pt x="11275" y="14855"/>
                </a:lnTo>
                <a:lnTo>
                  <a:pt x="11281" y="14854"/>
                </a:lnTo>
                <a:lnTo>
                  <a:pt x="11289" y="14859"/>
                </a:lnTo>
                <a:lnTo>
                  <a:pt x="11296" y="14869"/>
                </a:lnTo>
                <a:lnTo>
                  <a:pt x="11300" y="14881"/>
                </a:lnTo>
                <a:lnTo>
                  <a:pt x="11299" y="14893"/>
                </a:lnTo>
                <a:lnTo>
                  <a:pt x="11293" y="14900"/>
                </a:lnTo>
                <a:lnTo>
                  <a:pt x="11275" y="14905"/>
                </a:lnTo>
                <a:lnTo>
                  <a:pt x="11267" y="14910"/>
                </a:lnTo>
                <a:lnTo>
                  <a:pt x="11273" y="14918"/>
                </a:lnTo>
                <a:lnTo>
                  <a:pt x="11278" y="14920"/>
                </a:lnTo>
                <a:lnTo>
                  <a:pt x="11294" y="14918"/>
                </a:lnTo>
                <a:lnTo>
                  <a:pt x="11305" y="14919"/>
                </a:lnTo>
                <a:lnTo>
                  <a:pt x="11312" y="14923"/>
                </a:lnTo>
                <a:lnTo>
                  <a:pt x="11316" y="14930"/>
                </a:lnTo>
                <a:lnTo>
                  <a:pt x="11328" y="14961"/>
                </a:lnTo>
                <a:lnTo>
                  <a:pt x="11331" y="14972"/>
                </a:lnTo>
                <a:lnTo>
                  <a:pt x="11332" y="14986"/>
                </a:lnTo>
                <a:lnTo>
                  <a:pt x="11336" y="14996"/>
                </a:lnTo>
                <a:lnTo>
                  <a:pt x="11365" y="15022"/>
                </a:lnTo>
                <a:lnTo>
                  <a:pt x="11372" y="15018"/>
                </a:lnTo>
                <a:lnTo>
                  <a:pt x="11375" y="15012"/>
                </a:lnTo>
                <a:lnTo>
                  <a:pt x="11376" y="15004"/>
                </a:lnTo>
                <a:lnTo>
                  <a:pt x="11376" y="14994"/>
                </a:lnTo>
                <a:lnTo>
                  <a:pt x="11378" y="14990"/>
                </a:lnTo>
                <a:lnTo>
                  <a:pt x="11384" y="14995"/>
                </a:lnTo>
                <a:lnTo>
                  <a:pt x="11389" y="15002"/>
                </a:lnTo>
                <a:lnTo>
                  <a:pt x="11388" y="15005"/>
                </a:lnTo>
                <a:lnTo>
                  <a:pt x="11401" y="15002"/>
                </a:lnTo>
                <a:lnTo>
                  <a:pt x="11412" y="14995"/>
                </a:lnTo>
                <a:lnTo>
                  <a:pt x="11425" y="14990"/>
                </a:lnTo>
                <a:lnTo>
                  <a:pt x="11441" y="14992"/>
                </a:lnTo>
                <a:lnTo>
                  <a:pt x="11475" y="15015"/>
                </a:lnTo>
                <a:lnTo>
                  <a:pt x="11501" y="15021"/>
                </a:lnTo>
                <a:lnTo>
                  <a:pt x="11509" y="15027"/>
                </a:lnTo>
                <a:lnTo>
                  <a:pt x="11521" y="15049"/>
                </a:lnTo>
                <a:lnTo>
                  <a:pt x="11526" y="15043"/>
                </a:lnTo>
                <a:lnTo>
                  <a:pt x="11530" y="15039"/>
                </a:lnTo>
                <a:lnTo>
                  <a:pt x="11534" y="15036"/>
                </a:lnTo>
                <a:lnTo>
                  <a:pt x="11539" y="15035"/>
                </a:lnTo>
                <a:lnTo>
                  <a:pt x="11535" y="15030"/>
                </a:lnTo>
                <a:lnTo>
                  <a:pt x="11531" y="15027"/>
                </a:lnTo>
                <a:lnTo>
                  <a:pt x="11527" y="15023"/>
                </a:lnTo>
                <a:lnTo>
                  <a:pt x="11525" y="15016"/>
                </a:lnTo>
                <a:lnTo>
                  <a:pt x="11522" y="15010"/>
                </a:lnTo>
                <a:lnTo>
                  <a:pt x="11516" y="15008"/>
                </a:lnTo>
                <a:lnTo>
                  <a:pt x="11501" y="15009"/>
                </a:lnTo>
                <a:lnTo>
                  <a:pt x="11493" y="15005"/>
                </a:lnTo>
                <a:lnTo>
                  <a:pt x="11491" y="14994"/>
                </a:lnTo>
                <a:lnTo>
                  <a:pt x="11496" y="14985"/>
                </a:lnTo>
                <a:lnTo>
                  <a:pt x="11510" y="14984"/>
                </a:lnTo>
                <a:lnTo>
                  <a:pt x="11543" y="14995"/>
                </a:lnTo>
                <a:lnTo>
                  <a:pt x="11556" y="14997"/>
                </a:lnTo>
                <a:lnTo>
                  <a:pt x="11562" y="15002"/>
                </a:lnTo>
                <a:lnTo>
                  <a:pt x="11569" y="15015"/>
                </a:lnTo>
                <a:lnTo>
                  <a:pt x="11574" y="15028"/>
                </a:lnTo>
                <a:lnTo>
                  <a:pt x="11575" y="15035"/>
                </a:lnTo>
                <a:lnTo>
                  <a:pt x="11568" y="15037"/>
                </a:lnTo>
                <a:lnTo>
                  <a:pt x="11555" y="15037"/>
                </a:lnTo>
                <a:lnTo>
                  <a:pt x="11547" y="15040"/>
                </a:lnTo>
                <a:lnTo>
                  <a:pt x="11552" y="15051"/>
                </a:lnTo>
                <a:lnTo>
                  <a:pt x="11557" y="15055"/>
                </a:lnTo>
                <a:lnTo>
                  <a:pt x="11570" y="15061"/>
                </a:lnTo>
                <a:lnTo>
                  <a:pt x="11575" y="15065"/>
                </a:lnTo>
                <a:lnTo>
                  <a:pt x="11594" y="15087"/>
                </a:lnTo>
                <a:lnTo>
                  <a:pt x="11612" y="15105"/>
                </a:lnTo>
                <a:lnTo>
                  <a:pt x="11620" y="15115"/>
                </a:lnTo>
                <a:lnTo>
                  <a:pt x="11625" y="15141"/>
                </a:lnTo>
                <a:lnTo>
                  <a:pt x="11641" y="15182"/>
                </a:lnTo>
                <a:lnTo>
                  <a:pt x="11645" y="15195"/>
                </a:lnTo>
                <a:lnTo>
                  <a:pt x="11647" y="15208"/>
                </a:lnTo>
                <a:lnTo>
                  <a:pt x="11648" y="15236"/>
                </a:lnTo>
                <a:lnTo>
                  <a:pt x="11645" y="15249"/>
                </a:lnTo>
                <a:lnTo>
                  <a:pt x="11640" y="15261"/>
                </a:lnTo>
                <a:lnTo>
                  <a:pt x="11637" y="15273"/>
                </a:lnTo>
                <a:lnTo>
                  <a:pt x="11641" y="15286"/>
                </a:lnTo>
                <a:lnTo>
                  <a:pt x="11634" y="15291"/>
                </a:lnTo>
                <a:lnTo>
                  <a:pt x="11639" y="15295"/>
                </a:lnTo>
                <a:lnTo>
                  <a:pt x="11656" y="15303"/>
                </a:lnTo>
                <a:lnTo>
                  <a:pt x="11659" y="15307"/>
                </a:lnTo>
                <a:lnTo>
                  <a:pt x="11668" y="15322"/>
                </a:lnTo>
                <a:lnTo>
                  <a:pt x="11672" y="15326"/>
                </a:lnTo>
                <a:lnTo>
                  <a:pt x="11684" y="15336"/>
                </a:lnTo>
                <a:lnTo>
                  <a:pt x="11689" y="15341"/>
                </a:lnTo>
                <a:lnTo>
                  <a:pt x="11721" y="15364"/>
                </a:lnTo>
                <a:lnTo>
                  <a:pt x="11752" y="15394"/>
                </a:lnTo>
                <a:lnTo>
                  <a:pt x="11792" y="15441"/>
                </a:lnTo>
                <a:lnTo>
                  <a:pt x="11800" y="15447"/>
                </a:lnTo>
                <a:lnTo>
                  <a:pt x="11812" y="15450"/>
                </a:lnTo>
                <a:lnTo>
                  <a:pt x="11819" y="15456"/>
                </a:lnTo>
                <a:lnTo>
                  <a:pt x="11834" y="15493"/>
                </a:lnTo>
                <a:lnTo>
                  <a:pt x="11849" y="15511"/>
                </a:lnTo>
                <a:lnTo>
                  <a:pt x="11856" y="15522"/>
                </a:lnTo>
                <a:lnTo>
                  <a:pt x="11859" y="15534"/>
                </a:lnTo>
                <a:lnTo>
                  <a:pt x="11859" y="15563"/>
                </a:lnTo>
                <a:lnTo>
                  <a:pt x="11860" y="15569"/>
                </a:lnTo>
                <a:lnTo>
                  <a:pt x="11862" y="15575"/>
                </a:lnTo>
                <a:lnTo>
                  <a:pt x="11862" y="15581"/>
                </a:lnTo>
                <a:lnTo>
                  <a:pt x="11859" y="15589"/>
                </a:lnTo>
                <a:lnTo>
                  <a:pt x="11863" y="15596"/>
                </a:lnTo>
                <a:lnTo>
                  <a:pt x="11859" y="15603"/>
                </a:lnTo>
                <a:lnTo>
                  <a:pt x="11850" y="15608"/>
                </a:lnTo>
                <a:lnTo>
                  <a:pt x="11841" y="15610"/>
                </a:lnTo>
                <a:lnTo>
                  <a:pt x="11844" y="15617"/>
                </a:lnTo>
                <a:lnTo>
                  <a:pt x="11848" y="15624"/>
                </a:lnTo>
                <a:lnTo>
                  <a:pt x="11859" y="15636"/>
                </a:lnTo>
                <a:lnTo>
                  <a:pt x="11878" y="15637"/>
                </a:lnTo>
                <a:lnTo>
                  <a:pt x="11893" y="15663"/>
                </a:lnTo>
                <a:lnTo>
                  <a:pt x="11902" y="15697"/>
                </a:lnTo>
                <a:lnTo>
                  <a:pt x="11910" y="15780"/>
                </a:lnTo>
                <a:lnTo>
                  <a:pt x="11912" y="15789"/>
                </a:lnTo>
                <a:lnTo>
                  <a:pt x="11924" y="15808"/>
                </a:lnTo>
                <a:lnTo>
                  <a:pt x="11928" y="15821"/>
                </a:lnTo>
                <a:lnTo>
                  <a:pt x="11928" y="15828"/>
                </a:lnTo>
                <a:lnTo>
                  <a:pt x="11928" y="15835"/>
                </a:lnTo>
                <a:lnTo>
                  <a:pt x="11926" y="15841"/>
                </a:lnTo>
                <a:lnTo>
                  <a:pt x="11918" y="15846"/>
                </a:lnTo>
                <a:lnTo>
                  <a:pt x="11918" y="15853"/>
                </a:lnTo>
                <a:lnTo>
                  <a:pt x="11920" y="15860"/>
                </a:lnTo>
                <a:lnTo>
                  <a:pt x="11921" y="15863"/>
                </a:lnTo>
                <a:lnTo>
                  <a:pt x="11921" y="15868"/>
                </a:lnTo>
                <a:lnTo>
                  <a:pt x="11923" y="15876"/>
                </a:lnTo>
                <a:lnTo>
                  <a:pt x="11925" y="15882"/>
                </a:lnTo>
                <a:lnTo>
                  <a:pt x="11928" y="15886"/>
                </a:lnTo>
                <a:lnTo>
                  <a:pt x="11933" y="15889"/>
                </a:lnTo>
                <a:lnTo>
                  <a:pt x="11934" y="15887"/>
                </a:lnTo>
                <a:lnTo>
                  <a:pt x="11935" y="15883"/>
                </a:lnTo>
                <a:lnTo>
                  <a:pt x="11939" y="15878"/>
                </a:lnTo>
                <a:lnTo>
                  <a:pt x="11940" y="15875"/>
                </a:lnTo>
                <a:lnTo>
                  <a:pt x="11945" y="15869"/>
                </a:lnTo>
                <a:lnTo>
                  <a:pt x="11951" y="15867"/>
                </a:lnTo>
                <a:lnTo>
                  <a:pt x="11953" y="15876"/>
                </a:lnTo>
                <a:lnTo>
                  <a:pt x="11953" y="15882"/>
                </a:lnTo>
                <a:lnTo>
                  <a:pt x="11951" y="15894"/>
                </a:lnTo>
                <a:lnTo>
                  <a:pt x="11950" y="15901"/>
                </a:lnTo>
                <a:lnTo>
                  <a:pt x="11974" y="15905"/>
                </a:lnTo>
                <a:lnTo>
                  <a:pt x="11985" y="15909"/>
                </a:lnTo>
                <a:lnTo>
                  <a:pt x="11982" y="15917"/>
                </a:lnTo>
                <a:lnTo>
                  <a:pt x="11950" y="15922"/>
                </a:lnTo>
                <a:lnTo>
                  <a:pt x="11939" y="15928"/>
                </a:lnTo>
                <a:lnTo>
                  <a:pt x="11933" y="15930"/>
                </a:lnTo>
                <a:lnTo>
                  <a:pt x="11926" y="15927"/>
                </a:lnTo>
                <a:lnTo>
                  <a:pt x="11915" y="15919"/>
                </a:lnTo>
                <a:lnTo>
                  <a:pt x="11905" y="15911"/>
                </a:lnTo>
                <a:lnTo>
                  <a:pt x="11899" y="15904"/>
                </a:lnTo>
                <a:lnTo>
                  <a:pt x="11907" y="15897"/>
                </a:lnTo>
                <a:lnTo>
                  <a:pt x="11903" y="15893"/>
                </a:lnTo>
                <a:lnTo>
                  <a:pt x="11888" y="15886"/>
                </a:lnTo>
                <a:lnTo>
                  <a:pt x="11881" y="15879"/>
                </a:lnTo>
                <a:lnTo>
                  <a:pt x="11879" y="15870"/>
                </a:lnTo>
                <a:lnTo>
                  <a:pt x="11882" y="15863"/>
                </a:lnTo>
                <a:lnTo>
                  <a:pt x="11892" y="15856"/>
                </a:lnTo>
                <a:lnTo>
                  <a:pt x="11885" y="15853"/>
                </a:lnTo>
                <a:lnTo>
                  <a:pt x="11847" y="15845"/>
                </a:lnTo>
                <a:lnTo>
                  <a:pt x="11838" y="15841"/>
                </a:lnTo>
                <a:lnTo>
                  <a:pt x="11832" y="15834"/>
                </a:lnTo>
                <a:lnTo>
                  <a:pt x="11830" y="15819"/>
                </a:lnTo>
                <a:lnTo>
                  <a:pt x="11834" y="15805"/>
                </a:lnTo>
                <a:lnTo>
                  <a:pt x="11834" y="15798"/>
                </a:lnTo>
                <a:lnTo>
                  <a:pt x="11830" y="15795"/>
                </a:lnTo>
                <a:lnTo>
                  <a:pt x="11825" y="15798"/>
                </a:lnTo>
                <a:lnTo>
                  <a:pt x="11822" y="15804"/>
                </a:lnTo>
                <a:lnTo>
                  <a:pt x="11821" y="15811"/>
                </a:lnTo>
                <a:lnTo>
                  <a:pt x="11819" y="15817"/>
                </a:lnTo>
                <a:lnTo>
                  <a:pt x="11812" y="15826"/>
                </a:lnTo>
                <a:lnTo>
                  <a:pt x="11805" y="15832"/>
                </a:lnTo>
                <a:lnTo>
                  <a:pt x="11799" y="15840"/>
                </a:lnTo>
                <a:lnTo>
                  <a:pt x="11797" y="15854"/>
                </a:lnTo>
                <a:lnTo>
                  <a:pt x="11793" y="15864"/>
                </a:lnTo>
                <a:lnTo>
                  <a:pt x="11777" y="15888"/>
                </a:lnTo>
                <a:lnTo>
                  <a:pt x="11776" y="15899"/>
                </a:lnTo>
                <a:lnTo>
                  <a:pt x="11783" y="15904"/>
                </a:lnTo>
                <a:lnTo>
                  <a:pt x="11792" y="15899"/>
                </a:lnTo>
                <a:lnTo>
                  <a:pt x="11802" y="15891"/>
                </a:lnTo>
                <a:lnTo>
                  <a:pt x="11810" y="15886"/>
                </a:lnTo>
                <a:lnTo>
                  <a:pt x="11821" y="15885"/>
                </a:lnTo>
                <a:lnTo>
                  <a:pt x="11831" y="15881"/>
                </a:lnTo>
                <a:lnTo>
                  <a:pt x="11841" y="15880"/>
                </a:lnTo>
                <a:lnTo>
                  <a:pt x="11852" y="15883"/>
                </a:lnTo>
                <a:lnTo>
                  <a:pt x="11871" y="15897"/>
                </a:lnTo>
                <a:lnTo>
                  <a:pt x="11890" y="15915"/>
                </a:lnTo>
                <a:lnTo>
                  <a:pt x="11899" y="15926"/>
                </a:lnTo>
                <a:lnTo>
                  <a:pt x="11900" y="15934"/>
                </a:lnTo>
                <a:lnTo>
                  <a:pt x="11888" y="15956"/>
                </a:lnTo>
                <a:lnTo>
                  <a:pt x="11895" y="15958"/>
                </a:lnTo>
                <a:lnTo>
                  <a:pt x="11909" y="15955"/>
                </a:lnTo>
                <a:lnTo>
                  <a:pt x="11915" y="15958"/>
                </a:lnTo>
                <a:lnTo>
                  <a:pt x="11922" y="15962"/>
                </a:lnTo>
                <a:lnTo>
                  <a:pt x="11946" y="15973"/>
                </a:lnTo>
                <a:lnTo>
                  <a:pt x="11961" y="15984"/>
                </a:lnTo>
                <a:lnTo>
                  <a:pt x="11971" y="15996"/>
                </a:lnTo>
                <a:lnTo>
                  <a:pt x="11990" y="16025"/>
                </a:lnTo>
                <a:lnTo>
                  <a:pt x="12039" y="16078"/>
                </a:lnTo>
                <a:lnTo>
                  <a:pt x="12048" y="16098"/>
                </a:lnTo>
                <a:lnTo>
                  <a:pt x="12048" y="16105"/>
                </a:lnTo>
                <a:lnTo>
                  <a:pt x="12048" y="16113"/>
                </a:lnTo>
                <a:lnTo>
                  <a:pt x="12049" y="16121"/>
                </a:lnTo>
                <a:lnTo>
                  <a:pt x="12054" y="16124"/>
                </a:lnTo>
                <a:lnTo>
                  <a:pt x="12079" y="16124"/>
                </a:lnTo>
                <a:lnTo>
                  <a:pt x="12084" y="16121"/>
                </a:lnTo>
                <a:lnTo>
                  <a:pt x="12084" y="16115"/>
                </a:lnTo>
                <a:lnTo>
                  <a:pt x="12082" y="16107"/>
                </a:lnTo>
                <a:lnTo>
                  <a:pt x="12081" y="16102"/>
                </a:lnTo>
                <a:lnTo>
                  <a:pt x="12084" y="16101"/>
                </a:lnTo>
                <a:lnTo>
                  <a:pt x="12087" y="16100"/>
                </a:lnTo>
                <a:lnTo>
                  <a:pt x="12088" y="16098"/>
                </a:lnTo>
                <a:lnTo>
                  <a:pt x="12092" y="16085"/>
                </a:lnTo>
                <a:lnTo>
                  <a:pt x="12112" y="16066"/>
                </a:lnTo>
                <a:lnTo>
                  <a:pt x="12134" y="16064"/>
                </a:lnTo>
                <a:lnTo>
                  <a:pt x="12154" y="16074"/>
                </a:lnTo>
                <a:lnTo>
                  <a:pt x="12172" y="16094"/>
                </a:lnTo>
                <a:lnTo>
                  <a:pt x="12174" y="16100"/>
                </a:lnTo>
                <a:lnTo>
                  <a:pt x="12174" y="16105"/>
                </a:lnTo>
                <a:lnTo>
                  <a:pt x="12177" y="16109"/>
                </a:lnTo>
                <a:lnTo>
                  <a:pt x="12184" y="16111"/>
                </a:lnTo>
                <a:lnTo>
                  <a:pt x="12197" y="16118"/>
                </a:lnTo>
                <a:lnTo>
                  <a:pt x="12202" y="16119"/>
                </a:lnTo>
                <a:lnTo>
                  <a:pt x="12210" y="16125"/>
                </a:lnTo>
                <a:lnTo>
                  <a:pt x="12220" y="16152"/>
                </a:lnTo>
                <a:lnTo>
                  <a:pt x="12230" y="16158"/>
                </a:lnTo>
                <a:lnTo>
                  <a:pt x="12237" y="16152"/>
                </a:lnTo>
                <a:lnTo>
                  <a:pt x="12250" y="16148"/>
                </a:lnTo>
                <a:lnTo>
                  <a:pt x="12255" y="16141"/>
                </a:lnTo>
                <a:lnTo>
                  <a:pt x="12249" y="16132"/>
                </a:lnTo>
                <a:lnTo>
                  <a:pt x="12248" y="16130"/>
                </a:lnTo>
                <a:lnTo>
                  <a:pt x="12248" y="16120"/>
                </a:lnTo>
                <a:lnTo>
                  <a:pt x="12248" y="16119"/>
                </a:lnTo>
                <a:lnTo>
                  <a:pt x="12233" y="16076"/>
                </a:lnTo>
                <a:lnTo>
                  <a:pt x="12234" y="16067"/>
                </a:lnTo>
                <a:lnTo>
                  <a:pt x="12239" y="16059"/>
                </a:lnTo>
                <a:lnTo>
                  <a:pt x="12248" y="16050"/>
                </a:lnTo>
                <a:lnTo>
                  <a:pt x="12255" y="16039"/>
                </a:lnTo>
                <a:lnTo>
                  <a:pt x="12258" y="16028"/>
                </a:lnTo>
                <a:lnTo>
                  <a:pt x="12259" y="16001"/>
                </a:lnTo>
                <a:lnTo>
                  <a:pt x="12257" y="15992"/>
                </a:lnTo>
                <a:lnTo>
                  <a:pt x="12253" y="15988"/>
                </a:lnTo>
                <a:lnTo>
                  <a:pt x="12249" y="15987"/>
                </a:lnTo>
                <a:lnTo>
                  <a:pt x="12244" y="15990"/>
                </a:lnTo>
                <a:lnTo>
                  <a:pt x="12243" y="15995"/>
                </a:lnTo>
                <a:lnTo>
                  <a:pt x="12244" y="16010"/>
                </a:lnTo>
                <a:lnTo>
                  <a:pt x="12241" y="16016"/>
                </a:lnTo>
                <a:lnTo>
                  <a:pt x="12235" y="16019"/>
                </a:lnTo>
                <a:lnTo>
                  <a:pt x="12231" y="16015"/>
                </a:lnTo>
                <a:lnTo>
                  <a:pt x="12227" y="16010"/>
                </a:lnTo>
                <a:lnTo>
                  <a:pt x="12221" y="16007"/>
                </a:lnTo>
                <a:lnTo>
                  <a:pt x="12218" y="16009"/>
                </a:lnTo>
                <a:lnTo>
                  <a:pt x="12198" y="16030"/>
                </a:lnTo>
                <a:lnTo>
                  <a:pt x="12189" y="16036"/>
                </a:lnTo>
                <a:lnTo>
                  <a:pt x="12178" y="16040"/>
                </a:lnTo>
                <a:lnTo>
                  <a:pt x="12168" y="16041"/>
                </a:lnTo>
                <a:lnTo>
                  <a:pt x="12152" y="16041"/>
                </a:lnTo>
                <a:lnTo>
                  <a:pt x="12145" y="16038"/>
                </a:lnTo>
                <a:lnTo>
                  <a:pt x="12142" y="16031"/>
                </a:lnTo>
                <a:lnTo>
                  <a:pt x="12145" y="16027"/>
                </a:lnTo>
                <a:lnTo>
                  <a:pt x="12155" y="16020"/>
                </a:lnTo>
                <a:lnTo>
                  <a:pt x="12157" y="16013"/>
                </a:lnTo>
                <a:lnTo>
                  <a:pt x="12163" y="16007"/>
                </a:lnTo>
                <a:lnTo>
                  <a:pt x="12175" y="16008"/>
                </a:lnTo>
                <a:lnTo>
                  <a:pt x="12187" y="16008"/>
                </a:lnTo>
                <a:lnTo>
                  <a:pt x="12190" y="15994"/>
                </a:lnTo>
                <a:lnTo>
                  <a:pt x="12187" y="15987"/>
                </a:lnTo>
                <a:lnTo>
                  <a:pt x="12177" y="15976"/>
                </a:lnTo>
                <a:lnTo>
                  <a:pt x="12175" y="15971"/>
                </a:lnTo>
                <a:lnTo>
                  <a:pt x="12176" y="15964"/>
                </a:lnTo>
                <a:lnTo>
                  <a:pt x="12178" y="15951"/>
                </a:lnTo>
                <a:lnTo>
                  <a:pt x="12179" y="15945"/>
                </a:lnTo>
                <a:lnTo>
                  <a:pt x="12182" y="15929"/>
                </a:lnTo>
                <a:lnTo>
                  <a:pt x="12191" y="15921"/>
                </a:lnTo>
                <a:lnTo>
                  <a:pt x="12202" y="15923"/>
                </a:lnTo>
                <a:lnTo>
                  <a:pt x="12212" y="15935"/>
                </a:lnTo>
                <a:lnTo>
                  <a:pt x="12219" y="15925"/>
                </a:lnTo>
                <a:lnTo>
                  <a:pt x="12217" y="15914"/>
                </a:lnTo>
                <a:lnTo>
                  <a:pt x="12204" y="15895"/>
                </a:lnTo>
                <a:lnTo>
                  <a:pt x="12209" y="15888"/>
                </a:lnTo>
                <a:lnTo>
                  <a:pt x="12212" y="15869"/>
                </a:lnTo>
                <a:lnTo>
                  <a:pt x="12215" y="15860"/>
                </a:lnTo>
                <a:lnTo>
                  <a:pt x="12223" y="15852"/>
                </a:lnTo>
                <a:lnTo>
                  <a:pt x="12231" y="15848"/>
                </a:lnTo>
                <a:lnTo>
                  <a:pt x="12244" y="15847"/>
                </a:lnTo>
                <a:lnTo>
                  <a:pt x="12271" y="15830"/>
                </a:lnTo>
                <a:lnTo>
                  <a:pt x="12286" y="15827"/>
                </a:lnTo>
                <a:lnTo>
                  <a:pt x="12292" y="15841"/>
                </a:lnTo>
                <a:lnTo>
                  <a:pt x="12295" y="15859"/>
                </a:lnTo>
                <a:lnTo>
                  <a:pt x="12302" y="15861"/>
                </a:lnTo>
                <a:lnTo>
                  <a:pt x="12310" y="15849"/>
                </a:lnTo>
                <a:lnTo>
                  <a:pt x="12314" y="15828"/>
                </a:lnTo>
                <a:lnTo>
                  <a:pt x="12315" y="15809"/>
                </a:lnTo>
                <a:lnTo>
                  <a:pt x="12314" y="15802"/>
                </a:lnTo>
                <a:lnTo>
                  <a:pt x="12308" y="15793"/>
                </a:lnTo>
                <a:lnTo>
                  <a:pt x="12307" y="15787"/>
                </a:lnTo>
                <a:lnTo>
                  <a:pt x="12313" y="15781"/>
                </a:lnTo>
                <a:lnTo>
                  <a:pt x="12316" y="15774"/>
                </a:lnTo>
                <a:lnTo>
                  <a:pt x="12310" y="15765"/>
                </a:lnTo>
                <a:lnTo>
                  <a:pt x="12322" y="15747"/>
                </a:lnTo>
                <a:lnTo>
                  <a:pt x="12354" y="15732"/>
                </a:lnTo>
                <a:lnTo>
                  <a:pt x="12372" y="15718"/>
                </a:lnTo>
                <a:lnTo>
                  <a:pt x="12404" y="15655"/>
                </a:lnTo>
                <a:lnTo>
                  <a:pt x="12417" y="15640"/>
                </a:lnTo>
                <a:lnTo>
                  <a:pt x="12423" y="15623"/>
                </a:lnTo>
                <a:lnTo>
                  <a:pt x="12426" y="15617"/>
                </a:lnTo>
                <a:lnTo>
                  <a:pt x="12434" y="15607"/>
                </a:lnTo>
                <a:lnTo>
                  <a:pt x="12437" y="15602"/>
                </a:lnTo>
                <a:lnTo>
                  <a:pt x="12438" y="15595"/>
                </a:lnTo>
                <a:lnTo>
                  <a:pt x="12439" y="15582"/>
                </a:lnTo>
                <a:lnTo>
                  <a:pt x="12441" y="15576"/>
                </a:lnTo>
                <a:lnTo>
                  <a:pt x="12445" y="15570"/>
                </a:lnTo>
                <a:lnTo>
                  <a:pt x="12478" y="15540"/>
                </a:lnTo>
                <a:lnTo>
                  <a:pt x="12488" y="15535"/>
                </a:lnTo>
                <a:lnTo>
                  <a:pt x="12510" y="15530"/>
                </a:lnTo>
                <a:lnTo>
                  <a:pt x="12520" y="15522"/>
                </a:lnTo>
                <a:lnTo>
                  <a:pt x="12535" y="15506"/>
                </a:lnTo>
                <a:lnTo>
                  <a:pt x="12557" y="15491"/>
                </a:lnTo>
                <a:lnTo>
                  <a:pt x="12558" y="15478"/>
                </a:lnTo>
                <a:lnTo>
                  <a:pt x="12559" y="15474"/>
                </a:lnTo>
                <a:lnTo>
                  <a:pt x="12562" y="15469"/>
                </a:lnTo>
                <a:lnTo>
                  <a:pt x="12571" y="15462"/>
                </a:lnTo>
                <a:lnTo>
                  <a:pt x="12604" y="15450"/>
                </a:lnTo>
                <a:lnTo>
                  <a:pt x="12618" y="15443"/>
                </a:lnTo>
                <a:lnTo>
                  <a:pt x="12621" y="15442"/>
                </a:lnTo>
                <a:lnTo>
                  <a:pt x="12626" y="15439"/>
                </a:lnTo>
                <a:lnTo>
                  <a:pt x="12633" y="15427"/>
                </a:lnTo>
                <a:lnTo>
                  <a:pt x="12639" y="15424"/>
                </a:lnTo>
                <a:lnTo>
                  <a:pt x="12652" y="15422"/>
                </a:lnTo>
                <a:lnTo>
                  <a:pt x="12661" y="15416"/>
                </a:lnTo>
                <a:lnTo>
                  <a:pt x="12668" y="15409"/>
                </a:lnTo>
                <a:lnTo>
                  <a:pt x="12677" y="15403"/>
                </a:lnTo>
                <a:lnTo>
                  <a:pt x="12689" y="15400"/>
                </a:lnTo>
                <a:lnTo>
                  <a:pt x="12702" y="15400"/>
                </a:lnTo>
                <a:lnTo>
                  <a:pt x="12715" y="15399"/>
                </a:lnTo>
                <a:lnTo>
                  <a:pt x="12726" y="15392"/>
                </a:lnTo>
                <a:lnTo>
                  <a:pt x="12733" y="15385"/>
                </a:lnTo>
                <a:lnTo>
                  <a:pt x="12760" y="15368"/>
                </a:lnTo>
                <a:lnTo>
                  <a:pt x="12751" y="15367"/>
                </a:lnTo>
                <a:lnTo>
                  <a:pt x="12720" y="15379"/>
                </a:lnTo>
                <a:lnTo>
                  <a:pt x="12719" y="15376"/>
                </a:lnTo>
                <a:lnTo>
                  <a:pt x="12717" y="15369"/>
                </a:lnTo>
                <a:lnTo>
                  <a:pt x="12717" y="15362"/>
                </a:lnTo>
                <a:lnTo>
                  <a:pt x="12722" y="15359"/>
                </a:lnTo>
                <a:lnTo>
                  <a:pt x="12726" y="15358"/>
                </a:lnTo>
                <a:lnTo>
                  <a:pt x="12732" y="15355"/>
                </a:lnTo>
                <a:lnTo>
                  <a:pt x="12737" y="15350"/>
                </a:lnTo>
                <a:lnTo>
                  <a:pt x="12739" y="15344"/>
                </a:lnTo>
                <a:lnTo>
                  <a:pt x="12742" y="15330"/>
                </a:lnTo>
                <a:lnTo>
                  <a:pt x="12750" y="15323"/>
                </a:lnTo>
                <a:lnTo>
                  <a:pt x="12761" y="15325"/>
                </a:lnTo>
                <a:lnTo>
                  <a:pt x="12771" y="15333"/>
                </a:lnTo>
                <a:lnTo>
                  <a:pt x="12774" y="15339"/>
                </a:lnTo>
                <a:lnTo>
                  <a:pt x="12774" y="15343"/>
                </a:lnTo>
                <a:lnTo>
                  <a:pt x="12776" y="15347"/>
                </a:lnTo>
                <a:lnTo>
                  <a:pt x="12782" y="15351"/>
                </a:lnTo>
                <a:lnTo>
                  <a:pt x="12786" y="15353"/>
                </a:lnTo>
                <a:lnTo>
                  <a:pt x="12790" y="15353"/>
                </a:lnTo>
                <a:lnTo>
                  <a:pt x="12823" y="15345"/>
                </a:lnTo>
                <a:lnTo>
                  <a:pt x="12849" y="15342"/>
                </a:lnTo>
                <a:lnTo>
                  <a:pt x="12861" y="15338"/>
                </a:lnTo>
                <a:lnTo>
                  <a:pt x="12877" y="15320"/>
                </a:lnTo>
                <a:lnTo>
                  <a:pt x="12886" y="15316"/>
                </a:lnTo>
                <a:lnTo>
                  <a:pt x="12898" y="15305"/>
                </a:lnTo>
                <a:lnTo>
                  <a:pt x="12913" y="15279"/>
                </a:lnTo>
                <a:lnTo>
                  <a:pt x="12941" y="15208"/>
                </a:lnTo>
                <a:lnTo>
                  <a:pt x="12947" y="15197"/>
                </a:lnTo>
                <a:lnTo>
                  <a:pt x="12970" y="15165"/>
                </a:lnTo>
                <a:lnTo>
                  <a:pt x="12975" y="15154"/>
                </a:lnTo>
                <a:lnTo>
                  <a:pt x="12979" y="15139"/>
                </a:lnTo>
                <a:lnTo>
                  <a:pt x="12982" y="15089"/>
                </a:lnTo>
                <a:lnTo>
                  <a:pt x="12985" y="15078"/>
                </a:lnTo>
                <a:lnTo>
                  <a:pt x="13009" y="15033"/>
                </a:lnTo>
                <a:lnTo>
                  <a:pt x="13013" y="15022"/>
                </a:lnTo>
                <a:lnTo>
                  <a:pt x="13015" y="15010"/>
                </a:lnTo>
                <a:lnTo>
                  <a:pt x="13015" y="14994"/>
                </a:lnTo>
                <a:lnTo>
                  <a:pt x="13019" y="14981"/>
                </a:lnTo>
                <a:lnTo>
                  <a:pt x="13028" y="14974"/>
                </a:lnTo>
                <a:lnTo>
                  <a:pt x="13040" y="14969"/>
                </a:lnTo>
                <a:lnTo>
                  <a:pt x="13051" y="14962"/>
                </a:lnTo>
                <a:lnTo>
                  <a:pt x="13092" y="14915"/>
                </a:lnTo>
                <a:lnTo>
                  <a:pt x="13095" y="14910"/>
                </a:lnTo>
                <a:lnTo>
                  <a:pt x="13095" y="14905"/>
                </a:lnTo>
                <a:lnTo>
                  <a:pt x="13094" y="14893"/>
                </a:lnTo>
                <a:lnTo>
                  <a:pt x="13095" y="14889"/>
                </a:lnTo>
                <a:lnTo>
                  <a:pt x="13102" y="14879"/>
                </a:lnTo>
                <a:lnTo>
                  <a:pt x="13114" y="14869"/>
                </a:lnTo>
                <a:lnTo>
                  <a:pt x="13127" y="14863"/>
                </a:lnTo>
                <a:lnTo>
                  <a:pt x="13137" y="14865"/>
                </a:lnTo>
                <a:lnTo>
                  <a:pt x="13153" y="14880"/>
                </a:lnTo>
                <a:lnTo>
                  <a:pt x="13163" y="14887"/>
                </a:lnTo>
                <a:lnTo>
                  <a:pt x="13168" y="14888"/>
                </a:lnTo>
                <a:lnTo>
                  <a:pt x="13175" y="14889"/>
                </a:lnTo>
                <a:lnTo>
                  <a:pt x="13187" y="14887"/>
                </a:lnTo>
                <a:lnTo>
                  <a:pt x="13192" y="14882"/>
                </a:lnTo>
                <a:lnTo>
                  <a:pt x="13190" y="14875"/>
                </a:lnTo>
                <a:lnTo>
                  <a:pt x="13181" y="14861"/>
                </a:lnTo>
                <a:lnTo>
                  <a:pt x="13179" y="14854"/>
                </a:lnTo>
                <a:lnTo>
                  <a:pt x="13178" y="14847"/>
                </a:lnTo>
                <a:lnTo>
                  <a:pt x="13178" y="14841"/>
                </a:lnTo>
                <a:lnTo>
                  <a:pt x="13182" y="14834"/>
                </a:lnTo>
                <a:lnTo>
                  <a:pt x="13185" y="14835"/>
                </a:lnTo>
                <a:lnTo>
                  <a:pt x="13188" y="14838"/>
                </a:lnTo>
                <a:lnTo>
                  <a:pt x="13193" y="14837"/>
                </a:lnTo>
                <a:lnTo>
                  <a:pt x="13197" y="14831"/>
                </a:lnTo>
                <a:lnTo>
                  <a:pt x="13201" y="14816"/>
                </a:lnTo>
                <a:lnTo>
                  <a:pt x="13206" y="14809"/>
                </a:lnTo>
                <a:lnTo>
                  <a:pt x="13208" y="14804"/>
                </a:lnTo>
                <a:lnTo>
                  <a:pt x="13208" y="14797"/>
                </a:lnTo>
                <a:lnTo>
                  <a:pt x="13207" y="14754"/>
                </a:lnTo>
                <a:lnTo>
                  <a:pt x="13204" y="14729"/>
                </a:lnTo>
                <a:lnTo>
                  <a:pt x="13202" y="14721"/>
                </a:lnTo>
                <a:lnTo>
                  <a:pt x="13198" y="14712"/>
                </a:lnTo>
                <a:lnTo>
                  <a:pt x="13193" y="14706"/>
                </a:lnTo>
                <a:lnTo>
                  <a:pt x="13179" y="14700"/>
                </a:lnTo>
                <a:lnTo>
                  <a:pt x="13179" y="14693"/>
                </a:lnTo>
                <a:lnTo>
                  <a:pt x="13182" y="14679"/>
                </a:lnTo>
                <a:lnTo>
                  <a:pt x="13183" y="14652"/>
                </a:lnTo>
                <a:lnTo>
                  <a:pt x="13182" y="14637"/>
                </a:lnTo>
                <a:lnTo>
                  <a:pt x="13178" y="14625"/>
                </a:lnTo>
                <a:lnTo>
                  <a:pt x="13181" y="14616"/>
                </a:lnTo>
                <a:lnTo>
                  <a:pt x="13182" y="14604"/>
                </a:lnTo>
                <a:lnTo>
                  <a:pt x="13184" y="14593"/>
                </a:lnTo>
                <a:lnTo>
                  <a:pt x="13190" y="14591"/>
                </a:lnTo>
                <a:lnTo>
                  <a:pt x="13192" y="14594"/>
                </a:lnTo>
                <a:lnTo>
                  <a:pt x="13195" y="14607"/>
                </a:lnTo>
                <a:lnTo>
                  <a:pt x="13197" y="14612"/>
                </a:lnTo>
                <a:lnTo>
                  <a:pt x="13200" y="14614"/>
                </a:lnTo>
                <a:lnTo>
                  <a:pt x="13205" y="14615"/>
                </a:lnTo>
                <a:lnTo>
                  <a:pt x="13210" y="14616"/>
                </a:lnTo>
                <a:lnTo>
                  <a:pt x="13215" y="14621"/>
                </a:lnTo>
                <a:lnTo>
                  <a:pt x="13206" y="14629"/>
                </a:lnTo>
                <a:lnTo>
                  <a:pt x="13206" y="14638"/>
                </a:lnTo>
                <a:lnTo>
                  <a:pt x="13209" y="14647"/>
                </a:lnTo>
                <a:lnTo>
                  <a:pt x="13215" y="14655"/>
                </a:lnTo>
                <a:lnTo>
                  <a:pt x="13227" y="14667"/>
                </a:lnTo>
                <a:lnTo>
                  <a:pt x="13230" y="14673"/>
                </a:lnTo>
                <a:lnTo>
                  <a:pt x="13230" y="14678"/>
                </a:lnTo>
                <a:lnTo>
                  <a:pt x="13227" y="14689"/>
                </a:lnTo>
                <a:lnTo>
                  <a:pt x="13228" y="14692"/>
                </a:lnTo>
                <a:lnTo>
                  <a:pt x="13229" y="14695"/>
                </a:lnTo>
                <a:lnTo>
                  <a:pt x="13229" y="14698"/>
                </a:lnTo>
                <a:lnTo>
                  <a:pt x="13229" y="14700"/>
                </a:lnTo>
                <a:lnTo>
                  <a:pt x="13230" y="14703"/>
                </a:lnTo>
                <a:lnTo>
                  <a:pt x="13231" y="14703"/>
                </a:lnTo>
                <a:lnTo>
                  <a:pt x="13236" y="14704"/>
                </a:lnTo>
                <a:lnTo>
                  <a:pt x="13242" y="14707"/>
                </a:lnTo>
                <a:lnTo>
                  <a:pt x="13246" y="14709"/>
                </a:lnTo>
                <a:lnTo>
                  <a:pt x="13250" y="14710"/>
                </a:lnTo>
                <a:lnTo>
                  <a:pt x="13251" y="14714"/>
                </a:lnTo>
                <a:lnTo>
                  <a:pt x="13255" y="14718"/>
                </a:lnTo>
                <a:lnTo>
                  <a:pt x="13277" y="14737"/>
                </a:lnTo>
                <a:lnTo>
                  <a:pt x="13263" y="14745"/>
                </a:lnTo>
                <a:lnTo>
                  <a:pt x="13258" y="14751"/>
                </a:lnTo>
                <a:lnTo>
                  <a:pt x="13258" y="14759"/>
                </a:lnTo>
                <a:lnTo>
                  <a:pt x="13287" y="14896"/>
                </a:lnTo>
                <a:lnTo>
                  <a:pt x="13289" y="14899"/>
                </a:lnTo>
                <a:lnTo>
                  <a:pt x="13293" y="14904"/>
                </a:lnTo>
                <a:lnTo>
                  <a:pt x="13298" y="14906"/>
                </a:lnTo>
                <a:lnTo>
                  <a:pt x="13310" y="14906"/>
                </a:lnTo>
                <a:lnTo>
                  <a:pt x="13315" y="14908"/>
                </a:lnTo>
                <a:lnTo>
                  <a:pt x="13320" y="14916"/>
                </a:lnTo>
                <a:lnTo>
                  <a:pt x="13325" y="14925"/>
                </a:lnTo>
                <a:lnTo>
                  <a:pt x="13328" y="14935"/>
                </a:lnTo>
                <a:lnTo>
                  <a:pt x="13331" y="14945"/>
                </a:lnTo>
                <a:lnTo>
                  <a:pt x="13331" y="14949"/>
                </a:lnTo>
                <a:lnTo>
                  <a:pt x="13331" y="14964"/>
                </a:lnTo>
                <a:lnTo>
                  <a:pt x="13332" y="14969"/>
                </a:lnTo>
                <a:lnTo>
                  <a:pt x="13333" y="14972"/>
                </a:lnTo>
                <a:lnTo>
                  <a:pt x="13333" y="14975"/>
                </a:lnTo>
                <a:lnTo>
                  <a:pt x="13329" y="14981"/>
                </a:lnTo>
                <a:lnTo>
                  <a:pt x="13323" y="14987"/>
                </a:lnTo>
                <a:lnTo>
                  <a:pt x="13317" y="14985"/>
                </a:lnTo>
                <a:lnTo>
                  <a:pt x="13312" y="14981"/>
                </a:lnTo>
                <a:lnTo>
                  <a:pt x="13306" y="14979"/>
                </a:lnTo>
                <a:lnTo>
                  <a:pt x="13304" y="14980"/>
                </a:lnTo>
                <a:lnTo>
                  <a:pt x="13297" y="14986"/>
                </a:lnTo>
                <a:lnTo>
                  <a:pt x="13295" y="14988"/>
                </a:lnTo>
                <a:lnTo>
                  <a:pt x="13292" y="14987"/>
                </a:lnTo>
                <a:lnTo>
                  <a:pt x="13287" y="14984"/>
                </a:lnTo>
                <a:lnTo>
                  <a:pt x="13284" y="14984"/>
                </a:lnTo>
                <a:lnTo>
                  <a:pt x="13253" y="15006"/>
                </a:lnTo>
                <a:lnTo>
                  <a:pt x="13233" y="15013"/>
                </a:lnTo>
                <a:lnTo>
                  <a:pt x="13225" y="15023"/>
                </a:lnTo>
                <a:lnTo>
                  <a:pt x="13219" y="15036"/>
                </a:lnTo>
                <a:lnTo>
                  <a:pt x="13215" y="15049"/>
                </a:lnTo>
                <a:lnTo>
                  <a:pt x="13213" y="15064"/>
                </a:lnTo>
                <a:lnTo>
                  <a:pt x="13219" y="15080"/>
                </a:lnTo>
                <a:lnTo>
                  <a:pt x="13228" y="15093"/>
                </a:lnTo>
                <a:lnTo>
                  <a:pt x="13247" y="15110"/>
                </a:lnTo>
                <a:lnTo>
                  <a:pt x="13248" y="15114"/>
                </a:lnTo>
                <a:lnTo>
                  <a:pt x="13248" y="15126"/>
                </a:lnTo>
                <a:lnTo>
                  <a:pt x="13244" y="15144"/>
                </a:lnTo>
                <a:lnTo>
                  <a:pt x="13245" y="15153"/>
                </a:lnTo>
                <a:lnTo>
                  <a:pt x="13259" y="15160"/>
                </a:lnTo>
                <a:lnTo>
                  <a:pt x="13265" y="15167"/>
                </a:lnTo>
                <a:lnTo>
                  <a:pt x="13268" y="15176"/>
                </a:lnTo>
                <a:lnTo>
                  <a:pt x="13271" y="15194"/>
                </a:lnTo>
                <a:lnTo>
                  <a:pt x="13279" y="15210"/>
                </a:lnTo>
                <a:lnTo>
                  <a:pt x="13280" y="15219"/>
                </a:lnTo>
                <a:lnTo>
                  <a:pt x="13280" y="15254"/>
                </a:lnTo>
                <a:lnTo>
                  <a:pt x="13279" y="15259"/>
                </a:lnTo>
                <a:lnTo>
                  <a:pt x="13274" y="15273"/>
                </a:lnTo>
                <a:lnTo>
                  <a:pt x="13273" y="15282"/>
                </a:lnTo>
                <a:lnTo>
                  <a:pt x="13255" y="15272"/>
                </a:lnTo>
                <a:lnTo>
                  <a:pt x="13237" y="15288"/>
                </a:lnTo>
                <a:lnTo>
                  <a:pt x="13204" y="15333"/>
                </a:lnTo>
                <a:lnTo>
                  <a:pt x="13201" y="15333"/>
                </a:lnTo>
                <a:lnTo>
                  <a:pt x="13191" y="15330"/>
                </a:lnTo>
                <a:lnTo>
                  <a:pt x="13178" y="15351"/>
                </a:lnTo>
                <a:lnTo>
                  <a:pt x="13158" y="15389"/>
                </a:lnTo>
                <a:lnTo>
                  <a:pt x="13152" y="15393"/>
                </a:lnTo>
                <a:lnTo>
                  <a:pt x="13126" y="15418"/>
                </a:lnTo>
                <a:lnTo>
                  <a:pt x="13114" y="15434"/>
                </a:lnTo>
                <a:lnTo>
                  <a:pt x="13107" y="15441"/>
                </a:lnTo>
                <a:lnTo>
                  <a:pt x="13098" y="15446"/>
                </a:lnTo>
                <a:lnTo>
                  <a:pt x="13103" y="15451"/>
                </a:lnTo>
                <a:lnTo>
                  <a:pt x="13107" y="15455"/>
                </a:lnTo>
                <a:lnTo>
                  <a:pt x="13111" y="15460"/>
                </a:lnTo>
                <a:lnTo>
                  <a:pt x="13113" y="15467"/>
                </a:lnTo>
                <a:lnTo>
                  <a:pt x="13112" y="15473"/>
                </a:lnTo>
                <a:lnTo>
                  <a:pt x="13109" y="15480"/>
                </a:lnTo>
                <a:lnTo>
                  <a:pt x="13105" y="15487"/>
                </a:lnTo>
                <a:lnTo>
                  <a:pt x="13092" y="15493"/>
                </a:lnTo>
                <a:lnTo>
                  <a:pt x="13082" y="15502"/>
                </a:lnTo>
                <a:lnTo>
                  <a:pt x="13072" y="15514"/>
                </a:lnTo>
                <a:lnTo>
                  <a:pt x="13066" y="15524"/>
                </a:lnTo>
                <a:lnTo>
                  <a:pt x="13061" y="15533"/>
                </a:lnTo>
                <a:lnTo>
                  <a:pt x="13063" y="15535"/>
                </a:lnTo>
                <a:lnTo>
                  <a:pt x="13066" y="15541"/>
                </a:lnTo>
                <a:lnTo>
                  <a:pt x="13072" y="15555"/>
                </a:lnTo>
                <a:lnTo>
                  <a:pt x="13073" y="15560"/>
                </a:lnTo>
                <a:lnTo>
                  <a:pt x="13073" y="15569"/>
                </a:lnTo>
                <a:lnTo>
                  <a:pt x="13070" y="15578"/>
                </a:lnTo>
                <a:lnTo>
                  <a:pt x="13055" y="15610"/>
                </a:lnTo>
                <a:lnTo>
                  <a:pt x="13048" y="15618"/>
                </a:lnTo>
                <a:lnTo>
                  <a:pt x="13041" y="15617"/>
                </a:lnTo>
                <a:lnTo>
                  <a:pt x="13029" y="15610"/>
                </a:lnTo>
                <a:lnTo>
                  <a:pt x="13024" y="15612"/>
                </a:lnTo>
                <a:lnTo>
                  <a:pt x="13021" y="15617"/>
                </a:lnTo>
                <a:lnTo>
                  <a:pt x="13019" y="15622"/>
                </a:lnTo>
                <a:lnTo>
                  <a:pt x="13020" y="15627"/>
                </a:lnTo>
                <a:lnTo>
                  <a:pt x="13031" y="15645"/>
                </a:lnTo>
                <a:lnTo>
                  <a:pt x="13035" y="15659"/>
                </a:lnTo>
                <a:lnTo>
                  <a:pt x="13039" y="15673"/>
                </a:lnTo>
                <a:lnTo>
                  <a:pt x="13040" y="15687"/>
                </a:lnTo>
                <a:lnTo>
                  <a:pt x="13040" y="15701"/>
                </a:lnTo>
                <a:lnTo>
                  <a:pt x="13036" y="15747"/>
                </a:lnTo>
                <a:lnTo>
                  <a:pt x="13032" y="15761"/>
                </a:lnTo>
                <a:lnTo>
                  <a:pt x="13028" y="15768"/>
                </a:lnTo>
                <a:lnTo>
                  <a:pt x="13027" y="15775"/>
                </a:lnTo>
                <a:lnTo>
                  <a:pt x="13026" y="15778"/>
                </a:lnTo>
                <a:lnTo>
                  <a:pt x="13024" y="15779"/>
                </a:lnTo>
                <a:lnTo>
                  <a:pt x="13017" y="15778"/>
                </a:lnTo>
                <a:lnTo>
                  <a:pt x="13015" y="15778"/>
                </a:lnTo>
                <a:lnTo>
                  <a:pt x="13010" y="15788"/>
                </a:lnTo>
                <a:lnTo>
                  <a:pt x="12999" y="15815"/>
                </a:lnTo>
                <a:lnTo>
                  <a:pt x="12999" y="15821"/>
                </a:lnTo>
                <a:lnTo>
                  <a:pt x="13008" y="15816"/>
                </a:lnTo>
                <a:lnTo>
                  <a:pt x="13015" y="15808"/>
                </a:lnTo>
                <a:lnTo>
                  <a:pt x="13023" y="15805"/>
                </a:lnTo>
                <a:lnTo>
                  <a:pt x="13033" y="15817"/>
                </a:lnTo>
                <a:lnTo>
                  <a:pt x="13035" y="15828"/>
                </a:lnTo>
                <a:lnTo>
                  <a:pt x="13034" y="15855"/>
                </a:lnTo>
                <a:lnTo>
                  <a:pt x="13041" y="15873"/>
                </a:lnTo>
                <a:lnTo>
                  <a:pt x="13044" y="15895"/>
                </a:lnTo>
                <a:lnTo>
                  <a:pt x="13051" y="15913"/>
                </a:lnTo>
                <a:lnTo>
                  <a:pt x="13033" y="15973"/>
                </a:lnTo>
                <a:lnTo>
                  <a:pt x="13032" y="15980"/>
                </a:lnTo>
                <a:lnTo>
                  <a:pt x="13033" y="15996"/>
                </a:lnTo>
                <a:lnTo>
                  <a:pt x="13033" y="16003"/>
                </a:lnTo>
                <a:lnTo>
                  <a:pt x="13031" y="16010"/>
                </a:lnTo>
                <a:lnTo>
                  <a:pt x="13022" y="16028"/>
                </a:lnTo>
                <a:lnTo>
                  <a:pt x="13019" y="16056"/>
                </a:lnTo>
                <a:lnTo>
                  <a:pt x="13019" y="16080"/>
                </a:lnTo>
                <a:lnTo>
                  <a:pt x="13016" y="16102"/>
                </a:lnTo>
                <a:lnTo>
                  <a:pt x="13001" y="16119"/>
                </a:lnTo>
                <a:lnTo>
                  <a:pt x="12987" y="16125"/>
                </a:lnTo>
                <a:lnTo>
                  <a:pt x="12977" y="16121"/>
                </a:lnTo>
                <a:lnTo>
                  <a:pt x="12969" y="16114"/>
                </a:lnTo>
                <a:lnTo>
                  <a:pt x="12942" y="16108"/>
                </a:lnTo>
                <a:lnTo>
                  <a:pt x="12937" y="16103"/>
                </a:lnTo>
                <a:lnTo>
                  <a:pt x="12932" y="16098"/>
                </a:lnTo>
                <a:lnTo>
                  <a:pt x="12921" y="16094"/>
                </a:lnTo>
                <a:lnTo>
                  <a:pt x="12898" y="16095"/>
                </a:lnTo>
                <a:lnTo>
                  <a:pt x="12853" y="16107"/>
                </a:lnTo>
                <a:lnTo>
                  <a:pt x="12829" y="16106"/>
                </a:lnTo>
                <a:lnTo>
                  <a:pt x="12795" y="16090"/>
                </a:lnTo>
                <a:lnTo>
                  <a:pt x="12790" y="16091"/>
                </a:lnTo>
                <a:lnTo>
                  <a:pt x="12787" y="16102"/>
                </a:lnTo>
                <a:lnTo>
                  <a:pt x="12764" y="16132"/>
                </a:lnTo>
                <a:lnTo>
                  <a:pt x="12769" y="16144"/>
                </a:lnTo>
                <a:lnTo>
                  <a:pt x="12766" y="16152"/>
                </a:lnTo>
                <a:lnTo>
                  <a:pt x="12753" y="16163"/>
                </a:lnTo>
                <a:lnTo>
                  <a:pt x="12748" y="16173"/>
                </a:lnTo>
                <a:lnTo>
                  <a:pt x="12748" y="16178"/>
                </a:lnTo>
                <a:lnTo>
                  <a:pt x="12752" y="16183"/>
                </a:lnTo>
                <a:lnTo>
                  <a:pt x="12757" y="16193"/>
                </a:lnTo>
                <a:lnTo>
                  <a:pt x="12759" y="16205"/>
                </a:lnTo>
                <a:lnTo>
                  <a:pt x="12758" y="16214"/>
                </a:lnTo>
                <a:lnTo>
                  <a:pt x="12747" y="16237"/>
                </a:lnTo>
                <a:lnTo>
                  <a:pt x="12744" y="16246"/>
                </a:lnTo>
                <a:lnTo>
                  <a:pt x="12742" y="16249"/>
                </a:lnTo>
                <a:lnTo>
                  <a:pt x="12738" y="16253"/>
                </a:lnTo>
                <a:lnTo>
                  <a:pt x="12728" y="16258"/>
                </a:lnTo>
                <a:lnTo>
                  <a:pt x="12724" y="16262"/>
                </a:lnTo>
                <a:lnTo>
                  <a:pt x="12728" y="16266"/>
                </a:lnTo>
                <a:lnTo>
                  <a:pt x="12721" y="16273"/>
                </a:lnTo>
                <a:lnTo>
                  <a:pt x="12702" y="16283"/>
                </a:lnTo>
                <a:lnTo>
                  <a:pt x="12699" y="16290"/>
                </a:lnTo>
                <a:lnTo>
                  <a:pt x="12698" y="16296"/>
                </a:lnTo>
                <a:lnTo>
                  <a:pt x="12693" y="16306"/>
                </a:lnTo>
                <a:lnTo>
                  <a:pt x="12692" y="16310"/>
                </a:lnTo>
                <a:lnTo>
                  <a:pt x="12694" y="16315"/>
                </a:lnTo>
                <a:lnTo>
                  <a:pt x="12701" y="16321"/>
                </a:lnTo>
                <a:lnTo>
                  <a:pt x="12703" y="16324"/>
                </a:lnTo>
                <a:lnTo>
                  <a:pt x="12712" y="16339"/>
                </a:lnTo>
                <a:lnTo>
                  <a:pt x="12733" y="16341"/>
                </a:lnTo>
                <a:lnTo>
                  <a:pt x="12754" y="16333"/>
                </a:lnTo>
                <a:lnTo>
                  <a:pt x="12769" y="16315"/>
                </a:lnTo>
                <a:lnTo>
                  <a:pt x="12800" y="16297"/>
                </a:lnTo>
                <a:lnTo>
                  <a:pt x="12812" y="16296"/>
                </a:lnTo>
                <a:lnTo>
                  <a:pt x="12844" y="16306"/>
                </a:lnTo>
                <a:lnTo>
                  <a:pt x="12869" y="16306"/>
                </a:lnTo>
                <a:lnTo>
                  <a:pt x="12881" y="16295"/>
                </a:lnTo>
                <a:lnTo>
                  <a:pt x="12890" y="16278"/>
                </a:lnTo>
                <a:lnTo>
                  <a:pt x="12906" y="16262"/>
                </a:lnTo>
                <a:lnTo>
                  <a:pt x="12917" y="16258"/>
                </a:lnTo>
                <a:lnTo>
                  <a:pt x="12955" y="16262"/>
                </a:lnTo>
                <a:lnTo>
                  <a:pt x="12965" y="16258"/>
                </a:lnTo>
                <a:lnTo>
                  <a:pt x="12983" y="16240"/>
                </a:lnTo>
                <a:lnTo>
                  <a:pt x="12993" y="16232"/>
                </a:lnTo>
                <a:lnTo>
                  <a:pt x="13005" y="16228"/>
                </a:lnTo>
                <a:lnTo>
                  <a:pt x="13015" y="16227"/>
                </a:lnTo>
                <a:lnTo>
                  <a:pt x="13035" y="16228"/>
                </a:lnTo>
                <a:lnTo>
                  <a:pt x="13040" y="16229"/>
                </a:lnTo>
                <a:lnTo>
                  <a:pt x="13049" y="16234"/>
                </a:lnTo>
                <a:lnTo>
                  <a:pt x="13055" y="16236"/>
                </a:lnTo>
                <a:lnTo>
                  <a:pt x="13071" y="16235"/>
                </a:lnTo>
                <a:lnTo>
                  <a:pt x="13077" y="16236"/>
                </a:lnTo>
                <a:lnTo>
                  <a:pt x="13088" y="16242"/>
                </a:lnTo>
                <a:lnTo>
                  <a:pt x="13108" y="16259"/>
                </a:lnTo>
                <a:lnTo>
                  <a:pt x="13135" y="16268"/>
                </a:lnTo>
                <a:lnTo>
                  <a:pt x="13142" y="16266"/>
                </a:lnTo>
                <a:lnTo>
                  <a:pt x="13147" y="16262"/>
                </a:lnTo>
                <a:lnTo>
                  <a:pt x="13160" y="16245"/>
                </a:lnTo>
                <a:lnTo>
                  <a:pt x="13175" y="16238"/>
                </a:lnTo>
                <a:lnTo>
                  <a:pt x="13177" y="16236"/>
                </a:lnTo>
                <a:lnTo>
                  <a:pt x="13177" y="16233"/>
                </a:lnTo>
                <a:lnTo>
                  <a:pt x="13178" y="16212"/>
                </a:lnTo>
                <a:lnTo>
                  <a:pt x="13175" y="16191"/>
                </a:lnTo>
                <a:lnTo>
                  <a:pt x="13178" y="16184"/>
                </a:lnTo>
                <a:lnTo>
                  <a:pt x="13190" y="16176"/>
                </a:lnTo>
                <a:lnTo>
                  <a:pt x="13185" y="16159"/>
                </a:lnTo>
                <a:lnTo>
                  <a:pt x="13190" y="16139"/>
                </a:lnTo>
                <a:lnTo>
                  <a:pt x="13204" y="16102"/>
                </a:lnTo>
                <a:lnTo>
                  <a:pt x="13210" y="16074"/>
                </a:lnTo>
                <a:lnTo>
                  <a:pt x="13211" y="16065"/>
                </a:lnTo>
                <a:lnTo>
                  <a:pt x="13214" y="16060"/>
                </a:lnTo>
                <a:lnTo>
                  <a:pt x="13224" y="16047"/>
                </a:lnTo>
                <a:lnTo>
                  <a:pt x="13226" y="16039"/>
                </a:lnTo>
                <a:lnTo>
                  <a:pt x="13228" y="16035"/>
                </a:lnTo>
                <a:lnTo>
                  <a:pt x="13237" y="16019"/>
                </a:lnTo>
                <a:lnTo>
                  <a:pt x="13241" y="16011"/>
                </a:lnTo>
                <a:lnTo>
                  <a:pt x="13242" y="16002"/>
                </a:lnTo>
                <a:lnTo>
                  <a:pt x="13245" y="15959"/>
                </a:lnTo>
                <a:lnTo>
                  <a:pt x="13249" y="15944"/>
                </a:lnTo>
                <a:lnTo>
                  <a:pt x="13255" y="15930"/>
                </a:lnTo>
                <a:lnTo>
                  <a:pt x="13262" y="15917"/>
                </a:lnTo>
                <a:lnTo>
                  <a:pt x="13248" y="15895"/>
                </a:lnTo>
                <a:lnTo>
                  <a:pt x="13251" y="15890"/>
                </a:lnTo>
                <a:lnTo>
                  <a:pt x="13251" y="15882"/>
                </a:lnTo>
                <a:lnTo>
                  <a:pt x="13251" y="15865"/>
                </a:lnTo>
                <a:lnTo>
                  <a:pt x="13252" y="15855"/>
                </a:lnTo>
                <a:lnTo>
                  <a:pt x="13271" y="15794"/>
                </a:lnTo>
                <a:lnTo>
                  <a:pt x="13273" y="15785"/>
                </a:lnTo>
                <a:lnTo>
                  <a:pt x="13309" y="15748"/>
                </a:lnTo>
                <a:lnTo>
                  <a:pt x="13330" y="15717"/>
                </a:lnTo>
                <a:lnTo>
                  <a:pt x="13329" y="15712"/>
                </a:lnTo>
                <a:lnTo>
                  <a:pt x="13325" y="15707"/>
                </a:lnTo>
                <a:lnTo>
                  <a:pt x="13322" y="15703"/>
                </a:lnTo>
                <a:lnTo>
                  <a:pt x="13315" y="15689"/>
                </a:lnTo>
                <a:lnTo>
                  <a:pt x="13314" y="15677"/>
                </a:lnTo>
                <a:lnTo>
                  <a:pt x="13318" y="15667"/>
                </a:lnTo>
                <a:lnTo>
                  <a:pt x="13338" y="15637"/>
                </a:lnTo>
                <a:lnTo>
                  <a:pt x="13343" y="15626"/>
                </a:lnTo>
                <a:lnTo>
                  <a:pt x="13346" y="15612"/>
                </a:lnTo>
                <a:lnTo>
                  <a:pt x="13351" y="15604"/>
                </a:lnTo>
                <a:lnTo>
                  <a:pt x="13363" y="15614"/>
                </a:lnTo>
                <a:lnTo>
                  <a:pt x="13394" y="15657"/>
                </a:lnTo>
                <a:lnTo>
                  <a:pt x="13396" y="15669"/>
                </a:lnTo>
                <a:lnTo>
                  <a:pt x="13391" y="15681"/>
                </a:lnTo>
                <a:lnTo>
                  <a:pt x="13392" y="15688"/>
                </a:lnTo>
                <a:lnTo>
                  <a:pt x="13401" y="15695"/>
                </a:lnTo>
                <a:lnTo>
                  <a:pt x="13418" y="15705"/>
                </a:lnTo>
                <a:lnTo>
                  <a:pt x="13430" y="15725"/>
                </a:lnTo>
                <a:lnTo>
                  <a:pt x="13447" y="15800"/>
                </a:lnTo>
                <a:lnTo>
                  <a:pt x="13458" y="15828"/>
                </a:lnTo>
                <a:lnTo>
                  <a:pt x="13466" y="15841"/>
                </a:lnTo>
                <a:lnTo>
                  <a:pt x="13484" y="15852"/>
                </a:lnTo>
                <a:lnTo>
                  <a:pt x="13491" y="15862"/>
                </a:lnTo>
                <a:lnTo>
                  <a:pt x="13499" y="15886"/>
                </a:lnTo>
                <a:lnTo>
                  <a:pt x="13505" y="15896"/>
                </a:lnTo>
                <a:lnTo>
                  <a:pt x="13521" y="15906"/>
                </a:lnTo>
                <a:lnTo>
                  <a:pt x="13540" y="15925"/>
                </a:lnTo>
                <a:lnTo>
                  <a:pt x="13542" y="15930"/>
                </a:lnTo>
                <a:lnTo>
                  <a:pt x="13543" y="15937"/>
                </a:lnTo>
                <a:lnTo>
                  <a:pt x="13543" y="15943"/>
                </a:lnTo>
                <a:lnTo>
                  <a:pt x="13543" y="15949"/>
                </a:lnTo>
                <a:lnTo>
                  <a:pt x="13546" y="15956"/>
                </a:lnTo>
                <a:lnTo>
                  <a:pt x="13551" y="15959"/>
                </a:lnTo>
                <a:lnTo>
                  <a:pt x="13565" y="15964"/>
                </a:lnTo>
                <a:lnTo>
                  <a:pt x="13568" y="15966"/>
                </a:lnTo>
                <a:lnTo>
                  <a:pt x="13569" y="15973"/>
                </a:lnTo>
                <a:lnTo>
                  <a:pt x="13573" y="15980"/>
                </a:lnTo>
                <a:lnTo>
                  <a:pt x="13578" y="15984"/>
                </a:lnTo>
                <a:lnTo>
                  <a:pt x="13584" y="15985"/>
                </a:lnTo>
                <a:lnTo>
                  <a:pt x="13594" y="15990"/>
                </a:lnTo>
                <a:lnTo>
                  <a:pt x="13600" y="16002"/>
                </a:lnTo>
                <a:lnTo>
                  <a:pt x="13602" y="16016"/>
                </a:lnTo>
                <a:lnTo>
                  <a:pt x="13600" y="16028"/>
                </a:lnTo>
                <a:lnTo>
                  <a:pt x="13593" y="16016"/>
                </a:lnTo>
                <a:lnTo>
                  <a:pt x="13584" y="16008"/>
                </a:lnTo>
                <a:lnTo>
                  <a:pt x="13575" y="16009"/>
                </a:lnTo>
                <a:lnTo>
                  <a:pt x="13571" y="16022"/>
                </a:lnTo>
                <a:lnTo>
                  <a:pt x="13568" y="16074"/>
                </a:lnTo>
                <a:lnTo>
                  <a:pt x="13570" y="16099"/>
                </a:lnTo>
                <a:lnTo>
                  <a:pt x="13580" y="16151"/>
                </a:lnTo>
                <a:lnTo>
                  <a:pt x="13582" y="16178"/>
                </a:lnTo>
                <a:lnTo>
                  <a:pt x="13579" y="16189"/>
                </a:lnTo>
                <a:lnTo>
                  <a:pt x="13562" y="16211"/>
                </a:lnTo>
                <a:lnTo>
                  <a:pt x="13557" y="16223"/>
                </a:lnTo>
                <a:lnTo>
                  <a:pt x="13553" y="16259"/>
                </a:lnTo>
                <a:lnTo>
                  <a:pt x="13553" y="16271"/>
                </a:lnTo>
                <a:lnTo>
                  <a:pt x="13555" y="16277"/>
                </a:lnTo>
                <a:lnTo>
                  <a:pt x="13557" y="16283"/>
                </a:lnTo>
                <a:lnTo>
                  <a:pt x="13560" y="16289"/>
                </a:lnTo>
                <a:lnTo>
                  <a:pt x="13560" y="16297"/>
                </a:lnTo>
                <a:lnTo>
                  <a:pt x="13557" y="16305"/>
                </a:lnTo>
                <a:lnTo>
                  <a:pt x="13553" y="16309"/>
                </a:lnTo>
                <a:lnTo>
                  <a:pt x="13549" y="16313"/>
                </a:lnTo>
                <a:lnTo>
                  <a:pt x="13546" y="16318"/>
                </a:lnTo>
                <a:lnTo>
                  <a:pt x="13543" y="16331"/>
                </a:lnTo>
                <a:lnTo>
                  <a:pt x="13545" y="16357"/>
                </a:lnTo>
                <a:lnTo>
                  <a:pt x="13542" y="16370"/>
                </a:lnTo>
                <a:lnTo>
                  <a:pt x="13536" y="16376"/>
                </a:lnTo>
                <a:lnTo>
                  <a:pt x="13526" y="16383"/>
                </a:lnTo>
                <a:lnTo>
                  <a:pt x="13516" y="16389"/>
                </a:lnTo>
                <a:lnTo>
                  <a:pt x="13507" y="16391"/>
                </a:lnTo>
                <a:lnTo>
                  <a:pt x="13499" y="16396"/>
                </a:lnTo>
                <a:lnTo>
                  <a:pt x="13490" y="16407"/>
                </a:lnTo>
                <a:lnTo>
                  <a:pt x="13477" y="16430"/>
                </a:lnTo>
                <a:lnTo>
                  <a:pt x="13462" y="16450"/>
                </a:lnTo>
                <a:lnTo>
                  <a:pt x="13446" y="16463"/>
                </a:lnTo>
                <a:lnTo>
                  <a:pt x="13394" y="16487"/>
                </a:lnTo>
                <a:lnTo>
                  <a:pt x="13383" y="16494"/>
                </a:lnTo>
                <a:lnTo>
                  <a:pt x="13375" y="16504"/>
                </a:lnTo>
                <a:lnTo>
                  <a:pt x="13371" y="16515"/>
                </a:lnTo>
                <a:lnTo>
                  <a:pt x="13369" y="16530"/>
                </a:lnTo>
                <a:lnTo>
                  <a:pt x="13365" y="16538"/>
                </a:lnTo>
                <a:lnTo>
                  <a:pt x="13366" y="16545"/>
                </a:lnTo>
                <a:lnTo>
                  <a:pt x="13393" y="16570"/>
                </a:lnTo>
                <a:lnTo>
                  <a:pt x="13403" y="16575"/>
                </a:lnTo>
                <a:lnTo>
                  <a:pt x="13416" y="16577"/>
                </a:lnTo>
                <a:lnTo>
                  <a:pt x="13427" y="16575"/>
                </a:lnTo>
                <a:lnTo>
                  <a:pt x="13439" y="16571"/>
                </a:lnTo>
                <a:lnTo>
                  <a:pt x="13450" y="16566"/>
                </a:lnTo>
                <a:lnTo>
                  <a:pt x="13458" y="16560"/>
                </a:lnTo>
                <a:lnTo>
                  <a:pt x="13458" y="16565"/>
                </a:lnTo>
                <a:lnTo>
                  <a:pt x="13541" y="16568"/>
                </a:lnTo>
                <a:lnTo>
                  <a:pt x="13591" y="16561"/>
                </a:lnTo>
                <a:lnTo>
                  <a:pt x="13611" y="16552"/>
                </a:lnTo>
                <a:lnTo>
                  <a:pt x="13631" y="16538"/>
                </a:lnTo>
                <a:lnTo>
                  <a:pt x="13640" y="16529"/>
                </a:lnTo>
                <a:lnTo>
                  <a:pt x="13644" y="16519"/>
                </a:lnTo>
                <a:lnTo>
                  <a:pt x="13649" y="16511"/>
                </a:lnTo>
                <a:lnTo>
                  <a:pt x="13660" y="16506"/>
                </a:lnTo>
                <a:lnTo>
                  <a:pt x="13705" y="16493"/>
                </a:lnTo>
                <a:lnTo>
                  <a:pt x="13729" y="16491"/>
                </a:lnTo>
                <a:lnTo>
                  <a:pt x="13741" y="16493"/>
                </a:lnTo>
                <a:lnTo>
                  <a:pt x="13762" y="16505"/>
                </a:lnTo>
                <a:lnTo>
                  <a:pt x="13771" y="16508"/>
                </a:lnTo>
                <a:lnTo>
                  <a:pt x="13777" y="16507"/>
                </a:lnTo>
                <a:lnTo>
                  <a:pt x="13786" y="16501"/>
                </a:lnTo>
                <a:lnTo>
                  <a:pt x="13791" y="16500"/>
                </a:lnTo>
                <a:lnTo>
                  <a:pt x="13797" y="16500"/>
                </a:lnTo>
                <a:lnTo>
                  <a:pt x="13807" y="16504"/>
                </a:lnTo>
                <a:lnTo>
                  <a:pt x="13813" y="16504"/>
                </a:lnTo>
                <a:lnTo>
                  <a:pt x="13825" y="16503"/>
                </a:lnTo>
                <a:lnTo>
                  <a:pt x="13836" y="16499"/>
                </a:lnTo>
                <a:lnTo>
                  <a:pt x="13840" y="16493"/>
                </a:lnTo>
                <a:lnTo>
                  <a:pt x="13829" y="16487"/>
                </a:lnTo>
                <a:lnTo>
                  <a:pt x="13824" y="16487"/>
                </a:lnTo>
                <a:lnTo>
                  <a:pt x="13818" y="16490"/>
                </a:lnTo>
                <a:lnTo>
                  <a:pt x="13812" y="16492"/>
                </a:lnTo>
                <a:lnTo>
                  <a:pt x="13805" y="16489"/>
                </a:lnTo>
                <a:lnTo>
                  <a:pt x="13797" y="16479"/>
                </a:lnTo>
                <a:lnTo>
                  <a:pt x="13792" y="16475"/>
                </a:lnTo>
                <a:lnTo>
                  <a:pt x="13785" y="16474"/>
                </a:lnTo>
                <a:lnTo>
                  <a:pt x="13748" y="16473"/>
                </a:lnTo>
                <a:lnTo>
                  <a:pt x="13738" y="16470"/>
                </a:lnTo>
                <a:lnTo>
                  <a:pt x="13730" y="16459"/>
                </a:lnTo>
                <a:lnTo>
                  <a:pt x="13736" y="16454"/>
                </a:lnTo>
                <a:lnTo>
                  <a:pt x="13777" y="16451"/>
                </a:lnTo>
                <a:lnTo>
                  <a:pt x="13782" y="16452"/>
                </a:lnTo>
                <a:lnTo>
                  <a:pt x="13786" y="16456"/>
                </a:lnTo>
                <a:lnTo>
                  <a:pt x="13791" y="16465"/>
                </a:lnTo>
                <a:lnTo>
                  <a:pt x="13796" y="16470"/>
                </a:lnTo>
                <a:lnTo>
                  <a:pt x="13826" y="16475"/>
                </a:lnTo>
                <a:lnTo>
                  <a:pt x="13837" y="16481"/>
                </a:lnTo>
                <a:lnTo>
                  <a:pt x="13844" y="16482"/>
                </a:lnTo>
                <a:lnTo>
                  <a:pt x="13856" y="16480"/>
                </a:lnTo>
                <a:lnTo>
                  <a:pt x="13860" y="16474"/>
                </a:lnTo>
                <a:lnTo>
                  <a:pt x="13857" y="16467"/>
                </a:lnTo>
                <a:lnTo>
                  <a:pt x="13847" y="16461"/>
                </a:lnTo>
                <a:lnTo>
                  <a:pt x="13824" y="16453"/>
                </a:lnTo>
                <a:lnTo>
                  <a:pt x="13817" y="16446"/>
                </a:lnTo>
                <a:lnTo>
                  <a:pt x="13815" y="16428"/>
                </a:lnTo>
                <a:lnTo>
                  <a:pt x="13819" y="16414"/>
                </a:lnTo>
                <a:lnTo>
                  <a:pt x="13830" y="16406"/>
                </a:lnTo>
                <a:lnTo>
                  <a:pt x="13855" y="16396"/>
                </a:lnTo>
                <a:lnTo>
                  <a:pt x="13865" y="16400"/>
                </a:lnTo>
                <a:lnTo>
                  <a:pt x="13880" y="16401"/>
                </a:lnTo>
                <a:lnTo>
                  <a:pt x="13894" y="16399"/>
                </a:lnTo>
                <a:lnTo>
                  <a:pt x="13903" y="16393"/>
                </a:lnTo>
                <a:lnTo>
                  <a:pt x="13913" y="16385"/>
                </a:lnTo>
                <a:lnTo>
                  <a:pt x="13938" y="16371"/>
                </a:lnTo>
                <a:lnTo>
                  <a:pt x="13945" y="16361"/>
                </a:lnTo>
                <a:lnTo>
                  <a:pt x="13940" y="16360"/>
                </a:lnTo>
                <a:lnTo>
                  <a:pt x="13938" y="16358"/>
                </a:lnTo>
                <a:lnTo>
                  <a:pt x="13937" y="16356"/>
                </a:lnTo>
                <a:lnTo>
                  <a:pt x="13934" y="16352"/>
                </a:lnTo>
                <a:lnTo>
                  <a:pt x="13958" y="16355"/>
                </a:lnTo>
                <a:lnTo>
                  <a:pt x="13982" y="16362"/>
                </a:lnTo>
                <a:lnTo>
                  <a:pt x="14000" y="16378"/>
                </a:lnTo>
                <a:lnTo>
                  <a:pt x="14007" y="16404"/>
                </a:lnTo>
                <a:lnTo>
                  <a:pt x="14019" y="16391"/>
                </a:lnTo>
                <a:lnTo>
                  <a:pt x="14026" y="16387"/>
                </a:lnTo>
                <a:lnTo>
                  <a:pt x="14032" y="16391"/>
                </a:lnTo>
                <a:lnTo>
                  <a:pt x="14033" y="16399"/>
                </a:lnTo>
                <a:lnTo>
                  <a:pt x="14025" y="16424"/>
                </a:lnTo>
                <a:lnTo>
                  <a:pt x="14028" y="16432"/>
                </a:lnTo>
                <a:lnTo>
                  <a:pt x="14035" y="16439"/>
                </a:lnTo>
                <a:lnTo>
                  <a:pt x="14039" y="16446"/>
                </a:lnTo>
                <a:lnTo>
                  <a:pt x="14038" y="16454"/>
                </a:lnTo>
                <a:lnTo>
                  <a:pt x="14031" y="16462"/>
                </a:lnTo>
                <a:lnTo>
                  <a:pt x="14026" y="16464"/>
                </a:lnTo>
                <a:lnTo>
                  <a:pt x="13996" y="16457"/>
                </a:lnTo>
                <a:lnTo>
                  <a:pt x="13991" y="16456"/>
                </a:lnTo>
                <a:lnTo>
                  <a:pt x="13985" y="16457"/>
                </a:lnTo>
                <a:lnTo>
                  <a:pt x="13983" y="16460"/>
                </a:lnTo>
                <a:lnTo>
                  <a:pt x="13981" y="16463"/>
                </a:lnTo>
                <a:lnTo>
                  <a:pt x="13978" y="16465"/>
                </a:lnTo>
                <a:lnTo>
                  <a:pt x="13962" y="16469"/>
                </a:lnTo>
                <a:lnTo>
                  <a:pt x="13956" y="16473"/>
                </a:lnTo>
                <a:lnTo>
                  <a:pt x="13958" y="16480"/>
                </a:lnTo>
                <a:lnTo>
                  <a:pt x="13965" y="16484"/>
                </a:lnTo>
                <a:lnTo>
                  <a:pt x="13984" y="16489"/>
                </a:lnTo>
                <a:lnTo>
                  <a:pt x="13991" y="16493"/>
                </a:lnTo>
                <a:lnTo>
                  <a:pt x="14029" y="16528"/>
                </a:lnTo>
                <a:lnTo>
                  <a:pt x="14031" y="16537"/>
                </a:lnTo>
                <a:lnTo>
                  <a:pt x="14023" y="16549"/>
                </a:lnTo>
                <a:lnTo>
                  <a:pt x="14019" y="16562"/>
                </a:lnTo>
                <a:lnTo>
                  <a:pt x="14020" y="16575"/>
                </a:lnTo>
                <a:lnTo>
                  <a:pt x="14019" y="16587"/>
                </a:lnTo>
                <a:lnTo>
                  <a:pt x="14007" y="16595"/>
                </a:lnTo>
                <a:lnTo>
                  <a:pt x="13998" y="16595"/>
                </a:lnTo>
                <a:lnTo>
                  <a:pt x="13969" y="16591"/>
                </a:lnTo>
                <a:lnTo>
                  <a:pt x="13962" y="16588"/>
                </a:lnTo>
                <a:lnTo>
                  <a:pt x="13959" y="16580"/>
                </a:lnTo>
                <a:lnTo>
                  <a:pt x="13964" y="16573"/>
                </a:lnTo>
                <a:lnTo>
                  <a:pt x="13970" y="16569"/>
                </a:lnTo>
                <a:lnTo>
                  <a:pt x="13974" y="16565"/>
                </a:lnTo>
                <a:lnTo>
                  <a:pt x="13976" y="16555"/>
                </a:lnTo>
                <a:lnTo>
                  <a:pt x="13973" y="16553"/>
                </a:lnTo>
                <a:lnTo>
                  <a:pt x="13968" y="16554"/>
                </a:lnTo>
                <a:lnTo>
                  <a:pt x="13963" y="16552"/>
                </a:lnTo>
                <a:lnTo>
                  <a:pt x="13959" y="16542"/>
                </a:lnTo>
                <a:lnTo>
                  <a:pt x="13961" y="16534"/>
                </a:lnTo>
                <a:lnTo>
                  <a:pt x="13965" y="16526"/>
                </a:lnTo>
                <a:lnTo>
                  <a:pt x="13967" y="16510"/>
                </a:lnTo>
                <a:lnTo>
                  <a:pt x="13964" y="16499"/>
                </a:lnTo>
                <a:lnTo>
                  <a:pt x="13956" y="16494"/>
                </a:lnTo>
                <a:lnTo>
                  <a:pt x="13947" y="16491"/>
                </a:lnTo>
                <a:lnTo>
                  <a:pt x="13938" y="16487"/>
                </a:lnTo>
                <a:lnTo>
                  <a:pt x="13922" y="16471"/>
                </a:lnTo>
                <a:lnTo>
                  <a:pt x="13912" y="16468"/>
                </a:lnTo>
                <a:lnTo>
                  <a:pt x="13900" y="16476"/>
                </a:lnTo>
                <a:lnTo>
                  <a:pt x="13885" y="16491"/>
                </a:lnTo>
                <a:lnTo>
                  <a:pt x="13881" y="16501"/>
                </a:lnTo>
                <a:lnTo>
                  <a:pt x="13880" y="16517"/>
                </a:lnTo>
                <a:lnTo>
                  <a:pt x="13869" y="16513"/>
                </a:lnTo>
                <a:lnTo>
                  <a:pt x="13862" y="16515"/>
                </a:lnTo>
                <a:lnTo>
                  <a:pt x="13859" y="16523"/>
                </a:lnTo>
                <a:lnTo>
                  <a:pt x="13862" y="16534"/>
                </a:lnTo>
                <a:lnTo>
                  <a:pt x="13868" y="16539"/>
                </a:lnTo>
                <a:lnTo>
                  <a:pt x="13890" y="16552"/>
                </a:lnTo>
                <a:lnTo>
                  <a:pt x="13895" y="16558"/>
                </a:lnTo>
                <a:lnTo>
                  <a:pt x="13929" y="16586"/>
                </a:lnTo>
                <a:lnTo>
                  <a:pt x="13939" y="16589"/>
                </a:lnTo>
                <a:lnTo>
                  <a:pt x="14039" y="16677"/>
                </a:lnTo>
                <a:lnTo>
                  <a:pt x="14053" y="16694"/>
                </a:lnTo>
                <a:lnTo>
                  <a:pt x="14062" y="16703"/>
                </a:lnTo>
                <a:lnTo>
                  <a:pt x="14083" y="16710"/>
                </a:lnTo>
                <a:lnTo>
                  <a:pt x="14092" y="16719"/>
                </a:lnTo>
                <a:lnTo>
                  <a:pt x="14155" y="16798"/>
                </a:lnTo>
                <a:lnTo>
                  <a:pt x="14158" y="16808"/>
                </a:lnTo>
                <a:lnTo>
                  <a:pt x="14164" y="16832"/>
                </a:lnTo>
                <a:lnTo>
                  <a:pt x="14193" y="16900"/>
                </a:lnTo>
                <a:lnTo>
                  <a:pt x="14196" y="16927"/>
                </a:lnTo>
                <a:lnTo>
                  <a:pt x="14193" y="16927"/>
                </a:lnTo>
                <a:lnTo>
                  <a:pt x="14158" y="16854"/>
                </a:lnTo>
                <a:lnTo>
                  <a:pt x="14140" y="16815"/>
                </a:lnTo>
                <a:lnTo>
                  <a:pt x="14104" y="16770"/>
                </a:lnTo>
                <a:lnTo>
                  <a:pt x="14077" y="16738"/>
                </a:lnTo>
                <a:lnTo>
                  <a:pt x="14025" y="16688"/>
                </a:lnTo>
                <a:lnTo>
                  <a:pt x="13840" y="16523"/>
                </a:lnTo>
                <a:lnTo>
                  <a:pt x="13818" y="16511"/>
                </a:lnTo>
                <a:lnTo>
                  <a:pt x="13796" y="16517"/>
                </a:lnTo>
                <a:lnTo>
                  <a:pt x="13823" y="16536"/>
                </a:lnTo>
                <a:lnTo>
                  <a:pt x="13839" y="16543"/>
                </a:lnTo>
                <a:lnTo>
                  <a:pt x="13857" y="16560"/>
                </a:lnTo>
                <a:lnTo>
                  <a:pt x="13873" y="16569"/>
                </a:lnTo>
                <a:lnTo>
                  <a:pt x="13892" y="16586"/>
                </a:lnTo>
                <a:lnTo>
                  <a:pt x="13909" y="16594"/>
                </a:lnTo>
                <a:lnTo>
                  <a:pt x="13926" y="16612"/>
                </a:lnTo>
                <a:lnTo>
                  <a:pt x="13945" y="16624"/>
                </a:lnTo>
                <a:lnTo>
                  <a:pt x="13984" y="16661"/>
                </a:lnTo>
                <a:lnTo>
                  <a:pt x="14082" y="16757"/>
                </a:lnTo>
                <a:lnTo>
                  <a:pt x="14087" y="16765"/>
                </a:lnTo>
                <a:lnTo>
                  <a:pt x="14091" y="16774"/>
                </a:lnTo>
                <a:lnTo>
                  <a:pt x="14113" y="16806"/>
                </a:lnTo>
                <a:lnTo>
                  <a:pt x="14131" y="16821"/>
                </a:lnTo>
                <a:lnTo>
                  <a:pt x="14141" y="16831"/>
                </a:lnTo>
                <a:lnTo>
                  <a:pt x="14176" y="16912"/>
                </a:lnTo>
                <a:lnTo>
                  <a:pt x="14227" y="17019"/>
                </a:lnTo>
                <a:lnTo>
                  <a:pt x="14293" y="17176"/>
                </a:lnTo>
                <a:lnTo>
                  <a:pt x="14295" y="17184"/>
                </a:lnTo>
                <a:lnTo>
                  <a:pt x="14298" y="17268"/>
                </a:lnTo>
                <a:lnTo>
                  <a:pt x="14295" y="17294"/>
                </a:lnTo>
                <a:lnTo>
                  <a:pt x="14287" y="17317"/>
                </a:lnTo>
                <a:lnTo>
                  <a:pt x="14272" y="17338"/>
                </a:lnTo>
                <a:lnTo>
                  <a:pt x="14256" y="17352"/>
                </a:lnTo>
                <a:lnTo>
                  <a:pt x="14196" y="17385"/>
                </a:lnTo>
                <a:lnTo>
                  <a:pt x="14198" y="17394"/>
                </a:lnTo>
                <a:lnTo>
                  <a:pt x="14204" y="17399"/>
                </a:lnTo>
                <a:lnTo>
                  <a:pt x="14218" y="17407"/>
                </a:lnTo>
                <a:lnTo>
                  <a:pt x="14227" y="17417"/>
                </a:lnTo>
                <a:lnTo>
                  <a:pt x="14230" y="17426"/>
                </a:lnTo>
                <a:lnTo>
                  <a:pt x="14232" y="17450"/>
                </a:lnTo>
                <a:lnTo>
                  <a:pt x="14240" y="17466"/>
                </a:lnTo>
                <a:lnTo>
                  <a:pt x="14251" y="17480"/>
                </a:lnTo>
                <a:lnTo>
                  <a:pt x="14258" y="17494"/>
                </a:lnTo>
                <a:lnTo>
                  <a:pt x="14254" y="17510"/>
                </a:lnTo>
                <a:lnTo>
                  <a:pt x="14245" y="17518"/>
                </a:lnTo>
                <a:lnTo>
                  <a:pt x="14236" y="17522"/>
                </a:lnTo>
                <a:lnTo>
                  <a:pt x="14233" y="17528"/>
                </a:lnTo>
                <a:lnTo>
                  <a:pt x="14248" y="17553"/>
                </a:lnTo>
                <a:lnTo>
                  <a:pt x="14262" y="17584"/>
                </a:lnTo>
                <a:lnTo>
                  <a:pt x="14364" y="17721"/>
                </a:lnTo>
                <a:lnTo>
                  <a:pt x="14382" y="17730"/>
                </a:lnTo>
                <a:lnTo>
                  <a:pt x="14381" y="17728"/>
                </a:lnTo>
                <a:lnTo>
                  <a:pt x="14382" y="17724"/>
                </a:lnTo>
                <a:lnTo>
                  <a:pt x="14384" y="17720"/>
                </a:lnTo>
                <a:lnTo>
                  <a:pt x="14387" y="17718"/>
                </a:lnTo>
                <a:lnTo>
                  <a:pt x="14390" y="17718"/>
                </a:lnTo>
                <a:lnTo>
                  <a:pt x="14395" y="17721"/>
                </a:lnTo>
                <a:lnTo>
                  <a:pt x="14398" y="17722"/>
                </a:lnTo>
                <a:lnTo>
                  <a:pt x="14404" y="17724"/>
                </a:lnTo>
                <a:lnTo>
                  <a:pt x="14414" y="17733"/>
                </a:lnTo>
                <a:lnTo>
                  <a:pt x="14420" y="17734"/>
                </a:lnTo>
                <a:lnTo>
                  <a:pt x="14431" y="17740"/>
                </a:lnTo>
                <a:lnTo>
                  <a:pt x="14440" y="17753"/>
                </a:lnTo>
                <a:lnTo>
                  <a:pt x="14442" y="17765"/>
                </a:lnTo>
                <a:lnTo>
                  <a:pt x="14429" y="17769"/>
                </a:lnTo>
                <a:lnTo>
                  <a:pt x="14429" y="17774"/>
                </a:lnTo>
                <a:lnTo>
                  <a:pt x="14443" y="17789"/>
                </a:lnTo>
                <a:lnTo>
                  <a:pt x="14483" y="17819"/>
                </a:lnTo>
                <a:lnTo>
                  <a:pt x="14498" y="17834"/>
                </a:lnTo>
                <a:lnTo>
                  <a:pt x="14520" y="17875"/>
                </a:lnTo>
                <a:lnTo>
                  <a:pt x="14523" y="17886"/>
                </a:lnTo>
                <a:lnTo>
                  <a:pt x="14549" y="17928"/>
                </a:lnTo>
                <a:lnTo>
                  <a:pt x="14558" y="17948"/>
                </a:lnTo>
                <a:lnTo>
                  <a:pt x="14559" y="17957"/>
                </a:lnTo>
                <a:lnTo>
                  <a:pt x="14560" y="17966"/>
                </a:lnTo>
                <a:lnTo>
                  <a:pt x="14561" y="17970"/>
                </a:lnTo>
                <a:lnTo>
                  <a:pt x="14567" y="17977"/>
                </a:lnTo>
                <a:lnTo>
                  <a:pt x="14569" y="17978"/>
                </a:lnTo>
                <a:lnTo>
                  <a:pt x="14575" y="17980"/>
                </a:lnTo>
                <a:lnTo>
                  <a:pt x="14578" y="17981"/>
                </a:lnTo>
                <a:lnTo>
                  <a:pt x="14578" y="17983"/>
                </a:lnTo>
                <a:lnTo>
                  <a:pt x="14580" y="17992"/>
                </a:lnTo>
                <a:lnTo>
                  <a:pt x="14582" y="17994"/>
                </a:lnTo>
                <a:lnTo>
                  <a:pt x="14591" y="17999"/>
                </a:lnTo>
                <a:lnTo>
                  <a:pt x="14613" y="18006"/>
                </a:lnTo>
                <a:lnTo>
                  <a:pt x="14623" y="18013"/>
                </a:lnTo>
                <a:lnTo>
                  <a:pt x="14665" y="18050"/>
                </a:lnTo>
                <a:lnTo>
                  <a:pt x="14676" y="18056"/>
                </a:lnTo>
                <a:lnTo>
                  <a:pt x="14680" y="18059"/>
                </a:lnTo>
                <a:lnTo>
                  <a:pt x="14685" y="18065"/>
                </a:lnTo>
                <a:lnTo>
                  <a:pt x="14690" y="18068"/>
                </a:lnTo>
                <a:lnTo>
                  <a:pt x="14702" y="18068"/>
                </a:lnTo>
                <a:lnTo>
                  <a:pt x="14707" y="18070"/>
                </a:lnTo>
                <a:lnTo>
                  <a:pt x="14716" y="18077"/>
                </a:lnTo>
                <a:lnTo>
                  <a:pt x="14725" y="18083"/>
                </a:lnTo>
                <a:lnTo>
                  <a:pt x="14736" y="18088"/>
                </a:lnTo>
                <a:lnTo>
                  <a:pt x="14749" y="18089"/>
                </a:lnTo>
                <a:lnTo>
                  <a:pt x="14875" y="18079"/>
                </a:lnTo>
                <a:lnTo>
                  <a:pt x="14884" y="18082"/>
                </a:lnTo>
                <a:lnTo>
                  <a:pt x="14885" y="18082"/>
                </a:lnTo>
                <a:lnTo>
                  <a:pt x="14894" y="18089"/>
                </a:lnTo>
                <a:lnTo>
                  <a:pt x="14972" y="18125"/>
                </a:lnTo>
                <a:lnTo>
                  <a:pt x="15014" y="18154"/>
                </a:lnTo>
                <a:lnTo>
                  <a:pt x="15099" y="18228"/>
                </a:lnTo>
                <a:lnTo>
                  <a:pt x="15108" y="18237"/>
                </a:lnTo>
                <a:lnTo>
                  <a:pt x="15112" y="18246"/>
                </a:lnTo>
                <a:lnTo>
                  <a:pt x="15113" y="18257"/>
                </a:lnTo>
                <a:lnTo>
                  <a:pt x="15112" y="18261"/>
                </a:lnTo>
                <a:lnTo>
                  <a:pt x="15108" y="18271"/>
                </a:lnTo>
                <a:lnTo>
                  <a:pt x="15100" y="18282"/>
                </a:lnTo>
                <a:lnTo>
                  <a:pt x="15097" y="18288"/>
                </a:lnTo>
                <a:lnTo>
                  <a:pt x="15102" y="18292"/>
                </a:lnTo>
                <a:lnTo>
                  <a:pt x="15110" y="18298"/>
                </a:lnTo>
                <a:lnTo>
                  <a:pt x="15118" y="18301"/>
                </a:lnTo>
                <a:lnTo>
                  <a:pt x="15125" y="18298"/>
                </a:lnTo>
                <a:lnTo>
                  <a:pt x="15128" y="18291"/>
                </a:lnTo>
                <a:lnTo>
                  <a:pt x="15129" y="18285"/>
                </a:lnTo>
                <a:lnTo>
                  <a:pt x="15131" y="18281"/>
                </a:lnTo>
                <a:lnTo>
                  <a:pt x="15139" y="18279"/>
                </a:lnTo>
                <a:lnTo>
                  <a:pt x="15149" y="18280"/>
                </a:lnTo>
                <a:lnTo>
                  <a:pt x="15157" y="18282"/>
                </a:lnTo>
                <a:lnTo>
                  <a:pt x="15164" y="18284"/>
                </a:lnTo>
                <a:lnTo>
                  <a:pt x="15170" y="18288"/>
                </a:lnTo>
                <a:lnTo>
                  <a:pt x="15176" y="18295"/>
                </a:lnTo>
                <a:lnTo>
                  <a:pt x="15184" y="18312"/>
                </a:lnTo>
                <a:lnTo>
                  <a:pt x="15189" y="18318"/>
                </a:lnTo>
                <a:lnTo>
                  <a:pt x="15197" y="18322"/>
                </a:lnTo>
                <a:lnTo>
                  <a:pt x="15200" y="18316"/>
                </a:lnTo>
                <a:lnTo>
                  <a:pt x="15202" y="18309"/>
                </a:lnTo>
                <a:lnTo>
                  <a:pt x="15205" y="18305"/>
                </a:lnTo>
                <a:lnTo>
                  <a:pt x="15216" y="18294"/>
                </a:lnTo>
                <a:lnTo>
                  <a:pt x="15220" y="18292"/>
                </a:lnTo>
                <a:lnTo>
                  <a:pt x="15223" y="18293"/>
                </a:lnTo>
                <a:lnTo>
                  <a:pt x="15227" y="18295"/>
                </a:lnTo>
                <a:lnTo>
                  <a:pt x="15230" y="18296"/>
                </a:lnTo>
                <a:lnTo>
                  <a:pt x="15244" y="18298"/>
                </a:lnTo>
                <a:lnTo>
                  <a:pt x="15248" y="18296"/>
                </a:lnTo>
                <a:lnTo>
                  <a:pt x="15247" y="18288"/>
                </a:lnTo>
                <a:lnTo>
                  <a:pt x="15242" y="18279"/>
                </a:lnTo>
                <a:lnTo>
                  <a:pt x="15232" y="18267"/>
                </a:lnTo>
                <a:lnTo>
                  <a:pt x="15228" y="18258"/>
                </a:lnTo>
                <a:lnTo>
                  <a:pt x="15236" y="18239"/>
                </a:lnTo>
                <a:lnTo>
                  <a:pt x="15257" y="18224"/>
                </a:lnTo>
                <a:lnTo>
                  <a:pt x="15283" y="18213"/>
                </a:lnTo>
                <a:lnTo>
                  <a:pt x="15305" y="18209"/>
                </a:lnTo>
                <a:lnTo>
                  <a:pt x="15359" y="18215"/>
                </a:lnTo>
                <a:lnTo>
                  <a:pt x="15372" y="18221"/>
                </a:lnTo>
                <a:lnTo>
                  <a:pt x="15378" y="18223"/>
                </a:lnTo>
                <a:lnTo>
                  <a:pt x="15397" y="18222"/>
                </a:lnTo>
                <a:lnTo>
                  <a:pt x="15403" y="18223"/>
                </a:lnTo>
                <a:lnTo>
                  <a:pt x="15423" y="18233"/>
                </a:lnTo>
                <a:lnTo>
                  <a:pt x="15479" y="18275"/>
                </a:lnTo>
                <a:lnTo>
                  <a:pt x="15524" y="18296"/>
                </a:lnTo>
                <a:lnTo>
                  <a:pt x="15550" y="18300"/>
                </a:lnTo>
                <a:lnTo>
                  <a:pt x="15574" y="18292"/>
                </a:lnTo>
                <a:lnTo>
                  <a:pt x="15581" y="18280"/>
                </a:lnTo>
                <a:lnTo>
                  <a:pt x="15597" y="18276"/>
                </a:lnTo>
                <a:lnTo>
                  <a:pt x="15642" y="18276"/>
                </a:lnTo>
                <a:lnTo>
                  <a:pt x="15649" y="18279"/>
                </a:lnTo>
                <a:lnTo>
                  <a:pt x="15661" y="18290"/>
                </a:lnTo>
                <a:lnTo>
                  <a:pt x="15667" y="18295"/>
                </a:lnTo>
                <a:lnTo>
                  <a:pt x="15679" y="18301"/>
                </a:lnTo>
                <a:lnTo>
                  <a:pt x="15680" y="18294"/>
                </a:lnTo>
                <a:lnTo>
                  <a:pt x="15682" y="18287"/>
                </a:lnTo>
                <a:lnTo>
                  <a:pt x="15685" y="18282"/>
                </a:lnTo>
                <a:lnTo>
                  <a:pt x="15690" y="18279"/>
                </a:lnTo>
                <a:lnTo>
                  <a:pt x="15698" y="18280"/>
                </a:lnTo>
                <a:lnTo>
                  <a:pt x="15699" y="18283"/>
                </a:lnTo>
                <a:lnTo>
                  <a:pt x="15698" y="18287"/>
                </a:lnTo>
                <a:lnTo>
                  <a:pt x="15704" y="18301"/>
                </a:lnTo>
                <a:lnTo>
                  <a:pt x="15706" y="18301"/>
                </a:lnTo>
                <a:lnTo>
                  <a:pt x="15711" y="18302"/>
                </a:lnTo>
                <a:lnTo>
                  <a:pt x="15713" y="18303"/>
                </a:lnTo>
                <a:lnTo>
                  <a:pt x="15717" y="18306"/>
                </a:lnTo>
                <a:lnTo>
                  <a:pt x="15724" y="18309"/>
                </a:lnTo>
                <a:lnTo>
                  <a:pt x="15744" y="18324"/>
                </a:lnTo>
                <a:lnTo>
                  <a:pt x="15778" y="18342"/>
                </a:lnTo>
                <a:lnTo>
                  <a:pt x="15821" y="18376"/>
                </a:lnTo>
                <a:lnTo>
                  <a:pt x="15835" y="18383"/>
                </a:lnTo>
                <a:lnTo>
                  <a:pt x="15861" y="18409"/>
                </a:lnTo>
                <a:lnTo>
                  <a:pt x="15881" y="18413"/>
                </a:lnTo>
                <a:lnTo>
                  <a:pt x="15884" y="18415"/>
                </a:lnTo>
                <a:lnTo>
                  <a:pt x="15893" y="18421"/>
                </a:lnTo>
                <a:lnTo>
                  <a:pt x="15909" y="18423"/>
                </a:lnTo>
                <a:lnTo>
                  <a:pt x="15934" y="18434"/>
                </a:lnTo>
                <a:lnTo>
                  <a:pt x="15993" y="18445"/>
                </a:lnTo>
                <a:lnTo>
                  <a:pt x="16004" y="18451"/>
                </a:lnTo>
                <a:lnTo>
                  <a:pt x="16025" y="18465"/>
                </a:lnTo>
                <a:lnTo>
                  <a:pt x="16056" y="18493"/>
                </a:lnTo>
                <a:lnTo>
                  <a:pt x="16060" y="18502"/>
                </a:lnTo>
                <a:lnTo>
                  <a:pt x="16069" y="18513"/>
                </a:lnTo>
                <a:lnTo>
                  <a:pt x="16080" y="18521"/>
                </a:lnTo>
                <a:lnTo>
                  <a:pt x="16090" y="18525"/>
                </a:lnTo>
                <a:lnTo>
                  <a:pt x="16139" y="18521"/>
                </a:lnTo>
                <a:lnTo>
                  <a:pt x="16151" y="18522"/>
                </a:lnTo>
                <a:lnTo>
                  <a:pt x="16161" y="18526"/>
                </a:lnTo>
                <a:lnTo>
                  <a:pt x="16181" y="18539"/>
                </a:lnTo>
                <a:lnTo>
                  <a:pt x="16201" y="18547"/>
                </a:lnTo>
                <a:lnTo>
                  <a:pt x="16204" y="18549"/>
                </a:lnTo>
                <a:lnTo>
                  <a:pt x="16209" y="18558"/>
                </a:lnTo>
                <a:lnTo>
                  <a:pt x="16212" y="18560"/>
                </a:lnTo>
                <a:lnTo>
                  <a:pt x="16218" y="18564"/>
                </a:lnTo>
                <a:lnTo>
                  <a:pt x="16236" y="18580"/>
                </a:lnTo>
                <a:lnTo>
                  <a:pt x="16246" y="18585"/>
                </a:lnTo>
                <a:lnTo>
                  <a:pt x="16257" y="18583"/>
                </a:lnTo>
                <a:lnTo>
                  <a:pt x="16266" y="18576"/>
                </a:lnTo>
                <a:lnTo>
                  <a:pt x="16280" y="18558"/>
                </a:lnTo>
                <a:lnTo>
                  <a:pt x="16286" y="18553"/>
                </a:lnTo>
                <a:lnTo>
                  <a:pt x="16304" y="18542"/>
                </a:lnTo>
                <a:lnTo>
                  <a:pt x="16307" y="18542"/>
                </a:lnTo>
                <a:lnTo>
                  <a:pt x="16313" y="18543"/>
                </a:lnTo>
                <a:lnTo>
                  <a:pt x="16315" y="18542"/>
                </a:lnTo>
                <a:lnTo>
                  <a:pt x="16317" y="18540"/>
                </a:lnTo>
                <a:lnTo>
                  <a:pt x="16317" y="18538"/>
                </a:lnTo>
                <a:lnTo>
                  <a:pt x="16317" y="18536"/>
                </a:lnTo>
                <a:lnTo>
                  <a:pt x="16324" y="18524"/>
                </a:lnTo>
                <a:lnTo>
                  <a:pt x="16329" y="18513"/>
                </a:lnTo>
                <a:lnTo>
                  <a:pt x="16335" y="18503"/>
                </a:lnTo>
                <a:lnTo>
                  <a:pt x="16346" y="18499"/>
                </a:lnTo>
                <a:lnTo>
                  <a:pt x="16357" y="18498"/>
                </a:lnTo>
                <a:lnTo>
                  <a:pt x="16410" y="18480"/>
                </a:lnTo>
                <a:lnTo>
                  <a:pt x="16415" y="18475"/>
                </a:lnTo>
                <a:lnTo>
                  <a:pt x="16423" y="18464"/>
                </a:lnTo>
                <a:lnTo>
                  <a:pt x="16428" y="18458"/>
                </a:lnTo>
                <a:lnTo>
                  <a:pt x="16433" y="18456"/>
                </a:lnTo>
                <a:lnTo>
                  <a:pt x="16442" y="18450"/>
                </a:lnTo>
                <a:lnTo>
                  <a:pt x="16454" y="18423"/>
                </a:lnTo>
                <a:lnTo>
                  <a:pt x="16461" y="18413"/>
                </a:lnTo>
                <a:lnTo>
                  <a:pt x="16468" y="18410"/>
                </a:lnTo>
                <a:lnTo>
                  <a:pt x="16481" y="18407"/>
                </a:lnTo>
                <a:lnTo>
                  <a:pt x="16488" y="18402"/>
                </a:lnTo>
                <a:lnTo>
                  <a:pt x="16492" y="18395"/>
                </a:lnTo>
                <a:lnTo>
                  <a:pt x="16492" y="18390"/>
                </a:lnTo>
                <a:lnTo>
                  <a:pt x="16490" y="18385"/>
                </a:lnTo>
                <a:lnTo>
                  <a:pt x="16492" y="18381"/>
                </a:lnTo>
                <a:lnTo>
                  <a:pt x="16520" y="18351"/>
                </a:lnTo>
                <a:lnTo>
                  <a:pt x="16530" y="18344"/>
                </a:lnTo>
                <a:lnTo>
                  <a:pt x="16554" y="18340"/>
                </a:lnTo>
                <a:lnTo>
                  <a:pt x="16556" y="18338"/>
                </a:lnTo>
                <a:lnTo>
                  <a:pt x="16562" y="18328"/>
                </a:lnTo>
                <a:lnTo>
                  <a:pt x="16564" y="18326"/>
                </a:lnTo>
                <a:lnTo>
                  <a:pt x="16591" y="18318"/>
                </a:lnTo>
                <a:lnTo>
                  <a:pt x="16595" y="18315"/>
                </a:lnTo>
                <a:lnTo>
                  <a:pt x="16602" y="18304"/>
                </a:lnTo>
                <a:lnTo>
                  <a:pt x="16606" y="18301"/>
                </a:lnTo>
                <a:lnTo>
                  <a:pt x="16613" y="18299"/>
                </a:lnTo>
                <a:lnTo>
                  <a:pt x="16624" y="18298"/>
                </a:lnTo>
                <a:lnTo>
                  <a:pt x="16630" y="18294"/>
                </a:lnTo>
                <a:lnTo>
                  <a:pt x="16656" y="18269"/>
                </a:lnTo>
                <a:lnTo>
                  <a:pt x="16705" y="18234"/>
                </a:lnTo>
                <a:lnTo>
                  <a:pt x="16716" y="18229"/>
                </a:lnTo>
                <a:lnTo>
                  <a:pt x="16728" y="18227"/>
                </a:lnTo>
                <a:lnTo>
                  <a:pt x="16734" y="18229"/>
                </a:lnTo>
                <a:lnTo>
                  <a:pt x="16746" y="18234"/>
                </a:lnTo>
                <a:lnTo>
                  <a:pt x="16751" y="18236"/>
                </a:lnTo>
                <a:lnTo>
                  <a:pt x="16758" y="18235"/>
                </a:lnTo>
                <a:lnTo>
                  <a:pt x="16763" y="18233"/>
                </a:lnTo>
                <a:lnTo>
                  <a:pt x="16767" y="18230"/>
                </a:lnTo>
                <a:lnTo>
                  <a:pt x="16773" y="18227"/>
                </a:lnTo>
                <a:lnTo>
                  <a:pt x="16816" y="18229"/>
                </a:lnTo>
                <a:lnTo>
                  <a:pt x="16838" y="18225"/>
                </a:lnTo>
                <a:lnTo>
                  <a:pt x="16839" y="18209"/>
                </a:lnTo>
                <a:lnTo>
                  <a:pt x="16843" y="18202"/>
                </a:lnTo>
                <a:lnTo>
                  <a:pt x="16848" y="18195"/>
                </a:lnTo>
                <a:lnTo>
                  <a:pt x="16857" y="18184"/>
                </a:lnTo>
                <a:lnTo>
                  <a:pt x="16861" y="18182"/>
                </a:lnTo>
                <a:lnTo>
                  <a:pt x="16868" y="18182"/>
                </a:lnTo>
                <a:lnTo>
                  <a:pt x="16871" y="18180"/>
                </a:lnTo>
                <a:lnTo>
                  <a:pt x="16872" y="18176"/>
                </a:lnTo>
                <a:lnTo>
                  <a:pt x="16872" y="18168"/>
                </a:lnTo>
                <a:lnTo>
                  <a:pt x="16873" y="18164"/>
                </a:lnTo>
                <a:lnTo>
                  <a:pt x="16877" y="18148"/>
                </a:lnTo>
                <a:lnTo>
                  <a:pt x="16866" y="18137"/>
                </a:lnTo>
                <a:lnTo>
                  <a:pt x="16839" y="18123"/>
                </a:lnTo>
                <a:lnTo>
                  <a:pt x="16801" y="18147"/>
                </a:lnTo>
                <a:lnTo>
                  <a:pt x="16788" y="18154"/>
                </a:lnTo>
                <a:lnTo>
                  <a:pt x="16770" y="18157"/>
                </a:lnTo>
                <a:lnTo>
                  <a:pt x="16722" y="18145"/>
                </a:lnTo>
                <a:lnTo>
                  <a:pt x="16694" y="18144"/>
                </a:lnTo>
                <a:lnTo>
                  <a:pt x="16684" y="18137"/>
                </a:lnTo>
                <a:lnTo>
                  <a:pt x="16690" y="18119"/>
                </a:lnTo>
                <a:lnTo>
                  <a:pt x="16701" y="18112"/>
                </a:lnTo>
                <a:lnTo>
                  <a:pt x="16733" y="18112"/>
                </a:lnTo>
                <a:lnTo>
                  <a:pt x="16748" y="18106"/>
                </a:lnTo>
                <a:lnTo>
                  <a:pt x="16751" y="18109"/>
                </a:lnTo>
                <a:lnTo>
                  <a:pt x="16756" y="18113"/>
                </a:lnTo>
                <a:lnTo>
                  <a:pt x="16761" y="18115"/>
                </a:lnTo>
                <a:lnTo>
                  <a:pt x="16766" y="18115"/>
                </a:lnTo>
                <a:lnTo>
                  <a:pt x="16772" y="18110"/>
                </a:lnTo>
                <a:lnTo>
                  <a:pt x="16772" y="18106"/>
                </a:lnTo>
                <a:lnTo>
                  <a:pt x="16770" y="18102"/>
                </a:lnTo>
                <a:lnTo>
                  <a:pt x="16769" y="18097"/>
                </a:lnTo>
                <a:lnTo>
                  <a:pt x="16774" y="18090"/>
                </a:lnTo>
                <a:lnTo>
                  <a:pt x="16780" y="18081"/>
                </a:lnTo>
                <a:lnTo>
                  <a:pt x="16788" y="18075"/>
                </a:lnTo>
                <a:lnTo>
                  <a:pt x="16848" y="18055"/>
                </a:lnTo>
                <a:lnTo>
                  <a:pt x="16857" y="18048"/>
                </a:lnTo>
                <a:lnTo>
                  <a:pt x="16861" y="18043"/>
                </a:lnTo>
                <a:lnTo>
                  <a:pt x="16881" y="18024"/>
                </a:lnTo>
                <a:lnTo>
                  <a:pt x="16888" y="18020"/>
                </a:lnTo>
                <a:lnTo>
                  <a:pt x="16895" y="18019"/>
                </a:lnTo>
                <a:lnTo>
                  <a:pt x="16905" y="18016"/>
                </a:lnTo>
                <a:lnTo>
                  <a:pt x="16913" y="18012"/>
                </a:lnTo>
                <a:lnTo>
                  <a:pt x="16919" y="18007"/>
                </a:lnTo>
                <a:lnTo>
                  <a:pt x="16923" y="17999"/>
                </a:lnTo>
                <a:lnTo>
                  <a:pt x="16925" y="17989"/>
                </a:lnTo>
                <a:lnTo>
                  <a:pt x="16930" y="17980"/>
                </a:lnTo>
                <a:lnTo>
                  <a:pt x="16939" y="17977"/>
                </a:lnTo>
                <a:lnTo>
                  <a:pt x="16973" y="17981"/>
                </a:lnTo>
                <a:lnTo>
                  <a:pt x="16975" y="17962"/>
                </a:lnTo>
                <a:lnTo>
                  <a:pt x="16988" y="17961"/>
                </a:lnTo>
                <a:lnTo>
                  <a:pt x="17003" y="17970"/>
                </a:lnTo>
                <a:lnTo>
                  <a:pt x="17013" y="17981"/>
                </a:lnTo>
                <a:lnTo>
                  <a:pt x="17018" y="17994"/>
                </a:lnTo>
                <a:lnTo>
                  <a:pt x="17024" y="18019"/>
                </a:lnTo>
                <a:lnTo>
                  <a:pt x="17037" y="18042"/>
                </a:lnTo>
                <a:lnTo>
                  <a:pt x="17040" y="18046"/>
                </a:lnTo>
                <a:lnTo>
                  <a:pt x="17046" y="18050"/>
                </a:lnTo>
                <a:lnTo>
                  <a:pt x="17062" y="18056"/>
                </a:lnTo>
                <a:lnTo>
                  <a:pt x="17067" y="18059"/>
                </a:lnTo>
                <a:lnTo>
                  <a:pt x="17081" y="18077"/>
                </a:lnTo>
                <a:lnTo>
                  <a:pt x="17089" y="18100"/>
                </a:lnTo>
                <a:lnTo>
                  <a:pt x="17091" y="18124"/>
                </a:lnTo>
                <a:lnTo>
                  <a:pt x="17086" y="18145"/>
                </a:lnTo>
                <a:lnTo>
                  <a:pt x="17061" y="18175"/>
                </a:lnTo>
                <a:lnTo>
                  <a:pt x="17055" y="18185"/>
                </a:lnTo>
                <a:lnTo>
                  <a:pt x="17046" y="18196"/>
                </a:lnTo>
                <a:lnTo>
                  <a:pt x="17042" y="18201"/>
                </a:lnTo>
                <a:lnTo>
                  <a:pt x="17040" y="18207"/>
                </a:lnTo>
                <a:lnTo>
                  <a:pt x="17037" y="18218"/>
                </a:lnTo>
                <a:lnTo>
                  <a:pt x="17035" y="18223"/>
                </a:lnTo>
                <a:lnTo>
                  <a:pt x="17023" y="18231"/>
                </a:lnTo>
                <a:lnTo>
                  <a:pt x="17018" y="18237"/>
                </a:lnTo>
                <a:lnTo>
                  <a:pt x="17018" y="18242"/>
                </a:lnTo>
                <a:lnTo>
                  <a:pt x="17021" y="18249"/>
                </a:lnTo>
                <a:lnTo>
                  <a:pt x="17019" y="18255"/>
                </a:lnTo>
                <a:lnTo>
                  <a:pt x="17013" y="18260"/>
                </a:lnTo>
                <a:lnTo>
                  <a:pt x="16997" y="18264"/>
                </a:lnTo>
                <a:lnTo>
                  <a:pt x="16966" y="18279"/>
                </a:lnTo>
                <a:lnTo>
                  <a:pt x="16942" y="18283"/>
                </a:lnTo>
                <a:lnTo>
                  <a:pt x="16918" y="18283"/>
                </a:lnTo>
                <a:lnTo>
                  <a:pt x="16907" y="18279"/>
                </a:lnTo>
                <a:lnTo>
                  <a:pt x="16889" y="18260"/>
                </a:lnTo>
                <a:lnTo>
                  <a:pt x="16878" y="18253"/>
                </a:lnTo>
                <a:lnTo>
                  <a:pt x="16860" y="18250"/>
                </a:lnTo>
                <a:lnTo>
                  <a:pt x="16855" y="18246"/>
                </a:lnTo>
                <a:lnTo>
                  <a:pt x="16851" y="18244"/>
                </a:lnTo>
                <a:lnTo>
                  <a:pt x="16849" y="18248"/>
                </a:lnTo>
                <a:lnTo>
                  <a:pt x="16851" y="18255"/>
                </a:lnTo>
                <a:lnTo>
                  <a:pt x="16859" y="18258"/>
                </a:lnTo>
                <a:lnTo>
                  <a:pt x="16869" y="18260"/>
                </a:lnTo>
                <a:lnTo>
                  <a:pt x="16879" y="18266"/>
                </a:lnTo>
                <a:lnTo>
                  <a:pt x="16962" y="18348"/>
                </a:lnTo>
                <a:lnTo>
                  <a:pt x="16980" y="18362"/>
                </a:lnTo>
                <a:lnTo>
                  <a:pt x="16993" y="18366"/>
                </a:lnTo>
                <a:lnTo>
                  <a:pt x="16999" y="18359"/>
                </a:lnTo>
                <a:lnTo>
                  <a:pt x="17035" y="18356"/>
                </a:lnTo>
                <a:lnTo>
                  <a:pt x="17046" y="18353"/>
                </a:lnTo>
                <a:lnTo>
                  <a:pt x="17042" y="18348"/>
                </a:lnTo>
                <a:lnTo>
                  <a:pt x="17049" y="18332"/>
                </a:lnTo>
                <a:lnTo>
                  <a:pt x="17054" y="18325"/>
                </a:lnTo>
                <a:lnTo>
                  <a:pt x="17071" y="18319"/>
                </a:lnTo>
                <a:lnTo>
                  <a:pt x="17076" y="18313"/>
                </a:lnTo>
                <a:lnTo>
                  <a:pt x="17078" y="18306"/>
                </a:lnTo>
                <a:lnTo>
                  <a:pt x="17082" y="18301"/>
                </a:lnTo>
                <a:lnTo>
                  <a:pt x="17095" y="18297"/>
                </a:lnTo>
                <a:lnTo>
                  <a:pt x="17144" y="18305"/>
                </a:lnTo>
                <a:lnTo>
                  <a:pt x="17141" y="18288"/>
                </a:lnTo>
                <a:lnTo>
                  <a:pt x="17141" y="18273"/>
                </a:lnTo>
                <a:lnTo>
                  <a:pt x="17138" y="18265"/>
                </a:lnTo>
                <a:lnTo>
                  <a:pt x="17130" y="18256"/>
                </a:lnTo>
                <a:lnTo>
                  <a:pt x="17130" y="18249"/>
                </a:lnTo>
                <a:lnTo>
                  <a:pt x="17134" y="18243"/>
                </a:lnTo>
                <a:lnTo>
                  <a:pt x="17140" y="18240"/>
                </a:lnTo>
                <a:lnTo>
                  <a:pt x="17145" y="18237"/>
                </a:lnTo>
                <a:lnTo>
                  <a:pt x="17149" y="18222"/>
                </a:lnTo>
                <a:lnTo>
                  <a:pt x="17153" y="18217"/>
                </a:lnTo>
                <a:lnTo>
                  <a:pt x="17158" y="18211"/>
                </a:lnTo>
                <a:lnTo>
                  <a:pt x="17163" y="18206"/>
                </a:lnTo>
                <a:lnTo>
                  <a:pt x="17158" y="18197"/>
                </a:lnTo>
                <a:lnTo>
                  <a:pt x="17166" y="18191"/>
                </a:lnTo>
                <a:lnTo>
                  <a:pt x="17180" y="18191"/>
                </a:lnTo>
                <a:lnTo>
                  <a:pt x="17189" y="18194"/>
                </a:lnTo>
                <a:lnTo>
                  <a:pt x="17196" y="18200"/>
                </a:lnTo>
                <a:lnTo>
                  <a:pt x="17200" y="18199"/>
                </a:lnTo>
                <a:lnTo>
                  <a:pt x="17202" y="18195"/>
                </a:lnTo>
                <a:lnTo>
                  <a:pt x="17206" y="18192"/>
                </a:lnTo>
                <a:lnTo>
                  <a:pt x="17226" y="18192"/>
                </a:lnTo>
                <a:lnTo>
                  <a:pt x="17250" y="18187"/>
                </a:lnTo>
                <a:lnTo>
                  <a:pt x="17260" y="18188"/>
                </a:lnTo>
                <a:lnTo>
                  <a:pt x="17269" y="18192"/>
                </a:lnTo>
                <a:lnTo>
                  <a:pt x="17275" y="18199"/>
                </a:lnTo>
                <a:lnTo>
                  <a:pt x="17289" y="18224"/>
                </a:lnTo>
                <a:lnTo>
                  <a:pt x="17297" y="18235"/>
                </a:lnTo>
                <a:lnTo>
                  <a:pt x="17300" y="18240"/>
                </a:lnTo>
                <a:lnTo>
                  <a:pt x="17297" y="18251"/>
                </a:lnTo>
                <a:lnTo>
                  <a:pt x="17296" y="18258"/>
                </a:lnTo>
                <a:lnTo>
                  <a:pt x="17298" y="18262"/>
                </a:lnTo>
                <a:lnTo>
                  <a:pt x="17309" y="18266"/>
                </a:lnTo>
                <a:lnTo>
                  <a:pt x="17316" y="18277"/>
                </a:lnTo>
                <a:lnTo>
                  <a:pt x="17318" y="18287"/>
                </a:lnTo>
                <a:lnTo>
                  <a:pt x="17309" y="18292"/>
                </a:lnTo>
                <a:lnTo>
                  <a:pt x="17304" y="18296"/>
                </a:lnTo>
                <a:lnTo>
                  <a:pt x="17299" y="18304"/>
                </a:lnTo>
                <a:lnTo>
                  <a:pt x="17291" y="18312"/>
                </a:lnTo>
                <a:lnTo>
                  <a:pt x="17278" y="18314"/>
                </a:lnTo>
                <a:lnTo>
                  <a:pt x="17276" y="18312"/>
                </a:lnTo>
                <a:lnTo>
                  <a:pt x="17272" y="18309"/>
                </a:lnTo>
                <a:lnTo>
                  <a:pt x="17267" y="18306"/>
                </a:lnTo>
                <a:lnTo>
                  <a:pt x="17262" y="18305"/>
                </a:lnTo>
                <a:lnTo>
                  <a:pt x="17246" y="18314"/>
                </a:lnTo>
                <a:lnTo>
                  <a:pt x="17251" y="18324"/>
                </a:lnTo>
                <a:lnTo>
                  <a:pt x="17253" y="18334"/>
                </a:lnTo>
                <a:lnTo>
                  <a:pt x="17251" y="18344"/>
                </a:lnTo>
                <a:lnTo>
                  <a:pt x="17246" y="18353"/>
                </a:lnTo>
                <a:lnTo>
                  <a:pt x="17252" y="18361"/>
                </a:lnTo>
                <a:lnTo>
                  <a:pt x="17245" y="18369"/>
                </a:lnTo>
                <a:lnTo>
                  <a:pt x="17232" y="18376"/>
                </a:lnTo>
                <a:lnTo>
                  <a:pt x="17220" y="18379"/>
                </a:lnTo>
                <a:lnTo>
                  <a:pt x="17220" y="18383"/>
                </a:lnTo>
                <a:lnTo>
                  <a:pt x="17230" y="18387"/>
                </a:lnTo>
                <a:lnTo>
                  <a:pt x="17260" y="18391"/>
                </a:lnTo>
                <a:lnTo>
                  <a:pt x="17288" y="18407"/>
                </a:lnTo>
                <a:lnTo>
                  <a:pt x="17295" y="18409"/>
                </a:lnTo>
                <a:lnTo>
                  <a:pt x="17303" y="18418"/>
                </a:lnTo>
                <a:lnTo>
                  <a:pt x="17325" y="18461"/>
                </a:lnTo>
                <a:lnTo>
                  <a:pt x="17340" y="18473"/>
                </a:lnTo>
                <a:lnTo>
                  <a:pt x="17361" y="18471"/>
                </a:lnTo>
                <a:lnTo>
                  <a:pt x="17393" y="18452"/>
                </a:lnTo>
                <a:lnTo>
                  <a:pt x="17411" y="18447"/>
                </a:lnTo>
                <a:lnTo>
                  <a:pt x="17435" y="18448"/>
                </a:lnTo>
                <a:lnTo>
                  <a:pt x="17452" y="18454"/>
                </a:lnTo>
                <a:lnTo>
                  <a:pt x="17464" y="18466"/>
                </a:lnTo>
                <a:lnTo>
                  <a:pt x="17475" y="18486"/>
                </a:lnTo>
                <a:lnTo>
                  <a:pt x="17460" y="18483"/>
                </a:lnTo>
                <a:lnTo>
                  <a:pt x="17439" y="18466"/>
                </a:lnTo>
                <a:lnTo>
                  <a:pt x="17424" y="18460"/>
                </a:lnTo>
                <a:lnTo>
                  <a:pt x="17430" y="18470"/>
                </a:lnTo>
                <a:lnTo>
                  <a:pt x="17458" y="18497"/>
                </a:lnTo>
                <a:lnTo>
                  <a:pt x="17476" y="18523"/>
                </a:lnTo>
                <a:lnTo>
                  <a:pt x="17498" y="18567"/>
                </a:lnTo>
                <a:lnTo>
                  <a:pt x="17508" y="18609"/>
                </a:lnTo>
                <a:lnTo>
                  <a:pt x="17511" y="18616"/>
                </a:lnTo>
                <a:lnTo>
                  <a:pt x="17520" y="18617"/>
                </a:lnTo>
                <a:lnTo>
                  <a:pt x="17549" y="18612"/>
                </a:lnTo>
                <a:lnTo>
                  <a:pt x="17555" y="18609"/>
                </a:lnTo>
                <a:lnTo>
                  <a:pt x="17555" y="18590"/>
                </a:lnTo>
                <a:lnTo>
                  <a:pt x="17557" y="18578"/>
                </a:lnTo>
                <a:lnTo>
                  <a:pt x="17562" y="18569"/>
                </a:lnTo>
                <a:lnTo>
                  <a:pt x="17601" y="18561"/>
                </a:lnTo>
                <a:lnTo>
                  <a:pt x="17649" y="18592"/>
                </a:lnTo>
                <a:lnTo>
                  <a:pt x="17686" y="18637"/>
                </a:lnTo>
                <a:lnTo>
                  <a:pt x="17693" y="18672"/>
                </a:lnTo>
                <a:lnTo>
                  <a:pt x="17706" y="18692"/>
                </a:lnTo>
                <a:lnTo>
                  <a:pt x="17711" y="18699"/>
                </a:lnTo>
                <a:lnTo>
                  <a:pt x="17733" y="18709"/>
                </a:lnTo>
                <a:lnTo>
                  <a:pt x="17737" y="18715"/>
                </a:lnTo>
                <a:lnTo>
                  <a:pt x="17734" y="18724"/>
                </a:lnTo>
                <a:lnTo>
                  <a:pt x="17728" y="18727"/>
                </a:lnTo>
                <a:lnTo>
                  <a:pt x="17724" y="18731"/>
                </a:lnTo>
                <a:lnTo>
                  <a:pt x="17726" y="18742"/>
                </a:lnTo>
                <a:lnTo>
                  <a:pt x="17731" y="18749"/>
                </a:lnTo>
                <a:lnTo>
                  <a:pt x="17739" y="18755"/>
                </a:lnTo>
                <a:lnTo>
                  <a:pt x="17754" y="18763"/>
                </a:lnTo>
                <a:lnTo>
                  <a:pt x="17762" y="18766"/>
                </a:lnTo>
                <a:lnTo>
                  <a:pt x="17771" y="18765"/>
                </a:lnTo>
                <a:lnTo>
                  <a:pt x="17778" y="18761"/>
                </a:lnTo>
                <a:lnTo>
                  <a:pt x="17783" y="18754"/>
                </a:lnTo>
                <a:lnTo>
                  <a:pt x="17786" y="18743"/>
                </a:lnTo>
                <a:lnTo>
                  <a:pt x="17783" y="18736"/>
                </a:lnTo>
                <a:lnTo>
                  <a:pt x="17783" y="18731"/>
                </a:lnTo>
                <a:lnTo>
                  <a:pt x="17791" y="18724"/>
                </a:lnTo>
                <a:lnTo>
                  <a:pt x="17799" y="18721"/>
                </a:lnTo>
                <a:lnTo>
                  <a:pt x="17806" y="18720"/>
                </a:lnTo>
                <a:lnTo>
                  <a:pt x="17809" y="18715"/>
                </a:lnTo>
                <a:lnTo>
                  <a:pt x="17802" y="18692"/>
                </a:lnTo>
                <a:lnTo>
                  <a:pt x="17800" y="18690"/>
                </a:lnTo>
                <a:lnTo>
                  <a:pt x="17793" y="18694"/>
                </a:lnTo>
                <a:lnTo>
                  <a:pt x="17789" y="18694"/>
                </a:lnTo>
                <a:lnTo>
                  <a:pt x="17785" y="18692"/>
                </a:lnTo>
                <a:lnTo>
                  <a:pt x="17783" y="18687"/>
                </a:lnTo>
                <a:lnTo>
                  <a:pt x="17785" y="18678"/>
                </a:lnTo>
                <a:lnTo>
                  <a:pt x="17790" y="18660"/>
                </a:lnTo>
                <a:lnTo>
                  <a:pt x="17791" y="18653"/>
                </a:lnTo>
                <a:lnTo>
                  <a:pt x="17794" y="18643"/>
                </a:lnTo>
                <a:lnTo>
                  <a:pt x="17800" y="18635"/>
                </a:lnTo>
                <a:lnTo>
                  <a:pt x="17806" y="18630"/>
                </a:lnTo>
                <a:lnTo>
                  <a:pt x="17809" y="18627"/>
                </a:lnTo>
                <a:lnTo>
                  <a:pt x="17809" y="18621"/>
                </a:lnTo>
                <a:lnTo>
                  <a:pt x="17809" y="18619"/>
                </a:lnTo>
                <a:lnTo>
                  <a:pt x="17809" y="18616"/>
                </a:lnTo>
                <a:lnTo>
                  <a:pt x="17809" y="18612"/>
                </a:lnTo>
                <a:lnTo>
                  <a:pt x="17807" y="18607"/>
                </a:lnTo>
                <a:lnTo>
                  <a:pt x="17805" y="18603"/>
                </a:lnTo>
                <a:lnTo>
                  <a:pt x="17803" y="18599"/>
                </a:lnTo>
                <a:lnTo>
                  <a:pt x="17802" y="18592"/>
                </a:lnTo>
                <a:lnTo>
                  <a:pt x="17801" y="18574"/>
                </a:lnTo>
                <a:lnTo>
                  <a:pt x="17802" y="18564"/>
                </a:lnTo>
                <a:lnTo>
                  <a:pt x="17806" y="18555"/>
                </a:lnTo>
                <a:lnTo>
                  <a:pt x="17799" y="18543"/>
                </a:lnTo>
                <a:lnTo>
                  <a:pt x="17790" y="18543"/>
                </a:lnTo>
                <a:lnTo>
                  <a:pt x="17782" y="18550"/>
                </a:lnTo>
                <a:lnTo>
                  <a:pt x="17776" y="18560"/>
                </a:lnTo>
                <a:lnTo>
                  <a:pt x="17775" y="18566"/>
                </a:lnTo>
                <a:lnTo>
                  <a:pt x="17775" y="18572"/>
                </a:lnTo>
                <a:lnTo>
                  <a:pt x="17774" y="18578"/>
                </a:lnTo>
                <a:lnTo>
                  <a:pt x="17771" y="18584"/>
                </a:lnTo>
                <a:lnTo>
                  <a:pt x="17766" y="18586"/>
                </a:lnTo>
                <a:lnTo>
                  <a:pt x="17756" y="18585"/>
                </a:lnTo>
                <a:lnTo>
                  <a:pt x="17751" y="18585"/>
                </a:lnTo>
                <a:lnTo>
                  <a:pt x="17741" y="18592"/>
                </a:lnTo>
                <a:lnTo>
                  <a:pt x="17730" y="18608"/>
                </a:lnTo>
                <a:lnTo>
                  <a:pt x="17722" y="18616"/>
                </a:lnTo>
                <a:lnTo>
                  <a:pt x="17713" y="18619"/>
                </a:lnTo>
                <a:lnTo>
                  <a:pt x="17705" y="18618"/>
                </a:lnTo>
                <a:lnTo>
                  <a:pt x="17700" y="18611"/>
                </a:lnTo>
                <a:lnTo>
                  <a:pt x="17704" y="18599"/>
                </a:lnTo>
                <a:lnTo>
                  <a:pt x="17696" y="18595"/>
                </a:lnTo>
                <a:lnTo>
                  <a:pt x="17694" y="18589"/>
                </a:lnTo>
                <a:lnTo>
                  <a:pt x="17694" y="18581"/>
                </a:lnTo>
                <a:lnTo>
                  <a:pt x="17693" y="18573"/>
                </a:lnTo>
                <a:lnTo>
                  <a:pt x="17692" y="18570"/>
                </a:lnTo>
                <a:lnTo>
                  <a:pt x="17693" y="18565"/>
                </a:lnTo>
                <a:lnTo>
                  <a:pt x="17693" y="18562"/>
                </a:lnTo>
                <a:lnTo>
                  <a:pt x="17691" y="18560"/>
                </a:lnTo>
                <a:lnTo>
                  <a:pt x="17681" y="18561"/>
                </a:lnTo>
                <a:lnTo>
                  <a:pt x="17678" y="18560"/>
                </a:lnTo>
                <a:lnTo>
                  <a:pt x="17675" y="18554"/>
                </a:lnTo>
                <a:lnTo>
                  <a:pt x="17670" y="18544"/>
                </a:lnTo>
                <a:lnTo>
                  <a:pt x="17667" y="18539"/>
                </a:lnTo>
                <a:lnTo>
                  <a:pt x="17649" y="18521"/>
                </a:lnTo>
                <a:lnTo>
                  <a:pt x="17672" y="18495"/>
                </a:lnTo>
                <a:lnTo>
                  <a:pt x="17679" y="18489"/>
                </a:lnTo>
                <a:lnTo>
                  <a:pt x="17688" y="18487"/>
                </a:lnTo>
                <a:lnTo>
                  <a:pt x="17739" y="18483"/>
                </a:lnTo>
                <a:lnTo>
                  <a:pt x="17748" y="18486"/>
                </a:lnTo>
                <a:lnTo>
                  <a:pt x="17750" y="18490"/>
                </a:lnTo>
                <a:lnTo>
                  <a:pt x="17760" y="18502"/>
                </a:lnTo>
                <a:lnTo>
                  <a:pt x="17771" y="18511"/>
                </a:lnTo>
                <a:lnTo>
                  <a:pt x="17776" y="18506"/>
                </a:lnTo>
                <a:lnTo>
                  <a:pt x="17782" y="18498"/>
                </a:lnTo>
                <a:lnTo>
                  <a:pt x="17796" y="18492"/>
                </a:lnTo>
                <a:lnTo>
                  <a:pt x="17820" y="18486"/>
                </a:lnTo>
                <a:lnTo>
                  <a:pt x="17834" y="18486"/>
                </a:lnTo>
                <a:lnTo>
                  <a:pt x="17846" y="18488"/>
                </a:lnTo>
                <a:lnTo>
                  <a:pt x="17858" y="18488"/>
                </a:lnTo>
                <a:lnTo>
                  <a:pt x="17880" y="18472"/>
                </a:lnTo>
                <a:lnTo>
                  <a:pt x="17893" y="18471"/>
                </a:lnTo>
                <a:lnTo>
                  <a:pt x="17918" y="18473"/>
                </a:lnTo>
                <a:lnTo>
                  <a:pt x="17993" y="18457"/>
                </a:lnTo>
                <a:lnTo>
                  <a:pt x="18002" y="18460"/>
                </a:lnTo>
                <a:lnTo>
                  <a:pt x="17994" y="18468"/>
                </a:lnTo>
                <a:lnTo>
                  <a:pt x="17996" y="18474"/>
                </a:lnTo>
                <a:lnTo>
                  <a:pt x="18002" y="18476"/>
                </a:lnTo>
                <a:lnTo>
                  <a:pt x="18019" y="18451"/>
                </a:lnTo>
                <a:lnTo>
                  <a:pt x="18022" y="18447"/>
                </a:lnTo>
                <a:lnTo>
                  <a:pt x="18027" y="18444"/>
                </a:lnTo>
                <a:lnTo>
                  <a:pt x="18074" y="18405"/>
                </a:lnTo>
                <a:lnTo>
                  <a:pt x="18127" y="18342"/>
                </a:lnTo>
                <a:lnTo>
                  <a:pt x="18179" y="18295"/>
                </a:lnTo>
                <a:lnTo>
                  <a:pt x="18293" y="18183"/>
                </a:lnTo>
                <a:lnTo>
                  <a:pt x="18396" y="18095"/>
                </a:lnTo>
                <a:lnTo>
                  <a:pt x="18485" y="18035"/>
                </a:lnTo>
                <a:lnTo>
                  <a:pt x="18569" y="17993"/>
                </a:lnTo>
                <a:lnTo>
                  <a:pt x="18683" y="17954"/>
                </a:lnTo>
                <a:lnTo>
                  <a:pt x="18776" y="17933"/>
                </a:lnTo>
                <a:lnTo>
                  <a:pt x="18934" y="17925"/>
                </a:lnTo>
                <a:lnTo>
                  <a:pt x="18998" y="17933"/>
                </a:lnTo>
                <a:lnTo>
                  <a:pt x="19004" y="17931"/>
                </a:lnTo>
                <a:lnTo>
                  <a:pt x="19019" y="17921"/>
                </a:lnTo>
                <a:lnTo>
                  <a:pt x="19030" y="17917"/>
                </a:lnTo>
                <a:lnTo>
                  <a:pt x="19092" y="17916"/>
                </a:lnTo>
                <a:lnTo>
                  <a:pt x="19114" y="17912"/>
                </a:lnTo>
                <a:lnTo>
                  <a:pt x="19193" y="17912"/>
                </a:lnTo>
                <a:lnTo>
                  <a:pt x="19216" y="17903"/>
                </a:lnTo>
                <a:lnTo>
                  <a:pt x="19225" y="17910"/>
                </a:lnTo>
                <a:lnTo>
                  <a:pt x="19236" y="17912"/>
                </a:lnTo>
                <a:lnTo>
                  <a:pt x="19278" y="17912"/>
                </a:lnTo>
                <a:lnTo>
                  <a:pt x="19281" y="17914"/>
                </a:lnTo>
                <a:lnTo>
                  <a:pt x="19281" y="17920"/>
                </a:lnTo>
                <a:lnTo>
                  <a:pt x="19282" y="17925"/>
                </a:lnTo>
                <a:lnTo>
                  <a:pt x="19285" y="17929"/>
                </a:lnTo>
                <a:lnTo>
                  <a:pt x="19288" y="17933"/>
                </a:lnTo>
                <a:lnTo>
                  <a:pt x="19302" y="17918"/>
                </a:lnTo>
                <a:lnTo>
                  <a:pt x="19325" y="17910"/>
                </a:lnTo>
                <a:lnTo>
                  <a:pt x="19398" y="17910"/>
                </a:lnTo>
                <a:lnTo>
                  <a:pt x="19404" y="17908"/>
                </a:lnTo>
                <a:lnTo>
                  <a:pt x="19408" y="17904"/>
                </a:lnTo>
                <a:lnTo>
                  <a:pt x="19413" y="17894"/>
                </a:lnTo>
                <a:lnTo>
                  <a:pt x="19416" y="17890"/>
                </a:lnTo>
                <a:lnTo>
                  <a:pt x="19426" y="17885"/>
                </a:lnTo>
                <a:lnTo>
                  <a:pt x="19449" y="17881"/>
                </a:lnTo>
                <a:lnTo>
                  <a:pt x="19460" y="17877"/>
                </a:lnTo>
                <a:lnTo>
                  <a:pt x="19465" y="17872"/>
                </a:lnTo>
                <a:lnTo>
                  <a:pt x="19467" y="17866"/>
                </a:lnTo>
                <a:lnTo>
                  <a:pt x="19470" y="17862"/>
                </a:lnTo>
                <a:lnTo>
                  <a:pt x="19497" y="17855"/>
                </a:lnTo>
                <a:lnTo>
                  <a:pt x="19504" y="17850"/>
                </a:lnTo>
                <a:lnTo>
                  <a:pt x="19521" y="17823"/>
                </a:lnTo>
                <a:lnTo>
                  <a:pt x="19529" y="17805"/>
                </a:lnTo>
                <a:lnTo>
                  <a:pt x="19546" y="17791"/>
                </a:lnTo>
                <a:lnTo>
                  <a:pt x="19550" y="17782"/>
                </a:lnTo>
                <a:lnTo>
                  <a:pt x="19548" y="17771"/>
                </a:lnTo>
                <a:lnTo>
                  <a:pt x="19525" y="17739"/>
                </a:lnTo>
                <a:lnTo>
                  <a:pt x="19547" y="17744"/>
                </a:lnTo>
                <a:lnTo>
                  <a:pt x="19554" y="17748"/>
                </a:lnTo>
                <a:lnTo>
                  <a:pt x="19559" y="17737"/>
                </a:lnTo>
                <a:lnTo>
                  <a:pt x="19565" y="17736"/>
                </a:lnTo>
                <a:lnTo>
                  <a:pt x="19567" y="17742"/>
                </a:lnTo>
                <a:lnTo>
                  <a:pt x="19561" y="17752"/>
                </a:lnTo>
                <a:lnTo>
                  <a:pt x="19564" y="17756"/>
                </a:lnTo>
                <a:lnTo>
                  <a:pt x="19564" y="17759"/>
                </a:lnTo>
                <a:lnTo>
                  <a:pt x="19561" y="17763"/>
                </a:lnTo>
                <a:lnTo>
                  <a:pt x="19557" y="17765"/>
                </a:lnTo>
                <a:lnTo>
                  <a:pt x="19619" y="17760"/>
                </a:lnTo>
                <a:lnTo>
                  <a:pt x="19650" y="17749"/>
                </a:lnTo>
                <a:lnTo>
                  <a:pt x="19660" y="17736"/>
                </a:lnTo>
                <a:lnTo>
                  <a:pt x="19667" y="17727"/>
                </a:lnTo>
                <a:lnTo>
                  <a:pt x="19657" y="17700"/>
                </a:lnTo>
                <a:lnTo>
                  <a:pt x="19651" y="17676"/>
                </a:lnTo>
                <a:lnTo>
                  <a:pt x="19652" y="17652"/>
                </a:lnTo>
                <a:lnTo>
                  <a:pt x="19659" y="17627"/>
                </a:lnTo>
                <a:lnTo>
                  <a:pt x="19649" y="17603"/>
                </a:lnTo>
                <a:lnTo>
                  <a:pt x="19648" y="17593"/>
                </a:lnTo>
                <a:lnTo>
                  <a:pt x="19656" y="17584"/>
                </a:lnTo>
                <a:lnTo>
                  <a:pt x="19667" y="17578"/>
                </a:lnTo>
                <a:lnTo>
                  <a:pt x="19678" y="17578"/>
                </a:lnTo>
                <a:lnTo>
                  <a:pt x="19690" y="17582"/>
                </a:lnTo>
                <a:lnTo>
                  <a:pt x="19703" y="17588"/>
                </a:lnTo>
                <a:lnTo>
                  <a:pt x="19703" y="17584"/>
                </a:lnTo>
                <a:lnTo>
                  <a:pt x="19685" y="17553"/>
                </a:lnTo>
                <a:lnTo>
                  <a:pt x="19682" y="17544"/>
                </a:lnTo>
                <a:lnTo>
                  <a:pt x="19680" y="17523"/>
                </a:lnTo>
                <a:lnTo>
                  <a:pt x="19677" y="17514"/>
                </a:lnTo>
                <a:lnTo>
                  <a:pt x="19673" y="17509"/>
                </a:lnTo>
                <a:lnTo>
                  <a:pt x="19653" y="17493"/>
                </a:lnTo>
                <a:lnTo>
                  <a:pt x="19646" y="17489"/>
                </a:lnTo>
                <a:lnTo>
                  <a:pt x="19642" y="17490"/>
                </a:lnTo>
                <a:lnTo>
                  <a:pt x="19637" y="17492"/>
                </a:lnTo>
                <a:lnTo>
                  <a:pt x="19628" y="17493"/>
                </a:lnTo>
                <a:lnTo>
                  <a:pt x="19620" y="17489"/>
                </a:lnTo>
                <a:lnTo>
                  <a:pt x="19612" y="17482"/>
                </a:lnTo>
                <a:lnTo>
                  <a:pt x="19609" y="17475"/>
                </a:lnTo>
                <a:lnTo>
                  <a:pt x="19614" y="17471"/>
                </a:lnTo>
                <a:lnTo>
                  <a:pt x="19616" y="17467"/>
                </a:lnTo>
                <a:lnTo>
                  <a:pt x="19624" y="17459"/>
                </a:lnTo>
                <a:lnTo>
                  <a:pt x="19633" y="17453"/>
                </a:lnTo>
                <a:lnTo>
                  <a:pt x="19637" y="17456"/>
                </a:lnTo>
                <a:lnTo>
                  <a:pt x="19638" y="17459"/>
                </a:lnTo>
                <a:lnTo>
                  <a:pt x="19641" y="17458"/>
                </a:lnTo>
                <a:lnTo>
                  <a:pt x="19643" y="17453"/>
                </a:lnTo>
                <a:lnTo>
                  <a:pt x="19644" y="17448"/>
                </a:lnTo>
                <a:lnTo>
                  <a:pt x="19644" y="17441"/>
                </a:lnTo>
                <a:lnTo>
                  <a:pt x="19642" y="17436"/>
                </a:lnTo>
                <a:lnTo>
                  <a:pt x="19640" y="17431"/>
                </a:lnTo>
                <a:lnTo>
                  <a:pt x="19635" y="17426"/>
                </a:lnTo>
                <a:lnTo>
                  <a:pt x="19632" y="17416"/>
                </a:lnTo>
                <a:lnTo>
                  <a:pt x="19633" y="17404"/>
                </a:lnTo>
                <a:lnTo>
                  <a:pt x="19638" y="17392"/>
                </a:lnTo>
                <a:lnTo>
                  <a:pt x="19644" y="17385"/>
                </a:lnTo>
                <a:lnTo>
                  <a:pt x="19635" y="17379"/>
                </a:lnTo>
                <a:lnTo>
                  <a:pt x="19627" y="17375"/>
                </a:lnTo>
                <a:lnTo>
                  <a:pt x="19623" y="17369"/>
                </a:lnTo>
                <a:lnTo>
                  <a:pt x="19626" y="17355"/>
                </a:lnTo>
                <a:lnTo>
                  <a:pt x="19640" y="17333"/>
                </a:lnTo>
                <a:lnTo>
                  <a:pt x="19642" y="17322"/>
                </a:lnTo>
                <a:lnTo>
                  <a:pt x="19637" y="17307"/>
                </a:lnTo>
                <a:lnTo>
                  <a:pt x="19646" y="17298"/>
                </a:lnTo>
                <a:lnTo>
                  <a:pt x="19656" y="17285"/>
                </a:lnTo>
                <a:lnTo>
                  <a:pt x="19663" y="17269"/>
                </a:lnTo>
                <a:lnTo>
                  <a:pt x="19667" y="17253"/>
                </a:lnTo>
                <a:lnTo>
                  <a:pt x="19667" y="17239"/>
                </a:lnTo>
                <a:lnTo>
                  <a:pt x="19669" y="17228"/>
                </a:lnTo>
                <a:lnTo>
                  <a:pt x="19672" y="17217"/>
                </a:lnTo>
                <a:lnTo>
                  <a:pt x="19690" y="17177"/>
                </a:lnTo>
                <a:lnTo>
                  <a:pt x="19705" y="17154"/>
                </a:lnTo>
                <a:lnTo>
                  <a:pt x="19709" y="17141"/>
                </a:lnTo>
                <a:lnTo>
                  <a:pt x="19708" y="17126"/>
                </a:lnTo>
                <a:lnTo>
                  <a:pt x="19703" y="17100"/>
                </a:lnTo>
                <a:lnTo>
                  <a:pt x="19704" y="17092"/>
                </a:lnTo>
                <a:lnTo>
                  <a:pt x="19712" y="17080"/>
                </a:lnTo>
                <a:lnTo>
                  <a:pt x="19714" y="17076"/>
                </a:lnTo>
                <a:lnTo>
                  <a:pt x="19713" y="17069"/>
                </a:lnTo>
                <a:lnTo>
                  <a:pt x="19710" y="17054"/>
                </a:lnTo>
                <a:lnTo>
                  <a:pt x="19712" y="17040"/>
                </a:lnTo>
                <a:lnTo>
                  <a:pt x="19716" y="17027"/>
                </a:lnTo>
                <a:lnTo>
                  <a:pt x="19723" y="17016"/>
                </a:lnTo>
                <a:lnTo>
                  <a:pt x="19732" y="17005"/>
                </a:lnTo>
                <a:lnTo>
                  <a:pt x="19742" y="16997"/>
                </a:lnTo>
                <a:lnTo>
                  <a:pt x="19748" y="16992"/>
                </a:lnTo>
                <a:lnTo>
                  <a:pt x="19750" y="16986"/>
                </a:lnTo>
                <a:lnTo>
                  <a:pt x="19749" y="16979"/>
                </a:lnTo>
                <a:lnTo>
                  <a:pt x="19745" y="16965"/>
                </a:lnTo>
                <a:lnTo>
                  <a:pt x="19745" y="16962"/>
                </a:lnTo>
                <a:lnTo>
                  <a:pt x="19752" y="16956"/>
                </a:lnTo>
                <a:lnTo>
                  <a:pt x="19751" y="16943"/>
                </a:lnTo>
                <a:lnTo>
                  <a:pt x="19740" y="16907"/>
                </a:lnTo>
                <a:lnTo>
                  <a:pt x="19739" y="16894"/>
                </a:lnTo>
                <a:lnTo>
                  <a:pt x="19740" y="16880"/>
                </a:lnTo>
                <a:lnTo>
                  <a:pt x="19750" y="16856"/>
                </a:lnTo>
                <a:lnTo>
                  <a:pt x="19746" y="16845"/>
                </a:lnTo>
                <a:lnTo>
                  <a:pt x="19737" y="16837"/>
                </a:lnTo>
                <a:lnTo>
                  <a:pt x="19729" y="16832"/>
                </a:lnTo>
                <a:lnTo>
                  <a:pt x="19726" y="16835"/>
                </a:lnTo>
                <a:lnTo>
                  <a:pt x="19723" y="16836"/>
                </a:lnTo>
                <a:lnTo>
                  <a:pt x="19721" y="16836"/>
                </a:lnTo>
                <a:lnTo>
                  <a:pt x="19718" y="16837"/>
                </a:lnTo>
                <a:lnTo>
                  <a:pt x="19722" y="16831"/>
                </a:lnTo>
                <a:lnTo>
                  <a:pt x="19723" y="16828"/>
                </a:lnTo>
                <a:lnTo>
                  <a:pt x="19721" y="16824"/>
                </a:lnTo>
                <a:lnTo>
                  <a:pt x="19731" y="16815"/>
                </a:lnTo>
                <a:lnTo>
                  <a:pt x="19743" y="16821"/>
                </a:lnTo>
                <a:lnTo>
                  <a:pt x="19753" y="16824"/>
                </a:lnTo>
                <a:lnTo>
                  <a:pt x="19757" y="16800"/>
                </a:lnTo>
                <a:lnTo>
                  <a:pt x="19761" y="16757"/>
                </a:lnTo>
                <a:lnTo>
                  <a:pt x="19760" y="16746"/>
                </a:lnTo>
                <a:lnTo>
                  <a:pt x="19754" y="16729"/>
                </a:lnTo>
                <a:lnTo>
                  <a:pt x="19754" y="16720"/>
                </a:lnTo>
                <a:lnTo>
                  <a:pt x="19755" y="16717"/>
                </a:lnTo>
                <a:lnTo>
                  <a:pt x="19775" y="16695"/>
                </a:lnTo>
                <a:lnTo>
                  <a:pt x="19776" y="16694"/>
                </a:lnTo>
                <a:lnTo>
                  <a:pt x="19790" y="16689"/>
                </a:lnTo>
                <a:lnTo>
                  <a:pt x="19798" y="16685"/>
                </a:lnTo>
                <a:lnTo>
                  <a:pt x="19801" y="16679"/>
                </a:lnTo>
                <a:lnTo>
                  <a:pt x="19802" y="16664"/>
                </a:lnTo>
                <a:lnTo>
                  <a:pt x="19801" y="16658"/>
                </a:lnTo>
                <a:lnTo>
                  <a:pt x="19796" y="16649"/>
                </a:lnTo>
                <a:lnTo>
                  <a:pt x="19794" y="16645"/>
                </a:lnTo>
                <a:lnTo>
                  <a:pt x="19790" y="16627"/>
                </a:lnTo>
                <a:lnTo>
                  <a:pt x="19776" y="16612"/>
                </a:lnTo>
                <a:lnTo>
                  <a:pt x="19792" y="16606"/>
                </a:lnTo>
                <a:lnTo>
                  <a:pt x="19797" y="16603"/>
                </a:lnTo>
                <a:lnTo>
                  <a:pt x="19809" y="16611"/>
                </a:lnTo>
                <a:lnTo>
                  <a:pt x="19819" y="16614"/>
                </a:lnTo>
                <a:lnTo>
                  <a:pt x="19829" y="16609"/>
                </a:lnTo>
                <a:lnTo>
                  <a:pt x="19837" y="16595"/>
                </a:lnTo>
                <a:lnTo>
                  <a:pt x="19851" y="16557"/>
                </a:lnTo>
                <a:lnTo>
                  <a:pt x="19872" y="16519"/>
                </a:lnTo>
                <a:lnTo>
                  <a:pt x="19881" y="16505"/>
                </a:lnTo>
                <a:lnTo>
                  <a:pt x="19890" y="16500"/>
                </a:lnTo>
                <a:lnTo>
                  <a:pt x="19891" y="16493"/>
                </a:lnTo>
                <a:lnTo>
                  <a:pt x="19890" y="16461"/>
                </a:lnTo>
                <a:lnTo>
                  <a:pt x="19892" y="16448"/>
                </a:lnTo>
                <a:lnTo>
                  <a:pt x="19897" y="16440"/>
                </a:lnTo>
                <a:lnTo>
                  <a:pt x="19904" y="16432"/>
                </a:lnTo>
                <a:lnTo>
                  <a:pt x="19911" y="16422"/>
                </a:lnTo>
                <a:lnTo>
                  <a:pt x="19914" y="16411"/>
                </a:lnTo>
                <a:lnTo>
                  <a:pt x="19916" y="16408"/>
                </a:lnTo>
                <a:lnTo>
                  <a:pt x="19932" y="16396"/>
                </a:lnTo>
                <a:lnTo>
                  <a:pt x="19935" y="16389"/>
                </a:lnTo>
                <a:lnTo>
                  <a:pt x="19935" y="16387"/>
                </a:lnTo>
                <a:lnTo>
                  <a:pt x="19933" y="16384"/>
                </a:lnTo>
                <a:lnTo>
                  <a:pt x="19932" y="16374"/>
                </a:lnTo>
                <a:lnTo>
                  <a:pt x="19931" y="16358"/>
                </a:lnTo>
                <a:lnTo>
                  <a:pt x="19934" y="16346"/>
                </a:lnTo>
                <a:lnTo>
                  <a:pt x="19939" y="16336"/>
                </a:lnTo>
                <a:lnTo>
                  <a:pt x="19952" y="16320"/>
                </a:lnTo>
                <a:lnTo>
                  <a:pt x="19958" y="16314"/>
                </a:lnTo>
                <a:lnTo>
                  <a:pt x="19961" y="16310"/>
                </a:lnTo>
                <a:lnTo>
                  <a:pt x="19963" y="16304"/>
                </a:lnTo>
                <a:lnTo>
                  <a:pt x="19965" y="16293"/>
                </a:lnTo>
                <a:lnTo>
                  <a:pt x="19968" y="16288"/>
                </a:lnTo>
                <a:lnTo>
                  <a:pt x="19985" y="16277"/>
                </a:lnTo>
                <a:lnTo>
                  <a:pt x="20000" y="16272"/>
                </a:lnTo>
                <a:lnTo>
                  <a:pt x="20012" y="16267"/>
                </a:lnTo>
                <a:lnTo>
                  <a:pt x="20037" y="16265"/>
                </a:lnTo>
                <a:lnTo>
                  <a:pt x="20048" y="16279"/>
                </a:lnTo>
                <a:lnTo>
                  <a:pt x="20052" y="16278"/>
                </a:lnTo>
                <a:lnTo>
                  <a:pt x="20057" y="16275"/>
                </a:lnTo>
                <a:lnTo>
                  <a:pt x="20061" y="16271"/>
                </a:lnTo>
                <a:lnTo>
                  <a:pt x="20063" y="16269"/>
                </a:lnTo>
                <a:lnTo>
                  <a:pt x="20064" y="16268"/>
                </a:lnTo>
                <a:lnTo>
                  <a:pt x="20068" y="16269"/>
                </a:lnTo>
                <a:lnTo>
                  <a:pt x="20073" y="16269"/>
                </a:lnTo>
                <a:lnTo>
                  <a:pt x="20077" y="16266"/>
                </a:lnTo>
                <a:lnTo>
                  <a:pt x="20080" y="16258"/>
                </a:lnTo>
                <a:lnTo>
                  <a:pt x="20082" y="16248"/>
                </a:lnTo>
                <a:lnTo>
                  <a:pt x="20083" y="16237"/>
                </a:lnTo>
                <a:lnTo>
                  <a:pt x="20081" y="16232"/>
                </a:lnTo>
                <a:lnTo>
                  <a:pt x="20073" y="16232"/>
                </a:lnTo>
                <a:lnTo>
                  <a:pt x="20065" y="16237"/>
                </a:lnTo>
                <a:lnTo>
                  <a:pt x="20057" y="16239"/>
                </a:lnTo>
                <a:lnTo>
                  <a:pt x="20048" y="16232"/>
                </a:lnTo>
                <a:lnTo>
                  <a:pt x="20048" y="16230"/>
                </a:lnTo>
                <a:lnTo>
                  <a:pt x="20046" y="16223"/>
                </a:lnTo>
                <a:lnTo>
                  <a:pt x="20047" y="16212"/>
                </a:lnTo>
                <a:lnTo>
                  <a:pt x="20044" y="16204"/>
                </a:lnTo>
                <a:lnTo>
                  <a:pt x="20034" y="16202"/>
                </a:lnTo>
                <a:lnTo>
                  <a:pt x="20039" y="16178"/>
                </a:lnTo>
                <a:lnTo>
                  <a:pt x="20043" y="16170"/>
                </a:lnTo>
                <a:lnTo>
                  <a:pt x="20062" y="16165"/>
                </a:lnTo>
                <a:lnTo>
                  <a:pt x="20072" y="16160"/>
                </a:lnTo>
                <a:lnTo>
                  <a:pt x="20081" y="16158"/>
                </a:lnTo>
                <a:lnTo>
                  <a:pt x="20092" y="16163"/>
                </a:lnTo>
                <a:lnTo>
                  <a:pt x="20089" y="16172"/>
                </a:lnTo>
                <a:lnTo>
                  <a:pt x="20095" y="16186"/>
                </a:lnTo>
                <a:lnTo>
                  <a:pt x="20090" y="16195"/>
                </a:lnTo>
                <a:lnTo>
                  <a:pt x="20087" y="16203"/>
                </a:lnTo>
                <a:lnTo>
                  <a:pt x="20091" y="16210"/>
                </a:lnTo>
                <a:lnTo>
                  <a:pt x="20098" y="16216"/>
                </a:lnTo>
                <a:lnTo>
                  <a:pt x="20103" y="16223"/>
                </a:lnTo>
                <a:lnTo>
                  <a:pt x="20116" y="16211"/>
                </a:lnTo>
                <a:lnTo>
                  <a:pt x="20122" y="16202"/>
                </a:lnTo>
                <a:lnTo>
                  <a:pt x="20122" y="16188"/>
                </a:lnTo>
                <a:lnTo>
                  <a:pt x="20128" y="16167"/>
                </a:lnTo>
                <a:lnTo>
                  <a:pt x="20126" y="16163"/>
                </a:lnTo>
                <a:lnTo>
                  <a:pt x="20113" y="16162"/>
                </a:lnTo>
                <a:lnTo>
                  <a:pt x="20097" y="16156"/>
                </a:lnTo>
                <a:lnTo>
                  <a:pt x="20086" y="16145"/>
                </a:lnTo>
                <a:lnTo>
                  <a:pt x="20092" y="16128"/>
                </a:lnTo>
                <a:lnTo>
                  <a:pt x="20088" y="16124"/>
                </a:lnTo>
                <a:lnTo>
                  <a:pt x="20092" y="16119"/>
                </a:lnTo>
                <a:lnTo>
                  <a:pt x="20086" y="16113"/>
                </a:lnTo>
                <a:lnTo>
                  <a:pt x="20074" y="16108"/>
                </a:lnTo>
                <a:lnTo>
                  <a:pt x="20070" y="16102"/>
                </a:lnTo>
                <a:lnTo>
                  <a:pt x="20080" y="16102"/>
                </a:lnTo>
                <a:lnTo>
                  <a:pt x="20086" y="16097"/>
                </a:lnTo>
                <a:lnTo>
                  <a:pt x="20087" y="16092"/>
                </a:lnTo>
                <a:lnTo>
                  <a:pt x="20079" y="16089"/>
                </a:lnTo>
                <a:lnTo>
                  <a:pt x="20074" y="16086"/>
                </a:lnTo>
                <a:lnTo>
                  <a:pt x="20066" y="16080"/>
                </a:lnTo>
                <a:lnTo>
                  <a:pt x="20060" y="16074"/>
                </a:lnTo>
                <a:lnTo>
                  <a:pt x="20061" y="16071"/>
                </a:lnTo>
                <a:lnTo>
                  <a:pt x="20074" y="16064"/>
                </a:lnTo>
                <a:lnTo>
                  <a:pt x="20088" y="16032"/>
                </a:lnTo>
                <a:lnTo>
                  <a:pt x="20104" y="16025"/>
                </a:lnTo>
                <a:lnTo>
                  <a:pt x="20117" y="16017"/>
                </a:lnTo>
                <a:lnTo>
                  <a:pt x="20124" y="15997"/>
                </a:lnTo>
                <a:lnTo>
                  <a:pt x="20136" y="15918"/>
                </a:lnTo>
                <a:lnTo>
                  <a:pt x="20143" y="15906"/>
                </a:lnTo>
                <a:lnTo>
                  <a:pt x="20161" y="15904"/>
                </a:lnTo>
                <a:lnTo>
                  <a:pt x="20150" y="15902"/>
                </a:lnTo>
                <a:lnTo>
                  <a:pt x="20142" y="15897"/>
                </a:lnTo>
                <a:lnTo>
                  <a:pt x="20128" y="15883"/>
                </a:lnTo>
                <a:lnTo>
                  <a:pt x="20121" y="15877"/>
                </a:lnTo>
                <a:lnTo>
                  <a:pt x="20109" y="15878"/>
                </a:lnTo>
                <a:lnTo>
                  <a:pt x="20105" y="15877"/>
                </a:lnTo>
                <a:lnTo>
                  <a:pt x="20102" y="15875"/>
                </a:lnTo>
                <a:lnTo>
                  <a:pt x="20099" y="15869"/>
                </a:lnTo>
                <a:lnTo>
                  <a:pt x="20117" y="15847"/>
                </a:lnTo>
                <a:lnTo>
                  <a:pt x="20121" y="15845"/>
                </a:lnTo>
                <a:lnTo>
                  <a:pt x="20124" y="15845"/>
                </a:lnTo>
                <a:lnTo>
                  <a:pt x="20131" y="15847"/>
                </a:lnTo>
                <a:lnTo>
                  <a:pt x="20134" y="15853"/>
                </a:lnTo>
                <a:lnTo>
                  <a:pt x="20128" y="15865"/>
                </a:lnTo>
                <a:lnTo>
                  <a:pt x="20138" y="15867"/>
                </a:lnTo>
                <a:lnTo>
                  <a:pt x="20145" y="15858"/>
                </a:lnTo>
                <a:lnTo>
                  <a:pt x="20153" y="15845"/>
                </a:lnTo>
                <a:lnTo>
                  <a:pt x="20163" y="15839"/>
                </a:lnTo>
                <a:lnTo>
                  <a:pt x="20161" y="15833"/>
                </a:lnTo>
                <a:lnTo>
                  <a:pt x="20161" y="15781"/>
                </a:lnTo>
                <a:lnTo>
                  <a:pt x="20171" y="15732"/>
                </a:lnTo>
                <a:lnTo>
                  <a:pt x="20175" y="15723"/>
                </a:lnTo>
                <a:lnTo>
                  <a:pt x="20212" y="15673"/>
                </a:lnTo>
                <a:lnTo>
                  <a:pt x="20215" y="15663"/>
                </a:lnTo>
                <a:lnTo>
                  <a:pt x="20221" y="15656"/>
                </a:lnTo>
                <a:lnTo>
                  <a:pt x="20254" y="15633"/>
                </a:lnTo>
                <a:lnTo>
                  <a:pt x="20258" y="15629"/>
                </a:lnTo>
                <a:lnTo>
                  <a:pt x="20268" y="15623"/>
                </a:lnTo>
                <a:lnTo>
                  <a:pt x="20273" y="15618"/>
                </a:lnTo>
                <a:lnTo>
                  <a:pt x="20285" y="15602"/>
                </a:lnTo>
                <a:lnTo>
                  <a:pt x="20294" y="15593"/>
                </a:lnTo>
                <a:lnTo>
                  <a:pt x="20299" y="15587"/>
                </a:lnTo>
                <a:lnTo>
                  <a:pt x="20299" y="15580"/>
                </a:lnTo>
                <a:lnTo>
                  <a:pt x="20295" y="15578"/>
                </a:lnTo>
                <a:lnTo>
                  <a:pt x="20283" y="15578"/>
                </a:lnTo>
                <a:lnTo>
                  <a:pt x="20277" y="15576"/>
                </a:lnTo>
                <a:lnTo>
                  <a:pt x="20284" y="15573"/>
                </a:lnTo>
                <a:lnTo>
                  <a:pt x="20287" y="15568"/>
                </a:lnTo>
                <a:lnTo>
                  <a:pt x="20289" y="15563"/>
                </a:lnTo>
                <a:lnTo>
                  <a:pt x="20292" y="15558"/>
                </a:lnTo>
                <a:lnTo>
                  <a:pt x="20296" y="15554"/>
                </a:lnTo>
                <a:lnTo>
                  <a:pt x="20298" y="15553"/>
                </a:lnTo>
                <a:lnTo>
                  <a:pt x="20300" y="15554"/>
                </a:lnTo>
                <a:lnTo>
                  <a:pt x="20325" y="15553"/>
                </a:lnTo>
                <a:lnTo>
                  <a:pt x="20327" y="15549"/>
                </a:lnTo>
                <a:lnTo>
                  <a:pt x="20328" y="15539"/>
                </a:lnTo>
                <a:lnTo>
                  <a:pt x="20322" y="15539"/>
                </a:lnTo>
                <a:lnTo>
                  <a:pt x="20290" y="15534"/>
                </a:lnTo>
                <a:lnTo>
                  <a:pt x="20284" y="15544"/>
                </a:lnTo>
                <a:lnTo>
                  <a:pt x="20281" y="15544"/>
                </a:lnTo>
                <a:lnTo>
                  <a:pt x="20275" y="15539"/>
                </a:lnTo>
                <a:lnTo>
                  <a:pt x="20271" y="15536"/>
                </a:lnTo>
                <a:lnTo>
                  <a:pt x="20255" y="15532"/>
                </a:lnTo>
                <a:lnTo>
                  <a:pt x="20261" y="15524"/>
                </a:lnTo>
                <a:lnTo>
                  <a:pt x="20271" y="15524"/>
                </a:lnTo>
                <a:lnTo>
                  <a:pt x="20282" y="15526"/>
                </a:lnTo>
                <a:lnTo>
                  <a:pt x="20292" y="15524"/>
                </a:lnTo>
                <a:lnTo>
                  <a:pt x="20298" y="15516"/>
                </a:lnTo>
                <a:lnTo>
                  <a:pt x="20299" y="15507"/>
                </a:lnTo>
                <a:lnTo>
                  <a:pt x="20301" y="15500"/>
                </a:lnTo>
                <a:lnTo>
                  <a:pt x="20312" y="15498"/>
                </a:lnTo>
                <a:lnTo>
                  <a:pt x="20318" y="15502"/>
                </a:lnTo>
                <a:lnTo>
                  <a:pt x="20333" y="15522"/>
                </a:lnTo>
                <a:lnTo>
                  <a:pt x="20337" y="15526"/>
                </a:lnTo>
                <a:lnTo>
                  <a:pt x="20343" y="15519"/>
                </a:lnTo>
                <a:lnTo>
                  <a:pt x="20347" y="15512"/>
                </a:lnTo>
                <a:lnTo>
                  <a:pt x="20354" y="15493"/>
                </a:lnTo>
                <a:lnTo>
                  <a:pt x="20350" y="15484"/>
                </a:lnTo>
                <a:lnTo>
                  <a:pt x="20360" y="15455"/>
                </a:lnTo>
                <a:lnTo>
                  <a:pt x="20361" y="15442"/>
                </a:lnTo>
                <a:lnTo>
                  <a:pt x="20357" y="15433"/>
                </a:lnTo>
                <a:lnTo>
                  <a:pt x="20356" y="15435"/>
                </a:lnTo>
                <a:lnTo>
                  <a:pt x="20353" y="15442"/>
                </a:lnTo>
                <a:lnTo>
                  <a:pt x="20348" y="15446"/>
                </a:lnTo>
                <a:lnTo>
                  <a:pt x="20340" y="15444"/>
                </a:lnTo>
                <a:lnTo>
                  <a:pt x="20336" y="15440"/>
                </a:lnTo>
                <a:lnTo>
                  <a:pt x="20336" y="15433"/>
                </a:lnTo>
                <a:lnTo>
                  <a:pt x="20339" y="15424"/>
                </a:lnTo>
                <a:lnTo>
                  <a:pt x="20346" y="15415"/>
                </a:lnTo>
                <a:lnTo>
                  <a:pt x="20353" y="15415"/>
                </a:lnTo>
                <a:lnTo>
                  <a:pt x="20360" y="15416"/>
                </a:lnTo>
                <a:lnTo>
                  <a:pt x="20366" y="15413"/>
                </a:lnTo>
                <a:lnTo>
                  <a:pt x="20368" y="15385"/>
                </a:lnTo>
                <a:lnTo>
                  <a:pt x="20373" y="15371"/>
                </a:lnTo>
                <a:lnTo>
                  <a:pt x="20373" y="15364"/>
                </a:lnTo>
                <a:lnTo>
                  <a:pt x="20370" y="15357"/>
                </a:lnTo>
                <a:lnTo>
                  <a:pt x="20366" y="15351"/>
                </a:lnTo>
                <a:lnTo>
                  <a:pt x="20367" y="15347"/>
                </a:lnTo>
                <a:lnTo>
                  <a:pt x="20379" y="15338"/>
                </a:lnTo>
                <a:lnTo>
                  <a:pt x="20377" y="15325"/>
                </a:lnTo>
                <a:lnTo>
                  <a:pt x="20387" y="15293"/>
                </a:lnTo>
                <a:lnTo>
                  <a:pt x="20382" y="15277"/>
                </a:lnTo>
                <a:lnTo>
                  <a:pt x="20379" y="15290"/>
                </a:lnTo>
                <a:lnTo>
                  <a:pt x="20374" y="15302"/>
                </a:lnTo>
                <a:lnTo>
                  <a:pt x="20367" y="15310"/>
                </a:lnTo>
                <a:lnTo>
                  <a:pt x="20357" y="15316"/>
                </a:lnTo>
                <a:lnTo>
                  <a:pt x="20359" y="15303"/>
                </a:lnTo>
                <a:lnTo>
                  <a:pt x="20372" y="15267"/>
                </a:lnTo>
                <a:lnTo>
                  <a:pt x="20370" y="15260"/>
                </a:lnTo>
                <a:lnTo>
                  <a:pt x="20359" y="15263"/>
                </a:lnTo>
                <a:lnTo>
                  <a:pt x="20337" y="15275"/>
                </a:lnTo>
                <a:lnTo>
                  <a:pt x="20324" y="15277"/>
                </a:lnTo>
                <a:lnTo>
                  <a:pt x="20324" y="15273"/>
                </a:lnTo>
                <a:lnTo>
                  <a:pt x="20329" y="15271"/>
                </a:lnTo>
                <a:lnTo>
                  <a:pt x="20333" y="15269"/>
                </a:lnTo>
                <a:lnTo>
                  <a:pt x="20336" y="15265"/>
                </a:lnTo>
                <a:lnTo>
                  <a:pt x="20339" y="15260"/>
                </a:lnTo>
                <a:lnTo>
                  <a:pt x="20329" y="15254"/>
                </a:lnTo>
                <a:lnTo>
                  <a:pt x="20325" y="15243"/>
                </a:lnTo>
                <a:lnTo>
                  <a:pt x="20327" y="15230"/>
                </a:lnTo>
                <a:lnTo>
                  <a:pt x="20335" y="15221"/>
                </a:lnTo>
                <a:lnTo>
                  <a:pt x="20340" y="15238"/>
                </a:lnTo>
                <a:lnTo>
                  <a:pt x="20346" y="15247"/>
                </a:lnTo>
                <a:lnTo>
                  <a:pt x="20355" y="15247"/>
                </a:lnTo>
                <a:lnTo>
                  <a:pt x="20368" y="15238"/>
                </a:lnTo>
                <a:lnTo>
                  <a:pt x="20375" y="15241"/>
                </a:lnTo>
                <a:lnTo>
                  <a:pt x="20387" y="15239"/>
                </a:lnTo>
                <a:lnTo>
                  <a:pt x="20393" y="15243"/>
                </a:lnTo>
                <a:lnTo>
                  <a:pt x="20398" y="15240"/>
                </a:lnTo>
                <a:lnTo>
                  <a:pt x="20406" y="15231"/>
                </a:lnTo>
                <a:lnTo>
                  <a:pt x="20410" y="15230"/>
                </a:lnTo>
                <a:lnTo>
                  <a:pt x="20421" y="15230"/>
                </a:lnTo>
                <a:lnTo>
                  <a:pt x="20424" y="15229"/>
                </a:lnTo>
                <a:lnTo>
                  <a:pt x="20430" y="15226"/>
                </a:lnTo>
                <a:lnTo>
                  <a:pt x="20432" y="15222"/>
                </a:lnTo>
                <a:lnTo>
                  <a:pt x="20433" y="15218"/>
                </a:lnTo>
                <a:lnTo>
                  <a:pt x="20434" y="15214"/>
                </a:lnTo>
                <a:lnTo>
                  <a:pt x="20444" y="15211"/>
                </a:lnTo>
                <a:lnTo>
                  <a:pt x="20447" y="15207"/>
                </a:lnTo>
                <a:lnTo>
                  <a:pt x="20447" y="15201"/>
                </a:lnTo>
                <a:lnTo>
                  <a:pt x="20444" y="15195"/>
                </a:lnTo>
                <a:lnTo>
                  <a:pt x="20449" y="15191"/>
                </a:lnTo>
                <a:lnTo>
                  <a:pt x="20451" y="15186"/>
                </a:lnTo>
                <a:lnTo>
                  <a:pt x="20449" y="15181"/>
                </a:lnTo>
                <a:lnTo>
                  <a:pt x="20444" y="15178"/>
                </a:lnTo>
                <a:lnTo>
                  <a:pt x="20448" y="15169"/>
                </a:lnTo>
                <a:lnTo>
                  <a:pt x="20462" y="15152"/>
                </a:lnTo>
                <a:lnTo>
                  <a:pt x="20467" y="15144"/>
                </a:lnTo>
                <a:lnTo>
                  <a:pt x="20473" y="15128"/>
                </a:lnTo>
                <a:lnTo>
                  <a:pt x="20477" y="15122"/>
                </a:lnTo>
                <a:lnTo>
                  <a:pt x="20471" y="15119"/>
                </a:lnTo>
                <a:lnTo>
                  <a:pt x="20466" y="15121"/>
                </a:lnTo>
                <a:lnTo>
                  <a:pt x="20455" y="15131"/>
                </a:lnTo>
                <a:lnTo>
                  <a:pt x="20449" y="15128"/>
                </a:lnTo>
                <a:lnTo>
                  <a:pt x="20444" y="15125"/>
                </a:lnTo>
                <a:lnTo>
                  <a:pt x="20441" y="15119"/>
                </a:lnTo>
                <a:lnTo>
                  <a:pt x="20440" y="15111"/>
                </a:lnTo>
                <a:lnTo>
                  <a:pt x="20443" y="15110"/>
                </a:lnTo>
                <a:lnTo>
                  <a:pt x="20448" y="15108"/>
                </a:lnTo>
                <a:lnTo>
                  <a:pt x="20455" y="15106"/>
                </a:lnTo>
                <a:lnTo>
                  <a:pt x="20459" y="15101"/>
                </a:lnTo>
                <a:lnTo>
                  <a:pt x="20454" y="15100"/>
                </a:lnTo>
                <a:lnTo>
                  <a:pt x="20451" y="15098"/>
                </a:lnTo>
                <a:lnTo>
                  <a:pt x="20444" y="15092"/>
                </a:lnTo>
                <a:lnTo>
                  <a:pt x="20472" y="15072"/>
                </a:lnTo>
                <a:lnTo>
                  <a:pt x="20487" y="15065"/>
                </a:lnTo>
                <a:lnTo>
                  <a:pt x="20502" y="15070"/>
                </a:lnTo>
                <a:lnTo>
                  <a:pt x="20491" y="15090"/>
                </a:lnTo>
                <a:lnTo>
                  <a:pt x="20486" y="15099"/>
                </a:lnTo>
                <a:lnTo>
                  <a:pt x="20484" y="15109"/>
                </a:lnTo>
                <a:lnTo>
                  <a:pt x="20490" y="15100"/>
                </a:lnTo>
                <a:lnTo>
                  <a:pt x="20508" y="15081"/>
                </a:lnTo>
                <a:lnTo>
                  <a:pt x="20510" y="15071"/>
                </a:lnTo>
                <a:lnTo>
                  <a:pt x="20511" y="15059"/>
                </a:lnTo>
                <a:lnTo>
                  <a:pt x="20513" y="15048"/>
                </a:lnTo>
                <a:lnTo>
                  <a:pt x="20525" y="15039"/>
                </a:lnTo>
                <a:lnTo>
                  <a:pt x="20532" y="15027"/>
                </a:lnTo>
                <a:lnTo>
                  <a:pt x="20537" y="15014"/>
                </a:lnTo>
                <a:lnTo>
                  <a:pt x="20539" y="15003"/>
                </a:lnTo>
                <a:lnTo>
                  <a:pt x="20542" y="14993"/>
                </a:lnTo>
                <a:lnTo>
                  <a:pt x="20548" y="14984"/>
                </a:lnTo>
                <a:lnTo>
                  <a:pt x="20554" y="14977"/>
                </a:lnTo>
                <a:lnTo>
                  <a:pt x="20557" y="14973"/>
                </a:lnTo>
                <a:lnTo>
                  <a:pt x="20559" y="14939"/>
                </a:lnTo>
                <a:lnTo>
                  <a:pt x="20560" y="14932"/>
                </a:lnTo>
                <a:lnTo>
                  <a:pt x="20566" y="14925"/>
                </a:lnTo>
                <a:lnTo>
                  <a:pt x="20583" y="14916"/>
                </a:lnTo>
                <a:lnTo>
                  <a:pt x="20590" y="14910"/>
                </a:lnTo>
                <a:lnTo>
                  <a:pt x="20594" y="14903"/>
                </a:lnTo>
                <a:lnTo>
                  <a:pt x="20598" y="14888"/>
                </a:lnTo>
                <a:lnTo>
                  <a:pt x="20601" y="14880"/>
                </a:lnTo>
                <a:lnTo>
                  <a:pt x="20605" y="14873"/>
                </a:lnTo>
                <a:lnTo>
                  <a:pt x="20610" y="14865"/>
                </a:lnTo>
                <a:lnTo>
                  <a:pt x="20617" y="14859"/>
                </a:lnTo>
                <a:lnTo>
                  <a:pt x="20626" y="14854"/>
                </a:lnTo>
                <a:lnTo>
                  <a:pt x="20623" y="14850"/>
                </a:lnTo>
                <a:lnTo>
                  <a:pt x="20631" y="14842"/>
                </a:lnTo>
                <a:lnTo>
                  <a:pt x="20639" y="14817"/>
                </a:lnTo>
                <a:lnTo>
                  <a:pt x="20650" y="14811"/>
                </a:lnTo>
                <a:lnTo>
                  <a:pt x="20658" y="14810"/>
                </a:lnTo>
                <a:lnTo>
                  <a:pt x="20683" y="14801"/>
                </a:lnTo>
                <a:lnTo>
                  <a:pt x="20706" y="14783"/>
                </a:lnTo>
                <a:lnTo>
                  <a:pt x="20727" y="14774"/>
                </a:lnTo>
                <a:lnTo>
                  <a:pt x="20767" y="14763"/>
                </a:lnTo>
                <a:lnTo>
                  <a:pt x="20793" y="14763"/>
                </a:lnTo>
                <a:lnTo>
                  <a:pt x="20800" y="14761"/>
                </a:lnTo>
                <a:lnTo>
                  <a:pt x="20803" y="14759"/>
                </a:lnTo>
                <a:lnTo>
                  <a:pt x="20805" y="14755"/>
                </a:lnTo>
                <a:lnTo>
                  <a:pt x="20809" y="14748"/>
                </a:lnTo>
                <a:lnTo>
                  <a:pt x="20815" y="14746"/>
                </a:lnTo>
                <a:lnTo>
                  <a:pt x="20828" y="14748"/>
                </a:lnTo>
                <a:lnTo>
                  <a:pt x="20833" y="14746"/>
                </a:lnTo>
                <a:lnTo>
                  <a:pt x="20836" y="14741"/>
                </a:lnTo>
                <a:lnTo>
                  <a:pt x="20836" y="14727"/>
                </a:lnTo>
                <a:lnTo>
                  <a:pt x="20838" y="14724"/>
                </a:lnTo>
                <a:lnTo>
                  <a:pt x="20840" y="14723"/>
                </a:lnTo>
                <a:lnTo>
                  <a:pt x="20836" y="14720"/>
                </a:lnTo>
                <a:lnTo>
                  <a:pt x="20830" y="14717"/>
                </a:lnTo>
                <a:lnTo>
                  <a:pt x="20824" y="14716"/>
                </a:lnTo>
                <a:lnTo>
                  <a:pt x="20784" y="14716"/>
                </a:lnTo>
                <a:lnTo>
                  <a:pt x="20781" y="14714"/>
                </a:lnTo>
                <a:lnTo>
                  <a:pt x="20767" y="14703"/>
                </a:lnTo>
                <a:lnTo>
                  <a:pt x="20793" y="14694"/>
                </a:lnTo>
                <a:lnTo>
                  <a:pt x="20797" y="14692"/>
                </a:lnTo>
                <a:lnTo>
                  <a:pt x="20807" y="14683"/>
                </a:lnTo>
                <a:lnTo>
                  <a:pt x="20808" y="14681"/>
                </a:lnTo>
                <a:lnTo>
                  <a:pt x="20812" y="14683"/>
                </a:lnTo>
                <a:lnTo>
                  <a:pt x="20826" y="14694"/>
                </a:lnTo>
                <a:lnTo>
                  <a:pt x="20828" y="14695"/>
                </a:lnTo>
                <a:lnTo>
                  <a:pt x="20834" y="14694"/>
                </a:lnTo>
                <a:lnTo>
                  <a:pt x="20836" y="14694"/>
                </a:lnTo>
                <a:lnTo>
                  <a:pt x="20838" y="14696"/>
                </a:lnTo>
                <a:lnTo>
                  <a:pt x="20842" y="14701"/>
                </a:lnTo>
                <a:lnTo>
                  <a:pt x="20844" y="14703"/>
                </a:lnTo>
                <a:lnTo>
                  <a:pt x="20851" y="14702"/>
                </a:lnTo>
                <a:lnTo>
                  <a:pt x="20851" y="14697"/>
                </a:lnTo>
                <a:lnTo>
                  <a:pt x="20848" y="14687"/>
                </a:lnTo>
                <a:lnTo>
                  <a:pt x="20848" y="14673"/>
                </a:lnTo>
                <a:lnTo>
                  <a:pt x="20853" y="14661"/>
                </a:lnTo>
                <a:lnTo>
                  <a:pt x="20863" y="14654"/>
                </a:lnTo>
                <a:lnTo>
                  <a:pt x="20884" y="14643"/>
                </a:lnTo>
                <a:lnTo>
                  <a:pt x="20893" y="14636"/>
                </a:lnTo>
                <a:lnTo>
                  <a:pt x="20921" y="14598"/>
                </a:lnTo>
                <a:lnTo>
                  <a:pt x="20930" y="14590"/>
                </a:lnTo>
                <a:lnTo>
                  <a:pt x="20950" y="14577"/>
                </a:lnTo>
                <a:lnTo>
                  <a:pt x="21026" y="14539"/>
                </a:lnTo>
                <a:lnTo>
                  <a:pt x="21021" y="14530"/>
                </a:lnTo>
                <a:lnTo>
                  <a:pt x="21019" y="14520"/>
                </a:lnTo>
                <a:lnTo>
                  <a:pt x="21018" y="14508"/>
                </a:lnTo>
                <a:lnTo>
                  <a:pt x="21018" y="14496"/>
                </a:lnTo>
                <a:lnTo>
                  <a:pt x="21020" y="14486"/>
                </a:lnTo>
                <a:lnTo>
                  <a:pt x="21022" y="14478"/>
                </a:lnTo>
                <a:lnTo>
                  <a:pt x="21024" y="14475"/>
                </a:lnTo>
                <a:lnTo>
                  <a:pt x="21026" y="14472"/>
                </a:lnTo>
                <a:lnTo>
                  <a:pt x="21028" y="14470"/>
                </a:lnTo>
                <a:lnTo>
                  <a:pt x="21029" y="14465"/>
                </a:lnTo>
                <a:lnTo>
                  <a:pt x="21028" y="14461"/>
                </a:lnTo>
                <a:lnTo>
                  <a:pt x="21024" y="14453"/>
                </a:lnTo>
                <a:lnTo>
                  <a:pt x="21022" y="14448"/>
                </a:lnTo>
                <a:lnTo>
                  <a:pt x="21021" y="14443"/>
                </a:lnTo>
                <a:lnTo>
                  <a:pt x="21021" y="14432"/>
                </a:lnTo>
                <a:lnTo>
                  <a:pt x="21022" y="14427"/>
                </a:lnTo>
                <a:lnTo>
                  <a:pt x="21025" y="14418"/>
                </a:lnTo>
                <a:lnTo>
                  <a:pt x="21030" y="14409"/>
                </a:lnTo>
                <a:lnTo>
                  <a:pt x="21037" y="14401"/>
                </a:lnTo>
                <a:lnTo>
                  <a:pt x="21044" y="14396"/>
                </a:lnTo>
                <a:lnTo>
                  <a:pt x="21044" y="14392"/>
                </a:lnTo>
                <a:lnTo>
                  <a:pt x="21035" y="14387"/>
                </a:lnTo>
                <a:lnTo>
                  <a:pt x="21030" y="14380"/>
                </a:lnTo>
                <a:lnTo>
                  <a:pt x="21022" y="14366"/>
                </a:lnTo>
                <a:lnTo>
                  <a:pt x="21010" y="14355"/>
                </a:lnTo>
                <a:lnTo>
                  <a:pt x="21008" y="14349"/>
                </a:lnTo>
                <a:lnTo>
                  <a:pt x="21011" y="14336"/>
                </a:lnTo>
                <a:lnTo>
                  <a:pt x="21015" y="14324"/>
                </a:lnTo>
                <a:lnTo>
                  <a:pt x="21029" y="14297"/>
                </a:lnTo>
                <a:lnTo>
                  <a:pt x="21035" y="14278"/>
                </a:lnTo>
                <a:lnTo>
                  <a:pt x="21039" y="14271"/>
                </a:lnTo>
                <a:lnTo>
                  <a:pt x="21088" y="14202"/>
                </a:lnTo>
                <a:lnTo>
                  <a:pt x="21103" y="14191"/>
                </a:lnTo>
                <a:lnTo>
                  <a:pt x="21138" y="14170"/>
                </a:lnTo>
                <a:lnTo>
                  <a:pt x="21149" y="14154"/>
                </a:lnTo>
                <a:lnTo>
                  <a:pt x="21139" y="14143"/>
                </a:lnTo>
                <a:lnTo>
                  <a:pt x="21145" y="14126"/>
                </a:lnTo>
                <a:lnTo>
                  <a:pt x="21166" y="14098"/>
                </a:lnTo>
                <a:lnTo>
                  <a:pt x="21176" y="14090"/>
                </a:lnTo>
                <a:lnTo>
                  <a:pt x="21179" y="14085"/>
                </a:lnTo>
                <a:lnTo>
                  <a:pt x="21179" y="14080"/>
                </a:lnTo>
                <a:lnTo>
                  <a:pt x="21178" y="14077"/>
                </a:lnTo>
                <a:lnTo>
                  <a:pt x="21176" y="14075"/>
                </a:lnTo>
                <a:lnTo>
                  <a:pt x="21175" y="14070"/>
                </a:lnTo>
                <a:lnTo>
                  <a:pt x="21177" y="14060"/>
                </a:lnTo>
                <a:lnTo>
                  <a:pt x="21182" y="14051"/>
                </a:lnTo>
                <a:lnTo>
                  <a:pt x="21189" y="14043"/>
                </a:lnTo>
                <a:lnTo>
                  <a:pt x="21197" y="14038"/>
                </a:lnTo>
                <a:lnTo>
                  <a:pt x="21192" y="14014"/>
                </a:lnTo>
                <a:lnTo>
                  <a:pt x="21196" y="13992"/>
                </a:lnTo>
                <a:lnTo>
                  <a:pt x="21206" y="13972"/>
                </a:lnTo>
                <a:lnTo>
                  <a:pt x="21219" y="13956"/>
                </a:lnTo>
                <a:lnTo>
                  <a:pt x="21234" y="13941"/>
                </a:lnTo>
                <a:lnTo>
                  <a:pt x="21239" y="13931"/>
                </a:lnTo>
                <a:lnTo>
                  <a:pt x="21240" y="13916"/>
                </a:lnTo>
                <a:lnTo>
                  <a:pt x="21239" y="13911"/>
                </a:lnTo>
                <a:lnTo>
                  <a:pt x="21234" y="13900"/>
                </a:lnTo>
                <a:lnTo>
                  <a:pt x="21233" y="13893"/>
                </a:lnTo>
                <a:lnTo>
                  <a:pt x="21233" y="13886"/>
                </a:lnTo>
                <a:lnTo>
                  <a:pt x="21234" y="13881"/>
                </a:lnTo>
                <a:lnTo>
                  <a:pt x="21253" y="13834"/>
                </a:lnTo>
                <a:lnTo>
                  <a:pt x="21255" y="13820"/>
                </a:lnTo>
                <a:lnTo>
                  <a:pt x="21254" y="13779"/>
                </a:lnTo>
                <a:lnTo>
                  <a:pt x="21255" y="13766"/>
                </a:lnTo>
                <a:lnTo>
                  <a:pt x="21261" y="13743"/>
                </a:lnTo>
                <a:lnTo>
                  <a:pt x="21284" y="13701"/>
                </a:lnTo>
                <a:lnTo>
                  <a:pt x="21294" y="13689"/>
                </a:lnTo>
                <a:lnTo>
                  <a:pt x="21298" y="13684"/>
                </a:lnTo>
                <a:lnTo>
                  <a:pt x="21303" y="13670"/>
                </a:lnTo>
                <a:lnTo>
                  <a:pt x="21300" y="13663"/>
                </a:lnTo>
                <a:lnTo>
                  <a:pt x="21294" y="13657"/>
                </a:lnTo>
                <a:lnTo>
                  <a:pt x="21291" y="13647"/>
                </a:lnTo>
                <a:lnTo>
                  <a:pt x="21293" y="13632"/>
                </a:lnTo>
                <a:lnTo>
                  <a:pt x="21298" y="13619"/>
                </a:lnTo>
                <a:lnTo>
                  <a:pt x="21309" y="13597"/>
                </a:lnTo>
                <a:lnTo>
                  <a:pt x="21311" y="13592"/>
                </a:lnTo>
                <a:lnTo>
                  <a:pt x="21312" y="13587"/>
                </a:lnTo>
                <a:lnTo>
                  <a:pt x="21313" y="13573"/>
                </a:lnTo>
                <a:lnTo>
                  <a:pt x="21311" y="13566"/>
                </a:lnTo>
                <a:lnTo>
                  <a:pt x="21307" y="13561"/>
                </a:lnTo>
                <a:lnTo>
                  <a:pt x="21304" y="13558"/>
                </a:lnTo>
                <a:lnTo>
                  <a:pt x="21302" y="13561"/>
                </a:lnTo>
                <a:lnTo>
                  <a:pt x="21300" y="13565"/>
                </a:lnTo>
                <a:lnTo>
                  <a:pt x="21295" y="13565"/>
                </a:lnTo>
                <a:lnTo>
                  <a:pt x="21288" y="13562"/>
                </a:lnTo>
                <a:lnTo>
                  <a:pt x="21284" y="13559"/>
                </a:lnTo>
                <a:lnTo>
                  <a:pt x="21280" y="13554"/>
                </a:lnTo>
                <a:lnTo>
                  <a:pt x="21279" y="13552"/>
                </a:lnTo>
                <a:lnTo>
                  <a:pt x="21279" y="13548"/>
                </a:lnTo>
                <a:lnTo>
                  <a:pt x="21272" y="13520"/>
                </a:lnTo>
                <a:lnTo>
                  <a:pt x="21273" y="13419"/>
                </a:lnTo>
                <a:lnTo>
                  <a:pt x="21271" y="13415"/>
                </a:lnTo>
                <a:lnTo>
                  <a:pt x="21270" y="13413"/>
                </a:lnTo>
                <a:lnTo>
                  <a:pt x="21275" y="13401"/>
                </a:lnTo>
                <a:lnTo>
                  <a:pt x="21277" y="13396"/>
                </a:lnTo>
                <a:lnTo>
                  <a:pt x="21288" y="13314"/>
                </a:lnTo>
                <a:lnTo>
                  <a:pt x="21292" y="13301"/>
                </a:lnTo>
                <a:lnTo>
                  <a:pt x="21306" y="13279"/>
                </a:lnTo>
                <a:lnTo>
                  <a:pt x="21309" y="13258"/>
                </a:lnTo>
                <a:lnTo>
                  <a:pt x="21313" y="13248"/>
                </a:lnTo>
                <a:lnTo>
                  <a:pt x="21336" y="13207"/>
                </a:lnTo>
                <a:lnTo>
                  <a:pt x="21343" y="13183"/>
                </a:lnTo>
                <a:lnTo>
                  <a:pt x="21338" y="13165"/>
                </a:lnTo>
                <a:lnTo>
                  <a:pt x="21366" y="13113"/>
                </a:lnTo>
                <a:lnTo>
                  <a:pt x="21374" y="13084"/>
                </a:lnTo>
                <a:lnTo>
                  <a:pt x="21375" y="13049"/>
                </a:lnTo>
                <a:lnTo>
                  <a:pt x="21372" y="13032"/>
                </a:lnTo>
                <a:lnTo>
                  <a:pt x="21371" y="13025"/>
                </a:lnTo>
                <a:lnTo>
                  <a:pt x="21373" y="13018"/>
                </a:lnTo>
                <a:lnTo>
                  <a:pt x="21380" y="13007"/>
                </a:lnTo>
                <a:lnTo>
                  <a:pt x="21382" y="13003"/>
                </a:lnTo>
                <a:lnTo>
                  <a:pt x="21385" y="12994"/>
                </a:lnTo>
                <a:lnTo>
                  <a:pt x="21404" y="12967"/>
                </a:lnTo>
                <a:lnTo>
                  <a:pt x="21407" y="12955"/>
                </a:lnTo>
                <a:lnTo>
                  <a:pt x="21409" y="12940"/>
                </a:lnTo>
                <a:lnTo>
                  <a:pt x="21411" y="12912"/>
                </a:lnTo>
                <a:lnTo>
                  <a:pt x="21412" y="12908"/>
                </a:lnTo>
                <a:lnTo>
                  <a:pt x="21420" y="12899"/>
                </a:lnTo>
                <a:lnTo>
                  <a:pt x="21422" y="12893"/>
                </a:lnTo>
                <a:lnTo>
                  <a:pt x="21418" y="12867"/>
                </a:lnTo>
                <a:lnTo>
                  <a:pt x="21419" y="12858"/>
                </a:lnTo>
                <a:lnTo>
                  <a:pt x="21420" y="12847"/>
                </a:lnTo>
                <a:lnTo>
                  <a:pt x="21423" y="12835"/>
                </a:lnTo>
                <a:lnTo>
                  <a:pt x="21436" y="12812"/>
                </a:lnTo>
                <a:lnTo>
                  <a:pt x="21437" y="12802"/>
                </a:lnTo>
                <a:lnTo>
                  <a:pt x="21434" y="12792"/>
                </a:lnTo>
                <a:lnTo>
                  <a:pt x="21433" y="12777"/>
                </a:lnTo>
                <a:lnTo>
                  <a:pt x="21434" y="12773"/>
                </a:lnTo>
                <a:lnTo>
                  <a:pt x="21439" y="12766"/>
                </a:lnTo>
                <a:lnTo>
                  <a:pt x="21440" y="12762"/>
                </a:lnTo>
                <a:lnTo>
                  <a:pt x="21439" y="12758"/>
                </a:lnTo>
                <a:lnTo>
                  <a:pt x="21437" y="12752"/>
                </a:lnTo>
                <a:lnTo>
                  <a:pt x="21436" y="12749"/>
                </a:lnTo>
                <a:lnTo>
                  <a:pt x="21438" y="12735"/>
                </a:lnTo>
                <a:lnTo>
                  <a:pt x="21439" y="12728"/>
                </a:lnTo>
                <a:lnTo>
                  <a:pt x="21448" y="12710"/>
                </a:lnTo>
                <a:lnTo>
                  <a:pt x="21452" y="12681"/>
                </a:lnTo>
                <a:lnTo>
                  <a:pt x="21459" y="12669"/>
                </a:lnTo>
                <a:lnTo>
                  <a:pt x="21457" y="12663"/>
                </a:lnTo>
                <a:lnTo>
                  <a:pt x="21455" y="12651"/>
                </a:lnTo>
                <a:lnTo>
                  <a:pt x="21455" y="12639"/>
                </a:lnTo>
                <a:lnTo>
                  <a:pt x="21457" y="12632"/>
                </a:lnTo>
                <a:lnTo>
                  <a:pt x="21462" y="12622"/>
                </a:lnTo>
                <a:lnTo>
                  <a:pt x="21460" y="12613"/>
                </a:lnTo>
                <a:lnTo>
                  <a:pt x="21451" y="12600"/>
                </a:lnTo>
                <a:lnTo>
                  <a:pt x="21446" y="12575"/>
                </a:lnTo>
                <a:lnTo>
                  <a:pt x="21452" y="12549"/>
                </a:lnTo>
                <a:lnTo>
                  <a:pt x="21462" y="12524"/>
                </a:lnTo>
                <a:lnTo>
                  <a:pt x="21486" y="12483"/>
                </a:lnTo>
                <a:lnTo>
                  <a:pt x="21487" y="12476"/>
                </a:lnTo>
                <a:lnTo>
                  <a:pt x="21490" y="12474"/>
                </a:lnTo>
                <a:lnTo>
                  <a:pt x="21500" y="12470"/>
                </a:lnTo>
                <a:lnTo>
                  <a:pt x="21502" y="12468"/>
                </a:lnTo>
                <a:lnTo>
                  <a:pt x="21502" y="12460"/>
                </a:lnTo>
                <a:lnTo>
                  <a:pt x="21497" y="12431"/>
                </a:lnTo>
                <a:lnTo>
                  <a:pt x="21497" y="12426"/>
                </a:lnTo>
                <a:lnTo>
                  <a:pt x="21498" y="12418"/>
                </a:lnTo>
                <a:lnTo>
                  <a:pt x="21506" y="12395"/>
                </a:lnTo>
                <a:lnTo>
                  <a:pt x="21518" y="12372"/>
                </a:lnTo>
                <a:lnTo>
                  <a:pt x="21542" y="12336"/>
                </a:lnTo>
                <a:lnTo>
                  <a:pt x="21574" y="12307"/>
                </a:lnTo>
                <a:lnTo>
                  <a:pt x="21587" y="12289"/>
                </a:lnTo>
                <a:lnTo>
                  <a:pt x="21589" y="12263"/>
                </a:lnTo>
                <a:lnTo>
                  <a:pt x="21584" y="12236"/>
                </a:lnTo>
                <a:lnTo>
                  <a:pt x="21585" y="12222"/>
                </a:lnTo>
                <a:lnTo>
                  <a:pt x="21594" y="12202"/>
                </a:lnTo>
                <a:lnTo>
                  <a:pt x="21594" y="12194"/>
                </a:lnTo>
                <a:lnTo>
                  <a:pt x="21593" y="12187"/>
                </a:lnTo>
                <a:lnTo>
                  <a:pt x="21593" y="12180"/>
                </a:lnTo>
                <a:lnTo>
                  <a:pt x="21594" y="12175"/>
                </a:lnTo>
                <a:lnTo>
                  <a:pt x="21599" y="12162"/>
                </a:lnTo>
                <a:lnTo>
                  <a:pt x="21600" y="12159"/>
                </a:lnTo>
                <a:cubicBezTo>
                  <a:pt x="21600" y="12159"/>
                  <a:pt x="21595" y="12148"/>
                  <a:pt x="21595" y="12148"/>
                </a:cubicBezTo>
                <a:close/>
                <a:moveTo>
                  <a:pt x="12519" y="1313"/>
                </a:moveTo>
                <a:lnTo>
                  <a:pt x="12528" y="1304"/>
                </a:lnTo>
                <a:lnTo>
                  <a:pt x="12531" y="1301"/>
                </a:lnTo>
                <a:lnTo>
                  <a:pt x="12532" y="1305"/>
                </a:lnTo>
                <a:lnTo>
                  <a:pt x="12534" y="1311"/>
                </a:lnTo>
                <a:lnTo>
                  <a:pt x="12535" y="1314"/>
                </a:lnTo>
                <a:lnTo>
                  <a:pt x="12538" y="1307"/>
                </a:lnTo>
                <a:lnTo>
                  <a:pt x="12576" y="1254"/>
                </a:lnTo>
                <a:lnTo>
                  <a:pt x="12581" y="1236"/>
                </a:lnTo>
                <a:lnTo>
                  <a:pt x="12594" y="1211"/>
                </a:lnTo>
                <a:lnTo>
                  <a:pt x="12604" y="1198"/>
                </a:lnTo>
                <a:lnTo>
                  <a:pt x="12615" y="1176"/>
                </a:lnTo>
                <a:lnTo>
                  <a:pt x="12621" y="1161"/>
                </a:lnTo>
                <a:lnTo>
                  <a:pt x="12622" y="1161"/>
                </a:lnTo>
                <a:lnTo>
                  <a:pt x="12624" y="1159"/>
                </a:lnTo>
                <a:lnTo>
                  <a:pt x="12629" y="1157"/>
                </a:lnTo>
                <a:lnTo>
                  <a:pt x="12633" y="1154"/>
                </a:lnTo>
                <a:lnTo>
                  <a:pt x="12637" y="1150"/>
                </a:lnTo>
                <a:lnTo>
                  <a:pt x="12639" y="1139"/>
                </a:lnTo>
                <a:lnTo>
                  <a:pt x="12638" y="1118"/>
                </a:lnTo>
                <a:lnTo>
                  <a:pt x="12647" y="1101"/>
                </a:lnTo>
                <a:lnTo>
                  <a:pt x="12657" y="1071"/>
                </a:lnTo>
                <a:lnTo>
                  <a:pt x="12660" y="1058"/>
                </a:lnTo>
                <a:lnTo>
                  <a:pt x="12662" y="1052"/>
                </a:lnTo>
                <a:lnTo>
                  <a:pt x="12664" y="1047"/>
                </a:lnTo>
                <a:lnTo>
                  <a:pt x="12663" y="1042"/>
                </a:lnTo>
                <a:lnTo>
                  <a:pt x="12658" y="1038"/>
                </a:lnTo>
                <a:lnTo>
                  <a:pt x="12653" y="1040"/>
                </a:lnTo>
                <a:lnTo>
                  <a:pt x="12650" y="1044"/>
                </a:lnTo>
                <a:lnTo>
                  <a:pt x="12648" y="1051"/>
                </a:lnTo>
                <a:lnTo>
                  <a:pt x="12646" y="1050"/>
                </a:lnTo>
                <a:lnTo>
                  <a:pt x="12644" y="1049"/>
                </a:lnTo>
                <a:lnTo>
                  <a:pt x="12642" y="1048"/>
                </a:lnTo>
                <a:lnTo>
                  <a:pt x="12640" y="1046"/>
                </a:lnTo>
                <a:lnTo>
                  <a:pt x="12636" y="1057"/>
                </a:lnTo>
                <a:lnTo>
                  <a:pt x="12644" y="1076"/>
                </a:lnTo>
                <a:lnTo>
                  <a:pt x="12640" y="1085"/>
                </a:lnTo>
                <a:lnTo>
                  <a:pt x="12632" y="1082"/>
                </a:lnTo>
                <a:lnTo>
                  <a:pt x="12629" y="1087"/>
                </a:lnTo>
                <a:lnTo>
                  <a:pt x="12630" y="1107"/>
                </a:lnTo>
                <a:lnTo>
                  <a:pt x="12624" y="1142"/>
                </a:lnTo>
                <a:lnTo>
                  <a:pt x="12622" y="1143"/>
                </a:lnTo>
                <a:lnTo>
                  <a:pt x="12599" y="1152"/>
                </a:lnTo>
                <a:lnTo>
                  <a:pt x="12575" y="1189"/>
                </a:lnTo>
                <a:lnTo>
                  <a:pt x="12570" y="1199"/>
                </a:lnTo>
                <a:lnTo>
                  <a:pt x="12560" y="1227"/>
                </a:lnTo>
                <a:lnTo>
                  <a:pt x="12556" y="1234"/>
                </a:lnTo>
                <a:lnTo>
                  <a:pt x="12548" y="1245"/>
                </a:lnTo>
                <a:lnTo>
                  <a:pt x="12546" y="1251"/>
                </a:lnTo>
                <a:lnTo>
                  <a:pt x="12541" y="1262"/>
                </a:lnTo>
                <a:lnTo>
                  <a:pt x="12520" y="1281"/>
                </a:lnTo>
                <a:lnTo>
                  <a:pt x="12521" y="1293"/>
                </a:lnTo>
                <a:lnTo>
                  <a:pt x="12518" y="1296"/>
                </a:lnTo>
                <a:lnTo>
                  <a:pt x="12515" y="1302"/>
                </a:lnTo>
                <a:lnTo>
                  <a:pt x="12514" y="1309"/>
                </a:lnTo>
                <a:lnTo>
                  <a:pt x="12517" y="1314"/>
                </a:lnTo>
                <a:cubicBezTo>
                  <a:pt x="12517" y="1314"/>
                  <a:pt x="12519" y="1313"/>
                  <a:pt x="12519" y="1313"/>
                </a:cubicBezTo>
                <a:close/>
                <a:moveTo>
                  <a:pt x="12583" y="4021"/>
                </a:moveTo>
                <a:lnTo>
                  <a:pt x="12590" y="4029"/>
                </a:lnTo>
                <a:lnTo>
                  <a:pt x="12597" y="4035"/>
                </a:lnTo>
                <a:lnTo>
                  <a:pt x="12601" y="4039"/>
                </a:lnTo>
                <a:lnTo>
                  <a:pt x="12618" y="4015"/>
                </a:lnTo>
                <a:lnTo>
                  <a:pt x="12624" y="4002"/>
                </a:lnTo>
                <a:lnTo>
                  <a:pt x="12626" y="3992"/>
                </a:lnTo>
                <a:lnTo>
                  <a:pt x="12622" y="3985"/>
                </a:lnTo>
                <a:lnTo>
                  <a:pt x="12615" y="3981"/>
                </a:lnTo>
                <a:lnTo>
                  <a:pt x="12607" y="3976"/>
                </a:lnTo>
                <a:lnTo>
                  <a:pt x="12604" y="3966"/>
                </a:lnTo>
                <a:lnTo>
                  <a:pt x="12596" y="3974"/>
                </a:lnTo>
                <a:lnTo>
                  <a:pt x="12586" y="3979"/>
                </a:lnTo>
                <a:lnTo>
                  <a:pt x="12578" y="3985"/>
                </a:lnTo>
                <a:lnTo>
                  <a:pt x="12575" y="3999"/>
                </a:lnTo>
                <a:lnTo>
                  <a:pt x="12577" y="4010"/>
                </a:lnTo>
                <a:cubicBezTo>
                  <a:pt x="12577" y="4010"/>
                  <a:pt x="12583" y="4021"/>
                  <a:pt x="12583" y="4021"/>
                </a:cubicBezTo>
                <a:close/>
                <a:moveTo>
                  <a:pt x="12679" y="2797"/>
                </a:moveTo>
                <a:lnTo>
                  <a:pt x="12677" y="2800"/>
                </a:lnTo>
                <a:lnTo>
                  <a:pt x="12677" y="2804"/>
                </a:lnTo>
                <a:lnTo>
                  <a:pt x="12678" y="2801"/>
                </a:lnTo>
                <a:lnTo>
                  <a:pt x="12679" y="2798"/>
                </a:lnTo>
                <a:lnTo>
                  <a:pt x="12683" y="2793"/>
                </a:lnTo>
                <a:lnTo>
                  <a:pt x="12680" y="2795"/>
                </a:lnTo>
                <a:cubicBezTo>
                  <a:pt x="12680" y="2795"/>
                  <a:pt x="12679" y="2797"/>
                  <a:pt x="12679" y="2797"/>
                </a:cubicBezTo>
                <a:close/>
                <a:moveTo>
                  <a:pt x="12747" y="3091"/>
                </a:moveTo>
                <a:lnTo>
                  <a:pt x="12753" y="3093"/>
                </a:lnTo>
                <a:lnTo>
                  <a:pt x="12748" y="3087"/>
                </a:lnTo>
                <a:lnTo>
                  <a:pt x="12746" y="3078"/>
                </a:lnTo>
                <a:lnTo>
                  <a:pt x="12748" y="3071"/>
                </a:lnTo>
                <a:lnTo>
                  <a:pt x="12755" y="3068"/>
                </a:lnTo>
                <a:lnTo>
                  <a:pt x="12757" y="3065"/>
                </a:lnTo>
                <a:lnTo>
                  <a:pt x="12755" y="3059"/>
                </a:lnTo>
                <a:lnTo>
                  <a:pt x="12751" y="3054"/>
                </a:lnTo>
                <a:lnTo>
                  <a:pt x="12749" y="3052"/>
                </a:lnTo>
                <a:lnTo>
                  <a:pt x="12749" y="3049"/>
                </a:lnTo>
                <a:lnTo>
                  <a:pt x="12746" y="3042"/>
                </a:lnTo>
                <a:lnTo>
                  <a:pt x="12746" y="3037"/>
                </a:lnTo>
                <a:lnTo>
                  <a:pt x="12747" y="3033"/>
                </a:lnTo>
                <a:lnTo>
                  <a:pt x="12749" y="3033"/>
                </a:lnTo>
                <a:lnTo>
                  <a:pt x="12751" y="3034"/>
                </a:lnTo>
                <a:lnTo>
                  <a:pt x="12753" y="3033"/>
                </a:lnTo>
                <a:lnTo>
                  <a:pt x="12759" y="3022"/>
                </a:lnTo>
                <a:lnTo>
                  <a:pt x="12763" y="3016"/>
                </a:lnTo>
                <a:lnTo>
                  <a:pt x="12768" y="3011"/>
                </a:lnTo>
                <a:lnTo>
                  <a:pt x="12760" y="3013"/>
                </a:lnTo>
                <a:lnTo>
                  <a:pt x="12752" y="3016"/>
                </a:lnTo>
                <a:lnTo>
                  <a:pt x="12745" y="3016"/>
                </a:lnTo>
                <a:lnTo>
                  <a:pt x="12739" y="3011"/>
                </a:lnTo>
                <a:lnTo>
                  <a:pt x="12735" y="3011"/>
                </a:lnTo>
                <a:lnTo>
                  <a:pt x="12733" y="3021"/>
                </a:lnTo>
                <a:lnTo>
                  <a:pt x="12731" y="3030"/>
                </a:lnTo>
                <a:lnTo>
                  <a:pt x="12727" y="3037"/>
                </a:lnTo>
                <a:lnTo>
                  <a:pt x="12722" y="3044"/>
                </a:lnTo>
                <a:lnTo>
                  <a:pt x="12716" y="3050"/>
                </a:lnTo>
                <a:lnTo>
                  <a:pt x="12711" y="3049"/>
                </a:lnTo>
                <a:lnTo>
                  <a:pt x="12679" y="3018"/>
                </a:lnTo>
                <a:lnTo>
                  <a:pt x="12667" y="3012"/>
                </a:lnTo>
                <a:lnTo>
                  <a:pt x="12663" y="3022"/>
                </a:lnTo>
                <a:lnTo>
                  <a:pt x="12664" y="3032"/>
                </a:lnTo>
                <a:lnTo>
                  <a:pt x="12665" y="3036"/>
                </a:lnTo>
                <a:lnTo>
                  <a:pt x="12663" y="3036"/>
                </a:lnTo>
                <a:lnTo>
                  <a:pt x="12648" y="3038"/>
                </a:lnTo>
                <a:lnTo>
                  <a:pt x="12639" y="3037"/>
                </a:lnTo>
                <a:lnTo>
                  <a:pt x="12632" y="3035"/>
                </a:lnTo>
                <a:lnTo>
                  <a:pt x="12630" y="3031"/>
                </a:lnTo>
                <a:lnTo>
                  <a:pt x="12628" y="3023"/>
                </a:lnTo>
                <a:lnTo>
                  <a:pt x="12622" y="2998"/>
                </a:lnTo>
                <a:lnTo>
                  <a:pt x="12625" y="2981"/>
                </a:lnTo>
                <a:lnTo>
                  <a:pt x="12625" y="2972"/>
                </a:lnTo>
                <a:lnTo>
                  <a:pt x="12622" y="2964"/>
                </a:lnTo>
                <a:lnTo>
                  <a:pt x="12629" y="2958"/>
                </a:lnTo>
                <a:lnTo>
                  <a:pt x="12636" y="2957"/>
                </a:lnTo>
                <a:lnTo>
                  <a:pt x="12642" y="2960"/>
                </a:lnTo>
                <a:lnTo>
                  <a:pt x="12648" y="2968"/>
                </a:lnTo>
                <a:lnTo>
                  <a:pt x="12646" y="2958"/>
                </a:lnTo>
                <a:lnTo>
                  <a:pt x="12649" y="2950"/>
                </a:lnTo>
                <a:lnTo>
                  <a:pt x="12654" y="2947"/>
                </a:lnTo>
                <a:lnTo>
                  <a:pt x="12663" y="2951"/>
                </a:lnTo>
                <a:lnTo>
                  <a:pt x="12664" y="2945"/>
                </a:lnTo>
                <a:lnTo>
                  <a:pt x="12667" y="2941"/>
                </a:lnTo>
                <a:lnTo>
                  <a:pt x="12670" y="2939"/>
                </a:lnTo>
                <a:lnTo>
                  <a:pt x="12675" y="2938"/>
                </a:lnTo>
                <a:lnTo>
                  <a:pt x="12679" y="2937"/>
                </a:lnTo>
                <a:lnTo>
                  <a:pt x="12676" y="2933"/>
                </a:lnTo>
                <a:lnTo>
                  <a:pt x="12672" y="2930"/>
                </a:lnTo>
                <a:lnTo>
                  <a:pt x="12670" y="2929"/>
                </a:lnTo>
                <a:lnTo>
                  <a:pt x="12663" y="2924"/>
                </a:lnTo>
                <a:lnTo>
                  <a:pt x="12658" y="2921"/>
                </a:lnTo>
                <a:lnTo>
                  <a:pt x="12653" y="2916"/>
                </a:lnTo>
                <a:lnTo>
                  <a:pt x="12652" y="2904"/>
                </a:lnTo>
                <a:lnTo>
                  <a:pt x="12656" y="2883"/>
                </a:lnTo>
                <a:lnTo>
                  <a:pt x="12668" y="2866"/>
                </a:lnTo>
                <a:lnTo>
                  <a:pt x="12685" y="2858"/>
                </a:lnTo>
                <a:lnTo>
                  <a:pt x="12703" y="2865"/>
                </a:lnTo>
                <a:lnTo>
                  <a:pt x="12713" y="2830"/>
                </a:lnTo>
                <a:lnTo>
                  <a:pt x="12718" y="2821"/>
                </a:lnTo>
                <a:lnTo>
                  <a:pt x="12734" y="2803"/>
                </a:lnTo>
                <a:lnTo>
                  <a:pt x="12739" y="2796"/>
                </a:lnTo>
                <a:lnTo>
                  <a:pt x="12738" y="2788"/>
                </a:lnTo>
                <a:lnTo>
                  <a:pt x="12735" y="2778"/>
                </a:lnTo>
                <a:lnTo>
                  <a:pt x="12731" y="2770"/>
                </a:lnTo>
                <a:lnTo>
                  <a:pt x="12728" y="2765"/>
                </a:lnTo>
                <a:lnTo>
                  <a:pt x="12719" y="2763"/>
                </a:lnTo>
                <a:lnTo>
                  <a:pt x="12703" y="2765"/>
                </a:lnTo>
                <a:lnTo>
                  <a:pt x="12695" y="2761"/>
                </a:lnTo>
                <a:lnTo>
                  <a:pt x="12687" y="2787"/>
                </a:lnTo>
                <a:lnTo>
                  <a:pt x="12686" y="2789"/>
                </a:lnTo>
                <a:lnTo>
                  <a:pt x="12683" y="2793"/>
                </a:lnTo>
                <a:lnTo>
                  <a:pt x="12687" y="2791"/>
                </a:lnTo>
                <a:lnTo>
                  <a:pt x="12691" y="2791"/>
                </a:lnTo>
                <a:lnTo>
                  <a:pt x="12694" y="2793"/>
                </a:lnTo>
                <a:lnTo>
                  <a:pt x="12695" y="2798"/>
                </a:lnTo>
                <a:lnTo>
                  <a:pt x="12693" y="2808"/>
                </a:lnTo>
                <a:lnTo>
                  <a:pt x="12688" y="2817"/>
                </a:lnTo>
                <a:lnTo>
                  <a:pt x="12681" y="2823"/>
                </a:lnTo>
                <a:lnTo>
                  <a:pt x="12672" y="2826"/>
                </a:lnTo>
                <a:lnTo>
                  <a:pt x="12644" y="2820"/>
                </a:lnTo>
                <a:lnTo>
                  <a:pt x="12637" y="2817"/>
                </a:lnTo>
                <a:lnTo>
                  <a:pt x="12630" y="2810"/>
                </a:lnTo>
                <a:lnTo>
                  <a:pt x="12628" y="2804"/>
                </a:lnTo>
                <a:lnTo>
                  <a:pt x="12627" y="2796"/>
                </a:lnTo>
                <a:lnTo>
                  <a:pt x="12622" y="2787"/>
                </a:lnTo>
                <a:lnTo>
                  <a:pt x="12630" y="2774"/>
                </a:lnTo>
                <a:lnTo>
                  <a:pt x="12633" y="2769"/>
                </a:lnTo>
                <a:lnTo>
                  <a:pt x="12628" y="2769"/>
                </a:lnTo>
                <a:lnTo>
                  <a:pt x="12622" y="2769"/>
                </a:lnTo>
                <a:lnTo>
                  <a:pt x="12616" y="2768"/>
                </a:lnTo>
                <a:lnTo>
                  <a:pt x="12610" y="2763"/>
                </a:lnTo>
                <a:lnTo>
                  <a:pt x="12607" y="2757"/>
                </a:lnTo>
                <a:lnTo>
                  <a:pt x="12608" y="2749"/>
                </a:lnTo>
                <a:lnTo>
                  <a:pt x="12612" y="2742"/>
                </a:lnTo>
                <a:lnTo>
                  <a:pt x="12628" y="2734"/>
                </a:lnTo>
                <a:lnTo>
                  <a:pt x="12633" y="2721"/>
                </a:lnTo>
                <a:lnTo>
                  <a:pt x="12633" y="2707"/>
                </a:lnTo>
                <a:lnTo>
                  <a:pt x="12630" y="2696"/>
                </a:lnTo>
                <a:lnTo>
                  <a:pt x="12623" y="2701"/>
                </a:lnTo>
                <a:lnTo>
                  <a:pt x="12610" y="2702"/>
                </a:lnTo>
                <a:lnTo>
                  <a:pt x="12608" y="2707"/>
                </a:lnTo>
                <a:lnTo>
                  <a:pt x="12606" y="2713"/>
                </a:lnTo>
                <a:lnTo>
                  <a:pt x="12597" y="2731"/>
                </a:lnTo>
                <a:lnTo>
                  <a:pt x="12590" y="2727"/>
                </a:lnTo>
                <a:lnTo>
                  <a:pt x="12587" y="2729"/>
                </a:lnTo>
                <a:lnTo>
                  <a:pt x="12585" y="2733"/>
                </a:lnTo>
                <a:lnTo>
                  <a:pt x="12582" y="2735"/>
                </a:lnTo>
                <a:lnTo>
                  <a:pt x="12583" y="2736"/>
                </a:lnTo>
                <a:lnTo>
                  <a:pt x="12581" y="2739"/>
                </a:lnTo>
                <a:lnTo>
                  <a:pt x="12578" y="2740"/>
                </a:lnTo>
                <a:lnTo>
                  <a:pt x="12575" y="2739"/>
                </a:lnTo>
                <a:lnTo>
                  <a:pt x="12575" y="2737"/>
                </a:lnTo>
                <a:lnTo>
                  <a:pt x="12576" y="2729"/>
                </a:lnTo>
                <a:lnTo>
                  <a:pt x="12575" y="2726"/>
                </a:lnTo>
                <a:lnTo>
                  <a:pt x="12576" y="2725"/>
                </a:lnTo>
                <a:lnTo>
                  <a:pt x="12577" y="2722"/>
                </a:lnTo>
                <a:lnTo>
                  <a:pt x="12575" y="2720"/>
                </a:lnTo>
                <a:lnTo>
                  <a:pt x="12568" y="2718"/>
                </a:lnTo>
                <a:lnTo>
                  <a:pt x="12562" y="2717"/>
                </a:lnTo>
                <a:lnTo>
                  <a:pt x="12556" y="2718"/>
                </a:lnTo>
                <a:lnTo>
                  <a:pt x="12552" y="2720"/>
                </a:lnTo>
                <a:lnTo>
                  <a:pt x="12550" y="2726"/>
                </a:lnTo>
                <a:lnTo>
                  <a:pt x="12555" y="2728"/>
                </a:lnTo>
                <a:lnTo>
                  <a:pt x="12558" y="2732"/>
                </a:lnTo>
                <a:lnTo>
                  <a:pt x="12557" y="2738"/>
                </a:lnTo>
                <a:lnTo>
                  <a:pt x="12553" y="2744"/>
                </a:lnTo>
                <a:lnTo>
                  <a:pt x="12563" y="2745"/>
                </a:lnTo>
                <a:lnTo>
                  <a:pt x="12567" y="2752"/>
                </a:lnTo>
                <a:lnTo>
                  <a:pt x="12569" y="2763"/>
                </a:lnTo>
                <a:lnTo>
                  <a:pt x="12571" y="2774"/>
                </a:lnTo>
                <a:lnTo>
                  <a:pt x="12575" y="2769"/>
                </a:lnTo>
                <a:lnTo>
                  <a:pt x="12582" y="2777"/>
                </a:lnTo>
                <a:lnTo>
                  <a:pt x="12579" y="2784"/>
                </a:lnTo>
                <a:lnTo>
                  <a:pt x="12571" y="2787"/>
                </a:lnTo>
                <a:lnTo>
                  <a:pt x="12564" y="2782"/>
                </a:lnTo>
                <a:lnTo>
                  <a:pt x="12564" y="2800"/>
                </a:lnTo>
                <a:lnTo>
                  <a:pt x="12556" y="2794"/>
                </a:lnTo>
                <a:lnTo>
                  <a:pt x="12553" y="2791"/>
                </a:lnTo>
                <a:lnTo>
                  <a:pt x="12546" y="2805"/>
                </a:lnTo>
                <a:lnTo>
                  <a:pt x="12539" y="2799"/>
                </a:lnTo>
                <a:lnTo>
                  <a:pt x="12533" y="2786"/>
                </a:lnTo>
                <a:lnTo>
                  <a:pt x="12528" y="2778"/>
                </a:lnTo>
                <a:lnTo>
                  <a:pt x="12524" y="2795"/>
                </a:lnTo>
                <a:lnTo>
                  <a:pt x="12522" y="2802"/>
                </a:lnTo>
                <a:lnTo>
                  <a:pt x="12517" y="2809"/>
                </a:lnTo>
                <a:lnTo>
                  <a:pt x="12512" y="2811"/>
                </a:lnTo>
                <a:lnTo>
                  <a:pt x="12499" y="2813"/>
                </a:lnTo>
                <a:lnTo>
                  <a:pt x="12495" y="2817"/>
                </a:lnTo>
                <a:lnTo>
                  <a:pt x="12482" y="2803"/>
                </a:lnTo>
                <a:lnTo>
                  <a:pt x="12474" y="2799"/>
                </a:lnTo>
                <a:lnTo>
                  <a:pt x="12466" y="2804"/>
                </a:lnTo>
                <a:lnTo>
                  <a:pt x="12465" y="2813"/>
                </a:lnTo>
                <a:lnTo>
                  <a:pt x="12469" y="2823"/>
                </a:lnTo>
                <a:lnTo>
                  <a:pt x="12474" y="2833"/>
                </a:lnTo>
                <a:lnTo>
                  <a:pt x="12477" y="2841"/>
                </a:lnTo>
                <a:lnTo>
                  <a:pt x="12475" y="2861"/>
                </a:lnTo>
                <a:lnTo>
                  <a:pt x="12467" y="2896"/>
                </a:lnTo>
                <a:lnTo>
                  <a:pt x="12466" y="2916"/>
                </a:lnTo>
                <a:lnTo>
                  <a:pt x="12469" y="2954"/>
                </a:lnTo>
                <a:lnTo>
                  <a:pt x="12473" y="2974"/>
                </a:lnTo>
                <a:lnTo>
                  <a:pt x="12479" y="2987"/>
                </a:lnTo>
                <a:lnTo>
                  <a:pt x="12481" y="2994"/>
                </a:lnTo>
                <a:lnTo>
                  <a:pt x="12477" y="3000"/>
                </a:lnTo>
                <a:lnTo>
                  <a:pt x="12472" y="3006"/>
                </a:lnTo>
                <a:lnTo>
                  <a:pt x="12467" y="3023"/>
                </a:lnTo>
                <a:lnTo>
                  <a:pt x="12460" y="3029"/>
                </a:lnTo>
                <a:lnTo>
                  <a:pt x="12444" y="3037"/>
                </a:lnTo>
                <a:lnTo>
                  <a:pt x="12439" y="3042"/>
                </a:lnTo>
                <a:lnTo>
                  <a:pt x="12426" y="3050"/>
                </a:lnTo>
                <a:lnTo>
                  <a:pt x="12423" y="3055"/>
                </a:lnTo>
                <a:lnTo>
                  <a:pt x="12421" y="3063"/>
                </a:lnTo>
                <a:lnTo>
                  <a:pt x="12424" y="3065"/>
                </a:lnTo>
                <a:lnTo>
                  <a:pt x="12428" y="3064"/>
                </a:lnTo>
                <a:lnTo>
                  <a:pt x="12430" y="3063"/>
                </a:lnTo>
                <a:lnTo>
                  <a:pt x="12438" y="3060"/>
                </a:lnTo>
                <a:lnTo>
                  <a:pt x="12451" y="3049"/>
                </a:lnTo>
                <a:lnTo>
                  <a:pt x="12469" y="3042"/>
                </a:lnTo>
                <a:lnTo>
                  <a:pt x="12475" y="3041"/>
                </a:lnTo>
                <a:lnTo>
                  <a:pt x="12481" y="3043"/>
                </a:lnTo>
                <a:lnTo>
                  <a:pt x="12490" y="3053"/>
                </a:lnTo>
                <a:lnTo>
                  <a:pt x="12493" y="3055"/>
                </a:lnTo>
                <a:lnTo>
                  <a:pt x="12588" y="3095"/>
                </a:lnTo>
                <a:lnTo>
                  <a:pt x="12610" y="3098"/>
                </a:lnTo>
                <a:lnTo>
                  <a:pt x="12632" y="3083"/>
                </a:lnTo>
                <a:lnTo>
                  <a:pt x="12637" y="3080"/>
                </a:lnTo>
                <a:lnTo>
                  <a:pt x="12644" y="3081"/>
                </a:lnTo>
                <a:lnTo>
                  <a:pt x="12653" y="3085"/>
                </a:lnTo>
                <a:lnTo>
                  <a:pt x="12676" y="3087"/>
                </a:lnTo>
                <a:lnTo>
                  <a:pt x="12686" y="3091"/>
                </a:lnTo>
                <a:lnTo>
                  <a:pt x="12692" y="3098"/>
                </a:lnTo>
                <a:lnTo>
                  <a:pt x="12700" y="3092"/>
                </a:lnTo>
                <a:lnTo>
                  <a:pt x="12709" y="3095"/>
                </a:lnTo>
                <a:lnTo>
                  <a:pt x="12728" y="3107"/>
                </a:lnTo>
                <a:lnTo>
                  <a:pt x="12729" y="3098"/>
                </a:lnTo>
                <a:lnTo>
                  <a:pt x="12733" y="3095"/>
                </a:lnTo>
                <a:lnTo>
                  <a:pt x="12739" y="3096"/>
                </a:lnTo>
                <a:lnTo>
                  <a:pt x="12746" y="3102"/>
                </a:lnTo>
                <a:lnTo>
                  <a:pt x="12743" y="3097"/>
                </a:lnTo>
                <a:lnTo>
                  <a:pt x="12744" y="3093"/>
                </a:lnTo>
                <a:cubicBezTo>
                  <a:pt x="12744" y="3093"/>
                  <a:pt x="12747" y="3091"/>
                  <a:pt x="12747" y="3091"/>
                </a:cubicBezTo>
                <a:close/>
                <a:moveTo>
                  <a:pt x="12775" y="3966"/>
                </a:moveTo>
                <a:lnTo>
                  <a:pt x="12770" y="3967"/>
                </a:lnTo>
                <a:lnTo>
                  <a:pt x="12766" y="3962"/>
                </a:lnTo>
                <a:lnTo>
                  <a:pt x="12761" y="3958"/>
                </a:lnTo>
                <a:lnTo>
                  <a:pt x="12753" y="3962"/>
                </a:lnTo>
                <a:lnTo>
                  <a:pt x="12749" y="3969"/>
                </a:lnTo>
                <a:lnTo>
                  <a:pt x="12746" y="3979"/>
                </a:lnTo>
                <a:lnTo>
                  <a:pt x="12746" y="3990"/>
                </a:lnTo>
                <a:lnTo>
                  <a:pt x="12749" y="4000"/>
                </a:lnTo>
                <a:lnTo>
                  <a:pt x="12752" y="4000"/>
                </a:lnTo>
                <a:lnTo>
                  <a:pt x="12753" y="3999"/>
                </a:lnTo>
                <a:lnTo>
                  <a:pt x="12752" y="3999"/>
                </a:lnTo>
                <a:lnTo>
                  <a:pt x="12753" y="3997"/>
                </a:lnTo>
                <a:lnTo>
                  <a:pt x="12757" y="3997"/>
                </a:lnTo>
                <a:lnTo>
                  <a:pt x="12760" y="3998"/>
                </a:lnTo>
                <a:lnTo>
                  <a:pt x="12765" y="3997"/>
                </a:lnTo>
                <a:lnTo>
                  <a:pt x="12769" y="3997"/>
                </a:lnTo>
                <a:lnTo>
                  <a:pt x="12771" y="4003"/>
                </a:lnTo>
                <a:lnTo>
                  <a:pt x="12771" y="4017"/>
                </a:lnTo>
                <a:lnTo>
                  <a:pt x="12772" y="4021"/>
                </a:lnTo>
                <a:lnTo>
                  <a:pt x="12779" y="4044"/>
                </a:lnTo>
                <a:lnTo>
                  <a:pt x="12783" y="4047"/>
                </a:lnTo>
                <a:lnTo>
                  <a:pt x="12791" y="4048"/>
                </a:lnTo>
                <a:lnTo>
                  <a:pt x="12797" y="4051"/>
                </a:lnTo>
                <a:lnTo>
                  <a:pt x="12800" y="4057"/>
                </a:lnTo>
                <a:lnTo>
                  <a:pt x="12801" y="4064"/>
                </a:lnTo>
                <a:lnTo>
                  <a:pt x="12804" y="4069"/>
                </a:lnTo>
                <a:lnTo>
                  <a:pt x="12812" y="4067"/>
                </a:lnTo>
                <a:lnTo>
                  <a:pt x="12820" y="4059"/>
                </a:lnTo>
                <a:lnTo>
                  <a:pt x="12827" y="4048"/>
                </a:lnTo>
                <a:lnTo>
                  <a:pt x="12829" y="4037"/>
                </a:lnTo>
                <a:lnTo>
                  <a:pt x="12829" y="4031"/>
                </a:lnTo>
                <a:lnTo>
                  <a:pt x="12828" y="4027"/>
                </a:lnTo>
                <a:lnTo>
                  <a:pt x="12825" y="4023"/>
                </a:lnTo>
                <a:lnTo>
                  <a:pt x="12820" y="4022"/>
                </a:lnTo>
                <a:lnTo>
                  <a:pt x="12817" y="4019"/>
                </a:lnTo>
                <a:lnTo>
                  <a:pt x="12816" y="4014"/>
                </a:lnTo>
                <a:lnTo>
                  <a:pt x="12819" y="4003"/>
                </a:lnTo>
                <a:lnTo>
                  <a:pt x="12815" y="3964"/>
                </a:lnTo>
                <a:lnTo>
                  <a:pt x="12812" y="3955"/>
                </a:lnTo>
                <a:lnTo>
                  <a:pt x="12797" y="3946"/>
                </a:lnTo>
                <a:lnTo>
                  <a:pt x="12793" y="3938"/>
                </a:lnTo>
                <a:lnTo>
                  <a:pt x="12792" y="3928"/>
                </a:lnTo>
                <a:lnTo>
                  <a:pt x="12788" y="3922"/>
                </a:lnTo>
                <a:lnTo>
                  <a:pt x="12782" y="3923"/>
                </a:lnTo>
                <a:lnTo>
                  <a:pt x="12775" y="3932"/>
                </a:lnTo>
                <a:lnTo>
                  <a:pt x="12773" y="3940"/>
                </a:lnTo>
                <a:lnTo>
                  <a:pt x="12775" y="3961"/>
                </a:lnTo>
                <a:cubicBezTo>
                  <a:pt x="12775" y="3961"/>
                  <a:pt x="12775" y="3966"/>
                  <a:pt x="12775" y="3966"/>
                </a:cubicBezTo>
                <a:close/>
                <a:moveTo>
                  <a:pt x="12513" y="3944"/>
                </a:moveTo>
                <a:lnTo>
                  <a:pt x="12519" y="3950"/>
                </a:lnTo>
                <a:lnTo>
                  <a:pt x="12521" y="3952"/>
                </a:lnTo>
                <a:lnTo>
                  <a:pt x="12524" y="3953"/>
                </a:lnTo>
                <a:lnTo>
                  <a:pt x="12532" y="3951"/>
                </a:lnTo>
                <a:lnTo>
                  <a:pt x="12536" y="3949"/>
                </a:lnTo>
                <a:lnTo>
                  <a:pt x="12539" y="3944"/>
                </a:lnTo>
                <a:lnTo>
                  <a:pt x="12545" y="3948"/>
                </a:lnTo>
                <a:lnTo>
                  <a:pt x="12554" y="3946"/>
                </a:lnTo>
                <a:lnTo>
                  <a:pt x="12560" y="3949"/>
                </a:lnTo>
                <a:lnTo>
                  <a:pt x="12567" y="3934"/>
                </a:lnTo>
                <a:lnTo>
                  <a:pt x="12568" y="3904"/>
                </a:lnTo>
                <a:lnTo>
                  <a:pt x="12575" y="3888"/>
                </a:lnTo>
                <a:lnTo>
                  <a:pt x="12568" y="3874"/>
                </a:lnTo>
                <a:lnTo>
                  <a:pt x="12559" y="3874"/>
                </a:lnTo>
                <a:lnTo>
                  <a:pt x="12548" y="3880"/>
                </a:lnTo>
                <a:lnTo>
                  <a:pt x="12537" y="3884"/>
                </a:lnTo>
                <a:lnTo>
                  <a:pt x="12527" y="3885"/>
                </a:lnTo>
                <a:lnTo>
                  <a:pt x="12526" y="3889"/>
                </a:lnTo>
                <a:lnTo>
                  <a:pt x="12528" y="3894"/>
                </a:lnTo>
                <a:lnTo>
                  <a:pt x="12528" y="3901"/>
                </a:lnTo>
                <a:lnTo>
                  <a:pt x="12525" y="3906"/>
                </a:lnTo>
                <a:lnTo>
                  <a:pt x="12522" y="3910"/>
                </a:lnTo>
                <a:lnTo>
                  <a:pt x="12513" y="3919"/>
                </a:lnTo>
                <a:lnTo>
                  <a:pt x="12518" y="3924"/>
                </a:lnTo>
                <a:lnTo>
                  <a:pt x="12520" y="3932"/>
                </a:lnTo>
                <a:lnTo>
                  <a:pt x="12519" y="3940"/>
                </a:lnTo>
                <a:cubicBezTo>
                  <a:pt x="12519" y="3940"/>
                  <a:pt x="12513" y="3944"/>
                  <a:pt x="12513" y="3944"/>
                </a:cubicBezTo>
                <a:close/>
                <a:moveTo>
                  <a:pt x="10382" y="1060"/>
                </a:moveTo>
                <a:lnTo>
                  <a:pt x="10385" y="1067"/>
                </a:lnTo>
                <a:lnTo>
                  <a:pt x="10390" y="1074"/>
                </a:lnTo>
                <a:lnTo>
                  <a:pt x="10396" y="1077"/>
                </a:lnTo>
                <a:lnTo>
                  <a:pt x="10398" y="1082"/>
                </a:lnTo>
                <a:lnTo>
                  <a:pt x="10402" y="1108"/>
                </a:lnTo>
                <a:lnTo>
                  <a:pt x="10401" y="1115"/>
                </a:lnTo>
                <a:lnTo>
                  <a:pt x="10398" y="1119"/>
                </a:lnTo>
                <a:lnTo>
                  <a:pt x="10393" y="1120"/>
                </a:lnTo>
                <a:lnTo>
                  <a:pt x="10389" y="1122"/>
                </a:lnTo>
                <a:lnTo>
                  <a:pt x="10387" y="1128"/>
                </a:lnTo>
                <a:lnTo>
                  <a:pt x="10389" y="1133"/>
                </a:lnTo>
                <a:lnTo>
                  <a:pt x="10411" y="1165"/>
                </a:lnTo>
                <a:lnTo>
                  <a:pt x="10419" y="1183"/>
                </a:lnTo>
                <a:lnTo>
                  <a:pt x="10425" y="1202"/>
                </a:lnTo>
                <a:lnTo>
                  <a:pt x="10427" y="1223"/>
                </a:lnTo>
                <a:lnTo>
                  <a:pt x="10445" y="1245"/>
                </a:lnTo>
                <a:lnTo>
                  <a:pt x="10446" y="1226"/>
                </a:lnTo>
                <a:lnTo>
                  <a:pt x="10457" y="1199"/>
                </a:lnTo>
                <a:lnTo>
                  <a:pt x="10460" y="1183"/>
                </a:lnTo>
                <a:lnTo>
                  <a:pt x="10457" y="1165"/>
                </a:lnTo>
                <a:lnTo>
                  <a:pt x="10452" y="1153"/>
                </a:lnTo>
                <a:lnTo>
                  <a:pt x="10452" y="1144"/>
                </a:lnTo>
                <a:lnTo>
                  <a:pt x="10463" y="1137"/>
                </a:lnTo>
                <a:lnTo>
                  <a:pt x="10455" y="1129"/>
                </a:lnTo>
                <a:lnTo>
                  <a:pt x="10444" y="1128"/>
                </a:lnTo>
                <a:lnTo>
                  <a:pt x="10436" y="1124"/>
                </a:lnTo>
                <a:lnTo>
                  <a:pt x="10438" y="1111"/>
                </a:lnTo>
                <a:lnTo>
                  <a:pt x="10442" y="1106"/>
                </a:lnTo>
                <a:lnTo>
                  <a:pt x="10447" y="1106"/>
                </a:lnTo>
                <a:lnTo>
                  <a:pt x="10451" y="1105"/>
                </a:lnTo>
                <a:lnTo>
                  <a:pt x="10453" y="1096"/>
                </a:lnTo>
                <a:lnTo>
                  <a:pt x="10451" y="1089"/>
                </a:lnTo>
                <a:lnTo>
                  <a:pt x="10449" y="1081"/>
                </a:lnTo>
                <a:lnTo>
                  <a:pt x="10445" y="1073"/>
                </a:lnTo>
                <a:lnTo>
                  <a:pt x="10442" y="1068"/>
                </a:lnTo>
                <a:lnTo>
                  <a:pt x="10445" y="1068"/>
                </a:lnTo>
                <a:lnTo>
                  <a:pt x="10438" y="1052"/>
                </a:lnTo>
                <a:lnTo>
                  <a:pt x="10435" y="1044"/>
                </a:lnTo>
                <a:lnTo>
                  <a:pt x="10434" y="1035"/>
                </a:lnTo>
                <a:lnTo>
                  <a:pt x="10436" y="1027"/>
                </a:lnTo>
                <a:lnTo>
                  <a:pt x="10443" y="1016"/>
                </a:lnTo>
                <a:lnTo>
                  <a:pt x="10445" y="1007"/>
                </a:lnTo>
                <a:lnTo>
                  <a:pt x="10434" y="1009"/>
                </a:lnTo>
                <a:lnTo>
                  <a:pt x="10428" y="1016"/>
                </a:lnTo>
                <a:lnTo>
                  <a:pt x="10424" y="1028"/>
                </a:lnTo>
                <a:lnTo>
                  <a:pt x="10424" y="1040"/>
                </a:lnTo>
                <a:lnTo>
                  <a:pt x="10419" y="1048"/>
                </a:lnTo>
                <a:lnTo>
                  <a:pt x="10411" y="1051"/>
                </a:lnTo>
                <a:lnTo>
                  <a:pt x="10402" y="1053"/>
                </a:lnTo>
                <a:lnTo>
                  <a:pt x="10398" y="1057"/>
                </a:lnTo>
                <a:lnTo>
                  <a:pt x="10393" y="1053"/>
                </a:lnTo>
                <a:lnTo>
                  <a:pt x="10383" y="1048"/>
                </a:lnTo>
                <a:lnTo>
                  <a:pt x="10375" y="1046"/>
                </a:lnTo>
                <a:lnTo>
                  <a:pt x="10378" y="1053"/>
                </a:lnTo>
                <a:cubicBezTo>
                  <a:pt x="10378" y="1053"/>
                  <a:pt x="10382" y="1060"/>
                  <a:pt x="10382" y="1060"/>
                </a:cubicBezTo>
                <a:close/>
                <a:moveTo>
                  <a:pt x="12386" y="2754"/>
                </a:moveTo>
                <a:lnTo>
                  <a:pt x="12391" y="2755"/>
                </a:lnTo>
                <a:lnTo>
                  <a:pt x="12397" y="2752"/>
                </a:lnTo>
                <a:lnTo>
                  <a:pt x="12402" y="2747"/>
                </a:lnTo>
                <a:lnTo>
                  <a:pt x="12402" y="2745"/>
                </a:lnTo>
                <a:lnTo>
                  <a:pt x="12402" y="2741"/>
                </a:lnTo>
                <a:lnTo>
                  <a:pt x="12401" y="2733"/>
                </a:lnTo>
                <a:lnTo>
                  <a:pt x="12398" y="2730"/>
                </a:lnTo>
                <a:lnTo>
                  <a:pt x="12392" y="2727"/>
                </a:lnTo>
                <a:lnTo>
                  <a:pt x="12386" y="2723"/>
                </a:lnTo>
                <a:lnTo>
                  <a:pt x="12383" y="2716"/>
                </a:lnTo>
                <a:lnTo>
                  <a:pt x="12380" y="2712"/>
                </a:lnTo>
                <a:lnTo>
                  <a:pt x="12373" y="2708"/>
                </a:lnTo>
                <a:lnTo>
                  <a:pt x="12366" y="2706"/>
                </a:lnTo>
                <a:lnTo>
                  <a:pt x="12361" y="2705"/>
                </a:lnTo>
                <a:lnTo>
                  <a:pt x="12352" y="2710"/>
                </a:lnTo>
                <a:lnTo>
                  <a:pt x="12346" y="2721"/>
                </a:lnTo>
                <a:lnTo>
                  <a:pt x="12341" y="2734"/>
                </a:lnTo>
                <a:lnTo>
                  <a:pt x="12339" y="2746"/>
                </a:lnTo>
                <a:lnTo>
                  <a:pt x="12336" y="2756"/>
                </a:lnTo>
                <a:lnTo>
                  <a:pt x="12329" y="2755"/>
                </a:lnTo>
                <a:lnTo>
                  <a:pt x="12310" y="2744"/>
                </a:lnTo>
                <a:lnTo>
                  <a:pt x="12311" y="2803"/>
                </a:lnTo>
                <a:lnTo>
                  <a:pt x="12314" y="2808"/>
                </a:lnTo>
                <a:lnTo>
                  <a:pt x="12332" y="2817"/>
                </a:lnTo>
                <a:lnTo>
                  <a:pt x="12332" y="2806"/>
                </a:lnTo>
                <a:lnTo>
                  <a:pt x="12329" y="2788"/>
                </a:lnTo>
                <a:lnTo>
                  <a:pt x="12330" y="2774"/>
                </a:lnTo>
                <a:lnTo>
                  <a:pt x="12343" y="2769"/>
                </a:lnTo>
                <a:lnTo>
                  <a:pt x="12348" y="2775"/>
                </a:lnTo>
                <a:lnTo>
                  <a:pt x="12356" y="2800"/>
                </a:lnTo>
                <a:lnTo>
                  <a:pt x="12361" y="2809"/>
                </a:lnTo>
                <a:lnTo>
                  <a:pt x="12358" y="2812"/>
                </a:lnTo>
                <a:lnTo>
                  <a:pt x="12358" y="2814"/>
                </a:lnTo>
                <a:lnTo>
                  <a:pt x="12358" y="2818"/>
                </a:lnTo>
                <a:lnTo>
                  <a:pt x="12357" y="2821"/>
                </a:lnTo>
                <a:lnTo>
                  <a:pt x="12353" y="2826"/>
                </a:lnTo>
                <a:lnTo>
                  <a:pt x="12359" y="2827"/>
                </a:lnTo>
                <a:lnTo>
                  <a:pt x="12367" y="2826"/>
                </a:lnTo>
                <a:lnTo>
                  <a:pt x="12374" y="2822"/>
                </a:lnTo>
                <a:lnTo>
                  <a:pt x="12379" y="2817"/>
                </a:lnTo>
                <a:lnTo>
                  <a:pt x="12382" y="2807"/>
                </a:lnTo>
                <a:lnTo>
                  <a:pt x="12383" y="2796"/>
                </a:lnTo>
                <a:lnTo>
                  <a:pt x="12387" y="2788"/>
                </a:lnTo>
                <a:lnTo>
                  <a:pt x="12397" y="2787"/>
                </a:lnTo>
                <a:lnTo>
                  <a:pt x="12393" y="2779"/>
                </a:lnTo>
                <a:lnTo>
                  <a:pt x="12391" y="2771"/>
                </a:lnTo>
                <a:lnTo>
                  <a:pt x="12387" y="2766"/>
                </a:lnTo>
                <a:lnTo>
                  <a:pt x="12379" y="2765"/>
                </a:lnTo>
                <a:lnTo>
                  <a:pt x="12381" y="2756"/>
                </a:lnTo>
                <a:cubicBezTo>
                  <a:pt x="12381" y="2756"/>
                  <a:pt x="12386" y="2754"/>
                  <a:pt x="12386" y="2754"/>
                </a:cubicBezTo>
                <a:close/>
                <a:moveTo>
                  <a:pt x="10416" y="1474"/>
                </a:moveTo>
                <a:lnTo>
                  <a:pt x="10423" y="1481"/>
                </a:lnTo>
                <a:lnTo>
                  <a:pt x="10437" y="1481"/>
                </a:lnTo>
                <a:lnTo>
                  <a:pt x="10451" y="1478"/>
                </a:lnTo>
                <a:lnTo>
                  <a:pt x="10460" y="1474"/>
                </a:lnTo>
                <a:lnTo>
                  <a:pt x="10463" y="1470"/>
                </a:lnTo>
                <a:lnTo>
                  <a:pt x="10467" y="1463"/>
                </a:lnTo>
                <a:lnTo>
                  <a:pt x="10470" y="1455"/>
                </a:lnTo>
                <a:lnTo>
                  <a:pt x="10471" y="1448"/>
                </a:lnTo>
                <a:lnTo>
                  <a:pt x="10469" y="1437"/>
                </a:lnTo>
                <a:lnTo>
                  <a:pt x="10467" y="1434"/>
                </a:lnTo>
                <a:lnTo>
                  <a:pt x="10456" y="1435"/>
                </a:lnTo>
                <a:lnTo>
                  <a:pt x="10441" y="1436"/>
                </a:lnTo>
                <a:lnTo>
                  <a:pt x="10434" y="1435"/>
                </a:lnTo>
                <a:lnTo>
                  <a:pt x="10428" y="1432"/>
                </a:lnTo>
                <a:lnTo>
                  <a:pt x="10422" y="1428"/>
                </a:lnTo>
                <a:lnTo>
                  <a:pt x="10416" y="1426"/>
                </a:lnTo>
                <a:lnTo>
                  <a:pt x="10409" y="1426"/>
                </a:lnTo>
                <a:lnTo>
                  <a:pt x="10397" y="1437"/>
                </a:lnTo>
                <a:lnTo>
                  <a:pt x="10399" y="1450"/>
                </a:lnTo>
                <a:lnTo>
                  <a:pt x="10407" y="1463"/>
                </a:lnTo>
                <a:cubicBezTo>
                  <a:pt x="10407" y="1463"/>
                  <a:pt x="10416" y="1474"/>
                  <a:pt x="10416" y="1474"/>
                </a:cubicBezTo>
                <a:close/>
                <a:moveTo>
                  <a:pt x="9268" y="1197"/>
                </a:moveTo>
                <a:lnTo>
                  <a:pt x="9282" y="1214"/>
                </a:lnTo>
                <a:lnTo>
                  <a:pt x="9279" y="1220"/>
                </a:lnTo>
                <a:lnTo>
                  <a:pt x="9276" y="1225"/>
                </a:lnTo>
                <a:lnTo>
                  <a:pt x="9275" y="1231"/>
                </a:lnTo>
                <a:lnTo>
                  <a:pt x="9275" y="1238"/>
                </a:lnTo>
                <a:lnTo>
                  <a:pt x="9276" y="1243"/>
                </a:lnTo>
                <a:lnTo>
                  <a:pt x="9278" y="1246"/>
                </a:lnTo>
                <a:lnTo>
                  <a:pt x="9281" y="1248"/>
                </a:lnTo>
                <a:lnTo>
                  <a:pt x="9282" y="1251"/>
                </a:lnTo>
                <a:lnTo>
                  <a:pt x="9283" y="1264"/>
                </a:lnTo>
                <a:lnTo>
                  <a:pt x="9294" y="1333"/>
                </a:lnTo>
                <a:lnTo>
                  <a:pt x="9298" y="1342"/>
                </a:lnTo>
                <a:lnTo>
                  <a:pt x="9311" y="1361"/>
                </a:lnTo>
                <a:lnTo>
                  <a:pt x="9313" y="1364"/>
                </a:lnTo>
                <a:lnTo>
                  <a:pt x="9320" y="1368"/>
                </a:lnTo>
                <a:lnTo>
                  <a:pt x="9322" y="1370"/>
                </a:lnTo>
                <a:lnTo>
                  <a:pt x="9324" y="1382"/>
                </a:lnTo>
                <a:lnTo>
                  <a:pt x="9326" y="1424"/>
                </a:lnTo>
                <a:lnTo>
                  <a:pt x="9330" y="1437"/>
                </a:lnTo>
                <a:lnTo>
                  <a:pt x="9339" y="1442"/>
                </a:lnTo>
                <a:lnTo>
                  <a:pt x="9352" y="1444"/>
                </a:lnTo>
                <a:lnTo>
                  <a:pt x="9363" y="1448"/>
                </a:lnTo>
                <a:lnTo>
                  <a:pt x="9365" y="1451"/>
                </a:lnTo>
                <a:lnTo>
                  <a:pt x="9371" y="1462"/>
                </a:lnTo>
                <a:lnTo>
                  <a:pt x="9375" y="1467"/>
                </a:lnTo>
                <a:lnTo>
                  <a:pt x="9391" y="1479"/>
                </a:lnTo>
                <a:lnTo>
                  <a:pt x="9416" y="1504"/>
                </a:lnTo>
                <a:lnTo>
                  <a:pt x="9418" y="1505"/>
                </a:lnTo>
                <a:lnTo>
                  <a:pt x="9424" y="1507"/>
                </a:lnTo>
                <a:lnTo>
                  <a:pt x="9427" y="1509"/>
                </a:lnTo>
                <a:lnTo>
                  <a:pt x="9428" y="1511"/>
                </a:lnTo>
                <a:lnTo>
                  <a:pt x="9423" y="1515"/>
                </a:lnTo>
                <a:lnTo>
                  <a:pt x="9424" y="1517"/>
                </a:lnTo>
                <a:lnTo>
                  <a:pt x="9433" y="1524"/>
                </a:lnTo>
                <a:lnTo>
                  <a:pt x="9444" y="1531"/>
                </a:lnTo>
                <a:lnTo>
                  <a:pt x="9456" y="1537"/>
                </a:lnTo>
                <a:lnTo>
                  <a:pt x="9466" y="1539"/>
                </a:lnTo>
                <a:lnTo>
                  <a:pt x="9470" y="1540"/>
                </a:lnTo>
                <a:lnTo>
                  <a:pt x="9495" y="1559"/>
                </a:lnTo>
                <a:lnTo>
                  <a:pt x="9522" y="1569"/>
                </a:lnTo>
                <a:lnTo>
                  <a:pt x="9541" y="1581"/>
                </a:lnTo>
                <a:lnTo>
                  <a:pt x="9555" y="1595"/>
                </a:lnTo>
                <a:lnTo>
                  <a:pt x="9566" y="1612"/>
                </a:lnTo>
                <a:lnTo>
                  <a:pt x="9576" y="1616"/>
                </a:lnTo>
                <a:lnTo>
                  <a:pt x="9586" y="1611"/>
                </a:lnTo>
                <a:lnTo>
                  <a:pt x="9649" y="1550"/>
                </a:lnTo>
                <a:lnTo>
                  <a:pt x="9704" y="1516"/>
                </a:lnTo>
                <a:lnTo>
                  <a:pt x="9707" y="1511"/>
                </a:lnTo>
                <a:lnTo>
                  <a:pt x="9711" y="1504"/>
                </a:lnTo>
                <a:lnTo>
                  <a:pt x="9718" y="1497"/>
                </a:lnTo>
                <a:lnTo>
                  <a:pt x="9733" y="1487"/>
                </a:lnTo>
                <a:lnTo>
                  <a:pt x="9739" y="1486"/>
                </a:lnTo>
                <a:lnTo>
                  <a:pt x="9746" y="1486"/>
                </a:lnTo>
                <a:lnTo>
                  <a:pt x="9752" y="1484"/>
                </a:lnTo>
                <a:lnTo>
                  <a:pt x="9757" y="1469"/>
                </a:lnTo>
                <a:lnTo>
                  <a:pt x="9770" y="1457"/>
                </a:lnTo>
                <a:lnTo>
                  <a:pt x="9797" y="1396"/>
                </a:lnTo>
                <a:lnTo>
                  <a:pt x="9802" y="1392"/>
                </a:lnTo>
                <a:lnTo>
                  <a:pt x="9807" y="1394"/>
                </a:lnTo>
                <a:lnTo>
                  <a:pt x="9818" y="1404"/>
                </a:lnTo>
                <a:lnTo>
                  <a:pt x="9820" y="1407"/>
                </a:lnTo>
                <a:lnTo>
                  <a:pt x="9826" y="1410"/>
                </a:lnTo>
                <a:lnTo>
                  <a:pt x="9838" y="1411"/>
                </a:lnTo>
                <a:lnTo>
                  <a:pt x="9848" y="1406"/>
                </a:lnTo>
                <a:lnTo>
                  <a:pt x="9845" y="1392"/>
                </a:lnTo>
                <a:lnTo>
                  <a:pt x="9845" y="1397"/>
                </a:lnTo>
                <a:lnTo>
                  <a:pt x="9840" y="1382"/>
                </a:lnTo>
                <a:lnTo>
                  <a:pt x="9841" y="1360"/>
                </a:lnTo>
                <a:lnTo>
                  <a:pt x="9847" y="1338"/>
                </a:lnTo>
                <a:lnTo>
                  <a:pt x="9853" y="1327"/>
                </a:lnTo>
                <a:lnTo>
                  <a:pt x="9860" y="1324"/>
                </a:lnTo>
                <a:lnTo>
                  <a:pt x="9872" y="1329"/>
                </a:lnTo>
                <a:lnTo>
                  <a:pt x="9878" y="1327"/>
                </a:lnTo>
                <a:lnTo>
                  <a:pt x="9881" y="1319"/>
                </a:lnTo>
                <a:lnTo>
                  <a:pt x="9883" y="1309"/>
                </a:lnTo>
                <a:lnTo>
                  <a:pt x="9882" y="1288"/>
                </a:lnTo>
                <a:lnTo>
                  <a:pt x="9880" y="1278"/>
                </a:lnTo>
                <a:lnTo>
                  <a:pt x="9877" y="1271"/>
                </a:lnTo>
                <a:lnTo>
                  <a:pt x="9871" y="1267"/>
                </a:lnTo>
                <a:lnTo>
                  <a:pt x="9864" y="1266"/>
                </a:lnTo>
                <a:lnTo>
                  <a:pt x="9853" y="1273"/>
                </a:lnTo>
                <a:lnTo>
                  <a:pt x="9851" y="1277"/>
                </a:lnTo>
                <a:lnTo>
                  <a:pt x="9848" y="1274"/>
                </a:lnTo>
                <a:lnTo>
                  <a:pt x="9846" y="1268"/>
                </a:lnTo>
                <a:lnTo>
                  <a:pt x="9841" y="1253"/>
                </a:lnTo>
                <a:lnTo>
                  <a:pt x="9841" y="1236"/>
                </a:lnTo>
                <a:lnTo>
                  <a:pt x="9838" y="1223"/>
                </a:lnTo>
                <a:lnTo>
                  <a:pt x="9827" y="1219"/>
                </a:lnTo>
                <a:lnTo>
                  <a:pt x="9830" y="1207"/>
                </a:lnTo>
                <a:lnTo>
                  <a:pt x="9828" y="1194"/>
                </a:lnTo>
                <a:lnTo>
                  <a:pt x="9824" y="1185"/>
                </a:lnTo>
                <a:lnTo>
                  <a:pt x="9816" y="1180"/>
                </a:lnTo>
                <a:lnTo>
                  <a:pt x="9810" y="1181"/>
                </a:lnTo>
                <a:lnTo>
                  <a:pt x="9799" y="1187"/>
                </a:lnTo>
                <a:lnTo>
                  <a:pt x="9793" y="1189"/>
                </a:lnTo>
                <a:lnTo>
                  <a:pt x="9787" y="1187"/>
                </a:lnTo>
                <a:lnTo>
                  <a:pt x="9783" y="1183"/>
                </a:lnTo>
                <a:lnTo>
                  <a:pt x="9779" y="1179"/>
                </a:lnTo>
                <a:lnTo>
                  <a:pt x="9772" y="1180"/>
                </a:lnTo>
                <a:lnTo>
                  <a:pt x="9769" y="1185"/>
                </a:lnTo>
                <a:lnTo>
                  <a:pt x="9767" y="1193"/>
                </a:lnTo>
                <a:lnTo>
                  <a:pt x="9764" y="1199"/>
                </a:lnTo>
                <a:lnTo>
                  <a:pt x="9757" y="1202"/>
                </a:lnTo>
                <a:lnTo>
                  <a:pt x="9751" y="1199"/>
                </a:lnTo>
                <a:lnTo>
                  <a:pt x="9752" y="1190"/>
                </a:lnTo>
                <a:lnTo>
                  <a:pt x="9756" y="1183"/>
                </a:lnTo>
                <a:lnTo>
                  <a:pt x="9758" y="1180"/>
                </a:lnTo>
                <a:lnTo>
                  <a:pt x="9757" y="1164"/>
                </a:lnTo>
                <a:lnTo>
                  <a:pt x="9752" y="1152"/>
                </a:lnTo>
                <a:lnTo>
                  <a:pt x="9742" y="1147"/>
                </a:lnTo>
                <a:lnTo>
                  <a:pt x="9729" y="1150"/>
                </a:lnTo>
                <a:lnTo>
                  <a:pt x="9719" y="1159"/>
                </a:lnTo>
                <a:lnTo>
                  <a:pt x="9711" y="1170"/>
                </a:lnTo>
                <a:lnTo>
                  <a:pt x="9706" y="1183"/>
                </a:lnTo>
                <a:lnTo>
                  <a:pt x="9703" y="1200"/>
                </a:lnTo>
                <a:lnTo>
                  <a:pt x="9701" y="1207"/>
                </a:lnTo>
                <a:lnTo>
                  <a:pt x="9700" y="1211"/>
                </a:lnTo>
                <a:lnTo>
                  <a:pt x="9702" y="1213"/>
                </a:lnTo>
                <a:lnTo>
                  <a:pt x="9706" y="1214"/>
                </a:lnTo>
                <a:lnTo>
                  <a:pt x="9709" y="1214"/>
                </a:lnTo>
                <a:lnTo>
                  <a:pt x="9711" y="1214"/>
                </a:lnTo>
                <a:lnTo>
                  <a:pt x="9711" y="1221"/>
                </a:lnTo>
                <a:lnTo>
                  <a:pt x="9711" y="1234"/>
                </a:lnTo>
                <a:lnTo>
                  <a:pt x="9711" y="1241"/>
                </a:lnTo>
                <a:lnTo>
                  <a:pt x="9718" y="1261"/>
                </a:lnTo>
                <a:lnTo>
                  <a:pt x="9719" y="1274"/>
                </a:lnTo>
                <a:lnTo>
                  <a:pt x="9713" y="1279"/>
                </a:lnTo>
                <a:lnTo>
                  <a:pt x="9712" y="1274"/>
                </a:lnTo>
                <a:lnTo>
                  <a:pt x="9690" y="1235"/>
                </a:lnTo>
                <a:lnTo>
                  <a:pt x="9686" y="1223"/>
                </a:lnTo>
                <a:lnTo>
                  <a:pt x="9683" y="1210"/>
                </a:lnTo>
                <a:lnTo>
                  <a:pt x="9682" y="1195"/>
                </a:lnTo>
                <a:lnTo>
                  <a:pt x="9678" y="1185"/>
                </a:lnTo>
                <a:lnTo>
                  <a:pt x="9668" y="1190"/>
                </a:lnTo>
                <a:lnTo>
                  <a:pt x="9649" y="1211"/>
                </a:lnTo>
                <a:lnTo>
                  <a:pt x="9639" y="1217"/>
                </a:lnTo>
                <a:lnTo>
                  <a:pt x="9629" y="1220"/>
                </a:lnTo>
                <a:lnTo>
                  <a:pt x="9623" y="1226"/>
                </a:lnTo>
                <a:lnTo>
                  <a:pt x="9612" y="1279"/>
                </a:lnTo>
                <a:lnTo>
                  <a:pt x="9609" y="1288"/>
                </a:lnTo>
                <a:lnTo>
                  <a:pt x="9607" y="1280"/>
                </a:lnTo>
                <a:lnTo>
                  <a:pt x="9602" y="1251"/>
                </a:lnTo>
                <a:lnTo>
                  <a:pt x="9598" y="1246"/>
                </a:lnTo>
                <a:lnTo>
                  <a:pt x="9583" y="1239"/>
                </a:lnTo>
                <a:lnTo>
                  <a:pt x="9580" y="1234"/>
                </a:lnTo>
                <a:lnTo>
                  <a:pt x="9572" y="1227"/>
                </a:lnTo>
                <a:lnTo>
                  <a:pt x="9555" y="1222"/>
                </a:lnTo>
                <a:lnTo>
                  <a:pt x="9537" y="1225"/>
                </a:lnTo>
                <a:lnTo>
                  <a:pt x="9529" y="1238"/>
                </a:lnTo>
                <a:lnTo>
                  <a:pt x="9515" y="1255"/>
                </a:lnTo>
                <a:lnTo>
                  <a:pt x="9482" y="1260"/>
                </a:lnTo>
                <a:lnTo>
                  <a:pt x="9450" y="1270"/>
                </a:lnTo>
                <a:lnTo>
                  <a:pt x="9435" y="1301"/>
                </a:lnTo>
                <a:lnTo>
                  <a:pt x="9433" y="1294"/>
                </a:lnTo>
                <a:lnTo>
                  <a:pt x="9421" y="1275"/>
                </a:lnTo>
                <a:lnTo>
                  <a:pt x="9415" y="1270"/>
                </a:lnTo>
                <a:lnTo>
                  <a:pt x="9413" y="1265"/>
                </a:lnTo>
                <a:lnTo>
                  <a:pt x="9421" y="1245"/>
                </a:lnTo>
                <a:lnTo>
                  <a:pt x="9416" y="1236"/>
                </a:lnTo>
                <a:lnTo>
                  <a:pt x="9405" y="1244"/>
                </a:lnTo>
                <a:lnTo>
                  <a:pt x="9384" y="1271"/>
                </a:lnTo>
                <a:lnTo>
                  <a:pt x="9379" y="1275"/>
                </a:lnTo>
                <a:lnTo>
                  <a:pt x="9373" y="1278"/>
                </a:lnTo>
                <a:lnTo>
                  <a:pt x="9366" y="1276"/>
                </a:lnTo>
                <a:lnTo>
                  <a:pt x="9363" y="1266"/>
                </a:lnTo>
                <a:lnTo>
                  <a:pt x="9364" y="1255"/>
                </a:lnTo>
                <a:lnTo>
                  <a:pt x="9379" y="1237"/>
                </a:lnTo>
                <a:lnTo>
                  <a:pt x="9384" y="1227"/>
                </a:lnTo>
                <a:lnTo>
                  <a:pt x="9383" y="1217"/>
                </a:lnTo>
                <a:lnTo>
                  <a:pt x="9378" y="1208"/>
                </a:lnTo>
                <a:lnTo>
                  <a:pt x="9370" y="1201"/>
                </a:lnTo>
                <a:lnTo>
                  <a:pt x="9363" y="1198"/>
                </a:lnTo>
                <a:lnTo>
                  <a:pt x="9355" y="1199"/>
                </a:lnTo>
                <a:lnTo>
                  <a:pt x="9350" y="1204"/>
                </a:lnTo>
                <a:lnTo>
                  <a:pt x="9345" y="1210"/>
                </a:lnTo>
                <a:lnTo>
                  <a:pt x="9340" y="1214"/>
                </a:lnTo>
                <a:lnTo>
                  <a:pt x="9335" y="1202"/>
                </a:lnTo>
                <a:lnTo>
                  <a:pt x="9298" y="1155"/>
                </a:lnTo>
                <a:lnTo>
                  <a:pt x="9279" y="1124"/>
                </a:lnTo>
                <a:lnTo>
                  <a:pt x="9269" y="1133"/>
                </a:lnTo>
                <a:lnTo>
                  <a:pt x="9264" y="1143"/>
                </a:lnTo>
                <a:lnTo>
                  <a:pt x="9261" y="1156"/>
                </a:lnTo>
                <a:lnTo>
                  <a:pt x="9260" y="1174"/>
                </a:lnTo>
                <a:lnTo>
                  <a:pt x="9263" y="1186"/>
                </a:lnTo>
                <a:cubicBezTo>
                  <a:pt x="9263" y="1186"/>
                  <a:pt x="9268" y="1197"/>
                  <a:pt x="9268" y="1197"/>
                </a:cubicBezTo>
                <a:close/>
                <a:moveTo>
                  <a:pt x="12670" y="3970"/>
                </a:moveTo>
                <a:lnTo>
                  <a:pt x="12675" y="3972"/>
                </a:lnTo>
                <a:lnTo>
                  <a:pt x="12679" y="3982"/>
                </a:lnTo>
                <a:lnTo>
                  <a:pt x="12684" y="3983"/>
                </a:lnTo>
                <a:lnTo>
                  <a:pt x="12692" y="3979"/>
                </a:lnTo>
                <a:lnTo>
                  <a:pt x="12689" y="3970"/>
                </a:lnTo>
                <a:lnTo>
                  <a:pt x="12681" y="3960"/>
                </a:lnTo>
                <a:lnTo>
                  <a:pt x="12673" y="3953"/>
                </a:lnTo>
                <a:lnTo>
                  <a:pt x="12664" y="3957"/>
                </a:lnTo>
                <a:lnTo>
                  <a:pt x="12645" y="3956"/>
                </a:lnTo>
                <a:lnTo>
                  <a:pt x="12637" y="3957"/>
                </a:lnTo>
                <a:lnTo>
                  <a:pt x="12643" y="3975"/>
                </a:lnTo>
                <a:lnTo>
                  <a:pt x="12642" y="3989"/>
                </a:lnTo>
                <a:lnTo>
                  <a:pt x="12638" y="4003"/>
                </a:lnTo>
                <a:lnTo>
                  <a:pt x="12637" y="4018"/>
                </a:lnTo>
                <a:lnTo>
                  <a:pt x="12642" y="4021"/>
                </a:lnTo>
                <a:lnTo>
                  <a:pt x="12648" y="4019"/>
                </a:lnTo>
                <a:lnTo>
                  <a:pt x="12659" y="4010"/>
                </a:lnTo>
                <a:lnTo>
                  <a:pt x="12665" y="4006"/>
                </a:lnTo>
                <a:lnTo>
                  <a:pt x="12668" y="4004"/>
                </a:lnTo>
                <a:lnTo>
                  <a:pt x="12670" y="4000"/>
                </a:lnTo>
                <a:lnTo>
                  <a:pt x="12670" y="3996"/>
                </a:lnTo>
                <a:lnTo>
                  <a:pt x="12669" y="3993"/>
                </a:lnTo>
                <a:lnTo>
                  <a:pt x="12667" y="3991"/>
                </a:lnTo>
                <a:lnTo>
                  <a:pt x="12662" y="3977"/>
                </a:lnTo>
                <a:lnTo>
                  <a:pt x="12662" y="3973"/>
                </a:lnTo>
                <a:cubicBezTo>
                  <a:pt x="12662" y="3973"/>
                  <a:pt x="12670" y="3970"/>
                  <a:pt x="12670" y="3970"/>
                </a:cubicBezTo>
                <a:close/>
                <a:moveTo>
                  <a:pt x="9079" y="1529"/>
                </a:moveTo>
                <a:lnTo>
                  <a:pt x="9086" y="1539"/>
                </a:lnTo>
                <a:lnTo>
                  <a:pt x="9095" y="1546"/>
                </a:lnTo>
                <a:lnTo>
                  <a:pt x="9111" y="1549"/>
                </a:lnTo>
                <a:lnTo>
                  <a:pt x="9129" y="1549"/>
                </a:lnTo>
                <a:lnTo>
                  <a:pt x="9144" y="1547"/>
                </a:lnTo>
                <a:lnTo>
                  <a:pt x="9191" y="1525"/>
                </a:lnTo>
                <a:lnTo>
                  <a:pt x="9216" y="1520"/>
                </a:lnTo>
                <a:lnTo>
                  <a:pt x="9229" y="1514"/>
                </a:lnTo>
                <a:lnTo>
                  <a:pt x="9236" y="1513"/>
                </a:lnTo>
                <a:lnTo>
                  <a:pt x="9245" y="1516"/>
                </a:lnTo>
                <a:lnTo>
                  <a:pt x="9257" y="1528"/>
                </a:lnTo>
                <a:lnTo>
                  <a:pt x="9266" y="1531"/>
                </a:lnTo>
                <a:lnTo>
                  <a:pt x="9282" y="1533"/>
                </a:lnTo>
                <a:lnTo>
                  <a:pt x="9299" y="1539"/>
                </a:lnTo>
                <a:lnTo>
                  <a:pt x="9316" y="1547"/>
                </a:lnTo>
                <a:lnTo>
                  <a:pt x="9330" y="1556"/>
                </a:lnTo>
                <a:lnTo>
                  <a:pt x="9343" y="1550"/>
                </a:lnTo>
                <a:lnTo>
                  <a:pt x="9370" y="1551"/>
                </a:lnTo>
                <a:lnTo>
                  <a:pt x="9394" y="1540"/>
                </a:lnTo>
                <a:lnTo>
                  <a:pt x="9399" y="1535"/>
                </a:lnTo>
                <a:lnTo>
                  <a:pt x="9402" y="1524"/>
                </a:lnTo>
                <a:lnTo>
                  <a:pt x="9403" y="1512"/>
                </a:lnTo>
                <a:lnTo>
                  <a:pt x="9401" y="1508"/>
                </a:lnTo>
                <a:lnTo>
                  <a:pt x="9395" y="1500"/>
                </a:lnTo>
                <a:lnTo>
                  <a:pt x="9371" y="1478"/>
                </a:lnTo>
                <a:lnTo>
                  <a:pt x="9357" y="1470"/>
                </a:lnTo>
                <a:lnTo>
                  <a:pt x="9351" y="1472"/>
                </a:lnTo>
                <a:lnTo>
                  <a:pt x="9347" y="1468"/>
                </a:lnTo>
                <a:lnTo>
                  <a:pt x="9330" y="1462"/>
                </a:lnTo>
                <a:lnTo>
                  <a:pt x="9324" y="1461"/>
                </a:lnTo>
                <a:lnTo>
                  <a:pt x="9317" y="1462"/>
                </a:lnTo>
                <a:lnTo>
                  <a:pt x="9313" y="1464"/>
                </a:lnTo>
                <a:lnTo>
                  <a:pt x="9310" y="1467"/>
                </a:lnTo>
                <a:lnTo>
                  <a:pt x="9304" y="1469"/>
                </a:lnTo>
                <a:lnTo>
                  <a:pt x="9304" y="1465"/>
                </a:lnTo>
                <a:lnTo>
                  <a:pt x="9309" y="1454"/>
                </a:lnTo>
                <a:lnTo>
                  <a:pt x="9312" y="1437"/>
                </a:lnTo>
                <a:lnTo>
                  <a:pt x="9313" y="1418"/>
                </a:lnTo>
                <a:lnTo>
                  <a:pt x="9311" y="1401"/>
                </a:lnTo>
                <a:lnTo>
                  <a:pt x="9303" y="1385"/>
                </a:lnTo>
                <a:lnTo>
                  <a:pt x="9277" y="1364"/>
                </a:lnTo>
                <a:lnTo>
                  <a:pt x="9271" y="1355"/>
                </a:lnTo>
                <a:lnTo>
                  <a:pt x="9270" y="1333"/>
                </a:lnTo>
                <a:lnTo>
                  <a:pt x="9271" y="1323"/>
                </a:lnTo>
                <a:lnTo>
                  <a:pt x="9278" y="1308"/>
                </a:lnTo>
                <a:lnTo>
                  <a:pt x="9278" y="1300"/>
                </a:lnTo>
                <a:lnTo>
                  <a:pt x="9265" y="1276"/>
                </a:lnTo>
                <a:lnTo>
                  <a:pt x="9257" y="1258"/>
                </a:lnTo>
                <a:lnTo>
                  <a:pt x="9252" y="1241"/>
                </a:lnTo>
                <a:lnTo>
                  <a:pt x="9249" y="1227"/>
                </a:lnTo>
                <a:lnTo>
                  <a:pt x="9240" y="1236"/>
                </a:lnTo>
                <a:lnTo>
                  <a:pt x="9230" y="1237"/>
                </a:lnTo>
                <a:lnTo>
                  <a:pt x="9220" y="1237"/>
                </a:lnTo>
                <a:lnTo>
                  <a:pt x="9209" y="1241"/>
                </a:lnTo>
                <a:lnTo>
                  <a:pt x="9204" y="1247"/>
                </a:lnTo>
                <a:lnTo>
                  <a:pt x="9187" y="1279"/>
                </a:lnTo>
                <a:lnTo>
                  <a:pt x="9182" y="1286"/>
                </a:lnTo>
                <a:lnTo>
                  <a:pt x="9169" y="1295"/>
                </a:lnTo>
                <a:lnTo>
                  <a:pt x="9162" y="1301"/>
                </a:lnTo>
                <a:lnTo>
                  <a:pt x="9157" y="1309"/>
                </a:lnTo>
                <a:lnTo>
                  <a:pt x="9144" y="1336"/>
                </a:lnTo>
                <a:lnTo>
                  <a:pt x="9153" y="1333"/>
                </a:lnTo>
                <a:lnTo>
                  <a:pt x="9159" y="1332"/>
                </a:lnTo>
                <a:lnTo>
                  <a:pt x="9165" y="1334"/>
                </a:lnTo>
                <a:lnTo>
                  <a:pt x="9169" y="1340"/>
                </a:lnTo>
                <a:lnTo>
                  <a:pt x="9172" y="1347"/>
                </a:lnTo>
                <a:lnTo>
                  <a:pt x="9172" y="1355"/>
                </a:lnTo>
                <a:lnTo>
                  <a:pt x="9169" y="1364"/>
                </a:lnTo>
                <a:lnTo>
                  <a:pt x="9164" y="1372"/>
                </a:lnTo>
                <a:lnTo>
                  <a:pt x="9170" y="1425"/>
                </a:lnTo>
                <a:lnTo>
                  <a:pt x="9173" y="1439"/>
                </a:lnTo>
                <a:lnTo>
                  <a:pt x="9165" y="1454"/>
                </a:lnTo>
                <a:lnTo>
                  <a:pt x="9155" y="1464"/>
                </a:lnTo>
                <a:lnTo>
                  <a:pt x="9144" y="1468"/>
                </a:lnTo>
                <a:lnTo>
                  <a:pt x="9129" y="1465"/>
                </a:lnTo>
                <a:lnTo>
                  <a:pt x="9113" y="1452"/>
                </a:lnTo>
                <a:lnTo>
                  <a:pt x="9104" y="1450"/>
                </a:lnTo>
                <a:lnTo>
                  <a:pt x="9100" y="1463"/>
                </a:lnTo>
                <a:lnTo>
                  <a:pt x="9104" y="1492"/>
                </a:lnTo>
                <a:lnTo>
                  <a:pt x="9103" y="1504"/>
                </a:lnTo>
                <a:lnTo>
                  <a:pt x="9095" y="1509"/>
                </a:lnTo>
                <a:lnTo>
                  <a:pt x="9083" y="1506"/>
                </a:lnTo>
                <a:lnTo>
                  <a:pt x="9078" y="1508"/>
                </a:lnTo>
                <a:lnTo>
                  <a:pt x="9075" y="1517"/>
                </a:lnTo>
                <a:lnTo>
                  <a:pt x="9076" y="1522"/>
                </a:lnTo>
                <a:cubicBezTo>
                  <a:pt x="9076" y="1522"/>
                  <a:pt x="9079" y="1529"/>
                  <a:pt x="9079" y="1529"/>
                </a:cubicBezTo>
                <a:close/>
                <a:moveTo>
                  <a:pt x="21238" y="10199"/>
                </a:moveTo>
                <a:lnTo>
                  <a:pt x="21237" y="10219"/>
                </a:lnTo>
                <a:lnTo>
                  <a:pt x="21243" y="10237"/>
                </a:lnTo>
                <a:lnTo>
                  <a:pt x="21258" y="10242"/>
                </a:lnTo>
                <a:lnTo>
                  <a:pt x="21257" y="10258"/>
                </a:lnTo>
                <a:lnTo>
                  <a:pt x="21267" y="10288"/>
                </a:lnTo>
                <a:lnTo>
                  <a:pt x="21264" y="10300"/>
                </a:lnTo>
                <a:lnTo>
                  <a:pt x="21265" y="10310"/>
                </a:lnTo>
                <a:lnTo>
                  <a:pt x="21274" y="10326"/>
                </a:lnTo>
                <a:lnTo>
                  <a:pt x="21295" y="10354"/>
                </a:lnTo>
                <a:lnTo>
                  <a:pt x="21310" y="10347"/>
                </a:lnTo>
                <a:lnTo>
                  <a:pt x="21319" y="10329"/>
                </a:lnTo>
                <a:lnTo>
                  <a:pt x="21320" y="10306"/>
                </a:lnTo>
                <a:lnTo>
                  <a:pt x="21311" y="10287"/>
                </a:lnTo>
                <a:lnTo>
                  <a:pt x="21310" y="10271"/>
                </a:lnTo>
                <a:lnTo>
                  <a:pt x="21351" y="10143"/>
                </a:lnTo>
                <a:lnTo>
                  <a:pt x="21407" y="10012"/>
                </a:lnTo>
                <a:lnTo>
                  <a:pt x="21449" y="9902"/>
                </a:lnTo>
                <a:lnTo>
                  <a:pt x="21451" y="9890"/>
                </a:lnTo>
                <a:lnTo>
                  <a:pt x="21454" y="9880"/>
                </a:lnTo>
                <a:lnTo>
                  <a:pt x="21460" y="9870"/>
                </a:lnTo>
                <a:lnTo>
                  <a:pt x="21464" y="9859"/>
                </a:lnTo>
                <a:lnTo>
                  <a:pt x="21462" y="9844"/>
                </a:lnTo>
                <a:lnTo>
                  <a:pt x="21456" y="9836"/>
                </a:lnTo>
                <a:lnTo>
                  <a:pt x="21436" y="9817"/>
                </a:lnTo>
                <a:lnTo>
                  <a:pt x="21431" y="9814"/>
                </a:lnTo>
                <a:lnTo>
                  <a:pt x="21426" y="9807"/>
                </a:lnTo>
                <a:lnTo>
                  <a:pt x="21417" y="9773"/>
                </a:lnTo>
                <a:lnTo>
                  <a:pt x="21415" y="9762"/>
                </a:lnTo>
                <a:lnTo>
                  <a:pt x="21417" y="9685"/>
                </a:lnTo>
                <a:lnTo>
                  <a:pt x="21415" y="9658"/>
                </a:lnTo>
                <a:lnTo>
                  <a:pt x="21410" y="9662"/>
                </a:lnTo>
                <a:lnTo>
                  <a:pt x="21389" y="9676"/>
                </a:lnTo>
                <a:lnTo>
                  <a:pt x="21374" y="9690"/>
                </a:lnTo>
                <a:lnTo>
                  <a:pt x="21369" y="9693"/>
                </a:lnTo>
                <a:lnTo>
                  <a:pt x="21338" y="9736"/>
                </a:lnTo>
                <a:lnTo>
                  <a:pt x="21352" y="9733"/>
                </a:lnTo>
                <a:lnTo>
                  <a:pt x="21369" y="9751"/>
                </a:lnTo>
                <a:lnTo>
                  <a:pt x="21383" y="9776"/>
                </a:lnTo>
                <a:lnTo>
                  <a:pt x="21393" y="9796"/>
                </a:lnTo>
                <a:lnTo>
                  <a:pt x="21398" y="9823"/>
                </a:lnTo>
                <a:lnTo>
                  <a:pt x="21394" y="9847"/>
                </a:lnTo>
                <a:lnTo>
                  <a:pt x="21385" y="9868"/>
                </a:lnTo>
                <a:lnTo>
                  <a:pt x="21375" y="9887"/>
                </a:lnTo>
                <a:lnTo>
                  <a:pt x="21360" y="9906"/>
                </a:lnTo>
                <a:lnTo>
                  <a:pt x="21344" y="9923"/>
                </a:lnTo>
                <a:lnTo>
                  <a:pt x="21286" y="9967"/>
                </a:lnTo>
                <a:lnTo>
                  <a:pt x="21277" y="9976"/>
                </a:lnTo>
                <a:lnTo>
                  <a:pt x="21273" y="9984"/>
                </a:lnTo>
                <a:lnTo>
                  <a:pt x="21273" y="9991"/>
                </a:lnTo>
                <a:lnTo>
                  <a:pt x="21274" y="9992"/>
                </a:lnTo>
                <a:lnTo>
                  <a:pt x="21277" y="9992"/>
                </a:lnTo>
                <a:lnTo>
                  <a:pt x="21290" y="9997"/>
                </a:lnTo>
                <a:lnTo>
                  <a:pt x="21294" y="9998"/>
                </a:lnTo>
                <a:lnTo>
                  <a:pt x="21298" y="10001"/>
                </a:lnTo>
                <a:lnTo>
                  <a:pt x="21302" y="10008"/>
                </a:lnTo>
                <a:lnTo>
                  <a:pt x="21295" y="10023"/>
                </a:lnTo>
                <a:lnTo>
                  <a:pt x="21302" y="10058"/>
                </a:lnTo>
                <a:lnTo>
                  <a:pt x="21297" y="10075"/>
                </a:lnTo>
                <a:lnTo>
                  <a:pt x="21292" y="10082"/>
                </a:lnTo>
                <a:lnTo>
                  <a:pt x="21284" y="10103"/>
                </a:lnTo>
                <a:lnTo>
                  <a:pt x="21280" y="10107"/>
                </a:lnTo>
                <a:lnTo>
                  <a:pt x="21275" y="10112"/>
                </a:lnTo>
                <a:lnTo>
                  <a:pt x="21270" y="10117"/>
                </a:lnTo>
                <a:lnTo>
                  <a:pt x="21266" y="10125"/>
                </a:lnTo>
                <a:lnTo>
                  <a:pt x="21262" y="10163"/>
                </a:lnTo>
                <a:lnTo>
                  <a:pt x="21258" y="10182"/>
                </a:lnTo>
                <a:lnTo>
                  <a:pt x="21246" y="10190"/>
                </a:lnTo>
                <a:cubicBezTo>
                  <a:pt x="21246" y="10190"/>
                  <a:pt x="21238" y="10199"/>
                  <a:pt x="21238" y="10199"/>
                </a:cubicBezTo>
                <a:close/>
                <a:moveTo>
                  <a:pt x="13917" y="4655"/>
                </a:moveTo>
                <a:lnTo>
                  <a:pt x="13921" y="4655"/>
                </a:lnTo>
                <a:lnTo>
                  <a:pt x="13926" y="4648"/>
                </a:lnTo>
                <a:lnTo>
                  <a:pt x="13931" y="4640"/>
                </a:lnTo>
                <a:lnTo>
                  <a:pt x="13937" y="4641"/>
                </a:lnTo>
                <a:lnTo>
                  <a:pt x="13939" y="4627"/>
                </a:lnTo>
                <a:lnTo>
                  <a:pt x="13938" y="4609"/>
                </a:lnTo>
                <a:lnTo>
                  <a:pt x="13934" y="4596"/>
                </a:lnTo>
                <a:lnTo>
                  <a:pt x="13941" y="4602"/>
                </a:lnTo>
                <a:lnTo>
                  <a:pt x="13957" y="4626"/>
                </a:lnTo>
                <a:lnTo>
                  <a:pt x="13960" y="4633"/>
                </a:lnTo>
                <a:lnTo>
                  <a:pt x="13966" y="4636"/>
                </a:lnTo>
                <a:lnTo>
                  <a:pt x="14000" y="4635"/>
                </a:lnTo>
                <a:lnTo>
                  <a:pt x="14009" y="4631"/>
                </a:lnTo>
                <a:lnTo>
                  <a:pt x="14021" y="4620"/>
                </a:lnTo>
                <a:lnTo>
                  <a:pt x="14031" y="4618"/>
                </a:lnTo>
                <a:lnTo>
                  <a:pt x="14037" y="4613"/>
                </a:lnTo>
                <a:lnTo>
                  <a:pt x="14044" y="4589"/>
                </a:lnTo>
                <a:lnTo>
                  <a:pt x="14051" y="4583"/>
                </a:lnTo>
                <a:lnTo>
                  <a:pt x="14057" y="4586"/>
                </a:lnTo>
                <a:lnTo>
                  <a:pt x="14065" y="4598"/>
                </a:lnTo>
                <a:lnTo>
                  <a:pt x="14071" y="4601"/>
                </a:lnTo>
                <a:lnTo>
                  <a:pt x="14076" y="4598"/>
                </a:lnTo>
                <a:lnTo>
                  <a:pt x="14081" y="4590"/>
                </a:lnTo>
                <a:lnTo>
                  <a:pt x="14083" y="4583"/>
                </a:lnTo>
                <a:lnTo>
                  <a:pt x="14081" y="4579"/>
                </a:lnTo>
                <a:lnTo>
                  <a:pt x="14082" y="4577"/>
                </a:lnTo>
                <a:lnTo>
                  <a:pt x="14089" y="4567"/>
                </a:lnTo>
                <a:lnTo>
                  <a:pt x="14091" y="4562"/>
                </a:lnTo>
                <a:lnTo>
                  <a:pt x="14091" y="4556"/>
                </a:lnTo>
                <a:lnTo>
                  <a:pt x="14087" y="4536"/>
                </a:lnTo>
                <a:lnTo>
                  <a:pt x="14091" y="4530"/>
                </a:lnTo>
                <a:lnTo>
                  <a:pt x="14096" y="4528"/>
                </a:lnTo>
                <a:lnTo>
                  <a:pt x="14101" y="4529"/>
                </a:lnTo>
                <a:lnTo>
                  <a:pt x="14107" y="4534"/>
                </a:lnTo>
                <a:lnTo>
                  <a:pt x="14113" y="4535"/>
                </a:lnTo>
                <a:lnTo>
                  <a:pt x="14118" y="4530"/>
                </a:lnTo>
                <a:lnTo>
                  <a:pt x="14119" y="4522"/>
                </a:lnTo>
                <a:lnTo>
                  <a:pt x="14115" y="4519"/>
                </a:lnTo>
                <a:lnTo>
                  <a:pt x="14109" y="4518"/>
                </a:lnTo>
                <a:lnTo>
                  <a:pt x="14102" y="4516"/>
                </a:lnTo>
                <a:lnTo>
                  <a:pt x="14098" y="4512"/>
                </a:lnTo>
                <a:lnTo>
                  <a:pt x="14098" y="4505"/>
                </a:lnTo>
                <a:lnTo>
                  <a:pt x="14102" y="4503"/>
                </a:lnTo>
                <a:lnTo>
                  <a:pt x="14115" y="4503"/>
                </a:lnTo>
                <a:lnTo>
                  <a:pt x="14120" y="4502"/>
                </a:lnTo>
                <a:lnTo>
                  <a:pt x="14129" y="4489"/>
                </a:lnTo>
                <a:lnTo>
                  <a:pt x="14131" y="4486"/>
                </a:lnTo>
                <a:lnTo>
                  <a:pt x="14133" y="4483"/>
                </a:lnTo>
                <a:lnTo>
                  <a:pt x="14138" y="4486"/>
                </a:lnTo>
                <a:lnTo>
                  <a:pt x="14142" y="4490"/>
                </a:lnTo>
                <a:lnTo>
                  <a:pt x="14144" y="4493"/>
                </a:lnTo>
                <a:lnTo>
                  <a:pt x="14148" y="4497"/>
                </a:lnTo>
                <a:lnTo>
                  <a:pt x="14158" y="4519"/>
                </a:lnTo>
                <a:lnTo>
                  <a:pt x="14164" y="4527"/>
                </a:lnTo>
                <a:lnTo>
                  <a:pt x="14169" y="4518"/>
                </a:lnTo>
                <a:lnTo>
                  <a:pt x="14177" y="4511"/>
                </a:lnTo>
                <a:lnTo>
                  <a:pt x="14188" y="4506"/>
                </a:lnTo>
                <a:lnTo>
                  <a:pt x="14200" y="4505"/>
                </a:lnTo>
                <a:lnTo>
                  <a:pt x="14210" y="4509"/>
                </a:lnTo>
                <a:lnTo>
                  <a:pt x="14215" y="4511"/>
                </a:lnTo>
                <a:lnTo>
                  <a:pt x="14218" y="4508"/>
                </a:lnTo>
                <a:lnTo>
                  <a:pt x="14217" y="4501"/>
                </a:lnTo>
                <a:lnTo>
                  <a:pt x="14215" y="4496"/>
                </a:lnTo>
                <a:lnTo>
                  <a:pt x="14216" y="4491"/>
                </a:lnTo>
                <a:lnTo>
                  <a:pt x="14221" y="4484"/>
                </a:lnTo>
                <a:lnTo>
                  <a:pt x="14223" y="4487"/>
                </a:lnTo>
                <a:lnTo>
                  <a:pt x="14228" y="4494"/>
                </a:lnTo>
                <a:lnTo>
                  <a:pt x="14229" y="4497"/>
                </a:lnTo>
                <a:lnTo>
                  <a:pt x="14231" y="4489"/>
                </a:lnTo>
                <a:lnTo>
                  <a:pt x="14232" y="4477"/>
                </a:lnTo>
                <a:lnTo>
                  <a:pt x="14232" y="4465"/>
                </a:lnTo>
                <a:lnTo>
                  <a:pt x="14229" y="4458"/>
                </a:lnTo>
                <a:lnTo>
                  <a:pt x="14224" y="4459"/>
                </a:lnTo>
                <a:lnTo>
                  <a:pt x="14221" y="4467"/>
                </a:lnTo>
                <a:lnTo>
                  <a:pt x="14217" y="4474"/>
                </a:lnTo>
                <a:lnTo>
                  <a:pt x="14207" y="4471"/>
                </a:lnTo>
                <a:lnTo>
                  <a:pt x="14208" y="4468"/>
                </a:lnTo>
                <a:lnTo>
                  <a:pt x="14210" y="4461"/>
                </a:lnTo>
                <a:lnTo>
                  <a:pt x="14211" y="4458"/>
                </a:lnTo>
                <a:lnTo>
                  <a:pt x="14190" y="4457"/>
                </a:lnTo>
                <a:lnTo>
                  <a:pt x="14181" y="4455"/>
                </a:lnTo>
                <a:lnTo>
                  <a:pt x="14174" y="4450"/>
                </a:lnTo>
                <a:lnTo>
                  <a:pt x="14169" y="4441"/>
                </a:lnTo>
                <a:lnTo>
                  <a:pt x="14165" y="4435"/>
                </a:lnTo>
                <a:lnTo>
                  <a:pt x="14160" y="4430"/>
                </a:lnTo>
                <a:lnTo>
                  <a:pt x="14149" y="4428"/>
                </a:lnTo>
                <a:lnTo>
                  <a:pt x="14129" y="4432"/>
                </a:lnTo>
                <a:lnTo>
                  <a:pt x="14098" y="4452"/>
                </a:lnTo>
                <a:lnTo>
                  <a:pt x="14038" y="4467"/>
                </a:lnTo>
                <a:lnTo>
                  <a:pt x="14015" y="4467"/>
                </a:lnTo>
                <a:lnTo>
                  <a:pt x="14003" y="4469"/>
                </a:lnTo>
                <a:lnTo>
                  <a:pt x="13993" y="4475"/>
                </a:lnTo>
                <a:lnTo>
                  <a:pt x="13988" y="4481"/>
                </a:lnTo>
                <a:lnTo>
                  <a:pt x="13977" y="4498"/>
                </a:lnTo>
                <a:lnTo>
                  <a:pt x="13973" y="4502"/>
                </a:lnTo>
                <a:lnTo>
                  <a:pt x="13967" y="4503"/>
                </a:lnTo>
                <a:lnTo>
                  <a:pt x="13962" y="4505"/>
                </a:lnTo>
                <a:lnTo>
                  <a:pt x="13958" y="4510"/>
                </a:lnTo>
                <a:lnTo>
                  <a:pt x="13956" y="4516"/>
                </a:lnTo>
                <a:lnTo>
                  <a:pt x="13955" y="4530"/>
                </a:lnTo>
                <a:lnTo>
                  <a:pt x="13951" y="4537"/>
                </a:lnTo>
                <a:lnTo>
                  <a:pt x="13938" y="4549"/>
                </a:lnTo>
                <a:lnTo>
                  <a:pt x="13931" y="4557"/>
                </a:lnTo>
                <a:lnTo>
                  <a:pt x="13927" y="4567"/>
                </a:lnTo>
                <a:lnTo>
                  <a:pt x="13925" y="4579"/>
                </a:lnTo>
                <a:lnTo>
                  <a:pt x="13924" y="4594"/>
                </a:lnTo>
                <a:lnTo>
                  <a:pt x="13922" y="4602"/>
                </a:lnTo>
                <a:lnTo>
                  <a:pt x="13919" y="4609"/>
                </a:lnTo>
                <a:lnTo>
                  <a:pt x="13915" y="4614"/>
                </a:lnTo>
                <a:lnTo>
                  <a:pt x="13912" y="4618"/>
                </a:lnTo>
                <a:lnTo>
                  <a:pt x="13912" y="4625"/>
                </a:lnTo>
                <a:lnTo>
                  <a:pt x="13915" y="4637"/>
                </a:lnTo>
                <a:cubicBezTo>
                  <a:pt x="13915" y="4637"/>
                  <a:pt x="13917" y="4655"/>
                  <a:pt x="13917" y="4655"/>
                </a:cubicBezTo>
                <a:close/>
                <a:moveTo>
                  <a:pt x="15567" y="817"/>
                </a:moveTo>
                <a:lnTo>
                  <a:pt x="15553" y="788"/>
                </a:lnTo>
                <a:lnTo>
                  <a:pt x="15544" y="774"/>
                </a:lnTo>
                <a:lnTo>
                  <a:pt x="15534" y="770"/>
                </a:lnTo>
                <a:lnTo>
                  <a:pt x="15528" y="782"/>
                </a:lnTo>
                <a:lnTo>
                  <a:pt x="15527" y="785"/>
                </a:lnTo>
                <a:lnTo>
                  <a:pt x="15525" y="786"/>
                </a:lnTo>
                <a:lnTo>
                  <a:pt x="15516" y="792"/>
                </a:lnTo>
                <a:lnTo>
                  <a:pt x="15512" y="796"/>
                </a:lnTo>
                <a:lnTo>
                  <a:pt x="15510" y="798"/>
                </a:lnTo>
                <a:lnTo>
                  <a:pt x="15508" y="800"/>
                </a:lnTo>
                <a:lnTo>
                  <a:pt x="15499" y="801"/>
                </a:lnTo>
                <a:lnTo>
                  <a:pt x="15497" y="803"/>
                </a:lnTo>
                <a:lnTo>
                  <a:pt x="15495" y="806"/>
                </a:lnTo>
                <a:lnTo>
                  <a:pt x="15494" y="809"/>
                </a:lnTo>
                <a:lnTo>
                  <a:pt x="15491" y="829"/>
                </a:lnTo>
                <a:lnTo>
                  <a:pt x="15496" y="844"/>
                </a:lnTo>
                <a:lnTo>
                  <a:pt x="15504" y="858"/>
                </a:lnTo>
                <a:lnTo>
                  <a:pt x="15508" y="869"/>
                </a:lnTo>
                <a:lnTo>
                  <a:pt x="15512" y="873"/>
                </a:lnTo>
                <a:lnTo>
                  <a:pt x="15530" y="882"/>
                </a:lnTo>
                <a:lnTo>
                  <a:pt x="15532" y="875"/>
                </a:lnTo>
                <a:lnTo>
                  <a:pt x="15535" y="867"/>
                </a:lnTo>
                <a:lnTo>
                  <a:pt x="15540" y="859"/>
                </a:lnTo>
                <a:lnTo>
                  <a:pt x="15547" y="856"/>
                </a:lnTo>
                <a:lnTo>
                  <a:pt x="15553" y="855"/>
                </a:lnTo>
                <a:lnTo>
                  <a:pt x="15565" y="849"/>
                </a:lnTo>
                <a:lnTo>
                  <a:pt x="15571" y="849"/>
                </a:lnTo>
                <a:lnTo>
                  <a:pt x="15576" y="850"/>
                </a:lnTo>
                <a:lnTo>
                  <a:pt x="15580" y="850"/>
                </a:lnTo>
                <a:lnTo>
                  <a:pt x="15581" y="848"/>
                </a:lnTo>
                <a:lnTo>
                  <a:pt x="15581" y="839"/>
                </a:lnTo>
                <a:lnTo>
                  <a:pt x="15579" y="832"/>
                </a:lnTo>
                <a:cubicBezTo>
                  <a:pt x="15579" y="832"/>
                  <a:pt x="15567" y="817"/>
                  <a:pt x="15567" y="817"/>
                </a:cubicBezTo>
                <a:close/>
                <a:moveTo>
                  <a:pt x="15489" y="490"/>
                </a:moveTo>
                <a:lnTo>
                  <a:pt x="15497" y="497"/>
                </a:lnTo>
                <a:lnTo>
                  <a:pt x="15505" y="506"/>
                </a:lnTo>
                <a:lnTo>
                  <a:pt x="15507" y="514"/>
                </a:lnTo>
                <a:lnTo>
                  <a:pt x="15513" y="516"/>
                </a:lnTo>
                <a:lnTo>
                  <a:pt x="15520" y="512"/>
                </a:lnTo>
                <a:lnTo>
                  <a:pt x="15524" y="499"/>
                </a:lnTo>
                <a:lnTo>
                  <a:pt x="15528" y="494"/>
                </a:lnTo>
                <a:lnTo>
                  <a:pt x="15532" y="488"/>
                </a:lnTo>
                <a:lnTo>
                  <a:pt x="15536" y="462"/>
                </a:lnTo>
                <a:lnTo>
                  <a:pt x="15536" y="455"/>
                </a:lnTo>
                <a:lnTo>
                  <a:pt x="15532" y="448"/>
                </a:lnTo>
                <a:lnTo>
                  <a:pt x="15521" y="435"/>
                </a:lnTo>
                <a:lnTo>
                  <a:pt x="15514" y="431"/>
                </a:lnTo>
                <a:lnTo>
                  <a:pt x="15506" y="429"/>
                </a:lnTo>
                <a:lnTo>
                  <a:pt x="15483" y="472"/>
                </a:lnTo>
                <a:lnTo>
                  <a:pt x="15484" y="483"/>
                </a:lnTo>
                <a:cubicBezTo>
                  <a:pt x="15484" y="483"/>
                  <a:pt x="15489" y="490"/>
                  <a:pt x="15489" y="490"/>
                </a:cubicBezTo>
                <a:close/>
                <a:moveTo>
                  <a:pt x="15604" y="783"/>
                </a:moveTo>
                <a:lnTo>
                  <a:pt x="15600" y="768"/>
                </a:lnTo>
                <a:lnTo>
                  <a:pt x="15587" y="758"/>
                </a:lnTo>
                <a:lnTo>
                  <a:pt x="15570" y="761"/>
                </a:lnTo>
                <a:lnTo>
                  <a:pt x="15562" y="775"/>
                </a:lnTo>
                <a:lnTo>
                  <a:pt x="15566" y="791"/>
                </a:lnTo>
                <a:lnTo>
                  <a:pt x="15577" y="801"/>
                </a:lnTo>
                <a:lnTo>
                  <a:pt x="15592" y="796"/>
                </a:lnTo>
                <a:cubicBezTo>
                  <a:pt x="15592" y="796"/>
                  <a:pt x="15604" y="783"/>
                  <a:pt x="15604" y="783"/>
                </a:cubicBezTo>
                <a:close/>
                <a:moveTo>
                  <a:pt x="14069" y="4899"/>
                </a:moveTo>
                <a:lnTo>
                  <a:pt x="14070" y="4886"/>
                </a:lnTo>
                <a:lnTo>
                  <a:pt x="14076" y="4877"/>
                </a:lnTo>
                <a:lnTo>
                  <a:pt x="14085" y="4872"/>
                </a:lnTo>
                <a:lnTo>
                  <a:pt x="14095" y="4873"/>
                </a:lnTo>
                <a:lnTo>
                  <a:pt x="14095" y="4875"/>
                </a:lnTo>
                <a:lnTo>
                  <a:pt x="14096" y="4879"/>
                </a:lnTo>
                <a:lnTo>
                  <a:pt x="14097" y="4883"/>
                </a:lnTo>
                <a:lnTo>
                  <a:pt x="14102" y="4886"/>
                </a:lnTo>
                <a:lnTo>
                  <a:pt x="14108" y="4886"/>
                </a:lnTo>
                <a:lnTo>
                  <a:pt x="14111" y="4883"/>
                </a:lnTo>
                <a:lnTo>
                  <a:pt x="14113" y="4880"/>
                </a:lnTo>
                <a:lnTo>
                  <a:pt x="14116" y="4877"/>
                </a:lnTo>
                <a:lnTo>
                  <a:pt x="14134" y="4877"/>
                </a:lnTo>
                <a:lnTo>
                  <a:pt x="14142" y="4872"/>
                </a:lnTo>
                <a:lnTo>
                  <a:pt x="14145" y="4860"/>
                </a:lnTo>
                <a:lnTo>
                  <a:pt x="14142" y="4856"/>
                </a:lnTo>
                <a:lnTo>
                  <a:pt x="14137" y="4851"/>
                </a:lnTo>
                <a:lnTo>
                  <a:pt x="14134" y="4843"/>
                </a:lnTo>
                <a:lnTo>
                  <a:pt x="14138" y="4834"/>
                </a:lnTo>
                <a:lnTo>
                  <a:pt x="14131" y="4823"/>
                </a:lnTo>
                <a:lnTo>
                  <a:pt x="14110" y="4804"/>
                </a:lnTo>
                <a:lnTo>
                  <a:pt x="14102" y="4800"/>
                </a:lnTo>
                <a:lnTo>
                  <a:pt x="14102" y="4810"/>
                </a:lnTo>
                <a:lnTo>
                  <a:pt x="14099" y="4816"/>
                </a:lnTo>
                <a:lnTo>
                  <a:pt x="14091" y="4825"/>
                </a:lnTo>
                <a:lnTo>
                  <a:pt x="14078" y="4849"/>
                </a:lnTo>
                <a:lnTo>
                  <a:pt x="14067" y="4860"/>
                </a:lnTo>
                <a:lnTo>
                  <a:pt x="14057" y="4865"/>
                </a:lnTo>
                <a:lnTo>
                  <a:pt x="14054" y="4872"/>
                </a:lnTo>
                <a:lnTo>
                  <a:pt x="14062" y="4890"/>
                </a:lnTo>
                <a:lnTo>
                  <a:pt x="14063" y="4893"/>
                </a:lnTo>
                <a:lnTo>
                  <a:pt x="14065" y="4894"/>
                </a:lnTo>
                <a:lnTo>
                  <a:pt x="14065" y="4896"/>
                </a:lnTo>
                <a:lnTo>
                  <a:pt x="14065" y="4899"/>
                </a:lnTo>
                <a:cubicBezTo>
                  <a:pt x="14065" y="4899"/>
                  <a:pt x="14069" y="4899"/>
                  <a:pt x="14069" y="4899"/>
                </a:cubicBezTo>
                <a:close/>
                <a:moveTo>
                  <a:pt x="15765" y="35"/>
                </a:moveTo>
                <a:lnTo>
                  <a:pt x="15771" y="37"/>
                </a:lnTo>
                <a:lnTo>
                  <a:pt x="15810" y="37"/>
                </a:lnTo>
                <a:lnTo>
                  <a:pt x="15819" y="35"/>
                </a:lnTo>
                <a:lnTo>
                  <a:pt x="15825" y="31"/>
                </a:lnTo>
                <a:lnTo>
                  <a:pt x="15830" y="24"/>
                </a:lnTo>
                <a:lnTo>
                  <a:pt x="15839" y="18"/>
                </a:lnTo>
                <a:lnTo>
                  <a:pt x="15846" y="10"/>
                </a:lnTo>
                <a:lnTo>
                  <a:pt x="15840" y="2"/>
                </a:lnTo>
                <a:lnTo>
                  <a:pt x="15831" y="0"/>
                </a:lnTo>
                <a:lnTo>
                  <a:pt x="15813" y="5"/>
                </a:lnTo>
                <a:lnTo>
                  <a:pt x="15799" y="6"/>
                </a:lnTo>
                <a:lnTo>
                  <a:pt x="15784" y="3"/>
                </a:lnTo>
                <a:lnTo>
                  <a:pt x="15769" y="3"/>
                </a:lnTo>
                <a:lnTo>
                  <a:pt x="15756" y="8"/>
                </a:lnTo>
                <a:lnTo>
                  <a:pt x="15750" y="19"/>
                </a:lnTo>
                <a:lnTo>
                  <a:pt x="15756" y="29"/>
                </a:lnTo>
                <a:cubicBezTo>
                  <a:pt x="15756" y="29"/>
                  <a:pt x="15765" y="35"/>
                  <a:pt x="15765" y="35"/>
                </a:cubicBezTo>
                <a:close/>
                <a:moveTo>
                  <a:pt x="15534" y="528"/>
                </a:moveTo>
                <a:lnTo>
                  <a:pt x="15538" y="536"/>
                </a:lnTo>
                <a:lnTo>
                  <a:pt x="15543" y="543"/>
                </a:lnTo>
                <a:lnTo>
                  <a:pt x="15548" y="550"/>
                </a:lnTo>
                <a:lnTo>
                  <a:pt x="15555" y="547"/>
                </a:lnTo>
                <a:lnTo>
                  <a:pt x="15563" y="549"/>
                </a:lnTo>
                <a:lnTo>
                  <a:pt x="15571" y="553"/>
                </a:lnTo>
                <a:lnTo>
                  <a:pt x="15577" y="558"/>
                </a:lnTo>
                <a:lnTo>
                  <a:pt x="15585" y="561"/>
                </a:lnTo>
                <a:lnTo>
                  <a:pt x="15599" y="532"/>
                </a:lnTo>
                <a:lnTo>
                  <a:pt x="15608" y="524"/>
                </a:lnTo>
                <a:lnTo>
                  <a:pt x="15612" y="517"/>
                </a:lnTo>
                <a:lnTo>
                  <a:pt x="15607" y="504"/>
                </a:lnTo>
                <a:lnTo>
                  <a:pt x="15598" y="491"/>
                </a:lnTo>
                <a:lnTo>
                  <a:pt x="15587" y="485"/>
                </a:lnTo>
                <a:lnTo>
                  <a:pt x="15566" y="484"/>
                </a:lnTo>
                <a:lnTo>
                  <a:pt x="15554" y="487"/>
                </a:lnTo>
                <a:lnTo>
                  <a:pt x="15545" y="494"/>
                </a:lnTo>
                <a:lnTo>
                  <a:pt x="15544" y="497"/>
                </a:lnTo>
                <a:lnTo>
                  <a:pt x="15545" y="508"/>
                </a:lnTo>
                <a:lnTo>
                  <a:pt x="15543" y="513"/>
                </a:lnTo>
                <a:lnTo>
                  <a:pt x="15539" y="516"/>
                </a:lnTo>
                <a:lnTo>
                  <a:pt x="15534" y="519"/>
                </a:lnTo>
                <a:cubicBezTo>
                  <a:pt x="15534" y="519"/>
                  <a:pt x="15534" y="528"/>
                  <a:pt x="15534" y="528"/>
                </a:cubicBezTo>
                <a:close/>
                <a:moveTo>
                  <a:pt x="13368" y="16668"/>
                </a:moveTo>
                <a:lnTo>
                  <a:pt x="13359" y="16667"/>
                </a:lnTo>
                <a:lnTo>
                  <a:pt x="13352" y="16664"/>
                </a:lnTo>
                <a:lnTo>
                  <a:pt x="13349" y="16657"/>
                </a:lnTo>
                <a:lnTo>
                  <a:pt x="13345" y="16637"/>
                </a:lnTo>
                <a:lnTo>
                  <a:pt x="13344" y="16633"/>
                </a:lnTo>
                <a:lnTo>
                  <a:pt x="13335" y="16631"/>
                </a:lnTo>
                <a:lnTo>
                  <a:pt x="13313" y="16620"/>
                </a:lnTo>
                <a:lnTo>
                  <a:pt x="13291" y="16614"/>
                </a:lnTo>
                <a:lnTo>
                  <a:pt x="13275" y="16612"/>
                </a:lnTo>
                <a:lnTo>
                  <a:pt x="13261" y="16613"/>
                </a:lnTo>
                <a:lnTo>
                  <a:pt x="13255" y="16623"/>
                </a:lnTo>
                <a:lnTo>
                  <a:pt x="13253" y="16634"/>
                </a:lnTo>
                <a:lnTo>
                  <a:pt x="13248" y="16645"/>
                </a:lnTo>
                <a:lnTo>
                  <a:pt x="13241" y="16653"/>
                </a:lnTo>
                <a:lnTo>
                  <a:pt x="13233" y="16660"/>
                </a:lnTo>
                <a:lnTo>
                  <a:pt x="13222" y="16664"/>
                </a:lnTo>
                <a:lnTo>
                  <a:pt x="13210" y="16665"/>
                </a:lnTo>
                <a:lnTo>
                  <a:pt x="13201" y="16661"/>
                </a:lnTo>
                <a:lnTo>
                  <a:pt x="13197" y="16649"/>
                </a:lnTo>
                <a:lnTo>
                  <a:pt x="13197" y="16641"/>
                </a:lnTo>
                <a:lnTo>
                  <a:pt x="13199" y="16636"/>
                </a:lnTo>
                <a:lnTo>
                  <a:pt x="13199" y="16631"/>
                </a:lnTo>
                <a:lnTo>
                  <a:pt x="13197" y="16625"/>
                </a:lnTo>
                <a:lnTo>
                  <a:pt x="13192" y="16620"/>
                </a:lnTo>
                <a:lnTo>
                  <a:pt x="13189" y="16620"/>
                </a:lnTo>
                <a:lnTo>
                  <a:pt x="13185" y="16622"/>
                </a:lnTo>
                <a:lnTo>
                  <a:pt x="13178" y="16625"/>
                </a:lnTo>
                <a:lnTo>
                  <a:pt x="13156" y="16630"/>
                </a:lnTo>
                <a:lnTo>
                  <a:pt x="13143" y="16631"/>
                </a:lnTo>
                <a:lnTo>
                  <a:pt x="13122" y="16622"/>
                </a:lnTo>
                <a:lnTo>
                  <a:pt x="13110" y="16623"/>
                </a:lnTo>
                <a:lnTo>
                  <a:pt x="13098" y="16623"/>
                </a:lnTo>
                <a:lnTo>
                  <a:pt x="13087" y="16612"/>
                </a:lnTo>
                <a:lnTo>
                  <a:pt x="13110" y="16587"/>
                </a:lnTo>
                <a:lnTo>
                  <a:pt x="13123" y="16569"/>
                </a:lnTo>
                <a:lnTo>
                  <a:pt x="13122" y="16566"/>
                </a:lnTo>
                <a:lnTo>
                  <a:pt x="13115" y="16565"/>
                </a:lnTo>
                <a:lnTo>
                  <a:pt x="13097" y="16565"/>
                </a:lnTo>
                <a:lnTo>
                  <a:pt x="13088" y="16560"/>
                </a:lnTo>
                <a:lnTo>
                  <a:pt x="13089" y="16552"/>
                </a:lnTo>
                <a:lnTo>
                  <a:pt x="13096" y="16543"/>
                </a:lnTo>
                <a:lnTo>
                  <a:pt x="13108" y="16539"/>
                </a:lnTo>
                <a:lnTo>
                  <a:pt x="13115" y="16534"/>
                </a:lnTo>
                <a:lnTo>
                  <a:pt x="13116" y="16526"/>
                </a:lnTo>
                <a:lnTo>
                  <a:pt x="13109" y="16520"/>
                </a:lnTo>
                <a:lnTo>
                  <a:pt x="13098" y="16526"/>
                </a:lnTo>
                <a:lnTo>
                  <a:pt x="13090" y="16522"/>
                </a:lnTo>
                <a:lnTo>
                  <a:pt x="13081" y="16523"/>
                </a:lnTo>
                <a:lnTo>
                  <a:pt x="13062" y="16530"/>
                </a:lnTo>
                <a:lnTo>
                  <a:pt x="13053" y="16531"/>
                </a:lnTo>
                <a:lnTo>
                  <a:pt x="13039" y="16529"/>
                </a:lnTo>
                <a:lnTo>
                  <a:pt x="13030" y="16530"/>
                </a:lnTo>
                <a:lnTo>
                  <a:pt x="13020" y="16537"/>
                </a:lnTo>
                <a:lnTo>
                  <a:pt x="13015" y="16539"/>
                </a:lnTo>
                <a:lnTo>
                  <a:pt x="13010" y="16539"/>
                </a:lnTo>
                <a:lnTo>
                  <a:pt x="12966" y="16523"/>
                </a:lnTo>
                <a:lnTo>
                  <a:pt x="12957" y="16521"/>
                </a:lnTo>
                <a:lnTo>
                  <a:pt x="12948" y="16524"/>
                </a:lnTo>
                <a:lnTo>
                  <a:pt x="12941" y="16530"/>
                </a:lnTo>
                <a:lnTo>
                  <a:pt x="12935" y="16538"/>
                </a:lnTo>
                <a:lnTo>
                  <a:pt x="12928" y="16543"/>
                </a:lnTo>
                <a:lnTo>
                  <a:pt x="12855" y="16560"/>
                </a:lnTo>
                <a:lnTo>
                  <a:pt x="12829" y="16573"/>
                </a:lnTo>
                <a:lnTo>
                  <a:pt x="12819" y="16577"/>
                </a:lnTo>
                <a:lnTo>
                  <a:pt x="12676" y="16600"/>
                </a:lnTo>
                <a:lnTo>
                  <a:pt x="12671" y="16602"/>
                </a:lnTo>
                <a:lnTo>
                  <a:pt x="12663" y="16608"/>
                </a:lnTo>
                <a:lnTo>
                  <a:pt x="12656" y="16610"/>
                </a:lnTo>
                <a:lnTo>
                  <a:pt x="12640" y="16612"/>
                </a:lnTo>
                <a:lnTo>
                  <a:pt x="12615" y="16624"/>
                </a:lnTo>
                <a:lnTo>
                  <a:pt x="12578" y="16627"/>
                </a:lnTo>
                <a:lnTo>
                  <a:pt x="12566" y="16631"/>
                </a:lnTo>
                <a:lnTo>
                  <a:pt x="12557" y="16638"/>
                </a:lnTo>
                <a:lnTo>
                  <a:pt x="12556" y="16644"/>
                </a:lnTo>
                <a:lnTo>
                  <a:pt x="12558" y="16656"/>
                </a:lnTo>
                <a:lnTo>
                  <a:pt x="12555" y="16662"/>
                </a:lnTo>
                <a:lnTo>
                  <a:pt x="12552" y="16666"/>
                </a:lnTo>
                <a:lnTo>
                  <a:pt x="12549" y="16671"/>
                </a:lnTo>
                <a:lnTo>
                  <a:pt x="12547" y="16676"/>
                </a:lnTo>
                <a:lnTo>
                  <a:pt x="12544" y="16692"/>
                </a:lnTo>
                <a:lnTo>
                  <a:pt x="12541" y="16697"/>
                </a:lnTo>
                <a:lnTo>
                  <a:pt x="12538" y="16699"/>
                </a:lnTo>
                <a:lnTo>
                  <a:pt x="12535" y="16702"/>
                </a:lnTo>
                <a:lnTo>
                  <a:pt x="12534" y="16710"/>
                </a:lnTo>
                <a:lnTo>
                  <a:pt x="12533" y="16722"/>
                </a:lnTo>
                <a:lnTo>
                  <a:pt x="12531" y="16728"/>
                </a:lnTo>
                <a:lnTo>
                  <a:pt x="12562" y="16757"/>
                </a:lnTo>
                <a:lnTo>
                  <a:pt x="12570" y="16761"/>
                </a:lnTo>
                <a:lnTo>
                  <a:pt x="12590" y="16764"/>
                </a:lnTo>
                <a:lnTo>
                  <a:pt x="12597" y="16767"/>
                </a:lnTo>
                <a:lnTo>
                  <a:pt x="12612" y="16788"/>
                </a:lnTo>
                <a:lnTo>
                  <a:pt x="12619" y="16801"/>
                </a:lnTo>
                <a:lnTo>
                  <a:pt x="12622" y="16808"/>
                </a:lnTo>
                <a:lnTo>
                  <a:pt x="12624" y="16820"/>
                </a:lnTo>
                <a:lnTo>
                  <a:pt x="12628" y="16824"/>
                </a:lnTo>
                <a:lnTo>
                  <a:pt x="12635" y="16822"/>
                </a:lnTo>
                <a:lnTo>
                  <a:pt x="12644" y="16819"/>
                </a:lnTo>
                <a:lnTo>
                  <a:pt x="12651" y="16819"/>
                </a:lnTo>
                <a:lnTo>
                  <a:pt x="12655" y="16820"/>
                </a:lnTo>
                <a:lnTo>
                  <a:pt x="12658" y="16819"/>
                </a:lnTo>
                <a:lnTo>
                  <a:pt x="12664" y="16813"/>
                </a:lnTo>
                <a:lnTo>
                  <a:pt x="12668" y="16810"/>
                </a:lnTo>
                <a:lnTo>
                  <a:pt x="12675" y="16810"/>
                </a:lnTo>
                <a:lnTo>
                  <a:pt x="12686" y="16810"/>
                </a:lnTo>
                <a:lnTo>
                  <a:pt x="12691" y="16809"/>
                </a:lnTo>
                <a:lnTo>
                  <a:pt x="12700" y="16803"/>
                </a:lnTo>
                <a:lnTo>
                  <a:pt x="12706" y="16802"/>
                </a:lnTo>
                <a:lnTo>
                  <a:pt x="12710" y="16803"/>
                </a:lnTo>
                <a:lnTo>
                  <a:pt x="12720" y="16810"/>
                </a:lnTo>
                <a:lnTo>
                  <a:pt x="12737" y="16815"/>
                </a:lnTo>
                <a:lnTo>
                  <a:pt x="12754" y="16813"/>
                </a:lnTo>
                <a:lnTo>
                  <a:pt x="12790" y="16798"/>
                </a:lnTo>
                <a:lnTo>
                  <a:pt x="12795" y="16805"/>
                </a:lnTo>
                <a:lnTo>
                  <a:pt x="12803" y="16806"/>
                </a:lnTo>
                <a:lnTo>
                  <a:pt x="12819" y="16802"/>
                </a:lnTo>
                <a:lnTo>
                  <a:pt x="12828" y="16803"/>
                </a:lnTo>
                <a:lnTo>
                  <a:pt x="12845" y="16809"/>
                </a:lnTo>
                <a:lnTo>
                  <a:pt x="12853" y="16810"/>
                </a:lnTo>
                <a:lnTo>
                  <a:pt x="12870" y="16805"/>
                </a:lnTo>
                <a:lnTo>
                  <a:pt x="12875" y="16793"/>
                </a:lnTo>
                <a:lnTo>
                  <a:pt x="12879" y="16780"/>
                </a:lnTo>
                <a:lnTo>
                  <a:pt x="12891" y="16771"/>
                </a:lnTo>
                <a:lnTo>
                  <a:pt x="12900" y="16771"/>
                </a:lnTo>
                <a:lnTo>
                  <a:pt x="12908" y="16773"/>
                </a:lnTo>
                <a:lnTo>
                  <a:pt x="12933" y="16783"/>
                </a:lnTo>
                <a:lnTo>
                  <a:pt x="12959" y="16785"/>
                </a:lnTo>
                <a:lnTo>
                  <a:pt x="12976" y="16791"/>
                </a:lnTo>
                <a:lnTo>
                  <a:pt x="13000" y="16819"/>
                </a:lnTo>
                <a:lnTo>
                  <a:pt x="13015" y="16828"/>
                </a:lnTo>
                <a:lnTo>
                  <a:pt x="13023" y="16836"/>
                </a:lnTo>
                <a:lnTo>
                  <a:pt x="13041" y="16828"/>
                </a:lnTo>
                <a:lnTo>
                  <a:pt x="13073" y="16806"/>
                </a:lnTo>
                <a:lnTo>
                  <a:pt x="13099" y="16800"/>
                </a:lnTo>
                <a:lnTo>
                  <a:pt x="13102" y="16795"/>
                </a:lnTo>
                <a:lnTo>
                  <a:pt x="13103" y="16793"/>
                </a:lnTo>
                <a:lnTo>
                  <a:pt x="13106" y="16789"/>
                </a:lnTo>
                <a:lnTo>
                  <a:pt x="13108" y="16784"/>
                </a:lnTo>
                <a:lnTo>
                  <a:pt x="13109" y="16778"/>
                </a:lnTo>
                <a:lnTo>
                  <a:pt x="13108" y="16773"/>
                </a:lnTo>
                <a:lnTo>
                  <a:pt x="13106" y="16769"/>
                </a:lnTo>
                <a:lnTo>
                  <a:pt x="13104" y="16766"/>
                </a:lnTo>
                <a:lnTo>
                  <a:pt x="13102" y="16763"/>
                </a:lnTo>
                <a:lnTo>
                  <a:pt x="13101" y="16749"/>
                </a:lnTo>
                <a:lnTo>
                  <a:pt x="13104" y="16736"/>
                </a:lnTo>
                <a:lnTo>
                  <a:pt x="13113" y="16727"/>
                </a:lnTo>
                <a:lnTo>
                  <a:pt x="13136" y="16722"/>
                </a:lnTo>
                <a:lnTo>
                  <a:pt x="13180" y="16703"/>
                </a:lnTo>
                <a:lnTo>
                  <a:pt x="13202" y="16699"/>
                </a:lnTo>
                <a:lnTo>
                  <a:pt x="13215" y="16698"/>
                </a:lnTo>
                <a:lnTo>
                  <a:pt x="13227" y="16700"/>
                </a:lnTo>
                <a:lnTo>
                  <a:pt x="13243" y="16706"/>
                </a:lnTo>
                <a:lnTo>
                  <a:pt x="13251" y="16707"/>
                </a:lnTo>
                <a:lnTo>
                  <a:pt x="13263" y="16705"/>
                </a:lnTo>
                <a:lnTo>
                  <a:pt x="13274" y="16705"/>
                </a:lnTo>
                <a:lnTo>
                  <a:pt x="13283" y="16709"/>
                </a:lnTo>
                <a:lnTo>
                  <a:pt x="13301" y="16724"/>
                </a:lnTo>
                <a:lnTo>
                  <a:pt x="13311" y="16729"/>
                </a:lnTo>
                <a:lnTo>
                  <a:pt x="13324" y="16733"/>
                </a:lnTo>
                <a:lnTo>
                  <a:pt x="13335" y="16733"/>
                </a:lnTo>
                <a:lnTo>
                  <a:pt x="13341" y="16727"/>
                </a:lnTo>
                <a:lnTo>
                  <a:pt x="13356" y="16707"/>
                </a:lnTo>
                <a:lnTo>
                  <a:pt x="13362" y="16702"/>
                </a:lnTo>
                <a:lnTo>
                  <a:pt x="13376" y="16698"/>
                </a:lnTo>
                <a:lnTo>
                  <a:pt x="13377" y="16689"/>
                </a:lnTo>
                <a:lnTo>
                  <a:pt x="13375" y="16677"/>
                </a:lnTo>
                <a:lnTo>
                  <a:pt x="13378" y="16668"/>
                </a:lnTo>
                <a:cubicBezTo>
                  <a:pt x="13378" y="16668"/>
                  <a:pt x="13368" y="16668"/>
                  <a:pt x="13368" y="16668"/>
                </a:cubicBezTo>
                <a:close/>
                <a:moveTo>
                  <a:pt x="18781" y="20673"/>
                </a:moveTo>
                <a:lnTo>
                  <a:pt x="18783" y="20664"/>
                </a:lnTo>
                <a:lnTo>
                  <a:pt x="18798" y="20646"/>
                </a:lnTo>
                <a:lnTo>
                  <a:pt x="18803" y="20641"/>
                </a:lnTo>
                <a:lnTo>
                  <a:pt x="18807" y="20638"/>
                </a:lnTo>
                <a:lnTo>
                  <a:pt x="18806" y="20635"/>
                </a:lnTo>
                <a:lnTo>
                  <a:pt x="18772" y="20597"/>
                </a:lnTo>
                <a:lnTo>
                  <a:pt x="18773" y="20566"/>
                </a:lnTo>
                <a:lnTo>
                  <a:pt x="18780" y="20533"/>
                </a:lnTo>
                <a:lnTo>
                  <a:pt x="18787" y="20512"/>
                </a:lnTo>
                <a:lnTo>
                  <a:pt x="18783" y="20510"/>
                </a:lnTo>
                <a:lnTo>
                  <a:pt x="18781" y="20507"/>
                </a:lnTo>
                <a:lnTo>
                  <a:pt x="18781" y="20503"/>
                </a:lnTo>
                <a:lnTo>
                  <a:pt x="18779" y="20499"/>
                </a:lnTo>
                <a:lnTo>
                  <a:pt x="18767" y="20485"/>
                </a:lnTo>
                <a:lnTo>
                  <a:pt x="18765" y="20480"/>
                </a:lnTo>
                <a:lnTo>
                  <a:pt x="18764" y="20474"/>
                </a:lnTo>
                <a:lnTo>
                  <a:pt x="18759" y="20459"/>
                </a:lnTo>
                <a:lnTo>
                  <a:pt x="18756" y="20454"/>
                </a:lnTo>
                <a:lnTo>
                  <a:pt x="18752" y="20440"/>
                </a:lnTo>
                <a:lnTo>
                  <a:pt x="18759" y="20427"/>
                </a:lnTo>
                <a:lnTo>
                  <a:pt x="18770" y="20416"/>
                </a:lnTo>
                <a:lnTo>
                  <a:pt x="18776" y="20408"/>
                </a:lnTo>
                <a:lnTo>
                  <a:pt x="18765" y="20370"/>
                </a:lnTo>
                <a:lnTo>
                  <a:pt x="18767" y="20358"/>
                </a:lnTo>
                <a:lnTo>
                  <a:pt x="18774" y="20346"/>
                </a:lnTo>
                <a:lnTo>
                  <a:pt x="18778" y="20332"/>
                </a:lnTo>
                <a:lnTo>
                  <a:pt x="18781" y="20317"/>
                </a:lnTo>
                <a:lnTo>
                  <a:pt x="18779" y="20305"/>
                </a:lnTo>
                <a:lnTo>
                  <a:pt x="18777" y="20298"/>
                </a:lnTo>
                <a:lnTo>
                  <a:pt x="18763" y="20273"/>
                </a:lnTo>
                <a:lnTo>
                  <a:pt x="18763" y="20268"/>
                </a:lnTo>
                <a:lnTo>
                  <a:pt x="18764" y="20263"/>
                </a:lnTo>
                <a:lnTo>
                  <a:pt x="18765" y="20255"/>
                </a:lnTo>
                <a:lnTo>
                  <a:pt x="18764" y="20240"/>
                </a:lnTo>
                <a:lnTo>
                  <a:pt x="18762" y="20229"/>
                </a:lnTo>
                <a:lnTo>
                  <a:pt x="18762" y="20219"/>
                </a:lnTo>
                <a:lnTo>
                  <a:pt x="18789" y="20138"/>
                </a:lnTo>
                <a:lnTo>
                  <a:pt x="18801" y="20119"/>
                </a:lnTo>
                <a:lnTo>
                  <a:pt x="18790" y="20119"/>
                </a:lnTo>
                <a:lnTo>
                  <a:pt x="18750" y="20154"/>
                </a:lnTo>
                <a:lnTo>
                  <a:pt x="18748" y="20141"/>
                </a:lnTo>
                <a:lnTo>
                  <a:pt x="18758" y="20130"/>
                </a:lnTo>
                <a:lnTo>
                  <a:pt x="18781" y="20113"/>
                </a:lnTo>
                <a:lnTo>
                  <a:pt x="18784" y="20105"/>
                </a:lnTo>
                <a:lnTo>
                  <a:pt x="18781" y="20096"/>
                </a:lnTo>
                <a:lnTo>
                  <a:pt x="18763" y="20075"/>
                </a:lnTo>
                <a:lnTo>
                  <a:pt x="18761" y="20071"/>
                </a:lnTo>
                <a:lnTo>
                  <a:pt x="18758" y="20063"/>
                </a:lnTo>
                <a:lnTo>
                  <a:pt x="18756" y="20050"/>
                </a:lnTo>
                <a:lnTo>
                  <a:pt x="18756" y="20031"/>
                </a:lnTo>
                <a:lnTo>
                  <a:pt x="18759" y="20014"/>
                </a:lnTo>
                <a:lnTo>
                  <a:pt x="18767" y="20007"/>
                </a:lnTo>
                <a:lnTo>
                  <a:pt x="18768" y="20002"/>
                </a:lnTo>
                <a:lnTo>
                  <a:pt x="18776" y="19977"/>
                </a:lnTo>
                <a:lnTo>
                  <a:pt x="18774" y="19971"/>
                </a:lnTo>
                <a:lnTo>
                  <a:pt x="18770" y="19968"/>
                </a:lnTo>
                <a:lnTo>
                  <a:pt x="18764" y="19965"/>
                </a:lnTo>
                <a:lnTo>
                  <a:pt x="18758" y="19964"/>
                </a:lnTo>
                <a:lnTo>
                  <a:pt x="18762" y="19958"/>
                </a:lnTo>
                <a:lnTo>
                  <a:pt x="18769" y="19951"/>
                </a:lnTo>
                <a:lnTo>
                  <a:pt x="18777" y="19945"/>
                </a:lnTo>
                <a:lnTo>
                  <a:pt x="18785" y="19942"/>
                </a:lnTo>
                <a:lnTo>
                  <a:pt x="18789" y="19937"/>
                </a:lnTo>
                <a:lnTo>
                  <a:pt x="18786" y="19924"/>
                </a:lnTo>
                <a:lnTo>
                  <a:pt x="18780" y="19911"/>
                </a:lnTo>
                <a:lnTo>
                  <a:pt x="18766" y="19887"/>
                </a:lnTo>
                <a:lnTo>
                  <a:pt x="18725" y="19835"/>
                </a:lnTo>
                <a:lnTo>
                  <a:pt x="18719" y="19833"/>
                </a:lnTo>
                <a:lnTo>
                  <a:pt x="18701" y="19834"/>
                </a:lnTo>
                <a:lnTo>
                  <a:pt x="18690" y="19831"/>
                </a:lnTo>
                <a:lnTo>
                  <a:pt x="18683" y="19825"/>
                </a:lnTo>
                <a:lnTo>
                  <a:pt x="18674" y="19808"/>
                </a:lnTo>
                <a:lnTo>
                  <a:pt x="18663" y="19795"/>
                </a:lnTo>
                <a:lnTo>
                  <a:pt x="18656" y="19789"/>
                </a:lnTo>
                <a:lnTo>
                  <a:pt x="18650" y="19786"/>
                </a:lnTo>
                <a:lnTo>
                  <a:pt x="18641" y="19790"/>
                </a:lnTo>
                <a:lnTo>
                  <a:pt x="18636" y="19790"/>
                </a:lnTo>
                <a:lnTo>
                  <a:pt x="18633" y="19779"/>
                </a:lnTo>
                <a:lnTo>
                  <a:pt x="18629" y="19776"/>
                </a:lnTo>
                <a:lnTo>
                  <a:pt x="18624" y="19774"/>
                </a:lnTo>
                <a:lnTo>
                  <a:pt x="18612" y="19773"/>
                </a:lnTo>
                <a:lnTo>
                  <a:pt x="18609" y="19772"/>
                </a:lnTo>
                <a:lnTo>
                  <a:pt x="18605" y="19769"/>
                </a:lnTo>
                <a:lnTo>
                  <a:pt x="18597" y="19774"/>
                </a:lnTo>
                <a:lnTo>
                  <a:pt x="18591" y="19778"/>
                </a:lnTo>
                <a:lnTo>
                  <a:pt x="18588" y="19786"/>
                </a:lnTo>
                <a:lnTo>
                  <a:pt x="18585" y="19806"/>
                </a:lnTo>
                <a:lnTo>
                  <a:pt x="18578" y="19822"/>
                </a:lnTo>
                <a:lnTo>
                  <a:pt x="18576" y="19827"/>
                </a:lnTo>
                <a:lnTo>
                  <a:pt x="18569" y="19842"/>
                </a:lnTo>
                <a:lnTo>
                  <a:pt x="18553" y="19856"/>
                </a:lnTo>
                <a:lnTo>
                  <a:pt x="18534" y="19865"/>
                </a:lnTo>
                <a:lnTo>
                  <a:pt x="18518" y="19868"/>
                </a:lnTo>
                <a:lnTo>
                  <a:pt x="18507" y="19862"/>
                </a:lnTo>
                <a:lnTo>
                  <a:pt x="18495" y="19852"/>
                </a:lnTo>
                <a:lnTo>
                  <a:pt x="18483" y="19845"/>
                </a:lnTo>
                <a:lnTo>
                  <a:pt x="18463" y="19852"/>
                </a:lnTo>
                <a:lnTo>
                  <a:pt x="18454" y="19843"/>
                </a:lnTo>
                <a:lnTo>
                  <a:pt x="18446" y="19832"/>
                </a:lnTo>
                <a:lnTo>
                  <a:pt x="18438" y="19825"/>
                </a:lnTo>
                <a:lnTo>
                  <a:pt x="18428" y="19827"/>
                </a:lnTo>
                <a:lnTo>
                  <a:pt x="18400" y="19839"/>
                </a:lnTo>
                <a:lnTo>
                  <a:pt x="18394" y="19845"/>
                </a:lnTo>
                <a:lnTo>
                  <a:pt x="18392" y="19854"/>
                </a:lnTo>
                <a:lnTo>
                  <a:pt x="18359" y="19905"/>
                </a:lnTo>
                <a:lnTo>
                  <a:pt x="18340" y="19926"/>
                </a:lnTo>
                <a:lnTo>
                  <a:pt x="18319" y="19940"/>
                </a:lnTo>
                <a:lnTo>
                  <a:pt x="18300" y="19937"/>
                </a:lnTo>
                <a:lnTo>
                  <a:pt x="18296" y="19931"/>
                </a:lnTo>
                <a:lnTo>
                  <a:pt x="18294" y="19926"/>
                </a:lnTo>
                <a:lnTo>
                  <a:pt x="18292" y="19922"/>
                </a:lnTo>
                <a:lnTo>
                  <a:pt x="18277" y="19919"/>
                </a:lnTo>
                <a:lnTo>
                  <a:pt x="18273" y="19917"/>
                </a:lnTo>
                <a:lnTo>
                  <a:pt x="18271" y="19913"/>
                </a:lnTo>
                <a:lnTo>
                  <a:pt x="18271" y="19905"/>
                </a:lnTo>
                <a:lnTo>
                  <a:pt x="18265" y="19899"/>
                </a:lnTo>
                <a:lnTo>
                  <a:pt x="18240" y="19908"/>
                </a:lnTo>
                <a:lnTo>
                  <a:pt x="18235" y="19898"/>
                </a:lnTo>
                <a:lnTo>
                  <a:pt x="18195" y="19929"/>
                </a:lnTo>
                <a:lnTo>
                  <a:pt x="18174" y="19939"/>
                </a:lnTo>
                <a:lnTo>
                  <a:pt x="18103" y="19929"/>
                </a:lnTo>
                <a:lnTo>
                  <a:pt x="18101" y="19927"/>
                </a:lnTo>
                <a:lnTo>
                  <a:pt x="18099" y="19922"/>
                </a:lnTo>
                <a:lnTo>
                  <a:pt x="18096" y="19920"/>
                </a:lnTo>
                <a:lnTo>
                  <a:pt x="18092" y="19920"/>
                </a:lnTo>
                <a:lnTo>
                  <a:pt x="18090" y="19922"/>
                </a:lnTo>
                <a:lnTo>
                  <a:pt x="18088" y="19923"/>
                </a:lnTo>
                <a:lnTo>
                  <a:pt x="18080" y="19926"/>
                </a:lnTo>
                <a:lnTo>
                  <a:pt x="18076" y="19929"/>
                </a:lnTo>
                <a:lnTo>
                  <a:pt x="18072" y="19932"/>
                </a:lnTo>
                <a:lnTo>
                  <a:pt x="18069" y="19935"/>
                </a:lnTo>
                <a:lnTo>
                  <a:pt x="18047" y="19947"/>
                </a:lnTo>
                <a:lnTo>
                  <a:pt x="18020" y="19952"/>
                </a:lnTo>
                <a:lnTo>
                  <a:pt x="17997" y="19960"/>
                </a:lnTo>
                <a:lnTo>
                  <a:pt x="17987" y="19983"/>
                </a:lnTo>
                <a:lnTo>
                  <a:pt x="17990" y="19998"/>
                </a:lnTo>
                <a:lnTo>
                  <a:pt x="17997" y="20008"/>
                </a:lnTo>
                <a:lnTo>
                  <a:pt x="18008" y="20014"/>
                </a:lnTo>
                <a:lnTo>
                  <a:pt x="18034" y="20018"/>
                </a:lnTo>
                <a:lnTo>
                  <a:pt x="18042" y="20024"/>
                </a:lnTo>
                <a:lnTo>
                  <a:pt x="18048" y="20031"/>
                </a:lnTo>
                <a:lnTo>
                  <a:pt x="18056" y="20037"/>
                </a:lnTo>
                <a:lnTo>
                  <a:pt x="18050" y="20040"/>
                </a:lnTo>
                <a:lnTo>
                  <a:pt x="18044" y="20038"/>
                </a:lnTo>
                <a:lnTo>
                  <a:pt x="18039" y="20035"/>
                </a:lnTo>
                <a:lnTo>
                  <a:pt x="18033" y="20033"/>
                </a:lnTo>
                <a:lnTo>
                  <a:pt x="18025" y="20033"/>
                </a:lnTo>
                <a:lnTo>
                  <a:pt x="18020" y="20033"/>
                </a:lnTo>
                <a:lnTo>
                  <a:pt x="18016" y="20036"/>
                </a:lnTo>
                <a:lnTo>
                  <a:pt x="18009" y="20041"/>
                </a:lnTo>
                <a:lnTo>
                  <a:pt x="18000" y="20037"/>
                </a:lnTo>
                <a:lnTo>
                  <a:pt x="17990" y="20037"/>
                </a:lnTo>
                <a:lnTo>
                  <a:pt x="17981" y="20034"/>
                </a:lnTo>
                <a:lnTo>
                  <a:pt x="17976" y="20024"/>
                </a:lnTo>
                <a:lnTo>
                  <a:pt x="17984" y="20018"/>
                </a:lnTo>
                <a:lnTo>
                  <a:pt x="17981" y="20006"/>
                </a:lnTo>
                <a:lnTo>
                  <a:pt x="17975" y="19993"/>
                </a:lnTo>
                <a:lnTo>
                  <a:pt x="17969" y="19985"/>
                </a:lnTo>
                <a:lnTo>
                  <a:pt x="17965" y="19982"/>
                </a:lnTo>
                <a:lnTo>
                  <a:pt x="17959" y="19979"/>
                </a:lnTo>
                <a:lnTo>
                  <a:pt x="17953" y="19977"/>
                </a:lnTo>
                <a:lnTo>
                  <a:pt x="17947" y="19977"/>
                </a:lnTo>
                <a:lnTo>
                  <a:pt x="17940" y="19978"/>
                </a:lnTo>
                <a:lnTo>
                  <a:pt x="17932" y="19985"/>
                </a:lnTo>
                <a:lnTo>
                  <a:pt x="17925" y="19989"/>
                </a:lnTo>
                <a:lnTo>
                  <a:pt x="17919" y="19990"/>
                </a:lnTo>
                <a:lnTo>
                  <a:pt x="17906" y="19991"/>
                </a:lnTo>
                <a:lnTo>
                  <a:pt x="17900" y="19994"/>
                </a:lnTo>
                <a:lnTo>
                  <a:pt x="17897" y="19998"/>
                </a:lnTo>
                <a:lnTo>
                  <a:pt x="17890" y="20010"/>
                </a:lnTo>
                <a:lnTo>
                  <a:pt x="17885" y="20015"/>
                </a:lnTo>
                <a:lnTo>
                  <a:pt x="17866" y="20028"/>
                </a:lnTo>
                <a:lnTo>
                  <a:pt x="17862" y="20037"/>
                </a:lnTo>
                <a:lnTo>
                  <a:pt x="17871" y="20046"/>
                </a:lnTo>
                <a:lnTo>
                  <a:pt x="17863" y="20049"/>
                </a:lnTo>
                <a:lnTo>
                  <a:pt x="17856" y="20047"/>
                </a:lnTo>
                <a:lnTo>
                  <a:pt x="17851" y="20041"/>
                </a:lnTo>
                <a:lnTo>
                  <a:pt x="17849" y="20035"/>
                </a:lnTo>
                <a:lnTo>
                  <a:pt x="17847" y="20022"/>
                </a:lnTo>
                <a:lnTo>
                  <a:pt x="17843" y="20019"/>
                </a:lnTo>
                <a:lnTo>
                  <a:pt x="17813" y="20031"/>
                </a:lnTo>
                <a:lnTo>
                  <a:pt x="17778" y="20040"/>
                </a:lnTo>
                <a:lnTo>
                  <a:pt x="17740" y="20041"/>
                </a:lnTo>
                <a:lnTo>
                  <a:pt x="17666" y="20033"/>
                </a:lnTo>
                <a:lnTo>
                  <a:pt x="17616" y="20011"/>
                </a:lnTo>
                <a:lnTo>
                  <a:pt x="17595" y="20007"/>
                </a:lnTo>
                <a:lnTo>
                  <a:pt x="17589" y="20005"/>
                </a:lnTo>
                <a:lnTo>
                  <a:pt x="17586" y="20002"/>
                </a:lnTo>
                <a:lnTo>
                  <a:pt x="17575" y="19995"/>
                </a:lnTo>
                <a:lnTo>
                  <a:pt x="17562" y="19991"/>
                </a:lnTo>
                <a:lnTo>
                  <a:pt x="17541" y="19976"/>
                </a:lnTo>
                <a:lnTo>
                  <a:pt x="17529" y="19972"/>
                </a:lnTo>
                <a:lnTo>
                  <a:pt x="17518" y="19974"/>
                </a:lnTo>
                <a:lnTo>
                  <a:pt x="17513" y="19972"/>
                </a:lnTo>
                <a:lnTo>
                  <a:pt x="17511" y="19966"/>
                </a:lnTo>
                <a:lnTo>
                  <a:pt x="17508" y="19961"/>
                </a:lnTo>
                <a:lnTo>
                  <a:pt x="17501" y="19960"/>
                </a:lnTo>
                <a:lnTo>
                  <a:pt x="17475" y="19958"/>
                </a:lnTo>
                <a:lnTo>
                  <a:pt x="17463" y="19956"/>
                </a:lnTo>
                <a:lnTo>
                  <a:pt x="17452" y="19952"/>
                </a:lnTo>
                <a:lnTo>
                  <a:pt x="17442" y="19946"/>
                </a:lnTo>
                <a:lnTo>
                  <a:pt x="17426" y="19931"/>
                </a:lnTo>
                <a:lnTo>
                  <a:pt x="17417" y="19920"/>
                </a:lnTo>
                <a:lnTo>
                  <a:pt x="17413" y="19909"/>
                </a:lnTo>
                <a:lnTo>
                  <a:pt x="17409" y="19897"/>
                </a:lnTo>
                <a:lnTo>
                  <a:pt x="17400" y="19891"/>
                </a:lnTo>
                <a:lnTo>
                  <a:pt x="17352" y="19886"/>
                </a:lnTo>
                <a:lnTo>
                  <a:pt x="17326" y="19878"/>
                </a:lnTo>
                <a:lnTo>
                  <a:pt x="17305" y="19863"/>
                </a:lnTo>
                <a:lnTo>
                  <a:pt x="17300" y="19838"/>
                </a:lnTo>
                <a:lnTo>
                  <a:pt x="17272" y="19850"/>
                </a:lnTo>
                <a:lnTo>
                  <a:pt x="17257" y="19852"/>
                </a:lnTo>
                <a:lnTo>
                  <a:pt x="17237" y="19841"/>
                </a:lnTo>
                <a:lnTo>
                  <a:pt x="17228" y="19839"/>
                </a:lnTo>
                <a:lnTo>
                  <a:pt x="17211" y="19838"/>
                </a:lnTo>
                <a:lnTo>
                  <a:pt x="17204" y="19837"/>
                </a:lnTo>
                <a:lnTo>
                  <a:pt x="17199" y="19833"/>
                </a:lnTo>
                <a:lnTo>
                  <a:pt x="17191" y="19825"/>
                </a:lnTo>
                <a:lnTo>
                  <a:pt x="17170" y="19813"/>
                </a:lnTo>
                <a:lnTo>
                  <a:pt x="17166" y="19808"/>
                </a:lnTo>
                <a:lnTo>
                  <a:pt x="17164" y="19800"/>
                </a:lnTo>
                <a:lnTo>
                  <a:pt x="17166" y="19793"/>
                </a:lnTo>
                <a:lnTo>
                  <a:pt x="17170" y="19788"/>
                </a:lnTo>
                <a:lnTo>
                  <a:pt x="17186" y="19781"/>
                </a:lnTo>
                <a:lnTo>
                  <a:pt x="17179" y="19769"/>
                </a:lnTo>
                <a:lnTo>
                  <a:pt x="17165" y="19759"/>
                </a:lnTo>
                <a:lnTo>
                  <a:pt x="17155" y="19756"/>
                </a:lnTo>
                <a:lnTo>
                  <a:pt x="17160" y="19765"/>
                </a:lnTo>
                <a:lnTo>
                  <a:pt x="17162" y="19780"/>
                </a:lnTo>
                <a:lnTo>
                  <a:pt x="17161" y="19794"/>
                </a:lnTo>
                <a:lnTo>
                  <a:pt x="17155" y="19804"/>
                </a:lnTo>
                <a:lnTo>
                  <a:pt x="17143" y="19808"/>
                </a:lnTo>
                <a:lnTo>
                  <a:pt x="17093" y="19804"/>
                </a:lnTo>
                <a:lnTo>
                  <a:pt x="17100" y="19814"/>
                </a:lnTo>
                <a:lnTo>
                  <a:pt x="17095" y="19821"/>
                </a:lnTo>
                <a:lnTo>
                  <a:pt x="17085" y="19823"/>
                </a:lnTo>
                <a:lnTo>
                  <a:pt x="17073" y="19817"/>
                </a:lnTo>
                <a:lnTo>
                  <a:pt x="17067" y="19815"/>
                </a:lnTo>
                <a:lnTo>
                  <a:pt x="17062" y="19814"/>
                </a:lnTo>
                <a:lnTo>
                  <a:pt x="17053" y="19799"/>
                </a:lnTo>
                <a:lnTo>
                  <a:pt x="17037" y="19792"/>
                </a:lnTo>
                <a:lnTo>
                  <a:pt x="17030" y="19788"/>
                </a:lnTo>
                <a:lnTo>
                  <a:pt x="17022" y="19780"/>
                </a:lnTo>
                <a:lnTo>
                  <a:pt x="17014" y="19774"/>
                </a:lnTo>
                <a:lnTo>
                  <a:pt x="17005" y="19774"/>
                </a:lnTo>
                <a:lnTo>
                  <a:pt x="16986" y="19778"/>
                </a:lnTo>
                <a:lnTo>
                  <a:pt x="16966" y="19774"/>
                </a:lnTo>
                <a:lnTo>
                  <a:pt x="16931" y="19760"/>
                </a:lnTo>
                <a:lnTo>
                  <a:pt x="16913" y="19756"/>
                </a:lnTo>
                <a:lnTo>
                  <a:pt x="16909" y="19758"/>
                </a:lnTo>
                <a:lnTo>
                  <a:pt x="16905" y="19761"/>
                </a:lnTo>
                <a:lnTo>
                  <a:pt x="16902" y="19764"/>
                </a:lnTo>
                <a:lnTo>
                  <a:pt x="16898" y="19763"/>
                </a:lnTo>
                <a:lnTo>
                  <a:pt x="16897" y="19759"/>
                </a:lnTo>
                <a:lnTo>
                  <a:pt x="16895" y="19748"/>
                </a:lnTo>
                <a:lnTo>
                  <a:pt x="16893" y="19743"/>
                </a:lnTo>
                <a:lnTo>
                  <a:pt x="16882" y="19728"/>
                </a:lnTo>
                <a:lnTo>
                  <a:pt x="16876" y="19719"/>
                </a:lnTo>
                <a:lnTo>
                  <a:pt x="16875" y="19708"/>
                </a:lnTo>
                <a:lnTo>
                  <a:pt x="16863" y="19721"/>
                </a:lnTo>
                <a:lnTo>
                  <a:pt x="16858" y="19734"/>
                </a:lnTo>
                <a:lnTo>
                  <a:pt x="16858" y="19749"/>
                </a:lnTo>
                <a:lnTo>
                  <a:pt x="16868" y="19816"/>
                </a:lnTo>
                <a:lnTo>
                  <a:pt x="16868" y="19834"/>
                </a:lnTo>
                <a:lnTo>
                  <a:pt x="16865" y="19854"/>
                </a:lnTo>
                <a:lnTo>
                  <a:pt x="16861" y="19864"/>
                </a:lnTo>
                <a:lnTo>
                  <a:pt x="16855" y="19868"/>
                </a:lnTo>
                <a:lnTo>
                  <a:pt x="16845" y="19869"/>
                </a:lnTo>
                <a:lnTo>
                  <a:pt x="16840" y="19872"/>
                </a:lnTo>
                <a:lnTo>
                  <a:pt x="16832" y="19886"/>
                </a:lnTo>
                <a:lnTo>
                  <a:pt x="16823" y="19888"/>
                </a:lnTo>
                <a:lnTo>
                  <a:pt x="16819" y="19891"/>
                </a:lnTo>
                <a:lnTo>
                  <a:pt x="16822" y="19897"/>
                </a:lnTo>
                <a:lnTo>
                  <a:pt x="16832" y="19909"/>
                </a:lnTo>
                <a:lnTo>
                  <a:pt x="16830" y="19919"/>
                </a:lnTo>
                <a:lnTo>
                  <a:pt x="16827" y="19926"/>
                </a:lnTo>
                <a:lnTo>
                  <a:pt x="16821" y="19931"/>
                </a:lnTo>
                <a:lnTo>
                  <a:pt x="16813" y="19933"/>
                </a:lnTo>
                <a:lnTo>
                  <a:pt x="16840" y="19966"/>
                </a:lnTo>
                <a:lnTo>
                  <a:pt x="16850" y="19986"/>
                </a:lnTo>
                <a:lnTo>
                  <a:pt x="16846" y="20011"/>
                </a:lnTo>
                <a:lnTo>
                  <a:pt x="16855" y="20023"/>
                </a:lnTo>
                <a:lnTo>
                  <a:pt x="16859" y="20041"/>
                </a:lnTo>
                <a:lnTo>
                  <a:pt x="16858" y="20061"/>
                </a:lnTo>
                <a:lnTo>
                  <a:pt x="16853" y="20076"/>
                </a:lnTo>
                <a:lnTo>
                  <a:pt x="16863" y="20088"/>
                </a:lnTo>
                <a:lnTo>
                  <a:pt x="16899" y="20147"/>
                </a:lnTo>
                <a:lnTo>
                  <a:pt x="16906" y="20165"/>
                </a:lnTo>
                <a:lnTo>
                  <a:pt x="16907" y="20182"/>
                </a:lnTo>
                <a:lnTo>
                  <a:pt x="16893" y="20188"/>
                </a:lnTo>
                <a:lnTo>
                  <a:pt x="16893" y="20190"/>
                </a:lnTo>
                <a:lnTo>
                  <a:pt x="16892" y="20192"/>
                </a:lnTo>
                <a:lnTo>
                  <a:pt x="16892" y="20194"/>
                </a:lnTo>
                <a:lnTo>
                  <a:pt x="16890" y="20196"/>
                </a:lnTo>
                <a:lnTo>
                  <a:pt x="16898" y="20207"/>
                </a:lnTo>
                <a:lnTo>
                  <a:pt x="16904" y="20212"/>
                </a:lnTo>
                <a:lnTo>
                  <a:pt x="16909" y="20214"/>
                </a:lnTo>
                <a:lnTo>
                  <a:pt x="16913" y="20217"/>
                </a:lnTo>
                <a:lnTo>
                  <a:pt x="16922" y="20236"/>
                </a:lnTo>
                <a:lnTo>
                  <a:pt x="16951" y="20278"/>
                </a:lnTo>
                <a:lnTo>
                  <a:pt x="16977" y="20346"/>
                </a:lnTo>
                <a:lnTo>
                  <a:pt x="16976" y="20363"/>
                </a:lnTo>
                <a:lnTo>
                  <a:pt x="16977" y="20369"/>
                </a:lnTo>
                <a:lnTo>
                  <a:pt x="16980" y="20378"/>
                </a:lnTo>
                <a:lnTo>
                  <a:pt x="16983" y="20382"/>
                </a:lnTo>
                <a:lnTo>
                  <a:pt x="16988" y="20383"/>
                </a:lnTo>
                <a:lnTo>
                  <a:pt x="16995" y="20383"/>
                </a:lnTo>
                <a:lnTo>
                  <a:pt x="17001" y="20385"/>
                </a:lnTo>
                <a:lnTo>
                  <a:pt x="17005" y="20391"/>
                </a:lnTo>
                <a:lnTo>
                  <a:pt x="17008" y="20397"/>
                </a:lnTo>
                <a:lnTo>
                  <a:pt x="17018" y="20406"/>
                </a:lnTo>
                <a:lnTo>
                  <a:pt x="17039" y="20443"/>
                </a:lnTo>
                <a:lnTo>
                  <a:pt x="17044" y="20448"/>
                </a:lnTo>
                <a:lnTo>
                  <a:pt x="17049" y="20450"/>
                </a:lnTo>
                <a:lnTo>
                  <a:pt x="17052" y="20454"/>
                </a:lnTo>
                <a:lnTo>
                  <a:pt x="17054" y="20471"/>
                </a:lnTo>
                <a:lnTo>
                  <a:pt x="17057" y="20474"/>
                </a:lnTo>
                <a:lnTo>
                  <a:pt x="17061" y="20476"/>
                </a:lnTo>
                <a:lnTo>
                  <a:pt x="17104" y="20512"/>
                </a:lnTo>
                <a:lnTo>
                  <a:pt x="17132" y="20544"/>
                </a:lnTo>
                <a:lnTo>
                  <a:pt x="17156" y="20592"/>
                </a:lnTo>
                <a:lnTo>
                  <a:pt x="17164" y="20643"/>
                </a:lnTo>
                <a:lnTo>
                  <a:pt x="17144" y="20689"/>
                </a:lnTo>
                <a:lnTo>
                  <a:pt x="17161" y="20705"/>
                </a:lnTo>
                <a:lnTo>
                  <a:pt x="17166" y="20706"/>
                </a:lnTo>
                <a:lnTo>
                  <a:pt x="17173" y="20702"/>
                </a:lnTo>
                <a:lnTo>
                  <a:pt x="17172" y="20695"/>
                </a:lnTo>
                <a:lnTo>
                  <a:pt x="17169" y="20688"/>
                </a:lnTo>
                <a:lnTo>
                  <a:pt x="17169" y="20680"/>
                </a:lnTo>
                <a:lnTo>
                  <a:pt x="17172" y="20677"/>
                </a:lnTo>
                <a:lnTo>
                  <a:pt x="17178" y="20673"/>
                </a:lnTo>
                <a:lnTo>
                  <a:pt x="17180" y="20672"/>
                </a:lnTo>
                <a:lnTo>
                  <a:pt x="17184" y="20664"/>
                </a:lnTo>
                <a:lnTo>
                  <a:pt x="17184" y="20663"/>
                </a:lnTo>
                <a:lnTo>
                  <a:pt x="17194" y="20655"/>
                </a:lnTo>
                <a:lnTo>
                  <a:pt x="17199" y="20655"/>
                </a:lnTo>
                <a:lnTo>
                  <a:pt x="17206" y="20658"/>
                </a:lnTo>
                <a:lnTo>
                  <a:pt x="17203" y="20669"/>
                </a:lnTo>
                <a:lnTo>
                  <a:pt x="17206" y="20680"/>
                </a:lnTo>
                <a:lnTo>
                  <a:pt x="17213" y="20697"/>
                </a:lnTo>
                <a:lnTo>
                  <a:pt x="17217" y="20715"/>
                </a:lnTo>
                <a:lnTo>
                  <a:pt x="17220" y="20717"/>
                </a:lnTo>
                <a:lnTo>
                  <a:pt x="17229" y="20723"/>
                </a:lnTo>
                <a:lnTo>
                  <a:pt x="17237" y="20736"/>
                </a:lnTo>
                <a:lnTo>
                  <a:pt x="17268" y="20772"/>
                </a:lnTo>
                <a:lnTo>
                  <a:pt x="17278" y="20780"/>
                </a:lnTo>
                <a:lnTo>
                  <a:pt x="17282" y="20777"/>
                </a:lnTo>
                <a:lnTo>
                  <a:pt x="17282" y="20771"/>
                </a:lnTo>
                <a:lnTo>
                  <a:pt x="17284" y="20767"/>
                </a:lnTo>
                <a:lnTo>
                  <a:pt x="17289" y="20767"/>
                </a:lnTo>
                <a:lnTo>
                  <a:pt x="17294" y="20771"/>
                </a:lnTo>
                <a:lnTo>
                  <a:pt x="17295" y="20775"/>
                </a:lnTo>
                <a:lnTo>
                  <a:pt x="17295" y="20780"/>
                </a:lnTo>
                <a:lnTo>
                  <a:pt x="17297" y="20784"/>
                </a:lnTo>
                <a:lnTo>
                  <a:pt x="17297" y="20786"/>
                </a:lnTo>
                <a:lnTo>
                  <a:pt x="17297" y="20789"/>
                </a:lnTo>
                <a:lnTo>
                  <a:pt x="17296" y="20791"/>
                </a:lnTo>
                <a:lnTo>
                  <a:pt x="17298" y="20793"/>
                </a:lnTo>
                <a:lnTo>
                  <a:pt x="17300" y="20792"/>
                </a:lnTo>
                <a:lnTo>
                  <a:pt x="17303" y="20791"/>
                </a:lnTo>
                <a:lnTo>
                  <a:pt x="17305" y="20790"/>
                </a:lnTo>
                <a:lnTo>
                  <a:pt x="17304" y="20789"/>
                </a:lnTo>
                <a:lnTo>
                  <a:pt x="17305" y="20786"/>
                </a:lnTo>
                <a:lnTo>
                  <a:pt x="17312" y="20782"/>
                </a:lnTo>
                <a:lnTo>
                  <a:pt x="17318" y="20781"/>
                </a:lnTo>
                <a:lnTo>
                  <a:pt x="17317" y="20786"/>
                </a:lnTo>
                <a:lnTo>
                  <a:pt x="17306" y="20803"/>
                </a:lnTo>
                <a:lnTo>
                  <a:pt x="17302" y="20814"/>
                </a:lnTo>
                <a:lnTo>
                  <a:pt x="17298" y="20835"/>
                </a:lnTo>
                <a:lnTo>
                  <a:pt x="17293" y="20836"/>
                </a:lnTo>
                <a:lnTo>
                  <a:pt x="17278" y="20827"/>
                </a:lnTo>
                <a:lnTo>
                  <a:pt x="17278" y="20873"/>
                </a:lnTo>
                <a:lnTo>
                  <a:pt x="17277" y="20887"/>
                </a:lnTo>
                <a:lnTo>
                  <a:pt x="17273" y="20889"/>
                </a:lnTo>
                <a:lnTo>
                  <a:pt x="17268" y="20882"/>
                </a:lnTo>
                <a:lnTo>
                  <a:pt x="17261" y="20859"/>
                </a:lnTo>
                <a:lnTo>
                  <a:pt x="17257" y="20837"/>
                </a:lnTo>
                <a:lnTo>
                  <a:pt x="17256" y="20812"/>
                </a:lnTo>
                <a:lnTo>
                  <a:pt x="17253" y="20804"/>
                </a:lnTo>
                <a:lnTo>
                  <a:pt x="17247" y="20799"/>
                </a:lnTo>
                <a:lnTo>
                  <a:pt x="17212" y="20774"/>
                </a:lnTo>
                <a:lnTo>
                  <a:pt x="17198" y="20769"/>
                </a:lnTo>
                <a:lnTo>
                  <a:pt x="17195" y="20764"/>
                </a:lnTo>
                <a:lnTo>
                  <a:pt x="17193" y="20759"/>
                </a:lnTo>
                <a:lnTo>
                  <a:pt x="17191" y="20754"/>
                </a:lnTo>
                <a:lnTo>
                  <a:pt x="17187" y="20747"/>
                </a:lnTo>
                <a:lnTo>
                  <a:pt x="17184" y="20744"/>
                </a:lnTo>
                <a:lnTo>
                  <a:pt x="17176" y="20741"/>
                </a:lnTo>
                <a:lnTo>
                  <a:pt x="17157" y="20737"/>
                </a:lnTo>
                <a:lnTo>
                  <a:pt x="17150" y="20732"/>
                </a:lnTo>
                <a:lnTo>
                  <a:pt x="17147" y="20722"/>
                </a:lnTo>
                <a:lnTo>
                  <a:pt x="17145" y="20714"/>
                </a:lnTo>
                <a:lnTo>
                  <a:pt x="17138" y="20703"/>
                </a:lnTo>
                <a:lnTo>
                  <a:pt x="17129" y="20694"/>
                </a:lnTo>
                <a:lnTo>
                  <a:pt x="17122" y="20689"/>
                </a:lnTo>
                <a:lnTo>
                  <a:pt x="17123" y="20700"/>
                </a:lnTo>
                <a:lnTo>
                  <a:pt x="17128" y="20714"/>
                </a:lnTo>
                <a:lnTo>
                  <a:pt x="17130" y="20722"/>
                </a:lnTo>
                <a:lnTo>
                  <a:pt x="17130" y="20758"/>
                </a:lnTo>
                <a:lnTo>
                  <a:pt x="17133" y="20778"/>
                </a:lnTo>
                <a:lnTo>
                  <a:pt x="17138" y="20799"/>
                </a:lnTo>
                <a:lnTo>
                  <a:pt x="17151" y="20836"/>
                </a:lnTo>
                <a:lnTo>
                  <a:pt x="17147" y="20858"/>
                </a:lnTo>
                <a:lnTo>
                  <a:pt x="17153" y="20884"/>
                </a:lnTo>
                <a:lnTo>
                  <a:pt x="17166" y="20905"/>
                </a:lnTo>
                <a:lnTo>
                  <a:pt x="17180" y="20918"/>
                </a:lnTo>
                <a:lnTo>
                  <a:pt x="17162" y="20941"/>
                </a:lnTo>
                <a:lnTo>
                  <a:pt x="17163" y="20946"/>
                </a:lnTo>
                <a:lnTo>
                  <a:pt x="17178" y="20948"/>
                </a:lnTo>
                <a:lnTo>
                  <a:pt x="17185" y="20951"/>
                </a:lnTo>
                <a:lnTo>
                  <a:pt x="17188" y="20958"/>
                </a:lnTo>
                <a:lnTo>
                  <a:pt x="17190" y="20966"/>
                </a:lnTo>
                <a:lnTo>
                  <a:pt x="17195" y="20974"/>
                </a:lnTo>
                <a:lnTo>
                  <a:pt x="17197" y="20975"/>
                </a:lnTo>
                <a:lnTo>
                  <a:pt x="17207" y="20974"/>
                </a:lnTo>
                <a:lnTo>
                  <a:pt x="17209" y="20976"/>
                </a:lnTo>
                <a:lnTo>
                  <a:pt x="17219" y="21009"/>
                </a:lnTo>
                <a:lnTo>
                  <a:pt x="17222" y="21013"/>
                </a:lnTo>
                <a:lnTo>
                  <a:pt x="17227" y="21016"/>
                </a:lnTo>
                <a:lnTo>
                  <a:pt x="17226" y="21022"/>
                </a:lnTo>
                <a:lnTo>
                  <a:pt x="17219" y="21034"/>
                </a:lnTo>
                <a:lnTo>
                  <a:pt x="17217" y="21036"/>
                </a:lnTo>
                <a:lnTo>
                  <a:pt x="17216" y="21039"/>
                </a:lnTo>
                <a:lnTo>
                  <a:pt x="17217" y="21043"/>
                </a:lnTo>
                <a:lnTo>
                  <a:pt x="17219" y="21046"/>
                </a:lnTo>
                <a:lnTo>
                  <a:pt x="17228" y="21049"/>
                </a:lnTo>
                <a:lnTo>
                  <a:pt x="17231" y="21051"/>
                </a:lnTo>
                <a:lnTo>
                  <a:pt x="17234" y="21056"/>
                </a:lnTo>
                <a:lnTo>
                  <a:pt x="17240" y="21067"/>
                </a:lnTo>
                <a:lnTo>
                  <a:pt x="17250" y="21099"/>
                </a:lnTo>
                <a:lnTo>
                  <a:pt x="17261" y="21122"/>
                </a:lnTo>
                <a:lnTo>
                  <a:pt x="17273" y="21142"/>
                </a:lnTo>
                <a:lnTo>
                  <a:pt x="17293" y="21169"/>
                </a:lnTo>
                <a:lnTo>
                  <a:pt x="17298" y="21172"/>
                </a:lnTo>
                <a:lnTo>
                  <a:pt x="17331" y="21173"/>
                </a:lnTo>
                <a:lnTo>
                  <a:pt x="17339" y="21178"/>
                </a:lnTo>
                <a:lnTo>
                  <a:pt x="17359" y="21212"/>
                </a:lnTo>
                <a:lnTo>
                  <a:pt x="17370" y="21220"/>
                </a:lnTo>
                <a:lnTo>
                  <a:pt x="17376" y="21223"/>
                </a:lnTo>
                <a:lnTo>
                  <a:pt x="17382" y="21225"/>
                </a:lnTo>
                <a:lnTo>
                  <a:pt x="17387" y="21227"/>
                </a:lnTo>
                <a:lnTo>
                  <a:pt x="17386" y="21232"/>
                </a:lnTo>
                <a:lnTo>
                  <a:pt x="17382" y="21237"/>
                </a:lnTo>
                <a:lnTo>
                  <a:pt x="17380" y="21240"/>
                </a:lnTo>
                <a:lnTo>
                  <a:pt x="17378" y="21253"/>
                </a:lnTo>
                <a:lnTo>
                  <a:pt x="17380" y="21258"/>
                </a:lnTo>
                <a:lnTo>
                  <a:pt x="17387" y="21263"/>
                </a:lnTo>
                <a:lnTo>
                  <a:pt x="17393" y="21264"/>
                </a:lnTo>
                <a:lnTo>
                  <a:pt x="17399" y="21263"/>
                </a:lnTo>
                <a:lnTo>
                  <a:pt x="17405" y="21261"/>
                </a:lnTo>
                <a:lnTo>
                  <a:pt x="17409" y="21259"/>
                </a:lnTo>
                <a:lnTo>
                  <a:pt x="17408" y="21268"/>
                </a:lnTo>
                <a:lnTo>
                  <a:pt x="17409" y="21278"/>
                </a:lnTo>
                <a:lnTo>
                  <a:pt x="17412" y="21286"/>
                </a:lnTo>
                <a:lnTo>
                  <a:pt x="17418" y="21289"/>
                </a:lnTo>
                <a:lnTo>
                  <a:pt x="17421" y="21292"/>
                </a:lnTo>
                <a:lnTo>
                  <a:pt x="17422" y="21297"/>
                </a:lnTo>
                <a:lnTo>
                  <a:pt x="17423" y="21303"/>
                </a:lnTo>
                <a:lnTo>
                  <a:pt x="17424" y="21307"/>
                </a:lnTo>
                <a:lnTo>
                  <a:pt x="17428" y="21311"/>
                </a:lnTo>
                <a:lnTo>
                  <a:pt x="17433" y="21314"/>
                </a:lnTo>
                <a:lnTo>
                  <a:pt x="17448" y="21327"/>
                </a:lnTo>
                <a:lnTo>
                  <a:pt x="17450" y="21330"/>
                </a:lnTo>
                <a:lnTo>
                  <a:pt x="17449" y="21345"/>
                </a:lnTo>
                <a:lnTo>
                  <a:pt x="17450" y="21350"/>
                </a:lnTo>
                <a:lnTo>
                  <a:pt x="17463" y="21380"/>
                </a:lnTo>
                <a:lnTo>
                  <a:pt x="17470" y="21385"/>
                </a:lnTo>
                <a:lnTo>
                  <a:pt x="17478" y="21388"/>
                </a:lnTo>
                <a:lnTo>
                  <a:pt x="17498" y="21389"/>
                </a:lnTo>
                <a:lnTo>
                  <a:pt x="17507" y="21385"/>
                </a:lnTo>
                <a:lnTo>
                  <a:pt x="17513" y="21378"/>
                </a:lnTo>
                <a:lnTo>
                  <a:pt x="17515" y="21371"/>
                </a:lnTo>
                <a:lnTo>
                  <a:pt x="17509" y="21367"/>
                </a:lnTo>
                <a:lnTo>
                  <a:pt x="17490" y="21370"/>
                </a:lnTo>
                <a:lnTo>
                  <a:pt x="17483" y="21368"/>
                </a:lnTo>
                <a:lnTo>
                  <a:pt x="17486" y="21359"/>
                </a:lnTo>
                <a:lnTo>
                  <a:pt x="17488" y="21356"/>
                </a:lnTo>
                <a:lnTo>
                  <a:pt x="17493" y="21355"/>
                </a:lnTo>
                <a:lnTo>
                  <a:pt x="17498" y="21354"/>
                </a:lnTo>
                <a:lnTo>
                  <a:pt x="17502" y="21354"/>
                </a:lnTo>
                <a:lnTo>
                  <a:pt x="17508" y="21351"/>
                </a:lnTo>
                <a:lnTo>
                  <a:pt x="17509" y="21346"/>
                </a:lnTo>
                <a:lnTo>
                  <a:pt x="17507" y="21337"/>
                </a:lnTo>
                <a:lnTo>
                  <a:pt x="17507" y="21322"/>
                </a:lnTo>
                <a:lnTo>
                  <a:pt x="17509" y="21319"/>
                </a:lnTo>
                <a:lnTo>
                  <a:pt x="17520" y="21329"/>
                </a:lnTo>
                <a:lnTo>
                  <a:pt x="17531" y="21336"/>
                </a:lnTo>
                <a:lnTo>
                  <a:pt x="17533" y="21339"/>
                </a:lnTo>
                <a:lnTo>
                  <a:pt x="17534" y="21353"/>
                </a:lnTo>
                <a:lnTo>
                  <a:pt x="17535" y="21365"/>
                </a:lnTo>
                <a:lnTo>
                  <a:pt x="17540" y="21375"/>
                </a:lnTo>
                <a:lnTo>
                  <a:pt x="17547" y="21384"/>
                </a:lnTo>
                <a:lnTo>
                  <a:pt x="17555" y="21392"/>
                </a:lnTo>
                <a:lnTo>
                  <a:pt x="17566" y="21400"/>
                </a:lnTo>
                <a:lnTo>
                  <a:pt x="17576" y="21401"/>
                </a:lnTo>
                <a:lnTo>
                  <a:pt x="17580" y="21387"/>
                </a:lnTo>
                <a:lnTo>
                  <a:pt x="17581" y="21380"/>
                </a:lnTo>
                <a:lnTo>
                  <a:pt x="17584" y="21375"/>
                </a:lnTo>
                <a:lnTo>
                  <a:pt x="17589" y="21373"/>
                </a:lnTo>
                <a:lnTo>
                  <a:pt x="17595" y="21376"/>
                </a:lnTo>
                <a:lnTo>
                  <a:pt x="17596" y="21379"/>
                </a:lnTo>
                <a:lnTo>
                  <a:pt x="17597" y="21393"/>
                </a:lnTo>
                <a:lnTo>
                  <a:pt x="17598" y="21397"/>
                </a:lnTo>
                <a:lnTo>
                  <a:pt x="17612" y="21408"/>
                </a:lnTo>
                <a:lnTo>
                  <a:pt x="17622" y="21401"/>
                </a:lnTo>
                <a:lnTo>
                  <a:pt x="17637" y="21373"/>
                </a:lnTo>
                <a:lnTo>
                  <a:pt x="17642" y="21371"/>
                </a:lnTo>
                <a:lnTo>
                  <a:pt x="17648" y="21374"/>
                </a:lnTo>
                <a:lnTo>
                  <a:pt x="17656" y="21384"/>
                </a:lnTo>
                <a:lnTo>
                  <a:pt x="17671" y="21394"/>
                </a:lnTo>
                <a:lnTo>
                  <a:pt x="17675" y="21397"/>
                </a:lnTo>
                <a:lnTo>
                  <a:pt x="17677" y="21406"/>
                </a:lnTo>
                <a:lnTo>
                  <a:pt x="17679" y="21422"/>
                </a:lnTo>
                <a:lnTo>
                  <a:pt x="17679" y="21438"/>
                </a:lnTo>
                <a:lnTo>
                  <a:pt x="17675" y="21445"/>
                </a:lnTo>
                <a:lnTo>
                  <a:pt x="17671" y="21443"/>
                </a:lnTo>
                <a:lnTo>
                  <a:pt x="17662" y="21432"/>
                </a:lnTo>
                <a:lnTo>
                  <a:pt x="17656" y="21428"/>
                </a:lnTo>
                <a:lnTo>
                  <a:pt x="17653" y="21427"/>
                </a:lnTo>
                <a:lnTo>
                  <a:pt x="17648" y="21426"/>
                </a:lnTo>
                <a:lnTo>
                  <a:pt x="17646" y="21428"/>
                </a:lnTo>
                <a:lnTo>
                  <a:pt x="17649" y="21436"/>
                </a:lnTo>
                <a:lnTo>
                  <a:pt x="17644" y="21435"/>
                </a:lnTo>
                <a:lnTo>
                  <a:pt x="17641" y="21434"/>
                </a:lnTo>
                <a:lnTo>
                  <a:pt x="17638" y="21432"/>
                </a:lnTo>
                <a:lnTo>
                  <a:pt x="17637" y="21438"/>
                </a:lnTo>
                <a:lnTo>
                  <a:pt x="17641" y="21451"/>
                </a:lnTo>
                <a:lnTo>
                  <a:pt x="17638" y="21458"/>
                </a:lnTo>
                <a:lnTo>
                  <a:pt x="17628" y="21448"/>
                </a:lnTo>
                <a:lnTo>
                  <a:pt x="17621" y="21436"/>
                </a:lnTo>
                <a:lnTo>
                  <a:pt x="17613" y="21425"/>
                </a:lnTo>
                <a:lnTo>
                  <a:pt x="17598" y="21419"/>
                </a:lnTo>
                <a:lnTo>
                  <a:pt x="17549" y="21413"/>
                </a:lnTo>
                <a:lnTo>
                  <a:pt x="17540" y="21415"/>
                </a:lnTo>
                <a:lnTo>
                  <a:pt x="17552" y="21430"/>
                </a:lnTo>
                <a:lnTo>
                  <a:pt x="17555" y="21436"/>
                </a:lnTo>
                <a:lnTo>
                  <a:pt x="17545" y="21434"/>
                </a:lnTo>
                <a:lnTo>
                  <a:pt x="17533" y="21428"/>
                </a:lnTo>
                <a:lnTo>
                  <a:pt x="17523" y="21426"/>
                </a:lnTo>
                <a:lnTo>
                  <a:pt x="17518" y="21434"/>
                </a:lnTo>
                <a:lnTo>
                  <a:pt x="17523" y="21439"/>
                </a:lnTo>
                <a:lnTo>
                  <a:pt x="17553" y="21460"/>
                </a:lnTo>
                <a:lnTo>
                  <a:pt x="17565" y="21480"/>
                </a:lnTo>
                <a:lnTo>
                  <a:pt x="17569" y="21500"/>
                </a:lnTo>
                <a:lnTo>
                  <a:pt x="17566" y="21544"/>
                </a:lnTo>
                <a:lnTo>
                  <a:pt x="17595" y="21536"/>
                </a:lnTo>
                <a:lnTo>
                  <a:pt x="17598" y="21537"/>
                </a:lnTo>
                <a:lnTo>
                  <a:pt x="17602" y="21539"/>
                </a:lnTo>
                <a:lnTo>
                  <a:pt x="17605" y="21541"/>
                </a:lnTo>
                <a:lnTo>
                  <a:pt x="17609" y="21540"/>
                </a:lnTo>
                <a:lnTo>
                  <a:pt x="17610" y="21537"/>
                </a:lnTo>
                <a:lnTo>
                  <a:pt x="17609" y="21526"/>
                </a:lnTo>
                <a:lnTo>
                  <a:pt x="17609" y="21523"/>
                </a:lnTo>
                <a:lnTo>
                  <a:pt x="17614" y="21520"/>
                </a:lnTo>
                <a:lnTo>
                  <a:pt x="17632" y="21514"/>
                </a:lnTo>
                <a:lnTo>
                  <a:pt x="17638" y="21514"/>
                </a:lnTo>
                <a:lnTo>
                  <a:pt x="17644" y="21518"/>
                </a:lnTo>
                <a:lnTo>
                  <a:pt x="17648" y="21526"/>
                </a:lnTo>
                <a:lnTo>
                  <a:pt x="17653" y="21536"/>
                </a:lnTo>
                <a:lnTo>
                  <a:pt x="17659" y="21531"/>
                </a:lnTo>
                <a:lnTo>
                  <a:pt x="17661" y="21523"/>
                </a:lnTo>
                <a:lnTo>
                  <a:pt x="17661" y="21514"/>
                </a:lnTo>
                <a:lnTo>
                  <a:pt x="17664" y="21506"/>
                </a:lnTo>
                <a:lnTo>
                  <a:pt x="17670" y="21502"/>
                </a:lnTo>
                <a:lnTo>
                  <a:pt x="17679" y="21501"/>
                </a:lnTo>
                <a:lnTo>
                  <a:pt x="17687" y="21503"/>
                </a:lnTo>
                <a:lnTo>
                  <a:pt x="17693" y="21506"/>
                </a:lnTo>
                <a:lnTo>
                  <a:pt x="17697" y="21513"/>
                </a:lnTo>
                <a:lnTo>
                  <a:pt x="17698" y="21520"/>
                </a:lnTo>
                <a:lnTo>
                  <a:pt x="17701" y="21527"/>
                </a:lnTo>
                <a:lnTo>
                  <a:pt x="17707" y="21531"/>
                </a:lnTo>
                <a:lnTo>
                  <a:pt x="17715" y="21530"/>
                </a:lnTo>
                <a:lnTo>
                  <a:pt x="17722" y="21525"/>
                </a:lnTo>
                <a:lnTo>
                  <a:pt x="17733" y="21514"/>
                </a:lnTo>
                <a:lnTo>
                  <a:pt x="17743" y="21524"/>
                </a:lnTo>
                <a:lnTo>
                  <a:pt x="17753" y="21529"/>
                </a:lnTo>
                <a:lnTo>
                  <a:pt x="17812" y="21534"/>
                </a:lnTo>
                <a:lnTo>
                  <a:pt x="17825" y="21532"/>
                </a:lnTo>
                <a:lnTo>
                  <a:pt x="17838" y="21523"/>
                </a:lnTo>
                <a:lnTo>
                  <a:pt x="17841" y="21524"/>
                </a:lnTo>
                <a:lnTo>
                  <a:pt x="17849" y="21527"/>
                </a:lnTo>
                <a:lnTo>
                  <a:pt x="17845" y="21514"/>
                </a:lnTo>
                <a:lnTo>
                  <a:pt x="17844" y="21499"/>
                </a:lnTo>
                <a:lnTo>
                  <a:pt x="17847" y="21492"/>
                </a:lnTo>
                <a:lnTo>
                  <a:pt x="17856" y="21497"/>
                </a:lnTo>
                <a:lnTo>
                  <a:pt x="17861" y="21507"/>
                </a:lnTo>
                <a:lnTo>
                  <a:pt x="17866" y="21533"/>
                </a:lnTo>
                <a:lnTo>
                  <a:pt x="17871" y="21544"/>
                </a:lnTo>
                <a:lnTo>
                  <a:pt x="17875" y="21548"/>
                </a:lnTo>
                <a:lnTo>
                  <a:pt x="17911" y="21566"/>
                </a:lnTo>
                <a:lnTo>
                  <a:pt x="17920" y="21579"/>
                </a:lnTo>
                <a:lnTo>
                  <a:pt x="17924" y="21589"/>
                </a:lnTo>
                <a:lnTo>
                  <a:pt x="17930" y="21592"/>
                </a:lnTo>
                <a:lnTo>
                  <a:pt x="17956" y="21582"/>
                </a:lnTo>
                <a:lnTo>
                  <a:pt x="17967" y="21579"/>
                </a:lnTo>
                <a:lnTo>
                  <a:pt x="17979" y="21580"/>
                </a:lnTo>
                <a:lnTo>
                  <a:pt x="17991" y="21587"/>
                </a:lnTo>
                <a:lnTo>
                  <a:pt x="17994" y="21593"/>
                </a:lnTo>
                <a:lnTo>
                  <a:pt x="17993" y="21597"/>
                </a:lnTo>
                <a:lnTo>
                  <a:pt x="17994" y="21599"/>
                </a:lnTo>
                <a:lnTo>
                  <a:pt x="18002" y="21600"/>
                </a:lnTo>
                <a:lnTo>
                  <a:pt x="18007" y="21599"/>
                </a:lnTo>
                <a:lnTo>
                  <a:pt x="18044" y="21581"/>
                </a:lnTo>
                <a:lnTo>
                  <a:pt x="18053" y="21573"/>
                </a:lnTo>
                <a:lnTo>
                  <a:pt x="18052" y="21562"/>
                </a:lnTo>
                <a:lnTo>
                  <a:pt x="18044" y="21555"/>
                </a:lnTo>
                <a:lnTo>
                  <a:pt x="18033" y="21553"/>
                </a:lnTo>
                <a:lnTo>
                  <a:pt x="18027" y="21547"/>
                </a:lnTo>
                <a:lnTo>
                  <a:pt x="18031" y="21531"/>
                </a:lnTo>
                <a:lnTo>
                  <a:pt x="18036" y="21534"/>
                </a:lnTo>
                <a:lnTo>
                  <a:pt x="18044" y="21535"/>
                </a:lnTo>
                <a:lnTo>
                  <a:pt x="18051" y="21534"/>
                </a:lnTo>
                <a:lnTo>
                  <a:pt x="18056" y="21531"/>
                </a:lnTo>
                <a:lnTo>
                  <a:pt x="18059" y="21522"/>
                </a:lnTo>
                <a:lnTo>
                  <a:pt x="18056" y="21517"/>
                </a:lnTo>
                <a:lnTo>
                  <a:pt x="18052" y="21513"/>
                </a:lnTo>
                <a:lnTo>
                  <a:pt x="18049" y="21508"/>
                </a:lnTo>
                <a:lnTo>
                  <a:pt x="18053" y="21496"/>
                </a:lnTo>
                <a:lnTo>
                  <a:pt x="18063" y="21493"/>
                </a:lnTo>
                <a:lnTo>
                  <a:pt x="18093" y="21497"/>
                </a:lnTo>
                <a:lnTo>
                  <a:pt x="18084" y="21483"/>
                </a:lnTo>
                <a:lnTo>
                  <a:pt x="18052" y="21475"/>
                </a:lnTo>
                <a:lnTo>
                  <a:pt x="18042" y="21466"/>
                </a:lnTo>
                <a:lnTo>
                  <a:pt x="18063" y="21468"/>
                </a:lnTo>
                <a:lnTo>
                  <a:pt x="18073" y="21466"/>
                </a:lnTo>
                <a:lnTo>
                  <a:pt x="18082" y="21462"/>
                </a:lnTo>
                <a:lnTo>
                  <a:pt x="18086" y="21457"/>
                </a:lnTo>
                <a:lnTo>
                  <a:pt x="18094" y="21439"/>
                </a:lnTo>
                <a:lnTo>
                  <a:pt x="18100" y="21432"/>
                </a:lnTo>
                <a:lnTo>
                  <a:pt x="18113" y="21420"/>
                </a:lnTo>
                <a:lnTo>
                  <a:pt x="18112" y="21416"/>
                </a:lnTo>
                <a:lnTo>
                  <a:pt x="18103" y="21410"/>
                </a:lnTo>
                <a:lnTo>
                  <a:pt x="18094" y="21408"/>
                </a:lnTo>
                <a:lnTo>
                  <a:pt x="18063" y="21410"/>
                </a:lnTo>
                <a:lnTo>
                  <a:pt x="18070" y="21401"/>
                </a:lnTo>
                <a:lnTo>
                  <a:pt x="18081" y="21395"/>
                </a:lnTo>
                <a:lnTo>
                  <a:pt x="18093" y="21393"/>
                </a:lnTo>
                <a:lnTo>
                  <a:pt x="18103" y="21393"/>
                </a:lnTo>
                <a:lnTo>
                  <a:pt x="18107" y="21395"/>
                </a:lnTo>
                <a:lnTo>
                  <a:pt x="18109" y="21399"/>
                </a:lnTo>
                <a:lnTo>
                  <a:pt x="18111" y="21401"/>
                </a:lnTo>
                <a:lnTo>
                  <a:pt x="18118" y="21402"/>
                </a:lnTo>
                <a:lnTo>
                  <a:pt x="18122" y="21399"/>
                </a:lnTo>
                <a:lnTo>
                  <a:pt x="18128" y="21395"/>
                </a:lnTo>
                <a:lnTo>
                  <a:pt x="18133" y="21389"/>
                </a:lnTo>
                <a:lnTo>
                  <a:pt x="18136" y="21384"/>
                </a:lnTo>
                <a:lnTo>
                  <a:pt x="18134" y="21374"/>
                </a:lnTo>
                <a:lnTo>
                  <a:pt x="18126" y="21364"/>
                </a:lnTo>
                <a:lnTo>
                  <a:pt x="18116" y="21356"/>
                </a:lnTo>
                <a:lnTo>
                  <a:pt x="18078" y="21331"/>
                </a:lnTo>
                <a:lnTo>
                  <a:pt x="18072" y="21328"/>
                </a:lnTo>
                <a:lnTo>
                  <a:pt x="18065" y="21321"/>
                </a:lnTo>
                <a:lnTo>
                  <a:pt x="18063" y="21306"/>
                </a:lnTo>
                <a:lnTo>
                  <a:pt x="18065" y="21289"/>
                </a:lnTo>
                <a:lnTo>
                  <a:pt x="18069" y="21278"/>
                </a:lnTo>
                <a:lnTo>
                  <a:pt x="18076" y="21271"/>
                </a:lnTo>
                <a:lnTo>
                  <a:pt x="18085" y="21265"/>
                </a:lnTo>
                <a:lnTo>
                  <a:pt x="18093" y="21267"/>
                </a:lnTo>
                <a:lnTo>
                  <a:pt x="18096" y="21283"/>
                </a:lnTo>
                <a:lnTo>
                  <a:pt x="18096" y="21309"/>
                </a:lnTo>
                <a:lnTo>
                  <a:pt x="18098" y="21312"/>
                </a:lnTo>
                <a:lnTo>
                  <a:pt x="18111" y="21322"/>
                </a:lnTo>
                <a:lnTo>
                  <a:pt x="18115" y="21323"/>
                </a:lnTo>
                <a:lnTo>
                  <a:pt x="18125" y="21317"/>
                </a:lnTo>
                <a:lnTo>
                  <a:pt x="18135" y="21306"/>
                </a:lnTo>
                <a:lnTo>
                  <a:pt x="18140" y="21293"/>
                </a:lnTo>
                <a:lnTo>
                  <a:pt x="18143" y="21308"/>
                </a:lnTo>
                <a:lnTo>
                  <a:pt x="18146" y="21315"/>
                </a:lnTo>
                <a:lnTo>
                  <a:pt x="18146" y="21320"/>
                </a:lnTo>
                <a:lnTo>
                  <a:pt x="18138" y="21330"/>
                </a:lnTo>
                <a:lnTo>
                  <a:pt x="18132" y="21342"/>
                </a:lnTo>
                <a:lnTo>
                  <a:pt x="18138" y="21346"/>
                </a:lnTo>
                <a:lnTo>
                  <a:pt x="18160" y="21346"/>
                </a:lnTo>
                <a:lnTo>
                  <a:pt x="18167" y="21348"/>
                </a:lnTo>
                <a:lnTo>
                  <a:pt x="18167" y="21352"/>
                </a:lnTo>
                <a:lnTo>
                  <a:pt x="18165" y="21358"/>
                </a:lnTo>
                <a:lnTo>
                  <a:pt x="18165" y="21362"/>
                </a:lnTo>
                <a:lnTo>
                  <a:pt x="18170" y="21366"/>
                </a:lnTo>
                <a:lnTo>
                  <a:pt x="18181" y="21370"/>
                </a:lnTo>
                <a:lnTo>
                  <a:pt x="18185" y="21373"/>
                </a:lnTo>
                <a:lnTo>
                  <a:pt x="18194" y="21376"/>
                </a:lnTo>
                <a:lnTo>
                  <a:pt x="18205" y="21373"/>
                </a:lnTo>
                <a:lnTo>
                  <a:pt x="18215" y="21365"/>
                </a:lnTo>
                <a:lnTo>
                  <a:pt x="18220" y="21356"/>
                </a:lnTo>
                <a:lnTo>
                  <a:pt x="18220" y="21331"/>
                </a:lnTo>
                <a:lnTo>
                  <a:pt x="18219" y="21320"/>
                </a:lnTo>
                <a:lnTo>
                  <a:pt x="18214" y="21297"/>
                </a:lnTo>
                <a:lnTo>
                  <a:pt x="18213" y="21287"/>
                </a:lnTo>
                <a:lnTo>
                  <a:pt x="18215" y="21277"/>
                </a:lnTo>
                <a:lnTo>
                  <a:pt x="18220" y="21268"/>
                </a:lnTo>
                <a:lnTo>
                  <a:pt x="18230" y="21259"/>
                </a:lnTo>
                <a:lnTo>
                  <a:pt x="18239" y="21254"/>
                </a:lnTo>
                <a:lnTo>
                  <a:pt x="18243" y="21248"/>
                </a:lnTo>
                <a:lnTo>
                  <a:pt x="18238" y="21237"/>
                </a:lnTo>
                <a:lnTo>
                  <a:pt x="18223" y="21224"/>
                </a:lnTo>
                <a:lnTo>
                  <a:pt x="18218" y="21213"/>
                </a:lnTo>
                <a:lnTo>
                  <a:pt x="18227" y="21203"/>
                </a:lnTo>
                <a:lnTo>
                  <a:pt x="18244" y="21218"/>
                </a:lnTo>
                <a:lnTo>
                  <a:pt x="18255" y="21225"/>
                </a:lnTo>
                <a:lnTo>
                  <a:pt x="18260" y="21223"/>
                </a:lnTo>
                <a:lnTo>
                  <a:pt x="18258" y="21195"/>
                </a:lnTo>
                <a:lnTo>
                  <a:pt x="18259" y="21182"/>
                </a:lnTo>
                <a:lnTo>
                  <a:pt x="18263" y="21168"/>
                </a:lnTo>
                <a:lnTo>
                  <a:pt x="18274" y="21149"/>
                </a:lnTo>
                <a:lnTo>
                  <a:pt x="18274" y="21140"/>
                </a:lnTo>
                <a:lnTo>
                  <a:pt x="18262" y="21122"/>
                </a:lnTo>
                <a:lnTo>
                  <a:pt x="18253" y="21099"/>
                </a:lnTo>
                <a:lnTo>
                  <a:pt x="18245" y="21088"/>
                </a:lnTo>
                <a:lnTo>
                  <a:pt x="18235" y="21078"/>
                </a:lnTo>
                <a:lnTo>
                  <a:pt x="18232" y="21076"/>
                </a:lnTo>
                <a:lnTo>
                  <a:pt x="18225" y="21070"/>
                </a:lnTo>
                <a:lnTo>
                  <a:pt x="18221" y="21063"/>
                </a:lnTo>
                <a:lnTo>
                  <a:pt x="18228" y="21059"/>
                </a:lnTo>
                <a:lnTo>
                  <a:pt x="18234" y="21056"/>
                </a:lnTo>
                <a:lnTo>
                  <a:pt x="18239" y="21056"/>
                </a:lnTo>
                <a:lnTo>
                  <a:pt x="18242" y="21063"/>
                </a:lnTo>
                <a:lnTo>
                  <a:pt x="18271" y="21108"/>
                </a:lnTo>
                <a:lnTo>
                  <a:pt x="18282" y="21115"/>
                </a:lnTo>
                <a:lnTo>
                  <a:pt x="18292" y="21119"/>
                </a:lnTo>
                <a:lnTo>
                  <a:pt x="18300" y="21125"/>
                </a:lnTo>
                <a:lnTo>
                  <a:pt x="18304" y="21140"/>
                </a:lnTo>
                <a:lnTo>
                  <a:pt x="18307" y="21150"/>
                </a:lnTo>
                <a:lnTo>
                  <a:pt x="18316" y="21148"/>
                </a:lnTo>
                <a:lnTo>
                  <a:pt x="18326" y="21141"/>
                </a:lnTo>
                <a:lnTo>
                  <a:pt x="18336" y="21138"/>
                </a:lnTo>
                <a:lnTo>
                  <a:pt x="18330" y="21162"/>
                </a:lnTo>
                <a:lnTo>
                  <a:pt x="18330" y="21173"/>
                </a:lnTo>
                <a:lnTo>
                  <a:pt x="18338" y="21177"/>
                </a:lnTo>
                <a:lnTo>
                  <a:pt x="18340" y="21182"/>
                </a:lnTo>
                <a:lnTo>
                  <a:pt x="18338" y="21192"/>
                </a:lnTo>
                <a:lnTo>
                  <a:pt x="18332" y="21203"/>
                </a:lnTo>
                <a:lnTo>
                  <a:pt x="18324" y="21207"/>
                </a:lnTo>
                <a:lnTo>
                  <a:pt x="18318" y="21202"/>
                </a:lnTo>
                <a:lnTo>
                  <a:pt x="18311" y="21192"/>
                </a:lnTo>
                <a:lnTo>
                  <a:pt x="18304" y="21186"/>
                </a:lnTo>
                <a:lnTo>
                  <a:pt x="18296" y="21195"/>
                </a:lnTo>
                <a:lnTo>
                  <a:pt x="18297" y="21202"/>
                </a:lnTo>
                <a:lnTo>
                  <a:pt x="18302" y="21212"/>
                </a:lnTo>
                <a:lnTo>
                  <a:pt x="18309" y="21220"/>
                </a:lnTo>
                <a:lnTo>
                  <a:pt x="18314" y="21225"/>
                </a:lnTo>
                <a:lnTo>
                  <a:pt x="18324" y="21220"/>
                </a:lnTo>
                <a:lnTo>
                  <a:pt x="18354" y="21212"/>
                </a:lnTo>
                <a:lnTo>
                  <a:pt x="18364" y="21205"/>
                </a:lnTo>
                <a:lnTo>
                  <a:pt x="18369" y="21199"/>
                </a:lnTo>
                <a:lnTo>
                  <a:pt x="18380" y="21181"/>
                </a:lnTo>
                <a:lnTo>
                  <a:pt x="18359" y="21144"/>
                </a:lnTo>
                <a:lnTo>
                  <a:pt x="18350" y="21121"/>
                </a:lnTo>
                <a:lnTo>
                  <a:pt x="18350" y="21104"/>
                </a:lnTo>
                <a:lnTo>
                  <a:pt x="18356" y="21098"/>
                </a:lnTo>
                <a:lnTo>
                  <a:pt x="18366" y="21093"/>
                </a:lnTo>
                <a:lnTo>
                  <a:pt x="18394" y="21083"/>
                </a:lnTo>
                <a:lnTo>
                  <a:pt x="18399" y="21083"/>
                </a:lnTo>
                <a:lnTo>
                  <a:pt x="18405" y="21086"/>
                </a:lnTo>
                <a:lnTo>
                  <a:pt x="18409" y="21092"/>
                </a:lnTo>
                <a:lnTo>
                  <a:pt x="18410" y="21098"/>
                </a:lnTo>
                <a:lnTo>
                  <a:pt x="18411" y="21104"/>
                </a:lnTo>
                <a:lnTo>
                  <a:pt x="18413" y="21108"/>
                </a:lnTo>
                <a:lnTo>
                  <a:pt x="18416" y="21110"/>
                </a:lnTo>
                <a:lnTo>
                  <a:pt x="18427" y="21111"/>
                </a:lnTo>
                <a:lnTo>
                  <a:pt x="18431" y="21112"/>
                </a:lnTo>
                <a:lnTo>
                  <a:pt x="18435" y="21117"/>
                </a:lnTo>
                <a:lnTo>
                  <a:pt x="18438" y="21122"/>
                </a:lnTo>
                <a:lnTo>
                  <a:pt x="18442" y="21126"/>
                </a:lnTo>
                <a:lnTo>
                  <a:pt x="18449" y="21130"/>
                </a:lnTo>
                <a:lnTo>
                  <a:pt x="18465" y="21126"/>
                </a:lnTo>
                <a:lnTo>
                  <a:pt x="18471" y="21125"/>
                </a:lnTo>
                <a:lnTo>
                  <a:pt x="18476" y="21127"/>
                </a:lnTo>
                <a:lnTo>
                  <a:pt x="18485" y="21133"/>
                </a:lnTo>
                <a:lnTo>
                  <a:pt x="18489" y="21134"/>
                </a:lnTo>
                <a:lnTo>
                  <a:pt x="18522" y="21129"/>
                </a:lnTo>
                <a:lnTo>
                  <a:pt x="18529" y="21134"/>
                </a:lnTo>
                <a:lnTo>
                  <a:pt x="18528" y="21143"/>
                </a:lnTo>
                <a:lnTo>
                  <a:pt x="18524" y="21153"/>
                </a:lnTo>
                <a:lnTo>
                  <a:pt x="18525" y="21161"/>
                </a:lnTo>
                <a:lnTo>
                  <a:pt x="18540" y="21165"/>
                </a:lnTo>
                <a:lnTo>
                  <a:pt x="18540" y="21168"/>
                </a:lnTo>
                <a:lnTo>
                  <a:pt x="18534" y="21172"/>
                </a:lnTo>
                <a:lnTo>
                  <a:pt x="18531" y="21173"/>
                </a:lnTo>
                <a:lnTo>
                  <a:pt x="18525" y="21173"/>
                </a:lnTo>
                <a:lnTo>
                  <a:pt x="18531" y="21189"/>
                </a:lnTo>
                <a:lnTo>
                  <a:pt x="18539" y="21200"/>
                </a:lnTo>
                <a:lnTo>
                  <a:pt x="18550" y="21207"/>
                </a:lnTo>
                <a:lnTo>
                  <a:pt x="18565" y="21207"/>
                </a:lnTo>
                <a:lnTo>
                  <a:pt x="18554" y="21217"/>
                </a:lnTo>
                <a:lnTo>
                  <a:pt x="18547" y="21221"/>
                </a:lnTo>
                <a:lnTo>
                  <a:pt x="18540" y="21225"/>
                </a:lnTo>
                <a:lnTo>
                  <a:pt x="18539" y="21225"/>
                </a:lnTo>
                <a:lnTo>
                  <a:pt x="18529" y="21225"/>
                </a:lnTo>
                <a:lnTo>
                  <a:pt x="18529" y="21225"/>
                </a:lnTo>
                <a:lnTo>
                  <a:pt x="18525" y="21226"/>
                </a:lnTo>
                <a:lnTo>
                  <a:pt x="18520" y="21228"/>
                </a:lnTo>
                <a:lnTo>
                  <a:pt x="18516" y="21229"/>
                </a:lnTo>
                <a:lnTo>
                  <a:pt x="18500" y="21226"/>
                </a:lnTo>
                <a:lnTo>
                  <a:pt x="18488" y="21219"/>
                </a:lnTo>
                <a:lnTo>
                  <a:pt x="18463" y="21199"/>
                </a:lnTo>
                <a:lnTo>
                  <a:pt x="18469" y="21188"/>
                </a:lnTo>
                <a:lnTo>
                  <a:pt x="18471" y="21181"/>
                </a:lnTo>
                <a:lnTo>
                  <a:pt x="18471" y="21162"/>
                </a:lnTo>
                <a:lnTo>
                  <a:pt x="18468" y="21158"/>
                </a:lnTo>
                <a:lnTo>
                  <a:pt x="18462" y="21156"/>
                </a:lnTo>
                <a:lnTo>
                  <a:pt x="18450" y="21155"/>
                </a:lnTo>
                <a:lnTo>
                  <a:pt x="18443" y="21158"/>
                </a:lnTo>
                <a:lnTo>
                  <a:pt x="18442" y="21162"/>
                </a:lnTo>
                <a:lnTo>
                  <a:pt x="18444" y="21168"/>
                </a:lnTo>
                <a:lnTo>
                  <a:pt x="18445" y="21173"/>
                </a:lnTo>
                <a:lnTo>
                  <a:pt x="18445" y="21176"/>
                </a:lnTo>
                <a:lnTo>
                  <a:pt x="18446" y="21178"/>
                </a:lnTo>
                <a:lnTo>
                  <a:pt x="18447" y="21181"/>
                </a:lnTo>
                <a:lnTo>
                  <a:pt x="18445" y="21186"/>
                </a:lnTo>
                <a:lnTo>
                  <a:pt x="18443" y="21187"/>
                </a:lnTo>
                <a:lnTo>
                  <a:pt x="18436" y="21189"/>
                </a:lnTo>
                <a:lnTo>
                  <a:pt x="18419" y="21196"/>
                </a:lnTo>
                <a:lnTo>
                  <a:pt x="18414" y="21201"/>
                </a:lnTo>
                <a:lnTo>
                  <a:pt x="18412" y="21210"/>
                </a:lnTo>
                <a:lnTo>
                  <a:pt x="18416" y="21223"/>
                </a:lnTo>
                <a:lnTo>
                  <a:pt x="18422" y="21234"/>
                </a:lnTo>
                <a:lnTo>
                  <a:pt x="18427" y="21242"/>
                </a:lnTo>
                <a:lnTo>
                  <a:pt x="18436" y="21247"/>
                </a:lnTo>
                <a:lnTo>
                  <a:pt x="18480" y="21262"/>
                </a:lnTo>
                <a:lnTo>
                  <a:pt x="18472" y="21270"/>
                </a:lnTo>
                <a:lnTo>
                  <a:pt x="18459" y="21278"/>
                </a:lnTo>
                <a:lnTo>
                  <a:pt x="18452" y="21280"/>
                </a:lnTo>
                <a:lnTo>
                  <a:pt x="18454" y="21298"/>
                </a:lnTo>
                <a:lnTo>
                  <a:pt x="18493" y="21332"/>
                </a:lnTo>
                <a:lnTo>
                  <a:pt x="18504" y="21350"/>
                </a:lnTo>
                <a:lnTo>
                  <a:pt x="18513" y="21341"/>
                </a:lnTo>
                <a:lnTo>
                  <a:pt x="18519" y="21331"/>
                </a:lnTo>
                <a:lnTo>
                  <a:pt x="18527" y="21323"/>
                </a:lnTo>
                <a:lnTo>
                  <a:pt x="18543" y="21324"/>
                </a:lnTo>
                <a:lnTo>
                  <a:pt x="18538" y="21314"/>
                </a:lnTo>
                <a:lnTo>
                  <a:pt x="18536" y="21304"/>
                </a:lnTo>
                <a:lnTo>
                  <a:pt x="18538" y="21294"/>
                </a:lnTo>
                <a:lnTo>
                  <a:pt x="18543" y="21285"/>
                </a:lnTo>
                <a:lnTo>
                  <a:pt x="18551" y="21279"/>
                </a:lnTo>
                <a:lnTo>
                  <a:pt x="18554" y="21283"/>
                </a:lnTo>
                <a:lnTo>
                  <a:pt x="18555" y="21292"/>
                </a:lnTo>
                <a:lnTo>
                  <a:pt x="18558" y="21302"/>
                </a:lnTo>
                <a:lnTo>
                  <a:pt x="18563" y="21309"/>
                </a:lnTo>
                <a:lnTo>
                  <a:pt x="18594" y="21336"/>
                </a:lnTo>
                <a:lnTo>
                  <a:pt x="18602" y="21340"/>
                </a:lnTo>
                <a:lnTo>
                  <a:pt x="18613" y="21341"/>
                </a:lnTo>
                <a:lnTo>
                  <a:pt x="18611" y="21334"/>
                </a:lnTo>
                <a:lnTo>
                  <a:pt x="18607" y="21329"/>
                </a:lnTo>
                <a:lnTo>
                  <a:pt x="18602" y="21324"/>
                </a:lnTo>
                <a:lnTo>
                  <a:pt x="18603" y="21317"/>
                </a:lnTo>
                <a:lnTo>
                  <a:pt x="18606" y="21313"/>
                </a:lnTo>
                <a:lnTo>
                  <a:pt x="18610" y="21310"/>
                </a:lnTo>
                <a:lnTo>
                  <a:pt x="18613" y="21307"/>
                </a:lnTo>
                <a:lnTo>
                  <a:pt x="18615" y="21295"/>
                </a:lnTo>
                <a:lnTo>
                  <a:pt x="18613" y="21289"/>
                </a:lnTo>
                <a:lnTo>
                  <a:pt x="18606" y="21286"/>
                </a:lnTo>
                <a:lnTo>
                  <a:pt x="18594" y="21285"/>
                </a:lnTo>
                <a:lnTo>
                  <a:pt x="18601" y="21275"/>
                </a:lnTo>
                <a:lnTo>
                  <a:pt x="18602" y="21270"/>
                </a:lnTo>
                <a:lnTo>
                  <a:pt x="18602" y="21263"/>
                </a:lnTo>
                <a:lnTo>
                  <a:pt x="18599" y="21258"/>
                </a:lnTo>
                <a:lnTo>
                  <a:pt x="18587" y="21242"/>
                </a:lnTo>
                <a:lnTo>
                  <a:pt x="18595" y="21234"/>
                </a:lnTo>
                <a:lnTo>
                  <a:pt x="18594" y="21202"/>
                </a:lnTo>
                <a:lnTo>
                  <a:pt x="18600" y="21188"/>
                </a:lnTo>
                <a:lnTo>
                  <a:pt x="18607" y="21184"/>
                </a:lnTo>
                <a:lnTo>
                  <a:pt x="18614" y="21181"/>
                </a:lnTo>
                <a:lnTo>
                  <a:pt x="18619" y="21177"/>
                </a:lnTo>
                <a:lnTo>
                  <a:pt x="18620" y="21165"/>
                </a:lnTo>
                <a:lnTo>
                  <a:pt x="18618" y="21161"/>
                </a:lnTo>
                <a:lnTo>
                  <a:pt x="18614" y="21159"/>
                </a:lnTo>
                <a:lnTo>
                  <a:pt x="18611" y="21157"/>
                </a:lnTo>
                <a:lnTo>
                  <a:pt x="18609" y="21155"/>
                </a:lnTo>
                <a:lnTo>
                  <a:pt x="18609" y="21150"/>
                </a:lnTo>
                <a:lnTo>
                  <a:pt x="18612" y="21145"/>
                </a:lnTo>
                <a:lnTo>
                  <a:pt x="18615" y="21141"/>
                </a:lnTo>
                <a:lnTo>
                  <a:pt x="18616" y="21138"/>
                </a:lnTo>
                <a:lnTo>
                  <a:pt x="18613" y="21133"/>
                </a:lnTo>
                <a:lnTo>
                  <a:pt x="18607" y="21128"/>
                </a:lnTo>
                <a:lnTo>
                  <a:pt x="18605" y="21123"/>
                </a:lnTo>
                <a:lnTo>
                  <a:pt x="18605" y="21118"/>
                </a:lnTo>
                <a:lnTo>
                  <a:pt x="18603" y="21114"/>
                </a:lnTo>
                <a:lnTo>
                  <a:pt x="18600" y="21113"/>
                </a:lnTo>
                <a:lnTo>
                  <a:pt x="18596" y="21112"/>
                </a:lnTo>
                <a:lnTo>
                  <a:pt x="18590" y="21114"/>
                </a:lnTo>
                <a:lnTo>
                  <a:pt x="18585" y="21116"/>
                </a:lnTo>
                <a:lnTo>
                  <a:pt x="18581" y="21115"/>
                </a:lnTo>
                <a:lnTo>
                  <a:pt x="18580" y="21106"/>
                </a:lnTo>
                <a:lnTo>
                  <a:pt x="18572" y="21094"/>
                </a:lnTo>
                <a:lnTo>
                  <a:pt x="18557" y="21101"/>
                </a:lnTo>
                <a:lnTo>
                  <a:pt x="18551" y="21115"/>
                </a:lnTo>
                <a:lnTo>
                  <a:pt x="18569" y="21121"/>
                </a:lnTo>
                <a:lnTo>
                  <a:pt x="18569" y="21125"/>
                </a:lnTo>
                <a:lnTo>
                  <a:pt x="18560" y="21128"/>
                </a:lnTo>
                <a:lnTo>
                  <a:pt x="18549" y="21128"/>
                </a:lnTo>
                <a:lnTo>
                  <a:pt x="18538" y="21125"/>
                </a:lnTo>
                <a:lnTo>
                  <a:pt x="18532" y="21121"/>
                </a:lnTo>
                <a:lnTo>
                  <a:pt x="18531" y="21111"/>
                </a:lnTo>
                <a:lnTo>
                  <a:pt x="18534" y="21102"/>
                </a:lnTo>
                <a:lnTo>
                  <a:pt x="18543" y="21086"/>
                </a:lnTo>
                <a:lnTo>
                  <a:pt x="18547" y="21088"/>
                </a:lnTo>
                <a:lnTo>
                  <a:pt x="18550" y="21089"/>
                </a:lnTo>
                <a:lnTo>
                  <a:pt x="18552" y="21087"/>
                </a:lnTo>
                <a:lnTo>
                  <a:pt x="18555" y="21082"/>
                </a:lnTo>
                <a:lnTo>
                  <a:pt x="18550" y="21073"/>
                </a:lnTo>
                <a:lnTo>
                  <a:pt x="18550" y="21058"/>
                </a:lnTo>
                <a:lnTo>
                  <a:pt x="18555" y="21045"/>
                </a:lnTo>
                <a:lnTo>
                  <a:pt x="18563" y="21039"/>
                </a:lnTo>
                <a:lnTo>
                  <a:pt x="18571" y="21036"/>
                </a:lnTo>
                <a:lnTo>
                  <a:pt x="18582" y="21029"/>
                </a:lnTo>
                <a:lnTo>
                  <a:pt x="18589" y="21019"/>
                </a:lnTo>
                <a:lnTo>
                  <a:pt x="18587" y="21008"/>
                </a:lnTo>
                <a:lnTo>
                  <a:pt x="18590" y="21001"/>
                </a:lnTo>
                <a:lnTo>
                  <a:pt x="18591" y="20993"/>
                </a:lnTo>
                <a:lnTo>
                  <a:pt x="18591" y="20976"/>
                </a:lnTo>
                <a:lnTo>
                  <a:pt x="18590" y="20974"/>
                </a:lnTo>
                <a:lnTo>
                  <a:pt x="18587" y="20972"/>
                </a:lnTo>
                <a:lnTo>
                  <a:pt x="18585" y="20969"/>
                </a:lnTo>
                <a:lnTo>
                  <a:pt x="18584" y="20965"/>
                </a:lnTo>
                <a:lnTo>
                  <a:pt x="18583" y="20961"/>
                </a:lnTo>
                <a:lnTo>
                  <a:pt x="18584" y="20950"/>
                </a:lnTo>
                <a:lnTo>
                  <a:pt x="18580" y="20938"/>
                </a:lnTo>
                <a:lnTo>
                  <a:pt x="18555" y="20909"/>
                </a:lnTo>
                <a:lnTo>
                  <a:pt x="18561" y="20907"/>
                </a:lnTo>
                <a:lnTo>
                  <a:pt x="18566" y="20904"/>
                </a:lnTo>
                <a:lnTo>
                  <a:pt x="18569" y="20899"/>
                </a:lnTo>
                <a:lnTo>
                  <a:pt x="18569" y="20891"/>
                </a:lnTo>
                <a:lnTo>
                  <a:pt x="18575" y="20896"/>
                </a:lnTo>
                <a:lnTo>
                  <a:pt x="18583" y="20911"/>
                </a:lnTo>
                <a:lnTo>
                  <a:pt x="18589" y="20914"/>
                </a:lnTo>
                <a:lnTo>
                  <a:pt x="18595" y="20911"/>
                </a:lnTo>
                <a:lnTo>
                  <a:pt x="18603" y="20899"/>
                </a:lnTo>
                <a:lnTo>
                  <a:pt x="18611" y="20896"/>
                </a:lnTo>
                <a:lnTo>
                  <a:pt x="18617" y="20890"/>
                </a:lnTo>
                <a:lnTo>
                  <a:pt x="18619" y="20874"/>
                </a:lnTo>
                <a:lnTo>
                  <a:pt x="18620" y="20845"/>
                </a:lnTo>
                <a:lnTo>
                  <a:pt x="18615" y="20815"/>
                </a:lnTo>
                <a:lnTo>
                  <a:pt x="18616" y="20797"/>
                </a:lnTo>
                <a:lnTo>
                  <a:pt x="18630" y="20784"/>
                </a:lnTo>
                <a:lnTo>
                  <a:pt x="18630" y="20775"/>
                </a:lnTo>
                <a:lnTo>
                  <a:pt x="18625" y="20766"/>
                </a:lnTo>
                <a:lnTo>
                  <a:pt x="18616" y="20762"/>
                </a:lnTo>
                <a:lnTo>
                  <a:pt x="18610" y="20766"/>
                </a:lnTo>
                <a:lnTo>
                  <a:pt x="18601" y="20777"/>
                </a:lnTo>
                <a:lnTo>
                  <a:pt x="18594" y="20780"/>
                </a:lnTo>
                <a:lnTo>
                  <a:pt x="18605" y="20767"/>
                </a:lnTo>
                <a:lnTo>
                  <a:pt x="18620" y="20741"/>
                </a:lnTo>
                <a:lnTo>
                  <a:pt x="18623" y="20732"/>
                </a:lnTo>
                <a:lnTo>
                  <a:pt x="18621" y="20728"/>
                </a:lnTo>
                <a:lnTo>
                  <a:pt x="18630" y="20726"/>
                </a:lnTo>
                <a:lnTo>
                  <a:pt x="18632" y="20721"/>
                </a:lnTo>
                <a:lnTo>
                  <a:pt x="18632" y="20714"/>
                </a:lnTo>
                <a:lnTo>
                  <a:pt x="18634" y="20706"/>
                </a:lnTo>
                <a:lnTo>
                  <a:pt x="18653" y="20690"/>
                </a:lnTo>
                <a:lnTo>
                  <a:pt x="18656" y="20683"/>
                </a:lnTo>
                <a:lnTo>
                  <a:pt x="18655" y="20653"/>
                </a:lnTo>
                <a:lnTo>
                  <a:pt x="18657" y="20638"/>
                </a:lnTo>
                <a:lnTo>
                  <a:pt x="18663" y="20629"/>
                </a:lnTo>
                <a:lnTo>
                  <a:pt x="18677" y="20623"/>
                </a:lnTo>
                <a:lnTo>
                  <a:pt x="18729" y="20624"/>
                </a:lnTo>
                <a:lnTo>
                  <a:pt x="18703" y="20618"/>
                </a:lnTo>
                <a:lnTo>
                  <a:pt x="18696" y="20616"/>
                </a:lnTo>
                <a:lnTo>
                  <a:pt x="18691" y="20613"/>
                </a:lnTo>
                <a:lnTo>
                  <a:pt x="18689" y="20610"/>
                </a:lnTo>
                <a:lnTo>
                  <a:pt x="18683" y="20605"/>
                </a:lnTo>
                <a:lnTo>
                  <a:pt x="18683" y="20601"/>
                </a:lnTo>
                <a:lnTo>
                  <a:pt x="18687" y="20598"/>
                </a:lnTo>
                <a:lnTo>
                  <a:pt x="18693" y="20596"/>
                </a:lnTo>
                <a:lnTo>
                  <a:pt x="18696" y="20594"/>
                </a:lnTo>
                <a:lnTo>
                  <a:pt x="18694" y="20584"/>
                </a:lnTo>
                <a:lnTo>
                  <a:pt x="18691" y="20574"/>
                </a:lnTo>
                <a:lnTo>
                  <a:pt x="18691" y="20565"/>
                </a:lnTo>
                <a:lnTo>
                  <a:pt x="18700" y="20559"/>
                </a:lnTo>
                <a:lnTo>
                  <a:pt x="18707" y="20561"/>
                </a:lnTo>
                <a:lnTo>
                  <a:pt x="18712" y="20566"/>
                </a:lnTo>
                <a:lnTo>
                  <a:pt x="18716" y="20566"/>
                </a:lnTo>
                <a:lnTo>
                  <a:pt x="18718" y="20553"/>
                </a:lnTo>
                <a:lnTo>
                  <a:pt x="18711" y="20540"/>
                </a:lnTo>
                <a:lnTo>
                  <a:pt x="18710" y="20532"/>
                </a:lnTo>
                <a:lnTo>
                  <a:pt x="18718" y="20529"/>
                </a:lnTo>
                <a:lnTo>
                  <a:pt x="18721" y="20533"/>
                </a:lnTo>
                <a:lnTo>
                  <a:pt x="18722" y="20542"/>
                </a:lnTo>
                <a:lnTo>
                  <a:pt x="18726" y="20551"/>
                </a:lnTo>
                <a:lnTo>
                  <a:pt x="18742" y="20560"/>
                </a:lnTo>
                <a:lnTo>
                  <a:pt x="18742" y="20570"/>
                </a:lnTo>
                <a:lnTo>
                  <a:pt x="18737" y="20580"/>
                </a:lnTo>
                <a:lnTo>
                  <a:pt x="18730" y="20585"/>
                </a:lnTo>
                <a:lnTo>
                  <a:pt x="18723" y="20587"/>
                </a:lnTo>
                <a:lnTo>
                  <a:pt x="18714" y="20592"/>
                </a:lnTo>
                <a:lnTo>
                  <a:pt x="18700" y="20603"/>
                </a:lnTo>
                <a:lnTo>
                  <a:pt x="18734" y="20613"/>
                </a:lnTo>
                <a:lnTo>
                  <a:pt x="18743" y="20620"/>
                </a:lnTo>
                <a:lnTo>
                  <a:pt x="18759" y="20637"/>
                </a:lnTo>
                <a:lnTo>
                  <a:pt x="18769" y="20641"/>
                </a:lnTo>
                <a:lnTo>
                  <a:pt x="18783" y="20641"/>
                </a:lnTo>
                <a:lnTo>
                  <a:pt x="18780" y="20651"/>
                </a:lnTo>
                <a:lnTo>
                  <a:pt x="18773" y="20656"/>
                </a:lnTo>
                <a:lnTo>
                  <a:pt x="18758" y="20663"/>
                </a:lnTo>
                <a:lnTo>
                  <a:pt x="18763" y="20667"/>
                </a:lnTo>
                <a:lnTo>
                  <a:pt x="18769" y="20672"/>
                </a:lnTo>
                <a:lnTo>
                  <a:pt x="18774" y="20678"/>
                </a:lnTo>
                <a:lnTo>
                  <a:pt x="18776" y="20683"/>
                </a:lnTo>
                <a:lnTo>
                  <a:pt x="18774" y="20690"/>
                </a:lnTo>
                <a:lnTo>
                  <a:pt x="18771" y="20696"/>
                </a:lnTo>
                <a:lnTo>
                  <a:pt x="18767" y="20700"/>
                </a:lnTo>
                <a:lnTo>
                  <a:pt x="18765" y="20704"/>
                </a:lnTo>
                <a:lnTo>
                  <a:pt x="18763" y="20708"/>
                </a:lnTo>
                <a:lnTo>
                  <a:pt x="18752" y="20714"/>
                </a:lnTo>
                <a:lnTo>
                  <a:pt x="18750" y="20719"/>
                </a:lnTo>
                <a:lnTo>
                  <a:pt x="18754" y="20723"/>
                </a:lnTo>
                <a:lnTo>
                  <a:pt x="18772" y="20728"/>
                </a:lnTo>
                <a:lnTo>
                  <a:pt x="18773" y="20731"/>
                </a:lnTo>
                <a:lnTo>
                  <a:pt x="18778" y="20738"/>
                </a:lnTo>
                <a:lnTo>
                  <a:pt x="18784" y="20741"/>
                </a:lnTo>
                <a:lnTo>
                  <a:pt x="18787" y="20734"/>
                </a:lnTo>
                <a:lnTo>
                  <a:pt x="18789" y="20731"/>
                </a:lnTo>
                <a:lnTo>
                  <a:pt x="18799" y="20721"/>
                </a:lnTo>
                <a:lnTo>
                  <a:pt x="18801" y="20717"/>
                </a:lnTo>
                <a:lnTo>
                  <a:pt x="18807" y="20694"/>
                </a:lnTo>
                <a:lnTo>
                  <a:pt x="18805" y="20682"/>
                </a:lnTo>
                <a:cubicBezTo>
                  <a:pt x="18805" y="20682"/>
                  <a:pt x="18781" y="20673"/>
                  <a:pt x="18781" y="20673"/>
                </a:cubicBezTo>
                <a:close/>
                <a:moveTo>
                  <a:pt x="18514" y="19203"/>
                </a:moveTo>
                <a:lnTo>
                  <a:pt x="18505" y="19209"/>
                </a:lnTo>
                <a:lnTo>
                  <a:pt x="18493" y="19222"/>
                </a:lnTo>
                <a:lnTo>
                  <a:pt x="18485" y="19229"/>
                </a:lnTo>
                <a:lnTo>
                  <a:pt x="18511" y="19249"/>
                </a:lnTo>
                <a:lnTo>
                  <a:pt x="18522" y="19251"/>
                </a:lnTo>
                <a:lnTo>
                  <a:pt x="18541" y="19239"/>
                </a:lnTo>
                <a:lnTo>
                  <a:pt x="18550" y="19239"/>
                </a:lnTo>
                <a:lnTo>
                  <a:pt x="18555" y="19253"/>
                </a:lnTo>
                <a:lnTo>
                  <a:pt x="18556" y="19262"/>
                </a:lnTo>
                <a:lnTo>
                  <a:pt x="18564" y="19281"/>
                </a:lnTo>
                <a:lnTo>
                  <a:pt x="18565" y="19290"/>
                </a:lnTo>
                <a:lnTo>
                  <a:pt x="18563" y="19299"/>
                </a:lnTo>
                <a:lnTo>
                  <a:pt x="18553" y="19320"/>
                </a:lnTo>
                <a:lnTo>
                  <a:pt x="18553" y="19324"/>
                </a:lnTo>
                <a:lnTo>
                  <a:pt x="18561" y="19325"/>
                </a:lnTo>
                <a:lnTo>
                  <a:pt x="18572" y="19328"/>
                </a:lnTo>
                <a:lnTo>
                  <a:pt x="18583" y="19333"/>
                </a:lnTo>
                <a:lnTo>
                  <a:pt x="18587" y="19344"/>
                </a:lnTo>
                <a:lnTo>
                  <a:pt x="18588" y="19359"/>
                </a:lnTo>
                <a:lnTo>
                  <a:pt x="18592" y="19363"/>
                </a:lnTo>
                <a:lnTo>
                  <a:pt x="18599" y="19361"/>
                </a:lnTo>
                <a:lnTo>
                  <a:pt x="18609" y="19363"/>
                </a:lnTo>
                <a:lnTo>
                  <a:pt x="18615" y="19370"/>
                </a:lnTo>
                <a:lnTo>
                  <a:pt x="18620" y="19380"/>
                </a:lnTo>
                <a:lnTo>
                  <a:pt x="18623" y="19392"/>
                </a:lnTo>
                <a:lnTo>
                  <a:pt x="18621" y="19400"/>
                </a:lnTo>
                <a:lnTo>
                  <a:pt x="18621" y="19408"/>
                </a:lnTo>
                <a:lnTo>
                  <a:pt x="18629" y="19418"/>
                </a:lnTo>
                <a:lnTo>
                  <a:pt x="18645" y="19432"/>
                </a:lnTo>
                <a:lnTo>
                  <a:pt x="18635" y="19445"/>
                </a:lnTo>
                <a:lnTo>
                  <a:pt x="18640" y="19457"/>
                </a:lnTo>
                <a:lnTo>
                  <a:pt x="18653" y="19466"/>
                </a:lnTo>
                <a:lnTo>
                  <a:pt x="18679" y="19475"/>
                </a:lnTo>
                <a:lnTo>
                  <a:pt x="18691" y="19472"/>
                </a:lnTo>
                <a:lnTo>
                  <a:pt x="18702" y="19466"/>
                </a:lnTo>
                <a:lnTo>
                  <a:pt x="18712" y="19463"/>
                </a:lnTo>
                <a:lnTo>
                  <a:pt x="18716" y="19459"/>
                </a:lnTo>
                <a:lnTo>
                  <a:pt x="18718" y="19443"/>
                </a:lnTo>
                <a:lnTo>
                  <a:pt x="18721" y="19437"/>
                </a:lnTo>
                <a:lnTo>
                  <a:pt x="18727" y="19434"/>
                </a:lnTo>
                <a:lnTo>
                  <a:pt x="18733" y="19434"/>
                </a:lnTo>
                <a:lnTo>
                  <a:pt x="18745" y="19437"/>
                </a:lnTo>
                <a:lnTo>
                  <a:pt x="18756" y="19442"/>
                </a:lnTo>
                <a:lnTo>
                  <a:pt x="18766" y="19451"/>
                </a:lnTo>
                <a:lnTo>
                  <a:pt x="18777" y="19455"/>
                </a:lnTo>
                <a:lnTo>
                  <a:pt x="18787" y="19445"/>
                </a:lnTo>
                <a:lnTo>
                  <a:pt x="18785" y="19437"/>
                </a:lnTo>
                <a:lnTo>
                  <a:pt x="18774" y="19432"/>
                </a:lnTo>
                <a:lnTo>
                  <a:pt x="18765" y="19425"/>
                </a:lnTo>
                <a:lnTo>
                  <a:pt x="18769" y="19411"/>
                </a:lnTo>
                <a:lnTo>
                  <a:pt x="18784" y="19425"/>
                </a:lnTo>
                <a:lnTo>
                  <a:pt x="18790" y="19426"/>
                </a:lnTo>
                <a:lnTo>
                  <a:pt x="18791" y="19415"/>
                </a:lnTo>
                <a:lnTo>
                  <a:pt x="18783" y="19391"/>
                </a:lnTo>
                <a:lnTo>
                  <a:pt x="18777" y="19376"/>
                </a:lnTo>
                <a:lnTo>
                  <a:pt x="18772" y="19367"/>
                </a:lnTo>
                <a:lnTo>
                  <a:pt x="18766" y="19377"/>
                </a:lnTo>
                <a:lnTo>
                  <a:pt x="18755" y="19385"/>
                </a:lnTo>
                <a:lnTo>
                  <a:pt x="18744" y="19389"/>
                </a:lnTo>
                <a:lnTo>
                  <a:pt x="18732" y="19385"/>
                </a:lnTo>
                <a:lnTo>
                  <a:pt x="18741" y="19372"/>
                </a:lnTo>
                <a:lnTo>
                  <a:pt x="18764" y="19356"/>
                </a:lnTo>
                <a:lnTo>
                  <a:pt x="18769" y="19344"/>
                </a:lnTo>
                <a:lnTo>
                  <a:pt x="18769" y="19295"/>
                </a:lnTo>
                <a:lnTo>
                  <a:pt x="18772" y="19281"/>
                </a:lnTo>
                <a:lnTo>
                  <a:pt x="18725" y="19274"/>
                </a:lnTo>
                <a:lnTo>
                  <a:pt x="18702" y="19264"/>
                </a:lnTo>
                <a:lnTo>
                  <a:pt x="18692" y="19249"/>
                </a:lnTo>
                <a:lnTo>
                  <a:pt x="18689" y="19241"/>
                </a:lnTo>
                <a:lnTo>
                  <a:pt x="18589" y="19123"/>
                </a:lnTo>
                <a:lnTo>
                  <a:pt x="18566" y="19147"/>
                </a:lnTo>
                <a:lnTo>
                  <a:pt x="18558" y="19151"/>
                </a:lnTo>
                <a:lnTo>
                  <a:pt x="18553" y="19149"/>
                </a:lnTo>
                <a:lnTo>
                  <a:pt x="18547" y="19145"/>
                </a:lnTo>
                <a:lnTo>
                  <a:pt x="18542" y="19143"/>
                </a:lnTo>
                <a:lnTo>
                  <a:pt x="18540" y="19149"/>
                </a:lnTo>
                <a:lnTo>
                  <a:pt x="18541" y="19154"/>
                </a:lnTo>
                <a:lnTo>
                  <a:pt x="18544" y="19159"/>
                </a:lnTo>
                <a:lnTo>
                  <a:pt x="18551" y="19168"/>
                </a:lnTo>
                <a:lnTo>
                  <a:pt x="18541" y="19175"/>
                </a:lnTo>
                <a:lnTo>
                  <a:pt x="18536" y="19177"/>
                </a:lnTo>
                <a:lnTo>
                  <a:pt x="18541" y="19190"/>
                </a:lnTo>
                <a:lnTo>
                  <a:pt x="18536" y="19196"/>
                </a:lnTo>
                <a:cubicBezTo>
                  <a:pt x="18536" y="19196"/>
                  <a:pt x="18514" y="19203"/>
                  <a:pt x="18514" y="19203"/>
                </a:cubicBezTo>
                <a:close/>
                <a:moveTo>
                  <a:pt x="16562" y="19247"/>
                </a:moveTo>
                <a:lnTo>
                  <a:pt x="16557" y="19246"/>
                </a:lnTo>
                <a:lnTo>
                  <a:pt x="16552" y="19244"/>
                </a:lnTo>
                <a:lnTo>
                  <a:pt x="16548" y="19238"/>
                </a:lnTo>
                <a:lnTo>
                  <a:pt x="16548" y="19225"/>
                </a:lnTo>
                <a:lnTo>
                  <a:pt x="16556" y="19197"/>
                </a:lnTo>
                <a:lnTo>
                  <a:pt x="16559" y="19184"/>
                </a:lnTo>
                <a:lnTo>
                  <a:pt x="16557" y="19171"/>
                </a:lnTo>
                <a:lnTo>
                  <a:pt x="16549" y="19145"/>
                </a:lnTo>
                <a:lnTo>
                  <a:pt x="16548" y="19130"/>
                </a:lnTo>
                <a:lnTo>
                  <a:pt x="16551" y="19102"/>
                </a:lnTo>
                <a:lnTo>
                  <a:pt x="16550" y="19094"/>
                </a:lnTo>
                <a:lnTo>
                  <a:pt x="16546" y="19088"/>
                </a:lnTo>
                <a:lnTo>
                  <a:pt x="16542" y="19084"/>
                </a:lnTo>
                <a:lnTo>
                  <a:pt x="16537" y="19069"/>
                </a:lnTo>
                <a:lnTo>
                  <a:pt x="16527" y="19062"/>
                </a:lnTo>
                <a:lnTo>
                  <a:pt x="16504" y="19053"/>
                </a:lnTo>
                <a:lnTo>
                  <a:pt x="16488" y="19037"/>
                </a:lnTo>
                <a:lnTo>
                  <a:pt x="16484" y="19035"/>
                </a:lnTo>
                <a:lnTo>
                  <a:pt x="16478" y="19036"/>
                </a:lnTo>
                <a:lnTo>
                  <a:pt x="16468" y="19039"/>
                </a:lnTo>
                <a:lnTo>
                  <a:pt x="16463" y="19040"/>
                </a:lnTo>
                <a:lnTo>
                  <a:pt x="16457" y="19045"/>
                </a:lnTo>
                <a:lnTo>
                  <a:pt x="16459" y="19059"/>
                </a:lnTo>
                <a:lnTo>
                  <a:pt x="16464" y="19074"/>
                </a:lnTo>
                <a:lnTo>
                  <a:pt x="16464" y="19087"/>
                </a:lnTo>
                <a:lnTo>
                  <a:pt x="16459" y="19095"/>
                </a:lnTo>
                <a:lnTo>
                  <a:pt x="16448" y="19104"/>
                </a:lnTo>
                <a:lnTo>
                  <a:pt x="16436" y="19110"/>
                </a:lnTo>
                <a:lnTo>
                  <a:pt x="16426" y="19113"/>
                </a:lnTo>
                <a:lnTo>
                  <a:pt x="16419" y="19116"/>
                </a:lnTo>
                <a:lnTo>
                  <a:pt x="16418" y="19124"/>
                </a:lnTo>
                <a:lnTo>
                  <a:pt x="16421" y="19138"/>
                </a:lnTo>
                <a:lnTo>
                  <a:pt x="16419" y="19142"/>
                </a:lnTo>
                <a:lnTo>
                  <a:pt x="16414" y="19149"/>
                </a:lnTo>
                <a:lnTo>
                  <a:pt x="16413" y="19151"/>
                </a:lnTo>
                <a:lnTo>
                  <a:pt x="16415" y="19154"/>
                </a:lnTo>
                <a:lnTo>
                  <a:pt x="16420" y="19161"/>
                </a:lnTo>
                <a:lnTo>
                  <a:pt x="16421" y="19164"/>
                </a:lnTo>
                <a:lnTo>
                  <a:pt x="16421" y="19191"/>
                </a:lnTo>
                <a:lnTo>
                  <a:pt x="16418" y="19206"/>
                </a:lnTo>
                <a:lnTo>
                  <a:pt x="16411" y="19212"/>
                </a:lnTo>
                <a:lnTo>
                  <a:pt x="16409" y="19219"/>
                </a:lnTo>
                <a:lnTo>
                  <a:pt x="16406" y="19254"/>
                </a:lnTo>
                <a:lnTo>
                  <a:pt x="16406" y="19264"/>
                </a:lnTo>
                <a:lnTo>
                  <a:pt x="16413" y="19273"/>
                </a:lnTo>
                <a:lnTo>
                  <a:pt x="16423" y="19278"/>
                </a:lnTo>
                <a:lnTo>
                  <a:pt x="16431" y="19285"/>
                </a:lnTo>
                <a:lnTo>
                  <a:pt x="16435" y="19301"/>
                </a:lnTo>
                <a:lnTo>
                  <a:pt x="16435" y="19327"/>
                </a:lnTo>
                <a:lnTo>
                  <a:pt x="16432" y="19338"/>
                </a:lnTo>
                <a:lnTo>
                  <a:pt x="16424" y="19337"/>
                </a:lnTo>
                <a:lnTo>
                  <a:pt x="16429" y="19363"/>
                </a:lnTo>
                <a:lnTo>
                  <a:pt x="16432" y="19372"/>
                </a:lnTo>
                <a:lnTo>
                  <a:pt x="16440" y="19384"/>
                </a:lnTo>
                <a:lnTo>
                  <a:pt x="16451" y="19385"/>
                </a:lnTo>
                <a:lnTo>
                  <a:pt x="16502" y="19356"/>
                </a:lnTo>
                <a:lnTo>
                  <a:pt x="16513" y="19354"/>
                </a:lnTo>
                <a:lnTo>
                  <a:pt x="16519" y="19353"/>
                </a:lnTo>
                <a:lnTo>
                  <a:pt x="16523" y="19348"/>
                </a:lnTo>
                <a:lnTo>
                  <a:pt x="16526" y="19342"/>
                </a:lnTo>
                <a:lnTo>
                  <a:pt x="16530" y="19337"/>
                </a:lnTo>
                <a:lnTo>
                  <a:pt x="16535" y="19333"/>
                </a:lnTo>
                <a:lnTo>
                  <a:pt x="16547" y="19328"/>
                </a:lnTo>
                <a:lnTo>
                  <a:pt x="16551" y="19324"/>
                </a:lnTo>
                <a:lnTo>
                  <a:pt x="16553" y="19319"/>
                </a:lnTo>
                <a:lnTo>
                  <a:pt x="16554" y="19312"/>
                </a:lnTo>
                <a:lnTo>
                  <a:pt x="16556" y="19306"/>
                </a:lnTo>
                <a:lnTo>
                  <a:pt x="16560" y="19303"/>
                </a:lnTo>
                <a:lnTo>
                  <a:pt x="16564" y="19300"/>
                </a:lnTo>
                <a:lnTo>
                  <a:pt x="16565" y="19293"/>
                </a:lnTo>
                <a:lnTo>
                  <a:pt x="16567" y="19271"/>
                </a:lnTo>
                <a:lnTo>
                  <a:pt x="16568" y="19265"/>
                </a:lnTo>
                <a:lnTo>
                  <a:pt x="16569" y="19259"/>
                </a:lnTo>
                <a:lnTo>
                  <a:pt x="16566" y="19251"/>
                </a:lnTo>
                <a:cubicBezTo>
                  <a:pt x="16566" y="19251"/>
                  <a:pt x="16562" y="19247"/>
                  <a:pt x="16562" y="19247"/>
                </a:cubicBezTo>
                <a:close/>
                <a:moveTo>
                  <a:pt x="130" y="10544"/>
                </a:moveTo>
                <a:lnTo>
                  <a:pt x="134" y="10552"/>
                </a:lnTo>
                <a:lnTo>
                  <a:pt x="143" y="10560"/>
                </a:lnTo>
                <a:lnTo>
                  <a:pt x="153" y="10567"/>
                </a:lnTo>
                <a:lnTo>
                  <a:pt x="159" y="10569"/>
                </a:lnTo>
                <a:lnTo>
                  <a:pt x="166" y="10563"/>
                </a:lnTo>
                <a:lnTo>
                  <a:pt x="169" y="10550"/>
                </a:lnTo>
                <a:lnTo>
                  <a:pt x="169" y="10535"/>
                </a:lnTo>
                <a:lnTo>
                  <a:pt x="164" y="10524"/>
                </a:lnTo>
                <a:lnTo>
                  <a:pt x="162" y="10519"/>
                </a:lnTo>
                <a:lnTo>
                  <a:pt x="160" y="10504"/>
                </a:lnTo>
                <a:lnTo>
                  <a:pt x="157" y="10498"/>
                </a:lnTo>
                <a:lnTo>
                  <a:pt x="153" y="10493"/>
                </a:lnTo>
                <a:lnTo>
                  <a:pt x="147" y="10482"/>
                </a:lnTo>
                <a:lnTo>
                  <a:pt x="143" y="10477"/>
                </a:lnTo>
                <a:lnTo>
                  <a:pt x="137" y="10467"/>
                </a:lnTo>
                <a:lnTo>
                  <a:pt x="132" y="10455"/>
                </a:lnTo>
                <a:lnTo>
                  <a:pt x="126" y="10447"/>
                </a:lnTo>
                <a:lnTo>
                  <a:pt x="119" y="10449"/>
                </a:lnTo>
                <a:lnTo>
                  <a:pt x="121" y="10451"/>
                </a:lnTo>
                <a:lnTo>
                  <a:pt x="124" y="10458"/>
                </a:lnTo>
                <a:lnTo>
                  <a:pt x="126" y="10462"/>
                </a:lnTo>
                <a:lnTo>
                  <a:pt x="111" y="10458"/>
                </a:lnTo>
                <a:lnTo>
                  <a:pt x="111" y="10442"/>
                </a:lnTo>
                <a:lnTo>
                  <a:pt x="122" y="10409"/>
                </a:lnTo>
                <a:lnTo>
                  <a:pt x="109" y="10404"/>
                </a:lnTo>
                <a:lnTo>
                  <a:pt x="102" y="10388"/>
                </a:lnTo>
                <a:lnTo>
                  <a:pt x="93" y="10349"/>
                </a:lnTo>
                <a:lnTo>
                  <a:pt x="80" y="10321"/>
                </a:lnTo>
                <a:lnTo>
                  <a:pt x="77" y="10303"/>
                </a:lnTo>
                <a:lnTo>
                  <a:pt x="66" y="10283"/>
                </a:lnTo>
                <a:lnTo>
                  <a:pt x="61" y="10253"/>
                </a:lnTo>
                <a:lnTo>
                  <a:pt x="46" y="10221"/>
                </a:lnTo>
                <a:lnTo>
                  <a:pt x="43" y="10205"/>
                </a:lnTo>
                <a:lnTo>
                  <a:pt x="43" y="10183"/>
                </a:lnTo>
                <a:lnTo>
                  <a:pt x="45" y="10178"/>
                </a:lnTo>
                <a:lnTo>
                  <a:pt x="53" y="10169"/>
                </a:lnTo>
                <a:lnTo>
                  <a:pt x="54" y="10164"/>
                </a:lnTo>
                <a:lnTo>
                  <a:pt x="49" y="10160"/>
                </a:lnTo>
                <a:lnTo>
                  <a:pt x="41" y="10162"/>
                </a:lnTo>
                <a:lnTo>
                  <a:pt x="33" y="10163"/>
                </a:lnTo>
                <a:lnTo>
                  <a:pt x="28" y="10155"/>
                </a:lnTo>
                <a:lnTo>
                  <a:pt x="21" y="10161"/>
                </a:lnTo>
                <a:lnTo>
                  <a:pt x="13" y="10171"/>
                </a:lnTo>
                <a:lnTo>
                  <a:pt x="7" y="10181"/>
                </a:lnTo>
                <a:lnTo>
                  <a:pt x="3" y="10190"/>
                </a:lnTo>
                <a:lnTo>
                  <a:pt x="0" y="10218"/>
                </a:lnTo>
                <a:lnTo>
                  <a:pt x="4" y="10245"/>
                </a:lnTo>
                <a:lnTo>
                  <a:pt x="17" y="10293"/>
                </a:lnTo>
                <a:lnTo>
                  <a:pt x="30" y="10327"/>
                </a:lnTo>
                <a:lnTo>
                  <a:pt x="30" y="10332"/>
                </a:lnTo>
                <a:lnTo>
                  <a:pt x="25" y="10338"/>
                </a:lnTo>
                <a:lnTo>
                  <a:pt x="31" y="10351"/>
                </a:lnTo>
                <a:lnTo>
                  <a:pt x="46" y="10375"/>
                </a:lnTo>
                <a:lnTo>
                  <a:pt x="74" y="10444"/>
                </a:lnTo>
                <a:lnTo>
                  <a:pt x="86" y="10462"/>
                </a:lnTo>
                <a:lnTo>
                  <a:pt x="117" y="10496"/>
                </a:lnTo>
                <a:lnTo>
                  <a:pt x="121" y="10502"/>
                </a:lnTo>
                <a:cubicBezTo>
                  <a:pt x="121" y="10502"/>
                  <a:pt x="130" y="10544"/>
                  <a:pt x="130" y="10544"/>
                </a:cubicBezTo>
                <a:close/>
              </a:path>
            </a:pathLst>
          </a:custGeom>
          <a:solidFill>
            <a:schemeClr val="bg1">
              <a:lumMod val="8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9" name="TextBox 38">
            <a:extLst>
              <a:ext uri="{FF2B5EF4-FFF2-40B4-BE49-F238E27FC236}">
                <a16:creationId xmlns:a16="http://schemas.microsoft.com/office/drawing/2014/main" xmlns="" id="{28BB5769-3ADA-48E7-B010-911F0D6BD221}"/>
              </a:ext>
            </a:extLst>
          </p:cNvPr>
          <p:cNvSpPr txBox="1"/>
          <p:nvPr/>
        </p:nvSpPr>
        <p:spPr>
          <a:xfrm>
            <a:off x="7862916" y="3160247"/>
            <a:ext cx="1899754" cy="707886"/>
          </a:xfrm>
          <a:prstGeom prst="rect">
            <a:avLst/>
          </a:prstGeom>
          <a:noFill/>
        </p:spPr>
        <p:txBody>
          <a:bodyPr wrap="square" rtlCol="0">
            <a:spAutoFit/>
          </a:bodyPr>
          <a:lstStyle/>
          <a:p>
            <a:pPr algn="ctr"/>
            <a:r>
              <a:rPr lang="en-US" sz="4000" b="1" dirty="0">
                <a:solidFill>
                  <a:schemeClr val="bg1">
                    <a:lumMod val="65000"/>
                  </a:schemeClr>
                </a:solidFill>
                <a:latin typeface="Montserrat" charset="0"/>
                <a:ea typeface="Montserrat" charset="0"/>
                <a:cs typeface="Montserrat" charset="0"/>
              </a:rPr>
              <a:t>89K</a:t>
            </a:r>
          </a:p>
        </p:txBody>
      </p:sp>
    </p:spTree>
    <p:extLst>
      <p:ext uri="{BB962C8B-B14F-4D97-AF65-F5344CB8AC3E}">
        <p14:creationId xmlns:p14="http://schemas.microsoft.com/office/powerpoint/2010/main" xmlns="" val="345472364"/>
      </p:ext>
    </p:extLst>
  </p:cSld>
  <p:clrMapOvr>
    <a:masterClrMapping/>
  </p:clrMapOvr>
  <p:transition spd="slow">
    <p:comb/>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a:extLst>
              <a:ext uri="{FF2B5EF4-FFF2-40B4-BE49-F238E27FC236}">
                <a16:creationId xmlns:a16="http://schemas.microsoft.com/office/drawing/2014/main" xmlns="" id="{5883FAF2-86AA-4916-A6B1-BB48F0E5C307}"/>
              </a:ext>
            </a:extLst>
          </p:cNvPr>
          <p:cNvSpPr txBox="1">
            <a:spLocks/>
          </p:cNvSpPr>
          <p:nvPr/>
        </p:nvSpPr>
        <p:spPr>
          <a:xfrm>
            <a:off x="2961566" y="369453"/>
            <a:ext cx="6868234" cy="499456"/>
          </a:xfrm>
          <a:prstGeom prst="rect">
            <a:avLst/>
          </a:prstGeom>
        </p:spPr>
        <p:txBody>
          <a:bodyPr/>
          <a:lstStyle>
            <a:lvl1pPr algn="ctr" defTabSz="914400" rtl="0" eaLnBrk="1" latinLnBrk="0" hangingPunct="1">
              <a:lnSpc>
                <a:spcPct val="90000"/>
              </a:lnSpc>
              <a:spcBef>
                <a:spcPct val="0"/>
              </a:spcBef>
              <a:buNone/>
              <a:defRPr sz="3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b="0" dirty="0">
                <a:solidFill>
                  <a:schemeClr val="accent2"/>
                </a:solidFill>
                <a:latin typeface="Bebas Neue Bold" panose="020B0606020202050201" pitchFamily="34" charset="0"/>
              </a:rPr>
              <a:t>MAP :</a:t>
            </a:r>
            <a:r>
              <a:rPr lang="en-US" b="0" dirty="0">
                <a:solidFill>
                  <a:schemeClr val="tx1">
                    <a:lumMod val="85000"/>
                    <a:lumOff val="15000"/>
                  </a:schemeClr>
                </a:solidFill>
                <a:latin typeface="Bebas Neue Bold" panose="020B0606020202050201" pitchFamily="34" charset="0"/>
              </a:rPr>
              <a:t> </a:t>
            </a:r>
            <a:r>
              <a:rPr lang="en-US" b="0" dirty="0">
                <a:solidFill>
                  <a:schemeClr val="bg1">
                    <a:lumMod val="50000"/>
                  </a:schemeClr>
                </a:solidFill>
                <a:latin typeface="Bebas Neue Light" panose="00000500000000000000" pitchFamily="2" charset="0"/>
              </a:rPr>
              <a:t>Australia CONTINENT</a:t>
            </a:r>
          </a:p>
        </p:txBody>
      </p:sp>
      <p:sp>
        <p:nvSpPr>
          <p:cNvPr id="130" name="Rectangle 129">
            <a:extLst>
              <a:ext uri="{FF2B5EF4-FFF2-40B4-BE49-F238E27FC236}">
                <a16:creationId xmlns:a16="http://schemas.microsoft.com/office/drawing/2014/main" xmlns="" id="{763F3BED-567E-40E8-8DEE-FBDF6A7538E2}"/>
              </a:ext>
            </a:extLst>
          </p:cNvPr>
          <p:cNvSpPr/>
          <p:nvPr/>
        </p:nvSpPr>
        <p:spPr>
          <a:xfrm>
            <a:off x="5925669" y="1267161"/>
            <a:ext cx="340663" cy="41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31" name="Rectangle 130">
            <a:extLst>
              <a:ext uri="{FF2B5EF4-FFF2-40B4-BE49-F238E27FC236}">
                <a16:creationId xmlns:a16="http://schemas.microsoft.com/office/drawing/2014/main" xmlns="" id="{67662AEE-DE4E-44F0-BCD2-1E0165489E13}"/>
              </a:ext>
            </a:extLst>
          </p:cNvPr>
          <p:cNvSpPr/>
          <p:nvPr/>
        </p:nvSpPr>
        <p:spPr>
          <a:xfrm>
            <a:off x="946638" y="925067"/>
            <a:ext cx="10298724" cy="310341"/>
          </a:xfrm>
          <a:prstGeom prst="rect">
            <a:avLst/>
          </a:prstGeom>
        </p:spPr>
        <p:txBody>
          <a:bodyPr wrap="square">
            <a:spAutoFit/>
          </a:bodyPr>
          <a:lstStyle/>
          <a:p>
            <a:pPr algn="ctr">
              <a:lnSpc>
                <a:spcPts val="1700"/>
              </a:lnSpc>
            </a:pPr>
            <a:r>
              <a:rPr lang="en-US" sz="1000" dirty="0">
                <a:solidFill>
                  <a:schemeClr val="tx1">
                    <a:lumMod val="85000"/>
                    <a:lumOff val="15000"/>
                  </a:schemeClr>
                </a:solidFill>
                <a:latin typeface="Montserrat Light" panose="00000400000000000000" pitchFamily="50" charset="0"/>
                <a:ea typeface="Bodoni 72 Book" charset="0"/>
                <a:cs typeface="Bodoni 72 Book" charset="0"/>
              </a:rPr>
              <a:t>Lorem Ipsum is simply dummy text of the printing and typesetting industry. when an unknown printer Lorem Ipsum has been the industry’s Creative</a:t>
            </a:r>
          </a:p>
        </p:txBody>
      </p:sp>
      <p:sp>
        <p:nvSpPr>
          <p:cNvPr id="132" name="Shape 6">
            <a:extLst>
              <a:ext uri="{FF2B5EF4-FFF2-40B4-BE49-F238E27FC236}">
                <a16:creationId xmlns:a16="http://schemas.microsoft.com/office/drawing/2014/main" xmlns="" id="{323F192D-4F2B-4182-8FBC-636126C72834}"/>
              </a:ext>
            </a:extLst>
          </p:cNvPr>
          <p:cNvSpPr/>
          <p:nvPr/>
        </p:nvSpPr>
        <p:spPr>
          <a:xfrm>
            <a:off x="6754632" y="1852620"/>
            <a:ext cx="5868802" cy="4957784"/>
          </a:xfrm>
          <a:custGeom>
            <a:avLst/>
            <a:gdLst/>
            <a:ahLst/>
            <a:cxnLst>
              <a:cxn ang="0">
                <a:pos x="wd2" y="hd2"/>
              </a:cxn>
              <a:cxn ang="5400000">
                <a:pos x="wd2" y="hd2"/>
              </a:cxn>
              <a:cxn ang="10800000">
                <a:pos x="wd2" y="hd2"/>
              </a:cxn>
              <a:cxn ang="16200000">
                <a:pos x="wd2" y="hd2"/>
              </a:cxn>
            </a:cxnLst>
            <a:rect l="0" t="0" r="r" b="b"/>
            <a:pathLst>
              <a:path w="21600" h="21600" extrusionOk="0">
                <a:moveTo>
                  <a:pt x="15468" y="3761"/>
                </a:moveTo>
                <a:lnTo>
                  <a:pt x="15474" y="3754"/>
                </a:lnTo>
                <a:lnTo>
                  <a:pt x="15481" y="3750"/>
                </a:lnTo>
                <a:lnTo>
                  <a:pt x="15494" y="3744"/>
                </a:lnTo>
                <a:lnTo>
                  <a:pt x="15519" y="3737"/>
                </a:lnTo>
                <a:lnTo>
                  <a:pt x="15527" y="3730"/>
                </a:lnTo>
                <a:lnTo>
                  <a:pt x="15528" y="3717"/>
                </a:lnTo>
                <a:lnTo>
                  <a:pt x="15527" y="3713"/>
                </a:lnTo>
                <a:lnTo>
                  <a:pt x="15524" y="3710"/>
                </a:lnTo>
                <a:lnTo>
                  <a:pt x="15523" y="3708"/>
                </a:lnTo>
                <a:lnTo>
                  <a:pt x="15522" y="3703"/>
                </a:lnTo>
                <a:lnTo>
                  <a:pt x="15523" y="3694"/>
                </a:lnTo>
                <a:lnTo>
                  <a:pt x="15522" y="3689"/>
                </a:lnTo>
                <a:lnTo>
                  <a:pt x="15521" y="3687"/>
                </a:lnTo>
                <a:lnTo>
                  <a:pt x="15517" y="3685"/>
                </a:lnTo>
                <a:lnTo>
                  <a:pt x="15517" y="3679"/>
                </a:lnTo>
                <a:lnTo>
                  <a:pt x="15517" y="3673"/>
                </a:lnTo>
                <a:lnTo>
                  <a:pt x="15517" y="3669"/>
                </a:lnTo>
                <a:lnTo>
                  <a:pt x="15514" y="3667"/>
                </a:lnTo>
                <a:lnTo>
                  <a:pt x="15503" y="3663"/>
                </a:lnTo>
                <a:lnTo>
                  <a:pt x="15497" y="3657"/>
                </a:lnTo>
                <a:lnTo>
                  <a:pt x="15493" y="3655"/>
                </a:lnTo>
                <a:lnTo>
                  <a:pt x="15489" y="3654"/>
                </a:lnTo>
                <a:lnTo>
                  <a:pt x="15484" y="3656"/>
                </a:lnTo>
                <a:lnTo>
                  <a:pt x="15480" y="3656"/>
                </a:lnTo>
                <a:lnTo>
                  <a:pt x="15479" y="3652"/>
                </a:lnTo>
                <a:lnTo>
                  <a:pt x="15479" y="3634"/>
                </a:lnTo>
                <a:lnTo>
                  <a:pt x="15478" y="3625"/>
                </a:lnTo>
                <a:lnTo>
                  <a:pt x="15475" y="3618"/>
                </a:lnTo>
                <a:lnTo>
                  <a:pt x="15467" y="3605"/>
                </a:lnTo>
                <a:lnTo>
                  <a:pt x="15454" y="3592"/>
                </a:lnTo>
                <a:lnTo>
                  <a:pt x="15440" y="3583"/>
                </a:lnTo>
                <a:lnTo>
                  <a:pt x="15427" y="3585"/>
                </a:lnTo>
                <a:lnTo>
                  <a:pt x="15419" y="3566"/>
                </a:lnTo>
                <a:lnTo>
                  <a:pt x="15414" y="3558"/>
                </a:lnTo>
                <a:lnTo>
                  <a:pt x="15401" y="3552"/>
                </a:lnTo>
                <a:lnTo>
                  <a:pt x="15395" y="3540"/>
                </a:lnTo>
                <a:lnTo>
                  <a:pt x="15388" y="3536"/>
                </a:lnTo>
                <a:lnTo>
                  <a:pt x="15386" y="3534"/>
                </a:lnTo>
                <a:lnTo>
                  <a:pt x="15385" y="3532"/>
                </a:lnTo>
                <a:lnTo>
                  <a:pt x="15384" y="3531"/>
                </a:lnTo>
                <a:lnTo>
                  <a:pt x="15382" y="3531"/>
                </a:lnTo>
                <a:lnTo>
                  <a:pt x="15379" y="3534"/>
                </a:lnTo>
                <a:lnTo>
                  <a:pt x="15378" y="3534"/>
                </a:lnTo>
                <a:lnTo>
                  <a:pt x="15353" y="3534"/>
                </a:lnTo>
                <a:lnTo>
                  <a:pt x="15351" y="3534"/>
                </a:lnTo>
                <a:lnTo>
                  <a:pt x="15349" y="3531"/>
                </a:lnTo>
                <a:lnTo>
                  <a:pt x="15347" y="3531"/>
                </a:lnTo>
                <a:lnTo>
                  <a:pt x="15345" y="3532"/>
                </a:lnTo>
                <a:lnTo>
                  <a:pt x="15342" y="3536"/>
                </a:lnTo>
                <a:lnTo>
                  <a:pt x="15340" y="3537"/>
                </a:lnTo>
                <a:lnTo>
                  <a:pt x="15334" y="3536"/>
                </a:lnTo>
                <a:lnTo>
                  <a:pt x="15323" y="3532"/>
                </a:lnTo>
                <a:lnTo>
                  <a:pt x="15316" y="3531"/>
                </a:lnTo>
                <a:lnTo>
                  <a:pt x="15313" y="3532"/>
                </a:lnTo>
                <a:lnTo>
                  <a:pt x="15307" y="3538"/>
                </a:lnTo>
                <a:lnTo>
                  <a:pt x="15304" y="3540"/>
                </a:lnTo>
                <a:lnTo>
                  <a:pt x="15301" y="3540"/>
                </a:lnTo>
                <a:lnTo>
                  <a:pt x="15297" y="3539"/>
                </a:lnTo>
                <a:lnTo>
                  <a:pt x="15291" y="3537"/>
                </a:lnTo>
                <a:lnTo>
                  <a:pt x="15283" y="3533"/>
                </a:lnTo>
                <a:lnTo>
                  <a:pt x="15279" y="3532"/>
                </a:lnTo>
                <a:lnTo>
                  <a:pt x="15276" y="3533"/>
                </a:lnTo>
                <a:lnTo>
                  <a:pt x="15274" y="3535"/>
                </a:lnTo>
                <a:lnTo>
                  <a:pt x="15271" y="3538"/>
                </a:lnTo>
                <a:lnTo>
                  <a:pt x="15268" y="3539"/>
                </a:lnTo>
                <a:lnTo>
                  <a:pt x="15265" y="3540"/>
                </a:lnTo>
                <a:lnTo>
                  <a:pt x="15252" y="3541"/>
                </a:lnTo>
                <a:lnTo>
                  <a:pt x="15245" y="3540"/>
                </a:lnTo>
                <a:lnTo>
                  <a:pt x="15239" y="3537"/>
                </a:lnTo>
                <a:lnTo>
                  <a:pt x="15235" y="3532"/>
                </a:lnTo>
                <a:lnTo>
                  <a:pt x="15231" y="3525"/>
                </a:lnTo>
                <a:lnTo>
                  <a:pt x="15228" y="3518"/>
                </a:lnTo>
                <a:lnTo>
                  <a:pt x="15227" y="3512"/>
                </a:lnTo>
                <a:lnTo>
                  <a:pt x="15225" y="3508"/>
                </a:lnTo>
                <a:lnTo>
                  <a:pt x="15212" y="3495"/>
                </a:lnTo>
                <a:lnTo>
                  <a:pt x="15195" y="3474"/>
                </a:lnTo>
                <a:lnTo>
                  <a:pt x="15184" y="3464"/>
                </a:lnTo>
                <a:lnTo>
                  <a:pt x="15173" y="3459"/>
                </a:lnTo>
                <a:lnTo>
                  <a:pt x="15152" y="3475"/>
                </a:lnTo>
                <a:lnTo>
                  <a:pt x="15147" y="3477"/>
                </a:lnTo>
                <a:lnTo>
                  <a:pt x="15142" y="3480"/>
                </a:lnTo>
                <a:lnTo>
                  <a:pt x="15139" y="3486"/>
                </a:lnTo>
                <a:lnTo>
                  <a:pt x="15138" y="3501"/>
                </a:lnTo>
                <a:lnTo>
                  <a:pt x="15135" y="3506"/>
                </a:lnTo>
                <a:lnTo>
                  <a:pt x="15133" y="3509"/>
                </a:lnTo>
                <a:lnTo>
                  <a:pt x="15134" y="3510"/>
                </a:lnTo>
                <a:lnTo>
                  <a:pt x="15138" y="3515"/>
                </a:lnTo>
                <a:lnTo>
                  <a:pt x="15138" y="3519"/>
                </a:lnTo>
                <a:lnTo>
                  <a:pt x="15139" y="3525"/>
                </a:lnTo>
                <a:lnTo>
                  <a:pt x="15139" y="3530"/>
                </a:lnTo>
                <a:lnTo>
                  <a:pt x="15137" y="3541"/>
                </a:lnTo>
                <a:lnTo>
                  <a:pt x="15137" y="3546"/>
                </a:lnTo>
                <a:lnTo>
                  <a:pt x="15138" y="3551"/>
                </a:lnTo>
                <a:lnTo>
                  <a:pt x="15142" y="3559"/>
                </a:lnTo>
                <a:lnTo>
                  <a:pt x="15143" y="3564"/>
                </a:lnTo>
                <a:lnTo>
                  <a:pt x="15141" y="3569"/>
                </a:lnTo>
                <a:lnTo>
                  <a:pt x="15138" y="3572"/>
                </a:lnTo>
                <a:lnTo>
                  <a:pt x="15133" y="3575"/>
                </a:lnTo>
                <a:lnTo>
                  <a:pt x="15134" y="3579"/>
                </a:lnTo>
                <a:lnTo>
                  <a:pt x="15136" y="3582"/>
                </a:lnTo>
                <a:lnTo>
                  <a:pt x="15141" y="3587"/>
                </a:lnTo>
                <a:lnTo>
                  <a:pt x="15146" y="3594"/>
                </a:lnTo>
                <a:lnTo>
                  <a:pt x="15151" y="3602"/>
                </a:lnTo>
                <a:lnTo>
                  <a:pt x="15154" y="3611"/>
                </a:lnTo>
                <a:lnTo>
                  <a:pt x="15157" y="3621"/>
                </a:lnTo>
                <a:lnTo>
                  <a:pt x="15157" y="3625"/>
                </a:lnTo>
                <a:lnTo>
                  <a:pt x="15156" y="3629"/>
                </a:lnTo>
                <a:lnTo>
                  <a:pt x="15157" y="3632"/>
                </a:lnTo>
                <a:lnTo>
                  <a:pt x="15162" y="3633"/>
                </a:lnTo>
                <a:lnTo>
                  <a:pt x="15164" y="3635"/>
                </a:lnTo>
                <a:lnTo>
                  <a:pt x="15165" y="3638"/>
                </a:lnTo>
                <a:lnTo>
                  <a:pt x="15165" y="3643"/>
                </a:lnTo>
                <a:lnTo>
                  <a:pt x="15166" y="3646"/>
                </a:lnTo>
                <a:lnTo>
                  <a:pt x="15168" y="3648"/>
                </a:lnTo>
                <a:lnTo>
                  <a:pt x="15170" y="3649"/>
                </a:lnTo>
                <a:lnTo>
                  <a:pt x="15172" y="3651"/>
                </a:lnTo>
                <a:lnTo>
                  <a:pt x="15172" y="3653"/>
                </a:lnTo>
                <a:lnTo>
                  <a:pt x="15171" y="3658"/>
                </a:lnTo>
                <a:lnTo>
                  <a:pt x="15171" y="3660"/>
                </a:lnTo>
                <a:lnTo>
                  <a:pt x="15180" y="3666"/>
                </a:lnTo>
                <a:lnTo>
                  <a:pt x="15186" y="3671"/>
                </a:lnTo>
                <a:lnTo>
                  <a:pt x="15200" y="3691"/>
                </a:lnTo>
                <a:lnTo>
                  <a:pt x="15207" y="3698"/>
                </a:lnTo>
                <a:lnTo>
                  <a:pt x="15212" y="3697"/>
                </a:lnTo>
                <a:lnTo>
                  <a:pt x="15217" y="3694"/>
                </a:lnTo>
                <a:lnTo>
                  <a:pt x="15224" y="3693"/>
                </a:lnTo>
                <a:lnTo>
                  <a:pt x="15229" y="3695"/>
                </a:lnTo>
                <a:lnTo>
                  <a:pt x="15240" y="3703"/>
                </a:lnTo>
                <a:lnTo>
                  <a:pt x="15247" y="3705"/>
                </a:lnTo>
                <a:lnTo>
                  <a:pt x="15254" y="3705"/>
                </a:lnTo>
                <a:lnTo>
                  <a:pt x="15261" y="3708"/>
                </a:lnTo>
                <a:lnTo>
                  <a:pt x="15268" y="3709"/>
                </a:lnTo>
                <a:lnTo>
                  <a:pt x="15270" y="3711"/>
                </a:lnTo>
                <a:lnTo>
                  <a:pt x="15273" y="3710"/>
                </a:lnTo>
                <a:lnTo>
                  <a:pt x="15277" y="3710"/>
                </a:lnTo>
                <a:lnTo>
                  <a:pt x="15286" y="3711"/>
                </a:lnTo>
                <a:lnTo>
                  <a:pt x="15300" y="3711"/>
                </a:lnTo>
                <a:lnTo>
                  <a:pt x="15328" y="3705"/>
                </a:lnTo>
                <a:lnTo>
                  <a:pt x="15364" y="3707"/>
                </a:lnTo>
                <a:lnTo>
                  <a:pt x="15369" y="3709"/>
                </a:lnTo>
                <a:lnTo>
                  <a:pt x="15372" y="3712"/>
                </a:lnTo>
                <a:lnTo>
                  <a:pt x="15381" y="3717"/>
                </a:lnTo>
                <a:lnTo>
                  <a:pt x="15383" y="3719"/>
                </a:lnTo>
                <a:lnTo>
                  <a:pt x="15385" y="3725"/>
                </a:lnTo>
                <a:lnTo>
                  <a:pt x="15385" y="3726"/>
                </a:lnTo>
                <a:lnTo>
                  <a:pt x="15387" y="3727"/>
                </a:lnTo>
                <a:lnTo>
                  <a:pt x="15391" y="3726"/>
                </a:lnTo>
                <a:lnTo>
                  <a:pt x="15392" y="3726"/>
                </a:lnTo>
                <a:lnTo>
                  <a:pt x="15395" y="3731"/>
                </a:lnTo>
                <a:lnTo>
                  <a:pt x="15397" y="3736"/>
                </a:lnTo>
                <a:lnTo>
                  <a:pt x="15400" y="3740"/>
                </a:lnTo>
                <a:lnTo>
                  <a:pt x="15404" y="3741"/>
                </a:lnTo>
                <a:lnTo>
                  <a:pt x="15417" y="3738"/>
                </a:lnTo>
                <a:lnTo>
                  <a:pt x="15424" y="3740"/>
                </a:lnTo>
                <a:lnTo>
                  <a:pt x="15445" y="3753"/>
                </a:lnTo>
                <a:cubicBezTo>
                  <a:pt x="15445" y="3753"/>
                  <a:pt x="15468" y="3761"/>
                  <a:pt x="15468" y="3761"/>
                </a:cubicBezTo>
                <a:close/>
                <a:moveTo>
                  <a:pt x="15215" y="3396"/>
                </a:moveTo>
                <a:lnTo>
                  <a:pt x="15213" y="3398"/>
                </a:lnTo>
                <a:lnTo>
                  <a:pt x="15211" y="3399"/>
                </a:lnTo>
                <a:lnTo>
                  <a:pt x="15210" y="3398"/>
                </a:lnTo>
                <a:lnTo>
                  <a:pt x="15208" y="3399"/>
                </a:lnTo>
                <a:lnTo>
                  <a:pt x="15205" y="3407"/>
                </a:lnTo>
                <a:lnTo>
                  <a:pt x="15205" y="3416"/>
                </a:lnTo>
                <a:lnTo>
                  <a:pt x="15208" y="3423"/>
                </a:lnTo>
                <a:lnTo>
                  <a:pt x="15212" y="3426"/>
                </a:lnTo>
                <a:lnTo>
                  <a:pt x="15217" y="3422"/>
                </a:lnTo>
                <a:lnTo>
                  <a:pt x="15218" y="3414"/>
                </a:lnTo>
                <a:lnTo>
                  <a:pt x="15217" y="3404"/>
                </a:lnTo>
                <a:cubicBezTo>
                  <a:pt x="15217" y="3404"/>
                  <a:pt x="15215" y="3396"/>
                  <a:pt x="15215" y="3396"/>
                </a:cubicBezTo>
                <a:close/>
                <a:moveTo>
                  <a:pt x="15156" y="3069"/>
                </a:moveTo>
                <a:lnTo>
                  <a:pt x="15171" y="3087"/>
                </a:lnTo>
                <a:lnTo>
                  <a:pt x="15175" y="3090"/>
                </a:lnTo>
                <a:lnTo>
                  <a:pt x="15180" y="3091"/>
                </a:lnTo>
                <a:lnTo>
                  <a:pt x="15180" y="3094"/>
                </a:lnTo>
                <a:lnTo>
                  <a:pt x="15180" y="3098"/>
                </a:lnTo>
                <a:lnTo>
                  <a:pt x="15180" y="3102"/>
                </a:lnTo>
                <a:lnTo>
                  <a:pt x="15183" y="3107"/>
                </a:lnTo>
                <a:lnTo>
                  <a:pt x="15193" y="3117"/>
                </a:lnTo>
                <a:lnTo>
                  <a:pt x="15198" y="3125"/>
                </a:lnTo>
                <a:lnTo>
                  <a:pt x="15200" y="3128"/>
                </a:lnTo>
                <a:lnTo>
                  <a:pt x="15206" y="3131"/>
                </a:lnTo>
                <a:lnTo>
                  <a:pt x="15210" y="3139"/>
                </a:lnTo>
                <a:lnTo>
                  <a:pt x="15216" y="3142"/>
                </a:lnTo>
                <a:lnTo>
                  <a:pt x="15217" y="3145"/>
                </a:lnTo>
                <a:lnTo>
                  <a:pt x="15217" y="3148"/>
                </a:lnTo>
                <a:lnTo>
                  <a:pt x="15219" y="3150"/>
                </a:lnTo>
                <a:lnTo>
                  <a:pt x="15220" y="3150"/>
                </a:lnTo>
                <a:lnTo>
                  <a:pt x="15224" y="3150"/>
                </a:lnTo>
                <a:lnTo>
                  <a:pt x="15226" y="3150"/>
                </a:lnTo>
                <a:lnTo>
                  <a:pt x="15236" y="3158"/>
                </a:lnTo>
                <a:lnTo>
                  <a:pt x="15239" y="3159"/>
                </a:lnTo>
                <a:lnTo>
                  <a:pt x="15243" y="3154"/>
                </a:lnTo>
                <a:lnTo>
                  <a:pt x="15240" y="3146"/>
                </a:lnTo>
                <a:lnTo>
                  <a:pt x="15230" y="3136"/>
                </a:lnTo>
                <a:lnTo>
                  <a:pt x="15230" y="3128"/>
                </a:lnTo>
                <a:lnTo>
                  <a:pt x="15230" y="3121"/>
                </a:lnTo>
                <a:lnTo>
                  <a:pt x="15227" y="3115"/>
                </a:lnTo>
                <a:lnTo>
                  <a:pt x="15218" y="3097"/>
                </a:lnTo>
                <a:lnTo>
                  <a:pt x="15215" y="3093"/>
                </a:lnTo>
                <a:lnTo>
                  <a:pt x="15212" y="3097"/>
                </a:lnTo>
                <a:lnTo>
                  <a:pt x="15209" y="3099"/>
                </a:lnTo>
                <a:lnTo>
                  <a:pt x="15206" y="3099"/>
                </a:lnTo>
                <a:lnTo>
                  <a:pt x="15203" y="3092"/>
                </a:lnTo>
                <a:lnTo>
                  <a:pt x="15198" y="3087"/>
                </a:lnTo>
                <a:lnTo>
                  <a:pt x="15198" y="3084"/>
                </a:lnTo>
                <a:lnTo>
                  <a:pt x="15201" y="3081"/>
                </a:lnTo>
                <a:lnTo>
                  <a:pt x="15205" y="3081"/>
                </a:lnTo>
                <a:lnTo>
                  <a:pt x="15208" y="3082"/>
                </a:lnTo>
                <a:lnTo>
                  <a:pt x="15211" y="3084"/>
                </a:lnTo>
                <a:lnTo>
                  <a:pt x="15214" y="3082"/>
                </a:lnTo>
                <a:lnTo>
                  <a:pt x="15221" y="3069"/>
                </a:lnTo>
                <a:lnTo>
                  <a:pt x="15228" y="3059"/>
                </a:lnTo>
                <a:lnTo>
                  <a:pt x="15227" y="3055"/>
                </a:lnTo>
                <a:lnTo>
                  <a:pt x="15166" y="2992"/>
                </a:lnTo>
                <a:lnTo>
                  <a:pt x="15136" y="2968"/>
                </a:lnTo>
                <a:lnTo>
                  <a:pt x="15121" y="2952"/>
                </a:lnTo>
                <a:lnTo>
                  <a:pt x="15121" y="2951"/>
                </a:lnTo>
                <a:lnTo>
                  <a:pt x="15120" y="2947"/>
                </a:lnTo>
                <a:lnTo>
                  <a:pt x="15119" y="2946"/>
                </a:lnTo>
                <a:lnTo>
                  <a:pt x="15116" y="2944"/>
                </a:lnTo>
                <a:lnTo>
                  <a:pt x="15115" y="2943"/>
                </a:lnTo>
                <a:lnTo>
                  <a:pt x="15111" y="2939"/>
                </a:lnTo>
                <a:lnTo>
                  <a:pt x="15102" y="2932"/>
                </a:lnTo>
                <a:lnTo>
                  <a:pt x="15096" y="2926"/>
                </a:lnTo>
                <a:lnTo>
                  <a:pt x="15093" y="2919"/>
                </a:lnTo>
                <a:lnTo>
                  <a:pt x="15091" y="2910"/>
                </a:lnTo>
                <a:lnTo>
                  <a:pt x="15087" y="2905"/>
                </a:lnTo>
                <a:lnTo>
                  <a:pt x="15082" y="2910"/>
                </a:lnTo>
                <a:lnTo>
                  <a:pt x="15080" y="2907"/>
                </a:lnTo>
                <a:lnTo>
                  <a:pt x="15077" y="2905"/>
                </a:lnTo>
                <a:lnTo>
                  <a:pt x="15071" y="2901"/>
                </a:lnTo>
                <a:lnTo>
                  <a:pt x="15069" y="2907"/>
                </a:lnTo>
                <a:lnTo>
                  <a:pt x="15065" y="2908"/>
                </a:lnTo>
                <a:lnTo>
                  <a:pt x="15054" y="2907"/>
                </a:lnTo>
                <a:lnTo>
                  <a:pt x="15051" y="2903"/>
                </a:lnTo>
                <a:lnTo>
                  <a:pt x="15049" y="2896"/>
                </a:lnTo>
                <a:lnTo>
                  <a:pt x="15046" y="2893"/>
                </a:lnTo>
                <a:lnTo>
                  <a:pt x="15040" y="2898"/>
                </a:lnTo>
                <a:lnTo>
                  <a:pt x="15038" y="2893"/>
                </a:lnTo>
                <a:lnTo>
                  <a:pt x="15037" y="2889"/>
                </a:lnTo>
                <a:lnTo>
                  <a:pt x="15034" y="2887"/>
                </a:lnTo>
                <a:lnTo>
                  <a:pt x="15028" y="2886"/>
                </a:lnTo>
                <a:lnTo>
                  <a:pt x="15025" y="2884"/>
                </a:lnTo>
                <a:lnTo>
                  <a:pt x="15022" y="2881"/>
                </a:lnTo>
                <a:lnTo>
                  <a:pt x="15021" y="2877"/>
                </a:lnTo>
                <a:lnTo>
                  <a:pt x="15025" y="2874"/>
                </a:lnTo>
                <a:lnTo>
                  <a:pt x="15018" y="2872"/>
                </a:lnTo>
                <a:lnTo>
                  <a:pt x="15012" y="2871"/>
                </a:lnTo>
                <a:lnTo>
                  <a:pt x="15006" y="2873"/>
                </a:lnTo>
                <a:lnTo>
                  <a:pt x="14998" y="2877"/>
                </a:lnTo>
                <a:lnTo>
                  <a:pt x="14990" y="2868"/>
                </a:lnTo>
                <a:lnTo>
                  <a:pt x="14985" y="2870"/>
                </a:lnTo>
                <a:lnTo>
                  <a:pt x="14983" y="2867"/>
                </a:lnTo>
                <a:lnTo>
                  <a:pt x="14982" y="2860"/>
                </a:lnTo>
                <a:lnTo>
                  <a:pt x="14980" y="2855"/>
                </a:lnTo>
                <a:lnTo>
                  <a:pt x="14976" y="2851"/>
                </a:lnTo>
                <a:lnTo>
                  <a:pt x="14963" y="2844"/>
                </a:lnTo>
                <a:lnTo>
                  <a:pt x="14959" y="2847"/>
                </a:lnTo>
                <a:lnTo>
                  <a:pt x="14954" y="2842"/>
                </a:lnTo>
                <a:lnTo>
                  <a:pt x="14951" y="2835"/>
                </a:lnTo>
                <a:lnTo>
                  <a:pt x="14955" y="2826"/>
                </a:lnTo>
                <a:lnTo>
                  <a:pt x="14948" y="2821"/>
                </a:lnTo>
                <a:lnTo>
                  <a:pt x="14939" y="2810"/>
                </a:lnTo>
                <a:lnTo>
                  <a:pt x="14933" y="2805"/>
                </a:lnTo>
                <a:lnTo>
                  <a:pt x="14921" y="2799"/>
                </a:lnTo>
                <a:lnTo>
                  <a:pt x="14917" y="2796"/>
                </a:lnTo>
                <a:lnTo>
                  <a:pt x="14915" y="2792"/>
                </a:lnTo>
                <a:lnTo>
                  <a:pt x="14910" y="2783"/>
                </a:lnTo>
                <a:lnTo>
                  <a:pt x="14904" y="2779"/>
                </a:lnTo>
                <a:lnTo>
                  <a:pt x="14899" y="2766"/>
                </a:lnTo>
                <a:lnTo>
                  <a:pt x="14897" y="2763"/>
                </a:lnTo>
                <a:lnTo>
                  <a:pt x="14894" y="2761"/>
                </a:lnTo>
                <a:lnTo>
                  <a:pt x="14890" y="2758"/>
                </a:lnTo>
                <a:lnTo>
                  <a:pt x="14884" y="2750"/>
                </a:lnTo>
                <a:lnTo>
                  <a:pt x="14882" y="2745"/>
                </a:lnTo>
                <a:lnTo>
                  <a:pt x="14881" y="2739"/>
                </a:lnTo>
                <a:lnTo>
                  <a:pt x="14880" y="2735"/>
                </a:lnTo>
                <a:lnTo>
                  <a:pt x="14876" y="2733"/>
                </a:lnTo>
                <a:lnTo>
                  <a:pt x="14874" y="2734"/>
                </a:lnTo>
                <a:lnTo>
                  <a:pt x="14871" y="2736"/>
                </a:lnTo>
                <a:lnTo>
                  <a:pt x="14869" y="2739"/>
                </a:lnTo>
                <a:lnTo>
                  <a:pt x="14867" y="2742"/>
                </a:lnTo>
                <a:lnTo>
                  <a:pt x="14855" y="2735"/>
                </a:lnTo>
                <a:lnTo>
                  <a:pt x="14850" y="2729"/>
                </a:lnTo>
                <a:lnTo>
                  <a:pt x="14848" y="2721"/>
                </a:lnTo>
                <a:lnTo>
                  <a:pt x="14846" y="2721"/>
                </a:lnTo>
                <a:lnTo>
                  <a:pt x="14845" y="2722"/>
                </a:lnTo>
                <a:lnTo>
                  <a:pt x="14845" y="2723"/>
                </a:lnTo>
                <a:lnTo>
                  <a:pt x="14843" y="2724"/>
                </a:lnTo>
                <a:lnTo>
                  <a:pt x="14839" y="2722"/>
                </a:lnTo>
                <a:lnTo>
                  <a:pt x="14835" y="2726"/>
                </a:lnTo>
                <a:lnTo>
                  <a:pt x="14832" y="2732"/>
                </a:lnTo>
                <a:lnTo>
                  <a:pt x="14829" y="2731"/>
                </a:lnTo>
                <a:lnTo>
                  <a:pt x="14826" y="2729"/>
                </a:lnTo>
                <a:lnTo>
                  <a:pt x="14795" y="2714"/>
                </a:lnTo>
                <a:lnTo>
                  <a:pt x="14788" y="2709"/>
                </a:lnTo>
                <a:lnTo>
                  <a:pt x="14783" y="2708"/>
                </a:lnTo>
                <a:lnTo>
                  <a:pt x="14780" y="2713"/>
                </a:lnTo>
                <a:lnTo>
                  <a:pt x="14780" y="2720"/>
                </a:lnTo>
                <a:lnTo>
                  <a:pt x="14783" y="2727"/>
                </a:lnTo>
                <a:lnTo>
                  <a:pt x="14800" y="2739"/>
                </a:lnTo>
                <a:lnTo>
                  <a:pt x="14824" y="2768"/>
                </a:lnTo>
                <a:lnTo>
                  <a:pt x="14824" y="2786"/>
                </a:lnTo>
                <a:lnTo>
                  <a:pt x="14823" y="2790"/>
                </a:lnTo>
                <a:lnTo>
                  <a:pt x="14822" y="2795"/>
                </a:lnTo>
                <a:lnTo>
                  <a:pt x="14822" y="2799"/>
                </a:lnTo>
                <a:lnTo>
                  <a:pt x="14824" y="2805"/>
                </a:lnTo>
                <a:lnTo>
                  <a:pt x="14829" y="2811"/>
                </a:lnTo>
                <a:lnTo>
                  <a:pt x="14843" y="2822"/>
                </a:lnTo>
                <a:lnTo>
                  <a:pt x="14845" y="2829"/>
                </a:lnTo>
                <a:lnTo>
                  <a:pt x="14851" y="2827"/>
                </a:lnTo>
                <a:lnTo>
                  <a:pt x="14857" y="2830"/>
                </a:lnTo>
                <a:lnTo>
                  <a:pt x="14862" y="2835"/>
                </a:lnTo>
                <a:lnTo>
                  <a:pt x="14865" y="2841"/>
                </a:lnTo>
                <a:lnTo>
                  <a:pt x="14869" y="2857"/>
                </a:lnTo>
                <a:lnTo>
                  <a:pt x="14872" y="2862"/>
                </a:lnTo>
                <a:lnTo>
                  <a:pt x="14876" y="2856"/>
                </a:lnTo>
                <a:lnTo>
                  <a:pt x="14878" y="2856"/>
                </a:lnTo>
                <a:lnTo>
                  <a:pt x="14881" y="2860"/>
                </a:lnTo>
                <a:lnTo>
                  <a:pt x="14885" y="2865"/>
                </a:lnTo>
                <a:lnTo>
                  <a:pt x="14882" y="2871"/>
                </a:lnTo>
                <a:lnTo>
                  <a:pt x="14887" y="2876"/>
                </a:lnTo>
                <a:lnTo>
                  <a:pt x="14897" y="2879"/>
                </a:lnTo>
                <a:lnTo>
                  <a:pt x="14902" y="2877"/>
                </a:lnTo>
                <a:lnTo>
                  <a:pt x="14905" y="2884"/>
                </a:lnTo>
                <a:lnTo>
                  <a:pt x="14906" y="2901"/>
                </a:lnTo>
                <a:lnTo>
                  <a:pt x="14925" y="2913"/>
                </a:lnTo>
                <a:lnTo>
                  <a:pt x="14931" y="2914"/>
                </a:lnTo>
                <a:lnTo>
                  <a:pt x="14936" y="2919"/>
                </a:lnTo>
                <a:lnTo>
                  <a:pt x="14938" y="2925"/>
                </a:lnTo>
                <a:lnTo>
                  <a:pt x="14939" y="2934"/>
                </a:lnTo>
                <a:lnTo>
                  <a:pt x="14946" y="2930"/>
                </a:lnTo>
                <a:lnTo>
                  <a:pt x="14948" y="2928"/>
                </a:lnTo>
                <a:lnTo>
                  <a:pt x="14948" y="2934"/>
                </a:lnTo>
                <a:lnTo>
                  <a:pt x="14950" y="2937"/>
                </a:lnTo>
                <a:lnTo>
                  <a:pt x="14953" y="2938"/>
                </a:lnTo>
                <a:lnTo>
                  <a:pt x="14957" y="2940"/>
                </a:lnTo>
                <a:lnTo>
                  <a:pt x="14957" y="2942"/>
                </a:lnTo>
                <a:lnTo>
                  <a:pt x="14959" y="2948"/>
                </a:lnTo>
                <a:lnTo>
                  <a:pt x="14959" y="2949"/>
                </a:lnTo>
                <a:lnTo>
                  <a:pt x="14961" y="2949"/>
                </a:lnTo>
                <a:lnTo>
                  <a:pt x="14965" y="2949"/>
                </a:lnTo>
                <a:lnTo>
                  <a:pt x="14967" y="2949"/>
                </a:lnTo>
                <a:lnTo>
                  <a:pt x="14976" y="2955"/>
                </a:lnTo>
                <a:lnTo>
                  <a:pt x="14978" y="2955"/>
                </a:lnTo>
                <a:lnTo>
                  <a:pt x="14979" y="2953"/>
                </a:lnTo>
                <a:lnTo>
                  <a:pt x="14981" y="2951"/>
                </a:lnTo>
                <a:lnTo>
                  <a:pt x="14983" y="2952"/>
                </a:lnTo>
                <a:lnTo>
                  <a:pt x="14984" y="2954"/>
                </a:lnTo>
                <a:lnTo>
                  <a:pt x="14983" y="2957"/>
                </a:lnTo>
                <a:lnTo>
                  <a:pt x="14984" y="2961"/>
                </a:lnTo>
                <a:lnTo>
                  <a:pt x="14985" y="2964"/>
                </a:lnTo>
                <a:lnTo>
                  <a:pt x="14987" y="2965"/>
                </a:lnTo>
                <a:lnTo>
                  <a:pt x="14992" y="2964"/>
                </a:lnTo>
                <a:lnTo>
                  <a:pt x="14994" y="2964"/>
                </a:lnTo>
                <a:lnTo>
                  <a:pt x="15024" y="2994"/>
                </a:lnTo>
                <a:lnTo>
                  <a:pt x="15030" y="2999"/>
                </a:lnTo>
                <a:lnTo>
                  <a:pt x="15037" y="3000"/>
                </a:lnTo>
                <a:lnTo>
                  <a:pt x="15044" y="2997"/>
                </a:lnTo>
                <a:lnTo>
                  <a:pt x="15045" y="3003"/>
                </a:lnTo>
                <a:lnTo>
                  <a:pt x="15048" y="3007"/>
                </a:lnTo>
                <a:lnTo>
                  <a:pt x="15052" y="3009"/>
                </a:lnTo>
                <a:lnTo>
                  <a:pt x="15056" y="3009"/>
                </a:lnTo>
                <a:lnTo>
                  <a:pt x="15060" y="3012"/>
                </a:lnTo>
                <a:lnTo>
                  <a:pt x="15063" y="3017"/>
                </a:lnTo>
                <a:lnTo>
                  <a:pt x="15066" y="3027"/>
                </a:lnTo>
                <a:lnTo>
                  <a:pt x="15071" y="3025"/>
                </a:lnTo>
                <a:lnTo>
                  <a:pt x="15077" y="3027"/>
                </a:lnTo>
                <a:lnTo>
                  <a:pt x="15088" y="3036"/>
                </a:lnTo>
                <a:lnTo>
                  <a:pt x="15092" y="3034"/>
                </a:lnTo>
                <a:lnTo>
                  <a:pt x="15098" y="3036"/>
                </a:lnTo>
                <a:lnTo>
                  <a:pt x="15103" y="3039"/>
                </a:lnTo>
                <a:lnTo>
                  <a:pt x="15110" y="3048"/>
                </a:lnTo>
                <a:lnTo>
                  <a:pt x="15118" y="3052"/>
                </a:lnTo>
                <a:lnTo>
                  <a:pt x="15130" y="3062"/>
                </a:lnTo>
                <a:cubicBezTo>
                  <a:pt x="15130" y="3062"/>
                  <a:pt x="15156" y="3069"/>
                  <a:pt x="15156" y="3069"/>
                </a:cubicBezTo>
                <a:close/>
                <a:moveTo>
                  <a:pt x="15139" y="3129"/>
                </a:moveTo>
                <a:lnTo>
                  <a:pt x="15144" y="3125"/>
                </a:lnTo>
                <a:lnTo>
                  <a:pt x="15147" y="3127"/>
                </a:lnTo>
                <a:lnTo>
                  <a:pt x="15150" y="3135"/>
                </a:lnTo>
                <a:lnTo>
                  <a:pt x="15155" y="3141"/>
                </a:lnTo>
                <a:lnTo>
                  <a:pt x="15157" y="3144"/>
                </a:lnTo>
                <a:lnTo>
                  <a:pt x="15161" y="3147"/>
                </a:lnTo>
                <a:lnTo>
                  <a:pt x="15165" y="3149"/>
                </a:lnTo>
                <a:lnTo>
                  <a:pt x="15168" y="3150"/>
                </a:lnTo>
                <a:lnTo>
                  <a:pt x="15171" y="3149"/>
                </a:lnTo>
                <a:lnTo>
                  <a:pt x="15174" y="3147"/>
                </a:lnTo>
                <a:lnTo>
                  <a:pt x="15178" y="3142"/>
                </a:lnTo>
                <a:lnTo>
                  <a:pt x="15178" y="3140"/>
                </a:lnTo>
                <a:lnTo>
                  <a:pt x="15175" y="3135"/>
                </a:lnTo>
                <a:lnTo>
                  <a:pt x="15165" y="3124"/>
                </a:lnTo>
                <a:lnTo>
                  <a:pt x="15162" y="3118"/>
                </a:lnTo>
                <a:lnTo>
                  <a:pt x="15160" y="3108"/>
                </a:lnTo>
                <a:lnTo>
                  <a:pt x="15161" y="3088"/>
                </a:lnTo>
                <a:lnTo>
                  <a:pt x="15159" y="3081"/>
                </a:lnTo>
                <a:lnTo>
                  <a:pt x="15150" y="3078"/>
                </a:lnTo>
                <a:lnTo>
                  <a:pt x="15140" y="3079"/>
                </a:lnTo>
                <a:lnTo>
                  <a:pt x="15134" y="3083"/>
                </a:lnTo>
                <a:lnTo>
                  <a:pt x="15129" y="3091"/>
                </a:lnTo>
                <a:lnTo>
                  <a:pt x="15127" y="3102"/>
                </a:lnTo>
                <a:lnTo>
                  <a:pt x="15127" y="3114"/>
                </a:lnTo>
                <a:lnTo>
                  <a:pt x="15130" y="3119"/>
                </a:lnTo>
                <a:lnTo>
                  <a:pt x="15135" y="3122"/>
                </a:lnTo>
                <a:cubicBezTo>
                  <a:pt x="15135" y="3122"/>
                  <a:pt x="15139" y="3129"/>
                  <a:pt x="15139" y="3129"/>
                </a:cubicBezTo>
                <a:close/>
                <a:moveTo>
                  <a:pt x="19863" y="15918"/>
                </a:moveTo>
                <a:lnTo>
                  <a:pt x="19859" y="15913"/>
                </a:lnTo>
                <a:lnTo>
                  <a:pt x="19855" y="15911"/>
                </a:lnTo>
                <a:lnTo>
                  <a:pt x="19851" y="15910"/>
                </a:lnTo>
                <a:lnTo>
                  <a:pt x="19842" y="15910"/>
                </a:lnTo>
                <a:lnTo>
                  <a:pt x="19838" y="15909"/>
                </a:lnTo>
                <a:lnTo>
                  <a:pt x="19834" y="15903"/>
                </a:lnTo>
                <a:lnTo>
                  <a:pt x="19830" y="15901"/>
                </a:lnTo>
                <a:lnTo>
                  <a:pt x="19820" y="15901"/>
                </a:lnTo>
                <a:lnTo>
                  <a:pt x="19815" y="15900"/>
                </a:lnTo>
                <a:lnTo>
                  <a:pt x="19810" y="15898"/>
                </a:lnTo>
                <a:lnTo>
                  <a:pt x="19807" y="15895"/>
                </a:lnTo>
                <a:lnTo>
                  <a:pt x="19803" y="15888"/>
                </a:lnTo>
                <a:lnTo>
                  <a:pt x="19800" y="15886"/>
                </a:lnTo>
                <a:lnTo>
                  <a:pt x="19801" y="15883"/>
                </a:lnTo>
                <a:lnTo>
                  <a:pt x="19806" y="15878"/>
                </a:lnTo>
                <a:lnTo>
                  <a:pt x="19803" y="15875"/>
                </a:lnTo>
                <a:lnTo>
                  <a:pt x="19796" y="15872"/>
                </a:lnTo>
                <a:lnTo>
                  <a:pt x="19722" y="15868"/>
                </a:lnTo>
                <a:lnTo>
                  <a:pt x="19711" y="15865"/>
                </a:lnTo>
                <a:lnTo>
                  <a:pt x="19713" y="15872"/>
                </a:lnTo>
                <a:lnTo>
                  <a:pt x="19713" y="15877"/>
                </a:lnTo>
                <a:lnTo>
                  <a:pt x="19711" y="15881"/>
                </a:lnTo>
                <a:lnTo>
                  <a:pt x="19706" y="15886"/>
                </a:lnTo>
                <a:lnTo>
                  <a:pt x="19700" y="15889"/>
                </a:lnTo>
                <a:lnTo>
                  <a:pt x="19686" y="15891"/>
                </a:lnTo>
                <a:lnTo>
                  <a:pt x="19681" y="15894"/>
                </a:lnTo>
                <a:lnTo>
                  <a:pt x="19671" y="15907"/>
                </a:lnTo>
                <a:lnTo>
                  <a:pt x="19666" y="15911"/>
                </a:lnTo>
                <a:lnTo>
                  <a:pt x="19660" y="15913"/>
                </a:lnTo>
                <a:lnTo>
                  <a:pt x="19654" y="15914"/>
                </a:lnTo>
                <a:lnTo>
                  <a:pt x="19621" y="15924"/>
                </a:lnTo>
                <a:lnTo>
                  <a:pt x="19618" y="15927"/>
                </a:lnTo>
                <a:lnTo>
                  <a:pt x="19616" y="15932"/>
                </a:lnTo>
                <a:lnTo>
                  <a:pt x="19614" y="15936"/>
                </a:lnTo>
                <a:lnTo>
                  <a:pt x="19608" y="15943"/>
                </a:lnTo>
                <a:lnTo>
                  <a:pt x="19603" y="15950"/>
                </a:lnTo>
                <a:lnTo>
                  <a:pt x="19596" y="15967"/>
                </a:lnTo>
                <a:lnTo>
                  <a:pt x="19589" y="15975"/>
                </a:lnTo>
                <a:lnTo>
                  <a:pt x="19575" y="15983"/>
                </a:lnTo>
                <a:lnTo>
                  <a:pt x="19573" y="15985"/>
                </a:lnTo>
                <a:lnTo>
                  <a:pt x="19571" y="15990"/>
                </a:lnTo>
                <a:lnTo>
                  <a:pt x="19563" y="16000"/>
                </a:lnTo>
                <a:lnTo>
                  <a:pt x="19561" y="16012"/>
                </a:lnTo>
                <a:lnTo>
                  <a:pt x="19559" y="16016"/>
                </a:lnTo>
                <a:lnTo>
                  <a:pt x="19555" y="16021"/>
                </a:lnTo>
                <a:lnTo>
                  <a:pt x="19543" y="16030"/>
                </a:lnTo>
                <a:lnTo>
                  <a:pt x="19516" y="16047"/>
                </a:lnTo>
                <a:lnTo>
                  <a:pt x="19510" y="16052"/>
                </a:lnTo>
                <a:lnTo>
                  <a:pt x="19501" y="16058"/>
                </a:lnTo>
                <a:lnTo>
                  <a:pt x="19474" y="16060"/>
                </a:lnTo>
                <a:lnTo>
                  <a:pt x="19464" y="16063"/>
                </a:lnTo>
                <a:lnTo>
                  <a:pt x="19460" y="16063"/>
                </a:lnTo>
                <a:lnTo>
                  <a:pt x="19458" y="16065"/>
                </a:lnTo>
                <a:lnTo>
                  <a:pt x="19457" y="16068"/>
                </a:lnTo>
                <a:lnTo>
                  <a:pt x="19457" y="16071"/>
                </a:lnTo>
                <a:lnTo>
                  <a:pt x="19455" y="16072"/>
                </a:lnTo>
                <a:lnTo>
                  <a:pt x="19453" y="16073"/>
                </a:lnTo>
                <a:lnTo>
                  <a:pt x="19452" y="16075"/>
                </a:lnTo>
                <a:lnTo>
                  <a:pt x="19450" y="16075"/>
                </a:lnTo>
                <a:lnTo>
                  <a:pt x="19449" y="16074"/>
                </a:lnTo>
                <a:lnTo>
                  <a:pt x="19447" y="16067"/>
                </a:lnTo>
                <a:lnTo>
                  <a:pt x="19446" y="16066"/>
                </a:lnTo>
                <a:lnTo>
                  <a:pt x="19426" y="16066"/>
                </a:lnTo>
                <a:lnTo>
                  <a:pt x="19423" y="16064"/>
                </a:lnTo>
                <a:lnTo>
                  <a:pt x="19421" y="16061"/>
                </a:lnTo>
                <a:lnTo>
                  <a:pt x="19419" y="16059"/>
                </a:lnTo>
                <a:lnTo>
                  <a:pt x="19413" y="16060"/>
                </a:lnTo>
                <a:lnTo>
                  <a:pt x="19414" y="16065"/>
                </a:lnTo>
                <a:lnTo>
                  <a:pt x="19414" y="16071"/>
                </a:lnTo>
                <a:lnTo>
                  <a:pt x="19412" y="16076"/>
                </a:lnTo>
                <a:lnTo>
                  <a:pt x="19408" y="16079"/>
                </a:lnTo>
                <a:lnTo>
                  <a:pt x="19404" y="16078"/>
                </a:lnTo>
                <a:lnTo>
                  <a:pt x="19400" y="16076"/>
                </a:lnTo>
                <a:lnTo>
                  <a:pt x="19389" y="16064"/>
                </a:lnTo>
                <a:lnTo>
                  <a:pt x="19388" y="16061"/>
                </a:lnTo>
                <a:lnTo>
                  <a:pt x="19391" y="16060"/>
                </a:lnTo>
                <a:lnTo>
                  <a:pt x="19409" y="16060"/>
                </a:lnTo>
                <a:lnTo>
                  <a:pt x="19399" y="16053"/>
                </a:lnTo>
                <a:lnTo>
                  <a:pt x="19372" y="16048"/>
                </a:lnTo>
                <a:lnTo>
                  <a:pt x="19358" y="16036"/>
                </a:lnTo>
                <a:lnTo>
                  <a:pt x="19338" y="16033"/>
                </a:lnTo>
                <a:lnTo>
                  <a:pt x="19321" y="16024"/>
                </a:lnTo>
                <a:lnTo>
                  <a:pt x="19303" y="16021"/>
                </a:lnTo>
                <a:lnTo>
                  <a:pt x="19292" y="16014"/>
                </a:lnTo>
                <a:lnTo>
                  <a:pt x="19242" y="15962"/>
                </a:lnTo>
                <a:lnTo>
                  <a:pt x="19238" y="15965"/>
                </a:lnTo>
                <a:lnTo>
                  <a:pt x="19236" y="15964"/>
                </a:lnTo>
                <a:lnTo>
                  <a:pt x="19235" y="15961"/>
                </a:lnTo>
                <a:lnTo>
                  <a:pt x="19234" y="15959"/>
                </a:lnTo>
                <a:lnTo>
                  <a:pt x="19225" y="15959"/>
                </a:lnTo>
                <a:lnTo>
                  <a:pt x="19221" y="15957"/>
                </a:lnTo>
                <a:lnTo>
                  <a:pt x="19216" y="15949"/>
                </a:lnTo>
                <a:lnTo>
                  <a:pt x="19213" y="15947"/>
                </a:lnTo>
                <a:lnTo>
                  <a:pt x="19204" y="15945"/>
                </a:lnTo>
                <a:lnTo>
                  <a:pt x="19188" y="15934"/>
                </a:lnTo>
                <a:lnTo>
                  <a:pt x="19180" y="15932"/>
                </a:lnTo>
                <a:lnTo>
                  <a:pt x="19174" y="15927"/>
                </a:lnTo>
                <a:lnTo>
                  <a:pt x="19168" y="15904"/>
                </a:lnTo>
                <a:lnTo>
                  <a:pt x="19163" y="15898"/>
                </a:lnTo>
                <a:lnTo>
                  <a:pt x="19159" y="15900"/>
                </a:lnTo>
                <a:lnTo>
                  <a:pt x="19159" y="15906"/>
                </a:lnTo>
                <a:lnTo>
                  <a:pt x="19163" y="15920"/>
                </a:lnTo>
                <a:lnTo>
                  <a:pt x="19163" y="15941"/>
                </a:lnTo>
                <a:lnTo>
                  <a:pt x="19158" y="15942"/>
                </a:lnTo>
                <a:lnTo>
                  <a:pt x="19153" y="15943"/>
                </a:lnTo>
                <a:lnTo>
                  <a:pt x="19149" y="15944"/>
                </a:lnTo>
                <a:lnTo>
                  <a:pt x="19148" y="15940"/>
                </a:lnTo>
                <a:lnTo>
                  <a:pt x="19150" y="15932"/>
                </a:lnTo>
                <a:lnTo>
                  <a:pt x="19151" y="15927"/>
                </a:lnTo>
                <a:lnTo>
                  <a:pt x="19150" y="15923"/>
                </a:lnTo>
                <a:lnTo>
                  <a:pt x="19146" y="15920"/>
                </a:lnTo>
                <a:lnTo>
                  <a:pt x="19141" y="15918"/>
                </a:lnTo>
                <a:lnTo>
                  <a:pt x="19138" y="15922"/>
                </a:lnTo>
                <a:lnTo>
                  <a:pt x="19136" y="15927"/>
                </a:lnTo>
                <a:lnTo>
                  <a:pt x="19131" y="15929"/>
                </a:lnTo>
                <a:lnTo>
                  <a:pt x="19128" y="15926"/>
                </a:lnTo>
                <a:lnTo>
                  <a:pt x="19127" y="15922"/>
                </a:lnTo>
                <a:lnTo>
                  <a:pt x="19124" y="15919"/>
                </a:lnTo>
                <a:lnTo>
                  <a:pt x="19119" y="15923"/>
                </a:lnTo>
                <a:lnTo>
                  <a:pt x="19117" y="15916"/>
                </a:lnTo>
                <a:lnTo>
                  <a:pt x="19117" y="15910"/>
                </a:lnTo>
                <a:lnTo>
                  <a:pt x="19115" y="15904"/>
                </a:lnTo>
                <a:lnTo>
                  <a:pt x="19110" y="15901"/>
                </a:lnTo>
                <a:lnTo>
                  <a:pt x="19109" y="15902"/>
                </a:lnTo>
                <a:lnTo>
                  <a:pt x="19108" y="15904"/>
                </a:lnTo>
                <a:lnTo>
                  <a:pt x="19105" y="15907"/>
                </a:lnTo>
                <a:lnTo>
                  <a:pt x="19103" y="15908"/>
                </a:lnTo>
                <a:lnTo>
                  <a:pt x="19098" y="15907"/>
                </a:lnTo>
                <a:lnTo>
                  <a:pt x="19096" y="15906"/>
                </a:lnTo>
                <a:lnTo>
                  <a:pt x="19095" y="15904"/>
                </a:lnTo>
                <a:lnTo>
                  <a:pt x="19095" y="15902"/>
                </a:lnTo>
                <a:lnTo>
                  <a:pt x="19096" y="15892"/>
                </a:lnTo>
                <a:lnTo>
                  <a:pt x="19096" y="15891"/>
                </a:lnTo>
                <a:lnTo>
                  <a:pt x="19098" y="15888"/>
                </a:lnTo>
                <a:lnTo>
                  <a:pt x="19099" y="15885"/>
                </a:lnTo>
                <a:lnTo>
                  <a:pt x="19099" y="15883"/>
                </a:lnTo>
                <a:lnTo>
                  <a:pt x="19098" y="15882"/>
                </a:lnTo>
                <a:lnTo>
                  <a:pt x="19095" y="15881"/>
                </a:lnTo>
                <a:lnTo>
                  <a:pt x="19094" y="15880"/>
                </a:lnTo>
                <a:lnTo>
                  <a:pt x="19093" y="15880"/>
                </a:lnTo>
                <a:lnTo>
                  <a:pt x="19091" y="15881"/>
                </a:lnTo>
                <a:lnTo>
                  <a:pt x="19090" y="15880"/>
                </a:lnTo>
                <a:lnTo>
                  <a:pt x="19088" y="15877"/>
                </a:lnTo>
                <a:lnTo>
                  <a:pt x="19088" y="15874"/>
                </a:lnTo>
                <a:lnTo>
                  <a:pt x="19090" y="15870"/>
                </a:lnTo>
                <a:lnTo>
                  <a:pt x="19091" y="15867"/>
                </a:lnTo>
                <a:lnTo>
                  <a:pt x="19093" y="15865"/>
                </a:lnTo>
                <a:lnTo>
                  <a:pt x="19092" y="15863"/>
                </a:lnTo>
                <a:lnTo>
                  <a:pt x="19090" y="15858"/>
                </a:lnTo>
                <a:lnTo>
                  <a:pt x="19089" y="15855"/>
                </a:lnTo>
                <a:lnTo>
                  <a:pt x="19103" y="15852"/>
                </a:lnTo>
                <a:lnTo>
                  <a:pt x="19111" y="15853"/>
                </a:lnTo>
                <a:lnTo>
                  <a:pt x="19116" y="15857"/>
                </a:lnTo>
                <a:lnTo>
                  <a:pt x="19119" y="15863"/>
                </a:lnTo>
                <a:lnTo>
                  <a:pt x="19123" y="15868"/>
                </a:lnTo>
                <a:lnTo>
                  <a:pt x="19132" y="15877"/>
                </a:lnTo>
                <a:lnTo>
                  <a:pt x="19122" y="15881"/>
                </a:lnTo>
                <a:lnTo>
                  <a:pt x="19118" y="15883"/>
                </a:lnTo>
                <a:lnTo>
                  <a:pt x="19122" y="15889"/>
                </a:lnTo>
                <a:lnTo>
                  <a:pt x="19127" y="15889"/>
                </a:lnTo>
                <a:lnTo>
                  <a:pt x="19131" y="15889"/>
                </a:lnTo>
                <a:lnTo>
                  <a:pt x="19136" y="15889"/>
                </a:lnTo>
                <a:lnTo>
                  <a:pt x="19139" y="15891"/>
                </a:lnTo>
                <a:lnTo>
                  <a:pt x="19148" y="15901"/>
                </a:lnTo>
                <a:lnTo>
                  <a:pt x="19148" y="15894"/>
                </a:lnTo>
                <a:lnTo>
                  <a:pt x="19146" y="15888"/>
                </a:lnTo>
                <a:lnTo>
                  <a:pt x="19139" y="15878"/>
                </a:lnTo>
                <a:lnTo>
                  <a:pt x="19138" y="15873"/>
                </a:lnTo>
                <a:lnTo>
                  <a:pt x="19136" y="15860"/>
                </a:lnTo>
                <a:lnTo>
                  <a:pt x="19134" y="15854"/>
                </a:lnTo>
                <a:lnTo>
                  <a:pt x="19130" y="15849"/>
                </a:lnTo>
                <a:lnTo>
                  <a:pt x="19126" y="15844"/>
                </a:lnTo>
                <a:lnTo>
                  <a:pt x="19122" y="15840"/>
                </a:lnTo>
                <a:lnTo>
                  <a:pt x="19117" y="15837"/>
                </a:lnTo>
                <a:lnTo>
                  <a:pt x="19105" y="15835"/>
                </a:lnTo>
                <a:lnTo>
                  <a:pt x="19103" y="15832"/>
                </a:lnTo>
                <a:lnTo>
                  <a:pt x="19107" y="15825"/>
                </a:lnTo>
                <a:lnTo>
                  <a:pt x="19110" y="15825"/>
                </a:lnTo>
                <a:lnTo>
                  <a:pt x="19111" y="15827"/>
                </a:lnTo>
                <a:lnTo>
                  <a:pt x="19113" y="15828"/>
                </a:lnTo>
                <a:lnTo>
                  <a:pt x="19114" y="15822"/>
                </a:lnTo>
                <a:lnTo>
                  <a:pt x="19114" y="15818"/>
                </a:lnTo>
                <a:lnTo>
                  <a:pt x="19110" y="15815"/>
                </a:lnTo>
                <a:lnTo>
                  <a:pt x="19110" y="15811"/>
                </a:lnTo>
                <a:lnTo>
                  <a:pt x="19110" y="15805"/>
                </a:lnTo>
                <a:lnTo>
                  <a:pt x="19107" y="15791"/>
                </a:lnTo>
                <a:lnTo>
                  <a:pt x="19107" y="15784"/>
                </a:lnTo>
                <a:lnTo>
                  <a:pt x="19110" y="15766"/>
                </a:lnTo>
                <a:lnTo>
                  <a:pt x="19110" y="15749"/>
                </a:lnTo>
                <a:lnTo>
                  <a:pt x="19109" y="15740"/>
                </a:lnTo>
                <a:lnTo>
                  <a:pt x="19106" y="15736"/>
                </a:lnTo>
                <a:lnTo>
                  <a:pt x="19097" y="15731"/>
                </a:lnTo>
                <a:lnTo>
                  <a:pt x="19102" y="15725"/>
                </a:lnTo>
                <a:lnTo>
                  <a:pt x="19103" y="15718"/>
                </a:lnTo>
                <a:lnTo>
                  <a:pt x="19103" y="15708"/>
                </a:lnTo>
                <a:lnTo>
                  <a:pt x="19104" y="15697"/>
                </a:lnTo>
                <a:lnTo>
                  <a:pt x="19106" y="15697"/>
                </a:lnTo>
                <a:lnTo>
                  <a:pt x="19106" y="15702"/>
                </a:lnTo>
                <a:lnTo>
                  <a:pt x="19107" y="15706"/>
                </a:lnTo>
                <a:lnTo>
                  <a:pt x="19109" y="15710"/>
                </a:lnTo>
                <a:lnTo>
                  <a:pt x="19111" y="15712"/>
                </a:lnTo>
                <a:lnTo>
                  <a:pt x="19111" y="15706"/>
                </a:lnTo>
                <a:lnTo>
                  <a:pt x="19114" y="15693"/>
                </a:lnTo>
                <a:lnTo>
                  <a:pt x="19114" y="15688"/>
                </a:lnTo>
                <a:lnTo>
                  <a:pt x="19112" y="15686"/>
                </a:lnTo>
                <a:lnTo>
                  <a:pt x="19108" y="15685"/>
                </a:lnTo>
                <a:lnTo>
                  <a:pt x="19105" y="15684"/>
                </a:lnTo>
                <a:lnTo>
                  <a:pt x="19106" y="15680"/>
                </a:lnTo>
                <a:lnTo>
                  <a:pt x="19113" y="15670"/>
                </a:lnTo>
                <a:lnTo>
                  <a:pt x="19120" y="15658"/>
                </a:lnTo>
                <a:lnTo>
                  <a:pt x="19123" y="15647"/>
                </a:lnTo>
                <a:lnTo>
                  <a:pt x="19119" y="15639"/>
                </a:lnTo>
                <a:lnTo>
                  <a:pt x="19117" y="15642"/>
                </a:lnTo>
                <a:lnTo>
                  <a:pt x="19112" y="15647"/>
                </a:lnTo>
                <a:lnTo>
                  <a:pt x="19109" y="15650"/>
                </a:lnTo>
                <a:lnTo>
                  <a:pt x="19108" y="15646"/>
                </a:lnTo>
                <a:lnTo>
                  <a:pt x="19110" y="15642"/>
                </a:lnTo>
                <a:lnTo>
                  <a:pt x="19113" y="15637"/>
                </a:lnTo>
                <a:lnTo>
                  <a:pt x="19116" y="15632"/>
                </a:lnTo>
                <a:lnTo>
                  <a:pt x="19117" y="15628"/>
                </a:lnTo>
                <a:lnTo>
                  <a:pt x="19117" y="15625"/>
                </a:lnTo>
                <a:lnTo>
                  <a:pt x="19121" y="15611"/>
                </a:lnTo>
                <a:lnTo>
                  <a:pt x="19123" y="15590"/>
                </a:lnTo>
                <a:lnTo>
                  <a:pt x="19123" y="15584"/>
                </a:lnTo>
                <a:lnTo>
                  <a:pt x="19122" y="15580"/>
                </a:lnTo>
                <a:lnTo>
                  <a:pt x="19119" y="15573"/>
                </a:lnTo>
                <a:lnTo>
                  <a:pt x="19119" y="15568"/>
                </a:lnTo>
                <a:lnTo>
                  <a:pt x="19121" y="15557"/>
                </a:lnTo>
                <a:lnTo>
                  <a:pt x="19121" y="15552"/>
                </a:lnTo>
                <a:lnTo>
                  <a:pt x="19116" y="15545"/>
                </a:lnTo>
                <a:lnTo>
                  <a:pt x="19102" y="15548"/>
                </a:lnTo>
                <a:lnTo>
                  <a:pt x="19096" y="15544"/>
                </a:lnTo>
                <a:lnTo>
                  <a:pt x="19091" y="15550"/>
                </a:lnTo>
                <a:lnTo>
                  <a:pt x="19091" y="15564"/>
                </a:lnTo>
                <a:lnTo>
                  <a:pt x="19085" y="15569"/>
                </a:lnTo>
                <a:lnTo>
                  <a:pt x="19085" y="15573"/>
                </a:lnTo>
                <a:lnTo>
                  <a:pt x="19082" y="15574"/>
                </a:lnTo>
                <a:lnTo>
                  <a:pt x="19079" y="15571"/>
                </a:lnTo>
                <a:lnTo>
                  <a:pt x="19076" y="15567"/>
                </a:lnTo>
                <a:lnTo>
                  <a:pt x="19076" y="15563"/>
                </a:lnTo>
                <a:lnTo>
                  <a:pt x="19078" y="15560"/>
                </a:lnTo>
                <a:lnTo>
                  <a:pt x="19079" y="15557"/>
                </a:lnTo>
                <a:lnTo>
                  <a:pt x="19076" y="15553"/>
                </a:lnTo>
                <a:lnTo>
                  <a:pt x="19082" y="15544"/>
                </a:lnTo>
                <a:lnTo>
                  <a:pt x="19089" y="15536"/>
                </a:lnTo>
                <a:lnTo>
                  <a:pt x="19093" y="15532"/>
                </a:lnTo>
                <a:lnTo>
                  <a:pt x="19102" y="15529"/>
                </a:lnTo>
                <a:lnTo>
                  <a:pt x="19106" y="15526"/>
                </a:lnTo>
                <a:lnTo>
                  <a:pt x="19115" y="15513"/>
                </a:lnTo>
                <a:lnTo>
                  <a:pt x="19117" y="15510"/>
                </a:lnTo>
                <a:lnTo>
                  <a:pt x="19125" y="15512"/>
                </a:lnTo>
                <a:lnTo>
                  <a:pt x="19129" y="15510"/>
                </a:lnTo>
                <a:lnTo>
                  <a:pt x="19131" y="15504"/>
                </a:lnTo>
                <a:lnTo>
                  <a:pt x="19132" y="15497"/>
                </a:lnTo>
                <a:lnTo>
                  <a:pt x="19129" y="15497"/>
                </a:lnTo>
                <a:lnTo>
                  <a:pt x="19124" y="15500"/>
                </a:lnTo>
                <a:lnTo>
                  <a:pt x="19121" y="15499"/>
                </a:lnTo>
                <a:lnTo>
                  <a:pt x="19118" y="15494"/>
                </a:lnTo>
                <a:lnTo>
                  <a:pt x="19115" y="15492"/>
                </a:lnTo>
                <a:lnTo>
                  <a:pt x="19110" y="15493"/>
                </a:lnTo>
                <a:lnTo>
                  <a:pt x="19104" y="15495"/>
                </a:lnTo>
                <a:lnTo>
                  <a:pt x="19095" y="15502"/>
                </a:lnTo>
                <a:lnTo>
                  <a:pt x="19090" y="15505"/>
                </a:lnTo>
                <a:lnTo>
                  <a:pt x="19087" y="15503"/>
                </a:lnTo>
                <a:lnTo>
                  <a:pt x="19084" y="15500"/>
                </a:lnTo>
                <a:lnTo>
                  <a:pt x="19080" y="15499"/>
                </a:lnTo>
                <a:lnTo>
                  <a:pt x="19076" y="15500"/>
                </a:lnTo>
                <a:lnTo>
                  <a:pt x="19073" y="15504"/>
                </a:lnTo>
                <a:lnTo>
                  <a:pt x="19075" y="15505"/>
                </a:lnTo>
                <a:lnTo>
                  <a:pt x="19079" y="15507"/>
                </a:lnTo>
                <a:lnTo>
                  <a:pt x="19064" y="15519"/>
                </a:lnTo>
                <a:lnTo>
                  <a:pt x="19060" y="15517"/>
                </a:lnTo>
                <a:lnTo>
                  <a:pt x="19060" y="15504"/>
                </a:lnTo>
                <a:lnTo>
                  <a:pt x="19062" y="15500"/>
                </a:lnTo>
                <a:lnTo>
                  <a:pt x="19065" y="15495"/>
                </a:lnTo>
                <a:lnTo>
                  <a:pt x="19067" y="15491"/>
                </a:lnTo>
                <a:lnTo>
                  <a:pt x="19066" y="15486"/>
                </a:lnTo>
                <a:lnTo>
                  <a:pt x="19063" y="15485"/>
                </a:lnTo>
                <a:lnTo>
                  <a:pt x="19054" y="15486"/>
                </a:lnTo>
                <a:lnTo>
                  <a:pt x="19051" y="15484"/>
                </a:lnTo>
                <a:lnTo>
                  <a:pt x="19050" y="15479"/>
                </a:lnTo>
                <a:lnTo>
                  <a:pt x="19052" y="15475"/>
                </a:lnTo>
                <a:lnTo>
                  <a:pt x="19055" y="15474"/>
                </a:lnTo>
                <a:lnTo>
                  <a:pt x="19058" y="15478"/>
                </a:lnTo>
                <a:lnTo>
                  <a:pt x="19061" y="15480"/>
                </a:lnTo>
                <a:lnTo>
                  <a:pt x="19063" y="15474"/>
                </a:lnTo>
                <a:lnTo>
                  <a:pt x="19064" y="15463"/>
                </a:lnTo>
                <a:lnTo>
                  <a:pt x="19064" y="15451"/>
                </a:lnTo>
                <a:lnTo>
                  <a:pt x="19059" y="15449"/>
                </a:lnTo>
                <a:lnTo>
                  <a:pt x="19052" y="15449"/>
                </a:lnTo>
                <a:lnTo>
                  <a:pt x="19047" y="15443"/>
                </a:lnTo>
                <a:lnTo>
                  <a:pt x="19055" y="15434"/>
                </a:lnTo>
                <a:lnTo>
                  <a:pt x="19058" y="15423"/>
                </a:lnTo>
                <a:lnTo>
                  <a:pt x="19057" y="15411"/>
                </a:lnTo>
                <a:lnTo>
                  <a:pt x="19053" y="15403"/>
                </a:lnTo>
                <a:lnTo>
                  <a:pt x="19043" y="15414"/>
                </a:lnTo>
                <a:lnTo>
                  <a:pt x="19040" y="15413"/>
                </a:lnTo>
                <a:lnTo>
                  <a:pt x="19035" y="15406"/>
                </a:lnTo>
                <a:lnTo>
                  <a:pt x="19033" y="15404"/>
                </a:lnTo>
                <a:lnTo>
                  <a:pt x="19032" y="15403"/>
                </a:lnTo>
                <a:lnTo>
                  <a:pt x="19031" y="15402"/>
                </a:lnTo>
                <a:lnTo>
                  <a:pt x="19031" y="15398"/>
                </a:lnTo>
                <a:lnTo>
                  <a:pt x="19030" y="15394"/>
                </a:lnTo>
                <a:lnTo>
                  <a:pt x="19029" y="15390"/>
                </a:lnTo>
                <a:lnTo>
                  <a:pt x="19028" y="15388"/>
                </a:lnTo>
                <a:lnTo>
                  <a:pt x="19017" y="15391"/>
                </a:lnTo>
                <a:lnTo>
                  <a:pt x="19010" y="15389"/>
                </a:lnTo>
                <a:lnTo>
                  <a:pt x="19004" y="15389"/>
                </a:lnTo>
                <a:lnTo>
                  <a:pt x="19000" y="15395"/>
                </a:lnTo>
                <a:lnTo>
                  <a:pt x="18997" y="15413"/>
                </a:lnTo>
                <a:lnTo>
                  <a:pt x="18998" y="15420"/>
                </a:lnTo>
                <a:lnTo>
                  <a:pt x="18999" y="15426"/>
                </a:lnTo>
                <a:lnTo>
                  <a:pt x="19003" y="15431"/>
                </a:lnTo>
                <a:lnTo>
                  <a:pt x="19013" y="15437"/>
                </a:lnTo>
                <a:lnTo>
                  <a:pt x="19018" y="15440"/>
                </a:lnTo>
                <a:lnTo>
                  <a:pt x="19022" y="15449"/>
                </a:lnTo>
                <a:lnTo>
                  <a:pt x="19023" y="15450"/>
                </a:lnTo>
                <a:lnTo>
                  <a:pt x="19023" y="15454"/>
                </a:lnTo>
                <a:lnTo>
                  <a:pt x="19026" y="15456"/>
                </a:lnTo>
                <a:lnTo>
                  <a:pt x="19029" y="15457"/>
                </a:lnTo>
                <a:lnTo>
                  <a:pt x="19032" y="15458"/>
                </a:lnTo>
                <a:lnTo>
                  <a:pt x="19031" y="15468"/>
                </a:lnTo>
                <a:lnTo>
                  <a:pt x="19025" y="15479"/>
                </a:lnTo>
                <a:lnTo>
                  <a:pt x="19021" y="15491"/>
                </a:lnTo>
                <a:lnTo>
                  <a:pt x="19025" y="15504"/>
                </a:lnTo>
                <a:lnTo>
                  <a:pt x="19022" y="15509"/>
                </a:lnTo>
                <a:lnTo>
                  <a:pt x="19021" y="15513"/>
                </a:lnTo>
                <a:lnTo>
                  <a:pt x="19022" y="15518"/>
                </a:lnTo>
                <a:lnTo>
                  <a:pt x="19023" y="15522"/>
                </a:lnTo>
                <a:lnTo>
                  <a:pt x="19025" y="15520"/>
                </a:lnTo>
                <a:lnTo>
                  <a:pt x="19031" y="15516"/>
                </a:lnTo>
                <a:lnTo>
                  <a:pt x="19030" y="15527"/>
                </a:lnTo>
                <a:lnTo>
                  <a:pt x="19024" y="15532"/>
                </a:lnTo>
                <a:lnTo>
                  <a:pt x="19008" y="15538"/>
                </a:lnTo>
                <a:lnTo>
                  <a:pt x="19009" y="15538"/>
                </a:lnTo>
                <a:lnTo>
                  <a:pt x="19011" y="15540"/>
                </a:lnTo>
                <a:lnTo>
                  <a:pt x="19013" y="15541"/>
                </a:lnTo>
                <a:lnTo>
                  <a:pt x="19015" y="15541"/>
                </a:lnTo>
                <a:lnTo>
                  <a:pt x="19013" y="15545"/>
                </a:lnTo>
                <a:lnTo>
                  <a:pt x="19009" y="15547"/>
                </a:lnTo>
                <a:lnTo>
                  <a:pt x="19005" y="15548"/>
                </a:lnTo>
                <a:lnTo>
                  <a:pt x="19001" y="15550"/>
                </a:lnTo>
                <a:lnTo>
                  <a:pt x="19005" y="15553"/>
                </a:lnTo>
                <a:lnTo>
                  <a:pt x="19009" y="15554"/>
                </a:lnTo>
                <a:lnTo>
                  <a:pt x="19019" y="15553"/>
                </a:lnTo>
                <a:lnTo>
                  <a:pt x="19013" y="15561"/>
                </a:lnTo>
                <a:lnTo>
                  <a:pt x="19006" y="15561"/>
                </a:lnTo>
                <a:lnTo>
                  <a:pt x="18999" y="15559"/>
                </a:lnTo>
                <a:lnTo>
                  <a:pt x="18992" y="15562"/>
                </a:lnTo>
                <a:lnTo>
                  <a:pt x="18995" y="15566"/>
                </a:lnTo>
                <a:lnTo>
                  <a:pt x="18996" y="15571"/>
                </a:lnTo>
                <a:lnTo>
                  <a:pt x="18996" y="15576"/>
                </a:lnTo>
                <a:lnTo>
                  <a:pt x="18997" y="15580"/>
                </a:lnTo>
                <a:lnTo>
                  <a:pt x="19000" y="15585"/>
                </a:lnTo>
                <a:lnTo>
                  <a:pt x="19006" y="15591"/>
                </a:lnTo>
                <a:lnTo>
                  <a:pt x="19009" y="15595"/>
                </a:lnTo>
                <a:lnTo>
                  <a:pt x="19011" y="15601"/>
                </a:lnTo>
                <a:lnTo>
                  <a:pt x="19012" y="15606"/>
                </a:lnTo>
                <a:lnTo>
                  <a:pt x="19014" y="15633"/>
                </a:lnTo>
                <a:lnTo>
                  <a:pt x="19014" y="15637"/>
                </a:lnTo>
                <a:lnTo>
                  <a:pt x="19015" y="15643"/>
                </a:lnTo>
                <a:lnTo>
                  <a:pt x="19010" y="15666"/>
                </a:lnTo>
                <a:lnTo>
                  <a:pt x="19009" y="15673"/>
                </a:lnTo>
                <a:lnTo>
                  <a:pt x="19012" y="15686"/>
                </a:lnTo>
                <a:lnTo>
                  <a:pt x="19011" y="15692"/>
                </a:lnTo>
                <a:lnTo>
                  <a:pt x="19012" y="15704"/>
                </a:lnTo>
                <a:lnTo>
                  <a:pt x="19010" y="15718"/>
                </a:lnTo>
                <a:lnTo>
                  <a:pt x="19011" y="15724"/>
                </a:lnTo>
                <a:lnTo>
                  <a:pt x="19013" y="15729"/>
                </a:lnTo>
                <a:lnTo>
                  <a:pt x="19018" y="15731"/>
                </a:lnTo>
                <a:lnTo>
                  <a:pt x="19011" y="15735"/>
                </a:lnTo>
                <a:lnTo>
                  <a:pt x="19006" y="15734"/>
                </a:lnTo>
                <a:lnTo>
                  <a:pt x="19003" y="15728"/>
                </a:lnTo>
                <a:lnTo>
                  <a:pt x="19003" y="15720"/>
                </a:lnTo>
                <a:lnTo>
                  <a:pt x="19005" y="15710"/>
                </a:lnTo>
                <a:lnTo>
                  <a:pt x="19005" y="15705"/>
                </a:lnTo>
                <a:lnTo>
                  <a:pt x="19003" y="15703"/>
                </a:lnTo>
                <a:lnTo>
                  <a:pt x="18999" y="15704"/>
                </a:lnTo>
                <a:lnTo>
                  <a:pt x="18997" y="15706"/>
                </a:lnTo>
                <a:lnTo>
                  <a:pt x="18995" y="15709"/>
                </a:lnTo>
                <a:lnTo>
                  <a:pt x="18992" y="15712"/>
                </a:lnTo>
                <a:lnTo>
                  <a:pt x="18979" y="15719"/>
                </a:lnTo>
                <a:lnTo>
                  <a:pt x="18964" y="15723"/>
                </a:lnTo>
                <a:lnTo>
                  <a:pt x="18951" y="15722"/>
                </a:lnTo>
                <a:lnTo>
                  <a:pt x="18941" y="15715"/>
                </a:lnTo>
                <a:lnTo>
                  <a:pt x="18938" y="15708"/>
                </a:lnTo>
                <a:lnTo>
                  <a:pt x="18935" y="15700"/>
                </a:lnTo>
                <a:lnTo>
                  <a:pt x="18933" y="15690"/>
                </a:lnTo>
                <a:lnTo>
                  <a:pt x="18934" y="15680"/>
                </a:lnTo>
                <a:lnTo>
                  <a:pt x="18944" y="15649"/>
                </a:lnTo>
                <a:lnTo>
                  <a:pt x="18946" y="15639"/>
                </a:lnTo>
                <a:lnTo>
                  <a:pt x="18947" y="15632"/>
                </a:lnTo>
                <a:lnTo>
                  <a:pt x="18946" y="15627"/>
                </a:lnTo>
                <a:lnTo>
                  <a:pt x="18945" y="15622"/>
                </a:lnTo>
                <a:lnTo>
                  <a:pt x="18937" y="15607"/>
                </a:lnTo>
                <a:lnTo>
                  <a:pt x="18935" y="15605"/>
                </a:lnTo>
                <a:lnTo>
                  <a:pt x="18931" y="15603"/>
                </a:lnTo>
                <a:lnTo>
                  <a:pt x="18926" y="15597"/>
                </a:lnTo>
                <a:lnTo>
                  <a:pt x="18923" y="15595"/>
                </a:lnTo>
                <a:lnTo>
                  <a:pt x="18920" y="15596"/>
                </a:lnTo>
                <a:lnTo>
                  <a:pt x="18909" y="15602"/>
                </a:lnTo>
                <a:lnTo>
                  <a:pt x="18908" y="15601"/>
                </a:lnTo>
                <a:lnTo>
                  <a:pt x="18906" y="15599"/>
                </a:lnTo>
                <a:lnTo>
                  <a:pt x="18905" y="15598"/>
                </a:lnTo>
                <a:lnTo>
                  <a:pt x="18896" y="15604"/>
                </a:lnTo>
                <a:lnTo>
                  <a:pt x="18891" y="15606"/>
                </a:lnTo>
                <a:lnTo>
                  <a:pt x="18887" y="15609"/>
                </a:lnTo>
                <a:lnTo>
                  <a:pt x="18883" y="15611"/>
                </a:lnTo>
                <a:lnTo>
                  <a:pt x="18878" y="15609"/>
                </a:lnTo>
                <a:lnTo>
                  <a:pt x="18876" y="15602"/>
                </a:lnTo>
                <a:lnTo>
                  <a:pt x="18883" y="15581"/>
                </a:lnTo>
                <a:lnTo>
                  <a:pt x="18882" y="15571"/>
                </a:lnTo>
                <a:lnTo>
                  <a:pt x="18876" y="15568"/>
                </a:lnTo>
                <a:lnTo>
                  <a:pt x="18867" y="15567"/>
                </a:lnTo>
                <a:lnTo>
                  <a:pt x="18859" y="15569"/>
                </a:lnTo>
                <a:lnTo>
                  <a:pt x="18859" y="15576"/>
                </a:lnTo>
                <a:lnTo>
                  <a:pt x="18862" y="15587"/>
                </a:lnTo>
                <a:lnTo>
                  <a:pt x="18857" y="15590"/>
                </a:lnTo>
                <a:lnTo>
                  <a:pt x="18849" y="15591"/>
                </a:lnTo>
                <a:lnTo>
                  <a:pt x="18842" y="15593"/>
                </a:lnTo>
                <a:lnTo>
                  <a:pt x="18845" y="15581"/>
                </a:lnTo>
                <a:lnTo>
                  <a:pt x="18844" y="15571"/>
                </a:lnTo>
                <a:lnTo>
                  <a:pt x="18842" y="15550"/>
                </a:lnTo>
                <a:lnTo>
                  <a:pt x="18840" y="15550"/>
                </a:lnTo>
                <a:lnTo>
                  <a:pt x="18822" y="15599"/>
                </a:lnTo>
                <a:lnTo>
                  <a:pt x="18818" y="15604"/>
                </a:lnTo>
                <a:lnTo>
                  <a:pt x="18816" y="15604"/>
                </a:lnTo>
                <a:lnTo>
                  <a:pt x="18815" y="15601"/>
                </a:lnTo>
                <a:lnTo>
                  <a:pt x="18814" y="15595"/>
                </a:lnTo>
                <a:lnTo>
                  <a:pt x="18814" y="15587"/>
                </a:lnTo>
                <a:lnTo>
                  <a:pt x="18817" y="15583"/>
                </a:lnTo>
                <a:lnTo>
                  <a:pt x="18820" y="15580"/>
                </a:lnTo>
                <a:lnTo>
                  <a:pt x="18824" y="15575"/>
                </a:lnTo>
                <a:lnTo>
                  <a:pt x="18828" y="15561"/>
                </a:lnTo>
                <a:lnTo>
                  <a:pt x="18822" y="15556"/>
                </a:lnTo>
                <a:lnTo>
                  <a:pt x="18803" y="15556"/>
                </a:lnTo>
                <a:lnTo>
                  <a:pt x="18790" y="15552"/>
                </a:lnTo>
                <a:lnTo>
                  <a:pt x="18785" y="15553"/>
                </a:lnTo>
                <a:lnTo>
                  <a:pt x="18780" y="15556"/>
                </a:lnTo>
                <a:lnTo>
                  <a:pt x="18776" y="15559"/>
                </a:lnTo>
                <a:lnTo>
                  <a:pt x="18773" y="15564"/>
                </a:lnTo>
                <a:lnTo>
                  <a:pt x="18769" y="15569"/>
                </a:lnTo>
                <a:lnTo>
                  <a:pt x="18768" y="15565"/>
                </a:lnTo>
                <a:lnTo>
                  <a:pt x="18766" y="15570"/>
                </a:lnTo>
                <a:lnTo>
                  <a:pt x="18765" y="15576"/>
                </a:lnTo>
                <a:lnTo>
                  <a:pt x="18764" y="15582"/>
                </a:lnTo>
                <a:lnTo>
                  <a:pt x="18761" y="15584"/>
                </a:lnTo>
                <a:lnTo>
                  <a:pt x="18758" y="15581"/>
                </a:lnTo>
                <a:lnTo>
                  <a:pt x="18758" y="15575"/>
                </a:lnTo>
                <a:lnTo>
                  <a:pt x="18761" y="15556"/>
                </a:lnTo>
                <a:lnTo>
                  <a:pt x="18762" y="15554"/>
                </a:lnTo>
                <a:lnTo>
                  <a:pt x="18760" y="15552"/>
                </a:lnTo>
                <a:lnTo>
                  <a:pt x="18756" y="15549"/>
                </a:lnTo>
                <a:lnTo>
                  <a:pt x="18755" y="15545"/>
                </a:lnTo>
                <a:lnTo>
                  <a:pt x="18759" y="15541"/>
                </a:lnTo>
                <a:lnTo>
                  <a:pt x="18764" y="15538"/>
                </a:lnTo>
                <a:lnTo>
                  <a:pt x="18768" y="15535"/>
                </a:lnTo>
                <a:lnTo>
                  <a:pt x="18762" y="15533"/>
                </a:lnTo>
                <a:lnTo>
                  <a:pt x="18751" y="15535"/>
                </a:lnTo>
                <a:lnTo>
                  <a:pt x="18749" y="15535"/>
                </a:lnTo>
                <a:lnTo>
                  <a:pt x="18749" y="15532"/>
                </a:lnTo>
                <a:lnTo>
                  <a:pt x="18756" y="15525"/>
                </a:lnTo>
                <a:lnTo>
                  <a:pt x="18761" y="15521"/>
                </a:lnTo>
                <a:lnTo>
                  <a:pt x="18773" y="15515"/>
                </a:lnTo>
                <a:lnTo>
                  <a:pt x="18778" y="15515"/>
                </a:lnTo>
                <a:lnTo>
                  <a:pt x="18780" y="15527"/>
                </a:lnTo>
                <a:lnTo>
                  <a:pt x="18785" y="15529"/>
                </a:lnTo>
                <a:lnTo>
                  <a:pt x="18783" y="15533"/>
                </a:lnTo>
                <a:lnTo>
                  <a:pt x="18782" y="15536"/>
                </a:lnTo>
                <a:lnTo>
                  <a:pt x="18783" y="15539"/>
                </a:lnTo>
                <a:lnTo>
                  <a:pt x="18785" y="15541"/>
                </a:lnTo>
                <a:lnTo>
                  <a:pt x="18794" y="15536"/>
                </a:lnTo>
                <a:lnTo>
                  <a:pt x="18798" y="15538"/>
                </a:lnTo>
                <a:lnTo>
                  <a:pt x="18801" y="15542"/>
                </a:lnTo>
                <a:lnTo>
                  <a:pt x="18807" y="15544"/>
                </a:lnTo>
                <a:lnTo>
                  <a:pt x="18802" y="15477"/>
                </a:lnTo>
                <a:lnTo>
                  <a:pt x="18800" y="15466"/>
                </a:lnTo>
                <a:lnTo>
                  <a:pt x="18795" y="15458"/>
                </a:lnTo>
                <a:lnTo>
                  <a:pt x="18807" y="15464"/>
                </a:lnTo>
                <a:lnTo>
                  <a:pt x="18811" y="15464"/>
                </a:lnTo>
                <a:lnTo>
                  <a:pt x="18820" y="15461"/>
                </a:lnTo>
                <a:lnTo>
                  <a:pt x="18835" y="15451"/>
                </a:lnTo>
                <a:lnTo>
                  <a:pt x="18837" y="15449"/>
                </a:lnTo>
                <a:lnTo>
                  <a:pt x="18835" y="15446"/>
                </a:lnTo>
                <a:lnTo>
                  <a:pt x="18831" y="15446"/>
                </a:lnTo>
                <a:lnTo>
                  <a:pt x="18817" y="15452"/>
                </a:lnTo>
                <a:lnTo>
                  <a:pt x="18809" y="15451"/>
                </a:lnTo>
                <a:lnTo>
                  <a:pt x="18805" y="15450"/>
                </a:lnTo>
                <a:lnTo>
                  <a:pt x="18802" y="15447"/>
                </a:lnTo>
                <a:lnTo>
                  <a:pt x="18799" y="15443"/>
                </a:lnTo>
                <a:lnTo>
                  <a:pt x="18798" y="15441"/>
                </a:lnTo>
                <a:lnTo>
                  <a:pt x="18800" y="15432"/>
                </a:lnTo>
                <a:lnTo>
                  <a:pt x="18800" y="15426"/>
                </a:lnTo>
                <a:lnTo>
                  <a:pt x="18798" y="15418"/>
                </a:lnTo>
                <a:lnTo>
                  <a:pt x="18799" y="15412"/>
                </a:lnTo>
                <a:lnTo>
                  <a:pt x="18802" y="15409"/>
                </a:lnTo>
                <a:lnTo>
                  <a:pt x="18809" y="15405"/>
                </a:lnTo>
                <a:lnTo>
                  <a:pt x="18812" y="15400"/>
                </a:lnTo>
                <a:lnTo>
                  <a:pt x="18811" y="15397"/>
                </a:lnTo>
                <a:lnTo>
                  <a:pt x="18809" y="15394"/>
                </a:lnTo>
                <a:lnTo>
                  <a:pt x="18806" y="15392"/>
                </a:lnTo>
                <a:lnTo>
                  <a:pt x="18803" y="15391"/>
                </a:lnTo>
                <a:lnTo>
                  <a:pt x="18804" y="15388"/>
                </a:lnTo>
                <a:lnTo>
                  <a:pt x="18811" y="15387"/>
                </a:lnTo>
                <a:lnTo>
                  <a:pt x="18813" y="15380"/>
                </a:lnTo>
                <a:lnTo>
                  <a:pt x="18811" y="15360"/>
                </a:lnTo>
                <a:lnTo>
                  <a:pt x="18819" y="15364"/>
                </a:lnTo>
                <a:lnTo>
                  <a:pt x="18822" y="15373"/>
                </a:lnTo>
                <a:lnTo>
                  <a:pt x="18824" y="15394"/>
                </a:lnTo>
                <a:lnTo>
                  <a:pt x="18827" y="15387"/>
                </a:lnTo>
                <a:lnTo>
                  <a:pt x="18829" y="15379"/>
                </a:lnTo>
                <a:lnTo>
                  <a:pt x="18830" y="15371"/>
                </a:lnTo>
                <a:lnTo>
                  <a:pt x="18827" y="15359"/>
                </a:lnTo>
                <a:lnTo>
                  <a:pt x="18826" y="15341"/>
                </a:lnTo>
                <a:lnTo>
                  <a:pt x="18827" y="15335"/>
                </a:lnTo>
                <a:lnTo>
                  <a:pt x="18832" y="15333"/>
                </a:lnTo>
                <a:lnTo>
                  <a:pt x="18857" y="15335"/>
                </a:lnTo>
                <a:lnTo>
                  <a:pt x="18867" y="15333"/>
                </a:lnTo>
                <a:lnTo>
                  <a:pt x="18860" y="15330"/>
                </a:lnTo>
                <a:lnTo>
                  <a:pt x="18852" y="15329"/>
                </a:lnTo>
                <a:lnTo>
                  <a:pt x="18846" y="15326"/>
                </a:lnTo>
                <a:lnTo>
                  <a:pt x="18845" y="15318"/>
                </a:lnTo>
                <a:lnTo>
                  <a:pt x="18846" y="15313"/>
                </a:lnTo>
                <a:lnTo>
                  <a:pt x="18847" y="15312"/>
                </a:lnTo>
                <a:lnTo>
                  <a:pt x="18848" y="15313"/>
                </a:lnTo>
                <a:lnTo>
                  <a:pt x="18850" y="15312"/>
                </a:lnTo>
                <a:lnTo>
                  <a:pt x="18850" y="15312"/>
                </a:lnTo>
                <a:lnTo>
                  <a:pt x="18851" y="15313"/>
                </a:lnTo>
                <a:lnTo>
                  <a:pt x="18852" y="15314"/>
                </a:lnTo>
                <a:lnTo>
                  <a:pt x="18853" y="15313"/>
                </a:lnTo>
                <a:lnTo>
                  <a:pt x="18854" y="15311"/>
                </a:lnTo>
                <a:lnTo>
                  <a:pt x="18854" y="15310"/>
                </a:lnTo>
                <a:lnTo>
                  <a:pt x="18853" y="15310"/>
                </a:lnTo>
                <a:lnTo>
                  <a:pt x="18853" y="15309"/>
                </a:lnTo>
                <a:lnTo>
                  <a:pt x="18856" y="15303"/>
                </a:lnTo>
                <a:lnTo>
                  <a:pt x="18856" y="15300"/>
                </a:lnTo>
                <a:lnTo>
                  <a:pt x="18849" y="15296"/>
                </a:lnTo>
                <a:lnTo>
                  <a:pt x="18838" y="15286"/>
                </a:lnTo>
                <a:lnTo>
                  <a:pt x="18831" y="15273"/>
                </a:lnTo>
                <a:lnTo>
                  <a:pt x="18819" y="15241"/>
                </a:lnTo>
                <a:lnTo>
                  <a:pt x="18815" y="15234"/>
                </a:lnTo>
                <a:lnTo>
                  <a:pt x="18812" y="15230"/>
                </a:lnTo>
                <a:lnTo>
                  <a:pt x="18810" y="15224"/>
                </a:lnTo>
                <a:lnTo>
                  <a:pt x="18810" y="15214"/>
                </a:lnTo>
                <a:lnTo>
                  <a:pt x="18812" y="15209"/>
                </a:lnTo>
                <a:lnTo>
                  <a:pt x="18814" y="15205"/>
                </a:lnTo>
                <a:lnTo>
                  <a:pt x="18815" y="15201"/>
                </a:lnTo>
                <a:lnTo>
                  <a:pt x="18813" y="15195"/>
                </a:lnTo>
                <a:lnTo>
                  <a:pt x="18811" y="15193"/>
                </a:lnTo>
                <a:lnTo>
                  <a:pt x="18803" y="15193"/>
                </a:lnTo>
                <a:lnTo>
                  <a:pt x="18799" y="15192"/>
                </a:lnTo>
                <a:lnTo>
                  <a:pt x="18794" y="15189"/>
                </a:lnTo>
                <a:lnTo>
                  <a:pt x="18783" y="15177"/>
                </a:lnTo>
                <a:lnTo>
                  <a:pt x="18780" y="15171"/>
                </a:lnTo>
                <a:lnTo>
                  <a:pt x="18781" y="15163"/>
                </a:lnTo>
                <a:lnTo>
                  <a:pt x="18783" y="15151"/>
                </a:lnTo>
                <a:lnTo>
                  <a:pt x="18784" y="15141"/>
                </a:lnTo>
                <a:lnTo>
                  <a:pt x="18781" y="15134"/>
                </a:lnTo>
                <a:lnTo>
                  <a:pt x="18789" y="15126"/>
                </a:lnTo>
                <a:lnTo>
                  <a:pt x="18796" y="15117"/>
                </a:lnTo>
                <a:lnTo>
                  <a:pt x="18799" y="15109"/>
                </a:lnTo>
                <a:lnTo>
                  <a:pt x="18795" y="15101"/>
                </a:lnTo>
                <a:lnTo>
                  <a:pt x="18789" y="15098"/>
                </a:lnTo>
                <a:lnTo>
                  <a:pt x="18786" y="15098"/>
                </a:lnTo>
                <a:lnTo>
                  <a:pt x="18791" y="15075"/>
                </a:lnTo>
                <a:lnTo>
                  <a:pt x="18793" y="15074"/>
                </a:lnTo>
                <a:lnTo>
                  <a:pt x="18798" y="15073"/>
                </a:lnTo>
                <a:lnTo>
                  <a:pt x="18796" y="15081"/>
                </a:lnTo>
                <a:lnTo>
                  <a:pt x="18805" y="15084"/>
                </a:lnTo>
                <a:lnTo>
                  <a:pt x="18801" y="15092"/>
                </a:lnTo>
                <a:lnTo>
                  <a:pt x="18807" y="15097"/>
                </a:lnTo>
                <a:lnTo>
                  <a:pt x="18811" y="15105"/>
                </a:lnTo>
                <a:lnTo>
                  <a:pt x="18817" y="15109"/>
                </a:lnTo>
                <a:lnTo>
                  <a:pt x="18826" y="15107"/>
                </a:lnTo>
                <a:lnTo>
                  <a:pt x="18821" y="15090"/>
                </a:lnTo>
                <a:lnTo>
                  <a:pt x="18821" y="15086"/>
                </a:lnTo>
                <a:lnTo>
                  <a:pt x="18825" y="15076"/>
                </a:lnTo>
                <a:lnTo>
                  <a:pt x="18826" y="15070"/>
                </a:lnTo>
                <a:lnTo>
                  <a:pt x="18824" y="15065"/>
                </a:lnTo>
                <a:lnTo>
                  <a:pt x="18808" y="15052"/>
                </a:lnTo>
                <a:lnTo>
                  <a:pt x="18812" y="15051"/>
                </a:lnTo>
                <a:lnTo>
                  <a:pt x="18816" y="15049"/>
                </a:lnTo>
                <a:lnTo>
                  <a:pt x="18819" y="15046"/>
                </a:lnTo>
                <a:lnTo>
                  <a:pt x="18821" y="15041"/>
                </a:lnTo>
                <a:lnTo>
                  <a:pt x="18820" y="15038"/>
                </a:lnTo>
                <a:lnTo>
                  <a:pt x="18817" y="15036"/>
                </a:lnTo>
                <a:lnTo>
                  <a:pt x="18810" y="15034"/>
                </a:lnTo>
                <a:lnTo>
                  <a:pt x="18815" y="15031"/>
                </a:lnTo>
                <a:lnTo>
                  <a:pt x="18817" y="15030"/>
                </a:lnTo>
                <a:lnTo>
                  <a:pt x="18806" y="15023"/>
                </a:lnTo>
                <a:lnTo>
                  <a:pt x="18802" y="15018"/>
                </a:lnTo>
                <a:lnTo>
                  <a:pt x="18806" y="15015"/>
                </a:lnTo>
                <a:lnTo>
                  <a:pt x="18811" y="15016"/>
                </a:lnTo>
                <a:lnTo>
                  <a:pt x="18825" y="15018"/>
                </a:lnTo>
                <a:lnTo>
                  <a:pt x="18829" y="15021"/>
                </a:lnTo>
                <a:lnTo>
                  <a:pt x="18836" y="15006"/>
                </a:lnTo>
                <a:lnTo>
                  <a:pt x="18835" y="14996"/>
                </a:lnTo>
                <a:lnTo>
                  <a:pt x="18823" y="14977"/>
                </a:lnTo>
                <a:lnTo>
                  <a:pt x="18811" y="14963"/>
                </a:lnTo>
                <a:lnTo>
                  <a:pt x="18813" y="14956"/>
                </a:lnTo>
                <a:lnTo>
                  <a:pt x="18822" y="14954"/>
                </a:lnTo>
                <a:lnTo>
                  <a:pt x="18822" y="14949"/>
                </a:lnTo>
                <a:lnTo>
                  <a:pt x="18817" y="14933"/>
                </a:lnTo>
                <a:lnTo>
                  <a:pt x="18817" y="14933"/>
                </a:lnTo>
                <a:lnTo>
                  <a:pt x="18815" y="14930"/>
                </a:lnTo>
                <a:lnTo>
                  <a:pt x="18815" y="14929"/>
                </a:lnTo>
                <a:lnTo>
                  <a:pt x="18814" y="14926"/>
                </a:lnTo>
                <a:lnTo>
                  <a:pt x="18813" y="14924"/>
                </a:lnTo>
                <a:lnTo>
                  <a:pt x="18812" y="14924"/>
                </a:lnTo>
                <a:lnTo>
                  <a:pt x="18811" y="14925"/>
                </a:lnTo>
                <a:lnTo>
                  <a:pt x="18811" y="14926"/>
                </a:lnTo>
                <a:lnTo>
                  <a:pt x="18811" y="14927"/>
                </a:lnTo>
                <a:lnTo>
                  <a:pt x="18805" y="14925"/>
                </a:lnTo>
                <a:lnTo>
                  <a:pt x="18799" y="14924"/>
                </a:lnTo>
                <a:lnTo>
                  <a:pt x="18793" y="14918"/>
                </a:lnTo>
                <a:lnTo>
                  <a:pt x="18787" y="14888"/>
                </a:lnTo>
                <a:lnTo>
                  <a:pt x="18784" y="14878"/>
                </a:lnTo>
                <a:lnTo>
                  <a:pt x="18786" y="14882"/>
                </a:lnTo>
                <a:lnTo>
                  <a:pt x="18794" y="14890"/>
                </a:lnTo>
                <a:lnTo>
                  <a:pt x="18801" y="14901"/>
                </a:lnTo>
                <a:lnTo>
                  <a:pt x="18802" y="14903"/>
                </a:lnTo>
                <a:lnTo>
                  <a:pt x="18808" y="14898"/>
                </a:lnTo>
                <a:lnTo>
                  <a:pt x="18801" y="14884"/>
                </a:lnTo>
                <a:lnTo>
                  <a:pt x="18805" y="14878"/>
                </a:lnTo>
                <a:lnTo>
                  <a:pt x="18805" y="14875"/>
                </a:lnTo>
                <a:lnTo>
                  <a:pt x="18798" y="14876"/>
                </a:lnTo>
                <a:lnTo>
                  <a:pt x="18792" y="14875"/>
                </a:lnTo>
                <a:lnTo>
                  <a:pt x="18787" y="14870"/>
                </a:lnTo>
                <a:lnTo>
                  <a:pt x="18787" y="14860"/>
                </a:lnTo>
                <a:lnTo>
                  <a:pt x="18791" y="14849"/>
                </a:lnTo>
                <a:lnTo>
                  <a:pt x="18797" y="14840"/>
                </a:lnTo>
                <a:lnTo>
                  <a:pt x="18801" y="14831"/>
                </a:lnTo>
                <a:lnTo>
                  <a:pt x="18801" y="14820"/>
                </a:lnTo>
                <a:lnTo>
                  <a:pt x="18789" y="14830"/>
                </a:lnTo>
                <a:lnTo>
                  <a:pt x="18779" y="14840"/>
                </a:lnTo>
                <a:lnTo>
                  <a:pt x="18777" y="14845"/>
                </a:lnTo>
                <a:lnTo>
                  <a:pt x="18776" y="14847"/>
                </a:lnTo>
                <a:lnTo>
                  <a:pt x="18776" y="14848"/>
                </a:lnTo>
                <a:lnTo>
                  <a:pt x="18772" y="14851"/>
                </a:lnTo>
                <a:lnTo>
                  <a:pt x="18772" y="14849"/>
                </a:lnTo>
                <a:lnTo>
                  <a:pt x="18769" y="14848"/>
                </a:lnTo>
                <a:lnTo>
                  <a:pt x="18765" y="14847"/>
                </a:lnTo>
                <a:lnTo>
                  <a:pt x="18762" y="14848"/>
                </a:lnTo>
                <a:lnTo>
                  <a:pt x="18762" y="14849"/>
                </a:lnTo>
                <a:lnTo>
                  <a:pt x="18763" y="14854"/>
                </a:lnTo>
                <a:lnTo>
                  <a:pt x="18748" y="14851"/>
                </a:lnTo>
                <a:lnTo>
                  <a:pt x="18740" y="14852"/>
                </a:lnTo>
                <a:lnTo>
                  <a:pt x="18735" y="14857"/>
                </a:lnTo>
                <a:lnTo>
                  <a:pt x="18734" y="14854"/>
                </a:lnTo>
                <a:lnTo>
                  <a:pt x="18735" y="14861"/>
                </a:lnTo>
                <a:lnTo>
                  <a:pt x="18742" y="14865"/>
                </a:lnTo>
                <a:lnTo>
                  <a:pt x="18750" y="14868"/>
                </a:lnTo>
                <a:lnTo>
                  <a:pt x="18757" y="14869"/>
                </a:lnTo>
                <a:lnTo>
                  <a:pt x="18759" y="14871"/>
                </a:lnTo>
                <a:lnTo>
                  <a:pt x="18759" y="14875"/>
                </a:lnTo>
                <a:lnTo>
                  <a:pt x="18758" y="14879"/>
                </a:lnTo>
                <a:lnTo>
                  <a:pt x="18755" y="14881"/>
                </a:lnTo>
                <a:lnTo>
                  <a:pt x="18752" y="14880"/>
                </a:lnTo>
                <a:lnTo>
                  <a:pt x="18751" y="14877"/>
                </a:lnTo>
                <a:lnTo>
                  <a:pt x="18749" y="14875"/>
                </a:lnTo>
                <a:lnTo>
                  <a:pt x="18744" y="14875"/>
                </a:lnTo>
                <a:lnTo>
                  <a:pt x="18745" y="14877"/>
                </a:lnTo>
                <a:lnTo>
                  <a:pt x="18745" y="14882"/>
                </a:lnTo>
                <a:lnTo>
                  <a:pt x="18745" y="14884"/>
                </a:lnTo>
                <a:lnTo>
                  <a:pt x="18741" y="14884"/>
                </a:lnTo>
                <a:lnTo>
                  <a:pt x="18738" y="14882"/>
                </a:lnTo>
                <a:lnTo>
                  <a:pt x="18733" y="14878"/>
                </a:lnTo>
                <a:lnTo>
                  <a:pt x="18731" y="14884"/>
                </a:lnTo>
                <a:lnTo>
                  <a:pt x="18728" y="14891"/>
                </a:lnTo>
                <a:lnTo>
                  <a:pt x="18725" y="14896"/>
                </a:lnTo>
                <a:lnTo>
                  <a:pt x="18724" y="14895"/>
                </a:lnTo>
                <a:lnTo>
                  <a:pt x="18725" y="14883"/>
                </a:lnTo>
                <a:lnTo>
                  <a:pt x="18725" y="14877"/>
                </a:lnTo>
                <a:lnTo>
                  <a:pt x="18725" y="14874"/>
                </a:lnTo>
                <a:lnTo>
                  <a:pt x="18716" y="14859"/>
                </a:lnTo>
                <a:lnTo>
                  <a:pt x="18715" y="14854"/>
                </a:lnTo>
                <a:lnTo>
                  <a:pt x="18717" y="14848"/>
                </a:lnTo>
                <a:lnTo>
                  <a:pt x="18720" y="14842"/>
                </a:lnTo>
                <a:lnTo>
                  <a:pt x="18722" y="14836"/>
                </a:lnTo>
                <a:lnTo>
                  <a:pt x="18719" y="14829"/>
                </a:lnTo>
                <a:lnTo>
                  <a:pt x="18715" y="14832"/>
                </a:lnTo>
                <a:lnTo>
                  <a:pt x="18712" y="14833"/>
                </a:lnTo>
                <a:lnTo>
                  <a:pt x="18709" y="14832"/>
                </a:lnTo>
                <a:lnTo>
                  <a:pt x="18706" y="14829"/>
                </a:lnTo>
                <a:lnTo>
                  <a:pt x="18699" y="14833"/>
                </a:lnTo>
                <a:lnTo>
                  <a:pt x="18695" y="14828"/>
                </a:lnTo>
                <a:lnTo>
                  <a:pt x="18697" y="14822"/>
                </a:lnTo>
                <a:lnTo>
                  <a:pt x="18708" y="14820"/>
                </a:lnTo>
                <a:lnTo>
                  <a:pt x="18704" y="14810"/>
                </a:lnTo>
                <a:lnTo>
                  <a:pt x="18702" y="14807"/>
                </a:lnTo>
                <a:lnTo>
                  <a:pt x="18705" y="14804"/>
                </a:lnTo>
                <a:lnTo>
                  <a:pt x="18714" y="14799"/>
                </a:lnTo>
                <a:lnTo>
                  <a:pt x="18716" y="14805"/>
                </a:lnTo>
                <a:lnTo>
                  <a:pt x="18719" y="14805"/>
                </a:lnTo>
                <a:lnTo>
                  <a:pt x="18722" y="14803"/>
                </a:lnTo>
                <a:lnTo>
                  <a:pt x="18724" y="14802"/>
                </a:lnTo>
                <a:lnTo>
                  <a:pt x="18725" y="14807"/>
                </a:lnTo>
                <a:lnTo>
                  <a:pt x="18724" y="14812"/>
                </a:lnTo>
                <a:lnTo>
                  <a:pt x="18724" y="14816"/>
                </a:lnTo>
                <a:lnTo>
                  <a:pt x="18727" y="14818"/>
                </a:lnTo>
                <a:lnTo>
                  <a:pt x="18741" y="14813"/>
                </a:lnTo>
                <a:lnTo>
                  <a:pt x="18741" y="14802"/>
                </a:lnTo>
                <a:lnTo>
                  <a:pt x="18736" y="14792"/>
                </a:lnTo>
                <a:lnTo>
                  <a:pt x="18730" y="14786"/>
                </a:lnTo>
                <a:lnTo>
                  <a:pt x="18723" y="14784"/>
                </a:lnTo>
                <a:lnTo>
                  <a:pt x="18705" y="14786"/>
                </a:lnTo>
                <a:lnTo>
                  <a:pt x="18695" y="14785"/>
                </a:lnTo>
                <a:lnTo>
                  <a:pt x="18693" y="14776"/>
                </a:lnTo>
                <a:lnTo>
                  <a:pt x="18693" y="14766"/>
                </a:lnTo>
                <a:lnTo>
                  <a:pt x="18689" y="14759"/>
                </a:lnTo>
                <a:lnTo>
                  <a:pt x="18679" y="14747"/>
                </a:lnTo>
                <a:lnTo>
                  <a:pt x="18675" y="14740"/>
                </a:lnTo>
                <a:lnTo>
                  <a:pt x="18673" y="14735"/>
                </a:lnTo>
                <a:lnTo>
                  <a:pt x="18674" y="14732"/>
                </a:lnTo>
                <a:lnTo>
                  <a:pt x="18665" y="14732"/>
                </a:lnTo>
                <a:lnTo>
                  <a:pt x="18661" y="14732"/>
                </a:lnTo>
                <a:lnTo>
                  <a:pt x="18655" y="14735"/>
                </a:lnTo>
                <a:lnTo>
                  <a:pt x="18649" y="14736"/>
                </a:lnTo>
                <a:lnTo>
                  <a:pt x="18647" y="14739"/>
                </a:lnTo>
                <a:lnTo>
                  <a:pt x="18646" y="14741"/>
                </a:lnTo>
                <a:lnTo>
                  <a:pt x="18645" y="14748"/>
                </a:lnTo>
                <a:lnTo>
                  <a:pt x="18645" y="14750"/>
                </a:lnTo>
                <a:lnTo>
                  <a:pt x="18636" y="14766"/>
                </a:lnTo>
                <a:lnTo>
                  <a:pt x="18635" y="14770"/>
                </a:lnTo>
                <a:lnTo>
                  <a:pt x="18635" y="14773"/>
                </a:lnTo>
                <a:lnTo>
                  <a:pt x="18633" y="14774"/>
                </a:lnTo>
                <a:lnTo>
                  <a:pt x="18626" y="14775"/>
                </a:lnTo>
                <a:lnTo>
                  <a:pt x="18618" y="14764"/>
                </a:lnTo>
                <a:lnTo>
                  <a:pt x="18618" y="14760"/>
                </a:lnTo>
                <a:lnTo>
                  <a:pt x="18622" y="14757"/>
                </a:lnTo>
                <a:lnTo>
                  <a:pt x="18630" y="14750"/>
                </a:lnTo>
                <a:lnTo>
                  <a:pt x="18632" y="14746"/>
                </a:lnTo>
                <a:lnTo>
                  <a:pt x="18634" y="14742"/>
                </a:lnTo>
                <a:lnTo>
                  <a:pt x="18637" y="14738"/>
                </a:lnTo>
                <a:lnTo>
                  <a:pt x="18641" y="14735"/>
                </a:lnTo>
                <a:lnTo>
                  <a:pt x="18637" y="14733"/>
                </a:lnTo>
                <a:lnTo>
                  <a:pt x="18635" y="14733"/>
                </a:lnTo>
                <a:lnTo>
                  <a:pt x="18633" y="14732"/>
                </a:lnTo>
                <a:lnTo>
                  <a:pt x="18631" y="14731"/>
                </a:lnTo>
                <a:lnTo>
                  <a:pt x="18630" y="14729"/>
                </a:lnTo>
                <a:lnTo>
                  <a:pt x="18629" y="14726"/>
                </a:lnTo>
                <a:lnTo>
                  <a:pt x="18628" y="14723"/>
                </a:lnTo>
                <a:lnTo>
                  <a:pt x="18628" y="14721"/>
                </a:lnTo>
                <a:lnTo>
                  <a:pt x="18629" y="14718"/>
                </a:lnTo>
                <a:lnTo>
                  <a:pt x="18629" y="14715"/>
                </a:lnTo>
                <a:lnTo>
                  <a:pt x="18626" y="14714"/>
                </a:lnTo>
                <a:lnTo>
                  <a:pt x="18623" y="14715"/>
                </a:lnTo>
                <a:lnTo>
                  <a:pt x="18622" y="14717"/>
                </a:lnTo>
                <a:lnTo>
                  <a:pt x="18621" y="14719"/>
                </a:lnTo>
                <a:lnTo>
                  <a:pt x="18619" y="14720"/>
                </a:lnTo>
                <a:lnTo>
                  <a:pt x="18610" y="14720"/>
                </a:lnTo>
                <a:lnTo>
                  <a:pt x="18606" y="14718"/>
                </a:lnTo>
                <a:lnTo>
                  <a:pt x="18604" y="14708"/>
                </a:lnTo>
                <a:lnTo>
                  <a:pt x="18601" y="14706"/>
                </a:lnTo>
                <a:lnTo>
                  <a:pt x="18597" y="14707"/>
                </a:lnTo>
                <a:lnTo>
                  <a:pt x="18593" y="14711"/>
                </a:lnTo>
                <a:lnTo>
                  <a:pt x="18590" y="14704"/>
                </a:lnTo>
                <a:lnTo>
                  <a:pt x="18587" y="14700"/>
                </a:lnTo>
                <a:lnTo>
                  <a:pt x="18583" y="14700"/>
                </a:lnTo>
                <a:lnTo>
                  <a:pt x="18578" y="14708"/>
                </a:lnTo>
                <a:lnTo>
                  <a:pt x="18578" y="14715"/>
                </a:lnTo>
                <a:lnTo>
                  <a:pt x="18580" y="14720"/>
                </a:lnTo>
                <a:lnTo>
                  <a:pt x="18583" y="14724"/>
                </a:lnTo>
                <a:lnTo>
                  <a:pt x="18585" y="14729"/>
                </a:lnTo>
                <a:lnTo>
                  <a:pt x="18584" y="14731"/>
                </a:lnTo>
                <a:lnTo>
                  <a:pt x="18579" y="14739"/>
                </a:lnTo>
                <a:lnTo>
                  <a:pt x="18575" y="14730"/>
                </a:lnTo>
                <a:lnTo>
                  <a:pt x="18570" y="14727"/>
                </a:lnTo>
                <a:lnTo>
                  <a:pt x="18555" y="14729"/>
                </a:lnTo>
                <a:lnTo>
                  <a:pt x="18548" y="14728"/>
                </a:lnTo>
                <a:lnTo>
                  <a:pt x="18543" y="14724"/>
                </a:lnTo>
                <a:lnTo>
                  <a:pt x="18539" y="14718"/>
                </a:lnTo>
                <a:lnTo>
                  <a:pt x="18536" y="14711"/>
                </a:lnTo>
                <a:lnTo>
                  <a:pt x="18534" y="14705"/>
                </a:lnTo>
                <a:lnTo>
                  <a:pt x="18532" y="14698"/>
                </a:lnTo>
                <a:lnTo>
                  <a:pt x="18532" y="14689"/>
                </a:lnTo>
                <a:lnTo>
                  <a:pt x="18535" y="14682"/>
                </a:lnTo>
                <a:lnTo>
                  <a:pt x="18539" y="14681"/>
                </a:lnTo>
                <a:lnTo>
                  <a:pt x="18552" y="14681"/>
                </a:lnTo>
                <a:lnTo>
                  <a:pt x="18565" y="14674"/>
                </a:lnTo>
                <a:lnTo>
                  <a:pt x="18562" y="14667"/>
                </a:lnTo>
                <a:lnTo>
                  <a:pt x="18562" y="14664"/>
                </a:lnTo>
                <a:lnTo>
                  <a:pt x="18564" y="14659"/>
                </a:lnTo>
                <a:lnTo>
                  <a:pt x="18560" y="14660"/>
                </a:lnTo>
                <a:lnTo>
                  <a:pt x="18550" y="14666"/>
                </a:lnTo>
                <a:lnTo>
                  <a:pt x="18553" y="14658"/>
                </a:lnTo>
                <a:lnTo>
                  <a:pt x="18554" y="14654"/>
                </a:lnTo>
                <a:lnTo>
                  <a:pt x="18555" y="14650"/>
                </a:lnTo>
                <a:lnTo>
                  <a:pt x="18554" y="14645"/>
                </a:lnTo>
                <a:lnTo>
                  <a:pt x="18553" y="14642"/>
                </a:lnTo>
                <a:lnTo>
                  <a:pt x="18550" y="14642"/>
                </a:lnTo>
                <a:lnTo>
                  <a:pt x="18546" y="14646"/>
                </a:lnTo>
                <a:lnTo>
                  <a:pt x="18546" y="14649"/>
                </a:lnTo>
                <a:lnTo>
                  <a:pt x="18546" y="14653"/>
                </a:lnTo>
                <a:lnTo>
                  <a:pt x="18546" y="14658"/>
                </a:lnTo>
                <a:lnTo>
                  <a:pt x="18543" y="14664"/>
                </a:lnTo>
                <a:lnTo>
                  <a:pt x="18535" y="14669"/>
                </a:lnTo>
                <a:lnTo>
                  <a:pt x="18527" y="14671"/>
                </a:lnTo>
                <a:lnTo>
                  <a:pt x="18521" y="14674"/>
                </a:lnTo>
                <a:lnTo>
                  <a:pt x="18517" y="14684"/>
                </a:lnTo>
                <a:lnTo>
                  <a:pt x="18518" y="14705"/>
                </a:lnTo>
                <a:lnTo>
                  <a:pt x="18516" y="14717"/>
                </a:lnTo>
                <a:lnTo>
                  <a:pt x="18511" y="14723"/>
                </a:lnTo>
                <a:lnTo>
                  <a:pt x="18506" y="14725"/>
                </a:lnTo>
                <a:lnTo>
                  <a:pt x="18504" y="14729"/>
                </a:lnTo>
                <a:lnTo>
                  <a:pt x="18502" y="14735"/>
                </a:lnTo>
                <a:lnTo>
                  <a:pt x="18499" y="14739"/>
                </a:lnTo>
                <a:lnTo>
                  <a:pt x="18496" y="14739"/>
                </a:lnTo>
                <a:lnTo>
                  <a:pt x="18487" y="14735"/>
                </a:lnTo>
                <a:lnTo>
                  <a:pt x="18484" y="14735"/>
                </a:lnTo>
                <a:lnTo>
                  <a:pt x="18481" y="14735"/>
                </a:lnTo>
                <a:lnTo>
                  <a:pt x="18481" y="14733"/>
                </a:lnTo>
                <a:lnTo>
                  <a:pt x="18485" y="14715"/>
                </a:lnTo>
                <a:lnTo>
                  <a:pt x="18486" y="14710"/>
                </a:lnTo>
                <a:lnTo>
                  <a:pt x="18489" y="14706"/>
                </a:lnTo>
                <a:lnTo>
                  <a:pt x="18497" y="14697"/>
                </a:lnTo>
                <a:lnTo>
                  <a:pt x="18499" y="14692"/>
                </a:lnTo>
                <a:lnTo>
                  <a:pt x="18463" y="14663"/>
                </a:lnTo>
                <a:lnTo>
                  <a:pt x="18453" y="14648"/>
                </a:lnTo>
                <a:lnTo>
                  <a:pt x="18454" y="14632"/>
                </a:lnTo>
                <a:lnTo>
                  <a:pt x="18460" y="14638"/>
                </a:lnTo>
                <a:lnTo>
                  <a:pt x="18471" y="14659"/>
                </a:lnTo>
                <a:lnTo>
                  <a:pt x="18471" y="14641"/>
                </a:lnTo>
                <a:lnTo>
                  <a:pt x="18464" y="14626"/>
                </a:lnTo>
                <a:lnTo>
                  <a:pt x="18453" y="14612"/>
                </a:lnTo>
                <a:lnTo>
                  <a:pt x="18446" y="14599"/>
                </a:lnTo>
                <a:lnTo>
                  <a:pt x="18445" y="14581"/>
                </a:lnTo>
                <a:lnTo>
                  <a:pt x="18447" y="14556"/>
                </a:lnTo>
                <a:lnTo>
                  <a:pt x="18446" y="14534"/>
                </a:lnTo>
                <a:lnTo>
                  <a:pt x="18439" y="14529"/>
                </a:lnTo>
                <a:lnTo>
                  <a:pt x="18442" y="14539"/>
                </a:lnTo>
                <a:lnTo>
                  <a:pt x="18442" y="14551"/>
                </a:lnTo>
                <a:lnTo>
                  <a:pt x="18438" y="14564"/>
                </a:lnTo>
                <a:lnTo>
                  <a:pt x="18433" y="14575"/>
                </a:lnTo>
                <a:lnTo>
                  <a:pt x="18430" y="14578"/>
                </a:lnTo>
                <a:lnTo>
                  <a:pt x="18429" y="14575"/>
                </a:lnTo>
                <a:lnTo>
                  <a:pt x="18434" y="14549"/>
                </a:lnTo>
                <a:lnTo>
                  <a:pt x="18434" y="14543"/>
                </a:lnTo>
                <a:lnTo>
                  <a:pt x="18433" y="14538"/>
                </a:lnTo>
                <a:lnTo>
                  <a:pt x="18431" y="14543"/>
                </a:lnTo>
                <a:lnTo>
                  <a:pt x="18428" y="14545"/>
                </a:lnTo>
                <a:lnTo>
                  <a:pt x="18425" y="14544"/>
                </a:lnTo>
                <a:lnTo>
                  <a:pt x="18422" y="14542"/>
                </a:lnTo>
                <a:lnTo>
                  <a:pt x="18424" y="14539"/>
                </a:lnTo>
                <a:lnTo>
                  <a:pt x="18426" y="14536"/>
                </a:lnTo>
                <a:lnTo>
                  <a:pt x="18428" y="14529"/>
                </a:lnTo>
                <a:lnTo>
                  <a:pt x="18425" y="14530"/>
                </a:lnTo>
                <a:lnTo>
                  <a:pt x="18422" y="14533"/>
                </a:lnTo>
                <a:lnTo>
                  <a:pt x="18420" y="14537"/>
                </a:lnTo>
                <a:lnTo>
                  <a:pt x="18418" y="14542"/>
                </a:lnTo>
                <a:lnTo>
                  <a:pt x="18410" y="14533"/>
                </a:lnTo>
                <a:lnTo>
                  <a:pt x="18407" y="14529"/>
                </a:lnTo>
                <a:lnTo>
                  <a:pt x="18410" y="14527"/>
                </a:lnTo>
                <a:lnTo>
                  <a:pt x="18413" y="14525"/>
                </a:lnTo>
                <a:lnTo>
                  <a:pt x="18415" y="14521"/>
                </a:lnTo>
                <a:lnTo>
                  <a:pt x="18416" y="14517"/>
                </a:lnTo>
                <a:lnTo>
                  <a:pt x="18420" y="14521"/>
                </a:lnTo>
                <a:lnTo>
                  <a:pt x="18423" y="14518"/>
                </a:lnTo>
                <a:lnTo>
                  <a:pt x="18426" y="14508"/>
                </a:lnTo>
                <a:lnTo>
                  <a:pt x="18430" y="14497"/>
                </a:lnTo>
                <a:lnTo>
                  <a:pt x="18432" y="14496"/>
                </a:lnTo>
                <a:lnTo>
                  <a:pt x="18438" y="14499"/>
                </a:lnTo>
                <a:lnTo>
                  <a:pt x="18437" y="14501"/>
                </a:lnTo>
                <a:lnTo>
                  <a:pt x="18435" y="14506"/>
                </a:lnTo>
                <a:lnTo>
                  <a:pt x="18434" y="14508"/>
                </a:lnTo>
                <a:lnTo>
                  <a:pt x="18438" y="14510"/>
                </a:lnTo>
                <a:lnTo>
                  <a:pt x="18440" y="14515"/>
                </a:lnTo>
                <a:lnTo>
                  <a:pt x="18440" y="14521"/>
                </a:lnTo>
                <a:lnTo>
                  <a:pt x="18441" y="14523"/>
                </a:lnTo>
                <a:lnTo>
                  <a:pt x="18446" y="14523"/>
                </a:lnTo>
                <a:lnTo>
                  <a:pt x="18449" y="14521"/>
                </a:lnTo>
                <a:lnTo>
                  <a:pt x="18451" y="14517"/>
                </a:lnTo>
                <a:lnTo>
                  <a:pt x="18453" y="14511"/>
                </a:lnTo>
                <a:lnTo>
                  <a:pt x="18456" y="14487"/>
                </a:lnTo>
                <a:lnTo>
                  <a:pt x="18460" y="14479"/>
                </a:lnTo>
                <a:lnTo>
                  <a:pt x="18470" y="14472"/>
                </a:lnTo>
                <a:lnTo>
                  <a:pt x="18467" y="14466"/>
                </a:lnTo>
                <a:lnTo>
                  <a:pt x="18463" y="14467"/>
                </a:lnTo>
                <a:lnTo>
                  <a:pt x="18459" y="14471"/>
                </a:lnTo>
                <a:lnTo>
                  <a:pt x="18455" y="14475"/>
                </a:lnTo>
                <a:lnTo>
                  <a:pt x="18449" y="14476"/>
                </a:lnTo>
                <a:lnTo>
                  <a:pt x="18415" y="14472"/>
                </a:lnTo>
                <a:lnTo>
                  <a:pt x="18404" y="14480"/>
                </a:lnTo>
                <a:lnTo>
                  <a:pt x="18394" y="14482"/>
                </a:lnTo>
                <a:lnTo>
                  <a:pt x="18389" y="14487"/>
                </a:lnTo>
                <a:lnTo>
                  <a:pt x="18383" y="14482"/>
                </a:lnTo>
                <a:lnTo>
                  <a:pt x="18365" y="14481"/>
                </a:lnTo>
                <a:lnTo>
                  <a:pt x="18358" y="14476"/>
                </a:lnTo>
                <a:lnTo>
                  <a:pt x="18354" y="14472"/>
                </a:lnTo>
                <a:lnTo>
                  <a:pt x="18352" y="14476"/>
                </a:lnTo>
                <a:lnTo>
                  <a:pt x="18351" y="14483"/>
                </a:lnTo>
                <a:lnTo>
                  <a:pt x="18351" y="14487"/>
                </a:lnTo>
                <a:lnTo>
                  <a:pt x="18346" y="14495"/>
                </a:lnTo>
                <a:lnTo>
                  <a:pt x="18344" y="14498"/>
                </a:lnTo>
                <a:lnTo>
                  <a:pt x="18340" y="14502"/>
                </a:lnTo>
                <a:lnTo>
                  <a:pt x="18363" y="14521"/>
                </a:lnTo>
                <a:lnTo>
                  <a:pt x="18373" y="14533"/>
                </a:lnTo>
                <a:lnTo>
                  <a:pt x="18419" y="14632"/>
                </a:lnTo>
                <a:lnTo>
                  <a:pt x="18424" y="14635"/>
                </a:lnTo>
                <a:lnTo>
                  <a:pt x="18427" y="14640"/>
                </a:lnTo>
                <a:lnTo>
                  <a:pt x="18431" y="14669"/>
                </a:lnTo>
                <a:lnTo>
                  <a:pt x="18435" y="14678"/>
                </a:lnTo>
                <a:lnTo>
                  <a:pt x="18450" y="14700"/>
                </a:lnTo>
                <a:lnTo>
                  <a:pt x="18453" y="14708"/>
                </a:lnTo>
                <a:lnTo>
                  <a:pt x="18458" y="14735"/>
                </a:lnTo>
                <a:lnTo>
                  <a:pt x="18458" y="14758"/>
                </a:lnTo>
                <a:lnTo>
                  <a:pt x="18452" y="14780"/>
                </a:lnTo>
                <a:lnTo>
                  <a:pt x="18443" y="14801"/>
                </a:lnTo>
                <a:lnTo>
                  <a:pt x="18430" y="14818"/>
                </a:lnTo>
                <a:lnTo>
                  <a:pt x="18425" y="14814"/>
                </a:lnTo>
                <a:lnTo>
                  <a:pt x="18419" y="14813"/>
                </a:lnTo>
                <a:lnTo>
                  <a:pt x="18415" y="14815"/>
                </a:lnTo>
                <a:lnTo>
                  <a:pt x="18412" y="14824"/>
                </a:lnTo>
                <a:lnTo>
                  <a:pt x="18413" y="14830"/>
                </a:lnTo>
                <a:lnTo>
                  <a:pt x="18423" y="14845"/>
                </a:lnTo>
                <a:lnTo>
                  <a:pt x="18428" y="14856"/>
                </a:lnTo>
                <a:lnTo>
                  <a:pt x="18432" y="14861"/>
                </a:lnTo>
                <a:lnTo>
                  <a:pt x="18437" y="14863"/>
                </a:lnTo>
                <a:lnTo>
                  <a:pt x="18443" y="14861"/>
                </a:lnTo>
                <a:lnTo>
                  <a:pt x="18452" y="14855"/>
                </a:lnTo>
                <a:lnTo>
                  <a:pt x="18457" y="14857"/>
                </a:lnTo>
                <a:lnTo>
                  <a:pt x="18452" y="14862"/>
                </a:lnTo>
                <a:lnTo>
                  <a:pt x="18440" y="14872"/>
                </a:lnTo>
                <a:lnTo>
                  <a:pt x="18436" y="14875"/>
                </a:lnTo>
                <a:lnTo>
                  <a:pt x="18437" y="14880"/>
                </a:lnTo>
                <a:lnTo>
                  <a:pt x="18445" y="14893"/>
                </a:lnTo>
                <a:lnTo>
                  <a:pt x="18447" y="14896"/>
                </a:lnTo>
                <a:lnTo>
                  <a:pt x="18452" y="14885"/>
                </a:lnTo>
                <a:lnTo>
                  <a:pt x="18457" y="14875"/>
                </a:lnTo>
                <a:lnTo>
                  <a:pt x="18464" y="14868"/>
                </a:lnTo>
                <a:lnTo>
                  <a:pt x="18474" y="14866"/>
                </a:lnTo>
                <a:lnTo>
                  <a:pt x="18471" y="14871"/>
                </a:lnTo>
                <a:lnTo>
                  <a:pt x="18468" y="14876"/>
                </a:lnTo>
                <a:lnTo>
                  <a:pt x="18460" y="14884"/>
                </a:lnTo>
                <a:lnTo>
                  <a:pt x="18462" y="14884"/>
                </a:lnTo>
                <a:lnTo>
                  <a:pt x="18467" y="14884"/>
                </a:lnTo>
                <a:lnTo>
                  <a:pt x="18469" y="14884"/>
                </a:lnTo>
                <a:lnTo>
                  <a:pt x="18456" y="14898"/>
                </a:lnTo>
                <a:lnTo>
                  <a:pt x="18453" y="14906"/>
                </a:lnTo>
                <a:lnTo>
                  <a:pt x="18454" y="14918"/>
                </a:lnTo>
                <a:lnTo>
                  <a:pt x="18473" y="14961"/>
                </a:lnTo>
                <a:lnTo>
                  <a:pt x="18475" y="14964"/>
                </a:lnTo>
                <a:lnTo>
                  <a:pt x="18478" y="14963"/>
                </a:lnTo>
                <a:lnTo>
                  <a:pt x="18479" y="14960"/>
                </a:lnTo>
                <a:lnTo>
                  <a:pt x="18486" y="14927"/>
                </a:lnTo>
                <a:lnTo>
                  <a:pt x="18486" y="14927"/>
                </a:lnTo>
                <a:lnTo>
                  <a:pt x="18485" y="14926"/>
                </a:lnTo>
                <a:lnTo>
                  <a:pt x="18485" y="14923"/>
                </a:lnTo>
                <a:lnTo>
                  <a:pt x="18485" y="14921"/>
                </a:lnTo>
                <a:lnTo>
                  <a:pt x="18489" y="14917"/>
                </a:lnTo>
                <a:lnTo>
                  <a:pt x="18493" y="14915"/>
                </a:lnTo>
                <a:lnTo>
                  <a:pt x="18496" y="14912"/>
                </a:lnTo>
                <a:lnTo>
                  <a:pt x="18494" y="14906"/>
                </a:lnTo>
                <a:lnTo>
                  <a:pt x="18501" y="14900"/>
                </a:lnTo>
                <a:lnTo>
                  <a:pt x="18505" y="14898"/>
                </a:lnTo>
                <a:lnTo>
                  <a:pt x="18507" y="14898"/>
                </a:lnTo>
                <a:lnTo>
                  <a:pt x="18510" y="14905"/>
                </a:lnTo>
                <a:lnTo>
                  <a:pt x="18511" y="14906"/>
                </a:lnTo>
                <a:lnTo>
                  <a:pt x="18515" y="14904"/>
                </a:lnTo>
                <a:lnTo>
                  <a:pt x="18518" y="14903"/>
                </a:lnTo>
                <a:lnTo>
                  <a:pt x="18521" y="14902"/>
                </a:lnTo>
                <a:lnTo>
                  <a:pt x="18523" y="14900"/>
                </a:lnTo>
                <a:lnTo>
                  <a:pt x="18522" y="14891"/>
                </a:lnTo>
                <a:lnTo>
                  <a:pt x="18524" y="14889"/>
                </a:lnTo>
                <a:lnTo>
                  <a:pt x="18527" y="14890"/>
                </a:lnTo>
                <a:lnTo>
                  <a:pt x="18534" y="14896"/>
                </a:lnTo>
                <a:lnTo>
                  <a:pt x="18540" y="14896"/>
                </a:lnTo>
                <a:lnTo>
                  <a:pt x="18546" y="14892"/>
                </a:lnTo>
                <a:lnTo>
                  <a:pt x="18549" y="14884"/>
                </a:lnTo>
                <a:lnTo>
                  <a:pt x="18548" y="14877"/>
                </a:lnTo>
                <a:lnTo>
                  <a:pt x="18545" y="14869"/>
                </a:lnTo>
                <a:lnTo>
                  <a:pt x="18546" y="14860"/>
                </a:lnTo>
                <a:lnTo>
                  <a:pt x="18552" y="14854"/>
                </a:lnTo>
                <a:lnTo>
                  <a:pt x="18553" y="14875"/>
                </a:lnTo>
                <a:lnTo>
                  <a:pt x="18556" y="14881"/>
                </a:lnTo>
                <a:lnTo>
                  <a:pt x="18559" y="14865"/>
                </a:lnTo>
                <a:lnTo>
                  <a:pt x="18560" y="14863"/>
                </a:lnTo>
                <a:lnTo>
                  <a:pt x="18563" y="14863"/>
                </a:lnTo>
                <a:lnTo>
                  <a:pt x="18565" y="14865"/>
                </a:lnTo>
                <a:lnTo>
                  <a:pt x="18564" y="14868"/>
                </a:lnTo>
                <a:lnTo>
                  <a:pt x="18563" y="14874"/>
                </a:lnTo>
                <a:lnTo>
                  <a:pt x="18566" y="14875"/>
                </a:lnTo>
                <a:lnTo>
                  <a:pt x="18578" y="14871"/>
                </a:lnTo>
                <a:lnTo>
                  <a:pt x="18572" y="14881"/>
                </a:lnTo>
                <a:lnTo>
                  <a:pt x="18568" y="14890"/>
                </a:lnTo>
                <a:lnTo>
                  <a:pt x="18566" y="14893"/>
                </a:lnTo>
                <a:lnTo>
                  <a:pt x="18562" y="14896"/>
                </a:lnTo>
                <a:lnTo>
                  <a:pt x="18560" y="14895"/>
                </a:lnTo>
                <a:lnTo>
                  <a:pt x="18559" y="14893"/>
                </a:lnTo>
                <a:lnTo>
                  <a:pt x="18556" y="14893"/>
                </a:lnTo>
                <a:lnTo>
                  <a:pt x="18549" y="14899"/>
                </a:lnTo>
                <a:lnTo>
                  <a:pt x="18546" y="14908"/>
                </a:lnTo>
                <a:lnTo>
                  <a:pt x="18545" y="14916"/>
                </a:lnTo>
                <a:lnTo>
                  <a:pt x="18542" y="14924"/>
                </a:lnTo>
                <a:lnTo>
                  <a:pt x="18536" y="14909"/>
                </a:lnTo>
                <a:lnTo>
                  <a:pt x="18534" y="14914"/>
                </a:lnTo>
                <a:lnTo>
                  <a:pt x="18532" y="14930"/>
                </a:lnTo>
                <a:lnTo>
                  <a:pt x="18531" y="14933"/>
                </a:lnTo>
                <a:lnTo>
                  <a:pt x="18526" y="14931"/>
                </a:lnTo>
                <a:lnTo>
                  <a:pt x="18524" y="14927"/>
                </a:lnTo>
                <a:lnTo>
                  <a:pt x="18522" y="14922"/>
                </a:lnTo>
                <a:lnTo>
                  <a:pt x="18520" y="14918"/>
                </a:lnTo>
                <a:lnTo>
                  <a:pt x="18519" y="14920"/>
                </a:lnTo>
                <a:lnTo>
                  <a:pt x="18516" y="14924"/>
                </a:lnTo>
                <a:lnTo>
                  <a:pt x="18511" y="14921"/>
                </a:lnTo>
                <a:lnTo>
                  <a:pt x="18506" y="14926"/>
                </a:lnTo>
                <a:lnTo>
                  <a:pt x="18502" y="14937"/>
                </a:lnTo>
                <a:lnTo>
                  <a:pt x="18500" y="14947"/>
                </a:lnTo>
                <a:lnTo>
                  <a:pt x="18496" y="14954"/>
                </a:lnTo>
                <a:lnTo>
                  <a:pt x="18483" y="14970"/>
                </a:lnTo>
                <a:lnTo>
                  <a:pt x="18479" y="14977"/>
                </a:lnTo>
                <a:lnTo>
                  <a:pt x="18480" y="14986"/>
                </a:lnTo>
                <a:lnTo>
                  <a:pt x="18529" y="15096"/>
                </a:lnTo>
                <a:lnTo>
                  <a:pt x="18578" y="15206"/>
                </a:lnTo>
                <a:lnTo>
                  <a:pt x="18584" y="15232"/>
                </a:lnTo>
                <a:lnTo>
                  <a:pt x="18612" y="15296"/>
                </a:lnTo>
                <a:lnTo>
                  <a:pt x="18613" y="15339"/>
                </a:lnTo>
                <a:lnTo>
                  <a:pt x="18618" y="15355"/>
                </a:lnTo>
                <a:lnTo>
                  <a:pt x="18632" y="15354"/>
                </a:lnTo>
                <a:lnTo>
                  <a:pt x="18648" y="15347"/>
                </a:lnTo>
                <a:lnTo>
                  <a:pt x="18655" y="15341"/>
                </a:lnTo>
                <a:lnTo>
                  <a:pt x="18660" y="15332"/>
                </a:lnTo>
                <a:lnTo>
                  <a:pt x="18658" y="15322"/>
                </a:lnTo>
                <a:lnTo>
                  <a:pt x="18653" y="15314"/>
                </a:lnTo>
                <a:lnTo>
                  <a:pt x="18651" y="15309"/>
                </a:lnTo>
                <a:lnTo>
                  <a:pt x="18658" y="15305"/>
                </a:lnTo>
                <a:lnTo>
                  <a:pt x="18657" y="15300"/>
                </a:lnTo>
                <a:lnTo>
                  <a:pt x="18652" y="15300"/>
                </a:lnTo>
                <a:lnTo>
                  <a:pt x="18647" y="15300"/>
                </a:lnTo>
                <a:lnTo>
                  <a:pt x="18644" y="15298"/>
                </a:lnTo>
                <a:lnTo>
                  <a:pt x="18633" y="15267"/>
                </a:lnTo>
                <a:lnTo>
                  <a:pt x="18631" y="15265"/>
                </a:lnTo>
                <a:lnTo>
                  <a:pt x="18628" y="15262"/>
                </a:lnTo>
                <a:lnTo>
                  <a:pt x="18626" y="15259"/>
                </a:lnTo>
                <a:lnTo>
                  <a:pt x="18625" y="15250"/>
                </a:lnTo>
                <a:lnTo>
                  <a:pt x="18622" y="15247"/>
                </a:lnTo>
                <a:lnTo>
                  <a:pt x="18619" y="15245"/>
                </a:lnTo>
                <a:lnTo>
                  <a:pt x="18616" y="15243"/>
                </a:lnTo>
                <a:lnTo>
                  <a:pt x="18615" y="15238"/>
                </a:lnTo>
                <a:lnTo>
                  <a:pt x="18613" y="15228"/>
                </a:lnTo>
                <a:lnTo>
                  <a:pt x="18611" y="15224"/>
                </a:lnTo>
                <a:lnTo>
                  <a:pt x="18611" y="15216"/>
                </a:lnTo>
                <a:lnTo>
                  <a:pt x="18611" y="15204"/>
                </a:lnTo>
                <a:lnTo>
                  <a:pt x="18611" y="15194"/>
                </a:lnTo>
                <a:lnTo>
                  <a:pt x="18605" y="15189"/>
                </a:lnTo>
                <a:lnTo>
                  <a:pt x="18604" y="15185"/>
                </a:lnTo>
                <a:lnTo>
                  <a:pt x="18593" y="15159"/>
                </a:lnTo>
                <a:lnTo>
                  <a:pt x="18596" y="15151"/>
                </a:lnTo>
                <a:lnTo>
                  <a:pt x="18609" y="15144"/>
                </a:lnTo>
                <a:lnTo>
                  <a:pt x="18612" y="15134"/>
                </a:lnTo>
                <a:lnTo>
                  <a:pt x="18611" y="15132"/>
                </a:lnTo>
                <a:lnTo>
                  <a:pt x="18609" y="15129"/>
                </a:lnTo>
                <a:lnTo>
                  <a:pt x="18607" y="15125"/>
                </a:lnTo>
                <a:lnTo>
                  <a:pt x="18609" y="15119"/>
                </a:lnTo>
                <a:lnTo>
                  <a:pt x="18611" y="15118"/>
                </a:lnTo>
                <a:lnTo>
                  <a:pt x="18614" y="15121"/>
                </a:lnTo>
                <a:lnTo>
                  <a:pt x="18617" y="15125"/>
                </a:lnTo>
                <a:lnTo>
                  <a:pt x="18618" y="15128"/>
                </a:lnTo>
                <a:lnTo>
                  <a:pt x="18617" y="15139"/>
                </a:lnTo>
                <a:lnTo>
                  <a:pt x="18613" y="15146"/>
                </a:lnTo>
                <a:lnTo>
                  <a:pt x="18599" y="15159"/>
                </a:lnTo>
                <a:lnTo>
                  <a:pt x="18607" y="15167"/>
                </a:lnTo>
                <a:lnTo>
                  <a:pt x="18610" y="15172"/>
                </a:lnTo>
                <a:lnTo>
                  <a:pt x="18611" y="15185"/>
                </a:lnTo>
                <a:lnTo>
                  <a:pt x="18618" y="15196"/>
                </a:lnTo>
                <a:lnTo>
                  <a:pt x="18619" y="15203"/>
                </a:lnTo>
                <a:lnTo>
                  <a:pt x="18616" y="15220"/>
                </a:lnTo>
                <a:lnTo>
                  <a:pt x="18616" y="15228"/>
                </a:lnTo>
                <a:lnTo>
                  <a:pt x="18620" y="15232"/>
                </a:lnTo>
                <a:lnTo>
                  <a:pt x="18624" y="15234"/>
                </a:lnTo>
                <a:lnTo>
                  <a:pt x="18628" y="15239"/>
                </a:lnTo>
                <a:lnTo>
                  <a:pt x="18632" y="15245"/>
                </a:lnTo>
                <a:lnTo>
                  <a:pt x="18633" y="15249"/>
                </a:lnTo>
                <a:lnTo>
                  <a:pt x="18636" y="15251"/>
                </a:lnTo>
                <a:lnTo>
                  <a:pt x="18650" y="15252"/>
                </a:lnTo>
                <a:lnTo>
                  <a:pt x="18655" y="15253"/>
                </a:lnTo>
                <a:lnTo>
                  <a:pt x="18660" y="15259"/>
                </a:lnTo>
                <a:lnTo>
                  <a:pt x="18662" y="15265"/>
                </a:lnTo>
                <a:lnTo>
                  <a:pt x="18663" y="15272"/>
                </a:lnTo>
                <a:lnTo>
                  <a:pt x="18668" y="15285"/>
                </a:lnTo>
                <a:lnTo>
                  <a:pt x="18670" y="15286"/>
                </a:lnTo>
                <a:lnTo>
                  <a:pt x="18673" y="15287"/>
                </a:lnTo>
                <a:lnTo>
                  <a:pt x="18676" y="15288"/>
                </a:lnTo>
                <a:lnTo>
                  <a:pt x="18679" y="15294"/>
                </a:lnTo>
                <a:lnTo>
                  <a:pt x="18681" y="15296"/>
                </a:lnTo>
                <a:lnTo>
                  <a:pt x="18684" y="15296"/>
                </a:lnTo>
                <a:lnTo>
                  <a:pt x="18687" y="15295"/>
                </a:lnTo>
                <a:lnTo>
                  <a:pt x="18689" y="15293"/>
                </a:lnTo>
                <a:lnTo>
                  <a:pt x="18690" y="15289"/>
                </a:lnTo>
                <a:lnTo>
                  <a:pt x="18692" y="15288"/>
                </a:lnTo>
                <a:lnTo>
                  <a:pt x="18704" y="15284"/>
                </a:lnTo>
                <a:lnTo>
                  <a:pt x="18700" y="15274"/>
                </a:lnTo>
                <a:lnTo>
                  <a:pt x="18698" y="15270"/>
                </a:lnTo>
                <a:lnTo>
                  <a:pt x="18695" y="15270"/>
                </a:lnTo>
                <a:lnTo>
                  <a:pt x="18692" y="15275"/>
                </a:lnTo>
                <a:lnTo>
                  <a:pt x="18690" y="15277"/>
                </a:lnTo>
                <a:lnTo>
                  <a:pt x="18687" y="15278"/>
                </a:lnTo>
                <a:lnTo>
                  <a:pt x="18685" y="15276"/>
                </a:lnTo>
                <a:lnTo>
                  <a:pt x="18686" y="15272"/>
                </a:lnTo>
                <a:lnTo>
                  <a:pt x="18689" y="15266"/>
                </a:lnTo>
                <a:lnTo>
                  <a:pt x="18687" y="15260"/>
                </a:lnTo>
                <a:lnTo>
                  <a:pt x="18684" y="15257"/>
                </a:lnTo>
                <a:lnTo>
                  <a:pt x="18680" y="15257"/>
                </a:lnTo>
                <a:lnTo>
                  <a:pt x="18675" y="15256"/>
                </a:lnTo>
                <a:lnTo>
                  <a:pt x="18671" y="15255"/>
                </a:lnTo>
                <a:lnTo>
                  <a:pt x="18673" y="15245"/>
                </a:lnTo>
                <a:lnTo>
                  <a:pt x="18670" y="15241"/>
                </a:lnTo>
                <a:lnTo>
                  <a:pt x="18686" y="15229"/>
                </a:lnTo>
                <a:lnTo>
                  <a:pt x="18691" y="15229"/>
                </a:lnTo>
                <a:lnTo>
                  <a:pt x="18687" y="15241"/>
                </a:lnTo>
                <a:lnTo>
                  <a:pt x="18695" y="15232"/>
                </a:lnTo>
                <a:lnTo>
                  <a:pt x="18699" y="15229"/>
                </a:lnTo>
                <a:lnTo>
                  <a:pt x="18704" y="15229"/>
                </a:lnTo>
                <a:lnTo>
                  <a:pt x="18700" y="15238"/>
                </a:lnTo>
                <a:lnTo>
                  <a:pt x="18698" y="15242"/>
                </a:lnTo>
                <a:lnTo>
                  <a:pt x="18696" y="15247"/>
                </a:lnTo>
                <a:lnTo>
                  <a:pt x="18695" y="15254"/>
                </a:lnTo>
                <a:lnTo>
                  <a:pt x="18696" y="15255"/>
                </a:lnTo>
                <a:lnTo>
                  <a:pt x="18698" y="15255"/>
                </a:lnTo>
                <a:lnTo>
                  <a:pt x="18701" y="15256"/>
                </a:lnTo>
                <a:lnTo>
                  <a:pt x="18704" y="15257"/>
                </a:lnTo>
                <a:lnTo>
                  <a:pt x="18707" y="15256"/>
                </a:lnTo>
                <a:lnTo>
                  <a:pt x="18708" y="15257"/>
                </a:lnTo>
                <a:lnTo>
                  <a:pt x="18708" y="15264"/>
                </a:lnTo>
                <a:lnTo>
                  <a:pt x="18708" y="15268"/>
                </a:lnTo>
                <a:lnTo>
                  <a:pt x="18711" y="15268"/>
                </a:lnTo>
                <a:lnTo>
                  <a:pt x="18714" y="15267"/>
                </a:lnTo>
                <a:lnTo>
                  <a:pt x="18717" y="15269"/>
                </a:lnTo>
                <a:lnTo>
                  <a:pt x="18716" y="15271"/>
                </a:lnTo>
                <a:lnTo>
                  <a:pt x="18709" y="15278"/>
                </a:lnTo>
                <a:lnTo>
                  <a:pt x="18719" y="15273"/>
                </a:lnTo>
                <a:lnTo>
                  <a:pt x="18729" y="15261"/>
                </a:lnTo>
                <a:lnTo>
                  <a:pt x="18736" y="15246"/>
                </a:lnTo>
                <a:lnTo>
                  <a:pt x="18737" y="15232"/>
                </a:lnTo>
                <a:lnTo>
                  <a:pt x="18748" y="15236"/>
                </a:lnTo>
                <a:lnTo>
                  <a:pt x="18750" y="15238"/>
                </a:lnTo>
                <a:lnTo>
                  <a:pt x="18753" y="15245"/>
                </a:lnTo>
                <a:lnTo>
                  <a:pt x="18751" y="15249"/>
                </a:lnTo>
                <a:lnTo>
                  <a:pt x="18747" y="15250"/>
                </a:lnTo>
                <a:lnTo>
                  <a:pt x="18742" y="15247"/>
                </a:lnTo>
                <a:lnTo>
                  <a:pt x="18740" y="15254"/>
                </a:lnTo>
                <a:lnTo>
                  <a:pt x="18739" y="15258"/>
                </a:lnTo>
                <a:lnTo>
                  <a:pt x="18738" y="15261"/>
                </a:lnTo>
                <a:lnTo>
                  <a:pt x="18735" y="15266"/>
                </a:lnTo>
                <a:lnTo>
                  <a:pt x="18726" y="15277"/>
                </a:lnTo>
                <a:lnTo>
                  <a:pt x="18718" y="15291"/>
                </a:lnTo>
                <a:lnTo>
                  <a:pt x="18714" y="15302"/>
                </a:lnTo>
                <a:lnTo>
                  <a:pt x="18712" y="15302"/>
                </a:lnTo>
                <a:lnTo>
                  <a:pt x="18708" y="15296"/>
                </a:lnTo>
                <a:lnTo>
                  <a:pt x="18700" y="15293"/>
                </a:lnTo>
                <a:lnTo>
                  <a:pt x="18696" y="15294"/>
                </a:lnTo>
                <a:lnTo>
                  <a:pt x="18696" y="15302"/>
                </a:lnTo>
                <a:lnTo>
                  <a:pt x="18699" y="15305"/>
                </a:lnTo>
                <a:lnTo>
                  <a:pt x="18703" y="15307"/>
                </a:lnTo>
                <a:lnTo>
                  <a:pt x="18710" y="15309"/>
                </a:lnTo>
                <a:lnTo>
                  <a:pt x="18716" y="15305"/>
                </a:lnTo>
                <a:lnTo>
                  <a:pt x="18724" y="15298"/>
                </a:lnTo>
                <a:lnTo>
                  <a:pt x="18729" y="15294"/>
                </a:lnTo>
                <a:lnTo>
                  <a:pt x="18731" y="15299"/>
                </a:lnTo>
                <a:lnTo>
                  <a:pt x="18735" y="15297"/>
                </a:lnTo>
                <a:lnTo>
                  <a:pt x="18743" y="15289"/>
                </a:lnTo>
                <a:lnTo>
                  <a:pt x="18747" y="15287"/>
                </a:lnTo>
                <a:lnTo>
                  <a:pt x="18750" y="15287"/>
                </a:lnTo>
                <a:lnTo>
                  <a:pt x="18751" y="15286"/>
                </a:lnTo>
                <a:lnTo>
                  <a:pt x="18751" y="15286"/>
                </a:lnTo>
                <a:lnTo>
                  <a:pt x="18756" y="15285"/>
                </a:lnTo>
                <a:lnTo>
                  <a:pt x="18760" y="15282"/>
                </a:lnTo>
                <a:lnTo>
                  <a:pt x="18764" y="15278"/>
                </a:lnTo>
                <a:lnTo>
                  <a:pt x="18765" y="15281"/>
                </a:lnTo>
                <a:lnTo>
                  <a:pt x="18765" y="15282"/>
                </a:lnTo>
                <a:lnTo>
                  <a:pt x="18766" y="15282"/>
                </a:lnTo>
                <a:lnTo>
                  <a:pt x="18767" y="15284"/>
                </a:lnTo>
                <a:lnTo>
                  <a:pt x="18765" y="15290"/>
                </a:lnTo>
                <a:lnTo>
                  <a:pt x="18763" y="15292"/>
                </a:lnTo>
                <a:lnTo>
                  <a:pt x="18760" y="15292"/>
                </a:lnTo>
                <a:lnTo>
                  <a:pt x="18757" y="15293"/>
                </a:lnTo>
                <a:lnTo>
                  <a:pt x="18747" y="15302"/>
                </a:lnTo>
                <a:lnTo>
                  <a:pt x="18737" y="15307"/>
                </a:lnTo>
                <a:lnTo>
                  <a:pt x="18732" y="15310"/>
                </a:lnTo>
                <a:lnTo>
                  <a:pt x="18726" y="15316"/>
                </a:lnTo>
                <a:lnTo>
                  <a:pt x="18721" y="15320"/>
                </a:lnTo>
                <a:lnTo>
                  <a:pt x="18714" y="15323"/>
                </a:lnTo>
                <a:lnTo>
                  <a:pt x="18701" y="15324"/>
                </a:lnTo>
                <a:lnTo>
                  <a:pt x="18696" y="15321"/>
                </a:lnTo>
                <a:lnTo>
                  <a:pt x="18693" y="15318"/>
                </a:lnTo>
                <a:lnTo>
                  <a:pt x="18689" y="15319"/>
                </a:lnTo>
                <a:lnTo>
                  <a:pt x="18685" y="15330"/>
                </a:lnTo>
                <a:lnTo>
                  <a:pt x="18681" y="15327"/>
                </a:lnTo>
                <a:lnTo>
                  <a:pt x="18681" y="15341"/>
                </a:lnTo>
                <a:lnTo>
                  <a:pt x="18686" y="15349"/>
                </a:lnTo>
                <a:lnTo>
                  <a:pt x="18695" y="15352"/>
                </a:lnTo>
                <a:lnTo>
                  <a:pt x="18713" y="15350"/>
                </a:lnTo>
                <a:lnTo>
                  <a:pt x="18717" y="15348"/>
                </a:lnTo>
                <a:lnTo>
                  <a:pt x="18721" y="15344"/>
                </a:lnTo>
                <a:lnTo>
                  <a:pt x="18728" y="15336"/>
                </a:lnTo>
                <a:lnTo>
                  <a:pt x="18730" y="15336"/>
                </a:lnTo>
                <a:lnTo>
                  <a:pt x="18738" y="15343"/>
                </a:lnTo>
                <a:lnTo>
                  <a:pt x="18738" y="15346"/>
                </a:lnTo>
                <a:lnTo>
                  <a:pt x="18730" y="15353"/>
                </a:lnTo>
                <a:lnTo>
                  <a:pt x="18728" y="15358"/>
                </a:lnTo>
                <a:lnTo>
                  <a:pt x="18729" y="15363"/>
                </a:lnTo>
                <a:lnTo>
                  <a:pt x="18732" y="15368"/>
                </a:lnTo>
                <a:lnTo>
                  <a:pt x="18734" y="15373"/>
                </a:lnTo>
                <a:lnTo>
                  <a:pt x="18727" y="15379"/>
                </a:lnTo>
                <a:lnTo>
                  <a:pt x="18726" y="15382"/>
                </a:lnTo>
                <a:lnTo>
                  <a:pt x="18725" y="15383"/>
                </a:lnTo>
                <a:lnTo>
                  <a:pt x="18721" y="15406"/>
                </a:lnTo>
                <a:lnTo>
                  <a:pt x="18722" y="15410"/>
                </a:lnTo>
                <a:lnTo>
                  <a:pt x="18726" y="15403"/>
                </a:lnTo>
                <a:lnTo>
                  <a:pt x="18727" y="15408"/>
                </a:lnTo>
                <a:lnTo>
                  <a:pt x="18720" y="15428"/>
                </a:lnTo>
                <a:lnTo>
                  <a:pt x="18721" y="15437"/>
                </a:lnTo>
                <a:lnTo>
                  <a:pt x="18722" y="15436"/>
                </a:lnTo>
                <a:lnTo>
                  <a:pt x="18722" y="15436"/>
                </a:lnTo>
                <a:lnTo>
                  <a:pt x="18723" y="15436"/>
                </a:lnTo>
                <a:lnTo>
                  <a:pt x="18728" y="15434"/>
                </a:lnTo>
                <a:lnTo>
                  <a:pt x="18726" y="15438"/>
                </a:lnTo>
                <a:lnTo>
                  <a:pt x="18720" y="15443"/>
                </a:lnTo>
                <a:lnTo>
                  <a:pt x="18717" y="15446"/>
                </a:lnTo>
                <a:lnTo>
                  <a:pt x="18715" y="15453"/>
                </a:lnTo>
                <a:lnTo>
                  <a:pt x="18713" y="15460"/>
                </a:lnTo>
                <a:lnTo>
                  <a:pt x="18711" y="15465"/>
                </a:lnTo>
                <a:lnTo>
                  <a:pt x="18707" y="15464"/>
                </a:lnTo>
                <a:lnTo>
                  <a:pt x="18703" y="15473"/>
                </a:lnTo>
                <a:lnTo>
                  <a:pt x="18700" y="15468"/>
                </a:lnTo>
                <a:lnTo>
                  <a:pt x="18699" y="15458"/>
                </a:lnTo>
                <a:lnTo>
                  <a:pt x="18697" y="15452"/>
                </a:lnTo>
                <a:lnTo>
                  <a:pt x="18697" y="15455"/>
                </a:lnTo>
                <a:lnTo>
                  <a:pt x="18696" y="15461"/>
                </a:lnTo>
                <a:lnTo>
                  <a:pt x="18695" y="15464"/>
                </a:lnTo>
                <a:lnTo>
                  <a:pt x="18690" y="15460"/>
                </a:lnTo>
                <a:lnTo>
                  <a:pt x="18687" y="15458"/>
                </a:lnTo>
                <a:lnTo>
                  <a:pt x="18684" y="15458"/>
                </a:lnTo>
                <a:lnTo>
                  <a:pt x="18686" y="15453"/>
                </a:lnTo>
                <a:lnTo>
                  <a:pt x="18687" y="15449"/>
                </a:lnTo>
                <a:lnTo>
                  <a:pt x="18687" y="15446"/>
                </a:lnTo>
                <a:lnTo>
                  <a:pt x="18684" y="15443"/>
                </a:lnTo>
                <a:lnTo>
                  <a:pt x="18689" y="15442"/>
                </a:lnTo>
                <a:lnTo>
                  <a:pt x="18694" y="15440"/>
                </a:lnTo>
                <a:lnTo>
                  <a:pt x="18697" y="15438"/>
                </a:lnTo>
                <a:lnTo>
                  <a:pt x="18697" y="15437"/>
                </a:lnTo>
                <a:lnTo>
                  <a:pt x="18694" y="15436"/>
                </a:lnTo>
                <a:lnTo>
                  <a:pt x="18683" y="15431"/>
                </a:lnTo>
                <a:lnTo>
                  <a:pt x="18688" y="15426"/>
                </a:lnTo>
                <a:lnTo>
                  <a:pt x="18689" y="15421"/>
                </a:lnTo>
                <a:lnTo>
                  <a:pt x="18687" y="15417"/>
                </a:lnTo>
                <a:lnTo>
                  <a:pt x="18682" y="15415"/>
                </a:lnTo>
                <a:lnTo>
                  <a:pt x="18679" y="15412"/>
                </a:lnTo>
                <a:lnTo>
                  <a:pt x="18674" y="15397"/>
                </a:lnTo>
                <a:lnTo>
                  <a:pt x="18670" y="15390"/>
                </a:lnTo>
                <a:lnTo>
                  <a:pt x="18668" y="15376"/>
                </a:lnTo>
                <a:lnTo>
                  <a:pt x="18664" y="15373"/>
                </a:lnTo>
                <a:lnTo>
                  <a:pt x="18659" y="15374"/>
                </a:lnTo>
                <a:lnTo>
                  <a:pt x="18656" y="15379"/>
                </a:lnTo>
                <a:lnTo>
                  <a:pt x="18648" y="15391"/>
                </a:lnTo>
                <a:lnTo>
                  <a:pt x="18648" y="15385"/>
                </a:lnTo>
                <a:lnTo>
                  <a:pt x="18649" y="15379"/>
                </a:lnTo>
                <a:lnTo>
                  <a:pt x="18655" y="15366"/>
                </a:lnTo>
                <a:lnTo>
                  <a:pt x="18651" y="15367"/>
                </a:lnTo>
                <a:lnTo>
                  <a:pt x="18648" y="15369"/>
                </a:lnTo>
                <a:lnTo>
                  <a:pt x="18646" y="15373"/>
                </a:lnTo>
                <a:lnTo>
                  <a:pt x="18644" y="15379"/>
                </a:lnTo>
                <a:lnTo>
                  <a:pt x="18642" y="15399"/>
                </a:lnTo>
                <a:lnTo>
                  <a:pt x="18648" y="15420"/>
                </a:lnTo>
                <a:lnTo>
                  <a:pt x="18678" y="15482"/>
                </a:lnTo>
                <a:lnTo>
                  <a:pt x="18687" y="15516"/>
                </a:lnTo>
                <a:lnTo>
                  <a:pt x="18689" y="15536"/>
                </a:lnTo>
                <a:lnTo>
                  <a:pt x="18688" y="15578"/>
                </a:lnTo>
                <a:lnTo>
                  <a:pt x="18690" y="15629"/>
                </a:lnTo>
                <a:lnTo>
                  <a:pt x="18692" y="15637"/>
                </a:lnTo>
                <a:lnTo>
                  <a:pt x="18697" y="15641"/>
                </a:lnTo>
                <a:lnTo>
                  <a:pt x="18705" y="15638"/>
                </a:lnTo>
                <a:lnTo>
                  <a:pt x="18713" y="15631"/>
                </a:lnTo>
                <a:lnTo>
                  <a:pt x="18719" y="15623"/>
                </a:lnTo>
                <a:lnTo>
                  <a:pt x="18725" y="15631"/>
                </a:lnTo>
                <a:lnTo>
                  <a:pt x="18727" y="15631"/>
                </a:lnTo>
                <a:lnTo>
                  <a:pt x="18731" y="15626"/>
                </a:lnTo>
                <a:lnTo>
                  <a:pt x="18733" y="15621"/>
                </a:lnTo>
                <a:lnTo>
                  <a:pt x="18737" y="15610"/>
                </a:lnTo>
                <a:lnTo>
                  <a:pt x="18741" y="15605"/>
                </a:lnTo>
                <a:lnTo>
                  <a:pt x="18751" y="15598"/>
                </a:lnTo>
                <a:lnTo>
                  <a:pt x="18761" y="15594"/>
                </a:lnTo>
                <a:lnTo>
                  <a:pt x="18782" y="15593"/>
                </a:lnTo>
                <a:lnTo>
                  <a:pt x="18801" y="15597"/>
                </a:lnTo>
                <a:lnTo>
                  <a:pt x="18799" y="15602"/>
                </a:lnTo>
                <a:lnTo>
                  <a:pt x="18795" y="15606"/>
                </a:lnTo>
                <a:lnTo>
                  <a:pt x="18791" y="15610"/>
                </a:lnTo>
                <a:lnTo>
                  <a:pt x="18787" y="15611"/>
                </a:lnTo>
                <a:lnTo>
                  <a:pt x="18783" y="15616"/>
                </a:lnTo>
                <a:lnTo>
                  <a:pt x="18781" y="15626"/>
                </a:lnTo>
                <a:lnTo>
                  <a:pt x="18785" y="15631"/>
                </a:lnTo>
                <a:lnTo>
                  <a:pt x="18795" y="15620"/>
                </a:lnTo>
                <a:lnTo>
                  <a:pt x="18796" y="15626"/>
                </a:lnTo>
                <a:lnTo>
                  <a:pt x="18797" y="15635"/>
                </a:lnTo>
                <a:lnTo>
                  <a:pt x="18798" y="15641"/>
                </a:lnTo>
                <a:lnTo>
                  <a:pt x="18804" y="15639"/>
                </a:lnTo>
                <a:lnTo>
                  <a:pt x="18808" y="15645"/>
                </a:lnTo>
                <a:lnTo>
                  <a:pt x="18822" y="15652"/>
                </a:lnTo>
                <a:lnTo>
                  <a:pt x="18821" y="15657"/>
                </a:lnTo>
                <a:lnTo>
                  <a:pt x="18822" y="15662"/>
                </a:lnTo>
                <a:lnTo>
                  <a:pt x="18823" y="15668"/>
                </a:lnTo>
                <a:lnTo>
                  <a:pt x="18821" y="15673"/>
                </a:lnTo>
                <a:lnTo>
                  <a:pt x="18816" y="15675"/>
                </a:lnTo>
                <a:lnTo>
                  <a:pt x="18813" y="15672"/>
                </a:lnTo>
                <a:lnTo>
                  <a:pt x="18804" y="15657"/>
                </a:lnTo>
                <a:lnTo>
                  <a:pt x="18797" y="15658"/>
                </a:lnTo>
                <a:lnTo>
                  <a:pt x="18788" y="15664"/>
                </a:lnTo>
                <a:lnTo>
                  <a:pt x="18772" y="15682"/>
                </a:lnTo>
                <a:lnTo>
                  <a:pt x="18774" y="15672"/>
                </a:lnTo>
                <a:lnTo>
                  <a:pt x="18772" y="15671"/>
                </a:lnTo>
                <a:lnTo>
                  <a:pt x="18753" y="15688"/>
                </a:lnTo>
                <a:lnTo>
                  <a:pt x="18747" y="15691"/>
                </a:lnTo>
                <a:lnTo>
                  <a:pt x="18752" y="15694"/>
                </a:lnTo>
                <a:lnTo>
                  <a:pt x="18767" y="15697"/>
                </a:lnTo>
                <a:lnTo>
                  <a:pt x="18773" y="15697"/>
                </a:lnTo>
                <a:lnTo>
                  <a:pt x="18768" y="15701"/>
                </a:lnTo>
                <a:lnTo>
                  <a:pt x="18764" y="15702"/>
                </a:lnTo>
                <a:lnTo>
                  <a:pt x="18755" y="15700"/>
                </a:lnTo>
                <a:lnTo>
                  <a:pt x="18751" y="15703"/>
                </a:lnTo>
                <a:lnTo>
                  <a:pt x="18750" y="15710"/>
                </a:lnTo>
                <a:lnTo>
                  <a:pt x="18752" y="15721"/>
                </a:lnTo>
                <a:lnTo>
                  <a:pt x="18747" y="15732"/>
                </a:lnTo>
                <a:lnTo>
                  <a:pt x="18742" y="15727"/>
                </a:lnTo>
                <a:lnTo>
                  <a:pt x="18740" y="15716"/>
                </a:lnTo>
                <a:lnTo>
                  <a:pt x="18742" y="15701"/>
                </a:lnTo>
                <a:lnTo>
                  <a:pt x="18733" y="15666"/>
                </a:lnTo>
                <a:lnTo>
                  <a:pt x="18734" y="15663"/>
                </a:lnTo>
                <a:lnTo>
                  <a:pt x="18738" y="15658"/>
                </a:lnTo>
                <a:lnTo>
                  <a:pt x="18740" y="15654"/>
                </a:lnTo>
                <a:lnTo>
                  <a:pt x="18737" y="15650"/>
                </a:lnTo>
                <a:lnTo>
                  <a:pt x="18733" y="15648"/>
                </a:lnTo>
                <a:lnTo>
                  <a:pt x="18720" y="15652"/>
                </a:lnTo>
                <a:lnTo>
                  <a:pt x="18712" y="15650"/>
                </a:lnTo>
                <a:lnTo>
                  <a:pt x="18707" y="15651"/>
                </a:lnTo>
                <a:lnTo>
                  <a:pt x="18707" y="15663"/>
                </a:lnTo>
                <a:lnTo>
                  <a:pt x="18714" y="15692"/>
                </a:lnTo>
                <a:lnTo>
                  <a:pt x="18714" y="15701"/>
                </a:lnTo>
                <a:lnTo>
                  <a:pt x="18714" y="15705"/>
                </a:lnTo>
                <a:lnTo>
                  <a:pt x="18718" y="15721"/>
                </a:lnTo>
                <a:lnTo>
                  <a:pt x="18719" y="15735"/>
                </a:lnTo>
                <a:lnTo>
                  <a:pt x="18724" y="15770"/>
                </a:lnTo>
                <a:lnTo>
                  <a:pt x="18727" y="15778"/>
                </a:lnTo>
                <a:lnTo>
                  <a:pt x="18733" y="15784"/>
                </a:lnTo>
                <a:lnTo>
                  <a:pt x="18737" y="15782"/>
                </a:lnTo>
                <a:lnTo>
                  <a:pt x="18750" y="15764"/>
                </a:lnTo>
                <a:lnTo>
                  <a:pt x="18753" y="15761"/>
                </a:lnTo>
                <a:lnTo>
                  <a:pt x="18760" y="15756"/>
                </a:lnTo>
                <a:lnTo>
                  <a:pt x="18763" y="15753"/>
                </a:lnTo>
                <a:lnTo>
                  <a:pt x="18768" y="15751"/>
                </a:lnTo>
                <a:lnTo>
                  <a:pt x="18771" y="15753"/>
                </a:lnTo>
                <a:lnTo>
                  <a:pt x="18772" y="15756"/>
                </a:lnTo>
                <a:lnTo>
                  <a:pt x="18771" y="15758"/>
                </a:lnTo>
                <a:lnTo>
                  <a:pt x="18763" y="15761"/>
                </a:lnTo>
                <a:lnTo>
                  <a:pt x="18757" y="15770"/>
                </a:lnTo>
                <a:lnTo>
                  <a:pt x="18752" y="15780"/>
                </a:lnTo>
                <a:lnTo>
                  <a:pt x="18747" y="15788"/>
                </a:lnTo>
                <a:lnTo>
                  <a:pt x="18743" y="15791"/>
                </a:lnTo>
                <a:lnTo>
                  <a:pt x="18734" y="15794"/>
                </a:lnTo>
                <a:lnTo>
                  <a:pt x="18730" y="15796"/>
                </a:lnTo>
                <a:lnTo>
                  <a:pt x="18726" y="15802"/>
                </a:lnTo>
                <a:lnTo>
                  <a:pt x="18725" y="15806"/>
                </a:lnTo>
                <a:lnTo>
                  <a:pt x="18724" y="15827"/>
                </a:lnTo>
                <a:lnTo>
                  <a:pt x="18732" y="15876"/>
                </a:lnTo>
                <a:lnTo>
                  <a:pt x="18734" y="15964"/>
                </a:lnTo>
                <a:lnTo>
                  <a:pt x="18738" y="15971"/>
                </a:lnTo>
                <a:lnTo>
                  <a:pt x="18748" y="15966"/>
                </a:lnTo>
                <a:lnTo>
                  <a:pt x="18750" y="15967"/>
                </a:lnTo>
                <a:lnTo>
                  <a:pt x="18751" y="15968"/>
                </a:lnTo>
                <a:lnTo>
                  <a:pt x="18752" y="15968"/>
                </a:lnTo>
                <a:lnTo>
                  <a:pt x="18754" y="15966"/>
                </a:lnTo>
                <a:lnTo>
                  <a:pt x="18757" y="15961"/>
                </a:lnTo>
                <a:lnTo>
                  <a:pt x="18758" y="15959"/>
                </a:lnTo>
                <a:lnTo>
                  <a:pt x="18773" y="15950"/>
                </a:lnTo>
                <a:lnTo>
                  <a:pt x="18774" y="15957"/>
                </a:lnTo>
                <a:lnTo>
                  <a:pt x="18771" y="15963"/>
                </a:lnTo>
                <a:lnTo>
                  <a:pt x="18767" y="15968"/>
                </a:lnTo>
                <a:lnTo>
                  <a:pt x="18762" y="15972"/>
                </a:lnTo>
                <a:lnTo>
                  <a:pt x="18765" y="15972"/>
                </a:lnTo>
                <a:lnTo>
                  <a:pt x="18767" y="15974"/>
                </a:lnTo>
                <a:lnTo>
                  <a:pt x="18768" y="15977"/>
                </a:lnTo>
                <a:lnTo>
                  <a:pt x="18769" y="15981"/>
                </a:lnTo>
                <a:lnTo>
                  <a:pt x="18752" y="15984"/>
                </a:lnTo>
                <a:lnTo>
                  <a:pt x="18735" y="15984"/>
                </a:lnTo>
                <a:lnTo>
                  <a:pt x="18719" y="15990"/>
                </a:lnTo>
                <a:lnTo>
                  <a:pt x="18706" y="16011"/>
                </a:lnTo>
                <a:lnTo>
                  <a:pt x="18696" y="16053"/>
                </a:lnTo>
                <a:lnTo>
                  <a:pt x="18695" y="16062"/>
                </a:lnTo>
                <a:lnTo>
                  <a:pt x="18702" y="16069"/>
                </a:lnTo>
                <a:lnTo>
                  <a:pt x="18707" y="16063"/>
                </a:lnTo>
                <a:lnTo>
                  <a:pt x="18712" y="16053"/>
                </a:lnTo>
                <a:lnTo>
                  <a:pt x="18718" y="16045"/>
                </a:lnTo>
                <a:lnTo>
                  <a:pt x="18725" y="16046"/>
                </a:lnTo>
                <a:lnTo>
                  <a:pt x="18727" y="16053"/>
                </a:lnTo>
                <a:lnTo>
                  <a:pt x="18725" y="16062"/>
                </a:lnTo>
                <a:lnTo>
                  <a:pt x="18719" y="16066"/>
                </a:lnTo>
                <a:lnTo>
                  <a:pt x="18707" y="16079"/>
                </a:lnTo>
                <a:lnTo>
                  <a:pt x="18703" y="16081"/>
                </a:lnTo>
                <a:lnTo>
                  <a:pt x="18700" y="16081"/>
                </a:lnTo>
                <a:lnTo>
                  <a:pt x="18697" y="16083"/>
                </a:lnTo>
                <a:lnTo>
                  <a:pt x="18693" y="16087"/>
                </a:lnTo>
                <a:lnTo>
                  <a:pt x="18691" y="16092"/>
                </a:lnTo>
                <a:lnTo>
                  <a:pt x="18688" y="16099"/>
                </a:lnTo>
                <a:lnTo>
                  <a:pt x="18687" y="16106"/>
                </a:lnTo>
                <a:lnTo>
                  <a:pt x="18690" y="16109"/>
                </a:lnTo>
                <a:lnTo>
                  <a:pt x="18695" y="16107"/>
                </a:lnTo>
                <a:lnTo>
                  <a:pt x="18697" y="16104"/>
                </a:lnTo>
                <a:lnTo>
                  <a:pt x="18699" y="16100"/>
                </a:lnTo>
                <a:lnTo>
                  <a:pt x="18703" y="16095"/>
                </a:lnTo>
                <a:lnTo>
                  <a:pt x="18709" y="16093"/>
                </a:lnTo>
                <a:lnTo>
                  <a:pt x="18717" y="16096"/>
                </a:lnTo>
                <a:lnTo>
                  <a:pt x="18722" y="16103"/>
                </a:lnTo>
                <a:lnTo>
                  <a:pt x="18719" y="16111"/>
                </a:lnTo>
                <a:lnTo>
                  <a:pt x="18721" y="16115"/>
                </a:lnTo>
                <a:lnTo>
                  <a:pt x="18724" y="16112"/>
                </a:lnTo>
                <a:lnTo>
                  <a:pt x="18726" y="16111"/>
                </a:lnTo>
                <a:lnTo>
                  <a:pt x="18732" y="16111"/>
                </a:lnTo>
                <a:lnTo>
                  <a:pt x="18724" y="16121"/>
                </a:lnTo>
                <a:lnTo>
                  <a:pt x="18716" y="16121"/>
                </a:lnTo>
                <a:lnTo>
                  <a:pt x="18707" y="16120"/>
                </a:lnTo>
                <a:lnTo>
                  <a:pt x="18698" y="16124"/>
                </a:lnTo>
                <a:lnTo>
                  <a:pt x="18702" y="16131"/>
                </a:lnTo>
                <a:lnTo>
                  <a:pt x="18704" y="16133"/>
                </a:lnTo>
                <a:lnTo>
                  <a:pt x="18697" y="16136"/>
                </a:lnTo>
                <a:lnTo>
                  <a:pt x="18694" y="16133"/>
                </a:lnTo>
                <a:lnTo>
                  <a:pt x="18691" y="16128"/>
                </a:lnTo>
                <a:lnTo>
                  <a:pt x="18687" y="16124"/>
                </a:lnTo>
                <a:lnTo>
                  <a:pt x="18686" y="16130"/>
                </a:lnTo>
                <a:lnTo>
                  <a:pt x="18684" y="16130"/>
                </a:lnTo>
                <a:lnTo>
                  <a:pt x="18683" y="16127"/>
                </a:lnTo>
                <a:lnTo>
                  <a:pt x="18681" y="16124"/>
                </a:lnTo>
                <a:lnTo>
                  <a:pt x="18681" y="16120"/>
                </a:lnTo>
                <a:lnTo>
                  <a:pt x="18681" y="16115"/>
                </a:lnTo>
                <a:lnTo>
                  <a:pt x="18676" y="16117"/>
                </a:lnTo>
                <a:lnTo>
                  <a:pt x="18670" y="16118"/>
                </a:lnTo>
                <a:lnTo>
                  <a:pt x="18665" y="16118"/>
                </a:lnTo>
                <a:lnTo>
                  <a:pt x="18660" y="16115"/>
                </a:lnTo>
                <a:lnTo>
                  <a:pt x="18658" y="16121"/>
                </a:lnTo>
                <a:lnTo>
                  <a:pt x="18658" y="16129"/>
                </a:lnTo>
                <a:lnTo>
                  <a:pt x="18658" y="16137"/>
                </a:lnTo>
                <a:lnTo>
                  <a:pt x="18658" y="16145"/>
                </a:lnTo>
                <a:lnTo>
                  <a:pt x="18656" y="16154"/>
                </a:lnTo>
                <a:lnTo>
                  <a:pt x="18650" y="16170"/>
                </a:lnTo>
                <a:lnTo>
                  <a:pt x="18643" y="16196"/>
                </a:lnTo>
                <a:lnTo>
                  <a:pt x="18637" y="16213"/>
                </a:lnTo>
                <a:lnTo>
                  <a:pt x="18630" y="16229"/>
                </a:lnTo>
                <a:lnTo>
                  <a:pt x="18613" y="16257"/>
                </a:lnTo>
                <a:lnTo>
                  <a:pt x="18607" y="16274"/>
                </a:lnTo>
                <a:lnTo>
                  <a:pt x="18591" y="16350"/>
                </a:lnTo>
                <a:lnTo>
                  <a:pt x="18588" y="16358"/>
                </a:lnTo>
                <a:lnTo>
                  <a:pt x="18585" y="16364"/>
                </a:lnTo>
                <a:lnTo>
                  <a:pt x="18582" y="16371"/>
                </a:lnTo>
                <a:lnTo>
                  <a:pt x="18583" y="16379"/>
                </a:lnTo>
                <a:lnTo>
                  <a:pt x="18578" y="16380"/>
                </a:lnTo>
                <a:lnTo>
                  <a:pt x="18577" y="16382"/>
                </a:lnTo>
                <a:lnTo>
                  <a:pt x="18575" y="16385"/>
                </a:lnTo>
                <a:lnTo>
                  <a:pt x="18572" y="16399"/>
                </a:lnTo>
                <a:lnTo>
                  <a:pt x="18570" y="16404"/>
                </a:lnTo>
                <a:lnTo>
                  <a:pt x="18565" y="16415"/>
                </a:lnTo>
                <a:lnTo>
                  <a:pt x="18559" y="16431"/>
                </a:lnTo>
                <a:lnTo>
                  <a:pt x="18553" y="16440"/>
                </a:lnTo>
                <a:lnTo>
                  <a:pt x="18507" y="16483"/>
                </a:lnTo>
                <a:lnTo>
                  <a:pt x="18492" y="16495"/>
                </a:lnTo>
                <a:lnTo>
                  <a:pt x="18476" y="16500"/>
                </a:lnTo>
                <a:lnTo>
                  <a:pt x="18436" y="16497"/>
                </a:lnTo>
                <a:lnTo>
                  <a:pt x="18429" y="16499"/>
                </a:lnTo>
                <a:lnTo>
                  <a:pt x="18340" y="16554"/>
                </a:lnTo>
                <a:lnTo>
                  <a:pt x="18305" y="16570"/>
                </a:lnTo>
                <a:lnTo>
                  <a:pt x="18289" y="16583"/>
                </a:lnTo>
                <a:lnTo>
                  <a:pt x="18276" y="16602"/>
                </a:lnTo>
                <a:lnTo>
                  <a:pt x="18267" y="16623"/>
                </a:lnTo>
                <a:lnTo>
                  <a:pt x="18261" y="16644"/>
                </a:lnTo>
                <a:lnTo>
                  <a:pt x="18259" y="16664"/>
                </a:lnTo>
                <a:lnTo>
                  <a:pt x="18260" y="16684"/>
                </a:lnTo>
                <a:lnTo>
                  <a:pt x="18266" y="16702"/>
                </a:lnTo>
                <a:lnTo>
                  <a:pt x="18274" y="16715"/>
                </a:lnTo>
                <a:lnTo>
                  <a:pt x="18307" y="16749"/>
                </a:lnTo>
                <a:lnTo>
                  <a:pt x="18323" y="16756"/>
                </a:lnTo>
                <a:lnTo>
                  <a:pt x="18373" y="16765"/>
                </a:lnTo>
                <a:lnTo>
                  <a:pt x="18388" y="16771"/>
                </a:lnTo>
                <a:lnTo>
                  <a:pt x="18400" y="16781"/>
                </a:lnTo>
                <a:lnTo>
                  <a:pt x="18410" y="16795"/>
                </a:lnTo>
                <a:lnTo>
                  <a:pt x="18420" y="16826"/>
                </a:lnTo>
                <a:lnTo>
                  <a:pt x="18424" y="16834"/>
                </a:lnTo>
                <a:lnTo>
                  <a:pt x="18449" y="16868"/>
                </a:lnTo>
                <a:lnTo>
                  <a:pt x="18455" y="16874"/>
                </a:lnTo>
                <a:lnTo>
                  <a:pt x="18462" y="16876"/>
                </a:lnTo>
                <a:lnTo>
                  <a:pt x="18480" y="16878"/>
                </a:lnTo>
                <a:lnTo>
                  <a:pt x="18502" y="16888"/>
                </a:lnTo>
                <a:lnTo>
                  <a:pt x="18513" y="16888"/>
                </a:lnTo>
                <a:lnTo>
                  <a:pt x="18526" y="16888"/>
                </a:lnTo>
                <a:lnTo>
                  <a:pt x="18534" y="16889"/>
                </a:lnTo>
                <a:lnTo>
                  <a:pt x="18549" y="16898"/>
                </a:lnTo>
                <a:lnTo>
                  <a:pt x="18566" y="16913"/>
                </a:lnTo>
                <a:lnTo>
                  <a:pt x="18586" y="16948"/>
                </a:lnTo>
                <a:lnTo>
                  <a:pt x="18589" y="16924"/>
                </a:lnTo>
                <a:lnTo>
                  <a:pt x="18606" y="16951"/>
                </a:lnTo>
                <a:lnTo>
                  <a:pt x="18608" y="16961"/>
                </a:lnTo>
                <a:lnTo>
                  <a:pt x="18610" y="16972"/>
                </a:lnTo>
                <a:lnTo>
                  <a:pt x="18610" y="16996"/>
                </a:lnTo>
                <a:lnTo>
                  <a:pt x="18607" y="17024"/>
                </a:lnTo>
                <a:lnTo>
                  <a:pt x="18610" y="17034"/>
                </a:lnTo>
                <a:lnTo>
                  <a:pt x="18619" y="17037"/>
                </a:lnTo>
                <a:lnTo>
                  <a:pt x="18630" y="17033"/>
                </a:lnTo>
                <a:lnTo>
                  <a:pt x="18639" y="17024"/>
                </a:lnTo>
                <a:lnTo>
                  <a:pt x="18647" y="17013"/>
                </a:lnTo>
                <a:lnTo>
                  <a:pt x="18654" y="17001"/>
                </a:lnTo>
                <a:lnTo>
                  <a:pt x="18656" y="17001"/>
                </a:lnTo>
                <a:lnTo>
                  <a:pt x="18653" y="17012"/>
                </a:lnTo>
                <a:lnTo>
                  <a:pt x="18649" y="17021"/>
                </a:lnTo>
                <a:lnTo>
                  <a:pt x="18643" y="17028"/>
                </a:lnTo>
                <a:lnTo>
                  <a:pt x="18636" y="17034"/>
                </a:lnTo>
                <a:lnTo>
                  <a:pt x="18628" y="17039"/>
                </a:lnTo>
                <a:lnTo>
                  <a:pt x="18624" y="17042"/>
                </a:lnTo>
                <a:lnTo>
                  <a:pt x="18620" y="17043"/>
                </a:lnTo>
                <a:lnTo>
                  <a:pt x="18615" y="17042"/>
                </a:lnTo>
                <a:lnTo>
                  <a:pt x="18612" y="17041"/>
                </a:lnTo>
                <a:lnTo>
                  <a:pt x="18610" y="17042"/>
                </a:lnTo>
                <a:lnTo>
                  <a:pt x="18605" y="17059"/>
                </a:lnTo>
                <a:lnTo>
                  <a:pt x="18595" y="17084"/>
                </a:lnTo>
                <a:lnTo>
                  <a:pt x="18591" y="17092"/>
                </a:lnTo>
                <a:lnTo>
                  <a:pt x="18590" y="17096"/>
                </a:lnTo>
                <a:lnTo>
                  <a:pt x="18588" y="17102"/>
                </a:lnTo>
                <a:lnTo>
                  <a:pt x="18588" y="17109"/>
                </a:lnTo>
                <a:lnTo>
                  <a:pt x="18588" y="17115"/>
                </a:lnTo>
                <a:lnTo>
                  <a:pt x="18586" y="17117"/>
                </a:lnTo>
                <a:lnTo>
                  <a:pt x="18583" y="17117"/>
                </a:lnTo>
                <a:lnTo>
                  <a:pt x="18581" y="17117"/>
                </a:lnTo>
                <a:lnTo>
                  <a:pt x="18579" y="17118"/>
                </a:lnTo>
                <a:lnTo>
                  <a:pt x="18579" y="17121"/>
                </a:lnTo>
                <a:lnTo>
                  <a:pt x="18578" y="17124"/>
                </a:lnTo>
                <a:lnTo>
                  <a:pt x="18578" y="17126"/>
                </a:lnTo>
                <a:lnTo>
                  <a:pt x="18574" y="17136"/>
                </a:lnTo>
                <a:lnTo>
                  <a:pt x="18567" y="17160"/>
                </a:lnTo>
                <a:lnTo>
                  <a:pt x="18562" y="17169"/>
                </a:lnTo>
                <a:lnTo>
                  <a:pt x="18557" y="17176"/>
                </a:lnTo>
                <a:lnTo>
                  <a:pt x="18542" y="17206"/>
                </a:lnTo>
                <a:lnTo>
                  <a:pt x="18520" y="17240"/>
                </a:lnTo>
                <a:lnTo>
                  <a:pt x="18496" y="17271"/>
                </a:lnTo>
                <a:lnTo>
                  <a:pt x="18473" y="17292"/>
                </a:lnTo>
                <a:lnTo>
                  <a:pt x="18469" y="17298"/>
                </a:lnTo>
                <a:lnTo>
                  <a:pt x="18458" y="17318"/>
                </a:lnTo>
                <a:lnTo>
                  <a:pt x="18454" y="17329"/>
                </a:lnTo>
                <a:lnTo>
                  <a:pt x="18452" y="17333"/>
                </a:lnTo>
                <a:lnTo>
                  <a:pt x="18449" y="17338"/>
                </a:lnTo>
                <a:lnTo>
                  <a:pt x="18445" y="17342"/>
                </a:lnTo>
                <a:lnTo>
                  <a:pt x="18441" y="17346"/>
                </a:lnTo>
                <a:lnTo>
                  <a:pt x="18436" y="17349"/>
                </a:lnTo>
                <a:lnTo>
                  <a:pt x="18433" y="17350"/>
                </a:lnTo>
                <a:lnTo>
                  <a:pt x="18429" y="17352"/>
                </a:lnTo>
                <a:lnTo>
                  <a:pt x="18421" y="17360"/>
                </a:lnTo>
                <a:lnTo>
                  <a:pt x="18418" y="17362"/>
                </a:lnTo>
                <a:lnTo>
                  <a:pt x="18415" y="17364"/>
                </a:lnTo>
                <a:lnTo>
                  <a:pt x="18415" y="17370"/>
                </a:lnTo>
                <a:lnTo>
                  <a:pt x="18418" y="17375"/>
                </a:lnTo>
                <a:lnTo>
                  <a:pt x="18419" y="17376"/>
                </a:lnTo>
                <a:lnTo>
                  <a:pt x="18419" y="17382"/>
                </a:lnTo>
                <a:lnTo>
                  <a:pt x="18418" y="17386"/>
                </a:lnTo>
                <a:lnTo>
                  <a:pt x="18416" y="17390"/>
                </a:lnTo>
                <a:lnTo>
                  <a:pt x="18411" y="17394"/>
                </a:lnTo>
                <a:lnTo>
                  <a:pt x="18410" y="17383"/>
                </a:lnTo>
                <a:lnTo>
                  <a:pt x="18406" y="17383"/>
                </a:lnTo>
                <a:lnTo>
                  <a:pt x="18401" y="17388"/>
                </a:lnTo>
                <a:lnTo>
                  <a:pt x="18394" y="17391"/>
                </a:lnTo>
                <a:lnTo>
                  <a:pt x="18389" y="17395"/>
                </a:lnTo>
                <a:lnTo>
                  <a:pt x="18377" y="17414"/>
                </a:lnTo>
                <a:lnTo>
                  <a:pt x="18367" y="17421"/>
                </a:lnTo>
                <a:lnTo>
                  <a:pt x="18352" y="17436"/>
                </a:lnTo>
                <a:lnTo>
                  <a:pt x="18346" y="17441"/>
                </a:lnTo>
                <a:lnTo>
                  <a:pt x="18332" y="17444"/>
                </a:lnTo>
                <a:lnTo>
                  <a:pt x="18326" y="17447"/>
                </a:lnTo>
                <a:lnTo>
                  <a:pt x="18320" y="17456"/>
                </a:lnTo>
                <a:lnTo>
                  <a:pt x="18319" y="17471"/>
                </a:lnTo>
                <a:lnTo>
                  <a:pt x="18327" y="17483"/>
                </a:lnTo>
                <a:lnTo>
                  <a:pt x="18340" y="17491"/>
                </a:lnTo>
                <a:lnTo>
                  <a:pt x="18353" y="17494"/>
                </a:lnTo>
                <a:lnTo>
                  <a:pt x="18357" y="17492"/>
                </a:lnTo>
                <a:lnTo>
                  <a:pt x="18362" y="17488"/>
                </a:lnTo>
                <a:lnTo>
                  <a:pt x="18366" y="17485"/>
                </a:lnTo>
                <a:lnTo>
                  <a:pt x="18369" y="17486"/>
                </a:lnTo>
                <a:lnTo>
                  <a:pt x="18372" y="17489"/>
                </a:lnTo>
                <a:lnTo>
                  <a:pt x="18375" y="17488"/>
                </a:lnTo>
                <a:lnTo>
                  <a:pt x="18378" y="17486"/>
                </a:lnTo>
                <a:lnTo>
                  <a:pt x="18381" y="17482"/>
                </a:lnTo>
                <a:lnTo>
                  <a:pt x="18385" y="17472"/>
                </a:lnTo>
                <a:lnTo>
                  <a:pt x="18382" y="17468"/>
                </a:lnTo>
                <a:lnTo>
                  <a:pt x="18369" y="17464"/>
                </a:lnTo>
                <a:lnTo>
                  <a:pt x="18373" y="17458"/>
                </a:lnTo>
                <a:lnTo>
                  <a:pt x="18376" y="17452"/>
                </a:lnTo>
                <a:lnTo>
                  <a:pt x="18381" y="17448"/>
                </a:lnTo>
                <a:lnTo>
                  <a:pt x="18387" y="17444"/>
                </a:lnTo>
                <a:lnTo>
                  <a:pt x="18394" y="17441"/>
                </a:lnTo>
                <a:lnTo>
                  <a:pt x="18403" y="17439"/>
                </a:lnTo>
                <a:lnTo>
                  <a:pt x="18410" y="17442"/>
                </a:lnTo>
                <a:lnTo>
                  <a:pt x="18411" y="17451"/>
                </a:lnTo>
                <a:lnTo>
                  <a:pt x="18407" y="17462"/>
                </a:lnTo>
                <a:lnTo>
                  <a:pt x="18396" y="17479"/>
                </a:lnTo>
                <a:lnTo>
                  <a:pt x="18392" y="17488"/>
                </a:lnTo>
                <a:lnTo>
                  <a:pt x="18390" y="17498"/>
                </a:lnTo>
                <a:lnTo>
                  <a:pt x="18390" y="17506"/>
                </a:lnTo>
                <a:lnTo>
                  <a:pt x="18389" y="17513"/>
                </a:lnTo>
                <a:lnTo>
                  <a:pt x="18383" y="17521"/>
                </a:lnTo>
                <a:lnTo>
                  <a:pt x="18383" y="17525"/>
                </a:lnTo>
                <a:lnTo>
                  <a:pt x="18385" y="17529"/>
                </a:lnTo>
                <a:lnTo>
                  <a:pt x="18391" y="17535"/>
                </a:lnTo>
                <a:lnTo>
                  <a:pt x="18395" y="17536"/>
                </a:lnTo>
                <a:lnTo>
                  <a:pt x="18399" y="17535"/>
                </a:lnTo>
                <a:lnTo>
                  <a:pt x="18402" y="17533"/>
                </a:lnTo>
                <a:lnTo>
                  <a:pt x="18421" y="17516"/>
                </a:lnTo>
                <a:lnTo>
                  <a:pt x="18429" y="17511"/>
                </a:lnTo>
                <a:lnTo>
                  <a:pt x="18437" y="17508"/>
                </a:lnTo>
                <a:lnTo>
                  <a:pt x="18445" y="17509"/>
                </a:lnTo>
                <a:lnTo>
                  <a:pt x="18477" y="17524"/>
                </a:lnTo>
                <a:lnTo>
                  <a:pt x="18480" y="17527"/>
                </a:lnTo>
                <a:lnTo>
                  <a:pt x="18480" y="17532"/>
                </a:lnTo>
                <a:lnTo>
                  <a:pt x="18467" y="17564"/>
                </a:lnTo>
                <a:lnTo>
                  <a:pt x="18466" y="17570"/>
                </a:lnTo>
                <a:lnTo>
                  <a:pt x="18467" y="17575"/>
                </a:lnTo>
                <a:lnTo>
                  <a:pt x="18468" y="17579"/>
                </a:lnTo>
                <a:lnTo>
                  <a:pt x="18468" y="17584"/>
                </a:lnTo>
                <a:lnTo>
                  <a:pt x="18465" y="17590"/>
                </a:lnTo>
                <a:lnTo>
                  <a:pt x="18469" y="17595"/>
                </a:lnTo>
                <a:lnTo>
                  <a:pt x="18468" y="17608"/>
                </a:lnTo>
                <a:lnTo>
                  <a:pt x="18472" y="17611"/>
                </a:lnTo>
                <a:lnTo>
                  <a:pt x="18496" y="17608"/>
                </a:lnTo>
                <a:lnTo>
                  <a:pt x="18501" y="17606"/>
                </a:lnTo>
                <a:lnTo>
                  <a:pt x="18514" y="17594"/>
                </a:lnTo>
                <a:lnTo>
                  <a:pt x="18520" y="17590"/>
                </a:lnTo>
                <a:lnTo>
                  <a:pt x="18543" y="17582"/>
                </a:lnTo>
                <a:lnTo>
                  <a:pt x="18622" y="17526"/>
                </a:lnTo>
                <a:lnTo>
                  <a:pt x="18642" y="17516"/>
                </a:lnTo>
                <a:lnTo>
                  <a:pt x="18660" y="17505"/>
                </a:lnTo>
                <a:lnTo>
                  <a:pt x="18674" y="17492"/>
                </a:lnTo>
                <a:lnTo>
                  <a:pt x="18730" y="17451"/>
                </a:lnTo>
                <a:lnTo>
                  <a:pt x="18772" y="17405"/>
                </a:lnTo>
                <a:lnTo>
                  <a:pt x="18782" y="17389"/>
                </a:lnTo>
                <a:lnTo>
                  <a:pt x="18801" y="17350"/>
                </a:lnTo>
                <a:lnTo>
                  <a:pt x="18807" y="17341"/>
                </a:lnTo>
                <a:lnTo>
                  <a:pt x="18814" y="17331"/>
                </a:lnTo>
                <a:lnTo>
                  <a:pt x="18822" y="17324"/>
                </a:lnTo>
                <a:lnTo>
                  <a:pt x="18839" y="17317"/>
                </a:lnTo>
                <a:lnTo>
                  <a:pt x="18846" y="17309"/>
                </a:lnTo>
                <a:lnTo>
                  <a:pt x="18855" y="17288"/>
                </a:lnTo>
                <a:lnTo>
                  <a:pt x="18873" y="17260"/>
                </a:lnTo>
                <a:lnTo>
                  <a:pt x="18883" y="17247"/>
                </a:lnTo>
                <a:lnTo>
                  <a:pt x="18902" y="17215"/>
                </a:lnTo>
                <a:lnTo>
                  <a:pt x="18905" y="17211"/>
                </a:lnTo>
                <a:lnTo>
                  <a:pt x="18908" y="17209"/>
                </a:lnTo>
                <a:lnTo>
                  <a:pt x="18913" y="17209"/>
                </a:lnTo>
                <a:lnTo>
                  <a:pt x="18915" y="17207"/>
                </a:lnTo>
                <a:lnTo>
                  <a:pt x="18924" y="17195"/>
                </a:lnTo>
                <a:lnTo>
                  <a:pt x="18927" y="17190"/>
                </a:lnTo>
                <a:lnTo>
                  <a:pt x="18929" y="17185"/>
                </a:lnTo>
                <a:lnTo>
                  <a:pt x="18931" y="17181"/>
                </a:lnTo>
                <a:lnTo>
                  <a:pt x="18935" y="17175"/>
                </a:lnTo>
                <a:lnTo>
                  <a:pt x="18957" y="17156"/>
                </a:lnTo>
                <a:lnTo>
                  <a:pt x="18982" y="17124"/>
                </a:lnTo>
                <a:lnTo>
                  <a:pt x="18989" y="17122"/>
                </a:lnTo>
                <a:lnTo>
                  <a:pt x="18996" y="17124"/>
                </a:lnTo>
                <a:lnTo>
                  <a:pt x="19003" y="17124"/>
                </a:lnTo>
                <a:lnTo>
                  <a:pt x="19011" y="17114"/>
                </a:lnTo>
                <a:lnTo>
                  <a:pt x="19021" y="17083"/>
                </a:lnTo>
                <a:lnTo>
                  <a:pt x="19051" y="17040"/>
                </a:lnTo>
                <a:lnTo>
                  <a:pt x="19048" y="17040"/>
                </a:lnTo>
                <a:lnTo>
                  <a:pt x="19045" y="17042"/>
                </a:lnTo>
                <a:lnTo>
                  <a:pt x="19041" y="17045"/>
                </a:lnTo>
                <a:lnTo>
                  <a:pt x="19039" y="17049"/>
                </a:lnTo>
                <a:lnTo>
                  <a:pt x="19042" y="17040"/>
                </a:lnTo>
                <a:lnTo>
                  <a:pt x="19046" y="17033"/>
                </a:lnTo>
                <a:lnTo>
                  <a:pt x="19057" y="17021"/>
                </a:lnTo>
                <a:lnTo>
                  <a:pt x="19060" y="17018"/>
                </a:lnTo>
                <a:lnTo>
                  <a:pt x="19063" y="17020"/>
                </a:lnTo>
                <a:lnTo>
                  <a:pt x="19064" y="17024"/>
                </a:lnTo>
                <a:lnTo>
                  <a:pt x="19067" y="17025"/>
                </a:lnTo>
                <a:lnTo>
                  <a:pt x="19070" y="17024"/>
                </a:lnTo>
                <a:lnTo>
                  <a:pt x="19086" y="17010"/>
                </a:lnTo>
                <a:lnTo>
                  <a:pt x="19103" y="16991"/>
                </a:lnTo>
                <a:lnTo>
                  <a:pt x="19114" y="16975"/>
                </a:lnTo>
                <a:lnTo>
                  <a:pt x="19122" y="16960"/>
                </a:lnTo>
                <a:lnTo>
                  <a:pt x="19124" y="16958"/>
                </a:lnTo>
                <a:lnTo>
                  <a:pt x="19129" y="16951"/>
                </a:lnTo>
                <a:lnTo>
                  <a:pt x="19130" y="16949"/>
                </a:lnTo>
                <a:lnTo>
                  <a:pt x="19131" y="16946"/>
                </a:lnTo>
                <a:lnTo>
                  <a:pt x="19133" y="16935"/>
                </a:lnTo>
                <a:lnTo>
                  <a:pt x="19135" y="16930"/>
                </a:lnTo>
                <a:lnTo>
                  <a:pt x="19137" y="16926"/>
                </a:lnTo>
                <a:lnTo>
                  <a:pt x="19143" y="16918"/>
                </a:lnTo>
                <a:lnTo>
                  <a:pt x="19153" y="16936"/>
                </a:lnTo>
                <a:lnTo>
                  <a:pt x="19172" y="16898"/>
                </a:lnTo>
                <a:lnTo>
                  <a:pt x="19178" y="16889"/>
                </a:lnTo>
                <a:lnTo>
                  <a:pt x="19180" y="16888"/>
                </a:lnTo>
                <a:lnTo>
                  <a:pt x="19185" y="16886"/>
                </a:lnTo>
                <a:lnTo>
                  <a:pt x="19187" y="16885"/>
                </a:lnTo>
                <a:lnTo>
                  <a:pt x="19188" y="16882"/>
                </a:lnTo>
                <a:lnTo>
                  <a:pt x="19188" y="16879"/>
                </a:lnTo>
                <a:lnTo>
                  <a:pt x="19189" y="16877"/>
                </a:lnTo>
                <a:lnTo>
                  <a:pt x="19189" y="16876"/>
                </a:lnTo>
                <a:lnTo>
                  <a:pt x="19203" y="16847"/>
                </a:lnTo>
                <a:lnTo>
                  <a:pt x="19206" y="16842"/>
                </a:lnTo>
                <a:lnTo>
                  <a:pt x="19214" y="16839"/>
                </a:lnTo>
                <a:lnTo>
                  <a:pt x="19218" y="16836"/>
                </a:lnTo>
                <a:lnTo>
                  <a:pt x="19222" y="16833"/>
                </a:lnTo>
                <a:lnTo>
                  <a:pt x="19224" y="16829"/>
                </a:lnTo>
                <a:lnTo>
                  <a:pt x="19230" y="16819"/>
                </a:lnTo>
                <a:lnTo>
                  <a:pt x="19237" y="16810"/>
                </a:lnTo>
                <a:lnTo>
                  <a:pt x="19240" y="16804"/>
                </a:lnTo>
                <a:lnTo>
                  <a:pt x="19231" y="16801"/>
                </a:lnTo>
                <a:lnTo>
                  <a:pt x="19220" y="16803"/>
                </a:lnTo>
                <a:lnTo>
                  <a:pt x="19215" y="16802"/>
                </a:lnTo>
                <a:lnTo>
                  <a:pt x="19212" y="16800"/>
                </a:lnTo>
                <a:lnTo>
                  <a:pt x="19210" y="16797"/>
                </a:lnTo>
                <a:lnTo>
                  <a:pt x="19204" y="16791"/>
                </a:lnTo>
                <a:lnTo>
                  <a:pt x="19199" y="16788"/>
                </a:lnTo>
                <a:lnTo>
                  <a:pt x="19198" y="16785"/>
                </a:lnTo>
                <a:lnTo>
                  <a:pt x="19196" y="16785"/>
                </a:lnTo>
                <a:lnTo>
                  <a:pt x="19192" y="16792"/>
                </a:lnTo>
                <a:lnTo>
                  <a:pt x="19190" y="16797"/>
                </a:lnTo>
                <a:lnTo>
                  <a:pt x="19188" y="16806"/>
                </a:lnTo>
                <a:lnTo>
                  <a:pt x="19186" y="16809"/>
                </a:lnTo>
                <a:lnTo>
                  <a:pt x="19182" y="16805"/>
                </a:lnTo>
                <a:lnTo>
                  <a:pt x="19186" y="16793"/>
                </a:lnTo>
                <a:lnTo>
                  <a:pt x="19197" y="16769"/>
                </a:lnTo>
                <a:lnTo>
                  <a:pt x="19204" y="16729"/>
                </a:lnTo>
                <a:lnTo>
                  <a:pt x="19204" y="16720"/>
                </a:lnTo>
                <a:lnTo>
                  <a:pt x="19202" y="16715"/>
                </a:lnTo>
                <a:lnTo>
                  <a:pt x="19199" y="16712"/>
                </a:lnTo>
                <a:lnTo>
                  <a:pt x="19198" y="16708"/>
                </a:lnTo>
                <a:lnTo>
                  <a:pt x="19198" y="16700"/>
                </a:lnTo>
                <a:lnTo>
                  <a:pt x="19200" y="16693"/>
                </a:lnTo>
                <a:lnTo>
                  <a:pt x="19202" y="16687"/>
                </a:lnTo>
                <a:lnTo>
                  <a:pt x="19206" y="16682"/>
                </a:lnTo>
                <a:lnTo>
                  <a:pt x="19211" y="16676"/>
                </a:lnTo>
                <a:lnTo>
                  <a:pt x="19217" y="16664"/>
                </a:lnTo>
                <a:lnTo>
                  <a:pt x="19218" y="16663"/>
                </a:lnTo>
                <a:lnTo>
                  <a:pt x="19227" y="16657"/>
                </a:lnTo>
                <a:lnTo>
                  <a:pt x="19241" y="16643"/>
                </a:lnTo>
                <a:lnTo>
                  <a:pt x="19250" y="16632"/>
                </a:lnTo>
                <a:lnTo>
                  <a:pt x="19256" y="16623"/>
                </a:lnTo>
                <a:lnTo>
                  <a:pt x="19262" y="16614"/>
                </a:lnTo>
                <a:lnTo>
                  <a:pt x="19265" y="16604"/>
                </a:lnTo>
                <a:lnTo>
                  <a:pt x="19270" y="16599"/>
                </a:lnTo>
                <a:lnTo>
                  <a:pt x="19317" y="16576"/>
                </a:lnTo>
                <a:lnTo>
                  <a:pt x="19380" y="16545"/>
                </a:lnTo>
                <a:lnTo>
                  <a:pt x="19389" y="16537"/>
                </a:lnTo>
                <a:lnTo>
                  <a:pt x="19392" y="16538"/>
                </a:lnTo>
                <a:lnTo>
                  <a:pt x="19394" y="16541"/>
                </a:lnTo>
                <a:lnTo>
                  <a:pt x="19397" y="16543"/>
                </a:lnTo>
                <a:lnTo>
                  <a:pt x="19446" y="16544"/>
                </a:lnTo>
                <a:lnTo>
                  <a:pt x="19493" y="16547"/>
                </a:lnTo>
                <a:lnTo>
                  <a:pt x="19497" y="16549"/>
                </a:lnTo>
                <a:lnTo>
                  <a:pt x="19505" y="16556"/>
                </a:lnTo>
                <a:lnTo>
                  <a:pt x="19508" y="16558"/>
                </a:lnTo>
                <a:lnTo>
                  <a:pt x="19513" y="16551"/>
                </a:lnTo>
                <a:lnTo>
                  <a:pt x="19519" y="16550"/>
                </a:lnTo>
                <a:lnTo>
                  <a:pt x="19523" y="16554"/>
                </a:lnTo>
                <a:lnTo>
                  <a:pt x="19521" y="16559"/>
                </a:lnTo>
                <a:lnTo>
                  <a:pt x="19517" y="16564"/>
                </a:lnTo>
                <a:lnTo>
                  <a:pt x="19513" y="16570"/>
                </a:lnTo>
                <a:lnTo>
                  <a:pt x="19509" y="16577"/>
                </a:lnTo>
                <a:lnTo>
                  <a:pt x="19506" y="16585"/>
                </a:lnTo>
                <a:lnTo>
                  <a:pt x="19503" y="16598"/>
                </a:lnTo>
                <a:lnTo>
                  <a:pt x="19502" y="16612"/>
                </a:lnTo>
                <a:lnTo>
                  <a:pt x="19504" y="16639"/>
                </a:lnTo>
                <a:lnTo>
                  <a:pt x="19510" y="16633"/>
                </a:lnTo>
                <a:lnTo>
                  <a:pt x="19516" y="16629"/>
                </a:lnTo>
                <a:lnTo>
                  <a:pt x="19520" y="16624"/>
                </a:lnTo>
                <a:lnTo>
                  <a:pt x="19526" y="16610"/>
                </a:lnTo>
                <a:lnTo>
                  <a:pt x="19539" y="16587"/>
                </a:lnTo>
                <a:lnTo>
                  <a:pt x="19559" y="16568"/>
                </a:lnTo>
                <a:lnTo>
                  <a:pt x="19558" y="16557"/>
                </a:lnTo>
                <a:lnTo>
                  <a:pt x="19549" y="16551"/>
                </a:lnTo>
                <a:lnTo>
                  <a:pt x="19529" y="16549"/>
                </a:lnTo>
                <a:lnTo>
                  <a:pt x="19533" y="16540"/>
                </a:lnTo>
                <a:lnTo>
                  <a:pt x="19538" y="16533"/>
                </a:lnTo>
                <a:lnTo>
                  <a:pt x="19542" y="16527"/>
                </a:lnTo>
                <a:lnTo>
                  <a:pt x="19542" y="16518"/>
                </a:lnTo>
                <a:lnTo>
                  <a:pt x="19545" y="16511"/>
                </a:lnTo>
                <a:lnTo>
                  <a:pt x="19550" y="16494"/>
                </a:lnTo>
                <a:lnTo>
                  <a:pt x="19557" y="16481"/>
                </a:lnTo>
                <a:lnTo>
                  <a:pt x="19566" y="16455"/>
                </a:lnTo>
                <a:lnTo>
                  <a:pt x="19572" y="16432"/>
                </a:lnTo>
                <a:lnTo>
                  <a:pt x="19576" y="16422"/>
                </a:lnTo>
                <a:lnTo>
                  <a:pt x="19584" y="16411"/>
                </a:lnTo>
                <a:lnTo>
                  <a:pt x="19585" y="16406"/>
                </a:lnTo>
                <a:lnTo>
                  <a:pt x="19584" y="16401"/>
                </a:lnTo>
                <a:lnTo>
                  <a:pt x="19580" y="16394"/>
                </a:lnTo>
                <a:lnTo>
                  <a:pt x="19580" y="16392"/>
                </a:lnTo>
                <a:lnTo>
                  <a:pt x="19580" y="16387"/>
                </a:lnTo>
                <a:lnTo>
                  <a:pt x="19580" y="16385"/>
                </a:lnTo>
                <a:lnTo>
                  <a:pt x="19582" y="16380"/>
                </a:lnTo>
                <a:lnTo>
                  <a:pt x="19583" y="16379"/>
                </a:lnTo>
                <a:lnTo>
                  <a:pt x="19584" y="16380"/>
                </a:lnTo>
                <a:lnTo>
                  <a:pt x="19587" y="16379"/>
                </a:lnTo>
                <a:lnTo>
                  <a:pt x="19595" y="16373"/>
                </a:lnTo>
                <a:lnTo>
                  <a:pt x="19603" y="16371"/>
                </a:lnTo>
                <a:lnTo>
                  <a:pt x="19610" y="16373"/>
                </a:lnTo>
                <a:lnTo>
                  <a:pt x="19620" y="16386"/>
                </a:lnTo>
                <a:lnTo>
                  <a:pt x="19626" y="16383"/>
                </a:lnTo>
                <a:lnTo>
                  <a:pt x="19663" y="16351"/>
                </a:lnTo>
                <a:lnTo>
                  <a:pt x="19707" y="16308"/>
                </a:lnTo>
                <a:lnTo>
                  <a:pt x="19710" y="16304"/>
                </a:lnTo>
                <a:lnTo>
                  <a:pt x="19716" y="16275"/>
                </a:lnTo>
                <a:lnTo>
                  <a:pt x="19718" y="16272"/>
                </a:lnTo>
                <a:lnTo>
                  <a:pt x="19731" y="16265"/>
                </a:lnTo>
                <a:lnTo>
                  <a:pt x="19734" y="16261"/>
                </a:lnTo>
                <a:lnTo>
                  <a:pt x="19735" y="16255"/>
                </a:lnTo>
                <a:lnTo>
                  <a:pt x="19735" y="16250"/>
                </a:lnTo>
                <a:lnTo>
                  <a:pt x="19732" y="16247"/>
                </a:lnTo>
                <a:lnTo>
                  <a:pt x="19729" y="16245"/>
                </a:lnTo>
                <a:lnTo>
                  <a:pt x="19732" y="16239"/>
                </a:lnTo>
                <a:lnTo>
                  <a:pt x="19735" y="16230"/>
                </a:lnTo>
                <a:lnTo>
                  <a:pt x="19738" y="16224"/>
                </a:lnTo>
                <a:lnTo>
                  <a:pt x="19744" y="16218"/>
                </a:lnTo>
                <a:lnTo>
                  <a:pt x="19748" y="16214"/>
                </a:lnTo>
                <a:lnTo>
                  <a:pt x="19750" y="16209"/>
                </a:lnTo>
                <a:lnTo>
                  <a:pt x="19748" y="16203"/>
                </a:lnTo>
                <a:lnTo>
                  <a:pt x="19744" y="16195"/>
                </a:lnTo>
                <a:lnTo>
                  <a:pt x="19741" y="16186"/>
                </a:lnTo>
                <a:lnTo>
                  <a:pt x="19745" y="16177"/>
                </a:lnTo>
                <a:lnTo>
                  <a:pt x="19751" y="16169"/>
                </a:lnTo>
                <a:lnTo>
                  <a:pt x="19757" y="16161"/>
                </a:lnTo>
                <a:lnTo>
                  <a:pt x="19760" y="16152"/>
                </a:lnTo>
                <a:lnTo>
                  <a:pt x="19756" y="16133"/>
                </a:lnTo>
                <a:lnTo>
                  <a:pt x="19761" y="16126"/>
                </a:lnTo>
                <a:lnTo>
                  <a:pt x="19768" y="16121"/>
                </a:lnTo>
                <a:lnTo>
                  <a:pt x="19774" y="16115"/>
                </a:lnTo>
                <a:lnTo>
                  <a:pt x="19778" y="16103"/>
                </a:lnTo>
                <a:lnTo>
                  <a:pt x="19777" y="16093"/>
                </a:lnTo>
                <a:lnTo>
                  <a:pt x="19775" y="16084"/>
                </a:lnTo>
                <a:lnTo>
                  <a:pt x="19775" y="16074"/>
                </a:lnTo>
                <a:lnTo>
                  <a:pt x="19777" y="16069"/>
                </a:lnTo>
                <a:lnTo>
                  <a:pt x="19780" y="16065"/>
                </a:lnTo>
                <a:lnTo>
                  <a:pt x="19787" y="16057"/>
                </a:lnTo>
                <a:lnTo>
                  <a:pt x="19791" y="16050"/>
                </a:lnTo>
                <a:lnTo>
                  <a:pt x="19806" y="16022"/>
                </a:lnTo>
                <a:lnTo>
                  <a:pt x="19813" y="16012"/>
                </a:lnTo>
                <a:lnTo>
                  <a:pt x="19825" y="16003"/>
                </a:lnTo>
                <a:lnTo>
                  <a:pt x="19832" y="15992"/>
                </a:lnTo>
                <a:lnTo>
                  <a:pt x="19843" y="15972"/>
                </a:lnTo>
                <a:lnTo>
                  <a:pt x="19857" y="15958"/>
                </a:lnTo>
                <a:lnTo>
                  <a:pt x="19865" y="15947"/>
                </a:lnTo>
                <a:lnTo>
                  <a:pt x="19869" y="15943"/>
                </a:lnTo>
                <a:lnTo>
                  <a:pt x="19871" y="15935"/>
                </a:lnTo>
                <a:lnTo>
                  <a:pt x="19868" y="15926"/>
                </a:lnTo>
                <a:cubicBezTo>
                  <a:pt x="19868" y="15926"/>
                  <a:pt x="19863" y="15918"/>
                  <a:pt x="19863" y="15918"/>
                </a:cubicBezTo>
                <a:close/>
                <a:moveTo>
                  <a:pt x="15844" y="19927"/>
                </a:moveTo>
                <a:lnTo>
                  <a:pt x="15843" y="19924"/>
                </a:lnTo>
                <a:lnTo>
                  <a:pt x="15843" y="19921"/>
                </a:lnTo>
                <a:lnTo>
                  <a:pt x="15842" y="19919"/>
                </a:lnTo>
                <a:lnTo>
                  <a:pt x="15840" y="19920"/>
                </a:lnTo>
                <a:lnTo>
                  <a:pt x="15836" y="19922"/>
                </a:lnTo>
                <a:lnTo>
                  <a:pt x="15832" y="19923"/>
                </a:lnTo>
                <a:lnTo>
                  <a:pt x="15815" y="19928"/>
                </a:lnTo>
                <a:lnTo>
                  <a:pt x="15811" y="19928"/>
                </a:lnTo>
                <a:lnTo>
                  <a:pt x="15812" y="19925"/>
                </a:lnTo>
                <a:lnTo>
                  <a:pt x="15815" y="19924"/>
                </a:lnTo>
                <a:lnTo>
                  <a:pt x="15817" y="19922"/>
                </a:lnTo>
                <a:lnTo>
                  <a:pt x="15818" y="19920"/>
                </a:lnTo>
                <a:lnTo>
                  <a:pt x="15820" y="19917"/>
                </a:lnTo>
                <a:lnTo>
                  <a:pt x="15810" y="19912"/>
                </a:lnTo>
                <a:lnTo>
                  <a:pt x="15803" y="19910"/>
                </a:lnTo>
                <a:lnTo>
                  <a:pt x="15797" y="19903"/>
                </a:lnTo>
                <a:lnTo>
                  <a:pt x="15794" y="19902"/>
                </a:lnTo>
                <a:lnTo>
                  <a:pt x="15787" y="19906"/>
                </a:lnTo>
                <a:lnTo>
                  <a:pt x="15774" y="19919"/>
                </a:lnTo>
                <a:lnTo>
                  <a:pt x="15766" y="19920"/>
                </a:lnTo>
                <a:lnTo>
                  <a:pt x="15785" y="19900"/>
                </a:lnTo>
                <a:lnTo>
                  <a:pt x="15787" y="19895"/>
                </a:lnTo>
                <a:lnTo>
                  <a:pt x="15786" y="19886"/>
                </a:lnTo>
                <a:lnTo>
                  <a:pt x="15792" y="19884"/>
                </a:lnTo>
                <a:lnTo>
                  <a:pt x="15808" y="19884"/>
                </a:lnTo>
                <a:lnTo>
                  <a:pt x="15805" y="19890"/>
                </a:lnTo>
                <a:lnTo>
                  <a:pt x="15831" y="19893"/>
                </a:lnTo>
                <a:lnTo>
                  <a:pt x="15838" y="19890"/>
                </a:lnTo>
                <a:lnTo>
                  <a:pt x="15839" y="19887"/>
                </a:lnTo>
                <a:lnTo>
                  <a:pt x="15834" y="19884"/>
                </a:lnTo>
                <a:lnTo>
                  <a:pt x="15841" y="19879"/>
                </a:lnTo>
                <a:lnTo>
                  <a:pt x="15839" y="19873"/>
                </a:lnTo>
                <a:lnTo>
                  <a:pt x="15833" y="19869"/>
                </a:lnTo>
                <a:lnTo>
                  <a:pt x="15830" y="19868"/>
                </a:lnTo>
                <a:lnTo>
                  <a:pt x="15830" y="19862"/>
                </a:lnTo>
                <a:lnTo>
                  <a:pt x="15827" y="19858"/>
                </a:lnTo>
                <a:lnTo>
                  <a:pt x="15823" y="19855"/>
                </a:lnTo>
                <a:lnTo>
                  <a:pt x="15820" y="19851"/>
                </a:lnTo>
                <a:lnTo>
                  <a:pt x="15803" y="19814"/>
                </a:lnTo>
                <a:lnTo>
                  <a:pt x="15799" y="19808"/>
                </a:lnTo>
                <a:lnTo>
                  <a:pt x="15795" y="19803"/>
                </a:lnTo>
                <a:lnTo>
                  <a:pt x="15783" y="19796"/>
                </a:lnTo>
                <a:lnTo>
                  <a:pt x="15780" y="19796"/>
                </a:lnTo>
                <a:lnTo>
                  <a:pt x="15774" y="19801"/>
                </a:lnTo>
                <a:lnTo>
                  <a:pt x="15770" y="19803"/>
                </a:lnTo>
                <a:lnTo>
                  <a:pt x="15766" y="19802"/>
                </a:lnTo>
                <a:lnTo>
                  <a:pt x="15759" y="19799"/>
                </a:lnTo>
                <a:lnTo>
                  <a:pt x="15750" y="19800"/>
                </a:lnTo>
                <a:lnTo>
                  <a:pt x="15743" y="19802"/>
                </a:lnTo>
                <a:lnTo>
                  <a:pt x="15737" y="19808"/>
                </a:lnTo>
                <a:lnTo>
                  <a:pt x="15733" y="19820"/>
                </a:lnTo>
                <a:lnTo>
                  <a:pt x="15732" y="19822"/>
                </a:lnTo>
                <a:lnTo>
                  <a:pt x="15730" y="19825"/>
                </a:lnTo>
                <a:lnTo>
                  <a:pt x="15729" y="19827"/>
                </a:lnTo>
                <a:lnTo>
                  <a:pt x="15729" y="19830"/>
                </a:lnTo>
                <a:lnTo>
                  <a:pt x="15730" y="19832"/>
                </a:lnTo>
                <a:lnTo>
                  <a:pt x="15731" y="19834"/>
                </a:lnTo>
                <a:lnTo>
                  <a:pt x="15731" y="19836"/>
                </a:lnTo>
                <a:lnTo>
                  <a:pt x="15730" y="19839"/>
                </a:lnTo>
                <a:lnTo>
                  <a:pt x="15728" y="19842"/>
                </a:lnTo>
                <a:lnTo>
                  <a:pt x="15725" y="19845"/>
                </a:lnTo>
                <a:lnTo>
                  <a:pt x="15723" y="19849"/>
                </a:lnTo>
                <a:lnTo>
                  <a:pt x="15724" y="19854"/>
                </a:lnTo>
                <a:lnTo>
                  <a:pt x="15730" y="19869"/>
                </a:lnTo>
                <a:lnTo>
                  <a:pt x="15731" y="19878"/>
                </a:lnTo>
                <a:lnTo>
                  <a:pt x="15730" y="19887"/>
                </a:lnTo>
                <a:lnTo>
                  <a:pt x="15728" y="19893"/>
                </a:lnTo>
                <a:lnTo>
                  <a:pt x="15726" y="19898"/>
                </a:lnTo>
                <a:lnTo>
                  <a:pt x="15719" y="19906"/>
                </a:lnTo>
                <a:lnTo>
                  <a:pt x="15714" y="19910"/>
                </a:lnTo>
                <a:lnTo>
                  <a:pt x="15706" y="19910"/>
                </a:lnTo>
                <a:lnTo>
                  <a:pt x="15701" y="19912"/>
                </a:lnTo>
                <a:lnTo>
                  <a:pt x="15698" y="19921"/>
                </a:lnTo>
                <a:lnTo>
                  <a:pt x="15697" y="19933"/>
                </a:lnTo>
                <a:lnTo>
                  <a:pt x="15696" y="19943"/>
                </a:lnTo>
                <a:lnTo>
                  <a:pt x="15689" y="19949"/>
                </a:lnTo>
                <a:lnTo>
                  <a:pt x="15686" y="19948"/>
                </a:lnTo>
                <a:lnTo>
                  <a:pt x="15683" y="19947"/>
                </a:lnTo>
                <a:lnTo>
                  <a:pt x="15679" y="19945"/>
                </a:lnTo>
                <a:lnTo>
                  <a:pt x="15674" y="19947"/>
                </a:lnTo>
                <a:lnTo>
                  <a:pt x="15666" y="19952"/>
                </a:lnTo>
                <a:lnTo>
                  <a:pt x="15662" y="19955"/>
                </a:lnTo>
                <a:lnTo>
                  <a:pt x="15658" y="19959"/>
                </a:lnTo>
                <a:lnTo>
                  <a:pt x="15655" y="19965"/>
                </a:lnTo>
                <a:lnTo>
                  <a:pt x="15653" y="19970"/>
                </a:lnTo>
                <a:lnTo>
                  <a:pt x="15653" y="19975"/>
                </a:lnTo>
                <a:lnTo>
                  <a:pt x="15652" y="19981"/>
                </a:lnTo>
                <a:lnTo>
                  <a:pt x="15649" y="19987"/>
                </a:lnTo>
                <a:lnTo>
                  <a:pt x="15646" y="19991"/>
                </a:lnTo>
                <a:lnTo>
                  <a:pt x="15645" y="19995"/>
                </a:lnTo>
                <a:lnTo>
                  <a:pt x="15649" y="19999"/>
                </a:lnTo>
                <a:lnTo>
                  <a:pt x="15638" y="20004"/>
                </a:lnTo>
                <a:lnTo>
                  <a:pt x="15631" y="20008"/>
                </a:lnTo>
                <a:lnTo>
                  <a:pt x="15625" y="20009"/>
                </a:lnTo>
                <a:lnTo>
                  <a:pt x="15622" y="20012"/>
                </a:lnTo>
                <a:lnTo>
                  <a:pt x="15617" y="20019"/>
                </a:lnTo>
                <a:lnTo>
                  <a:pt x="15611" y="20029"/>
                </a:lnTo>
                <a:lnTo>
                  <a:pt x="15606" y="20040"/>
                </a:lnTo>
                <a:lnTo>
                  <a:pt x="15606" y="20048"/>
                </a:lnTo>
                <a:lnTo>
                  <a:pt x="15611" y="20050"/>
                </a:lnTo>
                <a:lnTo>
                  <a:pt x="15621" y="20050"/>
                </a:lnTo>
                <a:lnTo>
                  <a:pt x="15631" y="20047"/>
                </a:lnTo>
                <a:lnTo>
                  <a:pt x="15637" y="20044"/>
                </a:lnTo>
                <a:lnTo>
                  <a:pt x="15643" y="20038"/>
                </a:lnTo>
                <a:lnTo>
                  <a:pt x="15649" y="20033"/>
                </a:lnTo>
                <a:lnTo>
                  <a:pt x="15653" y="20032"/>
                </a:lnTo>
                <a:lnTo>
                  <a:pt x="15651" y="20043"/>
                </a:lnTo>
                <a:lnTo>
                  <a:pt x="15662" y="20033"/>
                </a:lnTo>
                <a:lnTo>
                  <a:pt x="15667" y="20027"/>
                </a:lnTo>
                <a:lnTo>
                  <a:pt x="15672" y="20019"/>
                </a:lnTo>
                <a:lnTo>
                  <a:pt x="15653" y="20026"/>
                </a:lnTo>
                <a:lnTo>
                  <a:pt x="15643" y="20028"/>
                </a:lnTo>
                <a:lnTo>
                  <a:pt x="15640" y="20022"/>
                </a:lnTo>
                <a:lnTo>
                  <a:pt x="15649" y="20019"/>
                </a:lnTo>
                <a:lnTo>
                  <a:pt x="15667" y="20007"/>
                </a:lnTo>
                <a:lnTo>
                  <a:pt x="15670" y="20011"/>
                </a:lnTo>
                <a:lnTo>
                  <a:pt x="15675" y="20000"/>
                </a:lnTo>
                <a:lnTo>
                  <a:pt x="15675" y="19999"/>
                </a:lnTo>
                <a:lnTo>
                  <a:pt x="15678" y="19997"/>
                </a:lnTo>
                <a:lnTo>
                  <a:pt x="15683" y="19996"/>
                </a:lnTo>
                <a:lnTo>
                  <a:pt x="15690" y="19990"/>
                </a:lnTo>
                <a:lnTo>
                  <a:pt x="15692" y="19993"/>
                </a:lnTo>
                <a:lnTo>
                  <a:pt x="15692" y="20000"/>
                </a:lnTo>
                <a:lnTo>
                  <a:pt x="15694" y="20005"/>
                </a:lnTo>
                <a:lnTo>
                  <a:pt x="15697" y="20005"/>
                </a:lnTo>
                <a:lnTo>
                  <a:pt x="15708" y="20003"/>
                </a:lnTo>
                <a:lnTo>
                  <a:pt x="15712" y="20006"/>
                </a:lnTo>
                <a:lnTo>
                  <a:pt x="15715" y="20010"/>
                </a:lnTo>
                <a:lnTo>
                  <a:pt x="15719" y="20012"/>
                </a:lnTo>
                <a:lnTo>
                  <a:pt x="15725" y="20012"/>
                </a:lnTo>
                <a:lnTo>
                  <a:pt x="15729" y="20009"/>
                </a:lnTo>
                <a:lnTo>
                  <a:pt x="15736" y="20002"/>
                </a:lnTo>
                <a:lnTo>
                  <a:pt x="15759" y="19985"/>
                </a:lnTo>
                <a:lnTo>
                  <a:pt x="15767" y="19981"/>
                </a:lnTo>
                <a:lnTo>
                  <a:pt x="15785" y="19978"/>
                </a:lnTo>
                <a:lnTo>
                  <a:pt x="15807" y="19978"/>
                </a:lnTo>
                <a:lnTo>
                  <a:pt x="15805" y="19971"/>
                </a:lnTo>
                <a:lnTo>
                  <a:pt x="15814" y="19976"/>
                </a:lnTo>
                <a:lnTo>
                  <a:pt x="15818" y="19974"/>
                </a:lnTo>
                <a:lnTo>
                  <a:pt x="15819" y="19963"/>
                </a:lnTo>
                <a:lnTo>
                  <a:pt x="15821" y="19960"/>
                </a:lnTo>
                <a:lnTo>
                  <a:pt x="15827" y="19961"/>
                </a:lnTo>
                <a:lnTo>
                  <a:pt x="15829" y="19962"/>
                </a:lnTo>
                <a:lnTo>
                  <a:pt x="15830" y="19968"/>
                </a:lnTo>
                <a:lnTo>
                  <a:pt x="15831" y="19969"/>
                </a:lnTo>
                <a:lnTo>
                  <a:pt x="15833" y="19969"/>
                </a:lnTo>
                <a:lnTo>
                  <a:pt x="15836" y="19969"/>
                </a:lnTo>
                <a:lnTo>
                  <a:pt x="15839" y="19968"/>
                </a:lnTo>
                <a:lnTo>
                  <a:pt x="15839" y="19965"/>
                </a:lnTo>
                <a:lnTo>
                  <a:pt x="15836" y="19961"/>
                </a:lnTo>
                <a:lnTo>
                  <a:pt x="15825" y="19952"/>
                </a:lnTo>
                <a:lnTo>
                  <a:pt x="15826" y="19949"/>
                </a:lnTo>
                <a:lnTo>
                  <a:pt x="15830" y="19949"/>
                </a:lnTo>
                <a:lnTo>
                  <a:pt x="15833" y="19950"/>
                </a:lnTo>
                <a:lnTo>
                  <a:pt x="15836" y="19951"/>
                </a:lnTo>
                <a:lnTo>
                  <a:pt x="15840" y="19949"/>
                </a:lnTo>
                <a:lnTo>
                  <a:pt x="15841" y="19946"/>
                </a:lnTo>
                <a:lnTo>
                  <a:pt x="15846" y="19935"/>
                </a:lnTo>
                <a:lnTo>
                  <a:pt x="15848" y="19931"/>
                </a:lnTo>
                <a:lnTo>
                  <a:pt x="15846" y="19930"/>
                </a:lnTo>
                <a:cubicBezTo>
                  <a:pt x="15846" y="19930"/>
                  <a:pt x="15844" y="19927"/>
                  <a:pt x="15844" y="19927"/>
                </a:cubicBezTo>
                <a:close/>
                <a:moveTo>
                  <a:pt x="18258" y="17346"/>
                </a:moveTo>
                <a:lnTo>
                  <a:pt x="18243" y="17359"/>
                </a:lnTo>
                <a:lnTo>
                  <a:pt x="18235" y="17368"/>
                </a:lnTo>
                <a:lnTo>
                  <a:pt x="18228" y="17373"/>
                </a:lnTo>
                <a:lnTo>
                  <a:pt x="18222" y="17376"/>
                </a:lnTo>
                <a:lnTo>
                  <a:pt x="18218" y="17371"/>
                </a:lnTo>
                <a:lnTo>
                  <a:pt x="18217" y="17367"/>
                </a:lnTo>
                <a:lnTo>
                  <a:pt x="18218" y="17364"/>
                </a:lnTo>
                <a:lnTo>
                  <a:pt x="18220" y="17362"/>
                </a:lnTo>
                <a:lnTo>
                  <a:pt x="18226" y="17361"/>
                </a:lnTo>
                <a:lnTo>
                  <a:pt x="18228" y="17360"/>
                </a:lnTo>
                <a:lnTo>
                  <a:pt x="18229" y="17356"/>
                </a:lnTo>
                <a:lnTo>
                  <a:pt x="18230" y="17351"/>
                </a:lnTo>
                <a:lnTo>
                  <a:pt x="18230" y="17345"/>
                </a:lnTo>
                <a:lnTo>
                  <a:pt x="18228" y="17339"/>
                </a:lnTo>
                <a:lnTo>
                  <a:pt x="18225" y="17334"/>
                </a:lnTo>
                <a:lnTo>
                  <a:pt x="18220" y="17332"/>
                </a:lnTo>
                <a:lnTo>
                  <a:pt x="18220" y="17340"/>
                </a:lnTo>
                <a:lnTo>
                  <a:pt x="18215" y="17347"/>
                </a:lnTo>
                <a:lnTo>
                  <a:pt x="18210" y="17350"/>
                </a:lnTo>
                <a:lnTo>
                  <a:pt x="18206" y="17344"/>
                </a:lnTo>
                <a:lnTo>
                  <a:pt x="18199" y="17352"/>
                </a:lnTo>
                <a:lnTo>
                  <a:pt x="18193" y="17354"/>
                </a:lnTo>
                <a:lnTo>
                  <a:pt x="18187" y="17352"/>
                </a:lnTo>
                <a:lnTo>
                  <a:pt x="18182" y="17347"/>
                </a:lnTo>
                <a:lnTo>
                  <a:pt x="18174" y="17335"/>
                </a:lnTo>
                <a:lnTo>
                  <a:pt x="18170" y="17332"/>
                </a:lnTo>
                <a:lnTo>
                  <a:pt x="18167" y="17341"/>
                </a:lnTo>
                <a:lnTo>
                  <a:pt x="18163" y="17339"/>
                </a:lnTo>
                <a:lnTo>
                  <a:pt x="18160" y="17340"/>
                </a:lnTo>
                <a:lnTo>
                  <a:pt x="18160" y="17345"/>
                </a:lnTo>
                <a:lnTo>
                  <a:pt x="18161" y="17350"/>
                </a:lnTo>
                <a:lnTo>
                  <a:pt x="18151" y="17350"/>
                </a:lnTo>
                <a:lnTo>
                  <a:pt x="18152" y="17355"/>
                </a:lnTo>
                <a:lnTo>
                  <a:pt x="18158" y="17366"/>
                </a:lnTo>
                <a:lnTo>
                  <a:pt x="18162" y="17368"/>
                </a:lnTo>
                <a:lnTo>
                  <a:pt x="18165" y="17364"/>
                </a:lnTo>
                <a:lnTo>
                  <a:pt x="18167" y="17357"/>
                </a:lnTo>
                <a:lnTo>
                  <a:pt x="18170" y="17353"/>
                </a:lnTo>
                <a:lnTo>
                  <a:pt x="18175" y="17353"/>
                </a:lnTo>
                <a:lnTo>
                  <a:pt x="18177" y="17358"/>
                </a:lnTo>
                <a:lnTo>
                  <a:pt x="18175" y="17364"/>
                </a:lnTo>
                <a:lnTo>
                  <a:pt x="18168" y="17373"/>
                </a:lnTo>
                <a:lnTo>
                  <a:pt x="18168" y="17377"/>
                </a:lnTo>
                <a:lnTo>
                  <a:pt x="18171" y="17385"/>
                </a:lnTo>
                <a:lnTo>
                  <a:pt x="18162" y="17385"/>
                </a:lnTo>
                <a:lnTo>
                  <a:pt x="18157" y="17390"/>
                </a:lnTo>
                <a:lnTo>
                  <a:pt x="18153" y="17398"/>
                </a:lnTo>
                <a:lnTo>
                  <a:pt x="18145" y="17409"/>
                </a:lnTo>
                <a:lnTo>
                  <a:pt x="18146" y="17395"/>
                </a:lnTo>
                <a:lnTo>
                  <a:pt x="18149" y="17389"/>
                </a:lnTo>
                <a:lnTo>
                  <a:pt x="18153" y="17382"/>
                </a:lnTo>
                <a:lnTo>
                  <a:pt x="18144" y="17379"/>
                </a:lnTo>
                <a:lnTo>
                  <a:pt x="18143" y="17384"/>
                </a:lnTo>
                <a:lnTo>
                  <a:pt x="18142" y="17386"/>
                </a:lnTo>
                <a:lnTo>
                  <a:pt x="18140" y="17388"/>
                </a:lnTo>
                <a:lnTo>
                  <a:pt x="18137" y="17388"/>
                </a:lnTo>
                <a:lnTo>
                  <a:pt x="18135" y="17389"/>
                </a:lnTo>
                <a:lnTo>
                  <a:pt x="18135" y="17392"/>
                </a:lnTo>
                <a:lnTo>
                  <a:pt x="18134" y="17395"/>
                </a:lnTo>
                <a:lnTo>
                  <a:pt x="18133" y="17397"/>
                </a:lnTo>
                <a:lnTo>
                  <a:pt x="18129" y="17401"/>
                </a:lnTo>
                <a:lnTo>
                  <a:pt x="18124" y="17404"/>
                </a:lnTo>
                <a:lnTo>
                  <a:pt x="18120" y="17408"/>
                </a:lnTo>
                <a:lnTo>
                  <a:pt x="18117" y="17415"/>
                </a:lnTo>
                <a:lnTo>
                  <a:pt x="18116" y="17428"/>
                </a:lnTo>
                <a:lnTo>
                  <a:pt x="18124" y="17428"/>
                </a:lnTo>
                <a:lnTo>
                  <a:pt x="18142" y="17421"/>
                </a:lnTo>
                <a:lnTo>
                  <a:pt x="18138" y="17426"/>
                </a:lnTo>
                <a:lnTo>
                  <a:pt x="18140" y="17428"/>
                </a:lnTo>
                <a:lnTo>
                  <a:pt x="18141" y="17429"/>
                </a:lnTo>
                <a:lnTo>
                  <a:pt x="18142" y="17429"/>
                </a:lnTo>
                <a:lnTo>
                  <a:pt x="18144" y="17429"/>
                </a:lnTo>
                <a:lnTo>
                  <a:pt x="18147" y="17428"/>
                </a:lnTo>
                <a:lnTo>
                  <a:pt x="18148" y="17427"/>
                </a:lnTo>
                <a:lnTo>
                  <a:pt x="18149" y="17425"/>
                </a:lnTo>
                <a:lnTo>
                  <a:pt x="18150" y="17423"/>
                </a:lnTo>
                <a:lnTo>
                  <a:pt x="18155" y="17422"/>
                </a:lnTo>
                <a:lnTo>
                  <a:pt x="18189" y="17421"/>
                </a:lnTo>
                <a:lnTo>
                  <a:pt x="18181" y="17428"/>
                </a:lnTo>
                <a:lnTo>
                  <a:pt x="18171" y="17431"/>
                </a:lnTo>
                <a:lnTo>
                  <a:pt x="18154" y="17429"/>
                </a:lnTo>
                <a:lnTo>
                  <a:pt x="18158" y="17434"/>
                </a:lnTo>
                <a:lnTo>
                  <a:pt x="18159" y="17435"/>
                </a:lnTo>
                <a:lnTo>
                  <a:pt x="18154" y="17438"/>
                </a:lnTo>
                <a:lnTo>
                  <a:pt x="18146" y="17441"/>
                </a:lnTo>
                <a:lnTo>
                  <a:pt x="18139" y="17442"/>
                </a:lnTo>
                <a:lnTo>
                  <a:pt x="18134" y="17440"/>
                </a:lnTo>
                <a:lnTo>
                  <a:pt x="18130" y="17437"/>
                </a:lnTo>
                <a:lnTo>
                  <a:pt x="18124" y="17436"/>
                </a:lnTo>
                <a:lnTo>
                  <a:pt x="18111" y="17438"/>
                </a:lnTo>
                <a:lnTo>
                  <a:pt x="18113" y="17442"/>
                </a:lnTo>
                <a:lnTo>
                  <a:pt x="18116" y="17443"/>
                </a:lnTo>
                <a:lnTo>
                  <a:pt x="18120" y="17442"/>
                </a:lnTo>
                <a:lnTo>
                  <a:pt x="18124" y="17444"/>
                </a:lnTo>
                <a:lnTo>
                  <a:pt x="18123" y="17447"/>
                </a:lnTo>
                <a:lnTo>
                  <a:pt x="18111" y="17450"/>
                </a:lnTo>
                <a:lnTo>
                  <a:pt x="18075" y="17470"/>
                </a:lnTo>
                <a:lnTo>
                  <a:pt x="18072" y="17469"/>
                </a:lnTo>
                <a:lnTo>
                  <a:pt x="18070" y="17467"/>
                </a:lnTo>
                <a:lnTo>
                  <a:pt x="18069" y="17464"/>
                </a:lnTo>
                <a:lnTo>
                  <a:pt x="18069" y="17459"/>
                </a:lnTo>
                <a:lnTo>
                  <a:pt x="18087" y="17454"/>
                </a:lnTo>
                <a:lnTo>
                  <a:pt x="18097" y="17449"/>
                </a:lnTo>
                <a:lnTo>
                  <a:pt x="18101" y="17444"/>
                </a:lnTo>
                <a:lnTo>
                  <a:pt x="18103" y="17439"/>
                </a:lnTo>
                <a:lnTo>
                  <a:pt x="18109" y="17429"/>
                </a:lnTo>
                <a:lnTo>
                  <a:pt x="18110" y="17425"/>
                </a:lnTo>
                <a:lnTo>
                  <a:pt x="18110" y="17419"/>
                </a:lnTo>
                <a:lnTo>
                  <a:pt x="18106" y="17414"/>
                </a:lnTo>
                <a:lnTo>
                  <a:pt x="18101" y="17412"/>
                </a:lnTo>
                <a:lnTo>
                  <a:pt x="18097" y="17412"/>
                </a:lnTo>
                <a:lnTo>
                  <a:pt x="18102" y="17406"/>
                </a:lnTo>
                <a:lnTo>
                  <a:pt x="18107" y="17404"/>
                </a:lnTo>
                <a:lnTo>
                  <a:pt x="18112" y="17401"/>
                </a:lnTo>
                <a:lnTo>
                  <a:pt x="18116" y="17391"/>
                </a:lnTo>
                <a:lnTo>
                  <a:pt x="18118" y="17393"/>
                </a:lnTo>
                <a:lnTo>
                  <a:pt x="18120" y="17393"/>
                </a:lnTo>
                <a:lnTo>
                  <a:pt x="18122" y="17391"/>
                </a:lnTo>
                <a:lnTo>
                  <a:pt x="18123" y="17387"/>
                </a:lnTo>
                <a:lnTo>
                  <a:pt x="18123" y="17385"/>
                </a:lnTo>
                <a:lnTo>
                  <a:pt x="18123" y="17382"/>
                </a:lnTo>
                <a:lnTo>
                  <a:pt x="18123" y="17381"/>
                </a:lnTo>
                <a:lnTo>
                  <a:pt x="18124" y="17377"/>
                </a:lnTo>
                <a:lnTo>
                  <a:pt x="18126" y="17377"/>
                </a:lnTo>
                <a:lnTo>
                  <a:pt x="18128" y="17379"/>
                </a:lnTo>
                <a:lnTo>
                  <a:pt x="18129" y="17379"/>
                </a:lnTo>
                <a:lnTo>
                  <a:pt x="18131" y="17380"/>
                </a:lnTo>
                <a:lnTo>
                  <a:pt x="18134" y="17382"/>
                </a:lnTo>
                <a:lnTo>
                  <a:pt x="18136" y="17382"/>
                </a:lnTo>
                <a:lnTo>
                  <a:pt x="18138" y="17378"/>
                </a:lnTo>
                <a:lnTo>
                  <a:pt x="18139" y="17374"/>
                </a:lnTo>
                <a:lnTo>
                  <a:pt x="18142" y="17371"/>
                </a:lnTo>
                <a:lnTo>
                  <a:pt x="18145" y="17370"/>
                </a:lnTo>
                <a:lnTo>
                  <a:pt x="18148" y="17371"/>
                </a:lnTo>
                <a:lnTo>
                  <a:pt x="18141" y="17366"/>
                </a:lnTo>
                <a:lnTo>
                  <a:pt x="18130" y="17367"/>
                </a:lnTo>
                <a:lnTo>
                  <a:pt x="18110" y="17371"/>
                </a:lnTo>
                <a:lnTo>
                  <a:pt x="18109" y="17373"/>
                </a:lnTo>
                <a:lnTo>
                  <a:pt x="18099" y="17384"/>
                </a:lnTo>
                <a:lnTo>
                  <a:pt x="18097" y="17390"/>
                </a:lnTo>
                <a:lnTo>
                  <a:pt x="18093" y="17393"/>
                </a:lnTo>
                <a:lnTo>
                  <a:pt x="18090" y="17392"/>
                </a:lnTo>
                <a:lnTo>
                  <a:pt x="18088" y="17388"/>
                </a:lnTo>
                <a:lnTo>
                  <a:pt x="18092" y="17385"/>
                </a:lnTo>
                <a:lnTo>
                  <a:pt x="18095" y="17381"/>
                </a:lnTo>
                <a:lnTo>
                  <a:pt x="18098" y="17376"/>
                </a:lnTo>
                <a:lnTo>
                  <a:pt x="18101" y="17371"/>
                </a:lnTo>
                <a:lnTo>
                  <a:pt x="18096" y="17369"/>
                </a:lnTo>
                <a:lnTo>
                  <a:pt x="18097" y="17365"/>
                </a:lnTo>
                <a:lnTo>
                  <a:pt x="18100" y="17362"/>
                </a:lnTo>
                <a:lnTo>
                  <a:pt x="18105" y="17359"/>
                </a:lnTo>
                <a:lnTo>
                  <a:pt x="18100" y="17350"/>
                </a:lnTo>
                <a:lnTo>
                  <a:pt x="18106" y="17346"/>
                </a:lnTo>
                <a:lnTo>
                  <a:pt x="18115" y="17345"/>
                </a:lnTo>
                <a:lnTo>
                  <a:pt x="18119" y="17345"/>
                </a:lnTo>
                <a:lnTo>
                  <a:pt x="18122" y="17350"/>
                </a:lnTo>
                <a:lnTo>
                  <a:pt x="18132" y="17350"/>
                </a:lnTo>
                <a:lnTo>
                  <a:pt x="18142" y="17346"/>
                </a:lnTo>
                <a:lnTo>
                  <a:pt x="18148" y="17341"/>
                </a:lnTo>
                <a:lnTo>
                  <a:pt x="18146" y="17341"/>
                </a:lnTo>
                <a:lnTo>
                  <a:pt x="18145" y="17339"/>
                </a:lnTo>
                <a:lnTo>
                  <a:pt x="18145" y="17338"/>
                </a:lnTo>
                <a:lnTo>
                  <a:pt x="18144" y="17335"/>
                </a:lnTo>
                <a:lnTo>
                  <a:pt x="18147" y="17332"/>
                </a:lnTo>
                <a:lnTo>
                  <a:pt x="18151" y="17331"/>
                </a:lnTo>
                <a:lnTo>
                  <a:pt x="18154" y="17331"/>
                </a:lnTo>
                <a:lnTo>
                  <a:pt x="18157" y="17332"/>
                </a:lnTo>
                <a:lnTo>
                  <a:pt x="18160" y="17326"/>
                </a:lnTo>
                <a:lnTo>
                  <a:pt x="18163" y="17323"/>
                </a:lnTo>
                <a:lnTo>
                  <a:pt x="18166" y="17320"/>
                </a:lnTo>
                <a:lnTo>
                  <a:pt x="18165" y="17314"/>
                </a:lnTo>
                <a:lnTo>
                  <a:pt x="18179" y="17319"/>
                </a:lnTo>
                <a:lnTo>
                  <a:pt x="18184" y="17317"/>
                </a:lnTo>
                <a:lnTo>
                  <a:pt x="18184" y="17306"/>
                </a:lnTo>
                <a:lnTo>
                  <a:pt x="18182" y="17303"/>
                </a:lnTo>
                <a:lnTo>
                  <a:pt x="18178" y="17303"/>
                </a:lnTo>
                <a:lnTo>
                  <a:pt x="18175" y="17303"/>
                </a:lnTo>
                <a:lnTo>
                  <a:pt x="18172" y="17303"/>
                </a:lnTo>
                <a:lnTo>
                  <a:pt x="18155" y="17312"/>
                </a:lnTo>
                <a:lnTo>
                  <a:pt x="18151" y="17313"/>
                </a:lnTo>
                <a:lnTo>
                  <a:pt x="18149" y="17314"/>
                </a:lnTo>
                <a:lnTo>
                  <a:pt x="18148" y="17316"/>
                </a:lnTo>
                <a:lnTo>
                  <a:pt x="18146" y="17321"/>
                </a:lnTo>
                <a:lnTo>
                  <a:pt x="18145" y="17324"/>
                </a:lnTo>
                <a:lnTo>
                  <a:pt x="18133" y="17334"/>
                </a:lnTo>
                <a:lnTo>
                  <a:pt x="18132" y="17335"/>
                </a:lnTo>
                <a:lnTo>
                  <a:pt x="18125" y="17333"/>
                </a:lnTo>
                <a:lnTo>
                  <a:pt x="18131" y="17314"/>
                </a:lnTo>
                <a:lnTo>
                  <a:pt x="18122" y="17319"/>
                </a:lnTo>
                <a:lnTo>
                  <a:pt x="18113" y="17330"/>
                </a:lnTo>
                <a:lnTo>
                  <a:pt x="18111" y="17332"/>
                </a:lnTo>
                <a:lnTo>
                  <a:pt x="18095" y="17335"/>
                </a:lnTo>
                <a:lnTo>
                  <a:pt x="18091" y="17337"/>
                </a:lnTo>
                <a:lnTo>
                  <a:pt x="18088" y="17339"/>
                </a:lnTo>
                <a:lnTo>
                  <a:pt x="18080" y="17343"/>
                </a:lnTo>
                <a:lnTo>
                  <a:pt x="18077" y="17345"/>
                </a:lnTo>
                <a:lnTo>
                  <a:pt x="18070" y="17352"/>
                </a:lnTo>
                <a:lnTo>
                  <a:pt x="18069" y="17355"/>
                </a:lnTo>
                <a:lnTo>
                  <a:pt x="18068" y="17360"/>
                </a:lnTo>
                <a:lnTo>
                  <a:pt x="18070" y="17362"/>
                </a:lnTo>
                <a:lnTo>
                  <a:pt x="18083" y="17353"/>
                </a:lnTo>
                <a:lnTo>
                  <a:pt x="18087" y="17354"/>
                </a:lnTo>
                <a:lnTo>
                  <a:pt x="18088" y="17357"/>
                </a:lnTo>
                <a:lnTo>
                  <a:pt x="18088" y="17361"/>
                </a:lnTo>
                <a:lnTo>
                  <a:pt x="18084" y="17366"/>
                </a:lnTo>
                <a:lnTo>
                  <a:pt x="18076" y="17370"/>
                </a:lnTo>
                <a:lnTo>
                  <a:pt x="18067" y="17373"/>
                </a:lnTo>
                <a:lnTo>
                  <a:pt x="18062" y="17378"/>
                </a:lnTo>
                <a:lnTo>
                  <a:pt x="18064" y="17388"/>
                </a:lnTo>
                <a:lnTo>
                  <a:pt x="18059" y="17391"/>
                </a:lnTo>
                <a:lnTo>
                  <a:pt x="18058" y="17387"/>
                </a:lnTo>
                <a:lnTo>
                  <a:pt x="18057" y="17386"/>
                </a:lnTo>
                <a:lnTo>
                  <a:pt x="18055" y="17387"/>
                </a:lnTo>
                <a:lnTo>
                  <a:pt x="18053" y="17391"/>
                </a:lnTo>
                <a:lnTo>
                  <a:pt x="18051" y="17391"/>
                </a:lnTo>
                <a:lnTo>
                  <a:pt x="18052" y="17383"/>
                </a:lnTo>
                <a:lnTo>
                  <a:pt x="18051" y="17375"/>
                </a:lnTo>
                <a:lnTo>
                  <a:pt x="18048" y="17370"/>
                </a:lnTo>
                <a:lnTo>
                  <a:pt x="18043" y="17367"/>
                </a:lnTo>
                <a:lnTo>
                  <a:pt x="18038" y="17370"/>
                </a:lnTo>
                <a:lnTo>
                  <a:pt x="18032" y="17375"/>
                </a:lnTo>
                <a:lnTo>
                  <a:pt x="18027" y="17381"/>
                </a:lnTo>
                <a:lnTo>
                  <a:pt x="18029" y="17385"/>
                </a:lnTo>
                <a:lnTo>
                  <a:pt x="18026" y="17390"/>
                </a:lnTo>
                <a:lnTo>
                  <a:pt x="18023" y="17390"/>
                </a:lnTo>
                <a:lnTo>
                  <a:pt x="18021" y="17388"/>
                </a:lnTo>
                <a:lnTo>
                  <a:pt x="18019" y="17388"/>
                </a:lnTo>
                <a:lnTo>
                  <a:pt x="18015" y="17391"/>
                </a:lnTo>
                <a:lnTo>
                  <a:pt x="18008" y="17401"/>
                </a:lnTo>
                <a:lnTo>
                  <a:pt x="18003" y="17406"/>
                </a:lnTo>
                <a:lnTo>
                  <a:pt x="17997" y="17410"/>
                </a:lnTo>
                <a:lnTo>
                  <a:pt x="17986" y="17415"/>
                </a:lnTo>
                <a:lnTo>
                  <a:pt x="17987" y="17411"/>
                </a:lnTo>
                <a:lnTo>
                  <a:pt x="17989" y="17408"/>
                </a:lnTo>
                <a:lnTo>
                  <a:pt x="17990" y="17404"/>
                </a:lnTo>
                <a:lnTo>
                  <a:pt x="17988" y="17403"/>
                </a:lnTo>
                <a:lnTo>
                  <a:pt x="17985" y="17404"/>
                </a:lnTo>
                <a:lnTo>
                  <a:pt x="17980" y="17410"/>
                </a:lnTo>
                <a:lnTo>
                  <a:pt x="17972" y="17414"/>
                </a:lnTo>
                <a:lnTo>
                  <a:pt x="17948" y="17434"/>
                </a:lnTo>
                <a:lnTo>
                  <a:pt x="17933" y="17451"/>
                </a:lnTo>
                <a:lnTo>
                  <a:pt x="17926" y="17457"/>
                </a:lnTo>
                <a:lnTo>
                  <a:pt x="17914" y="17464"/>
                </a:lnTo>
                <a:lnTo>
                  <a:pt x="17901" y="17475"/>
                </a:lnTo>
                <a:lnTo>
                  <a:pt x="17894" y="17478"/>
                </a:lnTo>
                <a:lnTo>
                  <a:pt x="17888" y="17479"/>
                </a:lnTo>
                <a:lnTo>
                  <a:pt x="17874" y="17479"/>
                </a:lnTo>
                <a:lnTo>
                  <a:pt x="17867" y="17477"/>
                </a:lnTo>
                <a:lnTo>
                  <a:pt x="17863" y="17474"/>
                </a:lnTo>
                <a:lnTo>
                  <a:pt x="17862" y="17467"/>
                </a:lnTo>
                <a:lnTo>
                  <a:pt x="17864" y="17464"/>
                </a:lnTo>
                <a:lnTo>
                  <a:pt x="17870" y="17462"/>
                </a:lnTo>
                <a:lnTo>
                  <a:pt x="17873" y="17459"/>
                </a:lnTo>
                <a:lnTo>
                  <a:pt x="17873" y="17456"/>
                </a:lnTo>
                <a:lnTo>
                  <a:pt x="17872" y="17444"/>
                </a:lnTo>
                <a:lnTo>
                  <a:pt x="17873" y="17427"/>
                </a:lnTo>
                <a:lnTo>
                  <a:pt x="17872" y="17421"/>
                </a:lnTo>
                <a:lnTo>
                  <a:pt x="17868" y="17426"/>
                </a:lnTo>
                <a:lnTo>
                  <a:pt x="17866" y="17426"/>
                </a:lnTo>
                <a:lnTo>
                  <a:pt x="17866" y="17422"/>
                </a:lnTo>
                <a:lnTo>
                  <a:pt x="17865" y="17418"/>
                </a:lnTo>
                <a:lnTo>
                  <a:pt x="17862" y="17413"/>
                </a:lnTo>
                <a:lnTo>
                  <a:pt x="17862" y="17409"/>
                </a:lnTo>
                <a:lnTo>
                  <a:pt x="17867" y="17394"/>
                </a:lnTo>
                <a:lnTo>
                  <a:pt x="17870" y="17396"/>
                </a:lnTo>
                <a:lnTo>
                  <a:pt x="17872" y="17398"/>
                </a:lnTo>
                <a:lnTo>
                  <a:pt x="17873" y="17402"/>
                </a:lnTo>
                <a:lnTo>
                  <a:pt x="17873" y="17406"/>
                </a:lnTo>
                <a:lnTo>
                  <a:pt x="17876" y="17399"/>
                </a:lnTo>
                <a:lnTo>
                  <a:pt x="17875" y="17393"/>
                </a:lnTo>
                <a:lnTo>
                  <a:pt x="17873" y="17387"/>
                </a:lnTo>
                <a:lnTo>
                  <a:pt x="17873" y="17381"/>
                </a:lnTo>
                <a:lnTo>
                  <a:pt x="17874" y="17374"/>
                </a:lnTo>
                <a:lnTo>
                  <a:pt x="17875" y="17353"/>
                </a:lnTo>
                <a:lnTo>
                  <a:pt x="17872" y="17355"/>
                </a:lnTo>
                <a:lnTo>
                  <a:pt x="17869" y="17355"/>
                </a:lnTo>
                <a:lnTo>
                  <a:pt x="17867" y="17355"/>
                </a:lnTo>
                <a:lnTo>
                  <a:pt x="17865" y="17353"/>
                </a:lnTo>
                <a:lnTo>
                  <a:pt x="17874" y="17346"/>
                </a:lnTo>
                <a:lnTo>
                  <a:pt x="17883" y="17338"/>
                </a:lnTo>
                <a:lnTo>
                  <a:pt x="17887" y="17333"/>
                </a:lnTo>
                <a:lnTo>
                  <a:pt x="17889" y="17330"/>
                </a:lnTo>
                <a:lnTo>
                  <a:pt x="17889" y="17326"/>
                </a:lnTo>
                <a:lnTo>
                  <a:pt x="17889" y="17318"/>
                </a:lnTo>
                <a:lnTo>
                  <a:pt x="17897" y="17299"/>
                </a:lnTo>
                <a:lnTo>
                  <a:pt x="17898" y="17297"/>
                </a:lnTo>
                <a:lnTo>
                  <a:pt x="17897" y="17290"/>
                </a:lnTo>
                <a:lnTo>
                  <a:pt x="17893" y="17289"/>
                </a:lnTo>
                <a:lnTo>
                  <a:pt x="17889" y="17289"/>
                </a:lnTo>
                <a:lnTo>
                  <a:pt x="17884" y="17288"/>
                </a:lnTo>
                <a:lnTo>
                  <a:pt x="17888" y="17284"/>
                </a:lnTo>
                <a:lnTo>
                  <a:pt x="17890" y="17280"/>
                </a:lnTo>
                <a:lnTo>
                  <a:pt x="17889" y="17276"/>
                </a:lnTo>
                <a:lnTo>
                  <a:pt x="17892" y="17268"/>
                </a:lnTo>
                <a:lnTo>
                  <a:pt x="17893" y="17264"/>
                </a:lnTo>
                <a:lnTo>
                  <a:pt x="17893" y="17258"/>
                </a:lnTo>
                <a:lnTo>
                  <a:pt x="17890" y="17252"/>
                </a:lnTo>
                <a:lnTo>
                  <a:pt x="17886" y="17251"/>
                </a:lnTo>
                <a:lnTo>
                  <a:pt x="17881" y="17255"/>
                </a:lnTo>
                <a:lnTo>
                  <a:pt x="17876" y="17262"/>
                </a:lnTo>
                <a:lnTo>
                  <a:pt x="17874" y="17257"/>
                </a:lnTo>
                <a:lnTo>
                  <a:pt x="17871" y="17257"/>
                </a:lnTo>
                <a:lnTo>
                  <a:pt x="17865" y="17262"/>
                </a:lnTo>
                <a:lnTo>
                  <a:pt x="17864" y="17264"/>
                </a:lnTo>
                <a:lnTo>
                  <a:pt x="17864" y="17269"/>
                </a:lnTo>
                <a:lnTo>
                  <a:pt x="17862" y="17271"/>
                </a:lnTo>
                <a:lnTo>
                  <a:pt x="17858" y="17271"/>
                </a:lnTo>
                <a:lnTo>
                  <a:pt x="17857" y="17272"/>
                </a:lnTo>
                <a:lnTo>
                  <a:pt x="17848" y="17278"/>
                </a:lnTo>
                <a:lnTo>
                  <a:pt x="17844" y="17280"/>
                </a:lnTo>
                <a:lnTo>
                  <a:pt x="17840" y="17278"/>
                </a:lnTo>
                <a:lnTo>
                  <a:pt x="17819" y="17256"/>
                </a:lnTo>
                <a:lnTo>
                  <a:pt x="17812" y="17245"/>
                </a:lnTo>
                <a:lnTo>
                  <a:pt x="17810" y="17232"/>
                </a:lnTo>
                <a:lnTo>
                  <a:pt x="17803" y="17236"/>
                </a:lnTo>
                <a:lnTo>
                  <a:pt x="17801" y="17238"/>
                </a:lnTo>
                <a:lnTo>
                  <a:pt x="17801" y="17231"/>
                </a:lnTo>
                <a:lnTo>
                  <a:pt x="17807" y="17218"/>
                </a:lnTo>
                <a:lnTo>
                  <a:pt x="17809" y="17211"/>
                </a:lnTo>
                <a:lnTo>
                  <a:pt x="17808" y="17209"/>
                </a:lnTo>
                <a:lnTo>
                  <a:pt x="17803" y="17207"/>
                </a:lnTo>
                <a:lnTo>
                  <a:pt x="17802" y="17206"/>
                </a:lnTo>
                <a:lnTo>
                  <a:pt x="17801" y="17194"/>
                </a:lnTo>
                <a:lnTo>
                  <a:pt x="17806" y="17195"/>
                </a:lnTo>
                <a:lnTo>
                  <a:pt x="17810" y="17194"/>
                </a:lnTo>
                <a:lnTo>
                  <a:pt x="17812" y="17191"/>
                </a:lnTo>
                <a:lnTo>
                  <a:pt x="17812" y="17182"/>
                </a:lnTo>
                <a:lnTo>
                  <a:pt x="17817" y="17178"/>
                </a:lnTo>
                <a:lnTo>
                  <a:pt x="17822" y="17170"/>
                </a:lnTo>
                <a:lnTo>
                  <a:pt x="17829" y="17153"/>
                </a:lnTo>
                <a:lnTo>
                  <a:pt x="17834" y="17144"/>
                </a:lnTo>
                <a:lnTo>
                  <a:pt x="17838" y="17139"/>
                </a:lnTo>
                <a:lnTo>
                  <a:pt x="17843" y="17138"/>
                </a:lnTo>
                <a:lnTo>
                  <a:pt x="17906" y="17144"/>
                </a:lnTo>
                <a:lnTo>
                  <a:pt x="17914" y="17141"/>
                </a:lnTo>
                <a:lnTo>
                  <a:pt x="17904" y="17140"/>
                </a:lnTo>
                <a:lnTo>
                  <a:pt x="17888" y="17134"/>
                </a:lnTo>
                <a:lnTo>
                  <a:pt x="17869" y="17131"/>
                </a:lnTo>
                <a:lnTo>
                  <a:pt x="17808" y="17135"/>
                </a:lnTo>
                <a:lnTo>
                  <a:pt x="17793" y="17142"/>
                </a:lnTo>
                <a:lnTo>
                  <a:pt x="17778" y="17158"/>
                </a:lnTo>
                <a:lnTo>
                  <a:pt x="17781" y="17160"/>
                </a:lnTo>
                <a:lnTo>
                  <a:pt x="17786" y="17159"/>
                </a:lnTo>
                <a:lnTo>
                  <a:pt x="17791" y="17157"/>
                </a:lnTo>
                <a:lnTo>
                  <a:pt x="17795" y="17153"/>
                </a:lnTo>
                <a:lnTo>
                  <a:pt x="17796" y="17154"/>
                </a:lnTo>
                <a:lnTo>
                  <a:pt x="17798" y="17158"/>
                </a:lnTo>
                <a:lnTo>
                  <a:pt x="17797" y="17162"/>
                </a:lnTo>
                <a:lnTo>
                  <a:pt x="17787" y="17167"/>
                </a:lnTo>
                <a:lnTo>
                  <a:pt x="17787" y="17173"/>
                </a:lnTo>
                <a:lnTo>
                  <a:pt x="17785" y="17175"/>
                </a:lnTo>
                <a:lnTo>
                  <a:pt x="17782" y="17177"/>
                </a:lnTo>
                <a:lnTo>
                  <a:pt x="17779" y="17179"/>
                </a:lnTo>
                <a:lnTo>
                  <a:pt x="17774" y="17176"/>
                </a:lnTo>
                <a:lnTo>
                  <a:pt x="17771" y="17179"/>
                </a:lnTo>
                <a:lnTo>
                  <a:pt x="17769" y="17183"/>
                </a:lnTo>
                <a:lnTo>
                  <a:pt x="17767" y="17185"/>
                </a:lnTo>
                <a:lnTo>
                  <a:pt x="17763" y="17183"/>
                </a:lnTo>
                <a:lnTo>
                  <a:pt x="17764" y="17178"/>
                </a:lnTo>
                <a:lnTo>
                  <a:pt x="17773" y="17164"/>
                </a:lnTo>
                <a:lnTo>
                  <a:pt x="17760" y="17169"/>
                </a:lnTo>
                <a:lnTo>
                  <a:pt x="17744" y="17183"/>
                </a:lnTo>
                <a:lnTo>
                  <a:pt x="17705" y="17223"/>
                </a:lnTo>
                <a:lnTo>
                  <a:pt x="17686" y="17237"/>
                </a:lnTo>
                <a:lnTo>
                  <a:pt x="17685" y="17238"/>
                </a:lnTo>
                <a:lnTo>
                  <a:pt x="17681" y="17239"/>
                </a:lnTo>
                <a:lnTo>
                  <a:pt x="17671" y="17246"/>
                </a:lnTo>
                <a:lnTo>
                  <a:pt x="17666" y="17250"/>
                </a:lnTo>
                <a:lnTo>
                  <a:pt x="17664" y="17250"/>
                </a:lnTo>
                <a:lnTo>
                  <a:pt x="17660" y="17250"/>
                </a:lnTo>
                <a:lnTo>
                  <a:pt x="17659" y="17250"/>
                </a:lnTo>
                <a:lnTo>
                  <a:pt x="17657" y="17251"/>
                </a:lnTo>
                <a:lnTo>
                  <a:pt x="17655" y="17254"/>
                </a:lnTo>
                <a:lnTo>
                  <a:pt x="17654" y="17256"/>
                </a:lnTo>
                <a:lnTo>
                  <a:pt x="17652" y="17258"/>
                </a:lnTo>
                <a:lnTo>
                  <a:pt x="17650" y="17259"/>
                </a:lnTo>
                <a:lnTo>
                  <a:pt x="17648" y="17259"/>
                </a:lnTo>
                <a:lnTo>
                  <a:pt x="17646" y="17260"/>
                </a:lnTo>
                <a:lnTo>
                  <a:pt x="17643" y="17262"/>
                </a:lnTo>
                <a:lnTo>
                  <a:pt x="17642" y="17264"/>
                </a:lnTo>
                <a:lnTo>
                  <a:pt x="17641" y="17268"/>
                </a:lnTo>
                <a:lnTo>
                  <a:pt x="17639" y="17271"/>
                </a:lnTo>
                <a:lnTo>
                  <a:pt x="17630" y="17281"/>
                </a:lnTo>
                <a:lnTo>
                  <a:pt x="17624" y="17290"/>
                </a:lnTo>
                <a:lnTo>
                  <a:pt x="17621" y="17292"/>
                </a:lnTo>
                <a:lnTo>
                  <a:pt x="17618" y="17293"/>
                </a:lnTo>
                <a:lnTo>
                  <a:pt x="17614" y="17294"/>
                </a:lnTo>
                <a:lnTo>
                  <a:pt x="17611" y="17297"/>
                </a:lnTo>
                <a:lnTo>
                  <a:pt x="17609" y="17304"/>
                </a:lnTo>
                <a:lnTo>
                  <a:pt x="17608" y="17318"/>
                </a:lnTo>
                <a:lnTo>
                  <a:pt x="17597" y="17365"/>
                </a:lnTo>
                <a:lnTo>
                  <a:pt x="17594" y="17387"/>
                </a:lnTo>
                <a:lnTo>
                  <a:pt x="17592" y="17391"/>
                </a:lnTo>
                <a:lnTo>
                  <a:pt x="17588" y="17401"/>
                </a:lnTo>
                <a:lnTo>
                  <a:pt x="17586" y="17406"/>
                </a:lnTo>
                <a:lnTo>
                  <a:pt x="17577" y="17453"/>
                </a:lnTo>
                <a:lnTo>
                  <a:pt x="17578" y="17458"/>
                </a:lnTo>
                <a:lnTo>
                  <a:pt x="17581" y="17470"/>
                </a:lnTo>
                <a:lnTo>
                  <a:pt x="17577" y="17470"/>
                </a:lnTo>
                <a:lnTo>
                  <a:pt x="17573" y="17472"/>
                </a:lnTo>
                <a:lnTo>
                  <a:pt x="17570" y="17474"/>
                </a:lnTo>
                <a:lnTo>
                  <a:pt x="17569" y="17475"/>
                </a:lnTo>
                <a:lnTo>
                  <a:pt x="17566" y="17474"/>
                </a:lnTo>
                <a:lnTo>
                  <a:pt x="17564" y="17478"/>
                </a:lnTo>
                <a:lnTo>
                  <a:pt x="17560" y="17488"/>
                </a:lnTo>
                <a:lnTo>
                  <a:pt x="17558" y="17497"/>
                </a:lnTo>
                <a:lnTo>
                  <a:pt x="17556" y="17502"/>
                </a:lnTo>
                <a:lnTo>
                  <a:pt x="17550" y="17511"/>
                </a:lnTo>
                <a:lnTo>
                  <a:pt x="17548" y="17515"/>
                </a:lnTo>
                <a:lnTo>
                  <a:pt x="17548" y="17519"/>
                </a:lnTo>
                <a:lnTo>
                  <a:pt x="17548" y="17523"/>
                </a:lnTo>
                <a:lnTo>
                  <a:pt x="17541" y="17525"/>
                </a:lnTo>
                <a:lnTo>
                  <a:pt x="17531" y="17531"/>
                </a:lnTo>
                <a:lnTo>
                  <a:pt x="17521" y="17539"/>
                </a:lnTo>
                <a:lnTo>
                  <a:pt x="17516" y="17545"/>
                </a:lnTo>
                <a:lnTo>
                  <a:pt x="17515" y="17550"/>
                </a:lnTo>
                <a:lnTo>
                  <a:pt x="17513" y="17554"/>
                </a:lnTo>
                <a:lnTo>
                  <a:pt x="17510" y="17559"/>
                </a:lnTo>
                <a:lnTo>
                  <a:pt x="17507" y="17562"/>
                </a:lnTo>
                <a:lnTo>
                  <a:pt x="17505" y="17564"/>
                </a:lnTo>
                <a:lnTo>
                  <a:pt x="17504" y="17564"/>
                </a:lnTo>
                <a:lnTo>
                  <a:pt x="17504" y="17565"/>
                </a:lnTo>
                <a:lnTo>
                  <a:pt x="17501" y="17574"/>
                </a:lnTo>
                <a:lnTo>
                  <a:pt x="17500" y="17576"/>
                </a:lnTo>
                <a:lnTo>
                  <a:pt x="17498" y="17576"/>
                </a:lnTo>
                <a:lnTo>
                  <a:pt x="17496" y="17578"/>
                </a:lnTo>
                <a:lnTo>
                  <a:pt x="17479" y="17605"/>
                </a:lnTo>
                <a:lnTo>
                  <a:pt x="17473" y="17612"/>
                </a:lnTo>
                <a:lnTo>
                  <a:pt x="17469" y="17615"/>
                </a:lnTo>
                <a:lnTo>
                  <a:pt x="17466" y="17617"/>
                </a:lnTo>
                <a:lnTo>
                  <a:pt x="17463" y="17620"/>
                </a:lnTo>
                <a:lnTo>
                  <a:pt x="17458" y="17630"/>
                </a:lnTo>
                <a:lnTo>
                  <a:pt x="17455" y="17631"/>
                </a:lnTo>
                <a:lnTo>
                  <a:pt x="17451" y="17630"/>
                </a:lnTo>
                <a:lnTo>
                  <a:pt x="17447" y="17631"/>
                </a:lnTo>
                <a:lnTo>
                  <a:pt x="17444" y="17633"/>
                </a:lnTo>
                <a:lnTo>
                  <a:pt x="17434" y="17643"/>
                </a:lnTo>
                <a:lnTo>
                  <a:pt x="17401" y="17662"/>
                </a:lnTo>
                <a:lnTo>
                  <a:pt x="17385" y="17669"/>
                </a:lnTo>
                <a:lnTo>
                  <a:pt x="17382" y="17669"/>
                </a:lnTo>
                <a:lnTo>
                  <a:pt x="17377" y="17669"/>
                </a:lnTo>
                <a:lnTo>
                  <a:pt x="17355" y="17672"/>
                </a:lnTo>
                <a:lnTo>
                  <a:pt x="17338" y="17669"/>
                </a:lnTo>
                <a:lnTo>
                  <a:pt x="17333" y="17673"/>
                </a:lnTo>
                <a:lnTo>
                  <a:pt x="17328" y="17693"/>
                </a:lnTo>
                <a:lnTo>
                  <a:pt x="17328" y="17695"/>
                </a:lnTo>
                <a:lnTo>
                  <a:pt x="17329" y="17698"/>
                </a:lnTo>
                <a:lnTo>
                  <a:pt x="17332" y="17695"/>
                </a:lnTo>
                <a:lnTo>
                  <a:pt x="17332" y="17700"/>
                </a:lnTo>
                <a:lnTo>
                  <a:pt x="17322" y="17716"/>
                </a:lnTo>
                <a:lnTo>
                  <a:pt x="17316" y="17730"/>
                </a:lnTo>
                <a:lnTo>
                  <a:pt x="17310" y="17739"/>
                </a:lnTo>
                <a:lnTo>
                  <a:pt x="17299" y="17765"/>
                </a:lnTo>
                <a:lnTo>
                  <a:pt x="17294" y="17775"/>
                </a:lnTo>
                <a:lnTo>
                  <a:pt x="17287" y="17783"/>
                </a:lnTo>
                <a:lnTo>
                  <a:pt x="17274" y="17796"/>
                </a:lnTo>
                <a:lnTo>
                  <a:pt x="17272" y="17799"/>
                </a:lnTo>
                <a:lnTo>
                  <a:pt x="17266" y="17810"/>
                </a:lnTo>
                <a:lnTo>
                  <a:pt x="17263" y="17819"/>
                </a:lnTo>
                <a:lnTo>
                  <a:pt x="17254" y="17835"/>
                </a:lnTo>
                <a:lnTo>
                  <a:pt x="17231" y="17897"/>
                </a:lnTo>
                <a:lnTo>
                  <a:pt x="17220" y="17917"/>
                </a:lnTo>
                <a:lnTo>
                  <a:pt x="17200" y="17940"/>
                </a:lnTo>
                <a:lnTo>
                  <a:pt x="17195" y="17950"/>
                </a:lnTo>
                <a:lnTo>
                  <a:pt x="17197" y="17959"/>
                </a:lnTo>
                <a:lnTo>
                  <a:pt x="17205" y="17962"/>
                </a:lnTo>
                <a:lnTo>
                  <a:pt x="17225" y="17960"/>
                </a:lnTo>
                <a:lnTo>
                  <a:pt x="17234" y="17958"/>
                </a:lnTo>
                <a:lnTo>
                  <a:pt x="17242" y="17953"/>
                </a:lnTo>
                <a:lnTo>
                  <a:pt x="17226" y="17968"/>
                </a:lnTo>
                <a:lnTo>
                  <a:pt x="17193" y="17968"/>
                </a:lnTo>
                <a:lnTo>
                  <a:pt x="17187" y="17970"/>
                </a:lnTo>
                <a:lnTo>
                  <a:pt x="17179" y="17978"/>
                </a:lnTo>
                <a:lnTo>
                  <a:pt x="17146" y="18024"/>
                </a:lnTo>
                <a:lnTo>
                  <a:pt x="17140" y="18027"/>
                </a:lnTo>
                <a:lnTo>
                  <a:pt x="17129" y="18042"/>
                </a:lnTo>
                <a:lnTo>
                  <a:pt x="17122" y="18050"/>
                </a:lnTo>
                <a:lnTo>
                  <a:pt x="17117" y="18053"/>
                </a:lnTo>
                <a:lnTo>
                  <a:pt x="17113" y="18055"/>
                </a:lnTo>
                <a:lnTo>
                  <a:pt x="17109" y="18058"/>
                </a:lnTo>
                <a:lnTo>
                  <a:pt x="17103" y="18066"/>
                </a:lnTo>
                <a:lnTo>
                  <a:pt x="17099" y="18072"/>
                </a:lnTo>
                <a:lnTo>
                  <a:pt x="17099" y="18075"/>
                </a:lnTo>
                <a:lnTo>
                  <a:pt x="17104" y="18081"/>
                </a:lnTo>
                <a:lnTo>
                  <a:pt x="17106" y="18091"/>
                </a:lnTo>
                <a:lnTo>
                  <a:pt x="17105" y="18100"/>
                </a:lnTo>
                <a:lnTo>
                  <a:pt x="17103" y="18109"/>
                </a:lnTo>
                <a:lnTo>
                  <a:pt x="17101" y="18120"/>
                </a:lnTo>
                <a:lnTo>
                  <a:pt x="17101" y="18124"/>
                </a:lnTo>
                <a:lnTo>
                  <a:pt x="17102" y="18127"/>
                </a:lnTo>
                <a:lnTo>
                  <a:pt x="17103" y="18130"/>
                </a:lnTo>
                <a:lnTo>
                  <a:pt x="17106" y="18134"/>
                </a:lnTo>
                <a:lnTo>
                  <a:pt x="17110" y="18139"/>
                </a:lnTo>
                <a:lnTo>
                  <a:pt x="17111" y="18141"/>
                </a:lnTo>
                <a:lnTo>
                  <a:pt x="17111" y="18146"/>
                </a:lnTo>
                <a:lnTo>
                  <a:pt x="17100" y="18134"/>
                </a:lnTo>
                <a:lnTo>
                  <a:pt x="17099" y="18130"/>
                </a:lnTo>
                <a:lnTo>
                  <a:pt x="17096" y="18127"/>
                </a:lnTo>
                <a:lnTo>
                  <a:pt x="17089" y="18126"/>
                </a:lnTo>
                <a:lnTo>
                  <a:pt x="17084" y="18128"/>
                </a:lnTo>
                <a:lnTo>
                  <a:pt x="17084" y="18136"/>
                </a:lnTo>
                <a:lnTo>
                  <a:pt x="17087" y="18147"/>
                </a:lnTo>
                <a:lnTo>
                  <a:pt x="17088" y="18162"/>
                </a:lnTo>
                <a:lnTo>
                  <a:pt x="17085" y="18178"/>
                </a:lnTo>
                <a:lnTo>
                  <a:pt x="17077" y="18186"/>
                </a:lnTo>
                <a:lnTo>
                  <a:pt x="17081" y="18165"/>
                </a:lnTo>
                <a:lnTo>
                  <a:pt x="17082" y="18154"/>
                </a:lnTo>
                <a:lnTo>
                  <a:pt x="17078" y="18132"/>
                </a:lnTo>
                <a:lnTo>
                  <a:pt x="17083" y="18126"/>
                </a:lnTo>
                <a:lnTo>
                  <a:pt x="17091" y="18121"/>
                </a:lnTo>
                <a:lnTo>
                  <a:pt x="17098" y="18114"/>
                </a:lnTo>
                <a:lnTo>
                  <a:pt x="17101" y="18104"/>
                </a:lnTo>
                <a:lnTo>
                  <a:pt x="17101" y="18093"/>
                </a:lnTo>
                <a:lnTo>
                  <a:pt x="17099" y="18083"/>
                </a:lnTo>
                <a:lnTo>
                  <a:pt x="17094" y="18079"/>
                </a:lnTo>
                <a:lnTo>
                  <a:pt x="17087" y="18078"/>
                </a:lnTo>
                <a:lnTo>
                  <a:pt x="17083" y="18079"/>
                </a:lnTo>
                <a:lnTo>
                  <a:pt x="17079" y="18083"/>
                </a:lnTo>
                <a:lnTo>
                  <a:pt x="17042" y="18130"/>
                </a:lnTo>
                <a:lnTo>
                  <a:pt x="17036" y="18134"/>
                </a:lnTo>
                <a:lnTo>
                  <a:pt x="17030" y="18138"/>
                </a:lnTo>
                <a:lnTo>
                  <a:pt x="17015" y="18154"/>
                </a:lnTo>
                <a:lnTo>
                  <a:pt x="17008" y="18160"/>
                </a:lnTo>
                <a:lnTo>
                  <a:pt x="16996" y="18166"/>
                </a:lnTo>
                <a:lnTo>
                  <a:pt x="16992" y="18169"/>
                </a:lnTo>
                <a:lnTo>
                  <a:pt x="16987" y="18174"/>
                </a:lnTo>
                <a:lnTo>
                  <a:pt x="16986" y="18176"/>
                </a:lnTo>
                <a:lnTo>
                  <a:pt x="16987" y="18179"/>
                </a:lnTo>
                <a:lnTo>
                  <a:pt x="16985" y="18195"/>
                </a:lnTo>
                <a:lnTo>
                  <a:pt x="16989" y="18210"/>
                </a:lnTo>
                <a:lnTo>
                  <a:pt x="16987" y="18221"/>
                </a:lnTo>
                <a:lnTo>
                  <a:pt x="16983" y="18211"/>
                </a:lnTo>
                <a:lnTo>
                  <a:pt x="16981" y="18192"/>
                </a:lnTo>
                <a:lnTo>
                  <a:pt x="16976" y="18178"/>
                </a:lnTo>
                <a:lnTo>
                  <a:pt x="16966" y="18179"/>
                </a:lnTo>
                <a:lnTo>
                  <a:pt x="16952" y="18189"/>
                </a:lnTo>
                <a:lnTo>
                  <a:pt x="16923" y="18199"/>
                </a:lnTo>
                <a:lnTo>
                  <a:pt x="16910" y="18207"/>
                </a:lnTo>
                <a:lnTo>
                  <a:pt x="16932" y="18218"/>
                </a:lnTo>
                <a:lnTo>
                  <a:pt x="16941" y="18227"/>
                </a:lnTo>
                <a:lnTo>
                  <a:pt x="16946" y="18241"/>
                </a:lnTo>
                <a:lnTo>
                  <a:pt x="16942" y="18235"/>
                </a:lnTo>
                <a:lnTo>
                  <a:pt x="16911" y="18213"/>
                </a:lnTo>
                <a:lnTo>
                  <a:pt x="16903" y="18211"/>
                </a:lnTo>
                <a:lnTo>
                  <a:pt x="16901" y="18218"/>
                </a:lnTo>
                <a:lnTo>
                  <a:pt x="16895" y="18216"/>
                </a:lnTo>
                <a:lnTo>
                  <a:pt x="16889" y="18219"/>
                </a:lnTo>
                <a:lnTo>
                  <a:pt x="16884" y="18225"/>
                </a:lnTo>
                <a:lnTo>
                  <a:pt x="16878" y="18230"/>
                </a:lnTo>
                <a:lnTo>
                  <a:pt x="16879" y="18234"/>
                </a:lnTo>
                <a:lnTo>
                  <a:pt x="16884" y="18235"/>
                </a:lnTo>
                <a:lnTo>
                  <a:pt x="16886" y="18238"/>
                </a:lnTo>
                <a:lnTo>
                  <a:pt x="16876" y="18241"/>
                </a:lnTo>
                <a:lnTo>
                  <a:pt x="16846" y="18241"/>
                </a:lnTo>
                <a:lnTo>
                  <a:pt x="16846" y="18244"/>
                </a:lnTo>
                <a:lnTo>
                  <a:pt x="16870" y="18256"/>
                </a:lnTo>
                <a:lnTo>
                  <a:pt x="16876" y="18265"/>
                </a:lnTo>
                <a:lnTo>
                  <a:pt x="16879" y="18275"/>
                </a:lnTo>
                <a:lnTo>
                  <a:pt x="16879" y="18281"/>
                </a:lnTo>
                <a:lnTo>
                  <a:pt x="16876" y="18288"/>
                </a:lnTo>
                <a:lnTo>
                  <a:pt x="16874" y="18296"/>
                </a:lnTo>
                <a:lnTo>
                  <a:pt x="16873" y="18299"/>
                </a:lnTo>
                <a:lnTo>
                  <a:pt x="16868" y="18308"/>
                </a:lnTo>
                <a:lnTo>
                  <a:pt x="16866" y="18311"/>
                </a:lnTo>
                <a:lnTo>
                  <a:pt x="16864" y="18311"/>
                </a:lnTo>
                <a:lnTo>
                  <a:pt x="16864" y="18302"/>
                </a:lnTo>
                <a:lnTo>
                  <a:pt x="16869" y="18285"/>
                </a:lnTo>
                <a:lnTo>
                  <a:pt x="16870" y="18276"/>
                </a:lnTo>
                <a:lnTo>
                  <a:pt x="16870" y="18269"/>
                </a:lnTo>
                <a:lnTo>
                  <a:pt x="16868" y="18262"/>
                </a:lnTo>
                <a:lnTo>
                  <a:pt x="16863" y="18258"/>
                </a:lnTo>
                <a:lnTo>
                  <a:pt x="16858" y="18254"/>
                </a:lnTo>
                <a:lnTo>
                  <a:pt x="16846" y="18251"/>
                </a:lnTo>
                <a:lnTo>
                  <a:pt x="16832" y="18257"/>
                </a:lnTo>
                <a:lnTo>
                  <a:pt x="16819" y="18269"/>
                </a:lnTo>
                <a:lnTo>
                  <a:pt x="16809" y="18288"/>
                </a:lnTo>
                <a:lnTo>
                  <a:pt x="16817" y="18282"/>
                </a:lnTo>
                <a:lnTo>
                  <a:pt x="16827" y="18271"/>
                </a:lnTo>
                <a:lnTo>
                  <a:pt x="16836" y="18263"/>
                </a:lnTo>
                <a:lnTo>
                  <a:pt x="16845" y="18265"/>
                </a:lnTo>
                <a:lnTo>
                  <a:pt x="16818" y="18297"/>
                </a:lnTo>
                <a:lnTo>
                  <a:pt x="16815" y="18296"/>
                </a:lnTo>
                <a:lnTo>
                  <a:pt x="16810" y="18292"/>
                </a:lnTo>
                <a:lnTo>
                  <a:pt x="16806" y="18291"/>
                </a:lnTo>
                <a:lnTo>
                  <a:pt x="16801" y="18291"/>
                </a:lnTo>
                <a:lnTo>
                  <a:pt x="16797" y="18294"/>
                </a:lnTo>
                <a:lnTo>
                  <a:pt x="16788" y="18299"/>
                </a:lnTo>
                <a:lnTo>
                  <a:pt x="16780" y="18303"/>
                </a:lnTo>
                <a:lnTo>
                  <a:pt x="16776" y="18305"/>
                </a:lnTo>
                <a:lnTo>
                  <a:pt x="16773" y="18311"/>
                </a:lnTo>
                <a:lnTo>
                  <a:pt x="16770" y="18318"/>
                </a:lnTo>
                <a:lnTo>
                  <a:pt x="16771" y="18321"/>
                </a:lnTo>
                <a:lnTo>
                  <a:pt x="16773" y="18323"/>
                </a:lnTo>
                <a:lnTo>
                  <a:pt x="16776" y="18327"/>
                </a:lnTo>
                <a:lnTo>
                  <a:pt x="16779" y="18336"/>
                </a:lnTo>
                <a:lnTo>
                  <a:pt x="16779" y="18344"/>
                </a:lnTo>
                <a:lnTo>
                  <a:pt x="16776" y="18346"/>
                </a:lnTo>
                <a:lnTo>
                  <a:pt x="16770" y="18340"/>
                </a:lnTo>
                <a:lnTo>
                  <a:pt x="16761" y="18326"/>
                </a:lnTo>
                <a:lnTo>
                  <a:pt x="16756" y="18324"/>
                </a:lnTo>
                <a:lnTo>
                  <a:pt x="16751" y="18336"/>
                </a:lnTo>
                <a:lnTo>
                  <a:pt x="16745" y="18342"/>
                </a:lnTo>
                <a:lnTo>
                  <a:pt x="16701" y="18363"/>
                </a:lnTo>
                <a:lnTo>
                  <a:pt x="16693" y="18368"/>
                </a:lnTo>
                <a:lnTo>
                  <a:pt x="16685" y="18376"/>
                </a:lnTo>
                <a:lnTo>
                  <a:pt x="16681" y="18385"/>
                </a:lnTo>
                <a:lnTo>
                  <a:pt x="16686" y="18390"/>
                </a:lnTo>
                <a:lnTo>
                  <a:pt x="16695" y="18392"/>
                </a:lnTo>
                <a:lnTo>
                  <a:pt x="16705" y="18392"/>
                </a:lnTo>
                <a:lnTo>
                  <a:pt x="16713" y="18390"/>
                </a:lnTo>
                <a:lnTo>
                  <a:pt x="16716" y="18390"/>
                </a:lnTo>
                <a:lnTo>
                  <a:pt x="16719" y="18392"/>
                </a:lnTo>
                <a:lnTo>
                  <a:pt x="16704" y="18397"/>
                </a:lnTo>
                <a:lnTo>
                  <a:pt x="16699" y="18398"/>
                </a:lnTo>
                <a:lnTo>
                  <a:pt x="16691" y="18398"/>
                </a:lnTo>
                <a:lnTo>
                  <a:pt x="16675" y="18395"/>
                </a:lnTo>
                <a:lnTo>
                  <a:pt x="16667" y="18397"/>
                </a:lnTo>
                <a:lnTo>
                  <a:pt x="16659" y="18404"/>
                </a:lnTo>
                <a:lnTo>
                  <a:pt x="16669" y="18411"/>
                </a:lnTo>
                <a:lnTo>
                  <a:pt x="16674" y="18416"/>
                </a:lnTo>
                <a:lnTo>
                  <a:pt x="16675" y="18423"/>
                </a:lnTo>
                <a:lnTo>
                  <a:pt x="16672" y="18436"/>
                </a:lnTo>
                <a:lnTo>
                  <a:pt x="16670" y="18438"/>
                </a:lnTo>
                <a:lnTo>
                  <a:pt x="16666" y="18433"/>
                </a:lnTo>
                <a:lnTo>
                  <a:pt x="16664" y="18418"/>
                </a:lnTo>
                <a:lnTo>
                  <a:pt x="16662" y="18413"/>
                </a:lnTo>
                <a:lnTo>
                  <a:pt x="16655" y="18414"/>
                </a:lnTo>
                <a:lnTo>
                  <a:pt x="16649" y="18419"/>
                </a:lnTo>
                <a:lnTo>
                  <a:pt x="16635" y="18435"/>
                </a:lnTo>
                <a:lnTo>
                  <a:pt x="16630" y="18439"/>
                </a:lnTo>
                <a:lnTo>
                  <a:pt x="16623" y="18440"/>
                </a:lnTo>
                <a:lnTo>
                  <a:pt x="16605" y="18453"/>
                </a:lnTo>
                <a:lnTo>
                  <a:pt x="16598" y="18454"/>
                </a:lnTo>
                <a:lnTo>
                  <a:pt x="16587" y="18451"/>
                </a:lnTo>
                <a:lnTo>
                  <a:pt x="16575" y="18459"/>
                </a:lnTo>
                <a:lnTo>
                  <a:pt x="16562" y="18463"/>
                </a:lnTo>
                <a:lnTo>
                  <a:pt x="16557" y="18467"/>
                </a:lnTo>
                <a:lnTo>
                  <a:pt x="16553" y="18476"/>
                </a:lnTo>
                <a:lnTo>
                  <a:pt x="16553" y="18484"/>
                </a:lnTo>
                <a:lnTo>
                  <a:pt x="16555" y="18492"/>
                </a:lnTo>
                <a:lnTo>
                  <a:pt x="16557" y="18499"/>
                </a:lnTo>
                <a:lnTo>
                  <a:pt x="16555" y="18499"/>
                </a:lnTo>
                <a:lnTo>
                  <a:pt x="16549" y="18497"/>
                </a:lnTo>
                <a:lnTo>
                  <a:pt x="16549" y="18490"/>
                </a:lnTo>
                <a:lnTo>
                  <a:pt x="16549" y="18481"/>
                </a:lnTo>
                <a:lnTo>
                  <a:pt x="16549" y="18473"/>
                </a:lnTo>
                <a:lnTo>
                  <a:pt x="16548" y="18470"/>
                </a:lnTo>
                <a:lnTo>
                  <a:pt x="16545" y="18469"/>
                </a:lnTo>
                <a:lnTo>
                  <a:pt x="16537" y="18470"/>
                </a:lnTo>
                <a:lnTo>
                  <a:pt x="16534" y="18471"/>
                </a:lnTo>
                <a:lnTo>
                  <a:pt x="16530" y="18474"/>
                </a:lnTo>
                <a:lnTo>
                  <a:pt x="16526" y="18477"/>
                </a:lnTo>
                <a:lnTo>
                  <a:pt x="16523" y="18480"/>
                </a:lnTo>
                <a:lnTo>
                  <a:pt x="16519" y="18487"/>
                </a:lnTo>
                <a:lnTo>
                  <a:pt x="16509" y="18491"/>
                </a:lnTo>
                <a:lnTo>
                  <a:pt x="16493" y="18496"/>
                </a:lnTo>
                <a:lnTo>
                  <a:pt x="16468" y="18511"/>
                </a:lnTo>
                <a:lnTo>
                  <a:pt x="16462" y="18514"/>
                </a:lnTo>
                <a:lnTo>
                  <a:pt x="16456" y="18517"/>
                </a:lnTo>
                <a:lnTo>
                  <a:pt x="16441" y="18531"/>
                </a:lnTo>
                <a:lnTo>
                  <a:pt x="16435" y="18534"/>
                </a:lnTo>
                <a:lnTo>
                  <a:pt x="16432" y="18535"/>
                </a:lnTo>
                <a:lnTo>
                  <a:pt x="16422" y="18540"/>
                </a:lnTo>
                <a:lnTo>
                  <a:pt x="16420" y="18543"/>
                </a:lnTo>
                <a:lnTo>
                  <a:pt x="16418" y="18546"/>
                </a:lnTo>
                <a:lnTo>
                  <a:pt x="16418" y="18549"/>
                </a:lnTo>
                <a:lnTo>
                  <a:pt x="16420" y="18557"/>
                </a:lnTo>
                <a:lnTo>
                  <a:pt x="16423" y="18573"/>
                </a:lnTo>
                <a:lnTo>
                  <a:pt x="16426" y="18580"/>
                </a:lnTo>
                <a:lnTo>
                  <a:pt x="16431" y="18583"/>
                </a:lnTo>
                <a:lnTo>
                  <a:pt x="16437" y="18585"/>
                </a:lnTo>
                <a:lnTo>
                  <a:pt x="16450" y="18596"/>
                </a:lnTo>
                <a:lnTo>
                  <a:pt x="16454" y="18601"/>
                </a:lnTo>
                <a:lnTo>
                  <a:pt x="16447" y="18601"/>
                </a:lnTo>
                <a:lnTo>
                  <a:pt x="16433" y="18589"/>
                </a:lnTo>
                <a:lnTo>
                  <a:pt x="16426" y="18586"/>
                </a:lnTo>
                <a:lnTo>
                  <a:pt x="16423" y="18586"/>
                </a:lnTo>
                <a:lnTo>
                  <a:pt x="16419" y="18584"/>
                </a:lnTo>
                <a:lnTo>
                  <a:pt x="16416" y="18581"/>
                </a:lnTo>
                <a:lnTo>
                  <a:pt x="16414" y="18557"/>
                </a:lnTo>
                <a:lnTo>
                  <a:pt x="16408" y="18559"/>
                </a:lnTo>
                <a:lnTo>
                  <a:pt x="16387" y="18569"/>
                </a:lnTo>
                <a:lnTo>
                  <a:pt x="16381" y="18573"/>
                </a:lnTo>
                <a:lnTo>
                  <a:pt x="16374" y="18579"/>
                </a:lnTo>
                <a:lnTo>
                  <a:pt x="16358" y="18589"/>
                </a:lnTo>
                <a:lnTo>
                  <a:pt x="16336" y="18607"/>
                </a:lnTo>
                <a:lnTo>
                  <a:pt x="16317" y="18618"/>
                </a:lnTo>
                <a:lnTo>
                  <a:pt x="16299" y="18623"/>
                </a:lnTo>
                <a:lnTo>
                  <a:pt x="16286" y="18621"/>
                </a:lnTo>
                <a:lnTo>
                  <a:pt x="16281" y="18614"/>
                </a:lnTo>
                <a:lnTo>
                  <a:pt x="16278" y="18607"/>
                </a:lnTo>
                <a:lnTo>
                  <a:pt x="16274" y="18604"/>
                </a:lnTo>
                <a:lnTo>
                  <a:pt x="16265" y="18611"/>
                </a:lnTo>
                <a:lnTo>
                  <a:pt x="16262" y="18612"/>
                </a:lnTo>
                <a:lnTo>
                  <a:pt x="16255" y="18611"/>
                </a:lnTo>
                <a:lnTo>
                  <a:pt x="16250" y="18614"/>
                </a:lnTo>
                <a:lnTo>
                  <a:pt x="16247" y="18617"/>
                </a:lnTo>
                <a:lnTo>
                  <a:pt x="16239" y="18621"/>
                </a:lnTo>
                <a:lnTo>
                  <a:pt x="16228" y="18627"/>
                </a:lnTo>
                <a:lnTo>
                  <a:pt x="16217" y="18629"/>
                </a:lnTo>
                <a:lnTo>
                  <a:pt x="16198" y="18631"/>
                </a:lnTo>
                <a:lnTo>
                  <a:pt x="16192" y="18632"/>
                </a:lnTo>
                <a:lnTo>
                  <a:pt x="16185" y="18635"/>
                </a:lnTo>
                <a:lnTo>
                  <a:pt x="16190" y="18640"/>
                </a:lnTo>
                <a:lnTo>
                  <a:pt x="16192" y="18641"/>
                </a:lnTo>
                <a:lnTo>
                  <a:pt x="16188" y="18643"/>
                </a:lnTo>
                <a:lnTo>
                  <a:pt x="16184" y="18645"/>
                </a:lnTo>
                <a:lnTo>
                  <a:pt x="16180" y="18648"/>
                </a:lnTo>
                <a:lnTo>
                  <a:pt x="16176" y="18652"/>
                </a:lnTo>
                <a:lnTo>
                  <a:pt x="16173" y="18657"/>
                </a:lnTo>
                <a:lnTo>
                  <a:pt x="16171" y="18662"/>
                </a:lnTo>
                <a:lnTo>
                  <a:pt x="16169" y="18666"/>
                </a:lnTo>
                <a:lnTo>
                  <a:pt x="16168" y="18669"/>
                </a:lnTo>
                <a:lnTo>
                  <a:pt x="16156" y="18682"/>
                </a:lnTo>
                <a:lnTo>
                  <a:pt x="16141" y="18694"/>
                </a:lnTo>
                <a:lnTo>
                  <a:pt x="16120" y="18707"/>
                </a:lnTo>
                <a:lnTo>
                  <a:pt x="16106" y="18720"/>
                </a:lnTo>
                <a:lnTo>
                  <a:pt x="16100" y="18723"/>
                </a:lnTo>
                <a:lnTo>
                  <a:pt x="16085" y="18728"/>
                </a:lnTo>
                <a:lnTo>
                  <a:pt x="16084" y="18731"/>
                </a:lnTo>
                <a:lnTo>
                  <a:pt x="16090" y="18734"/>
                </a:lnTo>
                <a:lnTo>
                  <a:pt x="16092" y="18738"/>
                </a:lnTo>
                <a:lnTo>
                  <a:pt x="16093" y="18739"/>
                </a:lnTo>
                <a:lnTo>
                  <a:pt x="16091" y="18745"/>
                </a:lnTo>
                <a:lnTo>
                  <a:pt x="16086" y="18753"/>
                </a:lnTo>
                <a:lnTo>
                  <a:pt x="16083" y="18754"/>
                </a:lnTo>
                <a:lnTo>
                  <a:pt x="16056" y="18754"/>
                </a:lnTo>
                <a:lnTo>
                  <a:pt x="16054" y="18768"/>
                </a:lnTo>
                <a:lnTo>
                  <a:pt x="16045" y="18778"/>
                </a:lnTo>
                <a:lnTo>
                  <a:pt x="16032" y="18786"/>
                </a:lnTo>
                <a:lnTo>
                  <a:pt x="16022" y="18794"/>
                </a:lnTo>
                <a:lnTo>
                  <a:pt x="15991" y="18822"/>
                </a:lnTo>
                <a:lnTo>
                  <a:pt x="15981" y="18833"/>
                </a:lnTo>
                <a:lnTo>
                  <a:pt x="15983" y="18838"/>
                </a:lnTo>
                <a:lnTo>
                  <a:pt x="15983" y="18844"/>
                </a:lnTo>
                <a:lnTo>
                  <a:pt x="15982" y="18856"/>
                </a:lnTo>
                <a:lnTo>
                  <a:pt x="15979" y="18867"/>
                </a:lnTo>
                <a:lnTo>
                  <a:pt x="15978" y="18871"/>
                </a:lnTo>
                <a:lnTo>
                  <a:pt x="15979" y="18874"/>
                </a:lnTo>
                <a:lnTo>
                  <a:pt x="15980" y="18874"/>
                </a:lnTo>
                <a:lnTo>
                  <a:pt x="15982" y="18875"/>
                </a:lnTo>
                <a:lnTo>
                  <a:pt x="15983" y="18876"/>
                </a:lnTo>
                <a:lnTo>
                  <a:pt x="15989" y="18885"/>
                </a:lnTo>
                <a:lnTo>
                  <a:pt x="15994" y="18889"/>
                </a:lnTo>
                <a:lnTo>
                  <a:pt x="15996" y="18891"/>
                </a:lnTo>
                <a:lnTo>
                  <a:pt x="15996" y="18896"/>
                </a:lnTo>
                <a:lnTo>
                  <a:pt x="15996" y="18903"/>
                </a:lnTo>
                <a:lnTo>
                  <a:pt x="15993" y="18909"/>
                </a:lnTo>
                <a:lnTo>
                  <a:pt x="15990" y="18914"/>
                </a:lnTo>
                <a:lnTo>
                  <a:pt x="15986" y="18895"/>
                </a:lnTo>
                <a:lnTo>
                  <a:pt x="15983" y="18891"/>
                </a:lnTo>
                <a:lnTo>
                  <a:pt x="15974" y="18885"/>
                </a:lnTo>
                <a:lnTo>
                  <a:pt x="15964" y="18872"/>
                </a:lnTo>
                <a:lnTo>
                  <a:pt x="15956" y="18870"/>
                </a:lnTo>
                <a:lnTo>
                  <a:pt x="15947" y="18874"/>
                </a:lnTo>
                <a:lnTo>
                  <a:pt x="15936" y="18884"/>
                </a:lnTo>
                <a:lnTo>
                  <a:pt x="15933" y="18885"/>
                </a:lnTo>
                <a:lnTo>
                  <a:pt x="15928" y="18887"/>
                </a:lnTo>
                <a:lnTo>
                  <a:pt x="15926" y="18888"/>
                </a:lnTo>
                <a:lnTo>
                  <a:pt x="15924" y="18891"/>
                </a:lnTo>
                <a:lnTo>
                  <a:pt x="15920" y="18897"/>
                </a:lnTo>
                <a:lnTo>
                  <a:pt x="15917" y="18899"/>
                </a:lnTo>
                <a:lnTo>
                  <a:pt x="15901" y="18904"/>
                </a:lnTo>
                <a:lnTo>
                  <a:pt x="15895" y="18908"/>
                </a:lnTo>
                <a:lnTo>
                  <a:pt x="15891" y="18914"/>
                </a:lnTo>
                <a:lnTo>
                  <a:pt x="15891" y="18919"/>
                </a:lnTo>
                <a:lnTo>
                  <a:pt x="15897" y="18926"/>
                </a:lnTo>
                <a:lnTo>
                  <a:pt x="15905" y="18940"/>
                </a:lnTo>
                <a:lnTo>
                  <a:pt x="15909" y="18943"/>
                </a:lnTo>
                <a:lnTo>
                  <a:pt x="15902" y="18941"/>
                </a:lnTo>
                <a:lnTo>
                  <a:pt x="15897" y="18937"/>
                </a:lnTo>
                <a:lnTo>
                  <a:pt x="15894" y="18932"/>
                </a:lnTo>
                <a:lnTo>
                  <a:pt x="15890" y="18924"/>
                </a:lnTo>
                <a:lnTo>
                  <a:pt x="15887" y="18922"/>
                </a:lnTo>
                <a:lnTo>
                  <a:pt x="15884" y="18924"/>
                </a:lnTo>
                <a:lnTo>
                  <a:pt x="15880" y="18927"/>
                </a:lnTo>
                <a:lnTo>
                  <a:pt x="15874" y="18930"/>
                </a:lnTo>
                <a:lnTo>
                  <a:pt x="15874" y="18933"/>
                </a:lnTo>
                <a:lnTo>
                  <a:pt x="15876" y="18939"/>
                </a:lnTo>
                <a:lnTo>
                  <a:pt x="15876" y="18946"/>
                </a:lnTo>
                <a:lnTo>
                  <a:pt x="15881" y="18955"/>
                </a:lnTo>
                <a:lnTo>
                  <a:pt x="15880" y="18963"/>
                </a:lnTo>
                <a:lnTo>
                  <a:pt x="15876" y="18971"/>
                </a:lnTo>
                <a:lnTo>
                  <a:pt x="15872" y="18977"/>
                </a:lnTo>
                <a:lnTo>
                  <a:pt x="15868" y="18983"/>
                </a:lnTo>
                <a:lnTo>
                  <a:pt x="15865" y="18992"/>
                </a:lnTo>
                <a:lnTo>
                  <a:pt x="15860" y="18988"/>
                </a:lnTo>
                <a:lnTo>
                  <a:pt x="15859" y="18983"/>
                </a:lnTo>
                <a:lnTo>
                  <a:pt x="15859" y="18977"/>
                </a:lnTo>
                <a:lnTo>
                  <a:pt x="15863" y="18969"/>
                </a:lnTo>
                <a:lnTo>
                  <a:pt x="15867" y="18963"/>
                </a:lnTo>
                <a:lnTo>
                  <a:pt x="15870" y="18960"/>
                </a:lnTo>
                <a:lnTo>
                  <a:pt x="15871" y="18957"/>
                </a:lnTo>
                <a:lnTo>
                  <a:pt x="15871" y="18952"/>
                </a:lnTo>
                <a:lnTo>
                  <a:pt x="15863" y="18942"/>
                </a:lnTo>
                <a:lnTo>
                  <a:pt x="15853" y="18944"/>
                </a:lnTo>
                <a:lnTo>
                  <a:pt x="15842" y="18953"/>
                </a:lnTo>
                <a:lnTo>
                  <a:pt x="15835" y="18968"/>
                </a:lnTo>
                <a:lnTo>
                  <a:pt x="15834" y="18973"/>
                </a:lnTo>
                <a:lnTo>
                  <a:pt x="15835" y="18987"/>
                </a:lnTo>
                <a:lnTo>
                  <a:pt x="15836" y="18991"/>
                </a:lnTo>
                <a:lnTo>
                  <a:pt x="15837" y="18997"/>
                </a:lnTo>
                <a:lnTo>
                  <a:pt x="15835" y="19004"/>
                </a:lnTo>
                <a:lnTo>
                  <a:pt x="15833" y="19010"/>
                </a:lnTo>
                <a:lnTo>
                  <a:pt x="15833" y="19014"/>
                </a:lnTo>
                <a:lnTo>
                  <a:pt x="15837" y="19020"/>
                </a:lnTo>
                <a:lnTo>
                  <a:pt x="15838" y="19023"/>
                </a:lnTo>
                <a:lnTo>
                  <a:pt x="15837" y="19026"/>
                </a:lnTo>
                <a:lnTo>
                  <a:pt x="15837" y="19029"/>
                </a:lnTo>
                <a:lnTo>
                  <a:pt x="15837" y="19032"/>
                </a:lnTo>
                <a:lnTo>
                  <a:pt x="15838" y="19035"/>
                </a:lnTo>
                <a:lnTo>
                  <a:pt x="15838" y="19039"/>
                </a:lnTo>
                <a:lnTo>
                  <a:pt x="15832" y="19040"/>
                </a:lnTo>
                <a:lnTo>
                  <a:pt x="15822" y="19039"/>
                </a:lnTo>
                <a:lnTo>
                  <a:pt x="15826" y="19031"/>
                </a:lnTo>
                <a:lnTo>
                  <a:pt x="15825" y="19026"/>
                </a:lnTo>
                <a:lnTo>
                  <a:pt x="15822" y="19022"/>
                </a:lnTo>
                <a:lnTo>
                  <a:pt x="15821" y="19016"/>
                </a:lnTo>
                <a:lnTo>
                  <a:pt x="15823" y="19012"/>
                </a:lnTo>
                <a:lnTo>
                  <a:pt x="15827" y="19004"/>
                </a:lnTo>
                <a:lnTo>
                  <a:pt x="15829" y="19000"/>
                </a:lnTo>
                <a:lnTo>
                  <a:pt x="15829" y="18996"/>
                </a:lnTo>
                <a:lnTo>
                  <a:pt x="15828" y="18992"/>
                </a:lnTo>
                <a:lnTo>
                  <a:pt x="15826" y="18990"/>
                </a:lnTo>
                <a:lnTo>
                  <a:pt x="15826" y="18988"/>
                </a:lnTo>
                <a:lnTo>
                  <a:pt x="15825" y="18975"/>
                </a:lnTo>
                <a:lnTo>
                  <a:pt x="15815" y="18976"/>
                </a:lnTo>
                <a:lnTo>
                  <a:pt x="15789" y="18989"/>
                </a:lnTo>
                <a:lnTo>
                  <a:pt x="15790" y="18992"/>
                </a:lnTo>
                <a:lnTo>
                  <a:pt x="15792" y="18996"/>
                </a:lnTo>
                <a:lnTo>
                  <a:pt x="15793" y="18998"/>
                </a:lnTo>
                <a:lnTo>
                  <a:pt x="15786" y="18999"/>
                </a:lnTo>
                <a:lnTo>
                  <a:pt x="15780" y="19000"/>
                </a:lnTo>
                <a:lnTo>
                  <a:pt x="15775" y="19002"/>
                </a:lnTo>
                <a:lnTo>
                  <a:pt x="15757" y="19015"/>
                </a:lnTo>
                <a:lnTo>
                  <a:pt x="15751" y="19021"/>
                </a:lnTo>
                <a:lnTo>
                  <a:pt x="15748" y="19027"/>
                </a:lnTo>
                <a:lnTo>
                  <a:pt x="15751" y="19031"/>
                </a:lnTo>
                <a:lnTo>
                  <a:pt x="15781" y="19087"/>
                </a:lnTo>
                <a:lnTo>
                  <a:pt x="15786" y="19089"/>
                </a:lnTo>
                <a:lnTo>
                  <a:pt x="15781" y="19094"/>
                </a:lnTo>
                <a:lnTo>
                  <a:pt x="15775" y="19090"/>
                </a:lnTo>
                <a:lnTo>
                  <a:pt x="15770" y="19083"/>
                </a:lnTo>
                <a:lnTo>
                  <a:pt x="15764" y="19080"/>
                </a:lnTo>
                <a:lnTo>
                  <a:pt x="15757" y="19078"/>
                </a:lnTo>
                <a:lnTo>
                  <a:pt x="15750" y="19039"/>
                </a:lnTo>
                <a:lnTo>
                  <a:pt x="15743" y="19036"/>
                </a:lnTo>
                <a:lnTo>
                  <a:pt x="15736" y="19039"/>
                </a:lnTo>
                <a:lnTo>
                  <a:pt x="15730" y="19081"/>
                </a:lnTo>
                <a:lnTo>
                  <a:pt x="15729" y="19088"/>
                </a:lnTo>
                <a:lnTo>
                  <a:pt x="15731" y="19095"/>
                </a:lnTo>
                <a:lnTo>
                  <a:pt x="15734" y="19102"/>
                </a:lnTo>
                <a:lnTo>
                  <a:pt x="15739" y="19106"/>
                </a:lnTo>
                <a:lnTo>
                  <a:pt x="15754" y="19113"/>
                </a:lnTo>
                <a:lnTo>
                  <a:pt x="15757" y="19118"/>
                </a:lnTo>
                <a:lnTo>
                  <a:pt x="15740" y="19116"/>
                </a:lnTo>
                <a:lnTo>
                  <a:pt x="15735" y="19118"/>
                </a:lnTo>
                <a:lnTo>
                  <a:pt x="15733" y="19121"/>
                </a:lnTo>
                <a:lnTo>
                  <a:pt x="15732" y="19130"/>
                </a:lnTo>
                <a:lnTo>
                  <a:pt x="15729" y="19136"/>
                </a:lnTo>
                <a:lnTo>
                  <a:pt x="15727" y="19132"/>
                </a:lnTo>
                <a:lnTo>
                  <a:pt x="15727" y="19127"/>
                </a:lnTo>
                <a:lnTo>
                  <a:pt x="15729" y="19121"/>
                </a:lnTo>
                <a:lnTo>
                  <a:pt x="15730" y="19115"/>
                </a:lnTo>
                <a:lnTo>
                  <a:pt x="15723" y="19096"/>
                </a:lnTo>
                <a:lnTo>
                  <a:pt x="15717" y="19094"/>
                </a:lnTo>
                <a:lnTo>
                  <a:pt x="15709" y="19102"/>
                </a:lnTo>
                <a:lnTo>
                  <a:pt x="15692" y="19121"/>
                </a:lnTo>
                <a:lnTo>
                  <a:pt x="15699" y="19122"/>
                </a:lnTo>
                <a:lnTo>
                  <a:pt x="15704" y="19127"/>
                </a:lnTo>
                <a:lnTo>
                  <a:pt x="15712" y="19141"/>
                </a:lnTo>
                <a:lnTo>
                  <a:pt x="15720" y="19150"/>
                </a:lnTo>
                <a:lnTo>
                  <a:pt x="15721" y="19153"/>
                </a:lnTo>
                <a:lnTo>
                  <a:pt x="15718" y="19156"/>
                </a:lnTo>
                <a:lnTo>
                  <a:pt x="15713" y="19156"/>
                </a:lnTo>
                <a:lnTo>
                  <a:pt x="15709" y="19154"/>
                </a:lnTo>
                <a:lnTo>
                  <a:pt x="15706" y="19152"/>
                </a:lnTo>
                <a:lnTo>
                  <a:pt x="15699" y="19135"/>
                </a:lnTo>
                <a:lnTo>
                  <a:pt x="15693" y="19130"/>
                </a:lnTo>
                <a:lnTo>
                  <a:pt x="15684" y="19130"/>
                </a:lnTo>
                <a:lnTo>
                  <a:pt x="15677" y="19134"/>
                </a:lnTo>
                <a:lnTo>
                  <a:pt x="15673" y="19141"/>
                </a:lnTo>
                <a:lnTo>
                  <a:pt x="15669" y="19160"/>
                </a:lnTo>
                <a:lnTo>
                  <a:pt x="15669" y="19165"/>
                </a:lnTo>
                <a:lnTo>
                  <a:pt x="15674" y="19170"/>
                </a:lnTo>
                <a:lnTo>
                  <a:pt x="15673" y="19178"/>
                </a:lnTo>
                <a:lnTo>
                  <a:pt x="15674" y="19187"/>
                </a:lnTo>
                <a:lnTo>
                  <a:pt x="15673" y="19192"/>
                </a:lnTo>
                <a:lnTo>
                  <a:pt x="15678" y="19195"/>
                </a:lnTo>
                <a:lnTo>
                  <a:pt x="15702" y="19193"/>
                </a:lnTo>
                <a:lnTo>
                  <a:pt x="15710" y="19191"/>
                </a:lnTo>
                <a:lnTo>
                  <a:pt x="15722" y="19186"/>
                </a:lnTo>
                <a:lnTo>
                  <a:pt x="15733" y="19185"/>
                </a:lnTo>
                <a:lnTo>
                  <a:pt x="15733" y="19186"/>
                </a:lnTo>
                <a:lnTo>
                  <a:pt x="15730" y="19188"/>
                </a:lnTo>
                <a:lnTo>
                  <a:pt x="15728" y="19192"/>
                </a:lnTo>
                <a:lnTo>
                  <a:pt x="15725" y="19201"/>
                </a:lnTo>
                <a:lnTo>
                  <a:pt x="15725" y="19202"/>
                </a:lnTo>
                <a:lnTo>
                  <a:pt x="15727" y="19207"/>
                </a:lnTo>
                <a:lnTo>
                  <a:pt x="15731" y="19210"/>
                </a:lnTo>
                <a:lnTo>
                  <a:pt x="15741" y="19209"/>
                </a:lnTo>
                <a:lnTo>
                  <a:pt x="15745" y="19211"/>
                </a:lnTo>
                <a:lnTo>
                  <a:pt x="15741" y="19217"/>
                </a:lnTo>
                <a:lnTo>
                  <a:pt x="15735" y="19219"/>
                </a:lnTo>
                <a:lnTo>
                  <a:pt x="15729" y="19219"/>
                </a:lnTo>
                <a:lnTo>
                  <a:pt x="15724" y="19217"/>
                </a:lnTo>
                <a:lnTo>
                  <a:pt x="15721" y="19213"/>
                </a:lnTo>
                <a:lnTo>
                  <a:pt x="15718" y="19203"/>
                </a:lnTo>
                <a:lnTo>
                  <a:pt x="15716" y="19199"/>
                </a:lnTo>
                <a:lnTo>
                  <a:pt x="15711" y="19199"/>
                </a:lnTo>
                <a:lnTo>
                  <a:pt x="15679" y="19208"/>
                </a:lnTo>
                <a:lnTo>
                  <a:pt x="15673" y="19211"/>
                </a:lnTo>
                <a:lnTo>
                  <a:pt x="15668" y="19217"/>
                </a:lnTo>
                <a:lnTo>
                  <a:pt x="15690" y="19247"/>
                </a:lnTo>
                <a:lnTo>
                  <a:pt x="15700" y="19267"/>
                </a:lnTo>
                <a:lnTo>
                  <a:pt x="15699" y="19281"/>
                </a:lnTo>
                <a:lnTo>
                  <a:pt x="15697" y="19279"/>
                </a:lnTo>
                <a:lnTo>
                  <a:pt x="15694" y="19277"/>
                </a:lnTo>
                <a:lnTo>
                  <a:pt x="15692" y="19276"/>
                </a:lnTo>
                <a:lnTo>
                  <a:pt x="15691" y="19277"/>
                </a:lnTo>
                <a:lnTo>
                  <a:pt x="15689" y="19278"/>
                </a:lnTo>
                <a:lnTo>
                  <a:pt x="15688" y="19264"/>
                </a:lnTo>
                <a:lnTo>
                  <a:pt x="15688" y="19254"/>
                </a:lnTo>
                <a:lnTo>
                  <a:pt x="15686" y="19250"/>
                </a:lnTo>
                <a:lnTo>
                  <a:pt x="15683" y="19248"/>
                </a:lnTo>
                <a:lnTo>
                  <a:pt x="15677" y="19240"/>
                </a:lnTo>
                <a:lnTo>
                  <a:pt x="15674" y="19243"/>
                </a:lnTo>
                <a:lnTo>
                  <a:pt x="15671" y="19248"/>
                </a:lnTo>
                <a:lnTo>
                  <a:pt x="15668" y="19254"/>
                </a:lnTo>
                <a:lnTo>
                  <a:pt x="15663" y="19258"/>
                </a:lnTo>
                <a:lnTo>
                  <a:pt x="15659" y="19260"/>
                </a:lnTo>
                <a:lnTo>
                  <a:pt x="15649" y="19261"/>
                </a:lnTo>
                <a:lnTo>
                  <a:pt x="15647" y="19259"/>
                </a:lnTo>
                <a:lnTo>
                  <a:pt x="15651" y="19255"/>
                </a:lnTo>
                <a:lnTo>
                  <a:pt x="15660" y="19249"/>
                </a:lnTo>
                <a:lnTo>
                  <a:pt x="15664" y="19244"/>
                </a:lnTo>
                <a:lnTo>
                  <a:pt x="15666" y="19239"/>
                </a:lnTo>
                <a:lnTo>
                  <a:pt x="15665" y="19236"/>
                </a:lnTo>
                <a:lnTo>
                  <a:pt x="15664" y="19232"/>
                </a:lnTo>
                <a:lnTo>
                  <a:pt x="15658" y="19223"/>
                </a:lnTo>
                <a:lnTo>
                  <a:pt x="15650" y="19224"/>
                </a:lnTo>
                <a:lnTo>
                  <a:pt x="15641" y="19228"/>
                </a:lnTo>
                <a:lnTo>
                  <a:pt x="15631" y="19229"/>
                </a:lnTo>
                <a:lnTo>
                  <a:pt x="15633" y="19225"/>
                </a:lnTo>
                <a:lnTo>
                  <a:pt x="15636" y="19221"/>
                </a:lnTo>
                <a:lnTo>
                  <a:pt x="15639" y="19219"/>
                </a:lnTo>
                <a:lnTo>
                  <a:pt x="15642" y="19217"/>
                </a:lnTo>
                <a:lnTo>
                  <a:pt x="15631" y="19211"/>
                </a:lnTo>
                <a:lnTo>
                  <a:pt x="15627" y="19205"/>
                </a:lnTo>
                <a:lnTo>
                  <a:pt x="15626" y="19198"/>
                </a:lnTo>
                <a:lnTo>
                  <a:pt x="15624" y="19197"/>
                </a:lnTo>
                <a:lnTo>
                  <a:pt x="15616" y="19202"/>
                </a:lnTo>
                <a:lnTo>
                  <a:pt x="15604" y="19213"/>
                </a:lnTo>
                <a:lnTo>
                  <a:pt x="15598" y="19220"/>
                </a:lnTo>
                <a:lnTo>
                  <a:pt x="15595" y="19225"/>
                </a:lnTo>
                <a:lnTo>
                  <a:pt x="15595" y="19230"/>
                </a:lnTo>
                <a:lnTo>
                  <a:pt x="15598" y="19235"/>
                </a:lnTo>
                <a:lnTo>
                  <a:pt x="15602" y="19238"/>
                </a:lnTo>
                <a:lnTo>
                  <a:pt x="15612" y="19245"/>
                </a:lnTo>
                <a:lnTo>
                  <a:pt x="15616" y="19249"/>
                </a:lnTo>
                <a:lnTo>
                  <a:pt x="15622" y="19239"/>
                </a:lnTo>
                <a:lnTo>
                  <a:pt x="15626" y="19243"/>
                </a:lnTo>
                <a:lnTo>
                  <a:pt x="15628" y="19253"/>
                </a:lnTo>
                <a:lnTo>
                  <a:pt x="15629" y="19264"/>
                </a:lnTo>
                <a:lnTo>
                  <a:pt x="15617" y="19261"/>
                </a:lnTo>
                <a:lnTo>
                  <a:pt x="15605" y="19251"/>
                </a:lnTo>
                <a:lnTo>
                  <a:pt x="15592" y="19245"/>
                </a:lnTo>
                <a:lnTo>
                  <a:pt x="15578" y="19252"/>
                </a:lnTo>
                <a:lnTo>
                  <a:pt x="15573" y="19259"/>
                </a:lnTo>
                <a:lnTo>
                  <a:pt x="15562" y="19284"/>
                </a:lnTo>
                <a:lnTo>
                  <a:pt x="15545" y="19309"/>
                </a:lnTo>
                <a:lnTo>
                  <a:pt x="15544" y="19315"/>
                </a:lnTo>
                <a:lnTo>
                  <a:pt x="15546" y="19323"/>
                </a:lnTo>
                <a:lnTo>
                  <a:pt x="15547" y="19324"/>
                </a:lnTo>
                <a:lnTo>
                  <a:pt x="15552" y="19325"/>
                </a:lnTo>
                <a:lnTo>
                  <a:pt x="15556" y="19325"/>
                </a:lnTo>
                <a:lnTo>
                  <a:pt x="15563" y="19323"/>
                </a:lnTo>
                <a:lnTo>
                  <a:pt x="15566" y="19322"/>
                </a:lnTo>
                <a:lnTo>
                  <a:pt x="15584" y="19313"/>
                </a:lnTo>
                <a:lnTo>
                  <a:pt x="15609" y="19308"/>
                </a:lnTo>
                <a:lnTo>
                  <a:pt x="15653" y="19287"/>
                </a:lnTo>
                <a:lnTo>
                  <a:pt x="15648" y="19298"/>
                </a:lnTo>
                <a:lnTo>
                  <a:pt x="15638" y="19304"/>
                </a:lnTo>
                <a:lnTo>
                  <a:pt x="15618" y="19310"/>
                </a:lnTo>
                <a:lnTo>
                  <a:pt x="15620" y="19315"/>
                </a:lnTo>
                <a:lnTo>
                  <a:pt x="15624" y="19317"/>
                </a:lnTo>
                <a:lnTo>
                  <a:pt x="15634" y="19316"/>
                </a:lnTo>
                <a:lnTo>
                  <a:pt x="15626" y="19323"/>
                </a:lnTo>
                <a:lnTo>
                  <a:pt x="15619" y="19322"/>
                </a:lnTo>
                <a:lnTo>
                  <a:pt x="15604" y="19316"/>
                </a:lnTo>
                <a:lnTo>
                  <a:pt x="15596" y="19318"/>
                </a:lnTo>
                <a:lnTo>
                  <a:pt x="15579" y="19326"/>
                </a:lnTo>
                <a:lnTo>
                  <a:pt x="15571" y="19328"/>
                </a:lnTo>
                <a:lnTo>
                  <a:pt x="15563" y="19331"/>
                </a:lnTo>
                <a:lnTo>
                  <a:pt x="15558" y="19338"/>
                </a:lnTo>
                <a:lnTo>
                  <a:pt x="15556" y="19347"/>
                </a:lnTo>
                <a:lnTo>
                  <a:pt x="15556" y="19357"/>
                </a:lnTo>
                <a:lnTo>
                  <a:pt x="15560" y="19359"/>
                </a:lnTo>
                <a:lnTo>
                  <a:pt x="15590" y="19354"/>
                </a:lnTo>
                <a:lnTo>
                  <a:pt x="15584" y="19358"/>
                </a:lnTo>
                <a:lnTo>
                  <a:pt x="15567" y="19363"/>
                </a:lnTo>
                <a:lnTo>
                  <a:pt x="15561" y="19367"/>
                </a:lnTo>
                <a:lnTo>
                  <a:pt x="15557" y="19371"/>
                </a:lnTo>
                <a:lnTo>
                  <a:pt x="15549" y="19384"/>
                </a:lnTo>
                <a:lnTo>
                  <a:pt x="15555" y="19386"/>
                </a:lnTo>
                <a:lnTo>
                  <a:pt x="15584" y="19378"/>
                </a:lnTo>
                <a:lnTo>
                  <a:pt x="15604" y="19381"/>
                </a:lnTo>
                <a:lnTo>
                  <a:pt x="15609" y="19380"/>
                </a:lnTo>
                <a:lnTo>
                  <a:pt x="15623" y="19375"/>
                </a:lnTo>
                <a:lnTo>
                  <a:pt x="15617" y="19384"/>
                </a:lnTo>
                <a:lnTo>
                  <a:pt x="15610" y="19389"/>
                </a:lnTo>
                <a:lnTo>
                  <a:pt x="15594" y="19395"/>
                </a:lnTo>
                <a:lnTo>
                  <a:pt x="15587" y="19399"/>
                </a:lnTo>
                <a:lnTo>
                  <a:pt x="15584" y="19402"/>
                </a:lnTo>
                <a:lnTo>
                  <a:pt x="15580" y="19406"/>
                </a:lnTo>
                <a:lnTo>
                  <a:pt x="15576" y="19408"/>
                </a:lnTo>
                <a:lnTo>
                  <a:pt x="15572" y="19409"/>
                </a:lnTo>
                <a:lnTo>
                  <a:pt x="15564" y="19407"/>
                </a:lnTo>
                <a:lnTo>
                  <a:pt x="15556" y="19408"/>
                </a:lnTo>
                <a:lnTo>
                  <a:pt x="15539" y="19414"/>
                </a:lnTo>
                <a:lnTo>
                  <a:pt x="15531" y="19416"/>
                </a:lnTo>
                <a:lnTo>
                  <a:pt x="15513" y="19416"/>
                </a:lnTo>
                <a:lnTo>
                  <a:pt x="15504" y="19418"/>
                </a:lnTo>
                <a:lnTo>
                  <a:pt x="15495" y="19425"/>
                </a:lnTo>
                <a:lnTo>
                  <a:pt x="15494" y="19422"/>
                </a:lnTo>
                <a:lnTo>
                  <a:pt x="15496" y="19419"/>
                </a:lnTo>
                <a:lnTo>
                  <a:pt x="15476" y="19419"/>
                </a:lnTo>
                <a:lnTo>
                  <a:pt x="15457" y="19422"/>
                </a:lnTo>
                <a:lnTo>
                  <a:pt x="15451" y="19426"/>
                </a:lnTo>
                <a:lnTo>
                  <a:pt x="15447" y="19436"/>
                </a:lnTo>
                <a:lnTo>
                  <a:pt x="15438" y="19474"/>
                </a:lnTo>
                <a:lnTo>
                  <a:pt x="15437" y="19482"/>
                </a:lnTo>
                <a:lnTo>
                  <a:pt x="15436" y="19488"/>
                </a:lnTo>
                <a:lnTo>
                  <a:pt x="15434" y="19493"/>
                </a:lnTo>
                <a:lnTo>
                  <a:pt x="15433" y="19497"/>
                </a:lnTo>
                <a:lnTo>
                  <a:pt x="15434" y="19502"/>
                </a:lnTo>
                <a:lnTo>
                  <a:pt x="15435" y="19507"/>
                </a:lnTo>
                <a:lnTo>
                  <a:pt x="15436" y="19509"/>
                </a:lnTo>
                <a:lnTo>
                  <a:pt x="15439" y="19508"/>
                </a:lnTo>
                <a:lnTo>
                  <a:pt x="15447" y="19500"/>
                </a:lnTo>
                <a:lnTo>
                  <a:pt x="15452" y="19497"/>
                </a:lnTo>
                <a:lnTo>
                  <a:pt x="15482" y="19489"/>
                </a:lnTo>
                <a:lnTo>
                  <a:pt x="15487" y="19484"/>
                </a:lnTo>
                <a:lnTo>
                  <a:pt x="15489" y="19480"/>
                </a:lnTo>
                <a:lnTo>
                  <a:pt x="15500" y="19467"/>
                </a:lnTo>
                <a:lnTo>
                  <a:pt x="15502" y="19465"/>
                </a:lnTo>
                <a:lnTo>
                  <a:pt x="15509" y="19461"/>
                </a:lnTo>
                <a:lnTo>
                  <a:pt x="15509" y="19459"/>
                </a:lnTo>
                <a:lnTo>
                  <a:pt x="15511" y="19455"/>
                </a:lnTo>
                <a:lnTo>
                  <a:pt x="15513" y="19453"/>
                </a:lnTo>
                <a:lnTo>
                  <a:pt x="15515" y="19451"/>
                </a:lnTo>
                <a:lnTo>
                  <a:pt x="15518" y="19448"/>
                </a:lnTo>
                <a:lnTo>
                  <a:pt x="15522" y="19445"/>
                </a:lnTo>
                <a:lnTo>
                  <a:pt x="15525" y="19444"/>
                </a:lnTo>
                <a:lnTo>
                  <a:pt x="15528" y="19448"/>
                </a:lnTo>
                <a:lnTo>
                  <a:pt x="15526" y="19451"/>
                </a:lnTo>
                <a:lnTo>
                  <a:pt x="15523" y="19455"/>
                </a:lnTo>
                <a:lnTo>
                  <a:pt x="15502" y="19475"/>
                </a:lnTo>
                <a:lnTo>
                  <a:pt x="15502" y="19478"/>
                </a:lnTo>
                <a:lnTo>
                  <a:pt x="15506" y="19481"/>
                </a:lnTo>
                <a:lnTo>
                  <a:pt x="15511" y="19482"/>
                </a:lnTo>
                <a:lnTo>
                  <a:pt x="15515" y="19482"/>
                </a:lnTo>
                <a:lnTo>
                  <a:pt x="15526" y="19479"/>
                </a:lnTo>
                <a:lnTo>
                  <a:pt x="15537" y="19474"/>
                </a:lnTo>
                <a:lnTo>
                  <a:pt x="15530" y="19484"/>
                </a:lnTo>
                <a:lnTo>
                  <a:pt x="15522" y="19487"/>
                </a:lnTo>
                <a:lnTo>
                  <a:pt x="15503" y="19492"/>
                </a:lnTo>
                <a:lnTo>
                  <a:pt x="15494" y="19497"/>
                </a:lnTo>
                <a:lnTo>
                  <a:pt x="15487" y="19504"/>
                </a:lnTo>
                <a:lnTo>
                  <a:pt x="15481" y="19513"/>
                </a:lnTo>
                <a:lnTo>
                  <a:pt x="15477" y="19527"/>
                </a:lnTo>
                <a:lnTo>
                  <a:pt x="15473" y="19524"/>
                </a:lnTo>
                <a:lnTo>
                  <a:pt x="15470" y="19527"/>
                </a:lnTo>
                <a:lnTo>
                  <a:pt x="15467" y="19534"/>
                </a:lnTo>
                <a:lnTo>
                  <a:pt x="15465" y="19541"/>
                </a:lnTo>
                <a:lnTo>
                  <a:pt x="15488" y="19537"/>
                </a:lnTo>
                <a:lnTo>
                  <a:pt x="15498" y="19531"/>
                </a:lnTo>
                <a:lnTo>
                  <a:pt x="15505" y="19518"/>
                </a:lnTo>
                <a:lnTo>
                  <a:pt x="15508" y="19521"/>
                </a:lnTo>
                <a:lnTo>
                  <a:pt x="15507" y="19524"/>
                </a:lnTo>
                <a:lnTo>
                  <a:pt x="15505" y="19528"/>
                </a:lnTo>
                <a:lnTo>
                  <a:pt x="15504" y="19530"/>
                </a:lnTo>
                <a:lnTo>
                  <a:pt x="15506" y="19534"/>
                </a:lnTo>
                <a:lnTo>
                  <a:pt x="15506" y="19534"/>
                </a:lnTo>
                <a:lnTo>
                  <a:pt x="15507" y="19532"/>
                </a:lnTo>
                <a:lnTo>
                  <a:pt x="15519" y="19522"/>
                </a:lnTo>
                <a:lnTo>
                  <a:pt x="15520" y="19521"/>
                </a:lnTo>
                <a:lnTo>
                  <a:pt x="15522" y="19517"/>
                </a:lnTo>
                <a:lnTo>
                  <a:pt x="15521" y="19514"/>
                </a:lnTo>
                <a:lnTo>
                  <a:pt x="15522" y="19511"/>
                </a:lnTo>
                <a:lnTo>
                  <a:pt x="15524" y="19506"/>
                </a:lnTo>
                <a:lnTo>
                  <a:pt x="15529" y="19501"/>
                </a:lnTo>
                <a:lnTo>
                  <a:pt x="15537" y="19497"/>
                </a:lnTo>
                <a:lnTo>
                  <a:pt x="15551" y="19492"/>
                </a:lnTo>
                <a:lnTo>
                  <a:pt x="15571" y="19481"/>
                </a:lnTo>
                <a:lnTo>
                  <a:pt x="15578" y="19480"/>
                </a:lnTo>
                <a:lnTo>
                  <a:pt x="15577" y="19482"/>
                </a:lnTo>
                <a:lnTo>
                  <a:pt x="15569" y="19487"/>
                </a:lnTo>
                <a:lnTo>
                  <a:pt x="15553" y="19498"/>
                </a:lnTo>
                <a:lnTo>
                  <a:pt x="15544" y="19500"/>
                </a:lnTo>
                <a:lnTo>
                  <a:pt x="15537" y="19504"/>
                </a:lnTo>
                <a:lnTo>
                  <a:pt x="15530" y="19513"/>
                </a:lnTo>
                <a:lnTo>
                  <a:pt x="15517" y="19533"/>
                </a:lnTo>
                <a:lnTo>
                  <a:pt x="15504" y="19547"/>
                </a:lnTo>
                <a:lnTo>
                  <a:pt x="15490" y="19560"/>
                </a:lnTo>
                <a:lnTo>
                  <a:pt x="15486" y="19563"/>
                </a:lnTo>
                <a:lnTo>
                  <a:pt x="15477" y="19567"/>
                </a:lnTo>
                <a:lnTo>
                  <a:pt x="15475" y="19569"/>
                </a:lnTo>
                <a:lnTo>
                  <a:pt x="15475" y="19573"/>
                </a:lnTo>
                <a:lnTo>
                  <a:pt x="15481" y="19585"/>
                </a:lnTo>
                <a:lnTo>
                  <a:pt x="15494" y="19598"/>
                </a:lnTo>
                <a:lnTo>
                  <a:pt x="15513" y="19601"/>
                </a:lnTo>
                <a:lnTo>
                  <a:pt x="15553" y="19600"/>
                </a:lnTo>
                <a:lnTo>
                  <a:pt x="15572" y="19606"/>
                </a:lnTo>
                <a:lnTo>
                  <a:pt x="15577" y="19606"/>
                </a:lnTo>
                <a:lnTo>
                  <a:pt x="15582" y="19605"/>
                </a:lnTo>
                <a:lnTo>
                  <a:pt x="15587" y="19605"/>
                </a:lnTo>
                <a:lnTo>
                  <a:pt x="15603" y="19614"/>
                </a:lnTo>
                <a:lnTo>
                  <a:pt x="15606" y="19615"/>
                </a:lnTo>
                <a:lnTo>
                  <a:pt x="15607" y="19616"/>
                </a:lnTo>
                <a:lnTo>
                  <a:pt x="15608" y="19619"/>
                </a:lnTo>
                <a:lnTo>
                  <a:pt x="15609" y="19620"/>
                </a:lnTo>
                <a:lnTo>
                  <a:pt x="15611" y="19619"/>
                </a:lnTo>
                <a:lnTo>
                  <a:pt x="15614" y="19617"/>
                </a:lnTo>
                <a:lnTo>
                  <a:pt x="15616" y="19616"/>
                </a:lnTo>
                <a:lnTo>
                  <a:pt x="15621" y="19615"/>
                </a:lnTo>
                <a:lnTo>
                  <a:pt x="15627" y="19615"/>
                </a:lnTo>
                <a:lnTo>
                  <a:pt x="15638" y="19620"/>
                </a:lnTo>
                <a:lnTo>
                  <a:pt x="15644" y="19621"/>
                </a:lnTo>
                <a:lnTo>
                  <a:pt x="15649" y="19619"/>
                </a:lnTo>
                <a:lnTo>
                  <a:pt x="15659" y="19613"/>
                </a:lnTo>
                <a:lnTo>
                  <a:pt x="15664" y="19612"/>
                </a:lnTo>
                <a:lnTo>
                  <a:pt x="15674" y="19612"/>
                </a:lnTo>
                <a:lnTo>
                  <a:pt x="15678" y="19611"/>
                </a:lnTo>
                <a:lnTo>
                  <a:pt x="15683" y="19606"/>
                </a:lnTo>
                <a:lnTo>
                  <a:pt x="15687" y="19599"/>
                </a:lnTo>
                <a:lnTo>
                  <a:pt x="15689" y="19594"/>
                </a:lnTo>
                <a:lnTo>
                  <a:pt x="15691" y="19588"/>
                </a:lnTo>
                <a:lnTo>
                  <a:pt x="15696" y="19581"/>
                </a:lnTo>
                <a:lnTo>
                  <a:pt x="15698" y="19578"/>
                </a:lnTo>
                <a:lnTo>
                  <a:pt x="15700" y="19571"/>
                </a:lnTo>
                <a:lnTo>
                  <a:pt x="15702" y="19568"/>
                </a:lnTo>
                <a:lnTo>
                  <a:pt x="15705" y="19567"/>
                </a:lnTo>
                <a:lnTo>
                  <a:pt x="15737" y="19571"/>
                </a:lnTo>
                <a:lnTo>
                  <a:pt x="15741" y="19572"/>
                </a:lnTo>
                <a:lnTo>
                  <a:pt x="15753" y="19581"/>
                </a:lnTo>
                <a:lnTo>
                  <a:pt x="15758" y="19583"/>
                </a:lnTo>
                <a:lnTo>
                  <a:pt x="15770" y="19584"/>
                </a:lnTo>
                <a:lnTo>
                  <a:pt x="15773" y="19588"/>
                </a:lnTo>
                <a:lnTo>
                  <a:pt x="15771" y="19597"/>
                </a:lnTo>
                <a:lnTo>
                  <a:pt x="15775" y="19609"/>
                </a:lnTo>
                <a:lnTo>
                  <a:pt x="15785" y="19629"/>
                </a:lnTo>
                <a:lnTo>
                  <a:pt x="15781" y="19635"/>
                </a:lnTo>
                <a:lnTo>
                  <a:pt x="15777" y="19637"/>
                </a:lnTo>
                <a:lnTo>
                  <a:pt x="15773" y="19639"/>
                </a:lnTo>
                <a:lnTo>
                  <a:pt x="15768" y="19641"/>
                </a:lnTo>
                <a:lnTo>
                  <a:pt x="15771" y="19644"/>
                </a:lnTo>
                <a:lnTo>
                  <a:pt x="15777" y="19648"/>
                </a:lnTo>
                <a:lnTo>
                  <a:pt x="15779" y="19651"/>
                </a:lnTo>
                <a:lnTo>
                  <a:pt x="15781" y="19659"/>
                </a:lnTo>
                <a:lnTo>
                  <a:pt x="15783" y="19663"/>
                </a:lnTo>
                <a:lnTo>
                  <a:pt x="15786" y="19665"/>
                </a:lnTo>
                <a:lnTo>
                  <a:pt x="15787" y="19669"/>
                </a:lnTo>
                <a:lnTo>
                  <a:pt x="15789" y="19672"/>
                </a:lnTo>
                <a:lnTo>
                  <a:pt x="15792" y="19673"/>
                </a:lnTo>
                <a:lnTo>
                  <a:pt x="15794" y="19672"/>
                </a:lnTo>
                <a:lnTo>
                  <a:pt x="15800" y="19668"/>
                </a:lnTo>
                <a:lnTo>
                  <a:pt x="15802" y="19667"/>
                </a:lnTo>
                <a:lnTo>
                  <a:pt x="15804" y="19668"/>
                </a:lnTo>
                <a:lnTo>
                  <a:pt x="15808" y="19670"/>
                </a:lnTo>
                <a:lnTo>
                  <a:pt x="15810" y="19671"/>
                </a:lnTo>
                <a:lnTo>
                  <a:pt x="15814" y="19672"/>
                </a:lnTo>
                <a:lnTo>
                  <a:pt x="15817" y="19670"/>
                </a:lnTo>
                <a:lnTo>
                  <a:pt x="15820" y="19666"/>
                </a:lnTo>
                <a:lnTo>
                  <a:pt x="15823" y="19662"/>
                </a:lnTo>
                <a:lnTo>
                  <a:pt x="15829" y="19662"/>
                </a:lnTo>
                <a:lnTo>
                  <a:pt x="15838" y="19663"/>
                </a:lnTo>
                <a:lnTo>
                  <a:pt x="15842" y="19662"/>
                </a:lnTo>
                <a:lnTo>
                  <a:pt x="15846" y="19663"/>
                </a:lnTo>
                <a:lnTo>
                  <a:pt x="15851" y="19666"/>
                </a:lnTo>
                <a:lnTo>
                  <a:pt x="15855" y="19667"/>
                </a:lnTo>
                <a:lnTo>
                  <a:pt x="15856" y="19665"/>
                </a:lnTo>
                <a:lnTo>
                  <a:pt x="15856" y="19660"/>
                </a:lnTo>
                <a:lnTo>
                  <a:pt x="15857" y="19655"/>
                </a:lnTo>
                <a:lnTo>
                  <a:pt x="15862" y="19653"/>
                </a:lnTo>
                <a:lnTo>
                  <a:pt x="15892" y="19648"/>
                </a:lnTo>
                <a:lnTo>
                  <a:pt x="15899" y="19650"/>
                </a:lnTo>
                <a:lnTo>
                  <a:pt x="15903" y="19655"/>
                </a:lnTo>
                <a:lnTo>
                  <a:pt x="15911" y="19685"/>
                </a:lnTo>
                <a:lnTo>
                  <a:pt x="15913" y="19702"/>
                </a:lnTo>
                <a:lnTo>
                  <a:pt x="15915" y="19708"/>
                </a:lnTo>
                <a:lnTo>
                  <a:pt x="15921" y="19709"/>
                </a:lnTo>
                <a:lnTo>
                  <a:pt x="15928" y="19703"/>
                </a:lnTo>
                <a:lnTo>
                  <a:pt x="15933" y="19693"/>
                </a:lnTo>
                <a:lnTo>
                  <a:pt x="15933" y="19682"/>
                </a:lnTo>
                <a:lnTo>
                  <a:pt x="15941" y="19682"/>
                </a:lnTo>
                <a:lnTo>
                  <a:pt x="15944" y="19692"/>
                </a:lnTo>
                <a:lnTo>
                  <a:pt x="15942" y="19706"/>
                </a:lnTo>
                <a:lnTo>
                  <a:pt x="15937" y="19717"/>
                </a:lnTo>
                <a:lnTo>
                  <a:pt x="15919" y="19730"/>
                </a:lnTo>
                <a:lnTo>
                  <a:pt x="15916" y="19733"/>
                </a:lnTo>
                <a:lnTo>
                  <a:pt x="15915" y="19730"/>
                </a:lnTo>
                <a:lnTo>
                  <a:pt x="15916" y="19728"/>
                </a:lnTo>
                <a:lnTo>
                  <a:pt x="15916" y="19727"/>
                </a:lnTo>
                <a:lnTo>
                  <a:pt x="15913" y="19726"/>
                </a:lnTo>
                <a:lnTo>
                  <a:pt x="15910" y="19726"/>
                </a:lnTo>
                <a:lnTo>
                  <a:pt x="15900" y="19729"/>
                </a:lnTo>
                <a:lnTo>
                  <a:pt x="15899" y="19734"/>
                </a:lnTo>
                <a:lnTo>
                  <a:pt x="15900" y="19737"/>
                </a:lnTo>
                <a:lnTo>
                  <a:pt x="15901" y="19740"/>
                </a:lnTo>
                <a:lnTo>
                  <a:pt x="15908" y="19742"/>
                </a:lnTo>
                <a:lnTo>
                  <a:pt x="15909" y="19746"/>
                </a:lnTo>
                <a:lnTo>
                  <a:pt x="15909" y="19750"/>
                </a:lnTo>
                <a:lnTo>
                  <a:pt x="15909" y="19752"/>
                </a:lnTo>
                <a:lnTo>
                  <a:pt x="15915" y="19755"/>
                </a:lnTo>
                <a:lnTo>
                  <a:pt x="15922" y="19769"/>
                </a:lnTo>
                <a:lnTo>
                  <a:pt x="15930" y="19770"/>
                </a:lnTo>
                <a:lnTo>
                  <a:pt x="15928" y="19762"/>
                </a:lnTo>
                <a:lnTo>
                  <a:pt x="15922" y="19751"/>
                </a:lnTo>
                <a:lnTo>
                  <a:pt x="15923" y="19742"/>
                </a:lnTo>
                <a:lnTo>
                  <a:pt x="15927" y="19735"/>
                </a:lnTo>
                <a:lnTo>
                  <a:pt x="15932" y="19736"/>
                </a:lnTo>
                <a:lnTo>
                  <a:pt x="15942" y="19744"/>
                </a:lnTo>
                <a:lnTo>
                  <a:pt x="15968" y="19743"/>
                </a:lnTo>
                <a:lnTo>
                  <a:pt x="15975" y="19746"/>
                </a:lnTo>
                <a:lnTo>
                  <a:pt x="15980" y="19754"/>
                </a:lnTo>
                <a:lnTo>
                  <a:pt x="15974" y="19756"/>
                </a:lnTo>
                <a:lnTo>
                  <a:pt x="15966" y="19754"/>
                </a:lnTo>
                <a:lnTo>
                  <a:pt x="15965" y="19750"/>
                </a:lnTo>
                <a:lnTo>
                  <a:pt x="15961" y="19748"/>
                </a:lnTo>
                <a:lnTo>
                  <a:pt x="15951" y="19748"/>
                </a:lnTo>
                <a:lnTo>
                  <a:pt x="15947" y="19750"/>
                </a:lnTo>
                <a:lnTo>
                  <a:pt x="15944" y="19752"/>
                </a:lnTo>
                <a:lnTo>
                  <a:pt x="15941" y="19754"/>
                </a:lnTo>
                <a:lnTo>
                  <a:pt x="15936" y="19761"/>
                </a:lnTo>
                <a:lnTo>
                  <a:pt x="15985" y="19766"/>
                </a:lnTo>
                <a:lnTo>
                  <a:pt x="16002" y="19761"/>
                </a:lnTo>
                <a:lnTo>
                  <a:pt x="16001" y="19760"/>
                </a:lnTo>
                <a:lnTo>
                  <a:pt x="16000" y="19757"/>
                </a:lnTo>
                <a:lnTo>
                  <a:pt x="15999" y="19755"/>
                </a:lnTo>
                <a:lnTo>
                  <a:pt x="16004" y="19751"/>
                </a:lnTo>
                <a:lnTo>
                  <a:pt x="16003" y="19748"/>
                </a:lnTo>
                <a:lnTo>
                  <a:pt x="16000" y="19744"/>
                </a:lnTo>
                <a:lnTo>
                  <a:pt x="15999" y="19738"/>
                </a:lnTo>
                <a:lnTo>
                  <a:pt x="16014" y="19738"/>
                </a:lnTo>
                <a:lnTo>
                  <a:pt x="16021" y="19740"/>
                </a:lnTo>
                <a:lnTo>
                  <a:pt x="16025" y="19744"/>
                </a:lnTo>
                <a:lnTo>
                  <a:pt x="16021" y="19746"/>
                </a:lnTo>
                <a:lnTo>
                  <a:pt x="16017" y="19746"/>
                </a:lnTo>
                <a:lnTo>
                  <a:pt x="16013" y="19748"/>
                </a:lnTo>
                <a:lnTo>
                  <a:pt x="16009" y="19752"/>
                </a:lnTo>
                <a:lnTo>
                  <a:pt x="16019" y="19752"/>
                </a:lnTo>
                <a:lnTo>
                  <a:pt x="16051" y="19746"/>
                </a:lnTo>
                <a:lnTo>
                  <a:pt x="16060" y="19743"/>
                </a:lnTo>
                <a:lnTo>
                  <a:pt x="16064" y="19743"/>
                </a:lnTo>
                <a:lnTo>
                  <a:pt x="16064" y="19748"/>
                </a:lnTo>
                <a:lnTo>
                  <a:pt x="16064" y="19752"/>
                </a:lnTo>
                <a:lnTo>
                  <a:pt x="16064" y="19779"/>
                </a:lnTo>
                <a:lnTo>
                  <a:pt x="16067" y="19784"/>
                </a:lnTo>
                <a:lnTo>
                  <a:pt x="16072" y="19785"/>
                </a:lnTo>
                <a:lnTo>
                  <a:pt x="16081" y="19785"/>
                </a:lnTo>
                <a:lnTo>
                  <a:pt x="16089" y="19787"/>
                </a:lnTo>
                <a:lnTo>
                  <a:pt x="16097" y="19793"/>
                </a:lnTo>
                <a:lnTo>
                  <a:pt x="16106" y="19795"/>
                </a:lnTo>
                <a:lnTo>
                  <a:pt x="16115" y="19791"/>
                </a:lnTo>
                <a:lnTo>
                  <a:pt x="16118" y="19785"/>
                </a:lnTo>
                <a:lnTo>
                  <a:pt x="16118" y="19780"/>
                </a:lnTo>
                <a:lnTo>
                  <a:pt x="16119" y="19776"/>
                </a:lnTo>
                <a:lnTo>
                  <a:pt x="16123" y="19776"/>
                </a:lnTo>
                <a:lnTo>
                  <a:pt x="16124" y="19778"/>
                </a:lnTo>
                <a:lnTo>
                  <a:pt x="16125" y="19782"/>
                </a:lnTo>
                <a:lnTo>
                  <a:pt x="16127" y="19786"/>
                </a:lnTo>
                <a:lnTo>
                  <a:pt x="16132" y="19788"/>
                </a:lnTo>
                <a:lnTo>
                  <a:pt x="16141" y="19788"/>
                </a:lnTo>
                <a:lnTo>
                  <a:pt x="16143" y="19787"/>
                </a:lnTo>
                <a:lnTo>
                  <a:pt x="16144" y="19785"/>
                </a:lnTo>
                <a:lnTo>
                  <a:pt x="16145" y="19782"/>
                </a:lnTo>
                <a:lnTo>
                  <a:pt x="16150" y="19779"/>
                </a:lnTo>
                <a:lnTo>
                  <a:pt x="16152" y="19770"/>
                </a:lnTo>
                <a:lnTo>
                  <a:pt x="16155" y="19767"/>
                </a:lnTo>
                <a:lnTo>
                  <a:pt x="16159" y="19768"/>
                </a:lnTo>
                <a:lnTo>
                  <a:pt x="16159" y="19768"/>
                </a:lnTo>
                <a:lnTo>
                  <a:pt x="16159" y="19773"/>
                </a:lnTo>
                <a:lnTo>
                  <a:pt x="16155" y="19782"/>
                </a:lnTo>
                <a:lnTo>
                  <a:pt x="16158" y="19785"/>
                </a:lnTo>
                <a:lnTo>
                  <a:pt x="16162" y="19786"/>
                </a:lnTo>
                <a:lnTo>
                  <a:pt x="16172" y="19785"/>
                </a:lnTo>
                <a:lnTo>
                  <a:pt x="16176" y="19784"/>
                </a:lnTo>
                <a:lnTo>
                  <a:pt x="16180" y="19781"/>
                </a:lnTo>
                <a:lnTo>
                  <a:pt x="16188" y="19774"/>
                </a:lnTo>
                <a:lnTo>
                  <a:pt x="16192" y="19772"/>
                </a:lnTo>
                <a:lnTo>
                  <a:pt x="16198" y="19771"/>
                </a:lnTo>
                <a:lnTo>
                  <a:pt x="16207" y="19773"/>
                </a:lnTo>
                <a:lnTo>
                  <a:pt x="16209" y="19774"/>
                </a:lnTo>
                <a:lnTo>
                  <a:pt x="16214" y="19779"/>
                </a:lnTo>
                <a:lnTo>
                  <a:pt x="16221" y="19769"/>
                </a:lnTo>
                <a:lnTo>
                  <a:pt x="16230" y="19770"/>
                </a:lnTo>
                <a:lnTo>
                  <a:pt x="16239" y="19773"/>
                </a:lnTo>
                <a:lnTo>
                  <a:pt x="16248" y="19770"/>
                </a:lnTo>
                <a:lnTo>
                  <a:pt x="16246" y="19768"/>
                </a:lnTo>
                <a:lnTo>
                  <a:pt x="16245" y="19763"/>
                </a:lnTo>
                <a:lnTo>
                  <a:pt x="16244" y="19761"/>
                </a:lnTo>
                <a:lnTo>
                  <a:pt x="16261" y="19752"/>
                </a:lnTo>
                <a:lnTo>
                  <a:pt x="16266" y="19748"/>
                </a:lnTo>
                <a:lnTo>
                  <a:pt x="16273" y="19745"/>
                </a:lnTo>
                <a:lnTo>
                  <a:pt x="16280" y="19747"/>
                </a:lnTo>
                <a:lnTo>
                  <a:pt x="16287" y="19751"/>
                </a:lnTo>
                <a:lnTo>
                  <a:pt x="16291" y="19751"/>
                </a:lnTo>
                <a:lnTo>
                  <a:pt x="16303" y="19743"/>
                </a:lnTo>
                <a:lnTo>
                  <a:pt x="16314" y="19738"/>
                </a:lnTo>
                <a:lnTo>
                  <a:pt x="16325" y="19732"/>
                </a:lnTo>
                <a:lnTo>
                  <a:pt x="16334" y="19717"/>
                </a:lnTo>
                <a:lnTo>
                  <a:pt x="16311" y="19716"/>
                </a:lnTo>
                <a:lnTo>
                  <a:pt x="16307" y="19714"/>
                </a:lnTo>
                <a:lnTo>
                  <a:pt x="16312" y="19713"/>
                </a:lnTo>
                <a:lnTo>
                  <a:pt x="16322" y="19709"/>
                </a:lnTo>
                <a:lnTo>
                  <a:pt x="16327" y="19708"/>
                </a:lnTo>
                <a:lnTo>
                  <a:pt x="16332" y="19709"/>
                </a:lnTo>
                <a:lnTo>
                  <a:pt x="16340" y="19713"/>
                </a:lnTo>
                <a:lnTo>
                  <a:pt x="16345" y="19714"/>
                </a:lnTo>
                <a:lnTo>
                  <a:pt x="16348" y="19713"/>
                </a:lnTo>
                <a:lnTo>
                  <a:pt x="16356" y="19707"/>
                </a:lnTo>
                <a:lnTo>
                  <a:pt x="16365" y="19704"/>
                </a:lnTo>
                <a:lnTo>
                  <a:pt x="16367" y="19699"/>
                </a:lnTo>
                <a:lnTo>
                  <a:pt x="16370" y="19688"/>
                </a:lnTo>
                <a:lnTo>
                  <a:pt x="16379" y="19665"/>
                </a:lnTo>
                <a:lnTo>
                  <a:pt x="16393" y="19651"/>
                </a:lnTo>
                <a:lnTo>
                  <a:pt x="16440" y="19622"/>
                </a:lnTo>
                <a:lnTo>
                  <a:pt x="16448" y="19615"/>
                </a:lnTo>
                <a:lnTo>
                  <a:pt x="16454" y="19607"/>
                </a:lnTo>
                <a:lnTo>
                  <a:pt x="16463" y="19599"/>
                </a:lnTo>
                <a:lnTo>
                  <a:pt x="16471" y="19595"/>
                </a:lnTo>
                <a:lnTo>
                  <a:pt x="16488" y="19588"/>
                </a:lnTo>
                <a:lnTo>
                  <a:pt x="16495" y="19584"/>
                </a:lnTo>
                <a:lnTo>
                  <a:pt x="16504" y="19578"/>
                </a:lnTo>
                <a:lnTo>
                  <a:pt x="16511" y="19569"/>
                </a:lnTo>
                <a:lnTo>
                  <a:pt x="16515" y="19560"/>
                </a:lnTo>
                <a:lnTo>
                  <a:pt x="16517" y="19557"/>
                </a:lnTo>
                <a:lnTo>
                  <a:pt x="16521" y="19549"/>
                </a:lnTo>
                <a:lnTo>
                  <a:pt x="16525" y="19536"/>
                </a:lnTo>
                <a:lnTo>
                  <a:pt x="16528" y="19531"/>
                </a:lnTo>
                <a:lnTo>
                  <a:pt x="16535" y="19521"/>
                </a:lnTo>
                <a:lnTo>
                  <a:pt x="16558" y="19496"/>
                </a:lnTo>
                <a:lnTo>
                  <a:pt x="16584" y="19479"/>
                </a:lnTo>
                <a:lnTo>
                  <a:pt x="16611" y="19471"/>
                </a:lnTo>
                <a:lnTo>
                  <a:pt x="16673" y="19464"/>
                </a:lnTo>
                <a:lnTo>
                  <a:pt x="16674" y="19462"/>
                </a:lnTo>
                <a:lnTo>
                  <a:pt x="16675" y="19459"/>
                </a:lnTo>
                <a:lnTo>
                  <a:pt x="16677" y="19456"/>
                </a:lnTo>
                <a:lnTo>
                  <a:pt x="16680" y="19454"/>
                </a:lnTo>
                <a:lnTo>
                  <a:pt x="16682" y="19453"/>
                </a:lnTo>
                <a:lnTo>
                  <a:pt x="16688" y="19454"/>
                </a:lnTo>
                <a:lnTo>
                  <a:pt x="16694" y="19453"/>
                </a:lnTo>
                <a:lnTo>
                  <a:pt x="16699" y="19451"/>
                </a:lnTo>
                <a:lnTo>
                  <a:pt x="16703" y="19445"/>
                </a:lnTo>
                <a:lnTo>
                  <a:pt x="16710" y="19422"/>
                </a:lnTo>
                <a:lnTo>
                  <a:pt x="16710" y="19415"/>
                </a:lnTo>
                <a:lnTo>
                  <a:pt x="16709" y="19410"/>
                </a:lnTo>
                <a:lnTo>
                  <a:pt x="16704" y="19416"/>
                </a:lnTo>
                <a:lnTo>
                  <a:pt x="16700" y="19418"/>
                </a:lnTo>
                <a:lnTo>
                  <a:pt x="16696" y="19419"/>
                </a:lnTo>
                <a:lnTo>
                  <a:pt x="16692" y="19422"/>
                </a:lnTo>
                <a:lnTo>
                  <a:pt x="16687" y="19427"/>
                </a:lnTo>
                <a:lnTo>
                  <a:pt x="16680" y="19436"/>
                </a:lnTo>
                <a:lnTo>
                  <a:pt x="16675" y="19440"/>
                </a:lnTo>
                <a:lnTo>
                  <a:pt x="16660" y="19446"/>
                </a:lnTo>
                <a:lnTo>
                  <a:pt x="16650" y="19454"/>
                </a:lnTo>
                <a:lnTo>
                  <a:pt x="16638" y="19456"/>
                </a:lnTo>
                <a:lnTo>
                  <a:pt x="16632" y="19459"/>
                </a:lnTo>
                <a:lnTo>
                  <a:pt x="16637" y="19452"/>
                </a:lnTo>
                <a:lnTo>
                  <a:pt x="16649" y="19445"/>
                </a:lnTo>
                <a:lnTo>
                  <a:pt x="16656" y="19434"/>
                </a:lnTo>
                <a:lnTo>
                  <a:pt x="16659" y="19432"/>
                </a:lnTo>
                <a:lnTo>
                  <a:pt x="16663" y="19432"/>
                </a:lnTo>
                <a:lnTo>
                  <a:pt x="16665" y="19431"/>
                </a:lnTo>
                <a:lnTo>
                  <a:pt x="16668" y="19428"/>
                </a:lnTo>
                <a:lnTo>
                  <a:pt x="16676" y="19419"/>
                </a:lnTo>
                <a:lnTo>
                  <a:pt x="16683" y="19415"/>
                </a:lnTo>
                <a:lnTo>
                  <a:pt x="16698" y="19413"/>
                </a:lnTo>
                <a:lnTo>
                  <a:pt x="16704" y="19408"/>
                </a:lnTo>
                <a:lnTo>
                  <a:pt x="16705" y="19403"/>
                </a:lnTo>
                <a:lnTo>
                  <a:pt x="16700" y="19398"/>
                </a:lnTo>
                <a:lnTo>
                  <a:pt x="16694" y="19394"/>
                </a:lnTo>
                <a:lnTo>
                  <a:pt x="16690" y="19389"/>
                </a:lnTo>
                <a:lnTo>
                  <a:pt x="16685" y="19394"/>
                </a:lnTo>
                <a:lnTo>
                  <a:pt x="16681" y="19394"/>
                </a:lnTo>
                <a:lnTo>
                  <a:pt x="16678" y="19391"/>
                </a:lnTo>
                <a:lnTo>
                  <a:pt x="16674" y="19389"/>
                </a:lnTo>
                <a:lnTo>
                  <a:pt x="16671" y="19389"/>
                </a:lnTo>
                <a:lnTo>
                  <a:pt x="16670" y="19388"/>
                </a:lnTo>
                <a:lnTo>
                  <a:pt x="16670" y="19386"/>
                </a:lnTo>
                <a:lnTo>
                  <a:pt x="16671" y="19382"/>
                </a:lnTo>
                <a:lnTo>
                  <a:pt x="16673" y="19378"/>
                </a:lnTo>
                <a:lnTo>
                  <a:pt x="16674" y="19378"/>
                </a:lnTo>
                <a:lnTo>
                  <a:pt x="16676" y="19379"/>
                </a:lnTo>
                <a:lnTo>
                  <a:pt x="16679" y="19378"/>
                </a:lnTo>
                <a:lnTo>
                  <a:pt x="16686" y="19373"/>
                </a:lnTo>
                <a:lnTo>
                  <a:pt x="16690" y="19370"/>
                </a:lnTo>
                <a:lnTo>
                  <a:pt x="16694" y="19369"/>
                </a:lnTo>
                <a:lnTo>
                  <a:pt x="16697" y="19367"/>
                </a:lnTo>
                <a:lnTo>
                  <a:pt x="16707" y="19351"/>
                </a:lnTo>
                <a:lnTo>
                  <a:pt x="16701" y="19350"/>
                </a:lnTo>
                <a:lnTo>
                  <a:pt x="16698" y="19346"/>
                </a:lnTo>
                <a:lnTo>
                  <a:pt x="16699" y="19342"/>
                </a:lnTo>
                <a:lnTo>
                  <a:pt x="16705" y="19340"/>
                </a:lnTo>
                <a:lnTo>
                  <a:pt x="16716" y="19340"/>
                </a:lnTo>
                <a:lnTo>
                  <a:pt x="16720" y="19338"/>
                </a:lnTo>
                <a:lnTo>
                  <a:pt x="16726" y="19334"/>
                </a:lnTo>
                <a:lnTo>
                  <a:pt x="16725" y="19325"/>
                </a:lnTo>
                <a:lnTo>
                  <a:pt x="16725" y="19321"/>
                </a:lnTo>
                <a:lnTo>
                  <a:pt x="16726" y="19316"/>
                </a:lnTo>
                <a:lnTo>
                  <a:pt x="16730" y="19320"/>
                </a:lnTo>
                <a:lnTo>
                  <a:pt x="16734" y="19321"/>
                </a:lnTo>
                <a:lnTo>
                  <a:pt x="16738" y="19318"/>
                </a:lnTo>
                <a:lnTo>
                  <a:pt x="16743" y="19313"/>
                </a:lnTo>
                <a:lnTo>
                  <a:pt x="16743" y="19303"/>
                </a:lnTo>
                <a:lnTo>
                  <a:pt x="16751" y="19296"/>
                </a:lnTo>
                <a:lnTo>
                  <a:pt x="16761" y="19291"/>
                </a:lnTo>
                <a:lnTo>
                  <a:pt x="16767" y="19283"/>
                </a:lnTo>
                <a:lnTo>
                  <a:pt x="16767" y="19277"/>
                </a:lnTo>
                <a:lnTo>
                  <a:pt x="16767" y="19273"/>
                </a:lnTo>
                <a:lnTo>
                  <a:pt x="16769" y="19268"/>
                </a:lnTo>
                <a:lnTo>
                  <a:pt x="16773" y="19262"/>
                </a:lnTo>
                <a:lnTo>
                  <a:pt x="16787" y="19249"/>
                </a:lnTo>
                <a:lnTo>
                  <a:pt x="16790" y="19239"/>
                </a:lnTo>
                <a:lnTo>
                  <a:pt x="16786" y="19234"/>
                </a:lnTo>
                <a:lnTo>
                  <a:pt x="16783" y="19229"/>
                </a:lnTo>
                <a:lnTo>
                  <a:pt x="16790" y="19218"/>
                </a:lnTo>
                <a:lnTo>
                  <a:pt x="16796" y="19209"/>
                </a:lnTo>
                <a:lnTo>
                  <a:pt x="16810" y="19179"/>
                </a:lnTo>
                <a:lnTo>
                  <a:pt x="16835" y="19144"/>
                </a:lnTo>
                <a:lnTo>
                  <a:pt x="16876" y="19109"/>
                </a:lnTo>
                <a:lnTo>
                  <a:pt x="16906" y="19035"/>
                </a:lnTo>
                <a:lnTo>
                  <a:pt x="16907" y="19030"/>
                </a:lnTo>
                <a:lnTo>
                  <a:pt x="16901" y="19025"/>
                </a:lnTo>
                <a:lnTo>
                  <a:pt x="16834" y="18996"/>
                </a:lnTo>
                <a:lnTo>
                  <a:pt x="16905" y="19016"/>
                </a:lnTo>
                <a:lnTo>
                  <a:pt x="16915" y="19015"/>
                </a:lnTo>
                <a:lnTo>
                  <a:pt x="16922" y="19011"/>
                </a:lnTo>
                <a:lnTo>
                  <a:pt x="16927" y="19002"/>
                </a:lnTo>
                <a:lnTo>
                  <a:pt x="16936" y="18977"/>
                </a:lnTo>
                <a:lnTo>
                  <a:pt x="16940" y="18963"/>
                </a:lnTo>
                <a:lnTo>
                  <a:pt x="16939" y="18953"/>
                </a:lnTo>
                <a:lnTo>
                  <a:pt x="16931" y="18952"/>
                </a:lnTo>
                <a:lnTo>
                  <a:pt x="16935" y="18946"/>
                </a:lnTo>
                <a:lnTo>
                  <a:pt x="16940" y="18944"/>
                </a:lnTo>
                <a:lnTo>
                  <a:pt x="16944" y="18941"/>
                </a:lnTo>
                <a:lnTo>
                  <a:pt x="16948" y="18933"/>
                </a:lnTo>
                <a:lnTo>
                  <a:pt x="16949" y="18926"/>
                </a:lnTo>
                <a:lnTo>
                  <a:pt x="16951" y="18905"/>
                </a:lnTo>
                <a:lnTo>
                  <a:pt x="16959" y="18873"/>
                </a:lnTo>
                <a:lnTo>
                  <a:pt x="16961" y="18859"/>
                </a:lnTo>
                <a:lnTo>
                  <a:pt x="16957" y="18850"/>
                </a:lnTo>
                <a:lnTo>
                  <a:pt x="16967" y="18845"/>
                </a:lnTo>
                <a:lnTo>
                  <a:pt x="16969" y="18844"/>
                </a:lnTo>
                <a:lnTo>
                  <a:pt x="16973" y="18842"/>
                </a:lnTo>
                <a:lnTo>
                  <a:pt x="16975" y="18838"/>
                </a:lnTo>
                <a:lnTo>
                  <a:pt x="16976" y="18834"/>
                </a:lnTo>
                <a:lnTo>
                  <a:pt x="16978" y="18830"/>
                </a:lnTo>
                <a:lnTo>
                  <a:pt x="16989" y="18819"/>
                </a:lnTo>
                <a:lnTo>
                  <a:pt x="16995" y="18813"/>
                </a:lnTo>
                <a:lnTo>
                  <a:pt x="16998" y="18805"/>
                </a:lnTo>
                <a:lnTo>
                  <a:pt x="17004" y="18781"/>
                </a:lnTo>
                <a:lnTo>
                  <a:pt x="17007" y="18776"/>
                </a:lnTo>
                <a:lnTo>
                  <a:pt x="17030" y="18746"/>
                </a:lnTo>
                <a:lnTo>
                  <a:pt x="17032" y="18741"/>
                </a:lnTo>
                <a:lnTo>
                  <a:pt x="17031" y="18738"/>
                </a:lnTo>
                <a:lnTo>
                  <a:pt x="17026" y="18734"/>
                </a:lnTo>
                <a:lnTo>
                  <a:pt x="17019" y="18731"/>
                </a:lnTo>
                <a:lnTo>
                  <a:pt x="16995" y="18731"/>
                </a:lnTo>
                <a:lnTo>
                  <a:pt x="17004" y="18726"/>
                </a:lnTo>
                <a:lnTo>
                  <a:pt x="17028" y="18728"/>
                </a:lnTo>
                <a:lnTo>
                  <a:pt x="17032" y="18730"/>
                </a:lnTo>
                <a:lnTo>
                  <a:pt x="17036" y="18733"/>
                </a:lnTo>
                <a:lnTo>
                  <a:pt x="17040" y="18734"/>
                </a:lnTo>
                <a:lnTo>
                  <a:pt x="17045" y="18731"/>
                </a:lnTo>
                <a:lnTo>
                  <a:pt x="17050" y="18733"/>
                </a:lnTo>
                <a:lnTo>
                  <a:pt x="17059" y="18729"/>
                </a:lnTo>
                <a:lnTo>
                  <a:pt x="17082" y="18709"/>
                </a:lnTo>
                <a:lnTo>
                  <a:pt x="17086" y="18706"/>
                </a:lnTo>
                <a:lnTo>
                  <a:pt x="17094" y="18703"/>
                </a:lnTo>
                <a:lnTo>
                  <a:pt x="17093" y="18699"/>
                </a:lnTo>
                <a:lnTo>
                  <a:pt x="17087" y="18694"/>
                </a:lnTo>
                <a:lnTo>
                  <a:pt x="17083" y="18688"/>
                </a:lnTo>
                <a:lnTo>
                  <a:pt x="17080" y="18679"/>
                </a:lnTo>
                <a:lnTo>
                  <a:pt x="17078" y="18669"/>
                </a:lnTo>
                <a:lnTo>
                  <a:pt x="17079" y="18660"/>
                </a:lnTo>
                <a:lnTo>
                  <a:pt x="17079" y="18652"/>
                </a:lnTo>
                <a:lnTo>
                  <a:pt x="17075" y="18645"/>
                </a:lnTo>
                <a:lnTo>
                  <a:pt x="17069" y="18639"/>
                </a:lnTo>
                <a:lnTo>
                  <a:pt x="17066" y="18633"/>
                </a:lnTo>
                <a:lnTo>
                  <a:pt x="17068" y="18628"/>
                </a:lnTo>
                <a:lnTo>
                  <a:pt x="17074" y="18630"/>
                </a:lnTo>
                <a:lnTo>
                  <a:pt x="17081" y="18635"/>
                </a:lnTo>
                <a:lnTo>
                  <a:pt x="17088" y="18643"/>
                </a:lnTo>
                <a:lnTo>
                  <a:pt x="17094" y="18646"/>
                </a:lnTo>
                <a:lnTo>
                  <a:pt x="17097" y="18649"/>
                </a:lnTo>
                <a:lnTo>
                  <a:pt x="17101" y="18656"/>
                </a:lnTo>
                <a:lnTo>
                  <a:pt x="17104" y="18665"/>
                </a:lnTo>
                <a:lnTo>
                  <a:pt x="17107" y="18679"/>
                </a:lnTo>
                <a:lnTo>
                  <a:pt x="17107" y="18688"/>
                </a:lnTo>
                <a:lnTo>
                  <a:pt x="17113" y="18688"/>
                </a:lnTo>
                <a:lnTo>
                  <a:pt x="17117" y="18687"/>
                </a:lnTo>
                <a:lnTo>
                  <a:pt x="17126" y="18681"/>
                </a:lnTo>
                <a:lnTo>
                  <a:pt x="17135" y="18678"/>
                </a:lnTo>
                <a:lnTo>
                  <a:pt x="17139" y="18675"/>
                </a:lnTo>
                <a:lnTo>
                  <a:pt x="17143" y="18671"/>
                </a:lnTo>
                <a:lnTo>
                  <a:pt x="17148" y="18667"/>
                </a:lnTo>
                <a:lnTo>
                  <a:pt x="17153" y="18666"/>
                </a:lnTo>
                <a:lnTo>
                  <a:pt x="17164" y="18663"/>
                </a:lnTo>
                <a:lnTo>
                  <a:pt x="17190" y="18647"/>
                </a:lnTo>
                <a:lnTo>
                  <a:pt x="17194" y="18641"/>
                </a:lnTo>
                <a:lnTo>
                  <a:pt x="17202" y="18598"/>
                </a:lnTo>
                <a:lnTo>
                  <a:pt x="17204" y="18602"/>
                </a:lnTo>
                <a:lnTo>
                  <a:pt x="17203" y="18607"/>
                </a:lnTo>
                <a:lnTo>
                  <a:pt x="17202" y="18612"/>
                </a:lnTo>
                <a:lnTo>
                  <a:pt x="17201" y="18618"/>
                </a:lnTo>
                <a:lnTo>
                  <a:pt x="17203" y="18632"/>
                </a:lnTo>
                <a:lnTo>
                  <a:pt x="17202" y="18637"/>
                </a:lnTo>
                <a:lnTo>
                  <a:pt x="17204" y="18645"/>
                </a:lnTo>
                <a:lnTo>
                  <a:pt x="17213" y="18644"/>
                </a:lnTo>
                <a:lnTo>
                  <a:pt x="17281" y="18600"/>
                </a:lnTo>
                <a:lnTo>
                  <a:pt x="17315" y="18585"/>
                </a:lnTo>
                <a:lnTo>
                  <a:pt x="17323" y="18580"/>
                </a:lnTo>
                <a:lnTo>
                  <a:pt x="17328" y="18570"/>
                </a:lnTo>
                <a:lnTo>
                  <a:pt x="17320" y="18559"/>
                </a:lnTo>
                <a:lnTo>
                  <a:pt x="17314" y="18543"/>
                </a:lnTo>
                <a:lnTo>
                  <a:pt x="17311" y="18526"/>
                </a:lnTo>
                <a:lnTo>
                  <a:pt x="17308" y="18517"/>
                </a:lnTo>
                <a:lnTo>
                  <a:pt x="17303" y="18514"/>
                </a:lnTo>
                <a:lnTo>
                  <a:pt x="17295" y="18512"/>
                </a:lnTo>
                <a:lnTo>
                  <a:pt x="17281" y="18504"/>
                </a:lnTo>
                <a:lnTo>
                  <a:pt x="17269" y="18489"/>
                </a:lnTo>
                <a:lnTo>
                  <a:pt x="17265" y="18480"/>
                </a:lnTo>
                <a:lnTo>
                  <a:pt x="17324" y="18516"/>
                </a:lnTo>
                <a:lnTo>
                  <a:pt x="17336" y="18533"/>
                </a:lnTo>
                <a:lnTo>
                  <a:pt x="17348" y="18563"/>
                </a:lnTo>
                <a:lnTo>
                  <a:pt x="17351" y="18567"/>
                </a:lnTo>
                <a:lnTo>
                  <a:pt x="17354" y="18567"/>
                </a:lnTo>
                <a:lnTo>
                  <a:pt x="17380" y="18563"/>
                </a:lnTo>
                <a:lnTo>
                  <a:pt x="17384" y="18562"/>
                </a:lnTo>
                <a:lnTo>
                  <a:pt x="17388" y="18556"/>
                </a:lnTo>
                <a:lnTo>
                  <a:pt x="17390" y="18554"/>
                </a:lnTo>
                <a:lnTo>
                  <a:pt x="17390" y="18552"/>
                </a:lnTo>
                <a:lnTo>
                  <a:pt x="17391" y="18546"/>
                </a:lnTo>
                <a:lnTo>
                  <a:pt x="17393" y="18535"/>
                </a:lnTo>
                <a:lnTo>
                  <a:pt x="17398" y="18523"/>
                </a:lnTo>
                <a:lnTo>
                  <a:pt x="17403" y="18512"/>
                </a:lnTo>
                <a:lnTo>
                  <a:pt x="17409" y="18508"/>
                </a:lnTo>
                <a:lnTo>
                  <a:pt x="17418" y="18506"/>
                </a:lnTo>
                <a:lnTo>
                  <a:pt x="17427" y="18503"/>
                </a:lnTo>
                <a:lnTo>
                  <a:pt x="17434" y="18501"/>
                </a:lnTo>
                <a:lnTo>
                  <a:pt x="17441" y="18505"/>
                </a:lnTo>
                <a:lnTo>
                  <a:pt x="17443" y="18508"/>
                </a:lnTo>
                <a:lnTo>
                  <a:pt x="17445" y="18514"/>
                </a:lnTo>
                <a:lnTo>
                  <a:pt x="17446" y="18517"/>
                </a:lnTo>
                <a:lnTo>
                  <a:pt x="17451" y="18519"/>
                </a:lnTo>
                <a:lnTo>
                  <a:pt x="17461" y="18517"/>
                </a:lnTo>
                <a:lnTo>
                  <a:pt x="17464" y="18518"/>
                </a:lnTo>
                <a:lnTo>
                  <a:pt x="17471" y="18524"/>
                </a:lnTo>
                <a:lnTo>
                  <a:pt x="17472" y="18527"/>
                </a:lnTo>
                <a:lnTo>
                  <a:pt x="17468" y="18528"/>
                </a:lnTo>
                <a:lnTo>
                  <a:pt x="17463" y="18529"/>
                </a:lnTo>
                <a:lnTo>
                  <a:pt x="17414" y="18545"/>
                </a:lnTo>
                <a:lnTo>
                  <a:pt x="17406" y="18546"/>
                </a:lnTo>
                <a:lnTo>
                  <a:pt x="17402" y="18548"/>
                </a:lnTo>
                <a:lnTo>
                  <a:pt x="17398" y="18551"/>
                </a:lnTo>
                <a:lnTo>
                  <a:pt x="17396" y="18556"/>
                </a:lnTo>
                <a:lnTo>
                  <a:pt x="17398" y="18557"/>
                </a:lnTo>
                <a:lnTo>
                  <a:pt x="17411" y="18555"/>
                </a:lnTo>
                <a:lnTo>
                  <a:pt x="17439" y="18546"/>
                </a:lnTo>
                <a:lnTo>
                  <a:pt x="17457" y="18544"/>
                </a:lnTo>
                <a:lnTo>
                  <a:pt x="17466" y="18539"/>
                </a:lnTo>
                <a:lnTo>
                  <a:pt x="17491" y="18536"/>
                </a:lnTo>
                <a:lnTo>
                  <a:pt x="17500" y="18532"/>
                </a:lnTo>
                <a:lnTo>
                  <a:pt x="17505" y="18531"/>
                </a:lnTo>
                <a:lnTo>
                  <a:pt x="17498" y="18539"/>
                </a:lnTo>
                <a:lnTo>
                  <a:pt x="17497" y="18545"/>
                </a:lnTo>
                <a:lnTo>
                  <a:pt x="17505" y="18557"/>
                </a:lnTo>
                <a:lnTo>
                  <a:pt x="17509" y="18566"/>
                </a:lnTo>
                <a:lnTo>
                  <a:pt x="17512" y="18569"/>
                </a:lnTo>
                <a:lnTo>
                  <a:pt x="17519" y="18567"/>
                </a:lnTo>
                <a:lnTo>
                  <a:pt x="17524" y="18575"/>
                </a:lnTo>
                <a:lnTo>
                  <a:pt x="17527" y="18577"/>
                </a:lnTo>
                <a:lnTo>
                  <a:pt x="17546" y="18577"/>
                </a:lnTo>
                <a:lnTo>
                  <a:pt x="17553" y="18579"/>
                </a:lnTo>
                <a:lnTo>
                  <a:pt x="17554" y="18578"/>
                </a:lnTo>
                <a:lnTo>
                  <a:pt x="17549" y="18563"/>
                </a:lnTo>
                <a:lnTo>
                  <a:pt x="17548" y="18551"/>
                </a:lnTo>
                <a:lnTo>
                  <a:pt x="17552" y="18540"/>
                </a:lnTo>
                <a:lnTo>
                  <a:pt x="17559" y="18528"/>
                </a:lnTo>
                <a:lnTo>
                  <a:pt x="17556" y="18525"/>
                </a:lnTo>
                <a:lnTo>
                  <a:pt x="17556" y="18520"/>
                </a:lnTo>
                <a:lnTo>
                  <a:pt x="17559" y="18515"/>
                </a:lnTo>
                <a:lnTo>
                  <a:pt x="17564" y="18514"/>
                </a:lnTo>
                <a:lnTo>
                  <a:pt x="17568" y="18516"/>
                </a:lnTo>
                <a:lnTo>
                  <a:pt x="17567" y="18521"/>
                </a:lnTo>
                <a:lnTo>
                  <a:pt x="17565" y="18527"/>
                </a:lnTo>
                <a:lnTo>
                  <a:pt x="17565" y="18533"/>
                </a:lnTo>
                <a:lnTo>
                  <a:pt x="17567" y="18538"/>
                </a:lnTo>
                <a:lnTo>
                  <a:pt x="17566" y="18541"/>
                </a:lnTo>
                <a:lnTo>
                  <a:pt x="17564" y="18545"/>
                </a:lnTo>
                <a:lnTo>
                  <a:pt x="17563" y="18551"/>
                </a:lnTo>
                <a:lnTo>
                  <a:pt x="17563" y="18557"/>
                </a:lnTo>
                <a:lnTo>
                  <a:pt x="17564" y="18567"/>
                </a:lnTo>
                <a:lnTo>
                  <a:pt x="17564" y="18572"/>
                </a:lnTo>
                <a:lnTo>
                  <a:pt x="17567" y="18569"/>
                </a:lnTo>
                <a:lnTo>
                  <a:pt x="17570" y="18568"/>
                </a:lnTo>
                <a:lnTo>
                  <a:pt x="17572" y="18568"/>
                </a:lnTo>
                <a:lnTo>
                  <a:pt x="17574" y="18572"/>
                </a:lnTo>
                <a:lnTo>
                  <a:pt x="17575" y="18569"/>
                </a:lnTo>
                <a:lnTo>
                  <a:pt x="17579" y="18560"/>
                </a:lnTo>
                <a:lnTo>
                  <a:pt x="17584" y="18561"/>
                </a:lnTo>
                <a:lnTo>
                  <a:pt x="17594" y="18551"/>
                </a:lnTo>
                <a:lnTo>
                  <a:pt x="17596" y="18557"/>
                </a:lnTo>
                <a:lnTo>
                  <a:pt x="17602" y="18547"/>
                </a:lnTo>
                <a:lnTo>
                  <a:pt x="17608" y="18535"/>
                </a:lnTo>
                <a:lnTo>
                  <a:pt x="17612" y="18523"/>
                </a:lnTo>
                <a:lnTo>
                  <a:pt x="17614" y="18511"/>
                </a:lnTo>
                <a:lnTo>
                  <a:pt x="17613" y="18509"/>
                </a:lnTo>
                <a:lnTo>
                  <a:pt x="17612" y="18505"/>
                </a:lnTo>
                <a:lnTo>
                  <a:pt x="17612" y="18502"/>
                </a:lnTo>
                <a:lnTo>
                  <a:pt x="17613" y="18500"/>
                </a:lnTo>
                <a:lnTo>
                  <a:pt x="17615" y="18497"/>
                </a:lnTo>
                <a:lnTo>
                  <a:pt x="17616" y="18494"/>
                </a:lnTo>
                <a:lnTo>
                  <a:pt x="17617" y="18490"/>
                </a:lnTo>
                <a:lnTo>
                  <a:pt x="17615" y="18485"/>
                </a:lnTo>
                <a:lnTo>
                  <a:pt x="17612" y="18482"/>
                </a:lnTo>
                <a:lnTo>
                  <a:pt x="17609" y="18478"/>
                </a:lnTo>
                <a:lnTo>
                  <a:pt x="17610" y="18470"/>
                </a:lnTo>
                <a:lnTo>
                  <a:pt x="17606" y="18472"/>
                </a:lnTo>
                <a:lnTo>
                  <a:pt x="17595" y="18482"/>
                </a:lnTo>
                <a:lnTo>
                  <a:pt x="17595" y="18476"/>
                </a:lnTo>
                <a:lnTo>
                  <a:pt x="17593" y="18473"/>
                </a:lnTo>
                <a:lnTo>
                  <a:pt x="17589" y="18471"/>
                </a:lnTo>
                <a:lnTo>
                  <a:pt x="17585" y="18470"/>
                </a:lnTo>
                <a:lnTo>
                  <a:pt x="17580" y="18472"/>
                </a:lnTo>
                <a:lnTo>
                  <a:pt x="17577" y="18477"/>
                </a:lnTo>
                <a:lnTo>
                  <a:pt x="17573" y="18482"/>
                </a:lnTo>
                <a:lnTo>
                  <a:pt x="17570" y="18485"/>
                </a:lnTo>
                <a:lnTo>
                  <a:pt x="17566" y="18486"/>
                </a:lnTo>
                <a:lnTo>
                  <a:pt x="17565" y="18483"/>
                </a:lnTo>
                <a:lnTo>
                  <a:pt x="17569" y="18472"/>
                </a:lnTo>
                <a:lnTo>
                  <a:pt x="17570" y="18465"/>
                </a:lnTo>
                <a:lnTo>
                  <a:pt x="17570" y="18461"/>
                </a:lnTo>
                <a:lnTo>
                  <a:pt x="17563" y="18456"/>
                </a:lnTo>
                <a:lnTo>
                  <a:pt x="17558" y="18467"/>
                </a:lnTo>
                <a:lnTo>
                  <a:pt x="17554" y="18477"/>
                </a:lnTo>
                <a:lnTo>
                  <a:pt x="17552" y="18479"/>
                </a:lnTo>
                <a:lnTo>
                  <a:pt x="17550" y="18475"/>
                </a:lnTo>
                <a:lnTo>
                  <a:pt x="17549" y="18469"/>
                </a:lnTo>
                <a:lnTo>
                  <a:pt x="17549" y="18463"/>
                </a:lnTo>
                <a:lnTo>
                  <a:pt x="17545" y="18462"/>
                </a:lnTo>
                <a:lnTo>
                  <a:pt x="17534" y="18462"/>
                </a:lnTo>
                <a:lnTo>
                  <a:pt x="17522" y="18465"/>
                </a:lnTo>
                <a:lnTo>
                  <a:pt x="17514" y="18473"/>
                </a:lnTo>
                <a:lnTo>
                  <a:pt x="17508" y="18471"/>
                </a:lnTo>
                <a:lnTo>
                  <a:pt x="17500" y="18470"/>
                </a:lnTo>
                <a:lnTo>
                  <a:pt x="17498" y="18466"/>
                </a:lnTo>
                <a:lnTo>
                  <a:pt x="17508" y="18459"/>
                </a:lnTo>
                <a:lnTo>
                  <a:pt x="17517" y="18456"/>
                </a:lnTo>
                <a:lnTo>
                  <a:pt x="17537" y="18454"/>
                </a:lnTo>
                <a:lnTo>
                  <a:pt x="17546" y="18450"/>
                </a:lnTo>
                <a:lnTo>
                  <a:pt x="17530" y="18445"/>
                </a:lnTo>
                <a:lnTo>
                  <a:pt x="17526" y="18442"/>
                </a:lnTo>
                <a:lnTo>
                  <a:pt x="17525" y="18436"/>
                </a:lnTo>
                <a:lnTo>
                  <a:pt x="17527" y="18433"/>
                </a:lnTo>
                <a:lnTo>
                  <a:pt x="17530" y="18434"/>
                </a:lnTo>
                <a:lnTo>
                  <a:pt x="17533" y="18439"/>
                </a:lnTo>
                <a:lnTo>
                  <a:pt x="17535" y="18432"/>
                </a:lnTo>
                <a:lnTo>
                  <a:pt x="17533" y="18407"/>
                </a:lnTo>
                <a:lnTo>
                  <a:pt x="17534" y="18381"/>
                </a:lnTo>
                <a:lnTo>
                  <a:pt x="17534" y="18372"/>
                </a:lnTo>
                <a:lnTo>
                  <a:pt x="17517" y="18383"/>
                </a:lnTo>
                <a:lnTo>
                  <a:pt x="17502" y="18390"/>
                </a:lnTo>
                <a:lnTo>
                  <a:pt x="17468" y="18398"/>
                </a:lnTo>
                <a:lnTo>
                  <a:pt x="17431" y="18387"/>
                </a:lnTo>
                <a:lnTo>
                  <a:pt x="17469" y="18388"/>
                </a:lnTo>
                <a:lnTo>
                  <a:pt x="17490" y="18385"/>
                </a:lnTo>
                <a:lnTo>
                  <a:pt x="17510" y="18378"/>
                </a:lnTo>
                <a:lnTo>
                  <a:pt x="17514" y="18375"/>
                </a:lnTo>
                <a:lnTo>
                  <a:pt x="17525" y="18366"/>
                </a:lnTo>
                <a:lnTo>
                  <a:pt x="17529" y="18365"/>
                </a:lnTo>
                <a:lnTo>
                  <a:pt x="17539" y="18366"/>
                </a:lnTo>
                <a:lnTo>
                  <a:pt x="17542" y="18363"/>
                </a:lnTo>
                <a:lnTo>
                  <a:pt x="17548" y="18341"/>
                </a:lnTo>
                <a:lnTo>
                  <a:pt x="17552" y="18330"/>
                </a:lnTo>
                <a:lnTo>
                  <a:pt x="17557" y="18320"/>
                </a:lnTo>
                <a:lnTo>
                  <a:pt x="17521" y="18323"/>
                </a:lnTo>
                <a:lnTo>
                  <a:pt x="17483" y="18310"/>
                </a:lnTo>
                <a:lnTo>
                  <a:pt x="17543" y="18314"/>
                </a:lnTo>
                <a:lnTo>
                  <a:pt x="17549" y="18313"/>
                </a:lnTo>
                <a:lnTo>
                  <a:pt x="17554" y="18311"/>
                </a:lnTo>
                <a:lnTo>
                  <a:pt x="17557" y="18308"/>
                </a:lnTo>
                <a:lnTo>
                  <a:pt x="17559" y="18305"/>
                </a:lnTo>
                <a:lnTo>
                  <a:pt x="17569" y="18293"/>
                </a:lnTo>
                <a:lnTo>
                  <a:pt x="17580" y="18276"/>
                </a:lnTo>
                <a:lnTo>
                  <a:pt x="17586" y="18268"/>
                </a:lnTo>
                <a:lnTo>
                  <a:pt x="17613" y="18250"/>
                </a:lnTo>
                <a:lnTo>
                  <a:pt x="17624" y="18240"/>
                </a:lnTo>
                <a:lnTo>
                  <a:pt x="17635" y="18235"/>
                </a:lnTo>
                <a:lnTo>
                  <a:pt x="17678" y="18224"/>
                </a:lnTo>
                <a:lnTo>
                  <a:pt x="17695" y="18213"/>
                </a:lnTo>
                <a:lnTo>
                  <a:pt x="17698" y="18210"/>
                </a:lnTo>
                <a:lnTo>
                  <a:pt x="17701" y="18206"/>
                </a:lnTo>
                <a:lnTo>
                  <a:pt x="17703" y="18201"/>
                </a:lnTo>
                <a:lnTo>
                  <a:pt x="17706" y="18197"/>
                </a:lnTo>
                <a:lnTo>
                  <a:pt x="17719" y="18190"/>
                </a:lnTo>
                <a:lnTo>
                  <a:pt x="17728" y="18189"/>
                </a:lnTo>
                <a:lnTo>
                  <a:pt x="17732" y="18188"/>
                </a:lnTo>
                <a:lnTo>
                  <a:pt x="17747" y="18179"/>
                </a:lnTo>
                <a:lnTo>
                  <a:pt x="17750" y="18177"/>
                </a:lnTo>
                <a:lnTo>
                  <a:pt x="17752" y="18174"/>
                </a:lnTo>
                <a:lnTo>
                  <a:pt x="17754" y="18168"/>
                </a:lnTo>
                <a:lnTo>
                  <a:pt x="17757" y="18166"/>
                </a:lnTo>
                <a:lnTo>
                  <a:pt x="17760" y="18164"/>
                </a:lnTo>
                <a:lnTo>
                  <a:pt x="17764" y="18160"/>
                </a:lnTo>
                <a:lnTo>
                  <a:pt x="17767" y="18155"/>
                </a:lnTo>
                <a:lnTo>
                  <a:pt x="17768" y="18153"/>
                </a:lnTo>
                <a:lnTo>
                  <a:pt x="17768" y="18151"/>
                </a:lnTo>
                <a:lnTo>
                  <a:pt x="17769" y="18146"/>
                </a:lnTo>
                <a:lnTo>
                  <a:pt x="17770" y="18138"/>
                </a:lnTo>
                <a:lnTo>
                  <a:pt x="17772" y="18133"/>
                </a:lnTo>
                <a:lnTo>
                  <a:pt x="17782" y="18128"/>
                </a:lnTo>
                <a:lnTo>
                  <a:pt x="17790" y="18121"/>
                </a:lnTo>
                <a:lnTo>
                  <a:pt x="17797" y="18112"/>
                </a:lnTo>
                <a:lnTo>
                  <a:pt x="17804" y="18097"/>
                </a:lnTo>
                <a:lnTo>
                  <a:pt x="17840" y="18044"/>
                </a:lnTo>
                <a:lnTo>
                  <a:pt x="17838" y="18043"/>
                </a:lnTo>
                <a:lnTo>
                  <a:pt x="17837" y="18042"/>
                </a:lnTo>
                <a:lnTo>
                  <a:pt x="17836" y="18042"/>
                </a:lnTo>
                <a:lnTo>
                  <a:pt x="17834" y="18041"/>
                </a:lnTo>
                <a:lnTo>
                  <a:pt x="17835" y="18038"/>
                </a:lnTo>
                <a:lnTo>
                  <a:pt x="17850" y="18031"/>
                </a:lnTo>
                <a:lnTo>
                  <a:pt x="17861" y="18016"/>
                </a:lnTo>
                <a:lnTo>
                  <a:pt x="17870" y="17997"/>
                </a:lnTo>
                <a:lnTo>
                  <a:pt x="17880" y="17981"/>
                </a:lnTo>
                <a:lnTo>
                  <a:pt x="17901" y="17960"/>
                </a:lnTo>
                <a:lnTo>
                  <a:pt x="17905" y="17957"/>
                </a:lnTo>
                <a:lnTo>
                  <a:pt x="17909" y="17956"/>
                </a:lnTo>
                <a:lnTo>
                  <a:pt x="17917" y="17950"/>
                </a:lnTo>
                <a:lnTo>
                  <a:pt x="17921" y="17949"/>
                </a:lnTo>
                <a:lnTo>
                  <a:pt x="17925" y="17949"/>
                </a:lnTo>
                <a:lnTo>
                  <a:pt x="17928" y="17952"/>
                </a:lnTo>
                <a:lnTo>
                  <a:pt x="17932" y="17960"/>
                </a:lnTo>
                <a:lnTo>
                  <a:pt x="17935" y="17958"/>
                </a:lnTo>
                <a:lnTo>
                  <a:pt x="17938" y="17954"/>
                </a:lnTo>
                <a:lnTo>
                  <a:pt x="17936" y="17950"/>
                </a:lnTo>
                <a:lnTo>
                  <a:pt x="17933" y="17944"/>
                </a:lnTo>
                <a:lnTo>
                  <a:pt x="17933" y="17940"/>
                </a:lnTo>
                <a:lnTo>
                  <a:pt x="17935" y="17933"/>
                </a:lnTo>
                <a:lnTo>
                  <a:pt x="17938" y="17930"/>
                </a:lnTo>
                <a:lnTo>
                  <a:pt x="17942" y="17927"/>
                </a:lnTo>
                <a:lnTo>
                  <a:pt x="17946" y="17924"/>
                </a:lnTo>
                <a:lnTo>
                  <a:pt x="17948" y="17921"/>
                </a:lnTo>
                <a:lnTo>
                  <a:pt x="17953" y="17914"/>
                </a:lnTo>
                <a:lnTo>
                  <a:pt x="17957" y="17914"/>
                </a:lnTo>
                <a:lnTo>
                  <a:pt x="17959" y="17914"/>
                </a:lnTo>
                <a:lnTo>
                  <a:pt x="17961" y="17912"/>
                </a:lnTo>
                <a:lnTo>
                  <a:pt x="17974" y="17896"/>
                </a:lnTo>
                <a:lnTo>
                  <a:pt x="17982" y="17890"/>
                </a:lnTo>
                <a:lnTo>
                  <a:pt x="17998" y="17881"/>
                </a:lnTo>
                <a:lnTo>
                  <a:pt x="18005" y="17875"/>
                </a:lnTo>
                <a:lnTo>
                  <a:pt x="18014" y="17863"/>
                </a:lnTo>
                <a:lnTo>
                  <a:pt x="18022" y="17855"/>
                </a:lnTo>
                <a:lnTo>
                  <a:pt x="18023" y="17853"/>
                </a:lnTo>
                <a:lnTo>
                  <a:pt x="18015" y="17840"/>
                </a:lnTo>
                <a:lnTo>
                  <a:pt x="18011" y="17835"/>
                </a:lnTo>
                <a:lnTo>
                  <a:pt x="18009" y="17829"/>
                </a:lnTo>
                <a:lnTo>
                  <a:pt x="18011" y="17816"/>
                </a:lnTo>
                <a:lnTo>
                  <a:pt x="18013" y="17812"/>
                </a:lnTo>
                <a:lnTo>
                  <a:pt x="18014" y="17813"/>
                </a:lnTo>
                <a:lnTo>
                  <a:pt x="18016" y="17817"/>
                </a:lnTo>
                <a:lnTo>
                  <a:pt x="18015" y="17822"/>
                </a:lnTo>
                <a:lnTo>
                  <a:pt x="18014" y="17829"/>
                </a:lnTo>
                <a:lnTo>
                  <a:pt x="18015" y="17833"/>
                </a:lnTo>
                <a:lnTo>
                  <a:pt x="18017" y="17836"/>
                </a:lnTo>
                <a:lnTo>
                  <a:pt x="18029" y="17842"/>
                </a:lnTo>
                <a:lnTo>
                  <a:pt x="18033" y="17840"/>
                </a:lnTo>
                <a:lnTo>
                  <a:pt x="18035" y="17832"/>
                </a:lnTo>
                <a:lnTo>
                  <a:pt x="18038" y="17819"/>
                </a:lnTo>
                <a:lnTo>
                  <a:pt x="18042" y="17811"/>
                </a:lnTo>
                <a:lnTo>
                  <a:pt x="18049" y="17801"/>
                </a:lnTo>
                <a:lnTo>
                  <a:pt x="18061" y="17786"/>
                </a:lnTo>
                <a:lnTo>
                  <a:pt x="18091" y="17759"/>
                </a:lnTo>
                <a:lnTo>
                  <a:pt x="18135" y="17720"/>
                </a:lnTo>
                <a:lnTo>
                  <a:pt x="18143" y="17711"/>
                </a:lnTo>
                <a:lnTo>
                  <a:pt x="18174" y="17668"/>
                </a:lnTo>
                <a:lnTo>
                  <a:pt x="18179" y="17658"/>
                </a:lnTo>
                <a:lnTo>
                  <a:pt x="18173" y="17660"/>
                </a:lnTo>
                <a:lnTo>
                  <a:pt x="18165" y="17659"/>
                </a:lnTo>
                <a:lnTo>
                  <a:pt x="18160" y="17655"/>
                </a:lnTo>
                <a:lnTo>
                  <a:pt x="18159" y="17647"/>
                </a:lnTo>
                <a:lnTo>
                  <a:pt x="18158" y="17644"/>
                </a:lnTo>
                <a:lnTo>
                  <a:pt x="18157" y="17621"/>
                </a:lnTo>
                <a:lnTo>
                  <a:pt x="18158" y="17617"/>
                </a:lnTo>
                <a:lnTo>
                  <a:pt x="18153" y="17616"/>
                </a:lnTo>
                <a:lnTo>
                  <a:pt x="18144" y="17622"/>
                </a:lnTo>
                <a:lnTo>
                  <a:pt x="18132" y="17633"/>
                </a:lnTo>
                <a:lnTo>
                  <a:pt x="18128" y="17634"/>
                </a:lnTo>
                <a:lnTo>
                  <a:pt x="18107" y="17639"/>
                </a:lnTo>
                <a:lnTo>
                  <a:pt x="18104" y="17639"/>
                </a:lnTo>
                <a:lnTo>
                  <a:pt x="18104" y="17638"/>
                </a:lnTo>
                <a:lnTo>
                  <a:pt x="18111" y="17634"/>
                </a:lnTo>
                <a:lnTo>
                  <a:pt x="18131" y="17626"/>
                </a:lnTo>
                <a:lnTo>
                  <a:pt x="18141" y="17619"/>
                </a:lnTo>
                <a:lnTo>
                  <a:pt x="18152" y="17610"/>
                </a:lnTo>
                <a:lnTo>
                  <a:pt x="18157" y="17602"/>
                </a:lnTo>
                <a:lnTo>
                  <a:pt x="18159" y="17593"/>
                </a:lnTo>
                <a:lnTo>
                  <a:pt x="18150" y="17562"/>
                </a:lnTo>
                <a:lnTo>
                  <a:pt x="18147" y="17559"/>
                </a:lnTo>
                <a:lnTo>
                  <a:pt x="18146" y="17565"/>
                </a:lnTo>
                <a:lnTo>
                  <a:pt x="18146" y="17574"/>
                </a:lnTo>
                <a:lnTo>
                  <a:pt x="18147" y="17576"/>
                </a:lnTo>
                <a:lnTo>
                  <a:pt x="18144" y="17584"/>
                </a:lnTo>
                <a:lnTo>
                  <a:pt x="18140" y="17586"/>
                </a:lnTo>
                <a:lnTo>
                  <a:pt x="18138" y="17583"/>
                </a:lnTo>
                <a:lnTo>
                  <a:pt x="18137" y="17582"/>
                </a:lnTo>
                <a:lnTo>
                  <a:pt x="18139" y="17579"/>
                </a:lnTo>
                <a:lnTo>
                  <a:pt x="18139" y="17573"/>
                </a:lnTo>
                <a:lnTo>
                  <a:pt x="18136" y="17568"/>
                </a:lnTo>
                <a:lnTo>
                  <a:pt x="18131" y="17567"/>
                </a:lnTo>
                <a:lnTo>
                  <a:pt x="18135" y="17560"/>
                </a:lnTo>
                <a:lnTo>
                  <a:pt x="18136" y="17554"/>
                </a:lnTo>
                <a:lnTo>
                  <a:pt x="18136" y="17541"/>
                </a:lnTo>
                <a:lnTo>
                  <a:pt x="18137" y="17532"/>
                </a:lnTo>
                <a:lnTo>
                  <a:pt x="18140" y="17527"/>
                </a:lnTo>
                <a:lnTo>
                  <a:pt x="18150" y="17517"/>
                </a:lnTo>
                <a:lnTo>
                  <a:pt x="18158" y="17506"/>
                </a:lnTo>
                <a:lnTo>
                  <a:pt x="18166" y="17493"/>
                </a:lnTo>
                <a:lnTo>
                  <a:pt x="18174" y="17483"/>
                </a:lnTo>
                <a:lnTo>
                  <a:pt x="18184" y="17476"/>
                </a:lnTo>
                <a:lnTo>
                  <a:pt x="18181" y="17482"/>
                </a:lnTo>
                <a:lnTo>
                  <a:pt x="18184" y="17483"/>
                </a:lnTo>
                <a:lnTo>
                  <a:pt x="18192" y="17477"/>
                </a:lnTo>
                <a:lnTo>
                  <a:pt x="18195" y="17478"/>
                </a:lnTo>
                <a:lnTo>
                  <a:pt x="18194" y="17480"/>
                </a:lnTo>
                <a:lnTo>
                  <a:pt x="18186" y="17490"/>
                </a:lnTo>
                <a:lnTo>
                  <a:pt x="18184" y="17494"/>
                </a:lnTo>
                <a:lnTo>
                  <a:pt x="18189" y="17492"/>
                </a:lnTo>
                <a:lnTo>
                  <a:pt x="18197" y="17486"/>
                </a:lnTo>
                <a:lnTo>
                  <a:pt x="18207" y="17484"/>
                </a:lnTo>
                <a:lnTo>
                  <a:pt x="18210" y="17480"/>
                </a:lnTo>
                <a:lnTo>
                  <a:pt x="18212" y="17476"/>
                </a:lnTo>
                <a:lnTo>
                  <a:pt x="18215" y="17472"/>
                </a:lnTo>
                <a:lnTo>
                  <a:pt x="18219" y="17468"/>
                </a:lnTo>
                <a:lnTo>
                  <a:pt x="18226" y="17462"/>
                </a:lnTo>
                <a:lnTo>
                  <a:pt x="18229" y="17459"/>
                </a:lnTo>
                <a:lnTo>
                  <a:pt x="18236" y="17449"/>
                </a:lnTo>
                <a:lnTo>
                  <a:pt x="18242" y="17438"/>
                </a:lnTo>
                <a:lnTo>
                  <a:pt x="18227" y="17448"/>
                </a:lnTo>
                <a:lnTo>
                  <a:pt x="18220" y="17452"/>
                </a:lnTo>
                <a:lnTo>
                  <a:pt x="18212" y="17453"/>
                </a:lnTo>
                <a:lnTo>
                  <a:pt x="18209" y="17454"/>
                </a:lnTo>
                <a:lnTo>
                  <a:pt x="18203" y="17458"/>
                </a:lnTo>
                <a:lnTo>
                  <a:pt x="18200" y="17459"/>
                </a:lnTo>
                <a:lnTo>
                  <a:pt x="18196" y="17458"/>
                </a:lnTo>
                <a:lnTo>
                  <a:pt x="18192" y="17455"/>
                </a:lnTo>
                <a:lnTo>
                  <a:pt x="18189" y="17451"/>
                </a:lnTo>
                <a:lnTo>
                  <a:pt x="18187" y="17447"/>
                </a:lnTo>
                <a:lnTo>
                  <a:pt x="18184" y="17448"/>
                </a:lnTo>
                <a:lnTo>
                  <a:pt x="18177" y="17450"/>
                </a:lnTo>
                <a:lnTo>
                  <a:pt x="18171" y="17454"/>
                </a:lnTo>
                <a:lnTo>
                  <a:pt x="18167" y="17454"/>
                </a:lnTo>
                <a:lnTo>
                  <a:pt x="18164" y="17452"/>
                </a:lnTo>
                <a:lnTo>
                  <a:pt x="18161" y="17453"/>
                </a:lnTo>
                <a:lnTo>
                  <a:pt x="18155" y="17457"/>
                </a:lnTo>
                <a:lnTo>
                  <a:pt x="18150" y="17461"/>
                </a:lnTo>
                <a:lnTo>
                  <a:pt x="18145" y="17463"/>
                </a:lnTo>
                <a:lnTo>
                  <a:pt x="18139" y="17460"/>
                </a:lnTo>
                <a:lnTo>
                  <a:pt x="18135" y="17462"/>
                </a:lnTo>
                <a:lnTo>
                  <a:pt x="18126" y="17465"/>
                </a:lnTo>
                <a:lnTo>
                  <a:pt x="18119" y="17465"/>
                </a:lnTo>
                <a:lnTo>
                  <a:pt x="18121" y="17460"/>
                </a:lnTo>
                <a:lnTo>
                  <a:pt x="18126" y="17456"/>
                </a:lnTo>
                <a:lnTo>
                  <a:pt x="18133" y="17452"/>
                </a:lnTo>
                <a:lnTo>
                  <a:pt x="18138" y="17451"/>
                </a:lnTo>
                <a:lnTo>
                  <a:pt x="18143" y="17453"/>
                </a:lnTo>
                <a:lnTo>
                  <a:pt x="18146" y="17448"/>
                </a:lnTo>
                <a:lnTo>
                  <a:pt x="18149" y="17446"/>
                </a:lnTo>
                <a:lnTo>
                  <a:pt x="18153" y="17447"/>
                </a:lnTo>
                <a:lnTo>
                  <a:pt x="18156" y="17450"/>
                </a:lnTo>
                <a:lnTo>
                  <a:pt x="18162" y="17444"/>
                </a:lnTo>
                <a:lnTo>
                  <a:pt x="18171" y="17441"/>
                </a:lnTo>
                <a:lnTo>
                  <a:pt x="18186" y="17441"/>
                </a:lnTo>
                <a:lnTo>
                  <a:pt x="18191" y="17440"/>
                </a:lnTo>
                <a:lnTo>
                  <a:pt x="18193" y="17438"/>
                </a:lnTo>
                <a:lnTo>
                  <a:pt x="18196" y="17435"/>
                </a:lnTo>
                <a:lnTo>
                  <a:pt x="18199" y="17432"/>
                </a:lnTo>
                <a:lnTo>
                  <a:pt x="18206" y="17428"/>
                </a:lnTo>
                <a:lnTo>
                  <a:pt x="18206" y="17429"/>
                </a:lnTo>
                <a:lnTo>
                  <a:pt x="18207" y="17429"/>
                </a:lnTo>
                <a:lnTo>
                  <a:pt x="18211" y="17427"/>
                </a:lnTo>
                <a:lnTo>
                  <a:pt x="18212" y="17426"/>
                </a:lnTo>
                <a:lnTo>
                  <a:pt x="18212" y="17420"/>
                </a:lnTo>
                <a:lnTo>
                  <a:pt x="18211" y="17416"/>
                </a:lnTo>
                <a:lnTo>
                  <a:pt x="18206" y="17409"/>
                </a:lnTo>
                <a:lnTo>
                  <a:pt x="18205" y="17404"/>
                </a:lnTo>
                <a:lnTo>
                  <a:pt x="18204" y="17399"/>
                </a:lnTo>
                <a:lnTo>
                  <a:pt x="18205" y="17395"/>
                </a:lnTo>
                <a:lnTo>
                  <a:pt x="18209" y="17397"/>
                </a:lnTo>
                <a:lnTo>
                  <a:pt x="18211" y="17393"/>
                </a:lnTo>
                <a:lnTo>
                  <a:pt x="18215" y="17388"/>
                </a:lnTo>
                <a:lnTo>
                  <a:pt x="18217" y="17385"/>
                </a:lnTo>
                <a:lnTo>
                  <a:pt x="18218" y="17387"/>
                </a:lnTo>
                <a:lnTo>
                  <a:pt x="18214" y="17404"/>
                </a:lnTo>
                <a:lnTo>
                  <a:pt x="18214" y="17409"/>
                </a:lnTo>
                <a:lnTo>
                  <a:pt x="18217" y="17409"/>
                </a:lnTo>
                <a:lnTo>
                  <a:pt x="18220" y="17407"/>
                </a:lnTo>
                <a:lnTo>
                  <a:pt x="18221" y="17406"/>
                </a:lnTo>
                <a:lnTo>
                  <a:pt x="18221" y="17405"/>
                </a:lnTo>
                <a:lnTo>
                  <a:pt x="18225" y="17401"/>
                </a:lnTo>
                <a:lnTo>
                  <a:pt x="18230" y="17399"/>
                </a:lnTo>
                <a:lnTo>
                  <a:pt x="18231" y="17400"/>
                </a:lnTo>
                <a:lnTo>
                  <a:pt x="18233" y="17396"/>
                </a:lnTo>
                <a:lnTo>
                  <a:pt x="18235" y="17388"/>
                </a:lnTo>
                <a:lnTo>
                  <a:pt x="18238" y="17384"/>
                </a:lnTo>
                <a:lnTo>
                  <a:pt x="18260" y="17357"/>
                </a:lnTo>
                <a:lnTo>
                  <a:pt x="18264" y="17350"/>
                </a:lnTo>
                <a:lnTo>
                  <a:pt x="18263" y="17344"/>
                </a:lnTo>
                <a:cubicBezTo>
                  <a:pt x="18263" y="17344"/>
                  <a:pt x="18258" y="17346"/>
                  <a:pt x="18258" y="17346"/>
                </a:cubicBezTo>
                <a:close/>
                <a:moveTo>
                  <a:pt x="15593" y="20020"/>
                </a:moveTo>
                <a:lnTo>
                  <a:pt x="15585" y="20025"/>
                </a:lnTo>
                <a:lnTo>
                  <a:pt x="15580" y="20031"/>
                </a:lnTo>
                <a:lnTo>
                  <a:pt x="15581" y="20036"/>
                </a:lnTo>
                <a:lnTo>
                  <a:pt x="15589" y="20034"/>
                </a:lnTo>
                <a:lnTo>
                  <a:pt x="15597" y="20029"/>
                </a:lnTo>
                <a:lnTo>
                  <a:pt x="15602" y="20025"/>
                </a:lnTo>
                <a:lnTo>
                  <a:pt x="15600" y="20019"/>
                </a:lnTo>
                <a:cubicBezTo>
                  <a:pt x="15600" y="20019"/>
                  <a:pt x="15593" y="20020"/>
                  <a:pt x="15593" y="20020"/>
                </a:cubicBezTo>
                <a:close/>
                <a:moveTo>
                  <a:pt x="15707" y="19842"/>
                </a:moveTo>
                <a:lnTo>
                  <a:pt x="15711" y="19839"/>
                </a:lnTo>
                <a:lnTo>
                  <a:pt x="15716" y="19832"/>
                </a:lnTo>
                <a:lnTo>
                  <a:pt x="15713" y="19829"/>
                </a:lnTo>
                <a:lnTo>
                  <a:pt x="15709" y="19827"/>
                </a:lnTo>
                <a:lnTo>
                  <a:pt x="15705" y="19828"/>
                </a:lnTo>
                <a:lnTo>
                  <a:pt x="15701" y="19831"/>
                </a:lnTo>
                <a:lnTo>
                  <a:pt x="15698" y="19837"/>
                </a:lnTo>
                <a:lnTo>
                  <a:pt x="15699" y="19842"/>
                </a:lnTo>
                <a:lnTo>
                  <a:pt x="15702" y="19844"/>
                </a:lnTo>
                <a:cubicBezTo>
                  <a:pt x="15702" y="19844"/>
                  <a:pt x="15707" y="19842"/>
                  <a:pt x="15707" y="19842"/>
                </a:cubicBezTo>
                <a:close/>
                <a:moveTo>
                  <a:pt x="15969" y="19823"/>
                </a:moveTo>
                <a:lnTo>
                  <a:pt x="15964" y="19826"/>
                </a:lnTo>
                <a:lnTo>
                  <a:pt x="15960" y="19828"/>
                </a:lnTo>
                <a:lnTo>
                  <a:pt x="15955" y="19829"/>
                </a:lnTo>
                <a:lnTo>
                  <a:pt x="15956" y="19834"/>
                </a:lnTo>
                <a:lnTo>
                  <a:pt x="15958" y="19838"/>
                </a:lnTo>
                <a:lnTo>
                  <a:pt x="15959" y="19842"/>
                </a:lnTo>
                <a:lnTo>
                  <a:pt x="15957" y="19846"/>
                </a:lnTo>
                <a:lnTo>
                  <a:pt x="15960" y="19842"/>
                </a:lnTo>
                <a:lnTo>
                  <a:pt x="15968" y="19835"/>
                </a:lnTo>
                <a:lnTo>
                  <a:pt x="15974" y="19826"/>
                </a:lnTo>
                <a:lnTo>
                  <a:pt x="15972" y="19817"/>
                </a:lnTo>
                <a:cubicBezTo>
                  <a:pt x="15972" y="19817"/>
                  <a:pt x="15969" y="19823"/>
                  <a:pt x="15969" y="19823"/>
                </a:cubicBezTo>
                <a:close/>
                <a:moveTo>
                  <a:pt x="14497" y="3234"/>
                </a:moveTo>
                <a:lnTo>
                  <a:pt x="14495" y="3232"/>
                </a:lnTo>
                <a:lnTo>
                  <a:pt x="14493" y="3228"/>
                </a:lnTo>
                <a:lnTo>
                  <a:pt x="14490" y="3224"/>
                </a:lnTo>
                <a:lnTo>
                  <a:pt x="14484" y="3222"/>
                </a:lnTo>
                <a:lnTo>
                  <a:pt x="14483" y="3221"/>
                </a:lnTo>
                <a:lnTo>
                  <a:pt x="14481" y="3219"/>
                </a:lnTo>
                <a:lnTo>
                  <a:pt x="14479" y="3216"/>
                </a:lnTo>
                <a:lnTo>
                  <a:pt x="14476" y="3216"/>
                </a:lnTo>
                <a:lnTo>
                  <a:pt x="14474" y="3217"/>
                </a:lnTo>
                <a:lnTo>
                  <a:pt x="14473" y="3219"/>
                </a:lnTo>
                <a:lnTo>
                  <a:pt x="14470" y="3225"/>
                </a:lnTo>
                <a:lnTo>
                  <a:pt x="14468" y="3222"/>
                </a:lnTo>
                <a:lnTo>
                  <a:pt x="14463" y="3225"/>
                </a:lnTo>
                <a:lnTo>
                  <a:pt x="14458" y="3224"/>
                </a:lnTo>
                <a:lnTo>
                  <a:pt x="14446" y="3222"/>
                </a:lnTo>
                <a:lnTo>
                  <a:pt x="14444" y="3229"/>
                </a:lnTo>
                <a:lnTo>
                  <a:pt x="14452" y="3236"/>
                </a:lnTo>
                <a:lnTo>
                  <a:pt x="14469" y="3246"/>
                </a:lnTo>
                <a:lnTo>
                  <a:pt x="14485" y="3252"/>
                </a:lnTo>
                <a:lnTo>
                  <a:pt x="14496" y="3260"/>
                </a:lnTo>
                <a:lnTo>
                  <a:pt x="14499" y="3261"/>
                </a:lnTo>
                <a:lnTo>
                  <a:pt x="14508" y="3257"/>
                </a:lnTo>
                <a:lnTo>
                  <a:pt x="14508" y="3248"/>
                </a:lnTo>
                <a:lnTo>
                  <a:pt x="14504" y="3238"/>
                </a:lnTo>
                <a:cubicBezTo>
                  <a:pt x="14504" y="3238"/>
                  <a:pt x="14497" y="3234"/>
                  <a:pt x="14497" y="3234"/>
                </a:cubicBezTo>
                <a:close/>
                <a:moveTo>
                  <a:pt x="14430" y="3107"/>
                </a:moveTo>
                <a:lnTo>
                  <a:pt x="14425" y="3099"/>
                </a:lnTo>
                <a:lnTo>
                  <a:pt x="14420" y="3093"/>
                </a:lnTo>
                <a:lnTo>
                  <a:pt x="14414" y="3093"/>
                </a:lnTo>
                <a:lnTo>
                  <a:pt x="14404" y="3102"/>
                </a:lnTo>
                <a:lnTo>
                  <a:pt x="14394" y="3114"/>
                </a:lnTo>
                <a:lnTo>
                  <a:pt x="14388" y="3130"/>
                </a:lnTo>
                <a:lnTo>
                  <a:pt x="14382" y="3135"/>
                </a:lnTo>
                <a:lnTo>
                  <a:pt x="14374" y="3141"/>
                </a:lnTo>
                <a:lnTo>
                  <a:pt x="14371" y="3144"/>
                </a:lnTo>
                <a:lnTo>
                  <a:pt x="14368" y="3149"/>
                </a:lnTo>
                <a:lnTo>
                  <a:pt x="14365" y="3154"/>
                </a:lnTo>
                <a:lnTo>
                  <a:pt x="14364" y="3160"/>
                </a:lnTo>
                <a:lnTo>
                  <a:pt x="14367" y="3166"/>
                </a:lnTo>
                <a:lnTo>
                  <a:pt x="14373" y="3172"/>
                </a:lnTo>
                <a:lnTo>
                  <a:pt x="14380" y="3178"/>
                </a:lnTo>
                <a:lnTo>
                  <a:pt x="14385" y="3180"/>
                </a:lnTo>
                <a:lnTo>
                  <a:pt x="14389" y="3183"/>
                </a:lnTo>
                <a:lnTo>
                  <a:pt x="14397" y="3199"/>
                </a:lnTo>
                <a:lnTo>
                  <a:pt x="14399" y="3204"/>
                </a:lnTo>
                <a:lnTo>
                  <a:pt x="14399" y="3208"/>
                </a:lnTo>
                <a:lnTo>
                  <a:pt x="14399" y="3213"/>
                </a:lnTo>
                <a:lnTo>
                  <a:pt x="14399" y="3217"/>
                </a:lnTo>
                <a:lnTo>
                  <a:pt x="14402" y="3219"/>
                </a:lnTo>
                <a:lnTo>
                  <a:pt x="14405" y="3220"/>
                </a:lnTo>
                <a:lnTo>
                  <a:pt x="14407" y="3222"/>
                </a:lnTo>
                <a:lnTo>
                  <a:pt x="14411" y="3227"/>
                </a:lnTo>
                <a:lnTo>
                  <a:pt x="14415" y="3230"/>
                </a:lnTo>
                <a:lnTo>
                  <a:pt x="14421" y="3232"/>
                </a:lnTo>
                <a:lnTo>
                  <a:pt x="14427" y="3232"/>
                </a:lnTo>
                <a:lnTo>
                  <a:pt x="14432" y="3231"/>
                </a:lnTo>
                <a:lnTo>
                  <a:pt x="14432" y="3228"/>
                </a:lnTo>
                <a:lnTo>
                  <a:pt x="14425" y="3226"/>
                </a:lnTo>
                <a:lnTo>
                  <a:pt x="14418" y="3219"/>
                </a:lnTo>
                <a:lnTo>
                  <a:pt x="14407" y="3203"/>
                </a:lnTo>
                <a:lnTo>
                  <a:pt x="14405" y="3197"/>
                </a:lnTo>
                <a:lnTo>
                  <a:pt x="14406" y="3190"/>
                </a:lnTo>
                <a:lnTo>
                  <a:pt x="14409" y="3177"/>
                </a:lnTo>
                <a:lnTo>
                  <a:pt x="14408" y="3167"/>
                </a:lnTo>
                <a:lnTo>
                  <a:pt x="14409" y="3165"/>
                </a:lnTo>
                <a:lnTo>
                  <a:pt x="14411" y="3163"/>
                </a:lnTo>
                <a:lnTo>
                  <a:pt x="14413" y="3164"/>
                </a:lnTo>
                <a:lnTo>
                  <a:pt x="14414" y="3165"/>
                </a:lnTo>
                <a:lnTo>
                  <a:pt x="14416" y="3165"/>
                </a:lnTo>
                <a:lnTo>
                  <a:pt x="14418" y="3166"/>
                </a:lnTo>
                <a:lnTo>
                  <a:pt x="14419" y="3166"/>
                </a:lnTo>
                <a:lnTo>
                  <a:pt x="14421" y="3163"/>
                </a:lnTo>
                <a:lnTo>
                  <a:pt x="14422" y="3162"/>
                </a:lnTo>
                <a:lnTo>
                  <a:pt x="14423" y="3159"/>
                </a:lnTo>
                <a:lnTo>
                  <a:pt x="14424" y="3158"/>
                </a:lnTo>
                <a:lnTo>
                  <a:pt x="14424" y="3155"/>
                </a:lnTo>
                <a:lnTo>
                  <a:pt x="14428" y="3141"/>
                </a:lnTo>
                <a:lnTo>
                  <a:pt x="14433" y="3133"/>
                </a:lnTo>
                <a:lnTo>
                  <a:pt x="14434" y="3131"/>
                </a:lnTo>
                <a:lnTo>
                  <a:pt x="14433" y="3118"/>
                </a:lnTo>
                <a:cubicBezTo>
                  <a:pt x="14433" y="3118"/>
                  <a:pt x="14430" y="3107"/>
                  <a:pt x="14430" y="3107"/>
                </a:cubicBezTo>
                <a:close/>
                <a:moveTo>
                  <a:pt x="14567" y="3157"/>
                </a:moveTo>
                <a:lnTo>
                  <a:pt x="14587" y="3168"/>
                </a:lnTo>
                <a:lnTo>
                  <a:pt x="14586" y="3164"/>
                </a:lnTo>
                <a:lnTo>
                  <a:pt x="14585" y="3161"/>
                </a:lnTo>
                <a:lnTo>
                  <a:pt x="14585" y="3157"/>
                </a:lnTo>
                <a:lnTo>
                  <a:pt x="14585" y="3153"/>
                </a:lnTo>
                <a:lnTo>
                  <a:pt x="14586" y="3148"/>
                </a:lnTo>
                <a:lnTo>
                  <a:pt x="14587" y="3146"/>
                </a:lnTo>
                <a:lnTo>
                  <a:pt x="14594" y="3131"/>
                </a:lnTo>
                <a:lnTo>
                  <a:pt x="14595" y="3128"/>
                </a:lnTo>
                <a:lnTo>
                  <a:pt x="14595" y="3123"/>
                </a:lnTo>
                <a:lnTo>
                  <a:pt x="14594" y="3120"/>
                </a:lnTo>
                <a:lnTo>
                  <a:pt x="14592" y="3119"/>
                </a:lnTo>
                <a:lnTo>
                  <a:pt x="14590" y="3119"/>
                </a:lnTo>
                <a:lnTo>
                  <a:pt x="14588" y="3117"/>
                </a:lnTo>
                <a:lnTo>
                  <a:pt x="14587" y="3110"/>
                </a:lnTo>
                <a:lnTo>
                  <a:pt x="14585" y="3095"/>
                </a:lnTo>
                <a:lnTo>
                  <a:pt x="14582" y="3087"/>
                </a:lnTo>
                <a:lnTo>
                  <a:pt x="14581" y="3084"/>
                </a:lnTo>
                <a:lnTo>
                  <a:pt x="14576" y="3079"/>
                </a:lnTo>
                <a:lnTo>
                  <a:pt x="14574" y="3075"/>
                </a:lnTo>
                <a:lnTo>
                  <a:pt x="14574" y="3071"/>
                </a:lnTo>
                <a:lnTo>
                  <a:pt x="14574" y="3060"/>
                </a:lnTo>
                <a:lnTo>
                  <a:pt x="14571" y="3054"/>
                </a:lnTo>
                <a:lnTo>
                  <a:pt x="14563" y="3046"/>
                </a:lnTo>
                <a:lnTo>
                  <a:pt x="14559" y="3039"/>
                </a:lnTo>
                <a:lnTo>
                  <a:pt x="14558" y="3030"/>
                </a:lnTo>
                <a:lnTo>
                  <a:pt x="14557" y="3027"/>
                </a:lnTo>
                <a:lnTo>
                  <a:pt x="14556" y="3024"/>
                </a:lnTo>
                <a:lnTo>
                  <a:pt x="14554" y="3022"/>
                </a:lnTo>
                <a:lnTo>
                  <a:pt x="14545" y="3013"/>
                </a:lnTo>
                <a:lnTo>
                  <a:pt x="14540" y="3010"/>
                </a:lnTo>
                <a:lnTo>
                  <a:pt x="14535" y="3011"/>
                </a:lnTo>
                <a:lnTo>
                  <a:pt x="14529" y="3012"/>
                </a:lnTo>
                <a:lnTo>
                  <a:pt x="14526" y="3014"/>
                </a:lnTo>
                <a:lnTo>
                  <a:pt x="14522" y="3017"/>
                </a:lnTo>
                <a:lnTo>
                  <a:pt x="14520" y="3018"/>
                </a:lnTo>
                <a:lnTo>
                  <a:pt x="14517" y="3018"/>
                </a:lnTo>
                <a:lnTo>
                  <a:pt x="14515" y="3016"/>
                </a:lnTo>
                <a:lnTo>
                  <a:pt x="14513" y="3015"/>
                </a:lnTo>
                <a:lnTo>
                  <a:pt x="14511" y="3018"/>
                </a:lnTo>
                <a:lnTo>
                  <a:pt x="14510" y="3013"/>
                </a:lnTo>
                <a:lnTo>
                  <a:pt x="14512" y="3008"/>
                </a:lnTo>
                <a:lnTo>
                  <a:pt x="14513" y="3002"/>
                </a:lnTo>
                <a:lnTo>
                  <a:pt x="14510" y="2996"/>
                </a:lnTo>
                <a:lnTo>
                  <a:pt x="14503" y="2987"/>
                </a:lnTo>
                <a:lnTo>
                  <a:pt x="14502" y="2981"/>
                </a:lnTo>
                <a:lnTo>
                  <a:pt x="14505" y="2973"/>
                </a:lnTo>
                <a:lnTo>
                  <a:pt x="14503" y="2966"/>
                </a:lnTo>
                <a:lnTo>
                  <a:pt x="14503" y="2958"/>
                </a:lnTo>
                <a:lnTo>
                  <a:pt x="14503" y="2942"/>
                </a:lnTo>
                <a:lnTo>
                  <a:pt x="14502" y="2935"/>
                </a:lnTo>
                <a:lnTo>
                  <a:pt x="14500" y="2929"/>
                </a:lnTo>
                <a:lnTo>
                  <a:pt x="14500" y="2924"/>
                </a:lnTo>
                <a:lnTo>
                  <a:pt x="14502" y="2916"/>
                </a:lnTo>
                <a:lnTo>
                  <a:pt x="14493" y="2915"/>
                </a:lnTo>
                <a:lnTo>
                  <a:pt x="14471" y="2898"/>
                </a:lnTo>
                <a:lnTo>
                  <a:pt x="14470" y="2898"/>
                </a:lnTo>
                <a:lnTo>
                  <a:pt x="14469" y="2898"/>
                </a:lnTo>
                <a:lnTo>
                  <a:pt x="14469" y="2897"/>
                </a:lnTo>
                <a:lnTo>
                  <a:pt x="14469" y="2895"/>
                </a:lnTo>
                <a:lnTo>
                  <a:pt x="14464" y="2898"/>
                </a:lnTo>
                <a:lnTo>
                  <a:pt x="14454" y="2901"/>
                </a:lnTo>
                <a:lnTo>
                  <a:pt x="14449" y="2904"/>
                </a:lnTo>
                <a:lnTo>
                  <a:pt x="14444" y="2908"/>
                </a:lnTo>
                <a:lnTo>
                  <a:pt x="14429" y="2926"/>
                </a:lnTo>
                <a:lnTo>
                  <a:pt x="14426" y="2932"/>
                </a:lnTo>
                <a:lnTo>
                  <a:pt x="14421" y="2947"/>
                </a:lnTo>
                <a:lnTo>
                  <a:pt x="14417" y="2953"/>
                </a:lnTo>
                <a:lnTo>
                  <a:pt x="14410" y="2965"/>
                </a:lnTo>
                <a:lnTo>
                  <a:pt x="14408" y="2971"/>
                </a:lnTo>
                <a:lnTo>
                  <a:pt x="14409" y="2976"/>
                </a:lnTo>
                <a:lnTo>
                  <a:pt x="14407" y="2980"/>
                </a:lnTo>
                <a:lnTo>
                  <a:pt x="14407" y="2990"/>
                </a:lnTo>
                <a:lnTo>
                  <a:pt x="14406" y="2994"/>
                </a:lnTo>
                <a:lnTo>
                  <a:pt x="14404" y="2997"/>
                </a:lnTo>
                <a:lnTo>
                  <a:pt x="14401" y="2998"/>
                </a:lnTo>
                <a:lnTo>
                  <a:pt x="14399" y="2997"/>
                </a:lnTo>
                <a:lnTo>
                  <a:pt x="14398" y="2991"/>
                </a:lnTo>
                <a:lnTo>
                  <a:pt x="14394" y="2995"/>
                </a:lnTo>
                <a:lnTo>
                  <a:pt x="14391" y="2997"/>
                </a:lnTo>
                <a:lnTo>
                  <a:pt x="14387" y="2997"/>
                </a:lnTo>
                <a:lnTo>
                  <a:pt x="14383" y="2997"/>
                </a:lnTo>
                <a:lnTo>
                  <a:pt x="14381" y="2999"/>
                </a:lnTo>
                <a:lnTo>
                  <a:pt x="14376" y="3008"/>
                </a:lnTo>
                <a:lnTo>
                  <a:pt x="14375" y="3011"/>
                </a:lnTo>
                <a:lnTo>
                  <a:pt x="14376" y="3051"/>
                </a:lnTo>
                <a:lnTo>
                  <a:pt x="14378" y="3051"/>
                </a:lnTo>
                <a:lnTo>
                  <a:pt x="14381" y="3050"/>
                </a:lnTo>
                <a:lnTo>
                  <a:pt x="14392" y="3059"/>
                </a:lnTo>
                <a:lnTo>
                  <a:pt x="14398" y="3060"/>
                </a:lnTo>
                <a:lnTo>
                  <a:pt x="14405" y="3055"/>
                </a:lnTo>
                <a:lnTo>
                  <a:pt x="14409" y="3048"/>
                </a:lnTo>
                <a:lnTo>
                  <a:pt x="14411" y="3039"/>
                </a:lnTo>
                <a:lnTo>
                  <a:pt x="14414" y="3033"/>
                </a:lnTo>
                <a:lnTo>
                  <a:pt x="14418" y="3032"/>
                </a:lnTo>
                <a:lnTo>
                  <a:pt x="14430" y="3033"/>
                </a:lnTo>
                <a:lnTo>
                  <a:pt x="14441" y="3033"/>
                </a:lnTo>
                <a:lnTo>
                  <a:pt x="14443" y="3032"/>
                </a:lnTo>
                <a:lnTo>
                  <a:pt x="14445" y="3031"/>
                </a:lnTo>
                <a:lnTo>
                  <a:pt x="14446" y="3030"/>
                </a:lnTo>
                <a:lnTo>
                  <a:pt x="14451" y="3027"/>
                </a:lnTo>
                <a:lnTo>
                  <a:pt x="14453" y="3027"/>
                </a:lnTo>
                <a:lnTo>
                  <a:pt x="14457" y="3030"/>
                </a:lnTo>
                <a:lnTo>
                  <a:pt x="14459" y="3025"/>
                </a:lnTo>
                <a:lnTo>
                  <a:pt x="14461" y="3025"/>
                </a:lnTo>
                <a:lnTo>
                  <a:pt x="14464" y="3029"/>
                </a:lnTo>
                <a:lnTo>
                  <a:pt x="14466" y="3030"/>
                </a:lnTo>
                <a:lnTo>
                  <a:pt x="14471" y="3029"/>
                </a:lnTo>
                <a:lnTo>
                  <a:pt x="14474" y="3027"/>
                </a:lnTo>
                <a:lnTo>
                  <a:pt x="14477" y="3026"/>
                </a:lnTo>
                <a:lnTo>
                  <a:pt x="14481" y="3027"/>
                </a:lnTo>
                <a:lnTo>
                  <a:pt x="14487" y="3034"/>
                </a:lnTo>
                <a:lnTo>
                  <a:pt x="14491" y="3044"/>
                </a:lnTo>
                <a:lnTo>
                  <a:pt x="14495" y="3054"/>
                </a:lnTo>
                <a:lnTo>
                  <a:pt x="14498" y="3068"/>
                </a:lnTo>
                <a:lnTo>
                  <a:pt x="14505" y="3078"/>
                </a:lnTo>
                <a:lnTo>
                  <a:pt x="14507" y="3083"/>
                </a:lnTo>
                <a:lnTo>
                  <a:pt x="14505" y="3088"/>
                </a:lnTo>
                <a:lnTo>
                  <a:pt x="14503" y="3092"/>
                </a:lnTo>
                <a:lnTo>
                  <a:pt x="14501" y="3093"/>
                </a:lnTo>
                <a:lnTo>
                  <a:pt x="14500" y="3089"/>
                </a:lnTo>
                <a:lnTo>
                  <a:pt x="14498" y="3085"/>
                </a:lnTo>
                <a:lnTo>
                  <a:pt x="14491" y="3082"/>
                </a:lnTo>
                <a:lnTo>
                  <a:pt x="14489" y="3077"/>
                </a:lnTo>
                <a:lnTo>
                  <a:pt x="14489" y="3064"/>
                </a:lnTo>
                <a:lnTo>
                  <a:pt x="14488" y="3059"/>
                </a:lnTo>
                <a:lnTo>
                  <a:pt x="14485" y="3054"/>
                </a:lnTo>
                <a:lnTo>
                  <a:pt x="14485" y="3081"/>
                </a:lnTo>
                <a:lnTo>
                  <a:pt x="14486" y="3087"/>
                </a:lnTo>
                <a:lnTo>
                  <a:pt x="14488" y="3097"/>
                </a:lnTo>
                <a:lnTo>
                  <a:pt x="14488" y="3104"/>
                </a:lnTo>
                <a:lnTo>
                  <a:pt x="14490" y="3105"/>
                </a:lnTo>
                <a:lnTo>
                  <a:pt x="14497" y="3117"/>
                </a:lnTo>
                <a:lnTo>
                  <a:pt x="14511" y="3131"/>
                </a:lnTo>
                <a:lnTo>
                  <a:pt x="14519" y="3136"/>
                </a:lnTo>
                <a:lnTo>
                  <a:pt x="14537" y="3138"/>
                </a:lnTo>
                <a:lnTo>
                  <a:pt x="14545" y="3144"/>
                </a:lnTo>
                <a:lnTo>
                  <a:pt x="14552" y="3154"/>
                </a:lnTo>
                <a:lnTo>
                  <a:pt x="14555" y="3160"/>
                </a:lnTo>
                <a:lnTo>
                  <a:pt x="14556" y="3166"/>
                </a:lnTo>
                <a:lnTo>
                  <a:pt x="14557" y="3168"/>
                </a:lnTo>
                <a:lnTo>
                  <a:pt x="14560" y="3171"/>
                </a:lnTo>
                <a:lnTo>
                  <a:pt x="14562" y="3176"/>
                </a:lnTo>
                <a:lnTo>
                  <a:pt x="14562" y="3183"/>
                </a:lnTo>
                <a:lnTo>
                  <a:pt x="14565" y="3183"/>
                </a:lnTo>
                <a:lnTo>
                  <a:pt x="14567" y="3175"/>
                </a:lnTo>
                <a:lnTo>
                  <a:pt x="14566" y="3168"/>
                </a:lnTo>
                <a:lnTo>
                  <a:pt x="14563" y="3162"/>
                </a:lnTo>
                <a:lnTo>
                  <a:pt x="14558" y="3159"/>
                </a:lnTo>
                <a:lnTo>
                  <a:pt x="14559" y="3156"/>
                </a:lnTo>
                <a:cubicBezTo>
                  <a:pt x="14559" y="3156"/>
                  <a:pt x="14567" y="3157"/>
                  <a:pt x="14567" y="3157"/>
                </a:cubicBezTo>
                <a:close/>
                <a:moveTo>
                  <a:pt x="14367" y="3033"/>
                </a:moveTo>
                <a:lnTo>
                  <a:pt x="14367" y="3039"/>
                </a:lnTo>
                <a:lnTo>
                  <a:pt x="14369" y="3039"/>
                </a:lnTo>
                <a:lnTo>
                  <a:pt x="14370" y="3027"/>
                </a:lnTo>
                <a:lnTo>
                  <a:pt x="14369" y="3015"/>
                </a:lnTo>
                <a:lnTo>
                  <a:pt x="14367" y="3003"/>
                </a:lnTo>
                <a:lnTo>
                  <a:pt x="14364" y="2994"/>
                </a:lnTo>
                <a:lnTo>
                  <a:pt x="14358" y="2986"/>
                </a:lnTo>
                <a:lnTo>
                  <a:pt x="14351" y="2985"/>
                </a:lnTo>
                <a:lnTo>
                  <a:pt x="14343" y="2986"/>
                </a:lnTo>
                <a:lnTo>
                  <a:pt x="14335" y="2982"/>
                </a:lnTo>
                <a:lnTo>
                  <a:pt x="14335" y="2985"/>
                </a:lnTo>
                <a:lnTo>
                  <a:pt x="14335" y="2987"/>
                </a:lnTo>
                <a:lnTo>
                  <a:pt x="14336" y="2988"/>
                </a:lnTo>
                <a:lnTo>
                  <a:pt x="14340" y="2988"/>
                </a:lnTo>
                <a:lnTo>
                  <a:pt x="14337" y="2991"/>
                </a:lnTo>
                <a:lnTo>
                  <a:pt x="14343" y="2995"/>
                </a:lnTo>
                <a:lnTo>
                  <a:pt x="14348" y="3001"/>
                </a:lnTo>
                <a:lnTo>
                  <a:pt x="14352" y="3007"/>
                </a:lnTo>
                <a:lnTo>
                  <a:pt x="14355" y="3015"/>
                </a:lnTo>
                <a:lnTo>
                  <a:pt x="14357" y="3027"/>
                </a:lnTo>
                <a:lnTo>
                  <a:pt x="14358" y="3030"/>
                </a:lnTo>
                <a:lnTo>
                  <a:pt x="14361" y="3032"/>
                </a:lnTo>
                <a:lnTo>
                  <a:pt x="14364" y="3032"/>
                </a:lnTo>
                <a:cubicBezTo>
                  <a:pt x="14364" y="3032"/>
                  <a:pt x="14367" y="3033"/>
                  <a:pt x="14367" y="3033"/>
                </a:cubicBezTo>
                <a:close/>
                <a:moveTo>
                  <a:pt x="15002" y="3358"/>
                </a:moveTo>
                <a:lnTo>
                  <a:pt x="14999" y="3358"/>
                </a:lnTo>
                <a:lnTo>
                  <a:pt x="14996" y="3363"/>
                </a:lnTo>
                <a:lnTo>
                  <a:pt x="14995" y="3363"/>
                </a:lnTo>
                <a:lnTo>
                  <a:pt x="14992" y="3360"/>
                </a:lnTo>
                <a:lnTo>
                  <a:pt x="14991" y="3356"/>
                </a:lnTo>
                <a:lnTo>
                  <a:pt x="14991" y="3351"/>
                </a:lnTo>
                <a:lnTo>
                  <a:pt x="14989" y="3345"/>
                </a:lnTo>
                <a:lnTo>
                  <a:pt x="14987" y="3349"/>
                </a:lnTo>
                <a:lnTo>
                  <a:pt x="14985" y="3350"/>
                </a:lnTo>
                <a:lnTo>
                  <a:pt x="14983" y="3350"/>
                </a:lnTo>
                <a:lnTo>
                  <a:pt x="14980" y="3348"/>
                </a:lnTo>
                <a:lnTo>
                  <a:pt x="14975" y="3348"/>
                </a:lnTo>
                <a:lnTo>
                  <a:pt x="14978" y="3351"/>
                </a:lnTo>
                <a:lnTo>
                  <a:pt x="14980" y="3355"/>
                </a:lnTo>
                <a:lnTo>
                  <a:pt x="14981" y="3359"/>
                </a:lnTo>
                <a:lnTo>
                  <a:pt x="14981" y="3363"/>
                </a:lnTo>
                <a:lnTo>
                  <a:pt x="14976" y="3361"/>
                </a:lnTo>
                <a:lnTo>
                  <a:pt x="14975" y="3360"/>
                </a:lnTo>
                <a:lnTo>
                  <a:pt x="14974" y="3366"/>
                </a:lnTo>
                <a:lnTo>
                  <a:pt x="14970" y="3364"/>
                </a:lnTo>
                <a:lnTo>
                  <a:pt x="14967" y="3365"/>
                </a:lnTo>
                <a:lnTo>
                  <a:pt x="14966" y="3369"/>
                </a:lnTo>
                <a:lnTo>
                  <a:pt x="14968" y="3375"/>
                </a:lnTo>
                <a:lnTo>
                  <a:pt x="14958" y="3376"/>
                </a:lnTo>
                <a:lnTo>
                  <a:pt x="14957" y="3380"/>
                </a:lnTo>
                <a:lnTo>
                  <a:pt x="14965" y="3396"/>
                </a:lnTo>
                <a:lnTo>
                  <a:pt x="14969" y="3392"/>
                </a:lnTo>
                <a:lnTo>
                  <a:pt x="14971" y="3395"/>
                </a:lnTo>
                <a:lnTo>
                  <a:pt x="14973" y="3399"/>
                </a:lnTo>
                <a:lnTo>
                  <a:pt x="14976" y="3402"/>
                </a:lnTo>
                <a:lnTo>
                  <a:pt x="14992" y="3396"/>
                </a:lnTo>
                <a:lnTo>
                  <a:pt x="14996" y="3390"/>
                </a:lnTo>
                <a:lnTo>
                  <a:pt x="15008" y="3360"/>
                </a:lnTo>
                <a:cubicBezTo>
                  <a:pt x="15008" y="3360"/>
                  <a:pt x="15002" y="3358"/>
                  <a:pt x="15002" y="3358"/>
                </a:cubicBezTo>
                <a:close/>
                <a:moveTo>
                  <a:pt x="14698" y="3246"/>
                </a:moveTo>
                <a:lnTo>
                  <a:pt x="14697" y="3236"/>
                </a:lnTo>
                <a:lnTo>
                  <a:pt x="14695" y="3226"/>
                </a:lnTo>
                <a:lnTo>
                  <a:pt x="14693" y="3219"/>
                </a:lnTo>
                <a:lnTo>
                  <a:pt x="14693" y="3210"/>
                </a:lnTo>
                <a:lnTo>
                  <a:pt x="14691" y="3210"/>
                </a:lnTo>
                <a:lnTo>
                  <a:pt x="14690" y="3216"/>
                </a:lnTo>
                <a:lnTo>
                  <a:pt x="14689" y="3222"/>
                </a:lnTo>
                <a:lnTo>
                  <a:pt x="14688" y="3227"/>
                </a:lnTo>
                <a:lnTo>
                  <a:pt x="14686" y="3231"/>
                </a:lnTo>
                <a:lnTo>
                  <a:pt x="14676" y="3241"/>
                </a:lnTo>
                <a:lnTo>
                  <a:pt x="14674" y="3245"/>
                </a:lnTo>
                <a:lnTo>
                  <a:pt x="14672" y="3256"/>
                </a:lnTo>
                <a:lnTo>
                  <a:pt x="14672" y="3261"/>
                </a:lnTo>
                <a:lnTo>
                  <a:pt x="14675" y="3264"/>
                </a:lnTo>
                <a:lnTo>
                  <a:pt x="14676" y="3266"/>
                </a:lnTo>
                <a:lnTo>
                  <a:pt x="14682" y="3279"/>
                </a:lnTo>
                <a:lnTo>
                  <a:pt x="14688" y="3276"/>
                </a:lnTo>
                <a:lnTo>
                  <a:pt x="14695" y="3269"/>
                </a:lnTo>
                <a:lnTo>
                  <a:pt x="14702" y="3266"/>
                </a:lnTo>
                <a:lnTo>
                  <a:pt x="14704" y="3264"/>
                </a:lnTo>
                <a:lnTo>
                  <a:pt x="14705" y="3261"/>
                </a:lnTo>
                <a:lnTo>
                  <a:pt x="14705" y="3257"/>
                </a:lnTo>
                <a:lnTo>
                  <a:pt x="14697" y="3252"/>
                </a:lnTo>
                <a:cubicBezTo>
                  <a:pt x="14697" y="3252"/>
                  <a:pt x="14698" y="3246"/>
                  <a:pt x="14698" y="3246"/>
                </a:cubicBezTo>
                <a:close/>
                <a:moveTo>
                  <a:pt x="14894" y="21451"/>
                </a:moveTo>
                <a:lnTo>
                  <a:pt x="14895" y="21446"/>
                </a:lnTo>
                <a:lnTo>
                  <a:pt x="14896" y="21444"/>
                </a:lnTo>
                <a:lnTo>
                  <a:pt x="14883" y="21447"/>
                </a:lnTo>
                <a:lnTo>
                  <a:pt x="14878" y="21446"/>
                </a:lnTo>
                <a:lnTo>
                  <a:pt x="14879" y="21444"/>
                </a:lnTo>
                <a:lnTo>
                  <a:pt x="14882" y="21438"/>
                </a:lnTo>
                <a:lnTo>
                  <a:pt x="14883" y="21435"/>
                </a:lnTo>
                <a:lnTo>
                  <a:pt x="14879" y="21437"/>
                </a:lnTo>
                <a:lnTo>
                  <a:pt x="14864" y="21440"/>
                </a:lnTo>
                <a:lnTo>
                  <a:pt x="14861" y="21439"/>
                </a:lnTo>
                <a:lnTo>
                  <a:pt x="14856" y="21437"/>
                </a:lnTo>
                <a:lnTo>
                  <a:pt x="14852" y="21437"/>
                </a:lnTo>
                <a:lnTo>
                  <a:pt x="14848" y="21439"/>
                </a:lnTo>
                <a:lnTo>
                  <a:pt x="14843" y="21441"/>
                </a:lnTo>
                <a:lnTo>
                  <a:pt x="14847" y="21448"/>
                </a:lnTo>
                <a:lnTo>
                  <a:pt x="14844" y="21457"/>
                </a:lnTo>
                <a:lnTo>
                  <a:pt x="14838" y="21467"/>
                </a:lnTo>
                <a:lnTo>
                  <a:pt x="14833" y="21477"/>
                </a:lnTo>
                <a:lnTo>
                  <a:pt x="14828" y="21490"/>
                </a:lnTo>
                <a:lnTo>
                  <a:pt x="14822" y="21500"/>
                </a:lnTo>
                <a:lnTo>
                  <a:pt x="14814" y="21508"/>
                </a:lnTo>
                <a:lnTo>
                  <a:pt x="14770" y="21533"/>
                </a:lnTo>
                <a:lnTo>
                  <a:pt x="14754" y="21550"/>
                </a:lnTo>
                <a:lnTo>
                  <a:pt x="14751" y="21574"/>
                </a:lnTo>
                <a:lnTo>
                  <a:pt x="14760" y="21566"/>
                </a:lnTo>
                <a:lnTo>
                  <a:pt x="14764" y="21562"/>
                </a:lnTo>
                <a:lnTo>
                  <a:pt x="14767" y="21561"/>
                </a:lnTo>
                <a:lnTo>
                  <a:pt x="14769" y="21567"/>
                </a:lnTo>
                <a:lnTo>
                  <a:pt x="14771" y="21570"/>
                </a:lnTo>
                <a:lnTo>
                  <a:pt x="14775" y="21571"/>
                </a:lnTo>
                <a:lnTo>
                  <a:pt x="14779" y="21571"/>
                </a:lnTo>
                <a:lnTo>
                  <a:pt x="14784" y="21571"/>
                </a:lnTo>
                <a:lnTo>
                  <a:pt x="14787" y="21568"/>
                </a:lnTo>
                <a:lnTo>
                  <a:pt x="14790" y="21563"/>
                </a:lnTo>
                <a:lnTo>
                  <a:pt x="14792" y="21557"/>
                </a:lnTo>
                <a:lnTo>
                  <a:pt x="14792" y="21552"/>
                </a:lnTo>
                <a:lnTo>
                  <a:pt x="14791" y="21549"/>
                </a:lnTo>
                <a:lnTo>
                  <a:pt x="14788" y="21546"/>
                </a:lnTo>
                <a:lnTo>
                  <a:pt x="14786" y="21543"/>
                </a:lnTo>
                <a:lnTo>
                  <a:pt x="14790" y="21543"/>
                </a:lnTo>
                <a:lnTo>
                  <a:pt x="14796" y="21547"/>
                </a:lnTo>
                <a:lnTo>
                  <a:pt x="14799" y="21548"/>
                </a:lnTo>
                <a:lnTo>
                  <a:pt x="14802" y="21547"/>
                </a:lnTo>
                <a:lnTo>
                  <a:pt x="14802" y="21543"/>
                </a:lnTo>
                <a:lnTo>
                  <a:pt x="14799" y="21539"/>
                </a:lnTo>
                <a:lnTo>
                  <a:pt x="14797" y="21537"/>
                </a:lnTo>
                <a:lnTo>
                  <a:pt x="14802" y="21532"/>
                </a:lnTo>
                <a:lnTo>
                  <a:pt x="14806" y="21533"/>
                </a:lnTo>
                <a:lnTo>
                  <a:pt x="14809" y="21537"/>
                </a:lnTo>
                <a:lnTo>
                  <a:pt x="14811" y="21541"/>
                </a:lnTo>
                <a:lnTo>
                  <a:pt x="14811" y="21547"/>
                </a:lnTo>
                <a:lnTo>
                  <a:pt x="14807" y="21554"/>
                </a:lnTo>
                <a:lnTo>
                  <a:pt x="14803" y="21560"/>
                </a:lnTo>
                <a:lnTo>
                  <a:pt x="14799" y="21566"/>
                </a:lnTo>
                <a:lnTo>
                  <a:pt x="14808" y="21561"/>
                </a:lnTo>
                <a:lnTo>
                  <a:pt x="14812" y="21558"/>
                </a:lnTo>
                <a:lnTo>
                  <a:pt x="14816" y="21554"/>
                </a:lnTo>
                <a:lnTo>
                  <a:pt x="14818" y="21563"/>
                </a:lnTo>
                <a:lnTo>
                  <a:pt x="14825" y="21567"/>
                </a:lnTo>
                <a:lnTo>
                  <a:pt x="14833" y="21570"/>
                </a:lnTo>
                <a:lnTo>
                  <a:pt x="14838" y="21576"/>
                </a:lnTo>
                <a:lnTo>
                  <a:pt x="14842" y="21578"/>
                </a:lnTo>
                <a:lnTo>
                  <a:pt x="14847" y="21574"/>
                </a:lnTo>
                <a:lnTo>
                  <a:pt x="14852" y="21567"/>
                </a:lnTo>
                <a:lnTo>
                  <a:pt x="14855" y="21560"/>
                </a:lnTo>
                <a:lnTo>
                  <a:pt x="14854" y="21557"/>
                </a:lnTo>
                <a:lnTo>
                  <a:pt x="14850" y="21554"/>
                </a:lnTo>
                <a:lnTo>
                  <a:pt x="14846" y="21552"/>
                </a:lnTo>
                <a:lnTo>
                  <a:pt x="14842" y="21551"/>
                </a:lnTo>
                <a:lnTo>
                  <a:pt x="14843" y="21548"/>
                </a:lnTo>
                <a:lnTo>
                  <a:pt x="14845" y="21549"/>
                </a:lnTo>
                <a:lnTo>
                  <a:pt x="14850" y="21548"/>
                </a:lnTo>
                <a:lnTo>
                  <a:pt x="14852" y="21548"/>
                </a:lnTo>
                <a:lnTo>
                  <a:pt x="14852" y="21545"/>
                </a:lnTo>
                <a:lnTo>
                  <a:pt x="14853" y="21541"/>
                </a:lnTo>
                <a:lnTo>
                  <a:pt x="14854" y="21537"/>
                </a:lnTo>
                <a:lnTo>
                  <a:pt x="14856" y="21534"/>
                </a:lnTo>
                <a:lnTo>
                  <a:pt x="14853" y="21533"/>
                </a:lnTo>
                <a:lnTo>
                  <a:pt x="14845" y="21534"/>
                </a:lnTo>
                <a:lnTo>
                  <a:pt x="14841" y="21534"/>
                </a:lnTo>
                <a:lnTo>
                  <a:pt x="14846" y="21527"/>
                </a:lnTo>
                <a:lnTo>
                  <a:pt x="14851" y="21519"/>
                </a:lnTo>
                <a:lnTo>
                  <a:pt x="14845" y="21519"/>
                </a:lnTo>
                <a:lnTo>
                  <a:pt x="14836" y="21513"/>
                </a:lnTo>
                <a:lnTo>
                  <a:pt x="14831" y="21513"/>
                </a:lnTo>
                <a:lnTo>
                  <a:pt x="14832" y="21511"/>
                </a:lnTo>
                <a:lnTo>
                  <a:pt x="14840" y="21509"/>
                </a:lnTo>
                <a:lnTo>
                  <a:pt x="14854" y="21511"/>
                </a:lnTo>
                <a:lnTo>
                  <a:pt x="14862" y="21508"/>
                </a:lnTo>
                <a:lnTo>
                  <a:pt x="14858" y="21505"/>
                </a:lnTo>
                <a:lnTo>
                  <a:pt x="14854" y="21503"/>
                </a:lnTo>
                <a:lnTo>
                  <a:pt x="14850" y="21503"/>
                </a:lnTo>
                <a:lnTo>
                  <a:pt x="14845" y="21505"/>
                </a:lnTo>
                <a:lnTo>
                  <a:pt x="14852" y="21498"/>
                </a:lnTo>
                <a:lnTo>
                  <a:pt x="14855" y="21496"/>
                </a:lnTo>
                <a:lnTo>
                  <a:pt x="14855" y="21494"/>
                </a:lnTo>
                <a:lnTo>
                  <a:pt x="14855" y="21487"/>
                </a:lnTo>
                <a:lnTo>
                  <a:pt x="14857" y="21488"/>
                </a:lnTo>
                <a:lnTo>
                  <a:pt x="14861" y="21489"/>
                </a:lnTo>
                <a:lnTo>
                  <a:pt x="14862" y="21490"/>
                </a:lnTo>
                <a:lnTo>
                  <a:pt x="14862" y="21480"/>
                </a:lnTo>
                <a:lnTo>
                  <a:pt x="14861" y="21476"/>
                </a:lnTo>
                <a:lnTo>
                  <a:pt x="14859" y="21473"/>
                </a:lnTo>
                <a:lnTo>
                  <a:pt x="14865" y="21470"/>
                </a:lnTo>
                <a:lnTo>
                  <a:pt x="14868" y="21472"/>
                </a:lnTo>
                <a:lnTo>
                  <a:pt x="14871" y="21473"/>
                </a:lnTo>
                <a:lnTo>
                  <a:pt x="14877" y="21468"/>
                </a:lnTo>
                <a:lnTo>
                  <a:pt x="14879" y="21465"/>
                </a:lnTo>
                <a:lnTo>
                  <a:pt x="14880" y="21462"/>
                </a:lnTo>
                <a:lnTo>
                  <a:pt x="14882" y="21459"/>
                </a:lnTo>
                <a:lnTo>
                  <a:pt x="14885" y="21458"/>
                </a:lnTo>
                <a:lnTo>
                  <a:pt x="14896" y="21458"/>
                </a:lnTo>
                <a:lnTo>
                  <a:pt x="14895" y="21456"/>
                </a:lnTo>
                <a:cubicBezTo>
                  <a:pt x="14895" y="21456"/>
                  <a:pt x="14894" y="21451"/>
                  <a:pt x="14894" y="21451"/>
                </a:cubicBezTo>
                <a:close/>
                <a:moveTo>
                  <a:pt x="15011" y="3375"/>
                </a:moveTo>
                <a:lnTo>
                  <a:pt x="15008" y="3375"/>
                </a:lnTo>
                <a:lnTo>
                  <a:pt x="15002" y="3391"/>
                </a:lnTo>
                <a:lnTo>
                  <a:pt x="15000" y="3399"/>
                </a:lnTo>
                <a:lnTo>
                  <a:pt x="15000" y="3411"/>
                </a:lnTo>
                <a:lnTo>
                  <a:pt x="15015" y="3402"/>
                </a:lnTo>
                <a:lnTo>
                  <a:pt x="15020" y="3395"/>
                </a:lnTo>
                <a:lnTo>
                  <a:pt x="15021" y="3384"/>
                </a:lnTo>
                <a:lnTo>
                  <a:pt x="15016" y="3385"/>
                </a:lnTo>
                <a:lnTo>
                  <a:pt x="15015" y="3383"/>
                </a:lnTo>
                <a:lnTo>
                  <a:pt x="15016" y="3379"/>
                </a:lnTo>
                <a:lnTo>
                  <a:pt x="15019" y="3375"/>
                </a:lnTo>
                <a:lnTo>
                  <a:pt x="15018" y="3372"/>
                </a:lnTo>
                <a:lnTo>
                  <a:pt x="15019" y="3371"/>
                </a:lnTo>
                <a:lnTo>
                  <a:pt x="15019" y="3366"/>
                </a:lnTo>
                <a:lnTo>
                  <a:pt x="15020" y="3365"/>
                </a:lnTo>
                <a:lnTo>
                  <a:pt x="15021" y="3364"/>
                </a:lnTo>
                <a:lnTo>
                  <a:pt x="15021" y="3362"/>
                </a:lnTo>
                <a:lnTo>
                  <a:pt x="15021" y="3360"/>
                </a:lnTo>
                <a:lnTo>
                  <a:pt x="15018" y="3364"/>
                </a:lnTo>
                <a:cubicBezTo>
                  <a:pt x="15018" y="3364"/>
                  <a:pt x="15011" y="3375"/>
                  <a:pt x="15011" y="3375"/>
                </a:cubicBezTo>
                <a:close/>
                <a:moveTo>
                  <a:pt x="14817" y="21580"/>
                </a:moveTo>
                <a:lnTo>
                  <a:pt x="14810" y="21575"/>
                </a:lnTo>
                <a:lnTo>
                  <a:pt x="14807" y="21574"/>
                </a:lnTo>
                <a:lnTo>
                  <a:pt x="14805" y="21575"/>
                </a:lnTo>
                <a:lnTo>
                  <a:pt x="14800" y="21579"/>
                </a:lnTo>
                <a:lnTo>
                  <a:pt x="14777" y="21584"/>
                </a:lnTo>
                <a:lnTo>
                  <a:pt x="14773" y="21584"/>
                </a:lnTo>
                <a:lnTo>
                  <a:pt x="14767" y="21578"/>
                </a:lnTo>
                <a:lnTo>
                  <a:pt x="14763" y="21575"/>
                </a:lnTo>
                <a:lnTo>
                  <a:pt x="14758" y="21574"/>
                </a:lnTo>
                <a:lnTo>
                  <a:pt x="14759" y="21580"/>
                </a:lnTo>
                <a:lnTo>
                  <a:pt x="14761" y="21583"/>
                </a:lnTo>
                <a:lnTo>
                  <a:pt x="14766" y="21589"/>
                </a:lnTo>
                <a:lnTo>
                  <a:pt x="14767" y="21592"/>
                </a:lnTo>
                <a:lnTo>
                  <a:pt x="14768" y="21595"/>
                </a:lnTo>
                <a:lnTo>
                  <a:pt x="14769" y="21597"/>
                </a:lnTo>
                <a:lnTo>
                  <a:pt x="14807" y="21600"/>
                </a:lnTo>
                <a:lnTo>
                  <a:pt x="14810" y="21596"/>
                </a:lnTo>
                <a:lnTo>
                  <a:pt x="14814" y="21597"/>
                </a:lnTo>
                <a:lnTo>
                  <a:pt x="14818" y="21596"/>
                </a:lnTo>
                <a:lnTo>
                  <a:pt x="14827" y="21592"/>
                </a:lnTo>
                <a:lnTo>
                  <a:pt x="14835" y="21591"/>
                </a:lnTo>
                <a:lnTo>
                  <a:pt x="14839" y="21589"/>
                </a:lnTo>
                <a:lnTo>
                  <a:pt x="14835" y="21585"/>
                </a:lnTo>
                <a:cubicBezTo>
                  <a:pt x="14835" y="21585"/>
                  <a:pt x="14817" y="21580"/>
                  <a:pt x="14817" y="21580"/>
                </a:cubicBezTo>
                <a:close/>
                <a:moveTo>
                  <a:pt x="14665" y="3145"/>
                </a:moveTo>
                <a:lnTo>
                  <a:pt x="14658" y="3142"/>
                </a:lnTo>
                <a:lnTo>
                  <a:pt x="14650" y="3142"/>
                </a:lnTo>
                <a:lnTo>
                  <a:pt x="14643" y="3144"/>
                </a:lnTo>
                <a:lnTo>
                  <a:pt x="14640" y="3147"/>
                </a:lnTo>
                <a:lnTo>
                  <a:pt x="14637" y="3151"/>
                </a:lnTo>
                <a:lnTo>
                  <a:pt x="14633" y="3154"/>
                </a:lnTo>
                <a:lnTo>
                  <a:pt x="14629" y="3151"/>
                </a:lnTo>
                <a:lnTo>
                  <a:pt x="14627" y="3148"/>
                </a:lnTo>
                <a:lnTo>
                  <a:pt x="14627" y="3144"/>
                </a:lnTo>
                <a:lnTo>
                  <a:pt x="14628" y="3141"/>
                </a:lnTo>
                <a:lnTo>
                  <a:pt x="14631" y="3138"/>
                </a:lnTo>
                <a:lnTo>
                  <a:pt x="14631" y="3135"/>
                </a:lnTo>
                <a:lnTo>
                  <a:pt x="14628" y="3132"/>
                </a:lnTo>
                <a:lnTo>
                  <a:pt x="14627" y="3134"/>
                </a:lnTo>
                <a:lnTo>
                  <a:pt x="14626" y="3134"/>
                </a:lnTo>
                <a:lnTo>
                  <a:pt x="14624" y="3135"/>
                </a:lnTo>
                <a:lnTo>
                  <a:pt x="14612" y="3141"/>
                </a:lnTo>
                <a:lnTo>
                  <a:pt x="14610" y="3144"/>
                </a:lnTo>
                <a:lnTo>
                  <a:pt x="14610" y="3151"/>
                </a:lnTo>
                <a:lnTo>
                  <a:pt x="14612" y="3155"/>
                </a:lnTo>
                <a:lnTo>
                  <a:pt x="14612" y="3159"/>
                </a:lnTo>
                <a:lnTo>
                  <a:pt x="14610" y="3165"/>
                </a:lnTo>
                <a:lnTo>
                  <a:pt x="14609" y="3161"/>
                </a:lnTo>
                <a:lnTo>
                  <a:pt x="14608" y="3159"/>
                </a:lnTo>
                <a:lnTo>
                  <a:pt x="14605" y="3159"/>
                </a:lnTo>
                <a:lnTo>
                  <a:pt x="14604" y="3166"/>
                </a:lnTo>
                <a:lnTo>
                  <a:pt x="14600" y="3166"/>
                </a:lnTo>
                <a:lnTo>
                  <a:pt x="14592" y="3159"/>
                </a:lnTo>
                <a:lnTo>
                  <a:pt x="14592" y="3165"/>
                </a:lnTo>
                <a:lnTo>
                  <a:pt x="14590" y="3169"/>
                </a:lnTo>
                <a:lnTo>
                  <a:pt x="14588" y="3171"/>
                </a:lnTo>
                <a:lnTo>
                  <a:pt x="14587" y="3174"/>
                </a:lnTo>
                <a:lnTo>
                  <a:pt x="14584" y="3189"/>
                </a:lnTo>
                <a:lnTo>
                  <a:pt x="14584" y="3211"/>
                </a:lnTo>
                <a:lnTo>
                  <a:pt x="14585" y="3214"/>
                </a:lnTo>
                <a:lnTo>
                  <a:pt x="14595" y="3225"/>
                </a:lnTo>
                <a:lnTo>
                  <a:pt x="14596" y="3227"/>
                </a:lnTo>
                <a:lnTo>
                  <a:pt x="14598" y="3232"/>
                </a:lnTo>
                <a:lnTo>
                  <a:pt x="14599" y="3234"/>
                </a:lnTo>
                <a:lnTo>
                  <a:pt x="14603" y="3237"/>
                </a:lnTo>
                <a:lnTo>
                  <a:pt x="14605" y="3239"/>
                </a:lnTo>
                <a:lnTo>
                  <a:pt x="14605" y="3242"/>
                </a:lnTo>
                <a:lnTo>
                  <a:pt x="14608" y="3244"/>
                </a:lnTo>
                <a:lnTo>
                  <a:pt x="14615" y="3247"/>
                </a:lnTo>
                <a:lnTo>
                  <a:pt x="14622" y="3249"/>
                </a:lnTo>
                <a:lnTo>
                  <a:pt x="14627" y="3248"/>
                </a:lnTo>
                <a:lnTo>
                  <a:pt x="14629" y="3246"/>
                </a:lnTo>
                <a:lnTo>
                  <a:pt x="14635" y="3244"/>
                </a:lnTo>
                <a:lnTo>
                  <a:pt x="14638" y="3242"/>
                </a:lnTo>
                <a:lnTo>
                  <a:pt x="14639" y="3239"/>
                </a:lnTo>
                <a:lnTo>
                  <a:pt x="14644" y="3231"/>
                </a:lnTo>
                <a:lnTo>
                  <a:pt x="14657" y="3215"/>
                </a:lnTo>
                <a:lnTo>
                  <a:pt x="14660" y="3205"/>
                </a:lnTo>
                <a:lnTo>
                  <a:pt x="14653" y="3195"/>
                </a:lnTo>
                <a:lnTo>
                  <a:pt x="14656" y="3193"/>
                </a:lnTo>
                <a:lnTo>
                  <a:pt x="14658" y="3190"/>
                </a:lnTo>
                <a:lnTo>
                  <a:pt x="14663" y="3183"/>
                </a:lnTo>
                <a:lnTo>
                  <a:pt x="14659" y="3184"/>
                </a:lnTo>
                <a:lnTo>
                  <a:pt x="14658" y="3185"/>
                </a:lnTo>
                <a:lnTo>
                  <a:pt x="14656" y="3186"/>
                </a:lnTo>
                <a:lnTo>
                  <a:pt x="14653" y="3184"/>
                </a:lnTo>
                <a:lnTo>
                  <a:pt x="14647" y="3183"/>
                </a:lnTo>
                <a:lnTo>
                  <a:pt x="14645" y="3180"/>
                </a:lnTo>
                <a:lnTo>
                  <a:pt x="14646" y="3177"/>
                </a:lnTo>
                <a:lnTo>
                  <a:pt x="14652" y="3174"/>
                </a:lnTo>
                <a:lnTo>
                  <a:pt x="14654" y="3172"/>
                </a:lnTo>
                <a:lnTo>
                  <a:pt x="14655" y="3169"/>
                </a:lnTo>
                <a:lnTo>
                  <a:pt x="14658" y="3169"/>
                </a:lnTo>
                <a:lnTo>
                  <a:pt x="14662" y="3169"/>
                </a:lnTo>
                <a:lnTo>
                  <a:pt x="14665" y="3168"/>
                </a:lnTo>
                <a:lnTo>
                  <a:pt x="14668" y="3164"/>
                </a:lnTo>
                <a:lnTo>
                  <a:pt x="14668" y="3161"/>
                </a:lnTo>
                <a:lnTo>
                  <a:pt x="14668" y="3151"/>
                </a:lnTo>
                <a:cubicBezTo>
                  <a:pt x="14668" y="3151"/>
                  <a:pt x="14665" y="3145"/>
                  <a:pt x="14665" y="3145"/>
                </a:cubicBezTo>
                <a:close/>
                <a:moveTo>
                  <a:pt x="21595" y="6480"/>
                </a:moveTo>
                <a:lnTo>
                  <a:pt x="21570" y="6493"/>
                </a:lnTo>
                <a:lnTo>
                  <a:pt x="21567" y="6497"/>
                </a:lnTo>
                <a:lnTo>
                  <a:pt x="21555" y="6509"/>
                </a:lnTo>
                <a:lnTo>
                  <a:pt x="21551" y="6516"/>
                </a:lnTo>
                <a:lnTo>
                  <a:pt x="21549" y="6515"/>
                </a:lnTo>
                <a:lnTo>
                  <a:pt x="21546" y="6515"/>
                </a:lnTo>
                <a:lnTo>
                  <a:pt x="21542" y="6513"/>
                </a:lnTo>
                <a:lnTo>
                  <a:pt x="21545" y="6511"/>
                </a:lnTo>
                <a:lnTo>
                  <a:pt x="21547" y="6508"/>
                </a:lnTo>
                <a:lnTo>
                  <a:pt x="21546" y="6506"/>
                </a:lnTo>
                <a:lnTo>
                  <a:pt x="21543" y="6504"/>
                </a:lnTo>
                <a:lnTo>
                  <a:pt x="21538" y="6506"/>
                </a:lnTo>
                <a:lnTo>
                  <a:pt x="21531" y="6514"/>
                </a:lnTo>
                <a:lnTo>
                  <a:pt x="21527" y="6516"/>
                </a:lnTo>
                <a:lnTo>
                  <a:pt x="21524" y="6511"/>
                </a:lnTo>
                <a:lnTo>
                  <a:pt x="21524" y="6501"/>
                </a:lnTo>
                <a:lnTo>
                  <a:pt x="21523" y="6494"/>
                </a:lnTo>
                <a:lnTo>
                  <a:pt x="21513" y="6501"/>
                </a:lnTo>
                <a:lnTo>
                  <a:pt x="21504" y="6506"/>
                </a:lnTo>
                <a:lnTo>
                  <a:pt x="21503" y="6508"/>
                </a:lnTo>
                <a:lnTo>
                  <a:pt x="21501" y="6512"/>
                </a:lnTo>
                <a:lnTo>
                  <a:pt x="21498" y="6514"/>
                </a:lnTo>
                <a:lnTo>
                  <a:pt x="21492" y="6513"/>
                </a:lnTo>
                <a:lnTo>
                  <a:pt x="21491" y="6512"/>
                </a:lnTo>
                <a:lnTo>
                  <a:pt x="21490" y="6511"/>
                </a:lnTo>
                <a:lnTo>
                  <a:pt x="21489" y="6510"/>
                </a:lnTo>
                <a:lnTo>
                  <a:pt x="21487" y="6510"/>
                </a:lnTo>
                <a:lnTo>
                  <a:pt x="21487" y="6511"/>
                </a:lnTo>
                <a:lnTo>
                  <a:pt x="21486" y="6515"/>
                </a:lnTo>
                <a:lnTo>
                  <a:pt x="21485" y="6518"/>
                </a:lnTo>
                <a:lnTo>
                  <a:pt x="21483" y="6519"/>
                </a:lnTo>
                <a:lnTo>
                  <a:pt x="21481" y="6519"/>
                </a:lnTo>
                <a:lnTo>
                  <a:pt x="21479" y="6519"/>
                </a:lnTo>
                <a:lnTo>
                  <a:pt x="21477" y="6521"/>
                </a:lnTo>
                <a:lnTo>
                  <a:pt x="21477" y="6528"/>
                </a:lnTo>
                <a:lnTo>
                  <a:pt x="21476" y="6523"/>
                </a:lnTo>
                <a:lnTo>
                  <a:pt x="21474" y="6521"/>
                </a:lnTo>
                <a:lnTo>
                  <a:pt x="21471" y="6521"/>
                </a:lnTo>
                <a:lnTo>
                  <a:pt x="21468" y="6525"/>
                </a:lnTo>
                <a:lnTo>
                  <a:pt x="21465" y="6522"/>
                </a:lnTo>
                <a:lnTo>
                  <a:pt x="21462" y="6521"/>
                </a:lnTo>
                <a:lnTo>
                  <a:pt x="21459" y="6518"/>
                </a:lnTo>
                <a:lnTo>
                  <a:pt x="21458" y="6513"/>
                </a:lnTo>
                <a:lnTo>
                  <a:pt x="21456" y="6519"/>
                </a:lnTo>
                <a:lnTo>
                  <a:pt x="21452" y="6534"/>
                </a:lnTo>
                <a:lnTo>
                  <a:pt x="21451" y="6529"/>
                </a:lnTo>
                <a:lnTo>
                  <a:pt x="21449" y="6524"/>
                </a:lnTo>
                <a:lnTo>
                  <a:pt x="21446" y="6522"/>
                </a:lnTo>
                <a:lnTo>
                  <a:pt x="21442" y="6522"/>
                </a:lnTo>
                <a:lnTo>
                  <a:pt x="21446" y="6530"/>
                </a:lnTo>
                <a:lnTo>
                  <a:pt x="21442" y="6532"/>
                </a:lnTo>
                <a:lnTo>
                  <a:pt x="21430" y="6531"/>
                </a:lnTo>
                <a:lnTo>
                  <a:pt x="21425" y="6535"/>
                </a:lnTo>
                <a:lnTo>
                  <a:pt x="21423" y="6540"/>
                </a:lnTo>
                <a:lnTo>
                  <a:pt x="21422" y="6547"/>
                </a:lnTo>
                <a:lnTo>
                  <a:pt x="21419" y="6555"/>
                </a:lnTo>
                <a:lnTo>
                  <a:pt x="21415" y="6551"/>
                </a:lnTo>
                <a:lnTo>
                  <a:pt x="21411" y="6554"/>
                </a:lnTo>
                <a:lnTo>
                  <a:pt x="21407" y="6562"/>
                </a:lnTo>
                <a:lnTo>
                  <a:pt x="21405" y="6570"/>
                </a:lnTo>
                <a:lnTo>
                  <a:pt x="21402" y="6568"/>
                </a:lnTo>
                <a:lnTo>
                  <a:pt x="21399" y="6567"/>
                </a:lnTo>
                <a:lnTo>
                  <a:pt x="21395" y="6569"/>
                </a:lnTo>
                <a:lnTo>
                  <a:pt x="21391" y="6573"/>
                </a:lnTo>
                <a:lnTo>
                  <a:pt x="21395" y="6576"/>
                </a:lnTo>
                <a:lnTo>
                  <a:pt x="21397" y="6581"/>
                </a:lnTo>
                <a:lnTo>
                  <a:pt x="21399" y="6587"/>
                </a:lnTo>
                <a:lnTo>
                  <a:pt x="21399" y="6593"/>
                </a:lnTo>
                <a:lnTo>
                  <a:pt x="21396" y="6592"/>
                </a:lnTo>
                <a:lnTo>
                  <a:pt x="21395" y="6592"/>
                </a:lnTo>
                <a:lnTo>
                  <a:pt x="21394" y="6593"/>
                </a:lnTo>
                <a:lnTo>
                  <a:pt x="21391" y="6593"/>
                </a:lnTo>
                <a:lnTo>
                  <a:pt x="21389" y="6592"/>
                </a:lnTo>
                <a:lnTo>
                  <a:pt x="21387" y="6586"/>
                </a:lnTo>
                <a:lnTo>
                  <a:pt x="21385" y="6585"/>
                </a:lnTo>
                <a:lnTo>
                  <a:pt x="21381" y="6587"/>
                </a:lnTo>
                <a:lnTo>
                  <a:pt x="21378" y="6592"/>
                </a:lnTo>
                <a:lnTo>
                  <a:pt x="21375" y="6593"/>
                </a:lnTo>
                <a:lnTo>
                  <a:pt x="21370" y="6588"/>
                </a:lnTo>
                <a:lnTo>
                  <a:pt x="21365" y="6594"/>
                </a:lnTo>
                <a:lnTo>
                  <a:pt x="21356" y="6592"/>
                </a:lnTo>
                <a:lnTo>
                  <a:pt x="21346" y="6589"/>
                </a:lnTo>
                <a:lnTo>
                  <a:pt x="21341" y="6589"/>
                </a:lnTo>
                <a:lnTo>
                  <a:pt x="21338" y="6591"/>
                </a:lnTo>
                <a:lnTo>
                  <a:pt x="21333" y="6592"/>
                </a:lnTo>
                <a:lnTo>
                  <a:pt x="21330" y="6593"/>
                </a:lnTo>
                <a:lnTo>
                  <a:pt x="21329" y="6595"/>
                </a:lnTo>
                <a:lnTo>
                  <a:pt x="21326" y="6601"/>
                </a:lnTo>
                <a:lnTo>
                  <a:pt x="21325" y="6603"/>
                </a:lnTo>
                <a:lnTo>
                  <a:pt x="21322" y="6604"/>
                </a:lnTo>
                <a:lnTo>
                  <a:pt x="21312" y="6603"/>
                </a:lnTo>
                <a:lnTo>
                  <a:pt x="21302" y="6606"/>
                </a:lnTo>
                <a:lnTo>
                  <a:pt x="21284" y="6613"/>
                </a:lnTo>
                <a:lnTo>
                  <a:pt x="21269" y="6616"/>
                </a:lnTo>
                <a:lnTo>
                  <a:pt x="21260" y="6620"/>
                </a:lnTo>
                <a:lnTo>
                  <a:pt x="21255" y="6621"/>
                </a:lnTo>
                <a:lnTo>
                  <a:pt x="21254" y="6619"/>
                </a:lnTo>
                <a:lnTo>
                  <a:pt x="21251" y="6616"/>
                </a:lnTo>
                <a:lnTo>
                  <a:pt x="21248" y="6616"/>
                </a:lnTo>
                <a:lnTo>
                  <a:pt x="21246" y="6624"/>
                </a:lnTo>
                <a:lnTo>
                  <a:pt x="21244" y="6623"/>
                </a:lnTo>
                <a:lnTo>
                  <a:pt x="21241" y="6622"/>
                </a:lnTo>
                <a:lnTo>
                  <a:pt x="21240" y="6621"/>
                </a:lnTo>
                <a:lnTo>
                  <a:pt x="21240" y="6627"/>
                </a:lnTo>
                <a:lnTo>
                  <a:pt x="21242" y="6634"/>
                </a:lnTo>
                <a:lnTo>
                  <a:pt x="21243" y="6639"/>
                </a:lnTo>
                <a:lnTo>
                  <a:pt x="21239" y="6641"/>
                </a:lnTo>
                <a:lnTo>
                  <a:pt x="21235" y="6645"/>
                </a:lnTo>
                <a:lnTo>
                  <a:pt x="21231" y="6652"/>
                </a:lnTo>
                <a:lnTo>
                  <a:pt x="21227" y="6657"/>
                </a:lnTo>
                <a:lnTo>
                  <a:pt x="21224" y="6651"/>
                </a:lnTo>
                <a:lnTo>
                  <a:pt x="21222" y="6651"/>
                </a:lnTo>
                <a:lnTo>
                  <a:pt x="21222" y="6656"/>
                </a:lnTo>
                <a:lnTo>
                  <a:pt x="21221" y="6659"/>
                </a:lnTo>
                <a:lnTo>
                  <a:pt x="21219" y="6661"/>
                </a:lnTo>
                <a:lnTo>
                  <a:pt x="21216" y="6663"/>
                </a:lnTo>
                <a:lnTo>
                  <a:pt x="21216" y="6660"/>
                </a:lnTo>
                <a:lnTo>
                  <a:pt x="21215" y="6656"/>
                </a:lnTo>
                <a:lnTo>
                  <a:pt x="21215" y="6654"/>
                </a:lnTo>
                <a:lnTo>
                  <a:pt x="21204" y="6672"/>
                </a:lnTo>
                <a:lnTo>
                  <a:pt x="21202" y="6676"/>
                </a:lnTo>
                <a:lnTo>
                  <a:pt x="21202" y="6687"/>
                </a:lnTo>
                <a:lnTo>
                  <a:pt x="21201" y="6691"/>
                </a:lnTo>
                <a:lnTo>
                  <a:pt x="21196" y="6693"/>
                </a:lnTo>
                <a:lnTo>
                  <a:pt x="21196" y="6680"/>
                </a:lnTo>
                <a:lnTo>
                  <a:pt x="21194" y="6676"/>
                </a:lnTo>
                <a:lnTo>
                  <a:pt x="21189" y="6679"/>
                </a:lnTo>
                <a:lnTo>
                  <a:pt x="21169" y="6699"/>
                </a:lnTo>
                <a:lnTo>
                  <a:pt x="21167" y="6702"/>
                </a:lnTo>
                <a:lnTo>
                  <a:pt x="21166" y="6705"/>
                </a:lnTo>
                <a:lnTo>
                  <a:pt x="21164" y="6707"/>
                </a:lnTo>
                <a:lnTo>
                  <a:pt x="21160" y="6708"/>
                </a:lnTo>
                <a:lnTo>
                  <a:pt x="21157" y="6707"/>
                </a:lnTo>
                <a:lnTo>
                  <a:pt x="21147" y="6699"/>
                </a:lnTo>
                <a:lnTo>
                  <a:pt x="21137" y="6697"/>
                </a:lnTo>
                <a:lnTo>
                  <a:pt x="21134" y="6696"/>
                </a:lnTo>
                <a:lnTo>
                  <a:pt x="21132" y="6693"/>
                </a:lnTo>
                <a:lnTo>
                  <a:pt x="21129" y="6686"/>
                </a:lnTo>
                <a:lnTo>
                  <a:pt x="21126" y="6684"/>
                </a:lnTo>
                <a:lnTo>
                  <a:pt x="21123" y="6684"/>
                </a:lnTo>
                <a:lnTo>
                  <a:pt x="21111" y="6690"/>
                </a:lnTo>
                <a:lnTo>
                  <a:pt x="21113" y="6698"/>
                </a:lnTo>
                <a:lnTo>
                  <a:pt x="21116" y="6703"/>
                </a:lnTo>
                <a:lnTo>
                  <a:pt x="21120" y="6704"/>
                </a:lnTo>
                <a:lnTo>
                  <a:pt x="21128" y="6699"/>
                </a:lnTo>
                <a:lnTo>
                  <a:pt x="21126" y="6706"/>
                </a:lnTo>
                <a:lnTo>
                  <a:pt x="21121" y="6716"/>
                </a:lnTo>
                <a:lnTo>
                  <a:pt x="21119" y="6723"/>
                </a:lnTo>
                <a:lnTo>
                  <a:pt x="21116" y="6720"/>
                </a:lnTo>
                <a:lnTo>
                  <a:pt x="21114" y="6723"/>
                </a:lnTo>
                <a:lnTo>
                  <a:pt x="21112" y="6728"/>
                </a:lnTo>
                <a:lnTo>
                  <a:pt x="21109" y="6732"/>
                </a:lnTo>
                <a:lnTo>
                  <a:pt x="21110" y="6723"/>
                </a:lnTo>
                <a:lnTo>
                  <a:pt x="21098" y="6734"/>
                </a:lnTo>
                <a:lnTo>
                  <a:pt x="21094" y="6742"/>
                </a:lnTo>
                <a:lnTo>
                  <a:pt x="21095" y="6750"/>
                </a:lnTo>
                <a:lnTo>
                  <a:pt x="21093" y="6750"/>
                </a:lnTo>
                <a:lnTo>
                  <a:pt x="21090" y="6747"/>
                </a:lnTo>
                <a:lnTo>
                  <a:pt x="21088" y="6750"/>
                </a:lnTo>
                <a:lnTo>
                  <a:pt x="21088" y="6755"/>
                </a:lnTo>
                <a:lnTo>
                  <a:pt x="21092" y="6759"/>
                </a:lnTo>
                <a:lnTo>
                  <a:pt x="21091" y="6761"/>
                </a:lnTo>
                <a:lnTo>
                  <a:pt x="21091" y="6761"/>
                </a:lnTo>
                <a:lnTo>
                  <a:pt x="21089" y="6762"/>
                </a:lnTo>
                <a:lnTo>
                  <a:pt x="21097" y="6771"/>
                </a:lnTo>
                <a:lnTo>
                  <a:pt x="21107" y="6769"/>
                </a:lnTo>
                <a:lnTo>
                  <a:pt x="21127" y="6756"/>
                </a:lnTo>
                <a:lnTo>
                  <a:pt x="21128" y="6762"/>
                </a:lnTo>
                <a:lnTo>
                  <a:pt x="21131" y="6765"/>
                </a:lnTo>
                <a:lnTo>
                  <a:pt x="21138" y="6768"/>
                </a:lnTo>
                <a:lnTo>
                  <a:pt x="21134" y="6781"/>
                </a:lnTo>
                <a:lnTo>
                  <a:pt x="21137" y="6791"/>
                </a:lnTo>
                <a:lnTo>
                  <a:pt x="21143" y="6800"/>
                </a:lnTo>
                <a:lnTo>
                  <a:pt x="21145" y="6808"/>
                </a:lnTo>
                <a:lnTo>
                  <a:pt x="21145" y="6820"/>
                </a:lnTo>
                <a:lnTo>
                  <a:pt x="21147" y="6834"/>
                </a:lnTo>
                <a:lnTo>
                  <a:pt x="21149" y="6846"/>
                </a:lnTo>
                <a:lnTo>
                  <a:pt x="21153" y="6852"/>
                </a:lnTo>
                <a:lnTo>
                  <a:pt x="21158" y="6855"/>
                </a:lnTo>
                <a:lnTo>
                  <a:pt x="21162" y="6856"/>
                </a:lnTo>
                <a:lnTo>
                  <a:pt x="21171" y="6855"/>
                </a:lnTo>
                <a:lnTo>
                  <a:pt x="21172" y="6853"/>
                </a:lnTo>
                <a:lnTo>
                  <a:pt x="21185" y="6843"/>
                </a:lnTo>
                <a:lnTo>
                  <a:pt x="21181" y="6838"/>
                </a:lnTo>
                <a:lnTo>
                  <a:pt x="21182" y="6836"/>
                </a:lnTo>
                <a:lnTo>
                  <a:pt x="21185" y="6834"/>
                </a:lnTo>
                <a:lnTo>
                  <a:pt x="21188" y="6831"/>
                </a:lnTo>
                <a:lnTo>
                  <a:pt x="21192" y="6814"/>
                </a:lnTo>
                <a:lnTo>
                  <a:pt x="21194" y="6810"/>
                </a:lnTo>
                <a:lnTo>
                  <a:pt x="21208" y="6795"/>
                </a:lnTo>
                <a:lnTo>
                  <a:pt x="21212" y="6792"/>
                </a:lnTo>
                <a:lnTo>
                  <a:pt x="21216" y="6790"/>
                </a:lnTo>
                <a:lnTo>
                  <a:pt x="21219" y="6791"/>
                </a:lnTo>
                <a:lnTo>
                  <a:pt x="21224" y="6795"/>
                </a:lnTo>
                <a:lnTo>
                  <a:pt x="21224" y="6786"/>
                </a:lnTo>
                <a:lnTo>
                  <a:pt x="21227" y="6786"/>
                </a:lnTo>
                <a:lnTo>
                  <a:pt x="21226" y="6790"/>
                </a:lnTo>
                <a:lnTo>
                  <a:pt x="21227" y="6794"/>
                </a:lnTo>
                <a:lnTo>
                  <a:pt x="21229" y="6797"/>
                </a:lnTo>
                <a:lnTo>
                  <a:pt x="21235" y="6799"/>
                </a:lnTo>
                <a:lnTo>
                  <a:pt x="21236" y="6801"/>
                </a:lnTo>
                <a:lnTo>
                  <a:pt x="21236" y="6805"/>
                </a:lnTo>
                <a:lnTo>
                  <a:pt x="21237" y="6808"/>
                </a:lnTo>
                <a:lnTo>
                  <a:pt x="21241" y="6811"/>
                </a:lnTo>
                <a:lnTo>
                  <a:pt x="21253" y="6816"/>
                </a:lnTo>
                <a:lnTo>
                  <a:pt x="21257" y="6819"/>
                </a:lnTo>
                <a:lnTo>
                  <a:pt x="21259" y="6819"/>
                </a:lnTo>
                <a:lnTo>
                  <a:pt x="21263" y="6814"/>
                </a:lnTo>
                <a:lnTo>
                  <a:pt x="21273" y="6806"/>
                </a:lnTo>
                <a:lnTo>
                  <a:pt x="21276" y="6801"/>
                </a:lnTo>
                <a:lnTo>
                  <a:pt x="21271" y="6799"/>
                </a:lnTo>
                <a:lnTo>
                  <a:pt x="21267" y="6800"/>
                </a:lnTo>
                <a:lnTo>
                  <a:pt x="21258" y="6807"/>
                </a:lnTo>
                <a:lnTo>
                  <a:pt x="21269" y="6775"/>
                </a:lnTo>
                <a:lnTo>
                  <a:pt x="21276" y="6764"/>
                </a:lnTo>
                <a:lnTo>
                  <a:pt x="21286" y="6768"/>
                </a:lnTo>
                <a:lnTo>
                  <a:pt x="21291" y="6765"/>
                </a:lnTo>
                <a:lnTo>
                  <a:pt x="21295" y="6760"/>
                </a:lnTo>
                <a:lnTo>
                  <a:pt x="21298" y="6754"/>
                </a:lnTo>
                <a:lnTo>
                  <a:pt x="21296" y="6747"/>
                </a:lnTo>
                <a:lnTo>
                  <a:pt x="21307" y="6736"/>
                </a:lnTo>
                <a:lnTo>
                  <a:pt x="21313" y="6731"/>
                </a:lnTo>
                <a:lnTo>
                  <a:pt x="21339" y="6719"/>
                </a:lnTo>
                <a:lnTo>
                  <a:pt x="21342" y="6718"/>
                </a:lnTo>
                <a:lnTo>
                  <a:pt x="21345" y="6717"/>
                </a:lnTo>
                <a:lnTo>
                  <a:pt x="21350" y="6721"/>
                </a:lnTo>
                <a:lnTo>
                  <a:pt x="21357" y="6729"/>
                </a:lnTo>
                <a:lnTo>
                  <a:pt x="21367" y="6732"/>
                </a:lnTo>
                <a:lnTo>
                  <a:pt x="21371" y="6735"/>
                </a:lnTo>
                <a:lnTo>
                  <a:pt x="21369" y="6741"/>
                </a:lnTo>
                <a:lnTo>
                  <a:pt x="21371" y="6747"/>
                </a:lnTo>
                <a:lnTo>
                  <a:pt x="21366" y="6750"/>
                </a:lnTo>
                <a:lnTo>
                  <a:pt x="21360" y="6752"/>
                </a:lnTo>
                <a:lnTo>
                  <a:pt x="21357" y="6758"/>
                </a:lnTo>
                <a:lnTo>
                  <a:pt x="21354" y="6764"/>
                </a:lnTo>
                <a:lnTo>
                  <a:pt x="21351" y="6767"/>
                </a:lnTo>
                <a:lnTo>
                  <a:pt x="21351" y="6768"/>
                </a:lnTo>
                <a:lnTo>
                  <a:pt x="21376" y="6765"/>
                </a:lnTo>
                <a:lnTo>
                  <a:pt x="21385" y="6766"/>
                </a:lnTo>
                <a:lnTo>
                  <a:pt x="21396" y="6771"/>
                </a:lnTo>
                <a:lnTo>
                  <a:pt x="21401" y="6767"/>
                </a:lnTo>
                <a:lnTo>
                  <a:pt x="21407" y="6765"/>
                </a:lnTo>
                <a:lnTo>
                  <a:pt x="21417" y="6765"/>
                </a:lnTo>
                <a:lnTo>
                  <a:pt x="21431" y="6761"/>
                </a:lnTo>
                <a:lnTo>
                  <a:pt x="21438" y="6761"/>
                </a:lnTo>
                <a:lnTo>
                  <a:pt x="21443" y="6768"/>
                </a:lnTo>
                <a:lnTo>
                  <a:pt x="21448" y="6760"/>
                </a:lnTo>
                <a:lnTo>
                  <a:pt x="21461" y="6750"/>
                </a:lnTo>
                <a:lnTo>
                  <a:pt x="21465" y="6741"/>
                </a:lnTo>
                <a:lnTo>
                  <a:pt x="21467" y="6741"/>
                </a:lnTo>
                <a:lnTo>
                  <a:pt x="21467" y="6743"/>
                </a:lnTo>
                <a:lnTo>
                  <a:pt x="21468" y="6747"/>
                </a:lnTo>
                <a:lnTo>
                  <a:pt x="21470" y="6742"/>
                </a:lnTo>
                <a:lnTo>
                  <a:pt x="21472" y="6739"/>
                </a:lnTo>
                <a:lnTo>
                  <a:pt x="21475" y="6738"/>
                </a:lnTo>
                <a:lnTo>
                  <a:pt x="21479" y="6738"/>
                </a:lnTo>
                <a:lnTo>
                  <a:pt x="21483" y="6737"/>
                </a:lnTo>
                <a:lnTo>
                  <a:pt x="21489" y="6731"/>
                </a:lnTo>
                <a:lnTo>
                  <a:pt x="21492" y="6729"/>
                </a:lnTo>
                <a:lnTo>
                  <a:pt x="21497" y="6730"/>
                </a:lnTo>
                <a:lnTo>
                  <a:pt x="21503" y="6732"/>
                </a:lnTo>
                <a:lnTo>
                  <a:pt x="21509" y="6732"/>
                </a:lnTo>
                <a:lnTo>
                  <a:pt x="21517" y="6729"/>
                </a:lnTo>
                <a:lnTo>
                  <a:pt x="21519" y="6735"/>
                </a:lnTo>
                <a:lnTo>
                  <a:pt x="21524" y="6737"/>
                </a:lnTo>
                <a:lnTo>
                  <a:pt x="21535" y="6738"/>
                </a:lnTo>
                <a:lnTo>
                  <a:pt x="21533" y="6744"/>
                </a:lnTo>
                <a:lnTo>
                  <a:pt x="21535" y="6750"/>
                </a:lnTo>
                <a:lnTo>
                  <a:pt x="21539" y="6752"/>
                </a:lnTo>
                <a:lnTo>
                  <a:pt x="21544" y="6747"/>
                </a:lnTo>
                <a:lnTo>
                  <a:pt x="21545" y="6748"/>
                </a:lnTo>
                <a:lnTo>
                  <a:pt x="21550" y="6750"/>
                </a:lnTo>
                <a:lnTo>
                  <a:pt x="21549" y="6747"/>
                </a:lnTo>
                <a:lnTo>
                  <a:pt x="21547" y="6741"/>
                </a:lnTo>
                <a:lnTo>
                  <a:pt x="21546" y="6738"/>
                </a:lnTo>
                <a:lnTo>
                  <a:pt x="21556" y="6743"/>
                </a:lnTo>
                <a:lnTo>
                  <a:pt x="21561" y="6744"/>
                </a:lnTo>
                <a:lnTo>
                  <a:pt x="21564" y="6741"/>
                </a:lnTo>
                <a:lnTo>
                  <a:pt x="21564" y="6734"/>
                </a:lnTo>
                <a:lnTo>
                  <a:pt x="21560" y="6730"/>
                </a:lnTo>
                <a:lnTo>
                  <a:pt x="21554" y="6728"/>
                </a:lnTo>
                <a:lnTo>
                  <a:pt x="21549" y="6729"/>
                </a:lnTo>
                <a:lnTo>
                  <a:pt x="21549" y="6719"/>
                </a:lnTo>
                <a:lnTo>
                  <a:pt x="21547" y="6711"/>
                </a:lnTo>
                <a:lnTo>
                  <a:pt x="21542" y="6706"/>
                </a:lnTo>
                <a:lnTo>
                  <a:pt x="21534" y="6705"/>
                </a:lnTo>
                <a:lnTo>
                  <a:pt x="21541" y="6693"/>
                </a:lnTo>
                <a:lnTo>
                  <a:pt x="21543" y="6693"/>
                </a:lnTo>
                <a:lnTo>
                  <a:pt x="21547" y="6694"/>
                </a:lnTo>
                <a:lnTo>
                  <a:pt x="21548" y="6693"/>
                </a:lnTo>
                <a:lnTo>
                  <a:pt x="21548" y="6691"/>
                </a:lnTo>
                <a:lnTo>
                  <a:pt x="21548" y="6686"/>
                </a:lnTo>
                <a:lnTo>
                  <a:pt x="21549" y="6684"/>
                </a:lnTo>
                <a:lnTo>
                  <a:pt x="21562" y="6657"/>
                </a:lnTo>
                <a:lnTo>
                  <a:pt x="21567" y="6644"/>
                </a:lnTo>
                <a:lnTo>
                  <a:pt x="21569" y="6641"/>
                </a:lnTo>
                <a:lnTo>
                  <a:pt x="21571" y="6638"/>
                </a:lnTo>
                <a:lnTo>
                  <a:pt x="21573" y="6633"/>
                </a:lnTo>
                <a:lnTo>
                  <a:pt x="21570" y="6623"/>
                </a:lnTo>
                <a:lnTo>
                  <a:pt x="21571" y="6619"/>
                </a:lnTo>
                <a:lnTo>
                  <a:pt x="21570" y="6618"/>
                </a:lnTo>
                <a:lnTo>
                  <a:pt x="21565" y="6618"/>
                </a:lnTo>
                <a:lnTo>
                  <a:pt x="21562" y="6619"/>
                </a:lnTo>
                <a:lnTo>
                  <a:pt x="21561" y="6621"/>
                </a:lnTo>
                <a:lnTo>
                  <a:pt x="21559" y="6624"/>
                </a:lnTo>
                <a:lnTo>
                  <a:pt x="21558" y="6627"/>
                </a:lnTo>
                <a:lnTo>
                  <a:pt x="21540" y="6637"/>
                </a:lnTo>
                <a:lnTo>
                  <a:pt x="21536" y="6640"/>
                </a:lnTo>
                <a:lnTo>
                  <a:pt x="21533" y="6647"/>
                </a:lnTo>
                <a:lnTo>
                  <a:pt x="21526" y="6654"/>
                </a:lnTo>
                <a:lnTo>
                  <a:pt x="21515" y="6663"/>
                </a:lnTo>
                <a:lnTo>
                  <a:pt x="21510" y="6665"/>
                </a:lnTo>
                <a:lnTo>
                  <a:pt x="21507" y="6667"/>
                </a:lnTo>
                <a:lnTo>
                  <a:pt x="21505" y="6670"/>
                </a:lnTo>
                <a:lnTo>
                  <a:pt x="21504" y="6674"/>
                </a:lnTo>
                <a:lnTo>
                  <a:pt x="21501" y="6676"/>
                </a:lnTo>
                <a:lnTo>
                  <a:pt x="21498" y="6677"/>
                </a:lnTo>
                <a:lnTo>
                  <a:pt x="21495" y="6679"/>
                </a:lnTo>
                <a:lnTo>
                  <a:pt x="21493" y="6683"/>
                </a:lnTo>
                <a:lnTo>
                  <a:pt x="21488" y="6694"/>
                </a:lnTo>
                <a:lnTo>
                  <a:pt x="21486" y="6699"/>
                </a:lnTo>
                <a:lnTo>
                  <a:pt x="21484" y="6700"/>
                </a:lnTo>
                <a:lnTo>
                  <a:pt x="21480" y="6701"/>
                </a:lnTo>
                <a:lnTo>
                  <a:pt x="21479" y="6702"/>
                </a:lnTo>
                <a:lnTo>
                  <a:pt x="21478" y="6703"/>
                </a:lnTo>
                <a:lnTo>
                  <a:pt x="21476" y="6709"/>
                </a:lnTo>
                <a:lnTo>
                  <a:pt x="21476" y="6711"/>
                </a:lnTo>
                <a:lnTo>
                  <a:pt x="21473" y="6713"/>
                </a:lnTo>
                <a:lnTo>
                  <a:pt x="21469" y="6713"/>
                </a:lnTo>
                <a:lnTo>
                  <a:pt x="21466" y="6716"/>
                </a:lnTo>
                <a:lnTo>
                  <a:pt x="21464" y="6721"/>
                </a:lnTo>
                <a:lnTo>
                  <a:pt x="21462" y="6726"/>
                </a:lnTo>
                <a:lnTo>
                  <a:pt x="21459" y="6729"/>
                </a:lnTo>
                <a:lnTo>
                  <a:pt x="21454" y="6731"/>
                </a:lnTo>
                <a:lnTo>
                  <a:pt x="21451" y="6732"/>
                </a:lnTo>
                <a:lnTo>
                  <a:pt x="21446" y="6734"/>
                </a:lnTo>
                <a:lnTo>
                  <a:pt x="21438" y="6745"/>
                </a:lnTo>
                <a:lnTo>
                  <a:pt x="21433" y="6750"/>
                </a:lnTo>
                <a:lnTo>
                  <a:pt x="21430" y="6744"/>
                </a:lnTo>
                <a:lnTo>
                  <a:pt x="21425" y="6743"/>
                </a:lnTo>
                <a:lnTo>
                  <a:pt x="21419" y="6745"/>
                </a:lnTo>
                <a:lnTo>
                  <a:pt x="21413" y="6750"/>
                </a:lnTo>
                <a:lnTo>
                  <a:pt x="21411" y="6747"/>
                </a:lnTo>
                <a:lnTo>
                  <a:pt x="21415" y="6740"/>
                </a:lnTo>
                <a:lnTo>
                  <a:pt x="21416" y="6732"/>
                </a:lnTo>
                <a:lnTo>
                  <a:pt x="21416" y="6724"/>
                </a:lnTo>
                <a:lnTo>
                  <a:pt x="21413" y="6720"/>
                </a:lnTo>
                <a:lnTo>
                  <a:pt x="21415" y="6718"/>
                </a:lnTo>
                <a:lnTo>
                  <a:pt x="21420" y="6716"/>
                </a:lnTo>
                <a:lnTo>
                  <a:pt x="21422" y="6714"/>
                </a:lnTo>
                <a:lnTo>
                  <a:pt x="21427" y="6706"/>
                </a:lnTo>
                <a:lnTo>
                  <a:pt x="21429" y="6703"/>
                </a:lnTo>
                <a:lnTo>
                  <a:pt x="21433" y="6699"/>
                </a:lnTo>
                <a:lnTo>
                  <a:pt x="21441" y="6693"/>
                </a:lnTo>
                <a:lnTo>
                  <a:pt x="21445" y="6689"/>
                </a:lnTo>
                <a:lnTo>
                  <a:pt x="21448" y="6682"/>
                </a:lnTo>
                <a:lnTo>
                  <a:pt x="21450" y="6675"/>
                </a:lnTo>
                <a:lnTo>
                  <a:pt x="21450" y="6668"/>
                </a:lnTo>
                <a:lnTo>
                  <a:pt x="21451" y="6663"/>
                </a:lnTo>
                <a:lnTo>
                  <a:pt x="21453" y="6657"/>
                </a:lnTo>
                <a:lnTo>
                  <a:pt x="21455" y="6653"/>
                </a:lnTo>
                <a:lnTo>
                  <a:pt x="21457" y="6651"/>
                </a:lnTo>
                <a:lnTo>
                  <a:pt x="21490" y="6624"/>
                </a:lnTo>
                <a:lnTo>
                  <a:pt x="21497" y="6621"/>
                </a:lnTo>
                <a:lnTo>
                  <a:pt x="21505" y="6616"/>
                </a:lnTo>
                <a:lnTo>
                  <a:pt x="21514" y="6604"/>
                </a:lnTo>
                <a:lnTo>
                  <a:pt x="21521" y="6591"/>
                </a:lnTo>
                <a:lnTo>
                  <a:pt x="21521" y="6582"/>
                </a:lnTo>
                <a:lnTo>
                  <a:pt x="21527" y="6577"/>
                </a:lnTo>
                <a:lnTo>
                  <a:pt x="21542" y="6552"/>
                </a:lnTo>
                <a:lnTo>
                  <a:pt x="21547" y="6542"/>
                </a:lnTo>
                <a:lnTo>
                  <a:pt x="21550" y="6540"/>
                </a:lnTo>
                <a:lnTo>
                  <a:pt x="21550" y="6538"/>
                </a:lnTo>
                <a:lnTo>
                  <a:pt x="21552" y="6535"/>
                </a:lnTo>
                <a:lnTo>
                  <a:pt x="21557" y="6529"/>
                </a:lnTo>
                <a:lnTo>
                  <a:pt x="21560" y="6526"/>
                </a:lnTo>
                <a:lnTo>
                  <a:pt x="21563" y="6519"/>
                </a:lnTo>
                <a:lnTo>
                  <a:pt x="21566" y="6516"/>
                </a:lnTo>
                <a:lnTo>
                  <a:pt x="21569" y="6515"/>
                </a:lnTo>
                <a:lnTo>
                  <a:pt x="21575" y="6514"/>
                </a:lnTo>
                <a:lnTo>
                  <a:pt x="21577" y="6513"/>
                </a:lnTo>
                <a:lnTo>
                  <a:pt x="21599" y="6489"/>
                </a:lnTo>
                <a:lnTo>
                  <a:pt x="21599" y="6489"/>
                </a:lnTo>
                <a:lnTo>
                  <a:pt x="21600" y="6480"/>
                </a:lnTo>
                <a:lnTo>
                  <a:pt x="21600" y="6480"/>
                </a:lnTo>
                <a:cubicBezTo>
                  <a:pt x="21600" y="6480"/>
                  <a:pt x="21595" y="6480"/>
                  <a:pt x="21595" y="6480"/>
                </a:cubicBezTo>
                <a:close/>
                <a:moveTo>
                  <a:pt x="21117" y="7289"/>
                </a:moveTo>
                <a:lnTo>
                  <a:pt x="21115" y="7292"/>
                </a:lnTo>
                <a:lnTo>
                  <a:pt x="21114" y="7295"/>
                </a:lnTo>
                <a:lnTo>
                  <a:pt x="21111" y="7296"/>
                </a:lnTo>
                <a:lnTo>
                  <a:pt x="21108" y="7295"/>
                </a:lnTo>
                <a:lnTo>
                  <a:pt x="21107" y="7294"/>
                </a:lnTo>
                <a:lnTo>
                  <a:pt x="21107" y="7292"/>
                </a:lnTo>
                <a:lnTo>
                  <a:pt x="21106" y="7290"/>
                </a:lnTo>
                <a:lnTo>
                  <a:pt x="21103" y="7285"/>
                </a:lnTo>
                <a:lnTo>
                  <a:pt x="21102" y="7281"/>
                </a:lnTo>
                <a:lnTo>
                  <a:pt x="21099" y="7279"/>
                </a:lnTo>
                <a:lnTo>
                  <a:pt x="21093" y="7278"/>
                </a:lnTo>
                <a:lnTo>
                  <a:pt x="21089" y="7271"/>
                </a:lnTo>
                <a:lnTo>
                  <a:pt x="21085" y="7258"/>
                </a:lnTo>
                <a:lnTo>
                  <a:pt x="21084" y="7245"/>
                </a:lnTo>
                <a:lnTo>
                  <a:pt x="21095" y="7242"/>
                </a:lnTo>
                <a:lnTo>
                  <a:pt x="21094" y="7235"/>
                </a:lnTo>
                <a:lnTo>
                  <a:pt x="21094" y="7233"/>
                </a:lnTo>
                <a:lnTo>
                  <a:pt x="21097" y="7235"/>
                </a:lnTo>
                <a:lnTo>
                  <a:pt x="21098" y="7236"/>
                </a:lnTo>
                <a:lnTo>
                  <a:pt x="21100" y="7231"/>
                </a:lnTo>
                <a:lnTo>
                  <a:pt x="21100" y="7226"/>
                </a:lnTo>
                <a:lnTo>
                  <a:pt x="21098" y="7223"/>
                </a:lnTo>
                <a:lnTo>
                  <a:pt x="21095" y="7221"/>
                </a:lnTo>
                <a:lnTo>
                  <a:pt x="21098" y="7218"/>
                </a:lnTo>
                <a:lnTo>
                  <a:pt x="21099" y="7214"/>
                </a:lnTo>
                <a:lnTo>
                  <a:pt x="21097" y="7213"/>
                </a:lnTo>
                <a:lnTo>
                  <a:pt x="21093" y="7215"/>
                </a:lnTo>
                <a:lnTo>
                  <a:pt x="21090" y="7211"/>
                </a:lnTo>
                <a:lnTo>
                  <a:pt x="21090" y="7207"/>
                </a:lnTo>
                <a:lnTo>
                  <a:pt x="21092" y="7202"/>
                </a:lnTo>
                <a:lnTo>
                  <a:pt x="21092" y="7197"/>
                </a:lnTo>
                <a:lnTo>
                  <a:pt x="21091" y="7195"/>
                </a:lnTo>
                <a:lnTo>
                  <a:pt x="21085" y="7189"/>
                </a:lnTo>
                <a:lnTo>
                  <a:pt x="21083" y="7186"/>
                </a:lnTo>
                <a:lnTo>
                  <a:pt x="21082" y="7183"/>
                </a:lnTo>
                <a:lnTo>
                  <a:pt x="21083" y="7179"/>
                </a:lnTo>
                <a:lnTo>
                  <a:pt x="21084" y="7175"/>
                </a:lnTo>
                <a:lnTo>
                  <a:pt x="21085" y="7171"/>
                </a:lnTo>
                <a:lnTo>
                  <a:pt x="21088" y="7163"/>
                </a:lnTo>
                <a:lnTo>
                  <a:pt x="21092" y="7156"/>
                </a:lnTo>
                <a:lnTo>
                  <a:pt x="21096" y="7148"/>
                </a:lnTo>
                <a:lnTo>
                  <a:pt x="21097" y="7137"/>
                </a:lnTo>
                <a:lnTo>
                  <a:pt x="21094" y="7129"/>
                </a:lnTo>
                <a:lnTo>
                  <a:pt x="21089" y="7123"/>
                </a:lnTo>
                <a:lnTo>
                  <a:pt x="21082" y="7120"/>
                </a:lnTo>
                <a:lnTo>
                  <a:pt x="21075" y="7119"/>
                </a:lnTo>
                <a:lnTo>
                  <a:pt x="21073" y="7116"/>
                </a:lnTo>
                <a:lnTo>
                  <a:pt x="21066" y="7100"/>
                </a:lnTo>
                <a:lnTo>
                  <a:pt x="21061" y="7095"/>
                </a:lnTo>
                <a:lnTo>
                  <a:pt x="21057" y="7094"/>
                </a:lnTo>
                <a:lnTo>
                  <a:pt x="21053" y="7094"/>
                </a:lnTo>
                <a:lnTo>
                  <a:pt x="21050" y="7093"/>
                </a:lnTo>
                <a:lnTo>
                  <a:pt x="21037" y="7081"/>
                </a:lnTo>
                <a:lnTo>
                  <a:pt x="21036" y="7080"/>
                </a:lnTo>
                <a:lnTo>
                  <a:pt x="21036" y="7078"/>
                </a:lnTo>
                <a:lnTo>
                  <a:pt x="21030" y="7071"/>
                </a:lnTo>
                <a:lnTo>
                  <a:pt x="21029" y="7071"/>
                </a:lnTo>
                <a:lnTo>
                  <a:pt x="21029" y="7068"/>
                </a:lnTo>
                <a:lnTo>
                  <a:pt x="21031" y="7063"/>
                </a:lnTo>
                <a:lnTo>
                  <a:pt x="21030" y="7059"/>
                </a:lnTo>
                <a:lnTo>
                  <a:pt x="21027" y="7051"/>
                </a:lnTo>
                <a:lnTo>
                  <a:pt x="21023" y="7045"/>
                </a:lnTo>
                <a:lnTo>
                  <a:pt x="21016" y="7042"/>
                </a:lnTo>
                <a:lnTo>
                  <a:pt x="21009" y="7041"/>
                </a:lnTo>
                <a:lnTo>
                  <a:pt x="21003" y="7044"/>
                </a:lnTo>
                <a:lnTo>
                  <a:pt x="20993" y="7058"/>
                </a:lnTo>
                <a:lnTo>
                  <a:pt x="20988" y="7059"/>
                </a:lnTo>
                <a:lnTo>
                  <a:pt x="20991" y="7056"/>
                </a:lnTo>
                <a:lnTo>
                  <a:pt x="20993" y="7053"/>
                </a:lnTo>
                <a:lnTo>
                  <a:pt x="20993" y="7049"/>
                </a:lnTo>
                <a:lnTo>
                  <a:pt x="20989" y="7047"/>
                </a:lnTo>
                <a:lnTo>
                  <a:pt x="20993" y="7042"/>
                </a:lnTo>
                <a:lnTo>
                  <a:pt x="21002" y="7031"/>
                </a:lnTo>
                <a:lnTo>
                  <a:pt x="21004" y="7026"/>
                </a:lnTo>
                <a:lnTo>
                  <a:pt x="21005" y="7020"/>
                </a:lnTo>
                <a:lnTo>
                  <a:pt x="21002" y="7012"/>
                </a:lnTo>
                <a:lnTo>
                  <a:pt x="21001" y="7006"/>
                </a:lnTo>
                <a:lnTo>
                  <a:pt x="20999" y="6999"/>
                </a:lnTo>
                <a:lnTo>
                  <a:pt x="20992" y="6993"/>
                </a:lnTo>
                <a:lnTo>
                  <a:pt x="20983" y="6987"/>
                </a:lnTo>
                <a:lnTo>
                  <a:pt x="20977" y="6984"/>
                </a:lnTo>
                <a:lnTo>
                  <a:pt x="20973" y="6997"/>
                </a:lnTo>
                <a:lnTo>
                  <a:pt x="20962" y="7004"/>
                </a:lnTo>
                <a:lnTo>
                  <a:pt x="20950" y="7007"/>
                </a:lnTo>
                <a:lnTo>
                  <a:pt x="20940" y="7005"/>
                </a:lnTo>
                <a:lnTo>
                  <a:pt x="20935" y="7008"/>
                </a:lnTo>
                <a:lnTo>
                  <a:pt x="20927" y="7009"/>
                </a:lnTo>
                <a:lnTo>
                  <a:pt x="20923" y="7012"/>
                </a:lnTo>
                <a:lnTo>
                  <a:pt x="20919" y="7017"/>
                </a:lnTo>
                <a:lnTo>
                  <a:pt x="20915" y="7020"/>
                </a:lnTo>
                <a:lnTo>
                  <a:pt x="20905" y="7026"/>
                </a:lnTo>
                <a:lnTo>
                  <a:pt x="20898" y="7029"/>
                </a:lnTo>
                <a:lnTo>
                  <a:pt x="20888" y="7030"/>
                </a:lnTo>
                <a:lnTo>
                  <a:pt x="20879" y="7029"/>
                </a:lnTo>
                <a:lnTo>
                  <a:pt x="20872" y="7023"/>
                </a:lnTo>
                <a:lnTo>
                  <a:pt x="20867" y="7028"/>
                </a:lnTo>
                <a:lnTo>
                  <a:pt x="20863" y="7033"/>
                </a:lnTo>
                <a:lnTo>
                  <a:pt x="20858" y="7037"/>
                </a:lnTo>
                <a:lnTo>
                  <a:pt x="20853" y="7035"/>
                </a:lnTo>
                <a:lnTo>
                  <a:pt x="20856" y="7031"/>
                </a:lnTo>
                <a:lnTo>
                  <a:pt x="20857" y="7028"/>
                </a:lnTo>
                <a:lnTo>
                  <a:pt x="20859" y="7023"/>
                </a:lnTo>
                <a:lnTo>
                  <a:pt x="20859" y="7019"/>
                </a:lnTo>
                <a:lnTo>
                  <a:pt x="20859" y="7013"/>
                </a:lnTo>
                <a:lnTo>
                  <a:pt x="20858" y="7012"/>
                </a:lnTo>
                <a:lnTo>
                  <a:pt x="20857" y="7013"/>
                </a:lnTo>
                <a:lnTo>
                  <a:pt x="20853" y="7015"/>
                </a:lnTo>
                <a:lnTo>
                  <a:pt x="20852" y="7017"/>
                </a:lnTo>
                <a:lnTo>
                  <a:pt x="20850" y="7019"/>
                </a:lnTo>
                <a:lnTo>
                  <a:pt x="20844" y="7021"/>
                </a:lnTo>
                <a:lnTo>
                  <a:pt x="20841" y="7022"/>
                </a:lnTo>
                <a:lnTo>
                  <a:pt x="20839" y="7024"/>
                </a:lnTo>
                <a:lnTo>
                  <a:pt x="20836" y="7026"/>
                </a:lnTo>
                <a:lnTo>
                  <a:pt x="20835" y="7028"/>
                </a:lnTo>
                <a:lnTo>
                  <a:pt x="20833" y="7033"/>
                </a:lnTo>
                <a:lnTo>
                  <a:pt x="20832" y="7039"/>
                </a:lnTo>
                <a:lnTo>
                  <a:pt x="20830" y="7041"/>
                </a:lnTo>
                <a:lnTo>
                  <a:pt x="20818" y="7035"/>
                </a:lnTo>
                <a:lnTo>
                  <a:pt x="20816" y="7037"/>
                </a:lnTo>
                <a:lnTo>
                  <a:pt x="20804" y="7044"/>
                </a:lnTo>
                <a:lnTo>
                  <a:pt x="20802" y="7047"/>
                </a:lnTo>
                <a:lnTo>
                  <a:pt x="20800" y="7052"/>
                </a:lnTo>
                <a:lnTo>
                  <a:pt x="20800" y="7057"/>
                </a:lnTo>
                <a:lnTo>
                  <a:pt x="20800" y="7062"/>
                </a:lnTo>
                <a:lnTo>
                  <a:pt x="20802" y="7068"/>
                </a:lnTo>
                <a:lnTo>
                  <a:pt x="20800" y="7071"/>
                </a:lnTo>
                <a:lnTo>
                  <a:pt x="20798" y="7066"/>
                </a:lnTo>
                <a:lnTo>
                  <a:pt x="20797" y="7058"/>
                </a:lnTo>
                <a:lnTo>
                  <a:pt x="20796" y="7050"/>
                </a:lnTo>
                <a:lnTo>
                  <a:pt x="20798" y="7047"/>
                </a:lnTo>
                <a:lnTo>
                  <a:pt x="20800" y="7046"/>
                </a:lnTo>
                <a:lnTo>
                  <a:pt x="20798" y="7045"/>
                </a:lnTo>
                <a:lnTo>
                  <a:pt x="20796" y="7044"/>
                </a:lnTo>
                <a:lnTo>
                  <a:pt x="20794" y="7044"/>
                </a:lnTo>
                <a:lnTo>
                  <a:pt x="20792" y="7045"/>
                </a:lnTo>
                <a:lnTo>
                  <a:pt x="20791" y="7047"/>
                </a:lnTo>
                <a:lnTo>
                  <a:pt x="20790" y="7049"/>
                </a:lnTo>
                <a:lnTo>
                  <a:pt x="20789" y="7050"/>
                </a:lnTo>
                <a:lnTo>
                  <a:pt x="20788" y="7052"/>
                </a:lnTo>
                <a:lnTo>
                  <a:pt x="20774" y="7062"/>
                </a:lnTo>
                <a:lnTo>
                  <a:pt x="20759" y="7077"/>
                </a:lnTo>
                <a:lnTo>
                  <a:pt x="20757" y="7077"/>
                </a:lnTo>
                <a:lnTo>
                  <a:pt x="20755" y="7072"/>
                </a:lnTo>
                <a:lnTo>
                  <a:pt x="20752" y="7074"/>
                </a:lnTo>
                <a:lnTo>
                  <a:pt x="20749" y="7079"/>
                </a:lnTo>
                <a:lnTo>
                  <a:pt x="20746" y="7086"/>
                </a:lnTo>
                <a:lnTo>
                  <a:pt x="20747" y="7091"/>
                </a:lnTo>
                <a:lnTo>
                  <a:pt x="20745" y="7096"/>
                </a:lnTo>
                <a:lnTo>
                  <a:pt x="20742" y="7097"/>
                </a:lnTo>
                <a:lnTo>
                  <a:pt x="20739" y="7092"/>
                </a:lnTo>
                <a:lnTo>
                  <a:pt x="20735" y="7096"/>
                </a:lnTo>
                <a:lnTo>
                  <a:pt x="20734" y="7100"/>
                </a:lnTo>
                <a:lnTo>
                  <a:pt x="20735" y="7105"/>
                </a:lnTo>
                <a:lnTo>
                  <a:pt x="20733" y="7110"/>
                </a:lnTo>
                <a:lnTo>
                  <a:pt x="20730" y="7112"/>
                </a:lnTo>
                <a:lnTo>
                  <a:pt x="20723" y="7114"/>
                </a:lnTo>
                <a:lnTo>
                  <a:pt x="20721" y="7117"/>
                </a:lnTo>
                <a:lnTo>
                  <a:pt x="20717" y="7125"/>
                </a:lnTo>
                <a:lnTo>
                  <a:pt x="20711" y="7129"/>
                </a:lnTo>
                <a:lnTo>
                  <a:pt x="20706" y="7133"/>
                </a:lnTo>
                <a:lnTo>
                  <a:pt x="20708" y="7143"/>
                </a:lnTo>
                <a:lnTo>
                  <a:pt x="20710" y="7146"/>
                </a:lnTo>
                <a:lnTo>
                  <a:pt x="20713" y="7148"/>
                </a:lnTo>
                <a:lnTo>
                  <a:pt x="20715" y="7149"/>
                </a:lnTo>
                <a:lnTo>
                  <a:pt x="20716" y="7154"/>
                </a:lnTo>
                <a:lnTo>
                  <a:pt x="20716" y="7158"/>
                </a:lnTo>
                <a:lnTo>
                  <a:pt x="20717" y="7166"/>
                </a:lnTo>
                <a:lnTo>
                  <a:pt x="20717" y="7171"/>
                </a:lnTo>
                <a:lnTo>
                  <a:pt x="20717" y="7175"/>
                </a:lnTo>
                <a:lnTo>
                  <a:pt x="20718" y="7178"/>
                </a:lnTo>
                <a:lnTo>
                  <a:pt x="20717" y="7181"/>
                </a:lnTo>
                <a:lnTo>
                  <a:pt x="20713" y="7185"/>
                </a:lnTo>
                <a:lnTo>
                  <a:pt x="20711" y="7185"/>
                </a:lnTo>
                <a:lnTo>
                  <a:pt x="20700" y="7181"/>
                </a:lnTo>
                <a:lnTo>
                  <a:pt x="20698" y="7180"/>
                </a:lnTo>
                <a:lnTo>
                  <a:pt x="20697" y="7181"/>
                </a:lnTo>
                <a:lnTo>
                  <a:pt x="20696" y="7186"/>
                </a:lnTo>
                <a:lnTo>
                  <a:pt x="20695" y="7202"/>
                </a:lnTo>
                <a:lnTo>
                  <a:pt x="20695" y="7206"/>
                </a:lnTo>
                <a:lnTo>
                  <a:pt x="20695" y="7209"/>
                </a:lnTo>
                <a:lnTo>
                  <a:pt x="20694" y="7213"/>
                </a:lnTo>
                <a:lnTo>
                  <a:pt x="20691" y="7218"/>
                </a:lnTo>
                <a:lnTo>
                  <a:pt x="20688" y="7220"/>
                </a:lnTo>
                <a:lnTo>
                  <a:pt x="20679" y="7224"/>
                </a:lnTo>
                <a:lnTo>
                  <a:pt x="20665" y="7225"/>
                </a:lnTo>
                <a:lnTo>
                  <a:pt x="20659" y="7229"/>
                </a:lnTo>
                <a:lnTo>
                  <a:pt x="20656" y="7237"/>
                </a:lnTo>
                <a:lnTo>
                  <a:pt x="20657" y="7242"/>
                </a:lnTo>
                <a:lnTo>
                  <a:pt x="20658" y="7245"/>
                </a:lnTo>
                <a:lnTo>
                  <a:pt x="20659" y="7248"/>
                </a:lnTo>
                <a:lnTo>
                  <a:pt x="20659" y="7254"/>
                </a:lnTo>
                <a:lnTo>
                  <a:pt x="20657" y="7258"/>
                </a:lnTo>
                <a:lnTo>
                  <a:pt x="20652" y="7266"/>
                </a:lnTo>
                <a:lnTo>
                  <a:pt x="20651" y="7269"/>
                </a:lnTo>
                <a:lnTo>
                  <a:pt x="20652" y="7274"/>
                </a:lnTo>
                <a:lnTo>
                  <a:pt x="20654" y="7278"/>
                </a:lnTo>
                <a:lnTo>
                  <a:pt x="20655" y="7281"/>
                </a:lnTo>
                <a:lnTo>
                  <a:pt x="20653" y="7285"/>
                </a:lnTo>
                <a:lnTo>
                  <a:pt x="20653" y="7288"/>
                </a:lnTo>
                <a:lnTo>
                  <a:pt x="20659" y="7292"/>
                </a:lnTo>
                <a:lnTo>
                  <a:pt x="20660" y="7294"/>
                </a:lnTo>
                <a:lnTo>
                  <a:pt x="20660" y="7300"/>
                </a:lnTo>
                <a:lnTo>
                  <a:pt x="20661" y="7303"/>
                </a:lnTo>
                <a:lnTo>
                  <a:pt x="20663" y="7305"/>
                </a:lnTo>
                <a:lnTo>
                  <a:pt x="20664" y="7308"/>
                </a:lnTo>
                <a:lnTo>
                  <a:pt x="20664" y="7313"/>
                </a:lnTo>
                <a:lnTo>
                  <a:pt x="20663" y="7321"/>
                </a:lnTo>
                <a:lnTo>
                  <a:pt x="20664" y="7326"/>
                </a:lnTo>
                <a:lnTo>
                  <a:pt x="20667" y="7323"/>
                </a:lnTo>
                <a:lnTo>
                  <a:pt x="20673" y="7336"/>
                </a:lnTo>
                <a:lnTo>
                  <a:pt x="20682" y="7342"/>
                </a:lnTo>
                <a:lnTo>
                  <a:pt x="20704" y="7350"/>
                </a:lnTo>
                <a:lnTo>
                  <a:pt x="20706" y="7352"/>
                </a:lnTo>
                <a:lnTo>
                  <a:pt x="20707" y="7354"/>
                </a:lnTo>
                <a:lnTo>
                  <a:pt x="20709" y="7357"/>
                </a:lnTo>
                <a:lnTo>
                  <a:pt x="20713" y="7359"/>
                </a:lnTo>
                <a:lnTo>
                  <a:pt x="20716" y="7359"/>
                </a:lnTo>
                <a:lnTo>
                  <a:pt x="20732" y="7358"/>
                </a:lnTo>
                <a:lnTo>
                  <a:pt x="20736" y="7359"/>
                </a:lnTo>
                <a:lnTo>
                  <a:pt x="20745" y="7365"/>
                </a:lnTo>
                <a:lnTo>
                  <a:pt x="20753" y="7363"/>
                </a:lnTo>
                <a:lnTo>
                  <a:pt x="20769" y="7374"/>
                </a:lnTo>
                <a:lnTo>
                  <a:pt x="20778" y="7377"/>
                </a:lnTo>
                <a:lnTo>
                  <a:pt x="20786" y="7378"/>
                </a:lnTo>
                <a:lnTo>
                  <a:pt x="20813" y="7388"/>
                </a:lnTo>
                <a:lnTo>
                  <a:pt x="20826" y="7393"/>
                </a:lnTo>
                <a:lnTo>
                  <a:pt x="20828" y="7395"/>
                </a:lnTo>
                <a:lnTo>
                  <a:pt x="20828" y="7398"/>
                </a:lnTo>
                <a:lnTo>
                  <a:pt x="20834" y="7405"/>
                </a:lnTo>
                <a:lnTo>
                  <a:pt x="20836" y="7407"/>
                </a:lnTo>
                <a:lnTo>
                  <a:pt x="20838" y="7405"/>
                </a:lnTo>
                <a:lnTo>
                  <a:pt x="20840" y="7403"/>
                </a:lnTo>
                <a:lnTo>
                  <a:pt x="20842" y="7401"/>
                </a:lnTo>
                <a:lnTo>
                  <a:pt x="20845" y="7400"/>
                </a:lnTo>
                <a:lnTo>
                  <a:pt x="20846" y="7402"/>
                </a:lnTo>
                <a:lnTo>
                  <a:pt x="20847" y="7410"/>
                </a:lnTo>
                <a:lnTo>
                  <a:pt x="20851" y="7408"/>
                </a:lnTo>
                <a:lnTo>
                  <a:pt x="20856" y="7404"/>
                </a:lnTo>
                <a:lnTo>
                  <a:pt x="20860" y="7405"/>
                </a:lnTo>
                <a:lnTo>
                  <a:pt x="20863" y="7408"/>
                </a:lnTo>
                <a:lnTo>
                  <a:pt x="20868" y="7407"/>
                </a:lnTo>
                <a:lnTo>
                  <a:pt x="20872" y="7404"/>
                </a:lnTo>
                <a:lnTo>
                  <a:pt x="20874" y="7401"/>
                </a:lnTo>
                <a:lnTo>
                  <a:pt x="20876" y="7403"/>
                </a:lnTo>
                <a:lnTo>
                  <a:pt x="20878" y="7404"/>
                </a:lnTo>
                <a:lnTo>
                  <a:pt x="20883" y="7404"/>
                </a:lnTo>
                <a:lnTo>
                  <a:pt x="20894" y="7406"/>
                </a:lnTo>
                <a:lnTo>
                  <a:pt x="20918" y="7395"/>
                </a:lnTo>
                <a:lnTo>
                  <a:pt x="20925" y="7404"/>
                </a:lnTo>
                <a:lnTo>
                  <a:pt x="20927" y="7401"/>
                </a:lnTo>
                <a:lnTo>
                  <a:pt x="20930" y="7401"/>
                </a:lnTo>
                <a:lnTo>
                  <a:pt x="20936" y="7399"/>
                </a:lnTo>
                <a:lnTo>
                  <a:pt x="20942" y="7393"/>
                </a:lnTo>
                <a:lnTo>
                  <a:pt x="20952" y="7378"/>
                </a:lnTo>
                <a:lnTo>
                  <a:pt x="20955" y="7376"/>
                </a:lnTo>
                <a:lnTo>
                  <a:pt x="20962" y="7373"/>
                </a:lnTo>
                <a:lnTo>
                  <a:pt x="20965" y="7371"/>
                </a:lnTo>
                <a:lnTo>
                  <a:pt x="20967" y="7368"/>
                </a:lnTo>
                <a:lnTo>
                  <a:pt x="20969" y="7362"/>
                </a:lnTo>
                <a:lnTo>
                  <a:pt x="20970" y="7359"/>
                </a:lnTo>
                <a:lnTo>
                  <a:pt x="20973" y="7356"/>
                </a:lnTo>
                <a:lnTo>
                  <a:pt x="20974" y="7354"/>
                </a:lnTo>
                <a:lnTo>
                  <a:pt x="20977" y="7353"/>
                </a:lnTo>
                <a:lnTo>
                  <a:pt x="20981" y="7353"/>
                </a:lnTo>
                <a:lnTo>
                  <a:pt x="20985" y="7352"/>
                </a:lnTo>
                <a:lnTo>
                  <a:pt x="20988" y="7348"/>
                </a:lnTo>
                <a:lnTo>
                  <a:pt x="20990" y="7345"/>
                </a:lnTo>
                <a:lnTo>
                  <a:pt x="20993" y="7344"/>
                </a:lnTo>
                <a:lnTo>
                  <a:pt x="20994" y="7343"/>
                </a:lnTo>
                <a:lnTo>
                  <a:pt x="20998" y="7341"/>
                </a:lnTo>
                <a:lnTo>
                  <a:pt x="21001" y="7341"/>
                </a:lnTo>
                <a:lnTo>
                  <a:pt x="21002" y="7342"/>
                </a:lnTo>
                <a:lnTo>
                  <a:pt x="21004" y="7344"/>
                </a:lnTo>
                <a:lnTo>
                  <a:pt x="21005" y="7346"/>
                </a:lnTo>
                <a:lnTo>
                  <a:pt x="21005" y="7347"/>
                </a:lnTo>
                <a:lnTo>
                  <a:pt x="21008" y="7346"/>
                </a:lnTo>
                <a:lnTo>
                  <a:pt x="21010" y="7344"/>
                </a:lnTo>
                <a:lnTo>
                  <a:pt x="21012" y="7342"/>
                </a:lnTo>
                <a:lnTo>
                  <a:pt x="21014" y="7338"/>
                </a:lnTo>
                <a:lnTo>
                  <a:pt x="21013" y="7337"/>
                </a:lnTo>
                <a:lnTo>
                  <a:pt x="21013" y="7337"/>
                </a:lnTo>
                <a:lnTo>
                  <a:pt x="21012" y="7335"/>
                </a:lnTo>
                <a:lnTo>
                  <a:pt x="21017" y="7335"/>
                </a:lnTo>
                <a:lnTo>
                  <a:pt x="21020" y="7336"/>
                </a:lnTo>
                <a:lnTo>
                  <a:pt x="21022" y="7338"/>
                </a:lnTo>
                <a:lnTo>
                  <a:pt x="21027" y="7344"/>
                </a:lnTo>
                <a:lnTo>
                  <a:pt x="21028" y="7345"/>
                </a:lnTo>
                <a:lnTo>
                  <a:pt x="21027" y="7348"/>
                </a:lnTo>
                <a:lnTo>
                  <a:pt x="21026" y="7354"/>
                </a:lnTo>
                <a:lnTo>
                  <a:pt x="21030" y="7355"/>
                </a:lnTo>
                <a:lnTo>
                  <a:pt x="21037" y="7352"/>
                </a:lnTo>
                <a:lnTo>
                  <a:pt x="21043" y="7347"/>
                </a:lnTo>
                <a:lnTo>
                  <a:pt x="21043" y="7338"/>
                </a:lnTo>
                <a:lnTo>
                  <a:pt x="21047" y="7336"/>
                </a:lnTo>
                <a:lnTo>
                  <a:pt x="21057" y="7330"/>
                </a:lnTo>
                <a:lnTo>
                  <a:pt x="21060" y="7330"/>
                </a:lnTo>
                <a:lnTo>
                  <a:pt x="21063" y="7333"/>
                </a:lnTo>
                <a:lnTo>
                  <a:pt x="21064" y="7333"/>
                </a:lnTo>
                <a:lnTo>
                  <a:pt x="21066" y="7334"/>
                </a:lnTo>
                <a:lnTo>
                  <a:pt x="21067" y="7338"/>
                </a:lnTo>
                <a:lnTo>
                  <a:pt x="21067" y="7340"/>
                </a:lnTo>
                <a:lnTo>
                  <a:pt x="21062" y="7347"/>
                </a:lnTo>
                <a:lnTo>
                  <a:pt x="21066" y="7346"/>
                </a:lnTo>
                <a:lnTo>
                  <a:pt x="21076" y="7341"/>
                </a:lnTo>
                <a:lnTo>
                  <a:pt x="21075" y="7350"/>
                </a:lnTo>
                <a:lnTo>
                  <a:pt x="21084" y="7339"/>
                </a:lnTo>
                <a:lnTo>
                  <a:pt x="21101" y="7329"/>
                </a:lnTo>
                <a:lnTo>
                  <a:pt x="21104" y="7326"/>
                </a:lnTo>
                <a:lnTo>
                  <a:pt x="21108" y="7321"/>
                </a:lnTo>
                <a:lnTo>
                  <a:pt x="21112" y="7315"/>
                </a:lnTo>
                <a:lnTo>
                  <a:pt x="21114" y="7309"/>
                </a:lnTo>
                <a:lnTo>
                  <a:pt x="21114" y="7305"/>
                </a:lnTo>
                <a:lnTo>
                  <a:pt x="21115" y="7299"/>
                </a:lnTo>
                <a:lnTo>
                  <a:pt x="21116" y="7296"/>
                </a:lnTo>
                <a:lnTo>
                  <a:pt x="21119" y="7290"/>
                </a:lnTo>
                <a:lnTo>
                  <a:pt x="21120" y="7287"/>
                </a:lnTo>
                <a:lnTo>
                  <a:pt x="21118" y="7287"/>
                </a:lnTo>
                <a:cubicBezTo>
                  <a:pt x="21118" y="7287"/>
                  <a:pt x="21117" y="7289"/>
                  <a:pt x="21117" y="7289"/>
                </a:cubicBezTo>
                <a:close/>
                <a:moveTo>
                  <a:pt x="12737" y="11754"/>
                </a:moveTo>
                <a:lnTo>
                  <a:pt x="12735" y="11746"/>
                </a:lnTo>
                <a:lnTo>
                  <a:pt x="12726" y="11747"/>
                </a:lnTo>
                <a:lnTo>
                  <a:pt x="12719" y="11734"/>
                </a:lnTo>
                <a:lnTo>
                  <a:pt x="12718" y="11734"/>
                </a:lnTo>
                <a:lnTo>
                  <a:pt x="12713" y="11717"/>
                </a:lnTo>
                <a:lnTo>
                  <a:pt x="12707" y="11709"/>
                </a:lnTo>
                <a:lnTo>
                  <a:pt x="12704" y="11701"/>
                </a:lnTo>
                <a:lnTo>
                  <a:pt x="12706" y="11661"/>
                </a:lnTo>
                <a:lnTo>
                  <a:pt x="12705" y="11647"/>
                </a:lnTo>
                <a:lnTo>
                  <a:pt x="12702" y="11650"/>
                </a:lnTo>
                <a:lnTo>
                  <a:pt x="12699" y="11655"/>
                </a:lnTo>
                <a:lnTo>
                  <a:pt x="12696" y="11658"/>
                </a:lnTo>
                <a:lnTo>
                  <a:pt x="12693" y="11656"/>
                </a:lnTo>
                <a:lnTo>
                  <a:pt x="12693" y="11649"/>
                </a:lnTo>
                <a:lnTo>
                  <a:pt x="12694" y="11640"/>
                </a:lnTo>
                <a:lnTo>
                  <a:pt x="12697" y="11633"/>
                </a:lnTo>
                <a:lnTo>
                  <a:pt x="12700" y="11629"/>
                </a:lnTo>
                <a:lnTo>
                  <a:pt x="12703" y="11641"/>
                </a:lnTo>
                <a:lnTo>
                  <a:pt x="12705" y="11616"/>
                </a:lnTo>
                <a:lnTo>
                  <a:pt x="12706" y="11608"/>
                </a:lnTo>
                <a:lnTo>
                  <a:pt x="12712" y="11586"/>
                </a:lnTo>
                <a:lnTo>
                  <a:pt x="12713" y="11578"/>
                </a:lnTo>
                <a:lnTo>
                  <a:pt x="12711" y="11578"/>
                </a:lnTo>
                <a:lnTo>
                  <a:pt x="12707" y="11586"/>
                </a:lnTo>
                <a:lnTo>
                  <a:pt x="12701" y="11588"/>
                </a:lnTo>
                <a:lnTo>
                  <a:pt x="12699" y="11585"/>
                </a:lnTo>
                <a:lnTo>
                  <a:pt x="12701" y="11579"/>
                </a:lnTo>
                <a:lnTo>
                  <a:pt x="12702" y="11573"/>
                </a:lnTo>
                <a:lnTo>
                  <a:pt x="12700" y="11567"/>
                </a:lnTo>
                <a:lnTo>
                  <a:pt x="12692" y="11555"/>
                </a:lnTo>
                <a:lnTo>
                  <a:pt x="12690" y="11554"/>
                </a:lnTo>
                <a:lnTo>
                  <a:pt x="12689" y="11552"/>
                </a:lnTo>
                <a:lnTo>
                  <a:pt x="12688" y="11548"/>
                </a:lnTo>
                <a:lnTo>
                  <a:pt x="12687" y="11538"/>
                </a:lnTo>
                <a:lnTo>
                  <a:pt x="12686" y="11537"/>
                </a:lnTo>
                <a:lnTo>
                  <a:pt x="12685" y="11532"/>
                </a:lnTo>
                <a:lnTo>
                  <a:pt x="12680" y="11523"/>
                </a:lnTo>
                <a:lnTo>
                  <a:pt x="12677" y="11518"/>
                </a:lnTo>
                <a:lnTo>
                  <a:pt x="12676" y="11511"/>
                </a:lnTo>
                <a:lnTo>
                  <a:pt x="12678" y="11484"/>
                </a:lnTo>
                <a:lnTo>
                  <a:pt x="12677" y="11481"/>
                </a:lnTo>
                <a:lnTo>
                  <a:pt x="12672" y="11470"/>
                </a:lnTo>
                <a:lnTo>
                  <a:pt x="12672" y="11467"/>
                </a:lnTo>
                <a:lnTo>
                  <a:pt x="12672" y="11464"/>
                </a:lnTo>
                <a:lnTo>
                  <a:pt x="12671" y="11460"/>
                </a:lnTo>
                <a:lnTo>
                  <a:pt x="12668" y="11448"/>
                </a:lnTo>
                <a:lnTo>
                  <a:pt x="12666" y="11443"/>
                </a:lnTo>
                <a:lnTo>
                  <a:pt x="12663" y="11438"/>
                </a:lnTo>
                <a:lnTo>
                  <a:pt x="12660" y="11436"/>
                </a:lnTo>
                <a:lnTo>
                  <a:pt x="12655" y="11436"/>
                </a:lnTo>
                <a:lnTo>
                  <a:pt x="12650" y="11435"/>
                </a:lnTo>
                <a:lnTo>
                  <a:pt x="12646" y="11428"/>
                </a:lnTo>
                <a:lnTo>
                  <a:pt x="12644" y="11419"/>
                </a:lnTo>
                <a:lnTo>
                  <a:pt x="12644" y="11398"/>
                </a:lnTo>
                <a:lnTo>
                  <a:pt x="12641" y="11390"/>
                </a:lnTo>
                <a:lnTo>
                  <a:pt x="12636" y="11385"/>
                </a:lnTo>
                <a:lnTo>
                  <a:pt x="12624" y="11380"/>
                </a:lnTo>
                <a:lnTo>
                  <a:pt x="12618" y="11376"/>
                </a:lnTo>
                <a:lnTo>
                  <a:pt x="12614" y="11372"/>
                </a:lnTo>
                <a:lnTo>
                  <a:pt x="12611" y="11367"/>
                </a:lnTo>
                <a:lnTo>
                  <a:pt x="12610" y="11360"/>
                </a:lnTo>
                <a:lnTo>
                  <a:pt x="12614" y="11351"/>
                </a:lnTo>
                <a:lnTo>
                  <a:pt x="12620" y="11346"/>
                </a:lnTo>
                <a:lnTo>
                  <a:pt x="12625" y="11342"/>
                </a:lnTo>
                <a:lnTo>
                  <a:pt x="12629" y="11337"/>
                </a:lnTo>
                <a:lnTo>
                  <a:pt x="12631" y="11317"/>
                </a:lnTo>
                <a:lnTo>
                  <a:pt x="12630" y="11315"/>
                </a:lnTo>
                <a:lnTo>
                  <a:pt x="12626" y="11318"/>
                </a:lnTo>
                <a:lnTo>
                  <a:pt x="12623" y="11320"/>
                </a:lnTo>
                <a:lnTo>
                  <a:pt x="12619" y="11320"/>
                </a:lnTo>
                <a:lnTo>
                  <a:pt x="12612" y="11320"/>
                </a:lnTo>
                <a:lnTo>
                  <a:pt x="12606" y="11316"/>
                </a:lnTo>
                <a:lnTo>
                  <a:pt x="12607" y="11307"/>
                </a:lnTo>
                <a:lnTo>
                  <a:pt x="12611" y="11298"/>
                </a:lnTo>
                <a:lnTo>
                  <a:pt x="12614" y="11292"/>
                </a:lnTo>
                <a:lnTo>
                  <a:pt x="12623" y="11279"/>
                </a:lnTo>
                <a:lnTo>
                  <a:pt x="12635" y="11270"/>
                </a:lnTo>
                <a:lnTo>
                  <a:pt x="12647" y="11268"/>
                </a:lnTo>
                <a:lnTo>
                  <a:pt x="12658" y="11274"/>
                </a:lnTo>
                <a:lnTo>
                  <a:pt x="12665" y="11265"/>
                </a:lnTo>
                <a:lnTo>
                  <a:pt x="12665" y="11251"/>
                </a:lnTo>
                <a:lnTo>
                  <a:pt x="12652" y="11198"/>
                </a:lnTo>
                <a:lnTo>
                  <a:pt x="12651" y="11183"/>
                </a:lnTo>
                <a:lnTo>
                  <a:pt x="12652" y="11166"/>
                </a:lnTo>
                <a:lnTo>
                  <a:pt x="12652" y="11170"/>
                </a:lnTo>
                <a:lnTo>
                  <a:pt x="12652" y="11163"/>
                </a:lnTo>
                <a:lnTo>
                  <a:pt x="12654" y="11154"/>
                </a:lnTo>
                <a:lnTo>
                  <a:pt x="12656" y="11146"/>
                </a:lnTo>
                <a:lnTo>
                  <a:pt x="12659" y="11143"/>
                </a:lnTo>
                <a:lnTo>
                  <a:pt x="12658" y="11140"/>
                </a:lnTo>
                <a:lnTo>
                  <a:pt x="12656" y="11135"/>
                </a:lnTo>
                <a:lnTo>
                  <a:pt x="12656" y="11122"/>
                </a:lnTo>
                <a:lnTo>
                  <a:pt x="12656" y="11114"/>
                </a:lnTo>
                <a:lnTo>
                  <a:pt x="12660" y="11093"/>
                </a:lnTo>
                <a:lnTo>
                  <a:pt x="12650" y="11088"/>
                </a:lnTo>
                <a:lnTo>
                  <a:pt x="12650" y="11087"/>
                </a:lnTo>
                <a:lnTo>
                  <a:pt x="12649" y="11083"/>
                </a:lnTo>
                <a:lnTo>
                  <a:pt x="12648" y="11076"/>
                </a:lnTo>
                <a:lnTo>
                  <a:pt x="12656" y="10993"/>
                </a:lnTo>
                <a:lnTo>
                  <a:pt x="12660" y="10978"/>
                </a:lnTo>
                <a:lnTo>
                  <a:pt x="12666" y="10965"/>
                </a:lnTo>
                <a:lnTo>
                  <a:pt x="12664" y="10958"/>
                </a:lnTo>
                <a:lnTo>
                  <a:pt x="12660" y="10957"/>
                </a:lnTo>
                <a:lnTo>
                  <a:pt x="12656" y="10956"/>
                </a:lnTo>
                <a:lnTo>
                  <a:pt x="12651" y="10953"/>
                </a:lnTo>
                <a:lnTo>
                  <a:pt x="12649" y="10947"/>
                </a:lnTo>
                <a:lnTo>
                  <a:pt x="12648" y="10940"/>
                </a:lnTo>
                <a:lnTo>
                  <a:pt x="12648" y="10931"/>
                </a:lnTo>
                <a:lnTo>
                  <a:pt x="12650" y="10916"/>
                </a:lnTo>
                <a:lnTo>
                  <a:pt x="12663" y="10871"/>
                </a:lnTo>
                <a:lnTo>
                  <a:pt x="12665" y="10865"/>
                </a:lnTo>
                <a:lnTo>
                  <a:pt x="12672" y="10842"/>
                </a:lnTo>
                <a:lnTo>
                  <a:pt x="12674" y="10838"/>
                </a:lnTo>
                <a:lnTo>
                  <a:pt x="12678" y="10820"/>
                </a:lnTo>
                <a:lnTo>
                  <a:pt x="12680" y="10814"/>
                </a:lnTo>
                <a:lnTo>
                  <a:pt x="12684" y="10808"/>
                </a:lnTo>
                <a:lnTo>
                  <a:pt x="12691" y="10792"/>
                </a:lnTo>
                <a:lnTo>
                  <a:pt x="12694" y="10782"/>
                </a:lnTo>
                <a:lnTo>
                  <a:pt x="12700" y="10770"/>
                </a:lnTo>
                <a:lnTo>
                  <a:pt x="12703" y="10764"/>
                </a:lnTo>
                <a:lnTo>
                  <a:pt x="12694" y="10768"/>
                </a:lnTo>
                <a:lnTo>
                  <a:pt x="12684" y="10768"/>
                </a:lnTo>
                <a:lnTo>
                  <a:pt x="12676" y="10764"/>
                </a:lnTo>
                <a:lnTo>
                  <a:pt x="12673" y="10756"/>
                </a:lnTo>
                <a:lnTo>
                  <a:pt x="12668" y="10734"/>
                </a:lnTo>
                <a:lnTo>
                  <a:pt x="12667" y="10721"/>
                </a:lnTo>
                <a:lnTo>
                  <a:pt x="12665" y="10716"/>
                </a:lnTo>
                <a:lnTo>
                  <a:pt x="12661" y="10713"/>
                </a:lnTo>
                <a:lnTo>
                  <a:pt x="12662" y="10715"/>
                </a:lnTo>
                <a:lnTo>
                  <a:pt x="12664" y="10722"/>
                </a:lnTo>
                <a:lnTo>
                  <a:pt x="12660" y="10728"/>
                </a:lnTo>
                <a:lnTo>
                  <a:pt x="12659" y="10736"/>
                </a:lnTo>
                <a:lnTo>
                  <a:pt x="12658" y="10750"/>
                </a:lnTo>
                <a:lnTo>
                  <a:pt x="12656" y="10756"/>
                </a:lnTo>
                <a:lnTo>
                  <a:pt x="12645" y="10779"/>
                </a:lnTo>
                <a:lnTo>
                  <a:pt x="12643" y="10779"/>
                </a:lnTo>
                <a:lnTo>
                  <a:pt x="12644" y="10765"/>
                </a:lnTo>
                <a:lnTo>
                  <a:pt x="12644" y="10761"/>
                </a:lnTo>
                <a:lnTo>
                  <a:pt x="12646" y="10757"/>
                </a:lnTo>
                <a:lnTo>
                  <a:pt x="12649" y="10752"/>
                </a:lnTo>
                <a:lnTo>
                  <a:pt x="12649" y="10750"/>
                </a:lnTo>
                <a:lnTo>
                  <a:pt x="12650" y="10742"/>
                </a:lnTo>
                <a:lnTo>
                  <a:pt x="12649" y="10725"/>
                </a:lnTo>
                <a:lnTo>
                  <a:pt x="12648" y="10716"/>
                </a:lnTo>
                <a:lnTo>
                  <a:pt x="12638" y="10689"/>
                </a:lnTo>
                <a:lnTo>
                  <a:pt x="12631" y="10688"/>
                </a:lnTo>
                <a:lnTo>
                  <a:pt x="12625" y="10685"/>
                </a:lnTo>
                <a:lnTo>
                  <a:pt x="12620" y="10679"/>
                </a:lnTo>
                <a:lnTo>
                  <a:pt x="12618" y="10671"/>
                </a:lnTo>
                <a:lnTo>
                  <a:pt x="12620" y="10671"/>
                </a:lnTo>
                <a:lnTo>
                  <a:pt x="12625" y="10668"/>
                </a:lnTo>
                <a:lnTo>
                  <a:pt x="12616" y="10661"/>
                </a:lnTo>
                <a:lnTo>
                  <a:pt x="12612" y="10656"/>
                </a:lnTo>
                <a:lnTo>
                  <a:pt x="12609" y="10650"/>
                </a:lnTo>
                <a:lnTo>
                  <a:pt x="12617" y="10648"/>
                </a:lnTo>
                <a:lnTo>
                  <a:pt x="12618" y="10637"/>
                </a:lnTo>
                <a:lnTo>
                  <a:pt x="12616" y="10611"/>
                </a:lnTo>
                <a:lnTo>
                  <a:pt x="12619" y="10600"/>
                </a:lnTo>
                <a:lnTo>
                  <a:pt x="12624" y="10593"/>
                </a:lnTo>
                <a:lnTo>
                  <a:pt x="12637" y="10579"/>
                </a:lnTo>
                <a:lnTo>
                  <a:pt x="12641" y="10572"/>
                </a:lnTo>
                <a:lnTo>
                  <a:pt x="12639" y="10570"/>
                </a:lnTo>
                <a:lnTo>
                  <a:pt x="12634" y="10568"/>
                </a:lnTo>
                <a:lnTo>
                  <a:pt x="12633" y="10563"/>
                </a:lnTo>
                <a:lnTo>
                  <a:pt x="12635" y="10561"/>
                </a:lnTo>
                <a:lnTo>
                  <a:pt x="12640" y="10557"/>
                </a:lnTo>
                <a:lnTo>
                  <a:pt x="12643" y="10553"/>
                </a:lnTo>
                <a:lnTo>
                  <a:pt x="12641" y="10546"/>
                </a:lnTo>
                <a:lnTo>
                  <a:pt x="12635" y="10546"/>
                </a:lnTo>
                <a:lnTo>
                  <a:pt x="12617" y="10560"/>
                </a:lnTo>
                <a:lnTo>
                  <a:pt x="12611" y="10563"/>
                </a:lnTo>
                <a:lnTo>
                  <a:pt x="12612" y="10558"/>
                </a:lnTo>
                <a:lnTo>
                  <a:pt x="12615" y="10553"/>
                </a:lnTo>
                <a:lnTo>
                  <a:pt x="12617" y="10549"/>
                </a:lnTo>
                <a:lnTo>
                  <a:pt x="12630" y="10540"/>
                </a:lnTo>
                <a:lnTo>
                  <a:pt x="12632" y="10537"/>
                </a:lnTo>
                <a:lnTo>
                  <a:pt x="12631" y="10496"/>
                </a:lnTo>
                <a:lnTo>
                  <a:pt x="12632" y="10485"/>
                </a:lnTo>
                <a:lnTo>
                  <a:pt x="12630" y="10481"/>
                </a:lnTo>
                <a:lnTo>
                  <a:pt x="12627" y="10479"/>
                </a:lnTo>
                <a:lnTo>
                  <a:pt x="12612" y="10476"/>
                </a:lnTo>
                <a:lnTo>
                  <a:pt x="12608" y="10473"/>
                </a:lnTo>
                <a:lnTo>
                  <a:pt x="12607" y="10463"/>
                </a:lnTo>
                <a:lnTo>
                  <a:pt x="12605" y="10461"/>
                </a:lnTo>
                <a:lnTo>
                  <a:pt x="12601" y="10463"/>
                </a:lnTo>
                <a:lnTo>
                  <a:pt x="12600" y="10468"/>
                </a:lnTo>
                <a:lnTo>
                  <a:pt x="12600" y="10474"/>
                </a:lnTo>
                <a:lnTo>
                  <a:pt x="12599" y="10479"/>
                </a:lnTo>
                <a:lnTo>
                  <a:pt x="12594" y="10474"/>
                </a:lnTo>
                <a:lnTo>
                  <a:pt x="12586" y="10470"/>
                </a:lnTo>
                <a:lnTo>
                  <a:pt x="12578" y="10468"/>
                </a:lnTo>
                <a:lnTo>
                  <a:pt x="12563" y="10465"/>
                </a:lnTo>
                <a:lnTo>
                  <a:pt x="12557" y="10460"/>
                </a:lnTo>
                <a:lnTo>
                  <a:pt x="12552" y="10455"/>
                </a:lnTo>
                <a:lnTo>
                  <a:pt x="12549" y="10448"/>
                </a:lnTo>
                <a:lnTo>
                  <a:pt x="12545" y="10443"/>
                </a:lnTo>
                <a:lnTo>
                  <a:pt x="12540" y="10438"/>
                </a:lnTo>
                <a:lnTo>
                  <a:pt x="12533" y="10435"/>
                </a:lnTo>
                <a:lnTo>
                  <a:pt x="12525" y="10434"/>
                </a:lnTo>
                <a:lnTo>
                  <a:pt x="12524" y="10433"/>
                </a:lnTo>
                <a:lnTo>
                  <a:pt x="12524" y="10431"/>
                </a:lnTo>
                <a:lnTo>
                  <a:pt x="12525" y="10429"/>
                </a:lnTo>
                <a:lnTo>
                  <a:pt x="12528" y="10428"/>
                </a:lnTo>
                <a:lnTo>
                  <a:pt x="12530" y="10428"/>
                </a:lnTo>
                <a:lnTo>
                  <a:pt x="12534" y="10430"/>
                </a:lnTo>
                <a:lnTo>
                  <a:pt x="12535" y="10431"/>
                </a:lnTo>
                <a:lnTo>
                  <a:pt x="12542" y="10430"/>
                </a:lnTo>
                <a:lnTo>
                  <a:pt x="12545" y="10429"/>
                </a:lnTo>
                <a:lnTo>
                  <a:pt x="12546" y="10425"/>
                </a:lnTo>
                <a:lnTo>
                  <a:pt x="12545" y="10417"/>
                </a:lnTo>
                <a:lnTo>
                  <a:pt x="12533" y="10407"/>
                </a:lnTo>
                <a:lnTo>
                  <a:pt x="12531" y="10402"/>
                </a:lnTo>
                <a:lnTo>
                  <a:pt x="12529" y="10398"/>
                </a:lnTo>
                <a:lnTo>
                  <a:pt x="12510" y="10354"/>
                </a:lnTo>
                <a:lnTo>
                  <a:pt x="12508" y="10345"/>
                </a:lnTo>
                <a:lnTo>
                  <a:pt x="12511" y="10307"/>
                </a:lnTo>
                <a:lnTo>
                  <a:pt x="12510" y="10288"/>
                </a:lnTo>
                <a:lnTo>
                  <a:pt x="12504" y="10269"/>
                </a:lnTo>
                <a:lnTo>
                  <a:pt x="12495" y="10254"/>
                </a:lnTo>
                <a:lnTo>
                  <a:pt x="12485" y="10244"/>
                </a:lnTo>
                <a:lnTo>
                  <a:pt x="12467" y="10236"/>
                </a:lnTo>
                <a:lnTo>
                  <a:pt x="12460" y="10235"/>
                </a:lnTo>
                <a:lnTo>
                  <a:pt x="12454" y="10234"/>
                </a:lnTo>
                <a:lnTo>
                  <a:pt x="12408" y="10188"/>
                </a:lnTo>
                <a:lnTo>
                  <a:pt x="12400" y="10176"/>
                </a:lnTo>
                <a:lnTo>
                  <a:pt x="12389" y="10149"/>
                </a:lnTo>
                <a:lnTo>
                  <a:pt x="12381" y="10142"/>
                </a:lnTo>
                <a:lnTo>
                  <a:pt x="12367" y="10096"/>
                </a:lnTo>
                <a:lnTo>
                  <a:pt x="12352" y="10020"/>
                </a:lnTo>
                <a:lnTo>
                  <a:pt x="12351" y="10012"/>
                </a:lnTo>
                <a:lnTo>
                  <a:pt x="12350" y="10009"/>
                </a:lnTo>
                <a:lnTo>
                  <a:pt x="12344" y="10002"/>
                </a:lnTo>
                <a:lnTo>
                  <a:pt x="12341" y="9998"/>
                </a:lnTo>
                <a:lnTo>
                  <a:pt x="12341" y="9994"/>
                </a:lnTo>
                <a:lnTo>
                  <a:pt x="12341" y="9984"/>
                </a:lnTo>
                <a:lnTo>
                  <a:pt x="12341" y="9980"/>
                </a:lnTo>
                <a:lnTo>
                  <a:pt x="12338" y="9982"/>
                </a:lnTo>
                <a:lnTo>
                  <a:pt x="12337" y="9984"/>
                </a:lnTo>
                <a:lnTo>
                  <a:pt x="12337" y="9986"/>
                </a:lnTo>
                <a:lnTo>
                  <a:pt x="12335" y="9989"/>
                </a:lnTo>
                <a:lnTo>
                  <a:pt x="12333" y="9992"/>
                </a:lnTo>
                <a:lnTo>
                  <a:pt x="12333" y="9992"/>
                </a:lnTo>
                <a:lnTo>
                  <a:pt x="12333" y="9992"/>
                </a:lnTo>
                <a:lnTo>
                  <a:pt x="12331" y="9992"/>
                </a:lnTo>
                <a:lnTo>
                  <a:pt x="12325" y="9992"/>
                </a:lnTo>
                <a:lnTo>
                  <a:pt x="12320" y="9988"/>
                </a:lnTo>
                <a:lnTo>
                  <a:pt x="12313" y="9979"/>
                </a:lnTo>
                <a:lnTo>
                  <a:pt x="12309" y="9970"/>
                </a:lnTo>
                <a:lnTo>
                  <a:pt x="12307" y="9955"/>
                </a:lnTo>
                <a:lnTo>
                  <a:pt x="12306" y="9940"/>
                </a:lnTo>
                <a:lnTo>
                  <a:pt x="12307" y="9926"/>
                </a:lnTo>
                <a:lnTo>
                  <a:pt x="12296" y="9937"/>
                </a:lnTo>
                <a:lnTo>
                  <a:pt x="12293" y="9939"/>
                </a:lnTo>
                <a:lnTo>
                  <a:pt x="12292" y="9944"/>
                </a:lnTo>
                <a:lnTo>
                  <a:pt x="12287" y="9942"/>
                </a:lnTo>
                <a:lnTo>
                  <a:pt x="12284" y="9935"/>
                </a:lnTo>
                <a:lnTo>
                  <a:pt x="12291" y="9926"/>
                </a:lnTo>
                <a:lnTo>
                  <a:pt x="12292" y="9924"/>
                </a:lnTo>
                <a:lnTo>
                  <a:pt x="12285" y="9922"/>
                </a:lnTo>
                <a:lnTo>
                  <a:pt x="12282" y="9918"/>
                </a:lnTo>
                <a:lnTo>
                  <a:pt x="12279" y="9913"/>
                </a:lnTo>
                <a:lnTo>
                  <a:pt x="12275" y="9908"/>
                </a:lnTo>
                <a:lnTo>
                  <a:pt x="12270" y="9907"/>
                </a:lnTo>
                <a:lnTo>
                  <a:pt x="12263" y="9907"/>
                </a:lnTo>
                <a:lnTo>
                  <a:pt x="12258" y="9909"/>
                </a:lnTo>
                <a:lnTo>
                  <a:pt x="12255" y="9915"/>
                </a:lnTo>
                <a:lnTo>
                  <a:pt x="12256" y="9919"/>
                </a:lnTo>
                <a:lnTo>
                  <a:pt x="12265" y="9926"/>
                </a:lnTo>
                <a:lnTo>
                  <a:pt x="12269" y="9930"/>
                </a:lnTo>
                <a:lnTo>
                  <a:pt x="12273" y="9937"/>
                </a:lnTo>
                <a:lnTo>
                  <a:pt x="12274" y="9944"/>
                </a:lnTo>
                <a:lnTo>
                  <a:pt x="12276" y="9960"/>
                </a:lnTo>
                <a:lnTo>
                  <a:pt x="12269" y="9954"/>
                </a:lnTo>
                <a:lnTo>
                  <a:pt x="12262" y="9945"/>
                </a:lnTo>
                <a:lnTo>
                  <a:pt x="12255" y="9939"/>
                </a:lnTo>
                <a:lnTo>
                  <a:pt x="12247" y="9941"/>
                </a:lnTo>
                <a:lnTo>
                  <a:pt x="12246" y="9940"/>
                </a:lnTo>
                <a:lnTo>
                  <a:pt x="12244" y="9938"/>
                </a:lnTo>
                <a:lnTo>
                  <a:pt x="12243" y="9936"/>
                </a:lnTo>
                <a:lnTo>
                  <a:pt x="12242" y="9942"/>
                </a:lnTo>
                <a:lnTo>
                  <a:pt x="12239" y="9950"/>
                </a:lnTo>
                <a:lnTo>
                  <a:pt x="12239" y="9954"/>
                </a:lnTo>
                <a:lnTo>
                  <a:pt x="12239" y="9955"/>
                </a:lnTo>
                <a:lnTo>
                  <a:pt x="12238" y="9956"/>
                </a:lnTo>
                <a:lnTo>
                  <a:pt x="12237" y="9958"/>
                </a:lnTo>
                <a:lnTo>
                  <a:pt x="12237" y="9960"/>
                </a:lnTo>
                <a:lnTo>
                  <a:pt x="12231" y="9956"/>
                </a:lnTo>
                <a:lnTo>
                  <a:pt x="12228" y="9953"/>
                </a:lnTo>
                <a:lnTo>
                  <a:pt x="12227" y="9948"/>
                </a:lnTo>
                <a:lnTo>
                  <a:pt x="12227" y="9940"/>
                </a:lnTo>
                <a:lnTo>
                  <a:pt x="12228" y="9938"/>
                </a:lnTo>
                <a:lnTo>
                  <a:pt x="12230" y="9937"/>
                </a:lnTo>
                <a:lnTo>
                  <a:pt x="12232" y="9935"/>
                </a:lnTo>
                <a:lnTo>
                  <a:pt x="12232" y="9932"/>
                </a:lnTo>
                <a:lnTo>
                  <a:pt x="12231" y="9928"/>
                </a:lnTo>
                <a:lnTo>
                  <a:pt x="12229" y="9926"/>
                </a:lnTo>
                <a:lnTo>
                  <a:pt x="12227" y="9924"/>
                </a:lnTo>
                <a:lnTo>
                  <a:pt x="12222" y="9918"/>
                </a:lnTo>
                <a:lnTo>
                  <a:pt x="12217" y="9914"/>
                </a:lnTo>
                <a:lnTo>
                  <a:pt x="12212" y="9912"/>
                </a:lnTo>
                <a:lnTo>
                  <a:pt x="12207" y="9911"/>
                </a:lnTo>
                <a:lnTo>
                  <a:pt x="12205" y="9914"/>
                </a:lnTo>
                <a:lnTo>
                  <a:pt x="12203" y="9918"/>
                </a:lnTo>
                <a:lnTo>
                  <a:pt x="12201" y="9920"/>
                </a:lnTo>
                <a:lnTo>
                  <a:pt x="12199" y="9919"/>
                </a:lnTo>
                <a:lnTo>
                  <a:pt x="12198" y="9916"/>
                </a:lnTo>
                <a:lnTo>
                  <a:pt x="12194" y="9905"/>
                </a:lnTo>
                <a:lnTo>
                  <a:pt x="12189" y="9895"/>
                </a:lnTo>
                <a:lnTo>
                  <a:pt x="12171" y="9871"/>
                </a:lnTo>
                <a:lnTo>
                  <a:pt x="12170" y="9867"/>
                </a:lnTo>
                <a:lnTo>
                  <a:pt x="12167" y="9859"/>
                </a:lnTo>
                <a:lnTo>
                  <a:pt x="12166" y="9856"/>
                </a:lnTo>
                <a:lnTo>
                  <a:pt x="12163" y="9854"/>
                </a:lnTo>
                <a:lnTo>
                  <a:pt x="12160" y="9854"/>
                </a:lnTo>
                <a:lnTo>
                  <a:pt x="12157" y="9854"/>
                </a:lnTo>
                <a:lnTo>
                  <a:pt x="12156" y="9854"/>
                </a:lnTo>
                <a:lnTo>
                  <a:pt x="12155" y="9852"/>
                </a:lnTo>
                <a:lnTo>
                  <a:pt x="12153" y="9848"/>
                </a:lnTo>
                <a:lnTo>
                  <a:pt x="12153" y="9845"/>
                </a:lnTo>
                <a:lnTo>
                  <a:pt x="12153" y="9841"/>
                </a:lnTo>
                <a:lnTo>
                  <a:pt x="12152" y="9839"/>
                </a:lnTo>
                <a:lnTo>
                  <a:pt x="12149" y="9839"/>
                </a:lnTo>
                <a:lnTo>
                  <a:pt x="12146" y="9840"/>
                </a:lnTo>
                <a:lnTo>
                  <a:pt x="12144" y="9839"/>
                </a:lnTo>
                <a:lnTo>
                  <a:pt x="12131" y="9835"/>
                </a:lnTo>
                <a:lnTo>
                  <a:pt x="12123" y="9831"/>
                </a:lnTo>
                <a:lnTo>
                  <a:pt x="12120" y="9826"/>
                </a:lnTo>
                <a:lnTo>
                  <a:pt x="12120" y="9825"/>
                </a:lnTo>
                <a:lnTo>
                  <a:pt x="12116" y="9816"/>
                </a:lnTo>
                <a:lnTo>
                  <a:pt x="12115" y="9812"/>
                </a:lnTo>
                <a:lnTo>
                  <a:pt x="12114" y="9808"/>
                </a:lnTo>
                <a:lnTo>
                  <a:pt x="12114" y="9797"/>
                </a:lnTo>
                <a:lnTo>
                  <a:pt x="12112" y="9789"/>
                </a:lnTo>
                <a:lnTo>
                  <a:pt x="12107" y="9774"/>
                </a:lnTo>
                <a:lnTo>
                  <a:pt x="12104" y="9770"/>
                </a:lnTo>
                <a:lnTo>
                  <a:pt x="12100" y="9765"/>
                </a:lnTo>
                <a:lnTo>
                  <a:pt x="12091" y="9752"/>
                </a:lnTo>
                <a:lnTo>
                  <a:pt x="12082" y="9747"/>
                </a:lnTo>
                <a:lnTo>
                  <a:pt x="12078" y="9733"/>
                </a:lnTo>
                <a:lnTo>
                  <a:pt x="12074" y="9727"/>
                </a:lnTo>
                <a:lnTo>
                  <a:pt x="12066" y="9726"/>
                </a:lnTo>
                <a:lnTo>
                  <a:pt x="12057" y="9717"/>
                </a:lnTo>
                <a:lnTo>
                  <a:pt x="12050" y="9716"/>
                </a:lnTo>
                <a:lnTo>
                  <a:pt x="12048" y="9720"/>
                </a:lnTo>
                <a:lnTo>
                  <a:pt x="12041" y="9726"/>
                </a:lnTo>
                <a:lnTo>
                  <a:pt x="12033" y="9729"/>
                </a:lnTo>
                <a:lnTo>
                  <a:pt x="12031" y="9721"/>
                </a:lnTo>
                <a:lnTo>
                  <a:pt x="12029" y="9712"/>
                </a:lnTo>
                <a:lnTo>
                  <a:pt x="12025" y="9706"/>
                </a:lnTo>
                <a:lnTo>
                  <a:pt x="12019" y="9703"/>
                </a:lnTo>
                <a:lnTo>
                  <a:pt x="12012" y="9702"/>
                </a:lnTo>
                <a:lnTo>
                  <a:pt x="12012" y="9699"/>
                </a:lnTo>
                <a:lnTo>
                  <a:pt x="12025" y="9699"/>
                </a:lnTo>
                <a:lnTo>
                  <a:pt x="12031" y="9698"/>
                </a:lnTo>
                <a:lnTo>
                  <a:pt x="12034" y="9693"/>
                </a:lnTo>
                <a:lnTo>
                  <a:pt x="12033" y="9687"/>
                </a:lnTo>
                <a:lnTo>
                  <a:pt x="12023" y="9669"/>
                </a:lnTo>
                <a:lnTo>
                  <a:pt x="12015" y="9659"/>
                </a:lnTo>
                <a:lnTo>
                  <a:pt x="12009" y="9614"/>
                </a:lnTo>
                <a:lnTo>
                  <a:pt x="12017" y="9610"/>
                </a:lnTo>
                <a:lnTo>
                  <a:pt x="12024" y="9599"/>
                </a:lnTo>
                <a:lnTo>
                  <a:pt x="12027" y="9588"/>
                </a:lnTo>
                <a:lnTo>
                  <a:pt x="12022" y="9578"/>
                </a:lnTo>
                <a:lnTo>
                  <a:pt x="12021" y="9580"/>
                </a:lnTo>
                <a:lnTo>
                  <a:pt x="12020" y="9582"/>
                </a:lnTo>
                <a:lnTo>
                  <a:pt x="12019" y="9584"/>
                </a:lnTo>
                <a:lnTo>
                  <a:pt x="12015" y="9578"/>
                </a:lnTo>
                <a:lnTo>
                  <a:pt x="12013" y="9572"/>
                </a:lnTo>
                <a:lnTo>
                  <a:pt x="12014" y="9565"/>
                </a:lnTo>
                <a:lnTo>
                  <a:pt x="12016" y="9557"/>
                </a:lnTo>
                <a:lnTo>
                  <a:pt x="12005" y="9548"/>
                </a:lnTo>
                <a:lnTo>
                  <a:pt x="12005" y="9531"/>
                </a:lnTo>
                <a:lnTo>
                  <a:pt x="12013" y="9496"/>
                </a:lnTo>
                <a:lnTo>
                  <a:pt x="12013" y="9487"/>
                </a:lnTo>
                <a:lnTo>
                  <a:pt x="12012" y="9484"/>
                </a:lnTo>
                <a:lnTo>
                  <a:pt x="12011" y="9481"/>
                </a:lnTo>
                <a:lnTo>
                  <a:pt x="12010" y="9477"/>
                </a:lnTo>
                <a:lnTo>
                  <a:pt x="12011" y="9473"/>
                </a:lnTo>
                <a:lnTo>
                  <a:pt x="12013" y="9469"/>
                </a:lnTo>
                <a:lnTo>
                  <a:pt x="12013" y="9464"/>
                </a:lnTo>
                <a:lnTo>
                  <a:pt x="12011" y="9462"/>
                </a:lnTo>
                <a:lnTo>
                  <a:pt x="12006" y="9457"/>
                </a:lnTo>
                <a:lnTo>
                  <a:pt x="12003" y="9454"/>
                </a:lnTo>
                <a:lnTo>
                  <a:pt x="12002" y="9449"/>
                </a:lnTo>
                <a:lnTo>
                  <a:pt x="12004" y="9448"/>
                </a:lnTo>
                <a:lnTo>
                  <a:pt x="12011" y="9446"/>
                </a:lnTo>
                <a:lnTo>
                  <a:pt x="12016" y="9447"/>
                </a:lnTo>
                <a:lnTo>
                  <a:pt x="12018" y="9446"/>
                </a:lnTo>
                <a:lnTo>
                  <a:pt x="12019" y="9445"/>
                </a:lnTo>
                <a:lnTo>
                  <a:pt x="12018" y="9439"/>
                </a:lnTo>
                <a:lnTo>
                  <a:pt x="12019" y="9437"/>
                </a:lnTo>
                <a:lnTo>
                  <a:pt x="12020" y="9434"/>
                </a:lnTo>
                <a:lnTo>
                  <a:pt x="12023" y="9412"/>
                </a:lnTo>
                <a:lnTo>
                  <a:pt x="12027" y="9397"/>
                </a:lnTo>
                <a:lnTo>
                  <a:pt x="12029" y="9379"/>
                </a:lnTo>
                <a:lnTo>
                  <a:pt x="12034" y="9362"/>
                </a:lnTo>
                <a:lnTo>
                  <a:pt x="12036" y="9353"/>
                </a:lnTo>
                <a:lnTo>
                  <a:pt x="12036" y="9346"/>
                </a:lnTo>
                <a:lnTo>
                  <a:pt x="12033" y="9335"/>
                </a:lnTo>
                <a:lnTo>
                  <a:pt x="12031" y="9326"/>
                </a:lnTo>
                <a:lnTo>
                  <a:pt x="12024" y="9327"/>
                </a:lnTo>
                <a:lnTo>
                  <a:pt x="12023" y="9315"/>
                </a:lnTo>
                <a:lnTo>
                  <a:pt x="12027" y="9290"/>
                </a:lnTo>
                <a:lnTo>
                  <a:pt x="12026" y="9278"/>
                </a:lnTo>
                <a:lnTo>
                  <a:pt x="12023" y="9273"/>
                </a:lnTo>
                <a:lnTo>
                  <a:pt x="12020" y="9275"/>
                </a:lnTo>
                <a:lnTo>
                  <a:pt x="12018" y="9286"/>
                </a:lnTo>
                <a:lnTo>
                  <a:pt x="12017" y="9297"/>
                </a:lnTo>
                <a:lnTo>
                  <a:pt x="12017" y="9303"/>
                </a:lnTo>
                <a:lnTo>
                  <a:pt x="12015" y="9308"/>
                </a:lnTo>
                <a:lnTo>
                  <a:pt x="12012" y="9313"/>
                </a:lnTo>
                <a:lnTo>
                  <a:pt x="12008" y="9316"/>
                </a:lnTo>
                <a:lnTo>
                  <a:pt x="12005" y="9314"/>
                </a:lnTo>
                <a:lnTo>
                  <a:pt x="12004" y="9307"/>
                </a:lnTo>
                <a:lnTo>
                  <a:pt x="12005" y="9295"/>
                </a:lnTo>
                <a:lnTo>
                  <a:pt x="12004" y="9287"/>
                </a:lnTo>
                <a:lnTo>
                  <a:pt x="12001" y="9284"/>
                </a:lnTo>
                <a:lnTo>
                  <a:pt x="11992" y="9287"/>
                </a:lnTo>
                <a:lnTo>
                  <a:pt x="11997" y="9275"/>
                </a:lnTo>
                <a:lnTo>
                  <a:pt x="11991" y="9269"/>
                </a:lnTo>
                <a:lnTo>
                  <a:pt x="11993" y="9263"/>
                </a:lnTo>
                <a:lnTo>
                  <a:pt x="11998" y="9259"/>
                </a:lnTo>
                <a:lnTo>
                  <a:pt x="12000" y="9262"/>
                </a:lnTo>
                <a:lnTo>
                  <a:pt x="12002" y="9272"/>
                </a:lnTo>
                <a:lnTo>
                  <a:pt x="12008" y="9269"/>
                </a:lnTo>
                <a:lnTo>
                  <a:pt x="12017" y="9254"/>
                </a:lnTo>
                <a:lnTo>
                  <a:pt x="12020" y="9252"/>
                </a:lnTo>
                <a:lnTo>
                  <a:pt x="12021" y="9247"/>
                </a:lnTo>
                <a:lnTo>
                  <a:pt x="12020" y="9242"/>
                </a:lnTo>
                <a:lnTo>
                  <a:pt x="12018" y="9239"/>
                </a:lnTo>
                <a:lnTo>
                  <a:pt x="12015" y="9239"/>
                </a:lnTo>
                <a:lnTo>
                  <a:pt x="12006" y="9235"/>
                </a:lnTo>
                <a:lnTo>
                  <a:pt x="12004" y="9233"/>
                </a:lnTo>
                <a:lnTo>
                  <a:pt x="12001" y="9227"/>
                </a:lnTo>
                <a:lnTo>
                  <a:pt x="11998" y="9218"/>
                </a:lnTo>
                <a:lnTo>
                  <a:pt x="11997" y="9207"/>
                </a:lnTo>
                <a:lnTo>
                  <a:pt x="11997" y="9198"/>
                </a:lnTo>
                <a:lnTo>
                  <a:pt x="11993" y="9202"/>
                </a:lnTo>
                <a:lnTo>
                  <a:pt x="11991" y="9209"/>
                </a:lnTo>
                <a:lnTo>
                  <a:pt x="11991" y="9216"/>
                </a:lnTo>
                <a:lnTo>
                  <a:pt x="11993" y="9221"/>
                </a:lnTo>
                <a:lnTo>
                  <a:pt x="11991" y="9224"/>
                </a:lnTo>
                <a:lnTo>
                  <a:pt x="11988" y="9220"/>
                </a:lnTo>
                <a:lnTo>
                  <a:pt x="11985" y="9217"/>
                </a:lnTo>
                <a:lnTo>
                  <a:pt x="11982" y="9214"/>
                </a:lnTo>
                <a:lnTo>
                  <a:pt x="11979" y="9213"/>
                </a:lnTo>
                <a:lnTo>
                  <a:pt x="11982" y="9211"/>
                </a:lnTo>
                <a:lnTo>
                  <a:pt x="11983" y="9208"/>
                </a:lnTo>
                <a:lnTo>
                  <a:pt x="11983" y="9204"/>
                </a:lnTo>
                <a:lnTo>
                  <a:pt x="11981" y="9201"/>
                </a:lnTo>
                <a:lnTo>
                  <a:pt x="11986" y="9197"/>
                </a:lnTo>
                <a:lnTo>
                  <a:pt x="11984" y="9191"/>
                </a:lnTo>
                <a:lnTo>
                  <a:pt x="11979" y="9187"/>
                </a:lnTo>
                <a:lnTo>
                  <a:pt x="11973" y="9192"/>
                </a:lnTo>
                <a:lnTo>
                  <a:pt x="11965" y="9185"/>
                </a:lnTo>
                <a:lnTo>
                  <a:pt x="11963" y="9182"/>
                </a:lnTo>
                <a:lnTo>
                  <a:pt x="11954" y="9202"/>
                </a:lnTo>
                <a:lnTo>
                  <a:pt x="11950" y="9228"/>
                </a:lnTo>
                <a:lnTo>
                  <a:pt x="11952" y="9252"/>
                </a:lnTo>
                <a:lnTo>
                  <a:pt x="11963" y="9263"/>
                </a:lnTo>
                <a:lnTo>
                  <a:pt x="11962" y="9266"/>
                </a:lnTo>
                <a:lnTo>
                  <a:pt x="11960" y="9273"/>
                </a:lnTo>
                <a:lnTo>
                  <a:pt x="11962" y="9286"/>
                </a:lnTo>
                <a:lnTo>
                  <a:pt x="11966" y="9298"/>
                </a:lnTo>
                <a:lnTo>
                  <a:pt x="11971" y="9305"/>
                </a:lnTo>
                <a:lnTo>
                  <a:pt x="11969" y="9308"/>
                </a:lnTo>
                <a:lnTo>
                  <a:pt x="11946" y="9281"/>
                </a:lnTo>
                <a:lnTo>
                  <a:pt x="11940" y="9275"/>
                </a:lnTo>
                <a:lnTo>
                  <a:pt x="11924" y="9270"/>
                </a:lnTo>
                <a:lnTo>
                  <a:pt x="11919" y="9266"/>
                </a:lnTo>
                <a:lnTo>
                  <a:pt x="11915" y="9261"/>
                </a:lnTo>
                <a:lnTo>
                  <a:pt x="11909" y="9252"/>
                </a:lnTo>
                <a:lnTo>
                  <a:pt x="11906" y="9248"/>
                </a:lnTo>
                <a:lnTo>
                  <a:pt x="11902" y="9245"/>
                </a:lnTo>
                <a:lnTo>
                  <a:pt x="11892" y="9240"/>
                </a:lnTo>
                <a:lnTo>
                  <a:pt x="11887" y="9236"/>
                </a:lnTo>
                <a:lnTo>
                  <a:pt x="11879" y="9227"/>
                </a:lnTo>
                <a:lnTo>
                  <a:pt x="11875" y="9224"/>
                </a:lnTo>
                <a:lnTo>
                  <a:pt x="11848" y="9214"/>
                </a:lnTo>
                <a:lnTo>
                  <a:pt x="11842" y="9207"/>
                </a:lnTo>
                <a:lnTo>
                  <a:pt x="11837" y="9194"/>
                </a:lnTo>
                <a:lnTo>
                  <a:pt x="11843" y="9189"/>
                </a:lnTo>
                <a:lnTo>
                  <a:pt x="11841" y="9184"/>
                </a:lnTo>
                <a:lnTo>
                  <a:pt x="11834" y="9177"/>
                </a:lnTo>
                <a:lnTo>
                  <a:pt x="11833" y="9174"/>
                </a:lnTo>
                <a:lnTo>
                  <a:pt x="11832" y="9171"/>
                </a:lnTo>
                <a:lnTo>
                  <a:pt x="11832" y="9168"/>
                </a:lnTo>
                <a:lnTo>
                  <a:pt x="11832" y="9163"/>
                </a:lnTo>
                <a:lnTo>
                  <a:pt x="11832" y="9157"/>
                </a:lnTo>
                <a:lnTo>
                  <a:pt x="11830" y="9155"/>
                </a:lnTo>
                <a:lnTo>
                  <a:pt x="11827" y="9154"/>
                </a:lnTo>
                <a:lnTo>
                  <a:pt x="11824" y="9152"/>
                </a:lnTo>
                <a:lnTo>
                  <a:pt x="11821" y="9148"/>
                </a:lnTo>
                <a:lnTo>
                  <a:pt x="11819" y="9143"/>
                </a:lnTo>
                <a:lnTo>
                  <a:pt x="11816" y="9136"/>
                </a:lnTo>
                <a:lnTo>
                  <a:pt x="11811" y="9116"/>
                </a:lnTo>
                <a:lnTo>
                  <a:pt x="11811" y="9112"/>
                </a:lnTo>
                <a:lnTo>
                  <a:pt x="11810" y="9110"/>
                </a:lnTo>
                <a:lnTo>
                  <a:pt x="11804" y="9106"/>
                </a:lnTo>
                <a:lnTo>
                  <a:pt x="11803" y="9103"/>
                </a:lnTo>
                <a:lnTo>
                  <a:pt x="11791" y="9109"/>
                </a:lnTo>
                <a:lnTo>
                  <a:pt x="11786" y="9110"/>
                </a:lnTo>
                <a:lnTo>
                  <a:pt x="11782" y="9112"/>
                </a:lnTo>
                <a:lnTo>
                  <a:pt x="11778" y="9117"/>
                </a:lnTo>
                <a:lnTo>
                  <a:pt x="11774" y="9123"/>
                </a:lnTo>
                <a:lnTo>
                  <a:pt x="11771" y="9138"/>
                </a:lnTo>
                <a:lnTo>
                  <a:pt x="11764" y="9157"/>
                </a:lnTo>
                <a:lnTo>
                  <a:pt x="11761" y="9163"/>
                </a:lnTo>
                <a:lnTo>
                  <a:pt x="11757" y="9171"/>
                </a:lnTo>
                <a:lnTo>
                  <a:pt x="11759" y="9178"/>
                </a:lnTo>
                <a:lnTo>
                  <a:pt x="11763" y="9185"/>
                </a:lnTo>
                <a:lnTo>
                  <a:pt x="11765" y="9192"/>
                </a:lnTo>
                <a:lnTo>
                  <a:pt x="11759" y="9189"/>
                </a:lnTo>
                <a:lnTo>
                  <a:pt x="11758" y="9197"/>
                </a:lnTo>
                <a:lnTo>
                  <a:pt x="11760" y="9207"/>
                </a:lnTo>
                <a:lnTo>
                  <a:pt x="11765" y="9216"/>
                </a:lnTo>
                <a:lnTo>
                  <a:pt x="11783" y="9283"/>
                </a:lnTo>
                <a:lnTo>
                  <a:pt x="11789" y="9323"/>
                </a:lnTo>
                <a:lnTo>
                  <a:pt x="11782" y="9318"/>
                </a:lnTo>
                <a:lnTo>
                  <a:pt x="11775" y="9307"/>
                </a:lnTo>
                <a:lnTo>
                  <a:pt x="11769" y="9293"/>
                </a:lnTo>
                <a:lnTo>
                  <a:pt x="11767" y="9280"/>
                </a:lnTo>
                <a:lnTo>
                  <a:pt x="11765" y="9274"/>
                </a:lnTo>
                <a:lnTo>
                  <a:pt x="11740" y="9245"/>
                </a:lnTo>
                <a:lnTo>
                  <a:pt x="11739" y="9241"/>
                </a:lnTo>
                <a:lnTo>
                  <a:pt x="11737" y="9234"/>
                </a:lnTo>
                <a:lnTo>
                  <a:pt x="11734" y="9225"/>
                </a:lnTo>
                <a:lnTo>
                  <a:pt x="11726" y="9211"/>
                </a:lnTo>
                <a:lnTo>
                  <a:pt x="11720" y="9206"/>
                </a:lnTo>
                <a:lnTo>
                  <a:pt x="11716" y="9211"/>
                </a:lnTo>
                <a:lnTo>
                  <a:pt x="11711" y="9227"/>
                </a:lnTo>
                <a:lnTo>
                  <a:pt x="11703" y="9236"/>
                </a:lnTo>
                <a:lnTo>
                  <a:pt x="11692" y="9246"/>
                </a:lnTo>
                <a:lnTo>
                  <a:pt x="11680" y="9255"/>
                </a:lnTo>
                <a:lnTo>
                  <a:pt x="11670" y="9257"/>
                </a:lnTo>
                <a:lnTo>
                  <a:pt x="11673" y="9248"/>
                </a:lnTo>
                <a:lnTo>
                  <a:pt x="11678" y="9243"/>
                </a:lnTo>
                <a:lnTo>
                  <a:pt x="11682" y="9237"/>
                </a:lnTo>
                <a:lnTo>
                  <a:pt x="11684" y="9226"/>
                </a:lnTo>
                <a:lnTo>
                  <a:pt x="11686" y="9209"/>
                </a:lnTo>
                <a:lnTo>
                  <a:pt x="11686" y="9200"/>
                </a:lnTo>
                <a:lnTo>
                  <a:pt x="11684" y="9192"/>
                </a:lnTo>
                <a:lnTo>
                  <a:pt x="11678" y="9195"/>
                </a:lnTo>
                <a:lnTo>
                  <a:pt x="11675" y="9191"/>
                </a:lnTo>
                <a:lnTo>
                  <a:pt x="11673" y="9184"/>
                </a:lnTo>
                <a:lnTo>
                  <a:pt x="11671" y="9178"/>
                </a:lnTo>
                <a:lnTo>
                  <a:pt x="11668" y="9175"/>
                </a:lnTo>
                <a:lnTo>
                  <a:pt x="11666" y="9174"/>
                </a:lnTo>
                <a:lnTo>
                  <a:pt x="11652" y="9166"/>
                </a:lnTo>
                <a:lnTo>
                  <a:pt x="11650" y="9164"/>
                </a:lnTo>
                <a:lnTo>
                  <a:pt x="11651" y="9161"/>
                </a:lnTo>
                <a:lnTo>
                  <a:pt x="11657" y="9153"/>
                </a:lnTo>
                <a:lnTo>
                  <a:pt x="11658" y="9148"/>
                </a:lnTo>
                <a:lnTo>
                  <a:pt x="11651" y="9136"/>
                </a:lnTo>
                <a:lnTo>
                  <a:pt x="11650" y="9134"/>
                </a:lnTo>
                <a:lnTo>
                  <a:pt x="11648" y="9125"/>
                </a:lnTo>
                <a:lnTo>
                  <a:pt x="11642" y="9123"/>
                </a:lnTo>
                <a:lnTo>
                  <a:pt x="11642" y="9119"/>
                </a:lnTo>
                <a:lnTo>
                  <a:pt x="11644" y="9116"/>
                </a:lnTo>
                <a:lnTo>
                  <a:pt x="11649" y="9110"/>
                </a:lnTo>
                <a:lnTo>
                  <a:pt x="11638" y="9083"/>
                </a:lnTo>
                <a:lnTo>
                  <a:pt x="11636" y="9074"/>
                </a:lnTo>
                <a:lnTo>
                  <a:pt x="11636" y="9054"/>
                </a:lnTo>
                <a:lnTo>
                  <a:pt x="11635" y="9046"/>
                </a:lnTo>
                <a:lnTo>
                  <a:pt x="11625" y="9020"/>
                </a:lnTo>
                <a:lnTo>
                  <a:pt x="11622" y="9010"/>
                </a:lnTo>
                <a:lnTo>
                  <a:pt x="11622" y="9001"/>
                </a:lnTo>
                <a:lnTo>
                  <a:pt x="11622" y="8996"/>
                </a:lnTo>
                <a:lnTo>
                  <a:pt x="11625" y="8985"/>
                </a:lnTo>
                <a:lnTo>
                  <a:pt x="11625" y="8982"/>
                </a:lnTo>
                <a:lnTo>
                  <a:pt x="11624" y="8976"/>
                </a:lnTo>
                <a:lnTo>
                  <a:pt x="11623" y="8973"/>
                </a:lnTo>
                <a:lnTo>
                  <a:pt x="11622" y="8971"/>
                </a:lnTo>
                <a:lnTo>
                  <a:pt x="11619" y="8966"/>
                </a:lnTo>
                <a:lnTo>
                  <a:pt x="11616" y="8958"/>
                </a:lnTo>
                <a:lnTo>
                  <a:pt x="11613" y="8949"/>
                </a:lnTo>
                <a:lnTo>
                  <a:pt x="11612" y="8940"/>
                </a:lnTo>
                <a:lnTo>
                  <a:pt x="11615" y="8932"/>
                </a:lnTo>
                <a:lnTo>
                  <a:pt x="11620" y="8928"/>
                </a:lnTo>
                <a:lnTo>
                  <a:pt x="11623" y="8927"/>
                </a:lnTo>
                <a:lnTo>
                  <a:pt x="11626" y="8926"/>
                </a:lnTo>
                <a:lnTo>
                  <a:pt x="11628" y="8921"/>
                </a:lnTo>
                <a:lnTo>
                  <a:pt x="11628" y="8918"/>
                </a:lnTo>
                <a:lnTo>
                  <a:pt x="11627" y="8915"/>
                </a:lnTo>
                <a:lnTo>
                  <a:pt x="11624" y="8909"/>
                </a:lnTo>
                <a:lnTo>
                  <a:pt x="11620" y="8892"/>
                </a:lnTo>
                <a:lnTo>
                  <a:pt x="11618" y="8882"/>
                </a:lnTo>
                <a:lnTo>
                  <a:pt x="11621" y="8875"/>
                </a:lnTo>
                <a:lnTo>
                  <a:pt x="11638" y="8853"/>
                </a:lnTo>
                <a:lnTo>
                  <a:pt x="11636" y="8842"/>
                </a:lnTo>
                <a:lnTo>
                  <a:pt x="11635" y="8838"/>
                </a:lnTo>
                <a:lnTo>
                  <a:pt x="11633" y="8834"/>
                </a:lnTo>
                <a:lnTo>
                  <a:pt x="11629" y="8839"/>
                </a:lnTo>
                <a:lnTo>
                  <a:pt x="11625" y="8851"/>
                </a:lnTo>
                <a:lnTo>
                  <a:pt x="11623" y="8855"/>
                </a:lnTo>
                <a:lnTo>
                  <a:pt x="11616" y="8859"/>
                </a:lnTo>
                <a:lnTo>
                  <a:pt x="11612" y="8855"/>
                </a:lnTo>
                <a:lnTo>
                  <a:pt x="11611" y="8849"/>
                </a:lnTo>
                <a:lnTo>
                  <a:pt x="11611" y="8846"/>
                </a:lnTo>
                <a:lnTo>
                  <a:pt x="11606" y="8844"/>
                </a:lnTo>
                <a:lnTo>
                  <a:pt x="11605" y="8837"/>
                </a:lnTo>
                <a:lnTo>
                  <a:pt x="11606" y="8824"/>
                </a:lnTo>
                <a:lnTo>
                  <a:pt x="11604" y="8823"/>
                </a:lnTo>
                <a:lnTo>
                  <a:pt x="11599" y="8822"/>
                </a:lnTo>
                <a:lnTo>
                  <a:pt x="11594" y="8820"/>
                </a:lnTo>
                <a:lnTo>
                  <a:pt x="11592" y="8813"/>
                </a:lnTo>
                <a:lnTo>
                  <a:pt x="11578" y="8826"/>
                </a:lnTo>
                <a:lnTo>
                  <a:pt x="11573" y="8827"/>
                </a:lnTo>
                <a:lnTo>
                  <a:pt x="11572" y="8815"/>
                </a:lnTo>
                <a:lnTo>
                  <a:pt x="11575" y="8805"/>
                </a:lnTo>
                <a:lnTo>
                  <a:pt x="11580" y="8799"/>
                </a:lnTo>
                <a:lnTo>
                  <a:pt x="11585" y="8795"/>
                </a:lnTo>
                <a:lnTo>
                  <a:pt x="11591" y="8789"/>
                </a:lnTo>
                <a:lnTo>
                  <a:pt x="11586" y="8785"/>
                </a:lnTo>
                <a:lnTo>
                  <a:pt x="11577" y="8782"/>
                </a:lnTo>
                <a:lnTo>
                  <a:pt x="11574" y="8777"/>
                </a:lnTo>
                <a:lnTo>
                  <a:pt x="11578" y="8776"/>
                </a:lnTo>
                <a:lnTo>
                  <a:pt x="11581" y="8775"/>
                </a:lnTo>
                <a:lnTo>
                  <a:pt x="11583" y="8772"/>
                </a:lnTo>
                <a:lnTo>
                  <a:pt x="11585" y="8768"/>
                </a:lnTo>
                <a:lnTo>
                  <a:pt x="11580" y="8753"/>
                </a:lnTo>
                <a:lnTo>
                  <a:pt x="11578" y="8743"/>
                </a:lnTo>
                <a:lnTo>
                  <a:pt x="11579" y="8739"/>
                </a:lnTo>
                <a:lnTo>
                  <a:pt x="11581" y="8737"/>
                </a:lnTo>
                <a:lnTo>
                  <a:pt x="11580" y="8733"/>
                </a:lnTo>
                <a:lnTo>
                  <a:pt x="11579" y="8727"/>
                </a:lnTo>
                <a:lnTo>
                  <a:pt x="11578" y="8726"/>
                </a:lnTo>
                <a:lnTo>
                  <a:pt x="11573" y="8727"/>
                </a:lnTo>
                <a:lnTo>
                  <a:pt x="11572" y="8726"/>
                </a:lnTo>
                <a:lnTo>
                  <a:pt x="11572" y="8724"/>
                </a:lnTo>
                <a:lnTo>
                  <a:pt x="11573" y="8722"/>
                </a:lnTo>
                <a:lnTo>
                  <a:pt x="11572" y="8721"/>
                </a:lnTo>
                <a:lnTo>
                  <a:pt x="11570" y="8717"/>
                </a:lnTo>
                <a:lnTo>
                  <a:pt x="11570" y="8715"/>
                </a:lnTo>
                <a:lnTo>
                  <a:pt x="11570" y="8715"/>
                </a:lnTo>
                <a:lnTo>
                  <a:pt x="11567" y="8715"/>
                </a:lnTo>
                <a:lnTo>
                  <a:pt x="11565" y="8716"/>
                </a:lnTo>
                <a:lnTo>
                  <a:pt x="11563" y="8725"/>
                </a:lnTo>
                <a:lnTo>
                  <a:pt x="11560" y="8727"/>
                </a:lnTo>
                <a:lnTo>
                  <a:pt x="11557" y="8723"/>
                </a:lnTo>
                <a:lnTo>
                  <a:pt x="11549" y="8700"/>
                </a:lnTo>
                <a:lnTo>
                  <a:pt x="11550" y="8682"/>
                </a:lnTo>
                <a:lnTo>
                  <a:pt x="11562" y="8658"/>
                </a:lnTo>
                <a:lnTo>
                  <a:pt x="11563" y="8643"/>
                </a:lnTo>
                <a:lnTo>
                  <a:pt x="11555" y="8627"/>
                </a:lnTo>
                <a:lnTo>
                  <a:pt x="11554" y="8624"/>
                </a:lnTo>
                <a:lnTo>
                  <a:pt x="11550" y="8623"/>
                </a:lnTo>
                <a:lnTo>
                  <a:pt x="11546" y="8620"/>
                </a:lnTo>
                <a:lnTo>
                  <a:pt x="11544" y="8614"/>
                </a:lnTo>
                <a:lnTo>
                  <a:pt x="11543" y="8607"/>
                </a:lnTo>
                <a:lnTo>
                  <a:pt x="11539" y="8602"/>
                </a:lnTo>
                <a:lnTo>
                  <a:pt x="11526" y="8600"/>
                </a:lnTo>
                <a:lnTo>
                  <a:pt x="11524" y="8596"/>
                </a:lnTo>
                <a:lnTo>
                  <a:pt x="11522" y="8590"/>
                </a:lnTo>
                <a:lnTo>
                  <a:pt x="11517" y="8590"/>
                </a:lnTo>
                <a:lnTo>
                  <a:pt x="11506" y="8595"/>
                </a:lnTo>
                <a:lnTo>
                  <a:pt x="11500" y="8593"/>
                </a:lnTo>
                <a:lnTo>
                  <a:pt x="11502" y="8588"/>
                </a:lnTo>
                <a:lnTo>
                  <a:pt x="11505" y="8582"/>
                </a:lnTo>
                <a:lnTo>
                  <a:pt x="11504" y="8575"/>
                </a:lnTo>
                <a:lnTo>
                  <a:pt x="11501" y="8568"/>
                </a:lnTo>
                <a:lnTo>
                  <a:pt x="11505" y="8566"/>
                </a:lnTo>
                <a:lnTo>
                  <a:pt x="11511" y="8568"/>
                </a:lnTo>
                <a:lnTo>
                  <a:pt x="11516" y="8570"/>
                </a:lnTo>
                <a:lnTo>
                  <a:pt x="11515" y="8562"/>
                </a:lnTo>
                <a:lnTo>
                  <a:pt x="11511" y="8559"/>
                </a:lnTo>
                <a:lnTo>
                  <a:pt x="11506" y="8558"/>
                </a:lnTo>
                <a:lnTo>
                  <a:pt x="11501" y="8559"/>
                </a:lnTo>
                <a:lnTo>
                  <a:pt x="11500" y="8560"/>
                </a:lnTo>
                <a:lnTo>
                  <a:pt x="11499" y="8562"/>
                </a:lnTo>
                <a:lnTo>
                  <a:pt x="11497" y="8563"/>
                </a:lnTo>
                <a:lnTo>
                  <a:pt x="11494" y="8560"/>
                </a:lnTo>
                <a:lnTo>
                  <a:pt x="11487" y="8551"/>
                </a:lnTo>
                <a:lnTo>
                  <a:pt x="11485" y="8547"/>
                </a:lnTo>
                <a:lnTo>
                  <a:pt x="11480" y="8547"/>
                </a:lnTo>
                <a:lnTo>
                  <a:pt x="11470" y="8549"/>
                </a:lnTo>
                <a:lnTo>
                  <a:pt x="11465" y="8548"/>
                </a:lnTo>
                <a:lnTo>
                  <a:pt x="11462" y="8544"/>
                </a:lnTo>
                <a:lnTo>
                  <a:pt x="11459" y="8539"/>
                </a:lnTo>
                <a:lnTo>
                  <a:pt x="11454" y="8535"/>
                </a:lnTo>
                <a:lnTo>
                  <a:pt x="11449" y="8548"/>
                </a:lnTo>
                <a:lnTo>
                  <a:pt x="11444" y="8554"/>
                </a:lnTo>
                <a:lnTo>
                  <a:pt x="11438" y="8555"/>
                </a:lnTo>
                <a:lnTo>
                  <a:pt x="11440" y="8553"/>
                </a:lnTo>
                <a:lnTo>
                  <a:pt x="11441" y="8550"/>
                </a:lnTo>
                <a:lnTo>
                  <a:pt x="11442" y="8547"/>
                </a:lnTo>
                <a:lnTo>
                  <a:pt x="11443" y="8542"/>
                </a:lnTo>
                <a:lnTo>
                  <a:pt x="11444" y="8537"/>
                </a:lnTo>
                <a:lnTo>
                  <a:pt x="11445" y="8534"/>
                </a:lnTo>
                <a:lnTo>
                  <a:pt x="11447" y="8532"/>
                </a:lnTo>
                <a:lnTo>
                  <a:pt x="11448" y="8530"/>
                </a:lnTo>
                <a:lnTo>
                  <a:pt x="11447" y="8511"/>
                </a:lnTo>
                <a:lnTo>
                  <a:pt x="11446" y="8506"/>
                </a:lnTo>
                <a:lnTo>
                  <a:pt x="11444" y="8503"/>
                </a:lnTo>
                <a:lnTo>
                  <a:pt x="11442" y="8500"/>
                </a:lnTo>
                <a:lnTo>
                  <a:pt x="11438" y="8498"/>
                </a:lnTo>
                <a:lnTo>
                  <a:pt x="11436" y="8499"/>
                </a:lnTo>
                <a:lnTo>
                  <a:pt x="11432" y="8501"/>
                </a:lnTo>
                <a:lnTo>
                  <a:pt x="11429" y="8502"/>
                </a:lnTo>
                <a:lnTo>
                  <a:pt x="11427" y="8500"/>
                </a:lnTo>
                <a:lnTo>
                  <a:pt x="11427" y="8496"/>
                </a:lnTo>
                <a:lnTo>
                  <a:pt x="11422" y="8486"/>
                </a:lnTo>
                <a:lnTo>
                  <a:pt x="11421" y="8484"/>
                </a:lnTo>
                <a:lnTo>
                  <a:pt x="11414" y="8480"/>
                </a:lnTo>
                <a:lnTo>
                  <a:pt x="11410" y="8466"/>
                </a:lnTo>
                <a:lnTo>
                  <a:pt x="11405" y="8463"/>
                </a:lnTo>
                <a:lnTo>
                  <a:pt x="11411" y="8453"/>
                </a:lnTo>
                <a:lnTo>
                  <a:pt x="11412" y="8449"/>
                </a:lnTo>
                <a:lnTo>
                  <a:pt x="11409" y="8443"/>
                </a:lnTo>
                <a:lnTo>
                  <a:pt x="11408" y="8443"/>
                </a:lnTo>
                <a:lnTo>
                  <a:pt x="11404" y="8443"/>
                </a:lnTo>
                <a:lnTo>
                  <a:pt x="11402" y="8442"/>
                </a:lnTo>
                <a:lnTo>
                  <a:pt x="11401" y="8440"/>
                </a:lnTo>
                <a:lnTo>
                  <a:pt x="11400" y="8434"/>
                </a:lnTo>
                <a:lnTo>
                  <a:pt x="11400" y="8433"/>
                </a:lnTo>
                <a:lnTo>
                  <a:pt x="11394" y="8422"/>
                </a:lnTo>
                <a:lnTo>
                  <a:pt x="11391" y="8416"/>
                </a:lnTo>
                <a:lnTo>
                  <a:pt x="11390" y="8409"/>
                </a:lnTo>
                <a:lnTo>
                  <a:pt x="11397" y="8409"/>
                </a:lnTo>
                <a:lnTo>
                  <a:pt x="11404" y="8403"/>
                </a:lnTo>
                <a:lnTo>
                  <a:pt x="11410" y="8394"/>
                </a:lnTo>
                <a:lnTo>
                  <a:pt x="11413" y="8385"/>
                </a:lnTo>
                <a:lnTo>
                  <a:pt x="11411" y="8376"/>
                </a:lnTo>
                <a:lnTo>
                  <a:pt x="11408" y="8365"/>
                </a:lnTo>
                <a:lnTo>
                  <a:pt x="11407" y="8358"/>
                </a:lnTo>
                <a:lnTo>
                  <a:pt x="11415" y="8361"/>
                </a:lnTo>
                <a:lnTo>
                  <a:pt x="11418" y="8365"/>
                </a:lnTo>
                <a:lnTo>
                  <a:pt x="11419" y="8368"/>
                </a:lnTo>
                <a:lnTo>
                  <a:pt x="11420" y="8371"/>
                </a:lnTo>
                <a:lnTo>
                  <a:pt x="11425" y="8373"/>
                </a:lnTo>
                <a:lnTo>
                  <a:pt x="11430" y="8372"/>
                </a:lnTo>
                <a:lnTo>
                  <a:pt x="11433" y="8369"/>
                </a:lnTo>
                <a:lnTo>
                  <a:pt x="11434" y="8365"/>
                </a:lnTo>
                <a:lnTo>
                  <a:pt x="11436" y="8361"/>
                </a:lnTo>
                <a:lnTo>
                  <a:pt x="11436" y="8357"/>
                </a:lnTo>
                <a:lnTo>
                  <a:pt x="11437" y="8356"/>
                </a:lnTo>
                <a:lnTo>
                  <a:pt x="11440" y="8355"/>
                </a:lnTo>
                <a:lnTo>
                  <a:pt x="11442" y="8355"/>
                </a:lnTo>
                <a:lnTo>
                  <a:pt x="11446" y="8359"/>
                </a:lnTo>
                <a:lnTo>
                  <a:pt x="11448" y="8361"/>
                </a:lnTo>
                <a:lnTo>
                  <a:pt x="11449" y="8365"/>
                </a:lnTo>
                <a:lnTo>
                  <a:pt x="11449" y="8371"/>
                </a:lnTo>
                <a:lnTo>
                  <a:pt x="11448" y="8377"/>
                </a:lnTo>
                <a:lnTo>
                  <a:pt x="11447" y="8382"/>
                </a:lnTo>
                <a:lnTo>
                  <a:pt x="11451" y="8383"/>
                </a:lnTo>
                <a:lnTo>
                  <a:pt x="11454" y="8386"/>
                </a:lnTo>
                <a:lnTo>
                  <a:pt x="11457" y="8391"/>
                </a:lnTo>
                <a:lnTo>
                  <a:pt x="11459" y="8397"/>
                </a:lnTo>
                <a:lnTo>
                  <a:pt x="11461" y="8394"/>
                </a:lnTo>
                <a:lnTo>
                  <a:pt x="11465" y="8393"/>
                </a:lnTo>
                <a:lnTo>
                  <a:pt x="11468" y="8395"/>
                </a:lnTo>
                <a:lnTo>
                  <a:pt x="11470" y="8400"/>
                </a:lnTo>
                <a:lnTo>
                  <a:pt x="11473" y="8398"/>
                </a:lnTo>
                <a:lnTo>
                  <a:pt x="11475" y="8397"/>
                </a:lnTo>
                <a:lnTo>
                  <a:pt x="11478" y="8398"/>
                </a:lnTo>
                <a:lnTo>
                  <a:pt x="11481" y="8400"/>
                </a:lnTo>
                <a:lnTo>
                  <a:pt x="11477" y="8392"/>
                </a:lnTo>
                <a:lnTo>
                  <a:pt x="11472" y="8382"/>
                </a:lnTo>
                <a:lnTo>
                  <a:pt x="11470" y="8375"/>
                </a:lnTo>
                <a:lnTo>
                  <a:pt x="11478" y="8373"/>
                </a:lnTo>
                <a:lnTo>
                  <a:pt x="11462" y="8358"/>
                </a:lnTo>
                <a:lnTo>
                  <a:pt x="11456" y="8350"/>
                </a:lnTo>
                <a:lnTo>
                  <a:pt x="11453" y="8337"/>
                </a:lnTo>
                <a:lnTo>
                  <a:pt x="11454" y="8330"/>
                </a:lnTo>
                <a:lnTo>
                  <a:pt x="11456" y="8324"/>
                </a:lnTo>
                <a:lnTo>
                  <a:pt x="11457" y="8318"/>
                </a:lnTo>
                <a:lnTo>
                  <a:pt x="11454" y="8310"/>
                </a:lnTo>
                <a:lnTo>
                  <a:pt x="11452" y="8308"/>
                </a:lnTo>
                <a:lnTo>
                  <a:pt x="11449" y="8308"/>
                </a:lnTo>
                <a:lnTo>
                  <a:pt x="11447" y="8306"/>
                </a:lnTo>
                <a:lnTo>
                  <a:pt x="11446" y="8302"/>
                </a:lnTo>
                <a:lnTo>
                  <a:pt x="11445" y="8300"/>
                </a:lnTo>
                <a:lnTo>
                  <a:pt x="11441" y="8295"/>
                </a:lnTo>
                <a:lnTo>
                  <a:pt x="11440" y="8291"/>
                </a:lnTo>
                <a:lnTo>
                  <a:pt x="11444" y="8282"/>
                </a:lnTo>
                <a:lnTo>
                  <a:pt x="11437" y="8271"/>
                </a:lnTo>
                <a:lnTo>
                  <a:pt x="11430" y="8266"/>
                </a:lnTo>
                <a:lnTo>
                  <a:pt x="11430" y="8276"/>
                </a:lnTo>
                <a:lnTo>
                  <a:pt x="11424" y="8276"/>
                </a:lnTo>
                <a:lnTo>
                  <a:pt x="11418" y="8278"/>
                </a:lnTo>
                <a:lnTo>
                  <a:pt x="11405" y="8286"/>
                </a:lnTo>
                <a:lnTo>
                  <a:pt x="11405" y="8281"/>
                </a:lnTo>
                <a:lnTo>
                  <a:pt x="11405" y="8277"/>
                </a:lnTo>
                <a:lnTo>
                  <a:pt x="11406" y="8273"/>
                </a:lnTo>
                <a:lnTo>
                  <a:pt x="11408" y="8270"/>
                </a:lnTo>
                <a:lnTo>
                  <a:pt x="11406" y="8269"/>
                </a:lnTo>
                <a:lnTo>
                  <a:pt x="11399" y="8265"/>
                </a:lnTo>
                <a:lnTo>
                  <a:pt x="11403" y="8261"/>
                </a:lnTo>
                <a:lnTo>
                  <a:pt x="11405" y="8257"/>
                </a:lnTo>
                <a:lnTo>
                  <a:pt x="11407" y="8252"/>
                </a:lnTo>
                <a:lnTo>
                  <a:pt x="11407" y="8247"/>
                </a:lnTo>
                <a:lnTo>
                  <a:pt x="11404" y="8249"/>
                </a:lnTo>
                <a:lnTo>
                  <a:pt x="11398" y="8253"/>
                </a:lnTo>
                <a:lnTo>
                  <a:pt x="11399" y="8249"/>
                </a:lnTo>
                <a:lnTo>
                  <a:pt x="11400" y="8245"/>
                </a:lnTo>
                <a:lnTo>
                  <a:pt x="11399" y="8241"/>
                </a:lnTo>
                <a:lnTo>
                  <a:pt x="11396" y="8238"/>
                </a:lnTo>
                <a:lnTo>
                  <a:pt x="11394" y="8244"/>
                </a:lnTo>
                <a:lnTo>
                  <a:pt x="11393" y="8250"/>
                </a:lnTo>
                <a:lnTo>
                  <a:pt x="11392" y="8255"/>
                </a:lnTo>
                <a:lnTo>
                  <a:pt x="11389" y="8258"/>
                </a:lnTo>
                <a:lnTo>
                  <a:pt x="11383" y="8259"/>
                </a:lnTo>
                <a:lnTo>
                  <a:pt x="11381" y="8255"/>
                </a:lnTo>
                <a:lnTo>
                  <a:pt x="11382" y="8249"/>
                </a:lnTo>
                <a:lnTo>
                  <a:pt x="11385" y="8244"/>
                </a:lnTo>
                <a:lnTo>
                  <a:pt x="11377" y="8241"/>
                </a:lnTo>
                <a:lnTo>
                  <a:pt x="11373" y="8230"/>
                </a:lnTo>
                <a:lnTo>
                  <a:pt x="11371" y="8216"/>
                </a:lnTo>
                <a:lnTo>
                  <a:pt x="11372" y="8192"/>
                </a:lnTo>
                <a:lnTo>
                  <a:pt x="11370" y="8189"/>
                </a:lnTo>
                <a:lnTo>
                  <a:pt x="11364" y="8194"/>
                </a:lnTo>
                <a:lnTo>
                  <a:pt x="11360" y="8200"/>
                </a:lnTo>
                <a:lnTo>
                  <a:pt x="11357" y="8202"/>
                </a:lnTo>
                <a:lnTo>
                  <a:pt x="11349" y="8202"/>
                </a:lnTo>
                <a:lnTo>
                  <a:pt x="11344" y="8199"/>
                </a:lnTo>
                <a:lnTo>
                  <a:pt x="11341" y="8194"/>
                </a:lnTo>
                <a:lnTo>
                  <a:pt x="11338" y="8191"/>
                </a:lnTo>
                <a:lnTo>
                  <a:pt x="11333" y="8193"/>
                </a:lnTo>
                <a:lnTo>
                  <a:pt x="11330" y="8198"/>
                </a:lnTo>
                <a:lnTo>
                  <a:pt x="11330" y="8205"/>
                </a:lnTo>
                <a:lnTo>
                  <a:pt x="11332" y="8211"/>
                </a:lnTo>
                <a:lnTo>
                  <a:pt x="11335" y="8214"/>
                </a:lnTo>
                <a:lnTo>
                  <a:pt x="11338" y="8215"/>
                </a:lnTo>
                <a:lnTo>
                  <a:pt x="11341" y="8219"/>
                </a:lnTo>
                <a:lnTo>
                  <a:pt x="11342" y="8223"/>
                </a:lnTo>
                <a:lnTo>
                  <a:pt x="11339" y="8229"/>
                </a:lnTo>
                <a:lnTo>
                  <a:pt x="11336" y="8231"/>
                </a:lnTo>
                <a:lnTo>
                  <a:pt x="11332" y="8231"/>
                </a:lnTo>
                <a:lnTo>
                  <a:pt x="11327" y="8233"/>
                </a:lnTo>
                <a:lnTo>
                  <a:pt x="11324" y="8238"/>
                </a:lnTo>
                <a:lnTo>
                  <a:pt x="11329" y="8240"/>
                </a:lnTo>
                <a:lnTo>
                  <a:pt x="11334" y="8241"/>
                </a:lnTo>
                <a:lnTo>
                  <a:pt x="11337" y="8242"/>
                </a:lnTo>
                <a:lnTo>
                  <a:pt x="11337" y="8247"/>
                </a:lnTo>
                <a:lnTo>
                  <a:pt x="11333" y="8251"/>
                </a:lnTo>
                <a:lnTo>
                  <a:pt x="11327" y="8253"/>
                </a:lnTo>
                <a:lnTo>
                  <a:pt x="11321" y="8254"/>
                </a:lnTo>
                <a:lnTo>
                  <a:pt x="11316" y="8253"/>
                </a:lnTo>
                <a:lnTo>
                  <a:pt x="11319" y="8245"/>
                </a:lnTo>
                <a:lnTo>
                  <a:pt x="11317" y="8242"/>
                </a:lnTo>
                <a:lnTo>
                  <a:pt x="11308" y="8238"/>
                </a:lnTo>
                <a:lnTo>
                  <a:pt x="11297" y="8228"/>
                </a:lnTo>
                <a:lnTo>
                  <a:pt x="11295" y="8226"/>
                </a:lnTo>
                <a:lnTo>
                  <a:pt x="11294" y="8224"/>
                </a:lnTo>
                <a:lnTo>
                  <a:pt x="11286" y="8209"/>
                </a:lnTo>
                <a:lnTo>
                  <a:pt x="11283" y="8206"/>
                </a:lnTo>
                <a:lnTo>
                  <a:pt x="11275" y="8202"/>
                </a:lnTo>
                <a:lnTo>
                  <a:pt x="11278" y="8198"/>
                </a:lnTo>
                <a:lnTo>
                  <a:pt x="11280" y="8194"/>
                </a:lnTo>
                <a:lnTo>
                  <a:pt x="11279" y="8190"/>
                </a:lnTo>
                <a:lnTo>
                  <a:pt x="11276" y="8187"/>
                </a:lnTo>
                <a:lnTo>
                  <a:pt x="11282" y="8183"/>
                </a:lnTo>
                <a:lnTo>
                  <a:pt x="11289" y="8181"/>
                </a:lnTo>
                <a:lnTo>
                  <a:pt x="11281" y="8167"/>
                </a:lnTo>
                <a:lnTo>
                  <a:pt x="11279" y="8160"/>
                </a:lnTo>
                <a:lnTo>
                  <a:pt x="11282" y="8151"/>
                </a:lnTo>
                <a:lnTo>
                  <a:pt x="11274" y="8150"/>
                </a:lnTo>
                <a:lnTo>
                  <a:pt x="11256" y="8142"/>
                </a:lnTo>
                <a:lnTo>
                  <a:pt x="11235" y="8138"/>
                </a:lnTo>
                <a:lnTo>
                  <a:pt x="11232" y="8134"/>
                </a:lnTo>
                <a:lnTo>
                  <a:pt x="11230" y="8129"/>
                </a:lnTo>
                <a:lnTo>
                  <a:pt x="11221" y="8115"/>
                </a:lnTo>
                <a:lnTo>
                  <a:pt x="11217" y="8112"/>
                </a:lnTo>
                <a:lnTo>
                  <a:pt x="11212" y="8117"/>
                </a:lnTo>
                <a:lnTo>
                  <a:pt x="11210" y="8118"/>
                </a:lnTo>
                <a:lnTo>
                  <a:pt x="11208" y="8117"/>
                </a:lnTo>
                <a:lnTo>
                  <a:pt x="11205" y="8115"/>
                </a:lnTo>
                <a:lnTo>
                  <a:pt x="11203" y="8115"/>
                </a:lnTo>
                <a:lnTo>
                  <a:pt x="11201" y="8117"/>
                </a:lnTo>
                <a:lnTo>
                  <a:pt x="11200" y="8121"/>
                </a:lnTo>
                <a:lnTo>
                  <a:pt x="11199" y="8125"/>
                </a:lnTo>
                <a:lnTo>
                  <a:pt x="11198" y="8127"/>
                </a:lnTo>
                <a:lnTo>
                  <a:pt x="11184" y="8127"/>
                </a:lnTo>
                <a:lnTo>
                  <a:pt x="11177" y="8125"/>
                </a:lnTo>
                <a:lnTo>
                  <a:pt x="11171" y="8121"/>
                </a:lnTo>
                <a:lnTo>
                  <a:pt x="11161" y="8112"/>
                </a:lnTo>
                <a:lnTo>
                  <a:pt x="11154" y="8102"/>
                </a:lnTo>
                <a:lnTo>
                  <a:pt x="11150" y="8089"/>
                </a:lnTo>
                <a:lnTo>
                  <a:pt x="11148" y="8050"/>
                </a:lnTo>
                <a:lnTo>
                  <a:pt x="11141" y="8041"/>
                </a:lnTo>
                <a:lnTo>
                  <a:pt x="11118" y="8031"/>
                </a:lnTo>
                <a:lnTo>
                  <a:pt x="11118" y="8059"/>
                </a:lnTo>
                <a:lnTo>
                  <a:pt x="11118" y="8064"/>
                </a:lnTo>
                <a:lnTo>
                  <a:pt x="11119" y="8068"/>
                </a:lnTo>
                <a:lnTo>
                  <a:pt x="11126" y="8094"/>
                </a:lnTo>
                <a:lnTo>
                  <a:pt x="11105" y="8093"/>
                </a:lnTo>
                <a:lnTo>
                  <a:pt x="11094" y="8090"/>
                </a:lnTo>
                <a:lnTo>
                  <a:pt x="11073" y="8058"/>
                </a:lnTo>
                <a:lnTo>
                  <a:pt x="11066" y="8044"/>
                </a:lnTo>
                <a:lnTo>
                  <a:pt x="11063" y="8040"/>
                </a:lnTo>
                <a:lnTo>
                  <a:pt x="11058" y="8037"/>
                </a:lnTo>
                <a:lnTo>
                  <a:pt x="11069" y="8036"/>
                </a:lnTo>
                <a:lnTo>
                  <a:pt x="11069" y="8029"/>
                </a:lnTo>
                <a:lnTo>
                  <a:pt x="11067" y="8018"/>
                </a:lnTo>
                <a:lnTo>
                  <a:pt x="11069" y="8006"/>
                </a:lnTo>
                <a:lnTo>
                  <a:pt x="11065" y="7997"/>
                </a:lnTo>
                <a:lnTo>
                  <a:pt x="11062" y="7986"/>
                </a:lnTo>
                <a:lnTo>
                  <a:pt x="11060" y="7974"/>
                </a:lnTo>
                <a:lnTo>
                  <a:pt x="11060" y="7963"/>
                </a:lnTo>
                <a:lnTo>
                  <a:pt x="11057" y="7956"/>
                </a:lnTo>
                <a:lnTo>
                  <a:pt x="11040" y="7926"/>
                </a:lnTo>
                <a:lnTo>
                  <a:pt x="11027" y="7878"/>
                </a:lnTo>
                <a:lnTo>
                  <a:pt x="11020" y="7866"/>
                </a:lnTo>
                <a:lnTo>
                  <a:pt x="11014" y="7861"/>
                </a:lnTo>
                <a:lnTo>
                  <a:pt x="11013" y="7865"/>
                </a:lnTo>
                <a:lnTo>
                  <a:pt x="11015" y="7871"/>
                </a:lnTo>
                <a:lnTo>
                  <a:pt x="11022" y="7878"/>
                </a:lnTo>
                <a:lnTo>
                  <a:pt x="11026" y="7885"/>
                </a:lnTo>
                <a:lnTo>
                  <a:pt x="11028" y="7894"/>
                </a:lnTo>
                <a:lnTo>
                  <a:pt x="11027" y="7902"/>
                </a:lnTo>
                <a:lnTo>
                  <a:pt x="11018" y="7909"/>
                </a:lnTo>
                <a:lnTo>
                  <a:pt x="10975" y="7908"/>
                </a:lnTo>
                <a:lnTo>
                  <a:pt x="10967" y="7913"/>
                </a:lnTo>
                <a:lnTo>
                  <a:pt x="10964" y="7914"/>
                </a:lnTo>
                <a:lnTo>
                  <a:pt x="10961" y="7913"/>
                </a:lnTo>
                <a:lnTo>
                  <a:pt x="10954" y="7909"/>
                </a:lnTo>
                <a:lnTo>
                  <a:pt x="10937" y="7903"/>
                </a:lnTo>
                <a:lnTo>
                  <a:pt x="10930" y="7902"/>
                </a:lnTo>
                <a:lnTo>
                  <a:pt x="10926" y="7908"/>
                </a:lnTo>
                <a:lnTo>
                  <a:pt x="10912" y="7882"/>
                </a:lnTo>
                <a:lnTo>
                  <a:pt x="10910" y="7878"/>
                </a:lnTo>
                <a:lnTo>
                  <a:pt x="10903" y="7866"/>
                </a:lnTo>
                <a:lnTo>
                  <a:pt x="10902" y="7860"/>
                </a:lnTo>
                <a:lnTo>
                  <a:pt x="10902" y="7855"/>
                </a:lnTo>
                <a:lnTo>
                  <a:pt x="10905" y="7841"/>
                </a:lnTo>
                <a:lnTo>
                  <a:pt x="10906" y="7838"/>
                </a:lnTo>
                <a:lnTo>
                  <a:pt x="10907" y="7836"/>
                </a:lnTo>
                <a:lnTo>
                  <a:pt x="10906" y="7834"/>
                </a:lnTo>
                <a:lnTo>
                  <a:pt x="10904" y="7830"/>
                </a:lnTo>
                <a:lnTo>
                  <a:pt x="10903" y="7828"/>
                </a:lnTo>
                <a:lnTo>
                  <a:pt x="10902" y="7820"/>
                </a:lnTo>
                <a:lnTo>
                  <a:pt x="10896" y="7812"/>
                </a:lnTo>
                <a:lnTo>
                  <a:pt x="10895" y="7806"/>
                </a:lnTo>
                <a:lnTo>
                  <a:pt x="10893" y="7806"/>
                </a:lnTo>
                <a:lnTo>
                  <a:pt x="10894" y="7815"/>
                </a:lnTo>
                <a:lnTo>
                  <a:pt x="10894" y="7823"/>
                </a:lnTo>
                <a:lnTo>
                  <a:pt x="10892" y="7832"/>
                </a:lnTo>
                <a:lnTo>
                  <a:pt x="10889" y="7839"/>
                </a:lnTo>
                <a:lnTo>
                  <a:pt x="10878" y="7852"/>
                </a:lnTo>
                <a:lnTo>
                  <a:pt x="10871" y="7858"/>
                </a:lnTo>
                <a:lnTo>
                  <a:pt x="10866" y="7857"/>
                </a:lnTo>
                <a:lnTo>
                  <a:pt x="10854" y="7861"/>
                </a:lnTo>
                <a:lnTo>
                  <a:pt x="10845" y="7854"/>
                </a:lnTo>
                <a:lnTo>
                  <a:pt x="10838" y="7844"/>
                </a:lnTo>
                <a:lnTo>
                  <a:pt x="10831" y="7839"/>
                </a:lnTo>
                <a:lnTo>
                  <a:pt x="10828" y="7837"/>
                </a:lnTo>
                <a:lnTo>
                  <a:pt x="10823" y="7832"/>
                </a:lnTo>
                <a:lnTo>
                  <a:pt x="10815" y="7821"/>
                </a:lnTo>
                <a:lnTo>
                  <a:pt x="10810" y="7808"/>
                </a:lnTo>
                <a:lnTo>
                  <a:pt x="10806" y="7804"/>
                </a:lnTo>
                <a:lnTo>
                  <a:pt x="10788" y="7812"/>
                </a:lnTo>
                <a:lnTo>
                  <a:pt x="10776" y="7808"/>
                </a:lnTo>
                <a:lnTo>
                  <a:pt x="10755" y="7790"/>
                </a:lnTo>
                <a:lnTo>
                  <a:pt x="10753" y="7790"/>
                </a:lnTo>
                <a:lnTo>
                  <a:pt x="10750" y="7790"/>
                </a:lnTo>
                <a:lnTo>
                  <a:pt x="10747" y="7789"/>
                </a:lnTo>
                <a:lnTo>
                  <a:pt x="10746" y="7784"/>
                </a:lnTo>
                <a:lnTo>
                  <a:pt x="10739" y="7774"/>
                </a:lnTo>
                <a:lnTo>
                  <a:pt x="10734" y="7770"/>
                </a:lnTo>
                <a:lnTo>
                  <a:pt x="10722" y="7765"/>
                </a:lnTo>
                <a:lnTo>
                  <a:pt x="10717" y="7761"/>
                </a:lnTo>
                <a:lnTo>
                  <a:pt x="10712" y="7754"/>
                </a:lnTo>
                <a:lnTo>
                  <a:pt x="10706" y="7740"/>
                </a:lnTo>
                <a:lnTo>
                  <a:pt x="10701" y="7732"/>
                </a:lnTo>
                <a:lnTo>
                  <a:pt x="10677" y="7710"/>
                </a:lnTo>
                <a:lnTo>
                  <a:pt x="10674" y="7698"/>
                </a:lnTo>
                <a:lnTo>
                  <a:pt x="10672" y="7694"/>
                </a:lnTo>
                <a:lnTo>
                  <a:pt x="10668" y="7690"/>
                </a:lnTo>
                <a:lnTo>
                  <a:pt x="10667" y="7687"/>
                </a:lnTo>
                <a:lnTo>
                  <a:pt x="10666" y="7683"/>
                </a:lnTo>
                <a:lnTo>
                  <a:pt x="10661" y="7673"/>
                </a:lnTo>
                <a:lnTo>
                  <a:pt x="10659" y="7668"/>
                </a:lnTo>
                <a:lnTo>
                  <a:pt x="10659" y="7663"/>
                </a:lnTo>
                <a:lnTo>
                  <a:pt x="10660" y="7659"/>
                </a:lnTo>
                <a:lnTo>
                  <a:pt x="10661" y="7656"/>
                </a:lnTo>
                <a:lnTo>
                  <a:pt x="10662" y="7653"/>
                </a:lnTo>
                <a:lnTo>
                  <a:pt x="10669" y="7601"/>
                </a:lnTo>
                <a:lnTo>
                  <a:pt x="10679" y="7574"/>
                </a:lnTo>
                <a:lnTo>
                  <a:pt x="10683" y="7558"/>
                </a:lnTo>
                <a:lnTo>
                  <a:pt x="10686" y="7541"/>
                </a:lnTo>
                <a:lnTo>
                  <a:pt x="10688" y="7521"/>
                </a:lnTo>
                <a:lnTo>
                  <a:pt x="10677" y="7517"/>
                </a:lnTo>
                <a:lnTo>
                  <a:pt x="10672" y="7516"/>
                </a:lnTo>
                <a:lnTo>
                  <a:pt x="10667" y="7519"/>
                </a:lnTo>
                <a:lnTo>
                  <a:pt x="10665" y="7517"/>
                </a:lnTo>
                <a:lnTo>
                  <a:pt x="10660" y="7514"/>
                </a:lnTo>
                <a:lnTo>
                  <a:pt x="10653" y="7512"/>
                </a:lnTo>
                <a:lnTo>
                  <a:pt x="10646" y="7515"/>
                </a:lnTo>
                <a:lnTo>
                  <a:pt x="10648" y="7506"/>
                </a:lnTo>
                <a:lnTo>
                  <a:pt x="10642" y="7476"/>
                </a:lnTo>
                <a:lnTo>
                  <a:pt x="10641" y="7463"/>
                </a:lnTo>
                <a:lnTo>
                  <a:pt x="10641" y="7457"/>
                </a:lnTo>
                <a:lnTo>
                  <a:pt x="10638" y="7452"/>
                </a:lnTo>
                <a:lnTo>
                  <a:pt x="10634" y="7450"/>
                </a:lnTo>
                <a:lnTo>
                  <a:pt x="10624" y="7450"/>
                </a:lnTo>
                <a:lnTo>
                  <a:pt x="10620" y="7449"/>
                </a:lnTo>
                <a:lnTo>
                  <a:pt x="10615" y="7443"/>
                </a:lnTo>
                <a:lnTo>
                  <a:pt x="10591" y="7405"/>
                </a:lnTo>
                <a:lnTo>
                  <a:pt x="10587" y="7394"/>
                </a:lnTo>
                <a:lnTo>
                  <a:pt x="10590" y="7383"/>
                </a:lnTo>
                <a:lnTo>
                  <a:pt x="10588" y="7377"/>
                </a:lnTo>
                <a:lnTo>
                  <a:pt x="10587" y="7372"/>
                </a:lnTo>
                <a:lnTo>
                  <a:pt x="10587" y="7366"/>
                </a:lnTo>
                <a:lnTo>
                  <a:pt x="10587" y="7359"/>
                </a:lnTo>
                <a:lnTo>
                  <a:pt x="10588" y="7352"/>
                </a:lnTo>
                <a:lnTo>
                  <a:pt x="10591" y="7341"/>
                </a:lnTo>
                <a:lnTo>
                  <a:pt x="10594" y="7328"/>
                </a:lnTo>
                <a:lnTo>
                  <a:pt x="10611" y="7290"/>
                </a:lnTo>
                <a:lnTo>
                  <a:pt x="10622" y="7260"/>
                </a:lnTo>
                <a:lnTo>
                  <a:pt x="10621" y="7254"/>
                </a:lnTo>
                <a:lnTo>
                  <a:pt x="10622" y="7251"/>
                </a:lnTo>
                <a:lnTo>
                  <a:pt x="10625" y="7236"/>
                </a:lnTo>
                <a:lnTo>
                  <a:pt x="10628" y="7231"/>
                </a:lnTo>
                <a:lnTo>
                  <a:pt x="10626" y="7226"/>
                </a:lnTo>
                <a:lnTo>
                  <a:pt x="10622" y="7218"/>
                </a:lnTo>
                <a:lnTo>
                  <a:pt x="10622" y="7215"/>
                </a:lnTo>
                <a:lnTo>
                  <a:pt x="10623" y="7210"/>
                </a:lnTo>
                <a:lnTo>
                  <a:pt x="10623" y="7205"/>
                </a:lnTo>
                <a:lnTo>
                  <a:pt x="10621" y="7203"/>
                </a:lnTo>
                <a:lnTo>
                  <a:pt x="10620" y="7201"/>
                </a:lnTo>
                <a:lnTo>
                  <a:pt x="10622" y="7196"/>
                </a:lnTo>
                <a:lnTo>
                  <a:pt x="10626" y="7191"/>
                </a:lnTo>
                <a:lnTo>
                  <a:pt x="10627" y="7189"/>
                </a:lnTo>
                <a:lnTo>
                  <a:pt x="10627" y="7162"/>
                </a:lnTo>
                <a:lnTo>
                  <a:pt x="10629" y="7152"/>
                </a:lnTo>
                <a:lnTo>
                  <a:pt x="10633" y="7145"/>
                </a:lnTo>
                <a:lnTo>
                  <a:pt x="10641" y="7136"/>
                </a:lnTo>
                <a:lnTo>
                  <a:pt x="10643" y="7129"/>
                </a:lnTo>
                <a:lnTo>
                  <a:pt x="10642" y="7121"/>
                </a:lnTo>
                <a:lnTo>
                  <a:pt x="10640" y="7115"/>
                </a:lnTo>
                <a:lnTo>
                  <a:pt x="10631" y="7104"/>
                </a:lnTo>
                <a:lnTo>
                  <a:pt x="10623" y="7089"/>
                </a:lnTo>
                <a:lnTo>
                  <a:pt x="10620" y="7078"/>
                </a:lnTo>
                <a:lnTo>
                  <a:pt x="10622" y="7074"/>
                </a:lnTo>
                <a:lnTo>
                  <a:pt x="10622" y="7048"/>
                </a:lnTo>
                <a:lnTo>
                  <a:pt x="10624" y="7029"/>
                </a:lnTo>
                <a:lnTo>
                  <a:pt x="10623" y="7024"/>
                </a:lnTo>
                <a:lnTo>
                  <a:pt x="10620" y="7022"/>
                </a:lnTo>
                <a:lnTo>
                  <a:pt x="10614" y="7015"/>
                </a:lnTo>
                <a:lnTo>
                  <a:pt x="10610" y="7009"/>
                </a:lnTo>
                <a:lnTo>
                  <a:pt x="10603" y="6981"/>
                </a:lnTo>
                <a:lnTo>
                  <a:pt x="10593" y="6959"/>
                </a:lnTo>
                <a:lnTo>
                  <a:pt x="10591" y="6952"/>
                </a:lnTo>
                <a:lnTo>
                  <a:pt x="10592" y="6942"/>
                </a:lnTo>
                <a:lnTo>
                  <a:pt x="10591" y="6933"/>
                </a:lnTo>
                <a:lnTo>
                  <a:pt x="10589" y="6924"/>
                </a:lnTo>
                <a:lnTo>
                  <a:pt x="10577" y="6891"/>
                </a:lnTo>
                <a:lnTo>
                  <a:pt x="10575" y="6888"/>
                </a:lnTo>
                <a:lnTo>
                  <a:pt x="10570" y="6885"/>
                </a:lnTo>
                <a:lnTo>
                  <a:pt x="10568" y="6879"/>
                </a:lnTo>
                <a:lnTo>
                  <a:pt x="10569" y="6870"/>
                </a:lnTo>
                <a:lnTo>
                  <a:pt x="10571" y="6861"/>
                </a:lnTo>
                <a:lnTo>
                  <a:pt x="10572" y="6856"/>
                </a:lnTo>
                <a:lnTo>
                  <a:pt x="10579" y="6840"/>
                </a:lnTo>
                <a:lnTo>
                  <a:pt x="10581" y="6837"/>
                </a:lnTo>
                <a:lnTo>
                  <a:pt x="10584" y="6835"/>
                </a:lnTo>
                <a:lnTo>
                  <a:pt x="10586" y="6831"/>
                </a:lnTo>
                <a:lnTo>
                  <a:pt x="10590" y="6822"/>
                </a:lnTo>
                <a:lnTo>
                  <a:pt x="10590" y="6820"/>
                </a:lnTo>
                <a:lnTo>
                  <a:pt x="10587" y="6818"/>
                </a:lnTo>
                <a:lnTo>
                  <a:pt x="10588" y="6816"/>
                </a:lnTo>
                <a:lnTo>
                  <a:pt x="10589" y="6814"/>
                </a:lnTo>
                <a:lnTo>
                  <a:pt x="10592" y="6810"/>
                </a:lnTo>
                <a:lnTo>
                  <a:pt x="10593" y="6810"/>
                </a:lnTo>
                <a:lnTo>
                  <a:pt x="10594" y="6807"/>
                </a:lnTo>
                <a:lnTo>
                  <a:pt x="10596" y="6802"/>
                </a:lnTo>
                <a:lnTo>
                  <a:pt x="10595" y="6797"/>
                </a:lnTo>
                <a:lnTo>
                  <a:pt x="10590" y="6795"/>
                </a:lnTo>
                <a:lnTo>
                  <a:pt x="10585" y="6795"/>
                </a:lnTo>
                <a:lnTo>
                  <a:pt x="10583" y="6796"/>
                </a:lnTo>
                <a:lnTo>
                  <a:pt x="10581" y="6798"/>
                </a:lnTo>
                <a:lnTo>
                  <a:pt x="10578" y="6802"/>
                </a:lnTo>
                <a:lnTo>
                  <a:pt x="10570" y="6811"/>
                </a:lnTo>
                <a:lnTo>
                  <a:pt x="10566" y="6811"/>
                </a:lnTo>
                <a:lnTo>
                  <a:pt x="10563" y="6806"/>
                </a:lnTo>
                <a:lnTo>
                  <a:pt x="10558" y="6801"/>
                </a:lnTo>
                <a:lnTo>
                  <a:pt x="10555" y="6805"/>
                </a:lnTo>
                <a:lnTo>
                  <a:pt x="10545" y="6817"/>
                </a:lnTo>
                <a:lnTo>
                  <a:pt x="10543" y="6819"/>
                </a:lnTo>
                <a:lnTo>
                  <a:pt x="10540" y="6822"/>
                </a:lnTo>
                <a:lnTo>
                  <a:pt x="10539" y="6828"/>
                </a:lnTo>
                <a:lnTo>
                  <a:pt x="10540" y="6836"/>
                </a:lnTo>
                <a:lnTo>
                  <a:pt x="10543" y="6845"/>
                </a:lnTo>
                <a:lnTo>
                  <a:pt x="10541" y="6848"/>
                </a:lnTo>
                <a:lnTo>
                  <a:pt x="10538" y="6849"/>
                </a:lnTo>
                <a:lnTo>
                  <a:pt x="10535" y="6847"/>
                </a:lnTo>
                <a:lnTo>
                  <a:pt x="10534" y="6844"/>
                </a:lnTo>
                <a:lnTo>
                  <a:pt x="10535" y="6837"/>
                </a:lnTo>
                <a:lnTo>
                  <a:pt x="10534" y="6834"/>
                </a:lnTo>
                <a:lnTo>
                  <a:pt x="10531" y="6828"/>
                </a:lnTo>
                <a:lnTo>
                  <a:pt x="10527" y="6823"/>
                </a:lnTo>
                <a:lnTo>
                  <a:pt x="10525" y="6818"/>
                </a:lnTo>
                <a:lnTo>
                  <a:pt x="10526" y="6813"/>
                </a:lnTo>
                <a:lnTo>
                  <a:pt x="10529" y="6810"/>
                </a:lnTo>
                <a:lnTo>
                  <a:pt x="10533" y="6810"/>
                </a:lnTo>
                <a:lnTo>
                  <a:pt x="10536" y="6808"/>
                </a:lnTo>
                <a:lnTo>
                  <a:pt x="10538" y="6802"/>
                </a:lnTo>
                <a:lnTo>
                  <a:pt x="10537" y="6799"/>
                </a:lnTo>
                <a:lnTo>
                  <a:pt x="10532" y="6791"/>
                </a:lnTo>
                <a:lnTo>
                  <a:pt x="10527" y="6786"/>
                </a:lnTo>
                <a:lnTo>
                  <a:pt x="10521" y="6765"/>
                </a:lnTo>
                <a:lnTo>
                  <a:pt x="10519" y="6762"/>
                </a:lnTo>
                <a:lnTo>
                  <a:pt x="10513" y="6758"/>
                </a:lnTo>
                <a:lnTo>
                  <a:pt x="10510" y="6754"/>
                </a:lnTo>
                <a:lnTo>
                  <a:pt x="10508" y="6750"/>
                </a:lnTo>
                <a:lnTo>
                  <a:pt x="10507" y="6740"/>
                </a:lnTo>
                <a:lnTo>
                  <a:pt x="10506" y="6736"/>
                </a:lnTo>
                <a:lnTo>
                  <a:pt x="10503" y="6733"/>
                </a:lnTo>
                <a:lnTo>
                  <a:pt x="10496" y="6729"/>
                </a:lnTo>
                <a:lnTo>
                  <a:pt x="10492" y="6726"/>
                </a:lnTo>
                <a:lnTo>
                  <a:pt x="10477" y="6709"/>
                </a:lnTo>
                <a:lnTo>
                  <a:pt x="10474" y="6702"/>
                </a:lnTo>
                <a:lnTo>
                  <a:pt x="10471" y="6695"/>
                </a:lnTo>
                <a:lnTo>
                  <a:pt x="10469" y="6689"/>
                </a:lnTo>
                <a:lnTo>
                  <a:pt x="10469" y="6687"/>
                </a:lnTo>
                <a:lnTo>
                  <a:pt x="10463" y="6678"/>
                </a:lnTo>
                <a:lnTo>
                  <a:pt x="10459" y="6663"/>
                </a:lnTo>
                <a:lnTo>
                  <a:pt x="10448" y="6648"/>
                </a:lnTo>
                <a:lnTo>
                  <a:pt x="10447" y="6643"/>
                </a:lnTo>
                <a:lnTo>
                  <a:pt x="10446" y="6634"/>
                </a:lnTo>
                <a:lnTo>
                  <a:pt x="10444" y="6625"/>
                </a:lnTo>
                <a:lnTo>
                  <a:pt x="10439" y="6621"/>
                </a:lnTo>
                <a:lnTo>
                  <a:pt x="10432" y="6624"/>
                </a:lnTo>
                <a:lnTo>
                  <a:pt x="10429" y="6622"/>
                </a:lnTo>
                <a:lnTo>
                  <a:pt x="10426" y="6618"/>
                </a:lnTo>
                <a:lnTo>
                  <a:pt x="10425" y="6614"/>
                </a:lnTo>
                <a:lnTo>
                  <a:pt x="10424" y="6609"/>
                </a:lnTo>
                <a:lnTo>
                  <a:pt x="10429" y="6594"/>
                </a:lnTo>
                <a:lnTo>
                  <a:pt x="10430" y="6561"/>
                </a:lnTo>
                <a:lnTo>
                  <a:pt x="10436" y="6547"/>
                </a:lnTo>
                <a:lnTo>
                  <a:pt x="10447" y="6534"/>
                </a:lnTo>
                <a:lnTo>
                  <a:pt x="10449" y="6529"/>
                </a:lnTo>
                <a:lnTo>
                  <a:pt x="10449" y="6522"/>
                </a:lnTo>
                <a:lnTo>
                  <a:pt x="10448" y="6511"/>
                </a:lnTo>
                <a:lnTo>
                  <a:pt x="10447" y="6508"/>
                </a:lnTo>
                <a:lnTo>
                  <a:pt x="10440" y="6503"/>
                </a:lnTo>
                <a:lnTo>
                  <a:pt x="10439" y="6503"/>
                </a:lnTo>
                <a:lnTo>
                  <a:pt x="10441" y="6487"/>
                </a:lnTo>
                <a:lnTo>
                  <a:pt x="10450" y="6458"/>
                </a:lnTo>
                <a:lnTo>
                  <a:pt x="10450" y="6441"/>
                </a:lnTo>
                <a:lnTo>
                  <a:pt x="10447" y="6427"/>
                </a:lnTo>
                <a:lnTo>
                  <a:pt x="10441" y="6411"/>
                </a:lnTo>
                <a:lnTo>
                  <a:pt x="10428" y="6387"/>
                </a:lnTo>
                <a:lnTo>
                  <a:pt x="10421" y="6378"/>
                </a:lnTo>
                <a:lnTo>
                  <a:pt x="10419" y="6372"/>
                </a:lnTo>
                <a:lnTo>
                  <a:pt x="10418" y="6364"/>
                </a:lnTo>
                <a:lnTo>
                  <a:pt x="10419" y="6359"/>
                </a:lnTo>
                <a:lnTo>
                  <a:pt x="10424" y="6350"/>
                </a:lnTo>
                <a:lnTo>
                  <a:pt x="10425" y="6345"/>
                </a:lnTo>
                <a:lnTo>
                  <a:pt x="10425" y="6341"/>
                </a:lnTo>
                <a:lnTo>
                  <a:pt x="10425" y="6339"/>
                </a:lnTo>
                <a:lnTo>
                  <a:pt x="10423" y="6337"/>
                </a:lnTo>
                <a:lnTo>
                  <a:pt x="10421" y="6333"/>
                </a:lnTo>
                <a:lnTo>
                  <a:pt x="10422" y="6326"/>
                </a:lnTo>
                <a:lnTo>
                  <a:pt x="10425" y="6305"/>
                </a:lnTo>
                <a:lnTo>
                  <a:pt x="10424" y="6299"/>
                </a:lnTo>
                <a:lnTo>
                  <a:pt x="10421" y="6293"/>
                </a:lnTo>
                <a:lnTo>
                  <a:pt x="10410" y="6256"/>
                </a:lnTo>
                <a:lnTo>
                  <a:pt x="10408" y="6254"/>
                </a:lnTo>
                <a:lnTo>
                  <a:pt x="10408" y="6252"/>
                </a:lnTo>
                <a:lnTo>
                  <a:pt x="10412" y="6244"/>
                </a:lnTo>
                <a:lnTo>
                  <a:pt x="10413" y="6239"/>
                </a:lnTo>
                <a:lnTo>
                  <a:pt x="10413" y="6235"/>
                </a:lnTo>
                <a:lnTo>
                  <a:pt x="10411" y="6226"/>
                </a:lnTo>
                <a:lnTo>
                  <a:pt x="10409" y="6223"/>
                </a:lnTo>
                <a:lnTo>
                  <a:pt x="10398" y="6211"/>
                </a:lnTo>
                <a:lnTo>
                  <a:pt x="10398" y="6210"/>
                </a:lnTo>
                <a:lnTo>
                  <a:pt x="10397" y="6208"/>
                </a:lnTo>
                <a:lnTo>
                  <a:pt x="10396" y="6204"/>
                </a:lnTo>
                <a:lnTo>
                  <a:pt x="10395" y="6200"/>
                </a:lnTo>
                <a:lnTo>
                  <a:pt x="10397" y="6198"/>
                </a:lnTo>
                <a:lnTo>
                  <a:pt x="10401" y="6194"/>
                </a:lnTo>
                <a:lnTo>
                  <a:pt x="10401" y="6185"/>
                </a:lnTo>
                <a:lnTo>
                  <a:pt x="10397" y="6168"/>
                </a:lnTo>
                <a:lnTo>
                  <a:pt x="10394" y="6168"/>
                </a:lnTo>
                <a:lnTo>
                  <a:pt x="10391" y="6171"/>
                </a:lnTo>
                <a:lnTo>
                  <a:pt x="10390" y="6164"/>
                </a:lnTo>
                <a:lnTo>
                  <a:pt x="10392" y="6155"/>
                </a:lnTo>
                <a:lnTo>
                  <a:pt x="10395" y="6147"/>
                </a:lnTo>
                <a:lnTo>
                  <a:pt x="10397" y="6145"/>
                </a:lnTo>
                <a:lnTo>
                  <a:pt x="10402" y="6142"/>
                </a:lnTo>
                <a:lnTo>
                  <a:pt x="10404" y="6141"/>
                </a:lnTo>
                <a:lnTo>
                  <a:pt x="10405" y="6136"/>
                </a:lnTo>
                <a:lnTo>
                  <a:pt x="10405" y="6132"/>
                </a:lnTo>
                <a:lnTo>
                  <a:pt x="10406" y="6127"/>
                </a:lnTo>
                <a:lnTo>
                  <a:pt x="10409" y="6123"/>
                </a:lnTo>
                <a:lnTo>
                  <a:pt x="10404" y="6117"/>
                </a:lnTo>
                <a:lnTo>
                  <a:pt x="10406" y="6108"/>
                </a:lnTo>
                <a:lnTo>
                  <a:pt x="10412" y="6102"/>
                </a:lnTo>
                <a:lnTo>
                  <a:pt x="10425" y="6095"/>
                </a:lnTo>
                <a:lnTo>
                  <a:pt x="10427" y="6087"/>
                </a:lnTo>
                <a:lnTo>
                  <a:pt x="10425" y="6077"/>
                </a:lnTo>
                <a:lnTo>
                  <a:pt x="10420" y="6072"/>
                </a:lnTo>
                <a:lnTo>
                  <a:pt x="10417" y="6084"/>
                </a:lnTo>
                <a:lnTo>
                  <a:pt x="10414" y="6088"/>
                </a:lnTo>
                <a:lnTo>
                  <a:pt x="10409" y="6090"/>
                </a:lnTo>
                <a:lnTo>
                  <a:pt x="10405" y="6089"/>
                </a:lnTo>
                <a:lnTo>
                  <a:pt x="10401" y="6086"/>
                </a:lnTo>
                <a:lnTo>
                  <a:pt x="10399" y="6082"/>
                </a:lnTo>
                <a:lnTo>
                  <a:pt x="10397" y="6070"/>
                </a:lnTo>
                <a:lnTo>
                  <a:pt x="10393" y="6057"/>
                </a:lnTo>
                <a:lnTo>
                  <a:pt x="10392" y="6050"/>
                </a:lnTo>
                <a:lnTo>
                  <a:pt x="10397" y="6019"/>
                </a:lnTo>
                <a:lnTo>
                  <a:pt x="10400" y="6010"/>
                </a:lnTo>
                <a:lnTo>
                  <a:pt x="10426" y="5964"/>
                </a:lnTo>
                <a:lnTo>
                  <a:pt x="10431" y="5952"/>
                </a:lnTo>
                <a:lnTo>
                  <a:pt x="10420" y="5952"/>
                </a:lnTo>
                <a:lnTo>
                  <a:pt x="10414" y="5955"/>
                </a:lnTo>
                <a:lnTo>
                  <a:pt x="10409" y="5954"/>
                </a:lnTo>
                <a:lnTo>
                  <a:pt x="10391" y="5925"/>
                </a:lnTo>
                <a:lnTo>
                  <a:pt x="10389" y="5915"/>
                </a:lnTo>
                <a:lnTo>
                  <a:pt x="10393" y="5904"/>
                </a:lnTo>
                <a:lnTo>
                  <a:pt x="10388" y="5904"/>
                </a:lnTo>
                <a:lnTo>
                  <a:pt x="10380" y="5906"/>
                </a:lnTo>
                <a:lnTo>
                  <a:pt x="10375" y="5907"/>
                </a:lnTo>
                <a:lnTo>
                  <a:pt x="10371" y="5906"/>
                </a:lnTo>
                <a:lnTo>
                  <a:pt x="10365" y="5902"/>
                </a:lnTo>
                <a:lnTo>
                  <a:pt x="10361" y="5901"/>
                </a:lnTo>
                <a:lnTo>
                  <a:pt x="10353" y="5897"/>
                </a:lnTo>
                <a:lnTo>
                  <a:pt x="10346" y="5890"/>
                </a:lnTo>
                <a:lnTo>
                  <a:pt x="10339" y="5886"/>
                </a:lnTo>
                <a:lnTo>
                  <a:pt x="10331" y="5892"/>
                </a:lnTo>
                <a:lnTo>
                  <a:pt x="10326" y="5882"/>
                </a:lnTo>
                <a:lnTo>
                  <a:pt x="10308" y="5865"/>
                </a:lnTo>
                <a:lnTo>
                  <a:pt x="10304" y="5860"/>
                </a:lnTo>
                <a:lnTo>
                  <a:pt x="10304" y="5857"/>
                </a:lnTo>
                <a:lnTo>
                  <a:pt x="10303" y="5835"/>
                </a:lnTo>
                <a:lnTo>
                  <a:pt x="10303" y="5833"/>
                </a:lnTo>
                <a:lnTo>
                  <a:pt x="10298" y="5826"/>
                </a:lnTo>
                <a:lnTo>
                  <a:pt x="10296" y="5823"/>
                </a:lnTo>
                <a:lnTo>
                  <a:pt x="10295" y="5819"/>
                </a:lnTo>
                <a:lnTo>
                  <a:pt x="10295" y="5815"/>
                </a:lnTo>
                <a:lnTo>
                  <a:pt x="10294" y="5812"/>
                </a:lnTo>
                <a:lnTo>
                  <a:pt x="10292" y="5808"/>
                </a:lnTo>
                <a:lnTo>
                  <a:pt x="10287" y="5806"/>
                </a:lnTo>
                <a:lnTo>
                  <a:pt x="10266" y="5805"/>
                </a:lnTo>
                <a:lnTo>
                  <a:pt x="10259" y="5802"/>
                </a:lnTo>
                <a:lnTo>
                  <a:pt x="10254" y="5795"/>
                </a:lnTo>
                <a:lnTo>
                  <a:pt x="10251" y="5787"/>
                </a:lnTo>
                <a:lnTo>
                  <a:pt x="10246" y="5781"/>
                </a:lnTo>
                <a:lnTo>
                  <a:pt x="10241" y="5781"/>
                </a:lnTo>
                <a:lnTo>
                  <a:pt x="10227" y="5785"/>
                </a:lnTo>
                <a:lnTo>
                  <a:pt x="10221" y="5782"/>
                </a:lnTo>
                <a:lnTo>
                  <a:pt x="10219" y="5779"/>
                </a:lnTo>
                <a:lnTo>
                  <a:pt x="10215" y="5767"/>
                </a:lnTo>
                <a:lnTo>
                  <a:pt x="10214" y="5763"/>
                </a:lnTo>
                <a:lnTo>
                  <a:pt x="10205" y="5754"/>
                </a:lnTo>
                <a:lnTo>
                  <a:pt x="10203" y="5751"/>
                </a:lnTo>
                <a:lnTo>
                  <a:pt x="10202" y="5744"/>
                </a:lnTo>
                <a:lnTo>
                  <a:pt x="10202" y="5720"/>
                </a:lnTo>
                <a:lnTo>
                  <a:pt x="10203" y="5715"/>
                </a:lnTo>
                <a:lnTo>
                  <a:pt x="10206" y="5712"/>
                </a:lnTo>
                <a:lnTo>
                  <a:pt x="10209" y="5704"/>
                </a:lnTo>
                <a:lnTo>
                  <a:pt x="10211" y="5695"/>
                </a:lnTo>
                <a:lnTo>
                  <a:pt x="10209" y="5688"/>
                </a:lnTo>
                <a:lnTo>
                  <a:pt x="10205" y="5694"/>
                </a:lnTo>
                <a:lnTo>
                  <a:pt x="10198" y="5699"/>
                </a:lnTo>
                <a:lnTo>
                  <a:pt x="10192" y="5699"/>
                </a:lnTo>
                <a:lnTo>
                  <a:pt x="10190" y="5689"/>
                </a:lnTo>
                <a:lnTo>
                  <a:pt x="10190" y="5672"/>
                </a:lnTo>
                <a:lnTo>
                  <a:pt x="10192" y="5662"/>
                </a:lnTo>
                <a:lnTo>
                  <a:pt x="10195" y="5655"/>
                </a:lnTo>
                <a:lnTo>
                  <a:pt x="10182" y="5629"/>
                </a:lnTo>
                <a:lnTo>
                  <a:pt x="10179" y="5625"/>
                </a:lnTo>
                <a:lnTo>
                  <a:pt x="10177" y="5623"/>
                </a:lnTo>
                <a:lnTo>
                  <a:pt x="10176" y="5619"/>
                </a:lnTo>
                <a:lnTo>
                  <a:pt x="10174" y="5615"/>
                </a:lnTo>
                <a:lnTo>
                  <a:pt x="10169" y="5613"/>
                </a:lnTo>
                <a:lnTo>
                  <a:pt x="10164" y="5610"/>
                </a:lnTo>
                <a:lnTo>
                  <a:pt x="10162" y="5609"/>
                </a:lnTo>
                <a:lnTo>
                  <a:pt x="10161" y="5611"/>
                </a:lnTo>
                <a:lnTo>
                  <a:pt x="10161" y="5618"/>
                </a:lnTo>
                <a:lnTo>
                  <a:pt x="10161" y="5621"/>
                </a:lnTo>
                <a:lnTo>
                  <a:pt x="10159" y="5622"/>
                </a:lnTo>
                <a:lnTo>
                  <a:pt x="10158" y="5625"/>
                </a:lnTo>
                <a:lnTo>
                  <a:pt x="10151" y="5646"/>
                </a:lnTo>
                <a:lnTo>
                  <a:pt x="10148" y="5649"/>
                </a:lnTo>
                <a:lnTo>
                  <a:pt x="10103" y="5676"/>
                </a:lnTo>
                <a:lnTo>
                  <a:pt x="10100" y="5672"/>
                </a:lnTo>
                <a:lnTo>
                  <a:pt x="10096" y="5672"/>
                </a:lnTo>
                <a:lnTo>
                  <a:pt x="10092" y="5672"/>
                </a:lnTo>
                <a:lnTo>
                  <a:pt x="10088" y="5670"/>
                </a:lnTo>
                <a:lnTo>
                  <a:pt x="10086" y="5667"/>
                </a:lnTo>
                <a:lnTo>
                  <a:pt x="10082" y="5652"/>
                </a:lnTo>
                <a:lnTo>
                  <a:pt x="10080" y="5652"/>
                </a:lnTo>
                <a:lnTo>
                  <a:pt x="10079" y="5654"/>
                </a:lnTo>
                <a:lnTo>
                  <a:pt x="10078" y="5655"/>
                </a:lnTo>
                <a:lnTo>
                  <a:pt x="10077" y="5656"/>
                </a:lnTo>
                <a:lnTo>
                  <a:pt x="10075" y="5658"/>
                </a:lnTo>
                <a:lnTo>
                  <a:pt x="10074" y="5655"/>
                </a:lnTo>
                <a:lnTo>
                  <a:pt x="10072" y="5651"/>
                </a:lnTo>
                <a:lnTo>
                  <a:pt x="10071" y="5649"/>
                </a:lnTo>
                <a:lnTo>
                  <a:pt x="10066" y="5654"/>
                </a:lnTo>
                <a:lnTo>
                  <a:pt x="10064" y="5664"/>
                </a:lnTo>
                <a:lnTo>
                  <a:pt x="10064" y="5677"/>
                </a:lnTo>
                <a:lnTo>
                  <a:pt x="10063" y="5688"/>
                </a:lnTo>
                <a:lnTo>
                  <a:pt x="10060" y="5695"/>
                </a:lnTo>
                <a:lnTo>
                  <a:pt x="10056" y="5702"/>
                </a:lnTo>
                <a:lnTo>
                  <a:pt x="10051" y="5709"/>
                </a:lnTo>
                <a:lnTo>
                  <a:pt x="10046" y="5712"/>
                </a:lnTo>
                <a:lnTo>
                  <a:pt x="10040" y="5717"/>
                </a:lnTo>
                <a:lnTo>
                  <a:pt x="10025" y="5737"/>
                </a:lnTo>
                <a:lnTo>
                  <a:pt x="10013" y="5744"/>
                </a:lnTo>
                <a:lnTo>
                  <a:pt x="9999" y="5754"/>
                </a:lnTo>
                <a:lnTo>
                  <a:pt x="9990" y="5756"/>
                </a:lnTo>
                <a:lnTo>
                  <a:pt x="9987" y="5758"/>
                </a:lnTo>
                <a:lnTo>
                  <a:pt x="9983" y="5763"/>
                </a:lnTo>
                <a:lnTo>
                  <a:pt x="9981" y="5755"/>
                </a:lnTo>
                <a:lnTo>
                  <a:pt x="9978" y="5752"/>
                </a:lnTo>
                <a:lnTo>
                  <a:pt x="9968" y="5751"/>
                </a:lnTo>
                <a:lnTo>
                  <a:pt x="9962" y="5749"/>
                </a:lnTo>
                <a:lnTo>
                  <a:pt x="9957" y="5747"/>
                </a:lnTo>
                <a:lnTo>
                  <a:pt x="9953" y="5744"/>
                </a:lnTo>
                <a:lnTo>
                  <a:pt x="9948" y="5739"/>
                </a:lnTo>
                <a:lnTo>
                  <a:pt x="9940" y="5728"/>
                </a:lnTo>
                <a:lnTo>
                  <a:pt x="9933" y="5715"/>
                </a:lnTo>
                <a:lnTo>
                  <a:pt x="9923" y="5688"/>
                </a:lnTo>
                <a:lnTo>
                  <a:pt x="9912" y="5631"/>
                </a:lnTo>
                <a:lnTo>
                  <a:pt x="9912" y="5589"/>
                </a:lnTo>
                <a:lnTo>
                  <a:pt x="9909" y="5580"/>
                </a:lnTo>
                <a:lnTo>
                  <a:pt x="9910" y="5572"/>
                </a:lnTo>
                <a:lnTo>
                  <a:pt x="9908" y="5545"/>
                </a:lnTo>
                <a:lnTo>
                  <a:pt x="9905" y="5541"/>
                </a:lnTo>
                <a:lnTo>
                  <a:pt x="9886" y="5520"/>
                </a:lnTo>
                <a:lnTo>
                  <a:pt x="9884" y="5516"/>
                </a:lnTo>
                <a:lnTo>
                  <a:pt x="9882" y="5512"/>
                </a:lnTo>
                <a:lnTo>
                  <a:pt x="9881" y="5507"/>
                </a:lnTo>
                <a:lnTo>
                  <a:pt x="9880" y="5502"/>
                </a:lnTo>
                <a:lnTo>
                  <a:pt x="9881" y="5489"/>
                </a:lnTo>
                <a:lnTo>
                  <a:pt x="9880" y="5485"/>
                </a:lnTo>
                <a:lnTo>
                  <a:pt x="9870" y="5466"/>
                </a:lnTo>
                <a:lnTo>
                  <a:pt x="9868" y="5461"/>
                </a:lnTo>
                <a:lnTo>
                  <a:pt x="9867" y="5453"/>
                </a:lnTo>
                <a:lnTo>
                  <a:pt x="9862" y="5437"/>
                </a:lnTo>
                <a:lnTo>
                  <a:pt x="9860" y="5430"/>
                </a:lnTo>
                <a:lnTo>
                  <a:pt x="9862" y="5422"/>
                </a:lnTo>
                <a:lnTo>
                  <a:pt x="9867" y="5404"/>
                </a:lnTo>
                <a:lnTo>
                  <a:pt x="9870" y="5378"/>
                </a:lnTo>
                <a:lnTo>
                  <a:pt x="9874" y="5364"/>
                </a:lnTo>
                <a:lnTo>
                  <a:pt x="9883" y="5339"/>
                </a:lnTo>
                <a:lnTo>
                  <a:pt x="9885" y="5331"/>
                </a:lnTo>
                <a:lnTo>
                  <a:pt x="9881" y="5328"/>
                </a:lnTo>
                <a:lnTo>
                  <a:pt x="9880" y="5320"/>
                </a:lnTo>
                <a:lnTo>
                  <a:pt x="9885" y="5292"/>
                </a:lnTo>
                <a:lnTo>
                  <a:pt x="9885" y="5288"/>
                </a:lnTo>
                <a:lnTo>
                  <a:pt x="9885" y="5283"/>
                </a:lnTo>
                <a:lnTo>
                  <a:pt x="9883" y="5279"/>
                </a:lnTo>
                <a:lnTo>
                  <a:pt x="9879" y="5271"/>
                </a:lnTo>
                <a:lnTo>
                  <a:pt x="9878" y="5266"/>
                </a:lnTo>
                <a:lnTo>
                  <a:pt x="9867" y="5254"/>
                </a:lnTo>
                <a:lnTo>
                  <a:pt x="9866" y="5251"/>
                </a:lnTo>
                <a:lnTo>
                  <a:pt x="9865" y="5246"/>
                </a:lnTo>
                <a:lnTo>
                  <a:pt x="9867" y="5188"/>
                </a:lnTo>
                <a:lnTo>
                  <a:pt x="9860" y="5134"/>
                </a:lnTo>
                <a:lnTo>
                  <a:pt x="9864" y="5100"/>
                </a:lnTo>
                <a:lnTo>
                  <a:pt x="9865" y="5081"/>
                </a:lnTo>
                <a:lnTo>
                  <a:pt x="9860" y="5067"/>
                </a:lnTo>
                <a:lnTo>
                  <a:pt x="9876" y="5028"/>
                </a:lnTo>
                <a:lnTo>
                  <a:pt x="9870" y="5032"/>
                </a:lnTo>
                <a:lnTo>
                  <a:pt x="9866" y="5035"/>
                </a:lnTo>
                <a:lnTo>
                  <a:pt x="9861" y="5039"/>
                </a:lnTo>
                <a:lnTo>
                  <a:pt x="9853" y="5040"/>
                </a:lnTo>
                <a:lnTo>
                  <a:pt x="9848" y="5039"/>
                </a:lnTo>
                <a:lnTo>
                  <a:pt x="9845" y="5036"/>
                </a:lnTo>
                <a:lnTo>
                  <a:pt x="9842" y="5036"/>
                </a:lnTo>
                <a:lnTo>
                  <a:pt x="9837" y="5042"/>
                </a:lnTo>
                <a:lnTo>
                  <a:pt x="9834" y="5044"/>
                </a:lnTo>
                <a:lnTo>
                  <a:pt x="9830" y="5043"/>
                </a:lnTo>
                <a:lnTo>
                  <a:pt x="9826" y="5040"/>
                </a:lnTo>
                <a:lnTo>
                  <a:pt x="9823" y="5037"/>
                </a:lnTo>
                <a:lnTo>
                  <a:pt x="9816" y="5049"/>
                </a:lnTo>
                <a:lnTo>
                  <a:pt x="9818" y="5041"/>
                </a:lnTo>
                <a:lnTo>
                  <a:pt x="9819" y="5016"/>
                </a:lnTo>
                <a:lnTo>
                  <a:pt x="9824" y="4992"/>
                </a:lnTo>
                <a:lnTo>
                  <a:pt x="9824" y="4984"/>
                </a:lnTo>
                <a:lnTo>
                  <a:pt x="9836" y="4962"/>
                </a:lnTo>
                <a:lnTo>
                  <a:pt x="9835" y="4959"/>
                </a:lnTo>
                <a:lnTo>
                  <a:pt x="9833" y="4955"/>
                </a:lnTo>
                <a:lnTo>
                  <a:pt x="9836" y="4947"/>
                </a:lnTo>
                <a:lnTo>
                  <a:pt x="9843" y="4935"/>
                </a:lnTo>
                <a:lnTo>
                  <a:pt x="9844" y="4932"/>
                </a:lnTo>
                <a:lnTo>
                  <a:pt x="9835" y="4921"/>
                </a:lnTo>
                <a:lnTo>
                  <a:pt x="9830" y="4916"/>
                </a:lnTo>
                <a:lnTo>
                  <a:pt x="9825" y="4914"/>
                </a:lnTo>
                <a:lnTo>
                  <a:pt x="9821" y="4913"/>
                </a:lnTo>
                <a:lnTo>
                  <a:pt x="9808" y="4908"/>
                </a:lnTo>
                <a:lnTo>
                  <a:pt x="9804" y="4905"/>
                </a:lnTo>
                <a:lnTo>
                  <a:pt x="9799" y="4898"/>
                </a:lnTo>
                <a:lnTo>
                  <a:pt x="9796" y="4890"/>
                </a:lnTo>
                <a:lnTo>
                  <a:pt x="9794" y="4880"/>
                </a:lnTo>
                <a:lnTo>
                  <a:pt x="9794" y="4853"/>
                </a:lnTo>
                <a:lnTo>
                  <a:pt x="9793" y="4847"/>
                </a:lnTo>
                <a:lnTo>
                  <a:pt x="9790" y="4839"/>
                </a:lnTo>
                <a:lnTo>
                  <a:pt x="9788" y="4836"/>
                </a:lnTo>
                <a:lnTo>
                  <a:pt x="9787" y="4834"/>
                </a:lnTo>
                <a:lnTo>
                  <a:pt x="9774" y="4821"/>
                </a:lnTo>
                <a:lnTo>
                  <a:pt x="9772" y="4820"/>
                </a:lnTo>
                <a:lnTo>
                  <a:pt x="9766" y="4814"/>
                </a:lnTo>
                <a:lnTo>
                  <a:pt x="9763" y="4812"/>
                </a:lnTo>
                <a:lnTo>
                  <a:pt x="9751" y="4815"/>
                </a:lnTo>
                <a:lnTo>
                  <a:pt x="9739" y="4814"/>
                </a:lnTo>
                <a:lnTo>
                  <a:pt x="9734" y="4811"/>
                </a:lnTo>
                <a:lnTo>
                  <a:pt x="9731" y="4808"/>
                </a:lnTo>
                <a:lnTo>
                  <a:pt x="9732" y="4789"/>
                </a:lnTo>
                <a:lnTo>
                  <a:pt x="9733" y="4781"/>
                </a:lnTo>
                <a:lnTo>
                  <a:pt x="9736" y="4773"/>
                </a:lnTo>
                <a:lnTo>
                  <a:pt x="9735" y="4771"/>
                </a:lnTo>
                <a:lnTo>
                  <a:pt x="9734" y="4769"/>
                </a:lnTo>
                <a:lnTo>
                  <a:pt x="9732" y="4767"/>
                </a:lnTo>
                <a:lnTo>
                  <a:pt x="9735" y="4764"/>
                </a:lnTo>
                <a:lnTo>
                  <a:pt x="9736" y="4760"/>
                </a:lnTo>
                <a:lnTo>
                  <a:pt x="9737" y="4756"/>
                </a:lnTo>
                <a:lnTo>
                  <a:pt x="9737" y="4750"/>
                </a:lnTo>
                <a:lnTo>
                  <a:pt x="9735" y="4738"/>
                </a:lnTo>
                <a:lnTo>
                  <a:pt x="9735" y="4737"/>
                </a:lnTo>
                <a:lnTo>
                  <a:pt x="9736" y="4729"/>
                </a:lnTo>
                <a:lnTo>
                  <a:pt x="9738" y="4726"/>
                </a:lnTo>
                <a:lnTo>
                  <a:pt x="9741" y="4725"/>
                </a:lnTo>
                <a:lnTo>
                  <a:pt x="9743" y="4723"/>
                </a:lnTo>
                <a:lnTo>
                  <a:pt x="9776" y="4656"/>
                </a:lnTo>
                <a:lnTo>
                  <a:pt x="9784" y="4656"/>
                </a:lnTo>
                <a:lnTo>
                  <a:pt x="9788" y="4654"/>
                </a:lnTo>
                <a:lnTo>
                  <a:pt x="9791" y="4650"/>
                </a:lnTo>
                <a:lnTo>
                  <a:pt x="9788" y="4645"/>
                </a:lnTo>
                <a:lnTo>
                  <a:pt x="9784" y="4644"/>
                </a:lnTo>
                <a:lnTo>
                  <a:pt x="9775" y="4647"/>
                </a:lnTo>
                <a:lnTo>
                  <a:pt x="9770" y="4648"/>
                </a:lnTo>
                <a:lnTo>
                  <a:pt x="9767" y="4647"/>
                </a:lnTo>
                <a:lnTo>
                  <a:pt x="9751" y="4624"/>
                </a:lnTo>
                <a:lnTo>
                  <a:pt x="9745" y="4621"/>
                </a:lnTo>
                <a:lnTo>
                  <a:pt x="9736" y="4623"/>
                </a:lnTo>
                <a:lnTo>
                  <a:pt x="9724" y="4631"/>
                </a:lnTo>
                <a:lnTo>
                  <a:pt x="9717" y="4634"/>
                </a:lnTo>
                <a:lnTo>
                  <a:pt x="9708" y="4635"/>
                </a:lnTo>
                <a:lnTo>
                  <a:pt x="9702" y="4631"/>
                </a:lnTo>
                <a:lnTo>
                  <a:pt x="9691" y="4617"/>
                </a:lnTo>
                <a:lnTo>
                  <a:pt x="9687" y="4617"/>
                </a:lnTo>
                <a:lnTo>
                  <a:pt x="9670" y="4598"/>
                </a:lnTo>
                <a:lnTo>
                  <a:pt x="9667" y="4592"/>
                </a:lnTo>
                <a:lnTo>
                  <a:pt x="9666" y="4586"/>
                </a:lnTo>
                <a:lnTo>
                  <a:pt x="9669" y="4548"/>
                </a:lnTo>
                <a:lnTo>
                  <a:pt x="9668" y="4491"/>
                </a:lnTo>
                <a:lnTo>
                  <a:pt x="9667" y="4486"/>
                </a:lnTo>
                <a:lnTo>
                  <a:pt x="9663" y="4477"/>
                </a:lnTo>
                <a:lnTo>
                  <a:pt x="9662" y="4473"/>
                </a:lnTo>
                <a:lnTo>
                  <a:pt x="9663" y="4454"/>
                </a:lnTo>
                <a:lnTo>
                  <a:pt x="9663" y="4444"/>
                </a:lnTo>
                <a:lnTo>
                  <a:pt x="9659" y="4440"/>
                </a:lnTo>
                <a:lnTo>
                  <a:pt x="9657" y="4435"/>
                </a:lnTo>
                <a:lnTo>
                  <a:pt x="9660" y="4424"/>
                </a:lnTo>
                <a:lnTo>
                  <a:pt x="9668" y="4407"/>
                </a:lnTo>
                <a:lnTo>
                  <a:pt x="9672" y="4401"/>
                </a:lnTo>
                <a:lnTo>
                  <a:pt x="9674" y="4397"/>
                </a:lnTo>
                <a:lnTo>
                  <a:pt x="9675" y="4393"/>
                </a:lnTo>
                <a:lnTo>
                  <a:pt x="9674" y="4389"/>
                </a:lnTo>
                <a:lnTo>
                  <a:pt x="9670" y="4380"/>
                </a:lnTo>
                <a:lnTo>
                  <a:pt x="9669" y="4375"/>
                </a:lnTo>
                <a:lnTo>
                  <a:pt x="9668" y="4369"/>
                </a:lnTo>
                <a:lnTo>
                  <a:pt x="9665" y="4361"/>
                </a:lnTo>
                <a:lnTo>
                  <a:pt x="9662" y="4355"/>
                </a:lnTo>
                <a:lnTo>
                  <a:pt x="9658" y="4356"/>
                </a:lnTo>
                <a:lnTo>
                  <a:pt x="9653" y="4347"/>
                </a:lnTo>
                <a:lnTo>
                  <a:pt x="9651" y="4335"/>
                </a:lnTo>
                <a:lnTo>
                  <a:pt x="9651" y="4321"/>
                </a:lnTo>
                <a:lnTo>
                  <a:pt x="9652" y="4311"/>
                </a:lnTo>
                <a:lnTo>
                  <a:pt x="9655" y="4304"/>
                </a:lnTo>
                <a:lnTo>
                  <a:pt x="9657" y="4301"/>
                </a:lnTo>
                <a:lnTo>
                  <a:pt x="9656" y="4299"/>
                </a:lnTo>
                <a:lnTo>
                  <a:pt x="9653" y="4289"/>
                </a:lnTo>
                <a:lnTo>
                  <a:pt x="9653" y="4275"/>
                </a:lnTo>
                <a:lnTo>
                  <a:pt x="9651" y="4263"/>
                </a:lnTo>
                <a:lnTo>
                  <a:pt x="9648" y="4249"/>
                </a:lnTo>
                <a:lnTo>
                  <a:pt x="9645" y="4243"/>
                </a:lnTo>
                <a:lnTo>
                  <a:pt x="9642" y="4238"/>
                </a:lnTo>
                <a:lnTo>
                  <a:pt x="9640" y="4233"/>
                </a:lnTo>
                <a:lnTo>
                  <a:pt x="9638" y="4220"/>
                </a:lnTo>
                <a:lnTo>
                  <a:pt x="9637" y="4215"/>
                </a:lnTo>
                <a:lnTo>
                  <a:pt x="9631" y="4212"/>
                </a:lnTo>
                <a:lnTo>
                  <a:pt x="9623" y="4213"/>
                </a:lnTo>
                <a:lnTo>
                  <a:pt x="9616" y="4218"/>
                </a:lnTo>
                <a:lnTo>
                  <a:pt x="9612" y="4227"/>
                </a:lnTo>
                <a:lnTo>
                  <a:pt x="9610" y="4219"/>
                </a:lnTo>
                <a:lnTo>
                  <a:pt x="9613" y="4205"/>
                </a:lnTo>
                <a:lnTo>
                  <a:pt x="9610" y="4197"/>
                </a:lnTo>
                <a:lnTo>
                  <a:pt x="9607" y="4195"/>
                </a:lnTo>
                <a:lnTo>
                  <a:pt x="9604" y="4196"/>
                </a:lnTo>
                <a:lnTo>
                  <a:pt x="9602" y="4196"/>
                </a:lnTo>
                <a:lnTo>
                  <a:pt x="9600" y="4174"/>
                </a:lnTo>
                <a:lnTo>
                  <a:pt x="9596" y="4168"/>
                </a:lnTo>
                <a:lnTo>
                  <a:pt x="9589" y="4167"/>
                </a:lnTo>
                <a:lnTo>
                  <a:pt x="9581" y="4169"/>
                </a:lnTo>
                <a:lnTo>
                  <a:pt x="9577" y="4174"/>
                </a:lnTo>
                <a:lnTo>
                  <a:pt x="9576" y="4184"/>
                </a:lnTo>
                <a:lnTo>
                  <a:pt x="9571" y="4193"/>
                </a:lnTo>
                <a:lnTo>
                  <a:pt x="9566" y="4200"/>
                </a:lnTo>
                <a:lnTo>
                  <a:pt x="9559" y="4203"/>
                </a:lnTo>
                <a:lnTo>
                  <a:pt x="9563" y="4192"/>
                </a:lnTo>
                <a:lnTo>
                  <a:pt x="9563" y="4182"/>
                </a:lnTo>
                <a:lnTo>
                  <a:pt x="9562" y="4172"/>
                </a:lnTo>
                <a:lnTo>
                  <a:pt x="9564" y="4161"/>
                </a:lnTo>
                <a:lnTo>
                  <a:pt x="9566" y="4159"/>
                </a:lnTo>
                <a:lnTo>
                  <a:pt x="9573" y="4157"/>
                </a:lnTo>
                <a:lnTo>
                  <a:pt x="9575" y="4155"/>
                </a:lnTo>
                <a:lnTo>
                  <a:pt x="9577" y="4151"/>
                </a:lnTo>
                <a:lnTo>
                  <a:pt x="9580" y="4141"/>
                </a:lnTo>
                <a:lnTo>
                  <a:pt x="9583" y="4137"/>
                </a:lnTo>
                <a:lnTo>
                  <a:pt x="9585" y="4135"/>
                </a:lnTo>
                <a:lnTo>
                  <a:pt x="9590" y="4132"/>
                </a:lnTo>
                <a:lnTo>
                  <a:pt x="9593" y="4129"/>
                </a:lnTo>
                <a:lnTo>
                  <a:pt x="9594" y="4126"/>
                </a:lnTo>
                <a:lnTo>
                  <a:pt x="9596" y="4122"/>
                </a:lnTo>
                <a:lnTo>
                  <a:pt x="9598" y="4118"/>
                </a:lnTo>
                <a:lnTo>
                  <a:pt x="9598" y="4114"/>
                </a:lnTo>
                <a:lnTo>
                  <a:pt x="9593" y="4110"/>
                </a:lnTo>
                <a:lnTo>
                  <a:pt x="9581" y="4102"/>
                </a:lnTo>
                <a:lnTo>
                  <a:pt x="9577" y="4098"/>
                </a:lnTo>
                <a:lnTo>
                  <a:pt x="9576" y="4096"/>
                </a:lnTo>
                <a:lnTo>
                  <a:pt x="9577" y="4093"/>
                </a:lnTo>
                <a:lnTo>
                  <a:pt x="9577" y="4090"/>
                </a:lnTo>
                <a:lnTo>
                  <a:pt x="9576" y="4089"/>
                </a:lnTo>
                <a:lnTo>
                  <a:pt x="9574" y="4090"/>
                </a:lnTo>
                <a:lnTo>
                  <a:pt x="9573" y="4091"/>
                </a:lnTo>
                <a:lnTo>
                  <a:pt x="9572" y="4092"/>
                </a:lnTo>
                <a:lnTo>
                  <a:pt x="9571" y="4092"/>
                </a:lnTo>
                <a:lnTo>
                  <a:pt x="9569" y="4094"/>
                </a:lnTo>
                <a:lnTo>
                  <a:pt x="9564" y="4100"/>
                </a:lnTo>
                <a:lnTo>
                  <a:pt x="9562" y="4101"/>
                </a:lnTo>
                <a:lnTo>
                  <a:pt x="9549" y="4099"/>
                </a:lnTo>
                <a:lnTo>
                  <a:pt x="9544" y="4101"/>
                </a:lnTo>
                <a:lnTo>
                  <a:pt x="9539" y="4107"/>
                </a:lnTo>
                <a:lnTo>
                  <a:pt x="9536" y="4114"/>
                </a:lnTo>
                <a:lnTo>
                  <a:pt x="9530" y="4135"/>
                </a:lnTo>
                <a:lnTo>
                  <a:pt x="9529" y="4141"/>
                </a:lnTo>
                <a:lnTo>
                  <a:pt x="9527" y="4147"/>
                </a:lnTo>
                <a:lnTo>
                  <a:pt x="9515" y="4164"/>
                </a:lnTo>
                <a:lnTo>
                  <a:pt x="9507" y="4178"/>
                </a:lnTo>
                <a:lnTo>
                  <a:pt x="9501" y="4183"/>
                </a:lnTo>
                <a:lnTo>
                  <a:pt x="9494" y="4185"/>
                </a:lnTo>
                <a:lnTo>
                  <a:pt x="9487" y="4185"/>
                </a:lnTo>
                <a:lnTo>
                  <a:pt x="9480" y="4187"/>
                </a:lnTo>
                <a:lnTo>
                  <a:pt x="9474" y="4190"/>
                </a:lnTo>
                <a:lnTo>
                  <a:pt x="9470" y="4194"/>
                </a:lnTo>
                <a:lnTo>
                  <a:pt x="9468" y="4191"/>
                </a:lnTo>
                <a:lnTo>
                  <a:pt x="9453" y="4195"/>
                </a:lnTo>
                <a:lnTo>
                  <a:pt x="9445" y="4204"/>
                </a:lnTo>
                <a:lnTo>
                  <a:pt x="9443" y="4218"/>
                </a:lnTo>
                <a:lnTo>
                  <a:pt x="9446" y="4255"/>
                </a:lnTo>
                <a:lnTo>
                  <a:pt x="9446" y="4292"/>
                </a:lnTo>
                <a:lnTo>
                  <a:pt x="9443" y="4308"/>
                </a:lnTo>
                <a:lnTo>
                  <a:pt x="9438" y="4323"/>
                </a:lnTo>
                <a:lnTo>
                  <a:pt x="9436" y="4330"/>
                </a:lnTo>
                <a:lnTo>
                  <a:pt x="9436" y="4340"/>
                </a:lnTo>
                <a:lnTo>
                  <a:pt x="9436" y="4364"/>
                </a:lnTo>
                <a:lnTo>
                  <a:pt x="9435" y="4374"/>
                </a:lnTo>
                <a:lnTo>
                  <a:pt x="9392" y="4535"/>
                </a:lnTo>
                <a:lnTo>
                  <a:pt x="9390" y="4545"/>
                </a:lnTo>
                <a:lnTo>
                  <a:pt x="9392" y="4552"/>
                </a:lnTo>
                <a:lnTo>
                  <a:pt x="9391" y="4558"/>
                </a:lnTo>
                <a:lnTo>
                  <a:pt x="9377" y="4581"/>
                </a:lnTo>
                <a:lnTo>
                  <a:pt x="9369" y="4618"/>
                </a:lnTo>
                <a:lnTo>
                  <a:pt x="9368" y="4639"/>
                </a:lnTo>
                <a:lnTo>
                  <a:pt x="9370" y="4653"/>
                </a:lnTo>
                <a:lnTo>
                  <a:pt x="9372" y="4654"/>
                </a:lnTo>
                <a:lnTo>
                  <a:pt x="9375" y="4654"/>
                </a:lnTo>
                <a:lnTo>
                  <a:pt x="9379" y="4654"/>
                </a:lnTo>
                <a:lnTo>
                  <a:pt x="9383" y="4657"/>
                </a:lnTo>
                <a:lnTo>
                  <a:pt x="9384" y="4661"/>
                </a:lnTo>
                <a:lnTo>
                  <a:pt x="9389" y="4674"/>
                </a:lnTo>
                <a:lnTo>
                  <a:pt x="9395" y="4676"/>
                </a:lnTo>
                <a:lnTo>
                  <a:pt x="9395" y="4682"/>
                </a:lnTo>
                <a:lnTo>
                  <a:pt x="9392" y="4695"/>
                </a:lnTo>
                <a:lnTo>
                  <a:pt x="9377" y="4682"/>
                </a:lnTo>
                <a:lnTo>
                  <a:pt x="9373" y="4680"/>
                </a:lnTo>
                <a:lnTo>
                  <a:pt x="9369" y="4684"/>
                </a:lnTo>
                <a:lnTo>
                  <a:pt x="9358" y="4710"/>
                </a:lnTo>
                <a:lnTo>
                  <a:pt x="9358" y="4701"/>
                </a:lnTo>
                <a:lnTo>
                  <a:pt x="9357" y="4693"/>
                </a:lnTo>
                <a:lnTo>
                  <a:pt x="9352" y="4667"/>
                </a:lnTo>
                <a:lnTo>
                  <a:pt x="9352" y="4660"/>
                </a:lnTo>
                <a:lnTo>
                  <a:pt x="9354" y="4653"/>
                </a:lnTo>
                <a:lnTo>
                  <a:pt x="9358" y="4644"/>
                </a:lnTo>
                <a:lnTo>
                  <a:pt x="9344" y="4649"/>
                </a:lnTo>
                <a:lnTo>
                  <a:pt x="9330" y="4666"/>
                </a:lnTo>
                <a:lnTo>
                  <a:pt x="9320" y="4688"/>
                </a:lnTo>
                <a:lnTo>
                  <a:pt x="9314" y="4714"/>
                </a:lnTo>
                <a:lnTo>
                  <a:pt x="9308" y="4731"/>
                </a:lnTo>
                <a:lnTo>
                  <a:pt x="9304" y="4749"/>
                </a:lnTo>
                <a:lnTo>
                  <a:pt x="9303" y="4755"/>
                </a:lnTo>
                <a:lnTo>
                  <a:pt x="9304" y="4759"/>
                </a:lnTo>
                <a:lnTo>
                  <a:pt x="9307" y="4760"/>
                </a:lnTo>
                <a:lnTo>
                  <a:pt x="9309" y="4758"/>
                </a:lnTo>
                <a:lnTo>
                  <a:pt x="9311" y="4755"/>
                </a:lnTo>
                <a:lnTo>
                  <a:pt x="9313" y="4752"/>
                </a:lnTo>
                <a:lnTo>
                  <a:pt x="9315" y="4752"/>
                </a:lnTo>
                <a:lnTo>
                  <a:pt x="9314" y="4757"/>
                </a:lnTo>
                <a:lnTo>
                  <a:pt x="9315" y="4762"/>
                </a:lnTo>
                <a:lnTo>
                  <a:pt x="9318" y="4765"/>
                </a:lnTo>
                <a:lnTo>
                  <a:pt x="9321" y="4767"/>
                </a:lnTo>
                <a:lnTo>
                  <a:pt x="9317" y="4768"/>
                </a:lnTo>
                <a:lnTo>
                  <a:pt x="9314" y="4770"/>
                </a:lnTo>
                <a:lnTo>
                  <a:pt x="9308" y="4770"/>
                </a:lnTo>
                <a:lnTo>
                  <a:pt x="9296" y="4764"/>
                </a:lnTo>
                <a:lnTo>
                  <a:pt x="9291" y="4766"/>
                </a:lnTo>
                <a:lnTo>
                  <a:pt x="9288" y="4772"/>
                </a:lnTo>
                <a:lnTo>
                  <a:pt x="9282" y="4800"/>
                </a:lnTo>
                <a:lnTo>
                  <a:pt x="9248" y="4894"/>
                </a:lnTo>
                <a:lnTo>
                  <a:pt x="9246" y="4900"/>
                </a:lnTo>
                <a:lnTo>
                  <a:pt x="9249" y="4910"/>
                </a:lnTo>
                <a:lnTo>
                  <a:pt x="9256" y="4910"/>
                </a:lnTo>
                <a:lnTo>
                  <a:pt x="9271" y="4902"/>
                </a:lnTo>
                <a:lnTo>
                  <a:pt x="9278" y="4903"/>
                </a:lnTo>
                <a:lnTo>
                  <a:pt x="9282" y="4902"/>
                </a:lnTo>
                <a:lnTo>
                  <a:pt x="9281" y="4897"/>
                </a:lnTo>
                <a:lnTo>
                  <a:pt x="9278" y="4895"/>
                </a:lnTo>
                <a:lnTo>
                  <a:pt x="9270" y="4895"/>
                </a:lnTo>
                <a:lnTo>
                  <a:pt x="9269" y="4894"/>
                </a:lnTo>
                <a:lnTo>
                  <a:pt x="9270" y="4868"/>
                </a:lnTo>
                <a:lnTo>
                  <a:pt x="9270" y="4860"/>
                </a:lnTo>
                <a:lnTo>
                  <a:pt x="9271" y="4859"/>
                </a:lnTo>
                <a:lnTo>
                  <a:pt x="9271" y="4859"/>
                </a:lnTo>
                <a:lnTo>
                  <a:pt x="9271" y="4859"/>
                </a:lnTo>
                <a:lnTo>
                  <a:pt x="9272" y="4857"/>
                </a:lnTo>
                <a:lnTo>
                  <a:pt x="9278" y="4862"/>
                </a:lnTo>
                <a:lnTo>
                  <a:pt x="9283" y="4864"/>
                </a:lnTo>
                <a:lnTo>
                  <a:pt x="9297" y="4863"/>
                </a:lnTo>
                <a:lnTo>
                  <a:pt x="9299" y="4865"/>
                </a:lnTo>
                <a:lnTo>
                  <a:pt x="9294" y="4872"/>
                </a:lnTo>
                <a:lnTo>
                  <a:pt x="9280" y="4884"/>
                </a:lnTo>
                <a:lnTo>
                  <a:pt x="9294" y="4890"/>
                </a:lnTo>
                <a:lnTo>
                  <a:pt x="9298" y="4893"/>
                </a:lnTo>
                <a:lnTo>
                  <a:pt x="9301" y="4898"/>
                </a:lnTo>
                <a:lnTo>
                  <a:pt x="9305" y="4909"/>
                </a:lnTo>
                <a:lnTo>
                  <a:pt x="9308" y="4914"/>
                </a:lnTo>
                <a:lnTo>
                  <a:pt x="9313" y="4918"/>
                </a:lnTo>
                <a:lnTo>
                  <a:pt x="9318" y="4919"/>
                </a:lnTo>
                <a:lnTo>
                  <a:pt x="9326" y="4920"/>
                </a:lnTo>
                <a:lnTo>
                  <a:pt x="9337" y="4917"/>
                </a:lnTo>
                <a:lnTo>
                  <a:pt x="9342" y="4917"/>
                </a:lnTo>
                <a:lnTo>
                  <a:pt x="9346" y="4920"/>
                </a:lnTo>
                <a:lnTo>
                  <a:pt x="9352" y="4911"/>
                </a:lnTo>
                <a:lnTo>
                  <a:pt x="9357" y="4911"/>
                </a:lnTo>
                <a:lnTo>
                  <a:pt x="9362" y="4915"/>
                </a:lnTo>
                <a:lnTo>
                  <a:pt x="9370" y="4920"/>
                </a:lnTo>
                <a:lnTo>
                  <a:pt x="9363" y="4919"/>
                </a:lnTo>
                <a:lnTo>
                  <a:pt x="9359" y="4920"/>
                </a:lnTo>
                <a:lnTo>
                  <a:pt x="9356" y="4921"/>
                </a:lnTo>
                <a:lnTo>
                  <a:pt x="9352" y="4925"/>
                </a:lnTo>
                <a:lnTo>
                  <a:pt x="9345" y="4928"/>
                </a:lnTo>
                <a:lnTo>
                  <a:pt x="9338" y="4935"/>
                </a:lnTo>
                <a:lnTo>
                  <a:pt x="9325" y="4944"/>
                </a:lnTo>
                <a:lnTo>
                  <a:pt x="9321" y="4950"/>
                </a:lnTo>
                <a:lnTo>
                  <a:pt x="9323" y="4952"/>
                </a:lnTo>
                <a:lnTo>
                  <a:pt x="9339" y="4958"/>
                </a:lnTo>
                <a:lnTo>
                  <a:pt x="9342" y="4963"/>
                </a:lnTo>
                <a:lnTo>
                  <a:pt x="9347" y="4971"/>
                </a:lnTo>
                <a:lnTo>
                  <a:pt x="9353" y="4974"/>
                </a:lnTo>
                <a:lnTo>
                  <a:pt x="9362" y="4977"/>
                </a:lnTo>
                <a:lnTo>
                  <a:pt x="9371" y="4977"/>
                </a:lnTo>
                <a:lnTo>
                  <a:pt x="9380" y="4977"/>
                </a:lnTo>
                <a:lnTo>
                  <a:pt x="9374" y="4983"/>
                </a:lnTo>
                <a:lnTo>
                  <a:pt x="9346" y="4995"/>
                </a:lnTo>
                <a:lnTo>
                  <a:pt x="9349" y="5001"/>
                </a:lnTo>
                <a:lnTo>
                  <a:pt x="9351" y="5019"/>
                </a:lnTo>
                <a:lnTo>
                  <a:pt x="9356" y="5035"/>
                </a:lnTo>
                <a:lnTo>
                  <a:pt x="9356" y="5044"/>
                </a:lnTo>
                <a:lnTo>
                  <a:pt x="9355" y="5054"/>
                </a:lnTo>
                <a:lnTo>
                  <a:pt x="9355" y="5061"/>
                </a:lnTo>
                <a:lnTo>
                  <a:pt x="9347" y="5040"/>
                </a:lnTo>
                <a:lnTo>
                  <a:pt x="9344" y="5037"/>
                </a:lnTo>
                <a:lnTo>
                  <a:pt x="9341" y="5033"/>
                </a:lnTo>
                <a:lnTo>
                  <a:pt x="9341" y="5023"/>
                </a:lnTo>
                <a:lnTo>
                  <a:pt x="9342" y="5004"/>
                </a:lnTo>
                <a:lnTo>
                  <a:pt x="9339" y="4978"/>
                </a:lnTo>
                <a:lnTo>
                  <a:pt x="9335" y="4970"/>
                </a:lnTo>
                <a:lnTo>
                  <a:pt x="9330" y="4963"/>
                </a:lnTo>
                <a:lnTo>
                  <a:pt x="9324" y="4961"/>
                </a:lnTo>
                <a:lnTo>
                  <a:pt x="9320" y="4971"/>
                </a:lnTo>
                <a:lnTo>
                  <a:pt x="9318" y="4971"/>
                </a:lnTo>
                <a:lnTo>
                  <a:pt x="9320" y="4960"/>
                </a:lnTo>
                <a:lnTo>
                  <a:pt x="9319" y="4955"/>
                </a:lnTo>
                <a:lnTo>
                  <a:pt x="9316" y="4956"/>
                </a:lnTo>
                <a:lnTo>
                  <a:pt x="9313" y="4960"/>
                </a:lnTo>
                <a:lnTo>
                  <a:pt x="9311" y="4967"/>
                </a:lnTo>
                <a:lnTo>
                  <a:pt x="9309" y="4980"/>
                </a:lnTo>
                <a:lnTo>
                  <a:pt x="9300" y="5007"/>
                </a:lnTo>
                <a:lnTo>
                  <a:pt x="9299" y="5014"/>
                </a:lnTo>
                <a:lnTo>
                  <a:pt x="9297" y="5022"/>
                </a:lnTo>
                <a:lnTo>
                  <a:pt x="9291" y="5032"/>
                </a:lnTo>
                <a:lnTo>
                  <a:pt x="9283" y="5042"/>
                </a:lnTo>
                <a:lnTo>
                  <a:pt x="9271" y="5050"/>
                </a:lnTo>
                <a:lnTo>
                  <a:pt x="9265" y="5057"/>
                </a:lnTo>
                <a:lnTo>
                  <a:pt x="9260" y="5061"/>
                </a:lnTo>
                <a:lnTo>
                  <a:pt x="9256" y="5055"/>
                </a:lnTo>
                <a:lnTo>
                  <a:pt x="9254" y="5062"/>
                </a:lnTo>
                <a:lnTo>
                  <a:pt x="9251" y="5070"/>
                </a:lnTo>
                <a:lnTo>
                  <a:pt x="9247" y="5077"/>
                </a:lnTo>
                <a:lnTo>
                  <a:pt x="9240" y="5092"/>
                </a:lnTo>
                <a:lnTo>
                  <a:pt x="9239" y="5095"/>
                </a:lnTo>
                <a:lnTo>
                  <a:pt x="9240" y="5099"/>
                </a:lnTo>
                <a:lnTo>
                  <a:pt x="9242" y="5101"/>
                </a:lnTo>
                <a:lnTo>
                  <a:pt x="9245" y="5103"/>
                </a:lnTo>
                <a:lnTo>
                  <a:pt x="9246" y="5104"/>
                </a:lnTo>
                <a:lnTo>
                  <a:pt x="9249" y="5123"/>
                </a:lnTo>
                <a:lnTo>
                  <a:pt x="9250" y="5153"/>
                </a:lnTo>
                <a:lnTo>
                  <a:pt x="9251" y="5160"/>
                </a:lnTo>
                <a:lnTo>
                  <a:pt x="9254" y="5171"/>
                </a:lnTo>
                <a:lnTo>
                  <a:pt x="9256" y="5176"/>
                </a:lnTo>
                <a:lnTo>
                  <a:pt x="9259" y="5181"/>
                </a:lnTo>
                <a:lnTo>
                  <a:pt x="9260" y="5183"/>
                </a:lnTo>
                <a:lnTo>
                  <a:pt x="9261" y="5186"/>
                </a:lnTo>
                <a:lnTo>
                  <a:pt x="9262" y="5189"/>
                </a:lnTo>
                <a:lnTo>
                  <a:pt x="9266" y="5191"/>
                </a:lnTo>
                <a:lnTo>
                  <a:pt x="9268" y="5193"/>
                </a:lnTo>
                <a:lnTo>
                  <a:pt x="9269" y="5196"/>
                </a:lnTo>
                <a:lnTo>
                  <a:pt x="9270" y="5197"/>
                </a:lnTo>
                <a:lnTo>
                  <a:pt x="9270" y="5202"/>
                </a:lnTo>
                <a:lnTo>
                  <a:pt x="9272" y="5207"/>
                </a:lnTo>
                <a:lnTo>
                  <a:pt x="9272" y="5211"/>
                </a:lnTo>
                <a:lnTo>
                  <a:pt x="9271" y="5215"/>
                </a:lnTo>
                <a:lnTo>
                  <a:pt x="9267" y="5224"/>
                </a:lnTo>
                <a:lnTo>
                  <a:pt x="9267" y="5227"/>
                </a:lnTo>
                <a:lnTo>
                  <a:pt x="9265" y="5233"/>
                </a:lnTo>
                <a:lnTo>
                  <a:pt x="9261" y="5239"/>
                </a:lnTo>
                <a:lnTo>
                  <a:pt x="9260" y="5245"/>
                </a:lnTo>
                <a:lnTo>
                  <a:pt x="9264" y="5253"/>
                </a:lnTo>
                <a:lnTo>
                  <a:pt x="9261" y="5255"/>
                </a:lnTo>
                <a:lnTo>
                  <a:pt x="9258" y="5256"/>
                </a:lnTo>
                <a:lnTo>
                  <a:pt x="9254" y="5255"/>
                </a:lnTo>
                <a:lnTo>
                  <a:pt x="9250" y="5253"/>
                </a:lnTo>
                <a:lnTo>
                  <a:pt x="9248" y="5263"/>
                </a:lnTo>
                <a:lnTo>
                  <a:pt x="9239" y="5293"/>
                </a:lnTo>
                <a:lnTo>
                  <a:pt x="9236" y="5300"/>
                </a:lnTo>
                <a:lnTo>
                  <a:pt x="9225" y="5317"/>
                </a:lnTo>
                <a:lnTo>
                  <a:pt x="9224" y="5321"/>
                </a:lnTo>
                <a:lnTo>
                  <a:pt x="9222" y="5331"/>
                </a:lnTo>
                <a:lnTo>
                  <a:pt x="9214" y="5352"/>
                </a:lnTo>
                <a:lnTo>
                  <a:pt x="9194" y="5441"/>
                </a:lnTo>
                <a:lnTo>
                  <a:pt x="9191" y="5480"/>
                </a:lnTo>
                <a:lnTo>
                  <a:pt x="9195" y="5517"/>
                </a:lnTo>
                <a:lnTo>
                  <a:pt x="9211" y="5547"/>
                </a:lnTo>
                <a:lnTo>
                  <a:pt x="9219" y="5559"/>
                </a:lnTo>
                <a:lnTo>
                  <a:pt x="9226" y="5572"/>
                </a:lnTo>
                <a:lnTo>
                  <a:pt x="9230" y="5589"/>
                </a:lnTo>
                <a:lnTo>
                  <a:pt x="9231" y="5610"/>
                </a:lnTo>
                <a:lnTo>
                  <a:pt x="9230" y="5629"/>
                </a:lnTo>
                <a:lnTo>
                  <a:pt x="9226" y="5647"/>
                </a:lnTo>
                <a:lnTo>
                  <a:pt x="9205" y="5714"/>
                </a:lnTo>
                <a:lnTo>
                  <a:pt x="9201" y="5732"/>
                </a:lnTo>
                <a:lnTo>
                  <a:pt x="9200" y="5751"/>
                </a:lnTo>
                <a:lnTo>
                  <a:pt x="9202" y="5760"/>
                </a:lnTo>
                <a:lnTo>
                  <a:pt x="9206" y="5775"/>
                </a:lnTo>
                <a:lnTo>
                  <a:pt x="9206" y="5782"/>
                </a:lnTo>
                <a:lnTo>
                  <a:pt x="9206" y="5811"/>
                </a:lnTo>
                <a:lnTo>
                  <a:pt x="9222" y="5923"/>
                </a:lnTo>
                <a:lnTo>
                  <a:pt x="9224" y="5931"/>
                </a:lnTo>
                <a:lnTo>
                  <a:pt x="9232" y="5945"/>
                </a:lnTo>
                <a:lnTo>
                  <a:pt x="9230" y="5949"/>
                </a:lnTo>
                <a:lnTo>
                  <a:pt x="9230" y="5952"/>
                </a:lnTo>
                <a:lnTo>
                  <a:pt x="9233" y="5957"/>
                </a:lnTo>
                <a:lnTo>
                  <a:pt x="9237" y="5964"/>
                </a:lnTo>
                <a:lnTo>
                  <a:pt x="9239" y="5973"/>
                </a:lnTo>
                <a:lnTo>
                  <a:pt x="9240" y="5982"/>
                </a:lnTo>
                <a:lnTo>
                  <a:pt x="9239" y="5992"/>
                </a:lnTo>
                <a:lnTo>
                  <a:pt x="9236" y="6001"/>
                </a:lnTo>
                <a:lnTo>
                  <a:pt x="9235" y="6010"/>
                </a:lnTo>
                <a:lnTo>
                  <a:pt x="9236" y="6018"/>
                </a:lnTo>
                <a:lnTo>
                  <a:pt x="9229" y="6018"/>
                </a:lnTo>
                <a:lnTo>
                  <a:pt x="9228" y="6024"/>
                </a:lnTo>
                <a:lnTo>
                  <a:pt x="9229" y="6032"/>
                </a:lnTo>
                <a:lnTo>
                  <a:pt x="9229" y="6039"/>
                </a:lnTo>
                <a:lnTo>
                  <a:pt x="9225" y="6046"/>
                </a:lnTo>
                <a:lnTo>
                  <a:pt x="9219" y="6051"/>
                </a:lnTo>
                <a:lnTo>
                  <a:pt x="9215" y="6057"/>
                </a:lnTo>
                <a:lnTo>
                  <a:pt x="9217" y="6066"/>
                </a:lnTo>
                <a:lnTo>
                  <a:pt x="9212" y="6067"/>
                </a:lnTo>
                <a:lnTo>
                  <a:pt x="9209" y="6073"/>
                </a:lnTo>
                <a:lnTo>
                  <a:pt x="9208" y="6080"/>
                </a:lnTo>
                <a:lnTo>
                  <a:pt x="9207" y="6096"/>
                </a:lnTo>
                <a:lnTo>
                  <a:pt x="9205" y="6103"/>
                </a:lnTo>
                <a:lnTo>
                  <a:pt x="9175" y="6187"/>
                </a:lnTo>
                <a:lnTo>
                  <a:pt x="9158" y="6261"/>
                </a:lnTo>
                <a:lnTo>
                  <a:pt x="9144" y="6350"/>
                </a:lnTo>
                <a:lnTo>
                  <a:pt x="9143" y="6367"/>
                </a:lnTo>
                <a:lnTo>
                  <a:pt x="9142" y="6372"/>
                </a:lnTo>
                <a:lnTo>
                  <a:pt x="9136" y="6379"/>
                </a:lnTo>
                <a:lnTo>
                  <a:pt x="9133" y="6384"/>
                </a:lnTo>
                <a:lnTo>
                  <a:pt x="9134" y="6388"/>
                </a:lnTo>
                <a:lnTo>
                  <a:pt x="9143" y="6433"/>
                </a:lnTo>
                <a:lnTo>
                  <a:pt x="9149" y="6442"/>
                </a:lnTo>
                <a:lnTo>
                  <a:pt x="9146" y="6450"/>
                </a:lnTo>
                <a:lnTo>
                  <a:pt x="9127" y="6493"/>
                </a:lnTo>
                <a:lnTo>
                  <a:pt x="9124" y="6502"/>
                </a:lnTo>
                <a:lnTo>
                  <a:pt x="9121" y="6509"/>
                </a:lnTo>
                <a:lnTo>
                  <a:pt x="9120" y="6513"/>
                </a:lnTo>
                <a:lnTo>
                  <a:pt x="9119" y="6531"/>
                </a:lnTo>
                <a:lnTo>
                  <a:pt x="9117" y="6539"/>
                </a:lnTo>
                <a:lnTo>
                  <a:pt x="9111" y="6556"/>
                </a:lnTo>
                <a:lnTo>
                  <a:pt x="9110" y="6565"/>
                </a:lnTo>
                <a:lnTo>
                  <a:pt x="9108" y="6572"/>
                </a:lnTo>
                <a:lnTo>
                  <a:pt x="9100" y="6585"/>
                </a:lnTo>
                <a:lnTo>
                  <a:pt x="9098" y="6591"/>
                </a:lnTo>
                <a:lnTo>
                  <a:pt x="9097" y="6599"/>
                </a:lnTo>
                <a:lnTo>
                  <a:pt x="9098" y="6604"/>
                </a:lnTo>
                <a:lnTo>
                  <a:pt x="9100" y="6606"/>
                </a:lnTo>
                <a:lnTo>
                  <a:pt x="9102" y="6608"/>
                </a:lnTo>
                <a:lnTo>
                  <a:pt x="9101" y="6614"/>
                </a:lnTo>
                <a:lnTo>
                  <a:pt x="9099" y="6622"/>
                </a:lnTo>
                <a:lnTo>
                  <a:pt x="9097" y="6632"/>
                </a:lnTo>
                <a:lnTo>
                  <a:pt x="9094" y="6642"/>
                </a:lnTo>
                <a:lnTo>
                  <a:pt x="9086" y="6660"/>
                </a:lnTo>
                <a:lnTo>
                  <a:pt x="9081" y="6658"/>
                </a:lnTo>
                <a:lnTo>
                  <a:pt x="9077" y="6666"/>
                </a:lnTo>
                <a:lnTo>
                  <a:pt x="9073" y="6695"/>
                </a:lnTo>
                <a:lnTo>
                  <a:pt x="9068" y="6709"/>
                </a:lnTo>
                <a:lnTo>
                  <a:pt x="9067" y="6715"/>
                </a:lnTo>
                <a:lnTo>
                  <a:pt x="9064" y="6723"/>
                </a:lnTo>
                <a:lnTo>
                  <a:pt x="9046" y="6747"/>
                </a:lnTo>
                <a:lnTo>
                  <a:pt x="9039" y="6759"/>
                </a:lnTo>
                <a:lnTo>
                  <a:pt x="9036" y="6762"/>
                </a:lnTo>
                <a:lnTo>
                  <a:pt x="9034" y="6763"/>
                </a:lnTo>
                <a:lnTo>
                  <a:pt x="9027" y="6764"/>
                </a:lnTo>
                <a:lnTo>
                  <a:pt x="9025" y="6765"/>
                </a:lnTo>
                <a:lnTo>
                  <a:pt x="9013" y="6803"/>
                </a:lnTo>
                <a:lnTo>
                  <a:pt x="8981" y="6853"/>
                </a:lnTo>
                <a:lnTo>
                  <a:pt x="8978" y="6861"/>
                </a:lnTo>
                <a:lnTo>
                  <a:pt x="8978" y="6869"/>
                </a:lnTo>
                <a:lnTo>
                  <a:pt x="8980" y="6877"/>
                </a:lnTo>
                <a:lnTo>
                  <a:pt x="8981" y="6885"/>
                </a:lnTo>
                <a:lnTo>
                  <a:pt x="8976" y="6913"/>
                </a:lnTo>
                <a:lnTo>
                  <a:pt x="8974" y="6919"/>
                </a:lnTo>
                <a:lnTo>
                  <a:pt x="8973" y="6923"/>
                </a:lnTo>
                <a:lnTo>
                  <a:pt x="8970" y="6936"/>
                </a:lnTo>
                <a:lnTo>
                  <a:pt x="8963" y="6947"/>
                </a:lnTo>
                <a:lnTo>
                  <a:pt x="8961" y="6951"/>
                </a:lnTo>
                <a:lnTo>
                  <a:pt x="8957" y="6967"/>
                </a:lnTo>
                <a:lnTo>
                  <a:pt x="8952" y="7004"/>
                </a:lnTo>
                <a:lnTo>
                  <a:pt x="8942" y="7036"/>
                </a:lnTo>
                <a:lnTo>
                  <a:pt x="8938" y="7046"/>
                </a:lnTo>
                <a:lnTo>
                  <a:pt x="8934" y="7050"/>
                </a:lnTo>
                <a:lnTo>
                  <a:pt x="8928" y="7051"/>
                </a:lnTo>
                <a:lnTo>
                  <a:pt x="8920" y="7054"/>
                </a:lnTo>
                <a:lnTo>
                  <a:pt x="8913" y="7057"/>
                </a:lnTo>
                <a:lnTo>
                  <a:pt x="8909" y="7062"/>
                </a:lnTo>
                <a:lnTo>
                  <a:pt x="8906" y="7069"/>
                </a:lnTo>
                <a:lnTo>
                  <a:pt x="8904" y="7075"/>
                </a:lnTo>
                <a:lnTo>
                  <a:pt x="8901" y="7078"/>
                </a:lnTo>
                <a:lnTo>
                  <a:pt x="8887" y="7081"/>
                </a:lnTo>
                <a:lnTo>
                  <a:pt x="8882" y="7086"/>
                </a:lnTo>
                <a:lnTo>
                  <a:pt x="8872" y="7098"/>
                </a:lnTo>
                <a:lnTo>
                  <a:pt x="8862" y="7105"/>
                </a:lnTo>
                <a:lnTo>
                  <a:pt x="8859" y="7108"/>
                </a:lnTo>
                <a:lnTo>
                  <a:pt x="8856" y="7111"/>
                </a:lnTo>
                <a:lnTo>
                  <a:pt x="8849" y="7112"/>
                </a:lnTo>
                <a:lnTo>
                  <a:pt x="8846" y="7114"/>
                </a:lnTo>
                <a:lnTo>
                  <a:pt x="8837" y="7124"/>
                </a:lnTo>
                <a:lnTo>
                  <a:pt x="8831" y="7128"/>
                </a:lnTo>
                <a:lnTo>
                  <a:pt x="8826" y="7131"/>
                </a:lnTo>
                <a:lnTo>
                  <a:pt x="8812" y="7132"/>
                </a:lnTo>
                <a:lnTo>
                  <a:pt x="8805" y="7133"/>
                </a:lnTo>
                <a:lnTo>
                  <a:pt x="8802" y="7138"/>
                </a:lnTo>
                <a:lnTo>
                  <a:pt x="8799" y="7142"/>
                </a:lnTo>
                <a:lnTo>
                  <a:pt x="8793" y="7145"/>
                </a:lnTo>
                <a:lnTo>
                  <a:pt x="8739" y="7160"/>
                </a:lnTo>
                <a:lnTo>
                  <a:pt x="8699" y="7166"/>
                </a:lnTo>
                <a:lnTo>
                  <a:pt x="8662" y="7162"/>
                </a:lnTo>
                <a:lnTo>
                  <a:pt x="8659" y="7159"/>
                </a:lnTo>
                <a:lnTo>
                  <a:pt x="8648" y="7145"/>
                </a:lnTo>
                <a:lnTo>
                  <a:pt x="8641" y="7129"/>
                </a:lnTo>
                <a:lnTo>
                  <a:pt x="8639" y="7125"/>
                </a:lnTo>
                <a:lnTo>
                  <a:pt x="8609" y="7111"/>
                </a:lnTo>
                <a:lnTo>
                  <a:pt x="8606" y="7106"/>
                </a:lnTo>
                <a:lnTo>
                  <a:pt x="8601" y="7101"/>
                </a:lnTo>
                <a:lnTo>
                  <a:pt x="8593" y="7101"/>
                </a:lnTo>
                <a:lnTo>
                  <a:pt x="8567" y="7090"/>
                </a:lnTo>
                <a:lnTo>
                  <a:pt x="8558" y="7089"/>
                </a:lnTo>
                <a:lnTo>
                  <a:pt x="8549" y="7086"/>
                </a:lnTo>
                <a:lnTo>
                  <a:pt x="8542" y="7077"/>
                </a:lnTo>
                <a:lnTo>
                  <a:pt x="8529" y="7059"/>
                </a:lnTo>
                <a:lnTo>
                  <a:pt x="8515" y="7045"/>
                </a:lnTo>
                <a:lnTo>
                  <a:pt x="8511" y="7039"/>
                </a:lnTo>
                <a:lnTo>
                  <a:pt x="8508" y="7036"/>
                </a:lnTo>
                <a:lnTo>
                  <a:pt x="8497" y="7029"/>
                </a:lnTo>
                <a:lnTo>
                  <a:pt x="8489" y="7020"/>
                </a:lnTo>
                <a:lnTo>
                  <a:pt x="8486" y="7017"/>
                </a:lnTo>
                <a:lnTo>
                  <a:pt x="8474" y="7013"/>
                </a:lnTo>
                <a:lnTo>
                  <a:pt x="8446" y="7010"/>
                </a:lnTo>
                <a:lnTo>
                  <a:pt x="8433" y="7005"/>
                </a:lnTo>
                <a:lnTo>
                  <a:pt x="8423" y="6994"/>
                </a:lnTo>
                <a:lnTo>
                  <a:pt x="8414" y="6978"/>
                </a:lnTo>
                <a:lnTo>
                  <a:pt x="8400" y="6942"/>
                </a:lnTo>
                <a:lnTo>
                  <a:pt x="8397" y="6926"/>
                </a:lnTo>
                <a:lnTo>
                  <a:pt x="8394" y="6904"/>
                </a:lnTo>
                <a:lnTo>
                  <a:pt x="8395" y="6881"/>
                </a:lnTo>
                <a:lnTo>
                  <a:pt x="8401" y="6867"/>
                </a:lnTo>
                <a:lnTo>
                  <a:pt x="8380" y="6853"/>
                </a:lnTo>
                <a:lnTo>
                  <a:pt x="8371" y="6843"/>
                </a:lnTo>
                <a:lnTo>
                  <a:pt x="8363" y="6816"/>
                </a:lnTo>
                <a:lnTo>
                  <a:pt x="8354" y="6807"/>
                </a:lnTo>
                <a:lnTo>
                  <a:pt x="8343" y="6802"/>
                </a:lnTo>
                <a:lnTo>
                  <a:pt x="8310" y="6799"/>
                </a:lnTo>
                <a:lnTo>
                  <a:pt x="8301" y="6796"/>
                </a:lnTo>
                <a:lnTo>
                  <a:pt x="8289" y="6787"/>
                </a:lnTo>
                <a:lnTo>
                  <a:pt x="8273" y="6783"/>
                </a:lnTo>
                <a:lnTo>
                  <a:pt x="8268" y="6780"/>
                </a:lnTo>
                <a:lnTo>
                  <a:pt x="8259" y="6773"/>
                </a:lnTo>
                <a:lnTo>
                  <a:pt x="8255" y="6771"/>
                </a:lnTo>
                <a:lnTo>
                  <a:pt x="8251" y="6769"/>
                </a:lnTo>
                <a:lnTo>
                  <a:pt x="8243" y="6756"/>
                </a:lnTo>
                <a:lnTo>
                  <a:pt x="8240" y="6755"/>
                </a:lnTo>
                <a:lnTo>
                  <a:pt x="8207" y="6756"/>
                </a:lnTo>
                <a:lnTo>
                  <a:pt x="8190" y="6762"/>
                </a:lnTo>
                <a:lnTo>
                  <a:pt x="8175" y="6756"/>
                </a:lnTo>
                <a:lnTo>
                  <a:pt x="8161" y="6746"/>
                </a:lnTo>
                <a:lnTo>
                  <a:pt x="8152" y="6741"/>
                </a:lnTo>
                <a:lnTo>
                  <a:pt x="8132" y="6743"/>
                </a:lnTo>
                <a:lnTo>
                  <a:pt x="8126" y="6741"/>
                </a:lnTo>
                <a:lnTo>
                  <a:pt x="8125" y="6739"/>
                </a:lnTo>
                <a:lnTo>
                  <a:pt x="8121" y="6733"/>
                </a:lnTo>
                <a:lnTo>
                  <a:pt x="8119" y="6732"/>
                </a:lnTo>
                <a:lnTo>
                  <a:pt x="8116" y="6732"/>
                </a:lnTo>
                <a:lnTo>
                  <a:pt x="8108" y="6729"/>
                </a:lnTo>
                <a:lnTo>
                  <a:pt x="8103" y="6725"/>
                </a:lnTo>
                <a:lnTo>
                  <a:pt x="8091" y="6720"/>
                </a:lnTo>
                <a:lnTo>
                  <a:pt x="8082" y="6711"/>
                </a:lnTo>
                <a:lnTo>
                  <a:pt x="8066" y="6692"/>
                </a:lnTo>
                <a:lnTo>
                  <a:pt x="8053" y="6683"/>
                </a:lnTo>
                <a:lnTo>
                  <a:pt x="8034" y="6652"/>
                </a:lnTo>
                <a:lnTo>
                  <a:pt x="8034" y="6652"/>
                </a:lnTo>
                <a:lnTo>
                  <a:pt x="8018" y="6638"/>
                </a:lnTo>
                <a:lnTo>
                  <a:pt x="8007" y="6624"/>
                </a:lnTo>
                <a:lnTo>
                  <a:pt x="7993" y="6606"/>
                </a:lnTo>
                <a:lnTo>
                  <a:pt x="7987" y="6595"/>
                </a:lnTo>
                <a:lnTo>
                  <a:pt x="7986" y="6590"/>
                </a:lnTo>
                <a:lnTo>
                  <a:pt x="7968" y="6554"/>
                </a:lnTo>
                <a:lnTo>
                  <a:pt x="7966" y="6547"/>
                </a:lnTo>
                <a:lnTo>
                  <a:pt x="7956" y="6525"/>
                </a:lnTo>
                <a:lnTo>
                  <a:pt x="7951" y="6521"/>
                </a:lnTo>
                <a:lnTo>
                  <a:pt x="7938" y="6516"/>
                </a:lnTo>
                <a:lnTo>
                  <a:pt x="7929" y="6507"/>
                </a:lnTo>
                <a:lnTo>
                  <a:pt x="7894" y="6490"/>
                </a:lnTo>
                <a:lnTo>
                  <a:pt x="7888" y="6489"/>
                </a:lnTo>
                <a:lnTo>
                  <a:pt x="7884" y="6490"/>
                </a:lnTo>
                <a:lnTo>
                  <a:pt x="7877" y="6492"/>
                </a:lnTo>
                <a:lnTo>
                  <a:pt x="7873" y="6492"/>
                </a:lnTo>
                <a:lnTo>
                  <a:pt x="7870" y="6490"/>
                </a:lnTo>
                <a:lnTo>
                  <a:pt x="7862" y="6480"/>
                </a:lnTo>
                <a:lnTo>
                  <a:pt x="7860" y="6480"/>
                </a:lnTo>
                <a:lnTo>
                  <a:pt x="7856" y="6481"/>
                </a:lnTo>
                <a:lnTo>
                  <a:pt x="7853" y="6480"/>
                </a:lnTo>
                <a:lnTo>
                  <a:pt x="7852" y="6475"/>
                </a:lnTo>
                <a:lnTo>
                  <a:pt x="7850" y="6472"/>
                </a:lnTo>
                <a:lnTo>
                  <a:pt x="7847" y="6471"/>
                </a:lnTo>
                <a:lnTo>
                  <a:pt x="7840" y="6471"/>
                </a:lnTo>
                <a:lnTo>
                  <a:pt x="7834" y="6468"/>
                </a:lnTo>
                <a:lnTo>
                  <a:pt x="7812" y="6446"/>
                </a:lnTo>
                <a:lnTo>
                  <a:pt x="7804" y="6433"/>
                </a:lnTo>
                <a:lnTo>
                  <a:pt x="7802" y="6427"/>
                </a:lnTo>
                <a:lnTo>
                  <a:pt x="7799" y="6424"/>
                </a:lnTo>
                <a:lnTo>
                  <a:pt x="7783" y="6408"/>
                </a:lnTo>
                <a:lnTo>
                  <a:pt x="7780" y="6406"/>
                </a:lnTo>
                <a:lnTo>
                  <a:pt x="7777" y="6405"/>
                </a:lnTo>
                <a:lnTo>
                  <a:pt x="7771" y="6405"/>
                </a:lnTo>
                <a:lnTo>
                  <a:pt x="7769" y="6403"/>
                </a:lnTo>
                <a:lnTo>
                  <a:pt x="7763" y="6397"/>
                </a:lnTo>
                <a:lnTo>
                  <a:pt x="7748" y="6391"/>
                </a:lnTo>
                <a:lnTo>
                  <a:pt x="7734" y="6381"/>
                </a:lnTo>
                <a:lnTo>
                  <a:pt x="7723" y="6367"/>
                </a:lnTo>
                <a:lnTo>
                  <a:pt x="7718" y="6355"/>
                </a:lnTo>
                <a:lnTo>
                  <a:pt x="7715" y="6356"/>
                </a:lnTo>
                <a:lnTo>
                  <a:pt x="7702" y="6365"/>
                </a:lnTo>
                <a:lnTo>
                  <a:pt x="7697" y="6369"/>
                </a:lnTo>
                <a:lnTo>
                  <a:pt x="7695" y="6378"/>
                </a:lnTo>
                <a:lnTo>
                  <a:pt x="7696" y="6383"/>
                </a:lnTo>
                <a:lnTo>
                  <a:pt x="7695" y="6386"/>
                </a:lnTo>
                <a:lnTo>
                  <a:pt x="7689" y="6387"/>
                </a:lnTo>
                <a:lnTo>
                  <a:pt x="7687" y="6385"/>
                </a:lnTo>
                <a:lnTo>
                  <a:pt x="7681" y="6377"/>
                </a:lnTo>
                <a:lnTo>
                  <a:pt x="7678" y="6375"/>
                </a:lnTo>
                <a:lnTo>
                  <a:pt x="7674" y="6374"/>
                </a:lnTo>
                <a:lnTo>
                  <a:pt x="7664" y="6375"/>
                </a:lnTo>
                <a:lnTo>
                  <a:pt x="7651" y="6371"/>
                </a:lnTo>
                <a:lnTo>
                  <a:pt x="7645" y="6371"/>
                </a:lnTo>
                <a:lnTo>
                  <a:pt x="7642" y="6376"/>
                </a:lnTo>
                <a:lnTo>
                  <a:pt x="7639" y="6383"/>
                </a:lnTo>
                <a:lnTo>
                  <a:pt x="7634" y="6388"/>
                </a:lnTo>
                <a:lnTo>
                  <a:pt x="7628" y="6387"/>
                </a:lnTo>
                <a:lnTo>
                  <a:pt x="7624" y="6378"/>
                </a:lnTo>
                <a:lnTo>
                  <a:pt x="7626" y="6371"/>
                </a:lnTo>
                <a:lnTo>
                  <a:pt x="7629" y="6362"/>
                </a:lnTo>
                <a:lnTo>
                  <a:pt x="7631" y="6354"/>
                </a:lnTo>
                <a:lnTo>
                  <a:pt x="7628" y="6351"/>
                </a:lnTo>
                <a:lnTo>
                  <a:pt x="7625" y="6348"/>
                </a:lnTo>
                <a:lnTo>
                  <a:pt x="7615" y="6327"/>
                </a:lnTo>
                <a:lnTo>
                  <a:pt x="7611" y="6322"/>
                </a:lnTo>
                <a:lnTo>
                  <a:pt x="7596" y="6307"/>
                </a:lnTo>
                <a:lnTo>
                  <a:pt x="7595" y="6303"/>
                </a:lnTo>
                <a:lnTo>
                  <a:pt x="7592" y="6291"/>
                </a:lnTo>
                <a:lnTo>
                  <a:pt x="7591" y="6288"/>
                </a:lnTo>
                <a:lnTo>
                  <a:pt x="7588" y="6287"/>
                </a:lnTo>
                <a:lnTo>
                  <a:pt x="7584" y="6289"/>
                </a:lnTo>
                <a:lnTo>
                  <a:pt x="7581" y="6292"/>
                </a:lnTo>
                <a:lnTo>
                  <a:pt x="7578" y="6294"/>
                </a:lnTo>
                <a:lnTo>
                  <a:pt x="7570" y="6292"/>
                </a:lnTo>
                <a:lnTo>
                  <a:pt x="7564" y="6285"/>
                </a:lnTo>
                <a:lnTo>
                  <a:pt x="7559" y="6279"/>
                </a:lnTo>
                <a:lnTo>
                  <a:pt x="7551" y="6272"/>
                </a:lnTo>
                <a:lnTo>
                  <a:pt x="7535" y="6249"/>
                </a:lnTo>
                <a:lnTo>
                  <a:pt x="7528" y="6247"/>
                </a:lnTo>
                <a:lnTo>
                  <a:pt x="7513" y="6246"/>
                </a:lnTo>
                <a:lnTo>
                  <a:pt x="7507" y="6242"/>
                </a:lnTo>
                <a:lnTo>
                  <a:pt x="7493" y="6227"/>
                </a:lnTo>
                <a:lnTo>
                  <a:pt x="7489" y="6222"/>
                </a:lnTo>
                <a:lnTo>
                  <a:pt x="7488" y="6216"/>
                </a:lnTo>
                <a:lnTo>
                  <a:pt x="7485" y="6183"/>
                </a:lnTo>
                <a:lnTo>
                  <a:pt x="7480" y="6163"/>
                </a:lnTo>
                <a:lnTo>
                  <a:pt x="7479" y="6160"/>
                </a:lnTo>
                <a:lnTo>
                  <a:pt x="7475" y="6156"/>
                </a:lnTo>
                <a:lnTo>
                  <a:pt x="7470" y="6151"/>
                </a:lnTo>
                <a:lnTo>
                  <a:pt x="7457" y="6143"/>
                </a:lnTo>
                <a:lnTo>
                  <a:pt x="7448" y="6134"/>
                </a:lnTo>
                <a:lnTo>
                  <a:pt x="7440" y="6131"/>
                </a:lnTo>
                <a:lnTo>
                  <a:pt x="7436" y="6129"/>
                </a:lnTo>
                <a:lnTo>
                  <a:pt x="7433" y="6126"/>
                </a:lnTo>
                <a:lnTo>
                  <a:pt x="7423" y="6114"/>
                </a:lnTo>
                <a:lnTo>
                  <a:pt x="7418" y="6109"/>
                </a:lnTo>
                <a:lnTo>
                  <a:pt x="7405" y="6100"/>
                </a:lnTo>
                <a:lnTo>
                  <a:pt x="7401" y="6099"/>
                </a:lnTo>
                <a:lnTo>
                  <a:pt x="7389" y="6093"/>
                </a:lnTo>
                <a:lnTo>
                  <a:pt x="7378" y="6079"/>
                </a:lnTo>
                <a:lnTo>
                  <a:pt x="7369" y="6064"/>
                </a:lnTo>
                <a:lnTo>
                  <a:pt x="7361" y="6054"/>
                </a:lnTo>
                <a:lnTo>
                  <a:pt x="7340" y="6041"/>
                </a:lnTo>
                <a:lnTo>
                  <a:pt x="7337" y="6037"/>
                </a:lnTo>
                <a:lnTo>
                  <a:pt x="7335" y="6032"/>
                </a:lnTo>
                <a:lnTo>
                  <a:pt x="7328" y="6027"/>
                </a:lnTo>
                <a:lnTo>
                  <a:pt x="7321" y="6025"/>
                </a:lnTo>
                <a:lnTo>
                  <a:pt x="7315" y="6027"/>
                </a:lnTo>
                <a:lnTo>
                  <a:pt x="7312" y="6020"/>
                </a:lnTo>
                <a:lnTo>
                  <a:pt x="7309" y="6015"/>
                </a:lnTo>
                <a:lnTo>
                  <a:pt x="7300" y="6006"/>
                </a:lnTo>
                <a:lnTo>
                  <a:pt x="7295" y="5995"/>
                </a:lnTo>
                <a:lnTo>
                  <a:pt x="7293" y="5994"/>
                </a:lnTo>
                <a:lnTo>
                  <a:pt x="7286" y="5997"/>
                </a:lnTo>
                <a:lnTo>
                  <a:pt x="7283" y="5997"/>
                </a:lnTo>
                <a:lnTo>
                  <a:pt x="7272" y="5993"/>
                </a:lnTo>
                <a:lnTo>
                  <a:pt x="7262" y="5985"/>
                </a:lnTo>
                <a:lnTo>
                  <a:pt x="7237" y="5954"/>
                </a:lnTo>
                <a:lnTo>
                  <a:pt x="7230" y="5940"/>
                </a:lnTo>
                <a:lnTo>
                  <a:pt x="7217" y="5895"/>
                </a:lnTo>
                <a:lnTo>
                  <a:pt x="7215" y="5880"/>
                </a:lnTo>
                <a:lnTo>
                  <a:pt x="7214" y="5863"/>
                </a:lnTo>
                <a:lnTo>
                  <a:pt x="7211" y="5857"/>
                </a:lnTo>
                <a:lnTo>
                  <a:pt x="7206" y="5856"/>
                </a:lnTo>
                <a:lnTo>
                  <a:pt x="7210" y="5851"/>
                </a:lnTo>
                <a:lnTo>
                  <a:pt x="7214" y="5851"/>
                </a:lnTo>
                <a:lnTo>
                  <a:pt x="7218" y="5854"/>
                </a:lnTo>
                <a:lnTo>
                  <a:pt x="7222" y="5856"/>
                </a:lnTo>
                <a:lnTo>
                  <a:pt x="7228" y="5855"/>
                </a:lnTo>
                <a:lnTo>
                  <a:pt x="7230" y="5851"/>
                </a:lnTo>
                <a:lnTo>
                  <a:pt x="7231" y="5846"/>
                </a:lnTo>
                <a:lnTo>
                  <a:pt x="7234" y="5839"/>
                </a:lnTo>
                <a:lnTo>
                  <a:pt x="7243" y="5833"/>
                </a:lnTo>
                <a:lnTo>
                  <a:pt x="7251" y="5829"/>
                </a:lnTo>
                <a:lnTo>
                  <a:pt x="7257" y="5824"/>
                </a:lnTo>
                <a:lnTo>
                  <a:pt x="7256" y="5809"/>
                </a:lnTo>
                <a:lnTo>
                  <a:pt x="7261" y="5794"/>
                </a:lnTo>
                <a:lnTo>
                  <a:pt x="7269" y="5778"/>
                </a:lnTo>
                <a:lnTo>
                  <a:pt x="7287" y="5737"/>
                </a:lnTo>
                <a:lnTo>
                  <a:pt x="7293" y="5728"/>
                </a:lnTo>
                <a:lnTo>
                  <a:pt x="7301" y="5730"/>
                </a:lnTo>
                <a:lnTo>
                  <a:pt x="7307" y="5726"/>
                </a:lnTo>
                <a:lnTo>
                  <a:pt x="7309" y="5717"/>
                </a:lnTo>
                <a:lnTo>
                  <a:pt x="7329" y="5670"/>
                </a:lnTo>
                <a:lnTo>
                  <a:pt x="7338" y="5655"/>
                </a:lnTo>
                <a:lnTo>
                  <a:pt x="7347" y="5646"/>
                </a:lnTo>
                <a:lnTo>
                  <a:pt x="7348" y="5645"/>
                </a:lnTo>
                <a:lnTo>
                  <a:pt x="7354" y="5638"/>
                </a:lnTo>
                <a:lnTo>
                  <a:pt x="7356" y="5638"/>
                </a:lnTo>
                <a:lnTo>
                  <a:pt x="7358" y="5637"/>
                </a:lnTo>
                <a:lnTo>
                  <a:pt x="7365" y="5635"/>
                </a:lnTo>
                <a:lnTo>
                  <a:pt x="7367" y="5632"/>
                </a:lnTo>
                <a:lnTo>
                  <a:pt x="7369" y="5627"/>
                </a:lnTo>
                <a:lnTo>
                  <a:pt x="7374" y="5623"/>
                </a:lnTo>
                <a:lnTo>
                  <a:pt x="7381" y="5622"/>
                </a:lnTo>
                <a:lnTo>
                  <a:pt x="7387" y="5625"/>
                </a:lnTo>
                <a:lnTo>
                  <a:pt x="7386" y="5599"/>
                </a:lnTo>
                <a:lnTo>
                  <a:pt x="7394" y="5521"/>
                </a:lnTo>
                <a:lnTo>
                  <a:pt x="7408" y="5511"/>
                </a:lnTo>
                <a:lnTo>
                  <a:pt x="7417" y="5496"/>
                </a:lnTo>
                <a:lnTo>
                  <a:pt x="7417" y="5493"/>
                </a:lnTo>
                <a:lnTo>
                  <a:pt x="7417" y="5483"/>
                </a:lnTo>
                <a:lnTo>
                  <a:pt x="7418" y="5478"/>
                </a:lnTo>
                <a:lnTo>
                  <a:pt x="7419" y="5476"/>
                </a:lnTo>
                <a:lnTo>
                  <a:pt x="7421" y="5474"/>
                </a:lnTo>
                <a:lnTo>
                  <a:pt x="7422" y="5472"/>
                </a:lnTo>
                <a:lnTo>
                  <a:pt x="7425" y="5461"/>
                </a:lnTo>
                <a:lnTo>
                  <a:pt x="7425" y="5455"/>
                </a:lnTo>
                <a:lnTo>
                  <a:pt x="7422" y="5451"/>
                </a:lnTo>
                <a:lnTo>
                  <a:pt x="7432" y="5430"/>
                </a:lnTo>
                <a:lnTo>
                  <a:pt x="7437" y="5408"/>
                </a:lnTo>
                <a:lnTo>
                  <a:pt x="7439" y="5403"/>
                </a:lnTo>
                <a:lnTo>
                  <a:pt x="7445" y="5395"/>
                </a:lnTo>
                <a:lnTo>
                  <a:pt x="7447" y="5391"/>
                </a:lnTo>
                <a:lnTo>
                  <a:pt x="7446" y="5388"/>
                </a:lnTo>
                <a:lnTo>
                  <a:pt x="7445" y="5386"/>
                </a:lnTo>
                <a:lnTo>
                  <a:pt x="7443" y="5385"/>
                </a:lnTo>
                <a:lnTo>
                  <a:pt x="7440" y="5384"/>
                </a:lnTo>
                <a:lnTo>
                  <a:pt x="7437" y="5385"/>
                </a:lnTo>
                <a:lnTo>
                  <a:pt x="7434" y="5388"/>
                </a:lnTo>
                <a:lnTo>
                  <a:pt x="7434" y="5390"/>
                </a:lnTo>
                <a:lnTo>
                  <a:pt x="7434" y="5393"/>
                </a:lnTo>
                <a:lnTo>
                  <a:pt x="7433" y="5397"/>
                </a:lnTo>
                <a:lnTo>
                  <a:pt x="7420" y="5418"/>
                </a:lnTo>
                <a:lnTo>
                  <a:pt x="7412" y="5426"/>
                </a:lnTo>
                <a:lnTo>
                  <a:pt x="7401" y="5430"/>
                </a:lnTo>
                <a:lnTo>
                  <a:pt x="7389" y="5425"/>
                </a:lnTo>
                <a:lnTo>
                  <a:pt x="7385" y="5414"/>
                </a:lnTo>
                <a:lnTo>
                  <a:pt x="7387" y="5403"/>
                </a:lnTo>
                <a:lnTo>
                  <a:pt x="7397" y="5397"/>
                </a:lnTo>
                <a:lnTo>
                  <a:pt x="7397" y="5395"/>
                </a:lnTo>
                <a:lnTo>
                  <a:pt x="7396" y="5390"/>
                </a:lnTo>
                <a:lnTo>
                  <a:pt x="7395" y="5388"/>
                </a:lnTo>
                <a:lnTo>
                  <a:pt x="7385" y="5393"/>
                </a:lnTo>
                <a:lnTo>
                  <a:pt x="7380" y="5387"/>
                </a:lnTo>
                <a:lnTo>
                  <a:pt x="7375" y="5371"/>
                </a:lnTo>
                <a:lnTo>
                  <a:pt x="7372" y="5364"/>
                </a:lnTo>
                <a:lnTo>
                  <a:pt x="7374" y="5355"/>
                </a:lnTo>
                <a:lnTo>
                  <a:pt x="7375" y="5350"/>
                </a:lnTo>
                <a:lnTo>
                  <a:pt x="7377" y="5347"/>
                </a:lnTo>
                <a:lnTo>
                  <a:pt x="7379" y="5345"/>
                </a:lnTo>
                <a:lnTo>
                  <a:pt x="7381" y="5343"/>
                </a:lnTo>
                <a:lnTo>
                  <a:pt x="7381" y="5338"/>
                </a:lnTo>
                <a:lnTo>
                  <a:pt x="7379" y="5322"/>
                </a:lnTo>
                <a:lnTo>
                  <a:pt x="7379" y="5312"/>
                </a:lnTo>
                <a:lnTo>
                  <a:pt x="7377" y="5301"/>
                </a:lnTo>
                <a:lnTo>
                  <a:pt x="7379" y="5293"/>
                </a:lnTo>
                <a:lnTo>
                  <a:pt x="7386" y="5290"/>
                </a:lnTo>
                <a:lnTo>
                  <a:pt x="7392" y="5293"/>
                </a:lnTo>
                <a:lnTo>
                  <a:pt x="7398" y="5305"/>
                </a:lnTo>
                <a:lnTo>
                  <a:pt x="7404" y="5299"/>
                </a:lnTo>
                <a:lnTo>
                  <a:pt x="7407" y="5297"/>
                </a:lnTo>
                <a:lnTo>
                  <a:pt x="7413" y="5298"/>
                </a:lnTo>
                <a:lnTo>
                  <a:pt x="7414" y="5292"/>
                </a:lnTo>
                <a:lnTo>
                  <a:pt x="7415" y="5288"/>
                </a:lnTo>
                <a:lnTo>
                  <a:pt x="7413" y="5283"/>
                </a:lnTo>
                <a:lnTo>
                  <a:pt x="7411" y="5283"/>
                </a:lnTo>
                <a:lnTo>
                  <a:pt x="7404" y="5284"/>
                </a:lnTo>
                <a:lnTo>
                  <a:pt x="7400" y="5283"/>
                </a:lnTo>
                <a:lnTo>
                  <a:pt x="7398" y="5278"/>
                </a:lnTo>
                <a:lnTo>
                  <a:pt x="7401" y="5276"/>
                </a:lnTo>
                <a:lnTo>
                  <a:pt x="7401" y="5270"/>
                </a:lnTo>
                <a:lnTo>
                  <a:pt x="7399" y="5267"/>
                </a:lnTo>
                <a:lnTo>
                  <a:pt x="7397" y="5265"/>
                </a:lnTo>
                <a:lnTo>
                  <a:pt x="7387" y="5262"/>
                </a:lnTo>
                <a:lnTo>
                  <a:pt x="7388" y="5244"/>
                </a:lnTo>
                <a:lnTo>
                  <a:pt x="7396" y="5234"/>
                </a:lnTo>
                <a:lnTo>
                  <a:pt x="7397" y="5226"/>
                </a:lnTo>
                <a:lnTo>
                  <a:pt x="7401" y="5218"/>
                </a:lnTo>
                <a:lnTo>
                  <a:pt x="7408" y="5214"/>
                </a:lnTo>
                <a:lnTo>
                  <a:pt x="7411" y="5217"/>
                </a:lnTo>
                <a:lnTo>
                  <a:pt x="7412" y="5227"/>
                </a:lnTo>
                <a:lnTo>
                  <a:pt x="7416" y="5222"/>
                </a:lnTo>
                <a:lnTo>
                  <a:pt x="7419" y="5203"/>
                </a:lnTo>
                <a:lnTo>
                  <a:pt x="7424" y="5197"/>
                </a:lnTo>
                <a:lnTo>
                  <a:pt x="7429" y="5196"/>
                </a:lnTo>
                <a:lnTo>
                  <a:pt x="7436" y="5205"/>
                </a:lnTo>
                <a:lnTo>
                  <a:pt x="7438" y="5215"/>
                </a:lnTo>
                <a:lnTo>
                  <a:pt x="7439" y="5227"/>
                </a:lnTo>
                <a:lnTo>
                  <a:pt x="7441" y="5238"/>
                </a:lnTo>
                <a:lnTo>
                  <a:pt x="7443" y="5238"/>
                </a:lnTo>
                <a:lnTo>
                  <a:pt x="7445" y="5230"/>
                </a:lnTo>
                <a:lnTo>
                  <a:pt x="7443" y="5209"/>
                </a:lnTo>
                <a:lnTo>
                  <a:pt x="7444" y="5202"/>
                </a:lnTo>
                <a:lnTo>
                  <a:pt x="7445" y="5200"/>
                </a:lnTo>
                <a:lnTo>
                  <a:pt x="7447" y="5199"/>
                </a:lnTo>
                <a:lnTo>
                  <a:pt x="7451" y="5203"/>
                </a:lnTo>
                <a:lnTo>
                  <a:pt x="7454" y="5202"/>
                </a:lnTo>
                <a:lnTo>
                  <a:pt x="7455" y="5189"/>
                </a:lnTo>
                <a:lnTo>
                  <a:pt x="7461" y="5171"/>
                </a:lnTo>
                <a:lnTo>
                  <a:pt x="7472" y="5156"/>
                </a:lnTo>
                <a:lnTo>
                  <a:pt x="7475" y="5155"/>
                </a:lnTo>
                <a:lnTo>
                  <a:pt x="7478" y="5166"/>
                </a:lnTo>
                <a:lnTo>
                  <a:pt x="7478" y="5177"/>
                </a:lnTo>
                <a:lnTo>
                  <a:pt x="7472" y="5192"/>
                </a:lnTo>
                <a:lnTo>
                  <a:pt x="7474" y="5206"/>
                </a:lnTo>
                <a:lnTo>
                  <a:pt x="7478" y="5216"/>
                </a:lnTo>
                <a:lnTo>
                  <a:pt x="7484" y="5205"/>
                </a:lnTo>
                <a:lnTo>
                  <a:pt x="7489" y="5204"/>
                </a:lnTo>
                <a:lnTo>
                  <a:pt x="7494" y="5203"/>
                </a:lnTo>
                <a:lnTo>
                  <a:pt x="7495" y="5196"/>
                </a:lnTo>
                <a:lnTo>
                  <a:pt x="7495" y="5199"/>
                </a:lnTo>
                <a:lnTo>
                  <a:pt x="7496" y="5194"/>
                </a:lnTo>
                <a:lnTo>
                  <a:pt x="7497" y="5191"/>
                </a:lnTo>
                <a:lnTo>
                  <a:pt x="7500" y="5190"/>
                </a:lnTo>
                <a:lnTo>
                  <a:pt x="7502" y="5193"/>
                </a:lnTo>
                <a:lnTo>
                  <a:pt x="7506" y="5188"/>
                </a:lnTo>
                <a:lnTo>
                  <a:pt x="7506" y="5181"/>
                </a:lnTo>
                <a:lnTo>
                  <a:pt x="7504" y="5174"/>
                </a:lnTo>
                <a:lnTo>
                  <a:pt x="7502" y="5167"/>
                </a:lnTo>
                <a:lnTo>
                  <a:pt x="7504" y="5162"/>
                </a:lnTo>
                <a:lnTo>
                  <a:pt x="7508" y="5158"/>
                </a:lnTo>
                <a:lnTo>
                  <a:pt x="7512" y="5158"/>
                </a:lnTo>
                <a:lnTo>
                  <a:pt x="7516" y="5172"/>
                </a:lnTo>
                <a:lnTo>
                  <a:pt x="7521" y="5174"/>
                </a:lnTo>
                <a:lnTo>
                  <a:pt x="7527" y="5173"/>
                </a:lnTo>
                <a:lnTo>
                  <a:pt x="7528" y="5169"/>
                </a:lnTo>
                <a:lnTo>
                  <a:pt x="7528" y="5162"/>
                </a:lnTo>
                <a:lnTo>
                  <a:pt x="7532" y="5154"/>
                </a:lnTo>
                <a:lnTo>
                  <a:pt x="7527" y="5148"/>
                </a:lnTo>
                <a:lnTo>
                  <a:pt x="7526" y="5141"/>
                </a:lnTo>
                <a:lnTo>
                  <a:pt x="7529" y="5135"/>
                </a:lnTo>
                <a:lnTo>
                  <a:pt x="7531" y="5129"/>
                </a:lnTo>
                <a:lnTo>
                  <a:pt x="7536" y="5122"/>
                </a:lnTo>
                <a:lnTo>
                  <a:pt x="7540" y="5122"/>
                </a:lnTo>
                <a:lnTo>
                  <a:pt x="7547" y="5126"/>
                </a:lnTo>
                <a:lnTo>
                  <a:pt x="7549" y="5130"/>
                </a:lnTo>
                <a:lnTo>
                  <a:pt x="7547" y="5143"/>
                </a:lnTo>
                <a:lnTo>
                  <a:pt x="7545" y="5167"/>
                </a:lnTo>
                <a:lnTo>
                  <a:pt x="7547" y="5174"/>
                </a:lnTo>
                <a:lnTo>
                  <a:pt x="7546" y="5187"/>
                </a:lnTo>
                <a:lnTo>
                  <a:pt x="7550" y="5195"/>
                </a:lnTo>
                <a:lnTo>
                  <a:pt x="7552" y="5200"/>
                </a:lnTo>
                <a:lnTo>
                  <a:pt x="7550" y="5209"/>
                </a:lnTo>
                <a:lnTo>
                  <a:pt x="7545" y="5213"/>
                </a:lnTo>
                <a:lnTo>
                  <a:pt x="7540" y="5210"/>
                </a:lnTo>
                <a:lnTo>
                  <a:pt x="7536" y="5210"/>
                </a:lnTo>
                <a:lnTo>
                  <a:pt x="7535" y="5215"/>
                </a:lnTo>
                <a:lnTo>
                  <a:pt x="7537" y="5220"/>
                </a:lnTo>
                <a:lnTo>
                  <a:pt x="7538" y="5225"/>
                </a:lnTo>
                <a:lnTo>
                  <a:pt x="7530" y="5231"/>
                </a:lnTo>
                <a:lnTo>
                  <a:pt x="7530" y="5236"/>
                </a:lnTo>
                <a:lnTo>
                  <a:pt x="7533" y="5237"/>
                </a:lnTo>
                <a:lnTo>
                  <a:pt x="7533" y="5241"/>
                </a:lnTo>
                <a:lnTo>
                  <a:pt x="7537" y="5242"/>
                </a:lnTo>
                <a:lnTo>
                  <a:pt x="7540" y="5237"/>
                </a:lnTo>
                <a:lnTo>
                  <a:pt x="7545" y="5232"/>
                </a:lnTo>
                <a:lnTo>
                  <a:pt x="7552" y="5217"/>
                </a:lnTo>
                <a:lnTo>
                  <a:pt x="7556" y="5207"/>
                </a:lnTo>
                <a:lnTo>
                  <a:pt x="7567" y="5201"/>
                </a:lnTo>
                <a:lnTo>
                  <a:pt x="7570" y="5196"/>
                </a:lnTo>
                <a:lnTo>
                  <a:pt x="7573" y="5196"/>
                </a:lnTo>
                <a:lnTo>
                  <a:pt x="7574" y="5203"/>
                </a:lnTo>
                <a:lnTo>
                  <a:pt x="7575" y="5207"/>
                </a:lnTo>
                <a:lnTo>
                  <a:pt x="7574" y="5211"/>
                </a:lnTo>
                <a:lnTo>
                  <a:pt x="7579" y="5207"/>
                </a:lnTo>
                <a:lnTo>
                  <a:pt x="7581" y="5201"/>
                </a:lnTo>
                <a:lnTo>
                  <a:pt x="7582" y="5185"/>
                </a:lnTo>
                <a:lnTo>
                  <a:pt x="7583" y="5174"/>
                </a:lnTo>
                <a:lnTo>
                  <a:pt x="7587" y="5167"/>
                </a:lnTo>
                <a:lnTo>
                  <a:pt x="7594" y="5164"/>
                </a:lnTo>
                <a:lnTo>
                  <a:pt x="7599" y="5169"/>
                </a:lnTo>
                <a:lnTo>
                  <a:pt x="7603" y="5146"/>
                </a:lnTo>
                <a:lnTo>
                  <a:pt x="7612" y="5127"/>
                </a:lnTo>
                <a:lnTo>
                  <a:pt x="7601" y="5123"/>
                </a:lnTo>
                <a:lnTo>
                  <a:pt x="7598" y="5115"/>
                </a:lnTo>
                <a:lnTo>
                  <a:pt x="7598" y="5112"/>
                </a:lnTo>
                <a:lnTo>
                  <a:pt x="7598" y="5110"/>
                </a:lnTo>
                <a:lnTo>
                  <a:pt x="7594" y="5109"/>
                </a:lnTo>
                <a:lnTo>
                  <a:pt x="7592" y="5108"/>
                </a:lnTo>
                <a:lnTo>
                  <a:pt x="7590" y="5105"/>
                </a:lnTo>
                <a:lnTo>
                  <a:pt x="7589" y="5102"/>
                </a:lnTo>
                <a:lnTo>
                  <a:pt x="7588" y="5098"/>
                </a:lnTo>
                <a:lnTo>
                  <a:pt x="7589" y="5093"/>
                </a:lnTo>
                <a:lnTo>
                  <a:pt x="7590" y="5091"/>
                </a:lnTo>
                <a:lnTo>
                  <a:pt x="7595" y="5088"/>
                </a:lnTo>
                <a:lnTo>
                  <a:pt x="7597" y="5088"/>
                </a:lnTo>
                <a:lnTo>
                  <a:pt x="7600" y="5091"/>
                </a:lnTo>
                <a:lnTo>
                  <a:pt x="7602" y="5091"/>
                </a:lnTo>
                <a:lnTo>
                  <a:pt x="7602" y="5090"/>
                </a:lnTo>
                <a:lnTo>
                  <a:pt x="7604" y="5086"/>
                </a:lnTo>
                <a:lnTo>
                  <a:pt x="7604" y="5085"/>
                </a:lnTo>
                <a:lnTo>
                  <a:pt x="7609" y="5086"/>
                </a:lnTo>
                <a:lnTo>
                  <a:pt x="7612" y="5093"/>
                </a:lnTo>
                <a:lnTo>
                  <a:pt x="7612" y="5107"/>
                </a:lnTo>
                <a:lnTo>
                  <a:pt x="7617" y="5108"/>
                </a:lnTo>
                <a:lnTo>
                  <a:pt x="7624" y="5094"/>
                </a:lnTo>
                <a:lnTo>
                  <a:pt x="7629" y="5093"/>
                </a:lnTo>
                <a:lnTo>
                  <a:pt x="7630" y="5094"/>
                </a:lnTo>
                <a:lnTo>
                  <a:pt x="7630" y="5097"/>
                </a:lnTo>
                <a:lnTo>
                  <a:pt x="7633" y="5100"/>
                </a:lnTo>
                <a:lnTo>
                  <a:pt x="7634" y="5102"/>
                </a:lnTo>
                <a:lnTo>
                  <a:pt x="7637" y="5105"/>
                </a:lnTo>
                <a:lnTo>
                  <a:pt x="7640" y="5107"/>
                </a:lnTo>
                <a:lnTo>
                  <a:pt x="7642" y="5104"/>
                </a:lnTo>
                <a:lnTo>
                  <a:pt x="7642" y="5100"/>
                </a:lnTo>
                <a:lnTo>
                  <a:pt x="7637" y="5091"/>
                </a:lnTo>
                <a:lnTo>
                  <a:pt x="7636" y="5082"/>
                </a:lnTo>
                <a:lnTo>
                  <a:pt x="7628" y="5075"/>
                </a:lnTo>
                <a:lnTo>
                  <a:pt x="7614" y="5063"/>
                </a:lnTo>
                <a:lnTo>
                  <a:pt x="7610" y="5063"/>
                </a:lnTo>
                <a:lnTo>
                  <a:pt x="7606" y="5063"/>
                </a:lnTo>
                <a:lnTo>
                  <a:pt x="7607" y="5054"/>
                </a:lnTo>
                <a:lnTo>
                  <a:pt x="7607" y="5045"/>
                </a:lnTo>
                <a:lnTo>
                  <a:pt x="7600" y="5049"/>
                </a:lnTo>
                <a:lnTo>
                  <a:pt x="7589" y="5036"/>
                </a:lnTo>
                <a:lnTo>
                  <a:pt x="7587" y="5032"/>
                </a:lnTo>
                <a:lnTo>
                  <a:pt x="7587" y="5025"/>
                </a:lnTo>
                <a:lnTo>
                  <a:pt x="7584" y="5010"/>
                </a:lnTo>
                <a:lnTo>
                  <a:pt x="7584" y="5002"/>
                </a:lnTo>
                <a:lnTo>
                  <a:pt x="7586" y="4999"/>
                </a:lnTo>
                <a:lnTo>
                  <a:pt x="7592" y="5005"/>
                </a:lnTo>
                <a:lnTo>
                  <a:pt x="7597" y="5016"/>
                </a:lnTo>
                <a:lnTo>
                  <a:pt x="7603" y="5016"/>
                </a:lnTo>
                <a:lnTo>
                  <a:pt x="7604" y="5011"/>
                </a:lnTo>
                <a:lnTo>
                  <a:pt x="7603" y="5005"/>
                </a:lnTo>
                <a:lnTo>
                  <a:pt x="7601" y="5000"/>
                </a:lnTo>
                <a:lnTo>
                  <a:pt x="7602" y="4994"/>
                </a:lnTo>
                <a:lnTo>
                  <a:pt x="7604" y="4991"/>
                </a:lnTo>
                <a:lnTo>
                  <a:pt x="7607" y="4989"/>
                </a:lnTo>
                <a:lnTo>
                  <a:pt x="7610" y="4989"/>
                </a:lnTo>
                <a:lnTo>
                  <a:pt x="7612" y="4990"/>
                </a:lnTo>
                <a:lnTo>
                  <a:pt x="7614" y="4991"/>
                </a:lnTo>
                <a:lnTo>
                  <a:pt x="7615" y="4993"/>
                </a:lnTo>
                <a:lnTo>
                  <a:pt x="7616" y="4999"/>
                </a:lnTo>
                <a:lnTo>
                  <a:pt x="7619" y="5011"/>
                </a:lnTo>
                <a:lnTo>
                  <a:pt x="7619" y="5017"/>
                </a:lnTo>
                <a:lnTo>
                  <a:pt x="7620" y="5024"/>
                </a:lnTo>
                <a:lnTo>
                  <a:pt x="7624" y="5028"/>
                </a:lnTo>
                <a:lnTo>
                  <a:pt x="7628" y="5027"/>
                </a:lnTo>
                <a:lnTo>
                  <a:pt x="7632" y="5022"/>
                </a:lnTo>
                <a:lnTo>
                  <a:pt x="7633" y="5017"/>
                </a:lnTo>
                <a:lnTo>
                  <a:pt x="7632" y="5012"/>
                </a:lnTo>
                <a:lnTo>
                  <a:pt x="7633" y="5008"/>
                </a:lnTo>
                <a:lnTo>
                  <a:pt x="7633" y="4998"/>
                </a:lnTo>
                <a:lnTo>
                  <a:pt x="7629" y="4992"/>
                </a:lnTo>
                <a:lnTo>
                  <a:pt x="7626" y="4985"/>
                </a:lnTo>
                <a:lnTo>
                  <a:pt x="7629" y="4977"/>
                </a:lnTo>
                <a:lnTo>
                  <a:pt x="7635" y="4971"/>
                </a:lnTo>
                <a:lnTo>
                  <a:pt x="7649" y="4972"/>
                </a:lnTo>
                <a:lnTo>
                  <a:pt x="7655" y="4976"/>
                </a:lnTo>
                <a:lnTo>
                  <a:pt x="7658" y="4969"/>
                </a:lnTo>
                <a:lnTo>
                  <a:pt x="7652" y="4957"/>
                </a:lnTo>
                <a:lnTo>
                  <a:pt x="7660" y="4933"/>
                </a:lnTo>
                <a:lnTo>
                  <a:pt x="7670" y="4917"/>
                </a:lnTo>
                <a:lnTo>
                  <a:pt x="7673" y="4915"/>
                </a:lnTo>
                <a:lnTo>
                  <a:pt x="7680" y="4915"/>
                </a:lnTo>
                <a:lnTo>
                  <a:pt x="7674" y="4903"/>
                </a:lnTo>
                <a:lnTo>
                  <a:pt x="7673" y="4886"/>
                </a:lnTo>
                <a:lnTo>
                  <a:pt x="7674" y="4872"/>
                </a:lnTo>
                <a:lnTo>
                  <a:pt x="7683" y="4866"/>
                </a:lnTo>
                <a:lnTo>
                  <a:pt x="7685" y="4864"/>
                </a:lnTo>
                <a:lnTo>
                  <a:pt x="7687" y="4861"/>
                </a:lnTo>
                <a:lnTo>
                  <a:pt x="7690" y="4859"/>
                </a:lnTo>
                <a:lnTo>
                  <a:pt x="7694" y="4860"/>
                </a:lnTo>
                <a:lnTo>
                  <a:pt x="7695" y="4863"/>
                </a:lnTo>
                <a:lnTo>
                  <a:pt x="7695" y="4868"/>
                </a:lnTo>
                <a:lnTo>
                  <a:pt x="7694" y="4873"/>
                </a:lnTo>
                <a:lnTo>
                  <a:pt x="7693" y="4875"/>
                </a:lnTo>
                <a:lnTo>
                  <a:pt x="7686" y="4886"/>
                </a:lnTo>
                <a:lnTo>
                  <a:pt x="7682" y="4893"/>
                </a:lnTo>
                <a:lnTo>
                  <a:pt x="7683" y="4901"/>
                </a:lnTo>
                <a:lnTo>
                  <a:pt x="7687" y="4898"/>
                </a:lnTo>
                <a:lnTo>
                  <a:pt x="7691" y="4890"/>
                </a:lnTo>
                <a:lnTo>
                  <a:pt x="7713" y="4854"/>
                </a:lnTo>
                <a:lnTo>
                  <a:pt x="7729" y="4834"/>
                </a:lnTo>
                <a:lnTo>
                  <a:pt x="7736" y="4829"/>
                </a:lnTo>
                <a:lnTo>
                  <a:pt x="7742" y="4828"/>
                </a:lnTo>
                <a:lnTo>
                  <a:pt x="7745" y="4828"/>
                </a:lnTo>
                <a:lnTo>
                  <a:pt x="7747" y="4827"/>
                </a:lnTo>
                <a:lnTo>
                  <a:pt x="7750" y="4824"/>
                </a:lnTo>
                <a:lnTo>
                  <a:pt x="7754" y="4815"/>
                </a:lnTo>
                <a:lnTo>
                  <a:pt x="7749" y="4815"/>
                </a:lnTo>
                <a:lnTo>
                  <a:pt x="7743" y="4819"/>
                </a:lnTo>
                <a:lnTo>
                  <a:pt x="7736" y="4816"/>
                </a:lnTo>
                <a:lnTo>
                  <a:pt x="7738" y="4805"/>
                </a:lnTo>
                <a:lnTo>
                  <a:pt x="7736" y="4790"/>
                </a:lnTo>
                <a:lnTo>
                  <a:pt x="7730" y="4778"/>
                </a:lnTo>
                <a:lnTo>
                  <a:pt x="7720" y="4761"/>
                </a:lnTo>
                <a:lnTo>
                  <a:pt x="7711" y="4758"/>
                </a:lnTo>
                <a:lnTo>
                  <a:pt x="7704" y="4757"/>
                </a:lnTo>
                <a:lnTo>
                  <a:pt x="7698" y="4749"/>
                </a:lnTo>
                <a:lnTo>
                  <a:pt x="7689" y="4739"/>
                </a:lnTo>
                <a:lnTo>
                  <a:pt x="7683" y="4736"/>
                </a:lnTo>
                <a:lnTo>
                  <a:pt x="7673" y="4739"/>
                </a:lnTo>
                <a:lnTo>
                  <a:pt x="7668" y="4745"/>
                </a:lnTo>
                <a:lnTo>
                  <a:pt x="7659" y="4744"/>
                </a:lnTo>
                <a:lnTo>
                  <a:pt x="7656" y="4753"/>
                </a:lnTo>
                <a:lnTo>
                  <a:pt x="7664" y="4747"/>
                </a:lnTo>
                <a:lnTo>
                  <a:pt x="7667" y="4754"/>
                </a:lnTo>
                <a:lnTo>
                  <a:pt x="7672" y="4760"/>
                </a:lnTo>
                <a:lnTo>
                  <a:pt x="7680" y="4762"/>
                </a:lnTo>
                <a:lnTo>
                  <a:pt x="7682" y="4766"/>
                </a:lnTo>
                <a:lnTo>
                  <a:pt x="7684" y="4770"/>
                </a:lnTo>
                <a:lnTo>
                  <a:pt x="7677" y="4780"/>
                </a:lnTo>
                <a:lnTo>
                  <a:pt x="7669" y="4787"/>
                </a:lnTo>
                <a:lnTo>
                  <a:pt x="7659" y="4787"/>
                </a:lnTo>
                <a:lnTo>
                  <a:pt x="7651" y="4779"/>
                </a:lnTo>
                <a:lnTo>
                  <a:pt x="7649" y="4776"/>
                </a:lnTo>
                <a:lnTo>
                  <a:pt x="7647" y="4767"/>
                </a:lnTo>
                <a:lnTo>
                  <a:pt x="7638" y="4755"/>
                </a:lnTo>
                <a:lnTo>
                  <a:pt x="7635" y="4748"/>
                </a:lnTo>
                <a:lnTo>
                  <a:pt x="7628" y="4740"/>
                </a:lnTo>
                <a:lnTo>
                  <a:pt x="7625" y="4729"/>
                </a:lnTo>
                <a:lnTo>
                  <a:pt x="7626" y="4713"/>
                </a:lnTo>
                <a:lnTo>
                  <a:pt x="7627" y="4700"/>
                </a:lnTo>
                <a:lnTo>
                  <a:pt x="7619" y="4698"/>
                </a:lnTo>
                <a:lnTo>
                  <a:pt x="7615" y="4681"/>
                </a:lnTo>
                <a:lnTo>
                  <a:pt x="7611" y="4661"/>
                </a:lnTo>
                <a:lnTo>
                  <a:pt x="7607" y="4658"/>
                </a:lnTo>
                <a:lnTo>
                  <a:pt x="7602" y="4661"/>
                </a:lnTo>
                <a:lnTo>
                  <a:pt x="7597" y="4667"/>
                </a:lnTo>
                <a:lnTo>
                  <a:pt x="7593" y="4665"/>
                </a:lnTo>
                <a:lnTo>
                  <a:pt x="7591" y="4658"/>
                </a:lnTo>
                <a:lnTo>
                  <a:pt x="7590" y="4649"/>
                </a:lnTo>
                <a:lnTo>
                  <a:pt x="7594" y="4645"/>
                </a:lnTo>
                <a:lnTo>
                  <a:pt x="7600" y="4645"/>
                </a:lnTo>
                <a:lnTo>
                  <a:pt x="7606" y="4643"/>
                </a:lnTo>
                <a:lnTo>
                  <a:pt x="7610" y="4641"/>
                </a:lnTo>
                <a:lnTo>
                  <a:pt x="7616" y="4637"/>
                </a:lnTo>
                <a:lnTo>
                  <a:pt x="7621" y="4632"/>
                </a:lnTo>
                <a:lnTo>
                  <a:pt x="7626" y="4627"/>
                </a:lnTo>
                <a:lnTo>
                  <a:pt x="7627" y="4623"/>
                </a:lnTo>
                <a:lnTo>
                  <a:pt x="7624" y="4618"/>
                </a:lnTo>
                <a:lnTo>
                  <a:pt x="7622" y="4616"/>
                </a:lnTo>
                <a:lnTo>
                  <a:pt x="7622" y="4624"/>
                </a:lnTo>
                <a:lnTo>
                  <a:pt x="7618" y="4627"/>
                </a:lnTo>
                <a:lnTo>
                  <a:pt x="7609" y="4629"/>
                </a:lnTo>
                <a:lnTo>
                  <a:pt x="7605" y="4638"/>
                </a:lnTo>
                <a:lnTo>
                  <a:pt x="7594" y="4642"/>
                </a:lnTo>
                <a:lnTo>
                  <a:pt x="7589" y="4640"/>
                </a:lnTo>
                <a:lnTo>
                  <a:pt x="7585" y="4638"/>
                </a:lnTo>
                <a:lnTo>
                  <a:pt x="7581" y="4647"/>
                </a:lnTo>
                <a:lnTo>
                  <a:pt x="7577" y="4648"/>
                </a:lnTo>
                <a:lnTo>
                  <a:pt x="7574" y="4652"/>
                </a:lnTo>
                <a:lnTo>
                  <a:pt x="7563" y="4666"/>
                </a:lnTo>
                <a:lnTo>
                  <a:pt x="7555" y="4674"/>
                </a:lnTo>
                <a:lnTo>
                  <a:pt x="7547" y="4686"/>
                </a:lnTo>
                <a:lnTo>
                  <a:pt x="7544" y="4686"/>
                </a:lnTo>
                <a:lnTo>
                  <a:pt x="7541" y="4685"/>
                </a:lnTo>
                <a:lnTo>
                  <a:pt x="7535" y="4686"/>
                </a:lnTo>
                <a:lnTo>
                  <a:pt x="7529" y="4692"/>
                </a:lnTo>
                <a:lnTo>
                  <a:pt x="7512" y="4721"/>
                </a:lnTo>
                <a:lnTo>
                  <a:pt x="7509" y="4731"/>
                </a:lnTo>
                <a:lnTo>
                  <a:pt x="7500" y="4733"/>
                </a:lnTo>
                <a:lnTo>
                  <a:pt x="7496" y="4735"/>
                </a:lnTo>
                <a:lnTo>
                  <a:pt x="7494" y="4738"/>
                </a:lnTo>
                <a:lnTo>
                  <a:pt x="7495" y="4746"/>
                </a:lnTo>
                <a:lnTo>
                  <a:pt x="7497" y="4748"/>
                </a:lnTo>
                <a:lnTo>
                  <a:pt x="7506" y="4746"/>
                </a:lnTo>
                <a:lnTo>
                  <a:pt x="7509" y="4748"/>
                </a:lnTo>
                <a:lnTo>
                  <a:pt x="7512" y="4756"/>
                </a:lnTo>
                <a:lnTo>
                  <a:pt x="7520" y="4755"/>
                </a:lnTo>
                <a:lnTo>
                  <a:pt x="7526" y="4755"/>
                </a:lnTo>
                <a:lnTo>
                  <a:pt x="7534" y="4753"/>
                </a:lnTo>
                <a:lnTo>
                  <a:pt x="7538" y="4752"/>
                </a:lnTo>
                <a:lnTo>
                  <a:pt x="7544" y="4753"/>
                </a:lnTo>
                <a:lnTo>
                  <a:pt x="7549" y="4756"/>
                </a:lnTo>
                <a:lnTo>
                  <a:pt x="7554" y="4761"/>
                </a:lnTo>
                <a:lnTo>
                  <a:pt x="7555" y="4768"/>
                </a:lnTo>
                <a:lnTo>
                  <a:pt x="7554" y="4776"/>
                </a:lnTo>
                <a:lnTo>
                  <a:pt x="7543" y="4797"/>
                </a:lnTo>
                <a:lnTo>
                  <a:pt x="7533" y="4832"/>
                </a:lnTo>
                <a:lnTo>
                  <a:pt x="7526" y="4846"/>
                </a:lnTo>
                <a:lnTo>
                  <a:pt x="7516" y="4857"/>
                </a:lnTo>
                <a:lnTo>
                  <a:pt x="7504" y="4863"/>
                </a:lnTo>
                <a:lnTo>
                  <a:pt x="7497" y="4865"/>
                </a:lnTo>
                <a:lnTo>
                  <a:pt x="7490" y="4866"/>
                </a:lnTo>
                <a:lnTo>
                  <a:pt x="7489" y="4864"/>
                </a:lnTo>
                <a:lnTo>
                  <a:pt x="7485" y="4856"/>
                </a:lnTo>
                <a:lnTo>
                  <a:pt x="7482" y="4854"/>
                </a:lnTo>
                <a:lnTo>
                  <a:pt x="7480" y="4854"/>
                </a:lnTo>
                <a:lnTo>
                  <a:pt x="7467" y="4858"/>
                </a:lnTo>
                <a:lnTo>
                  <a:pt x="7465" y="4859"/>
                </a:lnTo>
                <a:lnTo>
                  <a:pt x="7463" y="4860"/>
                </a:lnTo>
                <a:lnTo>
                  <a:pt x="7461" y="4858"/>
                </a:lnTo>
                <a:lnTo>
                  <a:pt x="7460" y="4856"/>
                </a:lnTo>
                <a:lnTo>
                  <a:pt x="7460" y="4854"/>
                </a:lnTo>
                <a:lnTo>
                  <a:pt x="7459" y="4852"/>
                </a:lnTo>
                <a:lnTo>
                  <a:pt x="7457" y="4851"/>
                </a:lnTo>
                <a:lnTo>
                  <a:pt x="7453" y="4852"/>
                </a:lnTo>
                <a:lnTo>
                  <a:pt x="7452" y="4856"/>
                </a:lnTo>
                <a:lnTo>
                  <a:pt x="7451" y="4860"/>
                </a:lnTo>
                <a:lnTo>
                  <a:pt x="7450" y="4864"/>
                </a:lnTo>
                <a:lnTo>
                  <a:pt x="7445" y="4868"/>
                </a:lnTo>
                <a:lnTo>
                  <a:pt x="7441" y="4863"/>
                </a:lnTo>
                <a:lnTo>
                  <a:pt x="7439" y="4854"/>
                </a:lnTo>
                <a:lnTo>
                  <a:pt x="7438" y="4845"/>
                </a:lnTo>
                <a:lnTo>
                  <a:pt x="7440" y="4835"/>
                </a:lnTo>
                <a:lnTo>
                  <a:pt x="7439" y="4831"/>
                </a:lnTo>
                <a:lnTo>
                  <a:pt x="7435" y="4835"/>
                </a:lnTo>
                <a:lnTo>
                  <a:pt x="7432" y="4836"/>
                </a:lnTo>
                <a:lnTo>
                  <a:pt x="7431" y="4832"/>
                </a:lnTo>
                <a:lnTo>
                  <a:pt x="7430" y="4827"/>
                </a:lnTo>
                <a:lnTo>
                  <a:pt x="7430" y="4823"/>
                </a:lnTo>
                <a:lnTo>
                  <a:pt x="7432" y="4818"/>
                </a:lnTo>
                <a:lnTo>
                  <a:pt x="7444" y="4800"/>
                </a:lnTo>
                <a:lnTo>
                  <a:pt x="7448" y="4787"/>
                </a:lnTo>
                <a:lnTo>
                  <a:pt x="7448" y="4784"/>
                </a:lnTo>
                <a:lnTo>
                  <a:pt x="7450" y="4782"/>
                </a:lnTo>
                <a:lnTo>
                  <a:pt x="7453" y="4781"/>
                </a:lnTo>
                <a:lnTo>
                  <a:pt x="7456" y="4779"/>
                </a:lnTo>
                <a:lnTo>
                  <a:pt x="7457" y="4774"/>
                </a:lnTo>
                <a:lnTo>
                  <a:pt x="7455" y="4765"/>
                </a:lnTo>
                <a:lnTo>
                  <a:pt x="7450" y="4765"/>
                </a:lnTo>
                <a:lnTo>
                  <a:pt x="7444" y="4769"/>
                </a:lnTo>
                <a:lnTo>
                  <a:pt x="7440" y="4773"/>
                </a:lnTo>
                <a:lnTo>
                  <a:pt x="7434" y="4777"/>
                </a:lnTo>
                <a:lnTo>
                  <a:pt x="7427" y="4779"/>
                </a:lnTo>
                <a:lnTo>
                  <a:pt x="7422" y="4776"/>
                </a:lnTo>
                <a:lnTo>
                  <a:pt x="7420" y="4766"/>
                </a:lnTo>
                <a:lnTo>
                  <a:pt x="7419" y="4763"/>
                </a:lnTo>
                <a:lnTo>
                  <a:pt x="7417" y="4761"/>
                </a:lnTo>
                <a:lnTo>
                  <a:pt x="7415" y="4757"/>
                </a:lnTo>
                <a:lnTo>
                  <a:pt x="7416" y="4752"/>
                </a:lnTo>
                <a:lnTo>
                  <a:pt x="7418" y="4748"/>
                </a:lnTo>
                <a:lnTo>
                  <a:pt x="7421" y="4745"/>
                </a:lnTo>
                <a:lnTo>
                  <a:pt x="7431" y="4736"/>
                </a:lnTo>
                <a:lnTo>
                  <a:pt x="7433" y="4734"/>
                </a:lnTo>
                <a:lnTo>
                  <a:pt x="7434" y="4729"/>
                </a:lnTo>
                <a:lnTo>
                  <a:pt x="7434" y="4727"/>
                </a:lnTo>
                <a:lnTo>
                  <a:pt x="7438" y="4721"/>
                </a:lnTo>
                <a:lnTo>
                  <a:pt x="7439" y="4719"/>
                </a:lnTo>
                <a:lnTo>
                  <a:pt x="7443" y="4716"/>
                </a:lnTo>
                <a:lnTo>
                  <a:pt x="7449" y="4709"/>
                </a:lnTo>
                <a:lnTo>
                  <a:pt x="7453" y="4700"/>
                </a:lnTo>
                <a:lnTo>
                  <a:pt x="7455" y="4692"/>
                </a:lnTo>
                <a:lnTo>
                  <a:pt x="7446" y="4700"/>
                </a:lnTo>
                <a:lnTo>
                  <a:pt x="7426" y="4726"/>
                </a:lnTo>
                <a:lnTo>
                  <a:pt x="7422" y="4728"/>
                </a:lnTo>
                <a:lnTo>
                  <a:pt x="7418" y="4728"/>
                </a:lnTo>
                <a:lnTo>
                  <a:pt x="7415" y="4728"/>
                </a:lnTo>
                <a:lnTo>
                  <a:pt x="7414" y="4732"/>
                </a:lnTo>
                <a:lnTo>
                  <a:pt x="7410" y="4740"/>
                </a:lnTo>
                <a:lnTo>
                  <a:pt x="7408" y="4743"/>
                </a:lnTo>
                <a:lnTo>
                  <a:pt x="7407" y="4742"/>
                </a:lnTo>
                <a:lnTo>
                  <a:pt x="7406" y="4738"/>
                </a:lnTo>
                <a:lnTo>
                  <a:pt x="7405" y="4734"/>
                </a:lnTo>
                <a:lnTo>
                  <a:pt x="7403" y="4730"/>
                </a:lnTo>
                <a:lnTo>
                  <a:pt x="7400" y="4728"/>
                </a:lnTo>
                <a:lnTo>
                  <a:pt x="7398" y="4730"/>
                </a:lnTo>
                <a:lnTo>
                  <a:pt x="7387" y="4746"/>
                </a:lnTo>
                <a:lnTo>
                  <a:pt x="7373" y="4759"/>
                </a:lnTo>
                <a:lnTo>
                  <a:pt x="7369" y="4767"/>
                </a:lnTo>
                <a:lnTo>
                  <a:pt x="7366" y="4779"/>
                </a:lnTo>
                <a:lnTo>
                  <a:pt x="7364" y="4779"/>
                </a:lnTo>
                <a:lnTo>
                  <a:pt x="7359" y="4776"/>
                </a:lnTo>
                <a:lnTo>
                  <a:pt x="7355" y="4782"/>
                </a:lnTo>
                <a:lnTo>
                  <a:pt x="7348" y="4800"/>
                </a:lnTo>
                <a:lnTo>
                  <a:pt x="7342" y="4785"/>
                </a:lnTo>
                <a:lnTo>
                  <a:pt x="7339" y="4780"/>
                </a:lnTo>
                <a:lnTo>
                  <a:pt x="7335" y="4773"/>
                </a:lnTo>
                <a:lnTo>
                  <a:pt x="7328" y="4767"/>
                </a:lnTo>
                <a:lnTo>
                  <a:pt x="7323" y="4753"/>
                </a:lnTo>
                <a:lnTo>
                  <a:pt x="7323" y="4736"/>
                </a:lnTo>
                <a:lnTo>
                  <a:pt x="7329" y="4728"/>
                </a:lnTo>
                <a:lnTo>
                  <a:pt x="7336" y="4720"/>
                </a:lnTo>
                <a:lnTo>
                  <a:pt x="7345" y="4711"/>
                </a:lnTo>
                <a:lnTo>
                  <a:pt x="7350" y="4708"/>
                </a:lnTo>
                <a:lnTo>
                  <a:pt x="7361" y="4695"/>
                </a:lnTo>
                <a:lnTo>
                  <a:pt x="7370" y="4680"/>
                </a:lnTo>
                <a:lnTo>
                  <a:pt x="7382" y="4666"/>
                </a:lnTo>
                <a:lnTo>
                  <a:pt x="7391" y="4659"/>
                </a:lnTo>
                <a:lnTo>
                  <a:pt x="7406" y="4653"/>
                </a:lnTo>
                <a:lnTo>
                  <a:pt x="7411" y="4650"/>
                </a:lnTo>
                <a:lnTo>
                  <a:pt x="7411" y="4647"/>
                </a:lnTo>
                <a:lnTo>
                  <a:pt x="7405" y="4647"/>
                </a:lnTo>
                <a:lnTo>
                  <a:pt x="7395" y="4654"/>
                </a:lnTo>
                <a:lnTo>
                  <a:pt x="7390" y="4656"/>
                </a:lnTo>
                <a:lnTo>
                  <a:pt x="7369" y="4659"/>
                </a:lnTo>
                <a:lnTo>
                  <a:pt x="7361" y="4662"/>
                </a:lnTo>
                <a:lnTo>
                  <a:pt x="7348" y="4668"/>
                </a:lnTo>
                <a:lnTo>
                  <a:pt x="7346" y="4665"/>
                </a:lnTo>
                <a:lnTo>
                  <a:pt x="7356" y="4656"/>
                </a:lnTo>
                <a:lnTo>
                  <a:pt x="7357" y="4653"/>
                </a:lnTo>
                <a:lnTo>
                  <a:pt x="7360" y="4650"/>
                </a:lnTo>
                <a:lnTo>
                  <a:pt x="7371" y="4648"/>
                </a:lnTo>
                <a:lnTo>
                  <a:pt x="7377" y="4643"/>
                </a:lnTo>
                <a:lnTo>
                  <a:pt x="7387" y="4626"/>
                </a:lnTo>
                <a:lnTo>
                  <a:pt x="7408" y="4598"/>
                </a:lnTo>
                <a:lnTo>
                  <a:pt x="7414" y="4583"/>
                </a:lnTo>
                <a:lnTo>
                  <a:pt x="7419" y="4566"/>
                </a:lnTo>
                <a:lnTo>
                  <a:pt x="7415" y="4562"/>
                </a:lnTo>
                <a:lnTo>
                  <a:pt x="7408" y="4558"/>
                </a:lnTo>
                <a:lnTo>
                  <a:pt x="7400" y="4557"/>
                </a:lnTo>
                <a:lnTo>
                  <a:pt x="7397" y="4562"/>
                </a:lnTo>
                <a:lnTo>
                  <a:pt x="7399" y="4571"/>
                </a:lnTo>
                <a:lnTo>
                  <a:pt x="7402" y="4579"/>
                </a:lnTo>
                <a:lnTo>
                  <a:pt x="7403" y="4587"/>
                </a:lnTo>
                <a:lnTo>
                  <a:pt x="7399" y="4596"/>
                </a:lnTo>
                <a:lnTo>
                  <a:pt x="7396" y="4598"/>
                </a:lnTo>
                <a:lnTo>
                  <a:pt x="7392" y="4598"/>
                </a:lnTo>
                <a:lnTo>
                  <a:pt x="7389" y="4600"/>
                </a:lnTo>
                <a:lnTo>
                  <a:pt x="7387" y="4606"/>
                </a:lnTo>
                <a:lnTo>
                  <a:pt x="7386" y="4608"/>
                </a:lnTo>
                <a:lnTo>
                  <a:pt x="7377" y="4615"/>
                </a:lnTo>
                <a:lnTo>
                  <a:pt x="7366" y="4628"/>
                </a:lnTo>
                <a:lnTo>
                  <a:pt x="7354" y="4638"/>
                </a:lnTo>
                <a:lnTo>
                  <a:pt x="7347" y="4634"/>
                </a:lnTo>
                <a:lnTo>
                  <a:pt x="7341" y="4634"/>
                </a:lnTo>
                <a:lnTo>
                  <a:pt x="7336" y="4637"/>
                </a:lnTo>
                <a:lnTo>
                  <a:pt x="7331" y="4641"/>
                </a:lnTo>
                <a:lnTo>
                  <a:pt x="7329" y="4644"/>
                </a:lnTo>
                <a:lnTo>
                  <a:pt x="7328" y="4647"/>
                </a:lnTo>
                <a:lnTo>
                  <a:pt x="7326" y="4649"/>
                </a:lnTo>
                <a:lnTo>
                  <a:pt x="7323" y="4650"/>
                </a:lnTo>
                <a:lnTo>
                  <a:pt x="7320" y="4649"/>
                </a:lnTo>
                <a:lnTo>
                  <a:pt x="7318" y="4647"/>
                </a:lnTo>
                <a:lnTo>
                  <a:pt x="7318" y="4645"/>
                </a:lnTo>
                <a:lnTo>
                  <a:pt x="7316" y="4644"/>
                </a:lnTo>
                <a:lnTo>
                  <a:pt x="7309" y="4645"/>
                </a:lnTo>
                <a:lnTo>
                  <a:pt x="7306" y="4648"/>
                </a:lnTo>
                <a:lnTo>
                  <a:pt x="7299" y="4661"/>
                </a:lnTo>
                <a:lnTo>
                  <a:pt x="7297" y="4675"/>
                </a:lnTo>
                <a:lnTo>
                  <a:pt x="7299" y="4683"/>
                </a:lnTo>
                <a:lnTo>
                  <a:pt x="7301" y="4689"/>
                </a:lnTo>
                <a:lnTo>
                  <a:pt x="7305" y="4688"/>
                </a:lnTo>
                <a:lnTo>
                  <a:pt x="7319" y="4674"/>
                </a:lnTo>
                <a:lnTo>
                  <a:pt x="7325" y="4672"/>
                </a:lnTo>
                <a:lnTo>
                  <a:pt x="7341" y="4667"/>
                </a:lnTo>
                <a:lnTo>
                  <a:pt x="7344" y="4672"/>
                </a:lnTo>
                <a:lnTo>
                  <a:pt x="7326" y="4686"/>
                </a:lnTo>
                <a:lnTo>
                  <a:pt x="7323" y="4688"/>
                </a:lnTo>
                <a:lnTo>
                  <a:pt x="7316" y="4692"/>
                </a:lnTo>
                <a:lnTo>
                  <a:pt x="7315" y="4693"/>
                </a:lnTo>
                <a:lnTo>
                  <a:pt x="7303" y="4707"/>
                </a:lnTo>
                <a:lnTo>
                  <a:pt x="7298" y="4706"/>
                </a:lnTo>
                <a:lnTo>
                  <a:pt x="7286" y="4699"/>
                </a:lnTo>
                <a:lnTo>
                  <a:pt x="7287" y="4691"/>
                </a:lnTo>
                <a:lnTo>
                  <a:pt x="7280" y="4692"/>
                </a:lnTo>
                <a:lnTo>
                  <a:pt x="7280" y="4698"/>
                </a:lnTo>
                <a:lnTo>
                  <a:pt x="7276" y="4707"/>
                </a:lnTo>
                <a:lnTo>
                  <a:pt x="7270" y="4710"/>
                </a:lnTo>
                <a:lnTo>
                  <a:pt x="7262" y="4713"/>
                </a:lnTo>
                <a:lnTo>
                  <a:pt x="7251" y="4714"/>
                </a:lnTo>
                <a:lnTo>
                  <a:pt x="7245" y="4710"/>
                </a:lnTo>
                <a:lnTo>
                  <a:pt x="7248" y="4702"/>
                </a:lnTo>
                <a:lnTo>
                  <a:pt x="7247" y="4701"/>
                </a:lnTo>
                <a:lnTo>
                  <a:pt x="7239" y="4704"/>
                </a:lnTo>
                <a:lnTo>
                  <a:pt x="7231" y="4702"/>
                </a:lnTo>
                <a:lnTo>
                  <a:pt x="7226" y="4710"/>
                </a:lnTo>
                <a:lnTo>
                  <a:pt x="7218" y="4712"/>
                </a:lnTo>
                <a:lnTo>
                  <a:pt x="7210" y="4720"/>
                </a:lnTo>
                <a:lnTo>
                  <a:pt x="7212" y="4723"/>
                </a:lnTo>
                <a:lnTo>
                  <a:pt x="7217" y="4725"/>
                </a:lnTo>
                <a:lnTo>
                  <a:pt x="7217" y="4727"/>
                </a:lnTo>
                <a:lnTo>
                  <a:pt x="7214" y="4731"/>
                </a:lnTo>
                <a:lnTo>
                  <a:pt x="7212" y="4733"/>
                </a:lnTo>
                <a:lnTo>
                  <a:pt x="7198" y="4742"/>
                </a:lnTo>
                <a:lnTo>
                  <a:pt x="7189" y="4742"/>
                </a:lnTo>
                <a:lnTo>
                  <a:pt x="7184" y="4747"/>
                </a:lnTo>
                <a:lnTo>
                  <a:pt x="7190" y="4754"/>
                </a:lnTo>
                <a:lnTo>
                  <a:pt x="7197" y="4755"/>
                </a:lnTo>
                <a:lnTo>
                  <a:pt x="7205" y="4762"/>
                </a:lnTo>
                <a:lnTo>
                  <a:pt x="7210" y="4765"/>
                </a:lnTo>
                <a:lnTo>
                  <a:pt x="7218" y="4766"/>
                </a:lnTo>
                <a:lnTo>
                  <a:pt x="7225" y="4763"/>
                </a:lnTo>
                <a:lnTo>
                  <a:pt x="7225" y="4767"/>
                </a:lnTo>
                <a:lnTo>
                  <a:pt x="7221" y="4771"/>
                </a:lnTo>
                <a:lnTo>
                  <a:pt x="7216" y="4773"/>
                </a:lnTo>
                <a:lnTo>
                  <a:pt x="7209" y="4777"/>
                </a:lnTo>
                <a:lnTo>
                  <a:pt x="7203" y="4773"/>
                </a:lnTo>
                <a:lnTo>
                  <a:pt x="7199" y="4766"/>
                </a:lnTo>
                <a:lnTo>
                  <a:pt x="7195" y="4761"/>
                </a:lnTo>
                <a:lnTo>
                  <a:pt x="7187" y="4763"/>
                </a:lnTo>
                <a:lnTo>
                  <a:pt x="7179" y="4764"/>
                </a:lnTo>
                <a:lnTo>
                  <a:pt x="7167" y="4764"/>
                </a:lnTo>
                <a:lnTo>
                  <a:pt x="7172" y="4774"/>
                </a:lnTo>
                <a:lnTo>
                  <a:pt x="7186" y="4784"/>
                </a:lnTo>
                <a:lnTo>
                  <a:pt x="7188" y="4791"/>
                </a:lnTo>
                <a:lnTo>
                  <a:pt x="7181" y="4795"/>
                </a:lnTo>
                <a:lnTo>
                  <a:pt x="7177" y="4792"/>
                </a:lnTo>
                <a:lnTo>
                  <a:pt x="7172" y="4786"/>
                </a:lnTo>
                <a:lnTo>
                  <a:pt x="7167" y="4782"/>
                </a:lnTo>
                <a:lnTo>
                  <a:pt x="7162" y="4775"/>
                </a:lnTo>
                <a:lnTo>
                  <a:pt x="7159" y="4770"/>
                </a:lnTo>
                <a:lnTo>
                  <a:pt x="7155" y="4770"/>
                </a:lnTo>
                <a:lnTo>
                  <a:pt x="7148" y="4773"/>
                </a:lnTo>
                <a:lnTo>
                  <a:pt x="7141" y="4778"/>
                </a:lnTo>
                <a:lnTo>
                  <a:pt x="7137" y="4779"/>
                </a:lnTo>
                <a:lnTo>
                  <a:pt x="7134" y="4777"/>
                </a:lnTo>
                <a:lnTo>
                  <a:pt x="7127" y="4767"/>
                </a:lnTo>
                <a:lnTo>
                  <a:pt x="7126" y="4766"/>
                </a:lnTo>
                <a:lnTo>
                  <a:pt x="7124" y="4763"/>
                </a:lnTo>
                <a:lnTo>
                  <a:pt x="7113" y="4755"/>
                </a:lnTo>
                <a:lnTo>
                  <a:pt x="7112" y="4752"/>
                </a:lnTo>
                <a:lnTo>
                  <a:pt x="7109" y="4743"/>
                </a:lnTo>
                <a:lnTo>
                  <a:pt x="7103" y="4732"/>
                </a:lnTo>
                <a:lnTo>
                  <a:pt x="7103" y="4729"/>
                </a:lnTo>
                <a:lnTo>
                  <a:pt x="7101" y="4728"/>
                </a:lnTo>
                <a:lnTo>
                  <a:pt x="7095" y="4725"/>
                </a:lnTo>
                <a:lnTo>
                  <a:pt x="7093" y="4724"/>
                </a:lnTo>
                <a:lnTo>
                  <a:pt x="7089" y="4723"/>
                </a:lnTo>
                <a:lnTo>
                  <a:pt x="7073" y="4722"/>
                </a:lnTo>
                <a:lnTo>
                  <a:pt x="7067" y="4719"/>
                </a:lnTo>
                <a:lnTo>
                  <a:pt x="7065" y="4713"/>
                </a:lnTo>
                <a:lnTo>
                  <a:pt x="7063" y="4703"/>
                </a:lnTo>
                <a:lnTo>
                  <a:pt x="7061" y="4684"/>
                </a:lnTo>
                <a:lnTo>
                  <a:pt x="7060" y="4680"/>
                </a:lnTo>
                <a:lnTo>
                  <a:pt x="7056" y="4681"/>
                </a:lnTo>
                <a:lnTo>
                  <a:pt x="7053" y="4682"/>
                </a:lnTo>
                <a:lnTo>
                  <a:pt x="7050" y="4683"/>
                </a:lnTo>
                <a:lnTo>
                  <a:pt x="7048" y="4681"/>
                </a:lnTo>
                <a:lnTo>
                  <a:pt x="7047" y="4674"/>
                </a:lnTo>
                <a:lnTo>
                  <a:pt x="7046" y="4671"/>
                </a:lnTo>
                <a:lnTo>
                  <a:pt x="7042" y="4665"/>
                </a:lnTo>
                <a:lnTo>
                  <a:pt x="7040" y="4661"/>
                </a:lnTo>
                <a:lnTo>
                  <a:pt x="7039" y="4657"/>
                </a:lnTo>
                <a:lnTo>
                  <a:pt x="7040" y="4648"/>
                </a:lnTo>
                <a:lnTo>
                  <a:pt x="7040" y="4643"/>
                </a:lnTo>
                <a:lnTo>
                  <a:pt x="7039" y="4641"/>
                </a:lnTo>
                <a:lnTo>
                  <a:pt x="7032" y="4641"/>
                </a:lnTo>
                <a:lnTo>
                  <a:pt x="7024" y="4643"/>
                </a:lnTo>
                <a:lnTo>
                  <a:pt x="7018" y="4646"/>
                </a:lnTo>
                <a:lnTo>
                  <a:pt x="7015" y="4650"/>
                </a:lnTo>
                <a:lnTo>
                  <a:pt x="6994" y="4677"/>
                </a:lnTo>
                <a:lnTo>
                  <a:pt x="6985" y="4685"/>
                </a:lnTo>
                <a:lnTo>
                  <a:pt x="6981" y="4692"/>
                </a:lnTo>
                <a:lnTo>
                  <a:pt x="6977" y="4686"/>
                </a:lnTo>
                <a:lnTo>
                  <a:pt x="6971" y="4687"/>
                </a:lnTo>
                <a:lnTo>
                  <a:pt x="6958" y="4692"/>
                </a:lnTo>
                <a:lnTo>
                  <a:pt x="6927" y="4689"/>
                </a:lnTo>
                <a:lnTo>
                  <a:pt x="6912" y="4682"/>
                </a:lnTo>
                <a:lnTo>
                  <a:pt x="6901" y="4673"/>
                </a:lnTo>
                <a:lnTo>
                  <a:pt x="6881" y="4650"/>
                </a:lnTo>
                <a:lnTo>
                  <a:pt x="6875" y="4653"/>
                </a:lnTo>
                <a:lnTo>
                  <a:pt x="6874" y="4657"/>
                </a:lnTo>
                <a:lnTo>
                  <a:pt x="6874" y="4663"/>
                </a:lnTo>
                <a:lnTo>
                  <a:pt x="6872" y="4671"/>
                </a:lnTo>
                <a:lnTo>
                  <a:pt x="6869" y="4675"/>
                </a:lnTo>
                <a:lnTo>
                  <a:pt x="6857" y="4686"/>
                </a:lnTo>
                <a:lnTo>
                  <a:pt x="6853" y="4697"/>
                </a:lnTo>
                <a:lnTo>
                  <a:pt x="6851" y="4698"/>
                </a:lnTo>
                <a:lnTo>
                  <a:pt x="6848" y="4697"/>
                </a:lnTo>
                <a:lnTo>
                  <a:pt x="6847" y="4693"/>
                </a:lnTo>
                <a:lnTo>
                  <a:pt x="6848" y="4689"/>
                </a:lnTo>
                <a:lnTo>
                  <a:pt x="6849" y="4685"/>
                </a:lnTo>
                <a:lnTo>
                  <a:pt x="6850" y="4681"/>
                </a:lnTo>
                <a:lnTo>
                  <a:pt x="6850" y="4672"/>
                </a:lnTo>
                <a:lnTo>
                  <a:pt x="6850" y="4667"/>
                </a:lnTo>
                <a:lnTo>
                  <a:pt x="6848" y="4662"/>
                </a:lnTo>
                <a:lnTo>
                  <a:pt x="6846" y="4659"/>
                </a:lnTo>
                <a:lnTo>
                  <a:pt x="6845" y="4656"/>
                </a:lnTo>
                <a:lnTo>
                  <a:pt x="6843" y="4653"/>
                </a:lnTo>
                <a:lnTo>
                  <a:pt x="6844" y="4650"/>
                </a:lnTo>
                <a:lnTo>
                  <a:pt x="6846" y="4648"/>
                </a:lnTo>
                <a:lnTo>
                  <a:pt x="6851" y="4648"/>
                </a:lnTo>
                <a:lnTo>
                  <a:pt x="6853" y="4647"/>
                </a:lnTo>
                <a:lnTo>
                  <a:pt x="6852" y="4641"/>
                </a:lnTo>
                <a:lnTo>
                  <a:pt x="6848" y="4638"/>
                </a:lnTo>
                <a:lnTo>
                  <a:pt x="6844" y="4637"/>
                </a:lnTo>
                <a:lnTo>
                  <a:pt x="6842" y="4633"/>
                </a:lnTo>
                <a:lnTo>
                  <a:pt x="6841" y="4629"/>
                </a:lnTo>
                <a:lnTo>
                  <a:pt x="6836" y="4614"/>
                </a:lnTo>
                <a:lnTo>
                  <a:pt x="6834" y="4611"/>
                </a:lnTo>
                <a:lnTo>
                  <a:pt x="6832" y="4614"/>
                </a:lnTo>
                <a:lnTo>
                  <a:pt x="6818" y="4632"/>
                </a:lnTo>
                <a:lnTo>
                  <a:pt x="6816" y="4628"/>
                </a:lnTo>
                <a:lnTo>
                  <a:pt x="6817" y="4624"/>
                </a:lnTo>
                <a:lnTo>
                  <a:pt x="6817" y="4621"/>
                </a:lnTo>
                <a:lnTo>
                  <a:pt x="6818" y="4615"/>
                </a:lnTo>
                <a:lnTo>
                  <a:pt x="6817" y="4612"/>
                </a:lnTo>
                <a:lnTo>
                  <a:pt x="6816" y="4610"/>
                </a:lnTo>
                <a:lnTo>
                  <a:pt x="6814" y="4608"/>
                </a:lnTo>
                <a:lnTo>
                  <a:pt x="6814" y="4606"/>
                </a:lnTo>
                <a:lnTo>
                  <a:pt x="6812" y="4600"/>
                </a:lnTo>
                <a:lnTo>
                  <a:pt x="6808" y="4596"/>
                </a:lnTo>
                <a:lnTo>
                  <a:pt x="6803" y="4594"/>
                </a:lnTo>
                <a:lnTo>
                  <a:pt x="6798" y="4596"/>
                </a:lnTo>
                <a:lnTo>
                  <a:pt x="6796" y="4601"/>
                </a:lnTo>
                <a:lnTo>
                  <a:pt x="6794" y="4607"/>
                </a:lnTo>
                <a:lnTo>
                  <a:pt x="6792" y="4612"/>
                </a:lnTo>
                <a:lnTo>
                  <a:pt x="6785" y="4615"/>
                </a:lnTo>
                <a:lnTo>
                  <a:pt x="6771" y="4626"/>
                </a:lnTo>
                <a:lnTo>
                  <a:pt x="6754" y="4614"/>
                </a:lnTo>
                <a:lnTo>
                  <a:pt x="6739" y="4600"/>
                </a:lnTo>
                <a:lnTo>
                  <a:pt x="6736" y="4590"/>
                </a:lnTo>
                <a:lnTo>
                  <a:pt x="6740" y="4579"/>
                </a:lnTo>
                <a:lnTo>
                  <a:pt x="6748" y="4573"/>
                </a:lnTo>
                <a:lnTo>
                  <a:pt x="6756" y="4575"/>
                </a:lnTo>
                <a:lnTo>
                  <a:pt x="6758" y="4569"/>
                </a:lnTo>
                <a:lnTo>
                  <a:pt x="6761" y="4565"/>
                </a:lnTo>
                <a:lnTo>
                  <a:pt x="6764" y="4561"/>
                </a:lnTo>
                <a:lnTo>
                  <a:pt x="6769" y="4560"/>
                </a:lnTo>
                <a:lnTo>
                  <a:pt x="6771" y="4558"/>
                </a:lnTo>
                <a:lnTo>
                  <a:pt x="6769" y="4552"/>
                </a:lnTo>
                <a:lnTo>
                  <a:pt x="6764" y="4542"/>
                </a:lnTo>
                <a:lnTo>
                  <a:pt x="6759" y="4549"/>
                </a:lnTo>
                <a:lnTo>
                  <a:pt x="6753" y="4550"/>
                </a:lnTo>
                <a:lnTo>
                  <a:pt x="6748" y="4547"/>
                </a:lnTo>
                <a:lnTo>
                  <a:pt x="6742" y="4545"/>
                </a:lnTo>
                <a:lnTo>
                  <a:pt x="6741" y="4544"/>
                </a:lnTo>
                <a:lnTo>
                  <a:pt x="6740" y="4542"/>
                </a:lnTo>
                <a:lnTo>
                  <a:pt x="6738" y="4540"/>
                </a:lnTo>
                <a:lnTo>
                  <a:pt x="6736" y="4539"/>
                </a:lnTo>
                <a:lnTo>
                  <a:pt x="6727" y="4539"/>
                </a:lnTo>
                <a:lnTo>
                  <a:pt x="6714" y="4558"/>
                </a:lnTo>
                <a:lnTo>
                  <a:pt x="6710" y="4563"/>
                </a:lnTo>
                <a:lnTo>
                  <a:pt x="6704" y="4565"/>
                </a:lnTo>
                <a:lnTo>
                  <a:pt x="6698" y="4566"/>
                </a:lnTo>
                <a:lnTo>
                  <a:pt x="6693" y="4566"/>
                </a:lnTo>
                <a:lnTo>
                  <a:pt x="6687" y="4563"/>
                </a:lnTo>
                <a:lnTo>
                  <a:pt x="6683" y="4580"/>
                </a:lnTo>
                <a:lnTo>
                  <a:pt x="6680" y="4584"/>
                </a:lnTo>
                <a:lnTo>
                  <a:pt x="6678" y="4585"/>
                </a:lnTo>
                <a:lnTo>
                  <a:pt x="6673" y="4587"/>
                </a:lnTo>
                <a:lnTo>
                  <a:pt x="6667" y="4591"/>
                </a:lnTo>
                <a:lnTo>
                  <a:pt x="6665" y="4589"/>
                </a:lnTo>
                <a:lnTo>
                  <a:pt x="6662" y="4584"/>
                </a:lnTo>
                <a:lnTo>
                  <a:pt x="6662" y="4582"/>
                </a:lnTo>
                <a:lnTo>
                  <a:pt x="6661" y="4579"/>
                </a:lnTo>
                <a:lnTo>
                  <a:pt x="6661" y="4577"/>
                </a:lnTo>
                <a:lnTo>
                  <a:pt x="6657" y="4575"/>
                </a:lnTo>
                <a:lnTo>
                  <a:pt x="6655" y="4576"/>
                </a:lnTo>
                <a:lnTo>
                  <a:pt x="6647" y="4581"/>
                </a:lnTo>
                <a:lnTo>
                  <a:pt x="6644" y="4586"/>
                </a:lnTo>
                <a:lnTo>
                  <a:pt x="6640" y="4599"/>
                </a:lnTo>
                <a:lnTo>
                  <a:pt x="6638" y="4605"/>
                </a:lnTo>
                <a:lnTo>
                  <a:pt x="6636" y="4602"/>
                </a:lnTo>
                <a:lnTo>
                  <a:pt x="6639" y="4591"/>
                </a:lnTo>
                <a:lnTo>
                  <a:pt x="6642" y="4576"/>
                </a:lnTo>
                <a:lnTo>
                  <a:pt x="6642" y="4562"/>
                </a:lnTo>
                <a:lnTo>
                  <a:pt x="6639" y="4554"/>
                </a:lnTo>
                <a:lnTo>
                  <a:pt x="6636" y="4560"/>
                </a:lnTo>
                <a:lnTo>
                  <a:pt x="6630" y="4563"/>
                </a:lnTo>
                <a:lnTo>
                  <a:pt x="6625" y="4566"/>
                </a:lnTo>
                <a:lnTo>
                  <a:pt x="6623" y="4568"/>
                </a:lnTo>
                <a:lnTo>
                  <a:pt x="6621" y="4572"/>
                </a:lnTo>
                <a:lnTo>
                  <a:pt x="6617" y="4570"/>
                </a:lnTo>
                <a:lnTo>
                  <a:pt x="6608" y="4563"/>
                </a:lnTo>
                <a:lnTo>
                  <a:pt x="6603" y="4563"/>
                </a:lnTo>
                <a:lnTo>
                  <a:pt x="6600" y="4563"/>
                </a:lnTo>
                <a:lnTo>
                  <a:pt x="6597" y="4562"/>
                </a:lnTo>
                <a:lnTo>
                  <a:pt x="6597" y="4559"/>
                </a:lnTo>
                <a:lnTo>
                  <a:pt x="6599" y="4556"/>
                </a:lnTo>
                <a:lnTo>
                  <a:pt x="6602" y="4554"/>
                </a:lnTo>
                <a:lnTo>
                  <a:pt x="6603" y="4551"/>
                </a:lnTo>
                <a:lnTo>
                  <a:pt x="6601" y="4544"/>
                </a:lnTo>
                <a:lnTo>
                  <a:pt x="6598" y="4543"/>
                </a:lnTo>
                <a:lnTo>
                  <a:pt x="6595" y="4544"/>
                </a:lnTo>
                <a:lnTo>
                  <a:pt x="6592" y="4548"/>
                </a:lnTo>
                <a:lnTo>
                  <a:pt x="6588" y="4556"/>
                </a:lnTo>
                <a:lnTo>
                  <a:pt x="6587" y="4559"/>
                </a:lnTo>
                <a:lnTo>
                  <a:pt x="6584" y="4560"/>
                </a:lnTo>
                <a:lnTo>
                  <a:pt x="6578" y="4560"/>
                </a:lnTo>
                <a:lnTo>
                  <a:pt x="6571" y="4558"/>
                </a:lnTo>
                <a:lnTo>
                  <a:pt x="6569" y="4554"/>
                </a:lnTo>
                <a:lnTo>
                  <a:pt x="6569" y="4547"/>
                </a:lnTo>
                <a:lnTo>
                  <a:pt x="6573" y="4541"/>
                </a:lnTo>
                <a:lnTo>
                  <a:pt x="6578" y="4537"/>
                </a:lnTo>
                <a:lnTo>
                  <a:pt x="6583" y="4534"/>
                </a:lnTo>
                <a:lnTo>
                  <a:pt x="6585" y="4531"/>
                </a:lnTo>
                <a:lnTo>
                  <a:pt x="6579" y="4527"/>
                </a:lnTo>
                <a:lnTo>
                  <a:pt x="6575" y="4527"/>
                </a:lnTo>
                <a:lnTo>
                  <a:pt x="6566" y="4529"/>
                </a:lnTo>
                <a:lnTo>
                  <a:pt x="6561" y="4527"/>
                </a:lnTo>
                <a:lnTo>
                  <a:pt x="6558" y="4541"/>
                </a:lnTo>
                <a:lnTo>
                  <a:pt x="6551" y="4545"/>
                </a:lnTo>
                <a:lnTo>
                  <a:pt x="6533" y="4542"/>
                </a:lnTo>
                <a:lnTo>
                  <a:pt x="6526" y="4540"/>
                </a:lnTo>
                <a:lnTo>
                  <a:pt x="6520" y="4534"/>
                </a:lnTo>
                <a:lnTo>
                  <a:pt x="6516" y="4527"/>
                </a:lnTo>
                <a:lnTo>
                  <a:pt x="6512" y="4521"/>
                </a:lnTo>
                <a:lnTo>
                  <a:pt x="6499" y="4487"/>
                </a:lnTo>
                <a:lnTo>
                  <a:pt x="6492" y="4471"/>
                </a:lnTo>
                <a:lnTo>
                  <a:pt x="6491" y="4466"/>
                </a:lnTo>
                <a:lnTo>
                  <a:pt x="6493" y="4453"/>
                </a:lnTo>
                <a:lnTo>
                  <a:pt x="6492" y="4449"/>
                </a:lnTo>
                <a:lnTo>
                  <a:pt x="6490" y="4447"/>
                </a:lnTo>
                <a:lnTo>
                  <a:pt x="6487" y="4445"/>
                </a:lnTo>
                <a:lnTo>
                  <a:pt x="6485" y="4443"/>
                </a:lnTo>
                <a:lnTo>
                  <a:pt x="6482" y="4443"/>
                </a:lnTo>
                <a:lnTo>
                  <a:pt x="6479" y="4430"/>
                </a:lnTo>
                <a:lnTo>
                  <a:pt x="6472" y="4415"/>
                </a:lnTo>
                <a:lnTo>
                  <a:pt x="6464" y="4403"/>
                </a:lnTo>
                <a:lnTo>
                  <a:pt x="6456" y="4398"/>
                </a:lnTo>
                <a:lnTo>
                  <a:pt x="6454" y="4396"/>
                </a:lnTo>
                <a:lnTo>
                  <a:pt x="6450" y="4384"/>
                </a:lnTo>
                <a:lnTo>
                  <a:pt x="6450" y="4381"/>
                </a:lnTo>
                <a:lnTo>
                  <a:pt x="6448" y="4379"/>
                </a:lnTo>
                <a:lnTo>
                  <a:pt x="6446" y="4378"/>
                </a:lnTo>
                <a:lnTo>
                  <a:pt x="6444" y="4377"/>
                </a:lnTo>
                <a:lnTo>
                  <a:pt x="6442" y="4374"/>
                </a:lnTo>
                <a:lnTo>
                  <a:pt x="6442" y="4372"/>
                </a:lnTo>
                <a:lnTo>
                  <a:pt x="6440" y="4371"/>
                </a:lnTo>
                <a:lnTo>
                  <a:pt x="6432" y="4370"/>
                </a:lnTo>
                <a:lnTo>
                  <a:pt x="6430" y="4369"/>
                </a:lnTo>
                <a:lnTo>
                  <a:pt x="6428" y="4369"/>
                </a:lnTo>
                <a:lnTo>
                  <a:pt x="6426" y="4374"/>
                </a:lnTo>
                <a:lnTo>
                  <a:pt x="6434" y="4383"/>
                </a:lnTo>
                <a:lnTo>
                  <a:pt x="6436" y="4389"/>
                </a:lnTo>
                <a:lnTo>
                  <a:pt x="6437" y="4399"/>
                </a:lnTo>
                <a:lnTo>
                  <a:pt x="6434" y="4409"/>
                </a:lnTo>
                <a:lnTo>
                  <a:pt x="6429" y="4407"/>
                </a:lnTo>
                <a:lnTo>
                  <a:pt x="6422" y="4401"/>
                </a:lnTo>
                <a:lnTo>
                  <a:pt x="6414" y="4401"/>
                </a:lnTo>
                <a:lnTo>
                  <a:pt x="6414" y="4403"/>
                </a:lnTo>
                <a:lnTo>
                  <a:pt x="6414" y="4406"/>
                </a:lnTo>
                <a:lnTo>
                  <a:pt x="6415" y="4409"/>
                </a:lnTo>
                <a:lnTo>
                  <a:pt x="6413" y="4410"/>
                </a:lnTo>
                <a:lnTo>
                  <a:pt x="6412" y="4411"/>
                </a:lnTo>
                <a:lnTo>
                  <a:pt x="6408" y="4416"/>
                </a:lnTo>
                <a:lnTo>
                  <a:pt x="6405" y="4418"/>
                </a:lnTo>
                <a:lnTo>
                  <a:pt x="6402" y="4419"/>
                </a:lnTo>
                <a:lnTo>
                  <a:pt x="6399" y="4420"/>
                </a:lnTo>
                <a:lnTo>
                  <a:pt x="6396" y="4433"/>
                </a:lnTo>
                <a:lnTo>
                  <a:pt x="6390" y="4441"/>
                </a:lnTo>
                <a:lnTo>
                  <a:pt x="6382" y="4448"/>
                </a:lnTo>
                <a:lnTo>
                  <a:pt x="6376" y="4452"/>
                </a:lnTo>
                <a:lnTo>
                  <a:pt x="6362" y="4448"/>
                </a:lnTo>
                <a:lnTo>
                  <a:pt x="6354" y="4435"/>
                </a:lnTo>
                <a:lnTo>
                  <a:pt x="6349" y="4417"/>
                </a:lnTo>
                <a:lnTo>
                  <a:pt x="6343" y="4404"/>
                </a:lnTo>
                <a:lnTo>
                  <a:pt x="6329" y="4390"/>
                </a:lnTo>
                <a:lnTo>
                  <a:pt x="6326" y="4382"/>
                </a:lnTo>
                <a:lnTo>
                  <a:pt x="6325" y="4378"/>
                </a:lnTo>
                <a:lnTo>
                  <a:pt x="6321" y="4372"/>
                </a:lnTo>
                <a:lnTo>
                  <a:pt x="6319" y="4371"/>
                </a:lnTo>
                <a:lnTo>
                  <a:pt x="6318" y="4372"/>
                </a:lnTo>
                <a:lnTo>
                  <a:pt x="6316" y="4373"/>
                </a:lnTo>
                <a:lnTo>
                  <a:pt x="6314" y="4374"/>
                </a:lnTo>
                <a:lnTo>
                  <a:pt x="6312" y="4374"/>
                </a:lnTo>
                <a:lnTo>
                  <a:pt x="6311" y="4371"/>
                </a:lnTo>
                <a:lnTo>
                  <a:pt x="6311" y="4367"/>
                </a:lnTo>
                <a:lnTo>
                  <a:pt x="6312" y="4362"/>
                </a:lnTo>
                <a:lnTo>
                  <a:pt x="6308" y="4346"/>
                </a:lnTo>
                <a:lnTo>
                  <a:pt x="6299" y="4328"/>
                </a:lnTo>
                <a:lnTo>
                  <a:pt x="6290" y="4319"/>
                </a:lnTo>
                <a:lnTo>
                  <a:pt x="6282" y="4326"/>
                </a:lnTo>
                <a:lnTo>
                  <a:pt x="6278" y="4342"/>
                </a:lnTo>
                <a:lnTo>
                  <a:pt x="6276" y="4350"/>
                </a:lnTo>
                <a:lnTo>
                  <a:pt x="6272" y="4353"/>
                </a:lnTo>
                <a:lnTo>
                  <a:pt x="6267" y="4350"/>
                </a:lnTo>
                <a:lnTo>
                  <a:pt x="6271" y="4333"/>
                </a:lnTo>
                <a:lnTo>
                  <a:pt x="6269" y="4326"/>
                </a:lnTo>
                <a:lnTo>
                  <a:pt x="6270" y="4324"/>
                </a:lnTo>
                <a:lnTo>
                  <a:pt x="6270" y="4322"/>
                </a:lnTo>
                <a:lnTo>
                  <a:pt x="6270" y="4320"/>
                </a:lnTo>
                <a:lnTo>
                  <a:pt x="6259" y="4290"/>
                </a:lnTo>
                <a:lnTo>
                  <a:pt x="6258" y="4283"/>
                </a:lnTo>
                <a:lnTo>
                  <a:pt x="6257" y="4279"/>
                </a:lnTo>
                <a:lnTo>
                  <a:pt x="6255" y="4284"/>
                </a:lnTo>
                <a:lnTo>
                  <a:pt x="6253" y="4291"/>
                </a:lnTo>
                <a:lnTo>
                  <a:pt x="6253" y="4293"/>
                </a:lnTo>
                <a:lnTo>
                  <a:pt x="6249" y="4297"/>
                </a:lnTo>
                <a:lnTo>
                  <a:pt x="6248" y="4296"/>
                </a:lnTo>
                <a:lnTo>
                  <a:pt x="6246" y="4294"/>
                </a:lnTo>
                <a:lnTo>
                  <a:pt x="6242" y="4293"/>
                </a:lnTo>
                <a:lnTo>
                  <a:pt x="6236" y="4297"/>
                </a:lnTo>
                <a:lnTo>
                  <a:pt x="6234" y="4304"/>
                </a:lnTo>
                <a:lnTo>
                  <a:pt x="6235" y="4322"/>
                </a:lnTo>
                <a:lnTo>
                  <a:pt x="6238" y="4338"/>
                </a:lnTo>
                <a:lnTo>
                  <a:pt x="6237" y="4343"/>
                </a:lnTo>
                <a:lnTo>
                  <a:pt x="6231" y="4338"/>
                </a:lnTo>
                <a:lnTo>
                  <a:pt x="6228" y="4331"/>
                </a:lnTo>
                <a:lnTo>
                  <a:pt x="6224" y="4312"/>
                </a:lnTo>
                <a:lnTo>
                  <a:pt x="6221" y="4308"/>
                </a:lnTo>
                <a:lnTo>
                  <a:pt x="6216" y="4305"/>
                </a:lnTo>
                <a:lnTo>
                  <a:pt x="6213" y="4298"/>
                </a:lnTo>
                <a:lnTo>
                  <a:pt x="6210" y="4290"/>
                </a:lnTo>
                <a:lnTo>
                  <a:pt x="6207" y="4284"/>
                </a:lnTo>
                <a:lnTo>
                  <a:pt x="6198" y="4280"/>
                </a:lnTo>
                <a:lnTo>
                  <a:pt x="6194" y="4286"/>
                </a:lnTo>
                <a:lnTo>
                  <a:pt x="6193" y="4295"/>
                </a:lnTo>
                <a:lnTo>
                  <a:pt x="6197" y="4299"/>
                </a:lnTo>
                <a:lnTo>
                  <a:pt x="6200" y="4303"/>
                </a:lnTo>
                <a:lnTo>
                  <a:pt x="6205" y="4312"/>
                </a:lnTo>
                <a:lnTo>
                  <a:pt x="6207" y="4321"/>
                </a:lnTo>
                <a:lnTo>
                  <a:pt x="6204" y="4326"/>
                </a:lnTo>
                <a:lnTo>
                  <a:pt x="6207" y="4333"/>
                </a:lnTo>
                <a:lnTo>
                  <a:pt x="6208" y="4338"/>
                </a:lnTo>
                <a:lnTo>
                  <a:pt x="6209" y="4343"/>
                </a:lnTo>
                <a:lnTo>
                  <a:pt x="6208" y="4350"/>
                </a:lnTo>
                <a:lnTo>
                  <a:pt x="6208" y="4353"/>
                </a:lnTo>
                <a:lnTo>
                  <a:pt x="6206" y="4357"/>
                </a:lnTo>
                <a:lnTo>
                  <a:pt x="6206" y="4359"/>
                </a:lnTo>
                <a:lnTo>
                  <a:pt x="6207" y="4361"/>
                </a:lnTo>
                <a:lnTo>
                  <a:pt x="6209" y="4361"/>
                </a:lnTo>
                <a:lnTo>
                  <a:pt x="6211" y="4361"/>
                </a:lnTo>
                <a:lnTo>
                  <a:pt x="6212" y="4362"/>
                </a:lnTo>
                <a:lnTo>
                  <a:pt x="6218" y="4370"/>
                </a:lnTo>
                <a:lnTo>
                  <a:pt x="6221" y="4374"/>
                </a:lnTo>
                <a:lnTo>
                  <a:pt x="6221" y="4380"/>
                </a:lnTo>
                <a:lnTo>
                  <a:pt x="6218" y="4385"/>
                </a:lnTo>
                <a:lnTo>
                  <a:pt x="6214" y="4383"/>
                </a:lnTo>
                <a:lnTo>
                  <a:pt x="6210" y="4379"/>
                </a:lnTo>
                <a:lnTo>
                  <a:pt x="6205" y="4380"/>
                </a:lnTo>
                <a:lnTo>
                  <a:pt x="6206" y="4386"/>
                </a:lnTo>
                <a:lnTo>
                  <a:pt x="6210" y="4397"/>
                </a:lnTo>
                <a:lnTo>
                  <a:pt x="6210" y="4406"/>
                </a:lnTo>
                <a:lnTo>
                  <a:pt x="6201" y="4404"/>
                </a:lnTo>
                <a:lnTo>
                  <a:pt x="6193" y="4394"/>
                </a:lnTo>
                <a:lnTo>
                  <a:pt x="6193" y="4382"/>
                </a:lnTo>
                <a:lnTo>
                  <a:pt x="6194" y="4369"/>
                </a:lnTo>
                <a:lnTo>
                  <a:pt x="6190" y="4359"/>
                </a:lnTo>
                <a:lnTo>
                  <a:pt x="6187" y="4363"/>
                </a:lnTo>
                <a:lnTo>
                  <a:pt x="6187" y="4367"/>
                </a:lnTo>
                <a:lnTo>
                  <a:pt x="6188" y="4371"/>
                </a:lnTo>
                <a:lnTo>
                  <a:pt x="6188" y="4374"/>
                </a:lnTo>
                <a:lnTo>
                  <a:pt x="6186" y="4376"/>
                </a:lnTo>
                <a:lnTo>
                  <a:pt x="6185" y="4376"/>
                </a:lnTo>
                <a:lnTo>
                  <a:pt x="6184" y="4375"/>
                </a:lnTo>
                <a:lnTo>
                  <a:pt x="6182" y="4374"/>
                </a:lnTo>
                <a:lnTo>
                  <a:pt x="6179" y="4371"/>
                </a:lnTo>
                <a:lnTo>
                  <a:pt x="6179" y="4365"/>
                </a:lnTo>
                <a:lnTo>
                  <a:pt x="6181" y="4352"/>
                </a:lnTo>
                <a:lnTo>
                  <a:pt x="6181" y="4347"/>
                </a:lnTo>
                <a:lnTo>
                  <a:pt x="6180" y="4340"/>
                </a:lnTo>
                <a:lnTo>
                  <a:pt x="6179" y="4337"/>
                </a:lnTo>
                <a:lnTo>
                  <a:pt x="6180" y="4334"/>
                </a:lnTo>
                <a:lnTo>
                  <a:pt x="6183" y="4326"/>
                </a:lnTo>
                <a:lnTo>
                  <a:pt x="6184" y="4323"/>
                </a:lnTo>
                <a:lnTo>
                  <a:pt x="6182" y="4317"/>
                </a:lnTo>
                <a:lnTo>
                  <a:pt x="6180" y="4319"/>
                </a:lnTo>
                <a:lnTo>
                  <a:pt x="6176" y="4324"/>
                </a:lnTo>
                <a:lnTo>
                  <a:pt x="6173" y="4326"/>
                </a:lnTo>
                <a:lnTo>
                  <a:pt x="6169" y="4321"/>
                </a:lnTo>
                <a:lnTo>
                  <a:pt x="6171" y="4310"/>
                </a:lnTo>
                <a:lnTo>
                  <a:pt x="6160" y="4305"/>
                </a:lnTo>
                <a:lnTo>
                  <a:pt x="6156" y="4297"/>
                </a:lnTo>
                <a:lnTo>
                  <a:pt x="6153" y="4290"/>
                </a:lnTo>
                <a:lnTo>
                  <a:pt x="6150" y="4287"/>
                </a:lnTo>
                <a:lnTo>
                  <a:pt x="6144" y="4285"/>
                </a:lnTo>
                <a:lnTo>
                  <a:pt x="6141" y="4282"/>
                </a:lnTo>
                <a:lnTo>
                  <a:pt x="6140" y="4283"/>
                </a:lnTo>
                <a:lnTo>
                  <a:pt x="6140" y="4290"/>
                </a:lnTo>
                <a:lnTo>
                  <a:pt x="6142" y="4300"/>
                </a:lnTo>
                <a:lnTo>
                  <a:pt x="6141" y="4303"/>
                </a:lnTo>
                <a:lnTo>
                  <a:pt x="6135" y="4299"/>
                </a:lnTo>
                <a:lnTo>
                  <a:pt x="6137" y="4309"/>
                </a:lnTo>
                <a:lnTo>
                  <a:pt x="6139" y="4318"/>
                </a:lnTo>
                <a:lnTo>
                  <a:pt x="6140" y="4325"/>
                </a:lnTo>
                <a:lnTo>
                  <a:pt x="6133" y="4332"/>
                </a:lnTo>
                <a:lnTo>
                  <a:pt x="6128" y="4335"/>
                </a:lnTo>
                <a:lnTo>
                  <a:pt x="6125" y="4336"/>
                </a:lnTo>
                <a:lnTo>
                  <a:pt x="6124" y="4334"/>
                </a:lnTo>
                <a:lnTo>
                  <a:pt x="6114" y="4313"/>
                </a:lnTo>
                <a:lnTo>
                  <a:pt x="6110" y="4307"/>
                </a:lnTo>
                <a:lnTo>
                  <a:pt x="6109" y="4304"/>
                </a:lnTo>
                <a:lnTo>
                  <a:pt x="6107" y="4301"/>
                </a:lnTo>
                <a:lnTo>
                  <a:pt x="6105" y="4305"/>
                </a:lnTo>
                <a:lnTo>
                  <a:pt x="6103" y="4311"/>
                </a:lnTo>
                <a:lnTo>
                  <a:pt x="6105" y="4314"/>
                </a:lnTo>
                <a:lnTo>
                  <a:pt x="6105" y="4316"/>
                </a:lnTo>
                <a:lnTo>
                  <a:pt x="6104" y="4320"/>
                </a:lnTo>
                <a:lnTo>
                  <a:pt x="6102" y="4323"/>
                </a:lnTo>
                <a:lnTo>
                  <a:pt x="6098" y="4319"/>
                </a:lnTo>
                <a:lnTo>
                  <a:pt x="6096" y="4317"/>
                </a:lnTo>
                <a:lnTo>
                  <a:pt x="6089" y="4315"/>
                </a:lnTo>
                <a:lnTo>
                  <a:pt x="6086" y="4314"/>
                </a:lnTo>
                <a:lnTo>
                  <a:pt x="6088" y="4324"/>
                </a:lnTo>
                <a:lnTo>
                  <a:pt x="6092" y="4333"/>
                </a:lnTo>
                <a:lnTo>
                  <a:pt x="6095" y="4341"/>
                </a:lnTo>
                <a:lnTo>
                  <a:pt x="6092" y="4347"/>
                </a:lnTo>
                <a:lnTo>
                  <a:pt x="6087" y="4346"/>
                </a:lnTo>
                <a:lnTo>
                  <a:pt x="6080" y="4341"/>
                </a:lnTo>
                <a:lnTo>
                  <a:pt x="6076" y="4341"/>
                </a:lnTo>
                <a:lnTo>
                  <a:pt x="6081" y="4353"/>
                </a:lnTo>
                <a:lnTo>
                  <a:pt x="6076" y="4354"/>
                </a:lnTo>
                <a:lnTo>
                  <a:pt x="6071" y="4357"/>
                </a:lnTo>
                <a:lnTo>
                  <a:pt x="6068" y="4360"/>
                </a:lnTo>
                <a:lnTo>
                  <a:pt x="6069" y="4362"/>
                </a:lnTo>
                <a:lnTo>
                  <a:pt x="6085" y="4365"/>
                </a:lnTo>
                <a:lnTo>
                  <a:pt x="6087" y="4364"/>
                </a:lnTo>
                <a:lnTo>
                  <a:pt x="6095" y="4360"/>
                </a:lnTo>
                <a:lnTo>
                  <a:pt x="6098" y="4359"/>
                </a:lnTo>
                <a:lnTo>
                  <a:pt x="6103" y="4360"/>
                </a:lnTo>
                <a:lnTo>
                  <a:pt x="6111" y="4364"/>
                </a:lnTo>
                <a:lnTo>
                  <a:pt x="6116" y="4365"/>
                </a:lnTo>
                <a:lnTo>
                  <a:pt x="6120" y="4366"/>
                </a:lnTo>
                <a:lnTo>
                  <a:pt x="6120" y="4370"/>
                </a:lnTo>
                <a:lnTo>
                  <a:pt x="6119" y="4375"/>
                </a:lnTo>
                <a:lnTo>
                  <a:pt x="6121" y="4380"/>
                </a:lnTo>
                <a:lnTo>
                  <a:pt x="6125" y="4380"/>
                </a:lnTo>
                <a:lnTo>
                  <a:pt x="6133" y="4377"/>
                </a:lnTo>
                <a:lnTo>
                  <a:pt x="6136" y="4380"/>
                </a:lnTo>
                <a:lnTo>
                  <a:pt x="6137" y="4386"/>
                </a:lnTo>
                <a:lnTo>
                  <a:pt x="6134" y="4390"/>
                </a:lnTo>
                <a:lnTo>
                  <a:pt x="6127" y="4392"/>
                </a:lnTo>
                <a:lnTo>
                  <a:pt x="6127" y="4399"/>
                </a:lnTo>
                <a:lnTo>
                  <a:pt x="6129" y="4403"/>
                </a:lnTo>
                <a:lnTo>
                  <a:pt x="6133" y="4404"/>
                </a:lnTo>
                <a:lnTo>
                  <a:pt x="6136" y="4401"/>
                </a:lnTo>
                <a:lnTo>
                  <a:pt x="6138" y="4401"/>
                </a:lnTo>
                <a:lnTo>
                  <a:pt x="6141" y="4412"/>
                </a:lnTo>
                <a:lnTo>
                  <a:pt x="6148" y="4411"/>
                </a:lnTo>
                <a:lnTo>
                  <a:pt x="6157" y="4409"/>
                </a:lnTo>
                <a:lnTo>
                  <a:pt x="6162" y="4416"/>
                </a:lnTo>
                <a:lnTo>
                  <a:pt x="6162" y="4420"/>
                </a:lnTo>
                <a:lnTo>
                  <a:pt x="6158" y="4421"/>
                </a:lnTo>
                <a:lnTo>
                  <a:pt x="6155" y="4422"/>
                </a:lnTo>
                <a:lnTo>
                  <a:pt x="6153" y="4423"/>
                </a:lnTo>
                <a:lnTo>
                  <a:pt x="6154" y="4427"/>
                </a:lnTo>
                <a:lnTo>
                  <a:pt x="6155" y="4433"/>
                </a:lnTo>
                <a:lnTo>
                  <a:pt x="6157" y="4438"/>
                </a:lnTo>
                <a:lnTo>
                  <a:pt x="6159" y="4440"/>
                </a:lnTo>
                <a:lnTo>
                  <a:pt x="6162" y="4442"/>
                </a:lnTo>
                <a:lnTo>
                  <a:pt x="6166" y="4448"/>
                </a:lnTo>
                <a:lnTo>
                  <a:pt x="6171" y="4453"/>
                </a:lnTo>
                <a:lnTo>
                  <a:pt x="6178" y="4455"/>
                </a:lnTo>
                <a:lnTo>
                  <a:pt x="6183" y="4453"/>
                </a:lnTo>
                <a:lnTo>
                  <a:pt x="6189" y="4449"/>
                </a:lnTo>
                <a:lnTo>
                  <a:pt x="6199" y="4438"/>
                </a:lnTo>
                <a:lnTo>
                  <a:pt x="6201" y="4437"/>
                </a:lnTo>
                <a:lnTo>
                  <a:pt x="6203" y="4438"/>
                </a:lnTo>
                <a:lnTo>
                  <a:pt x="6205" y="4440"/>
                </a:lnTo>
                <a:lnTo>
                  <a:pt x="6207" y="4440"/>
                </a:lnTo>
                <a:lnTo>
                  <a:pt x="6208" y="4438"/>
                </a:lnTo>
                <a:lnTo>
                  <a:pt x="6211" y="4434"/>
                </a:lnTo>
                <a:lnTo>
                  <a:pt x="6215" y="4431"/>
                </a:lnTo>
                <a:lnTo>
                  <a:pt x="6217" y="4428"/>
                </a:lnTo>
                <a:lnTo>
                  <a:pt x="6219" y="4426"/>
                </a:lnTo>
                <a:lnTo>
                  <a:pt x="6223" y="4425"/>
                </a:lnTo>
                <a:lnTo>
                  <a:pt x="6229" y="4426"/>
                </a:lnTo>
                <a:lnTo>
                  <a:pt x="6237" y="4428"/>
                </a:lnTo>
                <a:lnTo>
                  <a:pt x="6244" y="4428"/>
                </a:lnTo>
                <a:lnTo>
                  <a:pt x="6256" y="4418"/>
                </a:lnTo>
                <a:lnTo>
                  <a:pt x="6264" y="4416"/>
                </a:lnTo>
                <a:lnTo>
                  <a:pt x="6279" y="4419"/>
                </a:lnTo>
                <a:lnTo>
                  <a:pt x="6285" y="4421"/>
                </a:lnTo>
                <a:lnTo>
                  <a:pt x="6304" y="4434"/>
                </a:lnTo>
                <a:lnTo>
                  <a:pt x="6309" y="4448"/>
                </a:lnTo>
                <a:lnTo>
                  <a:pt x="6316" y="4449"/>
                </a:lnTo>
                <a:lnTo>
                  <a:pt x="6313" y="4457"/>
                </a:lnTo>
                <a:lnTo>
                  <a:pt x="6317" y="4461"/>
                </a:lnTo>
                <a:lnTo>
                  <a:pt x="6322" y="4464"/>
                </a:lnTo>
                <a:lnTo>
                  <a:pt x="6324" y="4468"/>
                </a:lnTo>
                <a:lnTo>
                  <a:pt x="6323" y="4475"/>
                </a:lnTo>
                <a:lnTo>
                  <a:pt x="6322" y="4478"/>
                </a:lnTo>
                <a:lnTo>
                  <a:pt x="6322" y="4481"/>
                </a:lnTo>
                <a:lnTo>
                  <a:pt x="6326" y="4488"/>
                </a:lnTo>
                <a:lnTo>
                  <a:pt x="6330" y="4493"/>
                </a:lnTo>
                <a:lnTo>
                  <a:pt x="6335" y="4498"/>
                </a:lnTo>
                <a:lnTo>
                  <a:pt x="6341" y="4502"/>
                </a:lnTo>
                <a:lnTo>
                  <a:pt x="6353" y="4504"/>
                </a:lnTo>
                <a:lnTo>
                  <a:pt x="6368" y="4512"/>
                </a:lnTo>
                <a:lnTo>
                  <a:pt x="6368" y="4515"/>
                </a:lnTo>
                <a:lnTo>
                  <a:pt x="6362" y="4517"/>
                </a:lnTo>
                <a:lnTo>
                  <a:pt x="6358" y="4521"/>
                </a:lnTo>
                <a:lnTo>
                  <a:pt x="6354" y="4536"/>
                </a:lnTo>
                <a:lnTo>
                  <a:pt x="6350" y="4544"/>
                </a:lnTo>
                <a:lnTo>
                  <a:pt x="6336" y="4562"/>
                </a:lnTo>
                <a:lnTo>
                  <a:pt x="6334" y="4569"/>
                </a:lnTo>
                <a:lnTo>
                  <a:pt x="6336" y="4573"/>
                </a:lnTo>
                <a:lnTo>
                  <a:pt x="6349" y="4584"/>
                </a:lnTo>
                <a:lnTo>
                  <a:pt x="6352" y="4591"/>
                </a:lnTo>
                <a:lnTo>
                  <a:pt x="6352" y="4597"/>
                </a:lnTo>
                <a:lnTo>
                  <a:pt x="6352" y="4605"/>
                </a:lnTo>
                <a:lnTo>
                  <a:pt x="6343" y="4666"/>
                </a:lnTo>
                <a:lnTo>
                  <a:pt x="6343" y="4683"/>
                </a:lnTo>
                <a:lnTo>
                  <a:pt x="6345" y="4693"/>
                </a:lnTo>
                <a:lnTo>
                  <a:pt x="6350" y="4700"/>
                </a:lnTo>
                <a:lnTo>
                  <a:pt x="6362" y="4710"/>
                </a:lnTo>
                <a:lnTo>
                  <a:pt x="6365" y="4713"/>
                </a:lnTo>
                <a:lnTo>
                  <a:pt x="6368" y="4717"/>
                </a:lnTo>
                <a:lnTo>
                  <a:pt x="6371" y="4719"/>
                </a:lnTo>
                <a:lnTo>
                  <a:pt x="6375" y="4720"/>
                </a:lnTo>
                <a:lnTo>
                  <a:pt x="6381" y="4720"/>
                </a:lnTo>
                <a:lnTo>
                  <a:pt x="6384" y="4722"/>
                </a:lnTo>
                <a:lnTo>
                  <a:pt x="6372" y="4725"/>
                </a:lnTo>
                <a:lnTo>
                  <a:pt x="6359" y="4724"/>
                </a:lnTo>
                <a:lnTo>
                  <a:pt x="6347" y="4719"/>
                </a:lnTo>
                <a:lnTo>
                  <a:pt x="6336" y="4713"/>
                </a:lnTo>
                <a:lnTo>
                  <a:pt x="6326" y="4705"/>
                </a:lnTo>
                <a:lnTo>
                  <a:pt x="6322" y="4704"/>
                </a:lnTo>
                <a:lnTo>
                  <a:pt x="6316" y="4707"/>
                </a:lnTo>
                <a:lnTo>
                  <a:pt x="6297" y="4723"/>
                </a:lnTo>
                <a:lnTo>
                  <a:pt x="6290" y="4725"/>
                </a:lnTo>
                <a:lnTo>
                  <a:pt x="6281" y="4731"/>
                </a:lnTo>
                <a:lnTo>
                  <a:pt x="6276" y="4747"/>
                </a:lnTo>
                <a:lnTo>
                  <a:pt x="6275" y="4765"/>
                </a:lnTo>
                <a:lnTo>
                  <a:pt x="6283" y="4795"/>
                </a:lnTo>
                <a:lnTo>
                  <a:pt x="6277" y="4809"/>
                </a:lnTo>
                <a:lnTo>
                  <a:pt x="6268" y="4820"/>
                </a:lnTo>
                <a:lnTo>
                  <a:pt x="6262" y="4830"/>
                </a:lnTo>
                <a:lnTo>
                  <a:pt x="6262" y="4819"/>
                </a:lnTo>
                <a:lnTo>
                  <a:pt x="6263" y="4815"/>
                </a:lnTo>
                <a:lnTo>
                  <a:pt x="6264" y="4813"/>
                </a:lnTo>
                <a:lnTo>
                  <a:pt x="6267" y="4809"/>
                </a:lnTo>
                <a:lnTo>
                  <a:pt x="6268" y="4806"/>
                </a:lnTo>
                <a:lnTo>
                  <a:pt x="6272" y="4802"/>
                </a:lnTo>
                <a:lnTo>
                  <a:pt x="6274" y="4800"/>
                </a:lnTo>
                <a:lnTo>
                  <a:pt x="6274" y="4797"/>
                </a:lnTo>
                <a:lnTo>
                  <a:pt x="6273" y="4795"/>
                </a:lnTo>
                <a:lnTo>
                  <a:pt x="6273" y="4793"/>
                </a:lnTo>
                <a:lnTo>
                  <a:pt x="6271" y="4783"/>
                </a:lnTo>
                <a:lnTo>
                  <a:pt x="6261" y="4758"/>
                </a:lnTo>
                <a:lnTo>
                  <a:pt x="6259" y="4754"/>
                </a:lnTo>
                <a:lnTo>
                  <a:pt x="6255" y="4752"/>
                </a:lnTo>
                <a:lnTo>
                  <a:pt x="6250" y="4752"/>
                </a:lnTo>
                <a:lnTo>
                  <a:pt x="6242" y="4756"/>
                </a:lnTo>
                <a:lnTo>
                  <a:pt x="6234" y="4763"/>
                </a:lnTo>
                <a:lnTo>
                  <a:pt x="6228" y="4764"/>
                </a:lnTo>
                <a:lnTo>
                  <a:pt x="6226" y="4750"/>
                </a:lnTo>
                <a:lnTo>
                  <a:pt x="6225" y="4743"/>
                </a:lnTo>
                <a:lnTo>
                  <a:pt x="6223" y="4736"/>
                </a:lnTo>
                <a:lnTo>
                  <a:pt x="6220" y="4732"/>
                </a:lnTo>
                <a:lnTo>
                  <a:pt x="6215" y="4734"/>
                </a:lnTo>
                <a:lnTo>
                  <a:pt x="6213" y="4738"/>
                </a:lnTo>
                <a:lnTo>
                  <a:pt x="6210" y="4751"/>
                </a:lnTo>
                <a:lnTo>
                  <a:pt x="6208" y="4755"/>
                </a:lnTo>
                <a:lnTo>
                  <a:pt x="6193" y="4761"/>
                </a:lnTo>
                <a:lnTo>
                  <a:pt x="6192" y="4762"/>
                </a:lnTo>
                <a:lnTo>
                  <a:pt x="6187" y="4771"/>
                </a:lnTo>
                <a:lnTo>
                  <a:pt x="6175" y="4784"/>
                </a:lnTo>
                <a:lnTo>
                  <a:pt x="6163" y="4794"/>
                </a:lnTo>
                <a:lnTo>
                  <a:pt x="6156" y="4798"/>
                </a:lnTo>
                <a:lnTo>
                  <a:pt x="6152" y="4798"/>
                </a:lnTo>
                <a:lnTo>
                  <a:pt x="6146" y="4793"/>
                </a:lnTo>
                <a:lnTo>
                  <a:pt x="6138" y="4792"/>
                </a:lnTo>
                <a:lnTo>
                  <a:pt x="6130" y="4785"/>
                </a:lnTo>
                <a:lnTo>
                  <a:pt x="6116" y="4779"/>
                </a:lnTo>
                <a:lnTo>
                  <a:pt x="6110" y="4773"/>
                </a:lnTo>
                <a:lnTo>
                  <a:pt x="6108" y="4769"/>
                </a:lnTo>
                <a:lnTo>
                  <a:pt x="6108" y="4764"/>
                </a:lnTo>
                <a:lnTo>
                  <a:pt x="6107" y="4760"/>
                </a:lnTo>
                <a:lnTo>
                  <a:pt x="6105" y="4758"/>
                </a:lnTo>
                <a:lnTo>
                  <a:pt x="6101" y="4759"/>
                </a:lnTo>
                <a:lnTo>
                  <a:pt x="6097" y="4760"/>
                </a:lnTo>
                <a:lnTo>
                  <a:pt x="6094" y="4763"/>
                </a:lnTo>
                <a:lnTo>
                  <a:pt x="6086" y="4772"/>
                </a:lnTo>
                <a:lnTo>
                  <a:pt x="6079" y="4776"/>
                </a:lnTo>
                <a:lnTo>
                  <a:pt x="6068" y="4782"/>
                </a:lnTo>
                <a:lnTo>
                  <a:pt x="6042" y="4787"/>
                </a:lnTo>
                <a:lnTo>
                  <a:pt x="6015" y="4792"/>
                </a:lnTo>
                <a:lnTo>
                  <a:pt x="6012" y="4793"/>
                </a:lnTo>
                <a:lnTo>
                  <a:pt x="6005" y="4789"/>
                </a:lnTo>
                <a:lnTo>
                  <a:pt x="6001" y="4788"/>
                </a:lnTo>
                <a:lnTo>
                  <a:pt x="5994" y="4788"/>
                </a:lnTo>
                <a:lnTo>
                  <a:pt x="5980" y="4793"/>
                </a:lnTo>
                <a:lnTo>
                  <a:pt x="5973" y="4794"/>
                </a:lnTo>
                <a:lnTo>
                  <a:pt x="5966" y="4793"/>
                </a:lnTo>
                <a:lnTo>
                  <a:pt x="5958" y="4791"/>
                </a:lnTo>
                <a:lnTo>
                  <a:pt x="5951" y="4787"/>
                </a:lnTo>
                <a:lnTo>
                  <a:pt x="5945" y="4782"/>
                </a:lnTo>
                <a:lnTo>
                  <a:pt x="5935" y="4772"/>
                </a:lnTo>
                <a:lnTo>
                  <a:pt x="5926" y="4760"/>
                </a:lnTo>
                <a:lnTo>
                  <a:pt x="5920" y="4745"/>
                </a:lnTo>
                <a:lnTo>
                  <a:pt x="5917" y="4725"/>
                </a:lnTo>
                <a:lnTo>
                  <a:pt x="5918" y="4705"/>
                </a:lnTo>
                <a:lnTo>
                  <a:pt x="5917" y="4700"/>
                </a:lnTo>
                <a:lnTo>
                  <a:pt x="5914" y="4695"/>
                </a:lnTo>
                <a:lnTo>
                  <a:pt x="5913" y="4685"/>
                </a:lnTo>
                <a:lnTo>
                  <a:pt x="5911" y="4683"/>
                </a:lnTo>
                <a:lnTo>
                  <a:pt x="5908" y="4684"/>
                </a:lnTo>
                <a:lnTo>
                  <a:pt x="5905" y="4689"/>
                </a:lnTo>
                <a:lnTo>
                  <a:pt x="5903" y="4693"/>
                </a:lnTo>
                <a:lnTo>
                  <a:pt x="5902" y="4707"/>
                </a:lnTo>
                <a:lnTo>
                  <a:pt x="5898" y="4723"/>
                </a:lnTo>
                <a:lnTo>
                  <a:pt x="5898" y="4729"/>
                </a:lnTo>
                <a:lnTo>
                  <a:pt x="5897" y="4738"/>
                </a:lnTo>
                <a:lnTo>
                  <a:pt x="5896" y="4741"/>
                </a:lnTo>
                <a:lnTo>
                  <a:pt x="5891" y="4748"/>
                </a:lnTo>
                <a:lnTo>
                  <a:pt x="5890" y="4752"/>
                </a:lnTo>
                <a:lnTo>
                  <a:pt x="5891" y="4757"/>
                </a:lnTo>
                <a:lnTo>
                  <a:pt x="5897" y="4767"/>
                </a:lnTo>
                <a:lnTo>
                  <a:pt x="5889" y="4768"/>
                </a:lnTo>
                <a:lnTo>
                  <a:pt x="5885" y="4764"/>
                </a:lnTo>
                <a:lnTo>
                  <a:pt x="5884" y="4758"/>
                </a:lnTo>
                <a:lnTo>
                  <a:pt x="5880" y="4755"/>
                </a:lnTo>
                <a:lnTo>
                  <a:pt x="5875" y="4752"/>
                </a:lnTo>
                <a:lnTo>
                  <a:pt x="5867" y="4740"/>
                </a:lnTo>
                <a:lnTo>
                  <a:pt x="5858" y="4744"/>
                </a:lnTo>
                <a:lnTo>
                  <a:pt x="5855" y="4738"/>
                </a:lnTo>
                <a:lnTo>
                  <a:pt x="5852" y="4731"/>
                </a:lnTo>
                <a:lnTo>
                  <a:pt x="5848" y="4728"/>
                </a:lnTo>
                <a:lnTo>
                  <a:pt x="5845" y="4729"/>
                </a:lnTo>
                <a:lnTo>
                  <a:pt x="5841" y="4736"/>
                </a:lnTo>
                <a:lnTo>
                  <a:pt x="5839" y="4737"/>
                </a:lnTo>
                <a:lnTo>
                  <a:pt x="5837" y="4736"/>
                </a:lnTo>
                <a:lnTo>
                  <a:pt x="5831" y="4730"/>
                </a:lnTo>
                <a:lnTo>
                  <a:pt x="5828" y="4728"/>
                </a:lnTo>
                <a:lnTo>
                  <a:pt x="5822" y="4728"/>
                </a:lnTo>
                <a:lnTo>
                  <a:pt x="5817" y="4732"/>
                </a:lnTo>
                <a:lnTo>
                  <a:pt x="5814" y="4739"/>
                </a:lnTo>
                <a:lnTo>
                  <a:pt x="5812" y="4747"/>
                </a:lnTo>
                <a:lnTo>
                  <a:pt x="5814" y="4754"/>
                </a:lnTo>
                <a:lnTo>
                  <a:pt x="5821" y="4766"/>
                </a:lnTo>
                <a:lnTo>
                  <a:pt x="5823" y="4774"/>
                </a:lnTo>
                <a:lnTo>
                  <a:pt x="5821" y="4797"/>
                </a:lnTo>
                <a:lnTo>
                  <a:pt x="5823" y="4803"/>
                </a:lnTo>
                <a:lnTo>
                  <a:pt x="5828" y="4813"/>
                </a:lnTo>
                <a:lnTo>
                  <a:pt x="5829" y="4819"/>
                </a:lnTo>
                <a:lnTo>
                  <a:pt x="5829" y="4827"/>
                </a:lnTo>
                <a:lnTo>
                  <a:pt x="5821" y="4821"/>
                </a:lnTo>
                <a:lnTo>
                  <a:pt x="5791" y="4815"/>
                </a:lnTo>
                <a:lnTo>
                  <a:pt x="5788" y="4813"/>
                </a:lnTo>
                <a:lnTo>
                  <a:pt x="5787" y="4811"/>
                </a:lnTo>
                <a:lnTo>
                  <a:pt x="5786" y="4809"/>
                </a:lnTo>
                <a:lnTo>
                  <a:pt x="5783" y="4809"/>
                </a:lnTo>
                <a:lnTo>
                  <a:pt x="5779" y="4810"/>
                </a:lnTo>
                <a:lnTo>
                  <a:pt x="5779" y="4812"/>
                </a:lnTo>
                <a:lnTo>
                  <a:pt x="5778" y="4815"/>
                </a:lnTo>
                <a:lnTo>
                  <a:pt x="5776" y="4818"/>
                </a:lnTo>
                <a:lnTo>
                  <a:pt x="5765" y="4825"/>
                </a:lnTo>
                <a:lnTo>
                  <a:pt x="5763" y="4830"/>
                </a:lnTo>
                <a:lnTo>
                  <a:pt x="5766" y="4836"/>
                </a:lnTo>
                <a:lnTo>
                  <a:pt x="5755" y="4839"/>
                </a:lnTo>
                <a:lnTo>
                  <a:pt x="5757" y="4847"/>
                </a:lnTo>
                <a:lnTo>
                  <a:pt x="5756" y="4852"/>
                </a:lnTo>
                <a:lnTo>
                  <a:pt x="5754" y="4856"/>
                </a:lnTo>
                <a:lnTo>
                  <a:pt x="5755" y="4860"/>
                </a:lnTo>
                <a:lnTo>
                  <a:pt x="5761" y="4865"/>
                </a:lnTo>
                <a:lnTo>
                  <a:pt x="5765" y="4862"/>
                </a:lnTo>
                <a:lnTo>
                  <a:pt x="5769" y="4858"/>
                </a:lnTo>
                <a:lnTo>
                  <a:pt x="5774" y="4861"/>
                </a:lnTo>
                <a:lnTo>
                  <a:pt x="5777" y="4867"/>
                </a:lnTo>
                <a:lnTo>
                  <a:pt x="5778" y="4870"/>
                </a:lnTo>
                <a:lnTo>
                  <a:pt x="5779" y="4873"/>
                </a:lnTo>
                <a:lnTo>
                  <a:pt x="5780" y="4875"/>
                </a:lnTo>
                <a:lnTo>
                  <a:pt x="5787" y="4875"/>
                </a:lnTo>
                <a:lnTo>
                  <a:pt x="5789" y="4876"/>
                </a:lnTo>
                <a:lnTo>
                  <a:pt x="5796" y="4885"/>
                </a:lnTo>
                <a:lnTo>
                  <a:pt x="5799" y="4891"/>
                </a:lnTo>
                <a:lnTo>
                  <a:pt x="5801" y="4899"/>
                </a:lnTo>
                <a:lnTo>
                  <a:pt x="5795" y="4896"/>
                </a:lnTo>
                <a:lnTo>
                  <a:pt x="5785" y="4889"/>
                </a:lnTo>
                <a:lnTo>
                  <a:pt x="5779" y="4887"/>
                </a:lnTo>
                <a:lnTo>
                  <a:pt x="5773" y="4886"/>
                </a:lnTo>
                <a:lnTo>
                  <a:pt x="5770" y="4888"/>
                </a:lnTo>
                <a:lnTo>
                  <a:pt x="5771" y="4893"/>
                </a:lnTo>
                <a:lnTo>
                  <a:pt x="5774" y="4902"/>
                </a:lnTo>
                <a:lnTo>
                  <a:pt x="5781" y="4911"/>
                </a:lnTo>
                <a:lnTo>
                  <a:pt x="5789" y="4918"/>
                </a:lnTo>
                <a:lnTo>
                  <a:pt x="5797" y="4926"/>
                </a:lnTo>
                <a:lnTo>
                  <a:pt x="5800" y="4938"/>
                </a:lnTo>
                <a:lnTo>
                  <a:pt x="5788" y="4928"/>
                </a:lnTo>
                <a:lnTo>
                  <a:pt x="5781" y="4925"/>
                </a:lnTo>
                <a:lnTo>
                  <a:pt x="5776" y="4932"/>
                </a:lnTo>
                <a:lnTo>
                  <a:pt x="5777" y="4934"/>
                </a:lnTo>
                <a:lnTo>
                  <a:pt x="5777" y="4937"/>
                </a:lnTo>
                <a:lnTo>
                  <a:pt x="5778" y="4944"/>
                </a:lnTo>
                <a:lnTo>
                  <a:pt x="5771" y="4934"/>
                </a:lnTo>
                <a:lnTo>
                  <a:pt x="5760" y="4908"/>
                </a:lnTo>
                <a:lnTo>
                  <a:pt x="5750" y="4899"/>
                </a:lnTo>
                <a:lnTo>
                  <a:pt x="5746" y="4903"/>
                </a:lnTo>
                <a:lnTo>
                  <a:pt x="5745" y="4908"/>
                </a:lnTo>
                <a:lnTo>
                  <a:pt x="5745" y="4914"/>
                </a:lnTo>
                <a:lnTo>
                  <a:pt x="5743" y="4920"/>
                </a:lnTo>
                <a:lnTo>
                  <a:pt x="5741" y="4911"/>
                </a:lnTo>
                <a:lnTo>
                  <a:pt x="5741" y="4884"/>
                </a:lnTo>
                <a:lnTo>
                  <a:pt x="5738" y="4869"/>
                </a:lnTo>
                <a:lnTo>
                  <a:pt x="5738" y="4862"/>
                </a:lnTo>
                <a:lnTo>
                  <a:pt x="5742" y="4854"/>
                </a:lnTo>
                <a:lnTo>
                  <a:pt x="5736" y="4850"/>
                </a:lnTo>
                <a:lnTo>
                  <a:pt x="5727" y="4846"/>
                </a:lnTo>
                <a:lnTo>
                  <a:pt x="5719" y="4844"/>
                </a:lnTo>
                <a:lnTo>
                  <a:pt x="5713" y="4845"/>
                </a:lnTo>
                <a:lnTo>
                  <a:pt x="5707" y="4835"/>
                </a:lnTo>
                <a:lnTo>
                  <a:pt x="5696" y="4831"/>
                </a:lnTo>
                <a:lnTo>
                  <a:pt x="5684" y="4833"/>
                </a:lnTo>
                <a:lnTo>
                  <a:pt x="5675" y="4839"/>
                </a:lnTo>
                <a:lnTo>
                  <a:pt x="5675" y="4842"/>
                </a:lnTo>
                <a:lnTo>
                  <a:pt x="5681" y="4844"/>
                </a:lnTo>
                <a:lnTo>
                  <a:pt x="5682" y="4845"/>
                </a:lnTo>
                <a:lnTo>
                  <a:pt x="5687" y="4851"/>
                </a:lnTo>
                <a:lnTo>
                  <a:pt x="5689" y="4855"/>
                </a:lnTo>
                <a:lnTo>
                  <a:pt x="5682" y="4858"/>
                </a:lnTo>
                <a:lnTo>
                  <a:pt x="5680" y="4862"/>
                </a:lnTo>
                <a:lnTo>
                  <a:pt x="5679" y="4866"/>
                </a:lnTo>
                <a:lnTo>
                  <a:pt x="5683" y="4877"/>
                </a:lnTo>
                <a:lnTo>
                  <a:pt x="5683" y="4885"/>
                </a:lnTo>
                <a:lnTo>
                  <a:pt x="5674" y="4912"/>
                </a:lnTo>
                <a:lnTo>
                  <a:pt x="5674" y="4918"/>
                </a:lnTo>
                <a:lnTo>
                  <a:pt x="5676" y="4920"/>
                </a:lnTo>
                <a:lnTo>
                  <a:pt x="5684" y="4920"/>
                </a:lnTo>
                <a:lnTo>
                  <a:pt x="5685" y="4921"/>
                </a:lnTo>
                <a:lnTo>
                  <a:pt x="5686" y="4925"/>
                </a:lnTo>
                <a:lnTo>
                  <a:pt x="5687" y="4928"/>
                </a:lnTo>
                <a:lnTo>
                  <a:pt x="5686" y="4931"/>
                </a:lnTo>
                <a:lnTo>
                  <a:pt x="5683" y="4935"/>
                </a:lnTo>
                <a:lnTo>
                  <a:pt x="5680" y="4936"/>
                </a:lnTo>
                <a:lnTo>
                  <a:pt x="5677" y="4936"/>
                </a:lnTo>
                <a:lnTo>
                  <a:pt x="5674" y="4935"/>
                </a:lnTo>
                <a:lnTo>
                  <a:pt x="5672" y="4935"/>
                </a:lnTo>
                <a:lnTo>
                  <a:pt x="5667" y="4937"/>
                </a:lnTo>
                <a:lnTo>
                  <a:pt x="5668" y="4939"/>
                </a:lnTo>
                <a:lnTo>
                  <a:pt x="5670" y="4940"/>
                </a:lnTo>
                <a:lnTo>
                  <a:pt x="5671" y="4942"/>
                </a:lnTo>
                <a:lnTo>
                  <a:pt x="5672" y="4944"/>
                </a:lnTo>
                <a:lnTo>
                  <a:pt x="5677" y="4951"/>
                </a:lnTo>
                <a:lnTo>
                  <a:pt x="5677" y="4953"/>
                </a:lnTo>
                <a:lnTo>
                  <a:pt x="5678" y="4954"/>
                </a:lnTo>
                <a:lnTo>
                  <a:pt x="5679" y="4958"/>
                </a:lnTo>
                <a:lnTo>
                  <a:pt x="5680" y="4959"/>
                </a:lnTo>
                <a:lnTo>
                  <a:pt x="5682" y="4959"/>
                </a:lnTo>
                <a:lnTo>
                  <a:pt x="5684" y="4958"/>
                </a:lnTo>
                <a:lnTo>
                  <a:pt x="5685" y="4957"/>
                </a:lnTo>
                <a:lnTo>
                  <a:pt x="5685" y="4956"/>
                </a:lnTo>
                <a:lnTo>
                  <a:pt x="5711" y="4966"/>
                </a:lnTo>
                <a:lnTo>
                  <a:pt x="5710" y="4970"/>
                </a:lnTo>
                <a:lnTo>
                  <a:pt x="5708" y="4973"/>
                </a:lnTo>
                <a:lnTo>
                  <a:pt x="5705" y="4974"/>
                </a:lnTo>
                <a:lnTo>
                  <a:pt x="5701" y="4974"/>
                </a:lnTo>
                <a:lnTo>
                  <a:pt x="5699" y="4974"/>
                </a:lnTo>
                <a:lnTo>
                  <a:pt x="5695" y="4971"/>
                </a:lnTo>
                <a:lnTo>
                  <a:pt x="5694" y="4971"/>
                </a:lnTo>
                <a:lnTo>
                  <a:pt x="5692" y="4972"/>
                </a:lnTo>
                <a:lnTo>
                  <a:pt x="5690" y="4974"/>
                </a:lnTo>
                <a:lnTo>
                  <a:pt x="5689" y="4976"/>
                </a:lnTo>
                <a:lnTo>
                  <a:pt x="5689" y="4977"/>
                </a:lnTo>
                <a:lnTo>
                  <a:pt x="5685" y="4975"/>
                </a:lnTo>
                <a:lnTo>
                  <a:pt x="5682" y="4973"/>
                </a:lnTo>
                <a:lnTo>
                  <a:pt x="5680" y="4972"/>
                </a:lnTo>
                <a:lnTo>
                  <a:pt x="5676" y="4974"/>
                </a:lnTo>
                <a:lnTo>
                  <a:pt x="5676" y="4967"/>
                </a:lnTo>
                <a:lnTo>
                  <a:pt x="5673" y="4965"/>
                </a:lnTo>
                <a:lnTo>
                  <a:pt x="5670" y="4964"/>
                </a:lnTo>
                <a:lnTo>
                  <a:pt x="5667" y="4962"/>
                </a:lnTo>
                <a:lnTo>
                  <a:pt x="5654" y="4928"/>
                </a:lnTo>
                <a:lnTo>
                  <a:pt x="5651" y="4925"/>
                </a:lnTo>
                <a:lnTo>
                  <a:pt x="5647" y="4929"/>
                </a:lnTo>
                <a:lnTo>
                  <a:pt x="5647" y="4935"/>
                </a:lnTo>
                <a:lnTo>
                  <a:pt x="5649" y="4941"/>
                </a:lnTo>
                <a:lnTo>
                  <a:pt x="5653" y="4950"/>
                </a:lnTo>
                <a:lnTo>
                  <a:pt x="5648" y="4948"/>
                </a:lnTo>
                <a:lnTo>
                  <a:pt x="5636" y="4939"/>
                </a:lnTo>
                <a:lnTo>
                  <a:pt x="5631" y="4938"/>
                </a:lnTo>
                <a:lnTo>
                  <a:pt x="5628" y="4940"/>
                </a:lnTo>
                <a:lnTo>
                  <a:pt x="5623" y="4946"/>
                </a:lnTo>
                <a:lnTo>
                  <a:pt x="5619" y="4947"/>
                </a:lnTo>
                <a:lnTo>
                  <a:pt x="5617" y="4949"/>
                </a:lnTo>
                <a:lnTo>
                  <a:pt x="5616" y="4954"/>
                </a:lnTo>
                <a:lnTo>
                  <a:pt x="5616" y="4959"/>
                </a:lnTo>
                <a:lnTo>
                  <a:pt x="5616" y="4962"/>
                </a:lnTo>
                <a:lnTo>
                  <a:pt x="5610" y="4962"/>
                </a:lnTo>
                <a:lnTo>
                  <a:pt x="5605" y="4958"/>
                </a:lnTo>
                <a:lnTo>
                  <a:pt x="5601" y="4958"/>
                </a:lnTo>
                <a:lnTo>
                  <a:pt x="5598" y="4968"/>
                </a:lnTo>
                <a:lnTo>
                  <a:pt x="5598" y="4976"/>
                </a:lnTo>
                <a:lnTo>
                  <a:pt x="5601" y="4984"/>
                </a:lnTo>
                <a:lnTo>
                  <a:pt x="5602" y="4992"/>
                </a:lnTo>
                <a:lnTo>
                  <a:pt x="5599" y="5005"/>
                </a:lnTo>
                <a:lnTo>
                  <a:pt x="5599" y="5032"/>
                </a:lnTo>
                <a:lnTo>
                  <a:pt x="5597" y="5041"/>
                </a:lnTo>
                <a:lnTo>
                  <a:pt x="5593" y="5051"/>
                </a:lnTo>
                <a:lnTo>
                  <a:pt x="5587" y="5060"/>
                </a:lnTo>
                <a:lnTo>
                  <a:pt x="5582" y="5064"/>
                </a:lnTo>
                <a:lnTo>
                  <a:pt x="5576" y="5066"/>
                </a:lnTo>
                <a:lnTo>
                  <a:pt x="5564" y="5074"/>
                </a:lnTo>
                <a:lnTo>
                  <a:pt x="5557" y="5076"/>
                </a:lnTo>
                <a:lnTo>
                  <a:pt x="5550" y="5074"/>
                </a:lnTo>
                <a:lnTo>
                  <a:pt x="5548" y="5069"/>
                </a:lnTo>
                <a:lnTo>
                  <a:pt x="5547" y="5063"/>
                </a:lnTo>
                <a:lnTo>
                  <a:pt x="5543" y="5058"/>
                </a:lnTo>
                <a:lnTo>
                  <a:pt x="5541" y="5063"/>
                </a:lnTo>
                <a:lnTo>
                  <a:pt x="5539" y="5066"/>
                </a:lnTo>
                <a:lnTo>
                  <a:pt x="5536" y="5067"/>
                </a:lnTo>
                <a:lnTo>
                  <a:pt x="5532" y="5067"/>
                </a:lnTo>
                <a:lnTo>
                  <a:pt x="5526" y="5075"/>
                </a:lnTo>
                <a:lnTo>
                  <a:pt x="5526" y="5088"/>
                </a:lnTo>
                <a:lnTo>
                  <a:pt x="5527" y="5101"/>
                </a:lnTo>
                <a:lnTo>
                  <a:pt x="5525" y="5110"/>
                </a:lnTo>
                <a:lnTo>
                  <a:pt x="5523" y="5116"/>
                </a:lnTo>
                <a:lnTo>
                  <a:pt x="5522" y="5122"/>
                </a:lnTo>
                <a:lnTo>
                  <a:pt x="5521" y="5170"/>
                </a:lnTo>
                <a:lnTo>
                  <a:pt x="5522" y="5173"/>
                </a:lnTo>
                <a:lnTo>
                  <a:pt x="5525" y="5175"/>
                </a:lnTo>
                <a:lnTo>
                  <a:pt x="5533" y="5175"/>
                </a:lnTo>
                <a:lnTo>
                  <a:pt x="5534" y="5176"/>
                </a:lnTo>
                <a:lnTo>
                  <a:pt x="5551" y="5205"/>
                </a:lnTo>
                <a:lnTo>
                  <a:pt x="5556" y="5217"/>
                </a:lnTo>
                <a:lnTo>
                  <a:pt x="5560" y="5223"/>
                </a:lnTo>
                <a:lnTo>
                  <a:pt x="5563" y="5226"/>
                </a:lnTo>
                <a:lnTo>
                  <a:pt x="5570" y="5228"/>
                </a:lnTo>
                <a:lnTo>
                  <a:pt x="5577" y="5232"/>
                </a:lnTo>
                <a:lnTo>
                  <a:pt x="5583" y="5236"/>
                </a:lnTo>
                <a:lnTo>
                  <a:pt x="5586" y="5241"/>
                </a:lnTo>
                <a:lnTo>
                  <a:pt x="5589" y="5253"/>
                </a:lnTo>
                <a:lnTo>
                  <a:pt x="5583" y="5252"/>
                </a:lnTo>
                <a:lnTo>
                  <a:pt x="5576" y="5245"/>
                </a:lnTo>
                <a:lnTo>
                  <a:pt x="5570" y="5241"/>
                </a:lnTo>
                <a:lnTo>
                  <a:pt x="5563" y="5243"/>
                </a:lnTo>
                <a:lnTo>
                  <a:pt x="5558" y="5248"/>
                </a:lnTo>
                <a:lnTo>
                  <a:pt x="5550" y="5259"/>
                </a:lnTo>
                <a:lnTo>
                  <a:pt x="5533" y="5291"/>
                </a:lnTo>
                <a:lnTo>
                  <a:pt x="5523" y="5303"/>
                </a:lnTo>
                <a:lnTo>
                  <a:pt x="5517" y="5298"/>
                </a:lnTo>
                <a:lnTo>
                  <a:pt x="5500" y="5317"/>
                </a:lnTo>
                <a:lnTo>
                  <a:pt x="5494" y="5322"/>
                </a:lnTo>
                <a:lnTo>
                  <a:pt x="5474" y="5331"/>
                </a:lnTo>
                <a:lnTo>
                  <a:pt x="5469" y="5334"/>
                </a:lnTo>
                <a:lnTo>
                  <a:pt x="5458" y="5329"/>
                </a:lnTo>
                <a:lnTo>
                  <a:pt x="5452" y="5325"/>
                </a:lnTo>
                <a:lnTo>
                  <a:pt x="5449" y="5321"/>
                </a:lnTo>
                <a:lnTo>
                  <a:pt x="5450" y="5305"/>
                </a:lnTo>
                <a:lnTo>
                  <a:pt x="5450" y="5297"/>
                </a:lnTo>
                <a:lnTo>
                  <a:pt x="5448" y="5292"/>
                </a:lnTo>
                <a:lnTo>
                  <a:pt x="5445" y="5293"/>
                </a:lnTo>
                <a:lnTo>
                  <a:pt x="5442" y="5299"/>
                </a:lnTo>
                <a:lnTo>
                  <a:pt x="5440" y="5306"/>
                </a:lnTo>
                <a:lnTo>
                  <a:pt x="5437" y="5317"/>
                </a:lnTo>
                <a:lnTo>
                  <a:pt x="5434" y="5320"/>
                </a:lnTo>
                <a:lnTo>
                  <a:pt x="5430" y="5322"/>
                </a:lnTo>
                <a:lnTo>
                  <a:pt x="5427" y="5325"/>
                </a:lnTo>
                <a:lnTo>
                  <a:pt x="5426" y="5330"/>
                </a:lnTo>
                <a:lnTo>
                  <a:pt x="5425" y="5337"/>
                </a:lnTo>
                <a:lnTo>
                  <a:pt x="5424" y="5350"/>
                </a:lnTo>
                <a:lnTo>
                  <a:pt x="5423" y="5356"/>
                </a:lnTo>
                <a:lnTo>
                  <a:pt x="5417" y="5371"/>
                </a:lnTo>
                <a:lnTo>
                  <a:pt x="5409" y="5397"/>
                </a:lnTo>
                <a:lnTo>
                  <a:pt x="5408" y="5404"/>
                </a:lnTo>
                <a:lnTo>
                  <a:pt x="5409" y="5419"/>
                </a:lnTo>
                <a:lnTo>
                  <a:pt x="5409" y="5426"/>
                </a:lnTo>
                <a:lnTo>
                  <a:pt x="5407" y="5433"/>
                </a:lnTo>
                <a:lnTo>
                  <a:pt x="5409" y="5436"/>
                </a:lnTo>
                <a:lnTo>
                  <a:pt x="5411" y="5433"/>
                </a:lnTo>
                <a:lnTo>
                  <a:pt x="5413" y="5429"/>
                </a:lnTo>
                <a:lnTo>
                  <a:pt x="5414" y="5427"/>
                </a:lnTo>
                <a:lnTo>
                  <a:pt x="5418" y="5435"/>
                </a:lnTo>
                <a:lnTo>
                  <a:pt x="5411" y="5445"/>
                </a:lnTo>
                <a:lnTo>
                  <a:pt x="5393" y="5463"/>
                </a:lnTo>
                <a:lnTo>
                  <a:pt x="5387" y="5474"/>
                </a:lnTo>
                <a:lnTo>
                  <a:pt x="5385" y="5481"/>
                </a:lnTo>
                <a:lnTo>
                  <a:pt x="5384" y="5487"/>
                </a:lnTo>
                <a:lnTo>
                  <a:pt x="5387" y="5493"/>
                </a:lnTo>
                <a:lnTo>
                  <a:pt x="5391" y="5497"/>
                </a:lnTo>
                <a:lnTo>
                  <a:pt x="5394" y="5501"/>
                </a:lnTo>
                <a:lnTo>
                  <a:pt x="5395" y="5509"/>
                </a:lnTo>
                <a:lnTo>
                  <a:pt x="5394" y="5522"/>
                </a:lnTo>
                <a:lnTo>
                  <a:pt x="5390" y="5536"/>
                </a:lnTo>
                <a:lnTo>
                  <a:pt x="5384" y="5546"/>
                </a:lnTo>
                <a:lnTo>
                  <a:pt x="5375" y="5550"/>
                </a:lnTo>
                <a:lnTo>
                  <a:pt x="5356" y="5555"/>
                </a:lnTo>
                <a:lnTo>
                  <a:pt x="5349" y="5552"/>
                </a:lnTo>
                <a:lnTo>
                  <a:pt x="5348" y="5538"/>
                </a:lnTo>
                <a:lnTo>
                  <a:pt x="5344" y="5544"/>
                </a:lnTo>
                <a:lnTo>
                  <a:pt x="5346" y="5555"/>
                </a:lnTo>
                <a:lnTo>
                  <a:pt x="5347" y="5568"/>
                </a:lnTo>
                <a:lnTo>
                  <a:pt x="5341" y="5580"/>
                </a:lnTo>
                <a:lnTo>
                  <a:pt x="5339" y="5573"/>
                </a:lnTo>
                <a:lnTo>
                  <a:pt x="5336" y="5572"/>
                </a:lnTo>
                <a:lnTo>
                  <a:pt x="5332" y="5575"/>
                </a:lnTo>
                <a:lnTo>
                  <a:pt x="5328" y="5577"/>
                </a:lnTo>
                <a:lnTo>
                  <a:pt x="5326" y="5575"/>
                </a:lnTo>
                <a:lnTo>
                  <a:pt x="5325" y="5571"/>
                </a:lnTo>
                <a:lnTo>
                  <a:pt x="5324" y="5566"/>
                </a:lnTo>
                <a:lnTo>
                  <a:pt x="5323" y="5562"/>
                </a:lnTo>
                <a:lnTo>
                  <a:pt x="5318" y="5566"/>
                </a:lnTo>
                <a:lnTo>
                  <a:pt x="5313" y="5564"/>
                </a:lnTo>
                <a:lnTo>
                  <a:pt x="5310" y="5560"/>
                </a:lnTo>
                <a:lnTo>
                  <a:pt x="5308" y="5562"/>
                </a:lnTo>
                <a:lnTo>
                  <a:pt x="5308" y="5566"/>
                </a:lnTo>
                <a:lnTo>
                  <a:pt x="5311" y="5574"/>
                </a:lnTo>
                <a:lnTo>
                  <a:pt x="5312" y="5578"/>
                </a:lnTo>
                <a:lnTo>
                  <a:pt x="5311" y="5593"/>
                </a:lnTo>
                <a:lnTo>
                  <a:pt x="5310" y="5602"/>
                </a:lnTo>
                <a:lnTo>
                  <a:pt x="5308" y="5610"/>
                </a:lnTo>
                <a:lnTo>
                  <a:pt x="5304" y="5617"/>
                </a:lnTo>
                <a:lnTo>
                  <a:pt x="5289" y="5635"/>
                </a:lnTo>
                <a:lnTo>
                  <a:pt x="5286" y="5641"/>
                </a:lnTo>
                <a:lnTo>
                  <a:pt x="5284" y="5649"/>
                </a:lnTo>
                <a:lnTo>
                  <a:pt x="5283" y="5654"/>
                </a:lnTo>
                <a:lnTo>
                  <a:pt x="5283" y="5659"/>
                </a:lnTo>
                <a:lnTo>
                  <a:pt x="5282" y="5664"/>
                </a:lnTo>
                <a:lnTo>
                  <a:pt x="5280" y="5668"/>
                </a:lnTo>
                <a:lnTo>
                  <a:pt x="5271" y="5681"/>
                </a:lnTo>
                <a:lnTo>
                  <a:pt x="5270" y="5683"/>
                </a:lnTo>
                <a:lnTo>
                  <a:pt x="5265" y="5718"/>
                </a:lnTo>
                <a:lnTo>
                  <a:pt x="5268" y="5722"/>
                </a:lnTo>
                <a:lnTo>
                  <a:pt x="5283" y="5734"/>
                </a:lnTo>
                <a:lnTo>
                  <a:pt x="5284" y="5737"/>
                </a:lnTo>
                <a:lnTo>
                  <a:pt x="5285" y="5742"/>
                </a:lnTo>
                <a:lnTo>
                  <a:pt x="5286" y="5745"/>
                </a:lnTo>
                <a:lnTo>
                  <a:pt x="5287" y="5746"/>
                </a:lnTo>
                <a:lnTo>
                  <a:pt x="5292" y="5747"/>
                </a:lnTo>
                <a:lnTo>
                  <a:pt x="5293" y="5748"/>
                </a:lnTo>
                <a:lnTo>
                  <a:pt x="5293" y="5750"/>
                </a:lnTo>
                <a:lnTo>
                  <a:pt x="5295" y="5755"/>
                </a:lnTo>
                <a:lnTo>
                  <a:pt x="5295" y="5757"/>
                </a:lnTo>
                <a:lnTo>
                  <a:pt x="5297" y="5757"/>
                </a:lnTo>
                <a:lnTo>
                  <a:pt x="5300" y="5757"/>
                </a:lnTo>
                <a:lnTo>
                  <a:pt x="5302" y="5757"/>
                </a:lnTo>
                <a:lnTo>
                  <a:pt x="5321" y="5778"/>
                </a:lnTo>
                <a:lnTo>
                  <a:pt x="5327" y="5781"/>
                </a:lnTo>
                <a:lnTo>
                  <a:pt x="5331" y="5782"/>
                </a:lnTo>
                <a:lnTo>
                  <a:pt x="5333" y="5784"/>
                </a:lnTo>
                <a:lnTo>
                  <a:pt x="5335" y="5786"/>
                </a:lnTo>
                <a:lnTo>
                  <a:pt x="5337" y="5787"/>
                </a:lnTo>
                <a:lnTo>
                  <a:pt x="5340" y="5788"/>
                </a:lnTo>
                <a:lnTo>
                  <a:pt x="5347" y="5787"/>
                </a:lnTo>
                <a:lnTo>
                  <a:pt x="5350" y="5787"/>
                </a:lnTo>
                <a:lnTo>
                  <a:pt x="5363" y="5791"/>
                </a:lnTo>
                <a:lnTo>
                  <a:pt x="5370" y="5790"/>
                </a:lnTo>
                <a:lnTo>
                  <a:pt x="5381" y="5780"/>
                </a:lnTo>
                <a:lnTo>
                  <a:pt x="5388" y="5776"/>
                </a:lnTo>
                <a:lnTo>
                  <a:pt x="5396" y="5772"/>
                </a:lnTo>
                <a:lnTo>
                  <a:pt x="5403" y="5772"/>
                </a:lnTo>
                <a:lnTo>
                  <a:pt x="5399" y="5777"/>
                </a:lnTo>
                <a:lnTo>
                  <a:pt x="5386" y="5788"/>
                </a:lnTo>
                <a:lnTo>
                  <a:pt x="5383" y="5791"/>
                </a:lnTo>
                <a:lnTo>
                  <a:pt x="5379" y="5800"/>
                </a:lnTo>
                <a:lnTo>
                  <a:pt x="5371" y="5803"/>
                </a:lnTo>
                <a:lnTo>
                  <a:pt x="5356" y="5802"/>
                </a:lnTo>
                <a:lnTo>
                  <a:pt x="5344" y="5805"/>
                </a:lnTo>
                <a:lnTo>
                  <a:pt x="5340" y="5805"/>
                </a:lnTo>
                <a:lnTo>
                  <a:pt x="5337" y="5808"/>
                </a:lnTo>
                <a:lnTo>
                  <a:pt x="5338" y="5814"/>
                </a:lnTo>
                <a:lnTo>
                  <a:pt x="5343" y="5833"/>
                </a:lnTo>
                <a:lnTo>
                  <a:pt x="5349" y="5842"/>
                </a:lnTo>
                <a:lnTo>
                  <a:pt x="5357" y="5850"/>
                </a:lnTo>
                <a:lnTo>
                  <a:pt x="5364" y="5856"/>
                </a:lnTo>
                <a:lnTo>
                  <a:pt x="5361" y="5863"/>
                </a:lnTo>
                <a:lnTo>
                  <a:pt x="5363" y="5869"/>
                </a:lnTo>
                <a:lnTo>
                  <a:pt x="5376" y="5883"/>
                </a:lnTo>
                <a:lnTo>
                  <a:pt x="5380" y="5885"/>
                </a:lnTo>
                <a:lnTo>
                  <a:pt x="5384" y="5885"/>
                </a:lnTo>
                <a:lnTo>
                  <a:pt x="5390" y="5883"/>
                </a:lnTo>
                <a:lnTo>
                  <a:pt x="5401" y="5874"/>
                </a:lnTo>
                <a:lnTo>
                  <a:pt x="5404" y="5874"/>
                </a:lnTo>
                <a:lnTo>
                  <a:pt x="5403" y="5879"/>
                </a:lnTo>
                <a:lnTo>
                  <a:pt x="5392" y="5898"/>
                </a:lnTo>
                <a:lnTo>
                  <a:pt x="5404" y="5897"/>
                </a:lnTo>
                <a:lnTo>
                  <a:pt x="5435" y="5877"/>
                </a:lnTo>
                <a:lnTo>
                  <a:pt x="5455" y="5870"/>
                </a:lnTo>
                <a:lnTo>
                  <a:pt x="5461" y="5863"/>
                </a:lnTo>
                <a:lnTo>
                  <a:pt x="5464" y="5850"/>
                </a:lnTo>
                <a:lnTo>
                  <a:pt x="5467" y="5857"/>
                </a:lnTo>
                <a:lnTo>
                  <a:pt x="5463" y="5881"/>
                </a:lnTo>
                <a:lnTo>
                  <a:pt x="5463" y="5892"/>
                </a:lnTo>
                <a:lnTo>
                  <a:pt x="5454" y="5885"/>
                </a:lnTo>
                <a:lnTo>
                  <a:pt x="5448" y="5882"/>
                </a:lnTo>
                <a:lnTo>
                  <a:pt x="5446" y="5884"/>
                </a:lnTo>
                <a:lnTo>
                  <a:pt x="5443" y="5885"/>
                </a:lnTo>
                <a:lnTo>
                  <a:pt x="5429" y="5899"/>
                </a:lnTo>
                <a:lnTo>
                  <a:pt x="5427" y="5903"/>
                </a:lnTo>
                <a:lnTo>
                  <a:pt x="5427" y="5905"/>
                </a:lnTo>
                <a:lnTo>
                  <a:pt x="5425" y="5906"/>
                </a:lnTo>
                <a:lnTo>
                  <a:pt x="5422" y="5907"/>
                </a:lnTo>
                <a:lnTo>
                  <a:pt x="5419" y="5908"/>
                </a:lnTo>
                <a:lnTo>
                  <a:pt x="5412" y="5913"/>
                </a:lnTo>
                <a:lnTo>
                  <a:pt x="5404" y="5916"/>
                </a:lnTo>
                <a:lnTo>
                  <a:pt x="5399" y="5916"/>
                </a:lnTo>
                <a:lnTo>
                  <a:pt x="5394" y="5916"/>
                </a:lnTo>
                <a:lnTo>
                  <a:pt x="5383" y="5913"/>
                </a:lnTo>
                <a:lnTo>
                  <a:pt x="5373" y="5913"/>
                </a:lnTo>
                <a:lnTo>
                  <a:pt x="5368" y="5911"/>
                </a:lnTo>
                <a:lnTo>
                  <a:pt x="5360" y="5905"/>
                </a:lnTo>
                <a:lnTo>
                  <a:pt x="5355" y="5904"/>
                </a:lnTo>
                <a:lnTo>
                  <a:pt x="5354" y="5907"/>
                </a:lnTo>
                <a:lnTo>
                  <a:pt x="5352" y="5931"/>
                </a:lnTo>
                <a:lnTo>
                  <a:pt x="5350" y="5937"/>
                </a:lnTo>
                <a:lnTo>
                  <a:pt x="5345" y="5948"/>
                </a:lnTo>
                <a:lnTo>
                  <a:pt x="5342" y="5952"/>
                </a:lnTo>
                <a:lnTo>
                  <a:pt x="5344" y="5958"/>
                </a:lnTo>
                <a:lnTo>
                  <a:pt x="5347" y="5985"/>
                </a:lnTo>
                <a:lnTo>
                  <a:pt x="5354" y="6011"/>
                </a:lnTo>
                <a:lnTo>
                  <a:pt x="5356" y="6016"/>
                </a:lnTo>
                <a:lnTo>
                  <a:pt x="5376" y="6047"/>
                </a:lnTo>
                <a:lnTo>
                  <a:pt x="5378" y="6051"/>
                </a:lnTo>
                <a:lnTo>
                  <a:pt x="5379" y="6058"/>
                </a:lnTo>
                <a:lnTo>
                  <a:pt x="5377" y="6062"/>
                </a:lnTo>
                <a:lnTo>
                  <a:pt x="5374" y="6062"/>
                </a:lnTo>
                <a:lnTo>
                  <a:pt x="5368" y="6062"/>
                </a:lnTo>
                <a:lnTo>
                  <a:pt x="5361" y="6064"/>
                </a:lnTo>
                <a:lnTo>
                  <a:pt x="5359" y="6062"/>
                </a:lnTo>
                <a:lnTo>
                  <a:pt x="5358" y="6054"/>
                </a:lnTo>
                <a:lnTo>
                  <a:pt x="5358" y="6042"/>
                </a:lnTo>
                <a:lnTo>
                  <a:pt x="5357" y="6038"/>
                </a:lnTo>
                <a:lnTo>
                  <a:pt x="5351" y="6036"/>
                </a:lnTo>
                <a:lnTo>
                  <a:pt x="5346" y="6038"/>
                </a:lnTo>
                <a:lnTo>
                  <a:pt x="5332" y="6051"/>
                </a:lnTo>
                <a:lnTo>
                  <a:pt x="5333" y="6044"/>
                </a:lnTo>
                <a:lnTo>
                  <a:pt x="5336" y="6028"/>
                </a:lnTo>
                <a:lnTo>
                  <a:pt x="5335" y="6022"/>
                </a:lnTo>
                <a:lnTo>
                  <a:pt x="5332" y="6015"/>
                </a:lnTo>
                <a:lnTo>
                  <a:pt x="5328" y="6000"/>
                </a:lnTo>
                <a:lnTo>
                  <a:pt x="5326" y="5994"/>
                </a:lnTo>
                <a:lnTo>
                  <a:pt x="5323" y="5990"/>
                </a:lnTo>
                <a:lnTo>
                  <a:pt x="5314" y="5984"/>
                </a:lnTo>
                <a:lnTo>
                  <a:pt x="5310" y="5980"/>
                </a:lnTo>
                <a:lnTo>
                  <a:pt x="5305" y="5958"/>
                </a:lnTo>
                <a:lnTo>
                  <a:pt x="5305" y="5956"/>
                </a:lnTo>
                <a:lnTo>
                  <a:pt x="5299" y="5948"/>
                </a:lnTo>
                <a:lnTo>
                  <a:pt x="5265" y="5935"/>
                </a:lnTo>
                <a:lnTo>
                  <a:pt x="5261" y="5924"/>
                </a:lnTo>
                <a:lnTo>
                  <a:pt x="5250" y="5917"/>
                </a:lnTo>
                <a:lnTo>
                  <a:pt x="5239" y="5916"/>
                </a:lnTo>
                <a:lnTo>
                  <a:pt x="5232" y="5928"/>
                </a:lnTo>
                <a:lnTo>
                  <a:pt x="5230" y="5928"/>
                </a:lnTo>
                <a:lnTo>
                  <a:pt x="5229" y="5917"/>
                </a:lnTo>
                <a:lnTo>
                  <a:pt x="5224" y="5909"/>
                </a:lnTo>
                <a:lnTo>
                  <a:pt x="5219" y="5905"/>
                </a:lnTo>
                <a:lnTo>
                  <a:pt x="5217" y="5908"/>
                </a:lnTo>
                <a:lnTo>
                  <a:pt x="5217" y="5919"/>
                </a:lnTo>
                <a:lnTo>
                  <a:pt x="5221" y="5949"/>
                </a:lnTo>
                <a:lnTo>
                  <a:pt x="5221" y="5970"/>
                </a:lnTo>
                <a:lnTo>
                  <a:pt x="5222" y="5981"/>
                </a:lnTo>
                <a:lnTo>
                  <a:pt x="5225" y="5985"/>
                </a:lnTo>
                <a:lnTo>
                  <a:pt x="5226" y="5991"/>
                </a:lnTo>
                <a:lnTo>
                  <a:pt x="5228" y="6017"/>
                </a:lnTo>
                <a:lnTo>
                  <a:pt x="5228" y="6024"/>
                </a:lnTo>
                <a:lnTo>
                  <a:pt x="5222" y="6027"/>
                </a:lnTo>
                <a:lnTo>
                  <a:pt x="5211" y="6081"/>
                </a:lnTo>
                <a:lnTo>
                  <a:pt x="5209" y="6074"/>
                </a:lnTo>
                <a:lnTo>
                  <a:pt x="5209" y="6066"/>
                </a:lnTo>
                <a:lnTo>
                  <a:pt x="5211" y="6058"/>
                </a:lnTo>
                <a:lnTo>
                  <a:pt x="5214" y="6051"/>
                </a:lnTo>
                <a:lnTo>
                  <a:pt x="5207" y="6050"/>
                </a:lnTo>
                <a:lnTo>
                  <a:pt x="5198" y="6074"/>
                </a:lnTo>
                <a:lnTo>
                  <a:pt x="5191" y="6075"/>
                </a:lnTo>
                <a:lnTo>
                  <a:pt x="5198" y="6053"/>
                </a:lnTo>
                <a:lnTo>
                  <a:pt x="5205" y="6036"/>
                </a:lnTo>
                <a:lnTo>
                  <a:pt x="5207" y="6028"/>
                </a:lnTo>
                <a:lnTo>
                  <a:pt x="5207" y="6020"/>
                </a:lnTo>
                <a:lnTo>
                  <a:pt x="5203" y="6010"/>
                </a:lnTo>
                <a:lnTo>
                  <a:pt x="5200" y="6003"/>
                </a:lnTo>
                <a:lnTo>
                  <a:pt x="5201" y="5994"/>
                </a:lnTo>
                <a:lnTo>
                  <a:pt x="5203" y="5986"/>
                </a:lnTo>
                <a:lnTo>
                  <a:pt x="5204" y="5979"/>
                </a:lnTo>
                <a:lnTo>
                  <a:pt x="5203" y="5969"/>
                </a:lnTo>
                <a:lnTo>
                  <a:pt x="5200" y="5962"/>
                </a:lnTo>
                <a:lnTo>
                  <a:pt x="5194" y="5957"/>
                </a:lnTo>
                <a:lnTo>
                  <a:pt x="5186" y="5955"/>
                </a:lnTo>
                <a:lnTo>
                  <a:pt x="5183" y="5953"/>
                </a:lnTo>
                <a:lnTo>
                  <a:pt x="5182" y="5950"/>
                </a:lnTo>
                <a:lnTo>
                  <a:pt x="5182" y="5945"/>
                </a:lnTo>
                <a:lnTo>
                  <a:pt x="5181" y="5940"/>
                </a:lnTo>
                <a:lnTo>
                  <a:pt x="5178" y="5935"/>
                </a:lnTo>
                <a:lnTo>
                  <a:pt x="5174" y="5932"/>
                </a:lnTo>
                <a:lnTo>
                  <a:pt x="5161" y="5924"/>
                </a:lnTo>
                <a:lnTo>
                  <a:pt x="5148" y="5920"/>
                </a:lnTo>
                <a:lnTo>
                  <a:pt x="5142" y="5919"/>
                </a:lnTo>
                <a:lnTo>
                  <a:pt x="5136" y="5917"/>
                </a:lnTo>
                <a:lnTo>
                  <a:pt x="5126" y="5910"/>
                </a:lnTo>
                <a:lnTo>
                  <a:pt x="5119" y="5907"/>
                </a:lnTo>
                <a:lnTo>
                  <a:pt x="5092" y="5907"/>
                </a:lnTo>
                <a:lnTo>
                  <a:pt x="5085" y="5905"/>
                </a:lnTo>
                <a:lnTo>
                  <a:pt x="5077" y="5901"/>
                </a:lnTo>
                <a:lnTo>
                  <a:pt x="5070" y="5899"/>
                </a:lnTo>
                <a:lnTo>
                  <a:pt x="5064" y="5901"/>
                </a:lnTo>
                <a:lnTo>
                  <a:pt x="5053" y="5888"/>
                </a:lnTo>
                <a:lnTo>
                  <a:pt x="5041" y="5884"/>
                </a:lnTo>
                <a:lnTo>
                  <a:pt x="5013" y="5880"/>
                </a:lnTo>
                <a:lnTo>
                  <a:pt x="5002" y="5871"/>
                </a:lnTo>
                <a:lnTo>
                  <a:pt x="4995" y="5869"/>
                </a:lnTo>
                <a:lnTo>
                  <a:pt x="4988" y="5872"/>
                </a:lnTo>
                <a:lnTo>
                  <a:pt x="4984" y="5876"/>
                </a:lnTo>
                <a:lnTo>
                  <a:pt x="4977" y="5880"/>
                </a:lnTo>
                <a:lnTo>
                  <a:pt x="4965" y="5886"/>
                </a:lnTo>
                <a:lnTo>
                  <a:pt x="4950" y="5888"/>
                </a:lnTo>
                <a:lnTo>
                  <a:pt x="4948" y="5891"/>
                </a:lnTo>
                <a:lnTo>
                  <a:pt x="4952" y="5899"/>
                </a:lnTo>
                <a:lnTo>
                  <a:pt x="4955" y="5902"/>
                </a:lnTo>
                <a:lnTo>
                  <a:pt x="4960" y="5905"/>
                </a:lnTo>
                <a:lnTo>
                  <a:pt x="4962" y="5907"/>
                </a:lnTo>
                <a:lnTo>
                  <a:pt x="4964" y="5911"/>
                </a:lnTo>
                <a:lnTo>
                  <a:pt x="4963" y="5913"/>
                </a:lnTo>
                <a:lnTo>
                  <a:pt x="4962" y="5914"/>
                </a:lnTo>
                <a:lnTo>
                  <a:pt x="4960" y="5916"/>
                </a:lnTo>
                <a:lnTo>
                  <a:pt x="4957" y="5918"/>
                </a:lnTo>
                <a:lnTo>
                  <a:pt x="4955" y="5918"/>
                </a:lnTo>
                <a:lnTo>
                  <a:pt x="4953" y="5919"/>
                </a:lnTo>
                <a:lnTo>
                  <a:pt x="4953" y="5926"/>
                </a:lnTo>
                <a:lnTo>
                  <a:pt x="4953" y="5931"/>
                </a:lnTo>
                <a:lnTo>
                  <a:pt x="4956" y="5940"/>
                </a:lnTo>
                <a:lnTo>
                  <a:pt x="4958" y="5951"/>
                </a:lnTo>
                <a:lnTo>
                  <a:pt x="4965" y="5970"/>
                </a:lnTo>
                <a:lnTo>
                  <a:pt x="4967" y="5973"/>
                </a:lnTo>
                <a:lnTo>
                  <a:pt x="4968" y="5975"/>
                </a:lnTo>
                <a:lnTo>
                  <a:pt x="4969" y="5978"/>
                </a:lnTo>
                <a:lnTo>
                  <a:pt x="4969" y="5983"/>
                </a:lnTo>
                <a:lnTo>
                  <a:pt x="4969" y="5987"/>
                </a:lnTo>
                <a:lnTo>
                  <a:pt x="4968" y="5992"/>
                </a:lnTo>
                <a:lnTo>
                  <a:pt x="4966" y="5996"/>
                </a:lnTo>
                <a:lnTo>
                  <a:pt x="4964" y="5997"/>
                </a:lnTo>
                <a:lnTo>
                  <a:pt x="4955" y="5994"/>
                </a:lnTo>
                <a:lnTo>
                  <a:pt x="4949" y="5987"/>
                </a:lnTo>
                <a:lnTo>
                  <a:pt x="4939" y="5970"/>
                </a:lnTo>
                <a:lnTo>
                  <a:pt x="4936" y="5977"/>
                </a:lnTo>
                <a:lnTo>
                  <a:pt x="4936" y="5983"/>
                </a:lnTo>
                <a:lnTo>
                  <a:pt x="4938" y="5997"/>
                </a:lnTo>
                <a:lnTo>
                  <a:pt x="4933" y="5993"/>
                </a:lnTo>
                <a:lnTo>
                  <a:pt x="4931" y="5986"/>
                </a:lnTo>
                <a:lnTo>
                  <a:pt x="4928" y="5949"/>
                </a:lnTo>
                <a:lnTo>
                  <a:pt x="4926" y="5938"/>
                </a:lnTo>
                <a:lnTo>
                  <a:pt x="4923" y="5935"/>
                </a:lnTo>
                <a:lnTo>
                  <a:pt x="4917" y="5944"/>
                </a:lnTo>
                <a:lnTo>
                  <a:pt x="4912" y="5952"/>
                </a:lnTo>
                <a:lnTo>
                  <a:pt x="4912" y="5954"/>
                </a:lnTo>
                <a:lnTo>
                  <a:pt x="4913" y="5959"/>
                </a:lnTo>
                <a:lnTo>
                  <a:pt x="4912" y="5961"/>
                </a:lnTo>
                <a:lnTo>
                  <a:pt x="4911" y="5962"/>
                </a:lnTo>
                <a:lnTo>
                  <a:pt x="4909" y="5963"/>
                </a:lnTo>
                <a:lnTo>
                  <a:pt x="4908" y="5964"/>
                </a:lnTo>
                <a:lnTo>
                  <a:pt x="4890" y="5987"/>
                </a:lnTo>
                <a:lnTo>
                  <a:pt x="4883" y="6002"/>
                </a:lnTo>
                <a:lnTo>
                  <a:pt x="4884" y="6021"/>
                </a:lnTo>
                <a:lnTo>
                  <a:pt x="4886" y="6023"/>
                </a:lnTo>
                <a:lnTo>
                  <a:pt x="4888" y="6026"/>
                </a:lnTo>
                <a:lnTo>
                  <a:pt x="4890" y="6029"/>
                </a:lnTo>
                <a:lnTo>
                  <a:pt x="4892" y="6047"/>
                </a:lnTo>
                <a:lnTo>
                  <a:pt x="4892" y="6050"/>
                </a:lnTo>
                <a:lnTo>
                  <a:pt x="4889" y="6058"/>
                </a:lnTo>
                <a:lnTo>
                  <a:pt x="4890" y="6067"/>
                </a:lnTo>
                <a:lnTo>
                  <a:pt x="4893" y="6075"/>
                </a:lnTo>
                <a:lnTo>
                  <a:pt x="4897" y="6081"/>
                </a:lnTo>
                <a:lnTo>
                  <a:pt x="4908" y="6096"/>
                </a:lnTo>
                <a:lnTo>
                  <a:pt x="4912" y="6104"/>
                </a:lnTo>
                <a:lnTo>
                  <a:pt x="4914" y="6115"/>
                </a:lnTo>
                <a:lnTo>
                  <a:pt x="4911" y="6153"/>
                </a:lnTo>
                <a:lnTo>
                  <a:pt x="4909" y="6153"/>
                </a:lnTo>
                <a:lnTo>
                  <a:pt x="4908" y="6145"/>
                </a:lnTo>
                <a:lnTo>
                  <a:pt x="4901" y="6113"/>
                </a:lnTo>
                <a:lnTo>
                  <a:pt x="4895" y="6100"/>
                </a:lnTo>
                <a:lnTo>
                  <a:pt x="4894" y="6097"/>
                </a:lnTo>
                <a:lnTo>
                  <a:pt x="4891" y="6091"/>
                </a:lnTo>
                <a:lnTo>
                  <a:pt x="4875" y="6070"/>
                </a:lnTo>
                <a:lnTo>
                  <a:pt x="4865" y="6064"/>
                </a:lnTo>
                <a:lnTo>
                  <a:pt x="4862" y="6059"/>
                </a:lnTo>
                <a:lnTo>
                  <a:pt x="4859" y="6057"/>
                </a:lnTo>
                <a:lnTo>
                  <a:pt x="4855" y="6060"/>
                </a:lnTo>
                <a:lnTo>
                  <a:pt x="4854" y="6064"/>
                </a:lnTo>
                <a:lnTo>
                  <a:pt x="4855" y="6070"/>
                </a:lnTo>
                <a:lnTo>
                  <a:pt x="4854" y="6075"/>
                </a:lnTo>
                <a:lnTo>
                  <a:pt x="4851" y="6078"/>
                </a:lnTo>
                <a:lnTo>
                  <a:pt x="4856" y="6105"/>
                </a:lnTo>
                <a:lnTo>
                  <a:pt x="4856" y="6124"/>
                </a:lnTo>
                <a:lnTo>
                  <a:pt x="4854" y="6144"/>
                </a:lnTo>
                <a:lnTo>
                  <a:pt x="4850" y="6163"/>
                </a:lnTo>
                <a:lnTo>
                  <a:pt x="4844" y="6177"/>
                </a:lnTo>
                <a:lnTo>
                  <a:pt x="4839" y="6183"/>
                </a:lnTo>
                <a:lnTo>
                  <a:pt x="4831" y="6190"/>
                </a:lnTo>
                <a:lnTo>
                  <a:pt x="4824" y="6194"/>
                </a:lnTo>
                <a:lnTo>
                  <a:pt x="4821" y="6190"/>
                </a:lnTo>
                <a:lnTo>
                  <a:pt x="4823" y="6186"/>
                </a:lnTo>
                <a:lnTo>
                  <a:pt x="4835" y="6171"/>
                </a:lnTo>
                <a:lnTo>
                  <a:pt x="4841" y="6154"/>
                </a:lnTo>
                <a:lnTo>
                  <a:pt x="4841" y="6138"/>
                </a:lnTo>
                <a:lnTo>
                  <a:pt x="4832" y="6105"/>
                </a:lnTo>
                <a:lnTo>
                  <a:pt x="4838" y="6105"/>
                </a:lnTo>
                <a:lnTo>
                  <a:pt x="4841" y="6103"/>
                </a:lnTo>
                <a:lnTo>
                  <a:pt x="4843" y="6099"/>
                </a:lnTo>
                <a:lnTo>
                  <a:pt x="4846" y="6053"/>
                </a:lnTo>
                <a:lnTo>
                  <a:pt x="4845" y="6048"/>
                </a:lnTo>
                <a:lnTo>
                  <a:pt x="4842" y="6039"/>
                </a:lnTo>
                <a:lnTo>
                  <a:pt x="4841" y="6032"/>
                </a:lnTo>
                <a:lnTo>
                  <a:pt x="4842" y="6024"/>
                </a:lnTo>
                <a:lnTo>
                  <a:pt x="4843" y="6016"/>
                </a:lnTo>
                <a:lnTo>
                  <a:pt x="4849" y="6004"/>
                </a:lnTo>
                <a:lnTo>
                  <a:pt x="4850" y="5997"/>
                </a:lnTo>
                <a:lnTo>
                  <a:pt x="4849" y="5991"/>
                </a:lnTo>
                <a:lnTo>
                  <a:pt x="4850" y="5982"/>
                </a:lnTo>
                <a:lnTo>
                  <a:pt x="4851" y="5976"/>
                </a:lnTo>
                <a:lnTo>
                  <a:pt x="4856" y="5965"/>
                </a:lnTo>
                <a:lnTo>
                  <a:pt x="4857" y="5959"/>
                </a:lnTo>
                <a:lnTo>
                  <a:pt x="4864" y="5931"/>
                </a:lnTo>
                <a:lnTo>
                  <a:pt x="4866" y="5917"/>
                </a:lnTo>
                <a:lnTo>
                  <a:pt x="4860" y="5913"/>
                </a:lnTo>
                <a:lnTo>
                  <a:pt x="4866" y="5906"/>
                </a:lnTo>
                <a:lnTo>
                  <a:pt x="4870" y="5904"/>
                </a:lnTo>
                <a:lnTo>
                  <a:pt x="4874" y="5904"/>
                </a:lnTo>
                <a:lnTo>
                  <a:pt x="4880" y="5904"/>
                </a:lnTo>
                <a:lnTo>
                  <a:pt x="4883" y="5902"/>
                </a:lnTo>
                <a:lnTo>
                  <a:pt x="4885" y="5899"/>
                </a:lnTo>
                <a:lnTo>
                  <a:pt x="4885" y="5892"/>
                </a:lnTo>
                <a:lnTo>
                  <a:pt x="4881" y="5876"/>
                </a:lnTo>
                <a:lnTo>
                  <a:pt x="4880" y="5869"/>
                </a:lnTo>
                <a:lnTo>
                  <a:pt x="4882" y="5862"/>
                </a:lnTo>
                <a:lnTo>
                  <a:pt x="4887" y="5859"/>
                </a:lnTo>
                <a:lnTo>
                  <a:pt x="4892" y="5861"/>
                </a:lnTo>
                <a:lnTo>
                  <a:pt x="4896" y="5865"/>
                </a:lnTo>
                <a:lnTo>
                  <a:pt x="4897" y="5862"/>
                </a:lnTo>
                <a:lnTo>
                  <a:pt x="4898" y="5858"/>
                </a:lnTo>
                <a:lnTo>
                  <a:pt x="4897" y="5854"/>
                </a:lnTo>
                <a:lnTo>
                  <a:pt x="4896" y="5850"/>
                </a:lnTo>
                <a:lnTo>
                  <a:pt x="4894" y="5846"/>
                </a:lnTo>
                <a:lnTo>
                  <a:pt x="4892" y="5845"/>
                </a:lnTo>
                <a:lnTo>
                  <a:pt x="4890" y="5846"/>
                </a:lnTo>
                <a:lnTo>
                  <a:pt x="4886" y="5847"/>
                </a:lnTo>
                <a:lnTo>
                  <a:pt x="4880" y="5845"/>
                </a:lnTo>
                <a:lnTo>
                  <a:pt x="4874" y="5841"/>
                </a:lnTo>
                <a:lnTo>
                  <a:pt x="4861" y="5824"/>
                </a:lnTo>
                <a:lnTo>
                  <a:pt x="4858" y="5821"/>
                </a:lnTo>
                <a:lnTo>
                  <a:pt x="4854" y="5820"/>
                </a:lnTo>
                <a:lnTo>
                  <a:pt x="4849" y="5820"/>
                </a:lnTo>
                <a:lnTo>
                  <a:pt x="4845" y="5816"/>
                </a:lnTo>
                <a:lnTo>
                  <a:pt x="4843" y="5809"/>
                </a:lnTo>
                <a:lnTo>
                  <a:pt x="4841" y="5802"/>
                </a:lnTo>
                <a:lnTo>
                  <a:pt x="4839" y="5799"/>
                </a:lnTo>
                <a:lnTo>
                  <a:pt x="4837" y="5798"/>
                </a:lnTo>
                <a:lnTo>
                  <a:pt x="4830" y="5789"/>
                </a:lnTo>
                <a:lnTo>
                  <a:pt x="4826" y="5785"/>
                </a:lnTo>
                <a:lnTo>
                  <a:pt x="4823" y="5785"/>
                </a:lnTo>
                <a:lnTo>
                  <a:pt x="4821" y="5788"/>
                </a:lnTo>
                <a:lnTo>
                  <a:pt x="4813" y="5792"/>
                </a:lnTo>
                <a:lnTo>
                  <a:pt x="4810" y="5793"/>
                </a:lnTo>
                <a:lnTo>
                  <a:pt x="4807" y="5790"/>
                </a:lnTo>
                <a:lnTo>
                  <a:pt x="4805" y="5787"/>
                </a:lnTo>
                <a:lnTo>
                  <a:pt x="4804" y="5782"/>
                </a:lnTo>
                <a:lnTo>
                  <a:pt x="4804" y="5777"/>
                </a:lnTo>
                <a:lnTo>
                  <a:pt x="4806" y="5775"/>
                </a:lnTo>
                <a:lnTo>
                  <a:pt x="4809" y="5772"/>
                </a:lnTo>
                <a:lnTo>
                  <a:pt x="4805" y="5766"/>
                </a:lnTo>
                <a:lnTo>
                  <a:pt x="4794" y="5757"/>
                </a:lnTo>
                <a:lnTo>
                  <a:pt x="4788" y="5747"/>
                </a:lnTo>
                <a:lnTo>
                  <a:pt x="4784" y="5745"/>
                </a:lnTo>
                <a:lnTo>
                  <a:pt x="4778" y="5751"/>
                </a:lnTo>
                <a:lnTo>
                  <a:pt x="4778" y="5743"/>
                </a:lnTo>
                <a:lnTo>
                  <a:pt x="4786" y="5732"/>
                </a:lnTo>
                <a:lnTo>
                  <a:pt x="4783" y="5724"/>
                </a:lnTo>
                <a:lnTo>
                  <a:pt x="4780" y="5721"/>
                </a:lnTo>
                <a:lnTo>
                  <a:pt x="4777" y="5722"/>
                </a:lnTo>
                <a:lnTo>
                  <a:pt x="4775" y="5726"/>
                </a:lnTo>
                <a:lnTo>
                  <a:pt x="4774" y="5731"/>
                </a:lnTo>
                <a:lnTo>
                  <a:pt x="4773" y="5733"/>
                </a:lnTo>
                <a:lnTo>
                  <a:pt x="4771" y="5733"/>
                </a:lnTo>
                <a:lnTo>
                  <a:pt x="4769" y="5730"/>
                </a:lnTo>
                <a:lnTo>
                  <a:pt x="4768" y="5726"/>
                </a:lnTo>
                <a:lnTo>
                  <a:pt x="4769" y="5710"/>
                </a:lnTo>
                <a:lnTo>
                  <a:pt x="4768" y="5706"/>
                </a:lnTo>
                <a:lnTo>
                  <a:pt x="4766" y="5703"/>
                </a:lnTo>
                <a:lnTo>
                  <a:pt x="4760" y="5702"/>
                </a:lnTo>
                <a:lnTo>
                  <a:pt x="4757" y="5700"/>
                </a:lnTo>
                <a:lnTo>
                  <a:pt x="4749" y="5668"/>
                </a:lnTo>
                <a:lnTo>
                  <a:pt x="4747" y="5664"/>
                </a:lnTo>
                <a:lnTo>
                  <a:pt x="4729" y="5642"/>
                </a:lnTo>
                <a:lnTo>
                  <a:pt x="4724" y="5634"/>
                </a:lnTo>
                <a:lnTo>
                  <a:pt x="4720" y="5625"/>
                </a:lnTo>
                <a:lnTo>
                  <a:pt x="4719" y="5617"/>
                </a:lnTo>
                <a:lnTo>
                  <a:pt x="4705" y="5604"/>
                </a:lnTo>
                <a:lnTo>
                  <a:pt x="4702" y="5599"/>
                </a:lnTo>
                <a:lnTo>
                  <a:pt x="4701" y="5598"/>
                </a:lnTo>
                <a:lnTo>
                  <a:pt x="4700" y="5597"/>
                </a:lnTo>
                <a:lnTo>
                  <a:pt x="4696" y="5598"/>
                </a:lnTo>
                <a:lnTo>
                  <a:pt x="4694" y="5598"/>
                </a:lnTo>
                <a:lnTo>
                  <a:pt x="4690" y="5593"/>
                </a:lnTo>
                <a:lnTo>
                  <a:pt x="4681" y="5582"/>
                </a:lnTo>
                <a:lnTo>
                  <a:pt x="4676" y="5580"/>
                </a:lnTo>
                <a:lnTo>
                  <a:pt x="4672" y="5576"/>
                </a:lnTo>
                <a:lnTo>
                  <a:pt x="4667" y="5568"/>
                </a:lnTo>
                <a:lnTo>
                  <a:pt x="4662" y="5565"/>
                </a:lnTo>
                <a:lnTo>
                  <a:pt x="4659" y="5574"/>
                </a:lnTo>
                <a:lnTo>
                  <a:pt x="4656" y="5570"/>
                </a:lnTo>
                <a:lnTo>
                  <a:pt x="4650" y="5564"/>
                </a:lnTo>
                <a:lnTo>
                  <a:pt x="4648" y="5560"/>
                </a:lnTo>
                <a:lnTo>
                  <a:pt x="4651" y="5545"/>
                </a:lnTo>
                <a:lnTo>
                  <a:pt x="4651" y="5541"/>
                </a:lnTo>
                <a:lnTo>
                  <a:pt x="4650" y="5533"/>
                </a:lnTo>
                <a:lnTo>
                  <a:pt x="4647" y="5526"/>
                </a:lnTo>
                <a:lnTo>
                  <a:pt x="4644" y="5519"/>
                </a:lnTo>
                <a:lnTo>
                  <a:pt x="4640" y="5514"/>
                </a:lnTo>
                <a:lnTo>
                  <a:pt x="4636" y="5520"/>
                </a:lnTo>
                <a:lnTo>
                  <a:pt x="4636" y="5523"/>
                </a:lnTo>
                <a:lnTo>
                  <a:pt x="4634" y="5523"/>
                </a:lnTo>
                <a:lnTo>
                  <a:pt x="4632" y="5518"/>
                </a:lnTo>
                <a:lnTo>
                  <a:pt x="4631" y="5514"/>
                </a:lnTo>
                <a:lnTo>
                  <a:pt x="4628" y="5512"/>
                </a:lnTo>
                <a:lnTo>
                  <a:pt x="4624" y="5511"/>
                </a:lnTo>
                <a:lnTo>
                  <a:pt x="4621" y="5508"/>
                </a:lnTo>
                <a:lnTo>
                  <a:pt x="4619" y="5503"/>
                </a:lnTo>
                <a:lnTo>
                  <a:pt x="4616" y="5497"/>
                </a:lnTo>
                <a:lnTo>
                  <a:pt x="4612" y="5496"/>
                </a:lnTo>
                <a:lnTo>
                  <a:pt x="4609" y="5503"/>
                </a:lnTo>
                <a:lnTo>
                  <a:pt x="4612" y="5515"/>
                </a:lnTo>
                <a:lnTo>
                  <a:pt x="4612" y="5522"/>
                </a:lnTo>
                <a:lnTo>
                  <a:pt x="4603" y="5517"/>
                </a:lnTo>
                <a:lnTo>
                  <a:pt x="4598" y="5512"/>
                </a:lnTo>
                <a:lnTo>
                  <a:pt x="4586" y="5494"/>
                </a:lnTo>
                <a:lnTo>
                  <a:pt x="4582" y="5492"/>
                </a:lnTo>
                <a:lnTo>
                  <a:pt x="4578" y="5497"/>
                </a:lnTo>
                <a:lnTo>
                  <a:pt x="4574" y="5511"/>
                </a:lnTo>
                <a:lnTo>
                  <a:pt x="4571" y="5514"/>
                </a:lnTo>
                <a:lnTo>
                  <a:pt x="4568" y="5517"/>
                </a:lnTo>
                <a:lnTo>
                  <a:pt x="4566" y="5516"/>
                </a:lnTo>
                <a:lnTo>
                  <a:pt x="4565" y="5509"/>
                </a:lnTo>
                <a:lnTo>
                  <a:pt x="4566" y="5496"/>
                </a:lnTo>
                <a:lnTo>
                  <a:pt x="4564" y="5491"/>
                </a:lnTo>
                <a:lnTo>
                  <a:pt x="4559" y="5487"/>
                </a:lnTo>
                <a:lnTo>
                  <a:pt x="4557" y="5492"/>
                </a:lnTo>
                <a:lnTo>
                  <a:pt x="4557" y="5497"/>
                </a:lnTo>
                <a:lnTo>
                  <a:pt x="4558" y="5500"/>
                </a:lnTo>
                <a:lnTo>
                  <a:pt x="4561" y="5502"/>
                </a:lnTo>
                <a:lnTo>
                  <a:pt x="4555" y="5510"/>
                </a:lnTo>
                <a:lnTo>
                  <a:pt x="4551" y="5520"/>
                </a:lnTo>
                <a:lnTo>
                  <a:pt x="4546" y="5525"/>
                </a:lnTo>
                <a:lnTo>
                  <a:pt x="4539" y="5518"/>
                </a:lnTo>
                <a:lnTo>
                  <a:pt x="4536" y="5507"/>
                </a:lnTo>
                <a:lnTo>
                  <a:pt x="4535" y="5495"/>
                </a:lnTo>
                <a:lnTo>
                  <a:pt x="4533" y="5488"/>
                </a:lnTo>
                <a:lnTo>
                  <a:pt x="4523" y="5490"/>
                </a:lnTo>
                <a:lnTo>
                  <a:pt x="4526" y="5481"/>
                </a:lnTo>
                <a:lnTo>
                  <a:pt x="4529" y="5470"/>
                </a:lnTo>
                <a:lnTo>
                  <a:pt x="4528" y="5464"/>
                </a:lnTo>
                <a:lnTo>
                  <a:pt x="4521" y="5469"/>
                </a:lnTo>
                <a:lnTo>
                  <a:pt x="4524" y="5460"/>
                </a:lnTo>
                <a:lnTo>
                  <a:pt x="4522" y="5457"/>
                </a:lnTo>
                <a:lnTo>
                  <a:pt x="4518" y="5459"/>
                </a:lnTo>
                <a:lnTo>
                  <a:pt x="4512" y="5463"/>
                </a:lnTo>
                <a:lnTo>
                  <a:pt x="4513" y="5449"/>
                </a:lnTo>
                <a:lnTo>
                  <a:pt x="4512" y="5442"/>
                </a:lnTo>
                <a:lnTo>
                  <a:pt x="4509" y="5439"/>
                </a:lnTo>
                <a:lnTo>
                  <a:pt x="4504" y="5437"/>
                </a:lnTo>
                <a:lnTo>
                  <a:pt x="4499" y="5431"/>
                </a:lnTo>
                <a:lnTo>
                  <a:pt x="4491" y="5418"/>
                </a:lnTo>
                <a:lnTo>
                  <a:pt x="4483" y="5421"/>
                </a:lnTo>
                <a:lnTo>
                  <a:pt x="4479" y="5424"/>
                </a:lnTo>
                <a:lnTo>
                  <a:pt x="4475" y="5427"/>
                </a:lnTo>
                <a:lnTo>
                  <a:pt x="4478" y="5428"/>
                </a:lnTo>
                <a:lnTo>
                  <a:pt x="4484" y="5433"/>
                </a:lnTo>
                <a:lnTo>
                  <a:pt x="4478" y="5436"/>
                </a:lnTo>
                <a:lnTo>
                  <a:pt x="4473" y="5433"/>
                </a:lnTo>
                <a:lnTo>
                  <a:pt x="4468" y="5428"/>
                </a:lnTo>
                <a:lnTo>
                  <a:pt x="4462" y="5427"/>
                </a:lnTo>
                <a:lnTo>
                  <a:pt x="4456" y="5432"/>
                </a:lnTo>
                <a:lnTo>
                  <a:pt x="4456" y="5438"/>
                </a:lnTo>
                <a:lnTo>
                  <a:pt x="4460" y="5444"/>
                </a:lnTo>
                <a:lnTo>
                  <a:pt x="4466" y="5448"/>
                </a:lnTo>
                <a:lnTo>
                  <a:pt x="4466" y="5451"/>
                </a:lnTo>
                <a:lnTo>
                  <a:pt x="4462" y="5451"/>
                </a:lnTo>
                <a:lnTo>
                  <a:pt x="4458" y="5452"/>
                </a:lnTo>
                <a:lnTo>
                  <a:pt x="4456" y="5455"/>
                </a:lnTo>
                <a:lnTo>
                  <a:pt x="4455" y="5460"/>
                </a:lnTo>
                <a:lnTo>
                  <a:pt x="4451" y="5459"/>
                </a:lnTo>
                <a:lnTo>
                  <a:pt x="4448" y="5457"/>
                </a:lnTo>
                <a:lnTo>
                  <a:pt x="4450" y="5448"/>
                </a:lnTo>
                <a:lnTo>
                  <a:pt x="4448" y="5441"/>
                </a:lnTo>
                <a:lnTo>
                  <a:pt x="4446" y="5438"/>
                </a:lnTo>
                <a:lnTo>
                  <a:pt x="4444" y="5437"/>
                </a:lnTo>
                <a:lnTo>
                  <a:pt x="4442" y="5443"/>
                </a:lnTo>
                <a:lnTo>
                  <a:pt x="4436" y="5446"/>
                </a:lnTo>
                <a:lnTo>
                  <a:pt x="4429" y="5448"/>
                </a:lnTo>
                <a:lnTo>
                  <a:pt x="4424" y="5448"/>
                </a:lnTo>
                <a:lnTo>
                  <a:pt x="4426" y="5454"/>
                </a:lnTo>
                <a:lnTo>
                  <a:pt x="4430" y="5472"/>
                </a:lnTo>
                <a:lnTo>
                  <a:pt x="4432" y="5476"/>
                </a:lnTo>
                <a:lnTo>
                  <a:pt x="4438" y="5485"/>
                </a:lnTo>
                <a:lnTo>
                  <a:pt x="4439" y="5488"/>
                </a:lnTo>
                <a:lnTo>
                  <a:pt x="4439" y="5495"/>
                </a:lnTo>
                <a:lnTo>
                  <a:pt x="4440" y="5501"/>
                </a:lnTo>
                <a:lnTo>
                  <a:pt x="4443" y="5506"/>
                </a:lnTo>
                <a:lnTo>
                  <a:pt x="4446" y="5507"/>
                </a:lnTo>
                <a:lnTo>
                  <a:pt x="4451" y="5508"/>
                </a:lnTo>
                <a:lnTo>
                  <a:pt x="4454" y="5510"/>
                </a:lnTo>
                <a:lnTo>
                  <a:pt x="4457" y="5513"/>
                </a:lnTo>
                <a:lnTo>
                  <a:pt x="4458" y="5517"/>
                </a:lnTo>
                <a:lnTo>
                  <a:pt x="4450" y="5514"/>
                </a:lnTo>
                <a:lnTo>
                  <a:pt x="4446" y="5514"/>
                </a:lnTo>
                <a:lnTo>
                  <a:pt x="4443" y="5517"/>
                </a:lnTo>
                <a:lnTo>
                  <a:pt x="4444" y="5520"/>
                </a:lnTo>
                <a:lnTo>
                  <a:pt x="4448" y="5523"/>
                </a:lnTo>
                <a:lnTo>
                  <a:pt x="4454" y="5526"/>
                </a:lnTo>
                <a:lnTo>
                  <a:pt x="4449" y="5532"/>
                </a:lnTo>
                <a:lnTo>
                  <a:pt x="4445" y="5531"/>
                </a:lnTo>
                <a:lnTo>
                  <a:pt x="4436" y="5526"/>
                </a:lnTo>
                <a:lnTo>
                  <a:pt x="4436" y="5527"/>
                </a:lnTo>
                <a:lnTo>
                  <a:pt x="4431" y="5528"/>
                </a:lnTo>
                <a:lnTo>
                  <a:pt x="4427" y="5526"/>
                </a:lnTo>
                <a:lnTo>
                  <a:pt x="4424" y="5531"/>
                </a:lnTo>
                <a:lnTo>
                  <a:pt x="4423" y="5535"/>
                </a:lnTo>
                <a:lnTo>
                  <a:pt x="4418" y="5535"/>
                </a:lnTo>
                <a:lnTo>
                  <a:pt x="4411" y="5532"/>
                </a:lnTo>
                <a:lnTo>
                  <a:pt x="4410" y="5532"/>
                </a:lnTo>
                <a:lnTo>
                  <a:pt x="4407" y="5536"/>
                </a:lnTo>
                <a:lnTo>
                  <a:pt x="4407" y="5542"/>
                </a:lnTo>
                <a:lnTo>
                  <a:pt x="4410" y="5548"/>
                </a:lnTo>
                <a:lnTo>
                  <a:pt x="4413" y="5553"/>
                </a:lnTo>
                <a:lnTo>
                  <a:pt x="4417" y="5549"/>
                </a:lnTo>
                <a:lnTo>
                  <a:pt x="4419" y="5547"/>
                </a:lnTo>
                <a:lnTo>
                  <a:pt x="4420" y="5544"/>
                </a:lnTo>
                <a:lnTo>
                  <a:pt x="4422" y="5544"/>
                </a:lnTo>
                <a:lnTo>
                  <a:pt x="4421" y="5552"/>
                </a:lnTo>
                <a:lnTo>
                  <a:pt x="4418" y="5559"/>
                </a:lnTo>
                <a:lnTo>
                  <a:pt x="4415" y="5565"/>
                </a:lnTo>
                <a:lnTo>
                  <a:pt x="4418" y="5571"/>
                </a:lnTo>
                <a:lnTo>
                  <a:pt x="4413" y="5577"/>
                </a:lnTo>
                <a:lnTo>
                  <a:pt x="4408" y="5591"/>
                </a:lnTo>
                <a:lnTo>
                  <a:pt x="4404" y="5592"/>
                </a:lnTo>
                <a:lnTo>
                  <a:pt x="4402" y="5590"/>
                </a:lnTo>
                <a:lnTo>
                  <a:pt x="4401" y="5581"/>
                </a:lnTo>
                <a:lnTo>
                  <a:pt x="4400" y="5577"/>
                </a:lnTo>
                <a:lnTo>
                  <a:pt x="4398" y="5574"/>
                </a:lnTo>
                <a:lnTo>
                  <a:pt x="4393" y="5570"/>
                </a:lnTo>
                <a:lnTo>
                  <a:pt x="4391" y="5568"/>
                </a:lnTo>
                <a:lnTo>
                  <a:pt x="4389" y="5573"/>
                </a:lnTo>
                <a:lnTo>
                  <a:pt x="4391" y="5577"/>
                </a:lnTo>
                <a:lnTo>
                  <a:pt x="4393" y="5581"/>
                </a:lnTo>
                <a:lnTo>
                  <a:pt x="4392" y="5584"/>
                </a:lnTo>
                <a:lnTo>
                  <a:pt x="4389" y="5589"/>
                </a:lnTo>
                <a:lnTo>
                  <a:pt x="4389" y="5593"/>
                </a:lnTo>
                <a:lnTo>
                  <a:pt x="4390" y="5597"/>
                </a:lnTo>
                <a:lnTo>
                  <a:pt x="4391" y="5602"/>
                </a:lnTo>
                <a:lnTo>
                  <a:pt x="4389" y="5608"/>
                </a:lnTo>
                <a:lnTo>
                  <a:pt x="4385" y="5611"/>
                </a:lnTo>
                <a:lnTo>
                  <a:pt x="4380" y="5613"/>
                </a:lnTo>
                <a:lnTo>
                  <a:pt x="4377" y="5616"/>
                </a:lnTo>
                <a:lnTo>
                  <a:pt x="4375" y="5621"/>
                </a:lnTo>
                <a:lnTo>
                  <a:pt x="4374" y="5627"/>
                </a:lnTo>
                <a:lnTo>
                  <a:pt x="4374" y="5640"/>
                </a:lnTo>
                <a:lnTo>
                  <a:pt x="4371" y="5634"/>
                </a:lnTo>
                <a:lnTo>
                  <a:pt x="4368" y="5633"/>
                </a:lnTo>
                <a:lnTo>
                  <a:pt x="4365" y="5631"/>
                </a:lnTo>
                <a:lnTo>
                  <a:pt x="4363" y="5625"/>
                </a:lnTo>
                <a:lnTo>
                  <a:pt x="4363" y="5619"/>
                </a:lnTo>
                <a:lnTo>
                  <a:pt x="4365" y="5606"/>
                </a:lnTo>
                <a:lnTo>
                  <a:pt x="4364" y="5601"/>
                </a:lnTo>
                <a:lnTo>
                  <a:pt x="4360" y="5598"/>
                </a:lnTo>
                <a:lnTo>
                  <a:pt x="4357" y="5600"/>
                </a:lnTo>
                <a:lnTo>
                  <a:pt x="4353" y="5603"/>
                </a:lnTo>
                <a:lnTo>
                  <a:pt x="4348" y="5604"/>
                </a:lnTo>
                <a:lnTo>
                  <a:pt x="4346" y="5601"/>
                </a:lnTo>
                <a:lnTo>
                  <a:pt x="4342" y="5592"/>
                </a:lnTo>
                <a:lnTo>
                  <a:pt x="4340" y="5589"/>
                </a:lnTo>
                <a:lnTo>
                  <a:pt x="4351" y="5571"/>
                </a:lnTo>
                <a:lnTo>
                  <a:pt x="4347" y="5569"/>
                </a:lnTo>
                <a:lnTo>
                  <a:pt x="4336" y="5575"/>
                </a:lnTo>
                <a:lnTo>
                  <a:pt x="4330" y="5577"/>
                </a:lnTo>
                <a:lnTo>
                  <a:pt x="4327" y="5573"/>
                </a:lnTo>
                <a:lnTo>
                  <a:pt x="4331" y="5565"/>
                </a:lnTo>
                <a:lnTo>
                  <a:pt x="4340" y="5553"/>
                </a:lnTo>
                <a:lnTo>
                  <a:pt x="4341" y="5549"/>
                </a:lnTo>
                <a:lnTo>
                  <a:pt x="4343" y="5538"/>
                </a:lnTo>
                <a:lnTo>
                  <a:pt x="4344" y="5536"/>
                </a:lnTo>
                <a:lnTo>
                  <a:pt x="4347" y="5534"/>
                </a:lnTo>
                <a:lnTo>
                  <a:pt x="4349" y="5532"/>
                </a:lnTo>
                <a:lnTo>
                  <a:pt x="4349" y="5528"/>
                </a:lnTo>
                <a:lnTo>
                  <a:pt x="4351" y="5523"/>
                </a:lnTo>
                <a:lnTo>
                  <a:pt x="4356" y="5519"/>
                </a:lnTo>
                <a:lnTo>
                  <a:pt x="4361" y="5516"/>
                </a:lnTo>
                <a:lnTo>
                  <a:pt x="4365" y="5514"/>
                </a:lnTo>
                <a:lnTo>
                  <a:pt x="4356" y="5510"/>
                </a:lnTo>
                <a:lnTo>
                  <a:pt x="4352" y="5508"/>
                </a:lnTo>
                <a:lnTo>
                  <a:pt x="4348" y="5512"/>
                </a:lnTo>
                <a:lnTo>
                  <a:pt x="4343" y="5523"/>
                </a:lnTo>
                <a:lnTo>
                  <a:pt x="4339" y="5530"/>
                </a:lnTo>
                <a:lnTo>
                  <a:pt x="4333" y="5536"/>
                </a:lnTo>
                <a:lnTo>
                  <a:pt x="4326" y="5536"/>
                </a:lnTo>
                <a:lnTo>
                  <a:pt x="4321" y="5526"/>
                </a:lnTo>
                <a:lnTo>
                  <a:pt x="4317" y="5531"/>
                </a:lnTo>
                <a:lnTo>
                  <a:pt x="4307" y="5541"/>
                </a:lnTo>
                <a:lnTo>
                  <a:pt x="4302" y="5558"/>
                </a:lnTo>
                <a:lnTo>
                  <a:pt x="4297" y="5559"/>
                </a:lnTo>
                <a:lnTo>
                  <a:pt x="4291" y="5559"/>
                </a:lnTo>
                <a:lnTo>
                  <a:pt x="4287" y="5565"/>
                </a:lnTo>
                <a:lnTo>
                  <a:pt x="4288" y="5567"/>
                </a:lnTo>
                <a:lnTo>
                  <a:pt x="4290" y="5570"/>
                </a:lnTo>
                <a:lnTo>
                  <a:pt x="4291" y="5571"/>
                </a:lnTo>
                <a:lnTo>
                  <a:pt x="4285" y="5574"/>
                </a:lnTo>
                <a:lnTo>
                  <a:pt x="4282" y="5577"/>
                </a:lnTo>
                <a:lnTo>
                  <a:pt x="4281" y="5582"/>
                </a:lnTo>
                <a:lnTo>
                  <a:pt x="4280" y="5589"/>
                </a:lnTo>
                <a:lnTo>
                  <a:pt x="4276" y="5595"/>
                </a:lnTo>
                <a:lnTo>
                  <a:pt x="4275" y="5599"/>
                </a:lnTo>
                <a:lnTo>
                  <a:pt x="4276" y="5601"/>
                </a:lnTo>
                <a:lnTo>
                  <a:pt x="4279" y="5601"/>
                </a:lnTo>
                <a:lnTo>
                  <a:pt x="4281" y="5601"/>
                </a:lnTo>
                <a:lnTo>
                  <a:pt x="4283" y="5603"/>
                </a:lnTo>
                <a:lnTo>
                  <a:pt x="4288" y="5610"/>
                </a:lnTo>
                <a:lnTo>
                  <a:pt x="4291" y="5615"/>
                </a:lnTo>
                <a:lnTo>
                  <a:pt x="4291" y="5620"/>
                </a:lnTo>
                <a:lnTo>
                  <a:pt x="4280" y="5623"/>
                </a:lnTo>
                <a:lnTo>
                  <a:pt x="4277" y="5627"/>
                </a:lnTo>
                <a:lnTo>
                  <a:pt x="4275" y="5633"/>
                </a:lnTo>
                <a:lnTo>
                  <a:pt x="4275" y="5640"/>
                </a:lnTo>
                <a:lnTo>
                  <a:pt x="4272" y="5640"/>
                </a:lnTo>
                <a:lnTo>
                  <a:pt x="4270" y="5630"/>
                </a:lnTo>
                <a:lnTo>
                  <a:pt x="4267" y="5630"/>
                </a:lnTo>
                <a:lnTo>
                  <a:pt x="4263" y="5634"/>
                </a:lnTo>
                <a:lnTo>
                  <a:pt x="4259" y="5637"/>
                </a:lnTo>
                <a:lnTo>
                  <a:pt x="4258" y="5636"/>
                </a:lnTo>
                <a:lnTo>
                  <a:pt x="4253" y="5633"/>
                </a:lnTo>
                <a:lnTo>
                  <a:pt x="4252" y="5632"/>
                </a:lnTo>
                <a:lnTo>
                  <a:pt x="4253" y="5629"/>
                </a:lnTo>
                <a:lnTo>
                  <a:pt x="4254" y="5628"/>
                </a:lnTo>
                <a:lnTo>
                  <a:pt x="4256" y="5628"/>
                </a:lnTo>
                <a:lnTo>
                  <a:pt x="4258" y="5626"/>
                </a:lnTo>
                <a:lnTo>
                  <a:pt x="4257" y="5620"/>
                </a:lnTo>
                <a:lnTo>
                  <a:pt x="4249" y="5616"/>
                </a:lnTo>
                <a:lnTo>
                  <a:pt x="4241" y="5609"/>
                </a:lnTo>
                <a:lnTo>
                  <a:pt x="4244" y="5595"/>
                </a:lnTo>
                <a:lnTo>
                  <a:pt x="4238" y="5597"/>
                </a:lnTo>
                <a:lnTo>
                  <a:pt x="4240" y="5593"/>
                </a:lnTo>
                <a:lnTo>
                  <a:pt x="4249" y="5583"/>
                </a:lnTo>
                <a:lnTo>
                  <a:pt x="4249" y="5575"/>
                </a:lnTo>
                <a:lnTo>
                  <a:pt x="4244" y="5573"/>
                </a:lnTo>
                <a:lnTo>
                  <a:pt x="4234" y="5577"/>
                </a:lnTo>
                <a:lnTo>
                  <a:pt x="4235" y="5570"/>
                </a:lnTo>
                <a:lnTo>
                  <a:pt x="4233" y="5564"/>
                </a:lnTo>
                <a:lnTo>
                  <a:pt x="4235" y="5561"/>
                </a:lnTo>
                <a:lnTo>
                  <a:pt x="4244" y="5559"/>
                </a:lnTo>
                <a:lnTo>
                  <a:pt x="4250" y="5557"/>
                </a:lnTo>
                <a:lnTo>
                  <a:pt x="4248" y="5551"/>
                </a:lnTo>
                <a:lnTo>
                  <a:pt x="4243" y="5545"/>
                </a:lnTo>
                <a:lnTo>
                  <a:pt x="4234" y="5544"/>
                </a:lnTo>
                <a:lnTo>
                  <a:pt x="4238" y="5537"/>
                </a:lnTo>
                <a:lnTo>
                  <a:pt x="4248" y="5529"/>
                </a:lnTo>
                <a:lnTo>
                  <a:pt x="4252" y="5520"/>
                </a:lnTo>
                <a:lnTo>
                  <a:pt x="4243" y="5524"/>
                </a:lnTo>
                <a:lnTo>
                  <a:pt x="4239" y="5526"/>
                </a:lnTo>
                <a:lnTo>
                  <a:pt x="4236" y="5529"/>
                </a:lnTo>
                <a:lnTo>
                  <a:pt x="4227" y="5540"/>
                </a:lnTo>
                <a:lnTo>
                  <a:pt x="4222" y="5544"/>
                </a:lnTo>
                <a:lnTo>
                  <a:pt x="4216" y="5547"/>
                </a:lnTo>
                <a:lnTo>
                  <a:pt x="4218" y="5540"/>
                </a:lnTo>
                <a:lnTo>
                  <a:pt x="4221" y="5533"/>
                </a:lnTo>
                <a:lnTo>
                  <a:pt x="4225" y="5529"/>
                </a:lnTo>
                <a:lnTo>
                  <a:pt x="4230" y="5526"/>
                </a:lnTo>
                <a:lnTo>
                  <a:pt x="4230" y="5523"/>
                </a:lnTo>
                <a:lnTo>
                  <a:pt x="4228" y="5522"/>
                </a:lnTo>
                <a:lnTo>
                  <a:pt x="4225" y="5521"/>
                </a:lnTo>
                <a:lnTo>
                  <a:pt x="4223" y="5520"/>
                </a:lnTo>
                <a:lnTo>
                  <a:pt x="4228" y="5513"/>
                </a:lnTo>
                <a:lnTo>
                  <a:pt x="4229" y="5510"/>
                </a:lnTo>
                <a:lnTo>
                  <a:pt x="4230" y="5505"/>
                </a:lnTo>
                <a:lnTo>
                  <a:pt x="4226" y="5509"/>
                </a:lnTo>
                <a:lnTo>
                  <a:pt x="4223" y="5509"/>
                </a:lnTo>
                <a:lnTo>
                  <a:pt x="4220" y="5508"/>
                </a:lnTo>
                <a:lnTo>
                  <a:pt x="4211" y="5506"/>
                </a:lnTo>
                <a:lnTo>
                  <a:pt x="4211" y="5504"/>
                </a:lnTo>
                <a:lnTo>
                  <a:pt x="4213" y="5499"/>
                </a:lnTo>
                <a:lnTo>
                  <a:pt x="4215" y="5494"/>
                </a:lnTo>
                <a:lnTo>
                  <a:pt x="4213" y="5490"/>
                </a:lnTo>
                <a:lnTo>
                  <a:pt x="4209" y="5491"/>
                </a:lnTo>
                <a:lnTo>
                  <a:pt x="4205" y="5495"/>
                </a:lnTo>
                <a:lnTo>
                  <a:pt x="4203" y="5500"/>
                </a:lnTo>
                <a:lnTo>
                  <a:pt x="4202" y="5507"/>
                </a:lnTo>
                <a:lnTo>
                  <a:pt x="4200" y="5509"/>
                </a:lnTo>
                <a:lnTo>
                  <a:pt x="4191" y="5506"/>
                </a:lnTo>
                <a:lnTo>
                  <a:pt x="4187" y="5504"/>
                </a:lnTo>
                <a:lnTo>
                  <a:pt x="4187" y="5505"/>
                </a:lnTo>
                <a:lnTo>
                  <a:pt x="4190" y="5511"/>
                </a:lnTo>
                <a:lnTo>
                  <a:pt x="4192" y="5514"/>
                </a:lnTo>
                <a:lnTo>
                  <a:pt x="4205" y="5523"/>
                </a:lnTo>
                <a:lnTo>
                  <a:pt x="4207" y="5524"/>
                </a:lnTo>
                <a:lnTo>
                  <a:pt x="4208" y="5526"/>
                </a:lnTo>
                <a:lnTo>
                  <a:pt x="4210" y="5532"/>
                </a:lnTo>
                <a:lnTo>
                  <a:pt x="4210" y="5537"/>
                </a:lnTo>
                <a:lnTo>
                  <a:pt x="4210" y="5542"/>
                </a:lnTo>
                <a:lnTo>
                  <a:pt x="4210" y="5547"/>
                </a:lnTo>
                <a:lnTo>
                  <a:pt x="4211" y="5550"/>
                </a:lnTo>
                <a:lnTo>
                  <a:pt x="4204" y="5551"/>
                </a:lnTo>
                <a:lnTo>
                  <a:pt x="4196" y="5532"/>
                </a:lnTo>
                <a:lnTo>
                  <a:pt x="4192" y="5535"/>
                </a:lnTo>
                <a:lnTo>
                  <a:pt x="4191" y="5541"/>
                </a:lnTo>
                <a:lnTo>
                  <a:pt x="4192" y="5547"/>
                </a:lnTo>
                <a:lnTo>
                  <a:pt x="4191" y="5552"/>
                </a:lnTo>
                <a:lnTo>
                  <a:pt x="4187" y="5553"/>
                </a:lnTo>
                <a:lnTo>
                  <a:pt x="4183" y="5551"/>
                </a:lnTo>
                <a:lnTo>
                  <a:pt x="4178" y="5539"/>
                </a:lnTo>
                <a:lnTo>
                  <a:pt x="4174" y="5535"/>
                </a:lnTo>
                <a:lnTo>
                  <a:pt x="4174" y="5540"/>
                </a:lnTo>
                <a:lnTo>
                  <a:pt x="4172" y="5545"/>
                </a:lnTo>
                <a:lnTo>
                  <a:pt x="4171" y="5549"/>
                </a:lnTo>
                <a:lnTo>
                  <a:pt x="4172" y="5553"/>
                </a:lnTo>
                <a:lnTo>
                  <a:pt x="4175" y="5559"/>
                </a:lnTo>
                <a:lnTo>
                  <a:pt x="4176" y="5563"/>
                </a:lnTo>
                <a:lnTo>
                  <a:pt x="4178" y="5570"/>
                </a:lnTo>
                <a:lnTo>
                  <a:pt x="4182" y="5573"/>
                </a:lnTo>
                <a:lnTo>
                  <a:pt x="4215" y="5574"/>
                </a:lnTo>
                <a:lnTo>
                  <a:pt x="4223" y="5581"/>
                </a:lnTo>
                <a:lnTo>
                  <a:pt x="4229" y="5598"/>
                </a:lnTo>
                <a:lnTo>
                  <a:pt x="4225" y="5602"/>
                </a:lnTo>
                <a:lnTo>
                  <a:pt x="4225" y="5609"/>
                </a:lnTo>
                <a:lnTo>
                  <a:pt x="4227" y="5617"/>
                </a:lnTo>
                <a:lnTo>
                  <a:pt x="4226" y="5625"/>
                </a:lnTo>
                <a:lnTo>
                  <a:pt x="4225" y="5625"/>
                </a:lnTo>
                <a:lnTo>
                  <a:pt x="4217" y="5634"/>
                </a:lnTo>
                <a:lnTo>
                  <a:pt x="4214" y="5636"/>
                </a:lnTo>
                <a:lnTo>
                  <a:pt x="4212" y="5637"/>
                </a:lnTo>
                <a:lnTo>
                  <a:pt x="4202" y="5638"/>
                </a:lnTo>
                <a:lnTo>
                  <a:pt x="4199" y="5642"/>
                </a:lnTo>
                <a:lnTo>
                  <a:pt x="4199" y="5648"/>
                </a:lnTo>
                <a:lnTo>
                  <a:pt x="4199" y="5653"/>
                </a:lnTo>
                <a:lnTo>
                  <a:pt x="4199" y="5658"/>
                </a:lnTo>
                <a:lnTo>
                  <a:pt x="4202" y="5665"/>
                </a:lnTo>
                <a:lnTo>
                  <a:pt x="4203" y="5668"/>
                </a:lnTo>
                <a:lnTo>
                  <a:pt x="4202" y="5672"/>
                </a:lnTo>
                <a:lnTo>
                  <a:pt x="4200" y="5676"/>
                </a:lnTo>
                <a:lnTo>
                  <a:pt x="4198" y="5679"/>
                </a:lnTo>
                <a:lnTo>
                  <a:pt x="4199" y="5684"/>
                </a:lnTo>
                <a:lnTo>
                  <a:pt x="4199" y="5689"/>
                </a:lnTo>
                <a:lnTo>
                  <a:pt x="4198" y="5692"/>
                </a:lnTo>
                <a:lnTo>
                  <a:pt x="4189" y="5695"/>
                </a:lnTo>
                <a:lnTo>
                  <a:pt x="4183" y="5699"/>
                </a:lnTo>
                <a:lnTo>
                  <a:pt x="4182" y="5700"/>
                </a:lnTo>
                <a:lnTo>
                  <a:pt x="4182" y="5701"/>
                </a:lnTo>
                <a:lnTo>
                  <a:pt x="4178" y="5704"/>
                </a:lnTo>
                <a:lnTo>
                  <a:pt x="4173" y="5707"/>
                </a:lnTo>
                <a:lnTo>
                  <a:pt x="4172" y="5706"/>
                </a:lnTo>
                <a:lnTo>
                  <a:pt x="4171" y="5712"/>
                </a:lnTo>
                <a:lnTo>
                  <a:pt x="4172" y="5715"/>
                </a:lnTo>
                <a:lnTo>
                  <a:pt x="4174" y="5716"/>
                </a:lnTo>
                <a:lnTo>
                  <a:pt x="4176" y="5718"/>
                </a:lnTo>
                <a:lnTo>
                  <a:pt x="4178" y="5721"/>
                </a:lnTo>
                <a:lnTo>
                  <a:pt x="4180" y="5723"/>
                </a:lnTo>
                <a:lnTo>
                  <a:pt x="4182" y="5725"/>
                </a:lnTo>
                <a:lnTo>
                  <a:pt x="4182" y="5731"/>
                </a:lnTo>
                <a:lnTo>
                  <a:pt x="4183" y="5735"/>
                </a:lnTo>
                <a:lnTo>
                  <a:pt x="4188" y="5742"/>
                </a:lnTo>
                <a:lnTo>
                  <a:pt x="4189" y="5746"/>
                </a:lnTo>
                <a:lnTo>
                  <a:pt x="4189" y="5752"/>
                </a:lnTo>
                <a:lnTo>
                  <a:pt x="4190" y="5757"/>
                </a:lnTo>
                <a:lnTo>
                  <a:pt x="4190" y="5762"/>
                </a:lnTo>
                <a:lnTo>
                  <a:pt x="4188" y="5766"/>
                </a:lnTo>
                <a:lnTo>
                  <a:pt x="4186" y="5767"/>
                </a:lnTo>
                <a:lnTo>
                  <a:pt x="4181" y="5762"/>
                </a:lnTo>
                <a:lnTo>
                  <a:pt x="4177" y="5763"/>
                </a:lnTo>
                <a:lnTo>
                  <a:pt x="4176" y="5767"/>
                </a:lnTo>
                <a:lnTo>
                  <a:pt x="4177" y="5772"/>
                </a:lnTo>
                <a:lnTo>
                  <a:pt x="4176" y="5776"/>
                </a:lnTo>
                <a:lnTo>
                  <a:pt x="4171" y="5778"/>
                </a:lnTo>
                <a:lnTo>
                  <a:pt x="4170" y="5776"/>
                </a:lnTo>
                <a:lnTo>
                  <a:pt x="4167" y="5770"/>
                </a:lnTo>
                <a:lnTo>
                  <a:pt x="4166" y="5768"/>
                </a:lnTo>
                <a:lnTo>
                  <a:pt x="4164" y="5767"/>
                </a:lnTo>
                <a:lnTo>
                  <a:pt x="4153" y="5766"/>
                </a:lnTo>
                <a:lnTo>
                  <a:pt x="4151" y="5769"/>
                </a:lnTo>
                <a:lnTo>
                  <a:pt x="4150" y="5774"/>
                </a:lnTo>
                <a:lnTo>
                  <a:pt x="4148" y="5784"/>
                </a:lnTo>
                <a:lnTo>
                  <a:pt x="4148" y="5785"/>
                </a:lnTo>
                <a:lnTo>
                  <a:pt x="4146" y="5786"/>
                </a:lnTo>
                <a:lnTo>
                  <a:pt x="4146" y="5788"/>
                </a:lnTo>
                <a:lnTo>
                  <a:pt x="4147" y="5791"/>
                </a:lnTo>
                <a:lnTo>
                  <a:pt x="4150" y="5796"/>
                </a:lnTo>
                <a:lnTo>
                  <a:pt x="4152" y="5798"/>
                </a:lnTo>
                <a:lnTo>
                  <a:pt x="4152" y="5800"/>
                </a:lnTo>
                <a:lnTo>
                  <a:pt x="4150" y="5818"/>
                </a:lnTo>
                <a:lnTo>
                  <a:pt x="4147" y="5819"/>
                </a:lnTo>
                <a:lnTo>
                  <a:pt x="4141" y="5814"/>
                </a:lnTo>
                <a:lnTo>
                  <a:pt x="4130" y="5802"/>
                </a:lnTo>
                <a:lnTo>
                  <a:pt x="4127" y="5802"/>
                </a:lnTo>
                <a:lnTo>
                  <a:pt x="4125" y="5800"/>
                </a:lnTo>
                <a:lnTo>
                  <a:pt x="4122" y="5795"/>
                </a:lnTo>
                <a:lnTo>
                  <a:pt x="4121" y="5790"/>
                </a:lnTo>
                <a:lnTo>
                  <a:pt x="4122" y="5785"/>
                </a:lnTo>
                <a:lnTo>
                  <a:pt x="4124" y="5781"/>
                </a:lnTo>
                <a:lnTo>
                  <a:pt x="4124" y="5778"/>
                </a:lnTo>
                <a:lnTo>
                  <a:pt x="4119" y="5775"/>
                </a:lnTo>
                <a:lnTo>
                  <a:pt x="4119" y="5772"/>
                </a:lnTo>
                <a:lnTo>
                  <a:pt x="4123" y="5767"/>
                </a:lnTo>
                <a:lnTo>
                  <a:pt x="4118" y="5751"/>
                </a:lnTo>
                <a:lnTo>
                  <a:pt x="4123" y="5748"/>
                </a:lnTo>
                <a:lnTo>
                  <a:pt x="4126" y="5747"/>
                </a:lnTo>
                <a:lnTo>
                  <a:pt x="4128" y="5743"/>
                </a:lnTo>
                <a:lnTo>
                  <a:pt x="4129" y="5739"/>
                </a:lnTo>
                <a:lnTo>
                  <a:pt x="4126" y="5736"/>
                </a:lnTo>
                <a:lnTo>
                  <a:pt x="4124" y="5735"/>
                </a:lnTo>
                <a:lnTo>
                  <a:pt x="4122" y="5738"/>
                </a:lnTo>
                <a:lnTo>
                  <a:pt x="4120" y="5741"/>
                </a:lnTo>
                <a:lnTo>
                  <a:pt x="4118" y="5742"/>
                </a:lnTo>
                <a:lnTo>
                  <a:pt x="4114" y="5740"/>
                </a:lnTo>
                <a:lnTo>
                  <a:pt x="4114" y="5739"/>
                </a:lnTo>
                <a:lnTo>
                  <a:pt x="4115" y="5738"/>
                </a:lnTo>
                <a:lnTo>
                  <a:pt x="4115" y="5734"/>
                </a:lnTo>
                <a:lnTo>
                  <a:pt x="4114" y="5731"/>
                </a:lnTo>
                <a:lnTo>
                  <a:pt x="4112" y="5730"/>
                </a:lnTo>
                <a:lnTo>
                  <a:pt x="4110" y="5731"/>
                </a:lnTo>
                <a:lnTo>
                  <a:pt x="4109" y="5734"/>
                </a:lnTo>
                <a:lnTo>
                  <a:pt x="4107" y="5739"/>
                </a:lnTo>
                <a:lnTo>
                  <a:pt x="4102" y="5742"/>
                </a:lnTo>
                <a:lnTo>
                  <a:pt x="4091" y="5745"/>
                </a:lnTo>
                <a:lnTo>
                  <a:pt x="4095" y="5734"/>
                </a:lnTo>
                <a:lnTo>
                  <a:pt x="4095" y="5730"/>
                </a:lnTo>
                <a:lnTo>
                  <a:pt x="4091" y="5727"/>
                </a:lnTo>
                <a:lnTo>
                  <a:pt x="4094" y="5719"/>
                </a:lnTo>
                <a:lnTo>
                  <a:pt x="4091" y="5714"/>
                </a:lnTo>
                <a:lnTo>
                  <a:pt x="4087" y="5715"/>
                </a:lnTo>
                <a:lnTo>
                  <a:pt x="4085" y="5726"/>
                </a:lnTo>
                <a:lnTo>
                  <a:pt x="4084" y="5745"/>
                </a:lnTo>
                <a:lnTo>
                  <a:pt x="4082" y="5756"/>
                </a:lnTo>
                <a:lnTo>
                  <a:pt x="4079" y="5760"/>
                </a:lnTo>
                <a:lnTo>
                  <a:pt x="4064" y="5812"/>
                </a:lnTo>
                <a:lnTo>
                  <a:pt x="4059" y="5817"/>
                </a:lnTo>
                <a:lnTo>
                  <a:pt x="4059" y="5801"/>
                </a:lnTo>
                <a:lnTo>
                  <a:pt x="4075" y="5761"/>
                </a:lnTo>
                <a:lnTo>
                  <a:pt x="4074" y="5746"/>
                </a:lnTo>
                <a:lnTo>
                  <a:pt x="4071" y="5740"/>
                </a:lnTo>
                <a:lnTo>
                  <a:pt x="4067" y="5697"/>
                </a:lnTo>
                <a:lnTo>
                  <a:pt x="4068" y="5695"/>
                </a:lnTo>
                <a:lnTo>
                  <a:pt x="4069" y="5692"/>
                </a:lnTo>
                <a:lnTo>
                  <a:pt x="4069" y="5688"/>
                </a:lnTo>
                <a:lnTo>
                  <a:pt x="4068" y="5685"/>
                </a:lnTo>
                <a:lnTo>
                  <a:pt x="4072" y="5682"/>
                </a:lnTo>
                <a:lnTo>
                  <a:pt x="4075" y="5684"/>
                </a:lnTo>
                <a:lnTo>
                  <a:pt x="4077" y="5687"/>
                </a:lnTo>
                <a:lnTo>
                  <a:pt x="4081" y="5688"/>
                </a:lnTo>
                <a:lnTo>
                  <a:pt x="4085" y="5685"/>
                </a:lnTo>
                <a:lnTo>
                  <a:pt x="4087" y="5681"/>
                </a:lnTo>
                <a:lnTo>
                  <a:pt x="4088" y="5677"/>
                </a:lnTo>
                <a:lnTo>
                  <a:pt x="4085" y="5673"/>
                </a:lnTo>
                <a:lnTo>
                  <a:pt x="4090" y="5661"/>
                </a:lnTo>
                <a:lnTo>
                  <a:pt x="4092" y="5658"/>
                </a:lnTo>
                <a:lnTo>
                  <a:pt x="4090" y="5655"/>
                </a:lnTo>
                <a:lnTo>
                  <a:pt x="4088" y="5658"/>
                </a:lnTo>
                <a:lnTo>
                  <a:pt x="4086" y="5660"/>
                </a:lnTo>
                <a:lnTo>
                  <a:pt x="4084" y="5663"/>
                </a:lnTo>
                <a:lnTo>
                  <a:pt x="4084" y="5667"/>
                </a:lnTo>
                <a:lnTo>
                  <a:pt x="4079" y="5662"/>
                </a:lnTo>
                <a:lnTo>
                  <a:pt x="4070" y="5655"/>
                </a:lnTo>
                <a:lnTo>
                  <a:pt x="4068" y="5649"/>
                </a:lnTo>
                <a:lnTo>
                  <a:pt x="4066" y="5649"/>
                </a:lnTo>
                <a:lnTo>
                  <a:pt x="4066" y="5652"/>
                </a:lnTo>
                <a:lnTo>
                  <a:pt x="4064" y="5652"/>
                </a:lnTo>
                <a:lnTo>
                  <a:pt x="4061" y="5641"/>
                </a:lnTo>
                <a:lnTo>
                  <a:pt x="4055" y="5637"/>
                </a:lnTo>
                <a:lnTo>
                  <a:pt x="4051" y="5640"/>
                </a:lnTo>
                <a:lnTo>
                  <a:pt x="4053" y="5646"/>
                </a:lnTo>
                <a:lnTo>
                  <a:pt x="4048" y="5644"/>
                </a:lnTo>
                <a:lnTo>
                  <a:pt x="4045" y="5647"/>
                </a:lnTo>
                <a:lnTo>
                  <a:pt x="4045" y="5651"/>
                </a:lnTo>
                <a:lnTo>
                  <a:pt x="4048" y="5655"/>
                </a:lnTo>
                <a:lnTo>
                  <a:pt x="4048" y="5658"/>
                </a:lnTo>
                <a:lnTo>
                  <a:pt x="4044" y="5665"/>
                </a:lnTo>
                <a:lnTo>
                  <a:pt x="4045" y="5674"/>
                </a:lnTo>
                <a:lnTo>
                  <a:pt x="4046" y="5682"/>
                </a:lnTo>
                <a:lnTo>
                  <a:pt x="4046" y="5686"/>
                </a:lnTo>
                <a:lnTo>
                  <a:pt x="4045" y="5693"/>
                </a:lnTo>
                <a:lnTo>
                  <a:pt x="4048" y="5700"/>
                </a:lnTo>
                <a:lnTo>
                  <a:pt x="4052" y="5707"/>
                </a:lnTo>
                <a:lnTo>
                  <a:pt x="4054" y="5715"/>
                </a:lnTo>
                <a:lnTo>
                  <a:pt x="4053" y="5719"/>
                </a:lnTo>
                <a:lnTo>
                  <a:pt x="4050" y="5729"/>
                </a:lnTo>
                <a:lnTo>
                  <a:pt x="4047" y="5752"/>
                </a:lnTo>
                <a:lnTo>
                  <a:pt x="4047" y="5755"/>
                </a:lnTo>
                <a:lnTo>
                  <a:pt x="4049" y="5758"/>
                </a:lnTo>
                <a:lnTo>
                  <a:pt x="4049" y="5760"/>
                </a:lnTo>
                <a:lnTo>
                  <a:pt x="4048" y="5762"/>
                </a:lnTo>
                <a:lnTo>
                  <a:pt x="4046" y="5763"/>
                </a:lnTo>
                <a:lnTo>
                  <a:pt x="4045" y="5763"/>
                </a:lnTo>
                <a:lnTo>
                  <a:pt x="4044" y="5763"/>
                </a:lnTo>
                <a:lnTo>
                  <a:pt x="4042" y="5770"/>
                </a:lnTo>
                <a:lnTo>
                  <a:pt x="4042" y="5773"/>
                </a:lnTo>
                <a:lnTo>
                  <a:pt x="4044" y="5778"/>
                </a:lnTo>
                <a:lnTo>
                  <a:pt x="4040" y="5780"/>
                </a:lnTo>
                <a:lnTo>
                  <a:pt x="4034" y="5782"/>
                </a:lnTo>
                <a:lnTo>
                  <a:pt x="4028" y="5781"/>
                </a:lnTo>
                <a:lnTo>
                  <a:pt x="4024" y="5778"/>
                </a:lnTo>
                <a:lnTo>
                  <a:pt x="4025" y="5775"/>
                </a:lnTo>
                <a:lnTo>
                  <a:pt x="4030" y="5770"/>
                </a:lnTo>
                <a:lnTo>
                  <a:pt x="4033" y="5764"/>
                </a:lnTo>
                <a:lnTo>
                  <a:pt x="4033" y="5757"/>
                </a:lnTo>
                <a:lnTo>
                  <a:pt x="4032" y="5757"/>
                </a:lnTo>
                <a:lnTo>
                  <a:pt x="4026" y="5757"/>
                </a:lnTo>
                <a:lnTo>
                  <a:pt x="4023" y="5755"/>
                </a:lnTo>
                <a:lnTo>
                  <a:pt x="4021" y="5753"/>
                </a:lnTo>
                <a:lnTo>
                  <a:pt x="4018" y="5752"/>
                </a:lnTo>
                <a:lnTo>
                  <a:pt x="4016" y="5752"/>
                </a:lnTo>
                <a:lnTo>
                  <a:pt x="4013" y="5754"/>
                </a:lnTo>
                <a:lnTo>
                  <a:pt x="4011" y="5759"/>
                </a:lnTo>
                <a:lnTo>
                  <a:pt x="4011" y="5766"/>
                </a:lnTo>
                <a:lnTo>
                  <a:pt x="4013" y="5778"/>
                </a:lnTo>
                <a:lnTo>
                  <a:pt x="4004" y="5769"/>
                </a:lnTo>
                <a:lnTo>
                  <a:pt x="4003" y="5773"/>
                </a:lnTo>
                <a:lnTo>
                  <a:pt x="4003" y="5776"/>
                </a:lnTo>
                <a:lnTo>
                  <a:pt x="4004" y="5779"/>
                </a:lnTo>
                <a:lnTo>
                  <a:pt x="4006" y="5781"/>
                </a:lnTo>
                <a:lnTo>
                  <a:pt x="4004" y="5785"/>
                </a:lnTo>
                <a:lnTo>
                  <a:pt x="4002" y="5789"/>
                </a:lnTo>
                <a:lnTo>
                  <a:pt x="4001" y="5794"/>
                </a:lnTo>
                <a:lnTo>
                  <a:pt x="4002" y="5799"/>
                </a:lnTo>
                <a:lnTo>
                  <a:pt x="3996" y="5797"/>
                </a:lnTo>
                <a:lnTo>
                  <a:pt x="3995" y="5801"/>
                </a:lnTo>
                <a:lnTo>
                  <a:pt x="3997" y="5811"/>
                </a:lnTo>
                <a:lnTo>
                  <a:pt x="3995" y="5818"/>
                </a:lnTo>
                <a:lnTo>
                  <a:pt x="3995" y="5819"/>
                </a:lnTo>
                <a:lnTo>
                  <a:pt x="3994" y="5816"/>
                </a:lnTo>
                <a:lnTo>
                  <a:pt x="3984" y="5781"/>
                </a:lnTo>
                <a:lnTo>
                  <a:pt x="3980" y="5775"/>
                </a:lnTo>
                <a:lnTo>
                  <a:pt x="3979" y="5784"/>
                </a:lnTo>
                <a:lnTo>
                  <a:pt x="3974" y="5790"/>
                </a:lnTo>
                <a:lnTo>
                  <a:pt x="3968" y="5796"/>
                </a:lnTo>
                <a:lnTo>
                  <a:pt x="3964" y="5805"/>
                </a:lnTo>
                <a:lnTo>
                  <a:pt x="3967" y="5794"/>
                </a:lnTo>
                <a:lnTo>
                  <a:pt x="3968" y="5789"/>
                </a:lnTo>
                <a:lnTo>
                  <a:pt x="3969" y="5760"/>
                </a:lnTo>
                <a:lnTo>
                  <a:pt x="3966" y="5757"/>
                </a:lnTo>
                <a:lnTo>
                  <a:pt x="3964" y="5759"/>
                </a:lnTo>
                <a:lnTo>
                  <a:pt x="3962" y="5764"/>
                </a:lnTo>
                <a:lnTo>
                  <a:pt x="3961" y="5777"/>
                </a:lnTo>
                <a:lnTo>
                  <a:pt x="3960" y="5780"/>
                </a:lnTo>
                <a:lnTo>
                  <a:pt x="3957" y="5783"/>
                </a:lnTo>
                <a:lnTo>
                  <a:pt x="3955" y="5790"/>
                </a:lnTo>
                <a:lnTo>
                  <a:pt x="3953" y="5790"/>
                </a:lnTo>
                <a:lnTo>
                  <a:pt x="3947" y="5787"/>
                </a:lnTo>
                <a:lnTo>
                  <a:pt x="3939" y="5791"/>
                </a:lnTo>
                <a:lnTo>
                  <a:pt x="3932" y="5799"/>
                </a:lnTo>
                <a:lnTo>
                  <a:pt x="3928" y="5808"/>
                </a:lnTo>
                <a:lnTo>
                  <a:pt x="3930" y="5816"/>
                </a:lnTo>
                <a:lnTo>
                  <a:pt x="3936" y="5816"/>
                </a:lnTo>
                <a:lnTo>
                  <a:pt x="3944" y="5815"/>
                </a:lnTo>
                <a:lnTo>
                  <a:pt x="3950" y="5817"/>
                </a:lnTo>
                <a:lnTo>
                  <a:pt x="3945" y="5823"/>
                </a:lnTo>
                <a:lnTo>
                  <a:pt x="3940" y="5824"/>
                </a:lnTo>
                <a:lnTo>
                  <a:pt x="3938" y="5825"/>
                </a:lnTo>
                <a:lnTo>
                  <a:pt x="3937" y="5833"/>
                </a:lnTo>
                <a:lnTo>
                  <a:pt x="3934" y="5834"/>
                </a:lnTo>
                <a:lnTo>
                  <a:pt x="3923" y="5830"/>
                </a:lnTo>
                <a:lnTo>
                  <a:pt x="3919" y="5832"/>
                </a:lnTo>
                <a:lnTo>
                  <a:pt x="3917" y="5839"/>
                </a:lnTo>
                <a:lnTo>
                  <a:pt x="3921" y="5846"/>
                </a:lnTo>
                <a:lnTo>
                  <a:pt x="3915" y="5847"/>
                </a:lnTo>
                <a:lnTo>
                  <a:pt x="3913" y="5846"/>
                </a:lnTo>
                <a:lnTo>
                  <a:pt x="3912" y="5845"/>
                </a:lnTo>
                <a:lnTo>
                  <a:pt x="3911" y="5845"/>
                </a:lnTo>
                <a:lnTo>
                  <a:pt x="3909" y="5848"/>
                </a:lnTo>
                <a:lnTo>
                  <a:pt x="3908" y="5851"/>
                </a:lnTo>
                <a:lnTo>
                  <a:pt x="3909" y="5855"/>
                </a:lnTo>
                <a:lnTo>
                  <a:pt x="3909" y="5858"/>
                </a:lnTo>
                <a:lnTo>
                  <a:pt x="3907" y="5859"/>
                </a:lnTo>
                <a:lnTo>
                  <a:pt x="3903" y="5858"/>
                </a:lnTo>
                <a:lnTo>
                  <a:pt x="3899" y="5858"/>
                </a:lnTo>
                <a:lnTo>
                  <a:pt x="3896" y="5861"/>
                </a:lnTo>
                <a:lnTo>
                  <a:pt x="3896" y="5871"/>
                </a:lnTo>
                <a:lnTo>
                  <a:pt x="3898" y="5872"/>
                </a:lnTo>
                <a:lnTo>
                  <a:pt x="3900" y="5872"/>
                </a:lnTo>
                <a:lnTo>
                  <a:pt x="3902" y="5873"/>
                </a:lnTo>
                <a:lnTo>
                  <a:pt x="3903" y="5878"/>
                </a:lnTo>
                <a:lnTo>
                  <a:pt x="3904" y="5880"/>
                </a:lnTo>
                <a:lnTo>
                  <a:pt x="3906" y="5879"/>
                </a:lnTo>
                <a:lnTo>
                  <a:pt x="3910" y="5877"/>
                </a:lnTo>
                <a:lnTo>
                  <a:pt x="3913" y="5880"/>
                </a:lnTo>
                <a:lnTo>
                  <a:pt x="3913" y="5904"/>
                </a:lnTo>
                <a:lnTo>
                  <a:pt x="3917" y="5909"/>
                </a:lnTo>
                <a:lnTo>
                  <a:pt x="3925" y="5911"/>
                </a:lnTo>
                <a:lnTo>
                  <a:pt x="3927" y="5916"/>
                </a:lnTo>
                <a:lnTo>
                  <a:pt x="3938" y="5914"/>
                </a:lnTo>
                <a:lnTo>
                  <a:pt x="3947" y="5919"/>
                </a:lnTo>
                <a:lnTo>
                  <a:pt x="3951" y="5927"/>
                </a:lnTo>
                <a:lnTo>
                  <a:pt x="3944" y="5931"/>
                </a:lnTo>
                <a:lnTo>
                  <a:pt x="3946" y="5936"/>
                </a:lnTo>
                <a:lnTo>
                  <a:pt x="3946" y="5940"/>
                </a:lnTo>
                <a:lnTo>
                  <a:pt x="3944" y="5942"/>
                </a:lnTo>
                <a:lnTo>
                  <a:pt x="3940" y="5943"/>
                </a:lnTo>
                <a:lnTo>
                  <a:pt x="3936" y="5942"/>
                </a:lnTo>
                <a:lnTo>
                  <a:pt x="3934" y="5939"/>
                </a:lnTo>
                <a:lnTo>
                  <a:pt x="3934" y="5936"/>
                </a:lnTo>
                <a:lnTo>
                  <a:pt x="3933" y="5934"/>
                </a:lnTo>
                <a:lnTo>
                  <a:pt x="3930" y="5934"/>
                </a:lnTo>
                <a:lnTo>
                  <a:pt x="3924" y="5936"/>
                </a:lnTo>
                <a:lnTo>
                  <a:pt x="3921" y="5937"/>
                </a:lnTo>
                <a:lnTo>
                  <a:pt x="3919" y="5939"/>
                </a:lnTo>
                <a:lnTo>
                  <a:pt x="3918" y="5943"/>
                </a:lnTo>
                <a:lnTo>
                  <a:pt x="3917" y="5947"/>
                </a:lnTo>
                <a:lnTo>
                  <a:pt x="3914" y="5949"/>
                </a:lnTo>
                <a:lnTo>
                  <a:pt x="3910" y="5950"/>
                </a:lnTo>
                <a:lnTo>
                  <a:pt x="3911" y="5953"/>
                </a:lnTo>
                <a:lnTo>
                  <a:pt x="3914" y="5956"/>
                </a:lnTo>
                <a:lnTo>
                  <a:pt x="3917" y="5958"/>
                </a:lnTo>
                <a:lnTo>
                  <a:pt x="3920" y="5959"/>
                </a:lnTo>
                <a:lnTo>
                  <a:pt x="3921" y="5958"/>
                </a:lnTo>
                <a:lnTo>
                  <a:pt x="3922" y="5956"/>
                </a:lnTo>
                <a:lnTo>
                  <a:pt x="3925" y="5955"/>
                </a:lnTo>
                <a:lnTo>
                  <a:pt x="3928" y="5956"/>
                </a:lnTo>
                <a:lnTo>
                  <a:pt x="3929" y="5962"/>
                </a:lnTo>
                <a:lnTo>
                  <a:pt x="3932" y="5964"/>
                </a:lnTo>
                <a:lnTo>
                  <a:pt x="3933" y="5963"/>
                </a:lnTo>
                <a:lnTo>
                  <a:pt x="3936" y="5960"/>
                </a:lnTo>
                <a:lnTo>
                  <a:pt x="3940" y="5958"/>
                </a:lnTo>
                <a:lnTo>
                  <a:pt x="3944" y="5958"/>
                </a:lnTo>
                <a:lnTo>
                  <a:pt x="3940" y="5963"/>
                </a:lnTo>
                <a:lnTo>
                  <a:pt x="3939" y="5966"/>
                </a:lnTo>
                <a:lnTo>
                  <a:pt x="3939" y="5970"/>
                </a:lnTo>
                <a:lnTo>
                  <a:pt x="3941" y="5974"/>
                </a:lnTo>
                <a:lnTo>
                  <a:pt x="3944" y="5974"/>
                </a:lnTo>
                <a:lnTo>
                  <a:pt x="3947" y="5973"/>
                </a:lnTo>
                <a:lnTo>
                  <a:pt x="3950" y="5973"/>
                </a:lnTo>
                <a:lnTo>
                  <a:pt x="3950" y="5972"/>
                </a:lnTo>
                <a:lnTo>
                  <a:pt x="3951" y="5971"/>
                </a:lnTo>
                <a:lnTo>
                  <a:pt x="3953" y="5970"/>
                </a:lnTo>
                <a:lnTo>
                  <a:pt x="3954" y="5970"/>
                </a:lnTo>
                <a:lnTo>
                  <a:pt x="3956" y="5971"/>
                </a:lnTo>
                <a:lnTo>
                  <a:pt x="3957" y="5975"/>
                </a:lnTo>
                <a:lnTo>
                  <a:pt x="3959" y="5976"/>
                </a:lnTo>
                <a:lnTo>
                  <a:pt x="3962" y="5975"/>
                </a:lnTo>
                <a:lnTo>
                  <a:pt x="3965" y="5974"/>
                </a:lnTo>
                <a:lnTo>
                  <a:pt x="3969" y="5981"/>
                </a:lnTo>
                <a:lnTo>
                  <a:pt x="3974" y="5983"/>
                </a:lnTo>
                <a:lnTo>
                  <a:pt x="3985" y="5978"/>
                </a:lnTo>
                <a:lnTo>
                  <a:pt x="3989" y="5981"/>
                </a:lnTo>
                <a:lnTo>
                  <a:pt x="3989" y="5986"/>
                </a:lnTo>
                <a:lnTo>
                  <a:pt x="3981" y="5989"/>
                </a:lnTo>
                <a:lnTo>
                  <a:pt x="3976" y="5996"/>
                </a:lnTo>
                <a:lnTo>
                  <a:pt x="3973" y="5997"/>
                </a:lnTo>
                <a:lnTo>
                  <a:pt x="3969" y="5998"/>
                </a:lnTo>
                <a:lnTo>
                  <a:pt x="3968" y="5999"/>
                </a:lnTo>
                <a:lnTo>
                  <a:pt x="3969" y="6003"/>
                </a:lnTo>
                <a:lnTo>
                  <a:pt x="3970" y="6005"/>
                </a:lnTo>
                <a:lnTo>
                  <a:pt x="3973" y="6006"/>
                </a:lnTo>
                <a:lnTo>
                  <a:pt x="3975" y="6007"/>
                </a:lnTo>
                <a:lnTo>
                  <a:pt x="3976" y="6010"/>
                </a:lnTo>
                <a:lnTo>
                  <a:pt x="3975" y="6013"/>
                </a:lnTo>
                <a:lnTo>
                  <a:pt x="3973" y="6014"/>
                </a:lnTo>
                <a:lnTo>
                  <a:pt x="3970" y="6014"/>
                </a:lnTo>
                <a:lnTo>
                  <a:pt x="3969" y="6015"/>
                </a:lnTo>
                <a:lnTo>
                  <a:pt x="3969" y="6019"/>
                </a:lnTo>
                <a:lnTo>
                  <a:pt x="3970" y="6024"/>
                </a:lnTo>
                <a:lnTo>
                  <a:pt x="3973" y="6028"/>
                </a:lnTo>
                <a:lnTo>
                  <a:pt x="3977" y="6030"/>
                </a:lnTo>
                <a:lnTo>
                  <a:pt x="3987" y="6028"/>
                </a:lnTo>
                <a:lnTo>
                  <a:pt x="3989" y="6030"/>
                </a:lnTo>
                <a:lnTo>
                  <a:pt x="3989" y="6037"/>
                </a:lnTo>
                <a:lnTo>
                  <a:pt x="3985" y="6042"/>
                </a:lnTo>
                <a:lnTo>
                  <a:pt x="3965" y="6037"/>
                </a:lnTo>
                <a:lnTo>
                  <a:pt x="3956" y="6039"/>
                </a:lnTo>
                <a:lnTo>
                  <a:pt x="3956" y="6044"/>
                </a:lnTo>
                <a:lnTo>
                  <a:pt x="3950" y="6043"/>
                </a:lnTo>
                <a:lnTo>
                  <a:pt x="3943" y="6038"/>
                </a:lnTo>
                <a:lnTo>
                  <a:pt x="3938" y="6033"/>
                </a:lnTo>
                <a:lnTo>
                  <a:pt x="3940" y="6029"/>
                </a:lnTo>
                <a:lnTo>
                  <a:pt x="3941" y="6027"/>
                </a:lnTo>
                <a:lnTo>
                  <a:pt x="3940" y="6024"/>
                </a:lnTo>
                <a:lnTo>
                  <a:pt x="3934" y="6016"/>
                </a:lnTo>
                <a:lnTo>
                  <a:pt x="3932" y="6014"/>
                </a:lnTo>
                <a:lnTo>
                  <a:pt x="3931" y="6011"/>
                </a:lnTo>
                <a:lnTo>
                  <a:pt x="3930" y="6006"/>
                </a:lnTo>
                <a:lnTo>
                  <a:pt x="3924" y="6009"/>
                </a:lnTo>
                <a:lnTo>
                  <a:pt x="3922" y="6006"/>
                </a:lnTo>
                <a:lnTo>
                  <a:pt x="3920" y="6002"/>
                </a:lnTo>
                <a:lnTo>
                  <a:pt x="3915" y="6000"/>
                </a:lnTo>
                <a:lnTo>
                  <a:pt x="3910" y="5999"/>
                </a:lnTo>
                <a:lnTo>
                  <a:pt x="3906" y="5996"/>
                </a:lnTo>
                <a:lnTo>
                  <a:pt x="3903" y="5991"/>
                </a:lnTo>
                <a:lnTo>
                  <a:pt x="3904" y="5982"/>
                </a:lnTo>
                <a:lnTo>
                  <a:pt x="3897" y="5989"/>
                </a:lnTo>
                <a:lnTo>
                  <a:pt x="3898" y="5997"/>
                </a:lnTo>
                <a:lnTo>
                  <a:pt x="3901" y="6004"/>
                </a:lnTo>
                <a:lnTo>
                  <a:pt x="3906" y="6028"/>
                </a:lnTo>
                <a:lnTo>
                  <a:pt x="3906" y="6031"/>
                </a:lnTo>
                <a:lnTo>
                  <a:pt x="3904" y="6035"/>
                </a:lnTo>
                <a:lnTo>
                  <a:pt x="3903" y="6039"/>
                </a:lnTo>
                <a:lnTo>
                  <a:pt x="3903" y="6043"/>
                </a:lnTo>
                <a:lnTo>
                  <a:pt x="3905" y="6045"/>
                </a:lnTo>
                <a:lnTo>
                  <a:pt x="3903" y="6048"/>
                </a:lnTo>
                <a:lnTo>
                  <a:pt x="3899" y="6043"/>
                </a:lnTo>
                <a:lnTo>
                  <a:pt x="3895" y="6030"/>
                </a:lnTo>
                <a:lnTo>
                  <a:pt x="3893" y="6027"/>
                </a:lnTo>
                <a:lnTo>
                  <a:pt x="3892" y="6024"/>
                </a:lnTo>
                <a:lnTo>
                  <a:pt x="3888" y="6007"/>
                </a:lnTo>
                <a:lnTo>
                  <a:pt x="3888" y="6003"/>
                </a:lnTo>
                <a:lnTo>
                  <a:pt x="3890" y="6001"/>
                </a:lnTo>
                <a:lnTo>
                  <a:pt x="3891" y="5999"/>
                </a:lnTo>
                <a:lnTo>
                  <a:pt x="3890" y="5994"/>
                </a:lnTo>
                <a:lnTo>
                  <a:pt x="3889" y="5993"/>
                </a:lnTo>
                <a:lnTo>
                  <a:pt x="3887" y="5991"/>
                </a:lnTo>
                <a:lnTo>
                  <a:pt x="3886" y="5989"/>
                </a:lnTo>
                <a:lnTo>
                  <a:pt x="3886" y="5988"/>
                </a:lnTo>
                <a:lnTo>
                  <a:pt x="3882" y="5990"/>
                </a:lnTo>
                <a:lnTo>
                  <a:pt x="3878" y="5999"/>
                </a:lnTo>
                <a:lnTo>
                  <a:pt x="3874" y="6003"/>
                </a:lnTo>
                <a:lnTo>
                  <a:pt x="3872" y="5988"/>
                </a:lnTo>
                <a:lnTo>
                  <a:pt x="3870" y="5991"/>
                </a:lnTo>
                <a:lnTo>
                  <a:pt x="3871" y="5983"/>
                </a:lnTo>
                <a:lnTo>
                  <a:pt x="3877" y="5974"/>
                </a:lnTo>
                <a:lnTo>
                  <a:pt x="3877" y="5967"/>
                </a:lnTo>
                <a:lnTo>
                  <a:pt x="3874" y="5963"/>
                </a:lnTo>
                <a:lnTo>
                  <a:pt x="3870" y="5965"/>
                </a:lnTo>
                <a:lnTo>
                  <a:pt x="3866" y="5969"/>
                </a:lnTo>
                <a:lnTo>
                  <a:pt x="3864" y="5973"/>
                </a:lnTo>
                <a:lnTo>
                  <a:pt x="3858" y="5967"/>
                </a:lnTo>
                <a:lnTo>
                  <a:pt x="3855" y="5965"/>
                </a:lnTo>
                <a:lnTo>
                  <a:pt x="3850" y="5964"/>
                </a:lnTo>
                <a:lnTo>
                  <a:pt x="3853" y="5970"/>
                </a:lnTo>
                <a:lnTo>
                  <a:pt x="3854" y="5979"/>
                </a:lnTo>
                <a:lnTo>
                  <a:pt x="3854" y="5987"/>
                </a:lnTo>
                <a:lnTo>
                  <a:pt x="3853" y="5991"/>
                </a:lnTo>
                <a:lnTo>
                  <a:pt x="3859" y="5995"/>
                </a:lnTo>
                <a:lnTo>
                  <a:pt x="3860" y="6004"/>
                </a:lnTo>
                <a:lnTo>
                  <a:pt x="3859" y="6014"/>
                </a:lnTo>
                <a:lnTo>
                  <a:pt x="3856" y="6021"/>
                </a:lnTo>
                <a:lnTo>
                  <a:pt x="3854" y="6014"/>
                </a:lnTo>
                <a:lnTo>
                  <a:pt x="3849" y="6020"/>
                </a:lnTo>
                <a:lnTo>
                  <a:pt x="3841" y="6036"/>
                </a:lnTo>
                <a:lnTo>
                  <a:pt x="3837" y="6029"/>
                </a:lnTo>
                <a:lnTo>
                  <a:pt x="3834" y="6028"/>
                </a:lnTo>
                <a:lnTo>
                  <a:pt x="3827" y="6026"/>
                </a:lnTo>
                <a:lnTo>
                  <a:pt x="3823" y="6022"/>
                </a:lnTo>
                <a:lnTo>
                  <a:pt x="3820" y="6021"/>
                </a:lnTo>
                <a:lnTo>
                  <a:pt x="3816" y="6021"/>
                </a:lnTo>
                <a:lnTo>
                  <a:pt x="3812" y="6023"/>
                </a:lnTo>
                <a:lnTo>
                  <a:pt x="3808" y="6025"/>
                </a:lnTo>
                <a:lnTo>
                  <a:pt x="3805" y="6027"/>
                </a:lnTo>
                <a:lnTo>
                  <a:pt x="3804" y="6029"/>
                </a:lnTo>
                <a:lnTo>
                  <a:pt x="3803" y="6034"/>
                </a:lnTo>
                <a:lnTo>
                  <a:pt x="3803" y="6036"/>
                </a:lnTo>
                <a:lnTo>
                  <a:pt x="3799" y="6039"/>
                </a:lnTo>
                <a:lnTo>
                  <a:pt x="3798" y="6039"/>
                </a:lnTo>
                <a:lnTo>
                  <a:pt x="3796" y="6049"/>
                </a:lnTo>
                <a:lnTo>
                  <a:pt x="3799" y="6050"/>
                </a:lnTo>
                <a:lnTo>
                  <a:pt x="3804" y="6048"/>
                </a:lnTo>
                <a:lnTo>
                  <a:pt x="3807" y="6050"/>
                </a:lnTo>
                <a:lnTo>
                  <a:pt x="3806" y="6053"/>
                </a:lnTo>
                <a:lnTo>
                  <a:pt x="3804" y="6058"/>
                </a:lnTo>
                <a:lnTo>
                  <a:pt x="3802" y="6062"/>
                </a:lnTo>
                <a:lnTo>
                  <a:pt x="3803" y="6064"/>
                </a:lnTo>
                <a:lnTo>
                  <a:pt x="3803" y="6073"/>
                </a:lnTo>
                <a:lnTo>
                  <a:pt x="3802" y="6078"/>
                </a:lnTo>
                <a:lnTo>
                  <a:pt x="3804" y="6078"/>
                </a:lnTo>
                <a:lnTo>
                  <a:pt x="3807" y="6072"/>
                </a:lnTo>
                <a:lnTo>
                  <a:pt x="3809" y="6075"/>
                </a:lnTo>
                <a:lnTo>
                  <a:pt x="3807" y="6077"/>
                </a:lnTo>
                <a:lnTo>
                  <a:pt x="3807" y="6079"/>
                </a:lnTo>
                <a:lnTo>
                  <a:pt x="3806" y="6087"/>
                </a:lnTo>
                <a:lnTo>
                  <a:pt x="3812" y="6082"/>
                </a:lnTo>
                <a:lnTo>
                  <a:pt x="3827" y="6066"/>
                </a:lnTo>
                <a:lnTo>
                  <a:pt x="3834" y="6061"/>
                </a:lnTo>
                <a:lnTo>
                  <a:pt x="3837" y="6060"/>
                </a:lnTo>
                <a:lnTo>
                  <a:pt x="3837" y="6058"/>
                </a:lnTo>
                <a:lnTo>
                  <a:pt x="3841" y="6050"/>
                </a:lnTo>
                <a:lnTo>
                  <a:pt x="3843" y="6048"/>
                </a:lnTo>
                <a:lnTo>
                  <a:pt x="3843" y="6052"/>
                </a:lnTo>
                <a:lnTo>
                  <a:pt x="3845" y="6055"/>
                </a:lnTo>
                <a:lnTo>
                  <a:pt x="3847" y="6056"/>
                </a:lnTo>
                <a:lnTo>
                  <a:pt x="3850" y="6057"/>
                </a:lnTo>
                <a:lnTo>
                  <a:pt x="3851" y="6055"/>
                </a:lnTo>
                <a:lnTo>
                  <a:pt x="3854" y="6042"/>
                </a:lnTo>
                <a:lnTo>
                  <a:pt x="3857" y="6044"/>
                </a:lnTo>
                <a:lnTo>
                  <a:pt x="3864" y="6046"/>
                </a:lnTo>
                <a:lnTo>
                  <a:pt x="3867" y="6048"/>
                </a:lnTo>
                <a:lnTo>
                  <a:pt x="3857" y="6066"/>
                </a:lnTo>
                <a:lnTo>
                  <a:pt x="3851" y="6074"/>
                </a:lnTo>
                <a:lnTo>
                  <a:pt x="3846" y="6073"/>
                </a:lnTo>
                <a:lnTo>
                  <a:pt x="3841" y="6068"/>
                </a:lnTo>
                <a:lnTo>
                  <a:pt x="3839" y="6068"/>
                </a:lnTo>
                <a:lnTo>
                  <a:pt x="3838" y="6070"/>
                </a:lnTo>
                <a:lnTo>
                  <a:pt x="3832" y="6072"/>
                </a:lnTo>
                <a:lnTo>
                  <a:pt x="3828" y="6074"/>
                </a:lnTo>
                <a:lnTo>
                  <a:pt x="3824" y="6077"/>
                </a:lnTo>
                <a:lnTo>
                  <a:pt x="3822" y="6081"/>
                </a:lnTo>
                <a:lnTo>
                  <a:pt x="3824" y="6085"/>
                </a:lnTo>
                <a:lnTo>
                  <a:pt x="3822" y="6088"/>
                </a:lnTo>
                <a:lnTo>
                  <a:pt x="3818" y="6090"/>
                </a:lnTo>
                <a:lnTo>
                  <a:pt x="3815" y="6093"/>
                </a:lnTo>
                <a:lnTo>
                  <a:pt x="3812" y="6098"/>
                </a:lnTo>
                <a:lnTo>
                  <a:pt x="3811" y="6100"/>
                </a:lnTo>
                <a:lnTo>
                  <a:pt x="3811" y="6103"/>
                </a:lnTo>
                <a:lnTo>
                  <a:pt x="3811" y="6107"/>
                </a:lnTo>
                <a:lnTo>
                  <a:pt x="3812" y="6107"/>
                </a:lnTo>
                <a:lnTo>
                  <a:pt x="3814" y="6107"/>
                </a:lnTo>
                <a:lnTo>
                  <a:pt x="3815" y="6108"/>
                </a:lnTo>
                <a:lnTo>
                  <a:pt x="3816" y="6118"/>
                </a:lnTo>
                <a:lnTo>
                  <a:pt x="3818" y="6123"/>
                </a:lnTo>
                <a:lnTo>
                  <a:pt x="3821" y="6126"/>
                </a:lnTo>
                <a:lnTo>
                  <a:pt x="3825" y="6125"/>
                </a:lnTo>
                <a:lnTo>
                  <a:pt x="3832" y="6118"/>
                </a:lnTo>
                <a:lnTo>
                  <a:pt x="3843" y="6114"/>
                </a:lnTo>
                <a:lnTo>
                  <a:pt x="3857" y="6101"/>
                </a:lnTo>
                <a:lnTo>
                  <a:pt x="3861" y="6100"/>
                </a:lnTo>
                <a:lnTo>
                  <a:pt x="3865" y="6105"/>
                </a:lnTo>
                <a:lnTo>
                  <a:pt x="3872" y="6110"/>
                </a:lnTo>
                <a:lnTo>
                  <a:pt x="3877" y="6110"/>
                </a:lnTo>
                <a:lnTo>
                  <a:pt x="3880" y="6102"/>
                </a:lnTo>
                <a:lnTo>
                  <a:pt x="3882" y="6108"/>
                </a:lnTo>
                <a:lnTo>
                  <a:pt x="3885" y="6112"/>
                </a:lnTo>
                <a:lnTo>
                  <a:pt x="3889" y="6114"/>
                </a:lnTo>
                <a:lnTo>
                  <a:pt x="3895" y="6114"/>
                </a:lnTo>
                <a:lnTo>
                  <a:pt x="3895" y="6117"/>
                </a:lnTo>
                <a:lnTo>
                  <a:pt x="3890" y="6118"/>
                </a:lnTo>
                <a:lnTo>
                  <a:pt x="3885" y="6121"/>
                </a:lnTo>
                <a:lnTo>
                  <a:pt x="3880" y="6125"/>
                </a:lnTo>
                <a:lnTo>
                  <a:pt x="3877" y="6129"/>
                </a:lnTo>
                <a:lnTo>
                  <a:pt x="3871" y="6155"/>
                </a:lnTo>
                <a:lnTo>
                  <a:pt x="3871" y="6160"/>
                </a:lnTo>
                <a:lnTo>
                  <a:pt x="3887" y="6178"/>
                </a:lnTo>
                <a:lnTo>
                  <a:pt x="3890" y="6183"/>
                </a:lnTo>
                <a:lnTo>
                  <a:pt x="3903" y="6197"/>
                </a:lnTo>
                <a:lnTo>
                  <a:pt x="3907" y="6204"/>
                </a:lnTo>
                <a:lnTo>
                  <a:pt x="3898" y="6198"/>
                </a:lnTo>
                <a:lnTo>
                  <a:pt x="3875" y="6176"/>
                </a:lnTo>
                <a:lnTo>
                  <a:pt x="3867" y="6174"/>
                </a:lnTo>
                <a:lnTo>
                  <a:pt x="3864" y="6181"/>
                </a:lnTo>
                <a:lnTo>
                  <a:pt x="3864" y="6190"/>
                </a:lnTo>
                <a:lnTo>
                  <a:pt x="3863" y="6195"/>
                </a:lnTo>
                <a:lnTo>
                  <a:pt x="3856" y="6192"/>
                </a:lnTo>
                <a:lnTo>
                  <a:pt x="3855" y="6189"/>
                </a:lnTo>
                <a:lnTo>
                  <a:pt x="3856" y="6185"/>
                </a:lnTo>
                <a:lnTo>
                  <a:pt x="3856" y="6181"/>
                </a:lnTo>
                <a:lnTo>
                  <a:pt x="3853" y="6180"/>
                </a:lnTo>
                <a:lnTo>
                  <a:pt x="3850" y="6181"/>
                </a:lnTo>
                <a:lnTo>
                  <a:pt x="3847" y="6184"/>
                </a:lnTo>
                <a:lnTo>
                  <a:pt x="3844" y="6186"/>
                </a:lnTo>
                <a:lnTo>
                  <a:pt x="3840" y="6186"/>
                </a:lnTo>
                <a:lnTo>
                  <a:pt x="3839" y="6182"/>
                </a:lnTo>
                <a:lnTo>
                  <a:pt x="3845" y="6169"/>
                </a:lnTo>
                <a:lnTo>
                  <a:pt x="3845" y="6162"/>
                </a:lnTo>
                <a:lnTo>
                  <a:pt x="3844" y="6160"/>
                </a:lnTo>
                <a:lnTo>
                  <a:pt x="3842" y="6158"/>
                </a:lnTo>
                <a:lnTo>
                  <a:pt x="3840" y="6157"/>
                </a:lnTo>
                <a:lnTo>
                  <a:pt x="3834" y="6155"/>
                </a:lnTo>
                <a:lnTo>
                  <a:pt x="3832" y="6153"/>
                </a:lnTo>
                <a:lnTo>
                  <a:pt x="3831" y="6150"/>
                </a:lnTo>
                <a:lnTo>
                  <a:pt x="3830" y="6147"/>
                </a:lnTo>
                <a:lnTo>
                  <a:pt x="3822" y="6135"/>
                </a:lnTo>
                <a:lnTo>
                  <a:pt x="3817" y="6131"/>
                </a:lnTo>
                <a:lnTo>
                  <a:pt x="3810" y="6129"/>
                </a:lnTo>
                <a:lnTo>
                  <a:pt x="3806" y="6129"/>
                </a:lnTo>
                <a:lnTo>
                  <a:pt x="3797" y="6131"/>
                </a:lnTo>
                <a:lnTo>
                  <a:pt x="3790" y="6132"/>
                </a:lnTo>
                <a:lnTo>
                  <a:pt x="3793" y="6127"/>
                </a:lnTo>
                <a:lnTo>
                  <a:pt x="3795" y="6121"/>
                </a:lnTo>
                <a:lnTo>
                  <a:pt x="3795" y="6116"/>
                </a:lnTo>
                <a:lnTo>
                  <a:pt x="3792" y="6114"/>
                </a:lnTo>
                <a:lnTo>
                  <a:pt x="3789" y="6113"/>
                </a:lnTo>
                <a:lnTo>
                  <a:pt x="3785" y="6106"/>
                </a:lnTo>
                <a:lnTo>
                  <a:pt x="3783" y="6105"/>
                </a:lnTo>
                <a:lnTo>
                  <a:pt x="3778" y="6109"/>
                </a:lnTo>
                <a:lnTo>
                  <a:pt x="3766" y="6124"/>
                </a:lnTo>
                <a:lnTo>
                  <a:pt x="3764" y="6123"/>
                </a:lnTo>
                <a:lnTo>
                  <a:pt x="3769" y="6112"/>
                </a:lnTo>
                <a:lnTo>
                  <a:pt x="3771" y="6105"/>
                </a:lnTo>
                <a:lnTo>
                  <a:pt x="3770" y="6102"/>
                </a:lnTo>
                <a:lnTo>
                  <a:pt x="3758" y="6097"/>
                </a:lnTo>
                <a:lnTo>
                  <a:pt x="3756" y="6097"/>
                </a:lnTo>
                <a:lnTo>
                  <a:pt x="3756" y="6095"/>
                </a:lnTo>
                <a:lnTo>
                  <a:pt x="3755" y="6088"/>
                </a:lnTo>
                <a:lnTo>
                  <a:pt x="3754" y="6087"/>
                </a:lnTo>
                <a:lnTo>
                  <a:pt x="3752" y="6087"/>
                </a:lnTo>
                <a:lnTo>
                  <a:pt x="3751" y="6089"/>
                </a:lnTo>
                <a:lnTo>
                  <a:pt x="3750" y="6092"/>
                </a:lnTo>
                <a:lnTo>
                  <a:pt x="3751" y="6093"/>
                </a:lnTo>
                <a:lnTo>
                  <a:pt x="3748" y="6092"/>
                </a:lnTo>
                <a:lnTo>
                  <a:pt x="3746" y="6091"/>
                </a:lnTo>
                <a:lnTo>
                  <a:pt x="3740" y="6087"/>
                </a:lnTo>
                <a:lnTo>
                  <a:pt x="3739" y="6097"/>
                </a:lnTo>
                <a:lnTo>
                  <a:pt x="3739" y="6101"/>
                </a:lnTo>
                <a:lnTo>
                  <a:pt x="3740" y="6105"/>
                </a:lnTo>
                <a:lnTo>
                  <a:pt x="3743" y="6106"/>
                </a:lnTo>
                <a:lnTo>
                  <a:pt x="3747" y="6106"/>
                </a:lnTo>
                <a:lnTo>
                  <a:pt x="3751" y="6108"/>
                </a:lnTo>
                <a:lnTo>
                  <a:pt x="3751" y="6114"/>
                </a:lnTo>
                <a:lnTo>
                  <a:pt x="3748" y="6117"/>
                </a:lnTo>
                <a:lnTo>
                  <a:pt x="3744" y="6117"/>
                </a:lnTo>
                <a:lnTo>
                  <a:pt x="3740" y="6119"/>
                </a:lnTo>
                <a:lnTo>
                  <a:pt x="3739" y="6126"/>
                </a:lnTo>
                <a:lnTo>
                  <a:pt x="3741" y="6131"/>
                </a:lnTo>
                <a:lnTo>
                  <a:pt x="3745" y="6130"/>
                </a:lnTo>
                <a:lnTo>
                  <a:pt x="3753" y="6123"/>
                </a:lnTo>
                <a:lnTo>
                  <a:pt x="3754" y="6128"/>
                </a:lnTo>
                <a:lnTo>
                  <a:pt x="3760" y="6129"/>
                </a:lnTo>
                <a:lnTo>
                  <a:pt x="3761" y="6133"/>
                </a:lnTo>
                <a:lnTo>
                  <a:pt x="3760" y="6135"/>
                </a:lnTo>
                <a:lnTo>
                  <a:pt x="3750" y="6141"/>
                </a:lnTo>
                <a:lnTo>
                  <a:pt x="3745" y="6149"/>
                </a:lnTo>
                <a:lnTo>
                  <a:pt x="3742" y="6160"/>
                </a:lnTo>
                <a:lnTo>
                  <a:pt x="3742" y="6171"/>
                </a:lnTo>
                <a:lnTo>
                  <a:pt x="3748" y="6177"/>
                </a:lnTo>
                <a:lnTo>
                  <a:pt x="3744" y="6184"/>
                </a:lnTo>
                <a:lnTo>
                  <a:pt x="3740" y="6186"/>
                </a:lnTo>
                <a:lnTo>
                  <a:pt x="3735" y="6184"/>
                </a:lnTo>
                <a:lnTo>
                  <a:pt x="3732" y="6177"/>
                </a:lnTo>
                <a:lnTo>
                  <a:pt x="3732" y="6172"/>
                </a:lnTo>
                <a:lnTo>
                  <a:pt x="3734" y="6164"/>
                </a:lnTo>
                <a:lnTo>
                  <a:pt x="3733" y="6160"/>
                </a:lnTo>
                <a:lnTo>
                  <a:pt x="3731" y="6159"/>
                </a:lnTo>
                <a:lnTo>
                  <a:pt x="3729" y="6160"/>
                </a:lnTo>
                <a:lnTo>
                  <a:pt x="3728" y="6163"/>
                </a:lnTo>
                <a:lnTo>
                  <a:pt x="3728" y="6166"/>
                </a:lnTo>
                <a:lnTo>
                  <a:pt x="3727" y="6198"/>
                </a:lnTo>
                <a:lnTo>
                  <a:pt x="3723" y="6200"/>
                </a:lnTo>
                <a:lnTo>
                  <a:pt x="3717" y="6200"/>
                </a:lnTo>
                <a:lnTo>
                  <a:pt x="3710" y="6199"/>
                </a:lnTo>
                <a:lnTo>
                  <a:pt x="3706" y="6196"/>
                </a:lnTo>
                <a:lnTo>
                  <a:pt x="3698" y="6187"/>
                </a:lnTo>
                <a:lnTo>
                  <a:pt x="3687" y="6182"/>
                </a:lnTo>
                <a:lnTo>
                  <a:pt x="3677" y="6182"/>
                </a:lnTo>
                <a:lnTo>
                  <a:pt x="3670" y="6192"/>
                </a:lnTo>
                <a:lnTo>
                  <a:pt x="3670" y="6205"/>
                </a:lnTo>
                <a:lnTo>
                  <a:pt x="3668" y="6207"/>
                </a:lnTo>
                <a:lnTo>
                  <a:pt x="3662" y="6209"/>
                </a:lnTo>
                <a:lnTo>
                  <a:pt x="3661" y="6211"/>
                </a:lnTo>
                <a:lnTo>
                  <a:pt x="3659" y="6211"/>
                </a:lnTo>
                <a:lnTo>
                  <a:pt x="3655" y="6208"/>
                </a:lnTo>
                <a:lnTo>
                  <a:pt x="3650" y="6206"/>
                </a:lnTo>
                <a:lnTo>
                  <a:pt x="3645" y="6207"/>
                </a:lnTo>
                <a:lnTo>
                  <a:pt x="3652" y="6213"/>
                </a:lnTo>
                <a:lnTo>
                  <a:pt x="3654" y="6222"/>
                </a:lnTo>
                <a:lnTo>
                  <a:pt x="3651" y="6243"/>
                </a:lnTo>
                <a:lnTo>
                  <a:pt x="3658" y="6241"/>
                </a:lnTo>
                <a:lnTo>
                  <a:pt x="3661" y="6249"/>
                </a:lnTo>
                <a:lnTo>
                  <a:pt x="3660" y="6260"/>
                </a:lnTo>
                <a:lnTo>
                  <a:pt x="3658" y="6270"/>
                </a:lnTo>
                <a:lnTo>
                  <a:pt x="3653" y="6255"/>
                </a:lnTo>
                <a:lnTo>
                  <a:pt x="3652" y="6258"/>
                </a:lnTo>
                <a:lnTo>
                  <a:pt x="3651" y="6262"/>
                </a:lnTo>
                <a:lnTo>
                  <a:pt x="3650" y="6268"/>
                </a:lnTo>
                <a:lnTo>
                  <a:pt x="3651" y="6273"/>
                </a:lnTo>
                <a:lnTo>
                  <a:pt x="3649" y="6273"/>
                </a:lnTo>
                <a:lnTo>
                  <a:pt x="3647" y="6269"/>
                </a:lnTo>
                <a:lnTo>
                  <a:pt x="3646" y="6268"/>
                </a:lnTo>
                <a:lnTo>
                  <a:pt x="3645" y="6269"/>
                </a:lnTo>
                <a:lnTo>
                  <a:pt x="3644" y="6273"/>
                </a:lnTo>
                <a:lnTo>
                  <a:pt x="3645" y="6278"/>
                </a:lnTo>
                <a:lnTo>
                  <a:pt x="3648" y="6291"/>
                </a:lnTo>
                <a:lnTo>
                  <a:pt x="3646" y="6295"/>
                </a:lnTo>
                <a:lnTo>
                  <a:pt x="3645" y="6305"/>
                </a:lnTo>
                <a:lnTo>
                  <a:pt x="3646" y="6315"/>
                </a:lnTo>
                <a:lnTo>
                  <a:pt x="3649" y="6322"/>
                </a:lnTo>
                <a:lnTo>
                  <a:pt x="3651" y="6329"/>
                </a:lnTo>
                <a:lnTo>
                  <a:pt x="3652" y="6360"/>
                </a:lnTo>
                <a:lnTo>
                  <a:pt x="3656" y="6356"/>
                </a:lnTo>
                <a:lnTo>
                  <a:pt x="3657" y="6354"/>
                </a:lnTo>
                <a:lnTo>
                  <a:pt x="3659" y="6351"/>
                </a:lnTo>
                <a:lnTo>
                  <a:pt x="3662" y="6352"/>
                </a:lnTo>
                <a:lnTo>
                  <a:pt x="3663" y="6349"/>
                </a:lnTo>
                <a:lnTo>
                  <a:pt x="3664" y="6344"/>
                </a:lnTo>
                <a:lnTo>
                  <a:pt x="3663" y="6339"/>
                </a:lnTo>
                <a:lnTo>
                  <a:pt x="3667" y="6346"/>
                </a:lnTo>
                <a:lnTo>
                  <a:pt x="3673" y="6369"/>
                </a:lnTo>
                <a:lnTo>
                  <a:pt x="3674" y="6383"/>
                </a:lnTo>
                <a:lnTo>
                  <a:pt x="3677" y="6386"/>
                </a:lnTo>
                <a:lnTo>
                  <a:pt x="3679" y="6389"/>
                </a:lnTo>
                <a:lnTo>
                  <a:pt x="3680" y="6393"/>
                </a:lnTo>
                <a:lnTo>
                  <a:pt x="3679" y="6399"/>
                </a:lnTo>
                <a:lnTo>
                  <a:pt x="3678" y="6404"/>
                </a:lnTo>
                <a:lnTo>
                  <a:pt x="3677" y="6408"/>
                </a:lnTo>
                <a:lnTo>
                  <a:pt x="3677" y="6414"/>
                </a:lnTo>
                <a:lnTo>
                  <a:pt x="3687" y="6402"/>
                </a:lnTo>
                <a:lnTo>
                  <a:pt x="3702" y="6360"/>
                </a:lnTo>
                <a:lnTo>
                  <a:pt x="3711" y="6348"/>
                </a:lnTo>
                <a:lnTo>
                  <a:pt x="3719" y="6330"/>
                </a:lnTo>
                <a:lnTo>
                  <a:pt x="3723" y="6326"/>
                </a:lnTo>
                <a:lnTo>
                  <a:pt x="3726" y="6325"/>
                </a:lnTo>
                <a:lnTo>
                  <a:pt x="3741" y="6324"/>
                </a:lnTo>
                <a:lnTo>
                  <a:pt x="3747" y="6325"/>
                </a:lnTo>
                <a:lnTo>
                  <a:pt x="3758" y="6330"/>
                </a:lnTo>
                <a:lnTo>
                  <a:pt x="3751" y="6336"/>
                </a:lnTo>
                <a:lnTo>
                  <a:pt x="3747" y="6343"/>
                </a:lnTo>
                <a:lnTo>
                  <a:pt x="3746" y="6352"/>
                </a:lnTo>
                <a:lnTo>
                  <a:pt x="3742" y="6363"/>
                </a:lnTo>
                <a:lnTo>
                  <a:pt x="3740" y="6363"/>
                </a:lnTo>
                <a:lnTo>
                  <a:pt x="3736" y="6354"/>
                </a:lnTo>
                <a:lnTo>
                  <a:pt x="3729" y="6356"/>
                </a:lnTo>
                <a:lnTo>
                  <a:pt x="3721" y="6363"/>
                </a:lnTo>
                <a:lnTo>
                  <a:pt x="3718" y="6370"/>
                </a:lnTo>
                <a:lnTo>
                  <a:pt x="3717" y="6387"/>
                </a:lnTo>
                <a:lnTo>
                  <a:pt x="3717" y="6396"/>
                </a:lnTo>
                <a:lnTo>
                  <a:pt x="3719" y="6405"/>
                </a:lnTo>
                <a:lnTo>
                  <a:pt x="3711" y="6405"/>
                </a:lnTo>
                <a:lnTo>
                  <a:pt x="3709" y="6410"/>
                </a:lnTo>
                <a:lnTo>
                  <a:pt x="3711" y="6426"/>
                </a:lnTo>
                <a:lnTo>
                  <a:pt x="3710" y="6456"/>
                </a:lnTo>
                <a:lnTo>
                  <a:pt x="3712" y="6465"/>
                </a:lnTo>
                <a:lnTo>
                  <a:pt x="3704" y="6463"/>
                </a:lnTo>
                <a:lnTo>
                  <a:pt x="3696" y="6471"/>
                </a:lnTo>
                <a:lnTo>
                  <a:pt x="3690" y="6483"/>
                </a:lnTo>
                <a:lnTo>
                  <a:pt x="3687" y="6492"/>
                </a:lnTo>
                <a:lnTo>
                  <a:pt x="3684" y="6484"/>
                </a:lnTo>
                <a:lnTo>
                  <a:pt x="3681" y="6477"/>
                </a:lnTo>
                <a:lnTo>
                  <a:pt x="3674" y="6467"/>
                </a:lnTo>
                <a:lnTo>
                  <a:pt x="3672" y="6465"/>
                </a:lnTo>
                <a:lnTo>
                  <a:pt x="3672" y="6459"/>
                </a:lnTo>
                <a:lnTo>
                  <a:pt x="3672" y="6453"/>
                </a:lnTo>
                <a:lnTo>
                  <a:pt x="3672" y="6447"/>
                </a:lnTo>
                <a:lnTo>
                  <a:pt x="3670" y="6441"/>
                </a:lnTo>
                <a:lnTo>
                  <a:pt x="3667" y="6438"/>
                </a:lnTo>
                <a:lnTo>
                  <a:pt x="3663" y="6437"/>
                </a:lnTo>
                <a:lnTo>
                  <a:pt x="3660" y="6440"/>
                </a:lnTo>
                <a:lnTo>
                  <a:pt x="3659" y="6445"/>
                </a:lnTo>
                <a:lnTo>
                  <a:pt x="3658" y="6477"/>
                </a:lnTo>
                <a:lnTo>
                  <a:pt x="3657" y="6482"/>
                </a:lnTo>
                <a:lnTo>
                  <a:pt x="3654" y="6485"/>
                </a:lnTo>
                <a:lnTo>
                  <a:pt x="3647" y="6488"/>
                </a:lnTo>
                <a:lnTo>
                  <a:pt x="3646" y="6492"/>
                </a:lnTo>
                <a:lnTo>
                  <a:pt x="3646" y="6497"/>
                </a:lnTo>
                <a:lnTo>
                  <a:pt x="3644" y="6503"/>
                </a:lnTo>
                <a:lnTo>
                  <a:pt x="3641" y="6509"/>
                </a:lnTo>
                <a:lnTo>
                  <a:pt x="3643" y="6512"/>
                </a:lnTo>
                <a:lnTo>
                  <a:pt x="3645" y="6515"/>
                </a:lnTo>
                <a:lnTo>
                  <a:pt x="3647" y="6519"/>
                </a:lnTo>
                <a:lnTo>
                  <a:pt x="3646" y="6524"/>
                </a:lnTo>
                <a:lnTo>
                  <a:pt x="3643" y="6533"/>
                </a:lnTo>
                <a:lnTo>
                  <a:pt x="3642" y="6538"/>
                </a:lnTo>
                <a:lnTo>
                  <a:pt x="3643" y="6541"/>
                </a:lnTo>
                <a:lnTo>
                  <a:pt x="3644" y="6543"/>
                </a:lnTo>
                <a:lnTo>
                  <a:pt x="3646" y="6546"/>
                </a:lnTo>
                <a:lnTo>
                  <a:pt x="3648" y="6559"/>
                </a:lnTo>
                <a:lnTo>
                  <a:pt x="3652" y="6563"/>
                </a:lnTo>
                <a:lnTo>
                  <a:pt x="3656" y="6564"/>
                </a:lnTo>
                <a:lnTo>
                  <a:pt x="3662" y="6564"/>
                </a:lnTo>
                <a:lnTo>
                  <a:pt x="3663" y="6563"/>
                </a:lnTo>
                <a:lnTo>
                  <a:pt x="3664" y="6561"/>
                </a:lnTo>
                <a:lnTo>
                  <a:pt x="3666" y="6561"/>
                </a:lnTo>
                <a:lnTo>
                  <a:pt x="3672" y="6567"/>
                </a:lnTo>
                <a:lnTo>
                  <a:pt x="3675" y="6566"/>
                </a:lnTo>
                <a:lnTo>
                  <a:pt x="3679" y="6562"/>
                </a:lnTo>
                <a:lnTo>
                  <a:pt x="3703" y="6557"/>
                </a:lnTo>
                <a:lnTo>
                  <a:pt x="3711" y="6558"/>
                </a:lnTo>
                <a:lnTo>
                  <a:pt x="3743" y="6565"/>
                </a:lnTo>
                <a:lnTo>
                  <a:pt x="3761" y="6579"/>
                </a:lnTo>
                <a:lnTo>
                  <a:pt x="3773" y="6582"/>
                </a:lnTo>
                <a:lnTo>
                  <a:pt x="3779" y="6584"/>
                </a:lnTo>
                <a:lnTo>
                  <a:pt x="3784" y="6589"/>
                </a:lnTo>
                <a:lnTo>
                  <a:pt x="3789" y="6592"/>
                </a:lnTo>
                <a:lnTo>
                  <a:pt x="3803" y="6589"/>
                </a:lnTo>
                <a:lnTo>
                  <a:pt x="3809" y="6591"/>
                </a:lnTo>
                <a:lnTo>
                  <a:pt x="3801" y="6599"/>
                </a:lnTo>
                <a:lnTo>
                  <a:pt x="3789" y="6601"/>
                </a:lnTo>
                <a:lnTo>
                  <a:pt x="3777" y="6598"/>
                </a:lnTo>
                <a:lnTo>
                  <a:pt x="3772" y="6589"/>
                </a:lnTo>
                <a:lnTo>
                  <a:pt x="3766" y="6583"/>
                </a:lnTo>
                <a:lnTo>
                  <a:pt x="3752" y="6582"/>
                </a:lnTo>
                <a:lnTo>
                  <a:pt x="3738" y="6584"/>
                </a:lnTo>
                <a:lnTo>
                  <a:pt x="3730" y="6588"/>
                </a:lnTo>
                <a:lnTo>
                  <a:pt x="3728" y="6585"/>
                </a:lnTo>
                <a:lnTo>
                  <a:pt x="3719" y="6590"/>
                </a:lnTo>
                <a:lnTo>
                  <a:pt x="3709" y="6590"/>
                </a:lnTo>
                <a:lnTo>
                  <a:pt x="3671" y="6587"/>
                </a:lnTo>
                <a:lnTo>
                  <a:pt x="3663" y="6584"/>
                </a:lnTo>
                <a:lnTo>
                  <a:pt x="3655" y="6579"/>
                </a:lnTo>
                <a:lnTo>
                  <a:pt x="3647" y="6569"/>
                </a:lnTo>
                <a:lnTo>
                  <a:pt x="3643" y="6568"/>
                </a:lnTo>
                <a:lnTo>
                  <a:pt x="3636" y="6574"/>
                </a:lnTo>
                <a:lnTo>
                  <a:pt x="3628" y="6593"/>
                </a:lnTo>
                <a:lnTo>
                  <a:pt x="3625" y="6594"/>
                </a:lnTo>
                <a:lnTo>
                  <a:pt x="3615" y="6591"/>
                </a:lnTo>
                <a:lnTo>
                  <a:pt x="3590" y="6588"/>
                </a:lnTo>
                <a:lnTo>
                  <a:pt x="3586" y="6585"/>
                </a:lnTo>
                <a:lnTo>
                  <a:pt x="3582" y="6579"/>
                </a:lnTo>
                <a:lnTo>
                  <a:pt x="3574" y="6547"/>
                </a:lnTo>
                <a:lnTo>
                  <a:pt x="3572" y="6545"/>
                </a:lnTo>
                <a:lnTo>
                  <a:pt x="3566" y="6541"/>
                </a:lnTo>
                <a:lnTo>
                  <a:pt x="3559" y="6534"/>
                </a:lnTo>
                <a:lnTo>
                  <a:pt x="3553" y="6531"/>
                </a:lnTo>
                <a:lnTo>
                  <a:pt x="3541" y="6528"/>
                </a:lnTo>
                <a:lnTo>
                  <a:pt x="3534" y="6530"/>
                </a:lnTo>
                <a:lnTo>
                  <a:pt x="3531" y="6530"/>
                </a:lnTo>
                <a:lnTo>
                  <a:pt x="3530" y="6527"/>
                </a:lnTo>
                <a:lnTo>
                  <a:pt x="3528" y="6524"/>
                </a:lnTo>
                <a:lnTo>
                  <a:pt x="3525" y="6522"/>
                </a:lnTo>
                <a:lnTo>
                  <a:pt x="3518" y="6522"/>
                </a:lnTo>
                <a:lnTo>
                  <a:pt x="3510" y="6520"/>
                </a:lnTo>
                <a:lnTo>
                  <a:pt x="3497" y="6512"/>
                </a:lnTo>
                <a:lnTo>
                  <a:pt x="3490" y="6510"/>
                </a:lnTo>
                <a:lnTo>
                  <a:pt x="3494" y="6518"/>
                </a:lnTo>
                <a:lnTo>
                  <a:pt x="3500" y="6525"/>
                </a:lnTo>
                <a:lnTo>
                  <a:pt x="3507" y="6532"/>
                </a:lnTo>
                <a:lnTo>
                  <a:pt x="3514" y="6537"/>
                </a:lnTo>
                <a:lnTo>
                  <a:pt x="3514" y="6540"/>
                </a:lnTo>
                <a:lnTo>
                  <a:pt x="3503" y="6543"/>
                </a:lnTo>
                <a:lnTo>
                  <a:pt x="3505" y="6555"/>
                </a:lnTo>
                <a:lnTo>
                  <a:pt x="3516" y="6580"/>
                </a:lnTo>
                <a:lnTo>
                  <a:pt x="3513" y="6583"/>
                </a:lnTo>
                <a:lnTo>
                  <a:pt x="3507" y="6579"/>
                </a:lnTo>
                <a:lnTo>
                  <a:pt x="3502" y="6572"/>
                </a:lnTo>
                <a:lnTo>
                  <a:pt x="3500" y="6570"/>
                </a:lnTo>
                <a:lnTo>
                  <a:pt x="3495" y="6566"/>
                </a:lnTo>
                <a:lnTo>
                  <a:pt x="3488" y="6563"/>
                </a:lnTo>
                <a:lnTo>
                  <a:pt x="3483" y="6563"/>
                </a:lnTo>
                <a:lnTo>
                  <a:pt x="3485" y="6570"/>
                </a:lnTo>
                <a:lnTo>
                  <a:pt x="3483" y="6577"/>
                </a:lnTo>
                <a:lnTo>
                  <a:pt x="3484" y="6594"/>
                </a:lnTo>
                <a:lnTo>
                  <a:pt x="3482" y="6603"/>
                </a:lnTo>
                <a:lnTo>
                  <a:pt x="3480" y="6601"/>
                </a:lnTo>
                <a:lnTo>
                  <a:pt x="3479" y="6599"/>
                </a:lnTo>
                <a:lnTo>
                  <a:pt x="3478" y="6597"/>
                </a:lnTo>
                <a:lnTo>
                  <a:pt x="3475" y="6597"/>
                </a:lnTo>
                <a:lnTo>
                  <a:pt x="3473" y="6603"/>
                </a:lnTo>
                <a:lnTo>
                  <a:pt x="3470" y="6597"/>
                </a:lnTo>
                <a:lnTo>
                  <a:pt x="3465" y="6576"/>
                </a:lnTo>
                <a:lnTo>
                  <a:pt x="3469" y="6573"/>
                </a:lnTo>
                <a:lnTo>
                  <a:pt x="3472" y="6577"/>
                </a:lnTo>
                <a:lnTo>
                  <a:pt x="3475" y="6576"/>
                </a:lnTo>
                <a:lnTo>
                  <a:pt x="3476" y="6571"/>
                </a:lnTo>
                <a:lnTo>
                  <a:pt x="3476" y="6564"/>
                </a:lnTo>
                <a:lnTo>
                  <a:pt x="3474" y="6558"/>
                </a:lnTo>
                <a:lnTo>
                  <a:pt x="3471" y="6556"/>
                </a:lnTo>
                <a:lnTo>
                  <a:pt x="3467" y="6556"/>
                </a:lnTo>
                <a:lnTo>
                  <a:pt x="3463" y="6555"/>
                </a:lnTo>
                <a:lnTo>
                  <a:pt x="3455" y="6550"/>
                </a:lnTo>
                <a:lnTo>
                  <a:pt x="3432" y="6528"/>
                </a:lnTo>
                <a:lnTo>
                  <a:pt x="3440" y="6526"/>
                </a:lnTo>
                <a:lnTo>
                  <a:pt x="3450" y="6525"/>
                </a:lnTo>
                <a:lnTo>
                  <a:pt x="3459" y="6522"/>
                </a:lnTo>
                <a:lnTo>
                  <a:pt x="3463" y="6516"/>
                </a:lnTo>
                <a:lnTo>
                  <a:pt x="3458" y="6516"/>
                </a:lnTo>
                <a:lnTo>
                  <a:pt x="3450" y="6513"/>
                </a:lnTo>
                <a:lnTo>
                  <a:pt x="3444" y="6510"/>
                </a:lnTo>
                <a:lnTo>
                  <a:pt x="3444" y="6504"/>
                </a:lnTo>
                <a:lnTo>
                  <a:pt x="3446" y="6503"/>
                </a:lnTo>
                <a:lnTo>
                  <a:pt x="3453" y="6506"/>
                </a:lnTo>
                <a:lnTo>
                  <a:pt x="3456" y="6506"/>
                </a:lnTo>
                <a:lnTo>
                  <a:pt x="3458" y="6502"/>
                </a:lnTo>
                <a:lnTo>
                  <a:pt x="3457" y="6498"/>
                </a:lnTo>
                <a:lnTo>
                  <a:pt x="3454" y="6496"/>
                </a:lnTo>
                <a:lnTo>
                  <a:pt x="3452" y="6495"/>
                </a:lnTo>
                <a:lnTo>
                  <a:pt x="3450" y="6494"/>
                </a:lnTo>
                <a:lnTo>
                  <a:pt x="3448" y="6488"/>
                </a:lnTo>
                <a:lnTo>
                  <a:pt x="3446" y="6486"/>
                </a:lnTo>
                <a:lnTo>
                  <a:pt x="3445" y="6486"/>
                </a:lnTo>
                <a:lnTo>
                  <a:pt x="3438" y="6486"/>
                </a:lnTo>
                <a:lnTo>
                  <a:pt x="3436" y="6483"/>
                </a:lnTo>
                <a:lnTo>
                  <a:pt x="3433" y="6476"/>
                </a:lnTo>
                <a:lnTo>
                  <a:pt x="3430" y="6474"/>
                </a:lnTo>
                <a:lnTo>
                  <a:pt x="3429" y="6483"/>
                </a:lnTo>
                <a:lnTo>
                  <a:pt x="3420" y="6480"/>
                </a:lnTo>
                <a:lnTo>
                  <a:pt x="3389" y="6483"/>
                </a:lnTo>
                <a:lnTo>
                  <a:pt x="3391" y="6492"/>
                </a:lnTo>
                <a:lnTo>
                  <a:pt x="3389" y="6493"/>
                </a:lnTo>
                <a:lnTo>
                  <a:pt x="3385" y="6491"/>
                </a:lnTo>
                <a:lnTo>
                  <a:pt x="3384" y="6489"/>
                </a:lnTo>
                <a:lnTo>
                  <a:pt x="3380" y="6492"/>
                </a:lnTo>
                <a:lnTo>
                  <a:pt x="3378" y="6496"/>
                </a:lnTo>
                <a:lnTo>
                  <a:pt x="3375" y="6507"/>
                </a:lnTo>
                <a:lnTo>
                  <a:pt x="3380" y="6512"/>
                </a:lnTo>
                <a:lnTo>
                  <a:pt x="3382" y="6521"/>
                </a:lnTo>
                <a:lnTo>
                  <a:pt x="3379" y="6529"/>
                </a:lnTo>
                <a:lnTo>
                  <a:pt x="3370" y="6531"/>
                </a:lnTo>
                <a:lnTo>
                  <a:pt x="3372" y="6536"/>
                </a:lnTo>
                <a:lnTo>
                  <a:pt x="3376" y="6540"/>
                </a:lnTo>
                <a:lnTo>
                  <a:pt x="3383" y="6546"/>
                </a:lnTo>
                <a:lnTo>
                  <a:pt x="3384" y="6548"/>
                </a:lnTo>
                <a:lnTo>
                  <a:pt x="3386" y="6551"/>
                </a:lnTo>
                <a:lnTo>
                  <a:pt x="3387" y="6553"/>
                </a:lnTo>
                <a:lnTo>
                  <a:pt x="3390" y="6555"/>
                </a:lnTo>
                <a:lnTo>
                  <a:pt x="3392" y="6554"/>
                </a:lnTo>
                <a:lnTo>
                  <a:pt x="3394" y="6552"/>
                </a:lnTo>
                <a:lnTo>
                  <a:pt x="3394" y="6550"/>
                </a:lnTo>
                <a:lnTo>
                  <a:pt x="3393" y="6549"/>
                </a:lnTo>
                <a:lnTo>
                  <a:pt x="3390" y="6548"/>
                </a:lnTo>
                <a:lnTo>
                  <a:pt x="3390" y="6546"/>
                </a:lnTo>
                <a:lnTo>
                  <a:pt x="3393" y="6544"/>
                </a:lnTo>
                <a:lnTo>
                  <a:pt x="3395" y="6543"/>
                </a:lnTo>
                <a:lnTo>
                  <a:pt x="3398" y="6545"/>
                </a:lnTo>
                <a:lnTo>
                  <a:pt x="3401" y="6548"/>
                </a:lnTo>
                <a:lnTo>
                  <a:pt x="3404" y="6553"/>
                </a:lnTo>
                <a:lnTo>
                  <a:pt x="3405" y="6556"/>
                </a:lnTo>
                <a:lnTo>
                  <a:pt x="3408" y="6558"/>
                </a:lnTo>
                <a:lnTo>
                  <a:pt x="3421" y="6559"/>
                </a:lnTo>
                <a:lnTo>
                  <a:pt x="3425" y="6561"/>
                </a:lnTo>
                <a:lnTo>
                  <a:pt x="3426" y="6565"/>
                </a:lnTo>
                <a:lnTo>
                  <a:pt x="3426" y="6572"/>
                </a:lnTo>
                <a:lnTo>
                  <a:pt x="3426" y="6578"/>
                </a:lnTo>
                <a:lnTo>
                  <a:pt x="3425" y="6582"/>
                </a:lnTo>
                <a:lnTo>
                  <a:pt x="3421" y="6582"/>
                </a:lnTo>
                <a:lnTo>
                  <a:pt x="3415" y="6579"/>
                </a:lnTo>
                <a:lnTo>
                  <a:pt x="3410" y="6577"/>
                </a:lnTo>
                <a:lnTo>
                  <a:pt x="3406" y="6572"/>
                </a:lnTo>
                <a:lnTo>
                  <a:pt x="3402" y="6573"/>
                </a:lnTo>
                <a:lnTo>
                  <a:pt x="3399" y="6574"/>
                </a:lnTo>
                <a:lnTo>
                  <a:pt x="3399" y="6577"/>
                </a:lnTo>
                <a:lnTo>
                  <a:pt x="3403" y="6583"/>
                </a:lnTo>
                <a:lnTo>
                  <a:pt x="3405" y="6587"/>
                </a:lnTo>
                <a:lnTo>
                  <a:pt x="3408" y="6588"/>
                </a:lnTo>
                <a:lnTo>
                  <a:pt x="3413" y="6589"/>
                </a:lnTo>
                <a:lnTo>
                  <a:pt x="3417" y="6593"/>
                </a:lnTo>
                <a:lnTo>
                  <a:pt x="3424" y="6603"/>
                </a:lnTo>
                <a:lnTo>
                  <a:pt x="3404" y="6602"/>
                </a:lnTo>
                <a:lnTo>
                  <a:pt x="3374" y="6588"/>
                </a:lnTo>
                <a:lnTo>
                  <a:pt x="3372" y="6595"/>
                </a:lnTo>
                <a:lnTo>
                  <a:pt x="3368" y="6596"/>
                </a:lnTo>
                <a:lnTo>
                  <a:pt x="3358" y="6593"/>
                </a:lnTo>
                <a:lnTo>
                  <a:pt x="3358" y="6597"/>
                </a:lnTo>
                <a:lnTo>
                  <a:pt x="3369" y="6601"/>
                </a:lnTo>
                <a:lnTo>
                  <a:pt x="3405" y="6627"/>
                </a:lnTo>
                <a:lnTo>
                  <a:pt x="3400" y="6629"/>
                </a:lnTo>
                <a:lnTo>
                  <a:pt x="3390" y="6631"/>
                </a:lnTo>
                <a:lnTo>
                  <a:pt x="3384" y="6636"/>
                </a:lnTo>
                <a:lnTo>
                  <a:pt x="3395" y="6638"/>
                </a:lnTo>
                <a:lnTo>
                  <a:pt x="3399" y="6640"/>
                </a:lnTo>
                <a:lnTo>
                  <a:pt x="3402" y="6645"/>
                </a:lnTo>
                <a:lnTo>
                  <a:pt x="3394" y="6647"/>
                </a:lnTo>
                <a:lnTo>
                  <a:pt x="3386" y="6643"/>
                </a:lnTo>
                <a:lnTo>
                  <a:pt x="3377" y="6638"/>
                </a:lnTo>
                <a:lnTo>
                  <a:pt x="3370" y="6636"/>
                </a:lnTo>
                <a:lnTo>
                  <a:pt x="3363" y="6633"/>
                </a:lnTo>
                <a:lnTo>
                  <a:pt x="3352" y="6620"/>
                </a:lnTo>
                <a:lnTo>
                  <a:pt x="3345" y="6618"/>
                </a:lnTo>
                <a:lnTo>
                  <a:pt x="3351" y="6629"/>
                </a:lnTo>
                <a:lnTo>
                  <a:pt x="3353" y="6634"/>
                </a:lnTo>
                <a:lnTo>
                  <a:pt x="3350" y="6636"/>
                </a:lnTo>
                <a:lnTo>
                  <a:pt x="3346" y="6635"/>
                </a:lnTo>
                <a:lnTo>
                  <a:pt x="3331" y="6630"/>
                </a:lnTo>
                <a:lnTo>
                  <a:pt x="3332" y="6634"/>
                </a:lnTo>
                <a:lnTo>
                  <a:pt x="3334" y="6636"/>
                </a:lnTo>
                <a:lnTo>
                  <a:pt x="3336" y="6637"/>
                </a:lnTo>
                <a:lnTo>
                  <a:pt x="3338" y="6639"/>
                </a:lnTo>
                <a:lnTo>
                  <a:pt x="3338" y="6639"/>
                </a:lnTo>
                <a:lnTo>
                  <a:pt x="3342" y="6644"/>
                </a:lnTo>
                <a:lnTo>
                  <a:pt x="3342" y="6645"/>
                </a:lnTo>
                <a:lnTo>
                  <a:pt x="3351" y="6653"/>
                </a:lnTo>
                <a:lnTo>
                  <a:pt x="3353" y="6655"/>
                </a:lnTo>
                <a:lnTo>
                  <a:pt x="3355" y="6661"/>
                </a:lnTo>
                <a:lnTo>
                  <a:pt x="3359" y="6663"/>
                </a:lnTo>
                <a:lnTo>
                  <a:pt x="3369" y="6663"/>
                </a:lnTo>
                <a:lnTo>
                  <a:pt x="3370" y="6661"/>
                </a:lnTo>
                <a:lnTo>
                  <a:pt x="3366" y="6648"/>
                </a:lnTo>
                <a:lnTo>
                  <a:pt x="3373" y="6651"/>
                </a:lnTo>
                <a:lnTo>
                  <a:pt x="3387" y="6649"/>
                </a:lnTo>
                <a:lnTo>
                  <a:pt x="3391" y="6654"/>
                </a:lnTo>
                <a:lnTo>
                  <a:pt x="3390" y="6662"/>
                </a:lnTo>
                <a:lnTo>
                  <a:pt x="3386" y="6666"/>
                </a:lnTo>
                <a:lnTo>
                  <a:pt x="3372" y="6675"/>
                </a:lnTo>
                <a:lnTo>
                  <a:pt x="3376" y="6684"/>
                </a:lnTo>
                <a:lnTo>
                  <a:pt x="3372" y="6689"/>
                </a:lnTo>
                <a:lnTo>
                  <a:pt x="3364" y="6692"/>
                </a:lnTo>
                <a:lnTo>
                  <a:pt x="3359" y="6696"/>
                </a:lnTo>
                <a:lnTo>
                  <a:pt x="3358" y="6699"/>
                </a:lnTo>
                <a:lnTo>
                  <a:pt x="3358" y="6701"/>
                </a:lnTo>
                <a:lnTo>
                  <a:pt x="3385" y="6706"/>
                </a:lnTo>
                <a:lnTo>
                  <a:pt x="3390" y="6710"/>
                </a:lnTo>
                <a:lnTo>
                  <a:pt x="3401" y="6723"/>
                </a:lnTo>
                <a:lnTo>
                  <a:pt x="3406" y="6727"/>
                </a:lnTo>
                <a:lnTo>
                  <a:pt x="3416" y="6734"/>
                </a:lnTo>
                <a:lnTo>
                  <a:pt x="3421" y="6740"/>
                </a:lnTo>
                <a:lnTo>
                  <a:pt x="3424" y="6746"/>
                </a:lnTo>
                <a:lnTo>
                  <a:pt x="3427" y="6763"/>
                </a:lnTo>
                <a:lnTo>
                  <a:pt x="3429" y="6771"/>
                </a:lnTo>
                <a:lnTo>
                  <a:pt x="3440" y="6799"/>
                </a:lnTo>
                <a:lnTo>
                  <a:pt x="3447" y="6805"/>
                </a:lnTo>
                <a:lnTo>
                  <a:pt x="3461" y="6801"/>
                </a:lnTo>
                <a:lnTo>
                  <a:pt x="3483" y="6791"/>
                </a:lnTo>
                <a:lnTo>
                  <a:pt x="3490" y="6782"/>
                </a:lnTo>
                <a:lnTo>
                  <a:pt x="3493" y="6765"/>
                </a:lnTo>
                <a:lnTo>
                  <a:pt x="3498" y="6769"/>
                </a:lnTo>
                <a:lnTo>
                  <a:pt x="3500" y="6777"/>
                </a:lnTo>
                <a:lnTo>
                  <a:pt x="3498" y="6787"/>
                </a:lnTo>
                <a:lnTo>
                  <a:pt x="3494" y="6795"/>
                </a:lnTo>
                <a:lnTo>
                  <a:pt x="3489" y="6799"/>
                </a:lnTo>
                <a:lnTo>
                  <a:pt x="3482" y="6803"/>
                </a:lnTo>
                <a:lnTo>
                  <a:pt x="3477" y="6807"/>
                </a:lnTo>
                <a:lnTo>
                  <a:pt x="3474" y="6814"/>
                </a:lnTo>
                <a:lnTo>
                  <a:pt x="3472" y="6819"/>
                </a:lnTo>
                <a:lnTo>
                  <a:pt x="3463" y="6829"/>
                </a:lnTo>
                <a:lnTo>
                  <a:pt x="3461" y="6835"/>
                </a:lnTo>
                <a:lnTo>
                  <a:pt x="3463" y="6843"/>
                </a:lnTo>
                <a:lnTo>
                  <a:pt x="3468" y="6849"/>
                </a:lnTo>
                <a:lnTo>
                  <a:pt x="3471" y="6855"/>
                </a:lnTo>
                <a:lnTo>
                  <a:pt x="3469" y="6864"/>
                </a:lnTo>
                <a:lnTo>
                  <a:pt x="3466" y="6861"/>
                </a:lnTo>
                <a:lnTo>
                  <a:pt x="3455" y="6851"/>
                </a:lnTo>
                <a:lnTo>
                  <a:pt x="3451" y="6849"/>
                </a:lnTo>
                <a:lnTo>
                  <a:pt x="3447" y="6853"/>
                </a:lnTo>
                <a:lnTo>
                  <a:pt x="3449" y="6861"/>
                </a:lnTo>
                <a:lnTo>
                  <a:pt x="3453" y="6876"/>
                </a:lnTo>
                <a:lnTo>
                  <a:pt x="3460" y="6910"/>
                </a:lnTo>
                <a:lnTo>
                  <a:pt x="3465" y="6924"/>
                </a:lnTo>
                <a:lnTo>
                  <a:pt x="3474" y="6936"/>
                </a:lnTo>
                <a:lnTo>
                  <a:pt x="3478" y="6938"/>
                </a:lnTo>
                <a:lnTo>
                  <a:pt x="3481" y="6938"/>
                </a:lnTo>
                <a:lnTo>
                  <a:pt x="3484" y="6940"/>
                </a:lnTo>
                <a:lnTo>
                  <a:pt x="3486" y="6943"/>
                </a:lnTo>
                <a:lnTo>
                  <a:pt x="3484" y="6947"/>
                </a:lnTo>
                <a:lnTo>
                  <a:pt x="3481" y="6948"/>
                </a:lnTo>
                <a:lnTo>
                  <a:pt x="3473" y="6948"/>
                </a:lnTo>
                <a:lnTo>
                  <a:pt x="3467" y="6945"/>
                </a:lnTo>
                <a:lnTo>
                  <a:pt x="3463" y="6937"/>
                </a:lnTo>
                <a:lnTo>
                  <a:pt x="3459" y="6928"/>
                </a:lnTo>
                <a:lnTo>
                  <a:pt x="3455" y="6921"/>
                </a:lnTo>
                <a:lnTo>
                  <a:pt x="3452" y="6918"/>
                </a:lnTo>
                <a:lnTo>
                  <a:pt x="3444" y="6914"/>
                </a:lnTo>
                <a:lnTo>
                  <a:pt x="3441" y="6910"/>
                </a:lnTo>
                <a:lnTo>
                  <a:pt x="3439" y="6908"/>
                </a:lnTo>
                <a:lnTo>
                  <a:pt x="3437" y="6904"/>
                </a:lnTo>
                <a:lnTo>
                  <a:pt x="3436" y="6900"/>
                </a:lnTo>
                <a:lnTo>
                  <a:pt x="3435" y="6895"/>
                </a:lnTo>
                <a:lnTo>
                  <a:pt x="3433" y="6889"/>
                </a:lnTo>
                <a:lnTo>
                  <a:pt x="3427" y="6881"/>
                </a:lnTo>
                <a:lnTo>
                  <a:pt x="3421" y="6876"/>
                </a:lnTo>
                <a:lnTo>
                  <a:pt x="3416" y="6873"/>
                </a:lnTo>
                <a:lnTo>
                  <a:pt x="3414" y="6875"/>
                </a:lnTo>
                <a:lnTo>
                  <a:pt x="3412" y="6878"/>
                </a:lnTo>
                <a:lnTo>
                  <a:pt x="3410" y="6879"/>
                </a:lnTo>
                <a:lnTo>
                  <a:pt x="3407" y="6859"/>
                </a:lnTo>
                <a:lnTo>
                  <a:pt x="3406" y="6856"/>
                </a:lnTo>
                <a:lnTo>
                  <a:pt x="3403" y="6851"/>
                </a:lnTo>
                <a:lnTo>
                  <a:pt x="3401" y="6850"/>
                </a:lnTo>
                <a:lnTo>
                  <a:pt x="3396" y="6849"/>
                </a:lnTo>
                <a:lnTo>
                  <a:pt x="3393" y="6849"/>
                </a:lnTo>
                <a:lnTo>
                  <a:pt x="3390" y="6851"/>
                </a:lnTo>
                <a:lnTo>
                  <a:pt x="3387" y="6851"/>
                </a:lnTo>
                <a:lnTo>
                  <a:pt x="3383" y="6846"/>
                </a:lnTo>
                <a:lnTo>
                  <a:pt x="3382" y="6852"/>
                </a:lnTo>
                <a:lnTo>
                  <a:pt x="3377" y="6864"/>
                </a:lnTo>
                <a:lnTo>
                  <a:pt x="3376" y="6871"/>
                </a:lnTo>
                <a:lnTo>
                  <a:pt x="3377" y="6894"/>
                </a:lnTo>
                <a:lnTo>
                  <a:pt x="3391" y="6921"/>
                </a:lnTo>
                <a:lnTo>
                  <a:pt x="3396" y="6928"/>
                </a:lnTo>
                <a:lnTo>
                  <a:pt x="3398" y="6933"/>
                </a:lnTo>
                <a:lnTo>
                  <a:pt x="3397" y="6942"/>
                </a:lnTo>
                <a:lnTo>
                  <a:pt x="3395" y="6941"/>
                </a:lnTo>
                <a:lnTo>
                  <a:pt x="3394" y="6941"/>
                </a:lnTo>
                <a:lnTo>
                  <a:pt x="3393" y="6941"/>
                </a:lnTo>
                <a:lnTo>
                  <a:pt x="3390" y="6944"/>
                </a:lnTo>
                <a:lnTo>
                  <a:pt x="3387" y="6947"/>
                </a:lnTo>
                <a:lnTo>
                  <a:pt x="3386" y="6952"/>
                </a:lnTo>
                <a:lnTo>
                  <a:pt x="3385" y="6962"/>
                </a:lnTo>
                <a:lnTo>
                  <a:pt x="3384" y="6967"/>
                </a:lnTo>
                <a:lnTo>
                  <a:pt x="3382" y="6970"/>
                </a:lnTo>
                <a:lnTo>
                  <a:pt x="3381" y="6975"/>
                </a:lnTo>
                <a:lnTo>
                  <a:pt x="3381" y="6980"/>
                </a:lnTo>
                <a:lnTo>
                  <a:pt x="3381" y="6985"/>
                </a:lnTo>
                <a:lnTo>
                  <a:pt x="3381" y="6990"/>
                </a:lnTo>
                <a:lnTo>
                  <a:pt x="3379" y="6996"/>
                </a:lnTo>
                <a:lnTo>
                  <a:pt x="3373" y="7006"/>
                </a:lnTo>
                <a:lnTo>
                  <a:pt x="3372" y="7011"/>
                </a:lnTo>
                <a:lnTo>
                  <a:pt x="3369" y="7030"/>
                </a:lnTo>
                <a:lnTo>
                  <a:pt x="3369" y="7048"/>
                </a:lnTo>
                <a:lnTo>
                  <a:pt x="3370" y="7053"/>
                </a:lnTo>
                <a:lnTo>
                  <a:pt x="3375" y="7068"/>
                </a:lnTo>
                <a:lnTo>
                  <a:pt x="3377" y="7075"/>
                </a:lnTo>
                <a:lnTo>
                  <a:pt x="3377" y="7078"/>
                </a:lnTo>
                <a:lnTo>
                  <a:pt x="3377" y="7102"/>
                </a:lnTo>
                <a:lnTo>
                  <a:pt x="3376" y="7107"/>
                </a:lnTo>
                <a:lnTo>
                  <a:pt x="3373" y="7111"/>
                </a:lnTo>
                <a:lnTo>
                  <a:pt x="3371" y="7113"/>
                </a:lnTo>
                <a:lnTo>
                  <a:pt x="3370" y="7111"/>
                </a:lnTo>
                <a:lnTo>
                  <a:pt x="3370" y="7105"/>
                </a:lnTo>
                <a:lnTo>
                  <a:pt x="3368" y="7087"/>
                </a:lnTo>
                <a:lnTo>
                  <a:pt x="3366" y="7080"/>
                </a:lnTo>
                <a:lnTo>
                  <a:pt x="3362" y="7072"/>
                </a:lnTo>
                <a:lnTo>
                  <a:pt x="3353" y="7059"/>
                </a:lnTo>
                <a:lnTo>
                  <a:pt x="3350" y="7041"/>
                </a:lnTo>
                <a:lnTo>
                  <a:pt x="3346" y="7035"/>
                </a:lnTo>
                <a:lnTo>
                  <a:pt x="3342" y="7030"/>
                </a:lnTo>
                <a:lnTo>
                  <a:pt x="3339" y="7023"/>
                </a:lnTo>
                <a:lnTo>
                  <a:pt x="3336" y="7021"/>
                </a:lnTo>
                <a:lnTo>
                  <a:pt x="3333" y="7012"/>
                </a:lnTo>
                <a:lnTo>
                  <a:pt x="3329" y="7003"/>
                </a:lnTo>
                <a:lnTo>
                  <a:pt x="3318" y="6997"/>
                </a:lnTo>
                <a:lnTo>
                  <a:pt x="3314" y="6991"/>
                </a:lnTo>
                <a:lnTo>
                  <a:pt x="3308" y="6975"/>
                </a:lnTo>
                <a:lnTo>
                  <a:pt x="3312" y="6964"/>
                </a:lnTo>
                <a:lnTo>
                  <a:pt x="3308" y="6953"/>
                </a:lnTo>
                <a:lnTo>
                  <a:pt x="3303" y="6942"/>
                </a:lnTo>
                <a:lnTo>
                  <a:pt x="3300" y="6934"/>
                </a:lnTo>
                <a:lnTo>
                  <a:pt x="3298" y="6924"/>
                </a:lnTo>
                <a:lnTo>
                  <a:pt x="3292" y="6913"/>
                </a:lnTo>
                <a:lnTo>
                  <a:pt x="3281" y="6897"/>
                </a:lnTo>
                <a:lnTo>
                  <a:pt x="3278" y="6890"/>
                </a:lnTo>
                <a:lnTo>
                  <a:pt x="3277" y="6883"/>
                </a:lnTo>
                <a:lnTo>
                  <a:pt x="3277" y="6865"/>
                </a:lnTo>
                <a:lnTo>
                  <a:pt x="3275" y="6859"/>
                </a:lnTo>
                <a:lnTo>
                  <a:pt x="3262" y="6843"/>
                </a:lnTo>
                <a:lnTo>
                  <a:pt x="3255" y="6828"/>
                </a:lnTo>
                <a:lnTo>
                  <a:pt x="3251" y="6821"/>
                </a:lnTo>
                <a:lnTo>
                  <a:pt x="3243" y="6819"/>
                </a:lnTo>
                <a:lnTo>
                  <a:pt x="3238" y="6815"/>
                </a:lnTo>
                <a:lnTo>
                  <a:pt x="3238" y="6805"/>
                </a:lnTo>
                <a:lnTo>
                  <a:pt x="3243" y="6789"/>
                </a:lnTo>
                <a:lnTo>
                  <a:pt x="3243" y="6784"/>
                </a:lnTo>
                <a:lnTo>
                  <a:pt x="3243" y="6776"/>
                </a:lnTo>
                <a:lnTo>
                  <a:pt x="3241" y="6768"/>
                </a:lnTo>
                <a:lnTo>
                  <a:pt x="3237" y="6765"/>
                </a:lnTo>
                <a:lnTo>
                  <a:pt x="3232" y="6764"/>
                </a:lnTo>
                <a:lnTo>
                  <a:pt x="3227" y="6759"/>
                </a:lnTo>
                <a:lnTo>
                  <a:pt x="3223" y="6751"/>
                </a:lnTo>
                <a:lnTo>
                  <a:pt x="3223" y="6741"/>
                </a:lnTo>
                <a:lnTo>
                  <a:pt x="3225" y="6735"/>
                </a:lnTo>
                <a:lnTo>
                  <a:pt x="3227" y="6734"/>
                </a:lnTo>
                <a:lnTo>
                  <a:pt x="3230" y="6733"/>
                </a:lnTo>
                <a:lnTo>
                  <a:pt x="3233" y="6730"/>
                </a:lnTo>
                <a:lnTo>
                  <a:pt x="3235" y="6726"/>
                </a:lnTo>
                <a:lnTo>
                  <a:pt x="3236" y="6720"/>
                </a:lnTo>
                <a:lnTo>
                  <a:pt x="3236" y="6715"/>
                </a:lnTo>
                <a:lnTo>
                  <a:pt x="3234" y="6715"/>
                </a:lnTo>
                <a:lnTo>
                  <a:pt x="3232" y="6719"/>
                </a:lnTo>
                <a:lnTo>
                  <a:pt x="3231" y="6723"/>
                </a:lnTo>
                <a:lnTo>
                  <a:pt x="3229" y="6725"/>
                </a:lnTo>
                <a:lnTo>
                  <a:pt x="3226" y="6726"/>
                </a:lnTo>
                <a:lnTo>
                  <a:pt x="3222" y="6725"/>
                </a:lnTo>
                <a:lnTo>
                  <a:pt x="3219" y="6723"/>
                </a:lnTo>
                <a:lnTo>
                  <a:pt x="3215" y="6714"/>
                </a:lnTo>
                <a:lnTo>
                  <a:pt x="3207" y="6718"/>
                </a:lnTo>
                <a:lnTo>
                  <a:pt x="3203" y="6711"/>
                </a:lnTo>
                <a:lnTo>
                  <a:pt x="3202" y="6699"/>
                </a:lnTo>
                <a:lnTo>
                  <a:pt x="3202" y="6689"/>
                </a:lnTo>
                <a:lnTo>
                  <a:pt x="3200" y="6684"/>
                </a:lnTo>
                <a:lnTo>
                  <a:pt x="3196" y="6685"/>
                </a:lnTo>
                <a:lnTo>
                  <a:pt x="3190" y="6690"/>
                </a:lnTo>
                <a:lnTo>
                  <a:pt x="3187" y="6689"/>
                </a:lnTo>
                <a:lnTo>
                  <a:pt x="3186" y="6685"/>
                </a:lnTo>
                <a:lnTo>
                  <a:pt x="3185" y="6675"/>
                </a:lnTo>
                <a:lnTo>
                  <a:pt x="3181" y="6669"/>
                </a:lnTo>
                <a:lnTo>
                  <a:pt x="3191" y="6646"/>
                </a:lnTo>
                <a:lnTo>
                  <a:pt x="3187" y="6636"/>
                </a:lnTo>
                <a:lnTo>
                  <a:pt x="3190" y="6625"/>
                </a:lnTo>
                <a:lnTo>
                  <a:pt x="3191" y="6622"/>
                </a:lnTo>
                <a:lnTo>
                  <a:pt x="3195" y="6621"/>
                </a:lnTo>
                <a:lnTo>
                  <a:pt x="3200" y="6622"/>
                </a:lnTo>
                <a:lnTo>
                  <a:pt x="3204" y="6624"/>
                </a:lnTo>
                <a:lnTo>
                  <a:pt x="3208" y="6624"/>
                </a:lnTo>
                <a:lnTo>
                  <a:pt x="3212" y="6621"/>
                </a:lnTo>
                <a:lnTo>
                  <a:pt x="3213" y="6613"/>
                </a:lnTo>
                <a:lnTo>
                  <a:pt x="3208" y="6608"/>
                </a:lnTo>
                <a:lnTo>
                  <a:pt x="3194" y="6600"/>
                </a:lnTo>
                <a:lnTo>
                  <a:pt x="3201" y="6588"/>
                </a:lnTo>
                <a:lnTo>
                  <a:pt x="3202" y="6582"/>
                </a:lnTo>
                <a:lnTo>
                  <a:pt x="3197" y="6579"/>
                </a:lnTo>
                <a:lnTo>
                  <a:pt x="3175" y="6597"/>
                </a:lnTo>
                <a:lnTo>
                  <a:pt x="3168" y="6597"/>
                </a:lnTo>
                <a:lnTo>
                  <a:pt x="3163" y="6612"/>
                </a:lnTo>
                <a:lnTo>
                  <a:pt x="3160" y="6630"/>
                </a:lnTo>
                <a:lnTo>
                  <a:pt x="3158" y="6639"/>
                </a:lnTo>
                <a:lnTo>
                  <a:pt x="3152" y="6641"/>
                </a:lnTo>
                <a:lnTo>
                  <a:pt x="3149" y="6646"/>
                </a:lnTo>
                <a:lnTo>
                  <a:pt x="3148" y="6652"/>
                </a:lnTo>
                <a:lnTo>
                  <a:pt x="3145" y="6657"/>
                </a:lnTo>
                <a:lnTo>
                  <a:pt x="3141" y="6661"/>
                </a:lnTo>
                <a:lnTo>
                  <a:pt x="3138" y="6661"/>
                </a:lnTo>
                <a:lnTo>
                  <a:pt x="3128" y="6660"/>
                </a:lnTo>
                <a:lnTo>
                  <a:pt x="3124" y="6662"/>
                </a:lnTo>
                <a:lnTo>
                  <a:pt x="3120" y="6668"/>
                </a:lnTo>
                <a:lnTo>
                  <a:pt x="3117" y="6675"/>
                </a:lnTo>
                <a:lnTo>
                  <a:pt x="3116" y="6679"/>
                </a:lnTo>
                <a:lnTo>
                  <a:pt x="3116" y="6694"/>
                </a:lnTo>
                <a:lnTo>
                  <a:pt x="3115" y="6698"/>
                </a:lnTo>
                <a:lnTo>
                  <a:pt x="3112" y="6705"/>
                </a:lnTo>
                <a:lnTo>
                  <a:pt x="3111" y="6708"/>
                </a:lnTo>
                <a:lnTo>
                  <a:pt x="3111" y="6722"/>
                </a:lnTo>
                <a:lnTo>
                  <a:pt x="3116" y="6734"/>
                </a:lnTo>
                <a:lnTo>
                  <a:pt x="3135" y="6756"/>
                </a:lnTo>
                <a:lnTo>
                  <a:pt x="3120" y="6748"/>
                </a:lnTo>
                <a:lnTo>
                  <a:pt x="3115" y="6747"/>
                </a:lnTo>
                <a:lnTo>
                  <a:pt x="3109" y="6748"/>
                </a:lnTo>
                <a:lnTo>
                  <a:pt x="3105" y="6751"/>
                </a:lnTo>
                <a:lnTo>
                  <a:pt x="3102" y="6756"/>
                </a:lnTo>
                <a:lnTo>
                  <a:pt x="3097" y="6759"/>
                </a:lnTo>
                <a:lnTo>
                  <a:pt x="3095" y="6760"/>
                </a:lnTo>
                <a:lnTo>
                  <a:pt x="3087" y="6759"/>
                </a:lnTo>
                <a:lnTo>
                  <a:pt x="3084" y="6760"/>
                </a:lnTo>
                <a:lnTo>
                  <a:pt x="3080" y="6764"/>
                </a:lnTo>
                <a:lnTo>
                  <a:pt x="3077" y="6765"/>
                </a:lnTo>
                <a:lnTo>
                  <a:pt x="3072" y="6765"/>
                </a:lnTo>
                <a:lnTo>
                  <a:pt x="3068" y="6763"/>
                </a:lnTo>
                <a:lnTo>
                  <a:pt x="3066" y="6759"/>
                </a:lnTo>
                <a:lnTo>
                  <a:pt x="3064" y="6753"/>
                </a:lnTo>
                <a:lnTo>
                  <a:pt x="3058" y="6756"/>
                </a:lnTo>
                <a:lnTo>
                  <a:pt x="3054" y="6760"/>
                </a:lnTo>
                <a:lnTo>
                  <a:pt x="3051" y="6765"/>
                </a:lnTo>
                <a:lnTo>
                  <a:pt x="3048" y="6771"/>
                </a:lnTo>
                <a:lnTo>
                  <a:pt x="3048" y="6773"/>
                </a:lnTo>
                <a:lnTo>
                  <a:pt x="3048" y="6779"/>
                </a:lnTo>
                <a:lnTo>
                  <a:pt x="3047" y="6781"/>
                </a:lnTo>
                <a:lnTo>
                  <a:pt x="3046" y="6782"/>
                </a:lnTo>
                <a:lnTo>
                  <a:pt x="3044" y="6781"/>
                </a:lnTo>
                <a:lnTo>
                  <a:pt x="3044" y="6780"/>
                </a:lnTo>
                <a:lnTo>
                  <a:pt x="3042" y="6782"/>
                </a:lnTo>
                <a:lnTo>
                  <a:pt x="3041" y="6784"/>
                </a:lnTo>
                <a:lnTo>
                  <a:pt x="3040" y="6787"/>
                </a:lnTo>
                <a:lnTo>
                  <a:pt x="3039" y="6792"/>
                </a:lnTo>
                <a:lnTo>
                  <a:pt x="3040" y="6797"/>
                </a:lnTo>
                <a:lnTo>
                  <a:pt x="3050" y="6813"/>
                </a:lnTo>
                <a:lnTo>
                  <a:pt x="3057" y="6833"/>
                </a:lnTo>
                <a:lnTo>
                  <a:pt x="3061" y="6840"/>
                </a:lnTo>
                <a:lnTo>
                  <a:pt x="3044" y="6835"/>
                </a:lnTo>
                <a:lnTo>
                  <a:pt x="3040" y="6832"/>
                </a:lnTo>
                <a:lnTo>
                  <a:pt x="3037" y="6827"/>
                </a:lnTo>
                <a:lnTo>
                  <a:pt x="3035" y="6822"/>
                </a:lnTo>
                <a:lnTo>
                  <a:pt x="3032" y="6817"/>
                </a:lnTo>
                <a:lnTo>
                  <a:pt x="3027" y="6816"/>
                </a:lnTo>
                <a:lnTo>
                  <a:pt x="3022" y="6818"/>
                </a:lnTo>
                <a:lnTo>
                  <a:pt x="3022" y="6823"/>
                </a:lnTo>
                <a:lnTo>
                  <a:pt x="3024" y="6831"/>
                </a:lnTo>
                <a:lnTo>
                  <a:pt x="3023" y="6840"/>
                </a:lnTo>
                <a:lnTo>
                  <a:pt x="3018" y="6845"/>
                </a:lnTo>
                <a:lnTo>
                  <a:pt x="3014" y="6844"/>
                </a:lnTo>
                <a:lnTo>
                  <a:pt x="3012" y="6839"/>
                </a:lnTo>
                <a:lnTo>
                  <a:pt x="3014" y="6831"/>
                </a:lnTo>
                <a:lnTo>
                  <a:pt x="3002" y="6841"/>
                </a:lnTo>
                <a:lnTo>
                  <a:pt x="2957" y="6892"/>
                </a:lnTo>
                <a:lnTo>
                  <a:pt x="2954" y="6897"/>
                </a:lnTo>
                <a:lnTo>
                  <a:pt x="2951" y="6906"/>
                </a:lnTo>
                <a:lnTo>
                  <a:pt x="2952" y="6908"/>
                </a:lnTo>
                <a:lnTo>
                  <a:pt x="2956" y="6909"/>
                </a:lnTo>
                <a:lnTo>
                  <a:pt x="2958" y="6913"/>
                </a:lnTo>
                <a:lnTo>
                  <a:pt x="2954" y="6918"/>
                </a:lnTo>
                <a:lnTo>
                  <a:pt x="2936" y="6945"/>
                </a:lnTo>
                <a:lnTo>
                  <a:pt x="2934" y="6951"/>
                </a:lnTo>
                <a:lnTo>
                  <a:pt x="2929" y="6953"/>
                </a:lnTo>
                <a:lnTo>
                  <a:pt x="2925" y="6959"/>
                </a:lnTo>
                <a:lnTo>
                  <a:pt x="2922" y="6967"/>
                </a:lnTo>
                <a:lnTo>
                  <a:pt x="2921" y="6982"/>
                </a:lnTo>
                <a:lnTo>
                  <a:pt x="2915" y="7002"/>
                </a:lnTo>
                <a:lnTo>
                  <a:pt x="2911" y="7053"/>
                </a:lnTo>
                <a:lnTo>
                  <a:pt x="2911" y="7099"/>
                </a:lnTo>
                <a:lnTo>
                  <a:pt x="2912" y="7103"/>
                </a:lnTo>
                <a:lnTo>
                  <a:pt x="2915" y="7110"/>
                </a:lnTo>
                <a:lnTo>
                  <a:pt x="2915" y="7114"/>
                </a:lnTo>
                <a:lnTo>
                  <a:pt x="2919" y="7128"/>
                </a:lnTo>
                <a:lnTo>
                  <a:pt x="2921" y="7139"/>
                </a:lnTo>
                <a:lnTo>
                  <a:pt x="2922" y="7143"/>
                </a:lnTo>
                <a:lnTo>
                  <a:pt x="2925" y="7152"/>
                </a:lnTo>
                <a:lnTo>
                  <a:pt x="2929" y="7159"/>
                </a:lnTo>
                <a:lnTo>
                  <a:pt x="2930" y="7164"/>
                </a:lnTo>
                <a:lnTo>
                  <a:pt x="2930" y="7169"/>
                </a:lnTo>
                <a:lnTo>
                  <a:pt x="2928" y="7173"/>
                </a:lnTo>
                <a:lnTo>
                  <a:pt x="2928" y="7178"/>
                </a:lnTo>
                <a:lnTo>
                  <a:pt x="2926" y="7205"/>
                </a:lnTo>
                <a:lnTo>
                  <a:pt x="2930" y="7235"/>
                </a:lnTo>
                <a:lnTo>
                  <a:pt x="2930" y="7251"/>
                </a:lnTo>
                <a:lnTo>
                  <a:pt x="2926" y="7266"/>
                </a:lnTo>
                <a:lnTo>
                  <a:pt x="2917" y="7281"/>
                </a:lnTo>
                <a:lnTo>
                  <a:pt x="2919" y="7282"/>
                </a:lnTo>
                <a:lnTo>
                  <a:pt x="2921" y="7284"/>
                </a:lnTo>
                <a:lnTo>
                  <a:pt x="2923" y="7287"/>
                </a:lnTo>
                <a:lnTo>
                  <a:pt x="2924" y="7290"/>
                </a:lnTo>
                <a:lnTo>
                  <a:pt x="2926" y="7290"/>
                </a:lnTo>
                <a:lnTo>
                  <a:pt x="2932" y="7277"/>
                </a:lnTo>
                <a:lnTo>
                  <a:pt x="2943" y="7273"/>
                </a:lnTo>
                <a:lnTo>
                  <a:pt x="2954" y="7275"/>
                </a:lnTo>
                <a:lnTo>
                  <a:pt x="2964" y="7278"/>
                </a:lnTo>
                <a:lnTo>
                  <a:pt x="2973" y="7283"/>
                </a:lnTo>
                <a:lnTo>
                  <a:pt x="2979" y="7290"/>
                </a:lnTo>
                <a:lnTo>
                  <a:pt x="2981" y="7302"/>
                </a:lnTo>
                <a:lnTo>
                  <a:pt x="2981" y="7318"/>
                </a:lnTo>
                <a:lnTo>
                  <a:pt x="2979" y="7329"/>
                </a:lnTo>
                <a:lnTo>
                  <a:pt x="2973" y="7343"/>
                </a:lnTo>
                <a:lnTo>
                  <a:pt x="2966" y="7356"/>
                </a:lnTo>
                <a:lnTo>
                  <a:pt x="2942" y="7372"/>
                </a:lnTo>
                <a:lnTo>
                  <a:pt x="2932" y="7377"/>
                </a:lnTo>
                <a:lnTo>
                  <a:pt x="2929" y="7383"/>
                </a:lnTo>
                <a:lnTo>
                  <a:pt x="2924" y="7395"/>
                </a:lnTo>
                <a:lnTo>
                  <a:pt x="2923" y="7393"/>
                </a:lnTo>
                <a:lnTo>
                  <a:pt x="2921" y="7391"/>
                </a:lnTo>
                <a:lnTo>
                  <a:pt x="2920" y="7389"/>
                </a:lnTo>
                <a:lnTo>
                  <a:pt x="2912" y="7406"/>
                </a:lnTo>
                <a:lnTo>
                  <a:pt x="2906" y="7413"/>
                </a:lnTo>
                <a:lnTo>
                  <a:pt x="2900" y="7419"/>
                </a:lnTo>
                <a:lnTo>
                  <a:pt x="2880" y="7430"/>
                </a:lnTo>
                <a:lnTo>
                  <a:pt x="2877" y="7435"/>
                </a:lnTo>
                <a:lnTo>
                  <a:pt x="2874" y="7448"/>
                </a:lnTo>
                <a:lnTo>
                  <a:pt x="2867" y="7459"/>
                </a:lnTo>
                <a:lnTo>
                  <a:pt x="2831" y="7494"/>
                </a:lnTo>
                <a:lnTo>
                  <a:pt x="2824" y="7497"/>
                </a:lnTo>
                <a:lnTo>
                  <a:pt x="2816" y="7496"/>
                </a:lnTo>
                <a:lnTo>
                  <a:pt x="2811" y="7493"/>
                </a:lnTo>
                <a:lnTo>
                  <a:pt x="2807" y="7490"/>
                </a:lnTo>
                <a:lnTo>
                  <a:pt x="2803" y="7488"/>
                </a:lnTo>
                <a:lnTo>
                  <a:pt x="2799" y="7493"/>
                </a:lnTo>
                <a:lnTo>
                  <a:pt x="2794" y="7503"/>
                </a:lnTo>
                <a:lnTo>
                  <a:pt x="2786" y="7529"/>
                </a:lnTo>
                <a:lnTo>
                  <a:pt x="2782" y="7536"/>
                </a:lnTo>
                <a:lnTo>
                  <a:pt x="2772" y="7545"/>
                </a:lnTo>
                <a:lnTo>
                  <a:pt x="2782" y="7552"/>
                </a:lnTo>
                <a:lnTo>
                  <a:pt x="2786" y="7556"/>
                </a:lnTo>
                <a:lnTo>
                  <a:pt x="2788" y="7561"/>
                </a:lnTo>
                <a:lnTo>
                  <a:pt x="2787" y="7571"/>
                </a:lnTo>
                <a:lnTo>
                  <a:pt x="2784" y="7578"/>
                </a:lnTo>
                <a:lnTo>
                  <a:pt x="2769" y="7596"/>
                </a:lnTo>
                <a:lnTo>
                  <a:pt x="2766" y="7598"/>
                </a:lnTo>
                <a:lnTo>
                  <a:pt x="2754" y="7599"/>
                </a:lnTo>
                <a:lnTo>
                  <a:pt x="2751" y="7601"/>
                </a:lnTo>
                <a:lnTo>
                  <a:pt x="2748" y="7603"/>
                </a:lnTo>
                <a:lnTo>
                  <a:pt x="2743" y="7604"/>
                </a:lnTo>
                <a:lnTo>
                  <a:pt x="2737" y="7601"/>
                </a:lnTo>
                <a:lnTo>
                  <a:pt x="2734" y="7602"/>
                </a:lnTo>
                <a:lnTo>
                  <a:pt x="2736" y="7614"/>
                </a:lnTo>
                <a:lnTo>
                  <a:pt x="2738" y="7618"/>
                </a:lnTo>
                <a:lnTo>
                  <a:pt x="2741" y="7621"/>
                </a:lnTo>
                <a:lnTo>
                  <a:pt x="2744" y="7624"/>
                </a:lnTo>
                <a:lnTo>
                  <a:pt x="2745" y="7630"/>
                </a:lnTo>
                <a:lnTo>
                  <a:pt x="2744" y="7634"/>
                </a:lnTo>
                <a:lnTo>
                  <a:pt x="2742" y="7645"/>
                </a:lnTo>
                <a:lnTo>
                  <a:pt x="2739" y="7651"/>
                </a:lnTo>
                <a:lnTo>
                  <a:pt x="2732" y="7669"/>
                </a:lnTo>
                <a:lnTo>
                  <a:pt x="2727" y="7689"/>
                </a:lnTo>
                <a:lnTo>
                  <a:pt x="2725" y="7693"/>
                </a:lnTo>
                <a:lnTo>
                  <a:pt x="2720" y="7700"/>
                </a:lnTo>
                <a:lnTo>
                  <a:pt x="2718" y="7704"/>
                </a:lnTo>
                <a:lnTo>
                  <a:pt x="2717" y="7708"/>
                </a:lnTo>
                <a:lnTo>
                  <a:pt x="2716" y="7717"/>
                </a:lnTo>
                <a:lnTo>
                  <a:pt x="2714" y="7724"/>
                </a:lnTo>
                <a:lnTo>
                  <a:pt x="2708" y="7734"/>
                </a:lnTo>
                <a:lnTo>
                  <a:pt x="2701" y="7758"/>
                </a:lnTo>
                <a:lnTo>
                  <a:pt x="2667" y="7825"/>
                </a:lnTo>
                <a:lnTo>
                  <a:pt x="2633" y="7883"/>
                </a:lnTo>
                <a:lnTo>
                  <a:pt x="2594" y="7935"/>
                </a:lnTo>
                <a:lnTo>
                  <a:pt x="2589" y="7938"/>
                </a:lnTo>
                <a:lnTo>
                  <a:pt x="2585" y="7940"/>
                </a:lnTo>
                <a:lnTo>
                  <a:pt x="2573" y="7956"/>
                </a:lnTo>
                <a:lnTo>
                  <a:pt x="2516" y="8005"/>
                </a:lnTo>
                <a:lnTo>
                  <a:pt x="2467" y="8034"/>
                </a:lnTo>
                <a:lnTo>
                  <a:pt x="2418" y="8062"/>
                </a:lnTo>
                <a:lnTo>
                  <a:pt x="2327" y="8108"/>
                </a:lnTo>
                <a:lnTo>
                  <a:pt x="2285" y="8125"/>
                </a:lnTo>
                <a:lnTo>
                  <a:pt x="2231" y="8131"/>
                </a:lnTo>
                <a:lnTo>
                  <a:pt x="2178" y="8142"/>
                </a:lnTo>
                <a:lnTo>
                  <a:pt x="2144" y="8151"/>
                </a:lnTo>
                <a:lnTo>
                  <a:pt x="2130" y="8149"/>
                </a:lnTo>
                <a:lnTo>
                  <a:pt x="2123" y="8149"/>
                </a:lnTo>
                <a:lnTo>
                  <a:pt x="2117" y="8154"/>
                </a:lnTo>
                <a:lnTo>
                  <a:pt x="2117" y="8158"/>
                </a:lnTo>
                <a:lnTo>
                  <a:pt x="2118" y="8163"/>
                </a:lnTo>
                <a:lnTo>
                  <a:pt x="2117" y="8167"/>
                </a:lnTo>
                <a:lnTo>
                  <a:pt x="2112" y="8172"/>
                </a:lnTo>
                <a:lnTo>
                  <a:pt x="2109" y="8172"/>
                </a:lnTo>
                <a:lnTo>
                  <a:pt x="2103" y="8169"/>
                </a:lnTo>
                <a:lnTo>
                  <a:pt x="2100" y="8170"/>
                </a:lnTo>
                <a:lnTo>
                  <a:pt x="2093" y="8182"/>
                </a:lnTo>
                <a:lnTo>
                  <a:pt x="2091" y="8184"/>
                </a:lnTo>
                <a:lnTo>
                  <a:pt x="2087" y="8186"/>
                </a:lnTo>
                <a:lnTo>
                  <a:pt x="2076" y="8195"/>
                </a:lnTo>
                <a:lnTo>
                  <a:pt x="2068" y="8196"/>
                </a:lnTo>
                <a:lnTo>
                  <a:pt x="2062" y="8194"/>
                </a:lnTo>
                <a:lnTo>
                  <a:pt x="2055" y="8189"/>
                </a:lnTo>
                <a:lnTo>
                  <a:pt x="2043" y="8179"/>
                </a:lnTo>
                <a:lnTo>
                  <a:pt x="2041" y="8176"/>
                </a:lnTo>
                <a:lnTo>
                  <a:pt x="2040" y="8172"/>
                </a:lnTo>
                <a:lnTo>
                  <a:pt x="2039" y="8168"/>
                </a:lnTo>
                <a:lnTo>
                  <a:pt x="2035" y="8166"/>
                </a:lnTo>
                <a:lnTo>
                  <a:pt x="2034" y="8166"/>
                </a:lnTo>
                <a:lnTo>
                  <a:pt x="2030" y="8171"/>
                </a:lnTo>
                <a:lnTo>
                  <a:pt x="2027" y="8172"/>
                </a:lnTo>
                <a:lnTo>
                  <a:pt x="2021" y="8170"/>
                </a:lnTo>
                <a:lnTo>
                  <a:pt x="2008" y="8164"/>
                </a:lnTo>
                <a:lnTo>
                  <a:pt x="2001" y="8163"/>
                </a:lnTo>
                <a:lnTo>
                  <a:pt x="1994" y="8162"/>
                </a:lnTo>
                <a:lnTo>
                  <a:pt x="1981" y="8159"/>
                </a:lnTo>
                <a:lnTo>
                  <a:pt x="1955" y="8149"/>
                </a:lnTo>
                <a:lnTo>
                  <a:pt x="1949" y="8148"/>
                </a:lnTo>
                <a:lnTo>
                  <a:pt x="1942" y="8148"/>
                </a:lnTo>
                <a:lnTo>
                  <a:pt x="1939" y="8151"/>
                </a:lnTo>
                <a:lnTo>
                  <a:pt x="1939" y="8157"/>
                </a:lnTo>
                <a:lnTo>
                  <a:pt x="1939" y="8169"/>
                </a:lnTo>
                <a:lnTo>
                  <a:pt x="1925" y="8153"/>
                </a:lnTo>
                <a:lnTo>
                  <a:pt x="1918" y="8151"/>
                </a:lnTo>
                <a:lnTo>
                  <a:pt x="1909" y="8158"/>
                </a:lnTo>
                <a:lnTo>
                  <a:pt x="1908" y="8162"/>
                </a:lnTo>
                <a:lnTo>
                  <a:pt x="1906" y="8166"/>
                </a:lnTo>
                <a:lnTo>
                  <a:pt x="1905" y="8170"/>
                </a:lnTo>
                <a:lnTo>
                  <a:pt x="1902" y="8172"/>
                </a:lnTo>
                <a:lnTo>
                  <a:pt x="1892" y="8176"/>
                </a:lnTo>
                <a:lnTo>
                  <a:pt x="1887" y="8181"/>
                </a:lnTo>
                <a:lnTo>
                  <a:pt x="1882" y="8183"/>
                </a:lnTo>
                <a:lnTo>
                  <a:pt x="1879" y="8188"/>
                </a:lnTo>
                <a:lnTo>
                  <a:pt x="1877" y="8197"/>
                </a:lnTo>
                <a:lnTo>
                  <a:pt x="1873" y="8211"/>
                </a:lnTo>
                <a:lnTo>
                  <a:pt x="1848" y="8247"/>
                </a:lnTo>
                <a:lnTo>
                  <a:pt x="1838" y="8269"/>
                </a:lnTo>
                <a:lnTo>
                  <a:pt x="1832" y="8280"/>
                </a:lnTo>
                <a:lnTo>
                  <a:pt x="1823" y="8289"/>
                </a:lnTo>
                <a:lnTo>
                  <a:pt x="1816" y="8291"/>
                </a:lnTo>
                <a:lnTo>
                  <a:pt x="1809" y="8292"/>
                </a:lnTo>
                <a:lnTo>
                  <a:pt x="1801" y="8294"/>
                </a:lnTo>
                <a:lnTo>
                  <a:pt x="1790" y="8305"/>
                </a:lnTo>
                <a:lnTo>
                  <a:pt x="1783" y="8307"/>
                </a:lnTo>
                <a:lnTo>
                  <a:pt x="1777" y="8307"/>
                </a:lnTo>
                <a:lnTo>
                  <a:pt x="1772" y="8306"/>
                </a:lnTo>
                <a:lnTo>
                  <a:pt x="1770" y="8305"/>
                </a:lnTo>
                <a:lnTo>
                  <a:pt x="1768" y="8303"/>
                </a:lnTo>
                <a:lnTo>
                  <a:pt x="1766" y="8301"/>
                </a:lnTo>
                <a:lnTo>
                  <a:pt x="1762" y="8301"/>
                </a:lnTo>
                <a:lnTo>
                  <a:pt x="1759" y="8301"/>
                </a:lnTo>
                <a:lnTo>
                  <a:pt x="1749" y="8304"/>
                </a:lnTo>
                <a:lnTo>
                  <a:pt x="1748" y="8305"/>
                </a:lnTo>
                <a:lnTo>
                  <a:pt x="1748" y="8306"/>
                </a:lnTo>
                <a:lnTo>
                  <a:pt x="1746" y="8306"/>
                </a:lnTo>
                <a:lnTo>
                  <a:pt x="1743" y="8307"/>
                </a:lnTo>
                <a:lnTo>
                  <a:pt x="1741" y="8307"/>
                </a:lnTo>
                <a:lnTo>
                  <a:pt x="1742" y="8306"/>
                </a:lnTo>
                <a:lnTo>
                  <a:pt x="1696" y="8317"/>
                </a:lnTo>
                <a:lnTo>
                  <a:pt x="1683" y="8324"/>
                </a:lnTo>
                <a:lnTo>
                  <a:pt x="1678" y="8325"/>
                </a:lnTo>
                <a:lnTo>
                  <a:pt x="1674" y="8321"/>
                </a:lnTo>
                <a:lnTo>
                  <a:pt x="1673" y="8317"/>
                </a:lnTo>
                <a:lnTo>
                  <a:pt x="1672" y="8314"/>
                </a:lnTo>
                <a:lnTo>
                  <a:pt x="1668" y="8313"/>
                </a:lnTo>
                <a:lnTo>
                  <a:pt x="1665" y="8314"/>
                </a:lnTo>
                <a:lnTo>
                  <a:pt x="1658" y="8318"/>
                </a:lnTo>
                <a:lnTo>
                  <a:pt x="1655" y="8319"/>
                </a:lnTo>
                <a:lnTo>
                  <a:pt x="1649" y="8321"/>
                </a:lnTo>
                <a:lnTo>
                  <a:pt x="1644" y="8326"/>
                </a:lnTo>
                <a:lnTo>
                  <a:pt x="1638" y="8328"/>
                </a:lnTo>
                <a:lnTo>
                  <a:pt x="1632" y="8325"/>
                </a:lnTo>
                <a:lnTo>
                  <a:pt x="1627" y="8328"/>
                </a:lnTo>
                <a:lnTo>
                  <a:pt x="1626" y="8326"/>
                </a:lnTo>
                <a:lnTo>
                  <a:pt x="1626" y="8321"/>
                </a:lnTo>
                <a:lnTo>
                  <a:pt x="1625" y="8319"/>
                </a:lnTo>
                <a:lnTo>
                  <a:pt x="1621" y="8318"/>
                </a:lnTo>
                <a:lnTo>
                  <a:pt x="1619" y="8319"/>
                </a:lnTo>
                <a:lnTo>
                  <a:pt x="1616" y="8321"/>
                </a:lnTo>
                <a:lnTo>
                  <a:pt x="1613" y="8322"/>
                </a:lnTo>
                <a:lnTo>
                  <a:pt x="1608" y="8324"/>
                </a:lnTo>
                <a:lnTo>
                  <a:pt x="1545" y="8381"/>
                </a:lnTo>
                <a:lnTo>
                  <a:pt x="1543" y="8385"/>
                </a:lnTo>
                <a:lnTo>
                  <a:pt x="1542" y="8389"/>
                </a:lnTo>
                <a:lnTo>
                  <a:pt x="1543" y="8398"/>
                </a:lnTo>
                <a:lnTo>
                  <a:pt x="1542" y="8401"/>
                </a:lnTo>
                <a:lnTo>
                  <a:pt x="1538" y="8409"/>
                </a:lnTo>
                <a:lnTo>
                  <a:pt x="1535" y="8411"/>
                </a:lnTo>
                <a:lnTo>
                  <a:pt x="1527" y="8412"/>
                </a:lnTo>
                <a:lnTo>
                  <a:pt x="1525" y="8413"/>
                </a:lnTo>
                <a:lnTo>
                  <a:pt x="1521" y="8418"/>
                </a:lnTo>
                <a:lnTo>
                  <a:pt x="1519" y="8422"/>
                </a:lnTo>
                <a:lnTo>
                  <a:pt x="1515" y="8431"/>
                </a:lnTo>
                <a:lnTo>
                  <a:pt x="1512" y="8436"/>
                </a:lnTo>
                <a:lnTo>
                  <a:pt x="1509" y="8437"/>
                </a:lnTo>
                <a:lnTo>
                  <a:pt x="1502" y="8438"/>
                </a:lnTo>
                <a:lnTo>
                  <a:pt x="1495" y="8444"/>
                </a:lnTo>
                <a:lnTo>
                  <a:pt x="1483" y="8450"/>
                </a:lnTo>
                <a:lnTo>
                  <a:pt x="1479" y="8454"/>
                </a:lnTo>
                <a:lnTo>
                  <a:pt x="1477" y="8451"/>
                </a:lnTo>
                <a:lnTo>
                  <a:pt x="1464" y="8458"/>
                </a:lnTo>
                <a:lnTo>
                  <a:pt x="1459" y="8460"/>
                </a:lnTo>
                <a:lnTo>
                  <a:pt x="1459" y="8458"/>
                </a:lnTo>
                <a:lnTo>
                  <a:pt x="1458" y="8455"/>
                </a:lnTo>
                <a:lnTo>
                  <a:pt x="1456" y="8453"/>
                </a:lnTo>
                <a:lnTo>
                  <a:pt x="1455" y="8455"/>
                </a:lnTo>
                <a:lnTo>
                  <a:pt x="1451" y="8460"/>
                </a:lnTo>
                <a:lnTo>
                  <a:pt x="1446" y="8460"/>
                </a:lnTo>
                <a:lnTo>
                  <a:pt x="1442" y="8455"/>
                </a:lnTo>
                <a:lnTo>
                  <a:pt x="1436" y="8453"/>
                </a:lnTo>
                <a:lnTo>
                  <a:pt x="1428" y="8458"/>
                </a:lnTo>
                <a:lnTo>
                  <a:pt x="1417" y="8469"/>
                </a:lnTo>
                <a:lnTo>
                  <a:pt x="1407" y="8475"/>
                </a:lnTo>
                <a:lnTo>
                  <a:pt x="1383" y="8482"/>
                </a:lnTo>
                <a:lnTo>
                  <a:pt x="1356" y="8484"/>
                </a:lnTo>
                <a:lnTo>
                  <a:pt x="1342" y="8482"/>
                </a:lnTo>
                <a:lnTo>
                  <a:pt x="1330" y="8478"/>
                </a:lnTo>
                <a:lnTo>
                  <a:pt x="1306" y="8465"/>
                </a:lnTo>
                <a:lnTo>
                  <a:pt x="1301" y="8460"/>
                </a:lnTo>
                <a:lnTo>
                  <a:pt x="1299" y="8455"/>
                </a:lnTo>
                <a:lnTo>
                  <a:pt x="1298" y="8454"/>
                </a:lnTo>
                <a:lnTo>
                  <a:pt x="1295" y="8450"/>
                </a:lnTo>
                <a:lnTo>
                  <a:pt x="1294" y="8448"/>
                </a:lnTo>
                <a:lnTo>
                  <a:pt x="1294" y="8445"/>
                </a:lnTo>
                <a:lnTo>
                  <a:pt x="1297" y="8439"/>
                </a:lnTo>
                <a:lnTo>
                  <a:pt x="1297" y="8435"/>
                </a:lnTo>
                <a:lnTo>
                  <a:pt x="1297" y="8432"/>
                </a:lnTo>
                <a:lnTo>
                  <a:pt x="1296" y="8430"/>
                </a:lnTo>
                <a:lnTo>
                  <a:pt x="1294" y="8427"/>
                </a:lnTo>
                <a:lnTo>
                  <a:pt x="1292" y="8427"/>
                </a:lnTo>
                <a:lnTo>
                  <a:pt x="1289" y="8431"/>
                </a:lnTo>
                <a:lnTo>
                  <a:pt x="1281" y="8441"/>
                </a:lnTo>
                <a:lnTo>
                  <a:pt x="1277" y="8444"/>
                </a:lnTo>
                <a:lnTo>
                  <a:pt x="1273" y="8445"/>
                </a:lnTo>
                <a:lnTo>
                  <a:pt x="1272" y="8443"/>
                </a:lnTo>
                <a:lnTo>
                  <a:pt x="1266" y="8437"/>
                </a:lnTo>
                <a:lnTo>
                  <a:pt x="1263" y="8438"/>
                </a:lnTo>
                <a:lnTo>
                  <a:pt x="1229" y="8458"/>
                </a:lnTo>
                <a:lnTo>
                  <a:pt x="1226" y="8461"/>
                </a:lnTo>
                <a:lnTo>
                  <a:pt x="1223" y="8466"/>
                </a:lnTo>
                <a:lnTo>
                  <a:pt x="1217" y="8471"/>
                </a:lnTo>
                <a:lnTo>
                  <a:pt x="1210" y="8476"/>
                </a:lnTo>
                <a:lnTo>
                  <a:pt x="1204" y="8478"/>
                </a:lnTo>
                <a:lnTo>
                  <a:pt x="1196" y="8477"/>
                </a:lnTo>
                <a:lnTo>
                  <a:pt x="1190" y="8474"/>
                </a:lnTo>
                <a:lnTo>
                  <a:pt x="1174" y="8456"/>
                </a:lnTo>
                <a:lnTo>
                  <a:pt x="1173" y="8453"/>
                </a:lnTo>
                <a:lnTo>
                  <a:pt x="1174" y="8448"/>
                </a:lnTo>
                <a:lnTo>
                  <a:pt x="1175" y="8443"/>
                </a:lnTo>
                <a:lnTo>
                  <a:pt x="1180" y="8436"/>
                </a:lnTo>
                <a:lnTo>
                  <a:pt x="1182" y="8433"/>
                </a:lnTo>
                <a:lnTo>
                  <a:pt x="1184" y="8415"/>
                </a:lnTo>
                <a:lnTo>
                  <a:pt x="1186" y="8406"/>
                </a:lnTo>
                <a:lnTo>
                  <a:pt x="1190" y="8403"/>
                </a:lnTo>
                <a:lnTo>
                  <a:pt x="1194" y="8402"/>
                </a:lnTo>
                <a:lnTo>
                  <a:pt x="1193" y="8400"/>
                </a:lnTo>
                <a:lnTo>
                  <a:pt x="1190" y="8398"/>
                </a:lnTo>
                <a:lnTo>
                  <a:pt x="1187" y="8397"/>
                </a:lnTo>
                <a:lnTo>
                  <a:pt x="1184" y="8397"/>
                </a:lnTo>
                <a:lnTo>
                  <a:pt x="1181" y="8397"/>
                </a:lnTo>
                <a:lnTo>
                  <a:pt x="1176" y="8400"/>
                </a:lnTo>
                <a:lnTo>
                  <a:pt x="1178" y="8406"/>
                </a:lnTo>
                <a:lnTo>
                  <a:pt x="1172" y="8411"/>
                </a:lnTo>
                <a:lnTo>
                  <a:pt x="1161" y="8436"/>
                </a:lnTo>
                <a:lnTo>
                  <a:pt x="1146" y="8454"/>
                </a:lnTo>
                <a:lnTo>
                  <a:pt x="1110" y="8487"/>
                </a:lnTo>
                <a:lnTo>
                  <a:pt x="1098" y="8493"/>
                </a:lnTo>
                <a:lnTo>
                  <a:pt x="1092" y="8493"/>
                </a:lnTo>
                <a:lnTo>
                  <a:pt x="1089" y="8494"/>
                </a:lnTo>
                <a:lnTo>
                  <a:pt x="1086" y="8504"/>
                </a:lnTo>
                <a:lnTo>
                  <a:pt x="1084" y="8507"/>
                </a:lnTo>
                <a:lnTo>
                  <a:pt x="1081" y="8510"/>
                </a:lnTo>
                <a:lnTo>
                  <a:pt x="1079" y="8511"/>
                </a:lnTo>
                <a:lnTo>
                  <a:pt x="1076" y="8513"/>
                </a:lnTo>
                <a:lnTo>
                  <a:pt x="1066" y="8522"/>
                </a:lnTo>
                <a:lnTo>
                  <a:pt x="1061" y="8526"/>
                </a:lnTo>
                <a:lnTo>
                  <a:pt x="1047" y="8528"/>
                </a:lnTo>
                <a:lnTo>
                  <a:pt x="1033" y="8528"/>
                </a:lnTo>
                <a:lnTo>
                  <a:pt x="1029" y="8530"/>
                </a:lnTo>
                <a:lnTo>
                  <a:pt x="1020" y="8540"/>
                </a:lnTo>
                <a:lnTo>
                  <a:pt x="1014" y="8543"/>
                </a:lnTo>
                <a:lnTo>
                  <a:pt x="1007" y="8543"/>
                </a:lnTo>
                <a:lnTo>
                  <a:pt x="1000" y="8540"/>
                </a:lnTo>
                <a:lnTo>
                  <a:pt x="995" y="8536"/>
                </a:lnTo>
                <a:lnTo>
                  <a:pt x="992" y="8535"/>
                </a:lnTo>
                <a:lnTo>
                  <a:pt x="984" y="8536"/>
                </a:lnTo>
                <a:lnTo>
                  <a:pt x="982" y="8542"/>
                </a:lnTo>
                <a:lnTo>
                  <a:pt x="981" y="8561"/>
                </a:lnTo>
                <a:lnTo>
                  <a:pt x="977" y="8578"/>
                </a:lnTo>
                <a:lnTo>
                  <a:pt x="970" y="8590"/>
                </a:lnTo>
                <a:lnTo>
                  <a:pt x="960" y="8597"/>
                </a:lnTo>
                <a:lnTo>
                  <a:pt x="948" y="8601"/>
                </a:lnTo>
                <a:lnTo>
                  <a:pt x="944" y="8605"/>
                </a:lnTo>
                <a:lnTo>
                  <a:pt x="939" y="8608"/>
                </a:lnTo>
                <a:lnTo>
                  <a:pt x="928" y="8613"/>
                </a:lnTo>
                <a:lnTo>
                  <a:pt x="913" y="8623"/>
                </a:lnTo>
                <a:lnTo>
                  <a:pt x="907" y="8624"/>
                </a:lnTo>
                <a:lnTo>
                  <a:pt x="901" y="8629"/>
                </a:lnTo>
                <a:lnTo>
                  <a:pt x="891" y="8640"/>
                </a:lnTo>
                <a:lnTo>
                  <a:pt x="881" y="8654"/>
                </a:lnTo>
                <a:lnTo>
                  <a:pt x="875" y="8671"/>
                </a:lnTo>
                <a:lnTo>
                  <a:pt x="866" y="8687"/>
                </a:lnTo>
                <a:lnTo>
                  <a:pt x="862" y="8702"/>
                </a:lnTo>
                <a:lnTo>
                  <a:pt x="858" y="8706"/>
                </a:lnTo>
                <a:lnTo>
                  <a:pt x="812" y="8734"/>
                </a:lnTo>
                <a:lnTo>
                  <a:pt x="800" y="8744"/>
                </a:lnTo>
                <a:lnTo>
                  <a:pt x="793" y="8754"/>
                </a:lnTo>
                <a:lnTo>
                  <a:pt x="771" y="8789"/>
                </a:lnTo>
                <a:lnTo>
                  <a:pt x="762" y="8800"/>
                </a:lnTo>
                <a:lnTo>
                  <a:pt x="758" y="8807"/>
                </a:lnTo>
                <a:lnTo>
                  <a:pt x="756" y="8815"/>
                </a:lnTo>
                <a:lnTo>
                  <a:pt x="752" y="8823"/>
                </a:lnTo>
                <a:lnTo>
                  <a:pt x="745" y="8828"/>
                </a:lnTo>
                <a:lnTo>
                  <a:pt x="671" y="8865"/>
                </a:lnTo>
                <a:lnTo>
                  <a:pt x="633" y="8894"/>
                </a:lnTo>
                <a:lnTo>
                  <a:pt x="630" y="8889"/>
                </a:lnTo>
                <a:lnTo>
                  <a:pt x="627" y="8889"/>
                </a:lnTo>
                <a:lnTo>
                  <a:pt x="624" y="8892"/>
                </a:lnTo>
                <a:lnTo>
                  <a:pt x="620" y="8896"/>
                </a:lnTo>
                <a:lnTo>
                  <a:pt x="617" y="8899"/>
                </a:lnTo>
                <a:lnTo>
                  <a:pt x="602" y="8907"/>
                </a:lnTo>
                <a:lnTo>
                  <a:pt x="589" y="8902"/>
                </a:lnTo>
                <a:lnTo>
                  <a:pt x="576" y="8907"/>
                </a:lnTo>
                <a:lnTo>
                  <a:pt x="528" y="8945"/>
                </a:lnTo>
                <a:lnTo>
                  <a:pt x="503" y="8957"/>
                </a:lnTo>
                <a:lnTo>
                  <a:pt x="500" y="8961"/>
                </a:lnTo>
                <a:lnTo>
                  <a:pt x="495" y="8969"/>
                </a:lnTo>
                <a:lnTo>
                  <a:pt x="493" y="8970"/>
                </a:lnTo>
                <a:lnTo>
                  <a:pt x="485" y="8972"/>
                </a:lnTo>
                <a:lnTo>
                  <a:pt x="482" y="8979"/>
                </a:lnTo>
                <a:lnTo>
                  <a:pt x="480" y="8996"/>
                </a:lnTo>
                <a:lnTo>
                  <a:pt x="479" y="9003"/>
                </a:lnTo>
                <a:lnTo>
                  <a:pt x="478" y="9005"/>
                </a:lnTo>
                <a:lnTo>
                  <a:pt x="477" y="9007"/>
                </a:lnTo>
                <a:lnTo>
                  <a:pt x="476" y="9007"/>
                </a:lnTo>
                <a:lnTo>
                  <a:pt x="475" y="9007"/>
                </a:lnTo>
                <a:lnTo>
                  <a:pt x="474" y="9008"/>
                </a:lnTo>
                <a:lnTo>
                  <a:pt x="470" y="9022"/>
                </a:lnTo>
                <a:lnTo>
                  <a:pt x="454" y="9059"/>
                </a:lnTo>
                <a:lnTo>
                  <a:pt x="450" y="9055"/>
                </a:lnTo>
                <a:lnTo>
                  <a:pt x="445" y="9046"/>
                </a:lnTo>
                <a:lnTo>
                  <a:pt x="439" y="9039"/>
                </a:lnTo>
                <a:lnTo>
                  <a:pt x="437" y="9043"/>
                </a:lnTo>
                <a:lnTo>
                  <a:pt x="437" y="9048"/>
                </a:lnTo>
                <a:lnTo>
                  <a:pt x="438" y="9056"/>
                </a:lnTo>
                <a:lnTo>
                  <a:pt x="439" y="9059"/>
                </a:lnTo>
                <a:lnTo>
                  <a:pt x="440" y="9062"/>
                </a:lnTo>
                <a:lnTo>
                  <a:pt x="444" y="9068"/>
                </a:lnTo>
                <a:lnTo>
                  <a:pt x="445" y="9071"/>
                </a:lnTo>
                <a:lnTo>
                  <a:pt x="445" y="9080"/>
                </a:lnTo>
                <a:lnTo>
                  <a:pt x="440" y="9096"/>
                </a:lnTo>
                <a:lnTo>
                  <a:pt x="437" y="9113"/>
                </a:lnTo>
                <a:lnTo>
                  <a:pt x="434" y="9114"/>
                </a:lnTo>
                <a:lnTo>
                  <a:pt x="430" y="9114"/>
                </a:lnTo>
                <a:lnTo>
                  <a:pt x="427" y="9116"/>
                </a:lnTo>
                <a:lnTo>
                  <a:pt x="426" y="9120"/>
                </a:lnTo>
                <a:lnTo>
                  <a:pt x="427" y="9126"/>
                </a:lnTo>
                <a:lnTo>
                  <a:pt x="427" y="9131"/>
                </a:lnTo>
                <a:lnTo>
                  <a:pt x="420" y="9145"/>
                </a:lnTo>
                <a:lnTo>
                  <a:pt x="418" y="9148"/>
                </a:lnTo>
                <a:lnTo>
                  <a:pt x="414" y="9160"/>
                </a:lnTo>
                <a:lnTo>
                  <a:pt x="412" y="9172"/>
                </a:lnTo>
                <a:lnTo>
                  <a:pt x="403" y="9198"/>
                </a:lnTo>
                <a:lnTo>
                  <a:pt x="401" y="9207"/>
                </a:lnTo>
                <a:lnTo>
                  <a:pt x="401" y="9217"/>
                </a:lnTo>
                <a:lnTo>
                  <a:pt x="400" y="9222"/>
                </a:lnTo>
                <a:lnTo>
                  <a:pt x="397" y="9231"/>
                </a:lnTo>
                <a:lnTo>
                  <a:pt x="396" y="9235"/>
                </a:lnTo>
                <a:lnTo>
                  <a:pt x="396" y="9245"/>
                </a:lnTo>
                <a:lnTo>
                  <a:pt x="394" y="9250"/>
                </a:lnTo>
                <a:lnTo>
                  <a:pt x="391" y="9254"/>
                </a:lnTo>
                <a:lnTo>
                  <a:pt x="385" y="9257"/>
                </a:lnTo>
                <a:lnTo>
                  <a:pt x="379" y="9254"/>
                </a:lnTo>
                <a:lnTo>
                  <a:pt x="377" y="9249"/>
                </a:lnTo>
                <a:lnTo>
                  <a:pt x="375" y="9243"/>
                </a:lnTo>
                <a:lnTo>
                  <a:pt x="373" y="9238"/>
                </a:lnTo>
                <a:lnTo>
                  <a:pt x="369" y="9235"/>
                </a:lnTo>
                <a:lnTo>
                  <a:pt x="365" y="9237"/>
                </a:lnTo>
                <a:lnTo>
                  <a:pt x="361" y="9240"/>
                </a:lnTo>
                <a:lnTo>
                  <a:pt x="358" y="9242"/>
                </a:lnTo>
                <a:lnTo>
                  <a:pt x="348" y="9246"/>
                </a:lnTo>
                <a:lnTo>
                  <a:pt x="343" y="9254"/>
                </a:lnTo>
                <a:lnTo>
                  <a:pt x="340" y="9263"/>
                </a:lnTo>
                <a:lnTo>
                  <a:pt x="334" y="9269"/>
                </a:lnTo>
                <a:lnTo>
                  <a:pt x="324" y="9269"/>
                </a:lnTo>
                <a:lnTo>
                  <a:pt x="316" y="9262"/>
                </a:lnTo>
                <a:lnTo>
                  <a:pt x="312" y="9250"/>
                </a:lnTo>
                <a:lnTo>
                  <a:pt x="317" y="9233"/>
                </a:lnTo>
                <a:lnTo>
                  <a:pt x="315" y="9222"/>
                </a:lnTo>
                <a:lnTo>
                  <a:pt x="315" y="9216"/>
                </a:lnTo>
                <a:lnTo>
                  <a:pt x="317" y="9211"/>
                </a:lnTo>
                <a:lnTo>
                  <a:pt x="326" y="9198"/>
                </a:lnTo>
                <a:lnTo>
                  <a:pt x="330" y="9197"/>
                </a:lnTo>
                <a:lnTo>
                  <a:pt x="332" y="9189"/>
                </a:lnTo>
                <a:lnTo>
                  <a:pt x="332" y="9180"/>
                </a:lnTo>
                <a:lnTo>
                  <a:pt x="331" y="9173"/>
                </a:lnTo>
                <a:lnTo>
                  <a:pt x="325" y="9170"/>
                </a:lnTo>
                <a:lnTo>
                  <a:pt x="321" y="9175"/>
                </a:lnTo>
                <a:lnTo>
                  <a:pt x="319" y="9184"/>
                </a:lnTo>
                <a:lnTo>
                  <a:pt x="317" y="9188"/>
                </a:lnTo>
                <a:lnTo>
                  <a:pt x="312" y="9186"/>
                </a:lnTo>
                <a:lnTo>
                  <a:pt x="313" y="9178"/>
                </a:lnTo>
                <a:lnTo>
                  <a:pt x="317" y="9161"/>
                </a:lnTo>
                <a:lnTo>
                  <a:pt x="316" y="9155"/>
                </a:lnTo>
                <a:lnTo>
                  <a:pt x="311" y="9138"/>
                </a:lnTo>
                <a:lnTo>
                  <a:pt x="308" y="9133"/>
                </a:lnTo>
                <a:lnTo>
                  <a:pt x="303" y="9118"/>
                </a:lnTo>
                <a:lnTo>
                  <a:pt x="304" y="9103"/>
                </a:lnTo>
                <a:lnTo>
                  <a:pt x="309" y="9087"/>
                </a:lnTo>
                <a:lnTo>
                  <a:pt x="319" y="9007"/>
                </a:lnTo>
                <a:lnTo>
                  <a:pt x="324" y="8989"/>
                </a:lnTo>
                <a:lnTo>
                  <a:pt x="325" y="8980"/>
                </a:lnTo>
                <a:lnTo>
                  <a:pt x="327" y="8974"/>
                </a:lnTo>
                <a:lnTo>
                  <a:pt x="332" y="8969"/>
                </a:lnTo>
                <a:lnTo>
                  <a:pt x="335" y="8963"/>
                </a:lnTo>
                <a:lnTo>
                  <a:pt x="334" y="8955"/>
                </a:lnTo>
                <a:lnTo>
                  <a:pt x="330" y="8950"/>
                </a:lnTo>
                <a:lnTo>
                  <a:pt x="325" y="8951"/>
                </a:lnTo>
                <a:lnTo>
                  <a:pt x="320" y="8955"/>
                </a:lnTo>
                <a:lnTo>
                  <a:pt x="313" y="8957"/>
                </a:lnTo>
                <a:lnTo>
                  <a:pt x="306" y="8959"/>
                </a:lnTo>
                <a:lnTo>
                  <a:pt x="300" y="8962"/>
                </a:lnTo>
                <a:lnTo>
                  <a:pt x="290" y="8970"/>
                </a:lnTo>
                <a:lnTo>
                  <a:pt x="282" y="8980"/>
                </a:lnTo>
                <a:lnTo>
                  <a:pt x="261" y="9020"/>
                </a:lnTo>
                <a:lnTo>
                  <a:pt x="254" y="9047"/>
                </a:lnTo>
                <a:lnTo>
                  <a:pt x="245" y="9062"/>
                </a:lnTo>
                <a:lnTo>
                  <a:pt x="244" y="9071"/>
                </a:lnTo>
                <a:lnTo>
                  <a:pt x="243" y="9080"/>
                </a:lnTo>
                <a:lnTo>
                  <a:pt x="241" y="9089"/>
                </a:lnTo>
                <a:lnTo>
                  <a:pt x="215" y="9186"/>
                </a:lnTo>
                <a:lnTo>
                  <a:pt x="211" y="9193"/>
                </a:lnTo>
                <a:lnTo>
                  <a:pt x="200" y="9208"/>
                </a:lnTo>
                <a:lnTo>
                  <a:pt x="197" y="9217"/>
                </a:lnTo>
                <a:lnTo>
                  <a:pt x="194" y="9227"/>
                </a:lnTo>
                <a:lnTo>
                  <a:pt x="192" y="9247"/>
                </a:lnTo>
                <a:lnTo>
                  <a:pt x="191" y="9251"/>
                </a:lnTo>
                <a:lnTo>
                  <a:pt x="187" y="9256"/>
                </a:lnTo>
                <a:lnTo>
                  <a:pt x="179" y="9275"/>
                </a:lnTo>
                <a:lnTo>
                  <a:pt x="176" y="9279"/>
                </a:lnTo>
                <a:lnTo>
                  <a:pt x="169" y="9283"/>
                </a:lnTo>
                <a:lnTo>
                  <a:pt x="166" y="9287"/>
                </a:lnTo>
                <a:lnTo>
                  <a:pt x="164" y="9294"/>
                </a:lnTo>
                <a:lnTo>
                  <a:pt x="165" y="9298"/>
                </a:lnTo>
                <a:lnTo>
                  <a:pt x="167" y="9301"/>
                </a:lnTo>
                <a:lnTo>
                  <a:pt x="168" y="9307"/>
                </a:lnTo>
                <a:lnTo>
                  <a:pt x="168" y="9321"/>
                </a:lnTo>
                <a:lnTo>
                  <a:pt x="169" y="9325"/>
                </a:lnTo>
                <a:lnTo>
                  <a:pt x="172" y="9334"/>
                </a:lnTo>
                <a:lnTo>
                  <a:pt x="172" y="9343"/>
                </a:lnTo>
                <a:lnTo>
                  <a:pt x="168" y="9359"/>
                </a:lnTo>
                <a:lnTo>
                  <a:pt x="173" y="9359"/>
                </a:lnTo>
                <a:lnTo>
                  <a:pt x="178" y="9361"/>
                </a:lnTo>
                <a:lnTo>
                  <a:pt x="182" y="9363"/>
                </a:lnTo>
                <a:lnTo>
                  <a:pt x="185" y="9365"/>
                </a:lnTo>
                <a:lnTo>
                  <a:pt x="200" y="9386"/>
                </a:lnTo>
                <a:lnTo>
                  <a:pt x="204" y="9414"/>
                </a:lnTo>
                <a:lnTo>
                  <a:pt x="208" y="9424"/>
                </a:lnTo>
                <a:lnTo>
                  <a:pt x="213" y="9435"/>
                </a:lnTo>
                <a:lnTo>
                  <a:pt x="215" y="9448"/>
                </a:lnTo>
                <a:lnTo>
                  <a:pt x="216" y="9501"/>
                </a:lnTo>
                <a:lnTo>
                  <a:pt x="213" y="9512"/>
                </a:lnTo>
                <a:lnTo>
                  <a:pt x="208" y="9521"/>
                </a:lnTo>
                <a:lnTo>
                  <a:pt x="205" y="9525"/>
                </a:lnTo>
                <a:lnTo>
                  <a:pt x="201" y="9527"/>
                </a:lnTo>
                <a:lnTo>
                  <a:pt x="198" y="9531"/>
                </a:lnTo>
                <a:lnTo>
                  <a:pt x="197" y="9535"/>
                </a:lnTo>
                <a:lnTo>
                  <a:pt x="197" y="9539"/>
                </a:lnTo>
                <a:lnTo>
                  <a:pt x="195" y="9550"/>
                </a:lnTo>
                <a:lnTo>
                  <a:pt x="196" y="9558"/>
                </a:lnTo>
                <a:lnTo>
                  <a:pt x="201" y="9584"/>
                </a:lnTo>
                <a:lnTo>
                  <a:pt x="206" y="9622"/>
                </a:lnTo>
                <a:lnTo>
                  <a:pt x="205" y="9631"/>
                </a:lnTo>
                <a:lnTo>
                  <a:pt x="202" y="9649"/>
                </a:lnTo>
                <a:lnTo>
                  <a:pt x="201" y="9679"/>
                </a:lnTo>
                <a:lnTo>
                  <a:pt x="200" y="9683"/>
                </a:lnTo>
                <a:lnTo>
                  <a:pt x="197" y="9688"/>
                </a:lnTo>
                <a:lnTo>
                  <a:pt x="196" y="9691"/>
                </a:lnTo>
                <a:lnTo>
                  <a:pt x="195" y="9703"/>
                </a:lnTo>
                <a:lnTo>
                  <a:pt x="191" y="9709"/>
                </a:lnTo>
                <a:lnTo>
                  <a:pt x="179" y="9719"/>
                </a:lnTo>
                <a:lnTo>
                  <a:pt x="177" y="9723"/>
                </a:lnTo>
                <a:lnTo>
                  <a:pt x="175" y="9728"/>
                </a:lnTo>
                <a:lnTo>
                  <a:pt x="173" y="9732"/>
                </a:lnTo>
                <a:lnTo>
                  <a:pt x="166" y="9735"/>
                </a:lnTo>
                <a:lnTo>
                  <a:pt x="158" y="9740"/>
                </a:lnTo>
                <a:lnTo>
                  <a:pt x="157" y="9742"/>
                </a:lnTo>
                <a:lnTo>
                  <a:pt x="156" y="9747"/>
                </a:lnTo>
                <a:lnTo>
                  <a:pt x="153" y="9749"/>
                </a:lnTo>
                <a:lnTo>
                  <a:pt x="150" y="9750"/>
                </a:lnTo>
                <a:lnTo>
                  <a:pt x="148" y="9752"/>
                </a:lnTo>
                <a:lnTo>
                  <a:pt x="147" y="9756"/>
                </a:lnTo>
                <a:lnTo>
                  <a:pt x="134" y="9803"/>
                </a:lnTo>
                <a:lnTo>
                  <a:pt x="127" y="9806"/>
                </a:lnTo>
                <a:lnTo>
                  <a:pt x="123" y="9813"/>
                </a:lnTo>
                <a:lnTo>
                  <a:pt x="115" y="9852"/>
                </a:lnTo>
                <a:lnTo>
                  <a:pt x="112" y="9860"/>
                </a:lnTo>
                <a:lnTo>
                  <a:pt x="101" y="9877"/>
                </a:lnTo>
                <a:lnTo>
                  <a:pt x="100" y="9885"/>
                </a:lnTo>
                <a:lnTo>
                  <a:pt x="101" y="9892"/>
                </a:lnTo>
                <a:lnTo>
                  <a:pt x="102" y="9902"/>
                </a:lnTo>
                <a:lnTo>
                  <a:pt x="100" y="9912"/>
                </a:lnTo>
                <a:lnTo>
                  <a:pt x="97" y="9920"/>
                </a:lnTo>
                <a:lnTo>
                  <a:pt x="94" y="9926"/>
                </a:lnTo>
                <a:lnTo>
                  <a:pt x="89" y="9931"/>
                </a:lnTo>
                <a:lnTo>
                  <a:pt x="87" y="9938"/>
                </a:lnTo>
                <a:lnTo>
                  <a:pt x="86" y="9947"/>
                </a:lnTo>
                <a:lnTo>
                  <a:pt x="88" y="9962"/>
                </a:lnTo>
                <a:lnTo>
                  <a:pt x="92" y="9981"/>
                </a:lnTo>
                <a:lnTo>
                  <a:pt x="92" y="9991"/>
                </a:lnTo>
                <a:lnTo>
                  <a:pt x="89" y="10000"/>
                </a:lnTo>
                <a:lnTo>
                  <a:pt x="81" y="10010"/>
                </a:lnTo>
                <a:lnTo>
                  <a:pt x="78" y="10016"/>
                </a:lnTo>
                <a:lnTo>
                  <a:pt x="77" y="10026"/>
                </a:lnTo>
                <a:lnTo>
                  <a:pt x="79" y="10098"/>
                </a:lnTo>
                <a:lnTo>
                  <a:pt x="81" y="10117"/>
                </a:lnTo>
                <a:lnTo>
                  <a:pt x="86" y="10134"/>
                </a:lnTo>
                <a:lnTo>
                  <a:pt x="94" y="10150"/>
                </a:lnTo>
                <a:lnTo>
                  <a:pt x="126" y="10198"/>
                </a:lnTo>
                <a:lnTo>
                  <a:pt x="146" y="10235"/>
                </a:lnTo>
                <a:lnTo>
                  <a:pt x="148" y="10243"/>
                </a:lnTo>
                <a:lnTo>
                  <a:pt x="150" y="10254"/>
                </a:lnTo>
                <a:lnTo>
                  <a:pt x="151" y="10265"/>
                </a:lnTo>
                <a:lnTo>
                  <a:pt x="148" y="10273"/>
                </a:lnTo>
                <a:lnTo>
                  <a:pt x="146" y="10280"/>
                </a:lnTo>
                <a:lnTo>
                  <a:pt x="146" y="10289"/>
                </a:lnTo>
                <a:lnTo>
                  <a:pt x="147" y="10298"/>
                </a:lnTo>
                <a:lnTo>
                  <a:pt x="147" y="10307"/>
                </a:lnTo>
                <a:lnTo>
                  <a:pt x="156" y="10309"/>
                </a:lnTo>
                <a:lnTo>
                  <a:pt x="162" y="10316"/>
                </a:lnTo>
                <a:lnTo>
                  <a:pt x="165" y="10325"/>
                </a:lnTo>
                <a:lnTo>
                  <a:pt x="164" y="10335"/>
                </a:lnTo>
                <a:lnTo>
                  <a:pt x="163" y="10338"/>
                </a:lnTo>
                <a:lnTo>
                  <a:pt x="159" y="10345"/>
                </a:lnTo>
                <a:lnTo>
                  <a:pt x="158" y="10348"/>
                </a:lnTo>
                <a:lnTo>
                  <a:pt x="158" y="10351"/>
                </a:lnTo>
                <a:lnTo>
                  <a:pt x="160" y="10357"/>
                </a:lnTo>
                <a:lnTo>
                  <a:pt x="161" y="10366"/>
                </a:lnTo>
                <a:lnTo>
                  <a:pt x="165" y="10375"/>
                </a:lnTo>
                <a:lnTo>
                  <a:pt x="168" y="10390"/>
                </a:lnTo>
                <a:lnTo>
                  <a:pt x="173" y="10401"/>
                </a:lnTo>
                <a:lnTo>
                  <a:pt x="179" y="10409"/>
                </a:lnTo>
                <a:lnTo>
                  <a:pt x="190" y="10414"/>
                </a:lnTo>
                <a:lnTo>
                  <a:pt x="203" y="10425"/>
                </a:lnTo>
                <a:lnTo>
                  <a:pt x="207" y="10430"/>
                </a:lnTo>
                <a:lnTo>
                  <a:pt x="209" y="10434"/>
                </a:lnTo>
                <a:lnTo>
                  <a:pt x="212" y="10446"/>
                </a:lnTo>
                <a:lnTo>
                  <a:pt x="223" y="10470"/>
                </a:lnTo>
                <a:lnTo>
                  <a:pt x="225" y="10477"/>
                </a:lnTo>
                <a:lnTo>
                  <a:pt x="226" y="10487"/>
                </a:lnTo>
                <a:lnTo>
                  <a:pt x="247" y="10552"/>
                </a:lnTo>
                <a:lnTo>
                  <a:pt x="254" y="10569"/>
                </a:lnTo>
                <a:lnTo>
                  <a:pt x="274" y="10604"/>
                </a:lnTo>
                <a:lnTo>
                  <a:pt x="282" y="10632"/>
                </a:lnTo>
                <a:lnTo>
                  <a:pt x="284" y="10638"/>
                </a:lnTo>
                <a:lnTo>
                  <a:pt x="296" y="10647"/>
                </a:lnTo>
                <a:lnTo>
                  <a:pt x="298" y="10649"/>
                </a:lnTo>
                <a:lnTo>
                  <a:pt x="300" y="10657"/>
                </a:lnTo>
                <a:lnTo>
                  <a:pt x="301" y="10659"/>
                </a:lnTo>
                <a:lnTo>
                  <a:pt x="305" y="10662"/>
                </a:lnTo>
                <a:lnTo>
                  <a:pt x="310" y="10668"/>
                </a:lnTo>
                <a:lnTo>
                  <a:pt x="312" y="10676"/>
                </a:lnTo>
                <a:lnTo>
                  <a:pt x="310" y="10683"/>
                </a:lnTo>
                <a:lnTo>
                  <a:pt x="314" y="10686"/>
                </a:lnTo>
                <a:lnTo>
                  <a:pt x="316" y="10693"/>
                </a:lnTo>
                <a:lnTo>
                  <a:pt x="318" y="10701"/>
                </a:lnTo>
                <a:lnTo>
                  <a:pt x="330" y="10706"/>
                </a:lnTo>
                <a:lnTo>
                  <a:pt x="345" y="10718"/>
                </a:lnTo>
                <a:lnTo>
                  <a:pt x="350" y="10723"/>
                </a:lnTo>
                <a:lnTo>
                  <a:pt x="352" y="10732"/>
                </a:lnTo>
                <a:lnTo>
                  <a:pt x="349" y="10743"/>
                </a:lnTo>
                <a:lnTo>
                  <a:pt x="345" y="10753"/>
                </a:lnTo>
                <a:lnTo>
                  <a:pt x="342" y="10761"/>
                </a:lnTo>
                <a:lnTo>
                  <a:pt x="343" y="10771"/>
                </a:lnTo>
                <a:lnTo>
                  <a:pt x="346" y="10776"/>
                </a:lnTo>
                <a:lnTo>
                  <a:pt x="350" y="10780"/>
                </a:lnTo>
                <a:lnTo>
                  <a:pt x="353" y="10788"/>
                </a:lnTo>
                <a:lnTo>
                  <a:pt x="350" y="10788"/>
                </a:lnTo>
                <a:lnTo>
                  <a:pt x="349" y="10788"/>
                </a:lnTo>
                <a:lnTo>
                  <a:pt x="346" y="10790"/>
                </a:lnTo>
                <a:lnTo>
                  <a:pt x="342" y="10791"/>
                </a:lnTo>
                <a:lnTo>
                  <a:pt x="337" y="10791"/>
                </a:lnTo>
                <a:lnTo>
                  <a:pt x="336" y="10790"/>
                </a:lnTo>
                <a:lnTo>
                  <a:pt x="331" y="10782"/>
                </a:lnTo>
                <a:lnTo>
                  <a:pt x="328" y="10780"/>
                </a:lnTo>
                <a:lnTo>
                  <a:pt x="327" y="10783"/>
                </a:lnTo>
                <a:lnTo>
                  <a:pt x="328" y="10794"/>
                </a:lnTo>
                <a:lnTo>
                  <a:pt x="337" y="10812"/>
                </a:lnTo>
                <a:lnTo>
                  <a:pt x="340" y="10821"/>
                </a:lnTo>
                <a:lnTo>
                  <a:pt x="340" y="10826"/>
                </a:lnTo>
                <a:lnTo>
                  <a:pt x="339" y="10832"/>
                </a:lnTo>
                <a:lnTo>
                  <a:pt x="338" y="10837"/>
                </a:lnTo>
                <a:lnTo>
                  <a:pt x="336" y="10839"/>
                </a:lnTo>
                <a:lnTo>
                  <a:pt x="332" y="10857"/>
                </a:lnTo>
                <a:lnTo>
                  <a:pt x="330" y="10866"/>
                </a:lnTo>
                <a:lnTo>
                  <a:pt x="328" y="10879"/>
                </a:lnTo>
                <a:lnTo>
                  <a:pt x="330" y="10889"/>
                </a:lnTo>
                <a:lnTo>
                  <a:pt x="332" y="10901"/>
                </a:lnTo>
                <a:lnTo>
                  <a:pt x="336" y="10913"/>
                </a:lnTo>
                <a:lnTo>
                  <a:pt x="341" y="10931"/>
                </a:lnTo>
                <a:lnTo>
                  <a:pt x="335" y="10944"/>
                </a:lnTo>
                <a:lnTo>
                  <a:pt x="332" y="10957"/>
                </a:lnTo>
                <a:lnTo>
                  <a:pt x="325" y="10960"/>
                </a:lnTo>
                <a:lnTo>
                  <a:pt x="316" y="10965"/>
                </a:lnTo>
                <a:lnTo>
                  <a:pt x="312" y="10974"/>
                </a:lnTo>
                <a:lnTo>
                  <a:pt x="306" y="10981"/>
                </a:lnTo>
                <a:lnTo>
                  <a:pt x="299" y="10989"/>
                </a:lnTo>
                <a:lnTo>
                  <a:pt x="293" y="10989"/>
                </a:lnTo>
                <a:lnTo>
                  <a:pt x="288" y="10984"/>
                </a:lnTo>
                <a:lnTo>
                  <a:pt x="273" y="10964"/>
                </a:lnTo>
                <a:lnTo>
                  <a:pt x="257" y="10938"/>
                </a:lnTo>
                <a:lnTo>
                  <a:pt x="256" y="10928"/>
                </a:lnTo>
                <a:lnTo>
                  <a:pt x="253" y="10917"/>
                </a:lnTo>
                <a:lnTo>
                  <a:pt x="253" y="10907"/>
                </a:lnTo>
                <a:lnTo>
                  <a:pt x="249" y="10892"/>
                </a:lnTo>
                <a:lnTo>
                  <a:pt x="247" y="10877"/>
                </a:lnTo>
                <a:lnTo>
                  <a:pt x="251" y="10854"/>
                </a:lnTo>
                <a:lnTo>
                  <a:pt x="244" y="10853"/>
                </a:lnTo>
                <a:lnTo>
                  <a:pt x="238" y="10845"/>
                </a:lnTo>
                <a:lnTo>
                  <a:pt x="239" y="10832"/>
                </a:lnTo>
                <a:lnTo>
                  <a:pt x="237" y="10807"/>
                </a:lnTo>
                <a:lnTo>
                  <a:pt x="238" y="10792"/>
                </a:lnTo>
                <a:lnTo>
                  <a:pt x="239" y="10782"/>
                </a:lnTo>
                <a:lnTo>
                  <a:pt x="232" y="10772"/>
                </a:lnTo>
                <a:lnTo>
                  <a:pt x="225" y="10770"/>
                </a:lnTo>
                <a:lnTo>
                  <a:pt x="223" y="10769"/>
                </a:lnTo>
                <a:lnTo>
                  <a:pt x="222" y="10768"/>
                </a:lnTo>
                <a:lnTo>
                  <a:pt x="221" y="10770"/>
                </a:lnTo>
                <a:lnTo>
                  <a:pt x="220" y="10776"/>
                </a:lnTo>
                <a:lnTo>
                  <a:pt x="221" y="10780"/>
                </a:lnTo>
                <a:lnTo>
                  <a:pt x="224" y="10788"/>
                </a:lnTo>
                <a:lnTo>
                  <a:pt x="225" y="10792"/>
                </a:lnTo>
                <a:lnTo>
                  <a:pt x="229" y="10812"/>
                </a:lnTo>
                <a:lnTo>
                  <a:pt x="226" y="10827"/>
                </a:lnTo>
                <a:lnTo>
                  <a:pt x="219" y="10846"/>
                </a:lnTo>
                <a:lnTo>
                  <a:pt x="202" y="10883"/>
                </a:lnTo>
                <a:lnTo>
                  <a:pt x="193" y="10885"/>
                </a:lnTo>
                <a:lnTo>
                  <a:pt x="192" y="10879"/>
                </a:lnTo>
                <a:lnTo>
                  <a:pt x="181" y="10879"/>
                </a:lnTo>
                <a:lnTo>
                  <a:pt x="181" y="10872"/>
                </a:lnTo>
                <a:lnTo>
                  <a:pt x="174" y="10858"/>
                </a:lnTo>
                <a:lnTo>
                  <a:pt x="176" y="10846"/>
                </a:lnTo>
                <a:lnTo>
                  <a:pt x="177" y="10827"/>
                </a:lnTo>
                <a:lnTo>
                  <a:pt x="180" y="10814"/>
                </a:lnTo>
                <a:lnTo>
                  <a:pt x="178" y="10807"/>
                </a:lnTo>
                <a:lnTo>
                  <a:pt x="183" y="10796"/>
                </a:lnTo>
                <a:lnTo>
                  <a:pt x="185" y="10786"/>
                </a:lnTo>
                <a:lnTo>
                  <a:pt x="185" y="10773"/>
                </a:lnTo>
                <a:lnTo>
                  <a:pt x="184" y="10765"/>
                </a:lnTo>
                <a:lnTo>
                  <a:pt x="190" y="10758"/>
                </a:lnTo>
                <a:lnTo>
                  <a:pt x="192" y="10751"/>
                </a:lnTo>
                <a:lnTo>
                  <a:pt x="191" y="10742"/>
                </a:lnTo>
                <a:lnTo>
                  <a:pt x="187" y="10740"/>
                </a:lnTo>
                <a:lnTo>
                  <a:pt x="182" y="10737"/>
                </a:lnTo>
                <a:lnTo>
                  <a:pt x="180" y="10734"/>
                </a:lnTo>
                <a:lnTo>
                  <a:pt x="178" y="10725"/>
                </a:lnTo>
                <a:lnTo>
                  <a:pt x="180" y="10717"/>
                </a:lnTo>
                <a:lnTo>
                  <a:pt x="182" y="10703"/>
                </a:lnTo>
                <a:lnTo>
                  <a:pt x="173" y="10701"/>
                </a:lnTo>
                <a:lnTo>
                  <a:pt x="165" y="10697"/>
                </a:lnTo>
                <a:lnTo>
                  <a:pt x="161" y="10683"/>
                </a:lnTo>
                <a:lnTo>
                  <a:pt x="151" y="10677"/>
                </a:lnTo>
                <a:lnTo>
                  <a:pt x="144" y="10663"/>
                </a:lnTo>
                <a:lnTo>
                  <a:pt x="140" y="10646"/>
                </a:lnTo>
                <a:lnTo>
                  <a:pt x="137" y="10631"/>
                </a:lnTo>
                <a:lnTo>
                  <a:pt x="130" y="10631"/>
                </a:lnTo>
                <a:lnTo>
                  <a:pt x="128" y="10626"/>
                </a:lnTo>
                <a:lnTo>
                  <a:pt x="125" y="10625"/>
                </a:lnTo>
                <a:lnTo>
                  <a:pt x="121" y="10625"/>
                </a:lnTo>
                <a:lnTo>
                  <a:pt x="117" y="10618"/>
                </a:lnTo>
                <a:lnTo>
                  <a:pt x="118" y="10608"/>
                </a:lnTo>
                <a:lnTo>
                  <a:pt x="116" y="10591"/>
                </a:lnTo>
                <a:lnTo>
                  <a:pt x="115" y="10578"/>
                </a:lnTo>
                <a:lnTo>
                  <a:pt x="111" y="10580"/>
                </a:lnTo>
                <a:lnTo>
                  <a:pt x="107" y="10593"/>
                </a:lnTo>
                <a:lnTo>
                  <a:pt x="99" y="10606"/>
                </a:lnTo>
                <a:lnTo>
                  <a:pt x="95" y="10619"/>
                </a:lnTo>
                <a:lnTo>
                  <a:pt x="89" y="10632"/>
                </a:lnTo>
                <a:lnTo>
                  <a:pt x="86" y="10641"/>
                </a:lnTo>
                <a:lnTo>
                  <a:pt x="84" y="10653"/>
                </a:lnTo>
                <a:lnTo>
                  <a:pt x="82" y="10662"/>
                </a:lnTo>
                <a:lnTo>
                  <a:pt x="85" y="10674"/>
                </a:lnTo>
                <a:lnTo>
                  <a:pt x="93" y="10690"/>
                </a:lnTo>
                <a:lnTo>
                  <a:pt x="97" y="10695"/>
                </a:lnTo>
                <a:lnTo>
                  <a:pt x="100" y="10701"/>
                </a:lnTo>
                <a:lnTo>
                  <a:pt x="100" y="10707"/>
                </a:lnTo>
                <a:lnTo>
                  <a:pt x="101" y="10713"/>
                </a:lnTo>
                <a:lnTo>
                  <a:pt x="106" y="10717"/>
                </a:lnTo>
                <a:lnTo>
                  <a:pt x="110" y="10724"/>
                </a:lnTo>
                <a:lnTo>
                  <a:pt x="113" y="10728"/>
                </a:lnTo>
                <a:lnTo>
                  <a:pt x="115" y="10736"/>
                </a:lnTo>
                <a:lnTo>
                  <a:pt x="117" y="10745"/>
                </a:lnTo>
                <a:lnTo>
                  <a:pt x="115" y="10757"/>
                </a:lnTo>
                <a:lnTo>
                  <a:pt x="128" y="10767"/>
                </a:lnTo>
                <a:lnTo>
                  <a:pt x="126" y="10781"/>
                </a:lnTo>
                <a:lnTo>
                  <a:pt x="129" y="10793"/>
                </a:lnTo>
                <a:lnTo>
                  <a:pt x="133" y="10797"/>
                </a:lnTo>
                <a:lnTo>
                  <a:pt x="130" y="10809"/>
                </a:lnTo>
                <a:lnTo>
                  <a:pt x="132" y="10818"/>
                </a:lnTo>
                <a:lnTo>
                  <a:pt x="133" y="10832"/>
                </a:lnTo>
                <a:lnTo>
                  <a:pt x="144" y="10835"/>
                </a:lnTo>
                <a:lnTo>
                  <a:pt x="156" y="10854"/>
                </a:lnTo>
                <a:lnTo>
                  <a:pt x="162" y="10866"/>
                </a:lnTo>
                <a:lnTo>
                  <a:pt x="166" y="10873"/>
                </a:lnTo>
                <a:lnTo>
                  <a:pt x="166" y="10881"/>
                </a:lnTo>
                <a:lnTo>
                  <a:pt x="167" y="10890"/>
                </a:lnTo>
                <a:lnTo>
                  <a:pt x="187" y="10897"/>
                </a:lnTo>
                <a:lnTo>
                  <a:pt x="198" y="10898"/>
                </a:lnTo>
                <a:lnTo>
                  <a:pt x="208" y="10910"/>
                </a:lnTo>
                <a:lnTo>
                  <a:pt x="216" y="10922"/>
                </a:lnTo>
                <a:lnTo>
                  <a:pt x="225" y="10932"/>
                </a:lnTo>
                <a:lnTo>
                  <a:pt x="230" y="10943"/>
                </a:lnTo>
                <a:lnTo>
                  <a:pt x="230" y="10959"/>
                </a:lnTo>
                <a:lnTo>
                  <a:pt x="226" y="10967"/>
                </a:lnTo>
                <a:lnTo>
                  <a:pt x="229" y="10978"/>
                </a:lnTo>
                <a:lnTo>
                  <a:pt x="231" y="10996"/>
                </a:lnTo>
                <a:lnTo>
                  <a:pt x="230" y="11009"/>
                </a:lnTo>
                <a:lnTo>
                  <a:pt x="225" y="11022"/>
                </a:lnTo>
                <a:lnTo>
                  <a:pt x="219" y="11031"/>
                </a:lnTo>
                <a:lnTo>
                  <a:pt x="213" y="11036"/>
                </a:lnTo>
                <a:lnTo>
                  <a:pt x="207" y="11040"/>
                </a:lnTo>
                <a:lnTo>
                  <a:pt x="206" y="11055"/>
                </a:lnTo>
                <a:lnTo>
                  <a:pt x="196" y="11056"/>
                </a:lnTo>
                <a:lnTo>
                  <a:pt x="194" y="11050"/>
                </a:lnTo>
                <a:lnTo>
                  <a:pt x="190" y="11054"/>
                </a:lnTo>
                <a:lnTo>
                  <a:pt x="182" y="11056"/>
                </a:lnTo>
                <a:lnTo>
                  <a:pt x="174" y="11060"/>
                </a:lnTo>
                <a:lnTo>
                  <a:pt x="169" y="11062"/>
                </a:lnTo>
                <a:lnTo>
                  <a:pt x="167" y="11069"/>
                </a:lnTo>
                <a:lnTo>
                  <a:pt x="166" y="11079"/>
                </a:lnTo>
                <a:lnTo>
                  <a:pt x="161" y="11079"/>
                </a:lnTo>
                <a:lnTo>
                  <a:pt x="162" y="11071"/>
                </a:lnTo>
                <a:lnTo>
                  <a:pt x="160" y="11062"/>
                </a:lnTo>
                <a:lnTo>
                  <a:pt x="159" y="11056"/>
                </a:lnTo>
                <a:lnTo>
                  <a:pt x="153" y="11057"/>
                </a:lnTo>
                <a:lnTo>
                  <a:pt x="148" y="11055"/>
                </a:lnTo>
                <a:lnTo>
                  <a:pt x="151" y="11050"/>
                </a:lnTo>
                <a:lnTo>
                  <a:pt x="150" y="11044"/>
                </a:lnTo>
                <a:lnTo>
                  <a:pt x="153" y="11033"/>
                </a:lnTo>
                <a:lnTo>
                  <a:pt x="153" y="11023"/>
                </a:lnTo>
                <a:lnTo>
                  <a:pt x="154" y="11012"/>
                </a:lnTo>
                <a:lnTo>
                  <a:pt x="154" y="11004"/>
                </a:lnTo>
                <a:lnTo>
                  <a:pt x="148" y="10986"/>
                </a:lnTo>
                <a:lnTo>
                  <a:pt x="145" y="10988"/>
                </a:lnTo>
                <a:lnTo>
                  <a:pt x="146" y="10998"/>
                </a:lnTo>
                <a:lnTo>
                  <a:pt x="147" y="11007"/>
                </a:lnTo>
                <a:lnTo>
                  <a:pt x="141" y="11015"/>
                </a:lnTo>
                <a:lnTo>
                  <a:pt x="139" y="11020"/>
                </a:lnTo>
                <a:lnTo>
                  <a:pt x="138" y="11029"/>
                </a:lnTo>
                <a:lnTo>
                  <a:pt x="137" y="11035"/>
                </a:lnTo>
                <a:lnTo>
                  <a:pt x="134" y="11040"/>
                </a:lnTo>
                <a:lnTo>
                  <a:pt x="128" y="11040"/>
                </a:lnTo>
                <a:lnTo>
                  <a:pt x="129" y="11025"/>
                </a:lnTo>
                <a:lnTo>
                  <a:pt x="129" y="11008"/>
                </a:lnTo>
                <a:lnTo>
                  <a:pt x="126" y="10999"/>
                </a:lnTo>
                <a:lnTo>
                  <a:pt x="129" y="10988"/>
                </a:lnTo>
                <a:lnTo>
                  <a:pt x="127" y="10973"/>
                </a:lnTo>
                <a:lnTo>
                  <a:pt x="125" y="10961"/>
                </a:lnTo>
                <a:lnTo>
                  <a:pt x="128" y="10947"/>
                </a:lnTo>
                <a:lnTo>
                  <a:pt x="125" y="10935"/>
                </a:lnTo>
                <a:lnTo>
                  <a:pt x="124" y="10926"/>
                </a:lnTo>
                <a:lnTo>
                  <a:pt x="122" y="10919"/>
                </a:lnTo>
                <a:lnTo>
                  <a:pt x="118" y="10910"/>
                </a:lnTo>
                <a:lnTo>
                  <a:pt x="113" y="10913"/>
                </a:lnTo>
                <a:lnTo>
                  <a:pt x="113" y="10922"/>
                </a:lnTo>
                <a:lnTo>
                  <a:pt x="111" y="10930"/>
                </a:lnTo>
                <a:lnTo>
                  <a:pt x="116" y="10948"/>
                </a:lnTo>
                <a:lnTo>
                  <a:pt x="112" y="10965"/>
                </a:lnTo>
                <a:lnTo>
                  <a:pt x="110" y="10973"/>
                </a:lnTo>
                <a:lnTo>
                  <a:pt x="110" y="10983"/>
                </a:lnTo>
                <a:lnTo>
                  <a:pt x="110" y="10998"/>
                </a:lnTo>
                <a:lnTo>
                  <a:pt x="104" y="11003"/>
                </a:lnTo>
                <a:lnTo>
                  <a:pt x="101" y="11000"/>
                </a:lnTo>
                <a:lnTo>
                  <a:pt x="106" y="10983"/>
                </a:lnTo>
                <a:lnTo>
                  <a:pt x="105" y="10968"/>
                </a:lnTo>
                <a:lnTo>
                  <a:pt x="109" y="10958"/>
                </a:lnTo>
                <a:lnTo>
                  <a:pt x="107" y="10936"/>
                </a:lnTo>
                <a:lnTo>
                  <a:pt x="104" y="10924"/>
                </a:lnTo>
                <a:lnTo>
                  <a:pt x="101" y="10917"/>
                </a:lnTo>
                <a:lnTo>
                  <a:pt x="100" y="10908"/>
                </a:lnTo>
                <a:lnTo>
                  <a:pt x="96" y="10902"/>
                </a:lnTo>
                <a:lnTo>
                  <a:pt x="96" y="10890"/>
                </a:lnTo>
                <a:lnTo>
                  <a:pt x="93" y="10881"/>
                </a:lnTo>
                <a:lnTo>
                  <a:pt x="93" y="10863"/>
                </a:lnTo>
                <a:lnTo>
                  <a:pt x="84" y="10861"/>
                </a:lnTo>
                <a:lnTo>
                  <a:pt x="81" y="10861"/>
                </a:lnTo>
                <a:lnTo>
                  <a:pt x="76" y="10870"/>
                </a:lnTo>
                <a:lnTo>
                  <a:pt x="73" y="10819"/>
                </a:lnTo>
                <a:lnTo>
                  <a:pt x="66" y="10798"/>
                </a:lnTo>
                <a:lnTo>
                  <a:pt x="64" y="10811"/>
                </a:lnTo>
                <a:lnTo>
                  <a:pt x="71" y="10836"/>
                </a:lnTo>
                <a:lnTo>
                  <a:pt x="70" y="10885"/>
                </a:lnTo>
                <a:lnTo>
                  <a:pt x="65" y="10893"/>
                </a:lnTo>
                <a:lnTo>
                  <a:pt x="62" y="10913"/>
                </a:lnTo>
                <a:lnTo>
                  <a:pt x="63" y="10928"/>
                </a:lnTo>
                <a:lnTo>
                  <a:pt x="69" y="10946"/>
                </a:lnTo>
                <a:lnTo>
                  <a:pt x="71" y="10960"/>
                </a:lnTo>
                <a:lnTo>
                  <a:pt x="66" y="10959"/>
                </a:lnTo>
                <a:lnTo>
                  <a:pt x="64" y="10949"/>
                </a:lnTo>
                <a:lnTo>
                  <a:pt x="60" y="10938"/>
                </a:lnTo>
                <a:lnTo>
                  <a:pt x="56" y="10929"/>
                </a:lnTo>
                <a:lnTo>
                  <a:pt x="54" y="10913"/>
                </a:lnTo>
                <a:lnTo>
                  <a:pt x="55" y="10896"/>
                </a:lnTo>
                <a:lnTo>
                  <a:pt x="52" y="10846"/>
                </a:lnTo>
                <a:lnTo>
                  <a:pt x="48" y="10791"/>
                </a:lnTo>
                <a:lnTo>
                  <a:pt x="43" y="10803"/>
                </a:lnTo>
                <a:lnTo>
                  <a:pt x="41" y="10817"/>
                </a:lnTo>
                <a:lnTo>
                  <a:pt x="42" y="10834"/>
                </a:lnTo>
                <a:lnTo>
                  <a:pt x="43" y="10850"/>
                </a:lnTo>
                <a:lnTo>
                  <a:pt x="41" y="10865"/>
                </a:lnTo>
                <a:lnTo>
                  <a:pt x="39" y="10879"/>
                </a:lnTo>
                <a:lnTo>
                  <a:pt x="38" y="10896"/>
                </a:lnTo>
                <a:lnTo>
                  <a:pt x="34" y="10885"/>
                </a:lnTo>
                <a:lnTo>
                  <a:pt x="32" y="10874"/>
                </a:lnTo>
                <a:lnTo>
                  <a:pt x="23" y="10872"/>
                </a:lnTo>
                <a:lnTo>
                  <a:pt x="17" y="10869"/>
                </a:lnTo>
                <a:lnTo>
                  <a:pt x="9" y="10861"/>
                </a:lnTo>
                <a:lnTo>
                  <a:pt x="1" y="10854"/>
                </a:lnTo>
                <a:lnTo>
                  <a:pt x="0" y="10859"/>
                </a:lnTo>
                <a:lnTo>
                  <a:pt x="6" y="10870"/>
                </a:lnTo>
                <a:lnTo>
                  <a:pt x="18" y="10887"/>
                </a:lnTo>
                <a:lnTo>
                  <a:pt x="28" y="10898"/>
                </a:lnTo>
                <a:lnTo>
                  <a:pt x="36" y="10919"/>
                </a:lnTo>
                <a:lnTo>
                  <a:pt x="40" y="10932"/>
                </a:lnTo>
                <a:lnTo>
                  <a:pt x="45" y="10941"/>
                </a:lnTo>
                <a:lnTo>
                  <a:pt x="42" y="10948"/>
                </a:lnTo>
                <a:lnTo>
                  <a:pt x="44" y="10957"/>
                </a:lnTo>
                <a:lnTo>
                  <a:pt x="44" y="10967"/>
                </a:lnTo>
                <a:lnTo>
                  <a:pt x="49" y="10975"/>
                </a:lnTo>
                <a:lnTo>
                  <a:pt x="58" y="10987"/>
                </a:lnTo>
                <a:lnTo>
                  <a:pt x="63" y="10992"/>
                </a:lnTo>
                <a:lnTo>
                  <a:pt x="97" y="11037"/>
                </a:lnTo>
                <a:lnTo>
                  <a:pt x="118" y="11066"/>
                </a:lnTo>
                <a:lnTo>
                  <a:pt x="136" y="11089"/>
                </a:lnTo>
                <a:lnTo>
                  <a:pt x="156" y="11133"/>
                </a:lnTo>
                <a:lnTo>
                  <a:pt x="190" y="11195"/>
                </a:lnTo>
                <a:lnTo>
                  <a:pt x="240" y="11306"/>
                </a:lnTo>
                <a:lnTo>
                  <a:pt x="267" y="11369"/>
                </a:lnTo>
                <a:lnTo>
                  <a:pt x="287" y="11427"/>
                </a:lnTo>
                <a:lnTo>
                  <a:pt x="308" y="11532"/>
                </a:lnTo>
                <a:lnTo>
                  <a:pt x="308" y="11537"/>
                </a:lnTo>
                <a:lnTo>
                  <a:pt x="307" y="11542"/>
                </a:lnTo>
                <a:lnTo>
                  <a:pt x="302" y="11551"/>
                </a:lnTo>
                <a:lnTo>
                  <a:pt x="301" y="11555"/>
                </a:lnTo>
                <a:lnTo>
                  <a:pt x="300" y="11564"/>
                </a:lnTo>
                <a:lnTo>
                  <a:pt x="294" y="11580"/>
                </a:lnTo>
                <a:lnTo>
                  <a:pt x="292" y="11590"/>
                </a:lnTo>
                <a:lnTo>
                  <a:pt x="293" y="11609"/>
                </a:lnTo>
                <a:lnTo>
                  <a:pt x="295" y="11627"/>
                </a:lnTo>
                <a:lnTo>
                  <a:pt x="306" y="11677"/>
                </a:lnTo>
                <a:lnTo>
                  <a:pt x="307" y="11681"/>
                </a:lnTo>
                <a:lnTo>
                  <a:pt x="307" y="11696"/>
                </a:lnTo>
                <a:lnTo>
                  <a:pt x="308" y="11699"/>
                </a:lnTo>
                <a:lnTo>
                  <a:pt x="309" y="11703"/>
                </a:lnTo>
                <a:lnTo>
                  <a:pt x="313" y="11716"/>
                </a:lnTo>
                <a:lnTo>
                  <a:pt x="338" y="11753"/>
                </a:lnTo>
                <a:lnTo>
                  <a:pt x="343" y="11759"/>
                </a:lnTo>
                <a:lnTo>
                  <a:pt x="354" y="11766"/>
                </a:lnTo>
                <a:lnTo>
                  <a:pt x="358" y="11770"/>
                </a:lnTo>
                <a:lnTo>
                  <a:pt x="373" y="11797"/>
                </a:lnTo>
                <a:lnTo>
                  <a:pt x="375" y="11804"/>
                </a:lnTo>
                <a:lnTo>
                  <a:pt x="376" y="11810"/>
                </a:lnTo>
                <a:lnTo>
                  <a:pt x="393" y="11844"/>
                </a:lnTo>
                <a:lnTo>
                  <a:pt x="420" y="11884"/>
                </a:lnTo>
                <a:lnTo>
                  <a:pt x="427" y="11898"/>
                </a:lnTo>
                <a:lnTo>
                  <a:pt x="445" y="11956"/>
                </a:lnTo>
                <a:lnTo>
                  <a:pt x="447" y="11976"/>
                </a:lnTo>
                <a:lnTo>
                  <a:pt x="446" y="11996"/>
                </a:lnTo>
                <a:lnTo>
                  <a:pt x="440" y="12012"/>
                </a:lnTo>
                <a:lnTo>
                  <a:pt x="445" y="12018"/>
                </a:lnTo>
                <a:lnTo>
                  <a:pt x="448" y="12036"/>
                </a:lnTo>
                <a:lnTo>
                  <a:pt x="451" y="12044"/>
                </a:lnTo>
                <a:lnTo>
                  <a:pt x="462" y="12064"/>
                </a:lnTo>
                <a:lnTo>
                  <a:pt x="463" y="12068"/>
                </a:lnTo>
                <a:lnTo>
                  <a:pt x="519" y="12147"/>
                </a:lnTo>
                <a:lnTo>
                  <a:pt x="522" y="12154"/>
                </a:lnTo>
                <a:lnTo>
                  <a:pt x="538" y="12209"/>
                </a:lnTo>
                <a:lnTo>
                  <a:pt x="543" y="12234"/>
                </a:lnTo>
                <a:lnTo>
                  <a:pt x="548" y="12250"/>
                </a:lnTo>
                <a:lnTo>
                  <a:pt x="549" y="12257"/>
                </a:lnTo>
                <a:lnTo>
                  <a:pt x="550" y="12266"/>
                </a:lnTo>
                <a:lnTo>
                  <a:pt x="551" y="12276"/>
                </a:lnTo>
                <a:lnTo>
                  <a:pt x="556" y="12294"/>
                </a:lnTo>
                <a:lnTo>
                  <a:pt x="563" y="12316"/>
                </a:lnTo>
                <a:lnTo>
                  <a:pt x="564" y="12326"/>
                </a:lnTo>
                <a:lnTo>
                  <a:pt x="563" y="12335"/>
                </a:lnTo>
                <a:lnTo>
                  <a:pt x="557" y="12360"/>
                </a:lnTo>
                <a:lnTo>
                  <a:pt x="552" y="12394"/>
                </a:lnTo>
                <a:lnTo>
                  <a:pt x="550" y="12432"/>
                </a:lnTo>
                <a:lnTo>
                  <a:pt x="552" y="12469"/>
                </a:lnTo>
                <a:lnTo>
                  <a:pt x="553" y="12476"/>
                </a:lnTo>
                <a:lnTo>
                  <a:pt x="557" y="12491"/>
                </a:lnTo>
                <a:lnTo>
                  <a:pt x="558" y="12501"/>
                </a:lnTo>
                <a:lnTo>
                  <a:pt x="549" y="12557"/>
                </a:lnTo>
                <a:lnTo>
                  <a:pt x="550" y="12572"/>
                </a:lnTo>
                <a:lnTo>
                  <a:pt x="552" y="12576"/>
                </a:lnTo>
                <a:lnTo>
                  <a:pt x="555" y="12579"/>
                </a:lnTo>
                <a:lnTo>
                  <a:pt x="558" y="12584"/>
                </a:lnTo>
                <a:lnTo>
                  <a:pt x="559" y="12594"/>
                </a:lnTo>
                <a:lnTo>
                  <a:pt x="562" y="12603"/>
                </a:lnTo>
                <a:lnTo>
                  <a:pt x="563" y="12607"/>
                </a:lnTo>
                <a:lnTo>
                  <a:pt x="562" y="12617"/>
                </a:lnTo>
                <a:lnTo>
                  <a:pt x="559" y="12627"/>
                </a:lnTo>
                <a:lnTo>
                  <a:pt x="558" y="12637"/>
                </a:lnTo>
                <a:lnTo>
                  <a:pt x="560" y="12644"/>
                </a:lnTo>
                <a:lnTo>
                  <a:pt x="563" y="12647"/>
                </a:lnTo>
                <a:lnTo>
                  <a:pt x="569" y="12652"/>
                </a:lnTo>
                <a:lnTo>
                  <a:pt x="572" y="12654"/>
                </a:lnTo>
                <a:lnTo>
                  <a:pt x="573" y="12658"/>
                </a:lnTo>
                <a:lnTo>
                  <a:pt x="573" y="12663"/>
                </a:lnTo>
                <a:lnTo>
                  <a:pt x="573" y="12672"/>
                </a:lnTo>
                <a:lnTo>
                  <a:pt x="572" y="12675"/>
                </a:lnTo>
                <a:lnTo>
                  <a:pt x="569" y="12680"/>
                </a:lnTo>
                <a:lnTo>
                  <a:pt x="568" y="12683"/>
                </a:lnTo>
                <a:lnTo>
                  <a:pt x="569" y="12685"/>
                </a:lnTo>
                <a:lnTo>
                  <a:pt x="572" y="12690"/>
                </a:lnTo>
                <a:lnTo>
                  <a:pt x="573" y="12692"/>
                </a:lnTo>
                <a:lnTo>
                  <a:pt x="576" y="12705"/>
                </a:lnTo>
                <a:lnTo>
                  <a:pt x="582" y="12739"/>
                </a:lnTo>
                <a:lnTo>
                  <a:pt x="583" y="12747"/>
                </a:lnTo>
                <a:lnTo>
                  <a:pt x="583" y="12764"/>
                </a:lnTo>
                <a:lnTo>
                  <a:pt x="584" y="12771"/>
                </a:lnTo>
                <a:lnTo>
                  <a:pt x="594" y="12807"/>
                </a:lnTo>
                <a:lnTo>
                  <a:pt x="595" y="12816"/>
                </a:lnTo>
                <a:lnTo>
                  <a:pt x="596" y="12819"/>
                </a:lnTo>
                <a:lnTo>
                  <a:pt x="614" y="12867"/>
                </a:lnTo>
                <a:lnTo>
                  <a:pt x="615" y="12873"/>
                </a:lnTo>
                <a:lnTo>
                  <a:pt x="615" y="12877"/>
                </a:lnTo>
                <a:lnTo>
                  <a:pt x="620" y="12904"/>
                </a:lnTo>
                <a:lnTo>
                  <a:pt x="637" y="12926"/>
                </a:lnTo>
                <a:lnTo>
                  <a:pt x="660" y="12975"/>
                </a:lnTo>
                <a:lnTo>
                  <a:pt x="681" y="13038"/>
                </a:lnTo>
                <a:lnTo>
                  <a:pt x="702" y="13111"/>
                </a:lnTo>
                <a:lnTo>
                  <a:pt x="732" y="13169"/>
                </a:lnTo>
                <a:lnTo>
                  <a:pt x="748" y="13217"/>
                </a:lnTo>
                <a:lnTo>
                  <a:pt x="771" y="13262"/>
                </a:lnTo>
                <a:lnTo>
                  <a:pt x="777" y="13280"/>
                </a:lnTo>
                <a:lnTo>
                  <a:pt x="783" y="13316"/>
                </a:lnTo>
                <a:lnTo>
                  <a:pt x="789" y="13384"/>
                </a:lnTo>
                <a:lnTo>
                  <a:pt x="783" y="13439"/>
                </a:lnTo>
                <a:lnTo>
                  <a:pt x="783" y="13448"/>
                </a:lnTo>
                <a:lnTo>
                  <a:pt x="786" y="13455"/>
                </a:lnTo>
                <a:lnTo>
                  <a:pt x="787" y="13460"/>
                </a:lnTo>
                <a:lnTo>
                  <a:pt x="787" y="13465"/>
                </a:lnTo>
                <a:lnTo>
                  <a:pt x="785" y="13472"/>
                </a:lnTo>
                <a:lnTo>
                  <a:pt x="786" y="13476"/>
                </a:lnTo>
                <a:lnTo>
                  <a:pt x="790" y="13482"/>
                </a:lnTo>
                <a:lnTo>
                  <a:pt x="791" y="13487"/>
                </a:lnTo>
                <a:lnTo>
                  <a:pt x="791" y="13496"/>
                </a:lnTo>
                <a:lnTo>
                  <a:pt x="787" y="13512"/>
                </a:lnTo>
                <a:lnTo>
                  <a:pt x="786" y="13521"/>
                </a:lnTo>
                <a:lnTo>
                  <a:pt x="784" y="13531"/>
                </a:lnTo>
                <a:lnTo>
                  <a:pt x="779" y="13534"/>
                </a:lnTo>
                <a:lnTo>
                  <a:pt x="765" y="13534"/>
                </a:lnTo>
                <a:lnTo>
                  <a:pt x="769" y="13542"/>
                </a:lnTo>
                <a:lnTo>
                  <a:pt x="777" y="13547"/>
                </a:lnTo>
                <a:lnTo>
                  <a:pt x="781" y="13553"/>
                </a:lnTo>
                <a:lnTo>
                  <a:pt x="784" y="13561"/>
                </a:lnTo>
                <a:lnTo>
                  <a:pt x="782" y="13566"/>
                </a:lnTo>
                <a:lnTo>
                  <a:pt x="775" y="13576"/>
                </a:lnTo>
                <a:lnTo>
                  <a:pt x="783" y="13584"/>
                </a:lnTo>
                <a:lnTo>
                  <a:pt x="786" y="13598"/>
                </a:lnTo>
                <a:lnTo>
                  <a:pt x="786" y="13614"/>
                </a:lnTo>
                <a:lnTo>
                  <a:pt x="783" y="13630"/>
                </a:lnTo>
                <a:lnTo>
                  <a:pt x="781" y="13634"/>
                </a:lnTo>
                <a:lnTo>
                  <a:pt x="777" y="13642"/>
                </a:lnTo>
                <a:lnTo>
                  <a:pt x="776" y="13645"/>
                </a:lnTo>
                <a:lnTo>
                  <a:pt x="776" y="13650"/>
                </a:lnTo>
                <a:lnTo>
                  <a:pt x="778" y="13658"/>
                </a:lnTo>
                <a:lnTo>
                  <a:pt x="780" y="13662"/>
                </a:lnTo>
                <a:lnTo>
                  <a:pt x="786" y="13664"/>
                </a:lnTo>
                <a:lnTo>
                  <a:pt x="791" y="13668"/>
                </a:lnTo>
                <a:lnTo>
                  <a:pt x="792" y="13678"/>
                </a:lnTo>
                <a:lnTo>
                  <a:pt x="790" y="13689"/>
                </a:lnTo>
                <a:lnTo>
                  <a:pt x="786" y="13693"/>
                </a:lnTo>
                <a:lnTo>
                  <a:pt x="772" y="13693"/>
                </a:lnTo>
                <a:lnTo>
                  <a:pt x="769" y="13692"/>
                </a:lnTo>
                <a:lnTo>
                  <a:pt x="764" y="13687"/>
                </a:lnTo>
                <a:lnTo>
                  <a:pt x="760" y="13687"/>
                </a:lnTo>
                <a:lnTo>
                  <a:pt x="758" y="13690"/>
                </a:lnTo>
                <a:lnTo>
                  <a:pt x="759" y="13692"/>
                </a:lnTo>
                <a:lnTo>
                  <a:pt x="762" y="13696"/>
                </a:lnTo>
                <a:lnTo>
                  <a:pt x="764" y="13702"/>
                </a:lnTo>
                <a:lnTo>
                  <a:pt x="764" y="13706"/>
                </a:lnTo>
                <a:lnTo>
                  <a:pt x="764" y="13713"/>
                </a:lnTo>
                <a:lnTo>
                  <a:pt x="765" y="13717"/>
                </a:lnTo>
                <a:lnTo>
                  <a:pt x="770" y="13722"/>
                </a:lnTo>
                <a:lnTo>
                  <a:pt x="775" y="13739"/>
                </a:lnTo>
                <a:lnTo>
                  <a:pt x="777" y="13749"/>
                </a:lnTo>
                <a:lnTo>
                  <a:pt x="774" y="13756"/>
                </a:lnTo>
                <a:lnTo>
                  <a:pt x="767" y="13752"/>
                </a:lnTo>
                <a:lnTo>
                  <a:pt x="760" y="13734"/>
                </a:lnTo>
                <a:lnTo>
                  <a:pt x="752" y="13702"/>
                </a:lnTo>
                <a:lnTo>
                  <a:pt x="752" y="13681"/>
                </a:lnTo>
                <a:lnTo>
                  <a:pt x="769" y="13656"/>
                </a:lnTo>
                <a:lnTo>
                  <a:pt x="772" y="13639"/>
                </a:lnTo>
                <a:lnTo>
                  <a:pt x="764" y="13649"/>
                </a:lnTo>
                <a:lnTo>
                  <a:pt x="749" y="13674"/>
                </a:lnTo>
                <a:lnTo>
                  <a:pt x="744" y="13687"/>
                </a:lnTo>
                <a:lnTo>
                  <a:pt x="740" y="13704"/>
                </a:lnTo>
                <a:lnTo>
                  <a:pt x="740" y="13719"/>
                </a:lnTo>
                <a:lnTo>
                  <a:pt x="743" y="13733"/>
                </a:lnTo>
                <a:lnTo>
                  <a:pt x="746" y="13770"/>
                </a:lnTo>
                <a:lnTo>
                  <a:pt x="756" y="13825"/>
                </a:lnTo>
                <a:lnTo>
                  <a:pt x="760" y="13863"/>
                </a:lnTo>
                <a:lnTo>
                  <a:pt x="759" y="13905"/>
                </a:lnTo>
                <a:lnTo>
                  <a:pt x="756" y="13978"/>
                </a:lnTo>
                <a:lnTo>
                  <a:pt x="758" y="13978"/>
                </a:lnTo>
                <a:lnTo>
                  <a:pt x="762" y="13957"/>
                </a:lnTo>
                <a:lnTo>
                  <a:pt x="764" y="13942"/>
                </a:lnTo>
                <a:lnTo>
                  <a:pt x="766" y="13937"/>
                </a:lnTo>
                <a:lnTo>
                  <a:pt x="769" y="13936"/>
                </a:lnTo>
                <a:lnTo>
                  <a:pt x="769" y="13943"/>
                </a:lnTo>
                <a:lnTo>
                  <a:pt x="770" y="13971"/>
                </a:lnTo>
                <a:lnTo>
                  <a:pt x="767" y="13982"/>
                </a:lnTo>
                <a:lnTo>
                  <a:pt x="759" y="13987"/>
                </a:lnTo>
                <a:lnTo>
                  <a:pt x="753" y="13986"/>
                </a:lnTo>
                <a:lnTo>
                  <a:pt x="750" y="13984"/>
                </a:lnTo>
                <a:lnTo>
                  <a:pt x="747" y="13983"/>
                </a:lnTo>
                <a:lnTo>
                  <a:pt x="743" y="13987"/>
                </a:lnTo>
                <a:lnTo>
                  <a:pt x="741" y="13992"/>
                </a:lnTo>
                <a:lnTo>
                  <a:pt x="736" y="14014"/>
                </a:lnTo>
                <a:lnTo>
                  <a:pt x="727" y="14039"/>
                </a:lnTo>
                <a:lnTo>
                  <a:pt x="708" y="14076"/>
                </a:lnTo>
                <a:lnTo>
                  <a:pt x="682" y="14113"/>
                </a:lnTo>
                <a:lnTo>
                  <a:pt x="673" y="14121"/>
                </a:lnTo>
                <a:lnTo>
                  <a:pt x="661" y="14129"/>
                </a:lnTo>
                <a:lnTo>
                  <a:pt x="647" y="14134"/>
                </a:lnTo>
                <a:lnTo>
                  <a:pt x="635" y="14137"/>
                </a:lnTo>
                <a:lnTo>
                  <a:pt x="621" y="14137"/>
                </a:lnTo>
                <a:lnTo>
                  <a:pt x="608" y="14134"/>
                </a:lnTo>
                <a:lnTo>
                  <a:pt x="595" y="14129"/>
                </a:lnTo>
                <a:lnTo>
                  <a:pt x="584" y="14122"/>
                </a:lnTo>
                <a:lnTo>
                  <a:pt x="576" y="14112"/>
                </a:lnTo>
                <a:lnTo>
                  <a:pt x="570" y="14099"/>
                </a:lnTo>
                <a:lnTo>
                  <a:pt x="562" y="14087"/>
                </a:lnTo>
                <a:lnTo>
                  <a:pt x="549" y="14080"/>
                </a:lnTo>
                <a:lnTo>
                  <a:pt x="544" y="14080"/>
                </a:lnTo>
                <a:lnTo>
                  <a:pt x="545" y="14089"/>
                </a:lnTo>
                <a:lnTo>
                  <a:pt x="548" y="14113"/>
                </a:lnTo>
                <a:lnTo>
                  <a:pt x="549" y="14122"/>
                </a:lnTo>
                <a:lnTo>
                  <a:pt x="547" y="14129"/>
                </a:lnTo>
                <a:lnTo>
                  <a:pt x="538" y="14139"/>
                </a:lnTo>
                <a:lnTo>
                  <a:pt x="534" y="14151"/>
                </a:lnTo>
                <a:lnTo>
                  <a:pt x="534" y="14168"/>
                </a:lnTo>
                <a:lnTo>
                  <a:pt x="538" y="14183"/>
                </a:lnTo>
                <a:lnTo>
                  <a:pt x="543" y="14194"/>
                </a:lnTo>
                <a:lnTo>
                  <a:pt x="540" y="14202"/>
                </a:lnTo>
                <a:lnTo>
                  <a:pt x="535" y="14222"/>
                </a:lnTo>
                <a:lnTo>
                  <a:pt x="534" y="14229"/>
                </a:lnTo>
                <a:lnTo>
                  <a:pt x="535" y="14239"/>
                </a:lnTo>
                <a:lnTo>
                  <a:pt x="537" y="14257"/>
                </a:lnTo>
                <a:lnTo>
                  <a:pt x="537" y="14318"/>
                </a:lnTo>
                <a:lnTo>
                  <a:pt x="536" y="14327"/>
                </a:lnTo>
                <a:lnTo>
                  <a:pt x="537" y="14331"/>
                </a:lnTo>
                <a:lnTo>
                  <a:pt x="545" y="14354"/>
                </a:lnTo>
                <a:lnTo>
                  <a:pt x="547" y="14362"/>
                </a:lnTo>
                <a:lnTo>
                  <a:pt x="548" y="14369"/>
                </a:lnTo>
                <a:lnTo>
                  <a:pt x="547" y="14387"/>
                </a:lnTo>
                <a:lnTo>
                  <a:pt x="547" y="14398"/>
                </a:lnTo>
                <a:lnTo>
                  <a:pt x="549" y="14406"/>
                </a:lnTo>
                <a:lnTo>
                  <a:pt x="577" y="14442"/>
                </a:lnTo>
                <a:lnTo>
                  <a:pt x="580" y="14451"/>
                </a:lnTo>
                <a:lnTo>
                  <a:pt x="585" y="14445"/>
                </a:lnTo>
                <a:lnTo>
                  <a:pt x="594" y="14427"/>
                </a:lnTo>
                <a:lnTo>
                  <a:pt x="600" y="14424"/>
                </a:lnTo>
                <a:lnTo>
                  <a:pt x="625" y="14422"/>
                </a:lnTo>
                <a:lnTo>
                  <a:pt x="633" y="14424"/>
                </a:lnTo>
                <a:lnTo>
                  <a:pt x="647" y="14429"/>
                </a:lnTo>
                <a:lnTo>
                  <a:pt x="694" y="14459"/>
                </a:lnTo>
                <a:lnTo>
                  <a:pt x="697" y="14460"/>
                </a:lnTo>
                <a:lnTo>
                  <a:pt x="700" y="14461"/>
                </a:lnTo>
                <a:lnTo>
                  <a:pt x="701" y="14465"/>
                </a:lnTo>
                <a:lnTo>
                  <a:pt x="703" y="14469"/>
                </a:lnTo>
                <a:lnTo>
                  <a:pt x="705" y="14473"/>
                </a:lnTo>
                <a:lnTo>
                  <a:pt x="708" y="14475"/>
                </a:lnTo>
                <a:lnTo>
                  <a:pt x="719" y="14478"/>
                </a:lnTo>
                <a:lnTo>
                  <a:pt x="731" y="14487"/>
                </a:lnTo>
                <a:lnTo>
                  <a:pt x="772" y="14529"/>
                </a:lnTo>
                <a:lnTo>
                  <a:pt x="814" y="14589"/>
                </a:lnTo>
                <a:lnTo>
                  <a:pt x="823" y="14600"/>
                </a:lnTo>
                <a:lnTo>
                  <a:pt x="829" y="14609"/>
                </a:lnTo>
                <a:lnTo>
                  <a:pt x="832" y="14625"/>
                </a:lnTo>
                <a:lnTo>
                  <a:pt x="840" y="14636"/>
                </a:lnTo>
                <a:lnTo>
                  <a:pt x="843" y="14644"/>
                </a:lnTo>
                <a:lnTo>
                  <a:pt x="841" y="14652"/>
                </a:lnTo>
                <a:lnTo>
                  <a:pt x="840" y="14657"/>
                </a:lnTo>
                <a:lnTo>
                  <a:pt x="842" y="14659"/>
                </a:lnTo>
                <a:lnTo>
                  <a:pt x="845" y="14659"/>
                </a:lnTo>
                <a:lnTo>
                  <a:pt x="851" y="14657"/>
                </a:lnTo>
                <a:lnTo>
                  <a:pt x="854" y="14656"/>
                </a:lnTo>
                <a:lnTo>
                  <a:pt x="878" y="14661"/>
                </a:lnTo>
                <a:lnTo>
                  <a:pt x="924" y="14678"/>
                </a:lnTo>
                <a:lnTo>
                  <a:pt x="937" y="14687"/>
                </a:lnTo>
                <a:lnTo>
                  <a:pt x="950" y="14693"/>
                </a:lnTo>
                <a:lnTo>
                  <a:pt x="963" y="14695"/>
                </a:lnTo>
                <a:lnTo>
                  <a:pt x="971" y="14689"/>
                </a:lnTo>
                <a:lnTo>
                  <a:pt x="963" y="14672"/>
                </a:lnTo>
                <a:lnTo>
                  <a:pt x="966" y="14669"/>
                </a:lnTo>
                <a:lnTo>
                  <a:pt x="967" y="14669"/>
                </a:lnTo>
                <a:lnTo>
                  <a:pt x="969" y="14670"/>
                </a:lnTo>
                <a:lnTo>
                  <a:pt x="971" y="14672"/>
                </a:lnTo>
                <a:lnTo>
                  <a:pt x="975" y="14677"/>
                </a:lnTo>
                <a:lnTo>
                  <a:pt x="979" y="14684"/>
                </a:lnTo>
                <a:lnTo>
                  <a:pt x="984" y="14690"/>
                </a:lnTo>
                <a:lnTo>
                  <a:pt x="994" y="14694"/>
                </a:lnTo>
                <a:lnTo>
                  <a:pt x="998" y="14697"/>
                </a:lnTo>
                <a:lnTo>
                  <a:pt x="1002" y="14700"/>
                </a:lnTo>
                <a:lnTo>
                  <a:pt x="1003" y="14705"/>
                </a:lnTo>
                <a:lnTo>
                  <a:pt x="1001" y="14708"/>
                </a:lnTo>
                <a:lnTo>
                  <a:pt x="998" y="14708"/>
                </a:lnTo>
                <a:lnTo>
                  <a:pt x="992" y="14705"/>
                </a:lnTo>
                <a:lnTo>
                  <a:pt x="965" y="14699"/>
                </a:lnTo>
                <a:lnTo>
                  <a:pt x="963" y="14702"/>
                </a:lnTo>
                <a:lnTo>
                  <a:pt x="969" y="14710"/>
                </a:lnTo>
                <a:lnTo>
                  <a:pt x="981" y="14720"/>
                </a:lnTo>
                <a:lnTo>
                  <a:pt x="988" y="14731"/>
                </a:lnTo>
                <a:lnTo>
                  <a:pt x="990" y="14732"/>
                </a:lnTo>
                <a:lnTo>
                  <a:pt x="998" y="14732"/>
                </a:lnTo>
                <a:lnTo>
                  <a:pt x="1002" y="14732"/>
                </a:lnTo>
                <a:lnTo>
                  <a:pt x="1005" y="14734"/>
                </a:lnTo>
                <a:lnTo>
                  <a:pt x="1011" y="14739"/>
                </a:lnTo>
                <a:lnTo>
                  <a:pt x="1027" y="14741"/>
                </a:lnTo>
                <a:lnTo>
                  <a:pt x="1037" y="14751"/>
                </a:lnTo>
                <a:lnTo>
                  <a:pt x="1043" y="14754"/>
                </a:lnTo>
                <a:lnTo>
                  <a:pt x="1046" y="14749"/>
                </a:lnTo>
                <a:lnTo>
                  <a:pt x="1049" y="14744"/>
                </a:lnTo>
                <a:lnTo>
                  <a:pt x="1071" y="14744"/>
                </a:lnTo>
                <a:lnTo>
                  <a:pt x="1071" y="14741"/>
                </a:lnTo>
                <a:lnTo>
                  <a:pt x="1071" y="14740"/>
                </a:lnTo>
                <a:lnTo>
                  <a:pt x="1072" y="14738"/>
                </a:lnTo>
                <a:lnTo>
                  <a:pt x="1074" y="14735"/>
                </a:lnTo>
                <a:lnTo>
                  <a:pt x="1078" y="14737"/>
                </a:lnTo>
                <a:lnTo>
                  <a:pt x="1090" y="14741"/>
                </a:lnTo>
                <a:lnTo>
                  <a:pt x="1102" y="14751"/>
                </a:lnTo>
                <a:lnTo>
                  <a:pt x="1107" y="14754"/>
                </a:lnTo>
                <a:lnTo>
                  <a:pt x="1117" y="14756"/>
                </a:lnTo>
                <a:lnTo>
                  <a:pt x="1124" y="14754"/>
                </a:lnTo>
                <a:lnTo>
                  <a:pt x="1129" y="14749"/>
                </a:lnTo>
                <a:lnTo>
                  <a:pt x="1136" y="14740"/>
                </a:lnTo>
                <a:lnTo>
                  <a:pt x="1139" y="14738"/>
                </a:lnTo>
                <a:lnTo>
                  <a:pt x="1144" y="14738"/>
                </a:lnTo>
                <a:lnTo>
                  <a:pt x="1149" y="14740"/>
                </a:lnTo>
                <a:lnTo>
                  <a:pt x="1152" y="14743"/>
                </a:lnTo>
                <a:lnTo>
                  <a:pt x="1155" y="14745"/>
                </a:lnTo>
                <a:lnTo>
                  <a:pt x="1159" y="14744"/>
                </a:lnTo>
                <a:lnTo>
                  <a:pt x="1163" y="14742"/>
                </a:lnTo>
                <a:lnTo>
                  <a:pt x="1167" y="14741"/>
                </a:lnTo>
                <a:lnTo>
                  <a:pt x="1171" y="14742"/>
                </a:lnTo>
                <a:lnTo>
                  <a:pt x="1179" y="14746"/>
                </a:lnTo>
                <a:lnTo>
                  <a:pt x="1184" y="14747"/>
                </a:lnTo>
                <a:lnTo>
                  <a:pt x="1187" y="14749"/>
                </a:lnTo>
                <a:lnTo>
                  <a:pt x="1194" y="14757"/>
                </a:lnTo>
                <a:lnTo>
                  <a:pt x="1198" y="14760"/>
                </a:lnTo>
                <a:lnTo>
                  <a:pt x="1204" y="14744"/>
                </a:lnTo>
                <a:lnTo>
                  <a:pt x="1208" y="14738"/>
                </a:lnTo>
                <a:lnTo>
                  <a:pt x="1214" y="14735"/>
                </a:lnTo>
                <a:lnTo>
                  <a:pt x="1217" y="14737"/>
                </a:lnTo>
                <a:lnTo>
                  <a:pt x="1220" y="14739"/>
                </a:lnTo>
                <a:lnTo>
                  <a:pt x="1223" y="14741"/>
                </a:lnTo>
                <a:lnTo>
                  <a:pt x="1226" y="14740"/>
                </a:lnTo>
                <a:lnTo>
                  <a:pt x="1229" y="14739"/>
                </a:lnTo>
                <a:lnTo>
                  <a:pt x="1231" y="14738"/>
                </a:lnTo>
                <a:lnTo>
                  <a:pt x="1237" y="14739"/>
                </a:lnTo>
                <a:lnTo>
                  <a:pt x="1249" y="14745"/>
                </a:lnTo>
                <a:lnTo>
                  <a:pt x="1254" y="14747"/>
                </a:lnTo>
                <a:lnTo>
                  <a:pt x="1257" y="14740"/>
                </a:lnTo>
                <a:lnTo>
                  <a:pt x="1260" y="14740"/>
                </a:lnTo>
                <a:lnTo>
                  <a:pt x="1265" y="14743"/>
                </a:lnTo>
                <a:lnTo>
                  <a:pt x="1275" y="14749"/>
                </a:lnTo>
                <a:lnTo>
                  <a:pt x="1278" y="14753"/>
                </a:lnTo>
                <a:lnTo>
                  <a:pt x="1296" y="14766"/>
                </a:lnTo>
                <a:lnTo>
                  <a:pt x="1299" y="14767"/>
                </a:lnTo>
                <a:lnTo>
                  <a:pt x="1309" y="14769"/>
                </a:lnTo>
                <a:lnTo>
                  <a:pt x="1320" y="14773"/>
                </a:lnTo>
                <a:lnTo>
                  <a:pt x="1335" y="14788"/>
                </a:lnTo>
                <a:lnTo>
                  <a:pt x="1344" y="14793"/>
                </a:lnTo>
                <a:lnTo>
                  <a:pt x="1345" y="14779"/>
                </a:lnTo>
                <a:lnTo>
                  <a:pt x="1347" y="14768"/>
                </a:lnTo>
                <a:lnTo>
                  <a:pt x="1352" y="14759"/>
                </a:lnTo>
                <a:lnTo>
                  <a:pt x="1360" y="14754"/>
                </a:lnTo>
                <a:lnTo>
                  <a:pt x="1365" y="14753"/>
                </a:lnTo>
                <a:lnTo>
                  <a:pt x="1384" y="14755"/>
                </a:lnTo>
                <a:lnTo>
                  <a:pt x="1404" y="14764"/>
                </a:lnTo>
                <a:lnTo>
                  <a:pt x="1419" y="14780"/>
                </a:lnTo>
                <a:lnTo>
                  <a:pt x="1428" y="14784"/>
                </a:lnTo>
                <a:lnTo>
                  <a:pt x="1441" y="14785"/>
                </a:lnTo>
                <a:lnTo>
                  <a:pt x="1446" y="14784"/>
                </a:lnTo>
                <a:lnTo>
                  <a:pt x="1453" y="14778"/>
                </a:lnTo>
                <a:lnTo>
                  <a:pt x="1457" y="14776"/>
                </a:lnTo>
                <a:lnTo>
                  <a:pt x="1461" y="14778"/>
                </a:lnTo>
                <a:lnTo>
                  <a:pt x="1462" y="14771"/>
                </a:lnTo>
                <a:lnTo>
                  <a:pt x="1458" y="14770"/>
                </a:lnTo>
                <a:lnTo>
                  <a:pt x="1447" y="14772"/>
                </a:lnTo>
                <a:lnTo>
                  <a:pt x="1442" y="14768"/>
                </a:lnTo>
                <a:lnTo>
                  <a:pt x="1437" y="14753"/>
                </a:lnTo>
                <a:lnTo>
                  <a:pt x="1432" y="14750"/>
                </a:lnTo>
                <a:lnTo>
                  <a:pt x="1430" y="14753"/>
                </a:lnTo>
                <a:lnTo>
                  <a:pt x="1430" y="14756"/>
                </a:lnTo>
                <a:lnTo>
                  <a:pt x="1431" y="14760"/>
                </a:lnTo>
                <a:lnTo>
                  <a:pt x="1432" y="14764"/>
                </a:lnTo>
                <a:lnTo>
                  <a:pt x="1431" y="14768"/>
                </a:lnTo>
                <a:lnTo>
                  <a:pt x="1428" y="14768"/>
                </a:lnTo>
                <a:lnTo>
                  <a:pt x="1419" y="14764"/>
                </a:lnTo>
                <a:lnTo>
                  <a:pt x="1414" y="14759"/>
                </a:lnTo>
                <a:lnTo>
                  <a:pt x="1411" y="14752"/>
                </a:lnTo>
                <a:lnTo>
                  <a:pt x="1412" y="14746"/>
                </a:lnTo>
                <a:lnTo>
                  <a:pt x="1416" y="14743"/>
                </a:lnTo>
                <a:lnTo>
                  <a:pt x="1434" y="14741"/>
                </a:lnTo>
                <a:lnTo>
                  <a:pt x="1435" y="14740"/>
                </a:lnTo>
                <a:lnTo>
                  <a:pt x="1437" y="14736"/>
                </a:lnTo>
                <a:lnTo>
                  <a:pt x="1438" y="14735"/>
                </a:lnTo>
                <a:lnTo>
                  <a:pt x="1441" y="14735"/>
                </a:lnTo>
                <a:lnTo>
                  <a:pt x="1442" y="14737"/>
                </a:lnTo>
                <a:lnTo>
                  <a:pt x="1444" y="14738"/>
                </a:lnTo>
                <a:lnTo>
                  <a:pt x="1446" y="14739"/>
                </a:lnTo>
                <a:lnTo>
                  <a:pt x="1449" y="14738"/>
                </a:lnTo>
                <a:lnTo>
                  <a:pt x="1454" y="14736"/>
                </a:lnTo>
                <a:lnTo>
                  <a:pt x="1456" y="14735"/>
                </a:lnTo>
                <a:lnTo>
                  <a:pt x="1459" y="14736"/>
                </a:lnTo>
                <a:lnTo>
                  <a:pt x="1465" y="14738"/>
                </a:lnTo>
                <a:lnTo>
                  <a:pt x="1468" y="14739"/>
                </a:lnTo>
                <a:lnTo>
                  <a:pt x="1471" y="14738"/>
                </a:lnTo>
                <a:lnTo>
                  <a:pt x="1473" y="14737"/>
                </a:lnTo>
                <a:lnTo>
                  <a:pt x="1477" y="14735"/>
                </a:lnTo>
                <a:lnTo>
                  <a:pt x="1491" y="14729"/>
                </a:lnTo>
                <a:lnTo>
                  <a:pt x="1496" y="14726"/>
                </a:lnTo>
                <a:lnTo>
                  <a:pt x="1498" y="14729"/>
                </a:lnTo>
                <a:lnTo>
                  <a:pt x="1500" y="14726"/>
                </a:lnTo>
                <a:lnTo>
                  <a:pt x="1515" y="14739"/>
                </a:lnTo>
                <a:lnTo>
                  <a:pt x="1518" y="14741"/>
                </a:lnTo>
                <a:lnTo>
                  <a:pt x="1524" y="14739"/>
                </a:lnTo>
                <a:lnTo>
                  <a:pt x="1525" y="14733"/>
                </a:lnTo>
                <a:lnTo>
                  <a:pt x="1522" y="14725"/>
                </a:lnTo>
                <a:lnTo>
                  <a:pt x="1519" y="14717"/>
                </a:lnTo>
                <a:lnTo>
                  <a:pt x="1517" y="14716"/>
                </a:lnTo>
                <a:lnTo>
                  <a:pt x="1514" y="14715"/>
                </a:lnTo>
                <a:lnTo>
                  <a:pt x="1512" y="14713"/>
                </a:lnTo>
                <a:lnTo>
                  <a:pt x="1513" y="14708"/>
                </a:lnTo>
                <a:lnTo>
                  <a:pt x="1515" y="14707"/>
                </a:lnTo>
                <a:lnTo>
                  <a:pt x="1526" y="14705"/>
                </a:lnTo>
                <a:lnTo>
                  <a:pt x="1539" y="14695"/>
                </a:lnTo>
                <a:lnTo>
                  <a:pt x="1545" y="14693"/>
                </a:lnTo>
                <a:lnTo>
                  <a:pt x="1569" y="14690"/>
                </a:lnTo>
                <a:lnTo>
                  <a:pt x="1582" y="14691"/>
                </a:lnTo>
                <a:lnTo>
                  <a:pt x="1587" y="14688"/>
                </a:lnTo>
                <a:lnTo>
                  <a:pt x="1588" y="14678"/>
                </a:lnTo>
                <a:lnTo>
                  <a:pt x="1584" y="14664"/>
                </a:lnTo>
                <a:lnTo>
                  <a:pt x="1584" y="14655"/>
                </a:lnTo>
                <a:lnTo>
                  <a:pt x="1587" y="14646"/>
                </a:lnTo>
                <a:lnTo>
                  <a:pt x="1591" y="14639"/>
                </a:lnTo>
                <a:lnTo>
                  <a:pt x="1598" y="14623"/>
                </a:lnTo>
                <a:lnTo>
                  <a:pt x="1602" y="14617"/>
                </a:lnTo>
                <a:lnTo>
                  <a:pt x="1614" y="14607"/>
                </a:lnTo>
                <a:lnTo>
                  <a:pt x="1627" y="14601"/>
                </a:lnTo>
                <a:lnTo>
                  <a:pt x="1655" y="14593"/>
                </a:lnTo>
                <a:lnTo>
                  <a:pt x="1661" y="14589"/>
                </a:lnTo>
                <a:lnTo>
                  <a:pt x="1672" y="14580"/>
                </a:lnTo>
                <a:lnTo>
                  <a:pt x="1684" y="14576"/>
                </a:lnTo>
                <a:lnTo>
                  <a:pt x="1690" y="14571"/>
                </a:lnTo>
                <a:lnTo>
                  <a:pt x="1700" y="14557"/>
                </a:lnTo>
                <a:lnTo>
                  <a:pt x="1693" y="14554"/>
                </a:lnTo>
                <a:lnTo>
                  <a:pt x="1690" y="14546"/>
                </a:lnTo>
                <a:lnTo>
                  <a:pt x="1692" y="14537"/>
                </a:lnTo>
                <a:lnTo>
                  <a:pt x="1696" y="14532"/>
                </a:lnTo>
                <a:lnTo>
                  <a:pt x="1700" y="14530"/>
                </a:lnTo>
                <a:lnTo>
                  <a:pt x="1711" y="14519"/>
                </a:lnTo>
                <a:lnTo>
                  <a:pt x="1717" y="14517"/>
                </a:lnTo>
                <a:lnTo>
                  <a:pt x="1738" y="14514"/>
                </a:lnTo>
                <a:lnTo>
                  <a:pt x="1742" y="14511"/>
                </a:lnTo>
                <a:lnTo>
                  <a:pt x="1740" y="14507"/>
                </a:lnTo>
                <a:lnTo>
                  <a:pt x="1727" y="14490"/>
                </a:lnTo>
                <a:lnTo>
                  <a:pt x="1729" y="14490"/>
                </a:lnTo>
                <a:lnTo>
                  <a:pt x="1745" y="14493"/>
                </a:lnTo>
                <a:lnTo>
                  <a:pt x="1747" y="14492"/>
                </a:lnTo>
                <a:lnTo>
                  <a:pt x="1753" y="14488"/>
                </a:lnTo>
                <a:lnTo>
                  <a:pt x="1756" y="14487"/>
                </a:lnTo>
                <a:lnTo>
                  <a:pt x="1813" y="14499"/>
                </a:lnTo>
                <a:lnTo>
                  <a:pt x="1815" y="14500"/>
                </a:lnTo>
                <a:lnTo>
                  <a:pt x="1819" y="14506"/>
                </a:lnTo>
                <a:lnTo>
                  <a:pt x="1822" y="14508"/>
                </a:lnTo>
                <a:lnTo>
                  <a:pt x="1826" y="14509"/>
                </a:lnTo>
                <a:lnTo>
                  <a:pt x="1831" y="14507"/>
                </a:lnTo>
                <a:lnTo>
                  <a:pt x="1835" y="14508"/>
                </a:lnTo>
                <a:lnTo>
                  <a:pt x="1838" y="14510"/>
                </a:lnTo>
                <a:lnTo>
                  <a:pt x="1841" y="14512"/>
                </a:lnTo>
                <a:lnTo>
                  <a:pt x="1843" y="14516"/>
                </a:lnTo>
                <a:lnTo>
                  <a:pt x="1843" y="14522"/>
                </a:lnTo>
                <a:lnTo>
                  <a:pt x="1844" y="14525"/>
                </a:lnTo>
                <a:lnTo>
                  <a:pt x="1847" y="14525"/>
                </a:lnTo>
                <a:lnTo>
                  <a:pt x="1852" y="14523"/>
                </a:lnTo>
                <a:lnTo>
                  <a:pt x="1857" y="14521"/>
                </a:lnTo>
                <a:lnTo>
                  <a:pt x="1858" y="14515"/>
                </a:lnTo>
                <a:lnTo>
                  <a:pt x="1858" y="14505"/>
                </a:lnTo>
                <a:lnTo>
                  <a:pt x="1860" y="14496"/>
                </a:lnTo>
                <a:lnTo>
                  <a:pt x="1861" y="14493"/>
                </a:lnTo>
                <a:lnTo>
                  <a:pt x="1865" y="14490"/>
                </a:lnTo>
                <a:lnTo>
                  <a:pt x="1870" y="14487"/>
                </a:lnTo>
                <a:lnTo>
                  <a:pt x="1875" y="14487"/>
                </a:lnTo>
                <a:lnTo>
                  <a:pt x="1880" y="14490"/>
                </a:lnTo>
                <a:lnTo>
                  <a:pt x="1882" y="14499"/>
                </a:lnTo>
                <a:lnTo>
                  <a:pt x="1884" y="14506"/>
                </a:lnTo>
                <a:lnTo>
                  <a:pt x="1885" y="14508"/>
                </a:lnTo>
                <a:lnTo>
                  <a:pt x="1889" y="14509"/>
                </a:lnTo>
                <a:lnTo>
                  <a:pt x="1889" y="14507"/>
                </a:lnTo>
                <a:lnTo>
                  <a:pt x="1889" y="14504"/>
                </a:lnTo>
                <a:lnTo>
                  <a:pt x="1890" y="14502"/>
                </a:lnTo>
                <a:lnTo>
                  <a:pt x="1897" y="14495"/>
                </a:lnTo>
                <a:lnTo>
                  <a:pt x="1901" y="14493"/>
                </a:lnTo>
                <a:lnTo>
                  <a:pt x="1895" y="14484"/>
                </a:lnTo>
                <a:lnTo>
                  <a:pt x="1894" y="14472"/>
                </a:lnTo>
                <a:lnTo>
                  <a:pt x="1896" y="14460"/>
                </a:lnTo>
                <a:lnTo>
                  <a:pt x="1904" y="14454"/>
                </a:lnTo>
                <a:lnTo>
                  <a:pt x="1914" y="14456"/>
                </a:lnTo>
                <a:lnTo>
                  <a:pt x="1925" y="14469"/>
                </a:lnTo>
                <a:lnTo>
                  <a:pt x="1935" y="14466"/>
                </a:lnTo>
                <a:lnTo>
                  <a:pt x="1942" y="14463"/>
                </a:lnTo>
                <a:lnTo>
                  <a:pt x="1946" y="14462"/>
                </a:lnTo>
                <a:lnTo>
                  <a:pt x="1950" y="14460"/>
                </a:lnTo>
                <a:lnTo>
                  <a:pt x="1943" y="14454"/>
                </a:lnTo>
                <a:lnTo>
                  <a:pt x="1935" y="14452"/>
                </a:lnTo>
                <a:lnTo>
                  <a:pt x="1927" y="14449"/>
                </a:lnTo>
                <a:lnTo>
                  <a:pt x="1923" y="14439"/>
                </a:lnTo>
                <a:lnTo>
                  <a:pt x="1923" y="14429"/>
                </a:lnTo>
                <a:lnTo>
                  <a:pt x="1925" y="14416"/>
                </a:lnTo>
                <a:lnTo>
                  <a:pt x="1929" y="14405"/>
                </a:lnTo>
                <a:lnTo>
                  <a:pt x="1933" y="14396"/>
                </a:lnTo>
                <a:lnTo>
                  <a:pt x="1944" y="14386"/>
                </a:lnTo>
                <a:lnTo>
                  <a:pt x="1946" y="14383"/>
                </a:lnTo>
                <a:lnTo>
                  <a:pt x="1957" y="14353"/>
                </a:lnTo>
                <a:lnTo>
                  <a:pt x="1960" y="14349"/>
                </a:lnTo>
                <a:lnTo>
                  <a:pt x="1968" y="14347"/>
                </a:lnTo>
                <a:lnTo>
                  <a:pt x="1972" y="14343"/>
                </a:lnTo>
                <a:lnTo>
                  <a:pt x="1973" y="14340"/>
                </a:lnTo>
                <a:lnTo>
                  <a:pt x="1970" y="14336"/>
                </a:lnTo>
                <a:lnTo>
                  <a:pt x="1979" y="14328"/>
                </a:lnTo>
                <a:lnTo>
                  <a:pt x="1998" y="14319"/>
                </a:lnTo>
                <a:lnTo>
                  <a:pt x="2007" y="14312"/>
                </a:lnTo>
                <a:lnTo>
                  <a:pt x="2027" y="14288"/>
                </a:lnTo>
                <a:lnTo>
                  <a:pt x="2031" y="14284"/>
                </a:lnTo>
                <a:lnTo>
                  <a:pt x="2048" y="14277"/>
                </a:lnTo>
                <a:lnTo>
                  <a:pt x="2063" y="14276"/>
                </a:lnTo>
                <a:lnTo>
                  <a:pt x="2069" y="14274"/>
                </a:lnTo>
                <a:lnTo>
                  <a:pt x="2074" y="14271"/>
                </a:lnTo>
                <a:lnTo>
                  <a:pt x="2083" y="14264"/>
                </a:lnTo>
                <a:lnTo>
                  <a:pt x="2087" y="14260"/>
                </a:lnTo>
                <a:lnTo>
                  <a:pt x="2093" y="14258"/>
                </a:lnTo>
                <a:lnTo>
                  <a:pt x="2098" y="14257"/>
                </a:lnTo>
                <a:lnTo>
                  <a:pt x="2104" y="14258"/>
                </a:lnTo>
                <a:lnTo>
                  <a:pt x="2109" y="14260"/>
                </a:lnTo>
                <a:lnTo>
                  <a:pt x="2118" y="14268"/>
                </a:lnTo>
                <a:lnTo>
                  <a:pt x="2123" y="14270"/>
                </a:lnTo>
                <a:lnTo>
                  <a:pt x="2130" y="14269"/>
                </a:lnTo>
                <a:lnTo>
                  <a:pt x="2141" y="14262"/>
                </a:lnTo>
                <a:lnTo>
                  <a:pt x="2147" y="14260"/>
                </a:lnTo>
                <a:lnTo>
                  <a:pt x="2178" y="14264"/>
                </a:lnTo>
                <a:lnTo>
                  <a:pt x="2209" y="14274"/>
                </a:lnTo>
                <a:lnTo>
                  <a:pt x="2213" y="14279"/>
                </a:lnTo>
                <a:lnTo>
                  <a:pt x="2222" y="14277"/>
                </a:lnTo>
                <a:lnTo>
                  <a:pt x="2255" y="14263"/>
                </a:lnTo>
                <a:lnTo>
                  <a:pt x="2260" y="14259"/>
                </a:lnTo>
                <a:lnTo>
                  <a:pt x="2261" y="14256"/>
                </a:lnTo>
                <a:lnTo>
                  <a:pt x="2260" y="14253"/>
                </a:lnTo>
                <a:lnTo>
                  <a:pt x="2261" y="14249"/>
                </a:lnTo>
                <a:lnTo>
                  <a:pt x="2263" y="14245"/>
                </a:lnTo>
                <a:lnTo>
                  <a:pt x="2266" y="14244"/>
                </a:lnTo>
                <a:lnTo>
                  <a:pt x="2269" y="14243"/>
                </a:lnTo>
                <a:lnTo>
                  <a:pt x="2323" y="14243"/>
                </a:lnTo>
                <a:lnTo>
                  <a:pt x="2329" y="14239"/>
                </a:lnTo>
                <a:lnTo>
                  <a:pt x="2337" y="14240"/>
                </a:lnTo>
                <a:lnTo>
                  <a:pt x="2345" y="14236"/>
                </a:lnTo>
                <a:lnTo>
                  <a:pt x="2353" y="14231"/>
                </a:lnTo>
                <a:lnTo>
                  <a:pt x="2361" y="14227"/>
                </a:lnTo>
                <a:lnTo>
                  <a:pt x="2377" y="14228"/>
                </a:lnTo>
                <a:lnTo>
                  <a:pt x="2386" y="14230"/>
                </a:lnTo>
                <a:lnTo>
                  <a:pt x="2393" y="14234"/>
                </a:lnTo>
                <a:lnTo>
                  <a:pt x="2396" y="14231"/>
                </a:lnTo>
                <a:lnTo>
                  <a:pt x="2400" y="14230"/>
                </a:lnTo>
                <a:lnTo>
                  <a:pt x="2408" y="14230"/>
                </a:lnTo>
                <a:lnTo>
                  <a:pt x="2414" y="14228"/>
                </a:lnTo>
                <a:lnTo>
                  <a:pt x="2427" y="14223"/>
                </a:lnTo>
                <a:lnTo>
                  <a:pt x="2432" y="14221"/>
                </a:lnTo>
                <a:lnTo>
                  <a:pt x="2436" y="14222"/>
                </a:lnTo>
                <a:lnTo>
                  <a:pt x="2443" y="14225"/>
                </a:lnTo>
                <a:lnTo>
                  <a:pt x="2450" y="14231"/>
                </a:lnTo>
                <a:lnTo>
                  <a:pt x="2452" y="14233"/>
                </a:lnTo>
                <a:lnTo>
                  <a:pt x="2453" y="14233"/>
                </a:lnTo>
                <a:lnTo>
                  <a:pt x="2468" y="14222"/>
                </a:lnTo>
                <a:lnTo>
                  <a:pt x="2473" y="14219"/>
                </a:lnTo>
                <a:lnTo>
                  <a:pt x="2489" y="14217"/>
                </a:lnTo>
                <a:lnTo>
                  <a:pt x="2500" y="14211"/>
                </a:lnTo>
                <a:lnTo>
                  <a:pt x="2506" y="14209"/>
                </a:lnTo>
                <a:lnTo>
                  <a:pt x="2557" y="14212"/>
                </a:lnTo>
                <a:lnTo>
                  <a:pt x="2564" y="14211"/>
                </a:lnTo>
                <a:lnTo>
                  <a:pt x="2567" y="14211"/>
                </a:lnTo>
                <a:lnTo>
                  <a:pt x="2573" y="14216"/>
                </a:lnTo>
                <a:lnTo>
                  <a:pt x="2581" y="14220"/>
                </a:lnTo>
                <a:lnTo>
                  <a:pt x="2583" y="14221"/>
                </a:lnTo>
                <a:lnTo>
                  <a:pt x="2588" y="14224"/>
                </a:lnTo>
                <a:lnTo>
                  <a:pt x="2592" y="14231"/>
                </a:lnTo>
                <a:lnTo>
                  <a:pt x="2596" y="14236"/>
                </a:lnTo>
                <a:lnTo>
                  <a:pt x="2603" y="14236"/>
                </a:lnTo>
                <a:lnTo>
                  <a:pt x="2605" y="14234"/>
                </a:lnTo>
                <a:lnTo>
                  <a:pt x="2608" y="14231"/>
                </a:lnTo>
                <a:lnTo>
                  <a:pt x="2611" y="14229"/>
                </a:lnTo>
                <a:lnTo>
                  <a:pt x="2615" y="14227"/>
                </a:lnTo>
                <a:lnTo>
                  <a:pt x="2618" y="14228"/>
                </a:lnTo>
                <a:lnTo>
                  <a:pt x="2624" y="14230"/>
                </a:lnTo>
                <a:lnTo>
                  <a:pt x="2627" y="14230"/>
                </a:lnTo>
                <a:lnTo>
                  <a:pt x="2632" y="14233"/>
                </a:lnTo>
                <a:lnTo>
                  <a:pt x="2642" y="14242"/>
                </a:lnTo>
                <a:lnTo>
                  <a:pt x="2647" y="14245"/>
                </a:lnTo>
                <a:lnTo>
                  <a:pt x="2653" y="14245"/>
                </a:lnTo>
                <a:lnTo>
                  <a:pt x="2664" y="14238"/>
                </a:lnTo>
                <a:lnTo>
                  <a:pt x="2669" y="14236"/>
                </a:lnTo>
                <a:lnTo>
                  <a:pt x="2674" y="14233"/>
                </a:lnTo>
                <a:lnTo>
                  <a:pt x="2685" y="14220"/>
                </a:lnTo>
                <a:lnTo>
                  <a:pt x="2692" y="14215"/>
                </a:lnTo>
                <a:lnTo>
                  <a:pt x="2706" y="14215"/>
                </a:lnTo>
                <a:lnTo>
                  <a:pt x="2711" y="14213"/>
                </a:lnTo>
                <a:lnTo>
                  <a:pt x="2714" y="14212"/>
                </a:lnTo>
                <a:lnTo>
                  <a:pt x="2717" y="14214"/>
                </a:lnTo>
                <a:lnTo>
                  <a:pt x="2724" y="14227"/>
                </a:lnTo>
                <a:lnTo>
                  <a:pt x="2730" y="14234"/>
                </a:lnTo>
                <a:lnTo>
                  <a:pt x="2732" y="14236"/>
                </a:lnTo>
                <a:lnTo>
                  <a:pt x="2734" y="14243"/>
                </a:lnTo>
                <a:lnTo>
                  <a:pt x="2736" y="14259"/>
                </a:lnTo>
                <a:lnTo>
                  <a:pt x="2743" y="14275"/>
                </a:lnTo>
                <a:lnTo>
                  <a:pt x="2741" y="14282"/>
                </a:lnTo>
                <a:lnTo>
                  <a:pt x="2732" y="14294"/>
                </a:lnTo>
                <a:lnTo>
                  <a:pt x="2732" y="14297"/>
                </a:lnTo>
                <a:lnTo>
                  <a:pt x="2738" y="14299"/>
                </a:lnTo>
                <a:lnTo>
                  <a:pt x="2767" y="14300"/>
                </a:lnTo>
                <a:lnTo>
                  <a:pt x="2769" y="14298"/>
                </a:lnTo>
                <a:lnTo>
                  <a:pt x="2771" y="14294"/>
                </a:lnTo>
                <a:lnTo>
                  <a:pt x="2773" y="14290"/>
                </a:lnTo>
                <a:lnTo>
                  <a:pt x="2777" y="14288"/>
                </a:lnTo>
                <a:lnTo>
                  <a:pt x="2778" y="14291"/>
                </a:lnTo>
                <a:lnTo>
                  <a:pt x="2783" y="14298"/>
                </a:lnTo>
                <a:lnTo>
                  <a:pt x="2789" y="14300"/>
                </a:lnTo>
                <a:lnTo>
                  <a:pt x="2792" y="14292"/>
                </a:lnTo>
                <a:lnTo>
                  <a:pt x="2791" y="14278"/>
                </a:lnTo>
                <a:lnTo>
                  <a:pt x="2793" y="14273"/>
                </a:lnTo>
                <a:lnTo>
                  <a:pt x="2797" y="14267"/>
                </a:lnTo>
                <a:lnTo>
                  <a:pt x="2807" y="14258"/>
                </a:lnTo>
                <a:lnTo>
                  <a:pt x="2819" y="14253"/>
                </a:lnTo>
                <a:lnTo>
                  <a:pt x="2831" y="14254"/>
                </a:lnTo>
                <a:lnTo>
                  <a:pt x="2861" y="14266"/>
                </a:lnTo>
                <a:lnTo>
                  <a:pt x="2865" y="14267"/>
                </a:lnTo>
                <a:lnTo>
                  <a:pt x="2872" y="14260"/>
                </a:lnTo>
                <a:lnTo>
                  <a:pt x="2873" y="14261"/>
                </a:lnTo>
                <a:lnTo>
                  <a:pt x="2874" y="14263"/>
                </a:lnTo>
                <a:lnTo>
                  <a:pt x="2876" y="14264"/>
                </a:lnTo>
                <a:lnTo>
                  <a:pt x="2877" y="14265"/>
                </a:lnTo>
                <a:lnTo>
                  <a:pt x="2883" y="14273"/>
                </a:lnTo>
                <a:lnTo>
                  <a:pt x="2888" y="14268"/>
                </a:lnTo>
                <a:lnTo>
                  <a:pt x="2891" y="14263"/>
                </a:lnTo>
                <a:lnTo>
                  <a:pt x="2891" y="14257"/>
                </a:lnTo>
                <a:lnTo>
                  <a:pt x="2888" y="14251"/>
                </a:lnTo>
                <a:lnTo>
                  <a:pt x="2899" y="14244"/>
                </a:lnTo>
                <a:lnTo>
                  <a:pt x="2911" y="14242"/>
                </a:lnTo>
                <a:lnTo>
                  <a:pt x="2938" y="14243"/>
                </a:lnTo>
                <a:lnTo>
                  <a:pt x="2947" y="14237"/>
                </a:lnTo>
                <a:lnTo>
                  <a:pt x="2951" y="14236"/>
                </a:lnTo>
                <a:lnTo>
                  <a:pt x="2955" y="14238"/>
                </a:lnTo>
                <a:lnTo>
                  <a:pt x="2961" y="14247"/>
                </a:lnTo>
                <a:lnTo>
                  <a:pt x="2964" y="14249"/>
                </a:lnTo>
                <a:lnTo>
                  <a:pt x="2971" y="14248"/>
                </a:lnTo>
                <a:lnTo>
                  <a:pt x="2982" y="14245"/>
                </a:lnTo>
                <a:lnTo>
                  <a:pt x="3006" y="14235"/>
                </a:lnTo>
                <a:lnTo>
                  <a:pt x="3019" y="14233"/>
                </a:lnTo>
                <a:lnTo>
                  <a:pt x="3023" y="14231"/>
                </a:lnTo>
                <a:lnTo>
                  <a:pt x="3028" y="14229"/>
                </a:lnTo>
                <a:lnTo>
                  <a:pt x="3035" y="14230"/>
                </a:lnTo>
                <a:lnTo>
                  <a:pt x="3047" y="14237"/>
                </a:lnTo>
                <a:lnTo>
                  <a:pt x="3055" y="14249"/>
                </a:lnTo>
                <a:lnTo>
                  <a:pt x="3061" y="14264"/>
                </a:lnTo>
                <a:lnTo>
                  <a:pt x="3064" y="14292"/>
                </a:lnTo>
                <a:lnTo>
                  <a:pt x="3066" y="14295"/>
                </a:lnTo>
                <a:lnTo>
                  <a:pt x="3076" y="14294"/>
                </a:lnTo>
                <a:lnTo>
                  <a:pt x="3078" y="14293"/>
                </a:lnTo>
                <a:lnTo>
                  <a:pt x="3082" y="14289"/>
                </a:lnTo>
                <a:lnTo>
                  <a:pt x="3084" y="14288"/>
                </a:lnTo>
                <a:lnTo>
                  <a:pt x="3086" y="14288"/>
                </a:lnTo>
                <a:lnTo>
                  <a:pt x="3088" y="14289"/>
                </a:lnTo>
                <a:lnTo>
                  <a:pt x="3089" y="14290"/>
                </a:lnTo>
                <a:lnTo>
                  <a:pt x="3090" y="14291"/>
                </a:lnTo>
                <a:lnTo>
                  <a:pt x="3101" y="14285"/>
                </a:lnTo>
                <a:lnTo>
                  <a:pt x="3117" y="14260"/>
                </a:lnTo>
                <a:lnTo>
                  <a:pt x="3126" y="14248"/>
                </a:lnTo>
                <a:lnTo>
                  <a:pt x="3139" y="14243"/>
                </a:lnTo>
                <a:lnTo>
                  <a:pt x="3162" y="14247"/>
                </a:lnTo>
                <a:lnTo>
                  <a:pt x="3166" y="14250"/>
                </a:lnTo>
                <a:lnTo>
                  <a:pt x="3168" y="14255"/>
                </a:lnTo>
                <a:lnTo>
                  <a:pt x="3172" y="14260"/>
                </a:lnTo>
                <a:lnTo>
                  <a:pt x="3178" y="14264"/>
                </a:lnTo>
                <a:lnTo>
                  <a:pt x="3182" y="14264"/>
                </a:lnTo>
                <a:lnTo>
                  <a:pt x="3196" y="14240"/>
                </a:lnTo>
                <a:lnTo>
                  <a:pt x="3200" y="14236"/>
                </a:lnTo>
                <a:lnTo>
                  <a:pt x="3210" y="14237"/>
                </a:lnTo>
                <a:lnTo>
                  <a:pt x="3213" y="14236"/>
                </a:lnTo>
                <a:lnTo>
                  <a:pt x="3215" y="14234"/>
                </a:lnTo>
                <a:lnTo>
                  <a:pt x="3219" y="14225"/>
                </a:lnTo>
                <a:lnTo>
                  <a:pt x="3222" y="14221"/>
                </a:lnTo>
                <a:lnTo>
                  <a:pt x="3227" y="14217"/>
                </a:lnTo>
                <a:lnTo>
                  <a:pt x="3241" y="14210"/>
                </a:lnTo>
                <a:lnTo>
                  <a:pt x="3247" y="14205"/>
                </a:lnTo>
                <a:lnTo>
                  <a:pt x="3250" y="14200"/>
                </a:lnTo>
                <a:lnTo>
                  <a:pt x="3250" y="14197"/>
                </a:lnTo>
                <a:lnTo>
                  <a:pt x="3249" y="14194"/>
                </a:lnTo>
                <a:lnTo>
                  <a:pt x="3249" y="14188"/>
                </a:lnTo>
                <a:lnTo>
                  <a:pt x="3250" y="14184"/>
                </a:lnTo>
                <a:lnTo>
                  <a:pt x="3253" y="14175"/>
                </a:lnTo>
                <a:lnTo>
                  <a:pt x="3257" y="14165"/>
                </a:lnTo>
                <a:lnTo>
                  <a:pt x="3276" y="14141"/>
                </a:lnTo>
                <a:lnTo>
                  <a:pt x="3290" y="14130"/>
                </a:lnTo>
                <a:lnTo>
                  <a:pt x="3292" y="14128"/>
                </a:lnTo>
                <a:lnTo>
                  <a:pt x="3292" y="14126"/>
                </a:lnTo>
                <a:lnTo>
                  <a:pt x="3292" y="14124"/>
                </a:lnTo>
                <a:lnTo>
                  <a:pt x="3292" y="14123"/>
                </a:lnTo>
                <a:lnTo>
                  <a:pt x="3292" y="14122"/>
                </a:lnTo>
                <a:lnTo>
                  <a:pt x="3296" y="14115"/>
                </a:lnTo>
                <a:lnTo>
                  <a:pt x="3301" y="14110"/>
                </a:lnTo>
                <a:lnTo>
                  <a:pt x="3307" y="14106"/>
                </a:lnTo>
                <a:lnTo>
                  <a:pt x="3315" y="14104"/>
                </a:lnTo>
                <a:lnTo>
                  <a:pt x="3320" y="14101"/>
                </a:lnTo>
                <a:lnTo>
                  <a:pt x="3323" y="14092"/>
                </a:lnTo>
                <a:lnTo>
                  <a:pt x="3325" y="14071"/>
                </a:lnTo>
                <a:lnTo>
                  <a:pt x="3327" y="14062"/>
                </a:lnTo>
                <a:lnTo>
                  <a:pt x="3334" y="14043"/>
                </a:lnTo>
                <a:lnTo>
                  <a:pt x="3336" y="14032"/>
                </a:lnTo>
                <a:lnTo>
                  <a:pt x="3339" y="14022"/>
                </a:lnTo>
                <a:lnTo>
                  <a:pt x="3340" y="14017"/>
                </a:lnTo>
                <a:lnTo>
                  <a:pt x="3341" y="14013"/>
                </a:lnTo>
                <a:lnTo>
                  <a:pt x="3341" y="14011"/>
                </a:lnTo>
                <a:lnTo>
                  <a:pt x="3341" y="14007"/>
                </a:lnTo>
                <a:lnTo>
                  <a:pt x="3354" y="13977"/>
                </a:lnTo>
                <a:lnTo>
                  <a:pt x="3358" y="13970"/>
                </a:lnTo>
                <a:lnTo>
                  <a:pt x="3362" y="13963"/>
                </a:lnTo>
                <a:lnTo>
                  <a:pt x="3364" y="13954"/>
                </a:lnTo>
                <a:lnTo>
                  <a:pt x="3366" y="13936"/>
                </a:lnTo>
                <a:lnTo>
                  <a:pt x="3371" y="13920"/>
                </a:lnTo>
                <a:lnTo>
                  <a:pt x="3378" y="13905"/>
                </a:lnTo>
                <a:lnTo>
                  <a:pt x="3394" y="13882"/>
                </a:lnTo>
                <a:lnTo>
                  <a:pt x="3406" y="13869"/>
                </a:lnTo>
                <a:lnTo>
                  <a:pt x="3413" y="13863"/>
                </a:lnTo>
                <a:lnTo>
                  <a:pt x="3419" y="13861"/>
                </a:lnTo>
                <a:lnTo>
                  <a:pt x="3423" y="13858"/>
                </a:lnTo>
                <a:lnTo>
                  <a:pt x="3437" y="13842"/>
                </a:lnTo>
                <a:lnTo>
                  <a:pt x="3443" y="13837"/>
                </a:lnTo>
                <a:lnTo>
                  <a:pt x="3456" y="13831"/>
                </a:lnTo>
                <a:lnTo>
                  <a:pt x="3506" y="13820"/>
                </a:lnTo>
                <a:lnTo>
                  <a:pt x="3566" y="13810"/>
                </a:lnTo>
                <a:lnTo>
                  <a:pt x="3578" y="13805"/>
                </a:lnTo>
                <a:lnTo>
                  <a:pt x="3605" y="13794"/>
                </a:lnTo>
                <a:lnTo>
                  <a:pt x="3627" y="13779"/>
                </a:lnTo>
                <a:lnTo>
                  <a:pt x="3659" y="13737"/>
                </a:lnTo>
                <a:lnTo>
                  <a:pt x="3665" y="13735"/>
                </a:lnTo>
                <a:lnTo>
                  <a:pt x="3671" y="13734"/>
                </a:lnTo>
                <a:lnTo>
                  <a:pt x="3690" y="13726"/>
                </a:lnTo>
                <a:lnTo>
                  <a:pt x="3741" y="13694"/>
                </a:lnTo>
                <a:lnTo>
                  <a:pt x="3767" y="13678"/>
                </a:lnTo>
                <a:lnTo>
                  <a:pt x="3810" y="13661"/>
                </a:lnTo>
                <a:lnTo>
                  <a:pt x="3829" y="13655"/>
                </a:lnTo>
                <a:lnTo>
                  <a:pt x="3873" y="13615"/>
                </a:lnTo>
                <a:lnTo>
                  <a:pt x="3915" y="13579"/>
                </a:lnTo>
                <a:lnTo>
                  <a:pt x="3937" y="13560"/>
                </a:lnTo>
                <a:lnTo>
                  <a:pt x="3955" y="13549"/>
                </a:lnTo>
                <a:lnTo>
                  <a:pt x="3971" y="13539"/>
                </a:lnTo>
                <a:lnTo>
                  <a:pt x="3981" y="13534"/>
                </a:lnTo>
                <a:lnTo>
                  <a:pt x="4003" y="13538"/>
                </a:lnTo>
                <a:lnTo>
                  <a:pt x="4011" y="13534"/>
                </a:lnTo>
                <a:lnTo>
                  <a:pt x="4013" y="13532"/>
                </a:lnTo>
                <a:lnTo>
                  <a:pt x="4018" y="13525"/>
                </a:lnTo>
                <a:lnTo>
                  <a:pt x="4022" y="13522"/>
                </a:lnTo>
                <a:lnTo>
                  <a:pt x="4033" y="13519"/>
                </a:lnTo>
                <a:lnTo>
                  <a:pt x="4037" y="13517"/>
                </a:lnTo>
                <a:lnTo>
                  <a:pt x="4042" y="13519"/>
                </a:lnTo>
                <a:lnTo>
                  <a:pt x="4056" y="13521"/>
                </a:lnTo>
                <a:lnTo>
                  <a:pt x="4065" y="13527"/>
                </a:lnTo>
                <a:lnTo>
                  <a:pt x="4094" y="13539"/>
                </a:lnTo>
                <a:lnTo>
                  <a:pt x="4188" y="13553"/>
                </a:lnTo>
                <a:lnTo>
                  <a:pt x="4214" y="13551"/>
                </a:lnTo>
                <a:lnTo>
                  <a:pt x="4223" y="13546"/>
                </a:lnTo>
                <a:lnTo>
                  <a:pt x="4233" y="13551"/>
                </a:lnTo>
                <a:lnTo>
                  <a:pt x="4269" y="13546"/>
                </a:lnTo>
                <a:lnTo>
                  <a:pt x="4305" y="13548"/>
                </a:lnTo>
                <a:lnTo>
                  <a:pt x="4315" y="13543"/>
                </a:lnTo>
                <a:lnTo>
                  <a:pt x="4317" y="13546"/>
                </a:lnTo>
                <a:lnTo>
                  <a:pt x="4323" y="13543"/>
                </a:lnTo>
                <a:lnTo>
                  <a:pt x="4379" y="13534"/>
                </a:lnTo>
                <a:lnTo>
                  <a:pt x="4456" y="13507"/>
                </a:lnTo>
                <a:lnTo>
                  <a:pt x="4458" y="13506"/>
                </a:lnTo>
                <a:lnTo>
                  <a:pt x="4464" y="13498"/>
                </a:lnTo>
                <a:lnTo>
                  <a:pt x="4467" y="13496"/>
                </a:lnTo>
                <a:lnTo>
                  <a:pt x="4474" y="13495"/>
                </a:lnTo>
                <a:lnTo>
                  <a:pt x="4531" y="13469"/>
                </a:lnTo>
                <a:lnTo>
                  <a:pt x="4610" y="13452"/>
                </a:lnTo>
                <a:lnTo>
                  <a:pt x="4674" y="13423"/>
                </a:lnTo>
                <a:lnTo>
                  <a:pt x="4813" y="13348"/>
                </a:lnTo>
                <a:lnTo>
                  <a:pt x="4836" y="13330"/>
                </a:lnTo>
                <a:lnTo>
                  <a:pt x="4846" y="13325"/>
                </a:lnTo>
                <a:lnTo>
                  <a:pt x="4851" y="13318"/>
                </a:lnTo>
                <a:lnTo>
                  <a:pt x="4902" y="13288"/>
                </a:lnTo>
                <a:lnTo>
                  <a:pt x="4921" y="13280"/>
                </a:lnTo>
                <a:lnTo>
                  <a:pt x="4924" y="13280"/>
                </a:lnTo>
                <a:lnTo>
                  <a:pt x="4953" y="13274"/>
                </a:lnTo>
                <a:lnTo>
                  <a:pt x="4963" y="13275"/>
                </a:lnTo>
                <a:lnTo>
                  <a:pt x="4968" y="13275"/>
                </a:lnTo>
                <a:lnTo>
                  <a:pt x="4987" y="13265"/>
                </a:lnTo>
                <a:lnTo>
                  <a:pt x="4994" y="13264"/>
                </a:lnTo>
                <a:lnTo>
                  <a:pt x="5014" y="13265"/>
                </a:lnTo>
                <a:lnTo>
                  <a:pt x="5021" y="13265"/>
                </a:lnTo>
                <a:lnTo>
                  <a:pt x="5039" y="13260"/>
                </a:lnTo>
                <a:lnTo>
                  <a:pt x="5066" y="13260"/>
                </a:lnTo>
                <a:lnTo>
                  <a:pt x="5072" y="13259"/>
                </a:lnTo>
                <a:lnTo>
                  <a:pt x="5093" y="13250"/>
                </a:lnTo>
                <a:lnTo>
                  <a:pt x="5161" y="13247"/>
                </a:lnTo>
                <a:lnTo>
                  <a:pt x="5221" y="13236"/>
                </a:lnTo>
                <a:lnTo>
                  <a:pt x="5263" y="13238"/>
                </a:lnTo>
                <a:lnTo>
                  <a:pt x="5281" y="13231"/>
                </a:lnTo>
                <a:lnTo>
                  <a:pt x="5287" y="13229"/>
                </a:lnTo>
                <a:lnTo>
                  <a:pt x="5322" y="13230"/>
                </a:lnTo>
                <a:lnTo>
                  <a:pt x="5335" y="13234"/>
                </a:lnTo>
                <a:lnTo>
                  <a:pt x="5409" y="13234"/>
                </a:lnTo>
                <a:lnTo>
                  <a:pt x="5455" y="13243"/>
                </a:lnTo>
                <a:lnTo>
                  <a:pt x="5484" y="13244"/>
                </a:lnTo>
                <a:lnTo>
                  <a:pt x="5498" y="13241"/>
                </a:lnTo>
                <a:lnTo>
                  <a:pt x="5549" y="13221"/>
                </a:lnTo>
                <a:lnTo>
                  <a:pt x="5581" y="13194"/>
                </a:lnTo>
                <a:lnTo>
                  <a:pt x="5595" y="13186"/>
                </a:lnTo>
                <a:lnTo>
                  <a:pt x="5608" y="13187"/>
                </a:lnTo>
                <a:lnTo>
                  <a:pt x="5659" y="13211"/>
                </a:lnTo>
                <a:lnTo>
                  <a:pt x="5717" y="13243"/>
                </a:lnTo>
                <a:lnTo>
                  <a:pt x="5791" y="13296"/>
                </a:lnTo>
                <a:lnTo>
                  <a:pt x="5832" y="13338"/>
                </a:lnTo>
                <a:lnTo>
                  <a:pt x="5879" y="13375"/>
                </a:lnTo>
                <a:lnTo>
                  <a:pt x="5887" y="13386"/>
                </a:lnTo>
                <a:lnTo>
                  <a:pt x="5903" y="13412"/>
                </a:lnTo>
                <a:lnTo>
                  <a:pt x="5912" y="13423"/>
                </a:lnTo>
                <a:lnTo>
                  <a:pt x="5924" y="13430"/>
                </a:lnTo>
                <a:lnTo>
                  <a:pt x="5938" y="13432"/>
                </a:lnTo>
                <a:lnTo>
                  <a:pt x="5953" y="13430"/>
                </a:lnTo>
                <a:lnTo>
                  <a:pt x="5968" y="13422"/>
                </a:lnTo>
                <a:lnTo>
                  <a:pt x="5976" y="13421"/>
                </a:lnTo>
                <a:lnTo>
                  <a:pt x="5983" y="13421"/>
                </a:lnTo>
                <a:lnTo>
                  <a:pt x="5989" y="13424"/>
                </a:lnTo>
                <a:lnTo>
                  <a:pt x="5995" y="13428"/>
                </a:lnTo>
                <a:lnTo>
                  <a:pt x="5998" y="13428"/>
                </a:lnTo>
                <a:lnTo>
                  <a:pt x="6002" y="13427"/>
                </a:lnTo>
                <a:lnTo>
                  <a:pt x="5998" y="13420"/>
                </a:lnTo>
                <a:lnTo>
                  <a:pt x="5995" y="13414"/>
                </a:lnTo>
                <a:lnTo>
                  <a:pt x="5994" y="13408"/>
                </a:lnTo>
                <a:lnTo>
                  <a:pt x="5997" y="13400"/>
                </a:lnTo>
                <a:lnTo>
                  <a:pt x="6001" y="13396"/>
                </a:lnTo>
                <a:lnTo>
                  <a:pt x="6007" y="13392"/>
                </a:lnTo>
                <a:lnTo>
                  <a:pt x="6014" y="13390"/>
                </a:lnTo>
                <a:lnTo>
                  <a:pt x="6029" y="13386"/>
                </a:lnTo>
                <a:lnTo>
                  <a:pt x="6037" y="13387"/>
                </a:lnTo>
                <a:lnTo>
                  <a:pt x="6059" y="13393"/>
                </a:lnTo>
                <a:lnTo>
                  <a:pt x="6073" y="13394"/>
                </a:lnTo>
                <a:lnTo>
                  <a:pt x="6088" y="13393"/>
                </a:lnTo>
                <a:lnTo>
                  <a:pt x="6095" y="13394"/>
                </a:lnTo>
                <a:lnTo>
                  <a:pt x="6102" y="13396"/>
                </a:lnTo>
                <a:lnTo>
                  <a:pt x="6115" y="13411"/>
                </a:lnTo>
                <a:lnTo>
                  <a:pt x="6122" y="13422"/>
                </a:lnTo>
                <a:lnTo>
                  <a:pt x="6142" y="13442"/>
                </a:lnTo>
                <a:lnTo>
                  <a:pt x="6147" y="13445"/>
                </a:lnTo>
                <a:lnTo>
                  <a:pt x="6151" y="13447"/>
                </a:lnTo>
                <a:lnTo>
                  <a:pt x="6152" y="13453"/>
                </a:lnTo>
                <a:lnTo>
                  <a:pt x="6153" y="13459"/>
                </a:lnTo>
                <a:lnTo>
                  <a:pt x="6154" y="13463"/>
                </a:lnTo>
                <a:lnTo>
                  <a:pt x="6157" y="13464"/>
                </a:lnTo>
                <a:lnTo>
                  <a:pt x="6160" y="13462"/>
                </a:lnTo>
                <a:lnTo>
                  <a:pt x="6162" y="13459"/>
                </a:lnTo>
                <a:lnTo>
                  <a:pt x="6165" y="13457"/>
                </a:lnTo>
                <a:lnTo>
                  <a:pt x="6172" y="13458"/>
                </a:lnTo>
                <a:lnTo>
                  <a:pt x="6178" y="13462"/>
                </a:lnTo>
                <a:lnTo>
                  <a:pt x="6201" y="13492"/>
                </a:lnTo>
                <a:lnTo>
                  <a:pt x="6203" y="13497"/>
                </a:lnTo>
                <a:lnTo>
                  <a:pt x="6204" y="13500"/>
                </a:lnTo>
                <a:lnTo>
                  <a:pt x="6205" y="13501"/>
                </a:lnTo>
                <a:lnTo>
                  <a:pt x="6207" y="13501"/>
                </a:lnTo>
                <a:lnTo>
                  <a:pt x="6209" y="13501"/>
                </a:lnTo>
                <a:lnTo>
                  <a:pt x="6215" y="13497"/>
                </a:lnTo>
                <a:lnTo>
                  <a:pt x="6219" y="13496"/>
                </a:lnTo>
                <a:lnTo>
                  <a:pt x="6222" y="13497"/>
                </a:lnTo>
                <a:lnTo>
                  <a:pt x="6228" y="13500"/>
                </a:lnTo>
                <a:lnTo>
                  <a:pt x="6235" y="13503"/>
                </a:lnTo>
                <a:lnTo>
                  <a:pt x="6240" y="13509"/>
                </a:lnTo>
                <a:lnTo>
                  <a:pt x="6242" y="13511"/>
                </a:lnTo>
                <a:lnTo>
                  <a:pt x="6245" y="13509"/>
                </a:lnTo>
                <a:lnTo>
                  <a:pt x="6254" y="13498"/>
                </a:lnTo>
                <a:lnTo>
                  <a:pt x="6260" y="13502"/>
                </a:lnTo>
                <a:lnTo>
                  <a:pt x="6269" y="13505"/>
                </a:lnTo>
                <a:lnTo>
                  <a:pt x="6286" y="13507"/>
                </a:lnTo>
                <a:lnTo>
                  <a:pt x="6289" y="13506"/>
                </a:lnTo>
                <a:lnTo>
                  <a:pt x="6291" y="13503"/>
                </a:lnTo>
                <a:lnTo>
                  <a:pt x="6293" y="13500"/>
                </a:lnTo>
                <a:lnTo>
                  <a:pt x="6294" y="13498"/>
                </a:lnTo>
                <a:lnTo>
                  <a:pt x="6298" y="13499"/>
                </a:lnTo>
                <a:lnTo>
                  <a:pt x="6303" y="13504"/>
                </a:lnTo>
                <a:lnTo>
                  <a:pt x="6306" y="13505"/>
                </a:lnTo>
                <a:lnTo>
                  <a:pt x="6312" y="13502"/>
                </a:lnTo>
                <a:lnTo>
                  <a:pt x="6312" y="13497"/>
                </a:lnTo>
                <a:lnTo>
                  <a:pt x="6306" y="13491"/>
                </a:lnTo>
                <a:lnTo>
                  <a:pt x="6300" y="13487"/>
                </a:lnTo>
                <a:lnTo>
                  <a:pt x="6292" y="13485"/>
                </a:lnTo>
                <a:lnTo>
                  <a:pt x="6290" y="13484"/>
                </a:lnTo>
                <a:lnTo>
                  <a:pt x="6289" y="13479"/>
                </a:lnTo>
                <a:lnTo>
                  <a:pt x="6291" y="13473"/>
                </a:lnTo>
                <a:lnTo>
                  <a:pt x="6294" y="13472"/>
                </a:lnTo>
                <a:lnTo>
                  <a:pt x="6297" y="13472"/>
                </a:lnTo>
                <a:lnTo>
                  <a:pt x="6301" y="13472"/>
                </a:lnTo>
                <a:lnTo>
                  <a:pt x="6309" y="13464"/>
                </a:lnTo>
                <a:lnTo>
                  <a:pt x="6312" y="13465"/>
                </a:lnTo>
                <a:lnTo>
                  <a:pt x="6313" y="13476"/>
                </a:lnTo>
                <a:lnTo>
                  <a:pt x="6314" y="13478"/>
                </a:lnTo>
                <a:lnTo>
                  <a:pt x="6318" y="13482"/>
                </a:lnTo>
                <a:lnTo>
                  <a:pt x="6331" y="13490"/>
                </a:lnTo>
                <a:lnTo>
                  <a:pt x="6334" y="13490"/>
                </a:lnTo>
                <a:lnTo>
                  <a:pt x="6338" y="13487"/>
                </a:lnTo>
                <a:lnTo>
                  <a:pt x="6340" y="13478"/>
                </a:lnTo>
                <a:lnTo>
                  <a:pt x="6342" y="13468"/>
                </a:lnTo>
                <a:lnTo>
                  <a:pt x="6343" y="13460"/>
                </a:lnTo>
                <a:lnTo>
                  <a:pt x="6349" y="13457"/>
                </a:lnTo>
                <a:lnTo>
                  <a:pt x="6355" y="13457"/>
                </a:lnTo>
                <a:lnTo>
                  <a:pt x="6363" y="13460"/>
                </a:lnTo>
                <a:lnTo>
                  <a:pt x="6370" y="13463"/>
                </a:lnTo>
                <a:lnTo>
                  <a:pt x="6373" y="13469"/>
                </a:lnTo>
                <a:lnTo>
                  <a:pt x="6372" y="13472"/>
                </a:lnTo>
                <a:lnTo>
                  <a:pt x="6369" y="13475"/>
                </a:lnTo>
                <a:lnTo>
                  <a:pt x="6366" y="13478"/>
                </a:lnTo>
                <a:lnTo>
                  <a:pt x="6367" y="13482"/>
                </a:lnTo>
                <a:lnTo>
                  <a:pt x="6369" y="13484"/>
                </a:lnTo>
                <a:lnTo>
                  <a:pt x="6373" y="13485"/>
                </a:lnTo>
                <a:lnTo>
                  <a:pt x="6375" y="13487"/>
                </a:lnTo>
                <a:lnTo>
                  <a:pt x="6376" y="13491"/>
                </a:lnTo>
                <a:lnTo>
                  <a:pt x="6375" y="13496"/>
                </a:lnTo>
                <a:lnTo>
                  <a:pt x="6374" y="13498"/>
                </a:lnTo>
                <a:lnTo>
                  <a:pt x="6375" y="13499"/>
                </a:lnTo>
                <a:lnTo>
                  <a:pt x="6378" y="13501"/>
                </a:lnTo>
                <a:lnTo>
                  <a:pt x="6380" y="13503"/>
                </a:lnTo>
                <a:lnTo>
                  <a:pt x="6387" y="13506"/>
                </a:lnTo>
                <a:lnTo>
                  <a:pt x="6393" y="13509"/>
                </a:lnTo>
                <a:lnTo>
                  <a:pt x="6395" y="13510"/>
                </a:lnTo>
                <a:lnTo>
                  <a:pt x="6396" y="13511"/>
                </a:lnTo>
                <a:lnTo>
                  <a:pt x="6395" y="13523"/>
                </a:lnTo>
                <a:lnTo>
                  <a:pt x="6396" y="13528"/>
                </a:lnTo>
                <a:lnTo>
                  <a:pt x="6399" y="13530"/>
                </a:lnTo>
                <a:lnTo>
                  <a:pt x="6402" y="13531"/>
                </a:lnTo>
                <a:lnTo>
                  <a:pt x="6404" y="13530"/>
                </a:lnTo>
                <a:lnTo>
                  <a:pt x="6407" y="13526"/>
                </a:lnTo>
                <a:lnTo>
                  <a:pt x="6410" y="13523"/>
                </a:lnTo>
                <a:lnTo>
                  <a:pt x="6415" y="13522"/>
                </a:lnTo>
                <a:lnTo>
                  <a:pt x="6416" y="13524"/>
                </a:lnTo>
                <a:lnTo>
                  <a:pt x="6420" y="13534"/>
                </a:lnTo>
                <a:lnTo>
                  <a:pt x="6434" y="13552"/>
                </a:lnTo>
                <a:lnTo>
                  <a:pt x="6436" y="13557"/>
                </a:lnTo>
                <a:lnTo>
                  <a:pt x="6437" y="13565"/>
                </a:lnTo>
                <a:lnTo>
                  <a:pt x="6446" y="13579"/>
                </a:lnTo>
                <a:lnTo>
                  <a:pt x="6449" y="13585"/>
                </a:lnTo>
                <a:lnTo>
                  <a:pt x="6448" y="13593"/>
                </a:lnTo>
                <a:lnTo>
                  <a:pt x="6442" y="13598"/>
                </a:lnTo>
                <a:lnTo>
                  <a:pt x="6436" y="13600"/>
                </a:lnTo>
                <a:lnTo>
                  <a:pt x="6434" y="13596"/>
                </a:lnTo>
                <a:lnTo>
                  <a:pt x="6432" y="13589"/>
                </a:lnTo>
                <a:lnTo>
                  <a:pt x="6428" y="13594"/>
                </a:lnTo>
                <a:lnTo>
                  <a:pt x="6423" y="13604"/>
                </a:lnTo>
                <a:lnTo>
                  <a:pt x="6420" y="13612"/>
                </a:lnTo>
                <a:lnTo>
                  <a:pt x="6419" y="13616"/>
                </a:lnTo>
                <a:lnTo>
                  <a:pt x="6419" y="13629"/>
                </a:lnTo>
                <a:lnTo>
                  <a:pt x="6419" y="13631"/>
                </a:lnTo>
                <a:lnTo>
                  <a:pt x="6420" y="13636"/>
                </a:lnTo>
                <a:lnTo>
                  <a:pt x="6419" y="13638"/>
                </a:lnTo>
                <a:lnTo>
                  <a:pt x="6418" y="13639"/>
                </a:lnTo>
                <a:lnTo>
                  <a:pt x="6416" y="13645"/>
                </a:lnTo>
                <a:lnTo>
                  <a:pt x="6415" y="13646"/>
                </a:lnTo>
                <a:lnTo>
                  <a:pt x="6416" y="13651"/>
                </a:lnTo>
                <a:lnTo>
                  <a:pt x="6418" y="13654"/>
                </a:lnTo>
                <a:lnTo>
                  <a:pt x="6422" y="13655"/>
                </a:lnTo>
                <a:lnTo>
                  <a:pt x="6425" y="13654"/>
                </a:lnTo>
                <a:lnTo>
                  <a:pt x="6430" y="13652"/>
                </a:lnTo>
                <a:lnTo>
                  <a:pt x="6432" y="13650"/>
                </a:lnTo>
                <a:lnTo>
                  <a:pt x="6433" y="13646"/>
                </a:lnTo>
                <a:lnTo>
                  <a:pt x="6435" y="13642"/>
                </a:lnTo>
                <a:lnTo>
                  <a:pt x="6442" y="13634"/>
                </a:lnTo>
                <a:lnTo>
                  <a:pt x="6447" y="13633"/>
                </a:lnTo>
                <a:lnTo>
                  <a:pt x="6452" y="13635"/>
                </a:lnTo>
                <a:lnTo>
                  <a:pt x="6460" y="13636"/>
                </a:lnTo>
                <a:lnTo>
                  <a:pt x="6464" y="13633"/>
                </a:lnTo>
                <a:lnTo>
                  <a:pt x="6468" y="13626"/>
                </a:lnTo>
                <a:lnTo>
                  <a:pt x="6472" y="13619"/>
                </a:lnTo>
                <a:lnTo>
                  <a:pt x="6479" y="13616"/>
                </a:lnTo>
                <a:lnTo>
                  <a:pt x="6482" y="13617"/>
                </a:lnTo>
                <a:lnTo>
                  <a:pt x="6488" y="13621"/>
                </a:lnTo>
                <a:lnTo>
                  <a:pt x="6491" y="13620"/>
                </a:lnTo>
                <a:lnTo>
                  <a:pt x="6494" y="13616"/>
                </a:lnTo>
                <a:lnTo>
                  <a:pt x="6497" y="13613"/>
                </a:lnTo>
                <a:lnTo>
                  <a:pt x="6500" y="13612"/>
                </a:lnTo>
                <a:lnTo>
                  <a:pt x="6504" y="13612"/>
                </a:lnTo>
                <a:lnTo>
                  <a:pt x="6509" y="13615"/>
                </a:lnTo>
                <a:lnTo>
                  <a:pt x="6523" y="13632"/>
                </a:lnTo>
                <a:lnTo>
                  <a:pt x="6532" y="13644"/>
                </a:lnTo>
                <a:lnTo>
                  <a:pt x="6539" y="13657"/>
                </a:lnTo>
                <a:lnTo>
                  <a:pt x="6544" y="13672"/>
                </a:lnTo>
                <a:lnTo>
                  <a:pt x="6549" y="13703"/>
                </a:lnTo>
                <a:lnTo>
                  <a:pt x="6549" y="13711"/>
                </a:lnTo>
                <a:lnTo>
                  <a:pt x="6544" y="13722"/>
                </a:lnTo>
                <a:lnTo>
                  <a:pt x="6541" y="13731"/>
                </a:lnTo>
                <a:lnTo>
                  <a:pt x="6540" y="13735"/>
                </a:lnTo>
                <a:lnTo>
                  <a:pt x="6537" y="13738"/>
                </a:lnTo>
                <a:lnTo>
                  <a:pt x="6531" y="13744"/>
                </a:lnTo>
                <a:lnTo>
                  <a:pt x="6526" y="13751"/>
                </a:lnTo>
                <a:lnTo>
                  <a:pt x="6524" y="13756"/>
                </a:lnTo>
                <a:lnTo>
                  <a:pt x="6522" y="13766"/>
                </a:lnTo>
                <a:lnTo>
                  <a:pt x="6520" y="13767"/>
                </a:lnTo>
                <a:lnTo>
                  <a:pt x="6515" y="13765"/>
                </a:lnTo>
                <a:lnTo>
                  <a:pt x="6515" y="13763"/>
                </a:lnTo>
                <a:lnTo>
                  <a:pt x="6515" y="13757"/>
                </a:lnTo>
                <a:lnTo>
                  <a:pt x="6515" y="13751"/>
                </a:lnTo>
                <a:lnTo>
                  <a:pt x="6515" y="13747"/>
                </a:lnTo>
                <a:lnTo>
                  <a:pt x="6517" y="13742"/>
                </a:lnTo>
                <a:lnTo>
                  <a:pt x="6519" y="13739"/>
                </a:lnTo>
                <a:lnTo>
                  <a:pt x="6523" y="13732"/>
                </a:lnTo>
                <a:lnTo>
                  <a:pt x="6516" y="13730"/>
                </a:lnTo>
                <a:lnTo>
                  <a:pt x="6492" y="13729"/>
                </a:lnTo>
                <a:lnTo>
                  <a:pt x="6483" y="13726"/>
                </a:lnTo>
                <a:lnTo>
                  <a:pt x="6479" y="13727"/>
                </a:lnTo>
                <a:lnTo>
                  <a:pt x="6476" y="13732"/>
                </a:lnTo>
                <a:lnTo>
                  <a:pt x="6477" y="13735"/>
                </a:lnTo>
                <a:lnTo>
                  <a:pt x="6488" y="13756"/>
                </a:lnTo>
                <a:lnTo>
                  <a:pt x="6492" y="13768"/>
                </a:lnTo>
                <a:lnTo>
                  <a:pt x="6494" y="13780"/>
                </a:lnTo>
                <a:lnTo>
                  <a:pt x="6490" y="13790"/>
                </a:lnTo>
                <a:lnTo>
                  <a:pt x="6487" y="13794"/>
                </a:lnTo>
                <a:lnTo>
                  <a:pt x="6478" y="13801"/>
                </a:lnTo>
                <a:lnTo>
                  <a:pt x="6475" y="13804"/>
                </a:lnTo>
                <a:lnTo>
                  <a:pt x="6471" y="13811"/>
                </a:lnTo>
                <a:lnTo>
                  <a:pt x="6469" y="13813"/>
                </a:lnTo>
                <a:lnTo>
                  <a:pt x="6471" y="13821"/>
                </a:lnTo>
                <a:lnTo>
                  <a:pt x="6475" y="13824"/>
                </a:lnTo>
                <a:lnTo>
                  <a:pt x="6487" y="13825"/>
                </a:lnTo>
                <a:lnTo>
                  <a:pt x="6492" y="13830"/>
                </a:lnTo>
                <a:lnTo>
                  <a:pt x="6495" y="13831"/>
                </a:lnTo>
                <a:lnTo>
                  <a:pt x="6496" y="13830"/>
                </a:lnTo>
                <a:lnTo>
                  <a:pt x="6498" y="13827"/>
                </a:lnTo>
                <a:lnTo>
                  <a:pt x="6501" y="13825"/>
                </a:lnTo>
                <a:lnTo>
                  <a:pt x="6504" y="13825"/>
                </a:lnTo>
                <a:lnTo>
                  <a:pt x="6509" y="13829"/>
                </a:lnTo>
                <a:lnTo>
                  <a:pt x="6512" y="13835"/>
                </a:lnTo>
                <a:lnTo>
                  <a:pt x="6514" y="13844"/>
                </a:lnTo>
                <a:lnTo>
                  <a:pt x="6513" y="13852"/>
                </a:lnTo>
                <a:lnTo>
                  <a:pt x="6509" y="13857"/>
                </a:lnTo>
                <a:lnTo>
                  <a:pt x="6499" y="13860"/>
                </a:lnTo>
                <a:lnTo>
                  <a:pt x="6493" y="13864"/>
                </a:lnTo>
                <a:lnTo>
                  <a:pt x="6497" y="13870"/>
                </a:lnTo>
                <a:lnTo>
                  <a:pt x="6500" y="13871"/>
                </a:lnTo>
                <a:lnTo>
                  <a:pt x="6509" y="13869"/>
                </a:lnTo>
                <a:lnTo>
                  <a:pt x="6515" y="13870"/>
                </a:lnTo>
                <a:lnTo>
                  <a:pt x="6519" y="13873"/>
                </a:lnTo>
                <a:lnTo>
                  <a:pt x="6521" y="13877"/>
                </a:lnTo>
                <a:lnTo>
                  <a:pt x="6527" y="13899"/>
                </a:lnTo>
                <a:lnTo>
                  <a:pt x="6528" y="13907"/>
                </a:lnTo>
                <a:lnTo>
                  <a:pt x="6528" y="13916"/>
                </a:lnTo>
                <a:lnTo>
                  <a:pt x="6530" y="13923"/>
                </a:lnTo>
                <a:lnTo>
                  <a:pt x="6546" y="13942"/>
                </a:lnTo>
                <a:lnTo>
                  <a:pt x="6550" y="13939"/>
                </a:lnTo>
                <a:lnTo>
                  <a:pt x="6552" y="13934"/>
                </a:lnTo>
                <a:lnTo>
                  <a:pt x="6553" y="13929"/>
                </a:lnTo>
                <a:lnTo>
                  <a:pt x="6553" y="13922"/>
                </a:lnTo>
                <a:lnTo>
                  <a:pt x="6555" y="13919"/>
                </a:lnTo>
                <a:lnTo>
                  <a:pt x="6558" y="13922"/>
                </a:lnTo>
                <a:lnTo>
                  <a:pt x="6560" y="13927"/>
                </a:lnTo>
                <a:lnTo>
                  <a:pt x="6560" y="13930"/>
                </a:lnTo>
                <a:lnTo>
                  <a:pt x="6568" y="13927"/>
                </a:lnTo>
                <a:lnTo>
                  <a:pt x="6575" y="13923"/>
                </a:lnTo>
                <a:lnTo>
                  <a:pt x="6582" y="13919"/>
                </a:lnTo>
                <a:lnTo>
                  <a:pt x="6592" y="13921"/>
                </a:lnTo>
                <a:lnTo>
                  <a:pt x="6611" y="13936"/>
                </a:lnTo>
                <a:lnTo>
                  <a:pt x="6625" y="13940"/>
                </a:lnTo>
                <a:lnTo>
                  <a:pt x="6630" y="13945"/>
                </a:lnTo>
                <a:lnTo>
                  <a:pt x="6636" y="13960"/>
                </a:lnTo>
                <a:lnTo>
                  <a:pt x="6639" y="13956"/>
                </a:lnTo>
                <a:lnTo>
                  <a:pt x="6641" y="13953"/>
                </a:lnTo>
                <a:lnTo>
                  <a:pt x="6644" y="13951"/>
                </a:lnTo>
                <a:lnTo>
                  <a:pt x="6647" y="13951"/>
                </a:lnTo>
                <a:lnTo>
                  <a:pt x="6645" y="13947"/>
                </a:lnTo>
                <a:lnTo>
                  <a:pt x="6642" y="13945"/>
                </a:lnTo>
                <a:lnTo>
                  <a:pt x="6640" y="13942"/>
                </a:lnTo>
                <a:lnTo>
                  <a:pt x="6639" y="13937"/>
                </a:lnTo>
                <a:lnTo>
                  <a:pt x="6638" y="13933"/>
                </a:lnTo>
                <a:lnTo>
                  <a:pt x="6635" y="13932"/>
                </a:lnTo>
                <a:lnTo>
                  <a:pt x="6626" y="13933"/>
                </a:lnTo>
                <a:lnTo>
                  <a:pt x="6621" y="13929"/>
                </a:lnTo>
                <a:lnTo>
                  <a:pt x="6620" y="13922"/>
                </a:lnTo>
                <a:lnTo>
                  <a:pt x="6624" y="13916"/>
                </a:lnTo>
                <a:lnTo>
                  <a:pt x="6632" y="13915"/>
                </a:lnTo>
                <a:lnTo>
                  <a:pt x="6651" y="13923"/>
                </a:lnTo>
                <a:lnTo>
                  <a:pt x="6658" y="13924"/>
                </a:lnTo>
                <a:lnTo>
                  <a:pt x="6662" y="13928"/>
                </a:lnTo>
                <a:lnTo>
                  <a:pt x="6666" y="13936"/>
                </a:lnTo>
                <a:lnTo>
                  <a:pt x="6668" y="13945"/>
                </a:lnTo>
                <a:lnTo>
                  <a:pt x="6668" y="13951"/>
                </a:lnTo>
                <a:lnTo>
                  <a:pt x="6664" y="13952"/>
                </a:lnTo>
                <a:lnTo>
                  <a:pt x="6656" y="13952"/>
                </a:lnTo>
                <a:lnTo>
                  <a:pt x="6651" y="13954"/>
                </a:lnTo>
                <a:lnTo>
                  <a:pt x="6654" y="13961"/>
                </a:lnTo>
                <a:lnTo>
                  <a:pt x="6657" y="13964"/>
                </a:lnTo>
                <a:lnTo>
                  <a:pt x="6664" y="13969"/>
                </a:lnTo>
                <a:lnTo>
                  <a:pt x="6667" y="13972"/>
                </a:lnTo>
                <a:lnTo>
                  <a:pt x="6676" y="13987"/>
                </a:lnTo>
                <a:lnTo>
                  <a:pt x="6686" y="13999"/>
                </a:lnTo>
                <a:lnTo>
                  <a:pt x="6690" y="14006"/>
                </a:lnTo>
                <a:lnTo>
                  <a:pt x="6692" y="14024"/>
                </a:lnTo>
                <a:lnTo>
                  <a:pt x="6700" y="14053"/>
                </a:lnTo>
                <a:lnTo>
                  <a:pt x="6701" y="14062"/>
                </a:lnTo>
                <a:lnTo>
                  <a:pt x="6702" y="14071"/>
                </a:lnTo>
                <a:lnTo>
                  <a:pt x="6701" y="14091"/>
                </a:lnTo>
                <a:lnTo>
                  <a:pt x="6699" y="14100"/>
                </a:lnTo>
                <a:lnTo>
                  <a:pt x="6696" y="14108"/>
                </a:lnTo>
                <a:lnTo>
                  <a:pt x="6693" y="14116"/>
                </a:lnTo>
                <a:lnTo>
                  <a:pt x="6695" y="14125"/>
                </a:lnTo>
                <a:lnTo>
                  <a:pt x="6690" y="14129"/>
                </a:lnTo>
                <a:lnTo>
                  <a:pt x="6693" y="14132"/>
                </a:lnTo>
                <a:lnTo>
                  <a:pt x="6703" y="14137"/>
                </a:lnTo>
                <a:lnTo>
                  <a:pt x="6704" y="14140"/>
                </a:lnTo>
                <a:lnTo>
                  <a:pt x="6709" y="14151"/>
                </a:lnTo>
                <a:lnTo>
                  <a:pt x="6711" y="14153"/>
                </a:lnTo>
                <a:lnTo>
                  <a:pt x="6718" y="14160"/>
                </a:lnTo>
                <a:lnTo>
                  <a:pt x="6720" y="14164"/>
                </a:lnTo>
                <a:lnTo>
                  <a:pt x="6738" y="14179"/>
                </a:lnTo>
                <a:lnTo>
                  <a:pt x="6755" y="14200"/>
                </a:lnTo>
                <a:lnTo>
                  <a:pt x="6775" y="14233"/>
                </a:lnTo>
                <a:lnTo>
                  <a:pt x="6780" y="14238"/>
                </a:lnTo>
                <a:lnTo>
                  <a:pt x="6787" y="14239"/>
                </a:lnTo>
                <a:lnTo>
                  <a:pt x="6791" y="14244"/>
                </a:lnTo>
                <a:lnTo>
                  <a:pt x="6798" y="14270"/>
                </a:lnTo>
                <a:lnTo>
                  <a:pt x="6805" y="14282"/>
                </a:lnTo>
                <a:lnTo>
                  <a:pt x="6809" y="14290"/>
                </a:lnTo>
                <a:lnTo>
                  <a:pt x="6810" y="14298"/>
                </a:lnTo>
                <a:lnTo>
                  <a:pt x="6809" y="14318"/>
                </a:lnTo>
                <a:lnTo>
                  <a:pt x="6809" y="14323"/>
                </a:lnTo>
                <a:lnTo>
                  <a:pt x="6810" y="14327"/>
                </a:lnTo>
                <a:lnTo>
                  <a:pt x="6810" y="14331"/>
                </a:lnTo>
                <a:lnTo>
                  <a:pt x="6807" y="14336"/>
                </a:lnTo>
                <a:lnTo>
                  <a:pt x="6810" y="14342"/>
                </a:lnTo>
                <a:lnTo>
                  <a:pt x="6807" y="14347"/>
                </a:lnTo>
                <a:lnTo>
                  <a:pt x="6802" y="14350"/>
                </a:lnTo>
                <a:lnTo>
                  <a:pt x="6796" y="14351"/>
                </a:lnTo>
                <a:lnTo>
                  <a:pt x="6798" y="14356"/>
                </a:lnTo>
                <a:lnTo>
                  <a:pt x="6800" y="14361"/>
                </a:lnTo>
                <a:lnTo>
                  <a:pt x="6805" y="14369"/>
                </a:lnTo>
                <a:lnTo>
                  <a:pt x="6816" y="14370"/>
                </a:lnTo>
                <a:lnTo>
                  <a:pt x="6823" y="14388"/>
                </a:lnTo>
                <a:lnTo>
                  <a:pt x="6827" y="14412"/>
                </a:lnTo>
                <a:lnTo>
                  <a:pt x="6828" y="14470"/>
                </a:lnTo>
                <a:lnTo>
                  <a:pt x="6829" y="14476"/>
                </a:lnTo>
                <a:lnTo>
                  <a:pt x="6835" y="14489"/>
                </a:lnTo>
                <a:lnTo>
                  <a:pt x="6836" y="14499"/>
                </a:lnTo>
                <a:lnTo>
                  <a:pt x="6836" y="14504"/>
                </a:lnTo>
                <a:lnTo>
                  <a:pt x="6835" y="14509"/>
                </a:lnTo>
                <a:lnTo>
                  <a:pt x="6834" y="14513"/>
                </a:lnTo>
                <a:lnTo>
                  <a:pt x="6829" y="14516"/>
                </a:lnTo>
                <a:lnTo>
                  <a:pt x="6829" y="14521"/>
                </a:lnTo>
                <a:lnTo>
                  <a:pt x="6830" y="14526"/>
                </a:lnTo>
                <a:lnTo>
                  <a:pt x="6830" y="14528"/>
                </a:lnTo>
                <a:lnTo>
                  <a:pt x="6830" y="14532"/>
                </a:lnTo>
                <a:lnTo>
                  <a:pt x="6830" y="14537"/>
                </a:lnTo>
                <a:lnTo>
                  <a:pt x="6831" y="14541"/>
                </a:lnTo>
                <a:lnTo>
                  <a:pt x="6833" y="14545"/>
                </a:lnTo>
                <a:lnTo>
                  <a:pt x="6836" y="14546"/>
                </a:lnTo>
                <a:lnTo>
                  <a:pt x="6836" y="14545"/>
                </a:lnTo>
                <a:lnTo>
                  <a:pt x="6837" y="14542"/>
                </a:lnTo>
                <a:lnTo>
                  <a:pt x="6840" y="14538"/>
                </a:lnTo>
                <a:lnTo>
                  <a:pt x="6841" y="14536"/>
                </a:lnTo>
                <a:lnTo>
                  <a:pt x="6844" y="14532"/>
                </a:lnTo>
                <a:lnTo>
                  <a:pt x="6847" y="14531"/>
                </a:lnTo>
                <a:lnTo>
                  <a:pt x="6848" y="14537"/>
                </a:lnTo>
                <a:lnTo>
                  <a:pt x="6848" y="14541"/>
                </a:lnTo>
                <a:lnTo>
                  <a:pt x="6846" y="14550"/>
                </a:lnTo>
                <a:lnTo>
                  <a:pt x="6845" y="14555"/>
                </a:lnTo>
                <a:lnTo>
                  <a:pt x="6859" y="14558"/>
                </a:lnTo>
                <a:lnTo>
                  <a:pt x="6865" y="14560"/>
                </a:lnTo>
                <a:lnTo>
                  <a:pt x="6863" y="14566"/>
                </a:lnTo>
                <a:lnTo>
                  <a:pt x="6844" y="14570"/>
                </a:lnTo>
                <a:lnTo>
                  <a:pt x="6837" y="14574"/>
                </a:lnTo>
                <a:lnTo>
                  <a:pt x="6834" y="14575"/>
                </a:lnTo>
                <a:lnTo>
                  <a:pt x="6830" y="14573"/>
                </a:lnTo>
                <a:lnTo>
                  <a:pt x="6824" y="14568"/>
                </a:lnTo>
                <a:lnTo>
                  <a:pt x="6818" y="14562"/>
                </a:lnTo>
                <a:lnTo>
                  <a:pt x="6815" y="14557"/>
                </a:lnTo>
                <a:lnTo>
                  <a:pt x="6820" y="14552"/>
                </a:lnTo>
                <a:lnTo>
                  <a:pt x="6819" y="14549"/>
                </a:lnTo>
                <a:lnTo>
                  <a:pt x="6810" y="14545"/>
                </a:lnTo>
                <a:lnTo>
                  <a:pt x="6806" y="14539"/>
                </a:lnTo>
                <a:lnTo>
                  <a:pt x="6805" y="14533"/>
                </a:lnTo>
                <a:lnTo>
                  <a:pt x="6808" y="14528"/>
                </a:lnTo>
                <a:lnTo>
                  <a:pt x="6814" y="14523"/>
                </a:lnTo>
                <a:lnTo>
                  <a:pt x="6810" y="14521"/>
                </a:lnTo>
                <a:lnTo>
                  <a:pt x="6788" y="14515"/>
                </a:lnTo>
                <a:lnTo>
                  <a:pt x="6783" y="14513"/>
                </a:lnTo>
                <a:lnTo>
                  <a:pt x="6780" y="14508"/>
                </a:lnTo>
                <a:lnTo>
                  <a:pt x="6779" y="14497"/>
                </a:lnTo>
                <a:lnTo>
                  <a:pt x="6782" y="14487"/>
                </a:lnTo>
                <a:lnTo>
                  <a:pt x="6783" y="14483"/>
                </a:lnTo>
                <a:lnTo>
                  <a:pt x="6780" y="14481"/>
                </a:lnTo>
                <a:lnTo>
                  <a:pt x="6777" y="14483"/>
                </a:lnTo>
                <a:lnTo>
                  <a:pt x="6776" y="14487"/>
                </a:lnTo>
                <a:lnTo>
                  <a:pt x="6775" y="14492"/>
                </a:lnTo>
                <a:lnTo>
                  <a:pt x="6773" y="14496"/>
                </a:lnTo>
                <a:lnTo>
                  <a:pt x="6769" y="14502"/>
                </a:lnTo>
                <a:lnTo>
                  <a:pt x="6764" y="14506"/>
                </a:lnTo>
                <a:lnTo>
                  <a:pt x="6761" y="14512"/>
                </a:lnTo>
                <a:lnTo>
                  <a:pt x="6759" y="14522"/>
                </a:lnTo>
                <a:lnTo>
                  <a:pt x="6756" y="14529"/>
                </a:lnTo>
                <a:lnTo>
                  <a:pt x="6745" y="14545"/>
                </a:lnTo>
                <a:lnTo>
                  <a:pt x="6744" y="14553"/>
                </a:lnTo>
                <a:lnTo>
                  <a:pt x="6748" y="14557"/>
                </a:lnTo>
                <a:lnTo>
                  <a:pt x="6753" y="14553"/>
                </a:lnTo>
                <a:lnTo>
                  <a:pt x="6759" y="14548"/>
                </a:lnTo>
                <a:lnTo>
                  <a:pt x="6765" y="14545"/>
                </a:lnTo>
                <a:lnTo>
                  <a:pt x="6771" y="14543"/>
                </a:lnTo>
                <a:lnTo>
                  <a:pt x="6777" y="14541"/>
                </a:lnTo>
                <a:lnTo>
                  <a:pt x="6783" y="14540"/>
                </a:lnTo>
                <a:lnTo>
                  <a:pt x="6789" y="14542"/>
                </a:lnTo>
                <a:lnTo>
                  <a:pt x="6799" y="14552"/>
                </a:lnTo>
                <a:lnTo>
                  <a:pt x="6810" y="14564"/>
                </a:lnTo>
                <a:lnTo>
                  <a:pt x="6814" y="14572"/>
                </a:lnTo>
                <a:lnTo>
                  <a:pt x="6814" y="14578"/>
                </a:lnTo>
                <a:lnTo>
                  <a:pt x="6806" y="14593"/>
                </a:lnTo>
                <a:lnTo>
                  <a:pt x="6810" y="14595"/>
                </a:lnTo>
                <a:lnTo>
                  <a:pt x="6819" y="14593"/>
                </a:lnTo>
                <a:lnTo>
                  <a:pt x="6822" y="14594"/>
                </a:lnTo>
                <a:lnTo>
                  <a:pt x="6826" y="14598"/>
                </a:lnTo>
                <a:lnTo>
                  <a:pt x="6839" y="14605"/>
                </a:lnTo>
                <a:lnTo>
                  <a:pt x="6847" y="14613"/>
                </a:lnTo>
                <a:lnTo>
                  <a:pt x="6853" y="14621"/>
                </a:lnTo>
                <a:lnTo>
                  <a:pt x="6862" y="14641"/>
                </a:lnTo>
                <a:lnTo>
                  <a:pt x="6888" y="14679"/>
                </a:lnTo>
                <a:lnTo>
                  <a:pt x="6892" y="14693"/>
                </a:lnTo>
                <a:lnTo>
                  <a:pt x="6892" y="14698"/>
                </a:lnTo>
                <a:lnTo>
                  <a:pt x="6891" y="14704"/>
                </a:lnTo>
                <a:lnTo>
                  <a:pt x="6892" y="14709"/>
                </a:lnTo>
                <a:lnTo>
                  <a:pt x="6894" y="14711"/>
                </a:lnTo>
                <a:lnTo>
                  <a:pt x="6909" y="14711"/>
                </a:lnTo>
                <a:lnTo>
                  <a:pt x="6912" y="14709"/>
                </a:lnTo>
                <a:lnTo>
                  <a:pt x="6912" y="14705"/>
                </a:lnTo>
                <a:lnTo>
                  <a:pt x="6911" y="14699"/>
                </a:lnTo>
                <a:lnTo>
                  <a:pt x="6911" y="14696"/>
                </a:lnTo>
                <a:lnTo>
                  <a:pt x="6913" y="14695"/>
                </a:lnTo>
                <a:lnTo>
                  <a:pt x="6915" y="14694"/>
                </a:lnTo>
                <a:lnTo>
                  <a:pt x="6916" y="14693"/>
                </a:lnTo>
                <a:lnTo>
                  <a:pt x="6918" y="14684"/>
                </a:lnTo>
                <a:lnTo>
                  <a:pt x="6931" y="14670"/>
                </a:lnTo>
                <a:lnTo>
                  <a:pt x="6944" y="14669"/>
                </a:lnTo>
                <a:lnTo>
                  <a:pt x="6955" y="14676"/>
                </a:lnTo>
                <a:lnTo>
                  <a:pt x="6964" y="14690"/>
                </a:lnTo>
                <a:lnTo>
                  <a:pt x="6965" y="14694"/>
                </a:lnTo>
                <a:lnTo>
                  <a:pt x="6965" y="14698"/>
                </a:lnTo>
                <a:lnTo>
                  <a:pt x="6966" y="14701"/>
                </a:lnTo>
                <a:lnTo>
                  <a:pt x="6971" y="14702"/>
                </a:lnTo>
                <a:lnTo>
                  <a:pt x="6978" y="14707"/>
                </a:lnTo>
                <a:lnTo>
                  <a:pt x="6981" y="14708"/>
                </a:lnTo>
                <a:lnTo>
                  <a:pt x="6985" y="14712"/>
                </a:lnTo>
                <a:lnTo>
                  <a:pt x="6989" y="14731"/>
                </a:lnTo>
                <a:lnTo>
                  <a:pt x="6995" y="14735"/>
                </a:lnTo>
                <a:lnTo>
                  <a:pt x="6999" y="14731"/>
                </a:lnTo>
                <a:lnTo>
                  <a:pt x="7007" y="14728"/>
                </a:lnTo>
                <a:lnTo>
                  <a:pt x="7010" y="14723"/>
                </a:lnTo>
                <a:lnTo>
                  <a:pt x="7007" y="14717"/>
                </a:lnTo>
                <a:lnTo>
                  <a:pt x="7007" y="14715"/>
                </a:lnTo>
                <a:lnTo>
                  <a:pt x="7007" y="14708"/>
                </a:lnTo>
                <a:lnTo>
                  <a:pt x="7007" y="14708"/>
                </a:lnTo>
                <a:lnTo>
                  <a:pt x="7001" y="14677"/>
                </a:lnTo>
                <a:lnTo>
                  <a:pt x="7002" y="14671"/>
                </a:lnTo>
                <a:lnTo>
                  <a:pt x="7005" y="14666"/>
                </a:lnTo>
                <a:lnTo>
                  <a:pt x="7011" y="14659"/>
                </a:lnTo>
                <a:lnTo>
                  <a:pt x="7016" y="14652"/>
                </a:lnTo>
                <a:lnTo>
                  <a:pt x="7018" y="14644"/>
                </a:lnTo>
                <a:lnTo>
                  <a:pt x="7020" y="14625"/>
                </a:lnTo>
                <a:lnTo>
                  <a:pt x="7019" y="14619"/>
                </a:lnTo>
                <a:lnTo>
                  <a:pt x="7017" y="14615"/>
                </a:lnTo>
                <a:lnTo>
                  <a:pt x="7014" y="14615"/>
                </a:lnTo>
                <a:lnTo>
                  <a:pt x="7012" y="14617"/>
                </a:lnTo>
                <a:lnTo>
                  <a:pt x="7011" y="14621"/>
                </a:lnTo>
                <a:lnTo>
                  <a:pt x="7010" y="14631"/>
                </a:lnTo>
                <a:lnTo>
                  <a:pt x="7008" y="14635"/>
                </a:lnTo>
                <a:lnTo>
                  <a:pt x="7005" y="14637"/>
                </a:lnTo>
                <a:lnTo>
                  <a:pt x="7003" y="14635"/>
                </a:lnTo>
                <a:lnTo>
                  <a:pt x="7001" y="14631"/>
                </a:lnTo>
                <a:lnTo>
                  <a:pt x="6997" y="14629"/>
                </a:lnTo>
                <a:lnTo>
                  <a:pt x="6995" y="14630"/>
                </a:lnTo>
                <a:lnTo>
                  <a:pt x="6983" y="14645"/>
                </a:lnTo>
                <a:lnTo>
                  <a:pt x="6977" y="14649"/>
                </a:lnTo>
                <a:lnTo>
                  <a:pt x="6971" y="14652"/>
                </a:lnTo>
                <a:lnTo>
                  <a:pt x="6965" y="14653"/>
                </a:lnTo>
                <a:lnTo>
                  <a:pt x="6956" y="14653"/>
                </a:lnTo>
                <a:lnTo>
                  <a:pt x="6952" y="14651"/>
                </a:lnTo>
                <a:lnTo>
                  <a:pt x="6950" y="14646"/>
                </a:lnTo>
                <a:lnTo>
                  <a:pt x="6952" y="14643"/>
                </a:lnTo>
                <a:lnTo>
                  <a:pt x="6958" y="14638"/>
                </a:lnTo>
                <a:lnTo>
                  <a:pt x="6960" y="14634"/>
                </a:lnTo>
                <a:lnTo>
                  <a:pt x="6963" y="14629"/>
                </a:lnTo>
                <a:lnTo>
                  <a:pt x="6971" y="14630"/>
                </a:lnTo>
                <a:lnTo>
                  <a:pt x="6977" y="14630"/>
                </a:lnTo>
                <a:lnTo>
                  <a:pt x="6980" y="14620"/>
                </a:lnTo>
                <a:lnTo>
                  <a:pt x="6978" y="14615"/>
                </a:lnTo>
                <a:lnTo>
                  <a:pt x="6973" y="14607"/>
                </a:lnTo>
                <a:lnTo>
                  <a:pt x="6972" y="14604"/>
                </a:lnTo>
                <a:lnTo>
                  <a:pt x="6973" y="14598"/>
                </a:lnTo>
                <a:lnTo>
                  <a:pt x="6975" y="14590"/>
                </a:lnTo>
                <a:lnTo>
                  <a:pt x="6976" y="14585"/>
                </a:lnTo>
                <a:lnTo>
                  <a:pt x="6979" y="14574"/>
                </a:lnTo>
                <a:lnTo>
                  <a:pt x="6984" y="14569"/>
                </a:lnTo>
                <a:lnTo>
                  <a:pt x="6990" y="14570"/>
                </a:lnTo>
                <a:lnTo>
                  <a:pt x="6996" y="14578"/>
                </a:lnTo>
                <a:lnTo>
                  <a:pt x="7000" y="14572"/>
                </a:lnTo>
                <a:lnTo>
                  <a:pt x="7000" y="14564"/>
                </a:lnTo>
                <a:lnTo>
                  <a:pt x="6993" y="14551"/>
                </a:lnTo>
                <a:lnTo>
                  <a:pt x="6996" y="14546"/>
                </a:lnTo>
                <a:lnTo>
                  <a:pt x="6999" y="14533"/>
                </a:lnTo>
                <a:lnTo>
                  <a:pt x="7001" y="14526"/>
                </a:lnTo>
                <a:lnTo>
                  <a:pt x="7006" y="14520"/>
                </a:lnTo>
                <a:lnTo>
                  <a:pt x="7011" y="14518"/>
                </a:lnTo>
                <a:lnTo>
                  <a:pt x="7019" y="14517"/>
                </a:lnTo>
                <a:lnTo>
                  <a:pt x="7036" y="14505"/>
                </a:lnTo>
                <a:lnTo>
                  <a:pt x="7044" y="14503"/>
                </a:lnTo>
                <a:lnTo>
                  <a:pt x="7047" y="14513"/>
                </a:lnTo>
                <a:lnTo>
                  <a:pt x="7048" y="14525"/>
                </a:lnTo>
                <a:lnTo>
                  <a:pt x="7052" y="14526"/>
                </a:lnTo>
                <a:lnTo>
                  <a:pt x="7057" y="14518"/>
                </a:lnTo>
                <a:lnTo>
                  <a:pt x="7060" y="14504"/>
                </a:lnTo>
                <a:lnTo>
                  <a:pt x="7062" y="14490"/>
                </a:lnTo>
                <a:lnTo>
                  <a:pt x="7062" y="14485"/>
                </a:lnTo>
                <a:lnTo>
                  <a:pt x="7059" y="14479"/>
                </a:lnTo>
                <a:lnTo>
                  <a:pt x="7059" y="14475"/>
                </a:lnTo>
                <a:lnTo>
                  <a:pt x="7062" y="14471"/>
                </a:lnTo>
                <a:lnTo>
                  <a:pt x="7064" y="14466"/>
                </a:lnTo>
                <a:lnTo>
                  <a:pt x="7061" y="14460"/>
                </a:lnTo>
                <a:lnTo>
                  <a:pt x="7069" y="14447"/>
                </a:lnTo>
                <a:lnTo>
                  <a:pt x="7089" y="14436"/>
                </a:lnTo>
                <a:lnTo>
                  <a:pt x="7100" y="14427"/>
                </a:lnTo>
                <a:lnTo>
                  <a:pt x="7122" y="14383"/>
                </a:lnTo>
                <a:lnTo>
                  <a:pt x="7130" y="14372"/>
                </a:lnTo>
                <a:lnTo>
                  <a:pt x="7134" y="14360"/>
                </a:lnTo>
                <a:lnTo>
                  <a:pt x="7136" y="14356"/>
                </a:lnTo>
                <a:lnTo>
                  <a:pt x="7141" y="14349"/>
                </a:lnTo>
                <a:lnTo>
                  <a:pt x="7143" y="14345"/>
                </a:lnTo>
                <a:lnTo>
                  <a:pt x="7145" y="14341"/>
                </a:lnTo>
                <a:lnTo>
                  <a:pt x="7146" y="14332"/>
                </a:lnTo>
                <a:lnTo>
                  <a:pt x="7147" y="14327"/>
                </a:lnTo>
                <a:lnTo>
                  <a:pt x="7150" y="14323"/>
                </a:lnTo>
                <a:lnTo>
                  <a:pt x="7170" y="14303"/>
                </a:lnTo>
                <a:lnTo>
                  <a:pt x="7177" y="14298"/>
                </a:lnTo>
                <a:lnTo>
                  <a:pt x="7190" y="14295"/>
                </a:lnTo>
                <a:lnTo>
                  <a:pt x="7196" y="14290"/>
                </a:lnTo>
                <a:lnTo>
                  <a:pt x="7206" y="14279"/>
                </a:lnTo>
                <a:lnTo>
                  <a:pt x="7219" y="14268"/>
                </a:lnTo>
                <a:lnTo>
                  <a:pt x="7220" y="14259"/>
                </a:lnTo>
                <a:lnTo>
                  <a:pt x="7221" y="14256"/>
                </a:lnTo>
                <a:lnTo>
                  <a:pt x="7223" y="14253"/>
                </a:lnTo>
                <a:lnTo>
                  <a:pt x="7229" y="14248"/>
                </a:lnTo>
                <a:lnTo>
                  <a:pt x="7249" y="14239"/>
                </a:lnTo>
                <a:lnTo>
                  <a:pt x="7257" y="14234"/>
                </a:lnTo>
                <a:lnTo>
                  <a:pt x="7259" y="14234"/>
                </a:lnTo>
                <a:lnTo>
                  <a:pt x="7262" y="14232"/>
                </a:lnTo>
                <a:lnTo>
                  <a:pt x="7267" y="14223"/>
                </a:lnTo>
                <a:lnTo>
                  <a:pt x="7270" y="14221"/>
                </a:lnTo>
                <a:lnTo>
                  <a:pt x="7278" y="14220"/>
                </a:lnTo>
                <a:lnTo>
                  <a:pt x="7284" y="14216"/>
                </a:lnTo>
                <a:lnTo>
                  <a:pt x="7288" y="14211"/>
                </a:lnTo>
                <a:lnTo>
                  <a:pt x="7294" y="14206"/>
                </a:lnTo>
                <a:lnTo>
                  <a:pt x="7301" y="14205"/>
                </a:lnTo>
                <a:lnTo>
                  <a:pt x="7309" y="14205"/>
                </a:lnTo>
                <a:lnTo>
                  <a:pt x="7316" y="14204"/>
                </a:lnTo>
                <a:lnTo>
                  <a:pt x="7323" y="14199"/>
                </a:lnTo>
                <a:lnTo>
                  <a:pt x="7327" y="14194"/>
                </a:lnTo>
                <a:lnTo>
                  <a:pt x="7344" y="14182"/>
                </a:lnTo>
                <a:lnTo>
                  <a:pt x="7339" y="14181"/>
                </a:lnTo>
                <a:lnTo>
                  <a:pt x="7320" y="14190"/>
                </a:lnTo>
                <a:lnTo>
                  <a:pt x="7320" y="14188"/>
                </a:lnTo>
                <a:lnTo>
                  <a:pt x="7319" y="14183"/>
                </a:lnTo>
                <a:lnTo>
                  <a:pt x="7319" y="14178"/>
                </a:lnTo>
                <a:lnTo>
                  <a:pt x="7322" y="14176"/>
                </a:lnTo>
                <a:lnTo>
                  <a:pt x="7325" y="14175"/>
                </a:lnTo>
                <a:lnTo>
                  <a:pt x="7328" y="14173"/>
                </a:lnTo>
                <a:lnTo>
                  <a:pt x="7331" y="14170"/>
                </a:lnTo>
                <a:lnTo>
                  <a:pt x="7333" y="14166"/>
                </a:lnTo>
                <a:lnTo>
                  <a:pt x="7335" y="14156"/>
                </a:lnTo>
                <a:lnTo>
                  <a:pt x="7340" y="14151"/>
                </a:lnTo>
                <a:lnTo>
                  <a:pt x="7347" y="14152"/>
                </a:lnTo>
                <a:lnTo>
                  <a:pt x="7352" y="14158"/>
                </a:lnTo>
                <a:lnTo>
                  <a:pt x="7353" y="14162"/>
                </a:lnTo>
                <a:lnTo>
                  <a:pt x="7354" y="14165"/>
                </a:lnTo>
                <a:lnTo>
                  <a:pt x="7354" y="14167"/>
                </a:lnTo>
                <a:lnTo>
                  <a:pt x="7358" y="14170"/>
                </a:lnTo>
                <a:lnTo>
                  <a:pt x="7360" y="14172"/>
                </a:lnTo>
                <a:lnTo>
                  <a:pt x="7362" y="14172"/>
                </a:lnTo>
                <a:lnTo>
                  <a:pt x="7382" y="14166"/>
                </a:lnTo>
                <a:lnTo>
                  <a:pt x="7397" y="14164"/>
                </a:lnTo>
                <a:lnTo>
                  <a:pt x="7405" y="14161"/>
                </a:lnTo>
                <a:lnTo>
                  <a:pt x="7415" y="14149"/>
                </a:lnTo>
                <a:lnTo>
                  <a:pt x="7420" y="14146"/>
                </a:lnTo>
                <a:lnTo>
                  <a:pt x="7428" y="14138"/>
                </a:lnTo>
                <a:lnTo>
                  <a:pt x="7437" y="14120"/>
                </a:lnTo>
                <a:lnTo>
                  <a:pt x="7458" y="14071"/>
                </a:lnTo>
                <a:lnTo>
                  <a:pt x="7462" y="14063"/>
                </a:lnTo>
                <a:lnTo>
                  <a:pt x="7477" y="14041"/>
                </a:lnTo>
                <a:lnTo>
                  <a:pt x="7480" y="14033"/>
                </a:lnTo>
                <a:lnTo>
                  <a:pt x="7483" y="14023"/>
                </a:lnTo>
                <a:lnTo>
                  <a:pt x="7488" y="13988"/>
                </a:lnTo>
                <a:lnTo>
                  <a:pt x="7490" y="13981"/>
                </a:lnTo>
                <a:lnTo>
                  <a:pt x="7507" y="13949"/>
                </a:lnTo>
                <a:lnTo>
                  <a:pt x="7509" y="13942"/>
                </a:lnTo>
                <a:lnTo>
                  <a:pt x="7511" y="13933"/>
                </a:lnTo>
                <a:lnTo>
                  <a:pt x="7512" y="13922"/>
                </a:lnTo>
                <a:lnTo>
                  <a:pt x="7515" y="13913"/>
                </a:lnTo>
                <a:lnTo>
                  <a:pt x="7521" y="13908"/>
                </a:lnTo>
                <a:lnTo>
                  <a:pt x="7528" y="13904"/>
                </a:lnTo>
                <a:lnTo>
                  <a:pt x="7535" y="13900"/>
                </a:lnTo>
                <a:lnTo>
                  <a:pt x="7561" y="13867"/>
                </a:lnTo>
                <a:lnTo>
                  <a:pt x="7563" y="13864"/>
                </a:lnTo>
                <a:lnTo>
                  <a:pt x="7563" y="13861"/>
                </a:lnTo>
                <a:lnTo>
                  <a:pt x="7563" y="13852"/>
                </a:lnTo>
                <a:lnTo>
                  <a:pt x="7564" y="13849"/>
                </a:lnTo>
                <a:lnTo>
                  <a:pt x="7569" y="13842"/>
                </a:lnTo>
                <a:lnTo>
                  <a:pt x="7576" y="13835"/>
                </a:lnTo>
                <a:lnTo>
                  <a:pt x="7584" y="13831"/>
                </a:lnTo>
                <a:lnTo>
                  <a:pt x="7590" y="13832"/>
                </a:lnTo>
                <a:lnTo>
                  <a:pt x="7598" y="13843"/>
                </a:lnTo>
                <a:lnTo>
                  <a:pt x="7604" y="13848"/>
                </a:lnTo>
                <a:lnTo>
                  <a:pt x="7607" y="13848"/>
                </a:lnTo>
                <a:lnTo>
                  <a:pt x="7611" y="13849"/>
                </a:lnTo>
                <a:lnTo>
                  <a:pt x="7618" y="13848"/>
                </a:lnTo>
                <a:lnTo>
                  <a:pt x="7621" y="13844"/>
                </a:lnTo>
                <a:lnTo>
                  <a:pt x="7620" y="13839"/>
                </a:lnTo>
                <a:lnTo>
                  <a:pt x="7616" y="13829"/>
                </a:lnTo>
                <a:lnTo>
                  <a:pt x="7615" y="13825"/>
                </a:lnTo>
                <a:lnTo>
                  <a:pt x="7615" y="13820"/>
                </a:lnTo>
                <a:lnTo>
                  <a:pt x="7615" y="13816"/>
                </a:lnTo>
                <a:lnTo>
                  <a:pt x="7618" y="13811"/>
                </a:lnTo>
                <a:lnTo>
                  <a:pt x="7620" y="13812"/>
                </a:lnTo>
                <a:lnTo>
                  <a:pt x="7621" y="13814"/>
                </a:lnTo>
                <a:lnTo>
                  <a:pt x="7624" y="13813"/>
                </a:lnTo>
                <a:lnTo>
                  <a:pt x="7626" y="13809"/>
                </a:lnTo>
                <a:lnTo>
                  <a:pt x="7630" y="13798"/>
                </a:lnTo>
                <a:lnTo>
                  <a:pt x="7633" y="13793"/>
                </a:lnTo>
                <a:lnTo>
                  <a:pt x="7634" y="13790"/>
                </a:lnTo>
                <a:lnTo>
                  <a:pt x="7635" y="13785"/>
                </a:lnTo>
                <a:lnTo>
                  <a:pt x="7636" y="13756"/>
                </a:lnTo>
                <a:lnTo>
                  <a:pt x="7636" y="13738"/>
                </a:lnTo>
                <a:lnTo>
                  <a:pt x="7635" y="13732"/>
                </a:lnTo>
                <a:lnTo>
                  <a:pt x="7633" y="13727"/>
                </a:lnTo>
                <a:lnTo>
                  <a:pt x="7631" y="13722"/>
                </a:lnTo>
                <a:lnTo>
                  <a:pt x="7623" y="13718"/>
                </a:lnTo>
                <a:lnTo>
                  <a:pt x="7623" y="13713"/>
                </a:lnTo>
                <a:lnTo>
                  <a:pt x="7626" y="13703"/>
                </a:lnTo>
                <a:lnTo>
                  <a:pt x="7628" y="13685"/>
                </a:lnTo>
                <a:lnTo>
                  <a:pt x="7628" y="13674"/>
                </a:lnTo>
                <a:lnTo>
                  <a:pt x="7626" y="13666"/>
                </a:lnTo>
                <a:lnTo>
                  <a:pt x="7628" y="13660"/>
                </a:lnTo>
                <a:lnTo>
                  <a:pt x="7629" y="13651"/>
                </a:lnTo>
                <a:lnTo>
                  <a:pt x="7631" y="13644"/>
                </a:lnTo>
                <a:lnTo>
                  <a:pt x="7634" y="13642"/>
                </a:lnTo>
                <a:lnTo>
                  <a:pt x="7636" y="13645"/>
                </a:lnTo>
                <a:lnTo>
                  <a:pt x="7637" y="13653"/>
                </a:lnTo>
                <a:lnTo>
                  <a:pt x="7637" y="13657"/>
                </a:lnTo>
                <a:lnTo>
                  <a:pt x="7640" y="13658"/>
                </a:lnTo>
                <a:lnTo>
                  <a:pt x="7642" y="13659"/>
                </a:lnTo>
                <a:lnTo>
                  <a:pt x="7645" y="13660"/>
                </a:lnTo>
                <a:lnTo>
                  <a:pt x="7648" y="13663"/>
                </a:lnTo>
                <a:lnTo>
                  <a:pt x="7642" y="13669"/>
                </a:lnTo>
                <a:lnTo>
                  <a:pt x="7641" y="13675"/>
                </a:lnTo>
                <a:lnTo>
                  <a:pt x="7643" y="13681"/>
                </a:lnTo>
                <a:lnTo>
                  <a:pt x="7646" y="13687"/>
                </a:lnTo>
                <a:lnTo>
                  <a:pt x="7652" y="13695"/>
                </a:lnTo>
                <a:lnTo>
                  <a:pt x="7654" y="13699"/>
                </a:lnTo>
                <a:lnTo>
                  <a:pt x="7654" y="13703"/>
                </a:lnTo>
                <a:lnTo>
                  <a:pt x="7652" y="13710"/>
                </a:lnTo>
                <a:lnTo>
                  <a:pt x="7652" y="13713"/>
                </a:lnTo>
                <a:lnTo>
                  <a:pt x="7652" y="13714"/>
                </a:lnTo>
                <a:lnTo>
                  <a:pt x="7652" y="13716"/>
                </a:lnTo>
                <a:lnTo>
                  <a:pt x="7652" y="13718"/>
                </a:lnTo>
                <a:lnTo>
                  <a:pt x="7652" y="13720"/>
                </a:lnTo>
                <a:lnTo>
                  <a:pt x="7653" y="13720"/>
                </a:lnTo>
                <a:lnTo>
                  <a:pt x="7656" y="13721"/>
                </a:lnTo>
                <a:lnTo>
                  <a:pt x="7659" y="13723"/>
                </a:lnTo>
                <a:lnTo>
                  <a:pt x="7662" y="13724"/>
                </a:lnTo>
                <a:lnTo>
                  <a:pt x="7664" y="13725"/>
                </a:lnTo>
                <a:lnTo>
                  <a:pt x="7664" y="13727"/>
                </a:lnTo>
                <a:lnTo>
                  <a:pt x="7666" y="13730"/>
                </a:lnTo>
                <a:lnTo>
                  <a:pt x="7678" y="13744"/>
                </a:lnTo>
                <a:lnTo>
                  <a:pt x="7670" y="13749"/>
                </a:lnTo>
                <a:lnTo>
                  <a:pt x="7666" y="13753"/>
                </a:lnTo>
                <a:lnTo>
                  <a:pt x="7666" y="13759"/>
                </a:lnTo>
                <a:lnTo>
                  <a:pt x="7676" y="13854"/>
                </a:lnTo>
                <a:lnTo>
                  <a:pt x="7677" y="13856"/>
                </a:lnTo>
                <a:lnTo>
                  <a:pt x="7679" y="13860"/>
                </a:lnTo>
                <a:lnTo>
                  <a:pt x="7682" y="13861"/>
                </a:lnTo>
                <a:lnTo>
                  <a:pt x="7689" y="13861"/>
                </a:lnTo>
                <a:lnTo>
                  <a:pt x="7692" y="13863"/>
                </a:lnTo>
                <a:lnTo>
                  <a:pt x="7694" y="13868"/>
                </a:lnTo>
                <a:lnTo>
                  <a:pt x="7697" y="13874"/>
                </a:lnTo>
                <a:lnTo>
                  <a:pt x="7698" y="13881"/>
                </a:lnTo>
                <a:lnTo>
                  <a:pt x="7699" y="13888"/>
                </a:lnTo>
                <a:lnTo>
                  <a:pt x="7699" y="13891"/>
                </a:lnTo>
                <a:lnTo>
                  <a:pt x="7698" y="13901"/>
                </a:lnTo>
                <a:lnTo>
                  <a:pt x="7698" y="13905"/>
                </a:lnTo>
                <a:lnTo>
                  <a:pt x="7699" y="13907"/>
                </a:lnTo>
                <a:lnTo>
                  <a:pt x="7699" y="13909"/>
                </a:lnTo>
                <a:lnTo>
                  <a:pt x="7696" y="13913"/>
                </a:lnTo>
                <a:lnTo>
                  <a:pt x="7692" y="13917"/>
                </a:lnTo>
                <a:lnTo>
                  <a:pt x="7689" y="13916"/>
                </a:lnTo>
                <a:lnTo>
                  <a:pt x="7686" y="13913"/>
                </a:lnTo>
                <a:lnTo>
                  <a:pt x="7683" y="13911"/>
                </a:lnTo>
                <a:lnTo>
                  <a:pt x="7681" y="13912"/>
                </a:lnTo>
                <a:lnTo>
                  <a:pt x="7677" y="13916"/>
                </a:lnTo>
                <a:lnTo>
                  <a:pt x="7676" y="13918"/>
                </a:lnTo>
                <a:lnTo>
                  <a:pt x="7674" y="13917"/>
                </a:lnTo>
                <a:lnTo>
                  <a:pt x="7671" y="13915"/>
                </a:lnTo>
                <a:lnTo>
                  <a:pt x="7670" y="13915"/>
                </a:lnTo>
                <a:lnTo>
                  <a:pt x="7651" y="13930"/>
                </a:lnTo>
                <a:lnTo>
                  <a:pt x="7638" y="13935"/>
                </a:lnTo>
                <a:lnTo>
                  <a:pt x="7633" y="13942"/>
                </a:lnTo>
                <a:lnTo>
                  <a:pt x="7629" y="13951"/>
                </a:lnTo>
                <a:lnTo>
                  <a:pt x="7626" y="13960"/>
                </a:lnTo>
                <a:lnTo>
                  <a:pt x="7622" y="13966"/>
                </a:lnTo>
                <a:lnTo>
                  <a:pt x="7623" y="13981"/>
                </a:lnTo>
                <a:lnTo>
                  <a:pt x="7630" y="13994"/>
                </a:lnTo>
                <a:lnTo>
                  <a:pt x="7635" y="14002"/>
                </a:lnTo>
                <a:lnTo>
                  <a:pt x="7637" y="14009"/>
                </a:lnTo>
                <a:lnTo>
                  <a:pt x="7635" y="14016"/>
                </a:lnTo>
                <a:lnTo>
                  <a:pt x="7634" y="14025"/>
                </a:lnTo>
                <a:lnTo>
                  <a:pt x="7637" y="14033"/>
                </a:lnTo>
                <a:lnTo>
                  <a:pt x="7639" y="14038"/>
                </a:lnTo>
                <a:lnTo>
                  <a:pt x="7642" y="14044"/>
                </a:lnTo>
                <a:lnTo>
                  <a:pt x="7645" y="14052"/>
                </a:lnTo>
                <a:lnTo>
                  <a:pt x="7648" y="14066"/>
                </a:lnTo>
                <a:lnTo>
                  <a:pt x="7651" y="14076"/>
                </a:lnTo>
                <a:lnTo>
                  <a:pt x="7653" y="14083"/>
                </a:lnTo>
                <a:lnTo>
                  <a:pt x="7652" y="14094"/>
                </a:lnTo>
                <a:lnTo>
                  <a:pt x="7649" y="14105"/>
                </a:lnTo>
                <a:lnTo>
                  <a:pt x="7649" y="14116"/>
                </a:lnTo>
                <a:lnTo>
                  <a:pt x="7648" y="14122"/>
                </a:lnTo>
                <a:lnTo>
                  <a:pt x="7640" y="14127"/>
                </a:lnTo>
                <a:lnTo>
                  <a:pt x="7638" y="14121"/>
                </a:lnTo>
                <a:lnTo>
                  <a:pt x="7642" y="14113"/>
                </a:lnTo>
                <a:lnTo>
                  <a:pt x="7640" y="14109"/>
                </a:lnTo>
                <a:lnTo>
                  <a:pt x="7632" y="14114"/>
                </a:lnTo>
                <a:lnTo>
                  <a:pt x="7626" y="14126"/>
                </a:lnTo>
                <a:lnTo>
                  <a:pt x="7605" y="14158"/>
                </a:lnTo>
                <a:lnTo>
                  <a:pt x="7603" y="14158"/>
                </a:lnTo>
                <a:lnTo>
                  <a:pt x="7597" y="14156"/>
                </a:lnTo>
                <a:lnTo>
                  <a:pt x="7589" y="14170"/>
                </a:lnTo>
                <a:lnTo>
                  <a:pt x="7575" y="14197"/>
                </a:lnTo>
                <a:lnTo>
                  <a:pt x="7572" y="14200"/>
                </a:lnTo>
                <a:lnTo>
                  <a:pt x="7555" y="14217"/>
                </a:lnTo>
                <a:lnTo>
                  <a:pt x="7547" y="14228"/>
                </a:lnTo>
                <a:lnTo>
                  <a:pt x="7542" y="14233"/>
                </a:lnTo>
                <a:lnTo>
                  <a:pt x="7537" y="14236"/>
                </a:lnTo>
                <a:lnTo>
                  <a:pt x="7539" y="14240"/>
                </a:lnTo>
                <a:lnTo>
                  <a:pt x="7542" y="14243"/>
                </a:lnTo>
                <a:lnTo>
                  <a:pt x="7544" y="14246"/>
                </a:lnTo>
                <a:lnTo>
                  <a:pt x="7545" y="14251"/>
                </a:lnTo>
                <a:lnTo>
                  <a:pt x="7544" y="14255"/>
                </a:lnTo>
                <a:lnTo>
                  <a:pt x="7542" y="14261"/>
                </a:lnTo>
                <a:lnTo>
                  <a:pt x="7539" y="14265"/>
                </a:lnTo>
                <a:lnTo>
                  <a:pt x="7531" y="14269"/>
                </a:lnTo>
                <a:lnTo>
                  <a:pt x="7525" y="14276"/>
                </a:lnTo>
                <a:lnTo>
                  <a:pt x="7518" y="14284"/>
                </a:lnTo>
                <a:lnTo>
                  <a:pt x="7514" y="14291"/>
                </a:lnTo>
                <a:lnTo>
                  <a:pt x="7511" y="14297"/>
                </a:lnTo>
                <a:lnTo>
                  <a:pt x="7512" y="14299"/>
                </a:lnTo>
                <a:lnTo>
                  <a:pt x="7513" y="14303"/>
                </a:lnTo>
                <a:lnTo>
                  <a:pt x="7516" y="14312"/>
                </a:lnTo>
                <a:lnTo>
                  <a:pt x="7516" y="14316"/>
                </a:lnTo>
                <a:lnTo>
                  <a:pt x="7516" y="14322"/>
                </a:lnTo>
                <a:lnTo>
                  <a:pt x="7514" y="14329"/>
                </a:lnTo>
                <a:lnTo>
                  <a:pt x="7503" y="14351"/>
                </a:lnTo>
                <a:lnTo>
                  <a:pt x="7499" y="14357"/>
                </a:lnTo>
                <a:lnTo>
                  <a:pt x="7495" y="14356"/>
                </a:lnTo>
                <a:lnTo>
                  <a:pt x="7488" y="14351"/>
                </a:lnTo>
                <a:lnTo>
                  <a:pt x="7485" y="14353"/>
                </a:lnTo>
                <a:lnTo>
                  <a:pt x="7483" y="14356"/>
                </a:lnTo>
                <a:lnTo>
                  <a:pt x="7482" y="14359"/>
                </a:lnTo>
                <a:lnTo>
                  <a:pt x="7482" y="14363"/>
                </a:lnTo>
                <a:lnTo>
                  <a:pt x="7487" y="14376"/>
                </a:lnTo>
                <a:lnTo>
                  <a:pt x="7489" y="14385"/>
                </a:lnTo>
                <a:lnTo>
                  <a:pt x="7490" y="14395"/>
                </a:lnTo>
                <a:lnTo>
                  <a:pt x="7491" y="14405"/>
                </a:lnTo>
                <a:lnTo>
                  <a:pt x="7490" y="14415"/>
                </a:lnTo>
                <a:lnTo>
                  <a:pt x="7485" y="14447"/>
                </a:lnTo>
                <a:lnTo>
                  <a:pt x="7482" y="14456"/>
                </a:lnTo>
                <a:lnTo>
                  <a:pt x="7479" y="14462"/>
                </a:lnTo>
                <a:lnTo>
                  <a:pt x="7478" y="14467"/>
                </a:lnTo>
                <a:lnTo>
                  <a:pt x="7477" y="14469"/>
                </a:lnTo>
                <a:lnTo>
                  <a:pt x="7476" y="14469"/>
                </a:lnTo>
                <a:lnTo>
                  <a:pt x="7472" y="14468"/>
                </a:lnTo>
                <a:lnTo>
                  <a:pt x="7471" y="14469"/>
                </a:lnTo>
                <a:lnTo>
                  <a:pt x="7468" y="14475"/>
                </a:lnTo>
                <a:lnTo>
                  <a:pt x="7460" y="14495"/>
                </a:lnTo>
                <a:lnTo>
                  <a:pt x="7459" y="14499"/>
                </a:lnTo>
                <a:lnTo>
                  <a:pt x="7465" y="14495"/>
                </a:lnTo>
                <a:lnTo>
                  <a:pt x="7469" y="14490"/>
                </a:lnTo>
                <a:lnTo>
                  <a:pt x="7474" y="14488"/>
                </a:lnTo>
                <a:lnTo>
                  <a:pt x="7479" y="14496"/>
                </a:lnTo>
                <a:lnTo>
                  <a:pt x="7480" y="14504"/>
                </a:lnTo>
                <a:lnTo>
                  <a:pt x="7478" y="14523"/>
                </a:lnTo>
                <a:lnTo>
                  <a:pt x="7481" y="14535"/>
                </a:lnTo>
                <a:lnTo>
                  <a:pt x="7482" y="14551"/>
                </a:lnTo>
                <a:lnTo>
                  <a:pt x="7485" y="14563"/>
                </a:lnTo>
                <a:lnTo>
                  <a:pt x="7471" y="14605"/>
                </a:lnTo>
                <a:lnTo>
                  <a:pt x="7470" y="14610"/>
                </a:lnTo>
                <a:lnTo>
                  <a:pt x="7470" y="14621"/>
                </a:lnTo>
                <a:lnTo>
                  <a:pt x="7469" y="14626"/>
                </a:lnTo>
                <a:lnTo>
                  <a:pt x="7468" y="14631"/>
                </a:lnTo>
                <a:lnTo>
                  <a:pt x="7462" y="14644"/>
                </a:lnTo>
                <a:lnTo>
                  <a:pt x="7458" y="14663"/>
                </a:lnTo>
                <a:lnTo>
                  <a:pt x="7457" y="14680"/>
                </a:lnTo>
                <a:lnTo>
                  <a:pt x="7454" y="14695"/>
                </a:lnTo>
                <a:lnTo>
                  <a:pt x="7444" y="14708"/>
                </a:lnTo>
                <a:lnTo>
                  <a:pt x="7436" y="14712"/>
                </a:lnTo>
                <a:lnTo>
                  <a:pt x="7431" y="14709"/>
                </a:lnTo>
                <a:lnTo>
                  <a:pt x="7426" y="14704"/>
                </a:lnTo>
                <a:lnTo>
                  <a:pt x="7411" y="14700"/>
                </a:lnTo>
                <a:lnTo>
                  <a:pt x="7408" y="14697"/>
                </a:lnTo>
                <a:lnTo>
                  <a:pt x="7405" y="14693"/>
                </a:lnTo>
                <a:lnTo>
                  <a:pt x="7399" y="14690"/>
                </a:lnTo>
                <a:lnTo>
                  <a:pt x="7386" y="14691"/>
                </a:lnTo>
                <a:lnTo>
                  <a:pt x="7359" y="14699"/>
                </a:lnTo>
                <a:lnTo>
                  <a:pt x="7346" y="14699"/>
                </a:lnTo>
                <a:lnTo>
                  <a:pt x="7327" y="14688"/>
                </a:lnTo>
                <a:lnTo>
                  <a:pt x="7323" y="14688"/>
                </a:lnTo>
                <a:lnTo>
                  <a:pt x="7321" y="14696"/>
                </a:lnTo>
                <a:lnTo>
                  <a:pt x="7306" y="14717"/>
                </a:lnTo>
                <a:lnTo>
                  <a:pt x="7308" y="14725"/>
                </a:lnTo>
                <a:lnTo>
                  <a:pt x="7307" y="14731"/>
                </a:lnTo>
                <a:lnTo>
                  <a:pt x="7298" y="14739"/>
                </a:lnTo>
                <a:lnTo>
                  <a:pt x="7295" y="14745"/>
                </a:lnTo>
                <a:lnTo>
                  <a:pt x="7295" y="14749"/>
                </a:lnTo>
                <a:lnTo>
                  <a:pt x="7297" y="14753"/>
                </a:lnTo>
                <a:lnTo>
                  <a:pt x="7299" y="14760"/>
                </a:lnTo>
                <a:lnTo>
                  <a:pt x="7300" y="14768"/>
                </a:lnTo>
                <a:lnTo>
                  <a:pt x="7299" y="14775"/>
                </a:lnTo>
                <a:lnTo>
                  <a:pt x="7291" y="14791"/>
                </a:lnTo>
                <a:lnTo>
                  <a:pt x="7289" y="14797"/>
                </a:lnTo>
                <a:lnTo>
                  <a:pt x="7287" y="14799"/>
                </a:lnTo>
                <a:lnTo>
                  <a:pt x="7285" y="14801"/>
                </a:lnTo>
                <a:lnTo>
                  <a:pt x="7279" y="14805"/>
                </a:lnTo>
                <a:lnTo>
                  <a:pt x="7276" y="14808"/>
                </a:lnTo>
                <a:lnTo>
                  <a:pt x="7278" y="14811"/>
                </a:lnTo>
                <a:lnTo>
                  <a:pt x="7274" y="14816"/>
                </a:lnTo>
                <a:lnTo>
                  <a:pt x="7262" y="14823"/>
                </a:lnTo>
                <a:lnTo>
                  <a:pt x="7260" y="14828"/>
                </a:lnTo>
                <a:lnTo>
                  <a:pt x="7259" y="14832"/>
                </a:lnTo>
                <a:lnTo>
                  <a:pt x="7256" y="14839"/>
                </a:lnTo>
                <a:lnTo>
                  <a:pt x="7255" y="14842"/>
                </a:lnTo>
                <a:lnTo>
                  <a:pt x="7256" y="14846"/>
                </a:lnTo>
                <a:lnTo>
                  <a:pt x="7260" y="14850"/>
                </a:lnTo>
                <a:lnTo>
                  <a:pt x="7260" y="14852"/>
                </a:lnTo>
                <a:lnTo>
                  <a:pt x="7265" y="14863"/>
                </a:lnTo>
                <a:lnTo>
                  <a:pt x="7277" y="14864"/>
                </a:lnTo>
                <a:lnTo>
                  <a:pt x="7290" y="14858"/>
                </a:lnTo>
                <a:lnTo>
                  <a:pt x="7299" y="14845"/>
                </a:lnTo>
                <a:lnTo>
                  <a:pt x="7318" y="14833"/>
                </a:lnTo>
                <a:lnTo>
                  <a:pt x="7325" y="14833"/>
                </a:lnTo>
                <a:lnTo>
                  <a:pt x="7343" y="14839"/>
                </a:lnTo>
                <a:lnTo>
                  <a:pt x="7358" y="14839"/>
                </a:lnTo>
                <a:lnTo>
                  <a:pt x="7365" y="14831"/>
                </a:lnTo>
                <a:lnTo>
                  <a:pt x="7371" y="14820"/>
                </a:lnTo>
                <a:lnTo>
                  <a:pt x="7382" y="14808"/>
                </a:lnTo>
                <a:lnTo>
                  <a:pt x="7389" y="14805"/>
                </a:lnTo>
                <a:lnTo>
                  <a:pt x="7410" y="14808"/>
                </a:lnTo>
                <a:lnTo>
                  <a:pt x="7416" y="14806"/>
                </a:lnTo>
                <a:lnTo>
                  <a:pt x="7427" y="14792"/>
                </a:lnTo>
                <a:lnTo>
                  <a:pt x="7434" y="14787"/>
                </a:lnTo>
                <a:lnTo>
                  <a:pt x="7441" y="14784"/>
                </a:lnTo>
                <a:lnTo>
                  <a:pt x="7447" y="14784"/>
                </a:lnTo>
                <a:lnTo>
                  <a:pt x="7458" y="14784"/>
                </a:lnTo>
                <a:lnTo>
                  <a:pt x="7461" y="14785"/>
                </a:lnTo>
                <a:lnTo>
                  <a:pt x="7466" y="14789"/>
                </a:lnTo>
                <a:lnTo>
                  <a:pt x="7470" y="14790"/>
                </a:lnTo>
                <a:lnTo>
                  <a:pt x="7479" y="14789"/>
                </a:lnTo>
                <a:lnTo>
                  <a:pt x="7482" y="14790"/>
                </a:lnTo>
                <a:lnTo>
                  <a:pt x="7488" y="14794"/>
                </a:lnTo>
                <a:lnTo>
                  <a:pt x="7499" y="14806"/>
                </a:lnTo>
                <a:lnTo>
                  <a:pt x="7514" y="14812"/>
                </a:lnTo>
                <a:lnTo>
                  <a:pt x="7518" y="14811"/>
                </a:lnTo>
                <a:lnTo>
                  <a:pt x="7521" y="14808"/>
                </a:lnTo>
                <a:lnTo>
                  <a:pt x="7530" y="14796"/>
                </a:lnTo>
                <a:lnTo>
                  <a:pt x="7539" y="14791"/>
                </a:lnTo>
                <a:lnTo>
                  <a:pt x="7540" y="14790"/>
                </a:lnTo>
                <a:lnTo>
                  <a:pt x="7541" y="14788"/>
                </a:lnTo>
                <a:lnTo>
                  <a:pt x="7542" y="14773"/>
                </a:lnTo>
                <a:lnTo>
                  <a:pt x="7542" y="14758"/>
                </a:lnTo>
                <a:lnTo>
                  <a:pt x="7544" y="14753"/>
                </a:lnTo>
                <a:lnTo>
                  <a:pt x="7551" y="14747"/>
                </a:lnTo>
                <a:lnTo>
                  <a:pt x="7550" y="14736"/>
                </a:lnTo>
                <a:lnTo>
                  <a:pt x="7553" y="14721"/>
                </a:lnTo>
                <a:lnTo>
                  <a:pt x="7563" y="14696"/>
                </a:lnTo>
                <a:lnTo>
                  <a:pt x="7569" y="14676"/>
                </a:lnTo>
                <a:lnTo>
                  <a:pt x="7570" y="14670"/>
                </a:lnTo>
                <a:lnTo>
                  <a:pt x="7571" y="14666"/>
                </a:lnTo>
                <a:lnTo>
                  <a:pt x="7578" y="14657"/>
                </a:lnTo>
                <a:lnTo>
                  <a:pt x="7580" y="14652"/>
                </a:lnTo>
                <a:lnTo>
                  <a:pt x="7581" y="14649"/>
                </a:lnTo>
                <a:lnTo>
                  <a:pt x="7587" y="14638"/>
                </a:lnTo>
                <a:lnTo>
                  <a:pt x="7590" y="14632"/>
                </a:lnTo>
                <a:lnTo>
                  <a:pt x="7591" y="14626"/>
                </a:lnTo>
                <a:lnTo>
                  <a:pt x="7595" y="14595"/>
                </a:lnTo>
                <a:lnTo>
                  <a:pt x="7598" y="14584"/>
                </a:lnTo>
                <a:lnTo>
                  <a:pt x="7603" y="14575"/>
                </a:lnTo>
                <a:lnTo>
                  <a:pt x="7607" y="14566"/>
                </a:lnTo>
                <a:lnTo>
                  <a:pt x="7600" y="14551"/>
                </a:lnTo>
                <a:lnTo>
                  <a:pt x="7602" y="14547"/>
                </a:lnTo>
                <a:lnTo>
                  <a:pt x="7603" y="14541"/>
                </a:lnTo>
                <a:lnTo>
                  <a:pt x="7604" y="14529"/>
                </a:lnTo>
                <a:lnTo>
                  <a:pt x="7605" y="14522"/>
                </a:lnTo>
                <a:lnTo>
                  <a:pt x="7619" y="14480"/>
                </a:lnTo>
                <a:lnTo>
                  <a:pt x="7621" y="14473"/>
                </a:lnTo>
                <a:lnTo>
                  <a:pt x="7644" y="14448"/>
                </a:lnTo>
                <a:lnTo>
                  <a:pt x="7657" y="14426"/>
                </a:lnTo>
                <a:lnTo>
                  <a:pt x="7657" y="14422"/>
                </a:lnTo>
                <a:lnTo>
                  <a:pt x="7656" y="14419"/>
                </a:lnTo>
                <a:lnTo>
                  <a:pt x="7654" y="14416"/>
                </a:lnTo>
                <a:lnTo>
                  <a:pt x="7650" y="14407"/>
                </a:lnTo>
                <a:lnTo>
                  <a:pt x="7651" y="14398"/>
                </a:lnTo>
                <a:lnTo>
                  <a:pt x="7654" y="14391"/>
                </a:lnTo>
                <a:lnTo>
                  <a:pt x="7667" y="14370"/>
                </a:lnTo>
                <a:lnTo>
                  <a:pt x="7670" y="14362"/>
                </a:lnTo>
                <a:lnTo>
                  <a:pt x="7672" y="14353"/>
                </a:lnTo>
                <a:lnTo>
                  <a:pt x="7676" y="14347"/>
                </a:lnTo>
                <a:lnTo>
                  <a:pt x="7682" y="14354"/>
                </a:lnTo>
                <a:lnTo>
                  <a:pt x="7698" y="14384"/>
                </a:lnTo>
                <a:lnTo>
                  <a:pt x="7699" y="14392"/>
                </a:lnTo>
                <a:lnTo>
                  <a:pt x="7695" y="14401"/>
                </a:lnTo>
                <a:lnTo>
                  <a:pt x="7695" y="14405"/>
                </a:lnTo>
                <a:lnTo>
                  <a:pt x="7700" y="14410"/>
                </a:lnTo>
                <a:lnTo>
                  <a:pt x="7710" y="14417"/>
                </a:lnTo>
                <a:lnTo>
                  <a:pt x="7715" y="14432"/>
                </a:lnTo>
                <a:lnTo>
                  <a:pt x="7722" y="14484"/>
                </a:lnTo>
                <a:lnTo>
                  <a:pt x="7726" y="14504"/>
                </a:lnTo>
                <a:lnTo>
                  <a:pt x="7730" y="14513"/>
                </a:lnTo>
                <a:lnTo>
                  <a:pt x="7740" y="14520"/>
                </a:lnTo>
                <a:lnTo>
                  <a:pt x="7743" y="14528"/>
                </a:lnTo>
                <a:lnTo>
                  <a:pt x="7747" y="14545"/>
                </a:lnTo>
                <a:lnTo>
                  <a:pt x="7750" y="14551"/>
                </a:lnTo>
                <a:lnTo>
                  <a:pt x="7758" y="14559"/>
                </a:lnTo>
                <a:lnTo>
                  <a:pt x="7768" y="14571"/>
                </a:lnTo>
                <a:lnTo>
                  <a:pt x="7769" y="14575"/>
                </a:lnTo>
                <a:lnTo>
                  <a:pt x="7770" y="14580"/>
                </a:lnTo>
                <a:lnTo>
                  <a:pt x="7769" y="14584"/>
                </a:lnTo>
                <a:lnTo>
                  <a:pt x="7769" y="14588"/>
                </a:lnTo>
                <a:lnTo>
                  <a:pt x="7770" y="14593"/>
                </a:lnTo>
                <a:lnTo>
                  <a:pt x="7773" y="14595"/>
                </a:lnTo>
                <a:lnTo>
                  <a:pt x="7781" y="14599"/>
                </a:lnTo>
                <a:lnTo>
                  <a:pt x="7782" y="14600"/>
                </a:lnTo>
                <a:lnTo>
                  <a:pt x="7783" y="14605"/>
                </a:lnTo>
                <a:lnTo>
                  <a:pt x="7784" y="14610"/>
                </a:lnTo>
                <a:lnTo>
                  <a:pt x="7787" y="14613"/>
                </a:lnTo>
                <a:lnTo>
                  <a:pt x="7791" y="14614"/>
                </a:lnTo>
                <a:lnTo>
                  <a:pt x="7796" y="14617"/>
                </a:lnTo>
                <a:lnTo>
                  <a:pt x="7799" y="14626"/>
                </a:lnTo>
                <a:lnTo>
                  <a:pt x="7799" y="14635"/>
                </a:lnTo>
                <a:lnTo>
                  <a:pt x="7798" y="14644"/>
                </a:lnTo>
                <a:lnTo>
                  <a:pt x="7794" y="14635"/>
                </a:lnTo>
                <a:lnTo>
                  <a:pt x="7789" y="14630"/>
                </a:lnTo>
                <a:lnTo>
                  <a:pt x="7784" y="14631"/>
                </a:lnTo>
                <a:lnTo>
                  <a:pt x="7781" y="14640"/>
                </a:lnTo>
                <a:lnTo>
                  <a:pt x="7776" y="14676"/>
                </a:lnTo>
                <a:lnTo>
                  <a:pt x="7776" y="14694"/>
                </a:lnTo>
                <a:lnTo>
                  <a:pt x="7779" y="14730"/>
                </a:lnTo>
                <a:lnTo>
                  <a:pt x="7779" y="14749"/>
                </a:lnTo>
                <a:lnTo>
                  <a:pt x="7776" y="14757"/>
                </a:lnTo>
                <a:lnTo>
                  <a:pt x="7765" y="14773"/>
                </a:lnTo>
                <a:lnTo>
                  <a:pt x="7762" y="14781"/>
                </a:lnTo>
                <a:lnTo>
                  <a:pt x="7757" y="14806"/>
                </a:lnTo>
                <a:lnTo>
                  <a:pt x="7757" y="14814"/>
                </a:lnTo>
                <a:lnTo>
                  <a:pt x="7757" y="14819"/>
                </a:lnTo>
                <a:lnTo>
                  <a:pt x="7758" y="14823"/>
                </a:lnTo>
                <a:lnTo>
                  <a:pt x="7759" y="14827"/>
                </a:lnTo>
                <a:lnTo>
                  <a:pt x="7759" y="14833"/>
                </a:lnTo>
                <a:lnTo>
                  <a:pt x="7757" y="14838"/>
                </a:lnTo>
                <a:lnTo>
                  <a:pt x="7755" y="14841"/>
                </a:lnTo>
                <a:lnTo>
                  <a:pt x="7752" y="14844"/>
                </a:lnTo>
                <a:lnTo>
                  <a:pt x="7750" y="14848"/>
                </a:lnTo>
                <a:lnTo>
                  <a:pt x="7748" y="14857"/>
                </a:lnTo>
                <a:lnTo>
                  <a:pt x="7747" y="14875"/>
                </a:lnTo>
                <a:lnTo>
                  <a:pt x="7744" y="14884"/>
                </a:lnTo>
                <a:lnTo>
                  <a:pt x="7741" y="14888"/>
                </a:lnTo>
                <a:lnTo>
                  <a:pt x="7735" y="14893"/>
                </a:lnTo>
                <a:lnTo>
                  <a:pt x="7728" y="14897"/>
                </a:lnTo>
                <a:lnTo>
                  <a:pt x="7723" y="14899"/>
                </a:lnTo>
                <a:lnTo>
                  <a:pt x="7718" y="14903"/>
                </a:lnTo>
                <a:lnTo>
                  <a:pt x="7712" y="14911"/>
                </a:lnTo>
                <a:lnTo>
                  <a:pt x="7703" y="14927"/>
                </a:lnTo>
                <a:lnTo>
                  <a:pt x="7694" y="14941"/>
                </a:lnTo>
                <a:lnTo>
                  <a:pt x="7684" y="14950"/>
                </a:lnTo>
                <a:lnTo>
                  <a:pt x="7652" y="14967"/>
                </a:lnTo>
                <a:lnTo>
                  <a:pt x="7645" y="14972"/>
                </a:lnTo>
                <a:lnTo>
                  <a:pt x="7640" y="14979"/>
                </a:lnTo>
                <a:lnTo>
                  <a:pt x="7637" y="14986"/>
                </a:lnTo>
                <a:lnTo>
                  <a:pt x="7635" y="14997"/>
                </a:lnTo>
                <a:lnTo>
                  <a:pt x="7632" y="15003"/>
                </a:lnTo>
                <a:lnTo>
                  <a:pt x="7633" y="15008"/>
                </a:lnTo>
                <a:lnTo>
                  <a:pt x="7647" y="15025"/>
                </a:lnTo>
                <a:lnTo>
                  <a:pt x="7652" y="15029"/>
                </a:lnTo>
                <a:lnTo>
                  <a:pt x="7660" y="15030"/>
                </a:lnTo>
                <a:lnTo>
                  <a:pt x="7666" y="15029"/>
                </a:lnTo>
                <a:lnTo>
                  <a:pt x="7673" y="15026"/>
                </a:lnTo>
                <a:lnTo>
                  <a:pt x="7680" y="15022"/>
                </a:lnTo>
                <a:lnTo>
                  <a:pt x="7685" y="15018"/>
                </a:lnTo>
                <a:lnTo>
                  <a:pt x="7685" y="15021"/>
                </a:lnTo>
                <a:lnTo>
                  <a:pt x="7733" y="15024"/>
                </a:lnTo>
                <a:lnTo>
                  <a:pt x="7762" y="15019"/>
                </a:lnTo>
                <a:lnTo>
                  <a:pt x="7774" y="15012"/>
                </a:lnTo>
                <a:lnTo>
                  <a:pt x="7786" y="15003"/>
                </a:lnTo>
                <a:lnTo>
                  <a:pt x="7792" y="14996"/>
                </a:lnTo>
                <a:lnTo>
                  <a:pt x="7795" y="14989"/>
                </a:lnTo>
                <a:lnTo>
                  <a:pt x="7798" y="14984"/>
                </a:lnTo>
                <a:lnTo>
                  <a:pt x="7805" y="14980"/>
                </a:lnTo>
                <a:lnTo>
                  <a:pt x="7832" y="14971"/>
                </a:lnTo>
                <a:lnTo>
                  <a:pt x="7846" y="14970"/>
                </a:lnTo>
                <a:lnTo>
                  <a:pt x="7853" y="14971"/>
                </a:lnTo>
                <a:lnTo>
                  <a:pt x="7864" y="14979"/>
                </a:lnTo>
                <a:lnTo>
                  <a:pt x="7869" y="14981"/>
                </a:lnTo>
                <a:lnTo>
                  <a:pt x="7873" y="14981"/>
                </a:lnTo>
                <a:lnTo>
                  <a:pt x="7878" y="14977"/>
                </a:lnTo>
                <a:lnTo>
                  <a:pt x="7881" y="14976"/>
                </a:lnTo>
                <a:lnTo>
                  <a:pt x="7885" y="14976"/>
                </a:lnTo>
                <a:lnTo>
                  <a:pt x="7891" y="14978"/>
                </a:lnTo>
                <a:lnTo>
                  <a:pt x="7894" y="14979"/>
                </a:lnTo>
                <a:lnTo>
                  <a:pt x="7901" y="14978"/>
                </a:lnTo>
                <a:lnTo>
                  <a:pt x="7908" y="14975"/>
                </a:lnTo>
                <a:lnTo>
                  <a:pt x="7910" y="14971"/>
                </a:lnTo>
                <a:lnTo>
                  <a:pt x="7904" y="14966"/>
                </a:lnTo>
                <a:lnTo>
                  <a:pt x="7901" y="14967"/>
                </a:lnTo>
                <a:lnTo>
                  <a:pt x="7897" y="14969"/>
                </a:lnTo>
                <a:lnTo>
                  <a:pt x="7894" y="14970"/>
                </a:lnTo>
                <a:lnTo>
                  <a:pt x="7890" y="14968"/>
                </a:lnTo>
                <a:lnTo>
                  <a:pt x="7886" y="14961"/>
                </a:lnTo>
                <a:lnTo>
                  <a:pt x="7883" y="14958"/>
                </a:lnTo>
                <a:lnTo>
                  <a:pt x="7880" y="14957"/>
                </a:lnTo>
                <a:lnTo>
                  <a:pt x="7858" y="14957"/>
                </a:lnTo>
                <a:lnTo>
                  <a:pt x="7853" y="14954"/>
                </a:lnTo>
                <a:lnTo>
                  <a:pt x="7849" y="14947"/>
                </a:lnTo>
                <a:lnTo>
                  <a:pt x="7852" y="14943"/>
                </a:lnTo>
                <a:lnTo>
                  <a:pt x="7876" y="14941"/>
                </a:lnTo>
                <a:lnTo>
                  <a:pt x="7879" y="14942"/>
                </a:lnTo>
                <a:lnTo>
                  <a:pt x="7881" y="14945"/>
                </a:lnTo>
                <a:lnTo>
                  <a:pt x="7884" y="14952"/>
                </a:lnTo>
                <a:lnTo>
                  <a:pt x="7886" y="14954"/>
                </a:lnTo>
                <a:lnTo>
                  <a:pt x="7903" y="14958"/>
                </a:lnTo>
                <a:lnTo>
                  <a:pt x="7909" y="14962"/>
                </a:lnTo>
                <a:lnTo>
                  <a:pt x="7913" y="14963"/>
                </a:lnTo>
                <a:lnTo>
                  <a:pt x="7920" y="14962"/>
                </a:lnTo>
                <a:lnTo>
                  <a:pt x="7923" y="14958"/>
                </a:lnTo>
                <a:lnTo>
                  <a:pt x="7921" y="14953"/>
                </a:lnTo>
                <a:lnTo>
                  <a:pt x="7916" y="14948"/>
                </a:lnTo>
                <a:lnTo>
                  <a:pt x="7903" y="14943"/>
                </a:lnTo>
                <a:lnTo>
                  <a:pt x="7900" y="14938"/>
                </a:lnTo>
                <a:lnTo>
                  <a:pt x="7899" y="14925"/>
                </a:lnTo>
                <a:lnTo>
                  <a:pt x="7903" y="14916"/>
                </a:lnTo>
                <a:lnTo>
                  <a:pt x="7910" y="14910"/>
                </a:lnTo>
                <a:lnTo>
                  <a:pt x="7924" y="14903"/>
                </a:lnTo>
                <a:lnTo>
                  <a:pt x="7930" y="14905"/>
                </a:lnTo>
                <a:lnTo>
                  <a:pt x="7938" y="14906"/>
                </a:lnTo>
                <a:lnTo>
                  <a:pt x="7947" y="14905"/>
                </a:lnTo>
                <a:lnTo>
                  <a:pt x="7953" y="14901"/>
                </a:lnTo>
                <a:lnTo>
                  <a:pt x="7959" y="14895"/>
                </a:lnTo>
                <a:lnTo>
                  <a:pt x="7974" y="14885"/>
                </a:lnTo>
                <a:lnTo>
                  <a:pt x="7979" y="14878"/>
                </a:lnTo>
                <a:lnTo>
                  <a:pt x="7976" y="14877"/>
                </a:lnTo>
                <a:lnTo>
                  <a:pt x="7975" y="14876"/>
                </a:lnTo>
                <a:lnTo>
                  <a:pt x="7974" y="14874"/>
                </a:lnTo>
                <a:lnTo>
                  <a:pt x="7973" y="14872"/>
                </a:lnTo>
                <a:lnTo>
                  <a:pt x="7987" y="14873"/>
                </a:lnTo>
                <a:lnTo>
                  <a:pt x="8000" y="14879"/>
                </a:lnTo>
                <a:lnTo>
                  <a:pt x="8009" y="14890"/>
                </a:lnTo>
                <a:lnTo>
                  <a:pt x="8012" y="14909"/>
                </a:lnTo>
                <a:lnTo>
                  <a:pt x="8020" y="14899"/>
                </a:lnTo>
                <a:lnTo>
                  <a:pt x="8024" y="14896"/>
                </a:lnTo>
                <a:lnTo>
                  <a:pt x="8028" y="14899"/>
                </a:lnTo>
                <a:lnTo>
                  <a:pt x="8028" y="14905"/>
                </a:lnTo>
                <a:lnTo>
                  <a:pt x="8022" y="14922"/>
                </a:lnTo>
                <a:lnTo>
                  <a:pt x="8023" y="14928"/>
                </a:lnTo>
                <a:lnTo>
                  <a:pt x="8026" y="14933"/>
                </a:lnTo>
                <a:lnTo>
                  <a:pt x="8028" y="14938"/>
                </a:lnTo>
                <a:lnTo>
                  <a:pt x="8027" y="14944"/>
                </a:lnTo>
                <a:lnTo>
                  <a:pt x="8023" y="14949"/>
                </a:lnTo>
                <a:lnTo>
                  <a:pt x="8019" y="14951"/>
                </a:lnTo>
                <a:lnTo>
                  <a:pt x="8003" y="14946"/>
                </a:lnTo>
                <a:lnTo>
                  <a:pt x="8000" y="14945"/>
                </a:lnTo>
                <a:lnTo>
                  <a:pt x="7996" y="14946"/>
                </a:lnTo>
                <a:lnTo>
                  <a:pt x="7995" y="14948"/>
                </a:lnTo>
                <a:lnTo>
                  <a:pt x="7994" y="14950"/>
                </a:lnTo>
                <a:lnTo>
                  <a:pt x="7992" y="14951"/>
                </a:lnTo>
                <a:lnTo>
                  <a:pt x="7982" y="14954"/>
                </a:lnTo>
                <a:lnTo>
                  <a:pt x="7978" y="14957"/>
                </a:lnTo>
                <a:lnTo>
                  <a:pt x="7979" y="14962"/>
                </a:lnTo>
                <a:lnTo>
                  <a:pt x="7983" y="14965"/>
                </a:lnTo>
                <a:lnTo>
                  <a:pt x="7994" y="14968"/>
                </a:lnTo>
                <a:lnTo>
                  <a:pt x="7997" y="14971"/>
                </a:lnTo>
                <a:lnTo>
                  <a:pt x="8017" y="14995"/>
                </a:lnTo>
                <a:lnTo>
                  <a:pt x="8018" y="15002"/>
                </a:lnTo>
                <a:lnTo>
                  <a:pt x="8013" y="15011"/>
                </a:lnTo>
                <a:lnTo>
                  <a:pt x="8010" y="15020"/>
                </a:lnTo>
                <a:lnTo>
                  <a:pt x="8010" y="15029"/>
                </a:lnTo>
                <a:lnTo>
                  <a:pt x="8008" y="15037"/>
                </a:lnTo>
                <a:lnTo>
                  <a:pt x="8001" y="15043"/>
                </a:lnTo>
                <a:lnTo>
                  <a:pt x="7995" y="15043"/>
                </a:lnTo>
                <a:lnTo>
                  <a:pt x="7979" y="15040"/>
                </a:lnTo>
                <a:lnTo>
                  <a:pt x="7975" y="15038"/>
                </a:lnTo>
                <a:lnTo>
                  <a:pt x="7974" y="15032"/>
                </a:lnTo>
                <a:lnTo>
                  <a:pt x="7977" y="15028"/>
                </a:lnTo>
                <a:lnTo>
                  <a:pt x="7981" y="15024"/>
                </a:lnTo>
                <a:lnTo>
                  <a:pt x="7984" y="15021"/>
                </a:lnTo>
                <a:lnTo>
                  <a:pt x="7985" y="15015"/>
                </a:lnTo>
                <a:lnTo>
                  <a:pt x="7984" y="15014"/>
                </a:lnTo>
                <a:lnTo>
                  <a:pt x="7981" y="15014"/>
                </a:lnTo>
                <a:lnTo>
                  <a:pt x="7978" y="15012"/>
                </a:lnTo>
                <a:lnTo>
                  <a:pt x="7976" y="15005"/>
                </a:lnTo>
                <a:lnTo>
                  <a:pt x="7978" y="15000"/>
                </a:lnTo>
                <a:lnTo>
                  <a:pt x="7981" y="14994"/>
                </a:lnTo>
                <a:lnTo>
                  <a:pt x="7983" y="14983"/>
                </a:lnTo>
                <a:lnTo>
                  <a:pt x="7982" y="14975"/>
                </a:lnTo>
                <a:lnTo>
                  <a:pt x="7977" y="14971"/>
                </a:lnTo>
                <a:lnTo>
                  <a:pt x="7972" y="14970"/>
                </a:lnTo>
                <a:lnTo>
                  <a:pt x="7967" y="14966"/>
                </a:lnTo>
                <a:lnTo>
                  <a:pt x="7959" y="14955"/>
                </a:lnTo>
                <a:lnTo>
                  <a:pt x="7953" y="14953"/>
                </a:lnTo>
                <a:lnTo>
                  <a:pt x="7946" y="14959"/>
                </a:lnTo>
                <a:lnTo>
                  <a:pt x="7937" y="14970"/>
                </a:lnTo>
                <a:lnTo>
                  <a:pt x="7933" y="14977"/>
                </a:lnTo>
                <a:lnTo>
                  <a:pt x="7932" y="14988"/>
                </a:lnTo>
                <a:lnTo>
                  <a:pt x="7926" y="14985"/>
                </a:lnTo>
                <a:lnTo>
                  <a:pt x="7921" y="14987"/>
                </a:lnTo>
                <a:lnTo>
                  <a:pt x="7919" y="14993"/>
                </a:lnTo>
                <a:lnTo>
                  <a:pt x="7920" y="15000"/>
                </a:lnTo>
                <a:lnTo>
                  <a:pt x="7924" y="15004"/>
                </a:lnTo>
                <a:lnTo>
                  <a:pt x="7936" y="15013"/>
                </a:lnTo>
                <a:lnTo>
                  <a:pt x="7938" y="15017"/>
                </a:lnTo>
                <a:lnTo>
                  <a:pt x="7956" y="15037"/>
                </a:lnTo>
                <a:lnTo>
                  <a:pt x="7962" y="15039"/>
                </a:lnTo>
                <a:lnTo>
                  <a:pt x="8015" y="15101"/>
                </a:lnTo>
                <a:lnTo>
                  <a:pt x="8021" y="15113"/>
                </a:lnTo>
                <a:lnTo>
                  <a:pt x="8026" y="15119"/>
                </a:lnTo>
                <a:lnTo>
                  <a:pt x="8038" y="15124"/>
                </a:lnTo>
                <a:lnTo>
                  <a:pt x="8043" y="15130"/>
                </a:lnTo>
                <a:lnTo>
                  <a:pt x="8074" y="15187"/>
                </a:lnTo>
                <a:lnTo>
                  <a:pt x="8075" y="15193"/>
                </a:lnTo>
                <a:lnTo>
                  <a:pt x="8077" y="15211"/>
                </a:lnTo>
                <a:lnTo>
                  <a:pt x="8090" y="15258"/>
                </a:lnTo>
                <a:lnTo>
                  <a:pt x="8090" y="15278"/>
                </a:lnTo>
                <a:lnTo>
                  <a:pt x="8088" y="15278"/>
                </a:lnTo>
                <a:lnTo>
                  <a:pt x="8073" y="15226"/>
                </a:lnTo>
                <a:lnTo>
                  <a:pt x="8064" y="15199"/>
                </a:lnTo>
                <a:lnTo>
                  <a:pt x="8047" y="15166"/>
                </a:lnTo>
                <a:lnTo>
                  <a:pt x="8033" y="15144"/>
                </a:lnTo>
                <a:lnTo>
                  <a:pt x="8005" y="15109"/>
                </a:lnTo>
                <a:lnTo>
                  <a:pt x="7909" y="14992"/>
                </a:lnTo>
                <a:lnTo>
                  <a:pt x="7896" y="14984"/>
                </a:lnTo>
                <a:lnTo>
                  <a:pt x="7883" y="14988"/>
                </a:lnTo>
                <a:lnTo>
                  <a:pt x="7898" y="15001"/>
                </a:lnTo>
                <a:lnTo>
                  <a:pt x="7907" y="15006"/>
                </a:lnTo>
                <a:lnTo>
                  <a:pt x="7916" y="15019"/>
                </a:lnTo>
                <a:lnTo>
                  <a:pt x="7925" y="15024"/>
                </a:lnTo>
                <a:lnTo>
                  <a:pt x="7935" y="15037"/>
                </a:lnTo>
                <a:lnTo>
                  <a:pt x="7944" y="15043"/>
                </a:lnTo>
                <a:lnTo>
                  <a:pt x="7953" y="15055"/>
                </a:lnTo>
                <a:lnTo>
                  <a:pt x="7963" y="15064"/>
                </a:lnTo>
                <a:lnTo>
                  <a:pt x="7984" y="15090"/>
                </a:lnTo>
                <a:lnTo>
                  <a:pt x="8035" y="15158"/>
                </a:lnTo>
                <a:lnTo>
                  <a:pt x="8037" y="15163"/>
                </a:lnTo>
                <a:lnTo>
                  <a:pt x="8038" y="15170"/>
                </a:lnTo>
                <a:lnTo>
                  <a:pt x="8049" y="15192"/>
                </a:lnTo>
                <a:lnTo>
                  <a:pt x="8059" y="15202"/>
                </a:lnTo>
                <a:lnTo>
                  <a:pt x="8064" y="15210"/>
                </a:lnTo>
                <a:lnTo>
                  <a:pt x="8080" y="15267"/>
                </a:lnTo>
                <a:lnTo>
                  <a:pt x="8102" y="15343"/>
                </a:lnTo>
                <a:lnTo>
                  <a:pt x="8130" y="15454"/>
                </a:lnTo>
                <a:lnTo>
                  <a:pt x="8131" y="15460"/>
                </a:lnTo>
                <a:lnTo>
                  <a:pt x="8128" y="15519"/>
                </a:lnTo>
                <a:lnTo>
                  <a:pt x="8124" y="15537"/>
                </a:lnTo>
                <a:lnTo>
                  <a:pt x="8118" y="15554"/>
                </a:lnTo>
                <a:lnTo>
                  <a:pt x="8108" y="15569"/>
                </a:lnTo>
                <a:lnTo>
                  <a:pt x="8098" y="15579"/>
                </a:lnTo>
                <a:lnTo>
                  <a:pt x="8062" y="15602"/>
                </a:lnTo>
                <a:lnTo>
                  <a:pt x="8062" y="15608"/>
                </a:lnTo>
                <a:lnTo>
                  <a:pt x="8065" y="15612"/>
                </a:lnTo>
                <a:lnTo>
                  <a:pt x="8073" y="15617"/>
                </a:lnTo>
                <a:lnTo>
                  <a:pt x="8077" y="15624"/>
                </a:lnTo>
                <a:lnTo>
                  <a:pt x="8078" y="15631"/>
                </a:lnTo>
                <a:lnTo>
                  <a:pt x="8078" y="15648"/>
                </a:lnTo>
                <a:lnTo>
                  <a:pt x="8081" y="15659"/>
                </a:lnTo>
                <a:lnTo>
                  <a:pt x="8087" y="15669"/>
                </a:lnTo>
                <a:lnTo>
                  <a:pt x="8090" y="15679"/>
                </a:lnTo>
                <a:lnTo>
                  <a:pt x="8087" y="15691"/>
                </a:lnTo>
                <a:lnTo>
                  <a:pt x="8081" y="15696"/>
                </a:lnTo>
                <a:lnTo>
                  <a:pt x="8076" y="15699"/>
                </a:lnTo>
                <a:lnTo>
                  <a:pt x="8074" y="15703"/>
                </a:lnTo>
                <a:lnTo>
                  <a:pt x="8081" y="15721"/>
                </a:lnTo>
                <a:lnTo>
                  <a:pt x="8086" y="15742"/>
                </a:lnTo>
                <a:lnTo>
                  <a:pt x="8136" y="15840"/>
                </a:lnTo>
                <a:lnTo>
                  <a:pt x="8146" y="15846"/>
                </a:lnTo>
                <a:lnTo>
                  <a:pt x="8146" y="15845"/>
                </a:lnTo>
                <a:lnTo>
                  <a:pt x="8147" y="15842"/>
                </a:lnTo>
                <a:lnTo>
                  <a:pt x="8148" y="15839"/>
                </a:lnTo>
                <a:lnTo>
                  <a:pt x="8150" y="15837"/>
                </a:lnTo>
                <a:lnTo>
                  <a:pt x="8151" y="15838"/>
                </a:lnTo>
                <a:lnTo>
                  <a:pt x="8154" y="15840"/>
                </a:lnTo>
                <a:lnTo>
                  <a:pt x="8156" y="15840"/>
                </a:lnTo>
                <a:lnTo>
                  <a:pt x="8159" y="15842"/>
                </a:lnTo>
                <a:lnTo>
                  <a:pt x="8164" y="15848"/>
                </a:lnTo>
                <a:lnTo>
                  <a:pt x="8168" y="15849"/>
                </a:lnTo>
                <a:lnTo>
                  <a:pt x="8174" y="15853"/>
                </a:lnTo>
                <a:lnTo>
                  <a:pt x="8178" y="15862"/>
                </a:lnTo>
                <a:lnTo>
                  <a:pt x="8178" y="15871"/>
                </a:lnTo>
                <a:lnTo>
                  <a:pt x="8170" y="15874"/>
                </a:lnTo>
                <a:lnTo>
                  <a:pt x="8170" y="15877"/>
                </a:lnTo>
                <a:lnTo>
                  <a:pt x="8177" y="15888"/>
                </a:lnTo>
                <a:lnTo>
                  <a:pt x="8199" y="15909"/>
                </a:lnTo>
                <a:lnTo>
                  <a:pt x="8206" y="15920"/>
                </a:lnTo>
                <a:lnTo>
                  <a:pt x="8216" y="15949"/>
                </a:lnTo>
                <a:lnTo>
                  <a:pt x="8217" y="15956"/>
                </a:lnTo>
                <a:lnTo>
                  <a:pt x="8229" y="15986"/>
                </a:lnTo>
                <a:lnTo>
                  <a:pt x="8233" y="16000"/>
                </a:lnTo>
                <a:lnTo>
                  <a:pt x="8233" y="16007"/>
                </a:lnTo>
                <a:lnTo>
                  <a:pt x="8233" y="16013"/>
                </a:lnTo>
                <a:lnTo>
                  <a:pt x="8233" y="16016"/>
                </a:lnTo>
                <a:lnTo>
                  <a:pt x="8236" y="16021"/>
                </a:lnTo>
                <a:lnTo>
                  <a:pt x="8237" y="16021"/>
                </a:lnTo>
                <a:lnTo>
                  <a:pt x="8241" y="16023"/>
                </a:lnTo>
                <a:lnTo>
                  <a:pt x="8242" y="16023"/>
                </a:lnTo>
                <a:lnTo>
                  <a:pt x="8242" y="16025"/>
                </a:lnTo>
                <a:lnTo>
                  <a:pt x="8243" y="16031"/>
                </a:lnTo>
                <a:lnTo>
                  <a:pt x="8243" y="16033"/>
                </a:lnTo>
                <a:lnTo>
                  <a:pt x="8248" y="16036"/>
                </a:lnTo>
                <a:lnTo>
                  <a:pt x="8260" y="16041"/>
                </a:lnTo>
                <a:lnTo>
                  <a:pt x="8266" y="16046"/>
                </a:lnTo>
                <a:lnTo>
                  <a:pt x="8287" y="16072"/>
                </a:lnTo>
                <a:lnTo>
                  <a:pt x="8293" y="16076"/>
                </a:lnTo>
                <a:lnTo>
                  <a:pt x="8295" y="16078"/>
                </a:lnTo>
                <a:lnTo>
                  <a:pt x="8298" y="16083"/>
                </a:lnTo>
                <a:lnTo>
                  <a:pt x="8300" y="16085"/>
                </a:lnTo>
                <a:lnTo>
                  <a:pt x="8307" y="16085"/>
                </a:lnTo>
                <a:lnTo>
                  <a:pt x="8310" y="16086"/>
                </a:lnTo>
                <a:lnTo>
                  <a:pt x="8314" y="16091"/>
                </a:lnTo>
                <a:lnTo>
                  <a:pt x="8319" y="16096"/>
                </a:lnTo>
                <a:lnTo>
                  <a:pt x="8326" y="16098"/>
                </a:lnTo>
                <a:lnTo>
                  <a:pt x="8333" y="16099"/>
                </a:lnTo>
                <a:lnTo>
                  <a:pt x="8406" y="16092"/>
                </a:lnTo>
                <a:lnTo>
                  <a:pt x="8411" y="16095"/>
                </a:lnTo>
                <a:lnTo>
                  <a:pt x="8416" y="16099"/>
                </a:lnTo>
                <a:lnTo>
                  <a:pt x="8458" y="16125"/>
                </a:lnTo>
                <a:lnTo>
                  <a:pt x="8480" y="16145"/>
                </a:lnTo>
                <a:lnTo>
                  <a:pt x="8524" y="16197"/>
                </a:lnTo>
                <a:lnTo>
                  <a:pt x="8528" y="16204"/>
                </a:lnTo>
                <a:lnTo>
                  <a:pt x="8530" y="16210"/>
                </a:lnTo>
                <a:lnTo>
                  <a:pt x="8529" y="16217"/>
                </a:lnTo>
                <a:lnTo>
                  <a:pt x="8529" y="16221"/>
                </a:lnTo>
                <a:lnTo>
                  <a:pt x="8526" y="16227"/>
                </a:lnTo>
                <a:lnTo>
                  <a:pt x="8520" y="16235"/>
                </a:lnTo>
                <a:lnTo>
                  <a:pt x="8518" y="16240"/>
                </a:lnTo>
                <a:lnTo>
                  <a:pt x="8521" y="16243"/>
                </a:lnTo>
                <a:lnTo>
                  <a:pt x="8525" y="16246"/>
                </a:lnTo>
                <a:lnTo>
                  <a:pt x="8529" y="16249"/>
                </a:lnTo>
                <a:lnTo>
                  <a:pt x="8533" y="16247"/>
                </a:lnTo>
                <a:lnTo>
                  <a:pt x="8536" y="16242"/>
                </a:lnTo>
                <a:lnTo>
                  <a:pt x="8536" y="16237"/>
                </a:lnTo>
                <a:lnTo>
                  <a:pt x="8538" y="16235"/>
                </a:lnTo>
                <a:lnTo>
                  <a:pt x="8543" y="16234"/>
                </a:lnTo>
                <a:lnTo>
                  <a:pt x="8548" y="16234"/>
                </a:lnTo>
                <a:lnTo>
                  <a:pt x="8553" y="16235"/>
                </a:lnTo>
                <a:lnTo>
                  <a:pt x="8557" y="16237"/>
                </a:lnTo>
                <a:lnTo>
                  <a:pt x="8560" y="16240"/>
                </a:lnTo>
                <a:lnTo>
                  <a:pt x="8563" y="16245"/>
                </a:lnTo>
                <a:lnTo>
                  <a:pt x="8566" y="16256"/>
                </a:lnTo>
                <a:lnTo>
                  <a:pt x="8568" y="16261"/>
                </a:lnTo>
                <a:lnTo>
                  <a:pt x="8573" y="16263"/>
                </a:lnTo>
                <a:lnTo>
                  <a:pt x="8575" y="16260"/>
                </a:lnTo>
                <a:lnTo>
                  <a:pt x="8577" y="16254"/>
                </a:lnTo>
                <a:lnTo>
                  <a:pt x="8579" y="16252"/>
                </a:lnTo>
                <a:lnTo>
                  <a:pt x="8586" y="16244"/>
                </a:lnTo>
                <a:lnTo>
                  <a:pt x="8588" y="16242"/>
                </a:lnTo>
                <a:lnTo>
                  <a:pt x="8590" y="16243"/>
                </a:lnTo>
                <a:lnTo>
                  <a:pt x="8592" y="16244"/>
                </a:lnTo>
                <a:lnTo>
                  <a:pt x="8594" y="16245"/>
                </a:lnTo>
                <a:lnTo>
                  <a:pt x="8602" y="16247"/>
                </a:lnTo>
                <a:lnTo>
                  <a:pt x="8604" y="16246"/>
                </a:lnTo>
                <a:lnTo>
                  <a:pt x="8604" y="16240"/>
                </a:lnTo>
                <a:lnTo>
                  <a:pt x="8602" y="16234"/>
                </a:lnTo>
                <a:lnTo>
                  <a:pt x="8597" y="16225"/>
                </a:lnTo>
                <a:lnTo>
                  <a:pt x="8595" y="16218"/>
                </a:lnTo>
                <a:lnTo>
                  <a:pt x="8601" y="16205"/>
                </a:lnTo>
                <a:lnTo>
                  <a:pt x="8614" y="16194"/>
                </a:lnTo>
                <a:lnTo>
                  <a:pt x="8630" y="16187"/>
                </a:lnTo>
                <a:lnTo>
                  <a:pt x="8643" y="16184"/>
                </a:lnTo>
                <a:lnTo>
                  <a:pt x="8673" y="16189"/>
                </a:lnTo>
                <a:lnTo>
                  <a:pt x="8680" y="16192"/>
                </a:lnTo>
                <a:lnTo>
                  <a:pt x="8683" y="16194"/>
                </a:lnTo>
                <a:lnTo>
                  <a:pt x="8694" y="16193"/>
                </a:lnTo>
                <a:lnTo>
                  <a:pt x="8698" y="16194"/>
                </a:lnTo>
                <a:lnTo>
                  <a:pt x="8709" y="16201"/>
                </a:lnTo>
                <a:lnTo>
                  <a:pt x="8738" y="16230"/>
                </a:lnTo>
                <a:lnTo>
                  <a:pt x="8762" y="16245"/>
                </a:lnTo>
                <a:lnTo>
                  <a:pt x="8776" y="16248"/>
                </a:lnTo>
                <a:lnTo>
                  <a:pt x="8791" y="16242"/>
                </a:lnTo>
                <a:lnTo>
                  <a:pt x="8795" y="16234"/>
                </a:lnTo>
                <a:lnTo>
                  <a:pt x="8805" y="16231"/>
                </a:lnTo>
                <a:lnTo>
                  <a:pt x="8831" y="16231"/>
                </a:lnTo>
                <a:lnTo>
                  <a:pt x="8834" y="16233"/>
                </a:lnTo>
                <a:lnTo>
                  <a:pt x="8840" y="16241"/>
                </a:lnTo>
                <a:lnTo>
                  <a:pt x="8844" y="16244"/>
                </a:lnTo>
                <a:lnTo>
                  <a:pt x="8850" y="16249"/>
                </a:lnTo>
                <a:lnTo>
                  <a:pt x="8851" y="16244"/>
                </a:lnTo>
                <a:lnTo>
                  <a:pt x="8853" y="16239"/>
                </a:lnTo>
                <a:lnTo>
                  <a:pt x="8855" y="16235"/>
                </a:lnTo>
                <a:lnTo>
                  <a:pt x="8858" y="16234"/>
                </a:lnTo>
                <a:lnTo>
                  <a:pt x="8862" y="16234"/>
                </a:lnTo>
                <a:lnTo>
                  <a:pt x="8863" y="16236"/>
                </a:lnTo>
                <a:lnTo>
                  <a:pt x="8862" y="16239"/>
                </a:lnTo>
                <a:lnTo>
                  <a:pt x="8865" y="16249"/>
                </a:lnTo>
                <a:lnTo>
                  <a:pt x="8866" y="16249"/>
                </a:lnTo>
                <a:lnTo>
                  <a:pt x="8869" y="16249"/>
                </a:lnTo>
                <a:lnTo>
                  <a:pt x="8870" y="16250"/>
                </a:lnTo>
                <a:lnTo>
                  <a:pt x="8871" y="16252"/>
                </a:lnTo>
                <a:lnTo>
                  <a:pt x="8875" y="16254"/>
                </a:lnTo>
                <a:lnTo>
                  <a:pt x="8886" y="16265"/>
                </a:lnTo>
                <a:lnTo>
                  <a:pt x="8904" y="16278"/>
                </a:lnTo>
                <a:lnTo>
                  <a:pt x="8926" y="16301"/>
                </a:lnTo>
                <a:lnTo>
                  <a:pt x="8933" y="16306"/>
                </a:lnTo>
                <a:lnTo>
                  <a:pt x="8946" y="16325"/>
                </a:lnTo>
                <a:lnTo>
                  <a:pt x="8957" y="16328"/>
                </a:lnTo>
                <a:lnTo>
                  <a:pt x="8959" y="16329"/>
                </a:lnTo>
                <a:lnTo>
                  <a:pt x="8964" y="16333"/>
                </a:lnTo>
                <a:lnTo>
                  <a:pt x="8972" y="16335"/>
                </a:lnTo>
                <a:lnTo>
                  <a:pt x="8986" y="16343"/>
                </a:lnTo>
                <a:lnTo>
                  <a:pt x="9019" y="16350"/>
                </a:lnTo>
                <a:lnTo>
                  <a:pt x="9025" y="16354"/>
                </a:lnTo>
                <a:lnTo>
                  <a:pt x="9035" y="16364"/>
                </a:lnTo>
                <a:lnTo>
                  <a:pt x="9051" y="16383"/>
                </a:lnTo>
                <a:lnTo>
                  <a:pt x="9053" y="16390"/>
                </a:lnTo>
                <a:lnTo>
                  <a:pt x="9057" y="16397"/>
                </a:lnTo>
                <a:lnTo>
                  <a:pt x="9063" y="16403"/>
                </a:lnTo>
                <a:lnTo>
                  <a:pt x="9068" y="16406"/>
                </a:lnTo>
                <a:lnTo>
                  <a:pt x="9096" y="16403"/>
                </a:lnTo>
                <a:lnTo>
                  <a:pt x="9103" y="16404"/>
                </a:lnTo>
                <a:lnTo>
                  <a:pt x="9109" y="16407"/>
                </a:lnTo>
                <a:lnTo>
                  <a:pt x="9119" y="16416"/>
                </a:lnTo>
                <a:lnTo>
                  <a:pt x="9130" y="16421"/>
                </a:lnTo>
                <a:lnTo>
                  <a:pt x="9131" y="16423"/>
                </a:lnTo>
                <a:lnTo>
                  <a:pt x="9134" y="16429"/>
                </a:lnTo>
                <a:lnTo>
                  <a:pt x="9135" y="16431"/>
                </a:lnTo>
                <a:lnTo>
                  <a:pt x="9138" y="16433"/>
                </a:lnTo>
                <a:lnTo>
                  <a:pt x="9147" y="16445"/>
                </a:lnTo>
                <a:lnTo>
                  <a:pt x="9153" y="16448"/>
                </a:lnTo>
                <a:lnTo>
                  <a:pt x="9159" y="16447"/>
                </a:lnTo>
                <a:lnTo>
                  <a:pt x="9165" y="16442"/>
                </a:lnTo>
                <a:lnTo>
                  <a:pt x="9174" y="16429"/>
                </a:lnTo>
                <a:lnTo>
                  <a:pt x="9178" y="16426"/>
                </a:lnTo>
                <a:lnTo>
                  <a:pt x="9189" y="16418"/>
                </a:lnTo>
                <a:lnTo>
                  <a:pt x="9191" y="16418"/>
                </a:lnTo>
                <a:lnTo>
                  <a:pt x="9194" y="16419"/>
                </a:lnTo>
                <a:lnTo>
                  <a:pt x="9195" y="16418"/>
                </a:lnTo>
                <a:lnTo>
                  <a:pt x="9197" y="16417"/>
                </a:lnTo>
                <a:lnTo>
                  <a:pt x="9197" y="16415"/>
                </a:lnTo>
                <a:lnTo>
                  <a:pt x="9197" y="16414"/>
                </a:lnTo>
                <a:lnTo>
                  <a:pt x="9202" y="16406"/>
                </a:lnTo>
                <a:lnTo>
                  <a:pt x="9205" y="16398"/>
                </a:lnTo>
                <a:lnTo>
                  <a:pt x="9210" y="16391"/>
                </a:lnTo>
                <a:lnTo>
                  <a:pt x="9216" y="16388"/>
                </a:lnTo>
                <a:lnTo>
                  <a:pt x="9223" y="16387"/>
                </a:lnTo>
                <a:lnTo>
                  <a:pt x="9254" y="16375"/>
                </a:lnTo>
                <a:lnTo>
                  <a:pt x="9258" y="16371"/>
                </a:lnTo>
                <a:lnTo>
                  <a:pt x="9263" y="16364"/>
                </a:lnTo>
                <a:lnTo>
                  <a:pt x="9267" y="16359"/>
                </a:lnTo>
                <a:lnTo>
                  <a:pt x="9270" y="16358"/>
                </a:lnTo>
                <a:lnTo>
                  <a:pt x="9275" y="16354"/>
                </a:lnTo>
                <a:lnTo>
                  <a:pt x="9284" y="16335"/>
                </a:lnTo>
                <a:lnTo>
                  <a:pt x="9289" y="16328"/>
                </a:lnTo>
                <a:lnTo>
                  <a:pt x="9293" y="16326"/>
                </a:lnTo>
                <a:lnTo>
                  <a:pt x="9301" y="16324"/>
                </a:lnTo>
                <a:lnTo>
                  <a:pt x="9305" y="16320"/>
                </a:lnTo>
                <a:lnTo>
                  <a:pt x="9308" y="16315"/>
                </a:lnTo>
                <a:lnTo>
                  <a:pt x="9308" y="16311"/>
                </a:lnTo>
                <a:lnTo>
                  <a:pt x="9308" y="16308"/>
                </a:lnTo>
                <a:lnTo>
                  <a:pt x="9309" y="16305"/>
                </a:lnTo>
                <a:lnTo>
                  <a:pt x="9327" y="16284"/>
                </a:lnTo>
                <a:lnTo>
                  <a:pt x="9333" y="16279"/>
                </a:lnTo>
                <a:lnTo>
                  <a:pt x="9347" y="16276"/>
                </a:lnTo>
                <a:lnTo>
                  <a:pt x="9349" y="16275"/>
                </a:lnTo>
                <a:lnTo>
                  <a:pt x="9353" y="16268"/>
                </a:lnTo>
                <a:lnTo>
                  <a:pt x="9354" y="16267"/>
                </a:lnTo>
                <a:lnTo>
                  <a:pt x="9371" y="16261"/>
                </a:lnTo>
                <a:lnTo>
                  <a:pt x="9373" y="16258"/>
                </a:lnTo>
                <a:lnTo>
                  <a:pt x="9378" y="16251"/>
                </a:lnTo>
                <a:lnTo>
                  <a:pt x="9380" y="16249"/>
                </a:lnTo>
                <a:lnTo>
                  <a:pt x="9384" y="16247"/>
                </a:lnTo>
                <a:lnTo>
                  <a:pt x="9391" y="16246"/>
                </a:lnTo>
                <a:lnTo>
                  <a:pt x="9394" y="16244"/>
                </a:lnTo>
                <a:lnTo>
                  <a:pt x="9412" y="16227"/>
                </a:lnTo>
                <a:lnTo>
                  <a:pt x="9442" y="16202"/>
                </a:lnTo>
                <a:lnTo>
                  <a:pt x="9449" y="16198"/>
                </a:lnTo>
                <a:lnTo>
                  <a:pt x="9456" y="16197"/>
                </a:lnTo>
                <a:lnTo>
                  <a:pt x="9459" y="16198"/>
                </a:lnTo>
                <a:lnTo>
                  <a:pt x="9466" y="16202"/>
                </a:lnTo>
                <a:lnTo>
                  <a:pt x="9469" y="16203"/>
                </a:lnTo>
                <a:lnTo>
                  <a:pt x="9473" y="16203"/>
                </a:lnTo>
                <a:lnTo>
                  <a:pt x="9475" y="16201"/>
                </a:lnTo>
                <a:lnTo>
                  <a:pt x="9478" y="16199"/>
                </a:lnTo>
                <a:lnTo>
                  <a:pt x="9482" y="16197"/>
                </a:lnTo>
                <a:lnTo>
                  <a:pt x="9506" y="16198"/>
                </a:lnTo>
                <a:lnTo>
                  <a:pt x="9519" y="16195"/>
                </a:lnTo>
                <a:lnTo>
                  <a:pt x="9521" y="16184"/>
                </a:lnTo>
                <a:lnTo>
                  <a:pt x="9523" y="16179"/>
                </a:lnTo>
                <a:lnTo>
                  <a:pt x="9527" y="16174"/>
                </a:lnTo>
                <a:lnTo>
                  <a:pt x="9533" y="16167"/>
                </a:lnTo>
                <a:lnTo>
                  <a:pt x="9535" y="16165"/>
                </a:lnTo>
                <a:lnTo>
                  <a:pt x="9539" y="16165"/>
                </a:lnTo>
                <a:lnTo>
                  <a:pt x="9542" y="16163"/>
                </a:lnTo>
                <a:lnTo>
                  <a:pt x="9542" y="16161"/>
                </a:lnTo>
                <a:lnTo>
                  <a:pt x="9543" y="16155"/>
                </a:lnTo>
                <a:lnTo>
                  <a:pt x="9544" y="16153"/>
                </a:lnTo>
                <a:lnTo>
                  <a:pt x="9547" y="16141"/>
                </a:lnTo>
                <a:lnTo>
                  <a:pt x="9542" y="16133"/>
                </a:lnTo>
                <a:lnTo>
                  <a:pt x="9527" y="16124"/>
                </a:lnTo>
                <a:lnTo>
                  <a:pt x="9504" y="16141"/>
                </a:lnTo>
                <a:lnTo>
                  <a:pt x="9496" y="16145"/>
                </a:lnTo>
                <a:lnTo>
                  <a:pt x="9485" y="16147"/>
                </a:lnTo>
                <a:lnTo>
                  <a:pt x="9459" y="16139"/>
                </a:lnTo>
                <a:lnTo>
                  <a:pt x="9443" y="16138"/>
                </a:lnTo>
                <a:lnTo>
                  <a:pt x="9438" y="16133"/>
                </a:lnTo>
                <a:lnTo>
                  <a:pt x="9442" y="16121"/>
                </a:lnTo>
                <a:lnTo>
                  <a:pt x="9450" y="16116"/>
                </a:lnTo>
                <a:lnTo>
                  <a:pt x="9468" y="16115"/>
                </a:lnTo>
                <a:lnTo>
                  <a:pt x="9477" y="16111"/>
                </a:lnTo>
                <a:lnTo>
                  <a:pt x="9478" y="16114"/>
                </a:lnTo>
                <a:lnTo>
                  <a:pt x="9481" y="16116"/>
                </a:lnTo>
                <a:lnTo>
                  <a:pt x="9484" y="16118"/>
                </a:lnTo>
                <a:lnTo>
                  <a:pt x="9486" y="16118"/>
                </a:lnTo>
                <a:lnTo>
                  <a:pt x="9490" y="16115"/>
                </a:lnTo>
                <a:lnTo>
                  <a:pt x="9490" y="16112"/>
                </a:lnTo>
                <a:lnTo>
                  <a:pt x="9489" y="16109"/>
                </a:lnTo>
                <a:lnTo>
                  <a:pt x="9490" y="16106"/>
                </a:lnTo>
                <a:lnTo>
                  <a:pt x="9493" y="16100"/>
                </a:lnTo>
                <a:lnTo>
                  <a:pt x="9497" y="16094"/>
                </a:lnTo>
                <a:lnTo>
                  <a:pt x="9502" y="16089"/>
                </a:lnTo>
                <a:lnTo>
                  <a:pt x="9538" y="16076"/>
                </a:lnTo>
                <a:lnTo>
                  <a:pt x="9543" y="16071"/>
                </a:lnTo>
                <a:lnTo>
                  <a:pt x="9546" y="16067"/>
                </a:lnTo>
                <a:lnTo>
                  <a:pt x="9559" y="16054"/>
                </a:lnTo>
                <a:lnTo>
                  <a:pt x="9563" y="16051"/>
                </a:lnTo>
                <a:lnTo>
                  <a:pt x="9568" y="16050"/>
                </a:lnTo>
                <a:lnTo>
                  <a:pt x="9573" y="16048"/>
                </a:lnTo>
                <a:lnTo>
                  <a:pt x="9579" y="16045"/>
                </a:lnTo>
                <a:lnTo>
                  <a:pt x="9582" y="16042"/>
                </a:lnTo>
                <a:lnTo>
                  <a:pt x="9585" y="16036"/>
                </a:lnTo>
                <a:lnTo>
                  <a:pt x="9587" y="16029"/>
                </a:lnTo>
                <a:lnTo>
                  <a:pt x="9591" y="16023"/>
                </a:lnTo>
                <a:lnTo>
                  <a:pt x="9596" y="16021"/>
                </a:lnTo>
                <a:lnTo>
                  <a:pt x="9615" y="16023"/>
                </a:lnTo>
                <a:lnTo>
                  <a:pt x="9618" y="16010"/>
                </a:lnTo>
                <a:lnTo>
                  <a:pt x="9625" y="16009"/>
                </a:lnTo>
                <a:lnTo>
                  <a:pt x="9633" y="16016"/>
                </a:lnTo>
                <a:lnTo>
                  <a:pt x="9638" y="16023"/>
                </a:lnTo>
                <a:lnTo>
                  <a:pt x="9640" y="16033"/>
                </a:lnTo>
                <a:lnTo>
                  <a:pt x="9641" y="16050"/>
                </a:lnTo>
                <a:lnTo>
                  <a:pt x="9647" y="16066"/>
                </a:lnTo>
                <a:lnTo>
                  <a:pt x="9649" y="16069"/>
                </a:lnTo>
                <a:lnTo>
                  <a:pt x="9652" y="16072"/>
                </a:lnTo>
                <a:lnTo>
                  <a:pt x="9661" y="16076"/>
                </a:lnTo>
                <a:lnTo>
                  <a:pt x="9663" y="16079"/>
                </a:lnTo>
                <a:lnTo>
                  <a:pt x="9670" y="16091"/>
                </a:lnTo>
                <a:lnTo>
                  <a:pt x="9672" y="16107"/>
                </a:lnTo>
                <a:lnTo>
                  <a:pt x="9672" y="16124"/>
                </a:lnTo>
                <a:lnTo>
                  <a:pt x="9667" y="16139"/>
                </a:lnTo>
                <a:lnTo>
                  <a:pt x="9650" y="16160"/>
                </a:lnTo>
                <a:lnTo>
                  <a:pt x="9646" y="16167"/>
                </a:lnTo>
                <a:lnTo>
                  <a:pt x="9640" y="16175"/>
                </a:lnTo>
                <a:lnTo>
                  <a:pt x="9638" y="16179"/>
                </a:lnTo>
                <a:lnTo>
                  <a:pt x="9636" y="16183"/>
                </a:lnTo>
                <a:lnTo>
                  <a:pt x="9633" y="16191"/>
                </a:lnTo>
                <a:lnTo>
                  <a:pt x="9632" y="16194"/>
                </a:lnTo>
                <a:lnTo>
                  <a:pt x="9625" y="16200"/>
                </a:lnTo>
                <a:lnTo>
                  <a:pt x="9621" y="16204"/>
                </a:lnTo>
                <a:lnTo>
                  <a:pt x="9621" y="16207"/>
                </a:lnTo>
                <a:lnTo>
                  <a:pt x="9622" y="16212"/>
                </a:lnTo>
                <a:lnTo>
                  <a:pt x="9620" y="16216"/>
                </a:lnTo>
                <a:lnTo>
                  <a:pt x="9617" y="16220"/>
                </a:lnTo>
                <a:lnTo>
                  <a:pt x="9607" y="16223"/>
                </a:lnTo>
                <a:lnTo>
                  <a:pt x="9588" y="16234"/>
                </a:lnTo>
                <a:lnTo>
                  <a:pt x="9574" y="16236"/>
                </a:lnTo>
                <a:lnTo>
                  <a:pt x="9560" y="16236"/>
                </a:lnTo>
                <a:lnTo>
                  <a:pt x="9554" y="16234"/>
                </a:lnTo>
                <a:lnTo>
                  <a:pt x="9545" y="16220"/>
                </a:lnTo>
                <a:lnTo>
                  <a:pt x="9540" y="16215"/>
                </a:lnTo>
                <a:lnTo>
                  <a:pt x="9529" y="16213"/>
                </a:lnTo>
                <a:lnTo>
                  <a:pt x="9527" y="16210"/>
                </a:lnTo>
                <a:lnTo>
                  <a:pt x="9525" y="16209"/>
                </a:lnTo>
                <a:lnTo>
                  <a:pt x="9523" y="16212"/>
                </a:lnTo>
                <a:lnTo>
                  <a:pt x="9524" y="16216"/>
                </a:lnTo>
                <a:lnTo>
                  <a:pt x="9528" y="16218"/>
                </a:lnTo>
                <a:lnTo>
                  <a:pt x="9534" y="16220"/>
                </a:lnTo>
                <a:lnTo>
                  <a:pt x="9539" y="16224"/>
                </a:lnTo>
                <a:lnTo>
                  <a:pt x="9580" y="16282"/>
                </a:lnTo>
                <a:lnTo>
                  <a:pt x="9590" y="16291"/>
                </a:lnTo>
                <a:lnTo>
                  <a:pt x="9597" y="16295"/>
                </a:lnTo>
                <a:lnTo>
                  <a:pt x="9600" y="16289"/>
                </a:lnTo>
                <a:lnTo>
                  <a:pt x="9622" y="16287"/>
                </a:lnTo>
                <a:lnTo>
                  <a:pt x="9628" y="16285"/>
                </a:lnTo>
                <a:lnTo>
                  <a:pt x="9626" y="16282"/>
                </a:lnTo>
                <a:lnTo>
                  <a:pt x="9631" y="16271"/>
                </a:lnTo>
                <a:lnTo>
                  <a:pt x="9635" y="16266"/>
                </a:lnTo>
                <a:lnTo>
                  <a:pt x="9645" y="16262"/>
                </a:lnTo>
                <a:lnTo>
                  <a:pt x="9648" y="16257"/>
                </a:lnTo>
                <a:lnTo>
                  <a:pt x="9650" y="16252"/>
                </a:lnTo>
                <a:lnTo>
                  <a:pt x="9653" y="16249"/>
                </a:lnTo>
                <a:lnTo>
                  <a:pt x="9660" y="16246"/>
                </a:lnTo>
                <a:lnTo>
                  <a:pt x="9688" y="16252"/>
                </a:lnTo>
                <a:lnTo>
                  <a:pt x="9687" y="16240"/>
                </a:lnTo>
                <a:lnTo>
                  <a:pt x="9688" y="16229"/>
                </a:lnTo>
                <a:lnTo>
                  <a:pt x="9688" y="16224"/>
                </a:lnTo>
                <a:lnTo>
                  <a:pt x="9684" y="16217"/>
                </a:lnTo>
                <a:lnTo>
                  <a:pt x="9684" y="16212"/>
                </a:lnTo>
                <a:lnTo>
                  <a:pt x="9687" y="16208"/>
                </a:lnTo>
                <a:lnTo>
                  <a:pt x="9691" y="16206"/>
                </a:lnTo>
                <a:lnTo>
                  <a:pt x="9694" y="16204"/>
                </a:lnTo>
                <a:lnTo>
                  <a:pt x="9697" y="16193"/>
                </a:lnTo>
                <a:lnTo>
                  <a:pt x="9700" y="16189"/>
                </a:lnTo>
                <a:lnTo>
                  <a:pt x="9703" y="16186"/>
                </a:lnTo>
                <a:lnTo>
                  <a:pt x="9706" y="16182"/>
                </a:lnTo>
                <a:lnTo>
                  <a:pt x="9704" y="16175"/>
                </a:lnTo>
                <a:lnTo>
                  <a:pt x="9710" y="16172"/>
                </a:lnTo>
                <a:lnTo>
                  <a:pt x="9717" y="16171"/>
                </a:lnTo>
                <a:lnTo>
                  <a:pt x="9723" y="16174"/>
                </a:lnTo>
                <a:lnTo>
                  <a:pt x="9726" y="16178"/>
                </a:lnTo>
                <a:lnTo>
                  <a:pt x="9728" y="16177"/>
                </a:lnTo>
                <a:lnTo>
                  <a:pt x="9730" y="16174"/>
                </a:lnTo>
                <a:lnTo>
                  <a:pt x="9732" y="16172"/>
                </a:lnTo>
                <a:lnTo>
                  <a:pt x="9743" y="16172"/>
                </a:lnTo>
                <a:lnTo>
                  <a:pt x="9758" y="16169"/>
                </a:lnTo>
                <a:lnTo>
                  <a:pt x="9763" y="16170"/>
                </a:lnTo>
                <a:lnTo>
                  <a:pt x="9768" y="16172"/>
                </a:lnTo>
                <a:lnTo>
                  <a:pt x="9771" y="16177"/>
                </a:lnTo>
                <a:lnTo>
                  <a:pt x="9777" y="16195"/>
                </a:lnTo>
                <a:lnTo>
                  <a:pt x="9781" y="16202"/>
                </a:lnTo>
                <a:lnTo>
                  <a:pt x="9782" y="16206"/>
                </a:lnTo>
                <a:lnTo>
                  <a:pt x="9779" y="16214"/>
                </a:lnTo>
                <a:lnTo>
                  <a:pt x="9778" y="16219"/>
                </a:lnTo>
                <a:lnTo>
                  <a:pt x="9780" y="16221"/>
                </a:lnTo>
                <a:lnTo>
                  <a:pt x="9785" y="16224"/>
                </a:lnTo>
                <a:lnTo>
                  <a:pt x="9789" y="16232"/>
                </a:lnTo>
                <a:lnTo>
                  <a:pt x="9789" y="16239"/>
                </a:lnTo>
                <a:lnTo>
                  <a:pt x="9783" y="16242"/>
                </a:lnTo>
                <a:lnTo>
                  <a:pt x="9780" y="16245"/>
                </a:lnTo>
                <a:lnTo>
                  <a:pt x="9776" y="16251"/>
                </a:lnTo>
                <a:lnTo>
                  <a:pt x="9771" y="16256"/>
                </a:lnTo>
                <a:lnTo>
                  <a:pt x="9764" y="16258"/>
                </a:lnTo>
                <a:lnTo>
                  <a:pt x="9763" y="16257"/>
                </a:lnTo>
                <a:lnTo>
                  <a:pt x="9761" y="16255"/>
                </a:lnTo>
                <a:lnTo>
                  <a:pt x="9758" y="16252"/>
                </a:lnTo>
                <a:lnTo>
                  <a:pt x="9755" y="16252"/>
                </a:lnTo>
                <a:lnTo>
                  <a:pt x="9745" y="16258"/>
                </a:lnTo>
                <a:lnTo>
                  <a:pt x="9747" y="16265"/>
                </a:lnTo>
                <a:lnTo>
                  <a:pt x="9748" y="16272"/>
                </a:lnTo>
                <a:lnTo>
                  <a:pt x="9746" y="16279"/>
                </a:lnTo>
                <a:lnTo>
                  <a:pt x="9742" y="16285"/>
                </a:lnTo>
                <a:lnTo>
                  <a:pt x="9745" y="16291"/>
                </a:lnTo>
                <a:lnTo>
                  <a:pt x="9741" y="16297"/>
                </a:lnTo>
                <a:lnTo>
                  <a:pt x="9732" y="16301"/>
                </a:lnTo>
                <a:lnTo>
                  <a:pt x="9725" y="16304"/>
                </a:lnTo>
                <a:lnTo>
                  <a:pt x="9725" y="16306"/>
                </a:lnTo>
                <a:lnTo>
                  <a:pt x="9730" y="16309"/>
                </a:lnTo>
                <a:lnTo>
                  <a:pt x="9747" y="16312"/>
                </a:lnTo>
                <a:lnTo>
                  <a:pt x="9762" y="16323"/>
                </a:lnTo>
                <a:lnTo>
                  <a:pt x="9766" y="16325"/>
                </a:lnTo>
                <a:lnTo>
                  <a:pt x="9770" y="16331"/>
                </a:lnTo>
                <a:lnTo>
                  <a:pt x="9779" y="16362"/>
                </a:lnTo>
                <a:lnTo>
                  <a:pt x="9786" y="16370"/>
                </a:lnTo>
                <a:lnTo>
                  <a:pt x="9799" y="16369"/>
                </a:lnTo>
                <a:lnTo>
                  <a:pt x="9818" y="16355"/>
                </a:lnTo>
                <a:lnTo>
                  <a:pt x="9829" y="16351"/>
                </a:lnTo>
                <a:lnTo>
                  <a:pt x="9842" y="16352"/>
                </a:lnTo>
                <a:lnTo>
                  <a:pt x="9852" y="16356"/>
                </a:lnTo>
                <a:lnTo>
                  <a:pt x="9858" y="16365"/>
                </a:lnTo>
                <a:lnTo>
                  <a:pt x="9862" y="16379"/>
                </a:lnTo>
                <a:lnTo>
                  <a:pt x="9854" y="16377"/>
                </a:lnTo>
                <a:lnTo>
                  <a:pt x="9843" y="16365"/>
                </a:lnTo>
                <a:lnTo>
                  <a:pt x="9835" y="16361"/>
                </a:lnTo>
                <a:lnTo>
                  <a:pt x="9838" y="16367"/>
                </a:lnTo>
                <a:lnTo>
                  <a:pt x="9852" y="16386"/>
                </a:lnTo>
                <a:lnTo>
                  <a:pt x="9860" y="16405"/>
                </a:lnTo>
                <a:lnTo>
                  <a:pt x="9869" y="16436"/>
                </a:lnTo>
                <a:lnTo>
                  <a:pt x="9871" y="16465"/>
                </a:lnTo>
                <a:lnTo>
                  <a:pt x="9872" y="16470"/>
                </a:lnTo>
                <a:lnTo>
                  <a:pt x="9877" y="16471"/>
                </a:lnTo>
                <a:lnTo>
                  <a:pt x="9894" y="16467"/>
                </a:lnTo>
                <a:lnTo>
                  <a:pt x="9898" y="16465"/>
                </a:lnTo>
                <a:lnTo>
                  <a:pt x="9899" y="16452"/>
                </a:lnTo>
                <a:lnTo>
                  <a:pt x="9902" y="16443"/>
                </a:lnTo>
                <a:lnTo>
                  <a:pt x="9905" y="16437"/>
                </a:lnTo>
                <a:lnTo>
                  <a:pt x="9928" y="16431"/>
                </a:lnTo>
                <a:lnTo>
                  <a:pt x="9953" y="16453"/>
                </a:lnTo>
                <a:lnTo>
                  <a:pt x="9970" y="16484"/>
                </a:lnTo>
                <a:lnTo>
                  <a:pt x="9971" y="16509"/>
                </a:lnTo>
                <a:lnTo>
                  <a:pt x="9977" y="16523"/>
                </a:lnTo>
                <a:lnTo>
                  <a:pt x="9979" y="16528"/>
                </a:lnTo>
                <a:lnTo>
                  <a:pt x="9991" y="16535"/>
                </a:lnTo>
                <a:lnTo>
                  <a:pt x="9993" y="16539"/>
                </a:lnTo>
                <a:lnTo>
                  <a:pt x="9990" y="16545"/>
                </a:lnTo>
                <a:lnTo>
                  <a:pt x="9987" y="16547"/>
                </a:lnTo>
                <a:lnTo>
                  <a:pt x="9984" y="16550"/>
                </a:lnTo>
                <a:lnTo>
                  <a:pt x="9984" y="16558"/>
                </a:lnTo>
                <a:lnTo>
                  <a:pt x="9986" y="16563"/>
                </a:lnTo>
                <a:lnTo>
                  <a:pt x="9990" y="16567"/>
                </a:lnTo>
                <a:lnTo>
                  <a:pt x="9999" y="16573"/>
                </a:lnTo>
                <a:lnTo>
                  <a:pt x="10003" y="16575"/>
                </a:lnTo>
                <a:lnTo>
                  <a:pt x="10008" y="16574"/>
                </a:lnTo>
                <a:lnTo>
                  <a:pt x="10013" y="16571"/>
                </a:lnTo>
                <a:lnTo>
                  <a:pt x="10016" y="16567"/>
                </a:lnTo>
                <a:lnTo>
                  <a:pt x="10018" y="16559"/>
                </a:lnTo>
                <a:lnTo>
                  <a:pt x="10017" y="16554"/>
                </a:lnTo>
                <a:lnTo>
                  <a:pt x="10018" y="16550"/>
                </a:lnTo>
                <a:lnTo>
                  <a:pt x="10023" y="16545"/>
                </a:lnTo>
                <a:lnTo>
                  <a:pt x="10028" y="16543"/>
                </a:lnTo>
                <a:lnTo>
                  <a:pt x="10032" y="16543"/>
                </a:lnTo>
                <a:lnTo>
                  <a:pt x="10034" y="16539"/>
                </a:lnTo>
                <a:lnTo>
                  <a:pt x="10032" y="16523"/>
                </a:lnTo>
                <a:lnTo>
                  <a:pt x="10031" y="16521"/>
                </a:lnTo>
                <a:lnTo>
                  <a:pt x="10026" y="16524"/>
                </a:lnTo>
                <a:lnTo>
                  <a:pt x="10024" y="16524"/>
                </a:lnTo>
                <a:lnTo>
                  <a:pt x="10022" y="16523"/>
                </a:lnTo>
                <a:lnTo>
                  <a:pt x="10022" y="16520"/>
                </a:lnTo>
                <a:lnTo>
                  <a:pt x="10023" y="16513"/>
                </a:lnTo>
                <a:lnTo>
                  <a:pt x="10027" y="16500"/>
                </a:lnTo>
                <a:lnTo>
                  <a:pt x="10029" y="16496"/>
                </a:lnTo>
                <a:lnTo>
                  <a:pt x="10031" y="16489"/>
                </a:lnTo>
                <a:lnTo>
                  <a:pt x="10035" y="16483"/>
                </a:lnTo>
                <a:lnTo>
                  <a:pt x="10039" y="16480"/>
                </a:lnTo>
                <a:lnTo>
                  <a:pt x="10041" y="16477"/>
                </a:lnTo>
                <a:lnTo>
                  <a:pt x="10042" y="16474"/>
                </a:lnTo>
                <a:lnTo>
                  <a:pt x="10042" y="16472"/>
                </a:lnTo>
                <a:lnTo>
                  <a:pt x="10042" y="16470"/>
                </a:lnTo>
                <a:lnTo>
                  <a:pt x="10042" y="16467"/>
                </a:lnTo>
                <a:lnTo>
                  <a:pt x="10042" y="16463"/>
                </a:lnTo>
                <a:lnTo>
                  <a:pt x="10041" y="16461"/>
                </a:lnTo>
                <a:lnTo>
                  <a:pt x="10040" y="16458"/>
                </a:lnTo>
                <a:lnTo>
                  <a:pt x="10040" y="16453"/>
                </a:lnTo>
                <a:lnTo>
                  <a:pt x="10041" y="16441"/>
                </a:lnTo>
                <a:lnTo>
                  <a:pt x="10043" y="16433"/>
                </a:lnTo>
                <a:lnTo>
                  <a:pt x="10045" y="16427"/>
                </a:lnTo>
                <a:lnTo>
                  <a:pt x="10042" y="16419"/>
                </a:lnTo>
                <a:lnTo>
                  <a:pt x="10038" y="16418"/>
                </a:lnTo>
                <a:lnTo>
                  <a:pt x="10032" y="16423"/>
                </a:lnTo>
                <a:lnTo>
                  <a:pt x="10028" y="16431"/>
                </a:lnTo>
                <a:lnTo>
                  <a:pt x="10027" y="16435"/>
                </a:lnTo>
                <a:lnTo>
                  <a:pt x="10026" y="16439"/>
                </a:lnTo>
                <a:lnTo>
                  <a:pt x="10025" y="16443"/>
                </a:lnTo>
                <a:lnTo>
                  <a:pt x="10023" y="16447"/>
                </a:lnTo>
                <a:lnTo>
                  <a:pt x="10020" y="16449"/>
                </a:lnTo>
                <a:lnTo>
                  <a:pt x="10015" y="16448"/>
                </a:lnTo>
                <a:lnTo>
                  <a:pt x="10012" y="16448"/>
                </a:lnTo>
                <a:lnTo>
                  <a:pt x="10005" y="16453"/>
                </a:lnTo>
                <a:lnTo>
                  <a:pt x="9998" y="16464"/>
                </a:lnTo>
                <a:lnTo>
                  <a:pt x="9993" y="16470"/>
                </a:lnTo>
                <a:lnTo>
                  <a:pt x="9987" y="16472"/>
                </a:lnTo>
                <a:lnTo>
                  <a:pt x="9982" y="16471"/>
                </a:lnTo>
                <a:lnTo>
                  <a:pt x="9980" y="16467"/>
                </a:lnTo>
                <a:lnTo>
                  <a:pt x="9984" y="16458"/>
                </a:lnTo>
                <a:lnTo>
                  <a:pt x="9980" y="16455"/>
                </a:lnTo>
                <a:lnTo>
                  <a:pt x="9979" y="16451"/>
                </a:lnTo>
                <a:lnTo>
                  <a:pt x="9980" y="16445"/>
                </a:lnTo>
                <a:lnTo>
                  <a:pt x="9979" y="16440"/>
                </a:lnTo>
                <a:lnTo>
                  <a:pt x="9980" y="16437"/>
                </a:lnTo>
                <a:lnTo>
                  <a:pt x="9980" y="16434"/>
                </a:lnTo>
                <a:lnTo>
                  <a:pt x="9980" y="16432"/>
                </a:lnTo>
                <a:lnTo>
                  <a:pt x="9980" y="16431"/>
                </a:lnTo>
                <a:lnTo>
                  <a:pt x="9974" y="16431"/>
                </a:lnTo>
                <a:lnTo>
                  <a:pt x="9972" y="16431"/>
                </a:lnTo>
                <a:lnTo>
                  <a:pt x="9971" y="16427"/>
                </a:lnTo>
                <a:lnTo>
                  <a:pt x="9969" y="16419"/>
                </a:lnTo>
                <a:lnTo>
                  <a:pt x="9968" y="16416"/>
                </a:lnTo>
                <a:lnTo>
                  <a:pt x="9959" y="16403"/>
                </a:lnTo>
                <a:lnTo>
                  <a:pt x="9974" y="16385"/>
                </a:lnTo>
                <a:lnTo>
                  <a:pt x="9979" y="16381"/>
                </a:lnTo>
                <a:lnTo>
                  <a:pt x="9984" y="16379"/>
                </a:lnTo>
                <a:lnTo>
                  <a:pt x="10013" y="16376"/>
                </a:lnTo>
                <a:lnTo>
                  <a:pt x="10018" y="16379"/>
                </a:lnTo>
                <a:lnTo>
                  <a:pt x="10019" y="16382"/>
                </a:lnTo>
                <a:lnTo>
                  <a:pt x="10024" y="16390"/>
                </a:lnTo>
                <a:lnTo>
                  <a:pt x="10029" y="16396"/>
                </a:lnTo>
                <a:lnTo>
                  <a:pt x="10033" y="16393"/>
                </a:lnTo>
                <a:lnTo>
                  <a:pt x="10037" y="16387"/>
                </a:lnTo>
                <a:lnTo>
                  <a:pt x="10045" y="16383"/>
                </a:lnTo>
                <a:lnTo>
                  <a:pt x="10059" y="16379"/>
                </a:lnTo>
                <a:lnTo>
                  <a:pt x="10067" y="16379"/>
                </a:lnTo>
                <a:lnTo>
                  <a:pt x="10074" y="16381"/>
                </a:lnTo>
                <a:lnTo>
                  <a:pt x="10081" y="16380"/>
                </a:lnTo>
                <a:lnTo>
                  <a:pt x="10095" y="16369"/>
                </a:lnTo>
                <a:lnTo>
                  <a:pt x="10102" y="16368"/>
                </a:lnTo>
                <a:lnTo>
                  <a:pt x="10117" y="16370"/>
                </a:lnTo>
                <a:lnTo>
                  <a:pt x="10161" y="16358"/>
                </a:lnTo>
                <a:lnTo>
                  <a:pt x="10165" y="16361"/>
                </a:lnTo>
                <a:lnTo>
                  <a:pt x="10160" y="16366"/>
                </a:lnTo>
                <a:lnTo>
                  <a:pt x="10161" y="16371"/>
                </a:lnTo>
                <a:lnTo>
                  <a:pt x="10164" y="16372"/>
                </a:lnTo>
                <a:lnTo>
                  <a:pt x="10176" y="16354"/>
                </a:lnTo>
                <a:lnTo>
                  <a:pt x="10178" y="16351"/>
                </a:lnTo>
                <a:lnTo>
                  <a:pt x="10181" y="16349"/>
                </a:lnTo>
                <a:lnTo>
                  <a:pt x="10212" y="16322"/>
                </a:lnTo>
                <a:lnTo>
                  <a:pt x="10247" y="16278"/>
                </a:lnTo>
                <a:lnTo>
                  <a:pt x="10281" y="16245"/>
                </a:lnTo>
                <a:lnTo>
                  <a:pt x="10355" y="16166"/>
                </a:lnTo>
                <a:lnTo>
                  <a:pt x="10421" y="16104"/>
                </a:lnTo>
                <a:lnTo>
                  <a:pt x="10478" y="16062"/>
                </a:lnTo>
                <a:lnTo>
                  <a:pt x="10530" y="16032"/>
                </a:lnTo>
                <a:lnTo>
                  <a:pt x="10598" y="16005"/>
                </a:lnTo>
                <a:lnTo>
                  <a:pt x="10653" y="15990"/>
                </a:lnTo>
                <a:lnTo>
                  <a:pt x="10744" y="15984"/>
                </a:lnTo>
                <a:lnTo>
                  <a:pt x="10780" y="15990"/>
                </a:lnTo>
                <a:lnTo>
                  <a:pt x="10784" y="15988"/>
                </a:lnTo>
                <a:lnTo>
                  <a:pt x="10794" y="15981"/>
                </a:lnTo>
                <a:lnTo>
                  <a:pt x="10801" y="15978"/>
                </a:lnTo>
                <a:lnTo>
                  <a:pt x="10836" y="15978"/>
                </a:lnTo>
                <a:lnTo>
                  <a:pt x="10849" y="15975"/>
                </a:lnTo>
                <a:lnTo>
                  <a:pt x="10894" y="15975"/>
                </a:lnTo>
                <a:lnTo>
                  <a:pt x="10908" y="15968"/>
                </a:lnTo>
                <a:lnTo>
                  <a:pt x="10913" y="15973"/>
                </a:lnTo>
                <a:lnTo>
                  <a:pt x="10919" y="15975"/>
                </a:lnTo>
                <a:lnTo>
                  <a:pt x="10943" y="15975"/>
                </a:lnTo>
                <a:lnTo>
                  <a:pt x="10944" y="15976"/>
                </a:lnTo>
                <a:lnTo>
                  <a:pt x="10944" y="15980"/>
                </a:lnTo>
                <a:lnTo>
                  <a:pt x="10944" y="15984"/>
                </a:lnTo>
                <a:lnTo>
                  <a:pt x="10945" y="15987"/>
                </a:lnTo>
                <a:lnTo>
                  <a:pt x="10947" y="15990"/>
                </a:lnTo>
                <a:lnTo>
                  <a:pt x="10956" y="15979"/>
                </a:lnTo>
                <a:lnTo>
                  <a:pt x="10970" y="15973"/>
                </a:lnTo>
                <a:lnTo>
                  <a:pt x="11012" y="15973"/>
                </a:lnTo>
                <a:lnTo>
                  <a:pt x="11016" y="15972"/>
                </a:lnTo>
                <a:lnTo>
                  <a:pt x="11018" y="15969"/>
                </a:lnTo>
                <a:lnTo>
                  <a:pt x="11022" y="15962"/>
                </a:lnTo>
                <a:lnTo>
                  <a:pt x="11024" y="15959"/>
                </a:lnTo>
                <a:lnTo>
                  <a:pt x="11030" y="15955"/>
                </a:lnTo>
                <a:lnTo>
                  <a:pt x="11044" y="15953"/>
                </a:lnTo>
                <a:lnTo>
                  <a:pt x="11050" y="15950"/>
                </a:lnTo>
                <a:lnTo>
                  <a:pt x="11054" y="15946"/>
                </a:lnTo>
                <a:lnTo>
                  <a:pt x="11056" y="15942"/>
                </a:lnTo>
                <a:lnTo>
                  <a:pt x="11058" y="15939"/>
                </a:lnTo>
                <a:lnTo>
                  <a:pt x="11074" y="15935"/>
                </a:lnTo>
                <a:lnTo>
                  <a:pt x="11078" y="15931"/>
                </a:lnTo>
                <a:lnTo>
                  <a:pt x="11090" y="15912"/>
                </a:lnTo>
                <a:lnTo>
                  <a:pt x="11096" y="15899"/>
                </a:lnTo>
                <a:lnTo>
                  <a:pt x="11107" y="15889"/>
                </a:lnTo>
                <a:lnTo>
                  <a:pt x="11110" y="15883"/>
                </a:lnTo>
                <a:lnTo>
                  <a:pt x="11110" y="15875"/>
                </a:lnTo>
                <a:lnTo>
                  <a:pt x="11100" y="15853"/>
                </a:lnTo>
                <a:lnTo>
                  <a:pt x="11112" y="15856"/>
                </a:lnTo>
                <a:lnTo>
                  <a:pt x="11115" y="15859"/>
                </a:lnTo>
                <a:lnTo>
                  <a:pt x="11119" y="15851"/>
                </a:lnTo>
                <a:lnTo>
                  <a:pt x="11123" y="15850"/>
                </a:lnTo>
                <a:lnTo>
                  <a:pt x="11124" y="15854"/>
                </a:lnTo>
                <a:lnTo>
                  <a:pt x="11119" y="15861"/>
                </a:lnTo>
                <a:lnTo>
                  <a:pt x="11120" y="15864"/>
                </a:lnTo>
                <a:lnTo>
                  <a:pt x="11120" y="15867"/>
                </a:lnTo>
                <a:lnTo>
                  <a:pt x="11119" y="15869"/>
                </a:lnTo>
                <a:lnTo>
                  <a:pt x="11116" y="15871"/>
                </a:lnTo>
                <a:lnTo>
                  <a:pt x="11152" y="15867"/>
                </a:lnTo>
                <a:lnTo>
                  <a:pt x="11170" y="15859"/>
                </a:lnTo>
                <a:lnTo>
                  <a:pt x="11177" y="15850"/>
                </a:lnTo>
                <a:lnTo>
                  <a:pt x="11182" y="15844"/>
                </a:lnTo>
                <a:lnTo>
                  <a:pt x="11179" y="15825"/>
                </a:lnTo>
                <a:lnTo>
                  <a:pt x="11178" y="15808"/>
                </a:lnTo>
                <a:lnTo>
                  <a:pt x="11180" y="15791"/>
                </a:lnTo>
                <a:lnTo>
                  <a:pt x="11187" y="15773"/>
                </a:lnTo>
                <a:lnTo>
                  <a:pt x="11182" y="15756"/>
                </a:lnTo>
                <a:lnTo>
                  <a:pt x="11183" y="15749"/>
                </a:lnTo>
                <a:lnTo>
                  <a:pt x="11188" y="15742"/>
                </a:lnTo>
                <a:lnTo>
                  <a:pt x="11195" y="15738"/>
                </a:lnTo>
                <a:lnTo>
                  <a:pt x="11202" y="15738"/>
                </a:lnTo>
                <a:lnTo>
                  <a:pt x="11208" y="15741"/>
                </a:lnTo>
                <a:lnTo>
                  <a:pt x="11215" y="15746"/>
                </a:lnTo>
                <a:lnTo>
                  <a:pt x="11215" y="15742"/>
                </a:lnTo>
                <a:lnTo>
                  <a:pt x="11207" y="15721"/>
                </a:lnTo>
                <a:lnTo>
                  <a:pt x="11207" y="15714"/>
                </a:lnTo>
                <a:lnTo>
                  <a:pt x="11208" y="15700"/>
                </a:lnTo>
                <a:lnTo>
                  <a:pt x="11207" y="15693"/>
                </a:lnTo>
                <a:lnTo>
                  <a:pt x="11205" y="15690"/>
                </a:lnTo>
                <a:lnTo>
                  <a:pt x="11194" y="15678"/>
                </a:lnTo>
                <a:lnTo>
                  <a:pt x="11191" y="15676"/>
                </a:lnTo>
                <a:lnTo>
                  <a:pt x="11188" y="15676"/>
                </a:lnTo>
                <a:lnTo>
                  <a:pt x="11186" y="15677"/>
                </a:lnTo>
                <a:lnTo>
                  <a:pt x="11180" y="15678"/>
                </a:lnTo>
                <a:lnTo>
                  <a:pt x="11175" y="15676"/>
                </a:lnTo>
                <a:lnTo>
                  <a:pt x="11172" y="15671"/>
                </a:lnTo>
                <a:lnTo>
                  <a:pt x="11170" y="15665"/>
                </a:lnTo>
                <a:lnTo>
                  <a:pt x="11174" y="15663"/>
                </a:lnTo>
                <a:lnTo>
                  <a:pt x="11175" y="15660"/>
                </a:lnTo>
                <a:lnTo>
                  <a:pt x="11181" y="15654"/>
                </a:lnTo>
                <a:lnTo>
                  <a:pt x="11186" y="15650"/>
                </a:lnTo>
                <a:lnTo>
                  <a:pt x="11189" y="15652"/>
                </a:lnTo>
                <a:lnTo>
                  <a:pt x="11189" y="15654"/>
                </a:lnTo>
                <a:lnTo>
                  <a:pt x="11190" y="15653"/>
                </a:lnTo>
                <a:lnTo>
                  <a:pt x="11192" y="15650"/>
                </a:lnTo>
                <a:lnTo>
                  <a:pt x="11193" y="15646"/>
                </a:lnTo>
                <a:lnTo>
                  <a:pt x="11194" y="15641"/>
                </a:lnTo>
                <a:lnTo>
                  <a:pt x="11193" y="15638"/>
                </a:lnTo>
                <a:lnTo>
                  <a:pt x="11192" y="15634"/>
                </a:lnTo>
                <a:lnTo>
                  <a:pt x="11190" y="15631"/>
                </a:lnTo>
                <a:lnTo>
                  <a:pt x="11189" y="15624"/>
                </a:lnTo>
                <a:lnTo>
                  <a:pt x="11191" y="15615"/>
                </a:lnTo>
                <a:lnTo>
                  <a:pt x="11195" y="15607"/>
                </a:lnTo>
                <a:lnTo>
                  <a:pt x="11199" y="15602"/>
                </a:lnTo>
                <a:lnTo>
                  <a:pt x="11194" y="15598"/>
                </a:lnTo>
                <a:lnTo>
                  <a:pt x="11190" y="15595"/>
                </a:lnTo>
                <a:lnTo>
                  <a:pt x="11188" y="15591"/>
                </a:lnTo>
                <a:lnTo>
                  <a:pt x="11191" y="15580"/>
                </a:lnTo>
                <a:lnTo>
                  <a:pt x="11200" y="15565"/>
                </a:lnTo>
                <a:lnTo>
                  <a:pt x="11203" y="15557"/>
                </a:lnTo>
                <a:lnTo>
                  <a:pt x="11201" y="15547"/>
                </a:lnTo>
                <a:lnTo>
                  <a:pt x="11207" y="15540"/>
                </a:lnTo>
                <a:lnTo>
                  <a:pt x="11214" y="15531"/>
                </a:lnTo>
                <a:lnTo>
                  <a:pt x="11220" y="15520"/>
                </a:lnTo>
                <a:lnTo>
                  <a:pt x="11223" y="15509"/>
                </a:lnTo>
                <a:lnTo>
                  <a:pt x="11224" y="15499"/>
                </a:lnTo>
                <a:lnTo>
                  <a:pt x="11226" y="15491"/>
                </a:lnTo>
                <a:lnTo>
                  <a:pt x="11229" y="15483"/>
                </a:lnTo>
                <a:lnTo>
                  <a:pt x="11242" y="15455"/>
                </a:lnTo>
                <a:lnTo>
                  <a:pt x="11253" y="15438"/>
                </a:lnTo>
                <a:lnTo>
                  <a:pt x="11257" y="15429"/>
                </a:lnTo>
                <a:lnTo>
                  <a:pt x="11257" y="15419"/>
                </a:lnTo>
                <a:lnTo>
                  <a:pt x="11256" y="15400"/>
                </a:lnTo>
                <a:lnTo>
                  <a:pt x="11258" y="15395"/>
                </a:lnTo>
                <a:lnTo>
                  <a:pt x="11263" y="15386"/>
                </a:lnTo>
                <a:lnTo>
                  <a:pt x="11265" y="15383"/>
                </a:lnTo>
                <a:lnTo>
                  <a:pt x="11265" y="15379"/>
                </a:lnTo>
                <a:lnTo>
                  <a:pt x="11264" y="15368"/>
                </a:lnTo>
                <a:lnTo>
                  <a:pt x="11267" y="15358"/>
                </a:lnTo>
                <a:lnTo>
                  <a:pt x="11270" y="15349"/>
                </a:lnTo>
                <a:lnTo>
                  <a:pt x="11275" y="15341"/>
                </a:lnTo>
                <a:lnTo>
                  <a:pt x="11281" y="15333"/>
                </a:lnTo>
                <a:lnTo>
                  <a:pt x="11288" y="15327"/>
                </a:lnTo>
                <a:lnTo>
                  <a:pt x="11291" y="15324"/>
                </a:lnTo>
                <a:lnTo>
                  <a:pt x="11293" y="15319"/>
                </a:lnTo>
                <a:lnTo>
                  <a:pt x="11293" y="15315"/>
                </a:lnTo>
                <a:lnTo>
                  <a:pt x="11292" y="15304"/>
                </a:lnTo>
                <a:lnTo>
                  <a:pt x="11292" y="15302"/>
                </a:lnTo>
                <a:lnTo>
                  <a:pt x="11297" y="15298"/>
                </a:lnTo>
                <a:lnTo>
                  <a:pt x="11297" y="15289"/>
                </a:lnTo>
                <a:lnTo>
                  <a:pt x="11294" y="15264"/>
                </a:lnTo>
                <a:lnTo>
                  <a:pt x="11294" y="15254"/>
                </a:lnTo>
                <a:lnTo>
                  <a:pt x="11296" y="15245"/>
                </a:lnTo>
                <a:lnTo>
                  <a:pt x="11304" y="15228"/>
                </a:lnTo>
                <a:lnTo>
                  <a:pt x="11303" y="15220"/>
                </a:lnTo>
                <a:lnTo>
                  <a:pt x="11298" y="15214"/>
                </a:lnTo>
                <a:lnTo>
                  <a:pt x="11294" y="15211"/>
                </a:lnTo>
                <a:lnTo>
                  <a:pt x="11292" y="15213"/>
                </a:lnTo>
                <a:lnTo>
                  <a:pt x="11290" y="15213"/>
                </a:lnTo>
                <a:lnTo>
                  <a:pt x="11289" y="15213"/>
                </a:lnTo>
                <a:lnTo>
                  <a:pt x="11287" y="15214"/>
                </a:lnTo>
                <a:lnTo>
                  <a:pt x="11290" y="15210"/>
                </a:lnTo>
                <a:lnTo>
                  <a:pt x="11291" y="15208"/>
                </a:lnTo>
                <a:lnTo>
                  <a:pt x="11290" y="15204"/>
                </a:lnTo>
                <a:lnTo>
                  <a:pt x="11297" y="15198"/>
                </a:lnTo>
                <a:lnTo>
                  <a:pt x="11303" y="15203"/>
                </a:lnTo>
                <a:lnTo>
                  <a:pt x="11309" y="15204"/>
                </a:lnTo>
                <a:lnTo>
                  <a:pt x="11313" y="15188"/>
                </a:lnTo>
                <a:lnTo>
                  <a:pt x="11319" y="15157"/>
                </a:lnTo>
                <a:lnTo>
                  <a:pt x="11319" y="15150"/>
                </a:lnTo>
                <a:lnTo>
                  <a:pt x="11317" y="15138"/>
                </a:lnTo>
                <a:lnTo>
                  <a:pt x="11317" y="15131"/>
                </a:lnTo>
                <a:lnTo>
                  <a:pt x="11319" y="15129"/>
                </a:lnTo>
                <a:lnTo>
                  <a:pt x="11332" y="15114"/>
                </a:lnTo>
                <a:lnTo>
                  <a:pt x="11332" y="15113"/>
                </a:lnTo>
                <a:lnTo>
                  <a:pt x="11341" y="15110"/>
                </a:lnTo>
                <a:lnTo>
                  <a:pt x="11346" y="15107"/>
                </a:lnTo>
                <a:lnTo>
                  <a:pt x="11348" y="15102"/>
                </a:lnTo>
                <a:lnTo>
                  <a:pt x="11350" y="15092"/>
                </a:lnTo>
                <a:lnTo>
                  <a:pt x="11350" y="15087"/>
                </a:lnTo>
                <a:lnTo>
                  <a:pt x="11348" y="15081"/>
                </a:lnTo>
                <a:lnTo>
                  <a:pt x="11347" y="15078"/>
                </a:lnTo>
                <a:lnTo>
                  <a:pt x="11346" y="15066"/>
                </a:lnTo>
                <a:lnTo>
                  <a:pt x="11339" y="15055"/>
                </a:lnTo>
                <a:lnTo>
                  <a:pt x="11349" y="15051"/>
                </a:lnTo>
                <a:lnTo>
                  <a:pt x="11352" y="15049"/>
                </a:lnTo>
                <a:lnTo>
                  <a:pt x="11358" y="15055"/>
                </a:lnTo>
                <a:lnTo>
                  <a:pt x="11364" y="15057"/>
                </a:lnTo>
                <a:lnTo>
                  <a:pt x="11370" y="15053"/>
                </a:lnTo>
                <a:lnTo>
                  <a:pt x="11376" y="15043"/>
                </a:lnTo>
                <a:lnTo>
                  <a:pt x="11387" y="15016"/>
                </a:lnTo>
                <a:lnTo>
                  <a:pt x="11402" y="14989"/>
                </a:lnTo>
                <a:lnTo>
                  <a:pt x="11409" y="14980"/>
                </a:lnTo>
                <a:lnTo>
                  <a:pt x="11414" y="14976"/>
                </a:lnTo>
                <a:lnTo>
                  <a:pt x="11416" y="14971"/>
                </a:lnTo>
                <a:lnTo>
                  <a:pt x="11418" y="14948"/>
                </a:lnTo>
                <a:lnTo>
                  <a:pt x="11420" y="14939"/>
                </a:lnTo>
                <a:lnTo>
                  <a:pt x="11423" y="14934"/>
                </a:lnTo>
                <a:lnTo>
                  <a:pt x="11428" y="14928"/>
                </a:lnTo>
                <a:lnTo>
                  <a:pt x="11433" y="14921"/>
                </a:lnTo>
                <a:lnTo>
                  <a:pt x="11435" y="14913"/>
                </a:lnTo>
                <a:lnTo>
                  <a:pt x="11437" y="14911"/>
                </a:lnTo>
                <a:lnTo>
                  <a:pt x="11447" y="14903"/>
                </a:lnTo>
                <a:lnTo>
                  <a:pt x="11450" y="14898"/>
                </a:lnTo>
                <a:lnTo>
                  <a:pt x="11450" y="14896"/>
                </a:lnTo>
                <a:lnTo>
                  <a:pt x="11449" y="14894"/>
                </a:lnTo>
                <a:lnTo>
                  <a:pt x="11449" y="14887"/>
                </a:lnTo>
                <a:lnTo>
                  <a:pt x="11450" y="14876"/>
                </a:lnTo>
                <a:lnTo>
                  <a:pt x="11452" y="14868"/>
                </a:lnTo>
                <a:lnTo>
                  <a:pt x="11456" y="14861"/>
                </a:lnTo>
                <a:lnTo>
                  <a:pt x="11465" y="14849"/>
                </a:lnTo>
                <a:lnTo>
                  <a:pt x="11469" y="14845"/>
                </a:lnTo>
                <a:lnTo>
                  <a:pt x="11471" y="14842"/>
                </a:lnTo>
                <a:lnTo>
                  <a:pt x="11473" y="14838"/>
                </a:lnTo>
                <a:lnTo>
                  <a:pt x="11475" y="14830"/>
                </a:lnTo>
                <a:lnTo>
                  <a:pt x="11477" y="14827"/>
                </a:lnTo>
                <a:lnTo>
                  <a:pt x="11488" y="14819"/>
                </a:lnTo>
                <a:lnTo>
                  <a:pt x="11496" y="14815"/>
                </a:lnTo>
                <a:lnTo>
                  <a:pt x="11506" y="14796"/>
                </a:lnTo>
                <a:lnTo>
                  <a:pt x="11518" y="14787"/>
                </a:lnTo>
                <a:lnTo>
                  <a:pt x="11528" y="14785"/>
                </a:lnTo>
                <a:lnTo>
                  <a:pt x="11527" y="14781"/>
                </a:lnTo>
                <a:lnTo>
                  <a:pt x="11528" y="14773"/>
                </a:lnTo>
                <a:lnTo>
                  <a:pt x="11528" y="14767"/>
                </a:lnTo>
                <a:lnTo>
                  <a:pt x="11522" y="14766"/>
                </a:lnTo>
                <a:lnTo>
                  <a:pt x="11527" y="14749"/>
                </a:lnTo>
                <a:lnTo>
                  <a:pt x="11530" y="14744"/>
                </a:lnTo>
                <a:lnTo>
                  <a:pt x="11542" y="14740"/>
                </a:lnTo>
                <a:lnTo>
                  <a:pt x="11547" y="14737"/>
                </a:lnTo>
                <a:lnTo>
                  <a:pt x="11553" y="14735"/>
                </a:lnTo>
                <a:lnTo>
                  <a:pt x="11559" y="14739"/>
                </a:lnTo>
                <a:lnTo>
                  <a:pt x="11556" y="14745"/>
                </a:lnTo>
                <a:lnTo>
                  <a:pt x="11559" y="14754"/>
                </a:lnTo>
                <a:lnTo>
                  <a:pt x="11555" y="14761"/>
                </a:lnTo>
                <a:lnTo>
                  <a:pt x="11553" y="14767"/>
                </a:lnTo>
                <a:lnTo>
                  <a:pt x="11555" y="14771"/>
                </a:lnTo>
                <a:lnTo>
                  <a:pt x="11558" y="14776"/>
                </a:lnTo>
                <a:lnTo>
                  <a:pt x="11560" y="14781"/>
                </a:lnTo>
                <a:lnTo>
                  <a:pt x="11569" y="14772"/>
                </a:lnTo>
                <a:lnTo>
                  <a:pt x="11573" y="14766"/>
                </a:lnTo>
                <a:lnTo>
                  <a:pt x="11574" y="14756"/>
                </a:lnTo>
                <a:lnTo>
                  <a:pt x="11579" y="14742"/>
                </a:lnTo>
                <a:lnTo>
                  <a:pt x="11579" y="14739"/>
                </a:lnTo>
                <a:lnTo>
                  <a:pt x="11571" y="14738"/>
                </a:lnTo>
                <a:lnTo>
                  <a:pt x="11562" y="14734"/>
                </a:lnTo>
                <a:lnTo>
                  <a:pt x="11557" y="14726"/>
                </a:lnTo>
                <a:lnTo>
                  <a:pt x="11562" y="14714"/>
                </a:lnTo>
                <a:lnTo>
                  <a:pt x="11560" y="14711"/>
                </a:lnTo>
                <a:lnTo>
                  <a:pt x="11562" y="14708"/>
                </a:lnTo>
                <a:lnTo>
                  <a:pt x="11559" y="14704"/>
                </a:lnTo>
                <a:lnTo>
                  <a:pt x="11553" y="14700"/>
                </a:lnTo>
                <a:lnTo>
                  <a:pt x="11551" y="14696"/>
                </a:lnTo>
                <a:lnTo>
                  <a:pt x="11557" y="14695"/>
                </a:lnTo>
                <a:lnTo>
                  <a:pt x="11561" y="14692"/>
                </a:lnTo>
                <a:lnTo>
                  <a:pt x="11562" y="14688"/>
                </a:lnTo>
                <a:lnTo>
                  <a:pt x="11557" y="14687"/>
                </a:lnTo>
                <a:lnTo>
                  <a:pt x="11555" y="14685"/>
                </a:lnTo>
                <a:lnTo>
                  <a:pt x="11551" y="14681"/>
                </a:lnTo>
                <a:lnTo>
                  <a:pt x="11547" y="14676"/>
                </a:lnTo>
                <a:lnTo>
                  <a:pt x="11548" y="14674"/>
                </a:lnTo>
                <a:lnTo>
                  <a:pt x="11556" y="14669"/>
                </a:lnTo>
                <a:lnTo>
                  <a:pt x="11567" y="14647"/>
                </a:lnTo>
                <a:lnTo>
                  <a:pt x="11577" y="14641"/>
                </a:lnTo>
                <a:lnTo>
                  <a:pt x="11585" y="14636"/>
                </a:lnTo>
                <a:lnTo>
                  <a:pt x="11591" y="14622"/>
                </a:lnTo>
                <a:lnTo>
                  <a:pt x="11604" y="14567"/>
                </a:lnTo>
                <a:lnTo>
                  <a:pt x="11609" y="14558"/>
                </a:lnTo>
                <a:lnTo>
                  <a:pt x="11620" y="14557"/>
                </a:lnTo>
                <a:lnTo>
                  <a:pt x="11614" y="14556"/>
                </a:lnTo>
                <a:lnTo>
                  <a:pt x="11610" y="14552"/>
                </a:lnTo>
                <a:lnTo>
                  <a:pt x="11602" y="14542"/>
                </a:lnTo>
                <a:lnTo>
                  <a:pt x="11599" y="14538"/>
                </a:lnTo>
                <a:lnTo>
                  <a:pt x="11592" y="14538"/>
                </a:lnTo>
                <a:lnTo>
                  <a:pt x="11590" y="14538"/>
                </a:lnTo>
                <a:lnTo>
                  <a:pt x="11588" y="14536"/>
                </a:lnTo>
                <a:lnTo>
                  <a:pt x="11587" y="14532"/>
                </a:lnTo>
                <a:lnTo>
                  <a:pt x="11599" y="14517"/>
                </a:lnTo>
                <a:lnTo>
                  <a:pt x="11601" y="14516"/>
                </a:lnTo>
                <a:lnTo>
                  <a:pt x="11603" y="14516"/>
                </a:lnTo>
                <a:lnTo>
                  <a:pt x="11607" y="14517"/>
                </a:lnTo>
                <a:lnTo>
                  <a:pt x="11608" y="14521"/>
                </a:lnTo>
                <a:lnTo>
                  <a:pt x="11604" y="14529"/>
                </a:lnTo>
                <a:lnTo>
                  <a:pt x="11609" y="14531"/>
                </a:lnTo>
                <a:lnTo>
                  <a:pt x="11614" y="14524"/>
                </a:lnTo>
                <a:lnTo>
                  <a:pt x="11619" y="14512"/>
                </a:lnTo>
                <a:lnTo>
                  <a:pt x="11626" y="14505"/>
                </a:lnTo>
                <a:lnTo>
                  <a:pt x="11623" y="14489"/>
                </a:lnTo>
                <a:lnTo>
                  <a:pt x="11627" y="14470"/>
                </a:lnTo>
                <a:lnTo>
                  <a:pt x="11635" y="14451"/>
                </a:lnTo>
                <a:lnTo>
                  <a:pt x="11636" y="14436"/>
                </a:lnTo>
                <a:lnTo>
                  <a:pt x="11642" y="14424"/>
                </a:lnTo>
                <a:lnTo>
                  <a:pt x="11653" y="14406"/>
                </a:lnTo>
                <a:lnTo>
                  <a:pt x="11668" y="14387"/>
                </a:lnTo>
                <a:lnTo>
                  <a:pt x="11674" y="14379"/>
                </a:lnTo>
                <a:lnTo>
                  <a:pt x="11688" y="14368"/>
                </a:lnTo>
                <a:lnTo>
                  <a:pt x="11697" y="14362"/>
                </a:lnTo>
                <a:lnTo>
                  <a:pt x="11703" y="14356"/>
                </a:lnTo>
                <a:lnTo>
                  <a:pt x="11716" y="14345"/>
                </a:lnTo>
                <a:lnTo>
                  <a:pt x="11722" y="14339"/>
                </a:lnTo>
                <a:lnTo>
                  <a:pt x="11725" y="14335"/>
                </a:lnTo>
                <a:lnTo>
                  <a:pt x="11726" y="14330"/>
                </a:lnTo>
                <a:lnTo>
                  <a:pt x="11724" y="14328"/>
                </a:lnTo>
                <a:lnTo>
                  <a:pt x="11717" y="14328"/>
                </a:lnTo>
                <a:lnTo>
                  <a:pt x="11713" y="14327"/>
                </a:lnTo>
                <a:lnTo>
                  <a:pt x="11718" y="14325"/>
                </a:lnTo>
                <a:lnTo>
                  <a:pt x="11720" y="14322"/>
                </a:lnTo>
                <a:lnTo>
                  <a:pt x="11721" y="14318"/>
                </a:lnTo>
                <a:lnTo>
                  <a:pt x="11724" y="14315"/>
                </a:lnTo>
                <a:lnTo>
                  <a:pt x="11726" y="14312"/>
                </a:lnTo>
                <a:lnTo>
                  <a:pt x="11727" y="14311"/>
                </a:lnTo>
                <a:lnTo>
                  <a:pt x="11729" y="14312"/>
                </a:lnTo>
                <a:lnTo>
                  <a:pt x="11743" y="14311"/>
                </a:lnTo>
                <a:lnTo>
                  <a:pt x="11745" y="14308"/>
                </a:lnTo>
                <a:lnTo>
                  <a:pt x="11746" y="14301"/>
                </a:lnTo>
                <a:lnTo>
                  <a:pt x="11743" y="14302"/>
                </a:lnTo>
                <a:lnTo>
                  <a:pt x="11724" y="14298"/>
                </a:lnTo>
                <a:lnTo>
                  <a:pt x="11720" y="14305"/>
                </a:lnTo>
                <a:lnTo>
                  <a:pt x="11718" y="14305"/>
                </a:lnTo>
                <a:lnTo>
                  <a:pt x="11715" y="14301"/>
                </a:lnTo>
                <a:lnTo>
                  <a:pt x="11713" y="14300"/>
                </a:lnTo>
                <a:lnTo>
                  <a:pt x="11704" y="14297"/>
                </a:lnTo>
                <a:lnTo>
                  <a:pt x="11708" y="14291"/>
                </a:lnTo>
                <a:lnTo>
                  <a:pt x="11714" y="14291"/>
                </a:lnTo>
                <a:lnTo>
                  <a:pt x="11720" y="14292"/>
                </a:lnTo>
                <a:lnTo>
                  <a:pt x="11726" y="14291"/>
                </a:lnTo>
                <a:lnTo>
                  <a:pt x="11731" y="14285"/>
                </a:lnTo>
                <a:lnTo>
                  <a:pt x="11732" y="14279"/>
                </a:lnTo>
                <a:lnTo>
                  <a:pt x="11734" y="14275"/>
                </a:lnTo>
                <a:lnTo>
                  <a:pt x="11740" y="14273"/>
                </a:lnTo>
                <a:lnTo>
                  <a:pt x="11743" y="14276"/>
                </a:lnTo>
                <a:lnTo>
                  <a:pt x="11750" y="14290"/>
                </a:lnTo>
                <a:lnTo>
                  <a:pt x="11752" y="14292"/>
                </a:lnTo>
                <a:lnTo>
                  <a:pt x="11756" y="14287"/>
                </a:lnTo>
                <a:lnTo>
                  <a:pt x="11759" y="14283"/>
                </a:lnTo>
                <a:lnTo>
                  <a:pt x="11765" y="14270"/>
                </a:lnTo>
                <a:lnTo>
                  <a:pt x="11763" y="14263"/>
                </a:lnTo>
                <a:lnTo>
                  <a:pt x="11771" y="14243"/>
                </a:lnTo>
                <a:lnTo>
                  <a:pt x="11773" y="14234"/>
                </a:lnTo>
                <a:lnTo>
                  <a:pt x="11772" y="14227"/>
                </a:lnTo>
                <a:lnTo>
                  <a:pt x="11770" y="14229"/>
                </a:lnTo>
                <a:lnTo>
                  <a:pt x="11769" y="14234"/>
                </a:lnTo>
                <a:lnTo>
                  <a:pt x="11765" y="14236"/>
                </a:lnTo>
                <a:lnTo>
                  <a:pt x="11761" y="14235"/>
                </a:lnTo>
                <a:lnTo>
                  <a:pt x="11759" y="14232"/>
                </a:lnTo>
                <a:lnTo>
                  <a:pt x="11759" y="14227"/>
                </a:lnTo>
                <a:lnTo>
                  <a:pt x="11761" y="14221"/>
                </a:lnTo>
                <a:lnTo>
                  <a:pt x="11766" y="14215"/>
                </a:lnTo>
                <a:lnTo>
                  <a:pt x="11770" y="14215"/>
                </a:lnTo>
                <a:lnTo>
                  <a:pt x="11774" y="14216"/>
                </a:lnTo>
                <a:lnTo>
                  <a:pt x="11778" y="14214"/>
                </a:lnTo>
                <a:lnTo>
                  <a:pt x="11782" y="14194"/>
                </a:lnTo>
                <a:lnTo>
                  <a:pt x="11786" y="14184"/>
                </a:lnTo>
                <a:lnTo>
                  <a:pt x="11786" y="14179"/>
                </a:lnTo>
                <a:lnTo>
                  <a:pt x="11785" y="14175"/>
                </a:lnTo>
                <a:lnTo>
                  <a:pt x="11783" y="14170"/>
                </a:lnTo>
                <a:lnTo>
                  <a:pt x="11784" y="14168"/>
                </a:lnTo>
                <a:lnTo>
                  <a:pt x="11786" y="14156"/>
                </a:lnTo>
                <a:lnTo>
                  <a:pt x="11791" y="14145"/>
                </a:lnTo>
                <a:lnTo>
                  <a:pt x="11800" y="14123"/>
                </a:lnTo>
                <a:lnTo>
                  <a:pt x="11796" y="14111"/>
                </a:lnTo>
                <a:lnTo>
                  <a:pt x="11792" y="14125"/>
                </a:lnTo>
                <a:lnTo>
                  <a:pt x="11789" y="14131"/>
                </a:lnTo>
                <a:lnTo>
                  <a:pt x="11784" y="14136"/>
                </a:lnTo>
                <a:lnTo>
                  <a:pt x="11784" y="14131"/>
                </a:lnTo>
                <a:lnTo>
                  <a:pt x="11787" y="14118"/>
                </a:lnTo>
                <a:lnTo>
                  <a:pt x="11792" y="14106"/>
                </a:lnTo>
                <a:lnTo>
                  <a:pt x="11789" y="14102"/>
                </a:lnTo>
                <a:lnTo>
                  <a:pt x="11784" y="14103"/>
                </a:lnTo>
                <a:lnTo>
                  <a:pt x="11772" y="14118"/>
                </a:lnTo>
                <a:lnTo>
                  <a:pt x="11765" y="14119"/>
                </a:lnTo>
                <a:lnTo>
                  <a:pt x="11765" y="14116"/>
                </a:lnTo>
                <a:lnTo>
                  <a:pt x="11768" y="14115"/>
                </a:lnTo>
                <a:lnTo>
                  <a:pt x="11770" y="14113"/>
                </a:lnTo>
                <a:lnTo>
                  <a:pt x="11772" y="14111"/>
                </a:lnTo>
                <a:lnTo>
                  <a:pt x="11774" y="14107"/>
                </a:lnTo>
                <a:lnTo>
                  <a:pt x="11769" y="14103"/>
                </a:lnTo>
                <a:lnTo>
                  <a:pt x="11768" y="14095"/>
                </a:lnTo>
                <a:lnTo>
                  <a:pt x="11770" y="14086"/>
                </a:lnTo>
                <a:lnTo>
                  <a:pt x="11775" y="14080"/>
                </a:lnTo>
                <a:lnTo>
                  <a:pt x="11777" y="14092"/>
                </a:lnTo>
                <a:lnTo>
                  <a:pt x="11780" y="14098"/>
                </a:lnTo>
                <a:lnTo>
                  <a:pt x="11785" y="14098"/>
                </a:lnTo>
                <a:lnTo>
                  <a:pt x="11793" y="14092"/>
                </a:lnTo>
                <a:lnTo>
                  <a:pt x="11797" y="14094"/>
                </a:lnTo>
                <a:lnTo>
                  <a:pt x="11804" y="14092"/>
                </a:lnTo>
                <a:lnTo>
                  <a:pt x="11808" y="14089"/>
                </a:lnTo>
                <a:lnTo>
                  <a:pt x="11811" y="14085"/>
                </a:lnTo>
                <a:lnTo>
                  <a:pt x="11816" y="14087"/>
                </a:lnTo>
                <a:lnTo>
                  <a:pt x="11818" y="14086"/>
                </a:lnTo>
                <a:lnTo>
                  <a:pt x="11824" y="14086"/>
                </a:lnTo>
                <a:lnTo>
                  <a:pt x="11827" y="14085"/>
                </a:lnTo>
                <a:lnTo>
                  <a:pt x="11830" y="14083"/>
                </a:lnTo>
                <a:lnTo>
                  <a:pt x="11832" y="14081"/>
                </a:lnTo>
                <a:lnTo>
                  <a:pt x="11832" y="14078"/>
                </a:lnTo>
                <a:lnTo>
                  <a:pt x="11833" y="14075"/>
                </a:lnTo>
                <a:lnTo>
                  <a:pt x="11833" y="14069"/>
                </a:lnTo>
                <a:lnTo>
                  <a:pt x="11837" y="14067"/>
                </a:lnTo>
                <a:lnTo>
                  <a:pt x="11839" y="14065"/>
                </a:lnTo>
                <a:lnTo>
                  <a:pt x="11838" y="14061"/>
                </a:lnTo>
                <a:lnTo>
                  <a:pt x="11838" y="14055"/>
                </a:lnTo>
                <a:lnTo>
                  <a:pt x="11842" y="14050"/>
                </a:lnTo>
                <a:lnTo>
                  <a:pt x="11843" y="14047"/>
                </a:lnTo>
                <a:lnTo>
                  <a:pt x="11841" y="14043"/>
                </a:lnTo>
                <a:lnTo>
                  <a:pt x="11846" y="14036"/>
                </a:lnTo>
                <a:lnTo>
                  <a:pt x="11856" y="14025"/>
                </a:lnTo>
                <a:lnTo>
                  <a:pt x="11858" y="14016"/>
                </a:lnTo>
                <a:lnTo>
                  <a:pt x="11863" y="14010"/>
                </a:lnTo>
                <a:lnTo>
                  <a:pt x="11864" y="14003"/>
                </a:lnTo>
                <a:lnTo>
                  <a:pt x="11861" y="14001"/>
                </a:lnTo>
                <a:lnTo>
                  <a:pt x="11859" y="14005"/>
                </a:lnTo>
                <a:lnTo>
                  <a:pt x="11854" y="14011"/>
                </a:lnTo>
                <a:lnTo>
                  <a:pt x="11849" y="14009"/>
                </a:lnTo>
                <a:lnTo>
                  <a:pt x="11847" y="14008"/>
                </a:lnTo>
                <a:lnTo>
                  <a:pt x="11845" y="14003"/>
                </a:lnTo>
                <a:lnTo>
                  <a:pt x="11845" y="13998"/>
                </a:lnTo>
                <a:lnTo>
                  <a:pt x="11850" y="13997"/>
                </a:lnTo>
                <a:lnTo>
                  <a:pt x="11854" y="13996"/>
                </a:lnTo>
                <a:lnTo>
                  <a:pt x="11849" y="13988"/>
                </a:lnTo>
                <a:lnTo>
                  <a:pt x="11850" y="13985"/>
                </a:lnTo>
                <a:lnTo>
                  <a:pt x="11863" y="13972"/>
                </a:lnTo>
                <a:lnTo>
                  <a:pt x="11872" y="13966"/>
                </a:lnTo>
                <a:lnTo>
                  <a:pt x="11878" y="13974"/>
                </a:lnTo>
                <a:lnTo>
                  <a:pt x="11875" y="13985"/>
                </a:lnTo>
                <a:lnTo>
                  <a:pt x="11869" y="13991"/>
                </a:lnTo>
                <a:lnTo>
                  <a:pt x="11868" y="13995"/>
                </a:lnTo>
                <a:lnTo>
                  <a:pt x="11873" y="13992"/>
                </a:lnTo>
                <a:lnTo>
                  <a:pt x="11886" y="13980"/>
                </a:lnTo>
                <a:lnTo>
                  <a:pt x="11889" y="13976"/>
                </a:lnTo>
                <a:lnTo>
                  <a:pt x="11886" y="13968"/>
                </a:lnTo>
                <a:lnTo>
                  <a:pt x="11889" y="13959"/>
                </a:lnTo>
                <a:lnTo>
                  <a:pt x="11897" y="13948"/>
                </a:lnTo>
                <a:lnTo>
                  <a:pt x="11904" y="13943"/>
                </a:lnTo>
                <a:lnTo>
                  <a:pt x="11909" y="13936"/>
                </a:lnTo>
                <a:lnTo>
                  <a:pt x="11911" y="13928"/>
                </a:lnTo>
                <a:lnTo>
                  <a:pt x="11913" y="13921"/>
                </a:lnTo>
                <a:lnTo>
                  <a:pt x="11918" y="13915"/>
                </a:lnTo>
                <a:lnTo>
                  <a:pt x="11921" y="13900"/>
                </a:lnTo>
                <a:lnTo>
                  <a:pt x="11926" y="13890"/>
                </a:lnTo>
                <a:lnTo>
                  <a:pt x="11927" y="13884"/>
                </a:lnTo>
                <a:lnTo>
                  <a:pt x="11929" y="13879"/>
                </a:lnTo>
                <a:lnTo>
                  <a:pt x="11933" y="13874"/>
                </a:lnTo>
                <a:lnTo>
                  <a:pt x="11941" y="13864"/>
                </a:lnTo>
                <a:lnTo>
                  <a:pt x="11947" y="13860"/>
                </a:lnTo>
                <a:lnTo>
                  <a:pt x="11951" y="13858"/>
                </a:lnTo>
                <a:lnTo>
                  <a:pt x="11953" y="13849"/>
                </a:lnTo>
                <a:lnTo>
                  <a:pt x="11954" y="13840"/>
                </a:lnTo>
                <a:lnTo>
                  <a:pt x="11958" y="13833"/>
                </a:lnTo>
                <a:lnTo>
                  <a:pt x="11966" y="13828"/>
                </a:lnTo>
                <a:lnTo>
                  <a:pt x="11972" y="13822"/>
                </a:lnTo>
                <a:lnTo>
                  <a:pt x="11977" y="13817"/>
                </a:lnTo>
                <a:lnTo>
                  <a:pt x="11977" y="13805"/>
                </a:lnTo>
                <a:lnTo>
                  <a:pt x="11989" y="13793"/>
                </a:lnTo>
                <a:lnTo>
                  <a:pt x="11997" y="13789"/>
                </a:lnTo>
                <a:lnTo>
                  <a:pt x="12003" y="13783"/>
                </a:lnTo>
                <a:lnTo>
                  <a:pt x="12023" y="13771"/>
                </a:lnTo>
                <a:lnTo>
                  <a:pt x="12039" y="13764"/>
                </a:lnTo>
                <a:lnTo>
                  <a:pt x="12063" y="13758"/>
                </a:lnTo>
                <a:lnTo>
                  <a:pt x="12078" y="13762"/>
                </a:lnTo>
                <a:lnTo>
                  <a:pt x="12083" y="13760"/>
                </a:lnTo>
                <a:lnTo>
                  <a:pt x="12084" y="13759"/>
                </a:lnTo>
                <a:lnTo>
                  <a:pt x="12086" y="13756"/>
                </a:lnTo>
                <a:lnTo>
                  <a:pt x="12089" y="13751"/>
                </a:lnTo>
                <a:lnTo>
                  <a:pt x="12092" y="13750"/>
                </a:lnTo>
                <a:lnTo>
                  <a:pt x="12100" y="13751"/>
                </a:lnTo>
                <a:lnTo>
                  <a:pt x="12103" y="13750"/>
                </a:lnTo>
                <a:lnTo>
                  <a:pt x="12105" y="13746"/>
                </a:lnTo>
                <a:lnTo>
                  <a:pt x="12106" y="13737"/>
                </a:lnTo>
                <a:lnTo>
                  <a:pt x="12108" y="13735"/>
                </a:lnTo>
                <a:lnTo>
                  <a:pt x="12109" y="13734"/>
                </a:lnTo>
                <a:lnTo>
                  <a:pt x="12107" y="13732"/>
                </a:lnTo>
                <a:lnTo>
                  <a:pt x="12103" y="13730"/>
                </a:lnTo>
                <a:lnTo>
                  <a:pt x="12100" y="13729"/>
                </a:lnTo>
                <a:lnTo>
                  <a:pt x="12077" y="13729"/>
                </a:lnTo>
                <a:lnTo>
                  <a:pt x="12075" y="13728"/>
                </a:lnTo>
                <a:lnTo>
                  <a:pt x="12068" y="13720"/>
                </a:lnTo>
                <a:lnTo>
                  <a:pt x="12084" y="13714"/>
                </a:lnTo>
                <a:lnTo>
                  <a:pt x="12086" y="13712"/>
                </a:lnTo>
                <a:lnTo>
                  <a:pt x="12092" y="13706"/>
                </a:lnTo>
                <a:lnTo>
                  <a:pt x="12093" y="13705"/>
                </a:lnTo>
                <a:lnTo>
                  <a:pt x="12096" y="13706"/>
                </a:lnTo>
                <a:lnTo>
                  <a:pt x="12103" y="13714"/>
                </a:lnTo>
                <a:lnTo>
                  <a:pt x="12104" y="13714"/>
                </a:lnTo>
                <a:lnTo>
                  <a:pt x="12107" y="13714"/>
                </a:lnTo>
                <a:lnTo>
                  <a:pt x="12109" y="13714"/>
                </a:lnTo>
                <a:lnTo>
                  <a:pt x="12110" y="13715"/>
                </a:lnTo>
                <a:lnTo>
                  <a:pt x="12112" y="13719"/>
                </a:lnTo>
                <a:lnTo>
                  <a:pt x="12113" y="13720"/>
                </a:lnTo>
                <a:lnTo>
                  <a:pt x="12117" y="13720"/>
                </a:lnTo>
                <a:lnTo>
                  <a:pt x="12113" y="13715"/>
                </a:lnTo>
                <a:lnTo>
                  <a:pt x="12109" y="13707"/>
                </a:lnTo>
                <a:lnTo>
                  <a:pt x="12111" y="13700"/>
                </a:lnTo>
                <a:lnTo>
                  <a:pt x="12118" y="13691"/>
                </a:lnTo>
                <a:lnTo>
                  <a:pt x="12127" y="13680"/>
                </a:lnTo>
                <a:lnTo>
                  <a:pt x="12136" y="13675"/>
                </a:lnTo>
                <a:lnTo>
                  <a:pt x="12143" y="13672"/>
                </a:lnTo>
                <a:lnTo>
                  <a:pt x="12147" y="13659"/>
                </a:lnTo>
                <a:lnTo>
                  <a:pt x="12168" y="13640"/>
                </a:lnTo>
                <a:lnTo>
                  <a:pt x="12184" y="13629"/>
                </a:lnTo>
                <a:lnTo>
                  <a:pt x="12229" y="13608"/>
                </a:lnTo>
                <a:lnTo>
                  <a:pt x="12224" y="13602"/>
                </a:lnTo>
                <a:lnTo>
                  <a:pt x="12225" y="13594"/>
                </a:lnTo>
                <a:lnTo>
                  <a:pt x="12227" y="13585"/>
                </a:lnTo>
                <a:lnTo>
                  <a:pt x="12231" y="13576"/>
                </a:lnTo>
                <a:lnTo>
                  <a:pt x="12232" y="13570"/>
                </a:lnTo>
                <a:lnTo>
                  <a:pt x="12234" y="13564"/>
                </a:lnTo>
                <a:lnTo>
                  <a:pt x="12236" y="13562"/>
                </a:lnTo>
                <a:lnTo>
                  <a:pt x="12237" y="13560"/>
                </a:lnTo>
                <a:lnTo>
                  <a:pt x="12238" y="13558"/>
                </a:lnTo>
                <a:lnTo>
                  <a:pt x="12239" y="13555"/>
                </a:lnTo>
                <a:lnTo>
                  <a:pt x="12235" y="13552"/>
                </a:lnTo>
                <a:lnTo>
                  <a:pt x="12231" y="13552"/>
                </a:lnTo>
                <a:lnTo>
                  <a:pt x="12231" y="13544"/>
                </a:lnTo>
                <a:lnTo>
                  <a:pt x="12232" y="13538"/>
                </a:lnTo>
                <a:lnTo>
                  <a:pt x="12235" y="13533"/>
                </a:lnTo>
                <a:lnTo>
                  <a:pt x="12238" y="13529"/>
                </a:lnTo>
                <a:lnTo>
                  <a:pt x="12241" y="13523"/>
                </a:lnTo>
                <a:lnTo>
                  <a:pt x="12244" y="13516"/>
                </a:lnTo>
                <a:lnTo>
                  <a:pt x="12249" y="13511"/>
                </a:lnTo>
                <a:lnTo>
                  <a:pt x="12248" y="13505"/>
                </a:lnTo>
                <a:lnTo>
                  <a:pt x="12243" y="13501"/>
                </a:lnTo>
                <a:lnTo>
                  <a:pt x="12240" y="13495"/>
                </a:lnTo>
                <a:lnTo>
                  <a:pt x="12235" y="13493"/>
                </a:lnTo>
                <a:lnTo>
                  <a:pt x="12233" y="13486"/>
                </a:lnTo>
                <a:lnTo>
                  <a:pt x="12236" y="13475"/>
                </a:lnTo>
                <a:lnTo>
                  <a:pt x="12239" y="13466"/>
                </a:lnTo>
                <a:lnTo>
                  <a:pt x="12242" y="13458"/>
                </a:lnTo>
                <a:lnTo>
                  <a:pt x="12252" y="13446"/>
                </a:lnTo>
                <a:lnTo>
                  <a:pt x="12250" y="13434"/>
                </a:lnTo>
                <a:lnTo>
                  <a:pt x="12274" y="13392"/>
                </a:lnTo>
                <a:lnTo>
                  <a:pt x="12293" y="13373"/>
                </a:lnTo>
                <a:lnTo>
                  <a:pt x="12303" y="13365"/>
                </a:lnTo>
                <a:lnTo>
                  <a:pt x="12312" y="13354"/>
                </a:lnTo>
                <a:lnTo>
                  <a:pt x="12322" y="13347"/>
                </a:lnTo>
                <a:lnTo>
                  <a:pt x="12320" y="13340"/>
                </a:lnTo>
                <a:lnTo>
                  <a:pt x="12324" y="13325"/>
                </a:lnTo>
                <a:lnTo>
                  <a:pt x="12335" y="13308"/>
                </a:lnTo>
                <a:lnTo>
                  <a:pt x="12344" y="13299"/>
                </a:lnTo>
                <a:lnTo>
                  <a:pt x="12346" y="13293"/>
                </a:lnTo>
                <a:lnTo>
                  <a:pt x="12342" y="13286"/>
                </a:lnTo>
                <a:lnTo>
                  <a:pt x="12350" y="13274"/>
                </a:lnTo>
                <a:lnTo>
                  <a:pt x="12357" y="13265"/>
                </a:lnTo>
                <a:lnTo>
                  <a:pt x="12363" y="13260"/>
                </a:lnTo>
                <a:lnTo>
                  <a:pt x="12360" y="13252"/>
                </a:lnTo>
                <a:lnTo>
                  <a:pt x="12366" y="13241"/>
                </a:lnTo>
                <a:lnTo>
                  <a:pt x="12366" y="13227"/>
                </a:lnTo>
                <a:lnTo>
                  <a:pt x="12377" y="13211"/>
                </a:lnTo>
                <a:lnTo>
                  <a:pt x="12387" y="13200"/>
                </a:lnTo>
                <a:lnTo>
                  <a:pt x="12397" y="13190"/>
                </a:lnTo>
                <a:lnTo>
                  <a:pt x="12400" y="13181"/>
                </a:lnTo>
                <a:lnTo>
                  <a:pt x="12400" y="13177"/>
                </a:lnTo>
                <a:lnTo>
                  <a:pt x="12399" y="13170"/>
                </a:lnTo>
                <a:lnTo>
                  <a:pt x="12395" y="13163"/>
                </a:lnTo>
                <a:lnTo>
                  <a:pt x="12396" y="13151"/>
                </a:lnTo>
                <a:lnTo>
                  <a:pt x="12402" y="13139"/>
                </a:lnTo>
                <a:lnTo>
                  <a:pt x="12418" y="13119"/>
                </a:lnTo>
                <a:lnTo>
                  <a:pt x="12419" y="13091"/>
                </a:lnTo>
                <a:lnTo>
                  <a:pt x="12416" y="13084"/>
                </a:lnTo>
                <a:lnTo>
                  <a:pt x="12424" y="13066"/>
                </a:lnTo>
                <a:lnTo>
                  <a:pt x="12426" y="13052"/>
                </a:lnTo>
                <a:lnTo>
                  <a:pt x="12437" y="13032"/>
                </a:lnTo>
                <a:lnTo>
                  <a:pt x="12449" y="13018"/>
                </a:lnTo>
                <a:lnTo>
                  <a:pt x="12455" y="13013"/>
                </a:lnTo>
                <a:lnTo>
                  <a:pt x="12456" y="13006"/>
                </a:lnTo>
                <a:lnTo>
                  <a:pt x="12456" y="13002"/>
                </a:lnTo>
                <a:lnTo>
                  <a:pt x="12452" y="13000"/>
                </a:lnTo>
                <a:lnTo>
                  <a:pt x="12451" y="12992"/>
                </a:lnTo>
                <a:lnTo>
                  <a:pt x="12455" y="12976"/>
                </a:lnTo>
                <a:lnTo>
                  <a:pt x="12462" y="12962"/>
                </a:lnTo>
                <a:lnTo>
                  <a:pt x="12468" y="12955"/>
                </a:lnTo>
                <a:lnTo>
                  <a:pt x="12470" y="12951"/>
                </a:lnTo>
                <a:lnTo>
                  <a:pt x="12471" y="12947"/>
                </a:lnTo>
                <a:lnTo>
                  <a:pt x="12472" y="12938"/>
                </a:lnTo>
                <a:lnTo>
                  <a:pt x="12472" y="12933"/>
                </a:lnTo>
                <a:lnTo>
                  <a:pt x="12470" y="12930"/>
                </a:lnTo>
                <a:lnTo>
                  <a:pt x="12468" y="12928"/>
                </a:lnTo>
                <a:lnTo>
                  <a:pt x="12467" y="12929"/>
                </a:lnTo>
                <a:lnTo>
                  <a:pt x="12465" y="12933"/>
                </a:lnTo>
                <a:lnTo>
                  <a:pt x="12462" y="12933"/>
                </a:lnTo>
                <a:lnTo>
                  <a:pt x="12459" y="12930"/>
                </a:lnTo>
                <a:lnTo>
                  <a:pt x="12456" y="12928"/>
                </a:lnTo>
                <a:lnTo>
                  <a:pt x="12454" y="12925"/>
                </a:lnTo>
                <a:lnTo>
                  <a:pt x="12449" y="12908"/>
                </a:lnTo>
                <a:lnTo>
                  <a:pt x="12451" y="12871"/>
                </a:lnTo>
                <a:lnTo>
                  <a:pt x="12448" y="12864"/>
                </a:lnTo>
                <a:lnTo>
                  <a:pt x="12459" y="12829"/>
                </a:lnTo>
                <a:lnTo>
                  <a:pt x="12458" y="12827"/>
                </a:lnTo>
                <a:lnTo>
                  <a:pt x="12462" y="12819"/>
                </a:lnTo>
                <a:lnTo>
                  <a:pt x="12466" y="12794"/>
                </a:lnTo>
                <a:lnTo>
                  <a:pt x="12476" y="12759"/>
                </a:lnTo>
                <a:lnTo>
                  <a:pt x="12479" y="12750"/>
                </a:lnTo>
                <a:lnTo>
                  <a:pt x="12489" y="12734"/>
                </a:lnTo>
                <a:lnTo>
                  <a:pt x="12492" y="12720"/>
                </a:lnTo>
                <a:lnTo>
                  <a:pt x="12495" y="12713"/>
                </a:lnTo>
                <a:lnTo>
                  <a:pt x="12511" y="12684"/>
                </a:lnTo>
                <a:lnTo>
                  <a:pt x="12518" y="12668"/>
                </a:lnTo>
                <a:lnTo>
                  <a:pt x="12516" y="12656"/>
                </a:lnTo>
                <a:lnTo>
                  <a:pt x="12536" y="12620"/>
                </a:lnTo>
                <a:lnTo>
                  <a:pt x="12542" y="12600"/>
                </a:lnTo>
                <a:lnTo>
                  <a:pt x="12545" y="12575"/>
                </a:lnTo>
                <a:lnTo>
                  <a:pt x="12545" y="12564"/>
                </a:lnTo>
                <a:lnTo>
                  <a:pt x="12545" y="12559"/>
                </a:lnTo>
                <a:lnTo>
                  <a:pt x="12546" y="12554"/>
                </a:lnTo>
                <a:lnTo>
                  <a:pt x="12552" y="12546"/>
                </a:lnTo>
                <a:lnTo>
                  <a:pt x="12553" y="12544"/>
                </a:lnTo>
                <a:lnTo>
                  <a:pt x="12555" y="12538"/>
                </a:lnTo>
                <a:lnTo>
                  <a:pt x="12568" y="12518"/>
                </a:lnTo>
                <a:lnTo>
                  <a:pt x="12571" y="12510"/>
                </a:lnTo>
                <a:lnTo>
                  <a:pt x="12573" y="12500"/>
                </a:lnTo>
                <a:lnTo>
                  <a:pt x="12576" y="12481"/>
                </a:lnTo>
                <a:lnTo>
                  <a:pt x="12577" y="12478"/>
                </a:lnTo>
                <a:lnTo>
                  <a:pt x="12582" y="12471"/>
                </a:lnTo>
                <a:lnTo>
                  <a:pt x="12584" y="12468"/>
                </a:lnTo>
                <a:lnTo>
                  <a:pt x="12584" y="12450"/>
                </a:lnTo>
                <a:lnTo>
                  <a:pt x="12584" y="12443"/>
                </a:lnTo>
                <a:lnTo>
                  <a:pt x="12586" y="12436"/>
                </a:lnTo>
                <a:lnTo>
                  <a:pt x="12588" y="12428"/>
                </a:lnTo>
                <a:lnTo>
                  <a:pt x="12598" y="12411"/>
                </a:lnTo>
                <a:lnTo>
                  <a:pt x="12599" y="12405"/>
                </a:lnTo>
                <a:lnTo>
                  <a:pt x="12598" y="12398"/>
                </a:lnTo>
                <a:lnTo>
                  <a:pt x="12598" y="12387"/>
                </a:lnTo>
                <a:lnTo>
                  <a:pt x="12599" y="12384"/>
                </a:lnTo>
                <a:lnTo>
                  <a:pt x="12603" y="12379"/>
                </a:lnTo>
                <a:lnTo>
                  <a:pt x="12604" y="12377"/>
                </a:lnTo>
                <a:lnTo>
                  <a:pt x="12603" y="12374"/>
                </a:lnTo>
                <a:lnTo>
                  <a:pt x="12602" y="12370"/>
                </a:lnTo>
                <a:lnTo>
                  <a:pt x="12602" y="12368"/>
                </a:lnTo>
                <a:lnTo>
                  <a:pt x="12604" y="12358"/>
                </a:lnTo>
                <a:lnTo>
                  <a:pt x="12605" y="12353"/>
                </a:lnTo>
                <a:lnTo>
                  <a:pt x="12612" y="12340"/>
                </a:lnTo>
                <a:lnTo>
                  <a:pt x="12616" y="12321"/>
                </a:lnTo>
                <a:lnTo>
                  <a:pt x="12621" y="12312"/>
                </a:lnTo>
                <a:lnTo>
                  <a:pt x="12620" y="12308"/>
                </a:lnTo>
                <a:lnTo>
                  <a:pt x="12620" y="12300"/>
                </a:lnTo>
                <a:lnTo>
                  <a:pt x="12620" y="12292"/>
                </a:lnTo>
                <a:lnTo>
                  <a:pt x="12622" y="12287"/>
                </a:lnTo>
                <a:lnTo>
                  <a:pt x="12626" y="12280"/>
                </a:lnTo>
                <a:lnTo>
                  <a:pt x="12625" y="12274"/>
                </a:lnTo>
                <a:lnTo>
                  <a:pt x="12621" y="12264"/>
                </a:lnTo>
                <a:lnTo>
                  <a:pt x="12619" y="12247"/>
                </a:lnTo>
                <a:lnTo>
                  <a:pt x="12624" y="12229"/>
                </a:lnTo>
                <a:lnTo>
                  <a:pt x="12632" y="12212"/>
                </a:lnTo>
                <a:lnTo>
                  <a:pt x="12649" y="12183"/>
                </a:lnTo>
                <a:lnTo>
                  <a:pt x="12650" y="12179"/>
                </a:lnTo>
                <a:lnTo>
                  <a:pt x="12652" y="12177"/>
                </a:lnTo>
                <a:lnTo>
                  <a:pt x="12658" y="12174"/>
                </a:lnTo>
                <a:lnTo>
                  <a:pt x="12660" y="12173"/>
                </a:lnTo>
                <a:lnTo>
                  <a:pt x="12660" y="12168"/>
                </a:lnTo>
                <a:lnTo>
                  <a:pt x="12659" y="12147"/>
                </a:lnTo>
                <a:lnTo>
                  <a:pt x="12659" y="12144"/>
                </a:lnTo>
                <a:lnTo>
                  <a:pt x="12661" y="12138"/>
                </a:lnTo>
                <a:lnTo>
                  <a:pt x="12667" y="12122"/>
                </a:lnTo>
                <a:lnTo>
                  <a:pt x="12675" y="12107"/>
                </a:lnTo>
                <a:lnTo>
                  <a:pt x="12692" y="12082"/>
                </a:lnTo>
                <a:lnTo>
                  <a:pt x="12713" y="12061"/>
                </a:lnTo>
                <a:lnTo>
                  <a:pt x="12722" y="12048"/>
                </a:lnTo>
                <a:lnTo>
                  <a:pt x="12725" y="12030"/>
                </a:lnTo>
                <a:lnTo>
                  <a:pt x="12723" y="12012"/>
                </a:lnTo>
                <a:lnTo>
                  <a:pt x="12724" y="12002"/>
                </a:lnTo>
                <a:lnTo>
                  <a:pt x="12732" y="11988"/>
                </a:lnTo>
                <a:lnTo>
                  <a:pt x="12732" y="11983"/>
                </a:lnTo>
                <a:lnTo>
                  <a:pt x="12732" y="11978"/>
                </a:lnTo>
                <a:lnTo>
                  <a:pt x="12732" y="11973"/>
                </a:lnTo>
                <a:lnTo>
                  <a:pt x="12733" y="11969"/>
                </a:lnTo>
                <a:lnTo>
                  <a:pt x="12737" y="11961"/>
                </a:lnTo>
                <a:lnTo>
                  <a:pt x="12738" y="11958"/>
                </a:lnTo>
                <a:lnTo>
                  <a:pt x="12735" y="11951"/>
                </a:lnTo>
                <a:lnTo>
                  <a:pt x="12725" y="11935"/>
                </a:lnTo>
                <a:lnTo>
                  <a:pt x="12723" y="11927"/>
                </a:lnTo>
                <a:lnTo>
                  <a:pt x="12722" y="11890"/>
                </a:lnTo>
                <a:lnTo>
                  <a:pt x="12725" y="11871"/>
                </a:lnTo>
                <a:lnTo>
                  <a:pt x="12739" y="11808"/>
                </a:lnTo>
                <a:lnTo>
                  <a:pt x="12741" y="11786"/>
                </a:lnTo>
                <a:lnTo>
                  <a:pt x="12739" y="11777"/>
                </a:lnTo>
                <a:cubicBezTo>
                  <a:pt x="12739" y="11777"/>
                  <a:pt x="12737" y="11754"/>
                  <a:pt x="12737" y="11754"/>
                </a:cubicBezTo>
                <a:close/>
                <a:moveTo>
                  <a:pt x="10477" y="17329"/>
                </a:moveTo>
                <a:lnTo>
                  <a:pt x="10471" y="17312"/>
                </a:lnTo>
                <a:lnTo>
                  <a:pt x="10452" y="17277"/>
                </a:lnTo>
                <a:lnTo>
                  <a:pt x="10450" y="17275"/>
                </a:lnTo>
                <a:lnTo>
                  <a:pt x="10439" y="17276"/>
                </a:lnTo>
                <a:lnTo>
                  <a:pt x="10433" y="17275"/>
                </a:lnTo>
                <a:lnTo>
                  <a:pt x="10430" y="17270"/>
                </a:lnTo>
                <a:lnTo>
                  <a:pt x="10426" y="17258"/>
                </a:lnTo>
                <a:lnTo>
                  <a:pt x="10422" y="17250"/>
                </a:lnTo>
                <a:lnTo>
                  <a:pt x="10418" y="17246"/>
                </a:lnTo>
                <a:lnTo>
                  <a:pt x="10415" y="17244"/>
                </a:lnTo>
                <a:lnTo>
                  <a:pt x="10410" y="17247"/>
                </a:lnTo>
                <a:lnTo>
                  <a:pt x="10407" y="17247"/>
                </a:lnTo>
                <a:lnTo>
                  <a:pt x="10406" y="17239"/>
                </a:lnTo>
                <a:lnTo>
                  <a:pt x="10404" y="17237"/>
                </a:lnTo>
                <a:lnTo>
                  <a:pt x="10402" y="17235"/>
                </a:lnTo>
                <a:lnTo>
                  <a:pt x="10395" y="17235"/>
                </a:lnTo>
                <a:lnTo>
                  <a:pt x="10393" y="17234"/>
                </a:lnTo>
                <a:lnTo>
                  <a:pt x="10391" y="17232"/>
                </a:lnTo>
                <a:lnTo>
                  <a:pt x="10386" y="17235"/>
                </a:lnTo>
                <a:lnTo>
                  <a:pt x="10383" y="17239"/>
                </a:lnTo>
                <a:lnTo>
                  <a:pt x="10380" y="17243"/>
                </a:lnTo>
                <a:lnTo>
                  <a:pt x="10376" y="17258"/>
                </a:lnTo>
                <a:lnTo>
                  <a:pt x="10371" y="17268"/>
                </a:lnTo>
                <a:lnTo>
                  <a:pt x="10369" y="17272"/>
                </a:lnTo>
                <a:lnTo>
                  <a:pt x="10364" y="17282"/>
                </a:lnTo>
                <a:lnTo>
                  <a:pt x="10353" y="17291"/>
                </a:lnTo>
                <a:lnTo>
                  <a:pt x="10342" y="17298"/>
                </a:lnTo>
                <a:lnTo>
                  <a:pt x="10333" y="17300"/>
                </a:lnTo>
                <a:lnTo>
                  <a:pt x="10327" y="17296"/>
                </a:lnTo>
                <a:lnTo>
                  <a:pt x="10321" y="17289"/>
                </a:lnTo>
                <a:lnTo>
                  <a:pt x="10315" y="17284"/>
                </a:lnTo>
                <a:lnTo>
                  <a:pt x="10303" y="17289"/>
                </a:lnTo>
                <a:lnTo>
                  <a:pt x="10299" y="17283"/>
                </a:lnTo>
                <a:lnTo>
                  <a:pt x="10295" y="17275"/>
                </a:lnTo>
                <a:lnTo>
                  <a:pt x="10291" y="17271"/>
                </a:lnTo>
                <a:lnTo>
                  <a:pt x="10286" y="17272"/>
                </a:lnTo>
                <a:lnTo>
                  <a:pt x="10269" y="17280"/>
                </a:lnTo>
                <a:lnTo>
                  <a:pt x="10265" y="17284"/>
                </a:lnTo>
                <a:lnTo>
                  <a:pt x="10262" y="17290"/>
                </a:lnTo>
                <a:lnTo>
                  <a:pt x="10239" y="17325"/>
                </a:lnTo>
                <a:lnTo>
                  <a:pt x="10227" y="17339"/>
                </a:lnTo>
                <a:lnTo>
                  <a:pt x="10213" y="17349"/>
                </a:lnTo>
                <a:lnTo>
                  <a:pt x="10203" y="17347"/>
                </a:lnTo>
                <a:lnTo>
                  <a:pt x="10201" y="17343"/>
                </a:lnTo>
                <a:lnTo>
                  <a:pt x="10201" y="17339"/>
                </a:lnTo>
                <a:lnTo>
                  <a:pt x="10200" y="17336"/>
                </a:lnTo>
                <a:lnTo>
                  <a:pt x="10192" y="17335"/>
                </a:lnTo>
                <a:lnTo>
                  <a:pt x="10190" y="17333"/>
                </a:lnTo>
                <a:lnTo>
                  <a:pt x="10189" y="17330"/>
                </a:lnTo>
                <a:lnTo>
                  <a:pt x="10189" y="17325"/>
                </a:lnTo>
                <a:lnTo>
                  <a:pt x="10187" y="17321"/>
                </a:lnTo>
                <a:lnTo>
                  <a:pt x="10172" y="17327"/>
                </a:lnTo>
                <a:lnTo>
                  <a:pt x="10170" y="17320"/>
                </a:lnTo>
                <a:lnTo>
                  <a:pt x="10144" y="17341"/>
                </a:lnTo>
                <a:lnTo>
                  <a:pt x="10131" y="17348"/>
                </a:lnTo>
                <a:lnTo>
                  <a:pt x="10093" y="17341"/>
                </a:lnTo>
                <a:lnTo>
                  <a:pt x="10091" y="17340"/>
                </a:lnTo>
                <a:lnTo>
                  <a:pt x="10091" y="17336"/>
                </a:lnTo>
                <a:lnTo>
                  <a:pt x="10089" y="17335"/>
                </a:lnTo>
                <a:lnTo>
                  <a:pt x="10087" y="17335"/>
                </a:lnTo>
                <a:lnTo>
                  <a:pt x="10086" y="17336"/>
                </a:lnTo>
                <a:lnTo>
                  <a:pt x="10084" y="17337"/>
                </a:lnTo>
                <a:lnTo>
                  <a:pt x="10080" y="17339"/>
                </a:lnTo>
                <a:lnTo>
                  <a:pt x="10077" y="17341"/>
                </a:lnTo>
                <a:lnTo>
                  <a:pt x="10075" y="17343"/>
                </a:lnTo>
                <a:lnTo>
                  <a:pt x="10072" y="17345"/>
                </a:lnTo>
                <a:lnTo>
                  <a:pt x="10059" y="17353"/>
                </a:lnTo>
                <a:lnTo>
                  <a:pt x="10044" y="17357"/>
                </a:lnTo>
                <a:lnTo>
                  <a:pt x="10030" y="17363"/>
                </a:lnTo>
                <a:lnTo>
                  <a:pt x="10022" y="17378"/>
                </a:lnTo>
                <a:lnTo>
                  <a:pt x="10022" y="17388"/>
                </a:lnTo>
                <a:lnTo>
                  <a:pt x="10025" y="17395"/>
                </a:lnTo>
                <a:lnTo>
                  <a:pt x="10031" y="17399"/>
                </a:lnTo>
                <a:lnTo>
                  <a:pt x="10045" y="17402"/>
                </a:lnTo>
                <a:lnTo>
                  <a:pt x="10049" y="17406"/>
                </a:lnTo>
                <a:lnTo>
                  <a:pt x="10052" y="17410"/>
                </a:lnTo>
                <a:lnTo>
                  <a:pt x="10056" y="17415"/>
                </a:lnTo>
                <a:lnTo>
                  <a:pt x="10052" y="17416"/>
                </a:lnTo>
                <a:lnTo>
                  <a:pt x="10049" y="17415"/>
                </a:lnTo>
                <a:lnTo>
                  <a:pt x="10046" y="17413"/>
                </a:lnTo>
                <a:lnTo>
                  <a:pt x="10043" y="17412"/>
                </a:lnTo>
                <a:lnTo>
                  <a:pt x="10039" y="17412"/>
                </a:lnTo>
                <a:lnTo>
                  <a:pt x="10036" y="17412"/>
                </a:lnTo>
                <a:lnTo>
                  <a:pt x="10033" y="17414"/>
                </a:lnTo>
                <a:lnTo>
                  <a:pt x="10029" y="17418"/>
                </a:lnTo>
                <a:lnTo>
                  <a:pt x="10024" y="17415"/>
                </a:lnTo>
                <a:lnTo>
                  <a:pt x="10019" y="17414"/>
                </a:lnTo>
                <a:lnTo>
                  <a:pt x="10014" y="17413"/>
                </a:lnTo>
                <a:lnTo>
                  <a:pt x="10012" y="17406"/>
                </a:lnTo>
                <a:lnTo>
                  <a:pt x="10017" y="17402"/>
                </a:lnTo>
                <a:lnTo>
                  <a:pt x="10017" y="17394"/>
                </a:lnTo>
                <a:lnTo>
                  <a:pt x="10014" y="17385"/>
                </a:lnTo>
                <a:lnTo>
                  <a:pt x="10012" y="17379"/>
                </a:lnTo>
                <a:lnTo>
                  <a:pt x="10009" y="17377"/>
                </a:lnTo>
                <a:lnTo>
                  <a:pt x="10006" y="17375"/>
                </a:lnTo>
                <a:lnTo>
                  <a:pt x="10003" y="17374"/>
                </a:lnTo>
                <a:lnTo>
                  <a:pt x="10000" y="17374"/>
                </a:lnTo>
                <a:lnTo>
                  <a:pt x="9996" y="17375"/>
                </a:lnTo>
                <a:lnTo>
                  <a:pt x="9990" y="17380"/>
                </a:lnTo>
                <a:lnTo>
                  <a:pt x="9987" y="17382"/>
                </a:lnTo>
                <a:lnTo>
                  <a:pt x="9983" y="17383"/>
                </a:lnTo>
                <a:lnTo>
                  <a:pt x="9976" y="17383"/>
                </a:lnTo>
                <a:lnTo>
                  <a:pt x="9972" y="17385"/>
                </a:lnTo>
                <a:lnTo>
                  <a:pt x="9970" y="17388"/>
                </a:lnTo>
                <a:lnTo>
                  <a:pt x="9965" y="17396"/>
                </a:lnTo>
                <a:lnTo>
                  <a:pt x="9961" y="17400"/>
                </a:lnTo>
                <a:lnTo>
                  <a:pt x="9950" y="17409"/>
                </a:lnTo>
                <a:lnTo>
                  <a:pt x="9946" y="17415"/>
                </a:lnTo>
                <a:lnTo>
                  <a:pt x="9951" y="17421"/>
                </a:lnTo>
                <a:lnTo>
                  <a:pt x="9946" y="17423"/>
                </a:lnTo>
                <a:lnTo>
                  <a:pt x="9942" y="17421"/>
                </a:lnTo>
                <a:lnTo>
                  <a:pt x="9940" y="17418"/>
                </a:lnTo>
                <a:lnTo>
                  <a:pt x="9939" y="17413"/>
                </a:lnTo>
                <a:lnTo>
                  <a:pt x="9939" y="17405"/>
                </a:lnTo>
                <a:lnTo>
                  <a:pt x="9937" y="17402"/>
                </a:lnTo>
                <a:lnTo>
                  <a:pt x="9919" y="17410"/>
                </a:lnTo>
                <a:lnTo>
                  <a:pt x="9898" y="17417"/>
                </a:lnTo>
                <a:lnTo>
                  <a:pt x="9877" y="17417"/>
                </a:lnTo>
                <a:lnTo>
                  <a:pt x="9836" y="17412"/>
                </a:lnTo>
                <a:lnTo>
                  <a:pt x="9810" y="17397"/>
                </a:lnTo>
                <a:lnTo>
                  <a:pt x="9798" y="17395"/>
                </a:lnTo>
                <a:lnTo>
                  <a:pt x="9795" y="17393"/>
                </a:lnTo>
                <a:lnTo>
                  <a:pt x="9794" y="17391"/>
                </a:lnTo>
                <a:lnTo>
                  <a:pt x="9788" y="17386"/>
                </a:lnTo>
                <a:lnTo>
                  <a:pt x="9781" y="17383"/>
                </a:lnTo>
                <a:lnTo>
                  <a:pt x="9771" y="17373"/>
                </a:lnTo>
                <a:lnTo>
                  <a:pt x="9764" y="17371"/>
                </a:lnTo>
                <a:lnTo>
                  <a:pt x="9758" y="17372"/>
                </a:lnTo>
                <a:lnTo>
                  <a:pt x="9755" y="17371"/>
                </a:lnTo>
                <a:lnTo>
                  <a:pt x="9755" y="17366"/>
                </a:lnTo>
                <a:lnTo>
                  <a:pt x="9753" y="17363"/>
                </a:lnTo>
                <a:lnTo>
                  <a:pt x="9750" y="17362"/>
                </a:lnTo>
                <a:lnTo>
                  <a:pt x="9735" y="17361"/>
                </a:lnTo>
                <a:lnTo>
                  <a:pt x="9728" y="17360"/>
                </a:lnTo>
                <a:lnTo>
                  <a:pt x="9723" y="17357"/>
                </a:lnTo>
                <a:lnTo>
                  <a:pt x="9718" y="17353"/>
                </a:lnTo>
                <a:lnTo>
                  <a:pt x="9710" y="17343"/>
                </a:lnTo>
                <a:lnTo>
                  <a:pt x="9706" y="17335"/>
                </a:lnTo>
                <a:lnTo>
                  <a:pt x="9704" y="17328"/>
                </a:lnTo>
                <a:lnTo>
                  <a:pt x="9703" y="17319"/>
                </a:lnTo>
                <a:lnTo>
                  <a:pt x="9699" y="17316"/>
                </a:lnTo>
                <a:lnTo>
                  <a:pt x="9672" y="17312"/>
                </a:lnTo>
                <a:lnTo>
                  <a:pt x="9658" y="17307"/>
                </a:lnTo>
                <a:lnTo>
                  <a:pt x="9648" y="17296"/>
                </a:lnTo>
                <a:lnTo>
                  <a:pt x="9647" y="17279"/>
                </a:lnTo>
                <a:lnTo>
                  <a:pt x="9630" y="17287"/>
                </a:lnTo>
                <a:lnTo>
                  <a:pt x="9622" y="17289"/>
                </a:lnTo>
                <a:lnTo>
                  <a:pt x="9611" y="17281"/>
                </a:lnTo>
                <a:lnTo>
                  <a:pt x="9607" y="17280"/>
                </a:lnTo>
                <a:lnTo>
                  <a:pt x="9597" y="17279"/>
                </a:lnTo>
                <a:lnTo>
                  <a:pt x="9593" y="17278"/>
                </a:lnTo>
                <a:lnTo>
                  <a:pt x="9590" y="17276"/>
                </a:lnTo>
                <a:lnTo>
                  <a:pt x="9587" y="17271"/>
                </a:lnTo>
                <a:lnTo>
                  <a:pt x="9576" y="17262"/>
                </a:lnTo>
                <a:lnTo>
                  <a:pt x="9574" y="17258"/>
                </a:lnTo>
                <a:lnTo>
                  <a:pt x="9574" y="17253"/>
                </a:lnTo>
                <a:lnTo>
                  <a:pt x="9575" y="17248"/>
                </a:lnTo>
                <a:lnTo>
                  <a:pt x="9578" y="17245"/>
                </a:lnTo>
                <a:lnTo>
                  <a:pt x="9587" y="17240"/>
                </a:lnTo>
                <a:lnTo>
                  <a:pt x="9585" y="17232"/>
                </a:lnTo>
                <a:lnTo>
                  <a:pt x="9578" y="17225"/>
                </a:lnTo>
                <a:lnTo>
                  <a:pt x="9572" y="17223"/>
                </a:lnTo>
                <a:lnTo>
                  <a:pt x="9574" y="17230"/>
                </a:lnTo>
                <a:lnTo>
                  <a:pt x="9574" y="17239"/>
                </a:lnTo>
                <a:lnTo>
                  <a:pt x="9572" y="17249"/>
                </a:lnTo>
                <a:lnTo>
                  <a:pt x="9568" y="17256"/>
                </a:lnTo>
                <a:lnTo>
                  <a:pt x="9561" y="17259"/>
                </a:lnTo>
                <a:lnTo>
                  <a:pt x="9533" y="17256"/>
                </a:lnTo>
                <a:lnTo>
                  <a:pt x="9536" y="17263"/>
                </a:lnTo>
                <a:lnTo>
                  <a:pt x="9533" y="17267"/>
                </a:lnTo>
                <a:lnTo>
                  <a:pt x="9527" y="17269"/>
                </a:lnTo>
                <a:lnTo>
                  <a:pt x="9521" y="17265"/>
                </a:lnTo>
                <a:lnTo>
                  <a:pt x="9518" y="17264"/>
                </a:lnTo>
                <a:lnTo>
                  <a:pt x="9515" y="17263"/>
                </a:lnTo>
                <a:lnTo>
                  <a:pt x="9511" y="17253"/>
                </a:lnTo>
                <a:lnTo>
                  <a:pt x="9502" y="17248"/>
                </a:lnTo>
                <a:lnTo>
                  <a:pt x="9499" y="17245"/>
                </a:lnTo>
                <a:lnTo>
                  <a:pt x="9495" y="17240"/>
                </a:lnTo>
                <a:lnTo>
                  <a:pt x="9491" y="17236"/>
                </a:lnTo>
                <a:lnTo>
                  <a:pt x="9486" y="17236"/>
                </a:lnTo>
                <a:lnTo>
                  <a:pt x="9475" y="17238"/>
                </a:lnTo>
                <a:lnTo>
                  <a:pt x="9464" y="17236"/>
                </a:lnTo>
                <a:lnTo>
                  <a:pt x="9446" y="17226"/>
                </a:lnTo>
                <a:lnTo>
                  <a:pt x="9436" y="17223"/>
                </a:lnTo>
                <a:lnTo>
                  <a:pt x="9433" y="17225"/>
                </a:lnTo>
                <a:lnTo>
                  <a:pt x="9431" y="17227"/>
                </a:lnTo>
                <a:lnTo>
                  <a:pt x="9428" y="17228"/>
                </a:lnTo>
                <a:lnTo>
                  <a:pt x="9427" y="17228"/>
                </a:lnTo>
                <a:lnTo>
                  <a:pt x="9426" y="17225"/>
                </a:lnTo>
                <a:lnTo>
                  <a:pt x="9426" y="17218"/>
                </a:lnTo>
                <a:lnTo>
                  <a:pt x="9425" y="17215"/>
                </a:lnTo>
                <a:lnTo>
                  <a:pt x="9420" y="17204"/>
                </a:lnTo>
                <a:lnTo>
                  <a:pt x="9418" y="17198"/>
                </a:lnTo>
                <a:lnTo>
                  <a:pt x="9418" y="17191"/>
                </a:lnTo>
                <a:lnTo>
                  <a:pt x="9410" y="17199"/>
                </a:lnTo>
                <a:lnTo>
                  <a:pt x="9406" y="17209"/>
                </a:lnTo>
                <a:lnTo>
                  <a:pt x="9405" y="17219"/>
                </a:lnTo>
                <a:lnTo>
                  <a:pt x="9405" y="17264"/>
                </a:lnTo>
                <a:lnTo>
                  <a:pt x="9403" y="17276"/>
                </a:lnTo>
                <a:lnTo>
                  <a:pt x="9400" y="17290"/>
                </a:lnTo>
                <a:lnTo>
                  <a:pt x="9397" y="17297"/>
                </a:lnTo>
                <a:lnTo>
                  <a:pt x="9393" y="17300"/>
                </a:lnTo>
                <a:lnTo>
                  <a:pt x="9387" y="17300"/>
                </a:lnTo>
                <a:lnTo>
                  <a:pt x="9384" y="17302"/>
                </a:lnTo>
                <a:lnTo>
                  <a:pt x="9378" y="17312"/>
                </a:lnTo>
                <a:lnTo>
                  <a:pt x="9373" y="17313"/>
                </a:lnTo>
                <a:lnTo>
                  <a:pt x="9371" y="17315"/>
                </a:lnTo>
                <a:lnTo>
                  <a:pt x="9372" y="17319"/>
                </a:lnTo>
                <a:lnTo>
                  <a:pt x="9376" y="17328"/>
                </a:lnTo>
                <a:lnTo>
                  <a:pt x="9375" y="17334"/>
                </a:lnTo>
                <a:lnTo>
                  <a:pt x="9372" y="17339"/>
                </a:lnTo>
                <a:lnTo>
                  <a:pt x="9368" y="17343"/>
                </a:lnTo>
                <a:lnTo>
                  <a:pt x="9364" y="17344"/>
                </a:lnTo>
                <a:lnTo>
                  <a:pt x="9376" y="17366"/>
                </a:lnTo>
                <a:lnTo>
                  <a:pt x="9380" y="17380"/>
                </a:lnTo>
                <a:lnTo>
                  <a:pt x="9375" y="17397"/>
                </a:lnTo>
                <a:lnTo>
                  <a:pt x="9379" y="17405"/>
                </a:lnTo>
                <a:lnTo>
                  <a:pt x="9380" y="17418"/>
                </a:lnTo>
                <a:lnTo>
                  <a:pt x="9378" y="17431"/>
                </a:lnTo>
                <a:lnTo>
                  <a:pt x="9374" y="17441"/>
                </a:lnTo>
                <a:lnTo>
                  <a:pt x="9378" y="17449"/>
                </a:lnTo>
                <a:lnTo>
                  <a:pt x="9393" y="17489"/>
                </a:lnTo>
                <a:lnTo>
                  <a:pt x="9396" y="17502"/>
                </a:lnTo>
                <a:lnTo>
                  <a:pt x="9394" y="17513"/>
                </a:lnTo>
                <a:lnTo>
                  <a:pt x="9386" y="17517"/>
                </a:lnTo>
                <a:lnTo>
                  <a:pt x="9386" y="17519"/>
                </a:lnTo>
                <a:lnTo>
                  <a:pt x="9386" y="17520"/>
                </a:lnTo>
                <a:lnTo>
                  <a:pt x="9385" y="17521"/>
                </a:lnTo>
                <a:lnTo>
                  <a:pt x="9384" y="17523"/>
                </a:lnTo>
                <a:lnTo>
                  <a:pt x="9387" y="17530"/>
                </a:lnTo>
                <a:lnTo>
                  <a:pt x="9390" y="17533"/>
                </a:lnTo>
                <a:lnTo>
                  <a:pt x="9393" y="17535"/>
                </a:lnTo>
                <a:lnTo>
                  <a:pt x="9395" y="17537"/>
                </a:lnTo>
                <a:lnTo>
                  <a:pt x="9398" y="17549"/>
                </a:lnTo>
                <a:lnTo>
                  <a:pt x="9411" y="17578"/>
                </a:lnTo>
                <a:lnTo>
                  <a:pt x="9419" y="17624"/>
                </a:lnTo>
                <a:lnTo>
                  <a:pt x="9417" y="17636"/>
                </a:lnTo>
                <a:lnTo>
                  <a:pt x="9417" y="17640"/>
                </a:lnTo>
                <a:lnTo>
                  <a:pt x="9418" y="17646"/>
                </a:lnTo>
                <a:lnTo>
                  <a:pt x="9420" y="17649"/>
                </a:lnTo>
                <a:lnTo>
                  <a:pt x="9422" y="17649"/>
                </a:lnTo>
                <a:lnTo>
                  <a:pt x="9426" y="17649"/>
                </a:lnTo>
                <a:lnTo>
                  <a:pt x="9429" y="17651"/>
                </a:lnTo>
                <a:lnTo>
                  <a:pt x="9431" y="17655"/>
                </a:lnTo>
                <a:lnTo>
                  <a:pt x="9432" y="17659"/>
                </a:lnTo>
                <a:lnTo>
                  <a:pt x="9437" y="17665"/>
                </a:lnTo>
                <a:lnTo>
                  <a:pt x="9445" y="17690"/>
                </a:lnTo>
                <a:lnTo>
                  <a:pt x="9448" y="17693"/>
                </a:lnTo>
                <a:lnTo>
                  <a:pt x="9450" y="17695"/>
                </a:lnTo>
                <a:lnTo>
                  <a:pt x="9452" y="17697"/>
                </a:lnTo>
                <a:lnTo>
                  <a:pt x="9452" y="17708"/>
                </a:lnTo>
                <a:lnTo>
                  <a:pt x="9453" y="17711"/>
                </a:lnTo>
                <a:lnTo>
                  <a:pt x="9455" y="17712"/>
                </a:lnTo>
                <a:lnTo>
                  <a:pt x="9476" y="17737"/>
                </a:lnTo>
                <a:lnTo>
                  <a:pt x="9488" y="17758"/>
                </a:lnTo>
                <a:lnTo>
                  <a:pt x="9497" y="17790"/>
                </a:lnTo>
                <a:lnTo>
                  <a:pt x="9497" y="17825"/>
                </a:lnTo>
                <a:lnTo>
                  <a:pt x="9482" y="17855"/>
                </a:lnTo>
                <a:lnTo>
                  <a:pt x="9490" y="17866"/>
                </a:lnTo>
                <a:lnTo>
                  <a:pt x="9492" y="17867"/>
                </a:lnTo>
                <a:lnTo>
                  <a:pt x="9497" y="17864"/>
                </a:lnTo>
                <a:lnTo>
                  <a:pt x="9497" y="17860"/>
                </a:lnTo>
                <a:lnTo>
                  <a:pt x="9496" y="17855"/>
                </a:lnTo>
                <a:lnTo>
                  <a:pt x="9497" y="17850"/>
                </a:lnTo>
                <a:lnTo>
                  <a:pt x="9498" y="17847"/>
                </a:lnTo>
                <a:lnTo>
                  <a:pt x="9503" y="17845"/>
                </a:lnTo>
                <a:lnTo>
                  <a:pt x="9504" y="17844"/>
                </a:lnTo>
                <a:lnTo>
                  <a:pt x="9506" y="17839"/>
                </a:lnTo>
                <a:lnTo>
                  <a:pt x="9506" y="17838"/>
                </a:lnTo>
                <a:lnTo>
                  <a:pt x="9513" y="17833"/>
                </a:lnTo>
                <a:lnTo>
                  <a:pt x="9516" y="17833"/>
                </a:lnTo>
                <a:lnTo>
                  <a:pt x="9519" y="17835"/>
                </a:lnTo>
                <a:lnTo>
                  <a:pt x="9517" y="17842"/>
                </a:lnTo>
                <a:lnTo>
                  <a:pt x="9517" y="17850"/>
                </a:lnTo>
                <a:lnTo>
                  <a:pt x="9520" y="17861"/>
                </a:lnTo>
                <a:lnTo>
                  <a:pt x="9520" y="17873"/>
                </a:lnTo>
                <a:lnTo>
                  <a:pt x="9522" y="17875"/>
                </a:lnTo>
                <a:lnTo>
                  <a:pt x="9526" y="17878"/>
                </a:lnTo>
                <a:lnTo>
                  <a:pt x="9530" y="17887"/>
                </a:lnTo>
                <a:lnTo>
                  <a:pt x="9544" y="17911"/>
                </a:lnTo>
                <a:lnTo>
                  <a:pt x="9549" y="17917"/>
                </a:lnTo>
                <a:lnTo>
                  <a:pt x="9551" y="17915"/>
                </a:lnTo>
                <a:lnTo>
                  <a:pt x="9552" y="17911"/>
                </a:lnTo>
                <a:lnTo>
                  <a:pt x="9553" y="17908"/>
                </a:lnTo>
                <a:lnTo>
                  <a:pt x="9556" y="17908"/>
                </a:lnTo>
                <a:lnTo>
                  <a:pt x="9558" y="17911"/>
                </a:lnTo>
                <a:lnTo>
                  <a:pt x="9558" y="17914"/>
                </a:lnTo>
                <a:lnTo>
                  <a:pt x="9558" y="17917"/>
                </a:lnTo>
                <a:lnTo>
                  <a:pt x="9559" y="17920"/>
                </a:lnTo>
                <a:lnTo>
                  <a:pt x="9559" y="17921"/>
                </a:lnTo>
                <a:lnTo>
                  <a:pt x="9558" y="17923"/>
                </a:lnTo>
                <a:lnTo>
                  <a:pt x="9558" y="17925"/>
                </a:lnTo>
                <a:lnTo>
                  <a:pt x="9559" y="17925"/>
                </a:lnTo>
                <a:lnTo>
                  <a:pt x="9560" y="17925"/>
                </a:lnTo>
                <a:lnTo>
                  <a:pt x="9561" y="17924"/>
                </a:lnTo>
                <a:lnTo>
                  <a:pt x="9563" y="17923"/>
                </a:lnTo>
                <a:lnTo>
                  <a:pt x="9562" y="17923"/>
                </a:lnTo>
                <a:lnTo>
                  <a:pt x="9563" y="17921"/>
                </a:lnTo>
                <a:lnTo>
                  <a:pt x="9568" y="17918"/>
                </a:lnTo>
                <a:lnTo>
                  <a:pt x="9571" y="17917"/>
                </a:lnTo>
                <a:lnTo>
                  <a:pt x="9570" y="17921"/>
                </a:lnTo>
                <a:lnTo>
                  <a:pt x="9562" y="17932"/>
                </a:lnTo>
                <a:lnTo>
                  <a:pt x="9559" y="17940"/>
                </a:lnTo>
                <a:lnTo>
                  <a:pt x="9555" y="17953"/>
                </a:lnTo>
                <a:lnTo>
                  <a:pt x="9551" y="17954"/>
                </a:lnTo>
                <a:lnTo>
                  <a:pt x="9544" y="17949"/>
                </a:lnTo>
                <a:lnTo>
                  <a:pt x="9540" y="17979"/>
                </a:lnTo>
                <a:lnTo>
                  <a:pt x="9538" y="17989"/>
                </a:lnTo>
                <a:lnTo>
                  <a:pt x="9535" y="17990"/>
                </a:lnTo>
                <a:lnTo>
                  <a:pt x="9533" y="17986"/>
                </a:lnTo>
                <a:lnTo>
                  <a:pt x="9532" y="17970"/>
                </a:lnTo>
                <a:lnTo>
                  <a:pt x="9532" y="17955"/>
                </a:lnTo>
                <a:lnTo>
                  <a:pt x="9533" y="17938"/>
                </a:lnTo>
                <a:lnTo>
                  <a:pt x="9532" y="17933"/>
                </a:lnTo>
                <a:lnTo>
                  <a:pt x="9530" y="17930"/>
                </a:lnTo>
                <a:lnTo>
                  <a:pt x="9512" y="17912"/>
                </a:lnTo>
                <a:lnTo>
                  <a:pt x="9505" y="17909"/>
                </a:lnTo>
                <a:lnTo>
                  <a:pt x="9503" y="17906"/>
                </a:lnTo>
                <a:lnTo>
                  <a:pt x="9503" y="17903"/>
                </a:lnTo>
                <a:lnTo>
                  <a:pt x="9502" y="17899"/>
                </a:lnTo>
                <a:lnTo>
                  <a:pt x="9500" y="17894"/>
                </a:lnTo>
                <a:lnTo>
                  <a:pt x="9499" y="17893"/>
                </a:lnTo>
                <a:lnTo>
                  <a:pt x="9495" y="17890"/>
                </a:lnTo>
                <a:lnTo>
                  <a:pt x="9485" y="17888"/>
                </a:lnTo>
                <a:lnTo>
                  <a:pt x="9481" y="17885"/>
                </a:lnTo>
                <a:lnTo>
                  <a:pt x="9481" y="17877"/>
                </a:lnTo>
                <a:lnTo>
                  <a:pt x="9480" y="17872"/>
                </a:lnTo>
                <a:lnTo>
                  <a:pt x="9477" y="17865"/>
                </a:lnTo>
                <a:lnTo>
                  <a:pt x="9473" y="17859"/>
                </a:lnTo>
                <a:lnTo>
                  <a:pt x="9470" y="17855"/>
                </a:lnTo>
                <a:lnTo>
                  <a:pt x="9469" y="17863"/>
                </a:lnTo>
                <a:lnTo>
                  <a:pt x="9471" y="17872"/>
                </a:lnTo>
                <a:lnTo>
                  <a:pt x="9471" y="17877"/>
                </a:lnTo>
                <a:lnTo>
                  <a:pt x="9467" y="17902"/>
                </a:lnTo>
                <a:lnTo>
                  <a:pt x="9467" y="17915"/>
                </a:lnTo>
                <a:lnTo>
                  <a:pt x="9468" y="17930"/>
                </a:lnTo>
                <a:lnTo>
                  <a:pt x="9472" y="17954"/>
                </a:lnTo>
                <a:lnTo>
                  <a:pt x="9468" y="17969"/>
                </a:lnTo>
                <a:lnTo>
                  <a:pt x="9469" y="17986"/>
                </a:lnTo>
                <a:lnTo>
                  <a:pt x="9474" y="18001"/>
                </a:lnTo>
                <a:lnTo>
                  <a:pt x="9481" y="18009"/>
                </a:lnTo>
                <a:lnTo>
                  <a:pt x="9469" y="18025"/>
                </a:lnTo>
                <a:lnTo>
                  <a:pt x="9469" y="18029"/>
                </a:lnTo>
                <a:lnTo>
                  <a:pt x="9477" y="18030"/>
                </a:lnTo>
                <a:lnTo>
                  <a:pt x="9480" y="18032"/>
                </a:lnTo>
                <a:lnTo>
                  <a:pt x="9481" y="18036"/>
                </a:lnTo>
                <a:lnTo>
                  <a:pt x="9482" y="18042"/>
                </a:lnTo>
                <a:lnTo>
                  <a:pt x="9484" y="18047"/>
                </a:lnTo>
                <a:lnTo>
                  <a:pt x="9485" y="18048"/>
                </a:lnTo>
                <a:lnTo>
                  <a:pt x="9491" y="18047"/>
                </a:lnTo>
                <a:lnTo>
                  <a:pt x="9492" y="18048"/>
                </a:lnTo>
                <a:lnTo>
                  <a:pt x="9494" y="18071"/>
                </a:lnTo>
                <a:lnTo>
                  <a:pt x="9495" y="18073"/>
                </a:lnTo>
                <a:lnTo>
                  <a:pt x="9498" y="18075"/>
                </a:lnTo>
                <a:lnTo>
                  <a:pt x="9497" y="18080"/>
                </a:lnTo>
                <a:lnTo>
                  <a:pt x="9492" y="18088"/>
                </a:lnTo>
                <a:lnTo>
                  <a:pt x="9490" y="18089"/>
                </a:lnTo>
                <a:lnTo>
                  <a:pt x="9489" y="18091"/>
                </a:lnTo>
                <a:lnTo>
                  <a:pt x="9489" y="18093"/>
                </a:lnTo>
                <a:lnTo>
                  <a:pt x="9491" y="18096"/>
                </a:lnTo>
                <a:lnTo>
                  <a:pt x="9495" y="18097"/>
                </a:lnTo>
                <a:lnTo>
                  <a:pt x="9497" y="18099"/>
                </a:lnTo>
                <a:lnTo>
                  <a:pt x="9498" y="18102"/>
                </a:lnTo>
                <a:lnTo>
                  <a:pt x="9500" y="18110"/>
                </a:lnTo>
                <a:lnTo>
                  <a:pt x="9503" y="18131"/>
                </a:lnTo>
                <a:lnTo>
                  <a:pt x="9507" y="18146"/>
                </a:lnTo>
                <a:lnTo>
                  <a:pt x="9512" y="18160"/>
                </a:lnTo>
                <a:lnTo>
                  <a:pt x="9520" y="18179"/>
                </a:lnTo>
                <a:lnTo>
                  <a:pt x="9523" y="18180"/>
                </a:lnTo>
                <a:lnTo>
                  <a:pt x="9541" y="18181"/>
                </a:lnTo>
                <a:lnTo>
                  <a:pt x="9545" y="18184"/>
                </a:lnTo>
                <a:lnTo>
                  <a:pt x="9553" y="18207"/>
                </a:lnTo>
                <a:lnTo>
                  <a:pt x="9558" y="18213"/>
                </a:lnTo>
                <a:lnTo>
                  <a:pt x="9561" y="18215"/>
                </a:lnTo>
                <a:lnTo>
                  <a:pt x="9565" y="18216"/>
                </a:lnTo>
                <a:lnTo>
                  <a:pt x="9567" y="18217"/>
                </a:lnTo>
                <a:lnTo>
                  <a:pt x="9566" y="18221"/>
                </a:lnTo>
                <a:lnTo>
                  <a:pt x="9564" y="18224"/>
                </a:lnTo>
                <a:lnTo>
                  <a:pt x="9562" y="18225"/>
                </a:lnTo>
                <a:lnTo>
                  <a:pt x="9560" y="18235"/>
                </a:lnTo>
                <a:lnTo>
                  <a:pt x="9560" y="18238"/>
                </a:lnTo>
                <a:lnTo>
                  <a:pt x="9564" y="18241"/>
                </a:lnTo>
                <a:lnTo>
                  <a:pt x="9567" y="18242"/>
                </a:lnTo>
                <a:lnTo>
                  <a:pt x="9570" y="18241"/>
                </a:lnTo>
                <a:lnTo>
                  <a:pt x="9574" y="18240"/>
                </a:lnTo>
                <a:lnTo>
                  <a:pt x="9577" y="18238"/>
                </a:lnTo>
                <a:lnTo>
                  <a:pt x="9575" y="18245"/>
                </a:lnTo>
                <a:lnTo>
                  <a:pt x="9574" y="18251"/>
                </a:lnTo>
                <a:lnTo>
                  <a:pt x="9575" y="18257"/>
                </a:lnTo>
                <a:lnTo>
                  <a:pt x="9579" y="18259"/>
                </a:lnTo>
                <a:lnTo>
                  <a:pt x="9580" y="18260"/>
                </a:lnTo>
                <a:lnTo>
                  <a:pt x="9580" y="18264"/>
                </a:lnTo>
                <a:lnTo>
                  <a:pt x="9580" y="18268"/>
                </a:lnTo>
                <a:lnTo>
                  <a:pt x="9580" y="18270"/>
                </a:lnTo>
                <a:lnTo>
                  <a:pt x="9582" y="18273"/>
                </a:lnTo>
                <a:lnTo>
                  <a:pt x="9585" y="18276"/>
                </a:lnTo>
                <a:lnTo>
                  <a:pt x="9592" y="18284"/>
                </a:lnTo>
                <a:lnTo>
                  <a:pt x="9592" y="18286"/>
                </a:lnTo>
                <a:lnTo>
                  <a:pt x="9590" y="18297"/>
                </a:lnTo>
                <a:lnTo>
                  <a:pt x="9590" y="18299"/>
                </a:lnTo>
                <a:lnTo>
                  <a:pt x="9595" y="18320"/>
                </a:lnTo>
                <a:lnTo>
                  <a:pt x="9598" y="18323"/>
                </a:lnTo>
                <a:lnTo>
                  <a:pt x="9603" y="18325"/>
                </a:lnTo>
                <a:lnTo>
                  <a:pt x="9614" y="18326"/>
                </a:lnTo>
                <a:lnTo>
                  <a:pt x="9619" y="18323"/>
                </a:lnTo>
                <a:lnTo>
                  <a:pt x="9623" y="18318"/>
                </a:lnTo>
                <a:lnTo>
                  <a:pt x="9625" y="18313"/>
                </a:lnTo>
                <a:lnTo>
                  <a:pt x="9622" y="18311"/>
                </a:lnTo>
                <a:lnTo>
                  <a:pt x="9611" y="18313"/>
                </a:lnTo>
                <a:lnTo>
                  <a:pt x="9607" y="18312"/>
                </a:lnTo>
                <a:lnTo>
                  <a:pt x="9609" y="18305"/>
                </a:lnTo>
                <a:lnTo>
                  <a:pt x="9611" y="18304"/>
                </a:lnTo>
                <a:lnTo>
                  <a:pt x="9614" y="18303"/>
                </a:lnTo>
                <a:lnTo>
                  <a:pt x="9617" y="18302"/>
                </a:lnTo>
                <a:lnTo>
                  <a:pt x="9619" y="18302"/>
                </a:lnTo>
                <a:lnTo>
                  <a:pt x="9623" y="18300"/>
                </a:lnTo>
                <a:lnTo>
                  <a:pt x="9624" y="18297"/>
                </a:lnTo>
                <a:lnTo>
                  <a:pt x="9624" y="18291"/>
                </a:lnTo>
                <a:lnTo>
                  <a:pt x="9625" y="18281"/>
                </a:lnTo>
                <a:lnTo>
                  <a:pt x="9626" y="18279"/>
                </a:lnTo>
                <a:lnTo>
                  <a:pt x="9632" y="18285"/>
                </a:lnTo>
                <a:lnTo>
                  <a:pt x="9637" y="18290"/>
                </a:lnTo>
                <a:lnTo>
                  <a:pt x="9638" y="18292"/>
                </a:lnTo>
                <a:lnTo>
                  <a:pt x="9637" y="18302"/>
                </a:lnTo>
                <a:lnTo>
                  <a:pt x="9637" y="18310"/>
                </a:lnTo>
                <a:lnTo>
                  <a:pt x="9638" y="18316"/>
                </a:lnTo>
                <a:lnTo>
                  <a:pt x="9641" y="18323"/>
                </a:lnTo>
                <a:lnTo>
                  <a:pt x="9645" y="18328"/>
                </a:lnTo>
                <a:lnTo>
                  <a:pt x="9650" y="18333"/>
                </a:lnTo>
                <a:lnTo>
                  <a:pt x="9656" y="18334"/>
                </a:lnTo>
                <a:lnTo>
                  <a:pt x="9659" y="18324"/>
                </a:lnTo>
                <a:lnTo>
                  <a:pt x="9661" y="18320"/>
                </a:lnTo>
                <a:lnTo>
                  <a:pt x="9663" y="18317"/>
                </a:lnTo>
                <a:lnTo>
                  <a:pt x="9665" y="18315"/>
                </a:lnTo>
                <a:lnTo>
                  <a:pt x="9669" y="18317"/>
                </a:lnTo>
                <a:lnTo>
                  <a:pt x="9669" y="18319"/>
                </a:lnTo>
                <a:lnTo>
                  <a:pt x="9668" y="18329"/>
                </a:lnTo>
                <a:lnTo>
                  <a:pt x="9668" y="18331"/>
                </a:lnTo>
                <a:lnTo>
                  <a:pt x="9675" y="18338"/>
                </a:lnTo>
                <a:lnTo>
                  <a:pt x="9681" y="18334"/>
                </a:lnTo>
                <a:lnTo>
                  <a:pt x="9692" y="18315"/>
                </a:lnTo>
                <a:lnTo>
                  <a:pt x="9695" y="18313"/>
                </a:lnTo>
                <a:lnTo>
                  <a:pt x="9698" y="18316"/>
                </a:lnTo>
                <a:lnTo>
                  <a:pt x="9702" y="18323"/>
                </a:lnTo>
                <a:lnTo>
                  <a:pt x="9709" y="18329"/>
                </a:lnTo>
                <a:lnTo>
                  <a:pt x="9711" y="18331"/>
                </a:lnTo>
                <a:lnTo>
                  <a:pt x="9711" y="18337"/>
                </a:lnTo>
                <a:lnTo>
                  <a:pt x="9711" y="18348"/>
                </a:lnTo>
                <a:lnTo>
                  <a:pt x="9709" y="18359"/>
                </a:lnTo>
                <a:lnTo>
                  <a:pt x="9707" y="18363"/>
                </a:lnTo>
                <a:lnTo>
                  <a:pt x="9704" y="18362"/>
                </a:lnTo>
                <a:lnTo>
                  <a:pt x="9701" y="18354"/>
                </a:lnTo>
                <a:lnTo>
                  <a:pt x="9698" y="18352"/>
                </a:lnTo>
                <a:lnTo>
                  <a:pt x="9696" y="18351"/>
                </a:lnTo>
                <a:lnTo>
                  <a:pt x="9694" y="18350"/>
                </a:lnTo>
                <a:lnTo>
                  <a:pt x="9692" y="18352"/>
                </a:lnTo>
                <a:lnTo>
                  <a:pt x="9693" y="18358"/>
                </a:lnTo>
                <a:lnTo>
                  <a:pt x="9690" y="18357"/>
                </a:lnTo>
                <a:lnTo>
                  <a:pt x="9689" y="18356"/>
                </a:lnTo>
                <a:lnTo>
                  <a:pt x="9688" y="18354"/>
                </a:lnTo>
                <a:lnTo>
                  <a:pt x="9686" y="18359"/>
                </a:lnTo>
                <a:lnTo>
                  <a:pt x="9687" y="18367"/>
                </a:lnTo>
                <a:lnTo>
                  <a:pt x="9685" y="18372"/>
                </a:lnTo>
                <a:lnTo>
                  <a:pt x="9680" y="18365"/>
                </a:lnTo>
                <a:lnTo>
                  <a:pt x="9678" y="18357"/>
                </a:lnTo>
                <a:lnTo>
                  <a:pt x="9674" y="18350"/>
                </a:lnTo>
                <a:lnTo>
                  <a:pt x="9666" y="18346"/>
                </a:lnTo>
                <a:lnTo>
                  <a:pt x="9640" y="18342"/>
                </a:lnTo>
                <a:lnTo>
                  <a:pt x="9634" y="18343"/>
                </a:lnTo>
                <a:lnTo>
                  <a:pt x="9639" y="18353"/>
                </a:lnTo>
                <a:lnTo>
                  <a:pt x="9640" y="18358"/>
                </a:lnTo>
                <a:lnTo>
                  <a:pt x="9635" y="18356"/>
                </a:lnTo>
                <a:lnTo>
                  <a:pt x="9629" y="18352"/>
                </a:lnTo>
                <a:lnTo>
                  <a:pt x="9624" y="18350"/>
                </a:lnTo>
                <a:lnTo>
                  <a:pt x="9620" y="18356"/>
                </a:lnTo>
                <a:lnTo>
                  <a:pt x="9622" y="18359"/>
                </a:lnTo>
                <a:lnTo>
                  <a:pt x="9637" y="18373"/>
                </a:lnTo>
                <a:lnTo>
                  <a:pt x="9642" y="18387"/>
                </a:lnTo>
                <a:lnTo>
                  <a:pt x="9642" y="18400"/>
                </a:lnTo>
                <a:lnTo>
                  <a:pt x="9636" y="18430"/>
                </a:lnTo>
                <a:lnTo>
                  <a:pt x="9653" y="18424"/>
                </a:lnTo>
                <a:lnTo>
                  <a:pt x="9655" y="18425"/>
                </a:lnTo>
                <a:lnTo>
                  <a:pt x="9657" y="18426"/>
                </a:lnTo>
                <a:lnTo>
                  <a:pt x="9658" y="18428"/>
                </a:lnTo>
                <a:lnTo>
                  <a:pt x="9661" y="18427"/>
                </a:lnTo>
                <a:lnTo>
                  <a:pt x="9661" y="18425"/>
                </a:lnTo>
                <a:lnTo>
                  <a:pt x="9662" y="18418"/>
                </a:lnTo>
                <a:lnTo>
                  <a:pt x="9662" y="18415"/>
                </a:lnTo>
                <a:lnTo>
                  <a:pt x="9665" y="18414"/>
                </a:lnTo>
                <a:lnTo>
                  <a:pt x="9676" y="18410"/>
                </a:lnTo>
                <a:lnTo>
                  <a:pt x="9679" y="18410"/>
                </a:lnTo>
                <a:lnTo>
                  <a:pt x="9682" y="18413"/>
                </a:lnTo>
                <a:lnTo>
                  <a:pt x="9684" y="18418"/>
                </a:lnTo>
                <a:lnTo>
                  <a:pt x="9686" y="18424"/>
                </a:lnTo>
                <a:lnTo>
                  <a:pt x="9689" y="18421"/>
                </a:lnTo>
                <a:lnTo>
                  <a:pt x="9691" y="18416"/>
                </a:lnTo>
                <a:lnTo>
                  <a:pt x="9692" y="18409"/>
                </a:lnTo>
                <a:lnTo>
                  <a:pt x="9694" y="18404"/>
                </a:lnTo>
                <a:lnTo>
                  <a:pt x="9699" y="18401"/>
                </a:lnTo>
                <a:lnTo>
                  <a:pt x="9703" y="18401"/>
                </a:lnTo>
                <a:lnTo>
                  <a:pt x="9708" y="18402"/>
                </a:lnTo>
                <a:lnTo>
                  <a:pt x="9711" y="18404"/>
                </a:lnTo>
                <a:lnTo>
                  <a:pt x="9712" y="18409"/>
                </a:lnTo>
                <a:lnTo>
                  <a:pt x="9712" y="18414"/>
                </a:lnTo>
                <a:lnTo>
                  <a:pt x="9713" y="18418"/>
                </a:lnTo>
                <a:lnTo>
                  <a:pt x="9716" y="18421"/>
                </a:lnTo>
                <a:lnTo>
                  <a:pt x="9720" y="18420"/>
                </a:lnTo>
                <a:lnTo>
                  <a:pt x="9725" y="18417"/>
                </a:lnTo>
                <a:lnTo>
                  <a:pt x="9732" y="18410"/>
                </a:lnTo>
                <a:lnTo>
                  <a:pt x="9737" y="18416"/>
                </a:lnTo>
                <a:lnTo>
                  <a:pt x="9742" y="18420"/>
                </a:lnTo>
                <a:lnTo>
                  <a:pt x="9774" y="18423"/>
                </a:lnTo>
                <a:lnTo>
                  <a:pt x="9782" y="18422"/>
                </a:lnTo>
                <a:lnTo>
                  <a:pt x="9790" y="18415"/>
                </a:lnTo>
                <a:lnTo>
                  <a:pt x="9791" y="18417"/>
                </a:lnTo>
                <a:lnTo>
                  <a:pt x="9795" y="18418"/>
                </a:lnTo>
                <a:lnTo>
                  <a:pt x="9794" y="18409"/>
                </a:lnTo>
                <a:lnTo>
                  <a:pt x="9795" y="18400"/>
                </a:lnTo>
                <a:lnTo>
                  <a:pt x="9798" y="18395"/>
                </a:lnTo>
                <a:lnTo>
                  <a:pt x="9802" y="18398"/>
                </a:lnTo>
                <a:lnTo>
                  <a:pt x="9804" y="18405"/>
                </a:lnTo>
                <a:lnTo>
                  <a:pt x="9804" y="18423"/>
                </a:lnTo>
                <a:lnTo>
                  <a:pt x="9806" y="18430"/>
                </a:lnTo>
                <a:lnTo>
                  <a:pt x="9808" y="18432"/>
                </a:lnTo>
                <a:lnTo>
                  <a:pt x="9826" y="18444"/>
                </a:lnTo>
                <a:lnTo>
                  <a:pt x="9830" y="18453"/>
                </a:lnTo>
                <a:lnTo>
                  <a:pt x="9831" y="18460"/>
                </a:lnTo>
                <a:lnTo>
                  <a:pt x="9834" y="18462"/>
                </a:lnTo>
                <a:lnTo>
                  <a:pt x="9849" y="18455"/>
                </a:lnTo>
                <a:lnTo>
                  <a:pt x="9856" y="18453"/>
                </a:lnTo>
                <a:lnTo>
                  <a:pt x="9862" y="18454"/>
                </a:lnTo>
                <a:lnTo>
                  <a:pt x="9868" y="18459"/>
                </a:lnTo>
                <a:lnTo>
                  <a:pt x="9870" y="18462"/>
                </a:lnTo>
                <a:lnTo>
                  <a:pt x="9869" y="18465"/>
                </a:lnTo>
                <a:lnTo>
                  <a:pt x="9869" y="18467"/>
                </a:lnTo>
                <a:lnTo>
                  <a:pt x="9873" y="18467"/>
                </a:lnTo>
                <a:lnTo>
                  <a:pt x="9876" y="18466"/>
                </a:lnTo>
                <a:lnTo>
                  <a:pt x="9899" y="18455"/>
                </a:lnTo>
                <a:lnTo>
                  <a:pt x="9904" y="18449"/>
                </a:lnTo>
                <a:lnTo>
                  <a:pt x="9905" y="18442"/>
                </a:lnTo>
                <a:lnTo>
                  <a:pt x="9901" y="18437"/>
                </a:lnTo>
                <a:lnTo>
                  <a:pt x="9895" y="18436"/>
                </a:lnTo>
                <a:lnTo>
                  <a:pt x="9893" y="18432"/>
                </a:lnTo>
                <a:lnTo>
                  <a:pt x="9896" y="18421"/>
                </a:lnTo>
                <a:lnTo>
                  <a:pt x="9899" y="18423"/>
                </a:lnTo>
                <a:lnTo>
                  <a:pt x="9903" y="18424"/>
                </a:lnTo>
                <a:lnTo>
                  <a:pt x="9907" y="18423"/>
                </a:lnTo>
                <a:lnTo>
                  <a:pt x="9911" y="18421"/>
                </a:lnTo>
                <a:lnTo>
                  <a:pt x="9913" y="18415"/>
                </a:lnTo>
                <a:lnTo>
                  <a:pt x="9912" y="18411"/>
                </a:lnTo>
                <a:lnTo>
                  <a:pt x="9910" y="18409"/>
                </a:lnTo>
                <a:lnTo>
                  <a:pt x="9909" y="18405"/>
                </a:lnTo>
                <a:lnTo>
                  <a:pt x="9912" y="18398"/>
                </a:lnTo>
                <a:lnTo>
                  <a:pt x="9918" y="18396"/>
                </a:lnTo>
                <a:lnTo>
                  <a:pt x="9934" y="18398"/>
                </a:lnTo>
                <a:lnTo>
                  <a:pt x="9931" y="18389"/>
                </a:lnTo>
                <a:lnTo>
                  <a:pt x="9914" y="18384"/>
                </a:lnTo>
                <a:lnTo>
                  <a:pt x="9909" y="18378"/>
                </a:lnTo>
                <a:lnTo>
                  <a:pt x="9920" y="18378"/>
                </a:lnTo>
                <a:lnTo>
                  <a:pt x="9926" y="18378"/>
                </a:lnTo>
                <a:lnTo>
                  <a:pt x="9932" y="18375"/>
                </a:lnTo>
                <a:lnTo>
                  <a:pt x="9934" y="18371"/>
                </a:lnTo>
                <a:lnTo>
                  <a:pt x="9941" y="18359"/>
                </a:lnTo>
                <a:lnTo>
                  <a:pt x="9945" y="18354"/>
                </a:lnTo>
                <a:lnTo>
                  <a:pt x="9953" y="18347"/>
                </a:lnTo>
                <a:lnTo>
                  <a:pt x="9953" y="18344"/>
                </a:lnTo>
                <a:lnTo>
                  <a:pt x="9949" y="18340"/>
                </a:lnTo>
                <a:lnTo>
                  <a:pt x="9944" y="18339"/>
                </a:lnTo>
                <a:lnTo>
                  <a:pt x="9927" y="18340"/>
                </a:lnTo>
                <a:lnTo>
                  <a:pt x="9931" y="18334"/>
                </a:lnTo>
                <a:lnTo>
                  <a:pt x="9938" y="18330"/>
                </a:lnTo>
                <a:lnTo>
                  <a:pt x="9945" y="18328"/>
                </a:lnTo>
                <a:lnTo>
                  <a:pt x="9951" y="18328"/>
                </a:lnTo>
                <a:lnTo>
                  <a:pt x="9952" y="18330"/>
                </a:lnTo>
                <a:lnTo>
                  <a:pt x="9953" y="18332"/>
                </a:lnTo>
                <a:lnTo>
                  <a:pt x="9954" y="18334"/>
                </a:lnTo>
                <a:lnTo>
                  <a:pt x="9958" y="18334"/>
                </a:lnTo>
                <a:lnTo>
                  <a:pt x="9960" y="18333"/>
                </a:lnTo>
                <a:lnTo>
                  <a:pt x="9964" y="18330"/>
                </a:lnTo>
                <a:lnTo>
                  <a:pt x="9968" y="18326"/>
                </a:lnTo>
                <a:lnTo>
                  <a:pt x="9970" y="18323"/>
                </a:lnTo>
                <a:lnTo>
                  <a:pt x="9970" y="18316"/>
                </a:lnTo>
                <a:lnTo>
                  <a:pt x="9966" y="18309"/>
                </a:lnTo>
                <a:lnTo>
                  <a:pt x="9961" y="18303"/>
                </a:lnTo>
                <a:lnTo>
                  <a:pt x="9943" y="18287"/>
                </a:lnTo>
                <a:lnTo>
                  <a:pt x="9940" y="18285"/>
                </a:lnTo>
                <a:lnTo>
                  <a:pt x="9937" y="18280"/>
                </a:lnTo>
                <a:lnTo>
                  <a:pt x="9937" y="18270"/>
                </a:lnTo>
                <a:lnTo>
                  <a:pt x="9939" y="18259"/>
                </a:lnTo>
                <a:lnTo>
                  <a:pt x="9943" y="18252"/>
                </a:lnTo>
                <a:lnTo>
                  <a:pt x="9947" y="18247"/>
                </a:lnTo>
                <a:lnTo>
                  <a:pt x="9953" y="18243"/>
                </a:lnTo>
                <a:lnTo>
                  <a:pt x="9957" y="18244"/>
                </a:lnTo>
                <a:lnTo>
                  <a:pt x="9957" y="18254"/>
                </a:lnTo>
                <a:lnTo>
                  <a:pt x="9955" y="18272"/>
                </a:lnTo>
                <a:lnTo>
                  <a:pt x="9956" y="18274"/>
                </a:lnTo>
                <a:lnTo>
                  <a:pt x="9962" y="18281"/>
                </a:lnTo>
                <a:lnTo>
                  <a:pt x="9964" y="18281"/>
                </a:lnTo>
                <a:lnTo>
                  <a:pt x="9970" y="18277"/>
                </a:lnTo>
                <a:lnTo>
                  <a:pt x="9977" y="18270"/>
                </a:lnTo>
                <a:lnTo>
                  <a:pt x="9981" y="18262"/>
                </a:lnTo>
                <a:lnTo>
                  <a:pt x="9981" y="18272"/>
                </a:lnTo>
                <a:lnTo>
                  <a:pt x="9982" y="18276"/>
                </a:lnTo>
                <a:lnTo>
                  <a:pt x="9981" y="18279"/>
                </a:lnTo>
                <a:lnTo>
                  <a:pt x="9976" y="18286"/>
                </a:lnTo>
                <a:lnTo>
                  <a:pt x="9972" y="18294"/>
                </a:lnTo>
                <a:lnTo>
                  <a:pt x="9974" y="18297"/>
                </a:lnTo>
                <a:lnTo>
                  <a:pt x="9987" y="18297"/>
                </a:lnTo>
                <a:lnTo>
                  <a:pt x="9991" y="18298"/>
                </a:lnTo>
                <a:lnTo>
                  <a:pt x="9990" y="18301"/>
                </a:lnTo>
                <a:lnTo>
                  <a:pt x="9988" y="18305"/>
                </a:lnTo>
                <a:lnTo>
                  <a:pt x="9988" y="18308"/>
                </a:lnTo>
                <a:lnTo>
                  <a:pt x="9990" y="18310"/>
                </a:lnTo>
                <a:lnTo>
                  <a:pt x="9996" y="18313"/>
                </a:lnTo>
                <a:lnTo>
                  <a:pt x="9998" y="18315"/>
                </a:lnTo>
                <a:lnTo>
                  <a:pt x="10003" y="18317"/>
                </a:lnTo>
                <a:lnTo>
                  <a:pt x="10009" y="18315"/>
                </a:lnTo>
                <a:lnTo>
                  <a:pt x="10016" y="18309"/>
                </a:lnTo>
                <a:lnTo>
                  <a:pt x="10019" y="18304"/>
                </a:lnTo>
                <a:lnTo>
                  <a:pt x="10022" y="18287"/>
                </a:lnTo>
                <a:lnTo>
                  <a:pt x="10022" y="18279"/>
                </a:lnTo>
                <a:lnTo>
                  <a:pt x="10022" y="18264"/>
                </a:lnTo>
                <a:lnTo>
                  <a:pt x="10022" y="18257"/>
                </a:lnTo>
                <a:lnTo>
                  <a:pt x="10024" y="18251"/>
                </a:lnTo>
                <a:lnTo>
                  <a:pt x="10028" y="18244"/>
                </a:lnTo>
                <a:lnTo>
                  <a:pt x="10035" y="18239"/>
                </a:lnTo>
                <a:lnTo>
                  <a:pt x="10040" y="18235"/>
                </a:lnTo>
                <a:lnTo>
                  <a:pt x="10043" y="18231"/>
                </a:lnTo>
                <a:lnTo>
                  <a:pt x="10041" y="18224"/>
                </a:lnTo>
                <a:lnTo>
                  <a:pt x="10034" y="18215"/>
                </a:lnTo>
                <a:lnTo>
                  <a:pt x="10033" y="18208"/>
                </a:lnTo>
                <a:lnTo>
                  <a:pt x="10039" y="18201"/>
                </a:lnTo>
                <a:lnTo>
                  <a:pt x="10046" y="18211"/>
                </a:lnTo>
                <a:lnTo>
                  <a:pt x="10052" y="18216"/>
                </a:lnTo>
                <a:lnTo>
                  <a:pt x="10055" y="18214"/>
                </a:lnTo>
                <a:lnTo>
                  <a:pt x="10057" y="18195"/>
                </a:lnTo>
                <a:lnTo>
                  <a:pt x="10058" y="18187"/>
                </a:lnTo>
                <a:lnTo>
                  <a:pt x="10062" y="18178"/>
                </a:lnTo>
                <a:lnTo>
                  <a:pt x="10070" y="18164"/>
                </a:lnTo>
                <a:lnTo>
                  <a:pt x="10071" y="18158"/>
                </a:lnTo>
                <a:lnTo>
                  <a:pt x="10066" y="18146"/>
                </a:lnTo>
                <a:lnTo>
                  <a:pt x="10063" y="18131"/>
                </a:lnTo>
                <a:lnTo>
                  <a:pt x="10060" y="18124"/>
                </a:lnTo>
                <a:lnTo>
                  <a:pt x="10055" y="18117"/>
                </a:lnTo>
                <a:lnTo>
                  <a:pt x="10054" y="18115"/>
                </a:lnTo>
                <a:lnTo>
                  <a:pt x="10051" y="18111"/>
                </a:lnTo>
                <a:lnTo>
                  <a:pt x="10049" y="18107"/>
                </a:lnTo>
                <a:lnTo>
                  <a:pt x="10053" y="18104"/>
                </a:lnTo>
                <a:lnTo>
                  <a:pt x="10057" y="18102"/>
                </a:lnTo>
                <a:lnTo>
                  <a:pt x="10060" y="18102"/>
                </a:lnTo>
                <a:lnTo>
                  <a:pt x="10061" y="18107"/>
                </a:lnTo>
                <a:lnTo>
                  <a:pt x="10072" y="18137"/>
                </a:lnTo>
                <a:lnTo>
                  <a:pt x="10078" y="18142"/>
                </a:lnTo>
                <a:lnTo>
                  <a:pt x="10083" y="18144"/>
                </a:lnTo>
                <a:lnTo>
                  <a:pt x="10087" y="18149"/>
                </a:lnTo>
                <a:lnTo>
                  <a:pt x="10088" y="18159"/>
                </a:lnTo>
                <a:lnTo>
                  <a:pt x="10089" y="18165"/>
                </a:lnTo>
                <a:lnTo>
                  <a:pt x="10094" y="18164"/>
                </a:lnTo>
                <a:lnTo>
                  <a:pt x="10100" y="18160"/>
                </a:lnTo>
                <a:lnTo>
                  <a:pt x="10106" y="18158"/>
                </a:lnTo>
                <a:lnTo>
                  <a:pt x="10100" y="18173"/>
                </a:lnTo>
                <a:lnTo>
                  <a:pt x="10099" y="18181"/>
                </a:lnTo>
                <a:lnTo>
                  <a:pt x="10103" y="18184"/>
                </a:lnTo>
                <a:lnTo>
                  <a:pt x="10104" y="18187"/>
                </a:lnTo>
                <a:lnTo>
                  <a:pt x="10101" y="18194"/>
                </a:lnTo>
                <a:lnTo>
                  <a:pt x="10097" y="18201"/>
                </a:lnTo>
                <a:lnTo>
                  <a:pt x="10092" y="18204"/>
                </a:lnTo>
                <a:lnTo>
                  <a:pt x="10089" y="18200"/>
                </a:lnTo>
                <a:lnTo>
                  <a:pt x="10087" y="18193"/>
                </a:lnTo>
                <a:lnTo>
                  <a:pt x="10083" y="18190"/>
                </a:lnTo>
                <a:lnTo>
                  <a:pt x="10078" y="18195"/>
                </a:lnTo>
                <a:lnTo>
                  <a:pt x="10078" y="18201"/>
                </a:lnTo>
                <a:lnTo>
                  <a:pt x="10080" y="18207"/>
                </a:lnTo>
                <a:lnTo>
                  <a:pt x="10083" y="18212"/>
                </a:lnTo>
                <a:lnTo>
                  <a:pt x="10085" y="18216"/>
                </a:lnTo>
                <a:lnTo>
                  <a:pt x="10091" y="18212"/>
                </a:lnTo>
                <a:lnTo>
                  <a:pt x="10109" y="18207"/>
                </a:lnTo>
                <a:lnTo>
                  <a:pt x="10115" y="18202"/>
                </a:lnTo>
                <a:lnTo>
                  <a:pt x="10119" y="18198"/>
                </a:lnTo>
                <a:lnTo>
                  <a:pt x="10126" y="18186"/>
                </a:lnTo>
                <a:lnTo>
                  <a:pt x="10118" y="18162"/>
                </a:lnTo>
                <a:lnTo>
                  <a:pt x="10115" y="18146"/>
                </a:lnTo>
                <a:lnTo>
                  <a:pt x="10117" y="18134"/>
                </a:lnTo>
                <a:lnTo>
                  <a:pt x="10121" y="18131"/>
                </a:lnTo>
                <a:lnTo>
                  <a:pt x="10127" y="18127"/>
                </a:lnTo>
                <a:lnTo>
                  <a:pt x="10144" y="18120"/>
                </a:lnTo>
                <a:lnTo>
                  <a:pt x="10147" y="18121"/>
                </a:lnTo>
                <a:lnTo>
                  <a:pt x="10150" y="18123"/>
                </a:lnTo>
                <a:lnTo>
                  <a:pt x="10151" y="18126"/>
                </a:lnTo>
                <a:lnTo>
                  <a:pt x="10151" y="18131"/>
                </a:lnTo>
                <a:lnTo>
                  <a:pt x="10151" y="18134"/>
                </a:lnTo>
                <a:lnTo>
                  <a:pt x="10152" y="18137"/>
                </a:lnTo>
                <a:lnTo>
                  <a:pt x="10154" y="18139"/>
                </a:lnTo>
                <a:lnTo>
                  <a:pt x="10159" y="18139"/>
                </a:lnTo>
                <a:lnTo>
                  <a:pt x="10161" y="18140"/>
                </a:lnTo>
                <a:lnTo>
                  <a:pt x="10163" y="18143"/>
                </a:lnTo>
                <a:lnTo>
                  <a:pt x="10165" y="18146"/>
                </a:lnTo>
                <a:lnTo>
                  <a:pt x="10166" y="18149"/>
                </a:lnTo>
                <a:lnTo>
                  <a:pt x="10170" y="18152"/>
                </a:lnTo>
                <a:lnTo>
                  <a:pt x="10179" y="18149"/>
                </a:lnTo>
                <a:lnTo>
                  <a:pt x="10182" y="18149"/>
                </a:lnTo>
                <a:lnTo>
                  <a:pt x="10185" y="18150"/>
                </a:lnTo>
                <a:lnTo>
                  <a:pt x="10190" y="18154"/>
                </a:lnTo>
                <a:lnTo>
                  <a:pt x="10192" y="18155"/>
                </a:lnTo>
                <a:lnTo>
                  <a:pt x="10211" y="18151"/>
                </a:lnTo>
                <a:lnTo>
                  <a:pt x="10214" y="18155"/>
                </a:lnTo>
                <a:lnTo>
                  <a:pt x="10213" y="18161"/>
                </a:lnTo>
                <a:lnTo>
                  <a:pt x="10210" y="18167"/>
                </a:lnTo>
                <a:lnTo>
                  <a:pt x="10209" y="18173"/>
                </a:lnTo>
                <a:lnTo>
                  <a:pt x="10217" y="18175"/>
                </a:lnTo>
                <a:lnTo>
                  <a:pt x="10217" y="18178"/>
                </a:lnTo>
                <a:lnTo>
                  <a:pt x="10213" y="18180"/>
                </a:lnTo>
                <a:lnTo>
                  <a:pt x="10211" y="18181"/>
                </a:lnTo>
                <a:lnTo>
                  <a:pt x="10208" y="18181"/>
                </a:lnTo>
                <a:lnTo>
                  <a:pt x="10210" y="18191"/>
                </a:lnTo>
                <a:lnTo>
                  <a:pt x="10213" y="18199"/>
                </a:lnTo>
                <a:lnTo>
                  <a:pt x="10218" y="18204"/>
                </a:lnTo>
                <a:lnTo>
                  <a:pt x="10227" y="18204"/>
                </a:lnTo>
                <a:lnTo>
                  <a:pt x="10219" y="18211"/>
                </a:lnTo>
                <a:lnTo>
                  <a:pt x="10216" y="18213"/>
                </a:lnTo>
                <a:lnTo>
                  <a:pt x="10211" y="18216"/>
                </a:lnTo>
                <a:lnTo>
                  <a:pt x="10210" y="18215"/>
                </a:lnTo>
                <a:lnTo>
                  <a:pt x="10205" y="18216"/>
                </a:lnTo>
                <a:lnTo>
                  <a:pt x="10205" y="18216"/>
                </a:lnTo>
                <a:lnTo>
                  <a:pt x="10203" y="18216"/>
                </a:lnTo>
                <a:lnTo>
                  <a:pt x="10199" y="18218"/>
                </a:lnTo>
                <a:lnTo>
                  <a:pt x="10197" y="18218"/>
                </a:lnTo>
                <a:lnTo>
                  <a:pt x="10189" y="18217"/>
                </a:lnTo>
                <a:lnTo>
                  <a:pt x="10183" y="18212"/>
                </a:lnTo>
                <a:lnTo>
                  <a:pt x="10171" y="18198"/>
                </a:lnTo>
                <a:lnTo>
                  <a:pt x="10175" y="18191"/>
                </a:lnTo>
                <a:lnTo>
                  <a:pt x="10177" y="18186"/>
                </a:lnTo>
                <a:lnTo>
                  <a:pt x="10179" y="18174"/>
                </a:lnTo>
                <a:lnTo>
                  <a:pt x="10178" y="18171"/>
                </a:lnTo>
                <a:lnTo>
                  <a:pt x="10175" y="18170"/>
                </a:lnTo>
                <a:lnTo>
                  <a:pt x="10168" y="18169"/>
                </a:lnTo>
                <a:lnTo>
                  <a:pt x="10164" y="18170"/>
                </a:lnTo>
                <a:lnTo>
                  <a:pt x="10163" y="18174"/>
                </a:lnTo>
                <a:lnTo>
                  <a:pt x="10163" y="18177"/>
                </a:lnTo>
                <a:lnTo>
                  <a:pt x="10163" y="18181"/>
                </a:lnTo>
                <a:lnTo>
                  <a:pt x="10163" y="18183"/>
                </a:lnTo>
                <a:lnTo>
                  <a:pt x="10164" y="18184"/>
                </a:lnTo>
                <a:lnTo>
                  <a:pt x="10164" y="18186"/>
                </a:lnTo>
                <a:lnTo>
                  <a:pt x="10162" y="18190"/>
                </a:lnTo>
                <a:lnTo>
                  <a:pt x="10161" y="18190"/>
                </a:lnTo>
                <a:lnTo>
                  <a:pt x="10157" y="18192"/>
                </a:lnTo>
                <a:lnTo>
                  <a:pt x="10146" y="18197"/>
                </a:lnTo>
                <a:lnTo>
                  <a:pt x="10143" y="18200"/>
                </a:lnTo>
                <a:lnTo>
                  <a:pt x="10141" y="18206"/>
                </a:lnTo>
                <a:lnTo>
                  <a:pt x="10142" y="18214"/>
                </a:lnTo>
                <a:lnTo>
                  <a:pt x="10144" y="18222"/>
                </a:lnTo>
                <a:lnTo>
                  <a:pt x="10146" y="18227"/>
                </a:lnTo>
                <a:lnTo>
                  <a:pt x="10151" y="18231"/>
                </a:lnTo>
                <a:lnTo>
                  <a:pt x="10174" y="18241"/>
                </a:lnTo>
                <a:lnTo>
                  <a:pt x="10169" y="18246"/>
                </a:lnTo>
                <a:lnTo>
                  <a:pt x="10160" y="18251"/>
                </a:lnTo>
                <a:lnTo>
                  <a:pt x="10156" y="18253"/>
                </a:lnTo>
                <a:lnTo>
                  <a:pt x="10156" y="18265"/>
                </a:lnTo>
                <a:lnTo>
                  <a:pt x="10174" y="18288"/>
                </a:lnTo>
                <a:lnTo>
                  <a:pt x="10178" y="18299"/>
                </a:lnTo>
                <a:lnTo>
                  <a:pt x="10184" y="18294"/>
                </a:lnTo>
                <a:lnTo>
                  <a:pt x="10188" y="18287"/>
                </a:lnTo>
                <a:lnTo>
                  <a:pt x="10194" y="18281"/>
                </a:lnTo>
                <a:lnTo>
                  <a:pt x="10203" y="18282"/>
                </a:lnTo>
                <a:lnTo>
                  <a:pt x="10201" y="18276"/>
                </a:lnTo>
                <a:lnTo>
                  <a:pt x="10201" y="18269"/>
                </a:lnTo>
                <a:lnTo>
                  <a:pt x="10203" y="18262"/>
                </a:lnTo>
                <a:lnTo>
                  <a:pt x="10207" y="18256"/>
                </a:lnTo>
                <a:lnTo>
                  <a:pt x="10212" y="18252"/>
                </a:lnTo>
                <a:lnTo>
                  <a:pt x="10213" y="18254"/>
                </a:lnTo>
                <a:lnTo>
                  <a:pt x="10213" y="18261"/>
                </a:lnTo>
                <a:lnTo>
                  <a:pt x="10213" y="18268"/>
                </a:lnTo>
                <a:lnTo>
                  <a:pt x="10215" y="18272"/>
                </a:lnTo>
                <a:lnTo>
                  <a:pt x="10230" y="18290"/>
                </a:lnTo>
                <a:lnTo>
                  <a:pt x="10234" y="18293"/>
                </a:lnTo>
                <a:lnTo>
                  <a:pt x="10240" y="18294"/>
                </a:lnTo>
                <a:lnTo>
                  <a:pt x="10240" y="18289"/>
                </a:lnTo>
                <a:lnTo>
                  <a:pt x="10238" y="18286"/>
                </a:lnTo>
                <a:lnTo>
                  <a:pt x="10235" y="18282"/>
                </a:lnTo>
                <a:lnTo>
                  <a:pt x="10237" y="18277"/>
                </a:lnTo>
                <a:lnTo>
                  <a:pt x="10239" y="18275"/>
                </a:lnTo>
                <a:lnTo>
                  <a:pt x="10241" y="18273"/>
                </a:lnTo>
                <a:lnTo>
                  <a:pt x="10243" y="18270"/>
                </a:lnTo>
                <a:lnTo>
                  <a:pt x="10246" y="18263"/>
                </a:lnTo>
                <a:lnTo>
                  <a:pt x="10245" y="18259"/>
                </a:lnTo>
                <a:lnTo>
                  <a:pt x="10242" y="18257"/>
                </a:lnTo>
                <a:lnTo>
                  <a:pt x="10235" y="18256"/>
                </a:lnTo>
                <a:lnTo>
                  <a:pt x="10240" y="18249"/>
                </a:lnTo>
                <a:lnTo>
                  <a:pt x="10241" y="18246"/>
                </a:lnTo>
                <a:lnTo>
                  <a:pt x="10242" y="18241"/>
                </a:lnTo>
                <a:lnTo>
                  <a:pt x="10241" y="18238"/>
                </a:lnTo>
                <a:lnTo>
                  <a:pt x="10235" y="18227"/>
                </a:lnTo>
                <a:lnTo>
                  <a:pt x="10241" y="18222"/>
                </a:lnTo>
                <a:lnTo>
                  <a:pt x="10244" y="18201"/>
                </a:lnTo>
                <a:lnTo>
                  <a:pt x="10248" y="18191"/>
                </a:lnTo>
                <a:lnTo>
                  <a:pt x="10253" y="18188"/>
                </a:lnTo>
                <a:lnTo>
                  <a:pt x="10257" y="18187"/>
                </a:lnTo>
                <a:lnTo>
                  <a:pt x="10260" y="18183"/>
                </a:lnTo>
                <a:lnTo>
                  <a:pt x="10262" y="18175"/>
                </a:lnTo>
                <a:lnTo>
                  <a:pt x="10261" y="18173"/>
                </a:lnTo>
                <a:lnTo>
                  <a:pt x="10259" y="18171"/>
                </a:lnTo>
                <a:lnTo>
                  <a:pt x="10257" y="18170"/>
                </a:lnTo>
                <a:lnTo>
                  <a:pt x="10257" y="18169"/>
                </a:lnTo>
                <a:lnTo>
                  <a:pt x="10257" y="18165"/>
                </a:lnTo>
                <a:lnTo>
                  <a:pt x="10259" y="18162"/>
                </a:lnTo>
                <a:lnTo>
                  <a:pt x="10261" y="18160"/>
                </a:lnTo>
                <a:lnTo>
                  <a:pt x="10262" y="18158"/>
                </a:lnTo>
                <a:lnTo>
                  <a:pt x="10261" y="18154"/>
                </a:lnTo>
                <a:lnTo>
                  <a:pt x="10258" y="18151"/>
                </a:lnTo>
                <a:lnTo>
                  <a:pt x="10258" y="18147"/>
                </a:lnTo>
                <a:lnTo>
                  <a:pt x="10258" y="18144"/>
                </a:lnTo>
                <a:lnTo>
                  <a:pt x="10258" y="18142"/>
                </a:lnTo>
                <a:lnTo>
                  <a:pt x="10256" y="18140"/>
                </a:lnTo>
                <a:lnTo>
                  <a:pt x="10254" y="18140"/>
                </a:lnTo>
                <a:lnTo>
                  <a:pt x="10250" y="18141"/>
                </a:lnTo>
                <a:lnTo>
                  <a:pt x="10247" y="18143"/>
                </a:lnTo>
                <a:lnTo>
                  <a:pt x="10245" y="18142"/>
                </a:lnTo>
                <a:lnTo>
                  <a:pt x="10245" y="18136"/>
                </a:lnTo>
                <a:lnTo>
                  <a:pt x="10242" y="18128"/>
                </a:lnTo>
                <a:lnTo>
                  <a:pt x="10233" y="18133"/>
                </a:lnTo>
                <a:lnTo>
                  <a:pt x="10228" y="18142"/>
                </a:lnTo>
                <a:lnTo>
                  <a:pt x="10238" y="18146"/>
                </a:lnTo>
                <a:lnTo>
                  <a:pt x="10237" y="18149"/>
                </a:lnTo>
                <a:lnTo>
                  <a:pt x="10232" y="18151"/>
                </a:lnTo>
                <a:lnTo>
                  <a:pt x="10226" y="18151"/>
                </a:lnTo>
                <a:lnTo>
                  <a:pt x="10220" y="18149"/>
                </a:lnTo>
                <a:lnTo>
                  <a:pt x="10217" y="18146"/>
                </a:lnTo>
                <a:lnTo>
                  <a:pt x="10218" y="18139"/>
                </a:lnTo>
                <a:lnTo>
                  <a:pt x="10220" y="18133"/>
                </a:lnTo>
                <a:lnTo>
                  <a:pt x="10227" y="18123"/>
                </a:lnTo>
                <a:lnTo>
                  <a:pt x="10229" y="18124"/>
                </a:lnTo>
                <a:lnTo>
                  <a:pt x="10230" y="18125"/>
                </a:lnTo>
                <a:lnTo>
                  <a:pt x="10232" y="18123"/>
                </a:lnTo>
                <a:lnTo>
                  <a:pt x="10234" y="18120"/>
                </a:lnTo>
                <a:lnTo>
                  <a:pt x="10232" y="18114"/>
                </a:lnTo>
                <a:lnTo>
                  <a:pt x="10234" y="18104"/>
                </a:lnTo>
                <a:lnTo>
                  <a:pt x="10238" y="18095"/>
                </a:lnTo>
                <a:lnTo>
                  <a:pt x="10243" y="18091"/>
                </a:lnTo>
                <a:lnTo>
                  <a:pt x="10248" y="18089"/>
                </a:lnTo>
                <a:lnTo>
                  <a:pt x="10254" y="18084"/>
                </a:lnTo>
                <a:lnTo>
                  <a:pt x="10259" y="18078"/>
                </a:lnTo>
                <a:lnTo>
                  <a:pt x="10259" y="18070"/>
                </a:lnTo>
                <a:lnTo>
                  <a:pt x="10262" y="18066"/>
                </a:lnTo>
                <a:lnTo>
                  <a:pt x="10263" y="18060"/>
                </a:lnTo>
                <a:lnTo>
                  <a:pt x="10265" y="18049"/>
                </a:lnTo>
                <a:lnTo>
                  <a:pt x="10264" y="18048"/>
                </a:lnTo>
                <a:lnTo>
                  <a:pt x="10263" y="18046"/>
                </a:lnTo>
                <a:lnTo>
                  <a:pt x="10262" y="18044"/>
                </a:lnTo>
                <a:lnTo>
                  <a:pt x="10262" y="18041"/>
                </a:lnTo>
                <a:lnTo>
                  <a:pt x="10262" y="18039"/>
                </a:lnTo>
                <a:lnTo>
                  <a:pt x="10263" y="18031"/>
                </a:lnTo>
                <a:lnTo>
                  <a:pt x="10263" y="18023"/>
                </a:lnTo>
                <a:lnTo>
                  <a:pt x="10251" y="18004"/>
                </a:lnTo>
                <a:lnTo>
                  <a:pt x="10255" y="18003"/>
                </a:lnTo>
                <a:lnTo>
                  <a:pt x="10258" y="18000"/>
                </a:lnTo>
                <a:lnTo>
                  <a:pt x="10260" y="17997"/>
                </a:lnTo>
                <a:lnTo>
                  <a:pt x="10261" y="17992"/>
                </a:lnTo>
                <a:lnTo>
                  <a:pt x="10264" y="17995"/>
                </a:lnTo>
                <a:lnTo>
                  <a:pt x="10267" y="18005"/>
                </a:lnTo>
                <a:lnTo>
                  <a:pt x="10270" y="18007"/>
                </a:lnTo>
                <a:lnTo>
                  <a:pt x="10274" y="18005"/>
                </a:lnTo>
                <a:lnTo>
                  <a:pt x="10280" y="17997"/>
                </a:lnTo>
                <a:lnTo>
                  <a:pt x="10284" y="17995"/>
                </a:lnTo>
                <a:lnTo>
                  <a:pt x="10288" y="17990"/>
                </a:lnTo>
                <a:lnTo>
                  <a:pt x="10291" y="17980"/>
                </a:lnTo>
                <a:lnTo>
                  <a:pt x="10294" y="17960"/>
                </a:lnTo>
                <a:lnTo>
                  <a:pt x="10295" y="17940"/>
                </a:lnTo>
                <a:lnTo>
                  <a:pt x="10297" y="17928"/>
                </a:lnTo>
                <a:lnTo>
                  <a:pt x="10306" y="17920"/>
                </a:lnTo>
                <a:lnTo>
                  <a:pt x="10307" y="17913"/>
                </a:lnTo>
                <a:lnTo>
                  <a:pt x="10305" y="17907"/>
                </a:lnTo>
                <a:lnTo>
                  <a:pt x="10300" y="17905"/>
                </a:lnTo>
                <a:lnTo>
                  <a:pt x="10297" y="17907"/>
                </a:lnTo>
                <a:lnTo>
                  <a:pt x="10290" y="17915"/>
                </a:lnTo>
                <a:lnTo>
                  <a:pt x="10286" y="17917"/>
                </a:lnTo>
                <a:lnTo>
                  <a:pt x="10294" y="17908"/>
                </a:lnTo>
                <a:lnTo>
                  <a:pt x="10305" y="17890"/>
                </a:lnTo>
                <a:lnTo>
                  <a:pt x="10307" y="17885"/>
                </a:lnTo>
                <a:lnTo>
                  <a:pt x="10307" y="17882"/>
                </a:lnTo>
                <a:lnTo>
                  <a:pt x="10312" y="17881"/>
                </a:lnTo>
                <a:lnTo>
                  <a:pt x="10313" y="17877"/>
                </a:lnTo>
                <a:lnTo>
                  <a:pt x="10314" y="17872"/>
                </a:lnTo>
                <a:lnTo>
                  <a:pt x="10316" y="17867"/>
                </a:lnTo>
                <a:lnTo>
                  <a:pt x="10328" y="17856"/>
                </a:lnTo>
                <a:lnTo>
                  <a:pt x="10331" y="17851"/>
                </a:lnTo>
                <a:lnTo>
                  <a:pt x="10333" y="17831"/>
                </a:lnTo>
                <a:lnTo>
                  <a:pt x="10336" y="17821"/>
                </a:lnTo>
                <a:lnTo>
                  <a:pt x="10340" y="17815"/>
                </a:lnTo>
                <a:lnTo>
                  <a:pt x="10348" y="17811"/>
                </a:lnTo>
                <a:lnTo>
                  <a:pt x="10377" y="17812"/>
                </a:lnTo>
                <a:lnTo>
                  <a:pt x="10363" y="17808"/>
                </a:lnTo>
                <a:lnTo>
                  <a:pt x="10360" y="17806"/>
                </a:lnTo>
                <a:lnTo>
                  <a:pt x="10358" y="17804"/>
                </a:lnTo>
                <a:lnTo>
                  <a:pt x="10356" y="17803"/>
                </a:lnTo>
                <a:lnTo>
                  <a:pt x="10354" y="17799"/>
                </a:lnTo>
                <a:lnTo>
                  <a:pt x="10354" y="17796"/>
                </a:lnTo>
                <a:lnTo>
                  <a:pt x="10357" y="17794"/>
                </a:lnTo>
                <a:lnTo>
                  <a:pt x="10360" y="17793"/>
                </a:lnTo>
                <a:lnTo>
                  <a:pt x="10362" y="17792"/>
                </a:lnTo>
                <a:lnTo>
                  <a:pt x="10362" y="17785"/>
                </a:lnTo>
                <a:lnTo>
                  <a:pt x="10361" y="17778"/>
                </a:lnTo>
                <a:lnTo>
                  <a:pt x="10362" y="17772"/>
                </a:lnTo>
                <a:lnTo>
                  <a:pt x="10368" y="17768"/>
                </a:lnTo>
                <a:lnTo>
                  <a:pt x="10371" y="17770"/>
                </a:lnTo>
                <a:lnTo>
                  <a:pt x="10374" y="17773"/>
                </a:lnTo>
                <a:lnTo>
                  <a:pt x="10376" y="17773"/>
                </a:lnTo>
                <a:lnTo>
                  <a:pt x="10378" y="17764"/>
                </a:lnTo>
                <a:lnTo>
                  <a:pt x="10376" y="17755"/>
                </a:lnTo>
                <a:lnTo>
                  <a:pt x="10376" y="17750"/>
                </a:lnTo>
                <a:lnTo>
                  <a:pt x="10381" y="17748"/>
                </a:lnTo>
                <a:lnTo>
                  <a:pt x="10382" y="17750"/>
                </a:lnTo>
                <a:lnTo>
                  <a:pt x="10382" y="17756"/>
                </a:lnTo>
                <a:lnTo>
                  <a:pt x="10383" y="17763"/>
                </a:lnTo>
                <a:lnTo>
                  <a:pt x="10391" y="17768"/>
                </a:lnTo>
                <a:lnTo>
                  <a:pt x="10390" y="17775"/>
                </a:lnTo>
                <a:lnTo>
                  <a:pt x="10386" y="17782"/>
                </a:lnTo>
                <a:lnTo>
                  <a:pt x="10382" y="17786"/>
                </a:lnTo>
                <a:lnTo>
                  <a:pt x="10378" y="17787"/>
                </a:lnTo>
                <a:lnTo>
                  <a:pt x="10372" y="17790"/>
                </a:lnTo>
                <a:lnTo>
                  <a:pt x="10363" y="17797"/>
                </a:lnTo>
                <a:lnTo>
                  <a:pt x="10381" y="17804"/>
                </a:lnTo>
                <a:lnTo>
                  <a:pt x="10386" y="17809"/>
                </a:lnTo>
                <a:lnTo>
                  <a:pt x="10393" y="17820"/>
                </a:lnTo>
                <a:lnTo>
                  <a:pt x="10398" y="17823"/>
                </a:lnTo>
                <a:lnTo>
                  <a:pt x="10406" y="17823"/>
                </a:lnTo>
                <a:lnTo>
                  <a:pt x="10404" y="17830"/>
                </a:lnTo>
                <a:lnTo>
                  <a:pt x="10399" y="17833"/>
                </a:lnTo>
                <a:lnTo>
                  <a:pt x="10390" y="17838"/>
                </a:lnTo>
                <a:lnTo>
                  <a:pt x="10392" y="17841"/>
                </a:lnTo>
                <a:lnTo>
                  <a:pt x="10395" y="17844"/>
                </a:lnTo>
                <a:lnTo>
                  <a:pt x="10397" y="17848"/>
                </a:lnTo>
                <a:lnTo>
                  <a:pt x="10398" y="17851"/>
                </a:lnTo>
                <a:lnTo>
                  <a:pt x="10396" y="17856"/>
                </a:lnTo>
                <a:lnTo>
                  <a:pt x="10394" y="17860"/>
                </a:lnTo>
                <a:lnTo>
                  <a:pt x="10391" y="17863"/>
                </a:lnTo>
                <a:lnTo>
                  <a:pt x="10390" y="17866"/>
                </a:lnTo>
                <a:lnTo>
                  <a:pt x="10388" y="17868"/>
                </a:lnTo>
                <a:lnTo>
                  <a:pt x="10381" y="17872"/>
                </a:lnTo>
                <a:lnTo>
                  <a:pt x="10380" y="17876"/>
                </a:lnTo>
                <a:lnTo>
                  <a:pt x="10382" y="17879"/>
                </a:lnTo>
                <a:lnTo>
                  <a:pt x="10391" y="17882"/>
                </a:lnTo>
                <a:lnTo>
                  <a:pt x="10392" y="17884"/>
                </a:lnTo>
                <a:lnTo>
                  <a:pt x="10394" y="17888"/>
                </a:lnTo>
                <a:lnTo>
                  <a:pt x="10397" y="17890"/>
                </a:lnTo>
                <a:lnTo>
                  <a:pt x="10399" y="17886"/>
                </a:lnTo>
                <a:lnTo>
                  <a:pt x="10401" y="17884"/>
                </a:lnTo>
                <a:lnTo>
                  <a:pt x="10407" y="17877"/>
                </a:lnTo>
                <a:lnTo>
                  <a:pt x="10409" y="17875"/>
                </a:lnTo>
                <a:lnTo>
                  <a:pt x="10414" y="17859"/>
                </a:lnTo>
                <a:lnTo>
                  <a:pt x="10414" y="17851"/>
                </a:lnTo>
                <a:lnTo>
                  <a:pt x="10402" y="17845"/>
                </a:lnTo>
                <a:lnTo>
                  <a:pt x="10404" y="17839"/>
                </a:lnTo>
                <a:lnTo>
                  <a:pt x="10414" y="17826"/>
                </a:lnTo>
                <a:lnTo>
                  <a:pt x="10417" y="17823"/>
                </a:lnTo>
                <a:lnTo>
                  <a:pt x="10420" y="17821"/>
                </a:lnTo>
                <a:lnTo>
                  <a:pt x="10420" y="17819"/>
                </a:lnTo>
                <a:lnTo>
                  <a:pt x="10405" y="17794"/>
                </a:lnTo>
                <a:lnTo>
                  <a:pt x="10408" y="17773"/>
                </a:lnTo>
                <a:lnTo>
                  <a:pt x="10415" y="17750"/>
                </a:lnTo>
                <a:lnTo>
                  <a:pt x="10421" y="17737"/>
                </a:lnTo>
                <a:lnTo>
                  <a:pt x="10419" y="17735"/>
                </a:lnTo>
                <a:lnTo>
                  <a:pt x="10419" y="17733"/>
                </a:lnTo>
                <a:lnTo>
                  <a:pt x="10419" y="17730"/>
                </a:lnTo>
                <a:lnTo>
                  <a:pt x="10418" y="17728"/>
                </a:lnTo>
                <a:lnTo>
                  <a:pt x="10413" y="17718"/>
                </a:lnTo>
                <a:lnTo>
                  <a:pt x="10412" y="17714"/>
                </a:lnTo>
                <a:lnTo>
                  <a:pt x="10412" y="17711"/>
                </a:lnTo>
                <a:lnTo>
                  <a:pt x="10411" y="17700"/>
                </a:lnTo>
                <a:lnTo>
                  <a:pt x="10410" y="17697"/>
                </a:lnTo>
                <a:lnTo>
                  <a:pt x="10409" y="17687"/>
                </a:lnTo>
                <a:lnTo>
                  <a:pt x="10414" y="17679"/>
                </a:lnTo>
                <a:lnTo>
                  <a:pt x="10421" y="17671"/>
                </a:lnTo>
                <a:lnTo>
                  <a:pt x="10425" y="17666"/>
                </a:lnTo>
                <a:lnTo>
                  <a:pt x="10423" y="17640"/>
                </a:lnTo>
                <a:lnTo>
                  <a:pt x="10425" y="17633"/>
                </a:lnTo>
                <a:lnTo>
                  <a:pt x="10430" y="17624"/>
                </a:lnTo>
                <a:lnTo>
                  <a:pt x="10434" y="17615"/>
                </a:lnTo>
                <a:lnTo>
                  <a:pt x="10437" y="17605"/>
                </a:lnTo>
                <a:lnTo>
                  <a:pt x="10438" y="17596"/>
                </a:lnTo>
                <a:lnTo>
                  <a:pt x="10437" y="17591"/>
                </a:lnTo>
                <a:lnTo>
                  <a:pt x="10431" y="17575"/>
                </a:lnTo>
                <a:lnTo>
                  <a:pt x="10432" y="17571"/>
                </a:lnTo>
                <a:lnTo>
                  <a:pt x="10433" y="17568"/>
                </a:lnTo>
                <a:lnTo>
                  <a:pt x="10435" y="17562"/>
                </a:lnTo>
                <a:lnTo>
                  <a:pt x="10435" y="17552"/>
                </a:lnTo>
                <a:lnTo>
                  <a:pt x="10435" y="17545"/>
                </a:lnTo>
                <a:lnTo>
                  <a:pt x="10436" y="17538"/>
                </a:lnTo>
                <a:lnTo>
                  <a:pt x="10459" y="17484"/>
                </a:lnTo>
                <a:lnTo>
                  <a:pt x="10468" y="17470"/>
                </a:lnTo>
                <a:lnTo>
                  <a:pt x="10462" y="17471"/>
                </a:lnTo>
                <a:lnTo>
                  <a:pt x="10436" y="17494"/>
                </a:lnTo>
                <a:lnTo>
                  <a:pt x="10436" y="17485"/>
                </a:lnTo>
                <a:lnTo>
                  <a:pt x="10443" y="17478"/>
                </a:lnTo>
                <a:lnTo>
                  <a:pt x="10458" y="17466"/>
                </a:lnTo>
                <a:lnTo>
                  <a:pt x="10460" y="17460"/>
                </a:lnTo>
                <a:lnTo>
                  <a:pt x="10459" y="17455"/>
                </a:lnTo>
                <a:lnTo>
                  <a:pt x="10451" y="17441"/>
                </a:lnTo>
                <a:lnTo>
                  <a:pt x="10450" y="17438"/>
                </a:lnTo>
                <a:lnTo>
                  <a:pt x="10449" y="17432"/>
                </a:lnTo>
                <a:lnTo>
                  <a:pt x="10450" y="17423"/>
                </a:lnTo>
                <a:lnTo>
                  <a:pt x="10451" y="17410"/>
                </a:lnTo>
                <a:lnTo>
                  <a:pt x="10455" y="17399"/>
                </a:lnTo>
                <a:lnTo>
                  <a:pt x="10460" y="17394"/>
                </a:lnTo>
                <a:lnTo>
                  <a:pt x="10461" y="17391"/>
                </a:lnTo>
                <a:lnTo>
                  <a:pt x="10468" y="17374"/>
                </a:lnTo>
                <a:lnTo>
                  <a:pt x="10467" y="17370"/>
                </a:lnTo>
                <a:lnTo>
                  <a:pt x="10465" y="17368"/>
                </a:lnTo>
                <a:lnTo>
                  <a:pt x="10462" y="17366"/>
                </a:lnTo>
                <a:lnTo>
                  <a:pt x="10459" y="17365"/>
                </a:lnTo>
                <a:lnTo>
                  <a:pt x="10461" y="17361"/>
                </a:lnTo>
                <a:lnTo>
                  <a:pt x="10466" y="17356"/>
                </a:lnTo>
                <a:lnTo>
                  <a:pt x="10472" y="17352"/>
                </a:lnTo>
                <a:lnTo>
                  <a:pt x="10476" y="17350"/>
                </a:lnTo>
                <a:lnTo>
                  <a:pt x="10479" y="17346"/>
                </a:lnTo>
                <a:lnTo>
                  <a:pt x="10479" y="17338"/>
                </a:lnTo>
                <a:cubicBezTo>
                  <a:pt x="10479" y="17338"/>
                  <a:pt x="10477" y="17329"/>
                  <a:pt x="10477" y="17329"/>
                </a:cubicBezTo>
                <a:close/>
                <a:moveTo>
                  <a:pt x="10037" y="18342"/>
                </a:moveTo>
                <a:lnTo>
                  <a:pt x="10037" y="18340"/>
                </a:lnTo>
                <a:lnTo>
                  <a:pt x="10035" y="18310"/>
                </a:lnTo>
                <a:lnTo>
                  <a:pt x="10033" y="18307"/>
                </a:lnTo>
                <a:lnTo>
                  <a:pt x="10026" y="18313"/>
                </a:lnTo>
                <a:lnTo>
                  <a:pt x="10015" y="18327"/>
                </a:lnTo>
                <a:lnTo>
                  <a:pt x="10008" y="18333"/>
                </a:lnTo>
                <a:lnTo>
                  <a:pt x="10006" y="18337"/>
                </a:lnTo>
                <a:lnTo>
                  <a:pt x="10006" y="18342"/>
                </a:lnTo>
                <a:lnTo>
                  <a:pt x="10008" y="18347"/>
                </a:lnTo>
                <a:lnTo>
                  <a:pt x="10007" y="18350"/>
                </a:lnTo>
                <a:lnTo>
                  <a:pt x="10005" y="18353"/>
                </a:lnTo>
                <a:lnTo>
                  <a:pt x="10001" y="18359"/>
                </a:lnTo>
                <a:lnTo>
                  <a:pt x="9999" y="18356"/>
                </a:lnTo>
                <a:lnTo>
                  <a:pt x="9996" y="18347"/>
                </a:lnTo>
                <a:lnTo>
                  <a:pt x="9993" y="18345"/>
                </a:lnTo>
                <a:lnTo>
                  <a:pt x="9990" y="18346"/>
                </a:lnTo>
                <a:lnTo>
                  <a:pt x="9988" y="18348"/>
                </a:lnTo>
                <a:lnTo>
                  <a:pt x="9985" y="18352"/>
                </a:lnTo>
                <a:lnTo>
                  <a:pt x="9987" y="18356"/>
                </a:lnTo>
                <a:lnTo>
                  <a:pt x="9987" y="18364"/>
                </a:lnTo>
                <a:lnTo>
                  <a:pt x="9985" y="18381"/>
                </a:lnTo>
                <a:lnTo>
                  <a:pt x="9983" y="18388"/>
                </a:lnTo>
                <a:lnTo>
                  <a:pt x="9981" y="18390"/>
                </a:lnTo>
                <a:lnTo>
                  <a:pt x="9978" y="18388"/>
                </a:lnTo>
                <a:lnTo>
                  <a:pt x="9965" y="18372"/>
                </a:lnTo>
                <a:lnTo>
                  <a:pt x="9960" y="18370"/>
                </a:lnTo>
                <a:lnTo>
                  <a:pt x="9957" y="18378"/>
                </a:lnTo>
                <a:lnTo>
                  <a:pt x="9959" y="18382"/>
                </a:lnTo>
                <a:lnTo>
                  <a:pt x="9963" y="18387"/>
                </a:lnTo>
                <a:lnTo>
                  <a:pt x="9967" y="18393"/>
                </a:lnTo>
                <a:lnTo>
                  <a:pt x="9968" y="18401"/>
                </a:lnTo>
                <a:lnTo>
                  <a:pt x="9971" y="18408"/>
                </a:lnTo>
                <a:lnTo>
                  <a:pt x="9977" y="18408"/>
                </a:lnTo>
                <a:lnTo>
                  <a:pt x="9983" y="18403"/>
                </a:lnTo>
                <a:lnTo>
                  <a:pt x="9987" y="18395"/>
                </a:lnTo>
                <a:lnTo>
                  <a:pt x="9993" y="18376"/>
                </a:lnTo>
                <a:lnTo>
                  <a:pt x="9997" y="18372"/>
                </a:lnTo>
                <a:lnTo>
                  <a:pt x="10002" y="18378"/>
                </a:lnTo>
                <a:lnTo>
                  <a:pt x="10000" y="18379"/>
                </a:lnTo>
                <a:lnTo>
                  <a:pt x="9997" y="18382"/>
                </a:lnTo>
                <a:lnTo>
                  <a:pt x="9995" y="18383"/>
                </a:lnTo>
                <a:lnTo>
                  <a:pt x="9999" y="18384"/>
                </a:lnTo>
                <a:lnTo>
                  <a:pt x="10000" y="18387"/>
                </a:lnTo>
                <a:lnTo>
                  <a:pt x="10001" y="18395"/>
                </a:lnTo>
                <a:lnTo>
                  <a:pt x="10000" y="18394"/>
                </a:lnTo>
                <a:lnTo>
                  <a:pt x="9999" y="18396"/>
                </a:lnTo>
                <a:lnTo>
                  <a:pt x="9999" y="18399"/>
                </a:lnTo>
                <a:lnTo>
                  <a:pt x="9999" y="18401"/>
                </a:lnTo>
                <a:lnTo>
                  <a:pt x="10000" y="18403"/>
                </a:lnTo>
                <a:lnTo>
                  <a:pt x="10002" y="18403"/>
                </a:lnTo>
                <a:lnTo>
                  <a:pt x="10004" y="18403"/>
                </a:lnTo>
                <a:lnTo>
                  <a:pt x="10006" y="18404"/>
                </a:lnTo>
                <a:lnTo>
                  <a:pt x="10012" y="18410"/>
                </a:lnTo>
                <a:lnTo>
                  <a:pt x="10017" y="18411"/>
                </a:lnTo>
                <a:lnTo>
                  <a:pt x="10021" y="18408"/>
                </a:lnTo>
                <a:lnTo>
                  <a:pt x="10025" y="18398"/>
                </a:lnTo>
                <a:lnTo>
                  <a:pt x="10030" y="18385"/>
                </a:lnTo>
                <a:lnTo>
                  <a:pt x="10032" y="18381"/>
                </a:lnTo>
                <a:lnTo>
                  <a:pt x="10034" y="18378"/>
                </a:lnTo>
                <a:lnTo>
                  <a:pt x="10038" y="18373"/>
                </a:lnTo>
                <a:lnTo>
                  <a:pt x="10040" y="18369"/>
                </a:lnTo>
                <a:lnTo>
                  <a:pt x="10042" y="18364"/>
                </a:lnTo>
                <a:lnTo>
                  <a:pt x="10043" y="18360"/>
                </a:lnTo>
                <a:lnTo>
                  <a:pt x="10043" y="18356"/>
                </a:lnTo>
                <a:lnTo>
                  <a:pt x="10042" y="18352"/>
                </a:lnTo>
                <a:cubicBezTo>
                  <a:pt x="10042" y="18352"/>
                  <a:pt x="10037" y="18342"/>
                  <a:pt x="10037" y="18342"/>
                </a:cubicBezTo>
                <a:close/>
                <a:moveTo>
                  <a:pt x="10071" y="18276"/>
                </a:moveTo>
                <a:lnTo>
                  <a:pt x="10071" y="18270"/>
                </a:lnTo>
                <a:lnTo>
                  <a:pt x="10070" y="18266"/>
                </a:lnTo>
                <a:lnTo>
                  <a:pt x="10069" y="18262"/>
                </a:lnTo>
                <a:lnTo>
                  <a:pt x="10069" y="18257"/>
                </a:lnTo>
                <a:lnTo>
                  <a:pt x="10070" y="18252"/>
                </a:lnTo>
                <a:lnTo>
                  <a:pt x="10069" y="18246"/>
                </a:lnTo>
                <a:lnTo>
                  <a:pt x="10063" y="18239"/>
                </a:lnTo>
                <a:lnTo>
                  <a:pt x="10061" y="18228"/>
                </a:lnTo>
                <a:lnTo>
                  <a:pt x="10056" y="18231"/>
                </a:lnTo>
                <a:lnTo>
                  <a:pt x="10050" y="18239"/>
                </a:lnTo>
                <a:lnTo>
                  <a:pt x="10048" y="18247"/>
                </a:lnTo>
                <a:lnTo>
                  <a:pt x="10050" y="18250"/>
                </a:lnTo>
                <a:lnTo>
                  <a:pt x="10054" y="18253"/>
                </a:lnTo>
                <a:lnTo>
                  <a:pt x="10055" y="18255"/>
                </a:lnTo>
                <a:lnTo>
                  <a:pt x="10040" y="18258"/>
                </a:lnTo>
                <a:lnTo>
                  <a:pt x="10036" y="18261"/>
                </a:lnTo>
                <a:lnTo>
                  <a:pt x="10036" y="18266"/>
                </a:lnTo>
                <a:lnTo>
                  <a:pt x="10042" y="18271"/>
                </a:lnTo>
                <a:lnTo>
                  <a:pt x="10057" y="18273"/>
                </a:lnTo>
                <a:lnTo>
                  <a:pt x="10061" y="18279"/>
                </a:lnTo>
                <a:lnTo>
                  <a:pt x="10056" y="18285"/>
                </a:lnTo>
                <a:lnTo>
                  <a:pt x="10051" y="18288"/>
                </a:lnTo>
                <a:lnTo>
                  <a:pt x="10047" y="18292"/>
                </a:lnTo>
                <a:lnTo>
                  <a:pt x="10048" y="18302"/>
                </a:lnTo>
                <a:lnTo>
                  <a:pt x="10049" y="18305"/>
                </a:lnTo>
                <a:lnTo>
                  <a:pt x="10052" y="18304"/>
                </a:lnTo>
                <a:lnTo>
                  <a:pt x="10056" y="18301"/>
                </a:lnTo>
                <a:lnTo>
                  <a:pt x="10060" y="18299"/>
                </a:lnTo>
                <a:lnTo>
                  <a:pt x="10062" y="18300"/>
                </a:lnTo>
                <a:lnTo>
                  <a:pt x="10069" y="18302"/>
                </a:lnTo>
                <a:lnTo>
                  <a:pt x="10073" y="18297"/>
                </a:lnTo>
                <a:lnTo>
                  <a:pt x="10073" y="18287"/>
                </a:lnTo>
                <a:cubicBezTo>
                  <a:pt x="10073" y="18287"/>
                  <a:pt x="10071" y="18276"/>
                  <a:pt x="10071" y="18276"/>
                </a:cubicBezTo>
                <a:close/>
                <a:moveTo>
                  <a:pt x="10461" y="17133"/>
                </a:moveTo>
                <a:lnTo>
                  <a:pt x="10449" y="17136"/>
                </a:lnTo>
                <a:lnTo>
                  <a:pt x="10443" y="17141"/>
                </a:lnTo>
                <a:lnTo>
                  <a:pt x="10440" y="17143"/>
                </a:lnTo>
                <a:lnTo>
                  <a:pt x="10440" y="17143"/>
                </a:lnTo>
                <a:lnTo>
                  <a:pt x="10440" y="17143"/>
                </a:lnTo>
                <a:lnTo>
                  <a:pt x="10440" y="17147"/>
                </a:lnTo>
                <a:lnTo>
                  <a:pt x="10440" y="17149"/>
                </a:lnTo>
                <a:lnTo>
                  <a:pt x="10442" y="17155"/>
                </a:lnTo>
                <a:lnTo>
                  <a:pt x="10443" y="17157"/>
                </a:lnTo>
                <a:lnTo>
                  <a:pt x="10445" y="17159"/>
                </a:lnTo>
                <a:lnTo>
                  <a:pt x="10450" y="17159"/>
                </a:lnTo>
                <a:lnTo>
                  <a:pt x="10454" y="17161"/>
                </a:lnTo>
                <a:lnTo>
                  <a:pt x="10456" y="17167"/>
                </a:lnTo>
                <a:lnTo>
                  <a:pt x="10463" y="17172"/>
                </a:lnTo>
                <a:lnTo>
                  <a:pt x="10467" y="17166"/>
                </a:lnTo>
                <a:lnTo>
                  <a:pt x="10469" y="17157"/>
                </a:lnTo>
                <a:lnTo>
                  <a:pt x="10471" y="17153"/>
                </a:lnTo>
                <a:lnTo>
                  <a:pt x="10475" y="17151"/>
                </a:lnTo>
                <a:lnTo>
                  <a:pt x="10477" y="17148"/>
                </a:lnTo>
                <a:lnTo>
                  <a:pt x="10477" y="17143"/>
                </a:lnTo>
                <a:lnTo>
                  <a:pt x="10478" y="17138"/>
                </a:lnTo>
                <a:lnTo>
                  <a:pt x="10480" y="17135"/>
                </a:lnTo>
                <a:lnTo>
                  <a:pt x="10484" y="17130"/>
                </a:lnTo>
                <a:lnTo>
                  <a:pt x="10486" y="17126"/>
                </a:lnTo>
                <a:lnTo>
                  <a:pt x="10466" y="17130"/>
                </a:lnTo>
                <a:cubicBezTo>
                  <a:pt x="10466" y="17130"/>
                  <a:pt x="10461" y="17133"/>
                  <a:pt x="10461" y="17133"/>
                </a:cubicBezTo>
                <a:close/>
                <a:moveTo>
                  <a:pt x="10547" y="17076"/>
                </a:moveTo>
                <a:lnTo>
                  <a:pt x="10544" y="17073"/>
                </a:lnTo>
                <a:lnTo>
                  <a:pt x="10538" y="17071"/>
                </a:lnTo>
                <a:lnTo>
                  <a:pt x="10536" y="17068"/>
                </a:lnTo>
                <a:lnTo>
                  <a:pt x="10525" y="17048"/>
                </a:lnTo>
                <a:lnTo>
                  <a:pt x="10523" y="17046"/>
                </a:lnTo>
                <a:lnTo>
                  <a:pt x="10519" y="17046"/>
                </a:lnTo>
                <a:lnTo>
                  <a:pt x="10517" y="17047"/>
                </a:lnTo>
                <a:lnTo>
                  <a:pt x="10510" y="17052"/>
                </a:lnTo>
                <a:lnTo>
                  <a:pt x="10508" y="17053"/>
                </a:lnTo>
                <a:lnTo>
                  <a:pt x="10504" y="17057"/>
                </a:lnTo>
                <a:lnTo>
                  <a:pt x="10496" y="17059"/>
                </a:lnTo>
                <a:lnTo>
                  <a:pt x="10483" y="17061"/>
                </a:lnTo>
                <a:lnTo>
                  <a:pt x="10479" y="17069"/>
                </a:lnTo>
                <a:lnTo>
                  <a:pt x="10476" y="17072"/>
                </a:lnTo>
                <a:lnTo>
                  <a:pt x="10470" y="17066"/>
                </a:lnTo>
                <a:lnTo>
                  <a:pt x="10467" y="17065"/>
                </a:lnTo>
                <a:lnTo>
                  <a:pt x="10461" y="17064"/>
                </a:lnTo>
                <a:lnTo>
                  <a:pt x="10447" y="17064"/>
                </a:lnTo>
                <a:lnTo>
                  <a:pt x="10441" y="17066"/>
                </a:lnTo>
                <a:lnTo>
                  <a:pt x="10421" y="17078"/>
                </a:lnTo>
                <a:lnTo>
                  <a:pt x="10417" y="17084"/>
                </a:lnTo>
                <a:lnTo>
                  <a:pt x="10414" y="17095"/>
                </a:lnTo>
                <a:lnTo>
                  <a:pt x="10415" y="17099"/>
                </a:lnTo>
                <a:lnTo>
                  <a:pt x="10418" y="17099"/>
                </a:lnTo>
                <a:lnTo>
                  <a:pt x="10424" y="17099"/>
                </a:lnTo>
                <a:lnTo>
                  <a:pt x="10426" y="17101"/>
                </a:lnTo>
                <a:lnTo>
                  <a:pt x="10429" y="17106"/>
                </a:lnTo>
                <a:lnTo>
                  <a:pt x="10431" y="17108"/>
                </a:lnTo>
                <a:lnTo>
                  <a:pt x="10437" y="17111"/>
                </a:lnTo>
                <a:lnTo>
                  <a:pt x="10459" y="17108"/>
                </a:lnTo>
                <a:lnTo>
                  <a:pt x="10460" y="17109"/>
                </a:lnTo>
                <a:lnTo>
                  <a:pt x="10463" y="17111"/>
                </a:lnTo>
                <a:lnTo>
                  <a:pt x="10466" y="17111"/>
                </a:lnTo>
                <a:lnTo>
                  <a:pt x="10467" y="17110"/>
                </a:lnTo>
                <a:lnTo>
                  <a:pt x="10470" y="17106"/>
                </a:lnTo>
                <a:lnTo>
                  <a:pt x="10473" y="17105"/>
                </a:lnTo>
                <a:lnTo>
                  <a:pt x="10476" y="17106"/>
                </a:lnTo>
                <a:lnTo>
                  <a:pt x="10478" y="17107"/>
                </a:lnTo>
                <a:lnTo>
                  <a:pt x="10480" y="17109"/>
                </a:lnTo>
                <a:lnTo>
                  <a:pt x="10482" y="17114"/>
                </a:lnTo>
                <a:lnTo>
                  <a:pt x="10503" y="17102"/>
                </a:lnTo>
                <a:lnTo>
                  <a:pt x="10512" y="17103"/>
                </a:lnTo>
                <a:lnTo>
                  <a:pt x="10514" y="17117"/>
                </a:lnTo>
                <a:lnTo>
                  <a:pt x="10512" y="17132"/>
                </a:lnTo>
                <a:lnTo>
                  <a:pt x="10517" y="17127"/>
                </a:lnTo>
                <a:lnTo>
                  <a:pt x="10522" y="17124"/>
                </a:lnTo>
                <a:lnTo>
                  <a:pt x="10528" y="17123"/>
                </a:lnTo>
                <a:lnTo>
                  <a:pt x="10533" y="17126"/>
                </a:lnTo>
                <a:lnTo>
                  <a:pt x="10534" y="17120"/>
                </a:lnTo>
                <a:lnTo>
                  <a:pt x="10535" y="17117"/>
                </a:lnTo>
                <a:lnTo>
                  <a:pt x="10540" y="17111"/>
                </a:lnTo>
                <a:lnTo>
                  <a:pt x="10540" y="17111"/>
                </a:lnTo>
                <a:lnTo>
                  <a:pt x="10546" y="17108"/>
                </a:lnTo>
                <a:lnTo>
                  <a:pt x="10550" y="17101"/>
                </a:lnTo>
                <a:lnTo>
                  <a:pt x="10551" y="17099"/>
                </a:lnTo>
                <a:lnTo>
                  <a:pt x="10552" y="17103"/>
                </a:lnTo>
                <a:lnTo>
                  <a:pt x="10554" y="17105"/>
                </a:lnTo>
                <a:lnTo>
                  <a:pt x="10557" y="17104"/>
                </a:lnTo>
                <a:lnTo>
                  <a:pt x="10560" y="17099"/>
                </a:lnTo>
                <a:lnTo>
                  <a:pt x="10556" y="17094"/>
                </a:lnTo>
                <a:cubicBezTo>
                  <a:pt x="10556" y="17094"/>
                  <a:pt x="10547" y="17076"/>
                  <a:pt x="10547" y="17076"/>
                </a:cubicBezTo>
                <a:close/>
                <a:moveTo>
                  <a:pt x="10392" y="16879"/>
                </a:moveTo>
                <a:lnTo>
                  <a:pt x="10387" y="16882"/>
                </a:lnTo>
                <a:lnTo>
                  <a:pt x="10379" y="16892"/>
                </a:lnTo>
                <a:lnTo>
                  <a:pt x="10373" y="16896"/>
                </a:lnTo>
                <a:lnTo>
                  <a:pt x="10387" y="16910"/>
                </a:lnTo>
                <a:lnTo>
                  <a:pt x="10392" y="16912"/>
                </a:lnTo>
                <a:lnTo>
                  <a:pt x="10404" y="16904"/>
                </a:lnTo>
                <a:lnTo>
                  <a:pt x="10410" y="16903"/>
                </a:lnTo>
                <a:lnTo>
                  <a:pt x="10411" y="16913"/>
                </a:lnTo>
                <a:lnTo>
                  <a:pt x="10411" y="16919"/>
                </a:lnTo>
                <a:lnTo>
                  <a:pt x="10413" y="16929"/>
                </a:lnTo>
                <a:lnTo>
                  <a:pt x="10414" y="16929"/>
                </a:lnTo>
                <a:lnTo>
                  <a:pt x="10419" y="16933"/>
                </a:lnTo>
                <a:lnTo>
                  <a:pt x="10421" y="16940"/>
                </a:lnTo>
                <a:lnTo>
                  <a:pt x="10420" y="16951"/>
                </a:lnTo>
                <a:lnTo>
                  <a:pt x="10422" y="16953"/>
                </a:lnTo>
                <a:lnTo>
                  <a:pt x="10426" y="16952"/>
                </a:lnTo>
                <a:lnTo>
                  <a:pt x="10431" y="16954"/>
                </a:lnTo>
                <a:lnTo>
                  <a:pt x="10434" y="16958"/>
                </a:lnTo>
                <a:lnTo>
                  <a:pt x="10436" y="16966"/>
                </a:lnTo>
                <a:lnTo>
                  <a:pt x="10437" y="16973"/>
                </a:lnTo>
                <a:lnTo>
                  <a:pt x="10435" y="16979"/>
                </a:lnTo>
                <a:lnTo>
                  <a:pt x="10434" y="16985"/>
                </a:lnTo>
                <a:lnTo>
                  <a:pt x="10438" y="16991"/>
                </a:lnTo>
                <a:lnTo>
                  <a:pt x="10445" y="17001"/>
                </a:lnTo>
                <a:lnTo>
                  <a:pt x="10438" y="17010"/>
                </a:lnTo>
                <a:lnTo>
                  <a:pt x="10440" y="17018"/>
                </a:lnTo>
                <a:lnTo>
                  <a:pt x="10447" y="17024"/>
                </a:lnTo>
                <a:lnTo>
                  <a:pt x="10461" y="17031"/>
                </a:lnTo>
                <a:lnTo>
                  <a:pt x="10468" y="17029"/>
                </a:lnTo>
                <a:lnTo>
                  <a:pt x="10475" y="17025"/>
                </a:lnTo>
                <a:lnTo>
                  <a:pt x="10481" y="17022"/>
                </a:lnTo>
                <a:lnTo>
                  <a:pt x="10483" y="17020"/>
                </a:lnTo>
                <a:lnTo>
                  <a:pt x="10486" y="17009"/>
                </a:lnTo>
                <a:lnTo>
                  <a:pt x="10488" y="17004"/>
                </a:lnTo>
                <a:lnTo>
                  <a:pt x="10492" y="17002"/>
                </a:lnTo>
                <a:lnTo>
                  <a:pt x="10495" y="17003"/>
                </a:lnTo>
                <a:lnTo>
                  <a:pt x="10502" y="17004"/>
                </a:lnTo>
                <a:lnTo>
                  <a:pt x="10508" y="17008"/>
                </a:lnTo>
                <a:lnTo>
                  <a:pt x="10513" y="17014"/>
                </a:lnTo>
                <a:lnTo>
                  <a:pt x="10518" y="17017"/>
                </a:lnTo>
                <a:lnTo>
                  <a:pt x="10525" y="17010"/>
                </a:lnTo>
                <a:lnTo>
                  <a:pt x="10524" y="17005"/>
                </a:lnTo>
                <a:lnTo>
                  <a:pt x="10519" y="17001"/>
                </a:lnTo>
                <a:lnTo>
                  <a:pt x="10514" y="16996"/>
                </a:lnTo>
                <a:lnTo>
                  <a:pt x="10517" y="16987"/>
                </a:lnTo>
                <a:lnTo>
                  <a:pt x="10525" y="16996"/>
                </a:lnTo>
                <a:lnTo>
                  <a:pt x="10528" y="16997"/>
                </a:lnTo>
                <a:lnTo>
                  <a:pt x="10530" y="16990"/>
                </a:lnTo>
                <a:lnTo>
                  <a:pt x="10528" y="16973"/>
                </a:lnTo>
                <a:lnTo>
                  <a:pt x="10526" y="16963"/>
                </a:lnTo>
                <a:lnTo>
                  <a:pt x="10524" y="16957"/>
                </a:lnTo>
                <a:lnTo>
                  <a:pt x="10519" y="16963"/>
                </a:lnTo>
                <a:lnTo>
                  <a:pt x="10512" y="16969"/>
                </a:lnTo>
                <a:lnTo>
                  <a:pt x="10505" y="16971"/>
                </a:lnTo>
                <a:lnTo>
                  <a:pt x="10499" y="16969"/>
                </a:lnTo>
                <a:lnTo>
                  <a:pt x="10505" y="16960"/>
                </a:lnTo>
                <a:lnTo>
                  <a:pt x="10520" y="16949"/>
                </a:lnTo>
                <a:lnTo>
                  <a:pt x="10524" y="16940"/>
                </a:lnTo>
                <a:lnTo>
                  <a:pt x="10528" y="16942"/>
                </a:lnTo>
                <a:lnTo>
                  <a:pt x="10532" y="16932"/>
                </a:lnTo>
                <a:lnTo>
                  <a:pt x="10506" y="16928"/>
                </a:lnTo>
                <a:lnTo>
                  <a:pt x="10493" y="16921"/>
                </a:lnTo>
                <a:lnTo>
                  <a:pt x="10489" y="16910"/>
                </a:lnTo>
                <a:lnTo>
                  <a:pt x="10488" y="16905"/>
                </a:lnTo>
                <a:lnTo>
                  <a:pt x="10442" y="16823"/>
                </a:lnTo>
                <a:lnTo>
                  <a:pt x="10427" y="16840"/>
                </a:lnTo>
                <a:lnTo>
                  <a:pt x="10422" y="16843"/>
                </a:lnTo>
                <a:lnTo>
                  <a:pt x="10419" y="16841"/>
                </a:lnTo>
                <a:lnTo>
                  <a:pt x="10416" y="16838"/>
                </a:lnTo>
                <a:lnTo>
                  <a:pt x="10414" y="16837"/>
                </a:lnTo>
                <a:lnTo>
                  <a:pt x="10412" y="16841"/>
                </a:lnTo>
                <a:lnTo>
                  <a:pt x="10412" y="16845"/>
                </a:lnTo>
                <a:lnTo>
                  <a:pt x="10413" y="16848"/>
                </a:lnTo>
                <a:lnTo>
                  <a:pt x="10416" y="16855"/>
                </a:lnTo>
                <a:lnTo>
                  <a:pt x="10410" y="16859"/>
                </a:lnTo>
                <a:lnTo>
                  <a:pt x="10407" y="16861"/>
                </a:lnTo>
                <a:lnTo>
                  <a:pt x="10409" y="16869"/>
                </a:lnTo>
                <a:lnTo>
                  <a:pt x="10405" y="16874"/>
                </a:lnTo>
                <a:cubicBezTo>
                  <a:pt x="10405" y="16874"/>
                  <a:pt x="10392" y="16879"/>
                  <a:pt x="10392" y="16879"/>
                </a:cubicBezTo>
                <a:close/>
                <a:moveTo>
                  <a:pt x="10405" y="16927"/>
                </a:moveTo>
                <a:lnTo>
                  <a:pt x="10411" y="16945"/>
                </a:lnTo>
                <a:lnTo>
                  <a:pt x="10413" y="16939"/>
                </a:lnTo>
                <a:lnTo>
                  <a:pt x="10413" y="16932"/>
                </a:lnTo>
                <a:lnTo>
                  <a:pt x="10413" y="16929"/>
                </a:lnTo>
                <a:lnTo>
                  <a:pt x="10408" y="16927"/>
                </a:lnTo>
                <a:cubicBezTo>
                  <a:pt x="10408" y="16927"/>
                  <a:pt x="10405" y="16927"/>
                  <a:pt x="10405" y="16927"/>
                </a:cubicBezTo>
                <a:close/>
                <a:moveTo>
                  <a:pt x="10403" y="16927"/>
                </a:moveTo>
                <a:lnTo>
                  <a:pt x="10405" y="16927"/>
                </a:lnTo>
                <a:lnTo>
                  <a:pt x="10404" y="16924"/>
                </a:lnTo>
                <a:cubicBezTo>
                  <a:pt x="10404" y="16924"/>
                  <a:pt x="10403" y="16927"/>
                  <a:pt x="10403" y="16927"/>
                </a:cubicBezTo>
                <a:close/>
                <a:moveTo>
                  <a:pt x="13382" y="4388"/>
                </a:moveTo>
                <a:lnTo>
                  <a:pt x="13381" y="4383"/>
                </a:lnTo>
                <a:lnTo>
                  <a:pt x="13381" y="4378"/>
                </a:lnTo>
                <a:lnTo>
                  <a:pt x="13379" y="4374"/>
                </a:lnTo>
                <a:lnTo>
                  <a:pt x="13376" y="4372"/>
                </a:lnTo>
                <a:lnTo>
                  <a:pt x="13370" y="4368"/>
                </a:lnTo>
                <a:lnTo>
                  <a:pt x="13366" y="4370"/>
                </a:lnTo>
                <a:lnTo>
                  <a:pt x="13364" y="4368"/>
                </a:lnTo>
                <a:lnTo>
                  <a:pt x="13363" y="4364"/>
                </a:lnTo>
                <a:lnTo>
                  <a:pt x="13360" y="4362"/>
                </a:lnTo>
                <a:lnTo>
                  <a:pt x="13357" y="4363"/>
                </a:lnTo>
                <a:lnTo>
                  <a:pt x="13354" y="4364"/>
                </a:lnTo>
                <a:lnTo>
                  <a:pt x="13351" y="4364"/>
                </a:lnTo>
                <a:lnTo>
                  <a:pt x="13348" y="4362"/>
                </a:lnTo>
                <a:lnTo>
                  <a:pt x="13334" y="4365"/>
                </a:lnTo>
                <a:lnTo>
                  <a:pt x="13325" y="4365"/>
                </a:lnTo>
                <a:lnTo>
                  <a:pt x="13319" y="4362"/>
                </a:lnTo>
                <a:lnTo>
                  <a:pt x="13319" y="4366"/>
                </a:lnTo>
                <a:lnTo>
                  <a:pt x="13320" y="4370"/>
                </a:lnTo>
                <a:lnTo>
                  <a:pt x="13322" y="4372"/>
                </a:lnTo>
                <a:lnTo>
                  <a:pt x="13325" y="4374"/>
                </a:lnTo>
                <a:lnTo>
                  <a:pt x="13324" y="4377"/>
                </a:lnTo>
                <a:lnTo>
                  <a:pt x="13325" y="4379"/>
                </a:lnTo>
                <a:lnTo>
                  <a:pt x="13327" y="4381"/>
                </a:lnTo>
                <a:lnTo>
                  <a:pt x="13330" y="4383"/>
                </a:lnTo>
                <a:lnTo>
                  <a:pt x="13332" y="4383"/>
                </a:lnTo>
                <a:lnTo>
                  <a:pt x="13332" y="4380"/>
                </a:lnTo>
                <a:lnTo>
                  <a:pt x="13334" y="4380"/>
                </a:lnTo>
                <a:lnTo>
                  <a:pt x="13336" y="4384"/>
                </a:lnTo>
                <a:lnTo>
                  <a:pt x="13335" y="4387"/>
                </a:lnTo>
                <a:lnTo>
                  <a:pt x="13333" y="4388"/>
                </a:lnTo>
                <a:lnTo>
                  <a:pt x="13329" y="4386"/>
                </a:lnTo>
                <a:lnTo>
                  <a:pt x="13327" y="4389"/>
                </a:lnTo>
                <a:lnTo>
                  <a:pt x="13320" y="4385"/>
                </a:lnTo>
                <a:lnTo>
                  <a:pt x="13306" y="4384"/>
                </a:lnTo>
                <a:lnTo>
                  <a:pt x="13301" y="4380"/>
                </a:lnTo>
                <a:lnTo>
                  <a:pt x="13299" y="4377"/>
                </a:lnTo>
                <a:lnTo>
                  <a:pt x="13298" y="4377"/>
                </a:lnTo>
                <a:lnTo>
                  <a:pt x="13296" y="4377"/>
                </a:lnTo>
                <a:lnTo>
                  <a:pt x="13299" y="4384"/>
                </a:lnTo>
                <a:lnTo>
                  <a:pt x="13300" y="4386"/>
                </a:lnTo>
                <a:lnTo>
                  <a:pt x="13297" y="4387"/>
                </a:lnTo>
                <a:lnTo>
                  <a:pt x="13295" y="4389"/>
                </a:lnTo>
                <a:lnTo>
                  <a:pt x="13293" y="4392"/>
                </a:lnTo>
                <a:lnTo>
                  <a:pt x="13291" y="4395"/>
                </a:lnTo>
                <a:lnTo>
                  <a:pt x="13294" y="4396"/>
                </a:lnTo>
                <a:lnTo>
                  <a:pt x="13298" y="4397"/>
                </a:lnTo>
                <a:lnTo>
                  <a:pt x="13301" y="4400"/>
                </a:lnTo>
                <a:lnTo>
                  <a:pt x="13302" y="4402"/>
                </a:lnTo>
                <a:lnTo>
                  <a:pt x="13303" y="4409"/>
                </a:lnTo>
                <a:lnTo>
                  <a:pt x="13306" y="4411"/>
                </a:lnTo>
                <a:lnTo>
                  <a:pt x="13311" y="4410"/>
                </a:lnTo>
                <a:lnTo>
                  <a:pt x="13319" y="4414"/>
                </a:lnTo>
                <a:lnTo>
                  <a:pt x="13326" y="4414"/>
                </a:lnTo>
                <a:lnTo>
                  <a:pt x="13331" y="4409"/>
                </a:lnTo>
                <a:lnTo>
                  <a:pt x="13333" y="4398"/>
                </a:lnTo>
                <a:lnTo>
                  <a:pt x="13336" y="4398"/>
                </a:lnTo>
                <a:lnTo>
                  <a:pt x="13337" y="4408"/>
                </a:lnTo>
                <a:lnTo>
                  <a:pt x="13341" y="4409"/>
                </a:lnTo>
                <a:lnTo>
                  <a:pt x="13353" y="4401"/>
                </a:lnTo>
                <a:lnTo>
                  <a:pt x="13360" y="4399"/>
                </a:lnTo>
                <a:lnTo>
                  <a:pt x="13367" y="4400"/>
                </a:lnTo>
                <a:lnTo>
                  <a:pt x="13373" y="4403"/>
                </a:lnTo>
                <a:lnTo>
                  <a:pt x="13375" y="4410"/>
                </a:lnTo>
                <a:lnTo>
                  <a:pt x="13379" y="4407"/>
                </a:lnTo>
                <a:lnTo>
                  <a:pt x="13382" y="4404"/>
                </a:lnTo>
                <a:lnTo>
                  <a:pt x="13384" y="4400"/>
                </a:lnTo>
                <a:lnTo>
                  <a:pt x="13387" y="4395"/>
                </a:lnTo>
                <a:lnTo>
                  <a:pt x="13384" y="4393"/>
                </a:lnTo>
                <a:cubicBezTo>
                  <a:pt x="13384" y="4393"/>
                  <a:pt x="13382" y="4388"/>
                  <a:pt x="13382" y="4388"/>
                </a:cubicBezTo>
                <a:close/>
                <a:moveTo>
                  <a:pt x="13972" y="2327"/>
                </a:moveTo>
                <a:lnTo>
                  <a:pt x="13970" y="2318"/>
                </a:lnTo>
                <a:lnTo>
                  <a:pt x="13970" y="2313"/>
                </a:lnTo>
                <a:lnTo>
                  <a:pt x="13967" y="2303"/>
                </a:lnTo>
                <a:lnTo>
                  <a:pt x="13966" y="2298"/>
                </a:lnTo>
                <a:lnTo>
                  <a:pt x="13966" y="2293"/>
                </a:lnTo>
                <a:lnTo>
                  <a:pt x="13968" y="2285"/>
                </a:lnTo>
                <a:lnTo>
                  <a:pt x="13969" y="2280"/>
                </a:lnTo>
                <a:lnTo>
                  <a:pt x="13966" y="2264"/>
                </a:lnTo>
                <a:lnTo>
                  <a:pt x="13959" y="2251"/>
                </a:lnTo>
                <a:lnTo>
                  <a:pt x="13952" y="2239"/>
                </a:lnTo>
                <a:lnTo>
                  <a:pt x="13945" y="2226"/>
                </a:lnTo>
                <a:lnTo>
                  <a:pt x="13938" y="2206"/>
                </a:lnTo>
                <a:lnTo>
                  <a:pt x="13933" y="2197"/>
                </a:lnTo>
                <a:lnTo>
                  <a:pt x="13927" y="2193"/>
                </a:lnTo>
                <a:lnTo>
                  <a:pt x="13921" y="2192"/>
                </a:lnTo>
                <a:lnTo>
                  <a:pt x="13916" y="2188"/>
                </a:lnTo>
                <a:lnTo>
                  <a:pt x="13912" y="2182"/>
                </a:lnTo>
                <a:lnTo>
                  <a:pt x="13908" y="2175"/>
                </a:lnTo>
                <a:lnTo>
                  <a:pt x="13904" y="2165"/>
                </a:lnTo>
                <a:lnTo>
                  <a:pt x="13902" y="2159"/>
                </a:lnTo>
                <a:lnTo>
                  <a:pt x="13898" y="2157"/>
                </a:lnTo>
                <a:lnTo>
                  <a:pt x="13895" y="2157"/>
                </a:lnTo>
                <a:lnTo>
                  <a:pt x="13892" y="2155"/>
                </a:lnTo>
                <a:lnTo>
                  <a:pt x="13889" y="2153"/>
                </a:lnTo>
                <a:lnTo>
                  <a:pt x="13886" y="2143"/>
                </a:lnTo>
                <a:lnTo>
                  <a:pt x="13879" y="2132"/>
                </a:lnTo>
                <a:lnTo>
                  <a:pt x="13880" y="2127"/>
                </a:lnTo>
                <a:lnTo>
                  <a:pt x="13877" y="2124"/>
                </a:lnTo>
                <a:lnTo>
                  <a:pt x="13877" y="2122"/>
                </a:lnTo>
                <a:lnTo>
                  <a:pt x="13877" y="2120"/>
                </a:lnTo>
                <a:lnTo>
                  <a:pt x="13878" y="2118"/>
                </a:lnTo>
                <a:lnTo>
                  <a:pt x="13878" y="2115"/>
                </a:lnTo>
                <a:lnTo>
                  <a:pt x="13873" y="2121"/>
                </a:lnTo>
                <a:lnTo>
                  <a:pt x="13872" y="2127"/>
                </a:lnTo>
                <a:lnTo>
                  <a:pt x="13870" y="2132"/>
                </a:lnTo>
                <a:lnTo>
                  <a:pt x="13862" y="2133"/>
                </a:lnTo>
                <a:lnTo>
                  <a:pt x="13855" y="2130"/>
                </a:lnTo>
                <a:lnTo>
                  <a:pt x="13852" y="2122"/>
                </a:lnTo>
                <a:lnTo>
                  <a:pt x="13849" y="2115"/>
                </a:lnTo>
                <a:lnTo>
                  <a:pt x="13846" y="2112"/>
                </a:lnTo>
                <a:lnTo>
                  <a:pt x="13843" y="2117"/>
                </a:lnTo>
                <a:lnTo>
                  <a:pt x="13840" y="2120"/>
                </a:lnTo>
                <a:lnTo>
                  <a:pt x="13835" y="2121"/>
                </a:lnTo>
                <a:lnTo>
                  <a:pt x="13834" y="2120"/>
                </a:lnTo>
                <a:lnTo>
                  <a:pt x="13818" y="2097"/>
                </a:lnTo>
                <a:lnTo>
                  <a:pt x="13807" y="2067"/>
                </a:lnTo>
                <a:lnTo>
                  <a:pt x="13806" y="2062"/>
                </a:lnTo>
                <a:lnTo>
                  <a:pt x="13803" y="2040"/>
                </a:lnTo>
                <a:lnTo>
                  <a:pt x="13800" y="2034"/>
                </a:lnTo>
                <a:lnTo>
                  <a:pt x="13796" y="2027"/>
                </a:lnTo>
                <a:lnTo>
                  <a:pt x="13792" y="2018"/>
                </a:lnTo>
                <a:lnTo>
                  <a:pt x="13790" y="2016"/>
                </a:lnTo>
                <a:lnTo>
                  <a:pt x="13789" y="2016"/>
                </a:lnTo>
                <a:lnTo>
                  <a:pt x="13785" y="2016"/>
                </a:lnTo>
                <a:lnTo>
                  <a:pt x="13783" y="2016"/>
                </a:lnTo>
                <a:lnTo>
                  <a:pt x="13781" y="2014"/>
                </a:lnTo>
                <a:lnTo>
                  <a:pt x="13780" y="2012"/>
                </a:lnTo>
                <a:lnTo>
                  <a:pt x="13779" y="2010"/>
                </a:lnTo>
                <a:lnTo>
                  <a:pt x="13763" y="1986"/>
                </a:lnTo>
                <a:lnTo>
                  <a:pt x="13757" y="1984"/>
                </a:lnTo>
                <a:lnTo>
                  <a:pt x="13752" y="1980"/>
                </a:lnTo>
                <a:lnTo>
                  <a:pt x="13747" y="1978"/>
                </a:lnTo>
                <a:lnTo>
                  <a:pt x="13742" y="1980"/>
                </a:lnTo>
                <a:lnTo>
                  <a:pt x="13739" y="1973"/>
                </a:lnTo>
                <a:lnTo>
                  <a:pt x="13736" y="1957"/>
                </a:lnTo>
                <a:lnTo>
                  <a:pt x="13734" y="1950"/>
                </a:lnTo>
                <a:lnTo>
                  <a:pt x="13736" y="1935"/>
                </a:lnTo>
                <a:lnTo>
                  <a:pt x="13735" y="1930"/>
                </a:lnTo>
                <a:lnTo>
                  <a:pt x="13734" y="1929"/>
                </a:lnTo>
                <a:lnTo>
                  <a:pt x="13732" y="1923"/>
                </a:lnTo>
                <a:lnTo>
                  <a:pt x="13730" y="1921"/>
                </a:lnTo>
                <a:lnTo>
                  <a:pt x="13728" y="1920"/>
                </a:lnTo>
                <a:lnTo>
                  <a:pt x="13726" y="1919"/>
                </a:lnTo>
                <a:lnTo>
                  <a:pt x="13721" y="1909"/>
                </a:lnTo>
                <a:lnTo>
                  <a:pt x="13715" y="1889"/>
                </a:lnTo>
                <a:lnTo>
                  <a:pt x="13707" y="1876"/>
                </a:lnTo>
                <a:lnTo>
                  <a:pt x="13705" y="1866"/>
                </a:lnTo>
                <a:lnTo>
                  <a:pt x="13704" y="1860"/>
                </a:lnTo>
                <a:lnTo>
                  <a:pt x="13702" y="1860"/>
                </a:lnTo>
                <a:lnTo>
                  <a:pt x="13696" y="1857"/>
                </a:lnTo>
                <a:lnTo>
                  <a:pt x="13695" y="1856"/>
                </a:lnTo>
                <a:lnTo>
                  <a:pt x="13695" y="1853"/>
                </a:lnTo>
                <a:lnTo>
                  <a:pt x="13697" y="1848"/>
                </a:lnTo>
                <a:lnTo>
                  <a:pt x="13697" y="1844"/>
                </a:lnTo>
                <a:lnTo>
                  <a:pt x="13697" y="1841"/>
                </a:lnTo>
                <a:lnTo>
                  <a:pt x="13696" y="1839"/>
                </a:lnTo>
                <a:lnTo>
                  <a:pt x="13691" y="1839"/>
                </a:lnTo>
                <a:lnTo>
                  <a:pt x="13688" y="1842"/>
                </a:lnTo>
                <a:lnTo>
                  <a:pt x="13687" y="1846"/>
                </a:lnTo>
                <a:lnTo>
                  <a:pt x="13685" y="1848"/>
                </a:lnTo>
                <a:lnTo>
                  <a:pt x="13682" y="1845"/>
                </a:lnTo>
                <a:lnTo>
                  <a:pt x="13682" y="1842"/>
                </a:lnTo>
                <a:lnTo>
                  <a:pt x="13684" y="1838"/>
                </a:lnTo>
                <a:lnTo>
                  <a:pt x="13681" y="1836"/>
                </a:lnTo>
                <a:lnTo>
                  <a:pt x="13659" y="1836"/>
                </a:lnTo>
                <a:lnTo>
                  <a:pt x="13654" y="1835"/>
                </a:lnTo>
                <a:lnTo>
                  <a:pt x="13650" y="1833"/>
                </a:lnTo>
                <a:lnTo>
                  <a:pt x="13647" y="1837"/>
                </a:lnTo>
                <a:lnTo>
                  <a:pt x="13644" y="1836"/>
                </a:lnTo>
                <a:lnTo>
                  <a:pt x="13641" y="1838"/>
                </a:lnTo>
                <a:lnTo>
                  <a:pt x="13639" y="1842"/>
                </a:lnTo>
                <a:lnTo>
                  <a:pt x="13636" y="1834"/>
                </a:lnTo>
                <a:lnTo>
                  <a:pt x="13631" y="1827"/>
                </a:lnTo>
                <a:lnTo>
                  <a:pt x="13625" y="1823"/>
                </a:lnTo>
                <a:lnTo>
                  <a:pt x="13619" y="1824"/>
                </a:lnTo>
                <a:lnTo>
                  <a:pt x="13613" y="1811"/>
                </a:lnTo>
                <a:lnTo>
                  <a:pt x="13602" y="1796"/>
                </a:lnTo>
                <a:lnTo>
                  <a:pt x="13589" y="1786"/>
                </a:lnTo>
                <a:lnTo>
                  <a:pt x="13578" y="1788"/>
                </a:lnTo>
                <a:lnTo>
                  <a:pt x="13577" y="1797"/>
                </a:lnTo>
                <a:lnTo>
                  <a:pt x="13591" y="1816"/>
                </a:lnTo>
                <a:lnTo>
                  <a:pt x="13594" y="1826"/>
                </a:lnTo>
                <a:lnTo>
                  <a:pt x="13596" y="1831"/>
                </a:lnTo>
                <a:lnTo>
                  <a:pt x="13598" y="1837"/>
                </a:lnTo>
                <a:lnTo>
                  <a:pt x="13600" y="1844"/>
                </a:lnTo>
                <a:lnTo>
                  <a:pt x="13599" y="1851"/>
                </a:lnTo>
                <a:lnTo>
                  <a:pt x="13596" y="1854"/>
                </a:lnTo>
                <a:lnTo>
                  <a:pt x="13594" y="1853"/>
                </a:lnTo>
                <a:lnTo>
                  <a:pt x="13588" y="1845"/>
                </a:lnTo>
                <a:lnTo>
                  <a:pt x="13587" y="1846"/>
                </a:lnTo>
                <a:lnTo>
                  <a:pt x="13587" y="1847"/>
                </a:lnTo>
                <a:lnTo>
                  <a:pt x="13587" y="1847"/>
                </a:lnTo>
                <a:lnTo>
                  <a:pt x="13586" y="1848"/>
                </a:lnTo>
                <a:lnTo>
                  <a:pt x="13586" y="1851"/>
                </a:lnTo>
                <a:lnTo>
                  <a:pt x="13590" y="1859"/>
                </a:lnTo>
                <a:lnTo>
                  <a:pt x="13589" y="1867"/>
                </a:lnTo>
                <a:lnTo>
                  <a:pt x="13587" y="1876"/>
                </a:lnTo>
                <a:lnTo>
                  <a:pt x="13582" y="1913"/>
                </a:lnTo>
                <a:lnTo>
                  <a:pt x="13576" y="1931"/>
                </a:lnTo>
                <a:lnTo>
                  <a:pt x="13575" y="1935"/>
                </a:lnTo>
                <a:lnTo>
                  <a:pt x="13576" y="1938"/>
                </a:lnTo>
                <a:lnTo>
                  <a:pt x="13577" y="1942"/>
                </a:lnTo>
                <a:lnTo>
                  <a:pt x="13579" y="1947"/>
                </a:lnTo>
                <a:lnTo>
                  <a:pt x="13587" y="1957"/>
                </a:lnTo>
                <a:lnTo>
                  <a:pt x="13591" y="1965"/>
                </a:lnTo>
                <a:lnTo>
                  <a:pt x="13592" y="1974"/>
                </a:lnTo>
                <a:lnTo>
                  <a:pt x="13591" y="1979"/>
                </a:lnTo>
                <a:lnTo>
                  <a:pt x="13590" y="1983"/>
                </a:lnTo>
                <a:lnTo>
                  <a:pt x="13588" y="1988"/>
                </a:lnTo>
                <a:lnTo>
                  <a:pt x="13588" y="1992"/>
                </a:lnTo>
                <a:lnTo>
                  <a:pt x="13589" y="2001"/>
                </a:lnTo>
                <a:lnTo>
                  <a:pt x="13589" y="2006"/>
                </a:lnTo>
                <a:lnTo>
                  <a:pt x="13592" y="2014"/>
                </a:lnTo>
                <a:lnTo>
                  <a:pt x="13604" y="2026"/>
                </a:lnTo>
                <a:lnTo>
                  <a:pt x="13607" y="2033"/>
                </a:lnTo>
                <a:lnTo>
                  <a:pt x="13608" y="2038"/>
                </a:lnTo>
                <a:lnTo>
                  <a:pt x="13612" y="2044"/>
                </a:lnTo>
                <a:lnTo>
                  <a:pt x="13616" y="2049"/>
                </a:lnTo>
                <a:lnTo>
                  <a:pt x="13624" y="2056"/>
                </a:lnTo>
                <a:lnTo>
                  <a:pt x="13633" y="2070"/>
                </a:lnTo>
                <a:lnTo>
                  <a:pt x="13648" y="2080"/>
                </a:lnTo>
                <a:lnTo>
                  <a:pt x="13651" y="2084"/>
                </a:lnTo>
                <a:lnTo>
                  <a:pt x="13652" y="2086"/>
                </a:lnTo>
                <a:lnTo>
                  <a:pt x="13657" y="2094"/>
                </a:lnTo>
                <a:lnTo>
                  <a:pt x="13661" y="2112"/>
                </a:lnTo>
                <a:lnTo>
                  <a:pt x="13663" y="2122"/>
                </a:lnTo>
                <a:lnTo>
                  <a:pt x="13664" y="2124"/>
                </a:lnTo>
                <a:lnTo>
                  <a:pt x="13667" y="2129"/>
                </a:lnTo>
                <a:lnTo>
                  <a:pt x="13670" y="2131"/>
                </a:lnTo>
                <a:lnTo>
                  <a:pt x="13677" y="2135"/>
                </a:lnTo>
                <a:lnTo>
                  <a:pt x="13684" y="2143"/>
                </a:lnTo>
                <a:lnTo>
                  <a:pt x="13696" y="2152"/>
                </a:lnTo>
                <a:lnTo>
                  <a:pt x="13728" y="2165"/>
                </a:lnTo>
                <a:lnTo>
                  <a:pt x="13739" y="2176"/>
                </a:lnTo>
                <a:lnTo>
                  <a:pt x="13745" y="2196"/>
                </a:lnTo>
                <a:lnTo>
                  <a:pt x="13746" y="2215"/>
                </a:lnTo>
                <a:lnTo>
                  <a:pt x="13744" y="2236"/>
                </a:lnTo>
                <a:lnTo>
                  <a:pt x="13740" y="2256"/>
                </a:lnTo>
                <a:lnTo>
                  <a:pt x="13734" y="2271"/>
                </a:lnTo>
                <a:lnTo>
                  <a:pt x="13732" y="2269"/>
                </a:lnTo>
                <a:lnTo>
                  <a:pt x="13729" y="2268"/>
                </a:lnTo>
                <a:lnTo>
                  <a:pt x="13723" y="2268"/>
                </a:lnTo>
                <a:lnTo>
                  <a:pt x="13728" y="2280"/>
                </a:lnTo>
                <a:lnTo>
                  <a:pt x="13766" y="2338"/>
                </a:lnTo>
                <a:lnTo>
                  <a:pt x="13770" y="2347"/>
                </a:lnTo>
                <a:lnTo>
                  <a:pt x="13773" y="2352"/>
                </a:lnTo>
                <a:lnTo>
                  <a:pt x="13783" y="2364"/>
                </a:lnTo>
                <a:lnTo>
                  <a:pt x="13788" y="2368"/>
                </a:lnTo>
                <a:lnTo>
                  <a:pt x="13794" y="2370"/>
                </a:lnTo>
                <a:lnTo>
                  <a:pt x="13797" y="2373"/>
                </a:lnTo>
                <a:lnTo>
                  <a:pt x="13810" y="2388"/>
                </a:lnTo>
                <a:lnTo>
                  <a:pt x="13835" y="2404"/>
                </a:lnTo>
                <a:lnTo>
                  <a:pt x="13849" y="2411"/>
                </a:lnTo>
                <a:lnTo>
                  <a:pt x="13863" y="2415"/>
                </a:lnTo>
                <a:lnTo>
                  <a:pt x="13878" y="2415"/>
                </a:lnTo>
                <a:lnTo>
                  <a:pt x="13882" y="2416"/>
                </a:lnTo>
                <a:lnTo>
                  <a:pt x="13887" y="2420"/>
                </a:lnTo>
                <a:lnTo>
                  <a:pt x="13891" y="2421"/>
                </a:lnTo>
                <a:lnTo>
                  <a:pt x="13898" y="2419"/>
                </a:lnTo>
                <a:lnTo>
                  <a:pt x="13902" y="2415"/>
                </a:lnTo>
                <a:lnTo>
                  <a:pt x="13910" y="2400"/>
                </a:lnTo>
                <a:lnTo>
                  <a:pt x="13919" y="2391"/>
                </a:lnTo>
                <a:lnTo>
                  <a:pt x="13931" y="2380"/>
                </a:lnTo>
                <a:lnTo>
                  <a:pt x="13943" y="2376"/>
                </a:lnTo>
                <a:lnTo>
                  <a:pt x="13951" y="2388"/>
                </a:lnTo>
                <a:lnTo>
                  <a:pt x="13961" y="2360"/>
                </a:lnTo>
                <a:lnTo>
                  <a:pt x="13964" y="2355"/>
                </a:lnTo>
                <a:lnTo>
                  <a:pt x="13966" y="2360"/>
                </a:lnTo>
                <a:lnTo>
                  <a:pt x="13966" y="2371"/>
                </a:lnTo>
                <a:lnTo>
                  <a:pt x="13962" y="2391"/>
                </a:lnTo>
                <a:lnTo>
                  <a:pt x="13968" y="2385"/>
                </a:lnTo>
                <a:lnTo>
                  <a:pt x="13974" y="2376"/>
                </a:lnTo>
                <a:lnTo>
                  <a:pt x="13978" y="2366"/>
                </a:lnTo>
                <a:lnTo>
                  <a:pt x="13981" y="2355"/>
                </a:lnTo>
                <a:lnTo>
                  <a:pt x="13980" y="2344"/>
                </a:lnTo>
                <a:cubicBezTo>
                  <a:pt x="13980" y="2344"/>
                  <a:pt x="13972" y="2327"/>
                  <a:pt x="13972" y="2327"/>
                </a:cubicBezTo>
                <a:close/>
                <a:moveTo>
                  <a:pt x="14340" y="2969"/>
                </a:moveTo>
                <a:lnTo>
                  <a:pt x="14342" y="2969"/>
                </a:lnTo>
                <a:lnTo>
                  <a:pt x="14344" y="2967"/>
                </a:lnTo>
                <a:lnTo>
                  <a:pt x="14351" y="2978"/>
                </a:lnTo>
                <a:lnTo>
                  <a:pt x="14358" y="2972"/>
                </a:lnTo>
                <a:lnTo>
                  <a:pt x="14364" y="2959"/>
                </a:lnTo>
                <a:lnTo>
                  <a:pt x="14369" y="2941"/>
                </a:lnTo>
                <a:lnTo>
                  <a:pt x="14370" y="2934"/>
                </a:lnTo>
                <a:lnTo>
                  <a:pt x="14370" y="2913"/>
                </a:lnTo>
                <a:lnTo>
                  <a:pt x="14368" y="2892"/>
                </a:lnTo>
                <a:lnTo>
                  <a:pt x="14361" y="2873"/>
                </a:lnTo>
                <a:lnTo>
                  <a:pt x="14351" y="2858"/>
                </a:lnTo>
                <a:lnTo>
                  <a:pt x="14336" y="2847"/>
                </a:lnTo>
                <a:lnTo>
                  <a:pt x="14328" y="2849"/>
                </a:lnTo>
                <a:lnTo>
                  <a:pt x="14317" y="2853"/>
                </a:lnTo>
                <a:lnTo>
                  <a:pt x="14307" y="2858"/>
                </a:lnTo>
                <a:lnTo>
                  <a:pt x="14302" y="2864"/>
                </a:lnTo>
                <a:lnTo>
                  <a:pt x="14301" y="2867"/>
                </a:lnTo>
                <a:lnTo>
                  <a:pt x="14293" y="2883"/>
                </a:lnTo>
                <a:lnTo>
                  <a:pt x="14290" y="2893"/>
                </a:lnTo>
                <a:lnTo>
                  <a:pt x="14289" y="2898"/>
                </a:lnTo>
                <a:lnTo>
                  <a:pt x="14288" y="2904"/>
                </a:lnTo>
                <a:lnTo>
                  <a:pt x="14292" y="2925"/>
                </a:lnTo>
                <a:lnTo>
                  <a:pt x="14305" y="2951"/>
                </a:lnTo>
                <a:lnTo>
                  <a:pt x="14321" y="2969"/>
                </a:lnTo>
                <a:lnTo>
                  <a:pt x="14338" y="2967"/>
                </a:lnTo>
                <a:cubicBezTo>
                  <a:pt x="14338" y="2967"/>
                  <a:pt x="14340" y="2969"/>
                  <a:pt x="14340" y="2969"/>
                </a:cubicBezTo>
                <a:close/>
                <a:moveTo>
                  <a:pt x="14294" y="2572"/>
                </a:moveTo>
                <a:lnTo>
                  <a:pt x="14299" y="2574"/>
                </a:lnTo>
                <a:lnTo>
                  <a:pt x="14306" y="2576"/>
                </a:lnTo>
                <a:lnTo>
                  <a:pt x="14312" y="2579"/>
                </a:lnTo>
                <a:lnTo>
                  <a:pt x="14317" y="2585"/>
                </a:lnTo>
                <a:lnTo>
                  <a:pt x="14320" y="2592"/>
                </a:lnTo>
                <a:lnTo>
                  <a:pt x="14317" y="2599"/>
                </a:lnTo>
                <a:lnTo>
                  <a:pt x="14321" y="2598"/>
                </a:lnTo>
                <a:lnTo>
                  <a:pt x="14328" y="2594"/>
                </a:lnTo>
                <a:lnTo>
                  <a:pt x="14331" y="2592"/>
                </a:lnTo>
                <a:lnTo>
                  <a:pt x="14335" y="2595"/>
                </a:lnTo>
                <a:lnTo>
                  <a:pt x="14339" y="2601"/>
                </a:lnTo>
                <a:lnTo>
                  <a:pt x="14342" y="2607"/>
                </a:lnTo>
                <a:lnTo>
                  <a:pt x="14345" y="2620"/>
                </a:lnTo>
                <a:lnTo>
                  <a:pt x="14350" y="2625"/>
                </a:lnTo>
                <a:lnTo>
                  <a:pt x="14355" y="2625"/>
                </a:lnTo>
                <a:lnTo>
                  <a:pt x="14357" y="2621"/>
                </a:lnTo>
                <a:lnTo>
                  <a:pt x="14360" y="2620"/>
                </a:lnTo>
                <a:lnTo>
                  <a:pt x="14377" y="2622"/>
                </a:lnTo>
                <a:lnTo>
                  <a:pt x="14384" y="2627"/>
                </a:lnTo>
                <a:lnTo>
                  <a:pt x="14395" y="2632"/>
                </a:lnTo>
                <a:lnTo>
                  <a:pt x="14401" y="2637"/>
                </a:lnTo>
                <a:lnTo>
                  <a:pt x="14402" y="2631"/>
                </a:lnTo>
                <a:lnTo>
                  <a:pt x="14403" y="2630"/>
                </a:lnTo>
                <a:lnTo>
                  <a:pt x="14406" y="2631"/>
                </a:lnTo>
                <a:lnTo>
                  <a:pt x="14410" y="2626"/>
                </a:lnTo>
                <a:lnTo>
                  <a:pt x="14412" y="2624"/>
                </a:lnTo>
                <a:lnTo>
                  <a:pt x="14415" y="2622"/>
                </a:lnTo>
                <a:lnTo>
                  <a:pt x="14412" y="2633"/>
                </a:lnTo>
                <a:lnTo>
                  <a:pt x="14413" y="2641"/>
                </a:lnTo>
                <a:lnTo>
                  <a:pt x="14417" y="2646"/>
                </a:lnTo>
                <a:lnTo>
                  <a:pt x="14423" y="2649"/>
                </a:lnTo>
                <a:lnTo>
                  <a:pt x="14438" y="2651"/>
                </a:lnTo>
                <a:lnTo>
                  <a:pt x="14446" y="2653"/>
                </a:lnTo>
                <a:lnTo>
                  <a:pt x="14450" y="2658"/>
                </a:lnTo>
                <a:lnTo>
                  <a:pt x="14453" y="2656"/>
                </a:lnTo>
                <a:lnTo>
                  <a:pt x="14455" y="2656"/>
                </a:lnTo>
                <a:lnTo>
                  <a:pt x="14456" y="2659"/>
                </a:lnTo>
                <a:lnTo>
                  <a:pt x="14456" y="2664"/>
                </a:lnTo>
                <a:lnTo>
                  <a:pt x="14465" y="2643"/>
                </a:lnTo>
                <a:lnTo>
                  <a:pt x="14469" y="2640"/>
                </a:lnTo>
                <a:lnTo>
                  <a:pt x="14478" y="2640"/>
                </a:lnTo>
                <a:lnTo>
                  <a:pt x="14483" y="2637"/>
                </a:lnTo>
                <a:lnTo>
                  <a:pt x="14484" y="2631"/>
                </a:lnTo>
                <a:lnTo>
                  <a:pt x="14484" y="2621"/>
                </a:lnTo>
                <a:lnTo>
                  <a:pt x="14483" y="2611"/>
                </a:lnTo>
                <a:lnTo>
                  <a:pt x="14478" y="2606"/>
                </a:lnTo>
                <a:lnTo>
                  <a:pt x="14472" y="2607"/>
                </a:lnTo>
                <a:lnTo>
                  <a:pt x="14460" y="2612"/>
                </a:lnTo>
                <a:lnTo>
                  <a:pt x="14457" y="2613"/>
                </a:lnTo>
                <a:lnTo>
                  <a:pt x="14450" y="2613"/>
                </a:lnTo>
                <a:lnTo>
                  <a:pt x="14446" y="2611"/>
                </a:lnTo>
                <a:lnTo>
                  <a:pt x="14443" y="2609"/>
                </a:lnTo>
                <a:lnTo>
                  <a:pt x="14440" y="2609"/>
                </a:lnTo>
                <a:lnTo>
                  <a:pt x="14440" y="2616"/>
                </a:lnTo>
                <a:lnTo>
                  <a:pt x="14437" y="2616"/>
                </a:lnTo>
                <a:lnTo>
                  <a:pt x="14435" y="2611"/>
                </a:lnTo>
                <a:lnTo>
                  <a:pt x="14432" y="2605"/>
                </a:lnTo>
                <a:lnTo>
                  <a:pt x="14428" y="2601"/>
                </a:lnTo>
                <a:lnTo>
                  <a:pt x="14424" y="2598"/>
                </a:lnTo>
                <a:lnTo>
                  <a:pt x="14415" y="2594"/>
                </a:lnTo>
                <a:lnTo>
                  <a:pt x="14411" y="2592"/>
                </a:lnTo>
                <a:lnTo>
                  <a:pt x="14409" y="2588"/>
                </a:lnTo>
                <a:lnTo>
                  <a:pt x="14408" y="2582"/>
                </a:lnTo>
                <a:lnTo>
                  <a:pt x="14407" y="2574"/>
                </a:lnTo>
                <a:lnTo>
                  <a:pt x="14404" y="2568"/>
                </a:lnTo>
                <a:lnTo>
                  <a:pt x="14399" y="2565"/>
                </a:lnTo>
                <a:lnTo>
                  <a:pt x="14393" y="2564"/>
                </a:lnTo>
                <a:lnTo>
                  <a:pt x="14387" y="2560"/>
                </a:lnTo>
                <a:lnTo>
                  <a:pt x="14383" y="2555"/>
                </a:lnTo>
                <a:lnTo>
                  <a:pt x="14381" y="2547"/>
                </a:lnTo>
                <a:lnTo>
                  <a:pt x="14379" y="2549"/>
                </a:lnTo>
                <a:lnTo>
                  <a:pt x="14374" y="2553"/>
                </a:lnTo>
                <a:lnTo>
                  <a:pt x="14372" y="2545"/>
                </a:lnTo>
                <a:lnTo>
                  <a:pt x="14369" y="2540"/>
                </a:lnTo>
                <a:lnTo>
                  <a:pt x="14366" y="2535"/>
                </a:lnTo>
                <a:lnTo>
                  <a:pt x="14363" y="2529"/>
                </a:lnTo>
                <a:lnTo>
                  <a:pt x="14358" y="2513"/>
                </a:lnTo>
                <a:lnTo>
                  <a:pt x="14355" y="2493"/>
                </a:lnTo>
                <a:lnTo>
                  <a:pt x="14355" y="2474"/>
                </a:lnTo>
                <a:lnTo>
                  <a:pt x="14354" y="2466"/>
                </a:lnTo>
                <a:lnTo>
                  <a:pt x="14351" y="2460"/>
                </a:lnTo>
                <a:lnTo>
                  <a:pt x="14339" y="2446"/>
                </a:lnTo>
                <a:lnTo>
                  <a:pt x="14333" y="2434"/>
                </a:lnTo>
                <a:lnTo>
                  <a:pt x="14329" y="2430"/>
                </a:lnTo>
                <a:lnTo>
                  <a:pt x="14326" y="2429"/>
                </a:lnTo>
                <a:lnTo>
                  <a:pt x="14323" y="2429"/>
                </a:lnTo>
                <a:lnTo>
                  <a:pt x="14320" y="2429"/>
                </a:lnTo>
                <a:lnTo>
                  <a:pt x="14318" y="2426"/>
                </a:lnTo>
                <a:lnTo>
                  <a:pt x="14317" y="2420"/>
                </a:lnTo>
                <a:lnTo>
                  <a:pt x="14313" y="2417"/>
                </a:lnTo>
                <a:lnTo>
                  <a:pt x="14309" y="2416"/>
                </a:lnTo>
                <a:lnTo>
                  <a:pt x="14304" y="2412"/>
                </a:lnTo>
                <a:lnTo>
                  <a:pt x="14292" y="2409"/>
                </a:lnTo>
                <a:lnTo>
                  <a:pt x="14279" y="2400"/>
                </a:lnTo>
                <a:lnTo>
                  <a:pt x="14259" y="2382"/>
                </a:lnTo>
                <a:lnTo>
                  <a:pt x="14245" y="2377"/>
                </a:lnTo>
                <a:lnTo>
                  <a:pt x="14231" y="2364"/>
                </a:lnTo>
                <a:lnTo>
                  <a:pt x="14226" y="2358"/>
                </a:lnTo>
                <a:lnTo>
                  <a:pt x="14210" y="2333"/>
                </a:lnTo>
                <a:lnTo>
                  <a:pt x="14201" y="2324"/>
                </a:lnTo>
                <a:lnTo>
                  <a:pt x="14189" y="2319"/>
                </a:lnTo>
                <a:lnTo>
                  <a:pt x="14188" y="2320"/>
                </a:lnTo>
                <a:lnTo>
                  <a:pt x="14184" y="2322"/>
                </a:lnTo>
                <a:lnTo>
                  <a:pt x="14181" y="2322"/>
                </a:lnTo>
                <a:lnTo>
                  <a:pt x="14180" y="2318"/>
                </a:lnTo>
                <a:lnTo>
                  <a:pt x="14179" y="2314"/>
                </a:lnTo>
                <a:lnTo>
                  <a:pt x="14177" y="2312"/>
                </a:lnTo>
                <a:lnTo>
                  <a:pt x="14174" y="2310"/>
                </a:lnTo>
                <a:lnTo>
                  <a:pt x="14171" y="2304"/>
                </a:lnTo>
                <a:lnTo>
                  <a:pt x="14164" y="2301"/>
                </a:lnTo>
                <a:lnTo>
                  <a:pt x="14157" y="2300"/>
                </a:lnTo>
                <a:lnTo>
                  <a:pt x="14151" y="2301"/>
                </a:lnTo>
                <a:lnTo>
                  <a:pt x="14140" y="2313"/>
                </a:lnTo>
                <a:lnTo>
                  <a:pt x="14138" y="2319"/>
                </a:lnTo>
                <a:lnTo>
                  <a:pt x="14137" y="2328"/>
                </a:lnTo>
                <a:lnTo>
                  <a:pt x="14139" y="2352"/>
                </a:lnTo>
                <a:lnTo>
                  <a:pt x="14141" y="2358"/>
                </a:lnTo>
                <a:lnTo>
                  <a:pt x="14148" y="2366"/>
                </a:lnTo>
                <a:lnTo>
                  <a:pt x="14149" y="2367"/>
                </a:lnTo>
                <a:lnTo>
                  <a:pt x="14184" y="2410"/>
                </a:lnTo>
                <a:lnTo>
                  <a:pt x="14188" y="2412"/>
                </a:lnTo>
                <a:lnTo>
                  <a:pt x="14193" y="2414"/>
                </a:lnTo>
                <a:lnTo>
                  <a:pt x="14208" y="2425"/>
                </a:lnTo>
                <a:lnTo>
                  <a:pt x="14214" y="2430"/>
                </a:lnTo>
                <a:lnTo>
                  <a:pt x="14224" y="2456"/>
                </a:lnTo>
                <a:lnTo>
                  <a:pt x="14227" y="2460"/>
                </a:lnTo>
                <a:lnTo>
                  <a:pt x="14231" y="2463"/>
                </a:lnTo>
                <a:lnTo>
                  <a:pt x="14244" y="2487"/>
                </a:lnTo>
                <a:lnTo>
                  <a:pt x="14247" y="2497"/>
                </a:lnTo>
                <a:lnTo>
                  <a:pt x="14249" y="2501"/>
                </a:lnTo>
                <a:lnTo>
                  <a:pt x="14253" y="2502"/>
                </a:lnTo>
                <a:lnTo>
                  <a:pt x="14256" y="2504"/>
                </a:lnTo>
                <a:lnTo>
                  <a:pt x="14258" y="2509"/>
                </a:lnTo>
                <a:lnTo>
                  <a:pt x="14258" y="2515"/>
                </a:lnTo>
                <a:lnTo>
                  <a:pt x="14260" y="2519"/>
                </a:lnTo>
                <a:lnTo>
                  <a:pt x="14289" y="2566"/>
                </a:lnTo>
                <a:cubicBezTo>
                  <a:pt x="14289" y="2566"/>
                  <a:pt x="14294" y="2572"/>
                  <a:pt x="14294" y="2572"/>
                </a:cubicBezTo>
                <a:close/>
                <a:moveTo>
                  <a:pt x="12781" y="10344"/>
                </a:moveTo>
                <a:lnTo>
                  <a:pt x="12770" y="10331"/>
                </a:lnTo>
                <a:lnTo>
                  <a:pt x="12768" y="10328"/>
                </a:lnTo>
                <a:lnTo>
                  <a:pt x="12765" y="10324"/>
                </a:lnTo>
                <a:lnTo>
                  <a:pt x="12761" y="10300"/>
                </a:lnTo>
                <a:lnTo>
                  <a:pt x="12760" y="10292"/>
                </a:lnTo>
                <a:lnTo>
                  <a:pt x="12766" y="10239"/>
                </a:lnTo>
                <a:lnTo>
                  <a:pt x="12765" y="10220"/>
                </a:lnTo>
                <a:lnTo>
                  <a:pt x="12762" y="10223"/>
                </a:lnTo>
                <a:lnTo>
                  <a:pt x="12749" y="10232"/>
                </a:lnTo>
                <a:lnTo>
                  <a:pt x="12739" y="10243"/>
                </a:lnTo>
                <a:lnTo>
                  <a:pt x="12736" y="10244"/>
                </a:lnTo>
                <a:lnTo>
                  <a:pt x="12716" y="10274"/>
                </a:lnTo>
                <a:lnTo>
                  <a:pt x="12724" y="10272"/>
                </a:lnTo>
                <a:lnTo>
                  <a:pt x="12733" y="10285"/>
                </a:lnTo>
                <a:lnTo>
                  <a:pt x="12741" y="10303"/>
                </a:lnTo>
                <a:lnTo>
                  <a:pt x="12745" y="10316"/>
                </a:lnTo>
                <a:lnTo>
                  <a:pt x="12747" y="10335"/>
                </a:lnTo>
                <a:lnTo>
                  <a:pt x="12744" y="10352"/>
                </a:lnTo>
                <a:lnTo>
                  <a:pt x="12738" y="10367"/>
                </a:lnTo>
                <a:lnTo>
                  <a:pt x="12730" y="10380"/>
                </a:lnTo>
                <a:lnTo>
                  <a:pt x="12721" y="10393"/>
                </a:lnTo>
                <a:lnTo>
                  <a:pt x="12710" y="10404"/>
                </a:lnTo>
                <a:lnTo>
                  <a:pt x="12673" y="10435"/>
                </a:lnTo>
                <a:lnTo>
                  <a:pt x="12667" y="10441"/>
                </a:lnTo>
                <a:lnTo>
                  <a:pt x="12665" y="10447"/>
                </a:lnTo>
                <a:lnTo>
                  <a:pt x="12664" y="10452"/>
                </a:lnTo>
                <a:lnTo>
                  <a:pt x="12665" y="10452"/>
                </a:lnTo>
                <a:lnTo>
                  <a:pt x="12667" y="10452"/>
                </a:lnTo>
                <a:lnTo>
                  <a:pt x="12674" y="10456"/>
                </a:lnTo>
                <a:lnTo>
                  <a:pt x="12677" y="10457"/>
                </a:lnTo>
                <a:lnTo>
                  <a:pt x="12679" y="10458"/>
                </a:lnTo>
                <a:lnTo>
                  <a:pt x="12681" y="10463"/>
                </a:lnTo>
                <a:lnTo>
                  <a:pt x="12676" y="10474"/>
                </a:lnTo>
                <a:lnTo>
                  <a:pt x="12678" y="10499"/>
                </a:lnTo>
                <a:lnTo>
                  <a:pt x="12674" y="10510"/>
                </a:lnTo>
                <a:lnTo>
                  <a:pt x="12671" y="10515"/>
                </a:lnTo>
                <a:lnTo>
                  <a:pt x="12665" y="10530"/>
                </a:lnTo>
                <a:lnTo>
                  <a:pt x="12663" y="10533"/>
                </a:lnTo>
                <a:lnTo>
                  <a:pt x="12660" y="10536"/>
                </a:lnTo>
                <a:lnTo>
                  <a:pt x="12656" y="10539"/>
                </a:lnTo>
                <a:lnTo>
                  <a:pt x="12654" y="10545"/>
                </a:lnTo>
                <a:lnTo>
                  <a:pt x="12650" y="10572"/>
                </a:lnTo>
                <a:lnTo>
                  <a:pt x="12646" y="10585"/>
                </a:lnTo>
                <a:lnTo>
                  <a:pt x="12638" y="10590"/>
                </a:lnTo>
                <a:lnTo>
                  <a:pt x="12633" y="10596"/>
                </a:lnTo>
                <a:lnTo>
                  <a:pt x="12632" y="10610"/>
                </a:lnTo>
                <a:lnTo>
                  <a:pt x="12634" y="10623"/>
                </a:lnTo>
                <a:lnTo>
                  <a:pt x="12643" y="10626"/>
                </a:lnTo>
                <a:lnTo>
                  <a:pt x="12642" y="10637"/>
                </a:lnTo>
                <a:lnTo>
                  <a:pt x="12646" y="10658"/>
                </a:lnTo>
                <a:lnTo>
                  <a:pt x="12644" y="10667"/>
                </a:lnTo>
                <a:lnTo>
                  <a:pt x="12644" y="10674"/>
                </a:lnTo>
                <a:lnTo>
                  <a:pt x="12648" y="10685"/>
                </a:lnTo>
                <a:lnTo>
                  <a:pt x="12659" y="10704"/>
                </a:lnTo>
                <a:lnTo>
                  <a:pt x="12669" y="10699"/>
                </a:lnTo>
                <a:lnTo>
                  <a:pt x="12675" y="10687"/>
                </a:lnTo>
                <a:lnTo>
                  <a:pt x="12676" y="10671"/>
                </a:lnTo>
                <a:lnTo>
                  <a:pt x="12672" y="10657"/>
                </a:lnTo>
                <a:lnTo>
                  <a:pt x="12672" y="10646"/>
                </a:lnTo>
                <a:lnTo>
                  <a:pt x="12703" y="10557"/>
                </a:lnTo>
                <a:lnTo>
                  <a:pt x="12744" y="10466"/>
                </a:lnTo>
                <a:lnTo>
                  <a:pt x="12774" y="10390"/>
                </a:lnTo>
                <a:lnTo>
                  <a:pt x="12776" y="10381"/>
                </a:lnTo>
                <a:lnTo>
                  <a:pt x="12778" y="10374"/>
                </a:lnTo>
                <a:lnTo>
                  <a:pt x="12782" y="10367"/>
                </a:lnTo>
                <a:lnTo>
                  <a:pt x="12785" y="10360"/>
                </a:lnTo>
                <a:lnTo>
                  <a:pt x="12785" y="10350"/>
                </a:lnTo>
                <a:cubicBezTo>
                  <a:pt x="12785" y="10350"/>
                  <a:pt x="12781" y="10344"/>
                  <a:pt x="12781" y="10344"/>
                </a:cubicBezTo>
                <a:close/>
                <a:moveTo>
                  <a:pt x="12654" y="10503"/>
                </a:moveTo>
                <a:lnTo>
                  <a:pt x="12659" y="10498"/>
                </a:lnTo>
                <a:lnTo>
                  <a:pt x="12655" y="10488"/>
                </a:lnTo>
                <a:lnTo>
                  <a:pt x="12646" y="10473"/>
                </a:lnTo>
                <a:lnTo>
                  <a:pt x="12643" y="10476"/>
                </a:lnTo>
                <a:lnTo>
                  <a:pt x="12646" y="10486"/>
                </a:lnTo>
                <a:cubicBezTo>
                  <a:pt x="12646" y="10486"/>
                  <a:pt x="12654" y="10503"/>
                  <a:pt x="12654" y="10503"/>
                </a:cubicBezTo>
                <a:close/>
                <a:moveTo>
                  <a:pt x="13212" y="4484"/>
                </a:moveTo>
                <a:lnTo>
                  <a:pt x="13210" y="4484"/>
                </a:lnTo>
                <a:lnTo>
                  <a:pt x="13208" y="4482"/>
                </a:lnTo>
                <a:lnTo>
                  <a:pt x="13206" y="4475"/>
                </a:lnTo>
                <a:lnTo>
                  <a:pt x="13204" y="4471"/>
                </a:lnTo>
                <a:lnTo>
                  <a:pt x="13197" y="4469"/>
                </a:lnTo>
                <a:lnTo>
                  <a:pt x="13194" y="4465"/>
                </a:lnTo>
                <a:lnTo>
                  <a:pt x="13192" y="4461"/>
                </a:lnTo>
                <a:lnTo>
                  <a:pt x="13191" y="4456"/>
                </a:lnTo>
                <a:lnTo>
                  <a:pt x="13188" y="4454"/>
                </a:lnTo>
                <a:lnTo>
                  <a:pt x="13151" y="4440"/>
                </a:lnTo>
                <a:lnTo>
                  <a:pt x="13144" y="4440"/>
                </a:lnTo>
                <a:lnTo>
                  <a:pt x="13140" y="4438"/>
                </a:lnTo>
                <a:lnTo>
                  <a:pt x="13126" y="4425"/>
                </a:lnTo>
                <a:lnTo>
                  <a:pt x="13106" y="4415"/>
                </a:lnTo>
                <a:lnTo>
                  <a:pt x="13097" y="4405"/>
                </a:lnTo>
                <a:lnTo>
                  <a:pt x="13094" y="4403"/>
                </a:lnTo>
                <a:lnTo>
                  <a:pt x="13086" y="4401"/>
                </a:lnTo>
                <a:lnTo>
                  <a:pt x="13083" y="4399"/>
                </a:lnTo>
                <a:lnTo>
                  <a:pt x="13075" y="4392"/>
                </a:lnTo>
                <a:lnTo>
                  <a:pt x="13072" y="4390"/>
                </a:lnTo>
                <a:lnTo>
                  <a:pt x="13068" y="4389"/>
                </a:lnTo>
                <a:lnTo>
                  <a:pt x="13065" y="4388"/>
                </a:lnTo>
                <a:lnTo>
                  <a:pt x="13063" y="4381"/>
                </a:lnTo>
                <a:lnTo>
                  <a:pt x="13061" y="4381"/>
                </a:lnTo>
                <a:lnTo>
                  <a:pt x="13054" y="4383"/>
                </a:lnTo>
                <a:lnTo>
                  <a:pt x="13048" y="4381"/>
                </a:lnTo>
                <a:lnTo>
                  <a:pt x="13032" y="4365"/>
                </a:lnTo>
                <a:lnTo>
                  <a:pt x="13028" y="4374"/>
                </a:lnTo>
                <a:lnTo>
                  <a:pt x="13027" y="4379"/>
                </a:lnTo>
                <a:lnTo>
                  <a:pt x="13026" y="4384"/>
                </a:lnTo>
                <a:lnTo>
                  <a:pt x="13027" y="4387"/>
                </a:lnTo>
                <a:lnTo>
                  <a:pt x="13029" y="4390"/>
                </a:lnTo>
                <a:lnTo>
                  <a:pt x="13032" y="4394"/>
                </a:lnTo>
                <a:lnTo>
                  <a:pt x="13034" y="4395"/>
                </a:lnTo>
                <a:lnTo>
                  <a:pt x="13038" y="4396"/>
                </a:lnTo>
                <a:lnTo>
                  <a:pt x="13039" y="4399"/>
                </a:lnTo>
                <a:lnTo>
                  <a:pt x="13037" y="4408"/>
                </a:lnTo>
                <a:lnTo>
                  <a:pt x="13038" y="4413"/>
                </a:lnTo>
                <a:lnTo>
                  <a:pt x="13040" y="4412"/>
                </a:lnTo>
                <a:lnTo>
                  <a:pt x="13042" y="4411"/>
                </a:lnTo>
                <a:lnTo>
                  <a:pt x="13045" y="4411"/>
                </a:lnTo>
                <a:lnTo>
                  <a:pt x="13048" y="4416"/>
                </a:lnTo>
                <a:lnTo>
                  <a:pt x="13051" y="4424"/>
                </a:lnTo>
                <a:lnTo>
                  <a:pt x="13054" y="4428"/>
                </a:lnTo>
                <a:lnTo>
                  <a:pt x="13057" y="4429"/>
                </a:lnTo>
                <a:lnTo>
                  <a:pt x="13065" y="4429"/>
                </a:lnTo>
                <a:lnTo>
                  <a:pt x="13067" y="4431"/>
                </a:lnTo>
                <a:lnTo>
                  <a:pt x="13067" y="4438"/>
                </a:lnTo>
                <a:lnTo>
                  <a:pt x="13054" y="4446"/>
                </a:lnTo>
                <a:lnTo>
                  <a:pt x="13056" y="4455"/>
                </a:lnTo>
                <a:lnTo>
                  <a:pt x="13064" y="4446"/>
                </a:lnTo>
                <a:lnTo>
                  <a:pt x="13069" y="4442"/>
                </a:lnTo>
                <a:lnTo>
                  <a:pt x="13074" y="4440"/>
                </a:lnTo>
                <a:lnTo>
                  <a:pt x="13075" y="4443"/>
                </a:lnTo>
                <a:lnTo>
                  <a:pt x="13077" y="4445"/>
                </a:lnTo>
                <a:lnTo>
                  <a:pt x="13079" y="4446"/>
                </a:lnTo>
                <a:lnTo>
                  <a:pt x="13081" y="4445"/>
                </a:lnTo>
                <a:lnTo>
                  <a:pt x="13082" y="4442"/>
                </a:lnTo>
                <a:lnTo>
                  <a:pt x="13084" y="4441"/>
                </a:lnTo>
                <a:lnTo>
                  <a:pt x="13087" y="4443"/>
                </a:lnTo>
                <a:lnTo>
                  <a:pt x="13089" y="4447"/>
                </a:lnTo>
                <a:lnTo>
                  <a:pt x="13087" y="4451"/>
                </a:lnTo>
                <a:lnTo>
                  <a:pt x="13084" y="4455"/>
                </a:lnTo>
                <a:lnTo>
                  <a:pt x="13082" y="4458"/>
                </a:lnTo>
                <a:lnTo>
                  <a:pt x="13081" y="4464"/>
                </a:lnTo>
                <a:lnTo>
                  <a:pt x="13083" y="4471"/>
                </a:lnTo>
                <a:lnTo>
                  <a:pt x="13086" y="4474"/>
                </a:lnTo>
                <a:lnTo>
                  <a:pt x="13091" y="4470"/>
                </a:lnTo>
                <a:lnTo>
                  <a:pt x="13103" y="4479"/>
                </a:lnTo>
                <a:lnTo>
                  <a:pt x="13106" y="4478"/>
                </a:lnTo>
                <a:lnTo>
                  <a:pt x="13109" y="4474"/>
                </a:lnTo>
                <a:lnTo>
                  <a:pt x="13112" y="4470"/>
                </a:lnTo>
                <a:lnTo>
                  <a:pt x="13115" y="4467"/>
                </a:lnTo>
                <a:lnTo>
                  <a:pt x="13115" y="4471"/>
                </a:lnTo>
                <a:lnTo>
                  <a:pt x="13115" y="4474"/>
                </a:lnTo>
                <a:lnTo>
                  <a:pt x="13117" y="4475"/>
                </a:lnTo>
                <a:lnTo>
                  <a:pt x="13120" y="4476"/>
                </a:lnTo>
                <a:lnTo>
                  <a:pt x="13118" y="4481"/>
                </a:lnTo>
                <a:lnTo>
                  <a:pt x="13117" y="4482"/>
                </a:lnTo>
                <a:lnTo>
                  <a:pt x="13120" y="4484"/>
                </a:lnTo>
                <a:lnTo>
                  <a:pt x="13123" y="4484"/>
                </a:lnTo>
                <a:lnTo>
                  <a:pt x="13126" y="4483"/>
                </a:lnTo>
                <a:lnTo>
                  <a:pt x="13129" y="4482"/>
                </a:lnTo>
                <a:lnTo>
                  <a:pt x="13130" y="4484"/>
                </a:lnTo>
                <a:lnTo>
                  <a:pt x="13131" y="4487"/>
                </a:lnTo>
                <a:lnTo>
                  <a:pt x="13133" y="4489"/>
                </a:lnTo>
                <a:lnTo>
                  <a:pt x="13136" y="4491"/>
                </a:lnTo>
                <a:lnTo>
                  <a:pt x="13139" y="4490"/>
                </a:lnTo>
                <a:lnTo>
                  <a:pt x="13142" y="4488"/>
                </a:lnTo>
                <a:lnTo>
                  <a:pt x="13144" y="4488"/>
                </a:lnTo>
                <a:lnTo>
                  <a:pt x="13146" y="4491"/>
                </a:lnTo>
                <a:lnTo>
                  <a:pt x="13146" y="4495"/>
                </a:lnTo>
                <a:lnTo>
                  <a:pt x="13144" y="4497"/>
                </a:lnTo>
                <a:lnTo>
                  <a:pt x="13142" y="4497"/>
                </a:lnTo>
                <a:lnTo>
                  <a:pt x="13139" y="4497"/>
                </a:lnTo>
                <a:lnTo>
                  <a:pt x="13141" y="4504"/>
                </a:lnTo>
                <a:lnTo>
                  <a:pt x="13144" y="4504"/>
                </a:lnTo>
                <a:lnTo>
                  <a:pt x="13147" y="4502"/>
                </a:lnTo>
                <a:lnTo>
                  <a:pt x="13151" y="4500"/>
                </a:lnTo>
                <a:lnTo>
                  <a:pt x="13152" y="4499"/>
                </a:lnTo>
                <a:lnTo>
                  <a:pt x="13155" y="4495"/>
                </a:lnTo>
                <a:lnTo>
                  <a:pt x="13156" y="4494"/>
                </a:lnTo>
                <a:lnTo>
                  <a:pt x="13158" y="4494"/>
                </a:lnTo>
                <a:lnTo>
                  <a:pt x="13159" y="4497"/>
                </a:lnTo>
                <a:lnTo>
                  <a:pt x="13161" y="4497"/>
                </a:lnTo>
                <a:lnTo>
                  <a:pt x="13175" y="4497"/>
                </a:lnTo>
                <a:lnTo>
                  <a:pt x="13178" y="4498"/>
                </a:lnTo>
                <a:lnTo>
                  <a:pt x="13180" y="4500"/>
                </a:lnTo>
                <a:lnTo>
                  <a:pt x="13182" y="4499"/>
                </a:lnTo>
                <a:lnTo>
                  <a:pt x="13183" y="4494"/>
                </a:lnTo>
                <a:lnTo>
                  <a:pt x="13187" y="4496"/>
                </a:lnTo>
                <a:lnTo>
                  <a:pt x="13191" y="4496"/>
                </a:lnTo>
                <a:lnTo>
                  <a:pt x="13195" y="4494"/>
                </a:lnTo>
                <a:lnTo>
                  <a:pt x="13199" y="4491"/>
                </a:lnTo>
                <a:lnTo>
                  <a:pt x="13201" y="4493"/>
                </a:lnTo>
                <a:lnTo>
                  <a:pt x="13203" y="4494"/>
                </a:lnTo>
                <a:lnTo>
                  <a:pt x="13205" y="4493"/>
                </a:lnTo>
                <a:lnTo>
                  <a:pt x="13208" y="4491"/>
                </a:lnTo>
                <a:lnTo>
                  <a:pt x="13210" y="4493"/>
                </a:lnTo>
                <a:lnTo>
                  <a:pt x="13212" y="4494"/>
                </a:lnTo>
                <a:lnTo>
                  <a:pt x="13213" y="4492"/>
                </a:lnTo>
                <a:lnTo>
                  <a:pt x="13215" y="4488"/>
                </a:lnTo>
                <a:lnTo>
                  <a:pt x="13214" y="4486"/>
                </a:lnTo>
                <a:cubicBezTo>
                  <a:pt x="13214" y="4486"/>
                  <a:pt x="13212" y="4484"/>
                  <a:pt x="13212" y="4484"/>
                </a:cubicBezTo>
                <a:close/>
                <a:moveTo>
                  <a:pt x="13031" y="1467"/>
                </a:moveTo>
                <a:lnTo>
                  <a:pt x="13033" y="1464"/>
                </a:lnTo>
                <a:lnTo>
                  <a:pt x="13038" y="1459"/>
                </a:lnTo>
                <a:lnTo>
                  <a:pt x="13040" y="1455"/>
                </a:lnTo>
                <a:lnTo>
                  <a:pt x="13040" y="1451"/>
                </a:lnTo>
                <a:lnTo>
                  <a:pt x="13040" y="1440"/>
                </a:lnTo>
                <a:lnTo>
                  <a:pt x="13043" y="1435"/>
                </a:lnTo>
                <a:lnTo>
                  <a:pt x="13051" y="1429"/>
                </a:lnTo>
                <a:lnTo>
                  <a:pt x="13053" y="1425"/>
                </a:lnTo>
                <a:lnTo>
                  <a:pt x="13055" y="1418"/>
                </a:lnTo>
                <a:lnTo>
                  <a:pt x="13055" y="1411"/>
                </a:lnTo>
                <a:lnTo>
                  <a:pt x="13055" y="1404"/>
                </a:lnTo>
                <a:lnTo>
                  <a:pt x="13054" y="1398"/>
                </a:lnTo>
                <a:lnTo>
                  <a:pt x="13051" y="1392"/>
                </a:lnTo>
                <a:lnTo>
                  <a:pt x="13047" y="1388"/>
                </a:lnTo>
                <a:lnTo>
                  <a:pt x="13044" y="1383"/>
                </a:lnTo>
                <a:lnTo>
                  <a:pt x="13043" y="1374"/>
                </a:lnTo>
                <a:lnTo>
                  <a:pt x="13047" y="1360"/>
                </a:lnTo>
                <a:lnTo>
                  <a:pt x="13067" y="1338"/>
                </a:lnTo>
                <a:lnTo>
                  <a:pt x="13075" y="1326"/>
                </a:lnTo>
                <a:lnTo>
                  <a:pt x="13072" y="1315"/>
                </a:lnTo>
                <a:lnTo>
                  <a:pt x="13072" y="1304"/>
                </a:lnTo>
                <a:lnTo>
                  <a:pt x="13076" y="1280"/>
                </a:lnTo>
                <a:lnTo>
                  <a:pt x="13073" y="1270"/>
                </a:lnTo>
                <a:lnTo>
                  <a:pt x="13066" y="1260"/>
                </a:lnTo>
                <a:lnTo>
                  <a:pt x="13059" y="1252"/>
                </a:lnTo>
                <a:lnTo>
                  <a:pt x="13053" y="1248"/>
                </a:lnTo>
                <a:lnTo>
                  <a:pt x="13053" y="1245"/>
                </a:lnTo>
                <a:lnTo>
                  <a:pt x="13050" y="1237"/>
                </a:lnTo>
                <a:lnTo>
                  <a:pt x="13045" y="1227"/>
                </a:lnTo>
                <a:lnTo>
                  <a:pt x="13037" y="1203"/>
                </a:lnTo>
                <a:lnTo>
                  <a:pt x="13033" y="1197"/>
                </a:lnTo>
                <a:lnTo>
                  <a:pt x="13022" y="1186"/>
                </a:lnTo>
                <a:lnTo>
                  <a:pt x="13019" y="1179"/>
                </a:lnTo>
                <a:lnTo>
                  <a:pt x="13018" y="1173"/>
                </a:lnTo>
                <a:lnTo>
                  <a:pt x="13019" y="1167"/>
                </a:lnTo>
                <a:lnTo>
                  <a:pt x="13018" y="1161"/>
                </a:lnTo>
                <a:lnTo>
                  <a:pt x="13015" y="1155"/>
                </a:lnTo>
                <a:lnTo>
                  <a:pt x="13011" y="1160"/>
                </a:lnTo>
                <a:lnTo>
                  <a:pt x="13010" y="1161"/>
                </a:lnTo>
                <a:lnTo>
                  <a:pt x="13004" y="1162"/>
                </a:lnTo>
                <a:lnTo>
                  <a:pt x="12997" y="1161"/>
                </a:lnTo>
                <a:lnTo>
                  <a:pt x="12991" y="1158"/>
                </a:lnTo>
                <a:lnTo>
                  <a:pt x="12988" y="1151"/>
                </a:lnTo>
                <a:lnTo>
                  <a:pt x="12987" y="1147"/>
                </a:lnTo>
                <a:lnTo>
                  <a:pt x="12983" y="1139"/>
                </a:lnTo>
                <a:lnTo>
                  <a:pt x="12982" y="1134"/>
                </a:lnTo>
                <a:lnTo>
                  <a:pt x="12981" y="1130"/>
                </a:lnTo>
                <a:lnTo>
                  <a:pt x="12980" y="1121"/>
                </a:lnTo>
                <a:lnTo>
                  <a:pt x="12980" y="1117"/>
                </a:lnTo>
                <a:lnTo>
                  <a:pt x="12976" y="1105"/>
                </a:lnTo>
                <a:lnTo>
                  <a:pt x="12972" y="1107"/>
                </a:lnTo>
                <a:lnTo>
                  <a:pt x="12967" y="1113"/>
                </a:lnTo>
                <a:lnTo>
                  <a:pt x="12961" y="1117"/>
                </a:lnTo>
                <a:lnTo>
                  <a:pt x="12953" y="1116"/>
                </a:lnTo>
                <a:lnTo>
                  <a:pt x="12947" y="1114"/>
                </a:lnTo>
                <a:lnTo>
                  <a:pt x="12941" y="1112"/>
                </a:lnTo>
                <a:lnTo>
                  <a:pt x="12935" y="1107"/>
                </a:lnTo>
                <a:lnTo>
                  <a:pt x="12928" y="1101"/>
                </a:lnTo>
                <a:lnTo>
                  <a:pt x="12923" y="1094"/>
                </a:lnTo>
                <a:lnTo>
                  <a:pt x="12918" y="1088"/>
                </a:lnTo>
                <a:lnTo>
                  <a:pt x="12909" y="1086"/>
                </a:lnTo>
                <a:lnTo>
                  <a:pt x="12902" y="1086"/>
                </a:lnTo>
                <a:lnTo>
                  <a:pt x="12898" y="1085"/>
                </a:lnTo>
                <a:lnTo>
                  <a:pt x="12895" y="1083"/>
                </a:lnTo>
                <a:lnTo>
                  <a:pt x="12895" y="1082"/>
                </a:lnTo>
                <a:lnTo>
                  <a:pt x="12892" y="1078"/>
                </a:lnTo>
                <a:lnTo>
                  <a:pt x="12889" y="1074"/>
                </a:lnTo>
                <a:lnTo>
                  <a:pt x="12888" y="1069"/>
                </a:lnTo>
                <a:lnTo>
                  <a:pt x="12889" y="1064"/>
                </a:lnTo>
                <a:lnTo>
                  <a:pt x="12890" y="1060"/>
                </a:lnTo>
                <a:lnTo>
                  <a:pt x="12891" y="1055"/>
                </a:lnTo>
                <a:lnTo>
                  <a:pt x="12890" y="1050"/>
                </a:lnTo>
                <a:lnTo>
                  <a:pt x="12884" y="1041"/>
                </a:lnTo>
                <a:lnTo>
                  <a:pt x="12882" y="1037"/>
                </a:lnTo>
                <a:lnTo>
                  <a:pt x="12881" y="1029"/>
                </a:lnTo>
                <a:lnTo>
                  <a:pt x="12878" y="1020"/>
                </a:lnTo>
                <a:lnTo>
                  <a:pt x="12873" y="1012"/>
                </a:lnTo>
                <a:lnTo>
                  <a:pt x="12869" y="1005"/>
                </a:lnTo>
                <a:lnTo>
                  <a:pt x="12865" y="1012"/>
                </a:lnTo>
                <a:lnTo>
                  <a:pt x="12860" y="1016"/>
                </a:lnTo>
                <a:lnTo>
                  <a:pt x="12853" y="1017"/>
                </a:lnTo>
                <a:lnTo>
                  <a:pt x="12847" y="1011"/>
                </a:lnTo>
                <a:lnTo>
                  <a:pt x="12844" y="1006"/>
                </a:lnTo>
                <a:lnTo>
                  <a:pt x="12842" y="996"/>
                </a:lnTo>
                <a:lnTo>
                  <a:pt x="12838" y="990"/>
                </a:lnTo>
                <a:lnTo>
                  <a:pt x="12836" y="985"/>
                </a:lnTo>
                <a:lnTo>
                  <a:pt x="12835" y="982"/>
                </a:lnTo>
                <a:lnTo>
                  <a:pt x="12833" y="981"/>
                </a:lnTo>
                <a:lnTo>
                  <a:pt x="12831" y="980"/>
                </a:lnTo>
                <a:lnTo>
                  <a:pt x="12829" y="978"/>
                </a:lnTo>
                <a:lnTo>
                  <a:pt x="12827" y="962"/>
                </a:lnTo>
                <a:lnTo>
                  <a:pt x="12826" y="959"/>
                </a:lnTo>
                <a:lnTo>
                  <a:pt x="12820" y="955"/>
                </a:lnTo>
                <a:lnTo>
                  <a:pt x="12815" y="948"/>
                </a:lnTo>
                <a:lnTo>
                  <a:pt x="12792" y="933"/>
                </a:lnTo>
                <a:lnTo>
                  <a:pt x="12780" y="924"/>
                </a:lnTo>
                <a:lnTo>
                  <a:pt x="12770" y="913"/>
                </a:lnTo>
                <a:lnTo>
                  <a:pt x="12762" y="900"/>
                </a:lnTo>
                <a:lnTo>
                  <a:pt x="12746" y="868"/>
                </a:lnTo>
                <a:lnTo>
                  <a:pt x="12734" y="853"/>
                </a:lnTo>
                <a:lnTo>
                  <a:pt x="12732" y="849"/>
                </a:lnTo>
                <a:lnTo>
                  <a:pt x="12732" y="848"/>
                </a:lnTo>
                <a:lnTo>
                  <a:pt x="12729" y="847"/>
                </a:lnTo>
                <a:lnTo>
                  <a:pt x="12728" y="846"/>
                </a:lnTo>
                <a:lnTo>
                  <a:pt x="12728" y="844"/>
                </a:lnTo>
                <a:lnTo>
                  <a:pt x="12729" y="839"/>
                </a:lnTo>
                <a:lnTo>
                  <a:pt x="12728" y="837"/>
                </a:lnTo>
                <a:lnTo>
                  <a:pt x="12727" y="835"/>
                </a:lnTo>
                <a:lnTo>
                  <a:pt x="12728" y="833"/>
                </a:lnTo>
                <a:lnTo>
                  <a:pt x="12727" y="832"/>
                </a:lnTo>
                <a:lnTo>
                  <a:pt x="12725" y="831"/>
                </a:lnTo>
                <a:lnTo>
                  <a:pt x="12721" y="832"/>
                </a:lnTo>
                <a:lnTo>
                  <a:pt x="12719" y="831"/>
                </a:lnTo>
                <a:lnTo>
                  <a:pt x="12715" y="827"/>
                </a:lnTo>
                <a:lnTo>
                  <a:pt x="12712" y="825"/>
                </a:lnTo>
                <a:lnTo>
                  <a:pt x="12702" y="825"/>
                </a:lnTo>
                <a:lnTo>
                  <a:pt x="12701" y="825"/>
                </a:lnTo>
                <a:lnTo>
                  <a:pt x="12695" y="820"/>
                </a:lnTo>
                <a:lnTo>
                  <a:pt x="12689" y="813"/>
                </a:lnTo>
                <a:lnTo>
                  <a:pt x="12686" y="810"/>
                </a:lnTo>
                <a:lnTo>
                  <a:pt x="12681" y="813"/>
                </a:lnTo>
                <a:lnTo>
                  <a:pt x="12677" y="812"/>
                </a:lnTo>
                <a:lnTo>
                  <a:pt x="12670" y="807"/>
                </a:lnTo>
                <a:lnTo>
                  <a:pt x="12667" y="806"/>
                </a:lnTo>
                <a:lnTo>
                  <a:pt x="12655" y="807"/>
                </a:lnTo>
                <a:lnTo>
                  <a:pt x="12650" y="806"/>
                </a:lnTo>
                <a:lnTo>
                  <a:pt x="12645" y="802"/>
                </a:lnTo>
                <a:lnTo>
                  <a:pt x="12641" y="794"/>
                </a:lnTo>
                <a:lnTo>
                  <a:pt x="12639" y="783"/>
                </a:lnTo>
                <a:lnTo>
                  <a:pt x="12631" y="786"/>
                </a:lnTo>
                <a:lnTo>
                  <a:pt x="12624" y="780"/>
                </a:lnTo>
                <a:lnTo>
                  <a:pt x="12618" y="770"/>
                </a:lnTo>
                <a:lnTo>
                  <a:pt x="12615" y="762"/>
                </a:lnTo>
                <a:lnTo>
                  <a:pt x="12609" y="753"/>
                </a:lnTo>
                <a:lnTo>
                  <a:pt x="12584" y="732"/>
                </a:lnTo>
                <a:lnTo>
                  <a:pt x="12580" y="733"/>
                </a:lnTo>
                <a:lnTo>
                  <a:pt x="12562" y="714"/>
                </a:lnTo>
                <a:lnTo>
                  <a:pt x="12559" y="713"/>
                </a:lnTo>
                <a:lnTo>
                  <a:pt x="12551" y="713"/>
                </a:lnTo>
                <a:lnTo>
                  <a:pt x="12549" y="713"/>
                </a:lnTo>
                <a:lnTo>
                  <a:pt x="12539" y="696"/>
                </a:lnTo>
                <a:lnTo>
                  <a:pt x="12534" y="689"/>
                </a:lnTo>
                <a:lnTo>
                  <a:pt x="12528" y="684"/>
                </a:lnTo>
                <a:lnTo>
                  <a:pt x="12522" y="680"/>
                </a:lnTo>
                <a:lnTo>
                  <a:pt x="12515" y="678"/>
                </a:lnTo>
                <a:lnTo>
                  <a:pt x="12512" y="679"/>
                </a:lnTo>
                <a:lnTo>
                  <a:pt x="12509" y="681"/>
                </a:lnTo>
                <a:lnTo>
                  <a:pt x="12506" y="682"/>
                </a:lnTo>
                <a:lnTo>
                  <a:pt x="12503" y="680"/>
                </a:lnTo>
                <a:lnTo>
                  <a:pt x="12501" y="676"/>
                </a:lnTo>
                <a:lnTo>
                  <a:pt x="12500" y="673"/>
                </a:lnTo>
                <a:lnTo>
                  <a:pt x="12498" y="670"/>
                </a:lnTo>
                <a:lnTo>
                  <a:pt x="12494" y="669"/>
                </a:lnTo>
                <a:lnTo>
                  <a:pt x="12469" y="670"/>
                </a:lnTo>
                <a:lnTo>
                  <a:pt x="12456" y="667"/>
                </a:lnTo>
                <a:lnTo>
                  <a:pt x="12451" y="656"/>
                </a:lnTo>
                <a:lnTo>
                  <a:pt x="12448" y="639"/>
                </a:lnTo>
                <a:lnTo>
                  <a:pt x="12442" y="630"/>
                </a:lnTo>
                <a:lnTo>
                  <a:pt x="12422" y="618"/>
                </a:lnTo>
                <a:lnTo>
                  <a:pt x="12418" y="616"/>
                </a:lnTo>
                <a:lnTo>
                  <a:pt x="12414" y="615"/>
                </a:lnTo>
                <a:lnTo>
                  <a:pt x="12410" y="614"/>
                </a:lnTo>
                <a:lnTo>
                  <a:pt x="12406" y="612"/>
                </a:lnTo>
                <a:lnTo>
                  <a:pt x="12405" y="609"/>
                </a:lnTo>
                <a:lnTo>
                  <a:pt x="12402" y="599"/>
                </a:lnTo>
                <a:lnTo>
                  <a:pt x="12401" y="597"/>
                </a:lnTo>
                <a:lnTo>
                  <a:pt x="12399" y="596"/>
                </a:lnTo>
                <a:lnTo>
                  <a:pt x="12397" y="594"/>
                </a:lnTo>
                <a:lnTo>
                  <a:pt x="12394" y="592"/>
                </a:lnTo>
                <a:lnTo>
                  <a:pt x="12380" y="589"/>
                </a:lnTo>
                <a:lnTo>
                  <a:pt x="12377" y="588"/>
                </a:lnTo>
                <a:lnTo>
                  <a:pt x="12374" y="584"/>
                </a:lnTo>
                <a:lnTo>
                  <a:pt x="12366" y="570"/>
                </a:lnTo>
                <a:lnTo>
                  <a:pt x="12358" y="565"/>
                </a:lnTo>
                <a:lnTo>
                  <a:pt x="12355" y="562"/>
                </a:lnTo>
                <a:lnTo>
                  <a:pt x="12353" y="557"/>
                </a:lnTo>
                <a:lnTo>
                  <a:pt x="12351" y="556"/>
                </a:lnTo>
                <a:lnTo>
                  <a:pt x="12341" y="548"/>
                </a:lnTo>
                <a:lnTo>
                  <a:pt x="12338" y="543"/>
                </a:lnTo>
                <a:lnTo>
                  <a:pt x="12335" y="539"/>
                </a:lnTo>
                <a:lnTo>
                  <a:pt x="12333" y="534"/>
                </a:lnTo>
                <a:lnTo>
                  <a:pt x="12326" y="529"/>
                </a:lnTo>
                <a:lnTo>
                  <a:pt x="12325" y="532"/>
                </a:lnTo>
                <a:lnTo>
                  <a:pt x="12326" y="536"/>
                </a:lnTo>
                <a:lnTo>
                  <a:pt x="12326" y="537"/>
                </a:lnTo>
                <a:lnTo>
                  <a:pt x="12319" y="555"/>
                </a:lnTo>
                <a:lnTo>
                  <a:pt x="12330" y="562"/>
                </a:lnTo>
                <a:lnTo>
                  <a:pt x="12334" y="563"/>
                </a:lnTo>
                <a:lnTo>
                  <a:pt x="12341" y="564"/>
                </a:lnTo>
                <a:lnTo>
                  <a:pt x="12344" y="565"/>
                </a:lnTo>
                <a:lnTo>
                  <a:pt x="12348" y="568"/>
                </a:lnTo>
                <a:lnTo>
                  <a:pt x="12349" y="572"/>
                </a:lnTo>
                <a:lnTo>
                  <a:pt x="12343" y="579"/>
                </a:lnTo>
                <a:lnTo>
                  <a:pt x="12352" y="582"/>
                </a:lnTo>
                <a:lnTo>
                  <a:pt x="12351" y="591"/>
                </a:lnTo>
                <a:lnTo>
                  <a:pt x="12346" y="598"/>
                </a:lnTo>
                <a:lnTo>
                  <a:pt x="12339" y="591"/>
                </a:lnTo>
                <a:lnTo>
                  <a:pt x="12326" y="602"/>
                </a:lnTo>
                <a:lnTo>
                  <a:pt x="12319" y="605"/>
                </a:lnTo>
                <a:lnTo>
                  <a:pt x="12313" y="602"/>
                </a:lnTo>
                <a:lnTo>
                  <a:pt x="12308" y="597"/>
                </a:lnTo>
                <a:lnTo>
                  <a:pt x="12304" y="600"/>
                </a:lnTo>
                <a:lnTo>
                  <a:pt x="12301" y="607"/>
                </a:lnTo>
                <a:lnTo>
                  <a:pt x="12301" y="612"/>
                </a:lnTo>
                <a:lnTo>
                  <a:pt x="12308" y="623"/>
                </a:lnTo>
                <a:lnTo>
                  <a:pt x="12319" y="627"/>
                </a:lnTo>
                <a:lnTo>
                  <a:pt x="12333" y="627"/>
                </a:lnTo>
                <a:lnTo>
                  <a:pt x="12358" y="621"/>
                </a:lnTo>
                <a:lnTo>
                  <a:pt x="12365" y="622"/>
                </a:lnTo>
                <a:lnTo>
                  <a:pt x="12374" y="628"/>
                </a:lnTo>
                <a:lnTo>
                  <a:pt x="12382" y="629"/>
                </a:lnTo>
                <a:lnTo>
                  <a:pt x="12386" y="630"/>
                </a:lnTo>
                <a:lnTo>
                  <a:pt x="12388" y="632"/>
                </a:lnTo>
                <a:lnTo>
                  <a:pt x="12391" y="634"/>
                </a:lnTo>
                <a:lnTo>
                  <a:pt x="12395" y="639"/>
                </a:lnTo>
                <a:lnTo>
                  <a:pt x="12398" y="645"/>
                </a:lnTo>
                <a:lnTo>
                  <a:pt x="12401" y="647"/>
                </a:lnTo>
                <a:lnTo>
                  <a:pt x="12412" y="649"/>
                </a:lnTo>
                <a:lnTo>
                  <a:pt x="12415" y="651"/>
                </a:lnTo>
                <a:lnTo>
                  <a:pt x="12418" y="653"/>
                </a:lnTo>
                <a:lnTo>
                  <a:pt x="12419" y="654"/>
                </a:lnTo>
                <a:lnTo>
                  <a:pt x="12424" y="658"/>
                </a:lnTo>
                <a:lnTo>
                  <a:pt x="12424" y="659"/>
                </a:lnTo>
                <a:lnTo>
                  <a:pt x="12425" y="662"/>
                </a:lnTo>
                <a:lnTo>
                  <a:pt x="12426" y="664"/>
                </a:lnTo>
                <a:lnTo>
                  <a:pt x="12430" y="668"/>
                </a:lnTo>
                <a:lnTo>
                  <a:pt x="12435" y="672"/>
                </a:lnTo>
                <a:lnTo>
                  <a:pt x="12435" y="674"/>
                </a:lnTo>
                <a:lnTo>
                  <a:pt x="12435" y="676"/>
                </a:lnTo>
                <a:lnTo>
                  <a:pt x="12435" y="678"/>
                </a:lnTo>
                <a:lnTo>
                  <a:pt x="12438" y="678"/>
                </a:lnTo>
                <a:lnTo>
                  <a:pt x="12445" y="678"/>
                </a:lnTo>
                <a:lnTo>
                  <a:pt x="12452" y="689"/>
                </a:lnTo>
                <a:lnTo>
                  <a:pt x="12454" y="696"/>
                </a:lnTo>
                <a:lnTo>
                  <a:pt x="12459" y="698"/>
                </a:lnTo>
                <a:lnTo>
                  <a:pt x="12464" y="700"/>
                </a:lnTo>
                <a:lnTo>
                  <a:pt x="12470" y="702"/>
                </a:lnTo>
                <a:lnTo>
                  <a:pt x="12474" y="706"/>
                </a:lnTo>
                <a:lnTo>
                  <a:pt x="12481" y="715"/>
                </a:lnTo>
                <a:lnTo>
                  <a:pt x="12496" y="723"/>
                </a:lnTo>
                <a:lnTo>
                  <a:pt x="12498" y="725"/>
                </a:lnTo>
                <a:lnTo>
                  <a:pt x="12504" y="731"/>
                </a:lnTo>
                <a:lnTo>
                  <a:pt x="12525" y="747"/>
                </a:lnTo>
                <a:lnTo>
                  <a:pt x="12530" y="753"/>
                </a:lnTo>
                <a:lnTo>
                  <a:pt x="12532" y="757"/>
                </a:lnTo>
                <a:lnTo>
                  <a:pt x="12533" y="765"/>
                </a:lnTo>
                <a:lnTo>
                  <a:pt x="12534" y="768"/>
                </a:lnTo>
                <a:lnTo>
                  <a:pt x="12536" y="770"/>
                </a:lnTo>
                <a:lnTo>
                  <a:pt x="12536" y="773"/>
                </a:lnTo>
                <a:lnTo>
                  <a:pt x="12539" y="775"/>
                </a:lnTo>
                <a:lnTo>
                  <a:pt x="12559" y="786"/>
                </a:lnTo>
                <a:lnTo>
                  <a:pt x="12579" y="792"/>
                </a:lnTo>
                <a:lnTo>
                  <a:pt x="12584" y="797"/>
                </a:lnTo>
                <a:lnTo>
                  <a:pt x="12647" y="882"/>
                </a:lnTo>
                <a:lnTo>
                  <a:pt x="12692" y="918"/>
                </a:lnTo>
                <a:lnTo>
                  <a:pt x="12704" y="925"/>
                </a:lnTo>
                <a:lnTo>
                  <a:pt x="12752" y="937"/>
                </a:lnTo>
                <a:lnTo>
                  <a:pt x="12759" y="937"/>
                </a:lnTo>
                <a:lnTo>
                  <a:pt x="12765" y="938"/>
                </a:lnTo>
                <a:lnTo>
                  <a:pt x="12773" y="947"/>
                </a:lnTo>
                <a:lnTo>
                  <a:pt x="12780" y="951"/>
                </a:lnTo>
                <a:lnTo>
                  <a:pt x="12782" y="954"/>
                </a:lnTo>
                <a:lnTo>
                  <a:pt x="12784" y="957"/>
                </a:lnTo>
                <a:lnTo>
                  <a:pt x="12786" y="964"/>
                </a:lnTo>
                <a:lnTo>
                  <a:pt x="12787" y="966"/>
                </a:lnTo>
                <a:lnTo>
                  <a:pt x="12792" y="969"/>
                </a:lnTo>
                <a:lnTo>
                  <a:pt x="12798" y="970"/>
                </a:lnTo>
                <a:lnTo>
                  <a:pt x="12803" y="973"/>
                </a:lnTo>
                <a:lnTo>
                  <a:pt x="12806" y="985"/>
                </a:lnTo>
                <a:lnTo>
                  <a:pt x="12810" y="991"/>
                </a:lnTo>
                <a:lnTo>
                  <a:pt x="12818" y="1002"/>
                </a:lnTo>
                <a:lnTo>
                  <a:pt x="12823" y="1006"/>
                </a:lnTo>
                <a:lnTo>
                  <a:pt x="12826" y="1010"/>
                </a:lnTo>
                <a:lnTo>
                  <a:pt x="12826" y="1013"/>
                </a:lnTo>
                <a:lnTo>
                  <a:pt x="12824" y="1023"/>
                </a:lnTo>
                <a:lnTo>
                  <a:pt x="12825" y="1028"/>
                </a:lnTo>
                <a:lnTo>
                  <a:pt x="12852" y="1074"/>
                </a:lnTo>
                <a:lnTo>
                  <a:pt x="12858" y="1079"/>
                </a:lnTo>
                <a:lnTo>
                  <a:pt x="12861" y="1089"/>
                </a:lnTo>
                <a:lnTo>
                  <a:pt x="12863" y="1092"/>
                </a:lnTo>
                <a:lnTo>
                  <a:pt x="12866" y="1093"/>
                </a:lnTo>
                <a:lnTo>
                  <a:pt x="12872" y="1094"/>
                </a:lnTo>
                <a:lnTo>
                  <a:pt x="12875" y="1095"/>
                </a:lnTo>
                <a:lnTo>
                  <a:pt x="12876" y="1098"/>
                </a:lnTo>
                <a:lnTo>
                  <a:pt x="12878" y="1102"/>
                </a:lnTo>
                <a:lnTo>
                  <a:pt x="12879" y="1107"/>
                </a:lnTo>
                <a:lnTo>
                  <a:pt x="12879" y="1112"/>
                </a:lnTo>
                <a:lnTo>
                  <a:pt x="12880" y="1114"/>
                </a:lnTo>
                <a:lnTo>
                  <a:pt x="12885" y="1119"/>
                </a:lnTo>
                <a:lnTo>
                  <a:pt x="12886" y="1121"/>
                </a:lnTo>
                <a:lnTo>
                  <a:pt x="12887" y="1128"/>
                </a:lnTo>
                <a:lnTo>
                  <a:pt x="12890" y="1134"/>
                </a:lnTo>
                <a:lnTo>
                  <a:pt x="12897" y="1143"/>
                </a:lnTo>
                <a:lnTo>
                  <a:pt x="12902" y="1156"/>
                </a:lnTo>
                <a:lnTo>
                  <a:pt x="12904" y="1163"/>
                </a:lnTo>
                <a:lnTo>
                  <a:pt x="12906" y="1175"/>
                </a:lnTo>
                <a:lnTo>
                  <a:pt x="12922" y="1219"/>
                </a:lnTo>
                <a:lnTo>
                  <a:pt x="12930" y="1233"/>
                </a:lnTo>
                <a:lnTo>
                  <a:pt x="12932" y="1241"/>
                </a:lnTo>
                <a:lnTo>
                  <a:pt x="12932" y="1249"/>
                </a:lnTo>
                <a:lnTo>
                  <a:pt x="12928" y="1257"/>
                </a:lnTo>
                <a:lnTo>
                  <a:pt x="12931" y="1262"/>
                </a:lnTo>
                <a:lnTo>
                  <a:pt x="12932" y="1267"/>
                </a:lnTo>
                <a:lnTo>
                  <a:pt x="12933" y="1273"/>
                </a:lnTo>
                <a:lnTo>
                  <a:pt x="12931" y="1278"/>
                </a:lnTo>
                <a:lnTo>
                  <a:pt x="12934" y="1289"/>
                </a:lnTo>
                <a:lnTo>
                  <a:pt x="12930" y="1335"/>
                </a:lnTo>
                <a:lnTo>
                  <a:pt x="12929" y="1339"/>
                </a:lnTo>
                <a:lnTo>
                  <a:pt x="12923" y="1359"/>
                </a:lnTo>
                <a:lnTo>
                  <a:pt x="12923" y="1365"/>
                </a:lnTo>
                <a:lnTo>
                  <a:pt x="12926" y="1379"/>
                </a:lnTo>
                <a:lnTo>
                  <a:pt x="12928" y="1401"/>
                </a:lnTo>
                <a:lnTo>
                  <a:pt x="12929" y="1404"/>
                </a:lnTo>
                <a:lnTo>
                  <a:pt x="12931" y="1407"/>
                </a:lnTo>
                <a:lnTo>
                  <a:pt x="12938" y="1412"/>
                </a:lnTo>
                <a:lnTo>
                  <a:pt x="12940" y="1415"/>
                </a:lnTo>
                <a:lnTo>
                  <a:pt x="12940" y="1439"/>
                </a:lnTo>
                <a:lnTo>
                  <a:pt x="12941" y="1446"/>
                </a:lnTo>
                <a:lnTo>
                  <a:pt x="12949" y="1456"/>
                </a:lnTo>
                <a:lnTo>
                  <a:pt x="12960" y="1466"/>
                </a:lnTo>
                <a:lnTo>
                  <a:pt x="12969" y="1477"/>
                </a:lnTo>
                <a:lnTo>
                  <a:pt x="12968" y="1488"/>
                </a:lnTo>
                <a:lnTo>
                  <a:pt x="12979" y="1496"/>
                </a:lnTo>
                <a:lnTo>
                  <a:pt x="12986" y="1507"/>
                </a:lnTo>
                <a:lnTo>
                  <a:pt x="12991" y="1520"/>
                </a:lnTo>
                <a:lnTo>
                  <a:pt x="12994" y="1533"/>
                </a:lnTo>
                <a:lnTo>
                  <a:pt x="12998" y="1525"/>
                </a:lnTo>
                <a:lnTo>
                  <a:pt x="13000" y="1515"/>
                </a:lnTo>
                <a:lnTo>
                  <a:pt x="13003" y="1509"/>
                </a:lnTo>
                <a:lnTo>
                  <a:pt x="13010" y="1512"/>
                </a:lnTo>
                <a:lnTo>
                  <a:pt x="13012" y="1505"/>
                </a:lnTo>
                <a:lnTo>
                  <a:pt x="13015" y="1501"/>
                </a:lnTo>
                <a:lnTo>
                  <a:pt x="13018" y="1498"/>
                </a:lnTo>
                <a:lnTo>
                  <a:pt x="13021" y="1494"/>
                </a:lnTo>
                <a:lnTo>
                  <a:pt x="13024" y="1487"/>
                </a:lnTo>
                <a:lnTo>
                  <a:pt x="13028" y="1473"/>
                </a:lnTo>
                <a:cubicBezTo>
                  <a:pt x="13028" y="1473"/>
                  <a:pt x="13031" y="1467"/>
                  <a:pt x="13031" y="1467"/>
                </a:cubicBezTo>
                <a:close/>
                <a:moveTo>
                  <a:pt x="12801" y="1557"/>
                </a:moveTo>
                <a:lnTo>
                  <a:pt x="12802" y="1554"/>
                </a:lnTo>
                <a:lnTo>
                  <a:pt x="12806" y="1552"/>
                </a:lnTo>
                <a:lnTo>
                  <a:pt x="12827" y="1508"/>
                </a:lnTo>
                <a:lnTo>
                  <a:pt x="12830" y="1489"/>
                </a:lnTo>
                <a:lnTo>
                  <a:pt x="12836" y="1461"/>
                </a:lnTo>
                <a:lnTo>
                  <a:pt x="12836" y="1442"/>
                </a:lnTo>
                <a:lnTo>
                  <a:pt x="12833" y="1425"/>
                </a:lnTo>
                <a:lnTo>
                  <a:pt x="12824" y="1398"/>
                </a:lnTo>
                <a:lnTo>
                  <a:pt x="12821" y="1383"/>
                </a:lnTo>
                <a:lnTo>
                  <a:pt x="12823" y="1368"/>
                </a:lnTo>
                <a:lnTo>
                  <a:pt x="12839" y="1319"/>
                </a:lnTo>
                <a:lnTo>
                  <a:pt x="12841" y="1313"/>
                </a:lnTo>
                <a:lnTo>
                  <a:pt x="12839" y="1306"/>
                </a:lnTo>
                <a:lnTo>
                  <a:pt x="12834" y="1306"/>
                </a:lnTo>
                <a:lnTo>
                  <a:pt x="12821" y="1311"/>
                </a:lnTo>
                <a:lnTo>
                  <a:pt x="12815" y="1311"/>
                </a:lnTo>
                <a:lnTo>
                  <a:pt x="12795" y="1308"/>
                </a:lnTo>
                <a:lnTo>
                  <a:pt x="12790" y="1307"/>
                </a:lnTo>
                <a:lnTo>
                  <a:pt x="12787" y="1303"/>
                </a:lnTo>
                <a:lnTo>
                  <a:pt x="12785" y="1299"/>
                </a:lnTo>
                <a:lnTo>
                  <a:pt x="12783" y="1296"/>
                </a:lnTo>
                <a:lnTo>
                  <a:pt x="12778" y="1295"/>
                </a:lnTo>
                <a:lnTo>
                  <a:pt x="12775" y="1296"/>
                </a:lnTo>
                <a:lnTo>
                  <a:pt x="12773" y="1298"/>
                </a:lnTo>
                <a:lnTo>
                  <a:pt x="12771" y="1299"/>
                </a:lnTo>
                <a:lnTo>
                  <a:pt x="12765" y="1297"/>
                </a:lnTo>
                <a:lnTo>
                  <a:pt x="12763" y="1292"/>
                </a:lnTo>
                <a:lnTo>
                  <a:pt x="12763" y="1275"/>
                </a:lnTo>
                <a:lnTo>
                  <a:pt x="12761" y="1264"/>
                </a:lnTo>
                <a:lnTo>
                  <a:pt x="12761" y="1258"/>
                </a:lnTo>
                <a:lnTo>
                  <a:pt x="12763" y="1254"/>
                </a:lnTo>
                <a:lnTo>
                  <a:pt x="12767" y="1254"/>
                </a:lnTo>
                <a:lnTo>
                  <a:pt x="12768" y="1258"/>
                </a:lnTo>
                <a:lnTo>
                  <a:pt x="12769" y="1263"/>
                </a:lnTo>
                <a:lnTo>
                  <a:pt x="12770" y="1266"/>
                </a:lnTo>
                <a:lnTo>
                  <a:pt x="12772" y="1268"/>
                </a:lnTo>
                <a:lnTo>
                  <a:pt x="12778" y="1269"/>
                </a:lnTo>
                <a:lnTo>
                  <a:pt x="12780" y="1269"/>
                </a:lnTo>
                <a:lnTo>
                  <a:pt x="12784" y="1268"/>
                </a:lnTo>
                <a:lnTo>
                  <a:pt x="12785" y="1265"/>
                </a:lnTo>
                <a:lnTo>
                  <a:pt x="12781" y="1245"/>
                </a:lnTo>
                <a:lnTo>
                  <a:pt x="12777" y="1238"/>
                </a:lnTo>
                <a:lnTo>
                  <a:pt x="12771" y="1232"/>
                </a:lnTo>
                <a:lnTo>
                  <a:pt x="12766" y="1224"/>
                </a:lnTo>
                <a:lnTo>
                  <a:pt x="12758" y="1227"/>
                </a:lnTo>
                <a:lnTo>
                  <a:pt x="12756" y="1235"/>
                </a:lnTo>
                <a:lnTo>
                  <a:pt x="12754" y="1245"/>
                </a:lnTo>
                <a:lnTo>
                  <a:pt x="12750" y="1251"/>
                </a:lnTo>
                <a:lnTo>
                  <a:pt x="12746" y="1251"/>
                </a:lnTo>
                <a:lnTo>
                  <a:pt x="12738" y="1248"/>
                </a:lnTo>
                <a:lnTo>
                  <a:pt x="12736" y="1250"/>
                </a:lnTo>
                <a:lnTo>
                  <a:pt x="12735" y="1251"/>
                </a:lnTo>
                <a:lnTo>
                  <a:pt x="12732" y="1253"/>
                </a:lnTo>
                <a:lnTo>
                  <a:pt x="12729" y="1254"/>
                </a:lnTo>
                <a:lnTo>
                  <a:pt x="12726" y="1254"/>
                </a:lnTo>
                <a:lnTo>
                  <a:pt x="12720" y="1251"/>
                </a:lnTo>
                <a:lnTo>
                  <a:pt x="12714" y="1247"/>
                </a:lnTo>
                <a:lnTo>
                  <a:pt x="12708" y="1246"/>
                </a:lnTo>
                <a:lnTo>
                  <a:pt x="12705" y="1254"/>
                </a:lnTo>
                <a:lnTo>
                  <a:pt x="12707" y="1260"/>
                </a:lnTo>
                <a:lnTo>
                  <a:pt x="12713" y="1267"/>
                </a:lnTo>
                <a:lnTo>
                  <a:pt x="12717" y="1274"/>
                </a:lnTo>
                <a:lnTo>
                  <a:pt x="12715" y="1283"/>
                </a:lnTo>
                <a:lnTo>
                  <a:pt x="12704" y="1301"/>
                </a:lnTo>
                <a:lnTo>
                  <a:pt x="12700" y="1305"/>
                </a:lnTo>
                <a:lnTo>
                  <a:pt x="12693" y="1307"/>
                </a:lnTo>
                <a:lnTo>
                  <a:pt x="12679" y="1301"/>
                </a:lnTo>
                <a:lnTo>
                  <a:pt x="12672" y="1299"/>
                </a:lnTo>
                <a:lnTo>
                  <a:pt x="12666" y="1295"/>
                </a:lnTo>
                <a:lnTo>
                  <a:pt x="12663" y="1286"/>
                </a:lnTo>
                <a:lnTo>
                  <a:pt x="12662" y="1275"/>
                </a:lnTo>
                <a:lnTo>
                  <a:pt x="12660" y="1266"/>
                </a:lnTo>
                <a:lnTo>
                  <a:pt x="12657" y="1263"/>
                </a:lnTo>
                <a:lnTo>
                  <a:pt x="12645" y="1255"/>
                </a:lnTo>
                <a:lnTo>
                  <a:pt x="12641" y="1254"/>
                </a:lnTo>
                <a:lnTo>
                  <a:pt x="12628" y="1252"/>
                </a:lnTo>
                <a:lnTo>
                  <a:pt x="12621" y="1253"/>
                </a:lnTo>
                <a:lnTo>
                  <a:pt x="12615" y="1257"/>
                </a:lnTo>
                <a:lnTo>
                  <a:pt x="12616" y="1250"/>
                </a:lnTo>
                <a:lnTo>
                  <a:pt x="12613" y="1249"/>
                </a:lnTo>
                <a:lnTo>
                  <a:pt x="12609" y="1250"/>
                </a:lnTo>
                <a:lnTo>
                  <a:pt x="12604" y="1251"/>
                </a:lnTo>
                <a:lnTo>
                  <a:pt x="12601" y="1250"/>
                </a:lnTo>
                <a:lnTo>
                  <a:pt x="12595" y="1246"/>
                </a:lnTo>
                <a:lnTo>
                  <a:pt x="12591" y="1245"/>
                </a:lnTo>
                <a:lnTo>
                  <a:pt x="12578" y="1246"/>
                </a:lnTo>
                <a:lnTo>
                  <a:pt x="12560" y="1241"/>
                </a:lnTo>
                <a:lnTo>
                  <a:pt x="12555" y="1239"/>
                </a:lnTo>
                <a:lnTo>
                  <a:pt x="12549" y="1248"/>
                </a:lnTo>
                <a:lnTo>
                  <a:pt x="12545" y="1255"/>
                </a:lnTo>
                <a:lnTo>
                  <a:pt x="12544" y="1262"/>
                </a:lnTo>
                <a:lnTo>
                  <a:pt x="12546" y="1272"/>
                </a:lnTo>
                <a:lnTo>
                  <a:pt x="12550" y="1284"/>
                </a:lnTo>
                <a:lnTo>
                  <a:pt x="12550" y="1289"/>
                </a:lnTo>
                <a:lnTo>
                  <a:pt x="12549" y="1291"/>
                </a:lnTo>
                <a:lnTo>
                  <a:pt x="12548" y="1294"/>
                </a:lnTo>
                <a:lnTo>
                  <a:pt x="12547" y="1298"/>
                </a:lnTo>
                <a:lnTo>
                  <a:pt x="12548" y="1302"/>
                </a:lnTo>
                <a:lnTo>
                  <a:pt x="12550" y="1306"/>
                </a:lnTo>
                <a:lnTo>
                  <a:pt x="12555" y="1313"/>
                </a:lnTo>
                <a:lnTo>
                  <a:pt x="12557" y="1319"/>
                </a:lnTo>
                <a:lnTo>
                  <a:pt x="12557" y="1327"/>
                </a:lnTo>
                <a:lnTo>
                  <a:pt x="12557" y="1331"/>
                </a:lnTo>
                <a:lnTo>
                  <a:pt x="12558" y="1335"/>
                </a:lnTo>
                <a:lnTo>
                  <a:pt x="12562" y="1342"/>
                </a:lnTo>
                <a:lnTo>
                  <a:pt x="12572" y="1352"/>
                </a:lnTo>
                <a:lnTo>
                  <a:pt x="12576" y="1359"/>
                </a:lnTo>
                <a:lnTo>
                  <a:pt x="12579" y="1369"/>
                </a:lnTo>
                <a:lnTo>
                  <a:pt x="12580" y="1378"/>
                </a:lnTo>
                <a:lnTo>
                  <a:pt x="12580" y="1397"/>
                </a:lnTo>
                <a:lnTo>
                  <a:pt x="12581" y="1407"/>
                </a:lnTo>
                <a:lnTo>
                  <a:pt x="12584" y="1415"/>
                </a:lnTo>
                <a:lnTo>
                  <a:pt x="12591" y="1428"/>
                </a:lnTo>
                <a:lnTo>
                  <a:pt x="12594" y="1445"/>
                </a:lnTo>
                <a:lnTo>
                  <a:pt x="12592" y="1480"/>
                </a:lnTo>
                <a:lnTo>
                  <a:pt x="12592" y="1497"/>
                </a:lnTo>
                <a:lnTo>
                  <a:pt x="12593" y="1502"/>
                </a:lnTo>
                <a:lnTo>
                  <a:pt x="12597" y="1512"/>
                </a:lnTo>
                <a:lnTo>
                  <a:pt x="12598" y="1517"/>
                </a:lnTo>
                <a:lnTo>
                  <a:pt x="12599" y="1518"/>
                </a:lnTo>
                <a:lnTo>
                  <a:pt x="12600" y="1519"/>
                </a:lnTo>
                <a:lnTo>
                  <a:pt x="12602" y="1520"/>
                </a:lnTo>
                <a:lnTo>
                  <a:pt x="12603" y="1523"/>
                </a:lnTo>
                <a:lnTo>
                  <a:pt x="12602" y="1525"/>
                </a:lnTo>
                <a:lnTo>
                  <a:pt x="12602" y="1527"/>
                </a:lnTo>
                <a:lnTo>
                  <a:pt x="12601" y="1527"/>
                </a:lnTo>
                <a:lnTo>
                  <a:pt x="12601" y="1529"/>
                </a:lnTo>
                <a:lnTo>
                  <a:pt x="12600" y="1539"/>
                </a:lnTo>
                <a:lnTo>
                  <a:pt x="12598" y="1548"/>
                </a:lnTo>
                <a:lnTo>
                  <a:pt x="12596" y="1556"/>
                </a:lnTo>
                <a:lnTo>
                  <a:pt x="12590" y="1570"/>
                </a:lnTo>
                <a:lnTo>
                  <a:pt x="12585" y="1577"/>
                </a:lnTo>
                <a:lnTo>
                  <a:pt x="12580" y="1582"/>
                </a:lnTo>
                <a:lnTo>
                  <a:pt x="12574" y="1584"/>
                </a:lnTo>
                <a:lnTo>
                  <a:pt x="12562" y="1572"/>
                </a:lnTo>
                <a:lnTo>
                  <a:pt x="12549" y="1563"/>
                </a:lnTo>
                <a:lnTo>
                  <a:pt x="12541" y="1571"/>
                </a:lnTo>
                <a:lnTo>
                  <a:pt x="12535" y="1574"/>
                </a:lnTo>
                <a:lnTo>
                  <a:pt x="12529" y="1573"/>
                </a:lnTo>
                <a:lnTo>
                  <a:pt x="12522" y="1569"/>
                </a:lnTo>
                <a:lnTo>
                  <a:pt x="12501" y="1562"/>
                </a:lnTo>
                <a:lnTo>
                  <a:pt x="12497" y="1557"/>
                </a:lnTo>
                <a:lnTo>
                  <a:pt x="12495" y="1557"/>
                </a:lnTo>
                <a:lnTo>
                  <a:pt x="12493" y="1570"/>
                </a:lnTo>
                <a:lnTo>
                  <a:pt x="12491" y="1576"/>
                </a:lnTo>
                <a:lnTo>
                  <a:pt x="12487" y="1578"/>
                </a:lnTo>
                <a:lnTo>
                  <a:pt x="12483" y="1579"/>
                </a:lnTo>
                <a:lnTo>
                  <a:pt x="12478" y="1582"/>
                </a:lnTo>
                <a:lnTo>
                  <a:pt x="12474" y="1585"/>
                </a:lnTo>
                <a:lnTo>
                  <a:pt x="12471" y="1589"/>
                </a:lnTo>
                <a:lnTo>
                  <a:pt x="12468" y="1591"/>
                </a:lnTo>
                <a:lnTo>
                  <a:pt x="12459" y="1595"/>
                </a:lnTo>
                <a:lnTo>
                  <a:pt x="12456" y="1596"/>
                </a:lnTo>
                <a:lnTo>
                  <a:pt x="12456" y="1597"/>
                </a:lnTo>
                <a:lnTo>
                  <a:pt x="12456" y="1601"/>
                </a:lnTo>
                <a:lnTo>
                  <a:pt x="12456" y="1602"/>
                </a:lnTo>
                <a:lnTo>
                  <a:pt x="12455" y="1603"/>
                </a:lnTo>
                <a:lnTo>
                  <a:pt x="12453" y="1602"/>
                </a:lnTo>
                <a:lnTo>
                  <a:pt x="12452" y="1602"/>
                </a:lnTo>
                <a:lnTo>
                  <a:pt x="12447" y="1608"/>
                </a:lnTo>
                <a:lnTo>
                  <a:pt x="12438" y="1626"/>
                </a:lnTo>
                <a:lnTo>
                  <a:pt x="12433" y="1631"/>
                </a:lnTo>
                <a:lnTo>
                  <a:pt x="12427" y="1641"/>
                </a:lnTo>
                <a:lnTo>
                  <a:pt x="12425" y="1643"/>
                </a:lnTo>
                <a:lnTo>
                  <a:pt x="12420" y="1645"/>
                </a:lnTo>
                <a:lnTo>
                  <a:pt x="12418" y="1647"/>
                </a:lnTo>
                <a:lnTo>
                  <a:pt x="12409" y="1657"/>
                </a:lnTo>
                <a:lnTo>
                  <a:pt x="12400" y="1671"/>
                </a:lnTo>
                <a:lnTo>
                  <a:pt x="12392" y="1687"/>
                </a:lnTo>
                <a:lnTo>
                  <a:pt x="12383" y="1713"/>
                </a:lnTo>
                <a:lnTo>
                  <a:pt x="12379" y="1732"/>
                </a:lnTo>
                <a:lnTo>
                  <a:pt x="12378" y="1742"/>
                </a:lnTo>
                <a:lnTo>
                  <a:pt x="12379" y="1761"/>
                </a:lnTo>
                <a:lnTo>
                  <a:pt x="12379" y="1770"/>
                </a:lnTo>
                <a:lnTo>
                  <a:pt x="12375" y="1779"/>
                </a:lnTo>
                <a:lnTo>
                  <a:pt x="12371" y="1785"/>
                </a:lnTo>
                <a:lnTo>
                  <a:pt x="12365" y="1792"/>
                </a:lnTo>
                <a:lnTo>
                  <a:pt x="12358" y="1798"/>
                </a:lnTo>
                <a:lnTo>
                  <a:pt x="12351" y="1800"/>
                </a:lnTo>
                <a:lnTo>
                  <a:pt x="12346" y="1810"/>
                </a:lnTo>
                <a:lnTo>
                  <a:pt x="12344" y="1812"/>
                </a:lnTo>
                <a:lnTo>
                  <a:pt x="12340" y="1814"/>
                </a:lnTo>
                <a:lnTo>
                  <a:pt x="12330" y="1815"/>
                </a:lnTo>
                <a:lnTo>
                  <a:pt x="12325" y="1807"/>
                </a:lnTo>
                <a:lnTo>
                  <a:pt x="12318" y="1798"/>
                </a:lnTo>
                <a:lnTo>
                  <a:pt x="12309" y="1793"/>
                </a:lnTo>
                <a:lnTo>
                  <a:pt x="12299" y="1800"/>
                </a:lnTo>
                <a:lnTo>
                  <a:pt x="12296" y="1798"/>
                </a:lnTo>
                <a:lnTo>
                  <a:pt x="12294" y="1799"/>
                </a:lnTo>
                <a:lnTo>
                  <a:pt x="12293" y="1803"/>
                </a:lnTo>
                <a:lnTo>
                  <a:pt x="12295" y="1809"/>
                </a:lnTo>
                <a:lnTo>
                  <a:pt x="12292" y="1817"/>
                </a:lnTo>
                <a:lnTo>
                  <a:pt x="12288" y="1824"/>
                </a:lnTo>
                <a:lnTo>
                  <a:pt x="12279" y="1833"/>
                </a:lnTo>
                <a:lnTo>
                  <a:pt x="12273" y="1836"/>
                </a:lnTo>
                <a:lnTo>
                  <a:pt x="12262" y="1837"/>
                </a:lnTo>
                <a:lnTo>
                  <a:pt x="12257" y="1841"/>
                </a:lnTo>
                <a:lnTo>
                  <a:pt x="12251" y="1843"/>
                </a:lnTo>
                <a:lnTo>
                  <a:pt x="12245" y="1837"/>
                </a:lnTo>
                <a:lnTo>
                  <a:pt x="12242" y="1828"/>
                </a:lnTo>
                <a:lnTo>
                  <a:pt x="12241" y="1820"/>
                </a:lnTo>
                <a:lnTo>
                  <a:pt x="12238" y="1813"/>
                </a:lnTo>
                <a:lnTo>
                  <a:pt x="12231" y="1807"/>
                </a:lnTo>
                <a:lnTo>
                  <a:pt x="12212" y="1797"/>
                </a:lnTo>
                <a:lnTo>
                  <a:pt x="12206" y="1795"/>
                </a:lnTo>
                <a:lnTo>
                  <a:pt x="12199" y="1795"/>
                </a:lnTo>
                <a:lnTo>
                  <a:pt x="12183" y="1799"/>
                </a:lnTo>
                <a:lnTo>
                  <a:pt x="12181" y="1800"/>
                </a:lnTo>
                <a:lnTo>
                  <a:pt x="12179" y="1802"/>
                </a:lnTo>
                <a:lnTo>
                  <a:pt x="12175" y="1809"/>
                </a:lnTo>
                <a:lnTo>
                  <a:pt x="12171" y="1811"/>
                </a:lnTo>
                <a:lnTo>
                  <a:pt x="12161" y="1822"/>
                </a:lnTo>
                <a:lnTo>
                  <a:pt x="12157" y="1824"/>
                </a:lnTo>
                <a:lnTo>
                  <a:pt x="12153" y="1827"/>
                </a:lnTo>
                <a:lnTo>
                  <a:pt x="12149" y="1834"/>
                </a:lnTo>
                <a:lnTo>
                  <a:pt x="12147" y="1841"/>
                </a:lnTo>
                <a:lnTo>
                  <a:pt x="12144" y="1845"/>
                </a:lnTo>
                <a:lnTo>
                  <a:pt x="12138" y="1847"/>
                </a:lnTo>
                <a:lnTo>
                  <a:pt x="12132" y="1846"/>
                </a:lnTo>
                <a:lnTo>
                  <a:pt x="12126" y="1844"/>
                </a:lnTo>
                <a:lnTo>
                  <a:pt x="12103" y="1841"/>
                </a:lnTo>
                <a:lnTo>
                  <a:pt x="12097" y="1839"/>
                </a:lnTo>
                <a:lnTo>
                  <a:pt x="12091" y="1833"/>
                </a:lnTo>
                <a:lnTo>
                  <a:pt x="12086" y="1826"/>
                </a:lnTo>
                <a:lnTo>
                  <a:pt x="12084" y="1816"/>
                </a:lnTo>
                <a:lnTo>
                  <a:pt x="12083" y="1807"/>
                </a:lnTo>
                <a:lnTo>
                  <a:pt x="12082" y="1799"/>
                </a:lnTo>
                <a:lnTo>
                  <a:pt x="12081" y="1793"/>
                </a:lnTo>
                <a:lnTo>
                  <a:pt x="12072" y="1767"/>
                </a:lnTo>
                <a:lnTo>
                  <a:pt x="12064" y="1749"/>
                </a:lnTo>
                <a:lnTo>
                  <a:pt x="12063" y="1740"/>
                </a:lnTo>
                <a:lnTo>
                  <a:pt x="12062" y="1736"/>
                </a:lnTo>
                <a:lnTo>
                  <a:pt x="12056" y="1729"/>
                </a:lnTo>
                <a:lnTo>
                  <a:pt x="12057" y="1727"/>
                </a:lnTo>
                <a:lnTo>
                  <a:pt x="12061" y="1722"/>
                </a:lnTo>
                <a:lnTo>
                  <a:pt x="12064" y="1720"/>
                </a:lnTo>
                <a:lnTo>
                  <a:pt x="12070" y="1719"/>
                </a:lnTo>
                <a:lnTo>
                  <a:pt x="12073" y="1716"/>
                </a:lnTo>
                <a:lnTo>
                  <a:pt x="12073" y="1709"/>
                </a:lnTo>
                <a:lnTo>
                  <a:pt x="12073" y="1698"/>
                </a:lnTo>
                <a:lnTo>
                  <a:pt x="12072" y="1688"/>
                </a:lnTo>
                <a:lnTo>
                  <a:pt x="12067" y="1679"/>
                </a:lnTo>
                <a:lnTo>
                  <a:pt x="12071" y="1669"/>
                </a:lnTo>
                <a:lnTo>
                  <a:pt x="12079" y="1659"/>
                </a:lnTo>
                <a:lnTo>
                  <a:pt x="12085" y="1653"/>
                </a:lnTo>
                <a:lnTo>
                  <a:pt x="12099" y="1649"/>
                </a:lnTo>
                <a:lnTo>
                  <a:pt x="12106" y="1644"/>
                </a:lnTo>
                <a:lnTo>
                  <a:pt x="12109" y="1637"/>
                </a:lnTo>
                <a:lnTo>
                  <a:pt x="12110" y="1633"/>
                </a:lnTo>
                <a:lnTo>
                  <a:pt x="12112" y="1630"/>
                </a:lnTo>
                <a:lnTo>
                  <a:pt x="12113" y="1627"/>
                </a:lnTo>
                <a:lnTo>
                  <a:pt x="12112" y="1620"/>
                </a:lnTo>
                <a:lnTo>
                  <a:pt x="12109" y="1616"/>
                </a:lnTo>
                <a:lnTo>
                  <a:pt x="12106" y="1613"/>
                </a:lnTo>
                <a:lnTo>
                  <a:pt x="12099" y="1608"/>
                </a:lnTo>
                <a:lnTo>
                  <a:pt x="12084" y="1603"/>
                </a:lnTo>
                <a:lnTo>
                  <a:pt x="12070" y="1605"/>
                </a:lnTo>
                <a:lnTo>
                  <a:pt x="12059" y="1614"/>
                </a:lnTo>
                <a:lnTo>
                  <a:pt x="12053" y="1635"/>
                </a:lnTo>
                <a:lnTo>
                  <a:pt x="12052" y="1635"/>
                </a:lnTo>
                <a:lnTo>
                  <a:pt x="12051" y="1637"/>
                </a:lnTo>
                <a:lnTo>
                  <a:pt x="12051" y="1640"/>
                </a:lnTo>
                <a:lnTo>
                  <a:pt x="12052" y="1642"/>
                </a:lnTo>
                <a:lnTo>
                  <a:pt x="12055" y="1646"/>
                </a:lnTo>
                <a:lnTo>
                  <a:pt x="12056" y="1649"/>
                </a:lnTo>
                <a:lnTo>
                  <a:pt x="12055" y="1653"/>
                </a:lnTo>
                <a:lnTo>
                  <a:pt x="12051" y="1661"/>
                </a:lnTo>
                <a:lnTo>
                  <a:pt x="12050" y="1669"/>
                </a:lnTo>
                <a:lnTo>
                  <a:pt x="12048" y="1674"/>
                </a:lnTo>
                <a:lnTo>
                  <a:pt x="12048" y="1677"/>
                </a:lnTo>
                <a:lnTo>
                  <a:pt x="12052" y="1680"/>
                </a:lnTo>
                <a:lnTo>
                  <a:pt x="12053" y="1680"/>
                </a:lnTo>
                <a:lnTo>
                  <a:pt x="12055" y="1689"/>
                </a:lnTo>
                <a:lnTo>
                  <a:pt x="12055" y="1693"/>
                </a:lnTo>
                <a:lnTo>
                  <a:pt x="12055" y="1698"/>
                </a:lnTo>
                <a:lnTo>
                  <a:pt x="12051" y="1708"/>
                </a:lnTo>
                <a:lnTo>
                  <a:pt x="12045" y="1714"/>
                </a:lnTo>
                <a:lnTo>
                  <a:pt x="12038" y="1719"/>
                </a:lnTo>
                <a:lnTo>
                  <a:pt x="12033" y="1724"/>
                </a:lnTo>
                <a:lnTo>
                  <a:pt x="12031" y="1727"/>
                </a:lnTo>
                <a:lnTo>
                  <a:pt x="12027" y="1731"/>
                </a:lnTo>
                <a:lnTo>
                  <a:pt x="12025" y="1734"/>
                </a:lnTo>
                <a:lnTo>
                  <a:pt x="12023" y="1739"/>
                </a:lnTo>
                <a:lnTo>
                  <a:pt x="12020" y="1748"/>
                </a:lnTo>
                <a:lnTo>
                  <a:pt x="12018" y="1752"/>
                </a:lnTo>
                <a:lnTo>
                  <a:pt x="12021" y="1758"/>
                </a:lnTo>
                <a:lnTo>
                  <a:pt x="12026" y="1769"/>
                </a:lnTo>
                <a:lnTo>
                  <a:pt x="12029" y="1773"/>
                </a:lnTo>
                <a:lnTo>
                  <a:pt x="12033" y="1775"/>
                </a:lnTo>
                <a:lnTo>
                  <a:pt x="12036" y="1776"/>
                </a:lnTo>
                <a:lnTo>
                  <a:pt x="12039" y="1778"/>
                </a:lnTo>
                <a:lnTo>
                  <a:pt x="12040" y="1784"/>
                </a:lnTo>
                <a:lnTo>
                  <a:pt x="12038" y="1791"/>
                </a:lnTo>
                <a:lnTo>
                  <a:pt x="12030" y="1810"/>
                </a:lnTo>
                <a:lnTo>
                  <a:pt x="12026" y="1815"/>
                </a:lnTo>
                <a:lnTo>
                  <a:pt x="12015" y="1825"/>
                </a:lnTo>
                <a:lnTo>
                  <a:pt x="12003" y="1830"/>
                </a:lnTo>
                <a:lnTo>
                  <a:pt x="11990" y="1830"/>
                </a:lnTo>
                <a:lnTo>
                  <a:pt x="11979" y="1821"/>
                </a:lnTo>
                <a:lnTo>
                  <a:pt x="11977" y="1821"/>
                </a:lnTo>
                <a:lnTo>
                  <a:pt x="11977" y="1828"/>
                </a:lnTo>
                <a:lnTo>
                  <a:pt x="11975" y="1833"/>
                </a:lnTo>
                <a:lnTo>
                  <a:pt x="11972" y="1838"/>
                </a:lnTo>
                <a:lnTo>
                  <a:pt x="11969" y="1839"/>
                </a:lnTo>
                <a:lnTo>
                  <a:pt x="11963" y="1840"/>
                </a:lnTo>
                <a:lnTo>
                  <a:pt x="11960" y="1843"/>
                </a:lnTo>
                <a:lnTo>
                  <a:pt x="11957" y="1846"/>
                </a:lnTo>
                <a:lnTo>
                  <a:pt x="11952" y="1848"/>
                </a:lnTo>
                <a:lnTo>
                  <a:pt x="11949" y="1848"/>
                </a:lnTo>
                <a:lnTo>
                  <a:pt x="11944" y="1845"/>
                </a:lnTo>
                <a:lnTo>
                  <a:pt x="11941" y="1841"/>
                </a:lnTo>
                <a:lnTo>
                  <a:pt x="11944" y="1828"/>
                </a:lnTo>
                <a:lnTo>
                  <a:pt x="11944" y="1820"/>
                </a:lnTo>
                <a:lnTo>
                  <a:pt x="11942" y="1813"/>
                </a:lnTo>
                <a:lnTo>
                  <a:pt x="11939" y="1812"/>
                </a:lnTo>
                <a:lnTo>
                  <a:pt x="11939" y="1811"/>
                </a:lnTo>
                <a:lnTo>
                  <a:pt x="11939" y="1810"/>
                </a:lnTo>
                <a:lnTo>
                  <a:pt x="11939" y="1809"/>
                </a:lnTo>
                <a:lnTo>
                  <a:pt x="11937" y="1809"/>
                </a:lnTo>
                <a:lnTo>
                  <a:pt x="11939" y="1814"/>
                </a:lnTo>
                <a:lnTo>
                  <a:pt x="11939" y="1819"/>
                </a:lnTo>
                <a:lnTo>
                  <a:pt x="11938" y="1823"/>
                </a:lnTo>
                <a:lnTo>
                  <a:pt x="11934" y="1827"/>
                </a:lnTo>
                <a:lnTo>
                  <a:pt x="11931" y="1825"/>
                </a:lnTo>
                <a:lnTo>
                  <a:pt x="11928" y="1825"/>
                </a:lnTo>
                <a:lnTo>
                  <a:pt x="11925" y="1827"/>
                </a:lnTo>
                <a:lnTo>
                  <a:pt x="11923" y="1830"/>
                </a:lnTo>
                <a:lnTo>
                  <a:pt x="11922" y="1829"/>
                </a:lnTo>
                <a:lnTo>
                  <a:pt x="11921" y="1828"/>
                </a:lnTo>
                <a:lnTo>
                  <a:pt x="11920" y="1827"/>
                </a:lnTo>
                <a:lnTo>
                  <a:pt x="11919" y="1824"/>
                </a:lnTo>
                <a:lnTo>
                  <a:pt x="11897" y="1837"/>
                </a:lnTo>
                <a:lnTo>
                  <a:pt x="11891" y="1839"/>
                </a:lnTo>
                <a:lnTo>
                  <a:pt x="11887" y="1842"/>
                </a:lnTo>
                <a:lnTo>
                  <a:pt x="11884" y="1853"/>
                </a:lnTo>
                <a:lnTo>
                  <a:pt x="11880" y="1857"/>
                </a:lnTo>
                <a:lnTo>
                  <a:pt x="11878" y="1856"/>
                </a:lnTo>
                <a:lnTo>
                  <a:pt x="11869" y="1848"/>
                </a:lnTo>
                <a:lnTo>
                  <a:pt x="11867" y="1854"/>
                </a:lnTo>
                <a:lnTo>
                  <a:pt x="11864" y="1854"/>
                </a:lnTo>
                <a:lnTo>
                  <a:pt x="11860" y="1850"/>
                </a:lnTo>
                <a:lnTo>
                  <a:pt x="11858" y="1845"/>
                </a:lnTo>
                <a:lnTo>
                  <a:pt x="11853" y="1849"/>
                </a:lnTo>
                <a:lnTo>
                  <a:pt x="11849" y="1855"/>
                </a:lnTo>
                <a:lnTo>
                  <a:pt x="11845" y="1856"/>
                </a:lnTo>
                <a:lnTo>
                  <a:pt x="11840" y="1851"/>
                </a:lnTo>
                <a:lnTo>
                  <a:pt x="11832" y="1856"/>
                </a:lnTo>
                <a:lnTo>
                  <a:pt x="11791" y="1862"/>
                </a:lnTo>
                <a:lnTo>
                  <a:pt x="11789" y="1860"/>
                </a:lnTo>
                <a:lnTo>
                  <a:pt x="11786" y="1854"/>
                </a:lnTo>
                <a:lnTo>
                  <a:pt x="11787" y="1855"/>
                </a:lnTo>
                <a:lnTo>
                  <a:pt x="11783" y="1847"/>
                </a:lnTo>
                <a:lnTo>
                  <a:pt x="11781" y="1844"/>
                </a:lnTo>
                <a:lnTo>
                  <a:pt x="11779" y="1843"/>
                </a:lnTo>
                <a:lnTo>
                  <a:pt x="11777" y="1842"/>
                </a:lnTo>
                <a:lnTo>
                  <a:pt x="11774" y="1842"/>
                </a:lnTo>
                <a:lnTo>
                  <a:pt x="11770" y="1838"/>
                </a:lnTo>
                <a:lnTo>
                  <a:pt x="11746" y="1823"/>
                </a:lnTo>
                <a:lnTo>
                  <a:pt x="11740" y="1823"/>
                </a:lnTo>
                <a:lnTo>
                  <a:pt x="11736" y="1818"/>
                </a:lnTo>
                <a:lnTo>
                  <a:pt x="11711" y="1803"/>
                </a:lnTo>
                <a:lnTo>
                  <a:pt x="11694" y="1816"/>
                </a:lnTo>
                <a:lnTo>
                  <a:pt x="11690" y="1818"/>
                </a:lnTo>
                <a:lnTo>
                  <a:pt x="11685" y="1818"/>
                </a:lnTo>
                <a:lnTo>
                  <a:pt x="11683" y="1819"/>
                </a:lnTo>
                <a:lnTo>
                  <a:pt x="11677" y="1824"/>
                </a:lnTo>
                <a:lnTo>
                  <a:pt x="11671" y="1828"/>
                </a:lnTo>
                <a:lnTo>
                  <a:pt x="11669" y="1831"/>
                </a:lnTo>
                <a:lnTo>
                  <a:pt x="11668" y="1836"/>
                </a:lnTo>
                <a:lnTo>
                  <a:pt x="11663" y="1833"/>
                </a:lnTo>
                <a:lnTo>
                  <a:pt x="11650" y="1830"/>
                </a:lnTo>
                <a:lnTo>
                  <a:pt x="11645" y="1827"/>
                </a:lnTo>
                <a:lnTo>
                  <a:pt x="11641" y="1823"/>
                </a:lnTo>
                <a:lnTo>
                  <a:pt x="11638" y="1818"/>
                </a:lnTo>
                <a:lnTo>
                  <a:pt x="11635" y="1815"/>
                </a:lnTo>
                <a:lnTo>
                  <a:pt x="11631" y="1814"/>
                </a:lnTo>
                <a:lnTo>
                  <a:pt x="11619" y="1815"/>
                </a:lnTo>
                <a:lnTo>
                  <a:pt x="11609" y="1810"/>
                </a:lnTo>
                <a:lnTo>
                  <a:pt x="11605" y="1810"/>
                </a:lnTo>
                <a:lnTo>
                  <a:pt x="11601" y="1814"/>
                </a:lnTo>
                <a:lnTo>
                  <a:pt x="11592" y="1825"/>
                </a:lnTo>
                <a:lnTo>
                  <a:pt x="11583" y="1833"/>
                </a:lnTo>
                <a:lnTo>
                  <a:pt x="11573" y="1836"/>
                </a:lnTo>
                <a:lnTo>
                  <a:pt x="11565" y="1829"/>
                </a:lnTo>
                <a:lnTo>
                  <a:pt x="11563" y="1825"/>
                </a:lnTo>
                <a:lnTo>
                  <a:pt x="11562" y="1817"/>
                </a:lnTo>
                <a:lnTo>
                  <a:pt x="11560" y="1814"/>
                </a:lnTo>
                <a:lnTo>
                  <a:pt x="11557" y="1811"/>
                </a:lnTo>
                <a:lnTo>
                  <a:pt x="11552" y="1810"/>
                </a:lnTo>
                <a:lnTo>
                  <a:pt x="11549" y="1808"/>
                </a:lnTo>
                <a:lnTo>
                  <a:pt x="11542" y="1799"/>
                </a:lnTo>
                <a:lnTo>
                  <a:pt x="11538" y="1797"/>
                </a:lnTo>
                <a:lnTo>
                  <a:pt x="11533" y="1794"/>
                </a:lnTo>
                <a:lnTo>
                  <a:pt x="11532" y="1796"/>
                </a:lnTo>
                <a:lnTo>
                  <a:pt x="11532" y="1796"/>
                </a:lnTo>
                <a:lnTo>
                  <a:pt x="11532" y="1797"/>
                </a:lnTo>
                <a:lnTo>
                  <a:pt x="11530" y="1797"/>
                </a:lnTo>
                <a:lnTo>
                  <a:pt x="11518" y="1804"/>
                </a:lnTo>
                <a:lnTo>
                  <a:pt x="11509" y="1817"/>
                </a:lnTo>
                <a:lnTo>
                  <a:pt x="11503" y="1833"/>
                </a:lnTo>
                <a:lnTo>
                  <a:pt x="11497" y="1882"/>
                </a:lnTo>
                <a:lnTo>
                  <a:pt x="11498" y="1899"/>
                </a:lnTo>
                <a:lnTo>
                  <a:pt x="11504" y="1917"/>
                </a:lnTo>
                <a:lnTo>
                  <a:pt x="11515" y="1934"/>
                </a:lnTo>
                <a:lnTo>
                  <a:pt x="11516" y="1939"/>
                </a:lnTo>
                <a:lnTo>
                  <a:pt x="11520" y="1940"/>
                </a:lnTo>
                <a:lnTo>
                  <a:pt x="11524" y="1941"/>
                </a:lnTo>
                <a:lnTo>
                  <a:pt x="11527" y="1943"/>
                </a:lnTo>
                <a:lnTo>
                  <a:pt x="11533" y="1947"/>
                </a:lnTo>
                <a:lnTo>
                  <a:pt x="11548" y="1948"/>
                </a:lnTo>
                <a:lnTo>
                  <a:pt x="11555" y="1950"/>
                </a:lnTo>
                <a:lnTo>
                  <a:pt x="11560" y="1955"/>
                </a:lnTo>
                <a:lnTo>
                  <a:pt x="11570" y="1966"/>
                </a:lnTo>
                <a:lnTo>
                  <a:pt x="11576" y="1968"/>
                </a:lnTo>
                <a:lnTo>
                  <a:pt x="11580" y="1966"/>
                </a:lnTo>
                <a:lnTo>
                  <a:pt x="11585" y="1962"/>
                </a:lnTo>
                <a:lnTo>
                  <a:pt x="11593" y="1953"/>
                </a:lnTo>
                <a:lnTo>
                  <a:pt x="11597" y="1957"/>
                </a:lnTo>
                <a:lnTo>
                  <a:pt x="11605" y="1967"/>
                </a:lnTo>
                <a:lnTo>
                  <a:pt x="11610" y="1971"/>
                </a:lnTo>
                <a:lnTo>
                  <a:pt x="11619" y="1970"/>
                </a:lnTo>
                <a:lnTo>
                  <a:pt x="11624" y="1970"/>
                </a:lnTo>
                <a:lnTo>
                  <a:pt x="11626" y="1976"/>
                </a:lnTo>
                <a:lnTo>
                  <a:pt x="11628" y="1977"/>
                </a:lnTo>
                <a:lnTo>
                  <a:pt x="11634" y="1977"/>
                </a:lnTo>
                <a:lnTo>
                  <a:pt x="11639" y="1977"/>
                </a:lnTo>
                <a:lnTo>
                  <a:pt x="11641" y="1982"/>
                </a:lnTo>
                <a:lnTo>
                  <a:pt x="11642" y="1987"/>
                </a:lnTo>
                <a:lnTo>
                  <a:pt x="11643" y="1992"/>
                </a:lnTo>
                <a:lnTo>
                  <a:pt x="11643" y="1998"/>
                </a:lnTo>
                <a:lnTo>
                  <a:pt x="11641" y="2004"/>
                </a:lnTo>
                <a:lnTo>
                  <a:pt x="11643" y="2007"/>
                </a:lnTo>
                <a:lnTo>
                  <a:pt x="11648" y="2002"/>
                </a:lnTo>
                <a:lnTo>
                  <a:pt x="11652" y="2000"/>
                </a:lnTo>
                <a:lnTo>
                  <a:pt x="11662" y="2001"/>
                </a:lnTo>
                <a:lnTo>
                  <a:pt x="11666" y="2002"/>
                </a:lnTo>
                <a:lnTo>
                  <a:pt x="11666" y="2004"/>
                </a:lnTo>
                <a:lnTo>
                  <a:pt x="11666" y="2007"/>
                </a:lnTo>
                <a:lnTo>
                  <a:pt x="11668" y="2010"/>
                </a:lnTo>
                <a:lnTo>
                  <a:pt x="11670" y="2012"/>
                </a:lnTo>
                <a:lnTo>
                  <a:pt x="11673" y="2011"/>
                </a:lnTo>
                <a:lnTo>
                  <a:pt x="11675" y="2012"/>
                </a:lnTo>
                <a:lnTo>
                  <a:pt x="11677" y="2016"/>
                </a:lnTo>
                <a:lnTo>
                  <a:pt x="11674" y="2018"/>
                </a:lnTo>
                <a:lnTo>
                  <a:pt x="11671" y="2021"/>
                </a:lnTo>
                <a:lnTo>
                  <a:pt x="11669" y="2024"/>
                </a:lnTo>
                <a:lnTo>
                  <a:pt x="11667" y="2028"/>
                </a:lnTo>
                <a:lnTo>
                  <a:pt x="11670" y="2031"/>
                </a:lnTo>
                <a:lnTo>
                  <a:pt x="11672" y="2034"/>
                </a:lnTo>
                <a:lnTo>
                  <a:pt x="11680" y="2031"/>
                </a:lnTo>
                <a:lnTo>
                  <a:pt x="11694" y="2036"/>
                </a:lnTo>
                <a:lnTo>
                  <a:pt x="11719" y="2049"/>
                </a:lnTo>
                <a:lnTo>
                  <a:pt x="11723" y="2048"/>
                </a:lnTo>
                <a:lnTo>
                  <a:pt x="11727" y="2049"/>
                </a:lnTo>
                <a:lnTo>
                  <a:pt x="11729" y="2049"/>
                </a:lnTo>
                <a:lnTo>
                  <a:pt x="11732" y="2040"/>
                </a:lnTo>
                <a:lnTo>
                  <a:pt x="11734" y="2048"/>
                </a:lnTo>
                <a:lnTo>
                  <a:pt x="11732" y="2054"/>
                </a:lnTo>
                <a:lnTo>
                  <a:pt x="11729" y="2060"/>
                </a:lnTo>
                <a:lnTo>
                  <a:pt x="11725" y="2067"/>
                </a:lnTo>
                <a:lnTo>
                  <a:pt x="11733" y="2070"/>
                </a:lnTo>
                <a:lnTo>
                  <a:pt x="11738" y="2077"/>
                </a:lnTo>
                <a:lnTo>
                  <a:pt x="11740" y="2085"/>
                </a:lnTo>
                <a:lnTo>
                  <a:pt x="11738" y="2091"/>
                </a:lnTo>
                <a:lnTo>
                  <a:pt x="11740" y="2098"/>
                </a:lnTo>
                <a:lnTo>
                  <a:pt x="11738" y="2099"/>
                </a:lnTo>
                <a:lnTo>
                  <a:pt x="11734" y="2098"/>
                </a:lnTo>
                <a:lnTo>
                  <a:pt x="11731" y="2100"/>
                </a:lnTo>
                <a:lnTo>
                  <a:pt x="11731" y="2108"/>
                </a:lnTo>
                <a:lnTo>
                  <a:pt x="11735" y="2108"/>
                </a:lnTo>
                <a:lnTo>
                  <a:pt x="11740" y="2105"/>
                </a:lnTo>
                <a:lnTo>
                  <a:pt x="11743" y="2103"/>
                </a:lnTo>
                <a:lnTo>
                  <a:pt x="11756" y="2102"/>
                </a:lnTo>
                <a:lnTo>
                  <a:pt x="11760" y="2100"/>
                </a:lnTo>
                <a:lnTo>
                  <a:pt x="11763" y="2095"/>
                </a:lnTo>
                <a:lnTo>
                  <a:pt x="11766" y="2088"/>
                </a:lnTo>
                <a:lnTo>
                  <a:pt x="11768" y="2079"/>
                </a:lnTo>
                <a:lnTo>
                  <a:pt x="11767" y="2073"/>
                </a:lnTo>
                <a:lnTo>
                  <a:pt x="11770" y="2073"/>
                </a:lnTo>
                <a:lnTo>
                  <a:pt x="11772" y="2077"/>
                </a:lnTo>
                <a:lnTo>
                  <a:pt x="11776" y="2079"/>
                </a:lnTo>
                <a:lnTo>
                  <a:pt x="11786" y="2079"/>
                </a:lnTo>
                <a:lnTo>
                  <a:pt x="11791" y="2078"/>
                </a:lnTo>
                <a:lnTo>
                  <a:pt x="11799" y="2074"/>
                </a:lnTo>
                <a:lnTo>
                  <a:pt x="11802" y="2073"/>
                </a:lnTo>
                <a:lnTo>
                  <a:pt x="11805" y="2071"/>
                </a:lnTo>
                <a:lnTo>
                  <a:pt x="11814" y="2063"/>
                </a:lnTo>
                <a:lnTo>
                  <a:pt x="11819" y="2061"/>
                </a:lnTo>
                <a:lnTo>
                  <a:pt x="11825" y="2062"/>
                </a:lnTo>
                <a:lnTo>
                  <a:pt x="11828" y="2065"/>
                </a:lnTo>
                <a:lnTo>
                  <a:pt x="11835" y="2070"/>
                </a:lnTo>
                <a:lnTo>
                  <a:pt x="11866" y="2082"/>
                </a:lnTo>
                <a:lnTo>
                  <a:pt x="11873" y="2090"/>
                </a:lnTo>
                <a:lnTo>
                  <a:pt x="11891" y="2123"/>
                </a:lnTo>
                <a:lnTo>
                  <a:pt x="11896" y="2136"/>
                </a:lnTo>
                <a:lnTo>
                  <a:pt x="11901" y="2146"/>
                </a:lnTo>
                <a:lnTo>
                  <a:pt x="11902" y="2151"/>
                </a:lnTo>
                <a:lnTo>
                  <a:pt x="11906" y="2156"/>
                </a:lnTo>
                <a:lnTo>
                  <a:pt x="11918" y="2168"/>
                </a:lnTo>
                <a:lnTo>
                  <a:pt x="11920" y="2172"/>
                </a:lnTo>
                <a:lnTo>
                  <a:pt x="11925" y="2170"/>
                </a:lnTo>
                <a:lnTo>
                  <a:pt x="11930" y="2170"/>
                </a:lnTo>
                <a:lnTo>
                  <a:pt x="11938" y="2172"/>
                </a:lnTo>
                <a:lnTo>
                  <a:pt x="11942" y="2170"/>
                </a:lnTo>
                <a:lnTo>
                  <a:pt x="11948" y="2164"/>
                </a:lnTo>
                <a:lnTo>
                  <a:pt x="11950" y="2163"/>
                </a:lnTo>
                <a:lnTo>
                  <a:pt x="11981" y="2164"/>
                </a:lnTo>
                <a:lnTo>
                  <a:pt x="11990" y="2166"/>
                </a:lnTo>
                <a:lnTo>
                  <a:pt x="11992" y="2165"/>
                </a:lnTo>
                <a:lnTo>
                  <a:pt x="12001" y="2166"/>
                </a:lnTo>
                <a:lnTo>
                  <a:pt x="12004" y="2166"/>
                </a:lnTo>
                <a:lnTo>
                  <a:pt x="12007" y="2165"/>
                </a:lnTo>
                <a:lnTo>
                  <a:pt x="12010" y="2166"/>
                </a:lnTo>
                <a:lnTo>
                  <a:pt x="12014" y="2172"/>
                </a:lnTo>
                <a:lnTo>
                  <a:pt x="12019" y="2166"/>
                </a:lnTo>
                <a:lnTo>
                  <a:pt x="12025" y="2161"/>
                </a:lnTo>
                <a:lnTo>
                  <a:pt x="12031" y="2158"/>
                </a:lnTo>
                <a:lnTo>
                  <a:pt x="12035" y="2157"/>
                </a:lnTo>
                <a:lnTo>
                  <a:pt x="12040" y="2159"/>
                </a:lnTo>
                <a:lnTo>
                  <a:pt x="12043" y="2165"/>
                </a:lnTo>
                <a:lnTo>
                  <a:pt x="12044" y="2171"/>
                </a:lnTo>
                <a:lnTo>
                  <a:pt x="12043" y="2178"/>
                </a:lnTo>
                <a:lnTo>
                  <a:pt x="12048" y="2175"/>
                </a:lnTo>
                <a:lnTo>
                  <a:pt x="12051" y="2172"/>
                </a:lnTo>
                <a:lnTo>
                  <a:pt x="12051" y="2168"/>
                </a:lnTo>
                <a:lnTo>
                  <a:pt x="12048" y="2163"/>
                </a:lnTo>
                <a:lnTo>
                  <a:pt x="12051" y="2161"/>
                </a:lnTo>
                <a:lnTo>
                  <a:pt x="12052" y="2160"/>
                </a:lnTo>
                <a:lnTo>
                  <a:pt x="12055" y="2152"/>
                </a:lnTo>
                <a:lnTo>
                  <a:pt x="12057" y="2150"/>
                </a:lnTo>
                <a:lnTo>
                  <a:pt x="12061" y="2154"/>
                </a:lnTo>
                <a:lnTo>
                  <a:pt x="12063" y="2155"/>
                </a:lnTo>
                <a:lnTo>
                  <a:pt x="12065" y="2156"/>
                </a:lnTo>
                <a:lnTo>
                  <a:pt x="12066" y="2159"/>
                </a:lnTo>
                <a:lnTo>
                  <a:pt x="12065" y="2163"/>
                </a:lnTo>
                <a:lnTo>
                  <a:pt x="12066" y="2166"/>
                </a:lnTo>
                <a:lnTo>
                  <a:pt x="12066" y="2168"/>
                </a:lnTo>
                <a:lnTo>
                  <a:pt x="12073" y="2170"/>
                </a:lnTo>
                <a:lnTo>
                  <a:pt x="12080" y="2164"/>
                </a:lnTo>
                <a:lnTo>
                  <a:pt x="12087" y="2156"/>
                </a:lnTo>
                <a:lnTo>
                  <a:pt x="12092" y="2151"/>
                </a:lnTo>
                <a:lnTo>
                  <a:pt x="12097" y="2150"/>
                </a:lnTo>
                <a:lnTo>
                  <a:pt x="12100" y="2151"/>
                </a:lnTo>
                <a:lnTo>
                  <a:pt x="12102" y="2153"/>
                </a:lnTo>
                <a:lnTo>
                  <a:pt x="12109" y="2155"/>
                </a:lnTo>
                <a:lnTo>
                  <a:pt x="12111" y="2158"/>
                </a:lnTo>
                <a:lnTo>
                  <a:pt x="12113" y="2165"/>
                </a:lnTo>
                <a:lnTo>
                  <a:pt x="12119" y="2167"/>
                </a:lnTo>
                <a:lnTo>
                  <a:pt x="12128" y="2166"/>
                </a:lnTo>
                <a:lnTo>
                  <a:pt x="12141" y="2162"/>
                </a:lnTo>
                <a:lnTo>
                  <a:pt x="12144" y="2161"/>
                </a:lnTo>
                <a:lnTo>
                  <a:pt x="12145" y="2160"/>
                </a:lnTo>
                <a:lnTo>
                  <a:pt x="12146" y="2161"/>
                </a:lnTo>
                <a:lnTo>
                  <a:pt x="12147" y="2163"/>
                </a:lnTo>
                <a:lnTo>
                  <a:pt x="12148" y="2165"/>
                </a:lnTo>
                <a:lnTo>
                  <a:pt x="12149" y="2166"/>
                </a:lnTo>
                <a:lnTo>
                  <a:pt x="12152" y="2164"/>
                </a:lnTo>
                <a:lnTo>
                  <a:pt x="12155" y="2161"/>
                </a:lnTo>
                <a:lnTo>
                  <a:pt x="12159" y="2159"/>
                </a:lnTo>
                <a:lnTo>
                  <a:pt x="12162" y="2162"/>
                </a:lnTo>
                <a:lnTo>
                  <a:pt x="12168" y="2164"/>
                </a:lnTo>
                <a:lnTo>
                  <a:pt x="12176" y="2162"/>
                </a:lnTo>
                <a:lnTo>
                  <a:pt x="12191" y="2157"/>
                </a:lnTo>
                <a:lnTo>
                  <a:pt x="12194" y="2153"/>
                </a:lnTo>
                <a:lnTo>
                  <a:pt x="12203" y="2142"/>
                </a:lnTo>
                <a:lnTo>
                  <a:pt x="12205" y="2139"/>
                </a:lnTo>
                <a:lnTo>
                  <a:pt x="12212" y="2137"/>
                </a:lnTo>
                <a:lnTo>
                  <a:pt x="12219" y="2131"/>
                </a:lnTo>
                <a:lnTo>
                  <a:pt x="12231" y="2115"/>
                </a:lnTo>
                <a:lnTo>
                  <a:pt x="12232" y="2117"/>
                </a:lnTo>
                <a:lnTo>
                  <a:pt x="12232" y="2118"/>
                </a:lnTo>
                <a:lnTo>
                  <a:pt x="12233" y="2118"/>
                </a:lnTo>
                <a:lnTo>
                  <a:pt x="12234" y="2118"/>
                </a:lnTo>
                <a:lnTo>
                  <a:pt x="12237" y="2113"/>
                </a:lnTo>
                <a:lnTo>
                  <a:pt x="12244" y="2106"/>
                </a:lnTo>
                <a:lnTo>
                  <a:pt x="12250" y="2102"/>
                </a:lnTo>
                <a:lnTo>
                  <a:pt x="12255" y="2102"/>
                </a:lnTo>
                <a:lnTo>
                  <a:pt x="12257" y="2106"/>
                </a:lnTo>
                <a:lnTo>
                  <a:pt x="12259" y="2108"/>
                </a:lnTo>
                <a:lnTo>
                  <a:pt x="12260" y="2109"/>
                </a:lnTo>
                <a:lnTo>
                  <a:pt x="12264" y="2105"/>
                </a:lnTo>
                <a:lnTo>
                  <a:pt x="12267" y="2103"/>
                </a:lnTo>
                <a:lnTo>
                  <a:pt x="12279" y="2100"/>
                </a:lnTo>
                <a:lnTo>
                  <a:pt x="12290" y="2094"/>
                </a:lnTo>
                <a:lnTo>
                  <a:pt x="12296" y="2093"/>
                </a:lnTo>
                <a:lnTo>
                  <a:pt x="12300" y="2090"/>
                </a:lnTo>
                <a:lnTo>
                  <a:pt x="12303" y="2079"/>
                </a:lnTo>
                <a:lnTo>
                  <a:pt x="12305" y="2074"/>
                </a:lnTo>
                <a:lnTo>
                  <a:pt x="12307" y="2068"/>
                </a:lnTo>
                <a:lnTo>
                  <a:pt x="12304" y="2058"/>
                </a:lnTo>
                <a:lnTo>
                  <a:pt x="12305" y="2053"/>
                </a:lnTo>
                <a:lnTo>
                  <a:pt x="12307" y="2048"/>
                </a:lnTo>
                <a:lnTo>
                  <a:pt x="12309" y="2043"/>
                </a:lnTo>
                <a:lnTo>
                  <a:pt x="12311" y="2043"/>
                </a:lnTo>
                <a:lnTo>
                  <a:pt x="12321" y="2056"/>
                </a:lnTo>
                <a:lnTo>
                  <a:pt x="12328" y="2061"/>
                </a:lnTo>
                <a:lnTo>
                  <a:pt x="12331" y="2057"/>
                </a:lnTo>
                <a:lnTo>
                  <a:pt x="12334" y="2053"/>
                </a:lnTo>
                <a:lnTo>
                  <a:pt x="12358" y="2046"/>
                </a:lnTo>
                <a:lnTo>
                  <a:pt x="12377" y="2051"/>
                </a:lnTo>
                <a:lnTo>
                  <a:pt x="12387" y="2050"/>
                </a:lnTo>
                <a:lnTo>
                  <a:pt x="12391" y="2039"/>
                </a:lnTo>
                <a:lnTo>
                  <a:pt x="12395" y="2031"/>
                </a:lnTo>
                <a:lnTo>
                  <a:pt x="12405" y="2025"/>
                </a:lnTo>
                <a:lnTo>
                  <a:pt x="12423" y="2016"/>
                </a:lnTo>
                <a:lnTo>
                  <a:pt x="12425" y="2021"/>
                </a:lnTo>
                <a:lnTo>
                  <a:pt x="12427" y="2022"/>
                </a:lnTo>
                <a:lnTo>
                  <a:pt x="12435" y="2012"/>
                </a:lnTo>
                <a:lnTo>
                  <a:pt x="12436" y="2009"/>
                </a:lnTo>
                <a:lnTo>
                  <a:pt x="12437" y="2006"/>
                </a:lnTo>
                <a:lnTo>
                  <a:pt x="12439" y="2001"/>
                </a:lnTo>
                <a:lnTo>
                  <a:pt x="12445" y="1994"/>
                </a:lnTo>
                <a:lnTo>
                  <a:pt x="12457" y="1982"/>
                </a:lnTo>
                <a:lnTo>
                  <a:pt x="12462" y="1974"/>
                </a:lnTo>
                <a:lnTo>
                  <a:pt x="12465" y="1975"/>
                </a:lnTo>
                <a:lnTo>
                  <a:pt x="12469" y="1974"/>
                </a:lnTo>
                <a:lnTo>
                  <a:pt x="12480" y="1968"/>
                </a:lnTo>
                <a:lnTo>
                  <a:pt x="12484" y="1965"/>
                </a:lnTo>
                <a:lnTo>
                  <a:pt x="12494" y="1952"/>
                </a:lnTo>
                <a:lnTo>
                  <a:pt x="12498" y="1946"/>
                </a:lnTo>
                <a:lnTo>
                  <a:pt x="12500" y="1939"/>
                </a:lnTo>
                <a:lnTo>
                  <a:pt x="12502" y="1930"/>
                </a:lnTo>
                <a:lnTo>
                  <a:pt x="12503" y="1922"/>
                </a:lnTo>
                <a:lnTo>
                  <a:pt x="12505" y="1916"/>
                </a:lnTo>
                <a:lnTo>
                  <a:pt x="12510" y="1909"/>
                </a:lnTo>
                <a:lnTo>
                  <a:pt x="12516" y="1903"/>
                </a:lnTo>
                <a:lnTo>
                  <a:pt x="12521" y="1899"/>
                </a:lnTo>
                <a:lnTo>
                  <a:pt x="12529" y="1902"/>
                </a:lnTo>
                <a:lnTo>
                  <a:pt x="12537" y="1898"/>
                </a:lnTo>
                <a:lnTo>
                  <a:pt x="12543" y="1890"/>
                </a:lnTo>
                <a:lnTo>
                  <a:pt x="12542" y="1883"/>
                </a:lnTo>
                <a:lnTo>
                  <a:pt x="12534" y="1871"/>
                </a:lnTo>
                <a:lnTo>
                  <a:pt x="12531" y="1870"/>
                </a:lnTo>
                <a:lnTo>
                  <a:pt x="12523" y="1869"/>
                </a:lnTo>
                <a:lnTo>
                  <a:pt x="12521" y="1868"/>
                </a:lnTo>
                <a:lnTo>
                  <a:pt x="12520" y="1862"/>
                </a:lnTo>
                <a:lnTo>
                  <a:pt x="12517" y="1856"/>
                </a:lnTo>
                <a:lnTo>
                  <a:pt x="12515" y="1849"/>
                </a:lnTo>
                <a:lnTo>
                  <a:pt x="12517" y="1839"/>
                </a:lnTo>
                <a:lnTo>
                  <a:pt x="12522" y="1833"/>
                </a:lnTo>
                <a:lnTo>
                  <a:pt x="12527" y="1831"/>
                </a:lnTo>
                <a:lnTo>
                  <a:pt x="12538" y="1833"/>
                </a:lnTo>
                <a:lnTo>
                  <a:pt x="12560" y="1834"/>
                </a:lnTo>
                <a:lnTo>
                  <a:pt x="12566" y="1838"/>
                </a:lnTo>
                <a:lnTo>
                  <a:pt x="12567" y="1842"/>
                </a:lnTo>
                <a:lnTo>
                  <a:pt x="12567" y="1846"/>
                </a:lnTo>
                <a:lnTo>
                  <a:pt x="12568" y="1850"/>
                </a:lnTo>
                <a:lnTo>
                  <a:pt x="12572" y="1851"/>
                </a:lnTo>
                <a:lnTo>
                  <a:pt x="12576" y="1849"/>
                </a:lnTo>
                <a:lnTo>
                  <a:pt x="12583" y="1835"/>
                </a:lnTo>
                <a:lnTo>
                  <a:pt x="12589" y="1831"/>
                </a:lnTo>
                <a:lnTo>
                  <a:pt x="12597" y="1830"/>
                </a:lnTo>
                <a:lnTo>
                  <a:pt x="12605" y="1831"/>
                </a:lnTo>
                <a:lnTo>
                  <a:pt x="12611" y="1833"/>
                </a:lnTo>
                <a:lnTo>
                  <a:pt x="12617" y="1840"/>
                </a:lnTo>
                <a:lnTo>
                  <a:pt x="12626" y="1855"/>
                </a:lnTo>
                <a:lnTo>
                  <a:pt x="12633" y="1860"/>
                </a:lnTo>
                <a:lnTo>
                  <a:pt x="12642" y="1859"/>
                </a:lnTo>
                <a:lnTo>
                  <a:pt x="12649" y="1853"/>
                </a:lnTo>
                <a:lnTo>
                  <a:pt x="12654" y="1845"/>
                </a:lnTo>
                <a:lnTo>
                  <a:pt x="12659" y="1842"/>
                </a:lnTo>
                <a:lnTo>
                  <a:pt x="12663" y="1842"/>
                </a:lnTo>
                <a:lnTo>
                  <a:pt x="12674" y="1836"/>
                </a:lnTo>
                <a:lnTo>
                  <a:pt x="12684" y="1834"/>
                </a:lnTo>
                <a:lnTo>
                  <a:pt x="12687" y="1833"/>
                </a:lnTo>
                <a:lnTo>
                  <a:pt x="12701" y="1814"/>
                </a:lnTo>
                <a:lnTo>
                  <a:pt x="12704" y="1811"/>
                </a:lnTo>
                <a:lnTo>
                  <a:pt x="12719" y="1800"/>
                </a:lnTo>
                <a:lnTo>
                  <a:pt x="12723" y="1800"/>
                </a:lnTo>
                <a:lnTo>
                  <a:pt x="12726" y="1800"/>
                </a:lnTo>
                <a:lnTo>
                  <a:pt x="12729" y="1799"/>
                </a:lnTo>
                <a:lnTo>
                  <a:pt x="12730" y="1796"/>
                </a:lnTo>
                <a:lnTo>
                  <a:pt x="12731" y="1793"/>
                </a:lnTo>
                <a:lnTo>
                  <a:pt x="12733" y="1789"/>
                </a:lnTo>
                <a:lnTo>
                  <a:pt x="12734" y="1786"/>
                </a:lnTo>
                <a:lnTo>
                  <a:pt x="12736" y="1785"/>
                </a:lnTo>
                <a:lnTo>
                  <a:pt x="12747" y="1761"/>
                </a:lnTo>
                <a:lnTo>
                  <a:pt x="12746" y="1751"/>
                </a:lnTo>
                <a:lnTo>
                  <a:pt x="12740" y="1734"/>
                </a:lnTo>
                <a:lnTo>
                  <a:pt x="12738" y="1727"/>
                </a:lnTo>
                <a:lnTo>
                  <a:pt x="12725" y="1704"/>
                </a:lnTo>
                <a:lnTo>
                  <a:pt x="12719" y="1702"/>
                </a:lnTo>
                <a:lnTo>
                  <a:pt x="12715" y="1700"/>
                </a:lnTo>
                <a:lnTo>
                  <a:pt x="12714" y="1697"/>
                </a:lnTo>
                <a:lnTo>
                  <a:pt x="12713" y="1692"/>
                </a:lnTo>
                <a:lnTo>
                  <a:pt x="12711" y="1689"/>
                </a:lnTo>
                <a:lnTo>
                  <a:pt x="12695" y="1671"/>
                </a:lnTo>
                <a:lnTo>
                  <a:pt x="12692" y="1664"/>
                </a:lnTo>
                <a:lnTo>
                  <a:pt x="12690" y="1653"/>
                </a:lnTo>
                <a:lnTo>
                  <a:pt x="12690" y="1602"/>
                </a:lnTo>
                <a:lnTo>
                  <a:pt x="12692" y="1592"/>
                </a:lnTo>
                <a:lnTo>
                  <a:pt x="12698" y="1587"/>
                </a:lnTo>
                <a:lnTo>
                  <a:pt x="12705" y="1592"/>
                </a:lnTo>
                <a:lnTo>
                  <a:pt x="12709" y="1594"/>
                </a:lnTo>
                <a:lnTo>
                  <a:pt x="12713" y="1590"/>
                </a:lnTo>
                <a:lnTo>
                  <a:pt x="12717" y="1591"/>
                </a:lnTo>
                <a:lnTo>
                  <a:pt x="12723" y="1593"/>
                </a:lnTo>
                <a:lnTo>
                  <a:pt x="12728" y="1594"/>
                </a:lnTo>
                <a:lnTo>
                  <a:pt x="12745" y="1599"/>
                </a:lnTo>
                <a:lnTo>
                  <a:pt x="12751" y="1599"/>
                </a:lnTo>
                <a:lnTo>
                  <a:pt x="12762" y="1595"/>
                </a:lnTo>
                <a:lnTo>
                  <a:pt x="12776" y="1592"/>
                </a:lnTo>
                <a:lnTo>
                  <a:pt x="12781" y="1589"/>
                </a:lnTo>
                <a:lnTo>
                  <a:pt x="12787" y="1578"/>
                </a:lnTo>
                <a:lnTo>
                  <a:pt x="12793" y="1574"/>
                </a:lnTo>
                <a:lnTo>
                  <a:pt x="12796" y="1571"/>
                </a:lnTo>
                <a:cubicBezTo>
                  <a:pt x="12796" y="1571"/>
                  <a:pt x="12801" y="1557"/>
                  <a:pt x="12801" y="1557"/>
                </a:cubicBezTo>
                <a:close/>
                <a:moveTo>
                  <a:pt x="12982" y="3406"/>
                </a:moveTo>
                <a:lnTo>
                  <a:pt x="12974" y="3403"/>
                </a:lnTo>
                <a:lnTo>
                  <a:pt x="12975" y="3392"/>
                </a:lnTo>
                <a:lnTo>
                  <a:pt x="12972" y="3387"/>
                </a:lnTo>
                <a:lnTo>
                  <a:pt x="12965" y="3381"/>
                </a:lnTo>
                <a:lnTo>
                  <a:pt x="12959" y="3385"/>
                </a:lnTo>
                <a:lnTo>
                  <a:pt x="12948" y="3381"/>
                </a:lnTo>
                <a:lnTo>
                  <a:pt x="12942" y="3376"/>
                </a:lnTo>
                <a:lnTo>
                  <a:pt x="12937" y="3363"/>
                </a:lnTo>
                <a:lnTo>
                  <a:pt x="12933" y="3361"/>
                </a:lnTo>
                <a:lnTo>
                  <a:pt x="12930" y="3355"/>
                </a:lnTo>
                <a:lnTo>
                  <a:pt x="12925" y="3352"/>
                </a:lnTo>
                <a:lnTo>
                  <a:pt x="12919" y="3351"/>
                </a:lnTo>
                <a:lnTo>
                  <a:pt x="12912" y="3351"/>
                </a:lnTo>
                <a:lnTo>
                  <a:pt x="12906" y="3351"/>
                </a:lnTo>
                <a:lnTo>
                  <a:pt x="12896" y="3353"/>
                </a:lnTo>
                <a:lnTo>
                  <a:pt x="12884" y="3351"/>
                </a:lnTo>
                <a:lnTo>
                  <a:pt x="12876" y="3347"/>
                </a:lnTo>
                <a:lnTo>
                  <a:pt x="12862" y="3346"/>
                </a:lnTo>
                <a:lnTo>
                  <a:pt x="12835" y="3349"/>
                </a:lnTo>
                <a:lnTo>
                  <a:pt x="12821" y="3328"/>
                </a:lnTo>
                <a:lnTo>
                  <a:pt x="12815" y="3326"/>
                </a:lnTo>
                <a:lnTo>
                  <a:pt x="12799" y="3338"/>
                </a:lnTo>
                <a:lnTo>
                  <a:pt x="12793" y="3347"/>
                </a:lnTo>
                <a:lnTo>
                  <a:pt x="12801" y="3365"/>
                </a:lnTo>
                <a:lnTo>
                  <a:pt x="12803" y="3387"/>
                </a:lnTo>
                <a:lnTo>
                  <a:pt x="12805" y="3381"/>
                </a:lnTo>
                <a:lnTo>
                  <a:pt x="12806" y="3376"/>
                </a:lnTo>
                <a:lnTo>
                  <a:pt x="12806" y="3358"/>
                </a:lnTo>
                <a:lnTo>
                  <a:pt x="12805" y="3350"/>
                </a:lnTo>
                <a:lnTo>
                  <a:pt x="12806" y="3343"/>
                </a:lnTo>
                <a:lnTo>
                  <a:pt x="12814" y="3335"/>
                </a:lnTo>
                <a:lnTo>
                  <a:pt x="12821" y="3340"/>
                </a:lnTo>
                <a:lnTo>
                  <a:pt x="12828" y="3350"/>
                </a:lnTo>
                <a:lnTo>
                  <a:pt x="12829" y="3357"/>
                </a:lnTo>
                <a:lnTo>
                  <a:pt x="12829" y="3360"/>
                </a:lnTo>
                <a:lnTo>
                  <a:pt x="12818" y="3367"/>
                </a:lnTo>
                <a:lnTo>
                  <a:pt x="12820" y="3370"/>
                </a:lnTo>
                <a:lnTo>
                  <a:pt x="12831" y="3367"/>
                </a:lnTo>
                <a:lnTo>
                  <a:pt x="12841" y="3373"/>
                </a:lnTo>
                <a:lnTo>
                  <a:pt x="12846" y="3377"/>
                </a:lnTo>
                <a:lnTo>
                  <a:pt x="12850" y="3382"/>
                </a:lnTo>
                <a:lnTo>
                  <a:pt x="12853" y="3385"/>
                </a:lnTo>
                <a:lnTo>
                  <a:pt x="12861" y="3380"/>
                </a:lnTo>
                <a:lnTo>
                  <a:pt x="12866" y="3387"/>
                </a:lnTo>
                <a:lnTo>
                  <a:pt x="12873" y="3394"/>
                </a:lnTo>
                <a:lnTo>
                  <a:pt x="12882" y="3405"/>
                </a:lnTo>
                <a:lnTo>
                  <a:pt x="12889" y="3409"/>
                </a:lnTo>
                <a:lnTo>
                  <a:pt x="12892" y="3411"/>
                </a:lnTo>
                <a:lnTo>
                  <a:pt x="12895" y="3414"/>
                </a:lnTo>
                <a:lnTo>
                  <a:pt x="12898" y="3418"/>
                </a:lnTo>
                <a:lnTo>
                  <a:pt x="12896" y="3419"/>
                </a:lnTo>
                <a:lnTo>
                  <a:pt x="12894" y="3419"/>
                </a:lnTo>
                <a:lnTo>
                  <a:pt x="12891" y="3421"/>
                </a:lnTo>
                <a:lnTo>
                  <a:pt x="12890" y="3426"/>
                </a:lnTo>
                <a:lnTo>
                  <a:pt x="12891" y="3432"/>
                </a:lnTo>
                <a:lnTo>
                  <a:pt x="12884" y="3431"/>
                </a:lnTo>
                <a:lnTo>
                  <a:pt x="12877" y="3424"/>
                </a:lnTo>
                <a:lnTo>
                  <a:pt x="12875" y="3430"/>
                </a:lnTo>
                <a:lnTo>
                  <a:pt x="12878" y="3440"/>
                </a:lnTo>
                <a:lnTo>
                  <a:pt x="12884" y="3444"/>
                </a:lnTo>
                <a:lnTo>
                  <a:pt x="12893" y="3448"/>
                </a:lnTo>
                <a:lnTo>
                  <a:pt x="12899" y="3452"/>
                </a:lnTo>
                <a:lnTo>
                  <a:pt x="12904" y="3464"/>
                </a:lnTo>
                <a:lnTo>
                  <a:pt x="12909" y="3456"/>
                </a:lnTo>
                <a:lnTo>
                  <a:pt x="12910" y="3448"/>
                </a:lnTo>
                <a:lnTo>
                  <a:pt x="12902" y="3446"/>
                </a:lnTo>
                <a:lnTo>
                  <a:pt x="12901" y="3440"/>
                </a:lnTo>
                <a:lnTo>
                  <a:pt x="12905" y="3435"/>
                </a:lnTo>
                <a:lnTo>
                  <a:pt x="12907" y="3430"/>
                </a:lnTo>
                <a:lnTo>
                  <a:pt x="12909" y="3434"/>
                </a:lnTo>
                <a:lnTo>
                  <a:pt x="12912" y="3439"/>
                </a:lnTo>
                <a:lnTo>
                  <a:pt x="12916" y="3445"/>
                </a:lnTo>
                <a:lnTo>
                  <a:pt x="12921" y="3448"/>
                </a:lnTo>
                <a:lnTo>
                  <a:pt x="12926" y="3456"/>
                </a:lnTo>
                <a:lnTo>
                  <a:pt x="12928" y="3462"/>
                </a:lnTo>
                <a:lnTo>
                  <a:pt x="12934" y="3461"/>
                </a:lnTo>
                <a:lnTo>
                  <a:pt x="12936" y="3464"/>
                </a:lnTo>
                <a:lnTo>
                  <a:pt x="12942" y="3462"/>
                </a:lnTo>
                <a:lnTo>
                  <a:pt x="12955" y="3460"/>
                </a:lnTo>
                <a:lnTo>
                  <a:pt x="12965" y="3451"/>
                </a:lnTo>
                <a:lnTo>
                  <a:pt x="12971" y="3450"/>
                </a:lnTo>
                <a:lnTo>
                  <a:pt x="12975" y="3456"/>
                </a:lnTo>
                <a:lnTo>
                  <a:pt x="12977" y="3463"/>
                </a:lnTo>
                <a:lnTo>
                  <a:pt x="12979" y="3463"/>
                </a:lnTo>
                <a:lnTo>
                  <a:pt x="12982" y="3458"/>
                </a:lnTo>
                <a:lnTo>
                  <a:pt x="12980" y="3451"/>
                </a:lnTo>
                <a:lnTo>
                  <a:pt x="12974" y="3444"/>
                </a:lnTo>
                <a:lnTo>
                  <a:pt x="12968" y="3438"/>
                </a:lnTo>
                <a:lnTo>
                  <a:pt x="12967" y="3434"/>
                </a:lnTo>
                <a:lnTo>
                  <a:pt x="12971" y="3429"/>
                </a:lnTo>
                <a:lnTo>
                  <a:pt x="12973" y="3427"/>
                </a:lnTo>
                <a:lnTo>
                  <a:pt x="12977" y="3430"/>
                </a:lnTo>
                <a:lnTo>
                  <a:pt x="12979" y="3434"/>
                </a:lnTo>
                <a:lnTo>
                  <a:pt x="12982" y="3436"/>
                </a:lnTo>
                <a:lnTo>
                  <a:pt x="12986" y="3435"/>
                </a:lnTo>
                <a:lnTo>
                  <a:pt x="12987" y="3431"/>
                </a:lnTo>
                <a:lnTo>
                  <a:pt x="12989" y="3429"/>
                </a:lnTo>
                <a:lnTo>
                  <a:pt x="12987" y="3426"/>
                </a:lnTo>
                <a:lnTo>
                  <a:pt x="12989" y="3421"/>
                </a:lnTo>
                <a:lnTo>
                  <a:pt x="12995" y="3416"/>
                </a:lnTo>
                <a:lnTo>
                  <a:pt x="12989" y="3412"/>
                </a:lnTo>
                <a:cubicBezTo>
                  <a:pt x="12989" y="3412"/>
                  <a:pt x="12982" y="3406"/>
                  <a:pt x="12982" y="3406"/>
                </a:cubicBezTo>
                <a:close/>
                <a:moveTo>
                  <a:pt x="9286" y="16809"/>
                </a:moveTo>
                <a:lnTo>
                  <a:pt x="9285" y="16803"/>
                </a:lnTo>
                <a:lnTo>
                  <a:pt x="9284" y="16799"/>
                </a:lnTo>
                <a:lnTo>
                  <a:pt x="9282" y="16796"/>
                </a:lnTo>
                <a:lnTo>
                  <a:pt x="9280" y="16786"/>
                </a:lnTo>
                <a:lnTo>
                  <a:pt x="9275" y="16781"/>
                </a:lnTo>
                <a:lnTo>
                  <a:pt x="9263" y="16774"/>
                </a:lnTo>
                <a:lnTo>
                  <a:pt x="9255" y="16764"/>
                </a:lnTo>
                <a:lnTo>
                  <a:pt x="9253" y="16762"/>
                </a:lnTo>
                <a:lnTo>
                  <a:pt x="9249" y="16762"/>
                </a:lnTo>
                <a:lnTo>
                  <a:pt x="9243" y="16765"/>
                </a:lnTo>
                <a:lnTo>
                  <a:pt x="9240" y="16765"/>
                </a:lnTo>
                <a:lnTo>
                  <a:pt x="9236" y="16769"/>
                </a:lnTo>
                <a:lnTo>
                  <a:pt x="9237" y="16779"/>
                </a:lnTo>
                <a:lnTo>
                  <a:pt x="9238" y="16790"/>
                </a:lnTo>
                <a:lnTo>
                  <a:pt x="9237" y="16798"/>
                </a:lnTo>
                <a:lnTo>
                  <a:pt x="9233" y="16804"/>
                </a:lnTo>
                <a:lnTo>
                  <a:pt x="9227" y="16810"/>
                </a:lnTo>
                <a:lnTo>
                  <a:pt x="9219" y="16815"/>
                </a:lnTo>
                <a:lnTo>
                  <a:pt x="9213" y="16816"/>
                </a:lnTo>
                <a:lnTo>
                  <a:pt x="9209" y="16818"/>
                </a:lnTo>
                <a:lnTo>
                  <a:pt x="9208" y="16824"/>
                </a:lnTo>
                <a:lnTo>
                  <a:pt x="9208" y="16834"/>
                </a:lnTo>
                <a:lnTo>
                  <a:pt x="9207" y="16836"/>
                </a:lnTo>
                <a:lnTo>
                  <a:pt x="9204" y="16841"/>
                </a:lnTo>
                <a:lnTo>
                  <a:pt x="9203" y="16843"/>
                </a:lnTo>
                <a:lnTo>
                  <a:pt x="9204" y="16845"/>
                </a:lnTo>
                <a:lnTo>
                  <a:pt x="9206" y="16850"/>
                </a:lnTo>
                <a:lnTo>
                  <a:pt x="9206" y="16852"/>
                </a:lnTo>
                <a:lnTo>
                  <a:pt x="9204" y="16870"/>
                </a:lnTo>
                <a:lnTo>
                  <a:pt x="9202" y="16880"/>
                </a:lnTo>
                <a:lnTo>
                  <a:pt x="9197" y="16885"/>
                </a:lnTo>
                <a:lnTo>
                  <a:pt x="9195" y="16890"/>
                </a:lnTo>
                <a:lnTo>
                  <a:pt x="9190" y="16914"/>
                </a:lnTo>
                <a:lnTo>
                  <a:pt x="9190" y="16920"/>
                </a:lnTo>
                <a:lnTo>
                  <a:pt x="9193" y="16927"/>
                </a:lnTo>
                <a:lnTo>
                  <a:pt x="9198" y="16930"/>
                </a:lnTo>
                <a:lnTo>
                  <a:pt x="9200" y="16932"/>
                </a:lnTo>
                <a:lnTo>
                  <a:pt x="9201" y="16929"/>
                </a:lnTo>
                <a:lnTo>
                  <a:pt x="9202" y="16934"/>
                </a:lnTo>
                <a:lnTo>
                  <a:pt x="9202" y="16935"/>
                </a:lnTo>
                <a:lnTo>
                  <a:pt x="9203" y="16946"/>
                </a:lnTo>
                <a:lnTo>
                  <a:pt x="9202" y="16934"/>
                </a:lnTo>
                <a:lnTo>
                  <a:pt x="9200" y="16932"/>
                </a:lnTo>
                <a:lnTo>
                  <a:pt x="9198" y="16936"/>
                </a:lnTo>
                <a:lnTo>
                  <a:pt x="9194" y="16936"/>
                </a:lnTo>
                <a:lnTo>
                  <a:pt x="9194" y="16954"/>
                </a:lnTo>
                <a:lnTo>
                  <a:pt x="9195" y="16960"/>
                </a:lnTo>
                <a:lnTo>
                  <a:pt x="9199" y="16969"/>
                </a:lnTo>
                <a:lnTo>
                  <a:pt x="9205" y="16969"/>
                </a:lnTo>
                <a:lnTo>
                  <a:pt x="9237" y="16949"/>
                </a:lnTo>
                <a:lnTo>
                  <a:pt x="9243" y="16948"/>
                </a:lnTo>
                <a:lnTo>
                  <a:pt x="9247" y="16946"/>
                </a:lnTo>
                <a:lnTo>
                  <a:pt x="9249" y="16943"/>
                </a:lnTo>
                <a:lnTo>
                  <a:pt x="9251" y="16939"/>
                </a:lnTo>
                <a:lnTo>
                  <a:pt x="9254" y="16936"/>
                </a:lnTo>
                <a:lnTo>
                  <a:pt x="9257" y="16933"/>
                </a:lnTo>
                <a:lnTo>
                  <a:pt x="9264" y="16930"/>
                </a:lnTo>
                <a:lnTo>
                  <a:pt x="9267" y="16927"/>
                </a:lnTo>
                <a:lnTo>
                  <a:pt x="9269" y="16923"/>
                </a:lnTo>
                <a:lnTo>
                  <a:pt x="9270" y="16918"/>
                </a:lnTo>
                <a:lnTo>
                  <a:pt x="9271" y="16914"/>
                </a:lnTo>
                <a:lnTo>
                  <a:pt x="9274" y="16948"/>
                </a:lnTo>
                <a:lnTo>
                  <a:pt x="9276" y="16946"/>
                </a:lnTo>
                <a:lnTo>
                  <a:pt x="9278" y="16941"/>
                </a:lnTo>
                <a:lnTo>
                  <a:pt x="9281" y="16925"/>
                </a:lnTo>
                <a:lnTo>
                  <a:pt x="9282" y="16921"/>
                </a:lnTo>
                <a:lnTo>
                  <a:pt x="9283" y="16917"/>
                </a:lnTo>
                <a:lnTo>
                  <a:pt x="9282" y="16912"/>
                </a:lnTo>
                <a:lnTo>
                  <a:pt x="9280" y="16909"/>
                </a:lnTo>
                <a:lnTo>
                  <a:pt x="9277" y="16908"/>
                </a:lnTo>
                <a:lnTo>
                  <a:pt x="9274" y="16907"/>
                </a:lnTo>
                <a:lnTo>
                  <a:pt x="9272" y="16902"/>
                </a:lnTo>
                <a:lnTo>
                  <a:pt x="9273" y="16893"/>
                </a:lnTo>
                <a:lnTo>
                  <a:pt x="9281" y="16874"/>
                </a:lnTo>
                <a:lnTo>
                  <a:pt x="9283" y="16865"/>
                </a:lnTo>
                <a:lnTo>
                  <a:pt x="9283" y="16856"/>
                </a:lnTo>
                <a:lnTo>
                  <a:pt x="9281" y="16838"/>
                </a:lnTo>
                <a:lnTo>
                  <a:pt x="9281" y="16828"/>
                </a:lnTo>
                <a:cubicBezTo>
                  <a:pt x="9281" y="16828"/>
                  <a:pt x="9286" y="16809"/>
                  <a:pt x="9286" y="16809"/>
                </a:cubicBezTo>
                <a:close/>
                <a:moveTo>
                  <a:pt x="17607" y="8817"/>
                </a:moveTo>
                <a:lnTo>
                  <a:pt x="17608" y="8801"/>
                </a:lnTo>
                <a:lnTo>
                  <a:pt x="17607" y="8792"/>
                </a:lnTo>
                <a:lnTo>
                  <a:pt x="17597" y="8798"/>
                </a:lnTo>
                <a:lnTo>
                  <a:pt x="17586" y="8803"/>
                </a:lnTo>
                <a:lnTo>
                  <a:pt x="17574" y="8805"/>
                </a:lnTo>
                <a:lnTo>
                  <a:pt x="17565" y="8802"/>
                </a:lnTo>
                <a:lnTo>
                  <a:pt x="17561" y="8798"/>
                </a:lnTo>
                <a:lnTo>
                  <a:pt x="17558" y="8791"/>
                </a:lnTo>
                <a:lnTo>
                  <a:pt x="17554" y="8783"/>
                </a:lnTo>
                <a:lnTo>
                  <a:pt x="17553" y="8776"/>
                </a:lnTo>
                <a:lnTo>
                  <a:pt x="17556" y="8768"/>
                </a:lnTo>
                <a:lnTo>
                  <a:pt x="17562" y="8756"/>
                </a:lnTo>
                <a:lnTo>
                  <a:pt x="17562" y="8750"/>
                </a:lnTo>
                <a:lnTo>
                  <a:pt x="17540" y="8769"/>
                </a:lnTo>
                <a:lnTo>
                  <a:pt x="17534" y="8775"/>
                </a:lnTo>
                <a:lnTo>
                  <a:pt x="17529" y="8773"/>
                </a:lnTo>
                <a:lnTo>
                  <a:pt x="17521" y="8768"/>
                </a:lnTo>
                <a:lnTo>
                  <a:pt x="17516" y="8767"/>
                </a:lnTo>
                <a:lnTo>
                  <a:pt x="17512" y="8767"/>
                </a:lnTo>
                <a:lnTo>
                  <a:pt x="17508" y="8768"/>
                </a:lnTo>
                <a:lnTo>
                  <a:pt x="17503" y="8771"/>
                </a:lnTo>
                <a:lnTo>
                  <a:pt x="17511" y="8788"/>
                </a:lnTo>
                <a:lnTo>
                  <a:pt x="17513" y="8796"/>
                </a:lnTo>
                <a:lnTo>
                  <a:pt x="17513" y="8803"/>
                </a:lnTo>
                <a:lnTo>
                  <a:pt x="17513" y="8815"/>
                </a:lnTo>
                <a:lnTo>
                  <a:pt x="17515" y="8822"/>
                </a:lnTo>
                <a:lnTo>
                  <a:pt x="17517" y="8827"/>
                </a:lnTo>
                <a:lnTo>
                  <a:pt x="17523" y="8837"/>
                </a:lnTo>
                <a:lnTo>
                  <a:pt x="17524" y="8840"/>
                </a:lnTo>
                <a:lnTo>
                  <a:pt x="17523" y="8848"/>
                </a:lnTo>
                <a:lnTo>
                  <a:pt x="17520" y="8854"/>
                </a:lnTo>
                <a:lnTo>
                  <a:pt x="17515" y="8858"/>
                </a:lnTo>
                <a:lnTo>
                  <a:pt x="17512" y="8861"/>
                </a:lnTo>
                <a:lnTo>
                  <a:pt x="17512" y="8863"/>
                </a:lnTo>
                <a:lnTo>
                  <a:pt x="17512" y="8865"/>
                </a:lnTo>
                <a:lnTo>
                  <a:pt x="17513" y="8866"/>
                </a:lnTo>
                <a:lnTo>
                  <a:pt x="17513" y="8868"/>
                </a:lnTo>
                <a:lnTo>
                  <a:pt x="17521" y="8864"/>
                </a:lnTo>
                <a:lnTo>
                  <a:pt x="17529" y="8864"/>
                </a:lnTo>
                <a:lnTo>
                  <a:pt x="17538" y="8867"/>
                </a:lnTo>
                <a:lnTo>
                  <a:pt x="17544" y="8871"/>
                </a:lnTo>
                <a:lnTo>
                  <a:pt x="17543" y="8883"/>
                </a:lnTo>
                <a:lnTo>
                  <a:pt x="17553" y="8890"/>
                </a:lnTo>
                <a:lnTo>
                  <a:pt x="17567" y="8891"/>
                </a:lnTo>
                <a:lnTo>
                  <a:pt x="17576" y="8885"/>
                </a:lnTo>
                <a:lnTo>
                  <a:pt x="17589" y="8880"/>
                </a:lnTo>
                <a:lnTo>
                  <a:pt x="17593" y="8879"/>
                </a:lnTo>
                <a:lnTo>
                  <a:pt x="17597" y="8876"/>
                </a:lnTo>
                <a:lnTo>
                  <a:pt x="17598" y="8866"/>
                </a:lnTo>
                <a:lnTo>
                  <a:pt x="17598" y="8846"/>
                </a:lnTo>
                <a:lnTo>
                  <a:pt x="17603" y="8834"/>
                </a:lnTo>
                <a:cubicBezTo>
                  <a:pt x="17603" y="8834"/>
                  <a:pt x="17607" y="8817"/>
                  <a:pt x="17607" y="8817"/>
                </a:cubicBezTo>
                <a:close/>
                <a:moveTo>
                  <a:pt x="17483" y="6357"/>
                </a:moveTo>
                <a:lnTo>
                  <a:pt x="17473" y="6366"/>
                </a:lnTo>
                <a:lnTo>
                  <a:pt x="17470" y="6367"/>
                </a:lnTo>
                <a:lnTo>
                  <a:pt x="17468" y="6369"/>
                </a:lnTo>
                <a:lnTo>
                  <a:pt x="17468" y="6373"/>
                </a:lnTo>
                <a:lnTo>
                  <a:pt x="17466" y="6376"/>
                </a:lnTo>
                <a:lnTo>
                  <a:pt x="17465" y="6382"/>
                </a:lnTo>
                <a:lnTo>
                  <a:pt x="17465" y="6411"/>
                </a:lnTo>
                <a:lnTo>
                  <a:pt x="17453" y="6435"/>
                </a:lnTo>
                <a:lnTo>
                  <a:pt x="17451" y="6445"/>
                </a:lnTo>
                <a:lnTo>
                  <a:pt x="17452" y="6451"/>
                </a:lnTo>
                <a:lnTo>
                  <a:pt x="17454" y="6455"/>
                </a:lnTo>
                <a:lnTo>
                  <a:pt x="17457" y="6458"/>
                </a:lnTo>
                <a:lnTo>
                  <a:pt x="17459" y="6462"/>
                </a:lnTo>
                <a:lnTo>
                  <a:pt x="17460" y="6467"/>
                </a:lnTo>
                <a:lnTo>
                  <a:pt x="17460" y="6471"/>
                </a:lnTo>
                <a:lnTo>
                  <a:pt x="17461" y="6476"/>
                </a:lnTo>
                <a:lnTo>
                  <a:pt x="17463" y="6480"/>
                </a:lnTo>
                <a:lnTo>
                  <a:pt x="17466" y="6478"/>
                </a:lnTo>
                <a:lnTo>
                  <a:pt x="17470" y="6480"/>
                </a:lnTo>
                <a:lnTo>
                  <a:pt x="17477" y="6489"/>
                </a:lnTo>
                <a:lnTo>
                  <a:pt x="17493" y="6476"/>
                </a:lnTo>
                <a:lnTo>
                  <a:pt x="17499" y="6468"/>
                </a:lnTo>
                <a:lnTo>
                  <a:pt x="17501" y="6471"/>
                </a:lnTo>
                <a:lnTo>
                  <a:pt x="17502" y="6469"/>
                </a:lnTo>
                <a:lnTo>
                  <a:pt x="17508" y="6465"/>
                </a:lnTo>
                <a:lnTo>
                  <a:pt x="17518" y="6489"/>
                </a:lnTo>
                <a:lnTo>
                  <a:pt x="17519" y="6496"/>
                </a:lnTo>
                <a:lnTo>
                  <a:pt x="17520" y="6498"/>
                </a:lnTo>
                <a:lnTo>
                  <a:pt x="17521" y="6498"/>
                </a:lnTo>
                <a:lnTo>
                  <a:pt x="17523" y="6499"/>
                </a:lnTo>
                <a:lnTo>
                  <a:pt x="17523" y="6503"/>
                </a:lnTo>
                <a:lnTo>
                  <a:pt x="17522" y="6510"/>
                </a:lnTo>
                <a:lnTo>
                  <a:pt x="17522" y="6513"/>
                </a:lnTo>
                <a:lnTo>
                  <a:pt x="17524" y="6534"/>
                </a:lnTo>
                <a:lnTo>
                  <a:pt x="17522" y="6540"/>
                </a:lnTo>
                <a:lnTo>
                  <a:pt x="17520" y="6567"/>
                </a:lnTo>
                <a:lnTo>
                  <a:pt x="17521" y="6576"/>
                </a:lnTo>
                <a:lnTo>
                  <a:pt x="17522" y="6577"/>
                </a:lnTo>
                <a:lnTo>
                  <a:pt x="17524" y="6577"/>
                </a:lnTo>
                <a:lnTo>
                  <a:pt x="17526" y="6579"/>
                </a:lnTo>
                <a:lnTo>
                  <a:pt x="17527" y="6582"/>
                </a:lnTo>
                <a:lnTo>
                  <a:pt x="17527" y="6584"/>
                </a:lnTo>
                <a:lnTo>
                  <a:pt x="17526" y="6592"/>
                </a:lnTo>
                <a:lnTo>
                  <a:pt x="17526" y="6599"/>
                </a:lnTo>
                <a:lnTo>
                  <a:pt x="17527" y="6603"/>
                </a:lnTo>
                <a:lnTo>
                  <a:pt x="17535" y="6617"/>
                </a:lnTo>
                <a:lnTo>
                  <a:pt x="17537" y="6626"/>
                </a:lnTo>
                <a:lnTo>
                  <a:pt x="17538" y="6634"/>
                </a:lnTo>
                <a:lnTo>
                  <a:pt x="17539" y="6641"/>
                </a:lnTo>
                <a:lnTo>
                  <a:pt x="17536" y="6640"/>
                </a:lnTo>
                <a:lnTo>
                  <a:pt x="17533" y="6638"/>
                </a:lnTo>
                <a:lnTo>
                  <a:pt x="17531" y="6636"/>
                </a:lnTo>
                <a:lnTo>
                  <a:pt x="17530" y="6633"/>
                </a:lnTo>
                <a:lnTo>
                  <a:pt x="17528" y="6633"/>
                </a:lnTo>
                <a:lnTo>
                  <a:pt x="17528" y="6642"/>
                </a:lnTo>
                <a:lnTo>
                  <a:pt x="17532" y="6649"/>
                </a:lnTo>
                <a:lnTo>
                  <a:pt x="17536" y="6653"/>
                </a:lnTo>
                <a:lnTo>
                  <a:pt x="17539" y="6663"/>
                </a:lnTo>
                <a:lnTo>
                  <a:pt x="17548" y="6667"/>
                </a:lnTo>
                <a:lnTo>
                  <a:pt x="17550" y="6672"/>
                </a:lnTo>
                <a:lnTo>
                  <a:pt x="17552" y="6672"/>
                </a:lnTo>
                <a:lnTo>
                  <a:pt x="17553" y="6666"/>
                </a:lnTo>
                <a:lnTo>
                  <a:pt x="17555" y="6666"/>
                </a:lnTo>
                <a:lnTo>
                  <a:pt x="17557" y="6668"/>
                </a:lnTo>
                <a:lnTo>
                  <a:pt x="17559" y="6669"/>
                </a:lnTo>
                <a:lnTo>
                  <a:pt x="17566" y="6660"/>
                </a:lnTo>
                <a:lnTo>
                  <a:pt x="17575" y="6658"/>
                </a:lnTo>
                <a:lnTo>
                  <a:pt x="17579" y="6656"/>
                </a:lnTo>
                <a:lnTo>
                  <a:pt x="17582" y="6651"/>
                </a:lnTo>
                <a:lnTo>
                  <a:pt x="17579" y="6650"/>
                </a:lnTo>
                <a:lnTo>
                  <a:pt x="17578" y="6649"/>
                </a:lnTo>
                <a:lnTo>
                  <a:pt x="17578" y="6648"/>
                </a:lnTo>
                <a:lnTo>
                  <a:pt x="17576" y="6645"/>
                </a:lnTo>
                <a:lnTo>
                  <a:pt x="17580" y="6641"/>
                </a:lnTo>
                <a:lnTo>
                  <a:pt x="17586" y="6635"/>
                </a:lnTo>
                <a:lnTo>
                  <a:pt x="17594" y="6631"/>
                </a:lnTo>
                <a:lnTo>
                  <a:pt x="17600" y="6634"/>
                </a:lnTo>
                <a:lnTo>
                  <a:pt x="17603" y="6635"/>
                </a:lnTo>
                <a:lnTo>
                  <a:pt x="17608" y="6634"/>
                </a:lnTo>
                <a:lnTo>
                  <a:pt x="17612" y="6634"/>
                </a:lnTo>
                <a:lnTo>
                  <a:pt x="17614" y="6637"/>
                </a:lnTo>
                <a:lnTo>
                  <a:pt x="17616" y="6638"/>
                </a:lnTo>
                <a:lnTo>
                  <a:pt x="17624" y="6640"/>
                </a:lnTo>
                <a:lnTo>
                  <a:pt x="17627" y="6641"/>
                </a:lnTo>
                <a:lnTo>
                  <a:pt x="17629" y="6645"/>
                </a:lnTo>
                <a:lnTo>
                  <a:pt x="17630" y="6650"/>
                </a:lnTo>
                <a:lnTo>
                  <a:pt x="17632" y="6654"/>
                </a:lnTo>
                <a:lnTo>
                  <a:pt x="17637" y="6654"/>
                </a:lnTo>
                <a:lnTo>
                  <a:pt x="17641" y="6651"/>
                </a:lnTo>
                <a:lnTo>
                  <a:pt x="17641" y="6648"/>
                </a:lnTo>
                <a:lnTo>
                  <a:pt x="17641" y="6644"/>
                </a:lnTo>
                <a:lnTo>
                  <a:pt x="17644" y="6640"/>
                </a:lnTo>
                <a:lnTo>
                  <a:pt x="17647" y="6635"/>
                </a:lnTo>
                <a:lnTo>
                  <a:pt x="17649" y="6631"/>
                </a:lnTo>
                <a:lnTo>
                  <a:pt x="17651" y="6628"/>
                </a:lnTo>
                <a:lnTo>
                  <a:pt x="17656" y="6627"/>
                </a:lnTo>
                <a:lnTo>
                  <a:pt x="17658" y="6625"/>
                </a:lnTo>
                <a:lnTo>
                  <a:pt x="17666" y="6615"/>
                </a:lnTo>
                <a:lnTo>
                  <a:pt x="17665" y="6611"/>
                </a:lnTo>
                <a:lnTo>
                  <a:pt x="17663" y="6604"/>
                </a:lnTo>
                <a:lnTo>
                  <a:pt x="17661" y="6598"/>
                </a:lnTo>
                <a:lnTo>
                  <a:pt x="17657" y="6598"/>
                </a:lnTo>
                <a:lnTo>
                  <a:pt x="17654" y="6603"/>
                </a:lnTo>
                <a:lnTo>
                  <a:pt x="17651" y="6607"/>
                </a:lnTo>
                <a:lnTo>
                  <a:pt x="17649" y="6612"/>
                </a:lnTo>
                <a:lnTo>
                  <a:pt x="17648" y="6621"/>
                </a:lnTo>
                <a:lnTo>
                  <a:pt x="17644" y="6616"/>
                </a:lnTo>
                <a:lnTo>
                  <a:pt x="17645" y="6608"/>
                </a:lnTo>
                <a:lnTo>
                  <a:pt x="17652" y="6593"/>
                </a:lnTo>
                <a:lnTo>
                  <a:pt x="17651" y="6572"/>
                </a:lnTo>
                <a:lnTo>
                  <a:pt x="17647" y="6562"/>
                </a:lnTo>
                <a:lnTo>
                  <a:pt x="17639" y="6564"/>
                </a:lnTo>
                <a:lnTo>
                  <a:pt x="17625" y="6549"/>
                </a:lnTo>
                <a:lnTo>
                  <a:pt x="17620" y="6540"/>
                </a:lnTo>
                <a:lnTo>
                  <a:pt x="17623" y="6534"/>
                </a:lnTo>
                <a:lnTo>
                  <a:pt x="17623" y="6531"/>
                </a:lnTo>
                <a:lnTo>
                  <a:pt x="17622" y="6530"/>
                </a:lnTo>
                <a:lnTo>
                  <a:pt x="17619" y="6528"/>
                </a:lnTo>
                <a:lnTo>
                  <a:pt x="17610" y="6533"/>
                </a:lnTo>
                <a:lnTo>
                  <a:pt x="17606" y="6530"/>
                </a:lnTo>
                <a:lnTo>
                  <a:pt x="17602" y="6522"/>
                </a:lnTo>
                <a:lnTo>
                  <a:pt x="17595" y="6513"/>
                </a:lnTo>
                <a:lnTo>
                  <a:pt x="17591" y="6510"/>
                </a:lnTo>
                <a:lnTo>
                  <a:pt x="17584" y="6507"/>
                </a:lnTo>
                <a:lnTo>
                  <a:pt x="17580" y="6504"/>
                </a:lnTo>
                <a:lnTo>
                  <a:pt x="17578" y="6500"/>
                </a:lnTo>
                <a:lnTo>
                  <a:pt x="17577" y="6496"/>
                </a:lnTo>
                <a:lnTo>
                  <a:pt x="17576" y="6491"/>
                </a:lnTo>
                <a:lnTo>
                  <a:pt x="17575" y="6486"/>
                </a:lnTo>
                <a:lnTo>
                  <a:pt x="17574" y="6487"/>
                </a:lnTo>
                <a:lnTo>
                  <a:pt x="17572" y="6488"/>
                </a:lnTo>
                <a:lnTo>
                  <a:pt x="17571" y="6490"/>
                </a:lnTo>
                <a:lnTo>
                  <a:pt x="17570" y="6492"/>
                </a:lnTo>
                <a:lnTo>
                  <a:pt x="17568" y="6492"/>
                </a:lnTo>
                <a:lnTo>
                  <a:pt x="17567" y="6490"/>
                </a:lnTo>
                <a:lnTo>
                  <a:pt x="17560" y="6486"/>
                </a:lnTo>
                <a:lnTo>
                  <a:pt x="17559" y="6483"/>
                </a:lnTo>
                <a:lnTo>
                  <a:pt x="17562" y="6478"/>
                </a:lnTo>
                <a:lnTo>
                  <a:pt x="17563" y="6474"/>
                </a:lnTo>
                <a:lnTo>
                  <a:pt x="17559" y="6464"/>
                </a:lnTo>
                <a:lnTo>
                  <a:pt x="17556" y="6460"/>
                </a:lnTo>
                <a:lnTo>
                  <a:pt x="17555" y="6460"/>
                </a:lnTo>
                <a:lnTo>
                  <a:pt x="17556" y="6468"/>
                </a:lnTo>
                <a:lnTo>
                  <a:pt x="17556" y="6472"/>
                </a:lnTo>
                <a:lnTo>
                  <a:pt x="17555" y="6474"/>
                </a:lnTo>
                <a:lnTo>
                  <a:pt x="17552" y="6472"/>
                </a:lnTo>
                <a:lnTo>
                  <a:pt x="17547" y="6466"/>
                </a:lnTo>
                <a:lnTo>
                  <a:pt x="17541" y="6464"/>
                </a:lnTo>
                <a:lnTo>
                  <a:pt x="17538" y="6460"/>
                </a:lnTo>
                <a:lnTo>
                  <a:pt x="17535" y="6456"/>
                </a:lnTo>
                <a:lnTo>
                  <a:pt x="17533" y="6453"/>
                </a:lnTo>
                <a:lnTo>
                  <a:pt x="17535" y="6447"/>
                </a:lnTo>
                <a:lnTo>
                  <a:pt x="17534" y="6443"/>
                </a:lnTo>
                <a:lnTo>
                  <a:pt x="17531" y="6440"/>
                </a:lnTo>
                <a:lnTo>
                  <a:pt x="17527" y="6438"/>
                </a:lnTo>
                <a:lnTo>
                  <a:pt x="17534" y="6423"/>
                </a:lnTo>
                <a:lnTo>
                  <a:pt x="17516" y="6390"/>
                </a:lnTo>
                <a:lnTo>
                  <a:pt x="17518" y="6375"/>
                </a:lnTo>
                <a:cubicBezTo>
                  <a:pt x="17518" y="6375"/>
                  <a:pt x="17483" y="6357"/>
                  <a:pt x="17483" y="6357"/>
                </a:cubicBezTo>
                <a:close/>
                <a:moveTo>
                  <a:pt x="17482" y="6211"/>
                </a:moveTo>
                <a:lnTo>
                  <a:pt x="17481" y="6210"/>
                </a:lnTo>
                <a:lnTo>
                  <a:pt x="17476" y="6210"/>
                </a:lnTo>
                <a:lnTo>
                  <a:pt x="17470" y="6213"/>
                </a:lnTo>
                <a:lnTo>
                  <a:pt x="17453" y="6234"/>
                </a:lnTo>
                <a:lnTo>
                  <a:pt x="17460" y="6241"/>
                </a:lnTo>
                <a:lnTo>
                  <a:pt x="17464" y="6242"/>
                </a:lnTo>
                <a:lnTo>
                  <a:pt x="17468" y="6243"/>
                </a:lnTo>
                <a:lnTo>
                  <a:pt x="17471" y="6242"/>
                </a:lnTo>
                <a:lnTo>
                  <a:pt x="17472" y="6242"/>
                </a:lnTo>
                <a:lnTo>
                  <a:pt x="17473" y="6240"/>
                </a:lnTo>
                <a:lnTo>
                  <a:pt x="17480" y="6243"/>
                </a:lnTo>
                <a:lnTo>
                  <a:pt x="17485" y="6238"/>
                </a:lnTo>
                <a:lnTo>
                  <a:pt x="17485" y="6230"/>
                </a:lnTo>
                <a:lnTo>
                  <a:pt x="17478" y="6225"/>
                </a:lnTo>
                <a:lnTo>
                  <a:pt x="17480" y="6222"/>
                </a:lnTo>
                <a:lnTo>
                  <a:pt x="17481" y="6219"/>
                </a:lnTo>
                <a:lnTo>
                  <a:pt x="17480" y="6217"/>
                </a:lnTo>
                <a:lnTo>
                  <a:pt x="17477" y="6216"/>
                </a:lnTo>
                <a:lnTo>
                  <a:pt x="17477" y="6213"/>
                </a:lnTo>
                <a:cubicBezTo>
                  <a:pt x="17477" y="6213"/>
                  <a:pt x="17482" y="6211"/>
                  <a:pt x="17482" y="6211"/>
                </a:cubicBezTo>
                <a:close/>
                <a:moveTo>
                  <a:pt x="17441" y="6261"/>
                </a:moveTo>
                <a:lnTo>
                  <a:pt x="17439" y="6273"/>
                </a:lnTo>
                <a:lnTo>
                  <a:pt x="17444" y="6285"/>
                </a:lnTo>
                <a:lnTo>
                  <a:pt x="17447" y="6288"/>
                </a:lnTo>
                <a:lnTo>
                  <a:pt x="17456" y="6291"/>
                </a:lnTo>
                <a:lnTo>
                  <a:pt x="17461" y="6294"/>
                </a:lnTo>
                <a:lnTo>
                  <a:pt x="17469" y="6303"/>
                </a:lnTo>
                <a:lnTo>
                  <a:pt x="17474" y="6306"/>
                </a:lnTo>
                <a:lnTo>
                  <a:pt x="17480" y="6306"/>
                </a:lnTo>
                <a:lnTo>
                  <a:pt x="17489" y="6301"/>
                </a:lnTo>
                <a:lnTo>
                  <a:pt x="17489" y="6292"/>
                </a:lnTo>
                <a:lnTo>
                  <a:pt x="17488" y="6279"/>
                </a:lnTo>
                <a:lnTo>
                  <a:pt x="17492" y="6266"/>
                </a:lnTo>
                <a:lnTo>
                  <a:pt x="17492" y="6258"/>
                </a:lnTo>
                <a:lnTo>
                  <a:pt x="17481" y="6253"/>
                </a:lnTo>
                <a:lnTo>
                  <a:pt x="17458" y="6249"/>
                </a:lnTo>
                <a:lnTo>
                  <a:pt x="17447" y="6253"/>
                </a:lnTo>
                <a:cubicBezTo>
                  <a:pt x="17447" y="6253"/>
                  <a:pt x="17441" y="6261"/>
                  <a:pt x="17441" y="6261"/>
                </a:cubicBezTo>
                <a:close/>
                <a:moveTo>
                  <a:pt x="17474" y="5961"/>
                </a:moveTo>
                <a:lnTo>
                  <a:pt x="17476" y="5963"/>
                </a:lnTo>
                <a:lnTo>
                  <a:pt x="17479" y="5964"/>
                </a:lnTo>
                <a:lnTo>
                  <a:pt x="17482" y="5962"/>
                </a:lnTo>
                <a:lnTo>
                  <a:pt x="17485" y="5958"/>
                </a:lnTo>
                <a:lnTo>
                  <a:pt x="17479" y="5956"/>
                </a:lnTo>
                <a:lnTo>
                  <a:pt x="17472" y="5948"/>
                </a:lnTo>
                <a:lnTo>
                  <a:pt x="17466" y="5946"/>
                </a:lnTo>
                <a:lnTo>
                  <a:pt x="17467" y="5950"/>
                </a:lnTo>
                <a:cubicBezTo>
                  <a:pt x="17467" y="5950"/>
                  <a:pt x="17474" y="5961"/>
                  <a:pt x="17474" y="5961"/>
                </a:cubicBezTo>
                <a:close/>
                <a:moveTo>
                  <a:pt x="17289" y="5944"/>
                </a:moveTo>
                <a:lnTo>
                  <a:pt x="17295" y="5958"/>
                </a:lnTo>
                <a:lnTo>
                  <a:pt x="17296" y="5965"/>
                </a:lnTo>
                <a:lnTo>
                  <a:pt x="17296" y="5974"/>
                </a:lnTo>
                <a:lnTo>
                  <a:pt x="17298" y="5982"/>
                </a:lnTo>
                <a:lnTo>
                  <a:pt x="17301" y="5988"/>
                </a:lnTo>
                <a:lnTo>
                  <a:pt x="17306" y="5991"/>
                </a:lnTo>
                <a:lnTo>
                  <a:pt x="17303" y="5998"/>
                </a:lnTo>
                <a:lnTo>
                  <a:pt x="17302" y="6004"/>
                </a:lnTo>
                <a:lnTo>
                  <a:pt x="17304" y="6021"/>
                </a:lnTo>
                <a:lnTo>
                  <a:pt x="17305" y="6039"/>
                </a:lnTo>
                <a:lnTo>
                  <a:pt x="17306" y="6048"/>
                </a:lnTo>
                <a:lnTo>
                  <a:pt x="17313" y="6062"/>
                </a:lnTo>
                <a:lnTo>
                  <a:pt x="17314" y="6073"/>
                </a:lnTo>
                <a:lnTo>
                  <a:pt x="17313" y="6093"/>
                </a:lnTo>
                <a:lnTo>
                  <a:pt x="17311" y="6102"/>
                </a:lnTo>
                <a:lnTo>
                  <a:pt x="17306" y="6120"/>
                </a:lnTo>
                <a:lnTo>
                  <a:pt x="17304" y="6133"/>
                </a:lnTo>
                <a:lnTo>
                  <a:pt x="17300" y="6142"/>
                </a:lnTo>
                <a:lnTo>
                  <a:pt x="17299" y="6145"/>
                </a:lnTo>
                <a:lnTo>
                  <a:pt x="17300" y="6150"/>
                </a:lnTo>
                <a:lnTo>
                  <a:pt x="17304" y="6158"/>
                </a:lnTo>
                <a:lnTo>
                  <a:pt x="17305" y="6163"/>
                </a:lnTo>
                <a:lnTo>
                  <a:pt x="17306" y="6167"/>
                </a:lnTo>
                <a:lnTo>
                  <a:pt x="17314" y="6178"/>
                </a:lnTo>
                <a:lnTo>
                  <a:pt x="17316" y="6182"/>
                </a:lnTo>
                <a:lnTo>
                  <a:pt x="17318" y="6195"/>
                </a:lnTo>
                <a:lnTo>
                  <a:pt x="17325" y="6210"/>
                </a:lnTo>
                <a:lnTo>
                  <a:pt x="17329" y="6217"/>
                </a:lnTo>
                <a:lnTo>
                  <a:pt x="17340" y="6223"/>
                </a:lnTo>
                <a:lnTo>
                  <a:pt x="17343" y="6233"/>
                </a:lnTo>
                <a:lnTo>
                  <a:pt x="17342" y="6243"/>
                </a:lnTo>
                <a:lnTo>
                  <a:pt x="17337" y="6252"/>
                </a:lnTo>
                <a:lnTo>
                  <a:pt x="17343" y="6259"/>
                </a:lnTo>
                <a:lnTo>
                  <a:pt x="17349" y="6264"/>
                </a:lnTo>
                <a:lnTo>
                  <a:pt x="17356" y="6265"/>
                </a:lnTo>
                <a:lnTo>
                  <a:pt x="17363" y="6261"/>
                </a:lnTo>
                <a:lnTo>
                  <a:pt x="17366" y="6257"/>
                </a:lnTo>
                <a:lnTo>
                  <a:pt x="17367" y="6253"/>
                </a:lnTo>
                <a:lnTo>
                  <a:pt x="17369" y="6250"/>
                </a:lnTo>
                <a:lnTo>
                  <a:pt x="17373" y="6246"/>
                </a:lnTo>
                <a:lnTo>
                  <a:pt x="17380" y="6248"/>
                </a:lnTo>
                <a:lnTo>
                  <a:pt x="17383" y="6247"/>
                </a:lnTo>
                <a:lnTo>
                  <a:pt x="17380" y="6243"/>
                </a:lnTo>
                <a:lnTo>
                  <a:pt x="17388" y="6234"/>
                </a:lnTo>
                <a:lnTo>
                  <a:pt x="17401" y="6229"/>
                </a:lnTo>
                <a:lnTo>
                  <a:pt x="17415" y="6229"/>
                </a:lnTo>
                <a:lnTo>
                  <a:pt x="17427" y="6231"/>
                </a:lnTo>
                <a:lnTo>
                  <a:pt x="17430" y="6232"/>
                </a:lnTo>
                <a:lnTo>
                  <a:pt x="17435" y="6236"/>
                </a:lnTo>
                <a:lnTo>
                  <a:pt x="17439" y="6237"/>
                </a:lnTo>
                <a:lnTo>
                  <a:pt x="17442" y="6236"/>
                </a:lnTo>
                <a:lnTo>
                  <a:pt x="17445" y="6235"/>
                </a:lnTo>
                <a:lnTo>
                  <a:pt x="17448" y="6234"/>
                </a:lnTo>
                <a:lnTo>
                  <a:pt x="17451" y="6231"/>
                </a:lnTo>
                <a:lnTo>
                  <a:pt x="17465" y="6211"/>
                </a:lnTo>
                <a:lnTo>
                  <a:pt x="17470" y="6206"/>
                </a:lnTo>
                <a:lnTo>
                  <a:pt x="17475" y="6204"/>
                </a:lnTo>
                <a:lnTo>
                  <a:pt x="17487" y="6204"/>
                </a:lnTo>
                <a:lnTo>
                  <a:pt x="17491" y="6204"/>
                </a:lnTo>
                <a:lnTo>
                  <a:pt x="17493" y="6206"/>
                </a:lnTo>
                <a:lnTo>
                  <a:pt x="17495" y="6206"/>
                </a:lnTo>
                <a:lnTo>
                  <a:pt x="17497" y="6204"/>
                </a:lnTo>
                <a:lnTo>
                  <a:pt x="17499" y="6200"/>
                </a:lnTo>
                <a:lnTo>
                  <a:pt x="17500" y="6195"/>
                </a:lnTo>
                <a:lnTo>
                  <a:pt x="17500" y="6191"/>
                </a:lnTo>
                <a:lnTo>
                  <a:pt x="17497" y="6189"/>
                </a:lnTo>
                <a:lnTo>
                  <a:pt x="17490" y="6180"/>
                </a:lnTo>
                <a:lnTo>
                  <a:pt x="17484" y="6160"/>
                </a:lnTo>
                <a:lnTo>
                  <a:pt x="17479" y="6137"/>
                </a:lnTo>
                <a:lnTo>
                  <a:pt x="17478" y="6123"/>
                </a:lnTo>
                <a:lnTo>
                  <a:pt x="17480" y="6123"/>
                </a:lnTo>
                <a:lnTo>
                  <a:pt x="17482" y="6129"/>
                </a:lnTo>
                <a:lnTo>
                  <a:pt x="17484" y="6126"/>
                </a:lnTo>
                <a:lnTo>
                  <a:pt x="17486" y="6119"/>
                </a:lnTo>
                <a:lnTo>
                  <a:pt x="17487" y="6111"/>
                </a:lnTo>
                <a:lnTo>
                  <a:pt x="17485" y="6101"/>
                </a:lnTo>
                <a:lnTo>
                  <a:pt x="17484" y="6099"/>
                </a:lnTo>
                <a:lnTo>
                  <a:pt x="17482" y="6096"/>
                </a:lnTo>
                <a:lnTo>
                  <a:pt x="17477" y="6094"/>
                </a:lnTo>
                <a:lnTo>
                  <a:pt x="17475" y="6093"/>
                </a:lnTo>
                <a:lnTo>
                  <a:pt x="17472" y="6086"/>
                </a:lnTo>
                <a:lnTo>
                  <a:pt x="17473" y="6085"/>
                </a:lnTo>
                <a:lnTo>
                  <a:pt x="17476" y="6083"/>
                </a:lnTo>
                <a:lnTo>
                  <a:pt x="17478" y="6076"/>
                </a:lnTo>
                <a:lnTo>
                  <a:pt x="17474" y="6041"/>
                </a:lnTo>
                <a:lnTo>
                  <a:pt x="17476" y="6033"/>
                </a:lnTo>
                <a:lnTo>
                  <a:pt x="17471" y="6030"/>
                </a:lnTo>
                <a:lnTo>
                  <a:pt x="17467" y="6031"/>
                </a:lnTo>
                <a:lnTo>
                  <a:pt x="17458" y="6039"/>
                </a:lnTo>
                <a:lnTo>
                  <a:pt x="17458" y="6030"/>
                </a:lnTo>
                <a:lnTo>
                  <a:pt x="17453" y="6009"/>
                </a:lnTo>
                <a:lnTo>
                  <a:pt x="17453" y="5994"/>
                </a:lnTo>
                <a:lnTo>
                  <a:pt x="17451" y="5989"/>
                </a:lnTo>
                <a:lnTo>
                  <a:pt x="17446" y="5988"/>
                </a:lnTo>
                <a:lnTo>
                  <a:pt x="17450" y="5982"/>
                </a:lnTo>
                <a:lnTo>
                  <a:pt x="17451" y="5978"/>
                </a:lnTo>
                <a:lnTo>
                  <a:pt x="17452" y="5960"/>
                </a:lnTo>
                <a:lnTo>
                  <a:pt x="17453" y="5954"/>
                </a:lnTo>
                <a:lnTo>
                  <a:pt x="17456" y="5950"/>
                </a:lnTo>
                <a:lnTo>
                  <a:pt x="17461" y="5949"/>
                </a:lnTo>
                <a:lnTo>
                  <a:pt x="17462" y="5946"/>
                </a:lnTo>
                <a:lnTo>
                  <a:pt x="17437" y="5943"/>
                </a:lnTo>
                <a:lnTo>
                  <a:pt x="17433" y="5945"/>
                </a:lnTo>
                <a:lnTo>
                  <a:pt x="17427" y="5949"/>
                </a:lnTo>
                <a:lnTo>
                  <a:pt x="17423" y="5956"/>
                </a:lnTo>
                <a:lnTo>
                  <a:pt x="17424" y="5963"/>
                </a:lnTo>
                <a:lnTo>
                  <a:pt x="17424" y="5968"/>
                </a:lnTo>
                <a:lnTo>
                  <a:pt x="17420" y="6016"/>
                </a:lnTo>
                <a:lnTo>
                  <a:pt x="17419" y="6023"/>
                </a:lnTo>
                <a:lnTo>
                  <a:pt x="17416" y="6026"/>
                </a:lnTo>
                <a:lnTo>
                  <a:pt x="17413" y="6029"/>
                </a:lnTo>
                <a:lnTo>
                  <a:pt x="17410" y="6033"/>
                </a:lnTo>
                <a:lnTo>
                  <a:pt x="17405" y="6042"/>
                </a:lnTo>
                <a:lnTo>
                  <a:pt x="17403" y="6045"/>
                </a:lnTo>
                <a:lnTo>
                  <a:pt x="17400" y="6046"/>
                </a:lnTo>
                <a:lnTo>
                  <a:pt x="17391" y="6045"/>
                </a:lnTo>
                <a:lnTo>
                  <a:pt x="17377" y="6047"/>
                </a:lnTo>
                <a:lnTo>
                  <a:pt x="17369" y="6047"/>
                </a:lnTo>
                <a:lnTo>
                  <a:pt x="17365" y="6044"/>
                </a:lnTo>
                <a:lnTo>
                  <a:pt x="17364" y="5989"/>
                </a:lnTo>
                <a:lnTo>
                  <a:pt x="17363" y="5986"/>
                </a:lnTo>
                <a:lnTo>
                  <a:pt x="17361" y="5984"/>
                </a:lnTo>
                <a:lnTo>
                  <a:pt x="17359" y="5981"/>
                </a:lnTo>
                <a:lnTo>
                  <a:pt x="17360" y="5976"/>
                </a:lnTo>
                <a:lnTo>
                  <a:pt x="17360" y="5954"/>
                </a:lnTo>
                <a:lnTo>
                  <a:pt x="17358" y="5934"/>
                </a:lnTo>
                <a:lnTo>
                  <a:pt x="17353" y="5912"/>
                </a:lnTo>
                <a:lnTo>
                  <a:pt x="17352" y="5902"/>
                </a:lnTo>
                <a:lnTo>
                  <a:pt x="17356" y="5898"/>
                </a:lnTo>
                <a:lnTo>
                  <a:pt x="17343" y="5885"/>
                </a:lnTo>
                <a:lnTo>
                  <a:pt x="17337" y="5881"/>
                </a:lnTo>
                <a:lnTo>
                  <a:pt x="17335" y="5876"/>
                </a:lnTo>
                <a:lnTo>
                  <a:pt x="17333" y="5865"/>
                </a:lnTo>
                <a:lnTo>
                  <a:pt x="17326" y="5852"/>
                </a:lnTo>
                <a:lnTo>
                  <a:pt x="17325" y="5851"/>
                </a:lnTo>
                <a:lnTo>
                  <a:pt x="17325" y="5847"/>
                </a:lnTo>
                <a:lnTo>
                  <a:pt x="17324" y="5841"/>
                </a:lnTo>
                <a:lnTo>
                  <a:pt x="17323" y="5837"/>
                </a:lnTo>
                <a:lnTo>
                  <a:pt x="17320" y="5835"/>
                </a:lnTo>
                <a:lnTo>
                  <a:pt x="17320" y="5832"/>
                </a:lnTo>
                <a:lnTo>
                  <a:pt x="17317" y="5821"/>
                </a:lnTo>
                <a:lnTo>
                  <a:pt x="17316" y="5817"/>
                </a:lnTo>
                <a:lnTo>
                  <a:pt x="17312" y="5813"/>
                </a:lnTo>
                <a:lnTo>
                  <a:pt x="17311" y="5814"/>
                </a:lnTo>
                <a:lnTo>
                  <a:pt x="17309" y="5818"/>
                </a:lnTo>
                <a:lnTo>
                  <a:pt x="17298" y="5822"/>
                </a:lnTo>
                <a:lnTo>
                  <a:pt x="17297" y="5827"/>
                </a:lnTo>
                <a:lnTo>
                  <a:pt x="17297" y="5838"/>
                </a:lnTo>
                <a:lnTo>
                  <a:pt x="17287" y="5862"/>
                </a:lnTo>
                <a:lnTo>
                  <a:pt x="17288" y="5868"/>
                </a:lnTo>
                <a:lnTo>
                  <a:pt x="17288" y="5879"/>
                </a:lnTo>
                <a:lnTo>
                  <a:pt x="17286" y="5889"/>
                </a:lnTo>
                <a:lnTo>
                  <a:pt x="17284" y="5896"/>
                </a:lnTo>
                <a:lnTo>
                  <a:pt x="17283" y="5903"/>
                </a:lnTo>
                <a:lnTo>
                  <a:pt x="17287" y="5937"/>
                </a:lnTo>
                <a:cubicBezTo>
                  <a:pt x="17287" y="5937"/>
                  <a:pt x="17289" y="5944"/>
                  <a:pt x="17289" y="5944"/>
                </a:cubicBezTo>
                <a:close/>
                <a:moveTo>
                  <a:pt x="17793" y="7096"/>
                </a:moveTo>
                <a:lnTo>
                  <a:pt x="17792" y="7093"/>
                </a:lnTo>
                <a:lnTo>
                  <a:pt x="17791" y="7088"/>
                </a:lnTo>
                <a:lnTo>
                  <a:pt x="17789" y="7086"/>
                </a:lnTo>
                <a:lnTo>
                  <a:pt x="17780" y="7088"/>
                </a:lnTo>
                <a:lnTo>
                  <a:pt x="17770" y="7097"/>
                </a:lnTo>
                <a:lnTo>
                  <a:pt x="17756" y="7122"/>
                </a:lnTo>
                <a:lnTo>
                  <a:pt x="17752" y="7127"/>
                </a:lnTo>
                <a:lnTo>
                  <a:pt x="17743" y="7134"/>
                </a:lnTo>
                <a:lnTo>
                  <a:pt x="17739" y="7140"/>
                </a:lnTo>
                <a:lnTo>
                  <a:pt x="17730" y="7161"/>
                </a:lnTo>
                <a:lnTo>
                  <a:pt x="17728" y="7167"/>
                </a:lnTo>
                <a:lnTo>
                  <a:pt x="17733" y="7171"/>
                </a:lnTo>
                <a:lnTo>
                  <a:pt x="17733" y="7175"/>
                </a:lnTo>
                <a:lnTo>
                  <a:pt x="17735" y="7177"/>
                </a:lnTo>
                <a:lnTo>
                  <a:pt x="17739" y="7176"/>
                </a:lnTo>
                <a:lnTo>
                  <a:pt x="17741" y="7173"/>
                </a:lnTo>
                <a:lnTo>
                  <a:pt x="17746" y="7164"/>
                </a:lnTo>
                <a:lnTo>
                  <a:pt x="17749" y="7161"/>
                </a:lnTo>
                <a:lnTo>
                  <a:pt x="17753" y="7158"/>
                </a:lnTo>
                <a:lnTo>
                  <a:pt x="17757" y="7156"/>
                </a:lnTo>
                <a:lnTo>
                  <a:pt x="17762" y="7157"/>
                </a:lnTo>
                <a:lnTo>
                  <a:pt x="17766" y="7161"/>
                </a:lnTo>
                <a:lnTo>
                  <a:pt x="17769" y="7162"/>
                </a:lnTo>
                <a:lnTo>
                  <a:pt x="17771" y="7162"/>
                </a:lnTo>
                <a:lnTo>
                  <a:pt x="17772" y="7164"/>
                </a:lnTo>
                <a:lnTo>
                  <a:pt x="17773" y="7173"/>
                </a:lnTo>
                <a:lnTo>
                  <a:pt x="17774" y="7175"/>
                </a:lnTo>
                <a:lnTo>
                  <a:pt x="17776" y="7175"/>
                </a:lnTo>
                <a:lnTo>
                  <a:pt x="17779" y="7173"/>
                </a:lnTo>
                <a:lnTo>
                  <a:pt x="17777" y="7182"/>
                </a:lnTo>
                <a:lnTo>
                  <a:pt x="17771" y="7186"/>
                </a:lnTo>
                <a:lnTo>
                  <a:pt x="17764" y="7189"/>
                </a:lnTo>
                <a:lnTo>
                  <a:pt x="17758" y="7194"/>
                </a:lnTo>
                <a:lnTo>
                  <a:pt x="17757" y="7197"/>
                </a:lnTo>
                <a:lnTo>
                  <a:pt x="17769" y="7193"/>
                </a:lnTo>
                <a:lnTo>
                  <a:pt x="17774" y="7190"/>
                </a:lnTo>
                <a:lnTo>
                  <a:pt x="17778" y="7185"/>
                </a:lnTo>
                <a:lnTo>
                  <a:pt x="17780" y="7185"/>
                </a:lnTo>
                <a:lnTo>
                  <a:pt x="17777" y="7200"/>
                </a:lnTo>
                <a:lnTo>
                  <a:pt x="17779" y="7197"/>
                </a:lnTo>
                <a:lnTo>
                  <a:pt x="17781" y="7196"/>
                </a:lnTo>
                <a:lnTo>
                  <a:pt x="17784" y="7196"/>
                </a:lnTo>
                <a:lnTo>
                  <a:pt x="17786" y="7197"/>
                </a:lnTo>
                <a:lnTo>
                  <a:pt x="17787" y="7195"/>
                </a:lnTo>
                <a:lnTo>
                  <a:pt x="17787" y="7195"/>
                </a:lnTo>
                <a:lnTo>
                  <a:pt x="17787" y="7195"/>
                </a:lnTo>
                <a:lnTo>
                  <a:pt x="17789" y="7194"/>
                </a:lnTo>
                <a:lnTo>
                  <a:pt x="17789" y="7198"/>
                </a:lnTo>
                <a:lnTo>
                  <a:pt x="17790" y="7202"/>
                </a:lnTo>
                <a:lnTo>
                  <a:pt x="17790" y="7206"/>
                </a:lnTo>
                <a:lnTo>
                  <a:pt x="17794" y="7200"/>
                </a:lnTo>
                <a:lnTo>
                  <a:pt x="17795" y="7201"/>
                </a:lnTo>
                <a:lnTo>
                  <a:pt x="17795" y="7206"/>
                </a:lnTo>
                <a:lnTo>
                  <a:pt x="17796" y="7209"/>
                </a:lnTo>
                <a:lnTo>
                  <a:pt x="17802" y="7213"/>
                </a:lnTo>
                <a:lnTo>
                  <a:pt x="17804" y="7213"/>
                </a:lnTo>
                <a:lnTo>
                  <a:pt x="17827" y="7206"/>
                </a:lnTo>
                <a:lnTo>
                  <a:pt x="17828" y="7207"/>
                </a:lnTo>
                <a:lnTo>
                  <a:pt x="17829" y="7209"/>
                </a:lnTo>
                <a:lnTo>
                  <a:pt x="17831" y="7211"/>
                </a:lnTo>
                <a:lnTo>
                  <a:pt x="17833" y="7212"/>
                </a:lnTo>
                <a:lnTo>
                  <a:pt x="17835" y="7211"/>
                </a:lnTo>
                <a:lnTo>
                  <a:pt x="17837" y="7209"/>
                </a:lnTo>
                <a:lnTo>
                  <a:pt x="17838" y="7207"/>
                </a:lnTo>
                <a:lnTo>
                  <a:pt x="17838" y="7206"/>
                </a:lnTo>
                <a:lnTo>
                  <a:pt x="17847" y="7204"/>
                </a:lnTo>
                <a:lnTo>
                  <a:pt x="17851" y="7201"/>
                </a:lnTo>
                <a:lnTo>
                  <a:pt x="17854" y="7196"/>
                </a:lnTo>
                <a:lnTo>
                  <a:pt x="17857" y="7185"/>
                </a:lnTo>
                <a:lnTo>
                  <a:pt x="17869" y="7159"/>
                </a:lnTo>
                <a:lnTo>
                  <a:pt x="17869" y="7152"/>
                </a:lnTo>
                <a:lnTo>
                  <a:pt x="17867" y="7154"/>
                </a:lnTo>
                <a:lnTo>
                  <a:pt x="17864" y="7155"/>
                </a:lnTo>
                <a:lnTo>
                  <a:pt x="17861" y="7156"/>
                </a:lnTo>
                <a:lnTo>
                  <a:pt x="17858" y="7155"/>
                </a:lnTo>
                <a:lnTo>
                  <a:pt x="17856" y="7152"/>
                </a:lnTo>
                <a:lnTo>
                  <a:pt x="17854" y="7144"/>
                </a:lnTo>
                <a:lnTo>
                  <a:pt x="17852" y="7140"/>
                </a:lnTo>
                <a:lnTo>
                  <a:pt x="17846" y="7137"/>
                </a:lnTo>
                <a:lnTo>
                  <a:pt x="17844" y="7130"/>
                </a:lnTo>
                <a:lnTo>
                  <a:pt x="17843" y="7121"/>
                </a:lnTo>
                <a:lnTo>
                  <a:pt x="17841" y="7113"/>
                </a:lnTo>
                <a:lnTo>
                  <a:pt x="17838" y="7106"/>
                </a:lnTo>
                <a:lnTo>
                  <a:pt x="17836" y="7105"/>
                </a:lnTo>
                <a:lnTo>
                  <a:pt x="17833" y="7104"/>
                </a:lnTo>
                <a:lnTo>
                  <a:pt x="17832" y="7102"/>
                </a:lnTo>
                <a:lnTo>
                  <a:pt x="17832" y="7094"/>
                </a:lnTo>
                <a:lnTo>
                  <a:pt x="17831" y="7092"/>
                </a:lnTo>
                <a:lnTo>
                  <a:pt x="17827" y="7088"/>
                </a:lnTo>
                <a:lnTo>
                  <a:pt x="17822" y="7086"/>
                </a:lnTo>
                <a:lnTo>
                  <a:pt x="17799" y="7091"/>
                </a:lnTo>
                <a:cubicBezTo>
                  <a:pt x="17799" y="7091"/>
                  <a:pt x="17793" y="7096"/>
                  <a:pt x="17793" y="7096"/>
                </a:cubicBezTo>
                <a:close/>
                <a:moveTo>
                  <a:pt x="17757" y="7098"/>
                </a:moveTo>
                <a:lnTo>
                  <a:pt x="17765" y="7092"/>
                </a:lnTo>
                <a:lnTo>
                  <a:pt x="17769" y="7090"/>
                </a:lnTo>
                <a:lnTo>
                  <a:pt x="17777" y="7085"/>
                </a:lnTo>
                <a:lnTo>
                  <a:pt x="17781" y="7083"/>
                </a:lnTo>
                <a:lnTo>
                  <a:pt x="17775" y="7075"/>
                </a:lnTo>
                <a:lnTo>
                  <a:pt x="17763" y="7081"/>
                </a:lnTo>
                <a:lnTo>
                  <a:pt x="17752" y="7093"/>
                </a:lnTo>
                <a:lnTo>
                  <a:pt x="17750" y="7107"/>
                </a:lnTo>
                <a:lnTo>
                  <a:pt x="17753" y="7102"/>
                </a:lnTo>
                <a:cubicBezTo>
                  <a:pt x="17753" y="7102"/>
                  <a:pt x="17757" y="7098"/>
                  <a:pt x="17757" y="7098"/>
                </a:cubicBezTo>
                <a:close/>
                <a:moveTo>
                  <a:pt x="17785" y="6324"/>
                </a:moveTo>
                <a:lnTo>
                  <a:pt x="17787" y="6358"/>
                </a:lnTo>
                <a:lnTo>
                  <a:pt x="17791" y="6384"/>
                </a:lnTo>
                <a:lnTo>
                  <a:pt x="17791" y="6402"/>
                </a:lnTo>
                <a:lnTo>
                  <a:pt x="17792" y="6408"/>
                </a:lnTo>
                <a:lnTo>
                  <a:pt x="17796" y="6411"/>
                </a:lnTo>
                <a:lnTo>
                  <a:pt x="17803" y="6411"/>
                </a:lnTo>
                <a:lnTo>
                  <a:pt x="17813" y="6404"/>
                </a:lnTo>
                <a:lnTo>
                  <a:pt x="17818" y="6392"/>
                </a:lnTo>
                <a:lnTo>
                  <a:pt x="17819" y="6377"/>
                </a:lnTo>
                <a:lnTo>
                  <a:pt x="17820" y="6360"/>
                </a:lnTo>
                <a:lnTo>
                  <a:pt x="17819" y="6352"/>
                </a:lnTo>
                <a:lnTo>
                  <a:pt x="17816" y="6342"/>
                </a:lnTo>
                <a:lnTo>
                  <a:pt x="17815" y="6336"/>
                </a:lnTo>
                <a:lnTo>
                  <a:pt x="17813" y="6313"/>
                </a:lnTo>
                <a:lnTo>
                  <a:pt x="17808" y="6285"/>
                </a:lnTo>
                <a:lnTo>
                  <a:pt x="17807" y="6279"/>
                </a:lnTo>
                <a:lnTo>
                  <a:pt x="17808" y="6266"/>
                </a:lnTo>
                <a:lnTo>
                  <a:pt x="17804" y="6252"/>
                </a:lnTo>
                <a:lnTo>
                  <a:pt x="17804" y="6244"/>
                </a:lnTo>
                <a:lnTo>
                  <a:pt x="17808" y="6218"/>
                </a:lnTo>
                <a:lnTo>
                  <a:pt x="17808" y="6211"/>
                </a:lnTo>
                <a:lnTo>
                  <a:pt x="17807" y="6209"/>
                </a:lnTo>
                <a:lnTo>
                  <a:pt x="17805" y="6208"/>
                </a:lnTo>
                <a:lnTo>
                  <a:pt x="17803" y="6204"/>
                </a:lnTo>
                <a:lnTo>
                  <a:pt x="17802" y="6199"/>
                </a:lnTo>
                <a:lnTo>
                  <a:pt x="17801" y="6179"/>
                </a:lnTo>
                <a:lnTo>
                  <a:pt x="17794" y="6180"/>
                </a:lnTo>
                <a:lnTo>
                  <a:pt x="17790" y="6215"/>
                </a:lnTo>
                <a:lnTo>
                  <a:pt x="17780" y="6249"/>
                </a:lnTo>
                <a:lnTo>
                  <a:pt x="17778" y="6267"/>
                </a:lnTo>
                <a:lnTo>
                  <a:pt x="17777" y="6284"/>
                </a:lnTo>
                <a:lnTo>
                  <a:pt x="17779" y="6300"/>
                </a:lnTo>
                <a:cubicBezTo>
                  <a:pt x="17779" y="6300"/>
                  <a:pt x="17785" y="6324"/>
                  <a:pt x="17785" y="6324"/>
                </a:cubicBezTo>
                <a:close/>
                <a:moveTo>
                  <a:pt x="17651" y="6186"/>
                </a:moveTo>
                <a:lnTo>
                  <a:pt x="17658" y="6189"/>
                </a:lnTo>
                <a:lnTo>
                  <a:pt x="17692" y="6189"/>
                </a:lnTo>
                <a:lnTo>
                  <a:pt x="17699" y="6186"/>
                </a:lnTo>
                <a:lnTo>
                  <a:pt x="17722" y="6162"/>
                </a:lnTo>
                <a:lnTo>
                  <a:pt x="17725" y="6157"/>
                </a:lnTo>
                <a:lnTo>
                  <a:pt x="17727" y="6148"/>
                </a:lnTo>
                <a:lnTo>
                  <a:pt x="17729" y="6139"/>
                </a:lnTo>
                <a:lnTo>
                  <a:pt x="17732" y="6130"/>
                </a:lnTo>
                <a:lnTo>
                  <a:pt x="17737" y="6121"/>
                </a:lnTo>
                <a:lnTo>
                  <a:pt x="17742" y="6114"/>
                </a:lnTo>
                <a:lnTo>
                  <a:pt x="17750" y="6105"/>
                </a:lnTo>
                <a:lnTo>
                  <a:pt x="17750" y="6100"/>
                </a:lnTo>
                <a:lnTo>
                  <a:pt x="17742" y="6099"/>
                </a:lnTo>
                <a:lnTo>
                  <a:pt x="17714" y="6105"/>
                </a:lnTo>
                <a:lnTo>
                  <a:pt x="17698" y="6113"/>
                </a:lnTo>
                <a:lnTo>
                  <a:pt x="17692" y="6114"/>
                </a:lnTo>
                <a:lnTo>
                  <a:pt x="17685" y="6117"/>
                </a:lnTo>
                <a:lnTo>
                  <a:pt x="17642" y="6166"/>
                </a:lnTo>
                <a:lnTo>
                  <a:pt x="17639" y="6174"/>
                </a:lnTo>
                <a:lnTo>
                  <a:pt x="17641" y="6179"/>
                </a:lnTo>
                <a:cubicBezTo>
                  <a:pt x="17641" y="6179"/>
                  <a:pt x="17651" y="6186"/>
                  <a:pt x="17651" y="6186"/>
                </a:cubicBezTo>
                <a:close/>
                <a:moveTo>
                  <a:pt x="17790" y="5960"/>
                </a:moveTo>
                <a:lnTo>
                  <a:pt x="17790" y="5963"/>
                </a:lnTo>
                <a:lnTo>
                  <a:pt x="17789" y="5965"/>
                </a:lnTo>
                <a:lnTo>
                  <a:pt x="17788" y="5968"/>
                </a:lnTo>
                <a:lnTo>
                  <a:pt x="17792" y="6036"/>
                </a:lnTo>
                <a:lnTo>
                  <a:pt x="17794" y="6046"/>
                </a:lnTo>
                <a:lnTo>
                  <a:pt x="17792" y="6093"/>
                </a:lnTo>
                <a:lnTo>
                  <a:pt x="17789" y="6108"/>
                </a:lnTo>
                <a:lnTo>
                  <a:pt x="17791" y="6129"/>
                </a:lnTo>
                <a:lnTo>
                  <a:pt x="17791" y="6140"/>
                </a:lnTo>
                <a:lnTo>
                  <a:pt x="17789" y="6150"/>
                </a:lnTo>
                <a:lnTo>
                  <a:pt x="17796" y="6148"/>
                </a:lnTo>
                <a:lnTo>
                  <a:pt x="17800" y="6148"/>
                </a:lnTo>
                <a:lnTo>
                  <a:pt x="17804" y="6150"/>
                </a:lnTo>
                <a:lnTo>
                  <a:pt x="17807" y="6137"/>
                </a:lnTo>
                <a:lnTo>
                  <a:pt x="17808" y="6124"/>
                </a:lnTo>
                <a:lnTo>
                  <a:pt x="17811" y="6112"/>
                </a:lnTo>
                <a:lnTo>
                  <a:pt x="17812" y="6104"/>
                </a:lnTo>
                <a:lnTo>
                  <a:pt x="17810" y="6097"/>
                </a:lnTo>
                <a:lnTo>
                  <a:pt x="17813" y="6067"/>
                </a:lnTo>
                <a:lnTo>
                  <a:pt x="17812" y="6063"/>
                </a:lnTo>
                <a:lnTo>
                  <a:pt x="17808" y="6056"/>
                </a:lnTo>
                <a:lnTo>
                  <a:pt x="17807" y="6053"/>
                </a:lnTo>
                <a:lnTo>
                  <a:pt x="17808" y="6037"/>
                </a:lnTo>
                <a:lnTo>
                  <a:pt x="17808" y="6032"/>
                </a:lnTo>
                <a:lnTo>
                  <a:pt x="17805" y="6018"/>
                </a:lnTo>
                <a:lnTo>
                  <a:pt x="17805" y="6014"/>
                </a:lnTo>
                <a:lnTo>
                  <a:pt x="17806" y="6004"/>
                </a:lnTo>
                <a:lnTo>
                  <a:pt x="17806" y="6000"/>
                </a:lnTo>
                <a:lnTo>
                  <a:pt x="17804" y="5975"/>
                </a:lnTo>
                <a:lnTo>
                  <a:pt x="17804" y="5965"/>
                </a:lnTo>
                <a:lnTo>
                  <a:pt x="17803" y="5959"/>
                </a:lnTo>
                <a:lnTo>
                  <a:pt x="17801" y="5951"/>
                </a:lnTo>
                <a:lnTo>
                  <a:pt x="17798" y="5943"/>
                </a:lnTo>
                <a:lnTo>
                  <a:pt x="17794" y="5940"/>
                </a:lnTo>
                <a:lnTo>
                  <a:pt x="17791" y="5942"/>
                </a:lnTo>
                <a:lnTo>
                  <a:pt x="17789" y="5947"/>
                </a:lnTo>
                <a:lnTo>
                  <a:pt x="17787" y="5952"/>
                </a:lnTo>
                <a:lnTo>
                  <a:pt x="17788" y="5956"/>
                </a:lnTo>
                <a:cubicBezTo>
                  <a:pt x="17788" y="5956"/>
                  <a:pt x="17790" y="5960"/>
                  <a:pt x="17790" y="5960"/>
                </a:cubicBezTo>
                <a:close/>
                <a:moveTo>
                  <a:pt x="15474" y="3088"/>
                </a:moveTo>
                <a:lnTo>
                  <a:pt x="15485" y="3102"/>
                </a:lnTo>
                <a:lnTo>
                  <a:pt x="15489" y="3105"/>
                </a:lnTo>
                <a:lnTo>
                  <a:pt x="15491" y="3109"/>
                </a:lnTo>
                <a:lnTo>
                  <a:pt x="15503" y="3132"/>
                </a:lnTo>
                <a:lnTo>
                  <a:pt x="15510" y="3155"/>
                </a:lnTo>
                <a:lnTo>
                  <a:pt x="15510" y="3159"/>
                </a:lnTo>
                <a:lnTo>
                  <a:pt x="15504" y="3161"/>
                </a:lnTo>
                <a:lnTo>
                  <a:pt x="15494" y="3172"/>
                </a:lnTo>
                <a:lnTo>
                  <a:pt x="15488" y="3177"/>
                </a:lnTo>
                <a:lnTo>
                  <a:pt x="15498" y="3208"/>
                </a:lnTo>
                <a:lnTo>
                  <a:pt x="15498" y="3212"/>
                </a:lnTo>
                <a:lnTo>
                  <a:pt x="15498" y="3236"/>
                </a:lnTo>
                <a:lnTo>
                  <a:pt x="15499" y="3242"/>
                </a:lnTo>
                <a:lnTo>
                  <a:pt x="15511" y="3278"/>
                </a:lnTo>
                <a:lnTo>
                  <a:pt x="15516" y="3287"/>
                </a:lnTo>
                <a:lnTo>
                  <a:pt x="15520" y="3309"/>
                </a:lnTo>
                <a:lnTo>
                  <a:pt x="15520" y="3315"/>
                </a:lnTo>
                <a:lnTo>
                  <a:pt x="15522" y="3319"/>
                </a:lnTo>
                <a:lnTo>
                  <a:pt x="15522" y="3321"/>
                </a:lnTo>
                <a:lnTo>
                  <a:pt x="15522" y="3324"/>
                </a:lnTo>
                <a:lnTo>
                  <a:pt x="15520" y="3327"/>
                </a:lnTo>
                <a:lnTo>
                  <a:pt x="15524" y="3337"/>
                </a:lnTo>
                <a:lnTo>
                  <a:pt x="15529" y="3359"/>
                </a:lnTo>
                <a:lnTo>
                  <a:pt x="15551" y="3417"/>
                </a:lnTo>
                <a:lnTo>
                  <a:pt x="15558" y="3427"/>
                </a:lnTo>
                <a:lnTo>
                  <a:pt x="15576" y="3438"/>
                </a:lnTo>
                <a:lnTo>
                  <a:pt x="15583" y="3447"/>
                </a:lnTo>
                <a:lnTo>
                  <a:pt x="15584" y="3450"/>
                </a:lnTo>
                <a:lnTo>
                  <a:pt x="15583" y="3457"/>
                </a:lnTo>
                <a:lnTo>
                  <a:pt x="15584" y="3460"/>
                </a:lnTo>
                <a:lnTo>
                  <a:pt x="15586" y="3462"/>
                </a:lnTo>
                <a:lnTo>
                  <a:pt x="15591" y="3461"/>
                </a:lnTo>
                <a:lnTo>
                  <a:pt x="15594" y="3462"/>
                </a:lnTo>
                <a:lnTo>
                  <a:pt x="15598" y="3466"/>
                </a:lnTo>
                <a:lnTo>
                  <a:pt x="15607" y="3480"/>
                </a:lnTo>
                <a:lnTo>
                  <a:pt x="15605" y="3488"/>
                </a:lnTo>
                <a:lnTo>
                  <a:pt x="15620" y="3490"/>
                </a:lnTo>
                <a:lnTo>
                  <a:pt x="15627" y="3502"/>
                </a:lnTo>
                <a:lnTo>
                  <a:pt x="15649" y="3518"/>
                </a:lnTo>
                <a:lnTo>
                  <a:pt x="15664" y="3539"/>
                </a:lnTo>
                <a:lnTo>
                  <a:pt x="15667" y="3546"/>
                </a:lnTo>
                <a:lnTo>
                  <a:pt x="15668" y="3551"/>
                </a:lnTo>
                <a:lnTo>
                  <a:pt x="15668" y="3560"/>
                </a:lnTo>
                <a:lnTo>
                  <a:pt x="15669" y="3564"/>
                </a:lnTo>
                <a:lnTo>
                  <a:pt x="15671" y="3568"/>
                </a:lnTo>
                <a:lnTo>
                  <a:pt x="15683" y="3591"/>
                </a:lnTo>
                <a:lnTo>
                  <a:pt x="15685" y="3597"/>
                </a:lnTo>
                <a:lnTo>
                  <a:pt x="15686" y="3605"/>
                </a:lnTo>
                <a:lnTo>
                  <a:pt x="15689" y="3605"/>
                </a:lnTo>
                <a:lnTo>
                  <a:pt x="15705" y="3621"/>
                </a:lnTo>
                <a:lnTo>
                  <a:pt x="15710" y="3624"/>
                </a:lnTo>
                <a:lnTo>
                  <a:pt x="15713" y="3623"/>
                </a:lnTo>
                <a:lnTo>
                  <a:pt x="15716" y="3617"/>
                </a:lnTo>
                <a:lnTo>
                  <a:pt x="15716" y="3608"/>
                </a:lnTo>
                <a:lnTo>
                  <a:pt x="15713" y="3573"/>
                </a:lnTo>
                <a:lnTo>
                  <a:pt x="15707" y="3558"/>
                </a:lnTo>
                <a:lnTo>
                  <a:pt x="15703" y="3550"/>
                </a:lnTo>
                <a:lnTo>
                  <a:pt x="15700" y="3546"/>
                </a:lnTo>
                <a:lnTo>
                  <a:pt x="15697" y="3542"/>
                </a:lnTo>
                <a:lnTo>
                  <a:pt x="15688" y="3508"/>
                </a:lnTo>
                <a:lnTo>
                  <a:pt x="15684" y="3501"/>
                </a:lnTo>
                <a:lnTo>
                  <a:pt x="15672" y="3483"/>
                </a:lnTo>
                <a:lnTo>
                  <a:pt x="15669" y="3478"/>
                </a:lnTo>
                <a:lnTo>
                  <a:pt x="15669" y="3474"/>
                </a:lnTo>
                <a:lnTo>
                  <a:pt x="15672" y="3471"/>
                </a:lnTo>
                <a:lnTo>
                  <a:pt x="15675" y="3473"/>
                </a:lnTo>
                <a:lnTo>
                  <a:pt x="15676" y="3477"/>
                </a:lnTo>
                <a:lnTo>
                  <a:pt x="15678" y="3480"/>
                </a:lnTo>
                <a:lnTo>
                  <a:pt x="15683" y="3477"/>
                </a:lnTo>
                <a:lnTo>
                  <a:pt x="15679" y="3472"/>
                </a:lnTo>
                <a:lnTo>
                  <a:pt x="15678" y="3456"/>
                </a:lnTo>
                <a:lnTo>
                  <a:pt x="15676" y="3453"/>
                </a:lnTo>
                <a:lnTo>
                  <a:pt x="15674" y="3451"/>
                </a:lnTo>
                <a:lnTo>
                  <a:pt x="15673" y="3445"/>
                </a:lnTo>
                <a:lnTo>
                  <a:pt x="15673" y="3440"/>
                </a:lnTo>
                <a:lnTo>
                  <a:pt x="15674" y="3438"/>
                </a:lnTo>
                <a:lnTo>
                  <a:pt x="15677" y="3438"/>
                </a:lnTo>
                <a:lnTo>
                  <a:pt x="15686" y="3435"/>
                </a:lnTo>
                <a:lnTo>
                  <a:pt x="15686" y="3432"/>
                </a:lnTo>
                <a:lnTo>
                  <a:pt x="15680" y="3429"/>
                </a:lnTo>
                <a:lnTo>
                  <a:pt x="15678" y="3429"/>
                </a:lnTo>
                <a:lnTo>
                  <a:pt x="15679" y="3423"/>
                </a:lnTo>
                <a:lnTo>
                  <a:pt x="15677" y="3419"/>
                </a:lnTo>
                <a:lnTo>
                  <a:pt x="15673" y="3418"/>
                </a:lnTo>
                <a:lnTo>
                  <a:pt x="15669" y="3420"/>
                </a:lnTo>
                <a:lnTo>
                  <a:pt x="15668" y="3417"/>
                </a:lnTo>
                <a:lnTo>
                  <a:pt x="15666" y="3415"/>
                </a:lnTo>
                <a:lnTo>
                  <a:pt x="15660" y="3411"/>
                </a:lnTo>
                <a:lnTo>
                  <a:pt x="15668" y="3403"/>
                </a:lnTo>
                <a:lnTo>
                  <a:pt x="15669" y="3401"/>
                </a:lnTo>
                <a:lnTo>
                  <a:pt x="15669" y="3396"/>
                </a:lnTo>
                <a:lnTo>
                  <a:pt x="15667" y="3393"/>
                </a:lnTo>
                <a:lnTo>
                  <a:pt x="15665" y="3392"/>
                </a:lnTo>
                <a:lnTo>
                  <a:pt x="15663" y="3390"/>
                </a:lnTo>
                <a:lnTo>
                  <a:pt x="15661" y="3388"/>
                </a:lnTo>
                <a:lnTo>
                  <a:pt x="15659" y="3388"/>
                </a:lnTo>
                <a:lnTo>
                  <a:pt x="15657" y="3387"/>
                </a:lnTo>
                <a:lnTo>
                  <a:pt x="15656" y="3382"/>
                </a:lnTo>
                <a:lnTo>
                  <a:pt x="15657" y="3378"/>
                </a:lnTo>
                <a:lnTo>
                  <a:pt x="15656" y="3374"/>
                </a:lnTo>
                <a:lnTo>
                  <a:pt x="15655" y="3371"/>
                </a:lnTo>
                <a:lnTo>
                  <a:pt x="15652" y="3369"/>
                </a:lnTo>
                <a:lnTo>
                  <a:pt x="15654" y="3362"/>
                </a:lnTo>
                <a:lnTo>
                  <a:pt x="15653" y="3356"/>
                </a:lnTo>
                <a:lnTo>
                  <a:pt x="15649" y="3350"/>
                </a:lnTo>
                <a:lnTo>
                  <a:pt x="15645" y="3348"/>
                </a:lnTo>
                <a:lnTo>
                  <a:pt x="15642" y="3345"/>
                </a:lnTo>
                <a:lnTo>
                  <a:pt x="15643" y="3340"/>
                </a:lnTo>
                <a:lnTo>
                  <a:pt x="15647" y="3337"/>
                </a:lnTo>
                <a:lnTo>
                  <a:pt x="15651" y="3339"/>
                </a:lnTo>
                <a:lnTo>
                  <a:pt x="15646" y="3328"/>
                </a:lnTo>
                <a:lnTo>
                  <a:pt x="15638" y="3319"/>
                </a:lnTo>
                <a:lnTo>
                  <a:pt x="15630" y="3311"/>
                </a:lnTo>
                <a:lnTo>
                  <a:pt x="15623" y="3306"/>
                </a:lnTo>
                <a:lnTo>
                  <a:pt x="15622" y="3307"/>
                </a:lnTo>
                <a:lnTo>
                  <a:pt x="15621" y="3308"/>
                </a:lnTo>
                <a:lnTo>
                  <a:pt x="15619" y="3308"/>
                </a:lnTo>
                <a:lnTo>
                  <a:pt x="15616" y="3306"/>
                </a:lnTo>
                <a:lnTo>
                  <a:pt x="15614" y="3302"/>
                </a:lnTo>
                <a:lnTo>
                  <a:pt x="15615" y="3299"/>
                </a:lnTo>
                <a:lnTo>
                  <a:pt x="15617" y="3297"/>
                </a:lnTo>
                <a:lnTo>
                  <a:pt x="15617" y="3294"/>
                </a:lnTo>
                <a:lnTo>
                  <a:pt x="15614" y="3290"/>
                </a:lnTo>
                <a:lnTo>
                  <a:pt x="15605" y="3281"/>
                </a:lnTo>
                <a:lnTo>
                  <a:pt x="15602" y="3279"/>
                </a:lnTo>
                <a:lnTo>
                  <a:pt x="15594" y="3284"/>
                </a:lnTo>
                <a:lnTo>
                  <a:pt x="15590" y="3285"/>
                </a:lnTo>
                <a:lnTo>
                  <a:pt x="15588" y="3281"/>
                </a:lnTo>
                <a:lnTo>
                  <a:pt x="15587" y="3277"/>
                </a:lnTo>
                <a:lnTo>
                  <a:pt x="15581" y="3269"/>
                </a:lnTo>
                <a:lnTo>
                  <a:pt x="15579" y="3262"/>
                </a:lnTo>
                <a:lnTo>
                  <a:pt x="15579" y="3256"/>
                </a:lnTo>
                <a:lnTo>
                  <a:pt x="15578" y="3250"/>
                </a:lnTo>
                <a:lnTo>
                  <a:pt x="15578" y="3245"/>
                </a:lnTo>
                <a:lnTo>
                  <a:pt x="15584" y="3233"/>
                </a:lnTo>
                <a:lnTo>
                  <a:pt x="15584" y="3227"/>
                </a:lnTo>
                <a:lnTo>
                  <a:pt x="15583" y="3221"/>
                </a:lnTo>
                <a:lnTo>
                  <a:pt x="15581" y="3216"/>
                </a:lnTo>
                <a:lnTo>
                  <a:pt x="15587" y="3211"/>
                </a:lnTo>
                <a:lnTo>
                  <a:pt x="15594" y="3208"/>
                </a:lnTo>
                <a:lnTo>
                  <a:pt x="15601" y="3203"/>
                </a:lnTo>
                <a:lnTo>
                  <a:pt x="15604" y="3193"/>
                </a:lnTo>
                <a:lnTo>
                  <a:pt x="15602" y="3185"/>
                </a:lnTo>
                <a:lnTo>
                  <a:pt x="15600" y="3177"/>
                </a:lnTo>
                <a:lnTo>
                  <a:pt x="15592" y="3163"/>
                </a:lnTo>
                <a:lnTo>
                  <a:pt x="15579" y="3149"/>
                </a:lnTo>
                <a:lnTo>
                  <a:pt x="15563" y="3125"/>
                </a:lnTo>
                <a:lnTo>
                  <a:pt x="15553" y="3102"/>
                </a:lnTo>
                <a:lnTo>
                  <a:pt x="15551" y="3101"/>
                </a:lnTo>
                <a:lnTo>
                  <a:pt x="15547" y="3097"/>
                </a:lnTo>
                <a:lnTo>
                  <a:pt x="15546" y="3095"/>
                </a:lnTo>
                <a:lnTo>
                  <a:pt x="15546" y="3090"/>
                </a:lnTo>
                <a:lnTo>
                  <a:pt x="15546" y="3087"/>
                </a:lnTo>
                <a:lnTo>
                  <a:pt x="15544" y="3081"/>
                </a:lnTo>
                <a:lnTo>
                  <a:pt x="15541" y="3073"/>
                </a:lnTo>
                <a:lnTo>
                  <a:pt x="15538" y="3070"/>
                </a:lnTo>
                <a:lnTo>
                  <a:pt x="15535" y="3067"/>
                </a:lnTo>
                <a:lnTo>
                  <a:pt x="15531" y="3063"/>
                </a:lnTo>
                <a:lnTo>
                  <a:pt x="15525" y="3051"/>
                </a:lnTo>
                <a:lnTo>
                  <a:pt x="15521" y="3048"/>
                </a:lnTo>
                <a:lnTo>
                  <a:pt x="15514" y="3048"/>
                </a:lnTo>
                <a:lnTo>
                  <a:pt x="15514" y="3045"/>
                </a:lnTo>
                <a:lnTo>
                  <a:pt x="15511" y="3045"/>
                </a:lnTo>
                <a:lnTo>
                  <a:pt x="15508" y="3047"/>
                </a:lnTo>
                <a:lnTo>
                  <a:pt x="15506" y="3050"/>
                </a:lnTo>
                <a:lnTo>
                  <a:pt x="15505" y="3053"/>
                </a:lnTo>
                <a:lnTo>
                  <a:pt x="15515" y="3062"/>
                </a:lnTo>
                <a:lnTo>
                  <a:pt x="15516" y="3065"/>
                </a:lnTo>
                <a:lnTo>
                  <a:pt x="15514" y="3069"/>
                </a:lnTo>
                <a:lnTo>
                  <a:pt x="15510" y="3071"/>
                </a:lnTo>
                <a:lnTo>
                  <a:pt x="15507" y="3072"/>
                </a:lnTo>
                <a:lnTo>
                  <a:pt x="15504" y="3071"/>
                </a:lnTo>
                <a:lnTo>
                  <a:pt x="15498" y="3063"/>
                </a:lnTo>
                <a:lnTo>
                  <a:pt x="15486" y="3057"/>
                </a:lnTo>
                <a:lnTo>
                  <a:pt x="15474" y="3055"/>
                </a:lnTo>
                <a:lnTo>
                  <a:pt x="15467" y="3062"/>
                </a:lnTo>
                <a:lnTo>
                  <a:pt x="15471" y="3081"/>
                </a:lnTo>
                <a:cubicBezTo>
                  <a:pt x="15471" y="3081"/>
                  <a:pt x="15474" y="3088"/>
                  <a:pt x="15474" y="3088"/>
                </a:cubicBezTo>
                <a:close/>
                <a:moveTo>
                  <a:pt x="15818" y="3901"/>
                </a:moveTo>
                <a:lnTo>
                  <a:pt x="15820" y="3902"/>
                </a:lnTo>
                <a:lnTo>
                  <a:pt x="15821" y="3903"/>
                </a:lnTo>
                <a:lnTo>
                  <a:pt x="15820" y="3907"/>
                </a:lnTo>
                <a:lnTo>
                  <a:pt x="15818" y="3910"/>
                </a:lnTo>
                <a:lnTo>
                  <a:pt x="15818" y="3913"/>
                </a:lnTo>
                <a:lnTo>
                  <a:pt x="15819" y="3914"/>
                </a:lnTo>
                <a:lnTo>
                  <a:pt x="15822" y="3915"/>
                </a:lnTo>
                <a:lnTo>
                  <a:pt x="15829" y="3910"/>
                </a:lnTo>
                <a:lnTo>
                  <a:pt x="15829" y="3899"/>
                </a:lnTo>
                <a:lnTo>
                  <a:pt x="15824" y="3886"/>
                </a:lnTo>
                <a:lnTo>
                  <a:pt x="15817" y="3879"/>
                </a:lnTo>
                <a:lnTo>
                  <a:pt x="15813" y="3884"/>
                </a:lnTo>
                <a:lnTo>
                  <a:pt x="15813" y="3889"/>
                </a:lnTo>
                <a:lnTo>
                  <a:pt x="15817" y="3900"/>
                </a:lnTo>
                <a:cubicBezTo>
                  <a:pt x="15817" y="3900"/>
                  <a:pt x="15818" y="3901"/>
                  <a:pt x="15818" y="3901"/>
                </a:cubicBezTo>
                <a:close/>
                <a:moveTo>
                  <a:pt x="15713" y="3525"/>
                </a:moveTo>
                <a:lnTo>
                  <a:pt x="15712" y="3534"/>
                </a:lnTo>
                <a:lnTo>
                  <a:pt x="15714" y="3533"/>
                </a:lnTo>
                <a:lnTo>
                  <a:pt x="15717" y="3532"/>
                </a:lnTo>
                <a:lnTo>
                  <a:pt x="15719" y="3531"/>
                </a:lnTo>
                <a:lnTo>
                  <a:pt x="15720" y="3540"/>
                </a:lnTo>
                <a:lnTo>
                  <a:pt x="15722" y="3547"/>
                </a:lnTo>
                <a:lnTo>
                  <a:pt x="15723" y="3554"/>
                </a:lnTo>
                <a:lnTo>
                  <a:pt x="15717" y="3567"/>
                </a:lnTo>
                <a:lnTo>
                  <a:pt x="15717" y="3573"/>
                </a:lnTo>
                <a:lnTo>
                  <a:pt x="15717" y="3582"/>
                </a:lnTo>
                <a:lnTo>
                  <a:pt x="15717" y="3608"/>
                </a:lnTo>
                <a:lnTo>
                  <a:pt x="15716" y="3635"/>
                </a:lnTo>
                <a:lnTo>
                  <a:pt x="15717" y="3644"/>
                </a:lnTo>
                <a:lnTo>
                  <a:pt x="15722" y="3654"/>
                </a:lnTo>
                <a:lnTo>
                  <a:pt x="15727" y="3665"/>
                </a:lnTo>
                <a:lnTo>
                  <a:pt x="15732" y="3672"/>
                </a:lnTo>
                <a:lnTo>
                  <a:pt x="15736" y="3665"/>
                </a:lnTo>
                <a:lnTo>
                  <a:pt x="15739" y="3652"/>
                </a:lnTo>
                <a:lnTo>
                  <a:pt x="15742" y="3651"/>
                </a:lnTo>
                <a:lnTo>
                  <a:pt x="15746" y="3653"/>
                </a:lnTo>
                <a:lnTo>
                  <a:pt x="15748" y="3658"/>
                </a:lnTo>
                <a:lnTo>
                  <a:pt x="15750" y="3669"/>
                </a:lnTo>
                <a:lnTo>
                  <a:pt x="15763" y="3688"/>
                </a:lnTo>
                <a:lnTo>
                  <a:pt x="15764" y="3697"/>
                </a:lnTo>
                <a:lnTo>
                  <a:pt x="15767" y="3696"/>
                </a:lnTo>
                <a:lnTo>
                  <a:pt x="15771" y="3688"/>
                </a:lnTo>
                <a:lnTo>
                  <a:pt x="15772" y="3678"/>
                </a:lnTo>
                <a:lnTo>
                  <a:pt x="15772" y="3668"/>
                </a:lnTo>
                <a:lnTo>
                  <a:pt x="15768" y="3654"/>
                </a:lnTo>
                <a:lnTo>
                  <a:pt x="15767" y="3646"/>
                </a:lnTo>
                <a:lnTo>
                  <a:pt x="15768" y="3631"/>
                </a:lnTo>
                <a:lnTo>
                  <a:pt x="15767" y="3623"/>
                </a:lnTo>
                <a:lnTo>
                  <a:pt x="15765" y="3615"/>
                </a:lnTo>
                <a:lnTo>
                  <a:pt x="15761" y="3605"/>
                </a:lnTo>
                <a:lnTo>
                  <a:pt x="15759" y="3600"/>
                </a:lnTo>
                <a:lnTo>
                  <a:pt x="15756" y="3596"/>
                </a:lnTo>
                <a:lnTo>
                  <a:pt x="15754" y="3591"/>
                </a:lnTo>
                <a:lnTo>
                  <a:pt x="15751" y="3581"/>
                </a:lnTo>
                <a:lnTo>
                  <a:pt x="15750" y="3578"/>
                </a:lnTo>
                <a:lnTo>
                  <a:pt x="15746" y="3571"/>
                </a:lnTo>
                <a:lnTo>
                  <a:pt x="15738" y="3549"/>
                </a:lnTo>
                <a:lnTo>
                  <a:pt x="15729" y="3531"/>
                </a:lnTo>
                <a:lnTo>
                  <a:pt x="15728" y="3524"/>
                </a:lnTo>
                <a:lnTo>
                  <a:pt x="15726" y="3519"/>
                </a:lnTo>
                <a:lnTo>
                  <a:pt x="15715" y="3510"/>
                </a:lnTo>
                <a:lnTo>
                  <a:pt x="15711" y="3504"/>
                </a:lnTo>
                <a:lnTo>
                  <a:pt x="15708" y="3499"/>
                </a:lnTo>
                <a:lnTo>
                  <a:pt x="15707" y="3499"/>
                </a:lnTo>
                <a:lnTo>
                  <a:pt x="15704" y="3501"/>
                </a:lnTo>
                <a:lnTo>
                  <a:pt x="15711" y="3517"/>
                </a:lnTo>
                <a:cubicBezTo>
                  <a:pt x="15711" y="3517"/>
                  <a:pt x="15713" y="3525"/>
                  <a:pt x="15713" y="3525"/>
                </a:cubicBezTo>
                <a:close/>
                <a:moveTo>
                  <a:pt x="15488" y="2881"/>
                </a:moveTo>
                <a:lnTo>
                  <a:pt x="15491" y="2881"/>
                </a:lnTo>
                <a:lnTo>
                  <a:pt x="15494" y="2881"/>
                </a:lnTo>
                <a:lnTo>
                  <a:pt x="15490" y="2865"/>
                </a:lnTo>
                <a:lnTo>
                  <a:pt x="15488" y="2860"/>
                </a:lnTo>
                <a:lnTo>
                  <a:pt x="15486" y="2858"/>
                </a:lnTo>
                <a:lnTo>
                  <a:pt x="15483" y="2859"/>
                </a:lnTo>
                <a:lnTo>
                  <a:pt x="15481" y="2864"/>
                </a:lnTo>
                <a:lnTo>
                  <a:pt x="15483" y="2869"/>
                </a:lnTo>
                <a:cubicBezTo>
                  <a:pt x="15483" y="2869"/>
                  <a:pt x="15488" y="2881"/>
                  <a:pt x="15488" y="2881"/>
                </a:cubicBezTo>
                <a:close/>
                <a:moveTo>
                  <a:pt x="15362" y="3411"/>
                </a:moveTo>
                <a:lnTo>
                  <a:pt x="15358" y="3415"/>
                </a:lnTo>
                <a:lnTo>
                  <a:pt x="15355" y="3419"/>
                </a:lnTo>
                <a:lnTo>
                  <a:pt x="15351" y="3420"/>
                </a:lnTo>
                <a:lnTo>
                  <a:pt x="15343" y="3420"/>
                </a:lnTo>
                <a:lnTo>
                  <a:pt x="15341" y="3422"/>
                </a:lnTo>
                <a:lnTo>
                  <a:pt x="15339" y="3426"/>
                </a:lnTo>
                <a:lnTo>
                  <a:pt x="15342" y="3427"/>
                </a:lnTo>
                <a:lnTo>
                  <a:pt x="15344" y="3429"/>
                </a:lnTo>
                <a:lnTo>
                  <a:pt x="15345" y="3431"/>
                </a:lnTo>
                <a:lnTo>
                  <a:pt x="15343" y="3435"/>
                </a:lnTo>
                <a:lnTo>
                  <a:pt x="15350" y="3434"/>
                </a:lnTo>
                <a:lnTo>
                  <a:pt x="15357" y="3432"/>
                </a:lnTo>
                <a:lnTo>
                  <a:pt x="15362" y="3428"/>
                </a:lnTo>
                <a:lnTo>
                  <a:pt x="15361" y="3423"/>
                </a:lnTo>
                <a:lnTo>
                  <a:pt x="15368" y="3420"/>
                </a:lnTo>
                <a:lnTo>
                  <a:pt x="15374" y="3424"/>
                </a:lnTo>
                <a:lnTo>
                  <a:pt x="15380" y="3429"/>
                </a:lnTo>
                <a:lnTo>
                  <a:pt x="15387" y="3432"/>
                </a:lnTo>
                <a:lnTo>
                  <a:pt x="15390" y="3429"/>
                </a:lnTo>
                <a:lnTo>
                  <a:pt x="15394" y="3425"/>
                </a:lnTo>
                <a:lnTo>
                  <a:pt x="15399" y="3414"/>
                </a:lnTo>
                <a:lnTo>
                  <a:pt x="15403" y="3408"/>
                </a:lnTo>
                <a:lnTo>
                  <a:pt x="15401" y="3405"/>
                </a:lnTo>
                <a:lnTo>
                  <a:pt x="15398" y="3403"/>
                </a:lnTo>
                <a:lnTo>
                  <a:pt x="15394" y="3402"/>
                </a:lnTo>
                <a:lnTo>
                  <a:pt x="15389" y="3402"/>
                </a:lnTo>
                <a:lnTo>
                  <a:pt x="15386" y="3399"/>
                </a:lnTo>
                <a:lnTo>
                  <a:pt x="15378" y="3378"/>
                </a:lnTo>
                <a:lnTo>
                  <a:pt x="15372" y="3377"/>
                </a:lnTo>
                <a:lnTo>
                  <a:pt x="15368" y="3387"/>
                </a:lnTo>
                <a:lnTo>
                  <a:pt x="15364" y="3408"/>
                </a:lnTo>
                <a:cubicBezTo>
                  <a:pt x="15364" y="3408"/>
                  <a:pt x="15362" y="3411"/>
                  <a:pt x="15362" y="3411"/>
                </a:cubicBezTo>
                <a:close/>
                <a:moveTo>
                  <a:pt x="15894" y="3708"/>
                </a:moveTo>
                <a:lnTo>
                  <a:pt x="15898" y="3718"/>
                </a:lnTo>
                <a:lnTo>
                  <a:pt x="15903" y="3723"/>
                </a:lnTo>
                <a:lnTo>
                  <a:pt x="15904" y="3716"/>
                </a:lnTo>
                <a:lnTo>
                  <a:pt x="15905" y="3708"/>
                </a:lnTo>
                <a:lnTo>
                  <a:pt x="15902" y="3672"/>
                </a:lnTo>
                <a:lnTo>
                  <a:pt x="15900" y="3666"/>
                </a:lnTo>
                <a:lnTo>
                  <a:pt x="15901" y="3665"/>
                </a:lnTo>
                <a:lnTo>
                  <a:pt x="15902" y="3663"/>
                </a:lnTo>
                <a:lnTo>
                  <a:pt x="15902" y="3660"/>
                </a:lnTo>
                <a:lnTo>
                  <a:pt x="15904" y="3657"/>
                </a:lnTo>
                <a:lnTo>
                  <a:pt x="15905" y="3655"/>
                </a:lnTo>
                <a:lnTo>
                  <a:pt x="15905" y="3651"/>
                </a:lnTo>
                <a:lnTo>
                  <a:pt x="15901" y="3653"/>
                </a:lnTo>
                <a:lnTo>
                  <a:pt x="15897" y="3653"/>
                </a:lnTo>
                <a:lnTo>
                  <a:pt x="15893" y="3653"/>
                </a:lnTo>
                <a:lnTo>
                  <a:pt x="15889" y="3660"/>
                </a:lnTo>
                <a:lnTo>
                  <a:pt x="15888" y="3666"/>
                </a:lnTo>
                <a:lnTo>
                  <a:pt x="15891" y="3696"/>
                </a:lnTo>
                <a:cubicBezTo>
                  <a:pt x="15891" y="3696"/>
                  <a:pt x="15894" y="3708"/>
                  <a:pt x="15894" y="3708"/>
                </a:cubicBezTo>
                <a:close/>
                <a:moveTo>
                  <a:pt x="15298" y="3367"/>
                </a:moveTo>
                <a:lnTo>
                  <a:pt x="15296" y="3368"/>
                </a:lnTo>
                <a:lnTo>
                  <a:pt x="15296" y="3371"/>
                </a:lnTo>
                <a:lnTo>
                  <a:pt x="15297" y="3373"/>
                </a:lnTo>
                <a:lnTo>
                  <a:pt x="15299" y="3375"/>
                </a:lnTo>
                <a:lnTo>
                  <a:pt x="15301" y="3375"/>
                </a:lnTo>
                <a:lnTo>
                  <a:pt x="15303" y="3377"/>
                </a:lnTo>
                <a:lnTo>
                  <a:pt x="15303" y="3381"/>
                </a:lnTo>
                <a:lnTo>
                  <a:pt x="15303" y="3385"/>
                </a:lnTo>
                <a:lnTo>
                  <a:pt x="15304" y="3387"/>
                </a:lnTo>
                <a:lnTo>
                  <a:pt x="15308" y="3390"/>
                </a:lnTo>
                <a:lnTo>
                  <a:pt x="15314" y="3392"/>
                </a:lnTo>
                <a:lnTo>
                  <a:pt x="15320" y="3392"/>
                </a:lnTo>
                <a:lnTo>
                  <a:pt x="15325" y="3389"/>
                </a:lnTo>
                <a:lnTo>
                  <a:pt x="15330" y="3386"/>
                </a:lnTo>
                <a:lnTo>
                  <a:pt x="15334" y="3391"/>
                </a:lnTo>
                <a:lnTo>
                  <a:pt x="15339" y="3402"/>
                </a:lnTo>
                <a:lnTo>
                  <a:pt x="15341" y="3402"/>
                </a:lnTo>
                <a:lnTo>
                  <a:pt x="15340" y="3395"/>
                </a:lnTo>
                <a:lnTo>
                  <a:pt x="15339" y="3393"/>
                </a:lnTo>
                <a:lnTo>
                  <a:pt x="15343" y="3393"/>
                </a:lnTo>
                <a:lnTo>
                  <a:pt x="15346" y="3396"/>
                </a:lnTo>
                <a:lnTo>
                  <a:pt x="15348" y="3400"/>
                </a:lnTo>
                <a:lnTo>
                  <a:pt x="15348" y="3405"/>
                </a:lnTo>
                <a:lnTo>
                  <a:pt x="15351" y="3403"/>
                </a:lnTo>
                <a:lnTo>
                  <a:pt x="15353" y="3403"/>
                </a:lnTo>
                <a:lnTo>
                  <a:pt x="15354" y="3405"/>
                </a:lnTo>
                <a:lnTo>
                  <a:pt x="15355" y="3408"/>
                </a:lnTo>
                <a:lnTo>
                  <a:pt x="15360" y="3401"/>
                </a:lnTo>
                <a:lnTo>
                  <a:pt x="15365" y="3390"/>
                </a:lnTo>
                <a:lnTo>
                  <a:pt x="15368" y="3377"/>
                </a:lnTo>
                <a:lnTo>
                  <a:pt x="15366" y="3368"/>
                </a:lnTo>
                <a:lnTo>
                  <a:pt x="15360" y="3360"/>
                </a:lnTo>
                <a:lnTo>
                  <a:pt x="15354" y="3354"/>
                </a:lnTo>
                <a:lnTo>
                  <a:pt x="15348" y="3353"/>
                </a:lnTo>
                <a:lnTo>
                  <a:pt x="15345" y="3360"/>
                </a:lnTo>
                <a:lnTo>
                  <a:pt x="15343" y="3360"/>
                </a:lnTo>
                <a:lnTo>
                  <a:pt x="15338" y="3352"/>
                </a:lnTo>
                <a:lnTo>
                  <a:pt x="15332" y="3351"/>
                </a:lnTo>
                <a:lnTo>
                  <a:pt x="15326" y="3351"/>
                </a:lnTo>
                <a:lnTo>
                  <a:pt x="15321" y="3348"/>
                </a:lnTo>
                <a:lnTo>
                  <a:pt x="15318" y="3346"/>
                </a:lnTo>
                <a:lnTo>
                  <a:pt x="15318" y="3346"/>
                </a:lnTo>
                <a:lnTo>
                  <a:pt x="15316" y="3348"/>
                </a:lnTo>
                <a:lnTo>
                  <a:pt x="15318" y="3352"/>
                </a:lnTo>
                <a:lnTo>
                  <a:pt x="15318" y="3354"/>
                </a:lnTo>
                <a:lnTo>
                  <a:pt x="15318" y="3357"/>
                </a:lnTo>
                <a:lnTo>
                  <a:pt x="15316" y="3360"/>
                </a:lnTo>
                <a:lnTo>
                  <a:pt x="15314" y="3357"/>
                </a:lnTo>
                <a:lnTo>
                  <a:pt x="15310" y="3363"/>
                </a:lnTo>
                <a:lnTo>
                  <a:pt x="15304" y="3366"/>
                </a:lnTo>
                <a:cubicBezTo>
                  <a:pt x="15304" y="3366"/>
                  <a:pt x="15298" y="3367"/>
                  <a:pt x="15298" y="3367"/>
                </a:cubicBezTo>
                <a:close/>
                <a:moveTo>
                  <a:pt x="15300" y="3349"/>
                </a:moveTo>
                <a:lnTo>
                  <a:pt x="15303" y="3345"/>
                </a:lnTo>
                <a:lnTo>
                  <a:pt x="15307" y="3348"/>
                </a:lnTo>
                <a:lnTo>
                  <a:pt x="15308" y="3339"/>
                </a:lnTo>
                <a:lnTo>
                  <a:pt x="15306" y="3333"/>
                </a:lnTo>
                <a:lnTo>
                  <a:pt x="15301" y="3324"/>
                </a:lnTo>
                <a:lnTo>
                  <a:pt x="15296" y="3326"/>
                </a:lnTo>
                <a:lnTo>
                  <a:pt x="15295" y="3329"/>
                </a:lnTo>
                <a:lnTo>
                  <a:pt x="15296" y="3341"/>
                </a:lnTo>
                <a:lnTo>
                  <a:pt x="15295" y="3347"/>
                </a:lnTo>
                <a:lnTo>
                  <a:pt x="15292" y="3352"/>
                </a:lnTo>
                <a:lnTo>
                  <a:pt x="15292" y="3356"/>
                </a:lnTo>
                <a:lnTo>
                  <a:pt x="15296" y="3360"/>
                </a:lnTo>
                <a:cubicBezTo>
                  <a:pt x="15296" y="3360"/>
                  <a:pt x="15300" y="3349"/>
                  <a:pt x="15300" y="3349"/>
                </a:cubicBezTo>
                <a:close/>
                <a:moveTo>
                  <a:pt x="15708" y="3877"/>
                </a:moveTo>
                <a:lnTo>
                  <a:pt x="15690" y="3882"/>
                </a:lnTo>
                <a:lnTo>
                  <a:pt x="15689" y="3879"/>
                </a:lnTo>
                <a:lnTo>
                  <a:pt x="15687" y="3878"/>
                </a:lnTo>
                <a:lnTo>
                  <a:pt x="15685" y="3877"/>
                </a:lnTo>
                <a:lnTo>
                  <a:pt x="15684" y="3876"/>
                </a:lnTo>
                <a:lnTo>
                  <a:pt x="15677" y="3879"/>
                </a:lnTo>
                <a:lnTo>
                  <a:pt x="15674" y="3887"/>
                </a:lnTo>
                <a:lnTo>
                  <a:pt x="15674" y="3896"/>
                </a:lnTo>
                <a:lnTo>
                  <a:pt x="15676" y="3903"/>
                </a:lnTo>
                <a:lnTo>
                  <a:pt x="15675" y="3904"/>
                </a:lnTo>
                <a:lnTo>
                  <a:pt x="15674" y="3906"/>
                </a:lnTo>
                <a:lnTo>
                  <a:pt x="15673" y="3907"/>
                </a:lnTo>
                <a:lnTo>
                  <a:pt x="15671" y="3909"/>
                </a:lnTo>
                <a:lnTo>
                  <a:pt x="15673" y="3914"/>
                </a:lnTo>
                <a:lnTo>
                  <a:pt x="15670" y="3923"/>
                </a:lnTo>
                <a:lnTo>
                  <a:pt x="15671" y="3930"/>
                </a:lnTo>
                <a:lnTo>
                  <a:pt x="15673" y="3933"/>
                </a:lnTo>
                <a:lnTo>
                  <a:pt x="15677" y="3935"/>
                </a:lnTo>
                <a:lnTo>
                  <a:pt x="15685" y="3936"/>
                </a:lnTo>
                <a:lnTo>
                  <a:pt x="15687" y="3938"/>
                </a:lnTo>
                <a:lnTo>
                  <a:pt x="15690" y="3939"/>
                </a:lnTo>
                <a:lnTo>
                  <a:pt x="15692" y="3938"/>
                </a:lnTo>
                <a:lnTo>
                  <a:pt x="15694" y="3936"/>
                </a:lnTo>
                <a:lnTo>
                  <a:pt x="15695" y="3934"/>
                </a:lnTo>
                <a:lnTo>
                  <a:pt x="15697" y="3933"/>
                </a:lnTo>
                <a:lnTo>
                  <a:pt x="15704" y="3932"/>
                </a:lnTo>
                <a:lnTo>
                  <a:pt x="15709" y="3933"/>
                </a:lnTo>
                <a:lnTo>
                  <a:pt x="15711" y="3934"/>
                </a:lnTo>
                <a:lnTo>
                  <a:pt x="15712" y="3938"/>
                </a:lnTo>
                <a:lnTo>
                  <a:pt x="15716" y="3939"/>
                </a:lnTo>
                <a:lnTo>
                  <a:pt x="15725" y="3939"/>
                </a:lnTo>
                <a:lnTo>
                  <a:pt x="15729" y="3940"/>
                </a:lnTo>
                <a:lnTo>
                  <a:pt x="15731" y="3943"/>
                </a:lnTo>
                <a:lnTo>
                  <a:pt x="15733" y="3946"/>
                </a:lnTo>
                <a:lnTo>
                  <a:pt x="15735" y="3948"/>
                </a:lnTo>
                <a:lnTo>
                  <a:pt x="15737" y="3948"/>
                </a:lnTo>
                <a:lnTo>
                  <a:pt x="15742" y="3947"/>
                </a:lnTo>
                <a:lnTo>
                  <a:pt x="15744" y="3948"/>
                </a:lnTo>
                <a:lnTo>
                  <a:pt x="15746" y="3951"/>
                </a:lnTo>
                <a:lnTo>
                  <a:pt x="15746" y="3953"/>
                </a:lnTo>
                <a:lnTo>
                  <a:pt x="15745" y="3954"/>
                </a:lnTo>
                <a:lnTo>
                  <a:pt x="15742" y="3956"/>
                </a:lnTo>
                <a:lnTo>
                  <a:pt x="15740" y="3961"/>
                </a:lnTo>
                <a:lnTo>
                  <a:pt x="15736" y="3972"/>
                </a:lnTo>
                <a:lnTo>
                  <a:pt x="15741" y="3975"/>
                </a:lnTo>
                <a:lnTo>
                  <a:pt x="15741" y="3981"/>
                </a:lnTo>
                <a:lnTo>
                  <a:pt x="15739" y="3988"/>
                </a:lnTo>
                <a:lnTo>
                  <a:pt x="15735" y="3993"/>
                </a:lnTo>
                <a:lnTo>
                  <a:pt x="15739" y="3993"/>
                </a:lnTo>
                <a:lnTo>
                  <a:pt x="15746" y="3991"/>
                </a:lnTo>
                <a:lnTo>
                  <a:pt x="15748" y="3992"/>
                </a:lnTo>
                <a:lnTo>
                  <a:pt x="15749" y="3996"/>
                </a:lnTo>
                <a:lnTo>
                  <a:pt x="15749" y="4001"/>
                </a:lnTo>
                <a:lnTo>
                  <a:pt x="15749" y="4005"/>
                </a:lnTo>
                <a:lnTo>
                  <a:pt x="15753" y="4008"/>
                </a:lnTo>
                <a:lnTo>
                  <a:pt x="15745" y="4035"/>
                </a:lnTo>
                <a:lnTo>
                  <a:pt x="15750" y="4037"/>
                </a:lnTo>
                <a:lnTo>
                  <a:pt x="15754" y="4038"/>
                </a:lnTo>
                <a:lnTo>
                  <a:pt x="15758" y="4036"/>
                </a:lnTo>
                <a:lnTo>
                  <a:pt x="15761" y="4032"/>
                </a:lnTo>
                <a:lnTo>
                  <a:pt x="15764" y="4035"/>
                </a:lnTo>
                <a:lnTo>
                  <a:pt x="15765" y="4038"/>
                </a:lnTo>
                <a:lnTo>
                  <a:pt x="15766" y="4041"/>
                </a:lnTo>
                <a:lnTo>
                  <a:pt x="15765" y="4044"/>
                </a:lnTo>
                <a:lnTo>
                  <a:pt x="15768" y="4045"/>
                </a:lnTo>
                <a:lnTo>
                  <a:pt x="15770" y="4047"/>
                </a:lnTo>
                <a:lnTo>
                  <a:pt x="15771" y="4050"/>
                </a:lnTo>
                <a:lnTo>
                  <a:pt x="15771" y="4053"/>
                </a:lnTo>
                <a:lnTo>
                  <a:pt x="15777" y="4062"/>
                </a:lnTo>
                <a:lnTo>
                  <a:pt x="15780" y="4064"/>
                </a:lnTo>
                <a:lnTo>
                  <a:pt x="15782" y="4061"/>
                </a:lnTo>
                <a:lnTo>
                  <a:pt x="15784" y="4059"/>
                </a:lnTo>
                <a:lnTo>
                  <a:pt x="15788" y="4063"/>
                </a:lnTo>
                <a:lnTo>
                  <a:pt x="15793" y="4068"/>
                </a:lnTo>
                <a:lnTo>
                  <a:pt x="15794" y="4071"/>
                </a:lnTo>
                <a:lnTo>
                  <a:pt x="15799" y="4073"/>
                </a:lnTo>
                <a:lnTo>
                  <a:pt x="15801" y="4077"/>
                </a:lnTo>
                <a:lnTo>
                  <a:pt x="15801" y="4082"/>
                </a:lnTo>
                <a:lnTo>
                  <a:pt x="15804" y="4086"/>
                </a:lnTo>
                <a:lnTo>
                  <a:pt x="15808" y="4087"/>
                </a:lnTo>
                <a:lnTo>
                  <a:pt x="15812" y="4087"/>
                </a:lnTo>
                <a:lnTo>
                  <a:pt x="15816" y="4087"/>
                </a:lnTo>
                <a:lnTo>
                  <a:pt x="15819" y="4092"/>
                </a:lnTo>
                <a:lnTo>
                  <a:pt x="15818" y="4095"/>
                </a:lnTo>
                <a:lnTo>
                  <a:pt x="15820" y="4100"/>
                </a:lnTo>
                <a:lnTo>
                  <a:pt x="15822" y="4103"/>
                </a:lnTo>
                <a:lnTo>
                  <a:pt x="15825" y="4101"/>
                </a:lnTo>
                <a:lnTo>
                  <a:pt x="15826" y="4104"/>
                </a:lnTo>
                <a:lnTo>
                  <a:pt x="15829" y="4107"/>
                </a:lnTo>
                <a:lnTo>
                  <a:pt x="15829" y="4110"/>
                </a:lnTo>
                <a:lnTo>
                  <a:pt x="15834" y="4108"/>
                </a:lnTo>
                <a:lnTo>
                  <a:pt x="15838" y="4109"/>
                </a:lnTo>
                <a:lnTo>
                  <a:pt x="15845" y="4116"/>
                </a:lnTo>
                <a:lnTo>
                  <a:pt x="15845" y="4113"/>
                </a:lnTo>
                <a:lnTo>
                  <a:pt x="15847" y="4107"/>
                </a:lnTo>
                <a:lnTo>
                  <a:pt x="15850" y="4115"/>
                </a:lnTo>
                <a:lnTo>
                  <a:pt x="15852" y="4118"/>
                </a:lnTo>
                <a:lnTo>
                  <a:pt x="15855" y="4119"/>
                </a:lnTo>
                <a:lnTo>
                  <a:pt x="15856" y="4120"/>
                </a:lnTo>
                <a:lnTo>
                  <a:pt x="15859" y="4124"/>
                </a:lnTo>
                <a:lnTo>
                  <a:pt x="15861" y="4125"/>
                </a:lnTo>
                <a:lnTo>
                  <a:pt x="15866" y="4124"/>
                </a:lnTo>
                <a:lnTo>
                  <a:pt x="15867" y="4123"/>
                </a:lnTo>
                <a:lnTo>
                  <a:pt x="15867" y="4122"/>
                </a:lnTo>
                <a:lnTo>
                  <a:pt x="15880" y="4127"/>
                </a:lnTo>
                <a:lnTo>
                  <a:pt x="15883" y="4129"/>
                </a:lnTo>
                <a:lnTo>
                  <a:pt x="15886" y="4130"/>
                </a:lnTo>
                <a:lnTo>
                  <a:pt x="15896" y="4126"/>
                </a:lnTo>
                <a:lnTo>
                  <a:pt x="15900" y="4125"/>
                </a:lnTo>
                <a:lnTo>
                  <a:pt x="15903" y="4127"/>
                </a:lnTo>
                <a:lnTo>
                  <a:pt x="15908" y="4132"/>
                </a:lnTo>
                <a:lnTo>
                  <a:pt x="15922" y="4140"/>
                </a:lnTo>
                <a:lnTo>
                  <a:pt x="15924" y="4142"/>
                </a:lnTo>
                <a:lnTo>
                  <a:pt x="15926" y="4145"/>
                </a:lnTo>
                <a:lnTo>
                  <a:pt x="15928" y="4148"/>
                </a:lnTo>
                <a:lnTo>
                  <a:pt x="15932" y="4149"/>
                </a:lnTo>
                <a:lnTo>
                  <a:pt x="15940" y="4148"/>
                </a:lnTo>
                <a:lnTo>
                  <a:pt x="15945" y="4149"/>
                </a:lnTo>
                <a:lnTo>
                  <a:pt x="15948" y="4152"/>
                </a:lnTo>
                <a:lnTo>
                  <a:pt x="15956" y="4143"/>
                </a:lnTo>
                <a:lnTo>
                  <a:pt x="15963" y="4142"/>
                </a:lnTo>
                <a:lnTo>
                  <a:pt x="15986" y="4154"/>
                </a:lnTo>
                <a:lnTo>
                  <a:pt x="15990" y="4155"/>
                </a:lnTo>
                <a:lnTo>
                  <a:pt x="15996" y="4155"/>
                </a:lnTo>
                <a:lnTo>
                  <a:pt x="15999" y="4156"/>
                </a:lnTo>
                <a:lnTo>
                  <a:pt x="16002" y="4158"/>
                </a:lnTo>
                <a:lnTo>
                  <a:pt x="16006" y="4155"/>
                </a:lnTo>
                <a:lnTo>
                  <a:pt x="16010" y="4155"/>
                </a:lnTo>
                <a:lnTo>
                  <a:pt x="16014" y="4157"/>
                </a:lnTo>
                <a:lnTo>
                  <a:pt x="16018" y="4158"/>
                </a:lnTo>
                <a:lnTo>
                  <a:pt x="16023" y="4155"/>
                </a:lnTo>
                <a:lnTo>
                  <a:pt x="16023" y="4150"/>
                </a:lnTo>
                <a:lnTo>
                  <a:pt x="16021" y="4147"/>
                </a:lnTo>
                <a:lnTo>
                  <a:pt x="16017" y="4149"/>
                </a:lnTo>
                <a:lnTo>
                  <a:pt x="16007" y="4146"/>
                </a:lnTo>
                <a:lnTo>
                  <a:pt x="15994" y="4147"/>
                </a:lnTo>
                <a:lnTo>
                  <a:pt x="15984" y="4145"/>
                </a:lnTo>
                <a:lnTo>
                  <a:pt x="15982" y="4134"/>
                </a:lnTo>
                <a:lnTo>
                  <a:pt x="15984" y="4131"/>
                </a:lnTo>
                <a:lnTo>
                  <a:pt x="15986" y="4128"/>
                </a:lnTo>
                <a:lnTo>
                  <a:pt x="15988" y="4126"/>
                </a:lnTo>
                <a:lnTo>
                  <a:pt x="15990" y="4125"/>
                </a:lnTo>
                <a:lnTo>
                  <a:pt x="15991" y="4123"/>
                </a:lnTo>
                <a:lnTo>
                  <a:pt x="15992" y="4098"/>
                </a:lnTo>
                <a:lnTo>
                  <a:pt x="15991" y="4091"/>
                </a:lnTo>
                <a:lnTo>
                  <a:pt x="15988" y="4086"/>
                </a:lnTo>
                <a:lnTo>
                  <a:pt x="15977" y="4075"/>
                </a:lnTo>
                <a:lnTo>
                  <a:pt x="15973" y="4070"/>
                </a:lnTo>
                <a:lnTo>
                  <a:pt x="15970" y="4064"/>
                </a:lnTo>
                <a:lnTo>
                  <a:pt x="15969" y="4049"/>
                </a:lnTo>
                <a:lnTo>
                  <a:pt x="15967" y="4047"/>
                </a:lnTo>
                <a:lnTo>
                  <a:pt x="15965" y="4047"/>
                </a:lnTo>
                <a:lnTo>
                  <a:pt x="15963" y="4044"/>
                </a:lnTo>
                <a:lnTo>
                  <a:pt x="15962" y="4041"/>
                </a:lnTo>
                <a:lnTo>
                  <a:pt x="15956" y="4018"/>
                </a:lnTo>
                <a:lnTo>
                  <a:pt x="15953" y="4011"/>
                </a:lnTo>
                <a:lnTo>
                  <a:pt x="15950" y="4008"/>
                </a:lnTo>
                <a:lnTo>
                  <a:pt x="15946" y="4004"/>
                </a:lnTo>
                <a:lnTo>
                  <a:pt x="15938" y="3988"/>
                </a:lnTo>
                <a:lnTo>
                  <a:pt x="15932" y="3984"/>
                </a:lnTo>
                <a:lnTo>
                  <a:pt x="15929" y="3984"/>
                </a:lnTo>
                <a:lnTo>
                  <a:pt x="15926" y="3985"/>
                </a:lnTo>
                <a:lnTo>
                  <a:pt x="15923" y="3987"/>
                </a:lnTo>
                <a:lnTo>
                  <a:pt x="15922" y="3996"/>
                </a:lnTo>
                <a:lnTo>
                  <a:pt x="15920" y="3998"/>
                </a:lnTo>
                <a:lnTo>
                  <a:pt x="15914" y="3996"/>
                </a:lnTo>
                <a:lnTo>
                  <a:pt x="15904" y="3998"/>
                </a:lnTo>
                <a:lnTo>
                  <a:pt x="15900" y="3996"/>
                </a:lnTo>
                <a:lnTo>
                  <a:pt x="15897" y="3993"/>
                </a:lnTo>
                <a:lnTo>
                  <a:pt x="15892" y="3984"/>
                </a:lnTo>
                <a:lnTo>
                  <a:pt x="15890" y="3981"/>
                </a:lnTo>
                <a:lnTo>
                  <a:pt x="15885" y="3984"/>
                </a:lnTo>
                <a:lnTo>
                  <a:pt x="15879" y="3983"/>
                </a:lnTo>
                <a:lnTo>
                  <a:pt x="15867" y="3978"/>
                </a:lnTo>
                <a:lnTo>
                  <a:pt x="15863" y="3982"/>
                </a:lnTo>
                <a:lnTo>
                  <a:pt x="15855" y="3984"/>
                </a:lnTo>
                <a:lnTo>
                  <a:pt x="15848" y="3984"/>
                </a:lnTo>
                <a:lnTo>
                  <a:pt x="15845" y="3980"/>
                </a:lnTo>
                <a:lnTo>
                  <a:pt x="15843" y="3976"/>
                </a:lnTo>
                <a:lnTo>
                  <a:pt x="15834" y="3968"/>
                </a:lnTo>
                <a:lnTo>
                  <a:pt x="15830" y="3966"/>
                </a:lnTo>
                <a:lnTo>
                  <a:pt x="15826" y="3966"/>
                </a:lnTo>
                <a:lnTo>
                  <a:pt x="15821" y="3966"/>
                </a:lnTo>
                <a:lnTo>
                  <a:pt x="15816" y="3966"/>
                </a:lnTo>
                <a:lnTo>
                  <a:pt x="15811" y="3962"/>
                </a:lnTo>
                <a:lnTo>
                  <a:pt x="15805" y="3948"/>
                </a:lnTo>
                <a:lnTo>
                  <a:pt x="15801" y="3945"/>
                </a:lnTo>
                <a:lnTo>
                  <a:pt x="15795" y="3948"/>
                </a:lnTo>
                <a:lnTo>
                  <a:pt x="15776" y="3927"/>
                </a:lnTo>
                <a:lnTo>
                  <a:pt x="15742" y="3898"/>
                </a:lnTo>
                <a:cubicBezTo>
                  <a:pt x="15742" y="3898"/>
                  <a:pt x="15708" y="3877"/>
                  <a:pt x="15708" y="3877"/>
                </a:cubicBezTo>
                <a:close/>
                <a:moveTo>
                  <a:pt x="17309" y="8543"/>
                </a:moveTo>
                <a:lnTo>
                  <a:pt x="17303" y="8555"/>
                </a:lnTo>
                <a:lnTo>
                  <a:pt x="17299" y="8560"/>
                </a:lnTo>
                <a:lnTo>
                  <a:pt x="17292" y="8565"/>
                </a:lnTo>
                <a:lnTo>
                  <a:pt x="17285" y="8567"/>
                </a:lnTo>
                <a:lnTo>
                  <a:pt x="17266" y="8565"/>
                </a:lnTo>
                <a:lnTo>
                  <a:pt x="17268" y="8571"/>
                </a:lnTo>
                <a:lnTo>
                  <a:pt x="17280" y="8586"/>
                </a:lnTo>
                <a:lnTo>
                  <a:pt x="17277" y="8592"/>
                </a:lnTo>
                <a:lnTo>
                  <a:pt x="17277" y="8597"/>
                </a:lnTo>
                <a:lnTo>
                  <a:pt x="17278" y="8602"/>
                </a:lnTo>
                <a:lnTo>
                  <a:pt x="17285" y="8605"/>
                </a:lnTo>
                <a:lnTo>
                  <a:pt x="17286" y="8608"/>
                </a:lnTo>
                <a:lnTo>
                  <a:pt x="17286" y="8612"/>
                </a:lnTo>
                <a:lnTo>
                  <a:pt x="17286" y="8615"/>
                </a:lnTo>
                <a:lnTo>
                  <a:pt x="17293" y="8626"/>
                </a:lnTo>
                <a:lnTo>
                  <a:pt x="17301" y="8635"/>
                </a:lnTo>
                <a:lnTo>
                  <a:pt x="17310" y="8639"/>
                </a:lnTo>
                <a:lnTo>
                  <a:pt x="17339" y="8643"/>
                </a:lnTo>
                <a:lnTo>
                  <a:pt x="17341" y="8646"/>
                </a:lnTo>
                <a:lnTo>
                  <a:pt x="17341" y="8653"/>
                </a:lnTo>
                <a:lnTo>
                  <a:pt x="17343" y="8657"/>
                </a:lnTo>
                <a:lnTo>
                  <a:pt x="17348" y="8659"/>
                </a:lnTo>
                <a:lnTo>
                  <a:pt x="17353" y="8660"/>
                </a:lnTo>
                <a:lnTo>
                  <a:pt x="17355" y="8662"/>
                </a:lnTo>
                <a:lnTo>
                  <a:pt x="17357" y="8675"/>
                </a:lnTo>
                <a:lnTo>
                  <a:pt x="17363" y="8678"/>
                </a:lnTo>
                <a:lnTo>
                  <a:pt x="17371" y="8678"/>
                </a:lnTo>
                <a:lnTo>
                  <a:pt x="17376" y="8681"/>
                </a:lnTo>
                <a:lnTo>
                  <a:pt x="17381" y="8677"/>
                </a:lnTo>
                <a:lnTo>
                  <a:pt x="17385" y="8673"/>
                </a:lnTo>
                <a:lnTo>
                  <a:pt x="17387" y="8668"/>
                </a:lnTo>
                <a:lnTo>
                  <a:pt x="17389" y="8659"/>
                </a:lnTo>
                <a:lnTo>
                  <a:pt x="17390" y="8642"/>
                </a:lnTo>
                <a:lnTo>
                  <a:pt x="17392" y="8636"/>
                </a:lnTo>
                <a:lnTo>
                  <a:pt x="17403" y="8631"/>
                </a:lnTo>
                <a:lnTo>
                  <a:pt x="17402" y="8626"/>
                </a:lnTo>
                <a:lnTo>
                  <a:pt x="17398" y="8619"/>
                </a:lnTo>
                <a:lnTo>
                  <a:pt x="17394" y="8615"/>
                </a:lnTo>
                <a:lnTo>
                  <a:pt x="17391" y="8614"/>
                </a:lnTo>
                <a:lnTo>
                  <a:pt x="17387" y="8613"/>
                </a:lnTo>
                <a:lnTo>
                  <a:pt x="17384" y="8612"/>
                </a:lnTo>
                <a:lnTo>
                  <a:pt x="17381" y="8607"/>
                </a:lnTo>
                <a:lnTo>
                  <a:pt x="17381" y="8603"/>
                </a:lnTo>
                <a:lnTo>
                  <a:pt x="17383" y="8599"/>
                </a:lnTo>
                <a:lnTo>
                  <a:pt x="17387" y="8591"/>
                </a:lnTo>
                <a:lnTo>
                  <a:pt x="17386" y="8589"/>
                </a:lnTo>
                <a:lnTo>
                  <a:pt x="17384" y="8585"/>
                </a:lnTo>
                <a:lnTo>
                  <a:pt x="17383" y="8583"/>
                </a:lnTo>
                <a:lnTo>
                  <a:pt x="17382" y="8578"/>
                </a:lnTo>
                <a:lnTo>
                  <a:pt x="17380" y="8577"/>
                </a:lnTo>
                <a:lnTo>
                  <a:pt x="17376" y="8577"/>
                </a:lnTo>
                <a:lnTo>
                  <a:pt x="17373" y="8576"/>
                </a:lnTo>
                <a:lnTo>
                  <a:pt x="17365" y="8572"/>
                </a:lnTo>
                <a:lnTo>
                  <a:pt x="17362" y="8570"/>
                </a:lnTo>
                <a:lnTo>
                  <a:pt x="17359" y="8566"/>
                </a:lnTo>
                <a:lnTo>
                  <a:pt x="17356" y="8564"/>
                </a:lnTo>
                <a:lnTo>
                  <a:pt x="17353" y="8562"/>
                </a:lnTo>
                <a:lnTo>
                  <a:pt x="17351" y="8560"/>
                </a:lnTo>
                <a:lnTo>
                  <a:pt x="17350" y="8557"/>
                </a:lnTo>
                <a:lnTo>
                  <a:pt x="17351" y="8552"/>
                </a:lnTo>
                <a:lnTo>
                  <a:pt x="17356" y="8543"/>
                </a:lnTo>
                <a:lnTo>
                  <a:pt x="17358" y="8538"/>
                </a:lnTo>
                <a:lnTo>
                  <a:pt x="17354" y="8526"/>
                </a:lnTo>
                <a:lnTo>
                  <a:pt x="17353" y="8514"/>
                </a:lnTo>
                <a:lnTo>
                  <a:pt x="17353" y="8509"/>
                </a:lnTo>
                <a:lnTo>
                  <a:pt x="17356" y="8501"/>
                </a:lnTo>
                <a:lnTo>
                  <a:pt x="17361" y="8493"/>
                </a:lnTo>
                <a:lnTo>
                  <a:pt x="17364" y="8486"/>
                </a:lnTo>
                <a:lnTo>
                  <a:pt x="17362" y="8478"/>
                </a:lnTo>
                <a:lnTo>
                  <a:pt x="17358" y="8477"/>
                </a:lnTo>
                <a:lnTo>
                  <a:pt x="17335" y="8460"/>
                </a:lnTo>
                <a:lnTo>
                  <a:pt x="17324" y="8464"/>
                </a:lnTo>
                <a:lnTo>
                  <a:pt x="17323" y="8469"/>
                </a:lnTo>
                <a:lnTo>
                  <a:pt x="17321" y="8473"/>
                </a:lnTo>
                <a:lnTo>
                  <a:pt x="17318" y="8476"/>
                </a:lnTo>
                <a:lnTo>
                  <a:pt x="17315" y="8478"/>
                </a:lnTo>
                <a:lnTo>
                  <a:pt x="17311" y="8478"/>
                </a:lnTo>
                <a:lnTo>
                  <a:pt x="17309" y="8477"/>
                </a:lnTo>
                <a:lnTo>
                  <a:pt x="17306" y="8476"/>
                </a:lnTo>
                <a:lnTo>
                  <a:pt x="17304" y="8473"/>
                </a:lnTo>
                <a:lnTo>
                  <a:pt x="17302" y="8473"/>
                </a:lnTo>
                <a:lnTo>
                  <a:pt x="17291" y="8475"/>
                </a:lnTo>
                <a:lnTo>
                  <a:pt x="17284" y="8479"/>
                </a:lnTo>
                <a:lnTo>
                  <a:pt x="17280" y="8488"/>
                </a:lnTo>
                <a:lnTo>
                  <a:pt x="17278" y="8498"/>
                </a:lnTo>
                <a:lnTo>
                  <a:pt x="17278" y="8502"/>
                </a:lnTo>
                <a:lnTo>
                  <a:pt x="17303" y="8498"/>
                </a:lnTo>
                <a:lnTo>
                  <a:pt x="17319" y="8508"/>
                </a:lnTo>
                <a:lnTo>
                  <a:pt x="17323" y="8511"/>
                </a:lnTo>
                <a:lnTo>
                  <a:pt x="17324" y="8520"/>
                </a:lnTo>
                <a:lnTo>
                  <a:pt x="17320" y="8529"/>
                </a:lnTo>
                <a:cubicBezTo>
                  <a:pt x="17320" y="8529"/>
                  <a:pt x="17309" y="8543"/>
                  <a:pt x="17309" y="8543"/>
                </a:cubicBezTo>
                <a:close/>
                <a:moveTo>
                  <a:pt x="16171" y="3082"/>
                </a:moveTo>
                <a:lnTo>
                  <a:pt x="16173" y="3081"/>
                </a:lnTo>
                <a:lnTo>
                  <a:pt x="16174" y="3080"/>
                </a:lnTo>
                <a:lnTo>
                  <a:pt x="16175" y="3078"/>
                </a:lnTo>
                <a:lnTo>
                  <a:pt x="16172" y="3076"/>
                </a:lnTo>
                <a:lnTo>
                  <a:pt x="16168" y="3076"/>
                </a:lnTo>
                <a:lnTo>
                  <a:pt x="16167" y="3078"/>
                </a:lnTo>
                <a:lnTo>
                  <a:pt x="16169" y="3083"/>
                </a:lnTo>
                <a:cubicBezTo>
                  <a:pt x="16169" y="3083"/>
                  <a:pt x="16171" y="3082"/>
                  <a:pt x="16171" y="3082"/>
                </a:cubicBezTo>
                <a:close/>
                <a:moveTo>
                  <a:pt x="16323" y="8288"/>
                </a:moveTo>
                <a:lnTo>
                  <a:pt x="16323" y="8292"/>
                </a:lnTo>
                <a:lnTo>
                  <a:pt x="16325" y="8296"/>
                </a:lnTo>
                <a:lnTo>
                  <a:pt x="16329" y="8297"/>
                </a:lnTo>
                <a:lnTo>
                  <a:pt x="16332" y="8296"/>
                </a:lnTo>
                <a:lnTo>
                  <a:pt x="16336" y="8292"/>
                </a:lnTo>
                <a:lnTo>
                  <a:pt x="16338" y="8287"/>
                </a:lnTo>
                <a:lnTo>
                  <a:pt x="16337" y="8282"/>
                </a:lnTo>
                <a:lnTo>
                  <a:pt x="16342" y="8280"/>
                </a:lnTo>
                <a:lnTo>
                  <a:pt x="16343" y="8283"/>
                </a:lnTo>
                <a:lnTo>
                  <a:pt x="16343" y="8289"/>
                </a:lnTo>
                <a:lnTo>
                  <a:pt x="16340" y="8294"/>
                </a:lnTo>
                <a:lnTo>
                  <a:pt x="16344" y="8296"/>
                </a:lnTo>
                <a:lnTo>
                  <a:pt x="16359" y="8297"/>
                </a:lnTo>
                <a:lnTo>
                  <a:pt x="16362" y="8300"/>
                </a:lnTo>
                <a:lnTo>
                  <a:pt x="16366" y="8305"/>
                </a:lnTo>
                <a:lnTo>
                  <a:pt x="16369" y="8311"/>
                </a:lnTo>
                <a:lnTo>
                  <a:pt x="16370" y="8314"/>
                </a:lnTo>
                <a:lnTo>
                  <a:pt x="16369" y="8327"/>
                </a:lnTo>
                <a:lnTo>
                  <a:pt x="16367" y="8335"/>
                </a:lnTo>
                <a:lnTo>
                  <a:pt x="16364" y="8339"/>
                </a:lnTo>
                <a:lnTo>
                  <a:pt x="16355" y="8336"/>
                </a:lnTo>
                <a:lnTo>
                  <a:pt x="16352" y="8337"/>
                </a:lnTo>
                <a:lnTo>
                  <a:pt x="16353" y="8345"/>
                </a:lnTo>
                <a:lnTo>
                  <a:pt x="16356" y="8350"/>
                </a:lnTo>
                <a:lnTo>
                  <a:pt x="16360" y="8352"/>
                </a:lnTo>
                <a:lnTo>
                  <a:pt x="16363" y="8355"/>
                </a:lnTo>
                <a:lnTo>
                  <a:pt x="16364" y="8362"/>
                </a:lnTo>
                <a:lnTo>
                  <a:pt x="16365" y="8368"/>
                </a:lnTo>
                <a:lnTo>
                  <a:pt x="16367" y="8386"/>
                </a:lnTo>
                <a:lnTo>
                  <a:pt x="16371" y="8396"/>
                </a:lnTo>
                <a:lnTo>
                  <a:pt x="16391" y="8413"/>
                </a:lnTo>
                <a:lnTo>
                  <a:pt x="16393" y="8421"/>
                </a:lnTo>
                <a:lnTo>
                  <a:pt x="16395" y="8420"/>
                </a:lnTo>
                <a:lnTo>
                  <a:pt x="16397" y="8420"/>
                </a:lnTo>
                <a:lnTo>
                  <a:pt x="16398" y="8419"/>
                </a:lnTo>
                <a:lnTo>
                  <a:pt x="16400" y="8418"/>
                </a:lnTo>
                <a:lnTo>
                  <a:pt x="16408" y="8448"/>
                </a:lnTo>
                <a:lnTo>
                  <a:pt x="16413" y="8453"/>
                </a:lnTo>
                <a:lnTo>
                  <a:pt x="16419" y="8473"/>
                </a:lnTo>
                <a:lnTo>
                  <a:pt x="16423" y="8478"/>
                </a:lnTo>
                <a:lnTo>
                  <a:pt x="16429" y="8479"/>
                </a:lnTo>
                <a:lnTo>
                  <a:pt x="16433" y="8483"/>
                </a:lnTo>
                <a:lnTo>
                  <a:pt x="16435" y="8489"/>
                </a:lnTo>
                <a:lnTo>
                  <a:pt x="16432" y="8496"/>
                </a:lnTo>
                <a:lnTo>
                  <a:pt x="16427" y="8498"/>
                </a:lnTo>
                <a:lnTo>
                  <a:pt x="16422" y="8497"/>
                </a:lnTo>
                <a:lnTo>
                  <a:pt x="16420" y="8497"/>
                </a:lnTo>
                <a:lnTo>
                  <a:pt x="16423" y="8504"/>
                </a:lnTo>
                <a:lnTo>
                  <a:pt x="16427" y="8510"/>
                </a:lnTo>
                <a:lnTo>
                  <a:pt x="16436" y="8519"/>
                </a:lnTo>
                <a:lnTo>
                  <a:pt x="16448" y="8537"/>
                </a:lnTo>
                <a:lnTo>
                  <a:pt x="16454" y="8542"/>
                </a:lnTo>
                <a:lnTo>
                  <a:pt x="16461" y="8543"/>
                </a:lnTo>
                <a:lnTo>
                  <a:pt x="16464" y="8553"/>
                </a:lnTo>
                <a:lnTo>
                  <a:pt x="16465" y="8555"/>
                </a:lnTo>
                <a:lnTo>
                  <a:pt x="16468" y="8557"/>
                </a:lnTo>
                <a:lnTo>
                  <a:pt x="16475" y="8557"/>
                </a:lnTo>
                <a:lnTo>
                  <a:pt x="16478" y="8559"/>
                </a:lnTo>
                <a:lnTo>
                  <a:pt x="16485" y="8569"/>
                </a:lnTo>
                <a:lnTo>
                  <a:pt x="16490" y="8572"/>
                </a:lnTo>
                <a:lnTo>
                  <a:pt x="16495" y="8567"/>
                </a:lnTo>
                <a:lnTo>
                  <a:pt x="16497" y="8567"/>
                </a:lnTo>
                <a:lnTo>
                  <a:pt x="16497" y="8574"/>
                </a:lnTo>
                <a:lnTo>
                  <a:pt x="16500" y="8576"/>
                </a:lnTo>
                <a:lnTo>
                  <a:pt x="16504" y="8577"/>
                </a:lnTo>
                <a:lnTo>
                  <a:pt x="16507" y="8580"/>
                </a:lnTo>
                <a:lnTo>
                  <a:pt x="16509" y="8584"/>
                </a:lnTo>
                <a:lnTo>
                  <a:pt x="16508" y="8588"/>
                </a:lnTo>
                <a:lnTo>
                  <a:pt x="16505" y="8591"/>
                </a:lnTo>
                <a:lnTo>
                  <a:pt x="16500" y="8591"/>
                </a:lnTo>
                <a:lnTo>
                  <a:pt x="16505" y="8597"/>
                </a:lnTo>
                <a:lnTo>
                  <a:pt x="16512" y="8600"/>
                </a:lnTo>
                <a:lnTo>
                  <a:pt x="16514" y="8604"/>
                </a:lnTo>
                <a:lnTo>
                  <a:pt x="16508" y="8609"/>
                </a:lnTo>
                <a:lnTo>
                  <a:pt x="16513" y="8614"/>
                </a:lnTo>
                <a:lnTo>
                  <a:pt x="16516" y="8622"/>
                </a:lnTo>
                <a:lnTo>
                  <a:pt x="16521" y="8643"/>
                </a:lnTo>
                <a:lnTo>
                  <a:pt x="16523" y="8640"/>
                </a:lnTo>
                <a:lnTo>
                  <a:pt x="16526" y="8637"/>
                </a:lnTo>
                <a:lnTo>
                  <a:pt x="16524" y="8632"/>
                </a:lnTo>
                <a:lnTo>
                  <a:pt x="16527" y="8630"/>
                </a:lnTo>
                <a:lnTo>
                  <a:pt x="16531" y="8629"/>
                </a:lnTo>
                <a:lnTo>
                  <a:pt x="16533" y="8629"/>
                </a:lnTo>
                <a:lnTo>
                  <a:pt x="16533" y="8636"/>
                </a:lnTo>
                <a:lnTo>
                  <a:pt x="16536" y="8639"/>
                </a:lnTo>
                <a:lnTo>
                  <a:pt x="16540" y="8639"/>
                </a:lnTo>
                <a:lnTo>
                  <a:pt x="16541" y="8634"/>
                </a:lnTo>
                <a:lnTo>
                  <a:pt x="16545" y="8631"/>
                </a:lnTo>
                <a:lnTo>
                  <a:pt x="16547" y="8631"/>
                </a:lnTo>
                <a:lnTo>
                  <a:pt x="16547" y="8633"/>
                </a:lnTo>
                <a:lnTo>
                  <a:pt x="16545" y="8637"/>
                </a:lnTo>
                <a:lnTo>
                  <a:pt x="16548" y="8639"/>
                </a:lnTo>
                <a:lnTo>
                  <a:pt x="16550" y="8639"/>
                </a:lnTo>
                <a:lnTo>
                  <a:pt x="16552" y="8639"/>
                </a:lnTo>
                <a:lnTo>
                  <a:pt x="16551" y="8643"/>
                </a:lnTo>
                <a:lnTo>
                  <a:pt x="16550" y="8645"/>
                </a:lnTo>
                <a:lnTo>
                  <a:pt x="16549" y="8646"/>
                </a:lnTo>
                <a:lnTo>
                  <a:pt x="16548" y="8652"/>
                </a:lnTo>
                <a:lnTo>
                  <a:pt x="16555" y="8649"/>
                </a:lnTo>
                <a:lnTo>
                  <a:pt x="16557" y="8654"/>
                </a:lnTo>
                <a:lnTo>
                  <a:pt x="16557" y="8661"/>
                </a:lnTo>
                <a:lnTo>
                  <a:pt x="16556" y="8668"/>
                </a:lnTo>
                <a:lnTo>
                  <a:pt x="16556" y="8678"/>
                </a:lnTo>
                <a:lnTo>
                  <a:pt x="16557" y="8684"/>
                </a:lnTo>
                <a:lnTo>
                  <a:pt x="16578" y="8720"/>
                </a:lnTo>
                <a:lnTo>
                  <a:pt x="16580" y="8725"/>
                </a:lnTo>
                <a:lnTo>
                  <a:pt x="16582" y="8728"/>
                </a:lnTo>
                <a:lnTo>
                  <a:pt x="16584" y="8730"/>
                </a:lnTo>
                <a:lnTo>
                  <a:pt x="16587" y="8731"/>
                </a:lnTo>
                <a:lnTo>
                  <a:pt x="16589" y="8732"/>
                </a:lnTo>
                <a:lnTo>
                  <a:pt x="16591" y="8735"/>
                </a:lnTo>
                <a:lnTo>
                  <a:pt x="16589" y="8739"/>
                </a:lnTo>
                <a:lnTo>
                  <a:pt x="16588" y="8743"/>
                </a:lnTo>
                <a:lnTo>
                  <a:pt x="16587" y="8747"/>
                </a:lnTo>
                <a:lnTo>
                  <a:pt x="16586" y="8750"/>
                </a:lnTo>
                <a:lnTo>
                  <a:pt x="16587" y="8755"/>
                </a:lnTo>
                <a:lnTo>
                  <a:pt x="16589" y="8758"/>
                </a:lnTo>
                <a:lnTo>
                  <a:pt x="16592" y="8759"/>
                </a:lnTo>
                <a:lnTo>
                  <a:pt x="16596" y="8756"/>
                </a:lnTo>
                <a:lnTo>
                  <a:pt x="16599" y="8751"/>
                </a:lnTo>
                <a:lnTo>
                  <a:pt x="16599" y="8741"/>
                </a:lnTo>
                <a:lnTo>
                  <a:pt x="16602" y="8735"/>
                </a:lnTo>
                <a:lnTo>
                  <a:pt x="16609" y="8742"/>
                </a:lnTo>
                <a:lnTo>
                  <a:pt x="16610" y="8747"/>
                </a:lnTo>
                <a:lnTo>
                  <a:pt x="16607" y="8753"/>
                </a:lnTo>
                <a:lnTo>
                  <a:pt x="16614" y="8752"/>
                </a:lnTo>
                <a:lnTo>
                  <a:pt x="16619" y="8756"/>
                </a:lnTo>
                <a:lnTo>
                  <a:pt x="16619" y="8763"/>
                </a:lnTo>
                <a:lnTo>
                  <a:pt x="16613" y="8771"/>
                </a:lnTo>
                <a:lnTo>
                  <a:pt x="16616" y="8774"/>
                </a:lnTo>
                <a:lnTo>
                  <a:pt x="16619" y="8773"/>
                </a:lnTo>
                <a:lnTo>
                  <a:pt x="16621" y="8771"/>
                </a:lnTo>
                <a:lnTo>
                  <a:pt x="16624" y="8768"/>
                </a:lnTo>
                <a:lnTo>
                  <a:pt x="16625" y="8775"/>
                </a:lnTo>
                <a:lnTo>
                  <a:pt x="16628" y="8777"/>
                </a:lnTo>
                <a:lnTo>
                  <a:pt x="16631" y="8775"/>
                </a:lnTo>
                <a:lnTo>
                  <a:pt x="16632" y="8768"/>
                </a:lnTo>
                <a:lnTo>
                  <a:pt x="16632" y="8769"/>
                </a:lnTo>
                <a:lnTo>
                  <a:pt x="16634" y="8767"/>
                </a:lnTo>
                <a:lnTo>
                  <a:pt x="16637" y="8766"/>
                </a:lnTo>
                <a:lnTo>
                  <a:pt x="16639" y="8766"/>
                </a:lnTo>
                <a:lnTo>
                  <a:pt x="16640" y="8767"/>
                </a:lnTo>
                <a:lnTo>
                  <a:pt x="16642" y="8769"/>
                </a:lnTo>
                <a:lnTo>
                  <a:pt x="16642" y="8771"/>
                </a:lnTo>
                <a:lnTo>
                  <a:pt x="16641" y="8773"/>
                </a:lnTo>
                <a:lnTo>
                  <a:pt x="16641" y="8777"/>
                </a:lnTo>
                <a:lnTo>
                  <a:pt x="16651" y="8805"/>
                </a:lnTo>
                <a:lnTo>
                  <a:pt x="16652" y="8806"/>
                </a:lnTo>
                <a:lnTo>
                  <a:pt x="16656" y="8812"/>
                </a:lnTo>
                <a:lnTo>
                  <a:pt x="16657" y="8815"/>
                </a:lnTo>
                <a:lnTo>
                  <a:pt x="16659" y="8815"/>
                </a:lnTo>
                <a:lnTo>
                  <a:pt x="16662" y="8816"/>
                </a:lnTo>
                <a:lnTo>
                  <a:pt x="16664" y="8816"/>
                </a:lnTo>
                <a:lnTo>
                  <a:pt x="16672" y="8825"/>
                </a:lnTo>
                <a:lnTo>
                  <a:pt x="16676" y="8828"/>
                </a:lnTo>
                <a:lnTo>
                  <a:pt x="16682" y="8829"/>
                </a:lnTo>
                <a:lnTo>
                  <a:pt x="16683" y="8831"/>
                </a:lnTo>
                <a:lnTo>
                  <a:pt x="16685" y="8845"/>
                </a:lnTo>
                <a:lnTo>
                  <a:pt x="16687" y="8851"/>
                </a:lnTo>
                <a:lnTo>
                  <a:pt x="16691" y="8856"/>
                </a:lnTo>
                <a:lnTo>
                  <a:pt x="16723" y="8875"/>
                </a:lnTo>
                <a:lnTo>
                  <a:pt x="16729" y="8876"/>
                </a:lnTo>
                <a:lnTo>
                  <a:pt x="16734" y="8874"/>
                </a:lnTo>
                <a:lnTo>
                  <a:pt x="16740" y="8870"/>
                </a:lnTo>
                <a:lnTo>
                  <a:pt x="16745" y="8868"/>
                </a:lnTo>
                <a:lnTo>
                  <a:pt x="16750" y="8873"/>
                </a:lnTo>
                <a:lnTo>
                  <a:pt x="16745" y="8875"/>
                </a:lnTo>
                <a:lnTo>
                  <a:pt x="16745" y="8877"/>
                </a:lnTo>
                <a:lnTo>
                  <a:pt x="16747" y="8878"/>
                </a:lnTo>
                <a:lnTo>
                  <a:pt x="16752" y="8876"/>
                </a:lnTo>
                <a:lnTo>
                  <a:pt x="16752" y="8879"/>
                </a:lnTo>
                <a:lnTo>
                  <a:pt x="16747" y="8889"/>
                </a:lnTo>
                <a:lnTo>
                  <a:pt x="16756" y="8900"/>
                </a:lnTo>
                <a:lnTo>
                  <a:pt x="16797" y="8927"/>
                </a:lnTo>
                <a:lnTo>
                  <a:pt x="16799" y="8928"/>
                </a:lnTo>
                <a:lnTo>
                  <a:pt x="16801" y="8926"/>
                </a:lnTo>
                <a:lnTo>
                  <a:pt x="16801" y="8924"/>
                </a:lnTo>
                <a:lnTo>
                  <a:pt x="16801" y="8922"/>
                </a:lnTo>
                <a:lnTo>
                  <a:pt x="16802" y="8921"/>
                </a:lnTo>
                <a:lnTo>
                  <a:pt x="16808" y="8921"/>
                </a:lnTo>
                <a:lnTo>
                  <a:pt x="16810" y="8923"/>
                </a:lnTo>
                <a:lnTo>
                  <a:pt x="16810" y="8928"/>
                </a:lnTo>
                <a:lnTo>
                  <a:pt x="16809" y="8937"/>
                </a:lnTo>
                <a:lnTo>
                  <a:pt x="16814" y="8935"/>
                </a:lnTo>
                <a:lnTo>
                  <a:pt x="16819" y="8931"/>
                </a:lnTo>
                <a:lnTo>
                  <a:pt x="16823" y="8925"/>
                </a:lnTo>
                <a:lnTo>
                  <a:pt x="16826" y="8918"/>
                </a:lnTo>
                <a:lnTo>
                  <a:pt x="16828" y="8918"/>
                </a:lnTo>
                <a:lnTo>
                  <a:pt x="16827" y="8927"/>
                </a:lnTo>
                <a:lnTo>
                  <a:pt x="16830" y="8932"/>
                </a:lnTo>
                <a:lnTo>
                  <a:pt x="16833" y="8935"/>
                </a:lnTo>
                <a:lnTo>
                  <a:pt x="16835" y="8940"/>
                </a:lnTo>
                <a:lnTo>
                  <a:pt x="16835" y="8947"/>
                </a:lnTo>
                <a:lnTo>
                  <a:pt x="16834" y="8953"/>
                </a:lnTo>
                <a:lnTo>
                  <a:pt x="16835" y="8958"/>
                </a:lnTo>
                <a:lnTo>
                  <a:pt x="16840" y="8961"/>
                </a:lnTo>
                <a:lnTo>
                  <a:pt x="16839" y="8956"/>
                </a:lnTo>
                <a:lnTo>
                  <a:pt x="16840" y="8952"/>
                </a:lnTo>
                <a:lnTo>
                  <a:pt x="16841" y="8950"/>
                </a:lnTo>
                <a:lnTo>
                  <a:pt x="16845" y="8948"/>
                </a:lnTo>
                <a:lnTo>
                  <a:pt x="16847" y="8950"/>
                </a:lnTo>
                <a:lnTo>
                  <a:pt x="16847" y="8953"/>
                </a:lnTo>
                <a:lnTo>
                  <a:pt x="16845" y="8957"/>
                </a:lnTo>
                <a:lnTo>
                  <a:pt x="16845" y="8961"/>
                </a:lnTo>
                <a:lnTo>
                  <a:pt x="16853" y="8972"/>
                </a:lnTo>
                <a:lnTo>
                  <a:pt x="16855" y="8976"/>
                </a:lnTo>
                <a:lnTo>
                  <a:pt x="16848" y="8972"/>
                </a:lnTo>
                <a:lnTo>
                  <a:pt x="16849" y="8979"/>
                </a:lnTo>
                <a:lnTo>
                  <a:pt x="16852" y="8981"/>
                </a:lnTo>
                <a:lnTo>
                  <a:pt x="16861" y="8982"/>
                </a:lnTo>
                <a:lnTo>
                  <a:pt x="16863" y="8981"/>
                </a:lnTo>
                <a:lnTo>
                  <a:pt x="16865" y="8980"/>
                </a:lnTo>
                <a:lnTo>
                  <a:pt x="16866" y="8979"/>
                </a:lnTo>
                <a:lnTo>
                  <a:pt x="16868" y="8980"/>
                </a:lnTo>
                <a:lnTo>
                  <a:pt x="16872" y="8985"/>
                </a:lnTo>
                <a:lnTo>
                  <a:pt x="16874" y="8987"/>
                </a:lnTo>
                <a:lnTo>
                  <a:pt x="16876" y="8987"/>
                </a:lnTo>
                <a:lnTo>
                  <a:pt x="16881" y="8991"/>
                </a:lnTo>
                <a:lnTo>
                  <a:pt x="16886" y="9005"/>
                </a:lnTo>
                <a:lnTo>
                  <a:pt x="16896" y="9010"/>
                </a:lnTo>
                <a:lnTo>
                  <a:pt x="16899" y="9014"/>
                </a:lnTo>
                <a:lnTo>
                  <a:pt x="16903" y="9022"/>
                </a:lnTo>
                <a:lnTo>
                  <a:pt x="16907" y="9025"/>
                </a:lnTo>
                <a:lnTo>
                  <a:pt x="16909" y="9022"/>
                </a:lnTo>
                <a:lnTo>
                  <a:pt x="16910" y="9016"/>
                </a:lnTo>
                <a:lnTo>
                  <a:pt x="16909" y="9014"/>
                </a:lnTo>
                <a:lnTo>
                  <a:pt x="16911" y="9014"/>
                </a:lnTo>
                <a:lnTo>
                  <a:pt x="16915" y="9015"/>
                </a:lnTo>
                <a:lnTo>
                  <a:pt x="16918" y="9015"/>
                </a:lnTo>
                <a:lnTo>
                  <a:pt x="16920" y="9013"/>
                </a:lnTo>
                <a:lnTo>
                  <a:pt x="16920" y="9002"/>
                </a:lnTo>
                <a:lnTo>
                  <a:pt x="16922" y="8997"/>
                </a:lnTo>
                <a:lnTo>
                  <a:pt x="16928" y="8993"/>
                </a:lnTo>
                <a:lnTo>
                  <a:pt x="16927" y="8999"/>
                </a:lnTo>
                <a:lnTo>
                  <a:pt x="16928" y="9003"/>
                </a:lnTo>
                <a:lnTo>
                  <a:pt x="16930" y="9006"/>
                </a:lnTo>
                <a:lnTo>
                  <a:pt x="16933" y="9008"/>
                </a:lnTo>
                <a:lnTo>
                  <a:pt x="16929" y="9012"/>
                </a:lnTo>
                <a:lnTo>
                  <a:pt x="16929" y="9016"/>
                </a:lnTo>
                <a:lnTo>
                  <a:pt x="16931" y="9017"/>
                </a:lnTo>
                <a:lnTo>
                  <a:pt x="16935" y="9014"/>
                </a:lnTo>
                <a:lnTo>
                  <a:pt x="16946" y="9019"/>
                </a:lnTo>
                <a:lnTo>
                  <a:pt x="16949" y="9023"/>
                </a:lnTo>
                <a:lnTo>
                  <a:pt x="16951" y="9032"/>
                </a:lnTo>
                <a:lnTo>
                  <a:pt x="16950" y="9034"/>
                </a:lnTo>
                <a:lnTo>
                  <a:pt x="16948" y="9039"/>
                </a:lnTo>
                <a:lnTo>
                  <a:pt x="16947" y="9045"/>
                </a:lnTo>
                <a:lnTo>
                  <a:pt x="16949" y="9047"/>
                </a:lnTo>
                <a:lnTo>
                  <a:pt x="16952" y="9048"/>
                </a:lnTo>
                <a:lnTo>
                  <a:pt x="16955" y="9049"/>
                </a:lnTo>
                <a:lnTo>
                  <a:pt x="16956" y="9052"/>
                </a:lnTo>
                <a:lnTo>
                  <a:pt x="16956" y="9056"/>
                </a:lnTo>
                <a:lnTo>
                  <a:pt x="16953" y="9054"/>
                </a:lnTo>
                <a:lnTo>
                  <a:pt x="16950" y="9053"/>
                </a:lnTo>
                <a:lnTo>
                  <a:pt x="16941" y="9053"/>
                </a:lnTo>
                <a:lnTo>
                  <a:pt x="16943" y="9058"/>
                </a:lnTo>
                <a:lnTo>
                  <a:pt x="16949" y="9061"/>
                </a:lnTo>
                <a:lnTo>
                  <a:pt x="16951" y="9066"/>
                </a:lnTo>
                <a:lnTo>
                  <a:pt x="16950" y="9072"/>
                </a:lnTo>
                <a:lnTo>
                  <a:pt x="16947" y="9074"/>
                </a:lnTo>
                <a:lnTo>
                  <a:pt x="16944" y="9072"/>
                </a:lnTo>
                <a:lnTo>
                  <a:pt x="16942" y="9068"/>
                </a:lnTo>
                <a:lnTo>
                  <a:pt x="16940" y="9068"/>
                </a:lnTo>
                <a:lnTo>
                  <a:pt x="16939" y="9073"/>
                </a:lnTo>
                <a:lnTo>
                  <a:pt x="16939" y="9076"/>
                </a:lnTo>
                <a:lnTo>
                  <a:pt x="16938" y="9078"/>
                </a:lnTo>
                <a:lnTo>
                  <a:pt x="16936" y="9081"/>
                </a:lnTo>
                <a:lnTo>
                  <a:pt x="16940" y="9084"/>
                </a:lnTo>
                <a:lnTo>
                  <a:pt x="16943" y="9086"/>
                </a:lnTo>
                <a:lnTo>
                  <a:pt x="16948" y="9078"/>
                </a:lnTo>
                <a:lnTo>
                  <a:pt x="16952" y="9079"/>
                </a:lnTo>
                <a:lnTo>
                  <a:pt x="16955" y="9084"/>
                </a:lnTo>
                <a:lnTo>
                  <a:pt x="16959" y="9086"/>
                </a:lnTo>
                <a:lnTo>
                  <a:pt x="16963" y="9088"/>
                </a:lnTo>
                <a:lnTo>
                  <a:pt x="16967" y="9092"/>
                </a:lnTo>
                <a:lnTo>
                  <a:pt x="16970" y="9099"/>
                </a:lnTo>
                <a:lnTo>
                  <a:pt x="16970" y="9107"/>
                </a:lnTo>
                <a:lnTo>
                  <a:pt x="16975" y="9107"/>
                </a:lnTo>
                <a:lnTo>
                  <a:pt x="16980" y="9111"/>
                </a:lnTo>
                <a:lnTo>
                  <a:pt x="16985" y="9113"/>
                </a:lnTo>
                <a:lnTo>
                  <a:pt x="16991" y="9110"/>
                </a:lnTo>
                <a:lnTo>
                  <a:pt x="16991" y="9106"/>
                </a:lnTo>
                <a:lnTo>
                  <a:pt x="16999" y="9109"/>
                </a:lnTo>
                <a:lnTo>
                  <a:pt x="17003" y="9104"/>
                </a:lnTo>
                <a:lnTo>
                  <a:pt x="17005" y="9104"/>
                </a:lnTo>
                <a:lnTo>
                  <a:pt x="17004" y="9108"/>
                </a:lnTo>
                <a:lnTo>
                  <a:pt x="17003" y="9111"/>
                </a:lnTo>
                <a:lnTo>
                  <a:pt x="17002" y="9112"/>
                </a:lnTo>
                <a:lnTo>
                  <a:pt x="17000" y="9114"/>
                </a:lnTo>
                <a:lnTo>
                  <a:pt x="17000" y="9116"/>
                </a:lnTo>
                <a:lnTo>
                  <a:pt x="17007" y="9126"/>
                </a:lnTo>
                <a:lnTo>
                  <a:pt x="17010" y="9129"/>
                </a:lnTo>
                <a:lnTo>
                  <a:pt x="17007" y="9133"/>
                </a:lnTo>
                <a:lnTo>
                  <a:pt x="17006" y="9138"/>
                </a:lnTo>
                <a:lnTo>
                  <a:pt x="17007" y="9140"/>
                </a:lnTo>
                <a:lnTo>
                  <a:pt x="17010" y="9139"/>
                </a:lnTo>
                <a:lnTo>
                  <a:pt x="17013" y="9135"/>
                </a:lnTo>
                <a:lnTo>
                  <a:pt x="17014" y="9132"/>
                </a:lnTo>
                <a:lnTo>
                  <a:pt x="17016" y="9129"/>
                </a:lnTo>
                <a:lnTo>
                  <a:pt x="17020" y="9129"/>
                </a:lnTo>
                <a:lnTo>
                  <a:pt x="17021" y="9127"/>
                </a:lnTo>
                <a:lnTo>
                  <a:pt x="17023" y="9119"/>
                </a:lnTo>
                <a:lnTo>
                  <a:pt x="17024" y="9116"/>
                </a:lnTo>
                <a:lnTo>
                  <a:pt x="17027" y="9115"/>
                </a:lnTo>
                <a:lnTo>
                  <a:pt x="17034" y="9117"/>
                </a:lnTo>
                <a:lnTo>
                  <a:pt x="17037" y="9116"/>
                </a:lnTo>
                <a:lnTo>
                  <a:pt x="17035" y="9130"/>
                </a:lnTo>
                <a:lnTo>
                  <a:pt x="17036" y="9134"/>
                </a:lnTo>
                <a:lnTo>
                  <a:pt x="17042" y="9135"/>
                </a:lnTo>
                <a:lnTo>
                  <a:pt x="17039" y="9139"/>
                </a:lnTo>
                <a:lnTo>
                  <a:pt x="17035" y="9141"/>
                </a:lnTo>
                <a:lnTo>
                  <a:pt x="17024" y="9140"/>
                </a:lnTo>
                <a:lnTo>
                  <a:pt x="17027" y="9145"/>
                </a:lnTo>
                <a:lnTo>
                  <a:pt x="17030" y="9148"/>
                </a:lnTo>
                <a:lnTo>
                  <a:pt x="17034" y="9150"/>
                </a:lnTo>
                <a:lnTo>
                  <a:pt x="17039" y="9150"/>
                </a:lnTo>
                <a:lnTo>
                  <a:pt x="17039" y="9152"/>
                </a:lnTo>
                <a:lnTo>
                  <a:pt x="17036" y="9157"/>
                </a:lnTo>
                <a:lnTo>
                  <a:pt x="17035" y="9168"/>
                </a:lnTo>
                <a:lnTo>
                  <a:pt x="17034" y="9172"/>
                </a:lnTo>
                <a:lnTo>
                  <a:pt x="17034" y="9176"/>
                </a:lnTo>
                <a:lnTo>
                  <a:pt x="17038" y="9178"/>
                </a:lnTo>
                <a:lnTo>
                  <a:pt x="17042" y="9176"/>
                </a:lnTo>
                <a:lnTo>
                  <a:pt x="17040" y="9167"/>
                </a:lnTo>
                <a:lnTo>
                  <a:pt x="17041" y="9167"/>
                </a:lnTo>
                <a:lnTo>
                  <a:pt x="17041" y="9167"/>
                </a:lnTo>
                <a:lnTo>
                  <a:pt x="17042" y="9166"/>
                </a:lnTo>
                <a:lnTo>
                  <a:pt x="17042" y="9164"/>
                </a:lnTo>
                <a:lnTo>
                  <a:pt x="17048" y="9167"/>
                </a:lnTo>
                <a:lnTo>
                  <a:pt x="17052" y="9160"/>
                </a:lnTo>
                <a:lnTo>
                  <a:pt x="17055" y="9150"/>
                </a:lnTo>
                <a:lnTo>
                  <a:pt x="17059" y="9144"/>
                </a:lnTo>
                <a:lnTo>
                  <a:pt x="17062" y="9143"/>
                </a:lnTo>
                <a:lnTo>
                  <a:pt x="17071" y="9145"/>
                </a:lnTo>
                <a:lnTo>
                  <a:pt x="17074" y="9146"/>
                </a:lnTo>
                <a:lnTo>
                  <a:pt x="17077" y="9151"/>
                </a:lnTo>
                <a:lnTo>
                  <a:pt x="17076" y="9153"/>
                </a:lnTo>
                <a:lnTo>
                  <a:pt x="17073" y="9156"/>
                </a:lnTo>
                <a:lnTo>
                  <a:pt x="17074" y="9160"/>
                </a:lnTo>
                <a:lnTo>
                  <a:pt x="17077" y="9162"/>
                </a:lnTo>
                <a:lnTo>
                  <a:pt x="17084" y="9167"/>
                </a:lnTo>
                <a:lnTo>
                  <a:pt x="17087" y="9167"/>
                </a:lnTo>
                <a:lnTo>
                  <a:pt x="17090" y="9166"/>
                </a:lnTo>
                <a:lnTo>
                  <a:pt x="17098" y="9162"/>
                </a:lnTo>
                <a:lnTo>
                  <a:pt x="17099" y="9163"/>
                </a:lnTo>
                <a:lnTo>
                  <a:pt x="17102" y="9169"/>
                </a:lnTo>
                <a:lnTo>
                  <a:pt x="17108" y="9175"/>
                </a:lnTo>
                <a:lnTo>
                  <a:pt x="17115" y="9179"/>
                </a:lnTo>
                <a:lnTo>
                  <a:pt x="17120" y="9177"/>
                </a:lnTo>
                <a:lnTo>
                  <a:pt x="17122" y="9179"/>
                </a:lnTo>
                <a:lnTo>
                  <a:pt x="17119" y="9187"/>
                </a:lnTo>
                <a:lnTo>
                  <a:pt x="17123" y="9191"/>
                </a:lnTo>
                <a:lnTo>
                  <a:pt x="17130" y="9192"/>
                </a:lnTo>
                <a:lnTo>
                  <a:pt x="17136" y="9192"/>
                </a:lnTo>
                <a:lnTo>
                  <a:pt x="17136" y="9194"/>
                </a:lnTo>
                <a:lnTo>
                  <a:pt x="17129" y="9199"/>
                </a:lnTo>
                <a:lnTo>
                  <a:pt x="17129" y="9205"/>
                </a:lnTo>
                <a:lnTo>
                  <a:pt x="17132" y="9210"/>
                </a:lnTo>
                <a:lnTo>
                  <a:pt x="17140" y="9213"/>
                </a:lnTo>
                <a:lnTo>
                  <a:pt x="17143" y="9212"/>
                </a:lnTo>
                <a:lnTo>
                  <a:pt x="17145" y="9210"/>
                </a:lnTo>
                <a:lnTo>
                  <a:pt x="17148" y="9207"/>
                </a:lnTo>
                <a:lnTo>
                  <a:pt x="17149" y="9205"/>
                </a:lnTo>
                <a:lnTo>
                  <a:pt x="17150" y="9205"/>
                </a:lnTo>
                <a:lnTo>
                  <a:pt x="17154" y="9207"/>
                </a:lnTo>
                <a:lnTo>
                  <a:pt x="17158" y="9208"/>
                </a:lnTo>
                <a:lnTo>
                  <a:pt x="17162" y="9207"/>
                </a:lnTo>
                <a:lnTo>
                  <a:pt x="17156" y="9201"/>
                </a:lnTo>
                <a:lnTo>
                  <a:pt x="17155" y="9201"/>
                </a:lnTo>
                <a:lnTo>
                  <a:pt x="17155" y="9196"/>
                </a:lnTo>
                <a:lnTo>
                  <a:pt x="17155" y="9193"/>
                </a:lnTo>
                <a:lnTo>
                  <a:pt x="17156" y="9191"/>
                </a:lnTo>
                <a:lnTo>
                  <a:pt x="17158" y="9178"/>
                </a:lnTo>
                <a:lnTo>
                  <a:pt x="17160" y="9173"/>
                </a:lnTo>
                <a:lnTo>
                  <a:pt x="17163" y="9171"/>
                </a:lnTo>
                <a:lnTo>
                  <a:pt x="17166" y="9177"/>
                </a:lnTo>
                <a:lnTo>
                  <a:pt x="17163" y="9179"/>
                </a:lnTo>
                <a:lnTo>
                  <a:pt x="17161" y="9179"/>
                </a:lnTo>
                <a:lnTo>
                  <a:pt x="17163" y="9184"/>
                </a:lnTo>
                <a:lnTo>
                  <a:pt x="17164" y="9188"/>
                </a:lnTo>
                <a:lnTo>
                  <a:pt x="17165" y="9193"/>
                </a:lnTo>
                <a:lnTo>
                  <a:pt x="17168" y="9194"/>
                </a:lnTo>
                <a:lnTo>
                  <a:pt x="17169" y="9191"/>
                </a:lnTo>
                <a:lnTo>
                  <a:pt x="17171" y="9185"/>
                </a:lnTo>
                <a:lnTo>
                  <a:pt x="17173" y="9182"/>
                </a:lnTo>
                <a:lnTo>
                  <a:pt x="17174" y="9187"/>
                </a:lnTo>
                <a:lnTo>
                  <a:pt x="17175" y="9189"/>
                </a:lnTo>
                <a:lnTo>
                  <a:pt x="17177" y="9195"/>
                </a:lnTo>
                <a:lnTo>
                  <a:pt x="17179" y="9201"/>
                </a:lnTo>
                <a:lnTo>
                  <a:pt x="17181" y="9204"/>
                </a:lnTo>
                <a:lnTo>
                  <a:pt x="17183" y="9203"/>
                </a:lnTo>
                <a:lnTo>
                  <a:pt x="17188" y="9203"/>
                </a:lnTo>
                <a:lnTo>
                  <a:pt x="17186" y="9207"/>
                </a:lnTo>
                <a:lnTo>
                  <a:pt x="17183" y="9209"/>
                </a:lnTo>
                <a:lnTo>
                  <a:pt x="17176" y="9213"/>
                </a:lnTo>
                <a:lnTo>
                  <a:pt x="17184" y="9214"/>
                </a:lnTo>
                <a:lnTo>
                  <a:pt x="17191" y="9211"/>
                </a:lnTo>
                <a:lnTo>
                  <a:pt x="17201" y="9201"/>
                </a:lnTo>
                <a:lnTo>
                  <a:pt x="17200" y="9197"/>
                </a:lnTo>
                <a:lnTo>
                  <a:pt x="17200" y="9194"/>
                </a:lnTo>
                <a:lnTo>
                  <a:pt x="17202" y="9193"/>
                </a:lnTo>
                <a:lnTo>
                  <a:pt x="17206" y="9191"/>
                </a:lnTo>
                <a:lnTo>
                  <a:pt x="17208" y="9189"/>
                </a:lnTo>
                <a:lnTo>
                  <a:pt x="17210" y="9188"/>
                </a:lnTo>
                <a:lnTo>
                  <a:pt x="17210" y="9190"/>
                </a:lnTo>
                <a:lnTo>
                  <a:pt x="17211" y="9192"/>
                </a:lnTo>
                <a:lnTo>
                  <a:pt x="17213" y="9188"/>
                </a:lnTo>
                <a:lnTo>
                  <a:pt x="17215" y="9185"/>
                </a:lnTo>
                <a:lnTo>
                  <a:pt x="17218" y="9179"/>
                </a:lnTo>
                <a:lnTo>
                  <a:pt x="17221" y="9169"/>
                </a:lnTo>
                <a:lnTo>
                  <a:pt x="17222" y="9166"/>
                </a:lnTo>
                <a:lnTo>
                  <a:pt x="17224" y="9162"/>
                </a:lnTo>
                <a:lnTo>
                  <a:pt x="17222" y="9158"/>
                </a:lnTo>
                <a:lnTo>
                  <a:pt x="17221" y="9155"/>
                </a:lnTo>
                <a:lnTo>
                  <a:pt x="17220" y="9152"/>
                </a:lnTo>
                <a:lnTo>
                  <a:pt x="17222" y="9150"/>
                </a:lnTo>
                <a:lnTo>
                  <a:pt x="17224" y="9150"/>
                </a:lnTo>
                <a:lnTo>
                  <a:pt x="17226" y="9149"/>
                </a:lnTo>
                <a:lnTo>
                  <a:pt x="17227" y="9145"/>
                </a:lnTo>
                <a:lnTo>
                  <a:pt x="17226" y="9140"/>
                </a:lnTo>
                <a:lnTo>
                  <a:pt x="17216" y="9129"/>
                </a:lnTo>
                <a:lnTo>
                  <a:pt x="17212" y="9120"/>
                </a:lnTo>
                <a:lnTo>
                  <a:pt x="17210" y="9115"/>
                </a:lnTo>
                <a:lnTo>
                  <a:pt x="17207" y="9114"/>
                </a:lnTo>
                <a:lnTo>
                  <a:pt x="17202" y="9113"/>
                </a:lnTo>
                <a:lnTo>
                  <a:pt x="17203" y="9110"/>
                </a:lnTo>
                <a:lnTo>
                  <a:pt x="17205" y="9107"/>
                </a:lnTo>
                <a:lnTo>
                  <a:pt x="17206" y="9104"/>
                </a:lnTo>
                <a:lnTo>
                  <a:pt x="17208" y="9093"/>
                </a:lnTo>
                <a:lnTo>
                  <a:pt x="17208" y="9089"/>
                </a:lnTo>
                <a:lnTo>
                  <a:pt x="17205" y="9081"/>
                </a:lnTo>
                <a:lnTo>
                  <a:pt x="17202" y="9076"/>
                </a:lnTo>
                <a:lnTo>
                  <a:pt x="17187" y="9060"/>
                </a:lnTo>
                <a:lnTo>
                  <a:pt x="17183" y="9056"/>
                </a:lnTo>
                <a:lnTo>
                  <a:pt x="17165" y="9050"/>
                </a:lnTo>
                <a:lnTo>
                  <a:pt x="17158" y="9049"/>
                </a:lnTo>
                <a:lnTo>
                  <a:pt x="17153" y="9047"/>
                </a:lnTo>
                <a:lnTo>
                  <a:pt x="17150" y="9043"/>
                </a:lnTo>
                <a:lnTo>
                  <a:pt x="17148" y="9035"/>
                </a:lnTo>
                <a:lnTo>
                  <a:pt x="17146" y="9037"/>
                </a:lnTo>
                <a:lnTo>
                  <a:pt x="17143" y="9036"/>
                </a:lnTo>
                <a:lnTo>
                  <a:pt x="17140" y="9034"/>
                </a:lnTo>
                <a:lnTo>
                  <a:pt x="17136" y="9032"/>
                </a:lnTo>
                <a:lnTo>
                  <a:pt x="17127" y="9034"/>
                </a:lnTo>
                <a:lnTo>
                  <a:pt x="17124" y="9032"/>
                </a:lnTo>
                <a:lnTo>
                  <a:pt x="17124" y="9029"/>
                </a:lnTo>
                <a:lnTo>
                  <a:pt x="17128" y="9028"/>
                </a:lnTo>
                <a:lnTo>
                  <a:pt x="17130" y="9027"/>
                </a:lnTo>
                <a:lnTo>
                  <a:pt x="17133" y="9026"/>
                </a:lnTo>
                <a:lnTo>
                  <a:pt x="17136" y="9023"/>
                </a:lnTo>
                <a:lnTo>
                  <a:pt x="17136" y="9020"/>
                </a:lnTo>
                <a:lnTo>
                  <a:pt x="17132" y="9018"/>
                </a:lnTo>
                <a:lnTo>
                  <a:pt x="17122" y="9008"/>
                </a:lnTo>
                <a:lnTo>
                  <a:pt x="17118" y="9015"/>
                </a:lnTo>
                <a:lnTo>
                  <a:pt x="17111" y="9007"/>
                </a:lnTo>
                <a:lnTo>
                  <a:pt x="17103" y="8996"/>
                </a:lnTo>
                <a:lnTo>
                  <a:pt x="17098" y="8990"/>
                </a:lnTo>
                <a:lnTo>
                  <a:pt x="17092" y="8986"/>
                </a:lnTo>
                <a:lnTo>
                  <a:pt x="17079" y="8966"/>
                </a:lnTo>
                <a:lnTo>
                  <a:pt x="17073" y="8957"/>
                </a:lnTo>
                <a:lnTo>
                  <a:pt x="17075" y="8955"/>
                </a:lnTo>
                <a:lnTo>
                  <a:pt x="17070" y="8952"/>
                </a:lnTo>
                <a:lnTo>
                  <a:pt x="17068" y="8950"/>
                </a:lnTo>
                <a:lnTo>
                  <a:pt x="17066" y="8946"/>
                </a:lnTo>
                <a:lnTo>
                  <a:pt x="17066" y="8938"/>
                </a:lnTo>
                <a:lnTo>
                  <a:pt x="17064" y="8935"/>
                </a:lnTo>
                <a:lnTo>
                  <a:pt x="17053" y="8923"/>
                </a:lnTo>
                <a:lnTo>
                  <a:pt x="17050" y="8915"/>
                </a:lnTo>
                <a:lnTo>
                  <a:pt x="17046" y="8912"/>
                </a:lnTo>
                <a:lnTo>
                  <a:pt x="17035" y="8908"/>
                </a:lnTo>
                <a:lnTo>
                  <a:pt x="17030" y="8908"/>
                </a:lnTo>
                <a:lnTo>
                  <a:pt x="17028" y="8907"/>
                </a:lnTo>
                <a:lnTo>
                  <a:pt x="17027" y="8905"/>
                </a:lnTo>
                <a:lnTo>
                  <a:pt x="17027" y="8902"/>
                </a:lnTo>
                <a:lnTo>
                  <a:pt x="17027" y="8899"/>
                </a:lnTo>
                <a:lnTo>
                  <a:pt x="17025" y="8897"/>
                </a:lnTo>
                <a:lnTo>
                  <a:pt x="17025" y="8894"/>
                </a:lnTo>
                <a:lnTo>
                  <a:pt x="17034" y="8894"/>
                </a:lnTo>
                <a:lnTo>
                  <a:pt x="17034" y="8892"/>
                </a:lnTo>
                <a:lnTo>
                  <a:pt x="17009" y="8881"/>
                </a:lnTo>
                <a:lnTo>
                  <a:pt x="16998" y="8874"/>
                </a:lnTo>
                <a:lnTo>
                  <a:pt x="16987" y="8865"/>
                </a:lnTo>
                <a:lnTo>
                  <a:pt x="16985" y="8857"/>
                </a:lnTo>
                <a:lnTo>
                  <a:pt x="16983" y="8855"/>
                </a:lnTo>
                <a:lnTo>
                  <a:pt x="16979" y="8854"/>
                </a:lnTo>
                <a:lnTo>
                  <a:pt x="16977" y="8853"/>
                </a:lnTo>
                <a:lnTo>
                  <a:pt x="16962" y="8833"/>
                </a:lnTo>
                <a:lnTo>
                  <a:pt x="16957" y="8830"/>
                </a:lnTo>
                <a:lnTo>
                  <a:pt x="16951" y="8830"/>
                </a:lnTo>
                <a:lnTo>
                  <a:pt x="16944" y="8834"/>
                </a:lnTo>
                <a:lnTo>
                  <a:pt x="16943" y="8829"/>
                </a:lnTo>
                <a:lnTo>
                  <a:pt x="16943" y="8821"/>
                </a:lnTo>
                <a:lnTo>
                  <a:pt x="16943" y="8816"/>
                </a:lnTo>
                <a:lnTo>
                  <a:pt x="16940" y="8816"/>
                </a:lnTo>
                <a:lnTo>
                  <a:pt x="16938" y="8815"/>
                </a:lnTo>
                <a:lnTo>
                  <a:pt x="16937" y="8813"/>
                </a:lnTo>
                <a:lnTo>
                  <a:pt x="16938" y="8811"/>
                </a:lnTo>
                <a:lnTo>
                  <a:pt x="16940" y="8810"/>
                </a:lnTo>
                <a:lnTo>
                  <a:pt x="16943" y="8809"/>
                </a:lnTo>
                <a:lnTo>
                  <a:pt x="16942" y="8806"/>
                </a:lnTo>
                <a:lnTo>
                  <a:pt x="16940" y="8804"/>
                </a:lnTo>
                <a:lnTo>
                  <a:pt x="16932" y="8803"/>
                </a:lnTo>
                <a:lnTo>
                  <a:pt x="16928" y="8802"/>
                </a:lnTo>
                <a:lnTo>
                  <a:pt x="16920" y="8788"/>
                </a:lnTo>
                <a:lnTo>
                  <a:pt x="16914" y="8783"/>
                </a:lnTo>
                <a:lnTo>
                  <a:pt x="16911" y="8786"/>
                </a:lnTo>
                <a:lnTo>
                  <a:pt x="16911" y="8794"/>
                </a:lnTo>
                <a:lnTo>
                  <a:pt x="16913" y="8805"/>
                </a:lnTo>
                <a:lnTo>
                  <a:pt x="16914" y="8808"/>
                </a:lnTo>
                <a:lnTo>
                  <a:pt x="16916" y="8811"/>
                </a:lnTo>
                <a:lnTo>
                  <a:pt x="16918" y="8815"/>
                </a:lnTo>
                <a:lnTo>
                  <a:pt x="16918" y="8821"/>
                </a:lnTo>
                <a:lnTo>
                  <a:pt x="16916" y="8822"/>
                </a:lnTo>
                <a:lnTo>
                  <a:pt x="16912" y="8824"/>
                </a:lnTo>
                <a:lnTo>
                  <a:pt x="16910" y="8823"/>
                </a:lnTo>
                <a:lnTo>
                  <a:pt x="16912" y="8819"/>
                </a:lnTo>
                <a:lnTo>
                  <a:pt x="16899" y="8809"/>
                </a:lnTo>
                <a:lnTo>
                  <a:pt x="16897" y="8805"/>
                </a:lnTo>
                <a:lnTo>
                  <a:pt x="16904" y="8806"/>
                </a:lnTo>
                <a:lnTo>
                  <a:pt x="16906" y="8803"/>
                </a:lnTo>
                <a:lnTo>
                  <a:pt x="16904" y="8795"/>
                </a:lnTo>
                <a:lnTo>
                  <a:pt x="16895" y="8769"/>
                </a:lnTo>
                <a:lnTo>
                  <a:pt x="16891" y="8761"/>
                </a:lnTo>
                <a:lnTo>
                  <a:pt x="16885" y="8759"/>
                </a:lnTo>
                <a:lnTo>
                  <a:pt x="16888" y="8764"/>
                </a:lnTo>
                <a:lnTo>
                  <a:pt x="16889" y="8769"/>
                </a:lnTo>
                <a:lnTo>
                  <a:pt x="16888" y="8773"/>
                </a:lnTo>
                <a:lnTo>
                  <a:pt x="16886" y="8777"/>
                </a:lnTo>
                <a:lnTo>
                  <a:pt x="16885" y="8772"/>
                </a:lnTo>
                <a:lnTo>
                  <a:pt x="16882" y="8769"/>
                </a:lnTo>
                <a:lnTo>
                  <a:pt x="16879" y="8769"/>
                </a:lnTo>
                <a:lnTo>
                  <a:pt x="16876" y="8771"/>
                </a:lnTo>
                <a:lnTo>
                  <a:pt x="16874" y="8775"/>
                </a:lnTo>
                <a:lnTo>
                  <a:pt x="16874" y="8778"/>
                </a:lnTo>
                <a:lnTo>
                  <a:pt x="16877" y="8787"/>
                </a:lnTo>
                <a:lnTo>
                  <a:pt x="16871" y="8779"/>
                </a:lnTo>
                <a:lnTo>
                  <a:pt x="16869" y="8761"/>
                </a:lnTo>
                <a:lnTo>
                  <a:pt x="16863" y="8762"/>
                </a:lnTo>
                <a:lnTo>
                  <a:pt x="16862" y="8752"/>
                </a:lnTo>
                <a:lnTo>
                  <a:pt x="16856" y="8742"/>
                </a:lnTo>
                <a:lnTo>
                  <a:pt x="16848" y="8736"/>
                </a:lnTo>
                <a:lnTo>
                  <a:pt x="16839" y="8739"/>
                </a:lnTo>
                <a:lnTo>
                  <a:pt x="16833" y="8731"/>
                </a:lnTo>
                <a:lnTo>
                  <a:pt x="16814" y="8725"/>
                </a:lnTo>
                <a:lnTo>
                  <a:pt x="16807" y="8721"/>
                </a:lnTo>
                <a:lnTo>
                  <a:pt x="16805" y="8716"/>
                </a:lnTo>
                <a:lnTo>
                  <a:pt x="16804" y="8709"/>
                </a:lnTo>
                <a:lnTo>
                  <a:pt x="16802" y="8702"/>
                </a:lnTo>
                <a:lnTo>
                  <a:pt x="16799" y="8700"/>
                </a:lnTo>
                <a:lnTo>
                  <a:pt x="16795" y="8698"/>
                </a:lnTo>
                <a:lnTo>
                  <a:pt x="16792" y="8694"/>
                </a:lnTo>
                <a:lnTo>
                  <a:pt x="16789" y="8689"/>
                </a:lnTo>
                <a:lnTo>
                  <a:pt x="16788" y="8685"/>
                </a:lnTo>
                <a:lnTo>
                  <a:pt x="16792" y="8689"/>
                </a:lnTo>
                <a:lnTo>
                  <a:pt x="16796" y="8692"/>
                </a:lnTo>
                <a:lnTo>
                  <a:pt x="16801" y="8694"/>
                </a:lnTo>
                <a:lnTo>
                  <a:pt x="16807" y="8694"/>
                </a:lnTo>
                <a:lnTo>
                  <a:pt x="16805" y="8690"/>
                </a:lnTo>
                <a:lnTo>
                  <a:pt x="16804" y="8689"/>
                </a:lnTo>
                <a:lnTo>
                  <a:pt x="16803" y="8687"/>
                </a:lnTo>
                <a:lnTo>
                  <a:pt x="16802" y="8683"/>
                </a:lnTo>
                <a:lnTo>
                  <a:pt x="16798" y="8677"/>
                </a:lnTo>
                <a:lnTo>
                  <a:pt x="16789" y="8667"/>
                </a:lnTo>
                <a:lnTo>
                  <a:pt x="16788" y="8668"/>
                </a:lnTo>
                <a:lnTo>
                  <a:pt x="16787" y="8669"/>
                </a:lnTo>
                <a:lnTo>
                  <a:pt x="16786" y="8669"/>
                </a:lnTo>
                <a:lnTo>
                  <a:pt x="16784" y="8670"/>
                </a:lnTo>
                <a:lnTo>
                  <a:pt x="16786" y="8665"/>
                </a:lnTo>
                <a:lnTo>
                  <a:pt x="16786" y="8662"/>
                </a:lnTo>
                <a:lnTo>
                  <a:pt x="16783" y="8661"/>
                </a:lnTo>
                <a:lnTo>
                  <a:pt x="16775" y="8660"/>
                </a:lnTo>
                <a:lnTo>
                  <a:pt x="16773" y="8659"/>
                </a:lnTo>
                <a:lnTo>
                  <a:pt x="16769" y="8653"/>
                </a:lnTo>
                <a:lnTo>
                  <a:pt x="16765" y="8649"/>
                </a:lnTo>
                <a:lnTo>
                  <a:pt x="16757" y="8642"/>
                </a:lnTo>
                <a:lnTo>
                  <a:pt x="16747" y="8632"/>
                </a:lnTo>
                <a:lnTo>
                  <a:pt x="16744" y="8628"/>
                </a:lnTo>
                <a:lnTo>
                  <a:pt x="16744" y="8620"/>
                </a:lnTo>
                <a:lnTo>
                  <a:pt x="16743" y="8617"/>
                </a:lnTo>
                <a:lnTo>
                  <a:pt x="16742" y="8614"/>
                </a:lnTo>
                <a:lnTo>
                  <a:pt x="16742" y="8611"/>
                </a:lnTo>
                <a:lnTo>
                  <a:pt x="16744" y="8608"/>
                </a:lnTo>
                <a:lnTo>
                  <a:pt x="16745" y="8606"/>
                </a:lnTo>
                <a:lnTo>
                  <a:pt x="16747" y="8596"/>
                </a:lnTo>
                <a:lnTo>
                  <a:pt x="16750" y="8581"/>
                </a:lnTo>
                <a:lnTo>
                  <a:pt x="16748" y="8579"/>
                </a:lnTo>
                <a:lnTo>
                  <a:pt x="16743" y="8576"/>
                </a:lnTo>
                <a:lnTo>
                  <a:pt x="16726" y="8573"/>
                </a:lnTo>
                <a:lnTo>
                  <a:pt x="16723" y="8572"/>
                </a:lnTo>
                <a:lnTo>
                  <a:pt x="16722" y="8565"/>
                </a:lnTo>
                <a:lnTo>
                  <a:pt x="16718" y="8561"/>
                </a:lnTo>
                <a:lnTo>
                  <a:pt x="16714" y="8557"/>
                </a:lnTo>
                <a:lnTo>
                  <a:pt x="16709" y="8553"/>
                </a:lnTo>
                <a:lnTo>
                  <a:pt x="16706" y="8546"/>
                </a:lnTo>
                <a:lnTo>
                  <a:pt x="16704" y="8528"/>
                </a:lnTo>
                <a:lnTo>
                  <a:pt x="16706" y="8522"/>
                </a:lnTo>
                <a:lnTo>
                  <a:pt x="16704" y="8516"/>
                </a:lnTo>
                <a:lnTo>
                  <a:pt x="16697" y="8507"/>
                </a:lnTo>
                <a:lnTo>
                  <a:pt x="16695" y="8504"/>
                </a:lnTo>
                <a:lnTo>
                  <a:pt x="16694" y="8502"/>
                </a:lnTo>
                <a:lnTo>
                  <a:pt x="16693" y="8500"/>
                </a:lnTo>
                <a:lnTo>
                  <a:pt x="16689" y="8498"/>
                </a:lnTo>
                <a:lnTo>
                  <a:pt x="16687" y="8499"/>
                </a:lnTo>
                <a:lnTo>
                  <a:pt x="16685" y="8500"/>
                </a:lnTo>
                <a:lnTo>
                  <a:pt x="16683" y="8501"/>
                </a:lnTo>
                <a:lnTo>
                  <a:pt x="16682" y="8502"/>
                </a:lnTo>
                <a:lnTo>
                  <a:pt x="16680" y="8501"/>
                </a:lnTo>
                <a:lnTo>
                  <a:pt x="16678" y="8497"/>
                </a:lnTo>
                <a:lnTo>
                  <a:pt x="16677" y="8496"/>
                </a:lnTo>
                <a:lnTo>
                  <a:pt x="16644" y="8487"/>
                </a:lnTo>
                <a:lnTo>
                  <a:pt x="16633" y="8475"/>
                </a:lnTo>
                <a:lnTo>
                  <a:pt x="16627" y="8472"/>
                </a:lnTo>
                <a:lnTo>
                  <a:pt x="16622" y="8466"/>
                </a:lnTo>
                <a:lnTo>
                  <a:pt x="16609" y="8465"/>
                </a:lnTo>
                <a:lnTo>
                  <a:pt x="16603" y="8460"/>
                </a:lnTo>
                <a:lnTo>
                  <a:pt x="16605" y="8454"/>
                </a:lnTo>
                <a:lnTo>
                  <a:pt x="16601" y="8448"/>
                </a:lnTo>
                <a:lnTo>
                  <a:pt x="16592" y="8440"/>
                </a:lnTo>
                <a:lnTo>
                  <a:pt x="16589" y="8440"/>
                </a:lnTo>
                <a:lnTo>
                  <a:pt x="16573" y="8421"/>
                </a:lnTo>
                <a:lnTo>
                  <a:pt x="16563" y="8400"/>
                </a:lnTo>
                <a:lnTo>
                  <a:pt x="16561" y="8397"/>
                </a:lnTo>
                <a:lnTo>
                  <a:pt x="16556" y="8394"/>
                </a:lnTo>
                <a:lnTo>
                  <a:pt x="16548" y="8378"/>
                </a:lnTo>
                <a:lnTo>
                  <a:pt x="16544" y="8373"/>
                </a:lnTo>
                <a:lnTo>
                  <a:pt x="16534" y="8368"/>
                </a:lnTo>
                <a:lnTo>
                  <a:pt x="16531" y="8366"/>
                </a:lnTo>
                <a:lnTo>
                  <a:pt x="16522" y="8355"/>
                </a:lnTo>
                <a:lnTo>
                  <a:pt x="16517" y="8353"/>
                </a:lnTo>
                <a:lnTo>
                  <a:pt x="16510" y="8348"/>
                </a:lnTo>
                <a:lnTo>
                  <a:pt x="16504" y="8342"/>
                </a:lnTo>
                <a:lnTo>
                  <a:pt x="16500" y="8337"/>
                </a:lnTo>
                <a:lnTo>
                  <a:pt x="16485" y="8309"/>
                </a:lnTo>
                <a:lnTo>
                  <a:pt x="16475" y="8297"/>
                </a:lnTo>
                <a:lnTo>
                  <a:pt x="16420" y="8268"/>
                </a:lnTo>
                <a:lnTo>
                  <a:pt x="16417" y="8269"/>
                </a:lnTo>
                <a:lnTo>
                  <a:pt x="16416" y="8272"/>
                </a:lnTo>
                <a:lnTo>
                  <a:pt x="16417" y="8286"/>
                </a:lnTo>
                <a:lnTo>
                  <a:pt x="16420" y="8301"/>
                </a:lnTo>
                <a:lnTo>
                  <a:pt x="16423" y="8306"/>
                </a:lnTo>
                <a:lnTo>
                  <a:pt x="16417" y="8305"/>
                </a:lnTo>
                <a:lnTo>
                  <a:pt x="16414" y="8301"/>
                </a:lnTo>
                <a:lnTo>
                  <a:pt x="16411" y="8289"/>
                </a:lnTo>
                <a:lnTo>
                  <a:pt x="16409" y="8289"/>
                </a:lnTo>
                <a:lnTo>
                  <a:pt x="16401" y="8292"/>
                </a:lnTo>
                <a:lnTo>
                  <a:pt x="16395" y="8291"/>
                </a:lnTo>
                <a:lnTo>
                  <a:pt x="16381" y="8280"/>
                </a:lnTo>
                <a:lnTo>
                  <a:pt x="16377" y="8274"/>
                </a:lnTo>
                <a:lnTo>
                  <a:pt x="16355" y="8238"/>
                </a:lnTo>
                <a:lnTo>
                  <a:pt x="16348" y="8234"/>
                </a:lnTo>
                <a:lnTo>
                  <a:pt x="16346" y="8231"/>
                </a:lnTo>
                <a:lnTo>
                  <a:pt x="16343" y="8221"/>
                </a:lnTo>
                <a:lnTo>
                  <a:pt x="16339" y="8214"/>
                </a:lnTo>
                <a:lnTo>
                  <a:pt x="16333" y="8207"/>
                </a:lnTo>
                <a:lnTo>
                  <a:pt x="16327" y="8202"/>
                </a:lnTo>
                <a:lnTo>
                  <a:pt x="16323" y="8203"/>
                </a:lnTo>
                <a:lnTo>
                  <a:pt x="16320" y="8202"/>
                </a:lnTo>
                <a:lnTo>
                  <a:pt x="16318" y="8208"/>
                </a:lnTo>
                <a:lnTo>
                  <a:pt x="16318" y="8214"/>
                </a:lnTo>
                <a:lnTo>
                  <a:pt x="16319" y="8218"/>
                </a:lnTo>
                <a:lnTo>
                  <a:pt x="16323" y="8220"/>
                </a:lnTo>
                <a:lnTo>
                  <a:pt x="16321" y="8225"/>
                </a:lnTo>
                <a:lnTo>
                  <a:pt x="16320" y="8227"/>
                </a:lnTo>
                <a:lnTo>
                  <a:pt x="16318" y="8229"/>
                </a:lnTo>
                <a:lnTo>
                  <a:pt x="16318" y="8232"/>
                </a:lnTo>
                <a:lnTo>
                  <a:pt x="16323" y="8231"/>
                </a:lnTo>
                <a:lnTo>
                  <a:pt x="16328" y="8228"/>
                </a:lnTo>
                <a:lnTo>
                  <a:pt x="16331" y="8227"/>
                </a:lnTo>
                <a:lnTo>
                  <a:pt x="16336" y="8232"/>
                </a:lnTo>
                <a:lnTo>
                  <a:pt x="16338" y="8238"/>
                </a:lnTo>
                <a:lnTo>
                  <a:pt x="16337" y="8244"/>
                </a:lnTo>
                <a:lnTo>
                  <a:pt x="16334" y="8248"/>
                </a:lnTo>
                <a:lnTo>
                  <a:pt x="16330" y="8250"/>
                </a:lnTo>
                <a:lnTo>
                  <a:pt x="16336" y="8260"/>
                </a:lnTo>
                <a:lnTo>
                  <a:pt x="16337" y="8265"/>
                </a:lnTo>
                <a:lnTo>
                  <a:pt x="16333" y="8270"/>
                </a:lnTo>
                <a:lnTo>
                  <a:pt x="16324" y="8267"/>
                </a:lnTo>
                <a:lnTo>
                  <a:pt x="16317" y="8273"/>
                </a:lnTo>
                <a:lnTo>
                  <a:pt x="16316" y="8281"/>
                </a:lnTo>
                <a:lnTo>
                  <a:pt x="16320" y="8286"/>
                </a:lnTo>
                <a:cubicBezTo>
                  <a:pt x="16320" y="8286"/>
                  <a:pt x="16323" y="8288"/>
                  <a:pt x="16323" y="8288"/>
                </a:cubicBezTo>
                <a:close/>
                <a:moveTo>
                  <a:pt x="17961" y="7667"/>
                </a:moveTo>
                <a:lnTo>
                  <a:pt x="17961" y="7674"/>
                </a:lnTo>
                <a:lnTo>
                  <a:pt x="17979" y="7682"/>
                </a:lnTo>
                <a:lnTo>
                  <a:pt x="17984" y="7685"/>
                </a:lnTo>
                <a:lnTo>
                  <a:pt x="17991" y="7692"/>
                </a:lnTo>
                <a:lnTo>
                  <a:pt x="17994" y="7696"/>
                </a:lnTo>
                <a:lnTo>
                  <a:pt x="17997" y="7698"/>
                </a:lnTo>
                <a:lnTo>
                  <a:pt x="18007" y="7702"/>
                </a:lnTo>
                <a:lnTo>
                  <a:pt x="18009" y="7702"/>
                </a:lnTo>
                <a:lnTo>
                  <a:pt x="18013" y="7700"/>
                </a:lnTo>
                <a:lnTo>
                  <a:pt x="18017" y="7701"/>
                </a:lnTo>
                <a:lnTo>
                  <a:pt x="18044" y="7721"/>
                </a:lnTo>
                <a:lnTo>
                  <a:pt x="18050" y="7728"/>
                </a:lnTo>
                <a:lnTo>
                  <a:pt x="18054" y="7720"/>
                </a:lnTo>
                <a:lnTo>
                  <a:pt x="18061" y="7716"/>
                </a:lnTo>
                <a:lnTo>
                  <a:pt x="18068" y="7711"/>
                </a:lnTo>
                <a:lnTo>
                  <a:pt x="18072" y="7699"/>
                </a:lnTo>
                <a:lnTo>
                  <a:pt x="18071" y="7686"/>
                </a:lnTo>
                <a:lnTo>
                  <a:pt x="18068" y="7676"/>
                </a:lnTo>
                <a:lnTo>
                  <a:pt x="18062" y="7669"/>
                </a:lnTo>
                <a:lnTo>
                  <a:pt x="18053" y="7662"/>
                </a:lnTo>
                <a:lnTo>
                  <a:pt x="18050" y="7659"/>
                </a:lnTo>
                <a:lnTo>
                  <a:pt x="18040" y="7652"/>
                </a:lnTo>
                <a:lnTo>
                  <a:pt x="18038" y="7651"/>
                </a:lnTo>
                <a:lnTo>
                  <a:pt x="18037" y="7647"/>
                </a:lnTo>
                <a:lnTo>
                  <a:pt x="18031" y="7635"/>
                </a:lnTo>
                <a:lnTo>
                  <a:pt x="18051" y="7628"/>
                </a:lnTo>
                <a:lnTo>
                  <a:pt x="18055" y="7627"/>
                </a:lnTo>
                <a:lnTo>
                  <a:pt x="18055" y="7624"/>
                </a:lnTo>
                <a:lnTo>
                  <a:pt x="18054" y="7621"/>
                </a:lnTo>
                <a:lnTo>
                  <a:pt x="18052" y="7618"/>
                </a:lnTo>
                <a:lnTo>
                  <a:pt x="18049" y="7616"/>
                </a:lnTo>
                <a:lnTo>
                  <a:pt x="18050" y="7612"/>
                </a:lnTo>
                <a:lnTo>
                  <a:pt x="18049" y="7611"/>
                </a:lnTo>
                <a:lnTo>
                  <a:pt x="18047" y="7611"/>
                </a:lnTo>
                <a:lnTo>
                  <a:pt x="18045" y="7612"/>
                </a:lnTo>
                <a:lnTo>
                  <a:pt x="18043" y="7613"/>
                </a:lnTo>
                <a:lnTo>
                  <a:pt x="18043" y="7614"/>
                </a:lnTo>
                <a:lnTo>
                  <a:pt x="18030" y="7612"/>
                </a:lnTo>
                <a:lnTo>
                  <a:pt x="18026" y="7608"/>
                </a:lnTo>
                <a:lnTo>
                  <a:pt x="18024" y="7600"/>
                </a:lnTo>
                <a:lnTo>
                  <a:pt x="18026" y="7584"/>
                </a:lnTo>
                <a:lnTo>
                  <a:pt x="18025" y="7576"/>
                </a:lnTo>
                <a:lnTo>
                  <a:pt x="18022" y="7569"/>
                </a:lnTo>
                <a:lnTo>
                  <a:pt x="18012" y="7561"/>
                </a:lnTo>
                <a:lnTo>
                  <a:pt x="17999" y="7561"/>
                </a:lnTo>
                <a:lnTo>
                  <a:pt x="17986" y="7566"/>
                </a:lnTo>
                <a:lnTo>
                  <a:pt x="17975" y="7575"/>
                </a:lnTo>
                <a:lnTo>
                  <a:pt x="17970" y="7583"/>
                </a:lnTo>
                <a:lnTo>
                  <a:pt x="17968" y="7593"/>
                </a:lnTo>
                <a:lnTo>
                  <a:pt x="17963" y="7624"/>
                </a:lnTo>
                <a:lnTo>
                  <a:pt x="17964" y="7627"/>
                </a:lnTo>
                <a:lnTo>
                  <a:pt x="17966" y="7632"/>
                </a:lnTo>
                <a:lnTo>
                  <a:pt x="17968" y="7636"/>
                </a:lnTo>
                <a:lnTo>
                  <a:pt x="17969" y="7641"/>
                </a:lnTo>
                <a:lnTo>
                  <a:pt x="17968" y="7647"/>
                </a:lnTo>
                <a:cubicBezTo>
                  <a:pt x="17968" y="7647"/>
                  <a:pt x="17961" y="7667"/>
                  <a:pt x="17961" y="7667"/>
                </a:cubicBezTo>
                <a:close/>
                <a:moveTo>
                  <a:pt x="18064" y="7934"/>
                </a:moveTo>
                <a:lnTo>
                  <a:pt x="18062" y="7927"/>
                </a:lnTo>
                <a:lnTo>
                  <a:pt x="18060" y="7894"/>
                </a:lnTo>
                <a:lnTo>
                  <a:pt x="18062" y="7885"/>
                </a:lnTo>
                <a:lnTo>
                  <a:pt x="18064" y="7878"/>
                </a:lnTo>
                <a:lnTo>
                  <a:pt x="18064" y="7872"/>
                </a:lnTo>
                <a:lnTo>
                  <a:pt x="18060" y="7866"/>
                </a:lnTo>
                <a:lnTo>
                  <a:pt x="18054" y="7869"/>
                </a:lnTo>
                <a:lnTo>
                  <a:pt x="18042" y="7869"/>
                </a:lnTo>
                <a:lnTo>
                  <a:pt x="18035" y="7872"/>
                </a:lnTo>
                <a:lnTo>
                  <a:pt x="18031" y="7875"/>
                </a:lnTo>
                <a:lnTo>
                  <a:pt x="18029" y="7878"/>
                </a:lnTo>
                <a:lnTo>
                  <a:pt x="18027" y="7882"/>
                </a:lnTo>
                <a:lnTo>
                  <a:pt x="18025" y="7887"/>
                </a:lnTo>
                <a:lnTo>
                  <a:pt x="18026" y="7897"/>
                </a:lnTo>
                <a:lnTo>
                  <a:pt x="18026" y="7902"/>
                </a:lnTo>
                <a:lnTo>
                  <a:pt x="18023" y="7905"/>
                </a:lnTo>
                <a:lnTo>
                  <a:pt x="18019" y="7910"/>
                </a:lnTo>
                <a:lnTo>
                  <a:pt x="18016" y="7920"/>
                </a:lnTo>
                <a:lnTo>
                  <a:pt x="18015" y="7931"/>
                </a:lnTo>
                <a:lnTo>
                  <a:pt x="18015" y="7938"/>
                </a:lnTo>
                <a:lnTo>
                  <a:pt x="18016" y="7943"/>
                </a:lnTo>
                <a:lnTo>
                  <a:pt x="18025" y="7963"/>
                </a:lnTo>
                <a:lnTo>
                  <a:pt x="18026" y="7966"/>
                </a:lnTo>
                <a:lnTo>
                  <a:pt x="18027" y="7968"/>
                </a:lnTo>
                <a:lnTo>
                  <a:pt x="18029" y="7970"/>
                </a:lnTo>
                <a:lnTo>
                  <a:pt x="18031" y="7974"/>
                </a:lnTo>
                <a:lnTo>
                  <a:pt x="18032" y="7978"/>
                </a:lnTo>
                <a:lnTo>
                  <a:pt x="18032" y="7981"/>
                </a:lnTo>
                <a:lnTo>
                  <a:pt x="18035" y="7982"/>
                </a:lnTo>
                <a:lnTo>
                  <a:pt x="18041" y="7983"/>
                </a:lnTo>
                <a:lnTo>
                  <a:pt x="18044" y="7986"/>
                </a:lnTo>
                <a:lnTo>
                  <a:pt x="18056" y="8006"/>
                </a:lnTo>
                <a:lnTo>
                  <a:pt x="18061" y="8010"/>
                </a:lnTo>
                <a:lnTo>
                  <a:pt x="18074" y="8015"/>
                </a:lnTo>
                <a:lnTo>
                  <a:pt x="18081" y="8016"/>
                </a:lnTo>
                <a:lnTo>
                  <a:pt x="18084" y="8012"/>
                </a:lnTo>
                <a:lnTo>
                  <a:pt x="18087" y="8002"/>
                </a:lnTo>
                <a:lnTo>
                  <a:pt x="18091" y="7983"/>
                </a:lnTo>
                <a:lnTo>
                  <a:pt x="18103" y="7964"/>
                </a:lnTo>
                <a:lnTo>
                  <a:pt x="18106" y="7959"/>
                </a:lnTo>
                <a:lnTo>
                  <a:pt x="18099" y="7956"/>
                </a:lnTo>
                <a:lnTo>
                  <a:pt x="18095" y="7951"/>
                </a:lnTo>
                <a:lnTo>
                  <a:pt x="18085" y="7944"/>
                </a:lnTo>
                <a:lnTo>
                  <a:pt x="18079" y="7940"/>
                </a:lnTo>
                <a:lnTo>
                  <a:pt x="18071" y="7937"/>
                </a:lnTo>
                <a:cubicBezTo>
                  <a:pt x="18071" y="7937"/>
                  <a:pt x="18064" y="7934"/>
                  <a:pt x="18064" y="7934"/>
                </a:cubicBezTo>
                <a:close/>
                <a:moveTo>
                  <a:pt x="8400" y="6746"/>
                </a:moveTo>
                <a:lnTo>
                  <a:pt x="8403" y="6746"/>
                </a:lnTo>
                <a:lnTo>
                  <a:pt x="8407" y="6741"/>
                </a:lnTo>
                <a:lnTo>
                  <a:pt x="8409" y="6735"/>
                </a:lnTo>
                <a:lnTo>
                  <a:pt x="8413" y="6735"/>
                </a:lnTo>
                <a:lnTo>
                  <a:pt x="8414" y="6726"/>
                </a:lnTo>
                <a:lnTo>
                  <a:pt x="8414" y="6714"/>
                </a:lnTo>
                <a:lnTo>
                  <a:pt x="8413" y="6705"/>
                </a:lnTo>
                <a:lnTo>
                  <a:pt x="8416" y="6709"/>
                </a:lnTo>
                <a:lnTo>
                  <a:pt x="8425" y="6725"/>
                </a:lnTo>
                <a:lnTo>
                  <a:pt x="8427" y="6730"/>
                </a:lnTo>
                <a:lnTo>
                  <a:pt x="8431" y="6732"/>
                </a:lnTo>
                <a:lnTo>
                  <a:pt x="8452" y="6732"/>
                </a:lnTo>
                <a:lnTo>
                  <a:pt x="8457" y="6729"/>
                </a:lnTo>
                <a:lnTo>
                  <a:pt x="8465" y="6721"/>
                </a:lnTo>
                <a:lnTo>
                  <a:pt x="8471" y="6720"/>
                </a:lnTo>
                <a:lnTo>
                  <a:pt x="8475" y="6716"/>
                </a:lnTo>
                <a:lnTo>
                  <a:pt x="8480" y="6700"/>
                </a:lnTo>
                <a:lnTo>
                  <a:pt x="8484" y="6696"/>
                </a:lnTo>
                <a:lnTo>
                  <a:pt x="8488" y="6698"/>
                </a:lnTo>
                <a:lnTo>
                  <a:pt x="8492" y="6706"/>
                </a:lnTo>
                <a:lnTo>
                  <a:pt x="8496" y="6708"/>
                </a:lnTo>
                <a:lnTo>
                  <a:pt x="8499" y="6706"/>
                </a:lnTo>
                <a:lnTo>
                  <a:pt x="8502" y="6701"/>
                </a:lnTo>
                <a:lnTo>
                  <a:pt x="8503" y="6695"/>
                </a:lnTo>
                <a:lnTo>
                  <a:pt x="8502" y="6693"/>
                </a:lnTo>
                <a:lnTo>
                  <a:pt x="8503" y="6692"/>
                </a:lnTo>
                <a:lnTo>
                  <a:pt x="8507" y="6684"/>
                </a:lnTo>
                <a:lnTo>
                  <a:pt x="8508" y="6681"/>
                </a:lnTo>
                <a:lnTo>
                  <a:pt x="8509" y="6676"/>
                </a:lnTo>
                <a:lnTo>
                  <a:pt x="8507" y="6663"/>
                </a:lnTo>
                <a:lnTo>
                  <a:pt x="8509" y="6659"/>
                </a:lnTo>
                <a:lnTo>
                  <a:pt x="8513" y="6657"/>
                </a:lnTo>
                <a:lnTo>
                  <a:pt x="8516" y="6658"/>
                </a:lnTo>
                <a:lnTo>
                  <a:pt x="8519" y="6661"/>
                </a:lnTo>
                <a:lnTo>
                  <a:pt x="8523" y="6662"/>
                </a:lnTo>
                <a:lnTo>
                  <a:pt x="8526" y="6659"/>
                </a:lnTo>
                <a:lnTo>
                  <a:pt x="8527" y="6653"/>
                </a:lnTo>
                <a:lnTo>
                  <a:pt x="8524" y="6651"/>
                </a:lnTo>
                <a:lnTo>
                  <a:pt x="8520" y="6651"/>
                </a:lnTo>
                <a:lnTo>
                  <a:pt x="8516" y="6649"/>
                </a:lnTo>
                <a:lnTo>
                  <a:pt x="8514" y="6646"/>
                </a:lnTo>
                <a:lnTo>
                  <a:pt x="8514" y="6641"/>
                </a:lnTo>
                <a:lnTo>
                  <a:pt x="8517" y="6640"/>
                </a:lnTo>
                <a:lnTo>
                  <a:pt x="8525" y="6640"/>
                </a:lnTo>
                <a:lnTo>
                  <a:pt x="8528" y="6639"/>
                </a:lnTo>
                <a:lnTo>
                  <a:pt x="8534" y="6630"/>
                </a:lnTo>
                <a:lnTo>
                  <a:pt x="8535" y="6628"/>
                </a:lnTo>
                <a:lnTo>
                  <a:pt x="8536" y="6626"/>
                </a:lnTo>
                <a:lnTo>
                  <a:pt x="8539" y="6628"/>
                </a:lnTo>
                <a:lnTo>
                  <a:pt x="8541" y="6631"/>
                </a:lnTo>
                <a:lnTo>
                  <a:pt x="8542" y="6633"/>
                </a:lnTo>
                <a:lnTo>
                  <a:pt x="8545" y="6636"/>
                </a:lnTo>
                <a:lnTo>
                  <a:pt x="8551" y="6651"/>
                </a:lnTo>
                <a:lnTo>
                  <a:pt x="8554" y="6657"/>
                </a:lnTo>
                <a:lnTo>
                  <a:pt x="8557" y="6650"/>
                </a:lnTo>
                <a:lnTo>
                  <a:pt x="8562" y="6645"/>
                </a:lnTo>
                <a:lnTo>
                  <a:pt x="8569" y="6642"/>
                </a:lnTo>
                <a:lnTo>
                  <a:pt x="8576" y="6641"/>
                </a:lnTo>
                <a:lnTo>
                  <a:pt x="8582" y="6644"/>
                </a:lnTo>
                <a:lnTo>
                  <a:pt x="8585" y="6645"/>
                </a:lnTo>
                <a:lnTo>
                  <a:pt x="8587" y="6643"/>
                </a:lnTo>
                <a:lnTo>
                  <a:pt x="8586" y="6639"/>
                </a:lnTo>
                <a:lnTo>
                  <a:pt x="8586" y="6635"/>
                </a:lnTo>
                <a:lnTo>
                  <a:pt x="8586" y="6632"/>
                </a:lnTo>
                <a:lnTo>
                  <a:pt x="8590" y="6627"/>
                </a:lnTo>
                <a:lnTo>
                  <a:pt x="8591" y="6629"/>
                </a:lnTo>
                <a:lnTo>
                  <a:pt x="8593" y="6634"/>
                </a:lnTo>
                <a:lnTo>
                  <a:pt x="8594" y="6636"/>
                </a:lnTo>
                <a:lnTo>
                  <a:pt x="8595" y="6630"/>
                </a:lnTo>
                <a:lnTo>
                  <a:pt x="8597" y="6622"/>
                </a:lnTo>
                <a:lnTo>
                  <a:pt x="8597" y="6614"/>
                </a:lnTo>
                <a:lnTo>
                  <a:pt x="8595" y="6609"/>
                </a:lnTo>
                <a:lnTo>
                  <a:pt x="8592" y="6609"/>
                </a:lnTo>
                <a:lnTo>
                  <a:pt x="8590" y="6615"/>
                </a:lnTo>
                <a:lnTo>
                  <a:pt x="8587" y="6620"/>
                </a:lnTo>
                <a:lnTo>
                  <a:pt x="8581" y="6618"/>
                </a:lnTo>
                <a:lnTo>
                  <a:pt x="8582" y="6616"/>
                </a:lnTo>
                <a:lnTo>
                  <a:pt x="8583" y="6611"/>
                </a:lnTo>
                <a:lnTo>
                  <a:pt x="8584" y="6609"/>
                </a:lnTo>
                <a:lnTo>
                  <a:pt x="8571" y="6608"/>
                </a:lnTo>
                <a:lnTo>
                  <a:pt x="8566" y="6606"/>
                </a:lnTo>
                <a:lnTo>
                  <a:pt x="8562" y="6603"/>
                </a:lnTo>
                <a:lnTo>
                  <a:pt x="8559" y="6597"/>
                </a:lnTo>
                <a:lnTo>
                  <a:pt x="8557" y="6592"/>
                </a:lnTo>
                <a:lnTo>
                  <a:pt x="8554" y="6589"/>
                </a:lnTo>
                <a:lnTo>
                  <a:pt x="8547" y="6588"/>
                </a:lnTo>
                <a:lnTo>
                  <a:pt x="8535" y="6591"/>
                </a:lnTo>
                <a:lnTo>
                  <a:pt x="8516" y="6605"/>
                </a:lnTo>
                <a:lnTo>
                  <a:pt x="8478" y="6615"/>
                </a:lnTo>
                <a:lnTo>
                  <a:pt x="8464" y="6615"/>
                </a:lnTo>
                <a:lnTo>
                  <a:pt x="8457" y="6617"/>
                </a:lnTo>
                <a:lnTo>
                  <a:pt x="8451" y="6621"/>
                </a:lnTo>
                <a:lnTo>
                  <a:pt x="8448" y="6625"/>
                </a:lnTo>
                <a:lnTo>
                  <a:pt x="8441" y="6637"/>
                </a:lnTo>
                <a:lnTo>
                  <a:pt x="8438" y="6639"/>
                </a:lnTo>
                <a:lnTo>
                  <a:pt x="8435" y="6640"/>
                </a:lnTo>
                <a:lnTo>
                  <a:pt x="8431" y="6642"/>
                </a:lnTo>
                <a:lnTo>
                  <a:pt x="8429" y="6645"/>
                </a:lnTo>
                <a:lnTo>
                  <a:pt x="8428" y="6649"/>
                </a:lnTo>
                <a:lnTo>
                  <a:pt x="8426" y="6658"/>
                </a:lnTo>
                <a:lnTo>
                  <a:pt x="8424" y="6664"/>
                </a:lnTo>
                <a:lnTo>
                  <a:pt x="8416" y="6672"/>
                </a:lnTo>
                <a:lnTo>
                  <a:pt x="8412" y="6678"/>
                </a:lnTo>
                <a:lnTo>
                  <a:pt x="8409" y="6685"/>
                </a:lnTo>
                <a:lnTo>
                  <a:pt x="8407" y="6693"/>
                </a:lnTo>
                <a:lnTo>
                  <a:pt x="8406" y="6703"/>
                </a:lnTo>
                <a:lnTo>
                  <a:pt x="8405" y="6709"/>
                </a:lnTo>
                <a:lnTo>
                  <a:pt x="8403" y="6713"/>
                </a:lnTo>
                <a:lnTo>
                  <a:pt x="8400" y="6717"/>
                </a:lnTo>
                <a:lnTo>
                  <a:pt x="8399" y="6720"/>
                </a:lnTo>
                <a:lnTo>
                  <a:pt x="8399" y="6724"/>
                </a:lnTo>
                <a:lnTo>
                  <a:pt x="8400" y="6733"/>
                </a:lnTo>
                <a:cubicBezTo>
                  <a:pt x="8400" y="6733"/>
                  <a:pt x="8400" y="6746"/>
                  <a:pt x="8400" y="6746"/>
                </a:cubicBezTo>
                <a:close/>
                <a:moveTo>
                  <a:pt x="7722" y="5619"/>
                </a:moveTo>
                <a:lnTo>
                  <a:pt x="7723" y="5620"/>
                </a:lnTo>
                <a:lnTo>
                  <a:pt x="7725" y="5619"/>
                </a:lnTo>
                <a:lnTo>
                  <a:pt x="7728" y="5611"/>
                </a:lnTo>
                <a:lnTo>
                  <a:pt x="7731" y="5607"/>
                </a:lnTo>
                <a:lnTo>
                  <a:pt x="7734" y="5604"/>
                </a:lnTo>
                <a:lnTo>
                  <a:pt x="7729" y="5605"/>
                </a:lnTo>
                <a:lnTo>
                  <a:pt x="7724" y="5607"/>
                </a:lnTo>
                <a:lnTo>
                  <a:pt x="7720" y="5607"/>
                </a:lnTo>
                <a:lnTo>
                  <a:pt x="7716" y="5604"/>
                </a:lnTo>
                <a:lnTo>
                  <a:pt x="7714" y="5604"/>
                </a:lnTo>
                <a:lnTo>
                  <a:pt x="7713" y="5611"/>
                </a:lnTo>
                <a:lnTo>
                  <a:pt x="7711" y="5617"/>
                </a:lnTo>
                <a:lnTo>
                  <a:pt x="7708" y="5621"/>
                </a:lnTo>
                <a:lnTo>
                  <a:pt x="7706" y="5626"/>
                </a:lnTo>
                <a:lnTo>
                  <a:pt x="7702" y="5630"/>
                </a:lnTo>
                <a:lnTo>
                  <a:pt x="7699" y="5630"/>
                </a:lnTo>
                <a:lnTo>
                  <a:pt x="7679" y="5609"/>
                </a:lnTo>
                <a:lnTo>
                  <a:pt x="7673" y="5605"/>
                </a:lnTo>
                <a:lnTo>
                  <a:pt x="7670" y="5611"/>
                </a:lnTo>
                <a:lnTo>
                  <a:pt x="7670" y="5618"/>
                </a:lnTo>
                <a:lnTo>
                  <a:pt x="7671" y="5621"/>
                </a:lnTo>
                <a:lnTo>
                  <a:pt x="7669" y="5621"/>
                </a:lnTo>
                <a:lnTo>
                  <a:pt x="7660" y="5622"/>
                </a:lnTo>
                <a:lnTo>
                  <a:pt x="7655" y="5622"/>
                </a:lnTo>
                <a:lnTo>
                  <a:pt x="7651" y="5620"/>
                </a:lnTo>
                <a:lnTo>
                  <a:pt x="7649" y="5617"/>
                </a:lnTo>
                <a:lnTo>
                  <a:pt x="7649" y="5612"/>
                </a:lnTo>
                <a:lnTo>
                  <a:pt x="7645" y="5595"/>
                </a:lnTo>
                <a:lnTo>
                  <a:pt x="7647" y="5583"/>
                </a:lnTo>
                <a:lnTo>
                  <a:pt x="7648" y="5576"/>
                </a:lnTo>
                <a:lnTo>
                  <a:pt x="7646" y="5571"/>
                </a:lnTo>
                <a:lnTo>
                  <a:pt x="7650" y="5567"/>
                </a:lnTo>
                <a:lnTo>
                  <a:pt x="7654" y="5566"/>
                </a:lnTo>
                <a:lnTo>
                  <a:pt x="7658" y="5568"/>
                </a:lnTo>
                <a:lnTo>
                  <a:pt x="7661" y="5574"/>
                </a:lnTo>
                <a:lnTo>
                  <a:pt x="7661" y="5567"/>
                </a:lnTo>
                <a:lnTo>
                  <a:pt x="7662" y="5561"/>
                </a:lnTo>
                <a:lnTo>
                  <a:pt x="7666" y="5559"/>
                </a:lnTo>
                <a:lnTo>
                  <a:pt x="7671" y="5562"/>
                </a:lnTo>
                <a:lnTo>
                  <a:pt x="7672" y="5558"/>
                </a:lnTo>
                <a:lnTo>
                  <a:pt x="7673" y="5555"/>
                </a:lnTo>
                <a:lnTo>
                  <a:pt x="7676" y="5554"/>
                </a:lnTo>
                <a:lnTo>
                  <a:pt x="7679" y="5553"/>
                </a:lnTo>
                <a:lnTo>
                  <a:pt x="7681" y="5552"/>
                </a:lnTo>
                <a:lnTo>
                  <a:pt x="7679" y="5550"/>
                </a:lnTo>
                <a:lnTo>
                  <a:pt x="7677" y="5547"/>
                </a:lnTo>
                <a:lnTo>
                  <a:pt x="7675" y="5547"/>
                </a:lnTo>
                <a:lnTo>
                  <a:pt x="7672" y="5543"/>
                </a:lnTo>
                <a:lnTo>
                  <a:pt x="7668" y="5541"/>
                </a:lnTo>
                <a:lnTo>
                  <a:pt x="7666" y="5538"/>
                </a:lnTo>
                <a:lnTo>
                  <a:pt x="7665" y="5529"/>
                </a:lnTo>
                <a:lnTo>
                  <a:pt x="7668" y="5515"/>
                </a:lnTo>
                <a:lnTo>
                  <a:pt x="7676" y="5503"/>
                </a:lnTo>
                <a:lnTo>
                  <a:pt x="7686" y="5498"/>
                </a:lnTo>
                <a:lnTo>
                  <a:pt x="7697" y="5502"/>
                </a:lnTo>
                <a:lnTo>
                  <a:pt x="7704" y="5478"/>
                </a:lnTo>
                <a:lnTo>
                  <a:pt x="7707" y="5472"/>
                </a:lnTo>
                <a:lnTo>
                  <a:pt x="7717" y="5459"/>
                </a:lnTo>
                <a:lnTo>
                  <a:pt x="7720" y="5454"/>
                </a:lnTo>
                <a:lnTo>
                  <a:pt x="7720" y="5449"/>
                </a:lnTo>
                <a:lnTo>
                  <a:pt x="7718" y="5442"/>
                </a:lnTo>
                <a:lnTo>
                  <a:pt x="7715" y="5436"/>
                </a:lnTo>
                <a:lnTo>
                  <a:pt x="7714" y="5433"/>
                </a:lnTo>
                <a:lnTo>
                  <a:pt x="7708" y="5431"/>
                </a:lnTo>
                <a:lnTo>
                  <a:pt x="7699" y="5433"/>
                </a:lnTo>
                <a:lnTo>
                  <a:pt x="7694" y="5430"/>
                </a:lnTo>
                <a:lnTo>
                  <a:pt x="7689" y="5448"/>
                </a:lnTo>
                <a:lnTo>
                  <a:pt x="7688" y="5449"/>
                </a:lnTo>
                <a:lnTo>
                  <a:pt x="7686" y="5452"/>
                </a:lnTo>
                <a:lnTo>
                  <a:pt x="7688" y="5451"/>
                </a:lnTo>
                <a:lnTo>
                  <a:pt x="7691" y="5451"/>
                </a:lnTo>
                <a:lnTo>
                  <a:pt x="7693" y="5452"/>
                </a:lnTo>
                <a:lnTo>
                  <a:pt x="7693" y="5455"/>
                </a:lnTo>
                <a:lnTo>
                  <a:pt x="7692" y="5463"/>
                </a:lnTo>
                <a:lnTo>
                  <a:pt x="7689" y="5469"/>
                </a:lnTo>
                <a:lnTo>
                  <a:pt x="7684" y="5473"/>
                </a:lnTo>
                <a:lnTo>
                  <a:pt x="7678" y="5475"/>
                </a:lnTo>
                <a:lnTo>
                  <a:pt x="7662" y="5471"/>
                </a:lnTo>
                <a:lnTo>
                  <a:pt x="7657" y="5469"/>
                </a:lnTo>
                <a:lnTo>
                  <a:pt x="7653" y="5464"/>
                </a:lnTo>
                <a:lnTo>
                  <a:pt x="7652" y="5460"/>
                </a:lnTo>
                <a:lnTo>
                  <a:pt x="7651" y="5455"/>
                </a:lnTo>
                <a:lnTo>
                  <a:pt x="7649" y="5448"/>
                </a:lnTo>
                <a:lnTo>
                  <a:pt x="7654" y="5439"/>
                </a:lnTo>
                <a:lnTo>
                  <a:pt x="7656" y="5436"/>
                </a:lnTo>
                <a:lnTo>
                  <a:pt x="7653" y="5435"/>
                </a:lnTo>
                <a:lnTo>
                  <a:pt x="7649" y="5436"/>
                </a:lnTo>
                <a:lnTo>
                  <a:pt x="7645" y="5435"/>
                </a:lnTo>
                <a:lnTo>
                  <a:pt x="7642" y="5431"/>
                </a:lnTo>
                <a:lnTo>
                  <a:pt x="7640" y="5427"/>
                </a:lnTo>
                <a:lnTo>
                  <a:pt x="7641" y="5421"/>
                </a:lnTo>
                <a:lnTo>
                  <a:pt x="7643" y="5417"/>
                </a:lnTo>
                <a:lnTo>
                  <a:pt x="7653" y="5411"/>
                </a:lnTo>
                <a:lnTo>
                  <a:pt x="7656" y="5402"/>
                </a:lnTo>
                <a:lnTo>
                  <a:pt x="7657" y="5392"/>
                </a:lnTo>
                <a:lnTo>
                  <a:pt x="7655" y="5385"/>
                </a:lnTo>
                <a:lnTo>
                  <a:pt x="7651" y="5389"/>
                </a:lnTo>
                <a:lnTo>
                  <a:pt x="7643" y="5389"/>
                </a:lnTo>
                <a:lnTo>
                  <a:pt x="7641" y="5392"/>
                </a:lnTo>
                <a:lnTo>
                  <a:pt x="7641" y="5397"/>
                </a:lnTo>
                <a:lnTo>
                  <a:pt x="7634" y="5409"/>
                </a:lnTo>
                <a:lnTo>
                  <a:pt x="7630" y="5406"/>
                </a:lnTo>
                <a:lnTo>
                  <a:pt x="7628" y="5408"/>
                </a:lnTo>
                <a:lnTo>
                  <a:pt x="7627" y="5410"/>
                </a:lnTo>
                <a:lnTo>
                  <a:pt x="7626" y="5412"/>
                </a:lnTo>
                <a:lnTo>
                  <a:pt x="7626" y="5413"/>
                </a:lnTo>
                <a:lnTo>
                  <a:pt x="7624" y="5414"/>
                </a:lnTo>
                <a:lnTo>
                  <a:pt x="7623" y="5416"/>
                </a:lnTo>
                <a:lnTo>
                  <a:pt x="7621" y="5415"/>
                </a:lnTo>
                <a:lnTo>
                  <a:pt x="7621" y="5413"/>
                </a:lnTo>
                <a:lnTo>
                  <a:pt x="7622" y="5408"/>
                </a:lnTo>
                <a:lnTo>
                  <a:pt x="7621" y="5406"/>
                </a:lnTo>
                <a:lnTo>
                  <a:pt x="7622" y="5405"/>
                </a:lnTo>
                <a:lnTo>
                  <a:pt x="7622" y="5403"/>
                </a:lnTo>
                <a:lnTo>
                  <a:pt x="7621" y="5401"/>
                </a:lnTo>
                <a:lnTo>
                  <a:pt x="7617" y="5400"/>
                </a:lnTo>
                <a:lnTo>
                  <a:pt x="7613" y="5400"/>
                </a:lnTo>
                <a:lnTo>
                  <a:pt x="7610" y="5400"/>
                </a:lnTo>
                <a:lnTo>
                  <a:pt x="7607" y="5402"/>
                </a:lnTo>
                <a:lnTo>
                  <a:pt x="7606" y="5406"/>
                </a:lnTo>
                <a:lnTo>
                  <a:pt x="7609" y="5407"/>
                </a:lnTo>
                <a:lnTo>
                  <a:pt x="7610" y="5410"/>
                </a:lnTo>
                <a:lnTo>
                  <a:pt x="7610" y="5414"/>
                </a:lnTo>
                <a:lnTo>
                  <a:pt x="7607" y="5418"/>
                </a:lnTo>
                <a:lnTo>
                  <a:pt x="7614" y="5419"/>
                </a:lnTo>
                <a:lnTo>
                  <a:pt x="7616" y="5424"/>
                </a:lnTo>
                <a:lnTo>
                  <a:pt x="7617" y="5432"/>
                </a:lnTo>
                <a:lnTo>
                  <a:pt x="7618" y="5439"/>
                </a:lnTo>
                <a:lnTo>
                  <a:pt x="7621" y="5436"/>
                </a:lnTo>
                <a:lnTo>
                  <a:pt x="7625" y="5441"/>
                </a:lnTo>
                <a:lnTo>
                  <a:pt x="7623" y="5446"/>
                </a:lnTo>
                <a:lnTo>
                  <a:pt x="7618" y="5448"/>
                </a:lnTo>
                <a:lnTo>
                  <a:pt x="7614" y="5445"/>
                </a:lnTo>
                <a:lnTo>
                  <a:pt x="7613" y="5457"/>
                </a:lnTo>
                <a:lnTo>
                  <a:pt x="7608" y="5453"/>
                </a:lnTo>
                <a:lnTo>
                  <a:pt x="7607" y="5451"/>
                </a:lnTo>
                <a:lnTo>
                  <a:pt x="7602" y="5460"/>
                </a:lnTo>
                <a:lnTo>
                  <a:pt x="7598" y="5456"/>
                </a:lnTo>
                <a:lnTo>
                  <a:pt x="7594" y="5447"/>
                </a:lnTo>
                <a:lnTo>
                  <a:pt x="7593" y="5445"/>
                </a:lnTo>
                <a:lnTo>
                  <a:pt x="7589" y="5454"/>
                </a:lnTo>
                <a:lnTo>
                  <a:pt x="7591" y="5460"/>
                </a:lnTo>
                <a:lnTo>
                  <a:pt x="7586" y="5467"/>
                </a:lnTo>
                <a:lnTo>
                  <a:pt x="7582" y="5467"/>
                </a:lnTo>
                <a:lnTo>
                  <a:pt x="7573" y="5466"/>
                </a:lnTo>
                <a:lnTo>
                  <a:pt x="7571" y="5469"/>
                </a:lnTo>
                <a:lnTo>
                  <a:pt x="7563" y="5459"/>
                </a:lnTo>
                <a:lnTo>
                  <a:pt x="7558" y="5456"/>
                </a:lnTo>
                <a:lnTo>
                  <a:pt x="7553" y="5460"/>
                </a:lnTo>
                <a:lnTo>
                  <a:pt x="7552" y="5466"/>
                </a:lnTo>
                <a:lnTo>
                  <a:pt x="7555" y="5473"/>
                </a:lnTo>
                <a:lnTo>
                  <a:pt x="7558" y="5480"/>
                </a:lnTo>
                <a:lnTo>
                  <a:pt x="7559" y="5485"/>
                </a:lnTo>
                <a:lnTo>
                  <a:pt x="7558" y="5499"/>
                </a:lnTo>
                <a:lnTo>
                  <a:pt x="7552" y="5524"/>
                </a:lnTo>
                <a:lnTo>
                  <a:pt x="7551" y="5538"/>
                </a:lnTo>
                <a:lnTo>
                  <a:pt x="7553" y="5564"/>
                </a:lnTo>
                <a:lnTo>
                  <a:pt x="7554" y="5578"/>
                </a:lnTo>
                <a:lnTo>
                  <a:pt x="7558" y="5587"/>
                </a:lnTo>
                <a:lnTo>
                  <a:pt x="7559" y="5592"/>
                </a:lnTo>
                <a:lnTo>
                  <a:pt x="7557" y="5596"/>
                </a:lnTo>
                <a:lnTo>
                  <a:pt x="7554" y="5600"/>
                </a:lnTo>
                <a:lnTo>
                  <a:pt x="7550" y="5612"/>
                </a:lnTo>
                <a:lnTo>
                  <a:pt x="7546" y="5616"/>
                </a:lnTo>
                <a:lnTo>
                  <a:pt x="7536" y="5622"/>
                </a:lnTo>
                <a:lnTo>
                  <a:pt x="7533" y="5625"/>
                </a:lnTo>
                <a:lnTo>
                  <a:pt x="7525" y="5631"/>
                </a:lnTo>
                <a:lnTo>
                  <a:pt x="7522" y="5634"/>
                </a:lnTo>
                <a:lnTo>
                  <a:pt x="7521" y="5640"/>
                </a:lnTo>
                <a:lnTo>
                  <a:pt x="7523" y="5641"/>
                </a:lnTo>
                <a:lnTo>
                  <a:pt x="7526" y="5641"/>
                </a:lnTo>
                <a:lnTo>
                  <a:pt x="7527" y="5640"/>
                </a:lnTo>
                <a:lnTo>
                  <a:pt x="7532" y="5638"/>
                </a:lnTo>
                <a:lnTo>
                  <a:pt x="7540" y="5630"/>
                </a:lnTo>
                <a:lnTo>
                  <a:pt x="7551" y="5625"/>
                </a:lnTo>
                <a:lnTo>
                  <a:pt x="7555" y="5625"/>
                </a:lnTo>
                <a:lnTo>
                  <a:pt x="7558" y="5626"/>
                </a:lnTo>
                <a:lnTo>
                  <a:pt x="7564" y="5632"/>
                </a:lnTo>
                <a:lnTo>
                  <a:pt x="7566" y="5634"/>
                </a:lnTo>
                <a:lnTo>
                  <a:pt x="7623" y="5662"/>
                </a:lnTo>
                <a:lnTo>
                  <a:pt x="7636" y="5664"/>
                </a:lnTo>
                <a:lnTo>
                  <a:pt x="7650" y="5653"/>
                </a:lnTo>
                <a:lnTo>
                  <a:pt x="7653" y="5651"/>
                </a:lnTo>
                <a:lnTo>
                  <a:pt x="7657" y="5652"/>
                </a:lnTo>
                <a:lnTo>
                  <a:pt x="7663" y="5655"/>
                </a:lnTo>
                <a:lnTo>
                  <a:pt x="7676" y="5656"/>
                </a:lnTo>
                <a:lnTo>
                  <a:pt x="7683" y="5659"/>
                </a:lnTo>
                <a:lnTo>
                  <a:pt x="7686" y="5664"/>
                </a:lnTo>
                <a:lnTo>
                  <a:pt x="7691" y="5660"/>
                </a:lnTo>
                <a:lnTo>
                  <a:pt x="7697" y="5662"/>
                </a:lnTo>
                <a:lnTo>
                  <a:pt x="7708" y="5670"/>
                </a:lnTo>
                <a:lnTo>
                  <a:pt x="7709" y="5664"/>
                </a:lnTo>
                <a:lnTo>
                  <a:pt x="7711" y="5662"/>
                </a:lnTo>
                <a:lnTo>
                  <a:pt x="7715" y="5663"/>
                </a:lnTo>
                <a:lnTo>
                  <a:pt x="7719" y="5667"/>
                </a:lnTo>
                <a:lnTo>
                  <a:pt x="7717" y="5663"/>
                </a:lnTo>
                <a:lnTo>
                  <a:pt x="7718" y="5660"/>
                </a:lnTo>
                <a:lnTo>
                  <a:pt x="7720" y="5659"/>
                </a:lnTo>
                <a:lnTo>
                  <a:pt x="7724" y="5661"/>
                </a:lnTo>
                <a:lnTo>
                  <a:pt x="7721" y="5656"/>
                </a:lnTo>
                <a:lnTo>
                  <a:pt x="7720" y="5650"/>
                </a:lnTo>
                <a:lnTo>
                  <a:pt x="7721" y="5645"/>
                </a:lnTo>
                <a:lnTo>
                  <a:pt x="7725" y="5643"/>
                </a:lnTo>
                <a:lnTo>
                  <a:pt x="7727" y="5641"/>
                </a:lnTo>
                <a:lnTo>
                  <a:pt x="7725" y="5637"/>
                </a:lnTo>
                <a:lnTo>
                  <a:pt x="7723" y="5633"/>
                </a:lnTo>
                <a:lnTo>
                  <a:pt x="7722" y="5632"/>
                </a:lnTo>
                <a:lnTo>
                  <a:pt x="7722" y="5630"/>
                </a:lnTo>
                <a:lnTo>
                  <a:pt x="7720" y="5625"/>
                </a:lnTo>
                <a:lnTo>
                  <a:pt x="7720" y="5622"/>
                </a:lnTo>
                <a:lnTo>
                  <a:pt x="7721" y="5619"/>
                </a:lnTo>
                <a:cubicBezTo>
                  <a:pt x="7721" y="5619"/>
                  <a:pt x="7722" y="5619"/>
                  <a:pt x="7722" y="5619"/>
                </a:cubicBezTo>
                <a:close/>
                <a:moveTo>
                  <a:pt x="7686" y="5452"/>
                </a:moveTo>
                <a:lnTo>
                  <a:pt x="7684" y="5454"/>
                </a:lnTo>
                <a:lnTo>
                  <a:pt x="7683" y="5455"/>
                </a:lnTo>
                <a:lnTo>
                  <a:pt x="7682" y="5457"/>
                </a:lnTo>
                <a:lnTo>
                  <a:pt x="7682" y="5460"/>
                </a:lnTo>
                <a:lnTo>
                  <a:pt x="7683" y="5457"/>
                </a:lnTo>
                <a:lnTo>
                  <a:pt x="7684" y="5455"/>
                </a:lnTo>
                <a:cubicBezTo>
                  <a:pt x="7684" y="5455"/>
                  <a:pt x="7686" y="5452"/>
                  <a:pt x="7686" y="5452"/>
                </a:cubicBezTo>
                <a:close/>
                <a:moveTo>
                  <a:pt x="7627" y="15095"/>
                </a:moveTo>
                <a:lnTo>
                  <a:pt x="7622" y="15094"/>
                </a:lnTo>
                <a:lnTo>
                  <a:pt x="7618" y="15092"/>
                </a:lnTo>
                <a:lnTo>
                  <a:pt x="7616" y="15087"/>
                </a:lnTo>
                <a:lnTo>
                  <a:pt x="7615" y="15072"/>
                </a:lnTo>
                <a:lnTo>
                  <a:pt x="7615" y="15070"/>
                </a:lnTo>
                <a:lnTo>
                  <a:pt x="7610" y="15069"/>
                </a:lnTo>
                <a:lnTo>
                  <a:pt x="7598" y="15061"/>
                </a:lnTo>
                <a:lnTo>
                  <a:pt x="7585" y="15056"/>
                </a:lnTo>
                <a:lnTo>
                  <a:pt x="7576" y="15055"/>
                </a:lnTo>
                <a:lnTo>
                  <a:pt x="7568" y="15056"/>
                </a:lnTo>
                <a:lnTo>
                  <a:pt x="7564" y="15063"/>
                </a:lnTo>
                <a:lnTo>
                  <a:pt x="7562" y="15071"/>
                </a:lnTo>
                <a:lnTo>
                  <a:pt x="7559" y="15078"/>
                </a:lnTo>
                <a:lnTo>
                  <a:pt x="7554" y="15084"/>
                </a:lnTo>
                <a:lnTo>
                  <a:pt x="7549" y="15089"/>
                </a:lnTo>
                <a:lnTo>
                  <a:pt x="7543" y="15092"/>
                </a:lnTo>
                <a:lnTo>
                  <a:pt x="7536" y="15093"/>
                </a:lnTo>
                <a:lnTo>
                  <a:pt x="7530" y="15090"/>
                </a:lnTo>
                <a:lnTo>
                  <a:pt x="7529" y="15081"/>
                </a:lnTo>
                <a:lnTo>
                  <a:pt x="7529" y="15075"/>
                </a:lnTo>
                <a:lnTo>
                  <a:pt x="7531" y="15072"/>
                </a:lnTo>
                <a:lnTo>
                  <a:pt x="7531" y="15068"/>
                </a:lnTo>
                <a:lnTo>
                  <a:pt x="7530" y="15064"/>
                </a:lnTo>
                <a:lnTo>
                  <a:pt x="7528" y="15060"/>
                </a:lnTo>
                <a:lnTo>
                  <a:pt x="7526" y="15060"/>
                </a:lnTo>
                <a:lnTo>
                  <a:pt x="7523" y="15062"/>
                </a:lnTo>
                <a:lnTo>
                  <a:pt x="7519" y="15064"/>
                </a:lnTo>
                <a:lnTo>
                  <a:pt x="7506" y="15068"/>
                </a:lnTo>
                <a:lnTo>
                  <a:pt x="7499" y="15069"/>
                </a:lnTo>
                <a:lnTo>
                  <a:pt x="7487" y="15062"/>
                </a:lnTo>
                <a:lnTo>
                  <a:pt x="7480" y="15063"/>
                </a:lnTo>
                <a:lnTo>
                  <a:pt x="7473" y="15062"/>
                </a:lnTo>
                <a:lnTo>
                  <a:pt x="7467" y="15055"/>
                </a:lnTo>
                <a:lnTo>
                  <a:pt x="7482" y="15037"/>
                </a:lnTo>
                <a:lnTo>
                  <a:pt x="7490" y="15025"/>
                </a:lnTo>
                <a:lnTo>
                  <a:pt x="7490" y="15022"/>
                </a:lnTo>
                <a:lnTo>
                  <a:pt x="7486" y="15021"/>
                </a:lnTo>
                <a:lnTo>
                  <a:pt x="7475" y="15021"/>
                </a:lnTo>
                <a:lnTo>
                  <a:pt x="7470" y="15019"/>
                </a:lnTo>
                <a:lnTo>
                  <a:pt x="7471" y="15012"/>
                </a:lnTo>
                <a:lnTo>
                  <a:pt x="7476" y="15006"/>
                </a:lnTo>
                <a:lnTo>
                  <a:pt x="7483" y="15003"/>
                </a:lnTo>
                <a:lnTo>
                  <a:pt x="7488" y="15000"/>
                </a:lnTo>
                <a:lnTo>
                  <a:pt x="7489" y="14994"/>
                </a:lnTo>
                <a:lnTo>
                  <a:pt x="7485" y="14990"/>
                </a:lnTo>
                <a:lnTo>
                  <a:pt x="7479" y="14994"/>
                </a:lnTo>
                <a:lnTo>
                  <a:pt x="7474" y="14991"/>
                </a:lnTo>
                <a:lnTo>
                  <a:pt x="7469" y="14992"/>
                </a:lnTo>
                <a:lnTo>
                  <a:pt x="7457" y="14997"/>
                </a:lnTo>
                <a:lnTo>
                  <a:pt x="7452" y="14998"/>
                </a:lnTo>
                <a:lnTo>
                  <a:pt x="7444" y="14997"/>
                </a:lnTo>
                <a:lnTo>
                  <a:pt x="7439" y="14997"/>
                </a:lnTo>
                <a:lnTo>
                  <a:pt x="7433" y="15002"/>
                </a:lnTo>
                <a:lnTo>
                  <a:pt x="7430" y="15003"/>
                </a:lnTo>
                <a:lnTo>
                  <a:pt x="7427" y="15003"/>
                </a:lnTo>
                <a:lnTo>
                  <a:pt x="7402" y="14992"/>
                </a:lnTo>
                <a:lnTo>
                  <a:pt x="7397" y="14991"/>
                </a:lnTo>
                <a:lnTo>
                  <a:pt x="7392" y="14993"/>
                </a:lnTo>
                <a:lnTo>
                  <a:pt x="7387" y="14997"/>
                </a:lnTo>
                <a:lnTo>
                  <a:pt x="7383" y="15002"/>
                </a:lnTo>
                <a:lnTo>
                  <a:pt x="7379" y="15006"/>
                </a:lnTo>
                <a:lnTo>
                  <a:pt x="7336" y="15018"/>
                </a:lnTo>
                <a:lnTo>
                  <a:pt x="7320" y="15028"/>
                </a:lnTo>
                <a:lnTo>
                  <a:pt x="7314" y="15030"/>
                </a:lnTo>
                <a:lnTo>
                  <a:pt x="7230" y="15046"/>
                </a:lnTo>
                <a:lnTo>
                  <a:pt x="7227" y="15048"/>
                </a:lnTo>
                <a:lnTo>
                  <a:pt x="7222" y="15052"/>
                </a:lnTo>
                <a:lnTo>
                  <a:pt x="7218" y="15054"/>
                </a:lnTo>
                <a:lnTo>
                  <a:pt x="7209" y="15055"/>
                </a:lnTo>
                <a:lnTo>
                  <a:pt x="7194" y="15063"/>
                </a:lnTo>
                <a:lnTo>
                  <a:pt x="7172" y="15066"/>
                </a:lnTo>
                <a:lnTo>
                  <a:pt x="7164" y="15069"/>
                </a:lnTo>
                <a:lnTo>
                  <a:pt x="7159" y="15073"/>
                </a:lnTo>
                <a:lnTo>
                  <a:pt x="7158" y="15077"/>
                </a:lnTo>
                <a:lnTo>
                  <a:pt x="7158" y="15086"/>
                </a:lnTo>
                <a:lnTo>
                  <a:pt x="7157" y="15090"/>
                </a:lnTo>
                <a:lnTo>
                  <a:pt x="7155" y="15093"/>
                </a:lnTo>
                <a:lnTo>
                  <a:pt x="7153" y="15097"/>
                </a:lnTo>
                <a:lnTo>
                  <a:pt x="7151" y="15101"/>
                </a:lnTo>
                <a:lnTo>
                  <a:pt x="7149" y="15112"/>
                </a:lnTo>
                <a:lnTo>
                  <a:pt x="7147" y="15115"/>
                </a:lnTo>
                <a:lnTo>
                  <a:pt x="7144" y="15117"/>
                </a:lnTo>
                <a:lnTo>
                  <a:pt x="7143" y="15119"/>
                </a:lnTo>
                <a:lnTo>
                  <a:pt x="7142" y="15124"/>
                </a:lnTo>
                <a:lnTo>
                  <a:pt x="7141" y="15133"/>
                </a:lnTo>
                <a:lnTo>
                  <a:pt x="7139" y="15137"/>
                </a:lnTo>
                <a:lnTo>
                  <a:pt x="7156" y="15157"/>
                </a:lnTo>
                <a:lnTo>
                  <a:pt x="7160" y="15160"/>
                </a:lnTo>
                <a:lnTo>
                  <a:pt x="7171" y="15162"/>
                </a:lnTo>
                <a:lnTo>
                  <a:pt x="7175" y="15165"/>
                </a:lnTo>
                <a:lnTo>
                  <a:pt x="7183" y="15180"/>
                </a:lnTo>
                <a:lnTo>
                  <a:pt x="7186" y="15188"/>
                </a:lnTo>
                <a:lnTo>
                  <a:pt x="7188" y="15194"/>
                </a:lnTo>
                <a:lnTo>
                  <a:pt x="7188" y="15202"/>
                </a:lnTo>
                <a:lnTo>
                  <a:pt x="7190" y="15204"/>
                </a:lnTo>
                <a:lnTo>
                  <a:pt x="7194" y="15204"/>
                </a:lnTo>
                <a:lnTo>
                  <a:pt x="7200" y="15201"/>
                </a:lnTo>
                <a:lnTo>
                  <a:pt x="7204" y="15201"/>
                </a:lnTo>
                <a:lnTo>
                  <a:pt x="7205" y="15202"/>
                </a:lnTo>
                <a:lnTo>
                  <a:pt x="7208" y="15202"/>
                </a:lnTo>
                <a:lnTo>
                  <a:pt x="7211" y="15197"/>
                </a:lnTo>
                <a:lnTo>
                  <a:pt x="7214" y="15195"/>
                </a:lnTo>
                <a:lnTo>
                  <a:pt x="7218" y="15195"/>
                </a:lnTo>
                <a:lnTo>
                  <a:pt x="7224" y="15195"/>
                </a:lnTo>
                <a:lnTo>
                  <a:pt x="7227" y="15194"/>
                </a:lnTo>
                <a:lnTo>
                  <a:pt x="7233" y="15190"/>
                </a:lnTo>
                <a:lnTo>
                  <a:pt x="7236" y="15189"/>
                </a:lnTo>
                <a:lnTo>
                  <a:pt x="7238" y="15190"/>
                </a:lnTo>
                <a:lnTo>
                  <a:pt x="7244" y="15195"/>
                </a:lnTo>
                <a:lnTo>
                  <a:pt x="7253" y="15199"/>
                </a:lnTo>
                <a:lnTo>
                  <a:pt x="7263" y="15197"/>
                </a:lnTo>
                <a:lnTo>
                  <a:pt x="7285" y="15186"/>
                </a:lnTo>
                <a:lnTo>
                  <a:pt x="7288" y="15191"/>
                </a:lnTo>
                <a:lnTo>
                  <a:pt x="7292" y="15192"/>
                </a:lnTo>
                <a:lnTo>
                  <a:pt x="7301" y="15189"/>
                </a:lnTo>
                <a:lnTo>
                  <a:pt x="7307" y="15190"/>
                </a:lnTo>
                <a:lnTo>
                  <a:pt x="7316" y="15194"/>
                </a:lnTo>
                <a:lnTo>
                  <a:pt x="7321" y="15195"/>
                </a:lnTo>
                <a:lnTo>
                  <a:pt x="7331" y="15192"/>
                </a:lnTo>
                <a:lnTo>
                  <a:pt x="7335" y="15183"/>
                </a:lnTo>
                <a:lnTo>
                  <a:pt x="7337" y="15173"/>
                </a:lnTo>
                <a:lnTo>
                  <a:pt x="7345" y="15168"/>
                </a:lnTo>
                <a:lnTo>
                  <a:pt x="7350" y="15168"/>
                </a:lnTo>
                <a:lnTo>
                  <a:pt x="7355" y="15169"/>
                </a:lnTo>
                <a:lnTo>
                  <a:pt x="7369" y="15176"/>
                </a:lnTo>
                <a:lnTo>
                  <a:pt x="7383" y="15177"/>
                </a:lnTo>
                <a:lnTo>
                  <a:pt x="7393" y="15181"/>
                </a:lnTo>
                <a:lnTo>
                  <a:pt x="7405" y="15201"/>
                </a:lnTo>
                <a:lnTo>
                  <a:pt x="7413" y="15208"/>
                </a:lnTo>
                <a:lnTo>
                  <a:pt x="7417" y="15213"/>
                </a:lnTo>
                <a:lnTo>
                  <a:pt x="7428" y="15208"/>
                </a:lnTo>
                <a:lnTo>
                  <a:pt x="7448" y="15192"/>
                </a:lnTo>
                <a:lnTo>
                  <a:pt x="7463" y="15188"/>
                </a:lnTo>
                <a:lnTo>
                  <a:pt x="7466" y="15185"/>
                </a:lnTo>
                <a:lnTo>
                  <a:pt x="7466" y="15183"/>
                </a:lnTo>
                <a:lnTo>
                  <a:pt x="7468" y="15180"/>
                </a:lnTo>
                <a:lnTo>
                  <a:pt x="7470" y="15177"/>
                </a:lnTo>
                <a:lnTo>
                  <a:pt x="7471" y="15172"/>
                </a:lnTo>
                <a:lnTo>
                  <a:pt x="7470" y="15169"/>
                </a:lnTo>
                <a:lnTo>
                  <a:pt x="7469" y="15166"/>
                </a:lnTo>
                <a:lnTo>
                  <a:pt x="7468" y="15164"/>
                </a:lnTo>
                <a:lnTo>
                  <a:pt x="7467" y="15162"/>
                </a:lnTo>
                <a:lnTo>
                  <a:pt x="7468" y="15152"/>
                </a:lnTo>
                <a:lnTo>
                  <a:pt x="7470" y="15143"/>
                </a:lnTo>
                <a:lnTo>
                  <a:pt x="7476" y="15137"/>
                </a:lnTo>
                <a:lnTo>
                  <a:pt x="7490" y="15133"/>
                </a:lnTo>
                <a:lnTo>
                  <a:pt x="7516" y="15119"/>
                </a:lnTo>
                <a:lnTo>
                  <a:pt x="7529" y="15116"/>
                </a:lnTo>
                <a:lnTo>
                  <a:pt x="7536" y="15116"/>
                </a:lnTo>
                <a:lnTo>
                  <a:pt x="7543" y="15117"/>
                </a:lnTo>
                <a:lnTo>
                  <a:pt x="7552" y="15122"/>
                </a:lnTo>
                <a:lnTo>
                  <a:pt x="7557" y="15122"/>
                </a:lnTo>
                <a:lnTo>
                  <a:pt x="7564" y="15121"/>
                </a:lnTo>
                <a:lnTo>
                  <a:pt x="7570" y="15121"/>
                </a:lnTo>
                <a:lnTo>
                  <a:pt x="7575" y="15123"/>
                </a:lnTo>
                <a:lnTo>
                  <a:pt x="7584" y="15134"/>
                </a:lnTo>
                <a:lnTo>
                  <a:pt x="7590" y="15138"/>
                </a:lnTo>
                <a:lnTo>
                  <a:pt x="7597" y="15140"/>
                </a:lnTo>
                <a:lnTo>
                  <a:pt x="7604" y="15140"/>
                </a:lnTo>
                <a:lnTo>
                  <a:pt x="7608" y="15136"/>
                </a:lnTo>
                <a:lnTo>
                  <a:pt x="7617" y="15122"/>
                </a:lnTo>
                <a:lnTo>
                  <a:pt x="7621" y="15119"/>
                </a:lnTo>
                <a:lnTo>
                  <a:pt x="7630" y="15116"/>
                </a:lnTo>
                <a:lnTo>
                  <a:pt x="7631" y="15109"/>
                </a:lnTo>
                <a:lnTo>
                  <a:pt x="7630" y="15101"/>
                </a:lnTo>
                <a:lnTo>
                  <a:pt x="7633" y="15095"/>
                </a:lnTo>
                <a:cubicBezTo>
                  <a:pt x="7633" y="15095"/>
                  <a:pt x="7627" y="15095"/>
                  <a:pt x="7627" y="15095"/>
                </a:cubicBezTo>
                <a:close/>
                <a:moveTo>
                  <a:pt x="5500" y="4574"/>
                </a:moveTo>
                <a:lnTo>
                  <a:pt x="5504" y="4581"/>
                </a:lnTo>
                <a:lnTo>
                  <a:pt x="5509" y="4586"/>
                </a:lnTo>
                <a:lnTo>
                  <a:pt x="5519" y="4588"/>
                </a:lnTo>
                <a:lnTo>
                  <a:pt x="5530" y="4588"/>
                </a:lnTo>
                <a:lnTo>
                  <a:pt x="5539" y="4587"/>
                </a:lnTo>
                <a:lnTo>
                  <a:pt x="5568" y="4572"/>
                </a:lnTo>
                <a:lnTo>
                  <a:pt x="5583" y="4568"/>
                </a:lnTo>
                <a:lnTo>
                  <a:pt x="5591" y="4564"/>
                </a:lnTo>
                <a:lnTo>
                  <a:pt x="5596" y="4563"/>
                </a:lnTo>
                <a:lnTo>
                  <a:pt x="5601" y="4565"/>
                </a:lnTo>
                <a:lnTo>
                  <a:pt x="5609" y="4573"/>
                </a:lnTo>
                <a:lnTo>
                  <a:pt x="5614" y="4575"/>
                </a:lnTo>
                <a:lnTo>
                  <a:pt x="5624" y="4577"/>
                </a:lnTo>
                <a:lnTo>
                  <a:pt x="5634" y="4581"/>
                </a:lnTo>
                <a:lnTo>
                  <a:pt x="5644" y="4587"/>
                </a:lnTo>
                <a:lnTo>
                  <a:pt x="5653" y="4593"/>
                </a:lnTo>
                <a:lnTo>
                  <a:pt x="5661" y="4589"/>
                </a:lnTo>
                <a:lnTo>
                  <a:pt x="5678" y="4590"/>
                </a:lnTo>
                <a:lnTo>
                  <a:pt x="5692" y="4582"/>
                </a:lnTo>
                <a:lnTo>
                  <a:pt x="5696" y="4578"/>
                </a:lnTo>
                <a:lnTo>
                  <a:pt x="5697" y="4571"/>
                </a:lnTo>
                <a:lnTo>
                  <a:pt x="5698" y="4562"/>
                </a:lnTo>
                <a:lnTo>
                  <a:pt x="5697" y="4560"/>
                </a:lnTo>
                <a:lnTo>
                  <a:pt x="5693" y="4554"/>
                </a:lnTo>
                <a:lnTo>
                  <a:pt x="5679" y="4539"/>
                </a:lnTo>
                <a:lnTo>
                  <a:pt x="5671" y="4533"/>
                </a:lnTo>
                <a:lnTo>
                  <a:pt x="5667" y="4535"/>
                </a:lnTo>
                <a:lnTo>
                  <a:pt x="5665" y="4532"/>
                </a:lnTo>
                <a:lnTo>
                  <a:pt x="5654" y="4528"/>
                </a:lnTo>
                <a:lnTo>
                  <a:pt x="5650" y="4527"/>
                </a:lnTo>
                <a:lnTo>
                  <a:pt x="5646" y="4528"/>
                </a:lnTo>
                <a:lnTo>
                  <a:pt x="5644" y="4529"/>
                </a:lnTo>
                <a:lnTo>
                  <a:pt x="5641" y="4531"/>
                </a:lnTo>
                <a:lnTo>
                  <a:pt x="5638" y="4533"/>
                </a:lnTo>
                <a:lnTo>
                  <a:pt x="5638" y="4530"/>
                </a:lnTo>
                <a:lnTo>
                  <a:pt x="5641" y="4522"/>
                </a:lnTo>
                <a:lnTo>
                  <a:pt x="5643" y="4510"/>
                </a:lnTo>
                <a:lnTo>
                  <a:pt x="5644" y="4497"/>
                </a:lnTo>
                <a:lnTo>
                  <a:pt x="5643" y="4485"/>
                </a:lnTo>
                <a:lnTo>
                  <a:pt x="5638" y="4474"/>
                </a:lnTo>
                <a:lnTo>
                  <a:pt x="5622" y="4460"/>
                </a:lnTo>
                <a:lnTo>
                  <a:pt x="5619" y="4453"/>
                </a:lnTo>
                <a:lnTo>
                  <a:pt x="5618" y="4438"/>
                </a:lnTo>
                <a:lnTo>
                  <a:pt x="5619" y="4431"/>
                </a:lnTo>
                <a:lnTo>
                  <a:pt x="5623" y="4420"/>
                </a:lnTo>
                <a:lnTo>
                  <a:pt x="5624" y="4415"/>
                </a:lnTo>
                <a:lnTo>
                  <a:pt x="5616" y="4398"/>
                </a:lnTo>
                <a:lnTo>
                  <a:pt x="5612" y="4386"/>
                </a:lnTo>
                <a:lnTo>
                  <a:pt x="5608" y="4374"/>
                </a:lnTo>
                <a:lnTo>
                  <a:pt x="5607" y="4365"/>
                </a:lnTo>
                <a:lnTo>
                  <a:pt x="5601" y="4370"/>
                </a:lnTo>
                <a:lnTo>
                  <a:pt x="5595" y="4372"/>
                </a:lnTo>
                <a:lnTo>
                  <a:pt x="5589" y="4372"/>
                </a:lnTo>
                <a:lnTo>
                  <a:pt x="5582" y="4374"/>
                </a:lnTo>
                <a:lnTo>
                  <a:pt x="5579" y="4379"/>
                </a:lnTo>
                <a:lnTo>
                  <a:pt x="5568" y="4401"/>
                </a:lnTo>
                <a:lnTo>
                  <a:pt x="5565" y="4405"/>
                </a:lnTo>
                <a:lnTo>
                  <a:pt x="5557" y="4412"/>
                </a:lnTo>
                <a:lnTo>
                  <a:pt x="5553" y="4416"/>
                </a:lnTo>
                <a:lnTo>
                  <a:pt x="5549" y="4422"/>
                </a:lnTo>
                <a:lnTo>
                  <a:pt x="5541" y="4440"/>
                </a:lnTo>
                <a:lnTo>
                  <a:pt x="5547" y="4438"/>
                </a:lnTo>
                <a:lnTo>
                  <a:pt x="5551" y="4438"/>
                </a:lnTo>
                <a:lnTo>
                  <a:pt x="5554" y="4439"/>
                </a:lnTo>
                <a:lnTo>
                  <a:pt x="5557" y="4443"/>
                </a:lnTo>
                <a:lnTo>
                  <a:pt x="5558" y="4448"/>
                </a:lnTo>
                <a:lnTo>
                  <a:pt x="5558" y="4454"/>
                </a:lnTo>
                <a:lnTo>
                  <a:pt x="5557" y="4460"/>
                </a:lnTo>
                <a:lnTo>
                  <a:pt x="5553" y="4465"/>
                </a:lnTo>
                <a:lnTo>
                  <a:pt x="5556" y="4502"/>
                </a:lnTo>
                <a:lnTo>
                  <a:pt x="5558" y="4512"/>
                </a:lnTo>
                <a:lnTo>
                  <a:pt x="5553" y="4522"/>
                </a:lnTo>
                <a:lnTo>
                  <a:pt x="5547" y="4529"/>
                </a:lnTo>
                <a:lnTo>
                  <a:pt x="5540" y="4532"/>
                </a:lnTo>
                <a:lnTo>
                  <a:pt x="5531" y="4530"/>
                </a:lnTo>
                <a:lnTo>
                  <a:pt x="5521" y="4521"/>
                </a:lnTo>
                <a:lnTo>
                  <a:pt x="5516" y="4520"/>
                </a:lnTo>
                <a:lnTo>
                  <a:pt x="5513" y="4529"/>
                </a:lnTo>
                <a:lnTo>
                  <a:pt x="5515" y="4548"/>
                </a:lnTo>
                <a:lnTo>
                  <a:pt x="5515" y="4557"/>
                </a:lnTo>
                <a:lnTo>
                  <a:pt x="5510" y="4560"/>
                </a:lnTo>
                <a:lnTo>
                  <a:pt x="5502" y="4558"/>
                </a:lnTo>
                <a:lnTo>
                  <a:pt x="5499" y="4560"/>
                </a:lnTo>
                <a:lnTo>
                  <a:pt x="5497" y="4566"/>
                </a:lnTo>
                <a:lnTo>
                  <a:pt x="5498" y="4570"/>
                </a:lnTo>
                <a:cubicBezTo>
                  <a:pt x="5498" y="4570"/>
                  <a:pt x="5500" y="4574"/>
                  <a:pt x="5500" y="4574"/>
                </a:cubicBezTo>
                <a:close/>
                <a:moveTo>
                  <a:pt x="5619" y="4344"/>
                </a:moveTo>
                <a:lnTo>
                  <a:pt x="5627" y="4356"/>
                </a:lnTo>
                <a:lnTo>
                  <a:pt x="5625" y="4359"/>
                </a:lnTo>
                <a:lnTo>
                  <a:pt x="5623" y="4363"/>
                </a:lnTo>
                <a:lnTo>
                  <a:pt x="5623" y="4368"/>
                </a:lnTo>
                <a:lnTo>
                  <a:pt x="5622" y="4372"/>
                </a:lnTo>
                <a:lnTo>
                  <a:pt x="5623" y="4376"/>
                </a:lnTo>
                <a:lnTo>
                  <a:pt x="5624" y="4378"/>
                </a:lnTo>
                <a:lnTo>
                  <a:pt x="5626" y="4379"/>
                </a:lnTo>
                <a:lnTo>
                  <a:pt x="5627" y="4381"/>
                </a:lnTo>
                <a:lnTo>
                  <a:pt x="5627" y="4390"/>
                </a:lnTo>
                <a:lnTo>
                  <a:pt x="5634" y="4438"/>
                </a:lnTo>
                <a:lnTo>
                  <a:pt x="5636" y="4444"/>
                </a:lnTo>
                <a:lnTo>
                  <a:pt x="5643" y="4458"/>
                </a:lnTo>
                <a:lnTo>
                  <a:pt x="5645" y="4459"/>
                </a:lnTo>
                <a:lnTo>
                  <a:pt x="5649" y="4463"/>
                </a:lnTo>
                <a:lnTo>
                  <a:pt x="5650" y="4464"/>
                </a:lnTo>
                <a:lnTo>
                  <a:pt x="5651" y="4472"/>
                </a:lnTo>
                <a:lnTo>
                  <a:pt x="5652" y="4501"/>
                </a:lnTo>
                <a:lnTo>
                  <a:pt x="5654" y="4510"/>
                </a:lnTo>
                <a:lnTo>
                  <a:pt x="5660" y="4514"/>
                </a:lnTo>
                <a:lnTo>
                  <a:pt x="5667" y="4515"/>
                </a:lnTo>
                <a:lnTo>
                  <a:pt x="5674" y="4518"/>
                </a:lnTo>
                <a:lnTo>
                  <a:pt x="5676" y="4520"/>
                </a:lnTo>
                <a:lnTo>
                  <a:pt x="5679" y="4528"/>
                </a:lnTo>
                <a:lnTo>
                  <a:pt x="5681" y="4531"/>
                </a:lnTo>
                <a:lnTo>
                  <a:pt x="5691" y="4540"/>
                </a:lnTo>
                <a:lnTo>
                  <a:pt x="5706" y="4557"/>
                </a:lnTo>
                <a:lnTo>
                  <a:pt x="5708" y="4558"/>
                </a:lnTo>
                <a:lnTo>
                  <a:pt x="5711" y="4559"/>
                </a:lnTo>
                <a:lnTo>
                  <a:pt x="5713" y="4560"/>
                </a:lnTo>
                <a:lnTo>
                  <a:pt x="5713" y="4562"/>
                </a:lnTo>
                <a:lnTo>
                  <a:pt x="5711" y="4564"/>
                </a:lnTo>
                <a:lnTo>
                  <a:pt x="5711" y="4566"/>
                </a:lnTo>
                <a:lnTo>
                  <a:pt x="5716" y="4571"/>
                </a:lnTo>
                <a:lnTo>
                  <a:pt x="5723" y="4576"/>
                </a:lnTo>
                <a:lnTo>
                  <a:pt x="5730" y="4580"/>
                </a:lnTo>
                <a:lnTo>
                  <a:pt x="5736" y="4581"/>
                </a:lnTo>
                <a:lnTo>
                  <a:pt x="5739" y="4582"/>
                </a:lnTo>
                <a:lnTo>
                  <a:pt x="5754" y="4595"/>
                </a:lnTo>
                <a:lnTo>
                  <a:pt x="5771" y="4602"/>
                </a:lnTo>
                <a:lnTo>
                  <a:pt x="5782" y="4610"/>
                </a:lnTo>
                <a:lnTo>
                  <a:pt x="5790" y="4620"/>
                </a:lnTo>
                <a:lnTo>
                  <a:pt x="5796" y="4632"/>
                </a:lnTo>
                <a:lnTo>
                  <a:pt x="5803" y="4635"/>
                </a:lnTo>
                <a:lnTo>
                  <a:pt x="5809" y="4631"/>
                </a:lnTo>
                <a:lnTo>
                  <a:pt x="5848" y="4589"/>
                </a:lnTo>
                <a:lnTo>
                  <a:pt x="5882" y="4565"/>
                </a:lnTo>
                <a:lnTo>
                  <a:pt x="5884" y="4562"/>
                </a:lnTo>
                <a:lnTo>
                  <a:pt x="5886" y="4557"/>
                </a:lnTo>
                <a:lnTo>
                  <a:pt x="5891" y="4552"/>
                </a:lnTo>
                <a:lnTo>
                  <a:pt x="5900" y="4545"/>
                </a:lnTo>
                <a:lnTo>
                  <a:pt x="5904" y="4545"/>
                </a:lnTo>
                <a:lnTo>
                  <a:pt x="5908" y="4544"/>
                </a:lnTo>
                <a:lnTo>
                  <a:pt x="5912" y="4543"/>
                </a:lnTo>
                <a:lnTo>
                  <a:pt x="5915" y="4533"/>
                </a:lnTo>
                <a:lnTo>
                  <a:pt x="5923" y="4524"/>
                </a:lnTo>
                <a:lnTo>
                  <a:pt x="5941" y="4482"/>
                </a:lnTo>
                <a:lnTo>
                  <a:pt x="5943" y="4479"/>
                </a:lnTo>
                <a:lnTo>
                  <a:pt x="5947" y="4481"/>
                </a:lnTo>
                <a:lnTo>
                  <a:pt x="5953" y="4487"/>
                </a:lnTo>
                <a:lnTo>
                  <a:pt x="5954" y="4489"/>
                </a:lnTo>
                <a:lnTo>
                  <a:pt x="5958" y="4492"/>
                </a:lnTo>
                <a:lnTo>
                  <a:pt x="5966" y="4492"/>
                </a:lnTo>
                <a:lnTo>
                  <a:pt x="5972" y="4489"/>
                </a:lnTo>
                <a:lnTo>
                  <a:pt x="5970" y="4479"/>
                </a:lnTo>
                <a:lnTo>
                  <a:pt x="5970" y="4482"/>
                </a:lnTo>
                <a:lnTo>
                  <a:pt x="5967" y="4472"/>
                </a:lnTo>
                <a:lnTo>
                  <a:pt x="5968" y="4457"/>
                </a:lnTo>
                <a:lnTo>
                  <a:pt x="5971" y="4442"/>
                </a:lnTo>
                <a:lnTo>
                  <a:pt x="5975" y="4434"/>
                </a:lnTo>
                <a:lnTo>
                  <a:pt x="5980" y="4432"/>
                </a:lnTo>
                <a:lnTo>
                  <a:pt x="5987" y="4435"/>
                </a:lnTo>
                <a:lnTo>
                  <a:pt x="5991" y="4434"/>
                </a:lnTo>
                <a:lnTo>
                  <a:pt x="5993" y="4429"/>
                </a:lnTo>
                <a:lnTo>
                  <a:pt x="5994" y="4421"/>
                </a:lnTo>
                <a:lnTo>
                  <a:pt x="5994" y="4407"/>
                </a:lnTo>
                <a:lnTo>
                  <a:pt x="5992" y="4400"/>
                </a:lnTo>
                <a:lnTo>
                  <a:pt x="5991" y="4395"/>
                </a:lnTo>
                <a:lnTo>
                  <a:pt x="5987" y="4393"/>
                </a:lnTo>
                <a:lnTo>
                  <a:pt x="5983" y="4392"/>
                </a:lnTo>
                <a:lnTo>
                  <a:pt x="5976" y="4396"/>
                </a:lnTo>
                <a:lnTo>
                  <a:pt x="5975" y="4399"/>
                </a:lnTo>
                <a:lnTo>
                  <a:pt x="5973" y="4397"/>
                </a:lnTo>
                <a:lnTo>
                  <a:pt x="5972" y="4393"/>
                </a:lnTo>
                <a:lnTo>
                  <a:pt x="5969" y="4382"/>
                </a:lnTo>
                <a:lnTo>
                  <a:pt x="5969" y="4371"/>
                </a:lnTo>
                <a:lnTo>
                  <a:pt x="5968" y="4361"/>
                </a:lnTo>
                <a:lnTo>
                  <a:pt x="5961" y="4359"/>
                </a:lnTo>
                <a:lnTo>
                  <a:pt x="5963" y="4350"/>
                </a:lnTo>
                <a:lnTo>
                  <a:pt x="5962" y="4342"/>
                </a:lnTo>
                <a:lnTo>
                  <a:pt x="5959" y="4335"/>
                </a:lnTo>
                <a:lnTo>
                  <a:pt x="5955" y="4332"/>
                </a:lnTo>
                <a:lnTo>
                  <a:pt x="5951" y="4333"/>
                </a:lnTo>
                <a:lnTo>
                  <a:pt x="5944" y="4337"/>
                </a:lnTo>
                <a:lnTo>
                  <a:pt x="5940" y="4338"/>
                </a:lnTo>
                <a:lnTo>
                  <a:pt x="5937" y="4337"/>
                </a:lnTo>
                <a:lnTo>
                  <a:pt x="5934" y="4334"/>
                </a:lnTo>
                <a:lnTo>
                  <a:pt x="5932" y="4331"/>
                </a:lnTo>
                <a:lnTo>
                  <a:pt x="5928" y="4332"/>
                </a:lnTo>
                <a:lnTo>
                  <a:pt x="5926" y="4335"/>
                </a:lnTo>
                <a:lnTo>
                  <a:pt x="5924" y="4341"/>
                </a:lnTo>
                <a:lnTo>
                  <a:pt x="5922" y="4345"/>
                </a:lnTo>
                <a:lnTo>
                  <a:pt x="5918" y="4347"/>
                </a:lnTo>
                <a:lnTo>
                  <a:pt x="5914" y="4345"/>
                </a:lnTo>
                <a:lnTo>
                  <a:pt x="5915" y="4339"/>
                </a:lnTo>
                <a:lnTo>
                  <a:pt x="5918" y="4334"/>
                </a:lnTo>
                <a:lnTo>
                  <a:pt x="5919" y="4332"/>
                </a:lnTo>
                <a:lnTo>
                  <a:pt x="5919" y="4320"/>
                </a:lnTo>
                <a:lnTo>
                  <a:pt x="5915" y="4312"/>
                </a:lnTo>
                <a:lnTo>
                  <a:pt x="5910" y="4309"/>
                </a:lnTo>
                <a:lnTo>
                  <a:pt x="5902" y="4311"/>
                </a:lnTo>
                <a:lnTo>
                  <a:pt x="5895" y="4317"/>
                </a:lnTo>
                <a:lnTo>
                  <a:pt x="5890" y="4325"/>
                </a:lnTo>
                <a:lnTo>
                  <a:pt x="5887" y="4334"/>
                </a:lnTo>
                <a:lnTo>
                  <a:pt x="5885" y="4346"/>
                </a:lnTo>
                <a:lnTo>
                  <a:pt x="5883" y="4350"/>
                </a:lnTo>
                <a:lnTo>
                  <a:pt x="5883" y="4353"/>
                </a:lnTo>
                <a:lnTo>
                  <a:pt x="5884" y="4355"/>
                </a:lnTo>
                <a:lnTo>
                  <a:pt x="5887" y="4356"/>
                </a:lnTo>
                <a:lnTo>
                  <a:pt x="5889" y="4356"/>
                </a:lnTo>
                <a:lnTo>
                  <a:pt x="5890" y="4356"/>
                </a:lnTo>
                <a:lnTo>
                  <a:pt x="5890" y="4360"/>
                </a:lnTo>
                <a:lnTo>
                  <a:pt x="5889" y="4369"/>
                </a:lnTo>
                <a:lnTo>
                  <a:pt x="5890" y="4374"/>
                </a:lnTo>
                <a:lnTo>
                  <a:pt x="5894" y="4388"/>
                </a:lnTo>
                <a:lnTo>
                  <a:pt x="5894" y="4397"/>
                </a:lnTo>
                <a:lnTo>
                  <a:pt x="5890" y="4401"/>
                </a:lnTo>
                <a:lnTo>
                  <a:pt x="5890" y="4397"/>
                </a:lnTo>
                <a:lnTo>
                  <a:pt x="5877" y="4370"/>
                </a:lnTo>
                <a:lnTo>
                  <a:pt x="5874" y="4362"/>
                </a:lnTo>
                <a:lnTo>
                  <a:pt x="5873" y="4352"/>
                </a:lnTo>
                <a:lnTo>
                  <a:pt x="5872" y="4343"/>
                </a:lnTo>
                <a:lnTo>
                  <a:pt x="5870" y="4335"/>
                </a:lnTo>
                <a:lnTo>
                  <a:pt x="5864" y="4339"/>
                </a:lnTo>
                <a:lnTo>
                  <a:pt x="5852" y="4353"/>
                </a:lnTo>
                <a:lnTo>
                  <a:pt x="5846" y="4357"/>
                </a:lnTo>
                <a:lnTo>
                  <a:pt x="5840" y="4360"/>
                </a:lnTo>
                <a:lnTo>
                  <a:pt x="5836" y="4364"/>
                </a:lnTo>
                <a:lnTo>
                  <a:pt x="5829" y="4401"/>
                </a:lnTo>
                <a:lnTo>
                  <a:pt x="5827" y="4407"/>
                </a:lnTo>
                <a:lnTo>
                  <a:pt x="5825" y="4401"/>
                </a:lnTo>
                <a:lnTo>
                  <a:pt x="5823" y="4381"/>
                </a:lnTo>
                <a:lnTo>
                  <a:pt x="5820" y="4378"/>
                </a:lnTo>
                <a:lnTo>
                  <a:pt x="5811" y="4373"/>
                </a:lnTo>
                <a:lnTo>
                  <a:pt x="5809" y="4369"/>
                </a:lnTo>
                <a:lnTo>
                  <a:pt x="5805" y="4364"/>
                </a:lnTo>
                <a:lnTo>
                  <a:pt x="5794" y="4361"/>
                </a:lnTo>
                <a:lnTo>
                  <a:pt x="5783" y="4363"/>
                </a:lnTo>
                <a:lnTo>
                  <a:pt x="5778" y="4372"/>
                </a:lnTo>
                <a:lnTo>
                  <a:pt x="5769" y="4384"/>
                </a:lnTo>
                <a:lnTo>
                  <a:pt x="5749" y="4387"/>
                </a:lnTo>
                <a:lnTo>
                  <a:pt x="5729" y="4394"/>
                </a:lnTo>
                <a:lnTo>
                  <a:pt x="5720" y="4416"/>
                </a:lnTo>
                <a:lnTo>
                  <a:pt x="5719" y="4411"/>
                </a:lnTo>
                <a:lnTo>
                  <a:pt x="5711" y="4398"/>
                </a:lnTo>
                <a:lnTo>
                  <a:pt x="5708" y="4394"/>
                </a:lnTo>
                <a:lnTo>
                  <a:pt x="5707" y="4391"/>
                </a:lnTo>
                <a:lnTo>
                  <a:pt x="5712" y="4377"/>
                </a:lnTo>
                <a:lnTo>
                  <a:pt x="5709" y="4371"/>
                </a:lnTo>
                <a:lnTo>
                  <a:pt x="5702" y="4376"/>
                </a:lnTo>
                <a:lnTo>
                  <a:pt x="5689" y="4395"/>
                </a:lnTo>
                <a:lnTo>
                  <a:pt x="5686" y="4398"/>
                </a:lnTo>
                <a:lnTo>
                  <a:pt x="5682" y="4400"/>
                </a:lnTo>
                <a:lnTo>
                  <a:pt x="5678" y="4399"/>
                </a:lnTo>
                <a:lnTo>
                  <a:pt x="5676" y="4392"/>
                </a:lnTo>
                <a:lnTo>
                  <a:pt x="5677" y="4384"/>
                </a:lnTo>
                <a:lnTo>
                  <a:pt x="5687" y="4372"/>
                </a:lnTo>
                <a:lnTo>
                  <a:pt x="5689" y="4365"/>
                </a:lnTo>
                <a:lnTo>
                  <a:pt x="5689" y="4358"/>
                </a:lnTo>
                <a:lnTo>
                  <a:pt x="5686" y="4351"/>
                </a:lnTo>
                <a:lnTo>
                  <a:pt x="5681" y="4346"/>
                </a:lnTo>
                <a:lnTo>
                  <a:pt x="5677" y="4344"/>
                </a:lnTo>
                <a:lnTo>
                  <a:pt x="5672" y="4345"/>
                </a:lnTo>
                <a:lnTo>
                  <a:pt x="5669" y="4348"/>
                </a:lnTo>
                <a:lnTo>
                  <a:pt x="5666" y="4353"/>
                </a:lnTo>
                <a:lnTo>
                  <a:pt x="5663" y="4356"/>
                </a:lnTo>
                <a:lnTo>
                  <a:pt x="5660" y="4347"/>
                </a:lnTo>
                <a:lnTo>
                  <a:pt x="5637" y="4315"/>
                </a:lnTo>
                <a:lnTo>
                  <a:pt x="5626" y="4293"/>
                </a:lnTo>
                <a:lnTo>
                  <a:pt x="5620" y="4299"/>
                </a:lnTo>
                <a:lnTo>
                  <a:pt x="5617" y="4306"/>
                </a:lnTo>
                <a:lnTo>
                  <a:pt x="5615" y="4315"/>
                </a:lnTo>
                <a:lnTo>
                  <a:pt x="5614" y="4328"/>
                </a:lnTo>
                <a:lnTo>
                  <a:pt x="5615" y="4336"/>
                </a:lnTo>
                <a:cubicBezTo>
                  <a:pt x="5615" y="4336"/>
                  <a:pt x="5619" y="4344"/>
                  <a:pt x="5619" y="4344"/>
                </a:cubicBezTo>
                <a:close/>
                <a:moveTo>
                  <a:pt x="12040" y="148"/>
                </a:moveTo>
                <a:lnTo>
                  <a:pt x="12042" y="147"/>
                </a:lnTo>
                <a:lnTo>
                  <a:pt x="12043" y="145"/>
                </a:lnTo>
                <a:lnTo>
                  <a:pt x="12044" y="144"/>
                </a:lnTo>
                <a:lnTo>
                  <a:pt x="12047" y="143"/>
                </a:lnTo>
                <a:lnTo>
                  <a:pt x="12049" y="144"/>
                </a:lnTo>
                <a:lnTo>
                  <a:pt x="12050" y="145"/>
                </a:lnTo>
                <a:lnTo>
                  <a:pt x="12055" y="148"/>
                </a:lnTo>
                <a:lnTo>
                  <a:pt x="12064" y="149"/>
                </a:lnTo>
                <a:lnTo>
                  <a:pt x="12069" y="147"/>
                </a:lnTo>
                <a:lnTo>
                  <a:pt x="12071" y="144"/>
                </a:lnTo>
                <a:lnTo>
                  <a:pt x="12070" y="143"/>
                </a:lnTo>
                <a:lnTo>
                  <a:pt x="12065" y="143"/>
                </a:lnTo>
                <a:lnTo>
                  <a:pt x="12060" y="141"/>
                </a:lnTo>
                <a:lnTo>
                  <a:pt x="12057" y="136"/>
                </a:lnTo>
                <a:lnTo>
                  <a:pt x="12056" y="130"/>
                </a:lnTo>
                <a:lnTo>
                  <a:pt x="12052" y="124"/>
                </a:lnTo>
                <a:lnTo>
                  <a:pt x="12049" y="126"/>
                </a:lnTo>
                <a:lnTo>
                  <a:pt x="12048" y="133"/>
                </a:lnTo>
                <a:lnTo>
                  <a:pt x="12045" y="137"/>
                </a:lnTo>
                <a:lnTo>
                  <a:pt x="12038" y="133"/>
                </a:lnTo>
                <a:lnTo>
                  <a:pt x="12035" y="135"/>
                </a:lnTo>
                <a:lnTo>
                  <a:pt x="12035" y="139"/>
                </a:lnTo>
                <a:lnTo>
                  <a:pt x="12036" y="145"/>
                </a:lnTo>
                <a:cubicBezTo>
                  <a:pt x="12036" y="145"/>
                  <a:pt x="12040" y="148"/>
                  <a:pt x="12040" y="148"/>
                </a:cubicBezTo>
                <a:close/>
                <a:moveTo>
                  <a:pt x="11916" y="59"/>
                </a:moveTo>
                <a:lnTo>
                  <a:pt x="11920" y="66"/>
                </a:lnTo>
                <a:lnTo>
                  <a:pt x="11922" y="67"/>
                </a:lnTo>
                <a:lnTo>
                  <a:pt x="11926" y="67"/>
                </a:lnTo>
                <a:lnTo>
                  <a:pt x="11928" y="68"/>
                </a:lnTo>
                <a:lnTo>
                  <a:pt x="11929" y="70"/>
                </a:lnTo>
                <a:lnTo>
                  <a:pt x="11931" y="74"/>
                </a:lnTo>
                <a:lnTo>
                  <a:pt x="11937" y="83"/>
                </a:lnTo>
                <a:lnTo>
                  <a:pt x="11940" y="86"/>
                </a:lnTo>
                <a:lnTo>
                  <a:pt x="11944" y="87"/>
                </a:lnTo>
                <a:lnTo>
                  <a:pt x="11955" y="100"/>
                </a:lnTo>
                <a:lnTo>
                  <a:pt x="11960" y="103"/>
                </a:lnTo>
                <a:lnTo>
                  <a:pt x="11961" y="90"/>
                </a:lnTo>
                <a:lnTo>
                  <a:pt x="11964" y="92"/>
                </a:lnTo>
                <a:lnTo>
                  <a:pt x="11966" y="94"/>
                </a:lnTo>
                <a:lnTo>
                  <a:pt x="11972" y="99"/>
                </a:lnTo>
                <a:lnTo>
                  <a:pt x="11974" y="103"/>
                </a:lnTo>
                <a:lnTo>
                  <a:pt x="11974" y="105"/>
                </a:lnTo>
                <a:lnTo>
                  <a:pt x="11975" y="107"/>
                </a:lnTo>
                <a:lnTo>
                  <a:pt x="11978" y="108"/>
                </a:lnTo>
                <a:lnTo>
                  <a:pt x="11983" y="108"/>
                </a:lnTo>
                <a:lnTo>
                  <a:pt x="11991" y="103"/>
                </a:lnTo>
                <a:lnTo>
                  <a:pt x="11996" y="102"/>
                </a:lnTo>
                <a:lnTo>
                  <a:pt x="11993" y="94"/>
                </a:lnTo>
                <a:lnTo>
                  <a:pt x="11986" y="81"/>
                </a:lnTo>
                <a:lnTo>
                  <a:pt x="11983" y="72"/>
                </a:lnTo>
                <a:lnTo>
                  <a:pt x="11979" y="59"/>
                </a:lnTo>
                <a:lnTo>
                  <a:pt x="11977" y="56"/>
                </a:lnTo>
                <a:lnTo>
                  <a:pt x="11975" y="51"/>
                </a:lnTo>
                <a:lnTo>
                  <a:pt x="11975" y="46"/>
                </a:lnTo>
                <a:lnTo>
                  <a:pt x="11975" y="41"/>
                </a:lnTo>
                <a:lnTo>
                  <a:pt x="11974" y="36"/>
                </a:lnTo>
                <a:lnTo>
                  <a:pt x="11970" y="30"/>
                </a:lnTo>
                <a:lnTo>
                  <a:pt x="11950" y="15"/>
                </a:lnTo>
                <a:lnTo>
                  <a:pt x="11943" y="5"/>
                </a:lnTo>
                <a:lnTo>
                  <a:pt x="11940" y="3"/>
                </a:lnTo>
                <a:lnTo>
                  <a:pt x="11932" y="3"/>
                </a:lnTo>
                <a:lnTo>
                  <a:pt x="11929" y="3"/>
                </a:lnTo>
                <a:lnTo>
                  <a:pt x="11927" y="0"/>
                </a:lnTo>
                <a:lnTo>
                  <a:pt x="11925" y="5"/>
                </a:lnTo>
                <a:lnTo>
                  <a:pt x="11914" y="35"/>
                </a:lnTo>
                <a:lnTo>
                  <a:pt x="11914" y="52"/>
                </a:lnTo>
                <a:cubicBezTo>
                  <a:pt x="11914" y="52"/>
                  <a:pt x="11916" y="59"/>
                  <a:pt x="11916" y="59"/>
                </a:cubicBezTo>
                <a:close/>
                <a:moveTo>
                  <a:pt x="11330" y="438"/>
                </a:moveTo>
                <a:lnTo>
                  <a:pt x="11335" y="438"/>
                </a:lnTo>
                <a:lnTo>
                  <a:pt x="11348" y="438"/>
                </a:lnTo>
                <a:lnTo>
                  <a:pt x="11356" y="435"/>
                </a:lnTo>
                <a:lnTo>
                  <a:pt x="11362" y="428"/>
                </a:lnTo>
                <a:lnTo>
                  <a:pt x="11370" y="411"/>
                </a:lnTo>
                <a:lnTo>
                  <a:pt x="11364" y="408"/>
                </a:lnTo>
                <a:lnTo>
                  <a:pt x="11359" y="402"/>
                </a:lnTo>
                <a:lnTo>
                  <a:pt x="11352" y="390"/>
                </a:lnTo>
                <a:lnTo>
                  <a:pt x="11347" y="390"/>
                </a:lnTo>
                <a:lnTo>
                  <a:pt x="11348" y="393"/>
                </a:lnTo>
                <a:lnTo>
                  <a:pt x="11346" y="397"/>
                </a:lnTo>
                <a:lnTo>
                  <a:pt x="11344" y="400"/>
                </a:lnTo>
                <a:lnTo>
                  <a:pt x="11341" y="402"/>
                </a:lnTo>
                <a:lnTo>
                  <a:pt x="11343" y="414"/>
                </a:lnTo>
                <a:lnTo>
                  <a:pt x="11339" y="423"/>
                </a:lnTo>
                <a:lnTo>
                  <a:pt x="11331" y="427"/>
                </a:lnTo>
                <a:lnTo>
                  <a:pt x="11323" y="423"/>
                </a:lnTo>
                <a:lnTo>
                  <a:pt x="11322" y="425"/>
                </a:lnTo>
                <a:lnTo>
                  <a:pt x="11321" y="426"/>
                </a:lnTo>
                <a:lnTo>
                  <a:pt x="11320" y="429"/>
                </a:lnTo>
                <a:lnTo>
                  <a:pt x="11327" y="436"/>
                </a:lnTo>
                <a:cubicBezTo>
                  <a:pt x="11327" y="436"/>
                  <a:pt x="11330" y="438"/>
                  <a:pt x="11330" y="438"/>
                </a:cubicBezTo>
                <a:close/>
                <a:moveTo>
                  <a:pt x="10819" y="1535"/>
                </a:moveTo>
                <a:lnTo>
                  <a:pt x="10824" y="1535"/>
                </a:lnTo>
                <a:lnTo>
                  <a:pt x="10823" y="1527"/>
                </a:lnTo>
                <a:lnTo>
                  <a:pt x="10825" y="1527"/>
                </a:lnTo>
                <a:lnTo>
                  <a:pt x="10825" y="1527"/>
                </a:lnTo>
                <a:lnTo>
                  <a:pt x="10825" y="1526"/>
                </a:lnTo>
                <a:lnTo>
                  <a:pt x="10826" y="1524"/>
                </a:lnTo>
                <a:lnTo>
                  <a:pt x="10828" y="1526"/>
                </a:lnTo>
                <a:lnTo>
                  <a:pt x="10830" y="1527"/>
                </a:lnTo>
                <a:lnTo>
                  <a:pt x="10830" y="1521"/>
                </a:lnTo>
                <a:lnTo>
                  <a:pt x="10828" y="1516"/>
                </a:lnTo>
                <a:lnTo>
                  <a:pt x="10823" y="1506"/>
                </a:lnTo>
                <a:lnTo>
                  <a:pt x="10817" y="1506"/>
                </a:lnTo>
                <a:lnTo>
                  <a:pt x="10813" y="1510"/>
                </a:lnTo>
                <a:lnTo>
                  <a:pt x="10811" y="1516"/>
                </a:lnTo>
                <a:lnTo>
                  <a:pt x="10810" y="1523"/>
                </a:lnTo>
                <a:lnTo>
                  <a:pt x="10813" y="1530"/>
                </a:lnTo>
                <a:cubicBezTo>
                  <a:pt x="10813" y="1530"/>
                  <a:pt x="10819" y="1535"/>
                  <a:pt x="10819" y="1535"/>
                </a:cubicBezTo>
                <a:close/>
                <a:moveTo>
                  <a:pt x="10707" y="1476"/>
                </a:moveTo>
                <a:lnTo>
                  <a:pt x="10709" y="1479"/>
                </a:lnTo>
                <a:lnTo>
                  <a:pt x="10720" y="1492"/>
                </a:lnTo>
                <a:lnTo>
                  <a:pt x="10724" y="1495"/>
                </a:lnTo>
                <a:lnTo>
                  <a:pt x="10733" y="1492"/>
                </a:lnTo>
                <a:lnTo>
                  <a:pt x="10741" y="1487"/>
                </a:lnTo>
                <a:lnTo>
                  <a:pt x="10754" y="1477"/>
                </a:lnTo>
                <a:lnTo>
                  <a:pt x="10757" y="1473"/>
                </a:lnTo>
                <a:lnTo>
                  <a:pt x="10759" y="1469"/>
                </a:lnTo>
                <a:lnTo>
                  <a:pt x="10760" y="1459"/>
                </a:lnTo>
                <a:lnTo>
                  <a:pt x="10761" y="1454"/>
                </a:lnTo>
                <a:lnTo>
                  <a:pt x="10763" y="1451"/>
                </a:lnTo>
                <a:lnTo>
                  <a:pt x="10763" y="1435"/>
                </a:lnTo>
                <a:lnTo>
                  <a:pt x="10762" y="1424"/>
                </a:lnTo>
                <a:lnTo>
                  <a:pt x="10761" y="1418"/>
                </a:lnTo>
                <a:lnTo>
                  <a:pt x="10749" y="1401"/>
                </a:lnTo>
                <a:lnTo>
                  <a:pt x="10744" y="1396"/>
                </a:lnTo>
                <a:lnTo>
                  <a:pt x="10737" y="1393"/>
                </a:lnTo>
                <a:lnTo>
                  <a:pt x="10731" y="1398"/>
                </a:lnTo>
                <a:lnTo>
                  <a:pt x="10715" y="1420"/>
                </a:lnTo>
                <a:lnTo>
                  <a:pt x="10711" y="1428"/>
                </a:lnTo>
                <a:lnTo>
                  <a:pt x="10706" y="1446"/>
                </a:lnTo>
                <a:lnTo>
                  <a:pt x="10704" y="1455"/>
                </a:lnTo>
                <a:lnTo>
                  <a:pt x="10704" y="1462"/>
                </a:lnTo>
                <a:lnTo>
                  <a:pt x="10705" y="1469"/>
                </a:lnTo>
                <a:cubicBezTo>
                  <a:pt x="10705" y="1469"/>
                  <a:pt x="10707" y="1476"/>
                  <a:pt x="10707" y="1476"/>
                </a:cubicBezTo>
                <a:close/>
                <a:moveTo>
                  <a:pt x="10931" y="375"/>
                </a:moveTo>
                <a:lnTo>
                  <a:pt x="10936" y="383"/>
                </a:lnTo>
                <a:lnTo>
                  <a:pt x="10942" y="386"/>
                </a:lnTo>
                <a:lnTo>
                  <a:pt x="10947" y="384"/>
                </a:lnTo>
                <a:lnTo>
                  <a:pt x="10951" y="369"/>
                </a:lnTo>
                <a:lnTo>
                  <a:pt x="10955" y="366"/>
                </a:lnTo>
                <a:lnTo>
                  <a:pt x="10961" y="364"/>
                </a:lnTo>
                <a:lnTo>
                  <a:pt x="10967" y="360"/>
                </a:lnTo>
                <a:lnTo>
                  <a:pt x="10970" y="368"/>
                </a:lnTo>
                <a:lnTo>
                  <a:pt x="10976" y="369"/>
                </a:lnTo>
                <a:lnTo>
                  <a:pt x="10988" y="366"/>
                </a:lnTo>
                <a:lnTo>
                  <a:pt x="10993" y="363"/>
                </a:lnTo>
                <a:lnTo>
                  <a:pt x="10994" y="357"/>
                </a:lnTo>
                <a:lnTo>
                  <a:pt x="10991" y="351"/>
                </a:lnTo>
                <a:lnTo>
                  <a:pt x="10986" y="348"/>
                </a:lnTo>
                <a:lnTo>
                  <a:pt x="10983" y="347"/>
                </a:lnTo>
                <a:lnTo>
                  <a:pt x="10982" y="344"/>
                </a:lnTo>
                <a:lnTo>
                  <a:pt x="10982" y="340"/>
                </a:lnTo>
                <a:lnTo>
                  <a:pt x="10983" y="336"/>
                </a:lnTo>
                <a:lnTo>
                  <a:pt x="10985" y="336"/>
                </a:lnTo>
                <a:lnTo>
                  <a:pt x="10993" y="339"/>
                </a:lnTo>
                <a:lnTo>
                  <a:pt x="10999" y="339"/>
                </a:lnTo>
                <a:lnTo>
                  <a:pt x="11001" y="340"/>
                </a:lnTo>
                <a:lnTo>
                  <a:pt x="11003" y="342"/>
                </a:lnTo>
                <a:lnTo>
                  <a:pt x="11004" y="344"/>
                </a:lnTo>
                <a:lnTo>
                  <a:pt x="11007" y="350"/>
                </a:lnTo>
                <a:lnTo>
                  <a:pt x="11009" y="351"/>
                </a:lnTo>
                <a:lnTo>
                  <a:pt x="11012" y="353"/>
                </a:lnTo>
                <a:lnTo>
                  <a:pt x="11014" y="356"/>
                </a:lnTo>
                <a:lnTo>
                  <a:pt x="11016" y="359"/>
                </a:lnTo>
                <a:lnTo>
                  <a:pt x="11018" y="360"/>
                </a:lnTo>
                <a:lnTo>
                  <a:pt x="11019" y="360"/>
                </a:lnTo>
                <a:lnTo>
                  <a:pt x="11022" y="358"/>
                </a:lnTo>
                <a:lnTo>
                  <a:pt x="11024" y="357"/>
                </a:lnTo>
                <a:lnTo>
                  <a:pt x="11026" y="358"/>
                </a:lnTo>
                <a:lnTo>
                  <a:pt x="11029" y="362"/>
                </a:lnTo>
                <a:lnTo>
                  <a:pt x="11030" y="363"/>
                </a:lnTo>
                <a:lnTo>
                  <a:pt x="11067" y="371"/>
                </a:lnTo>
                <a:lnTo>
                  <a:pt x="11079" y="371"/>
                </a:lnTo>
                <a:lnTo>
                  <a:pt x="11089" y="368"/>
                </a:lnTo>
                <a:lnTo>
                  <a:pt x="11099" y="363"/>
                </a:lnTo>
                <a:lnTo>
                  <a:pt x="11097" y="366"/>
                </a:lnTo>
                <a:lnTo>
                  <a:pt x="11097" y="367"/>
                </a:lnTo>
                <a:lnTo>
                  <a:pt x="11097" y="369"/>
                </a:lnTo>
                <a:lnTo>
                  <a:pt x="11105" y="368"/>
                </a:lnTo>
                <a:lnTo>
                  <a:pt x="11118" y="359"/>
                </a:lnTo>
                <a:lnTo>
                  <a:pt x="11125" y="357"/>
                </a:lnTo>
                <a:lnTo>
                  <a:pt x="11128" y="358"/>
                </a:lnTo>
                <a:lnTo>
                  <a:pt x="11140" y="366"/>
                </a:lnTo>
                <a:lnTo>
                  <a:pt x="11144" y="367"/>
                </a:lnTo>
                <a:lnTo>
                  <a:pt x="11147" y="368"/>
                </a:lnTo>
                <a:lnTo>
                  <a:pt x="11149" y="368"/>
                </a:lnTo>
                <a:lnTo>
                  <a:pt x="11153" y="366"/>
                </a:lnTo>
                <a:lnTo>
                  <a:pt x="11158" y="361"/>
                </a:lnTo>
                <a:lnTo>
                  <a:pt x="11168" y="343"/>
                </a:lnTo>
                <a:lnTo>
                  <a:pt x="11172" y="339"/>
                </a:lnTo>
                <a:lnTo>
                  <a:pt x="11172" y="333"/>
                </a:lnTo>
                <a:lnTo>
                  <a:pt x="11175" y="322"/>
                </a:lnTo>
                <a:lnTo>
                  <a:pt x="11178" y="314"/>
                </a:lnTo>
                <a:lnTo>
                  <a:pt x="11180" y="321"/>
                </a:lnTo>
                <a:lnTo>
                  <a:pt x="11182" y="321"/>
                </a:lnTo>
                <a:lnTo>
                  <a:pt x="11184" y="313"/>
                </a:lnTo>
                <a:lnTo>
                  <a:pt x="11186" y="308"/>
                </a:lnTo>
                <a:lnTo>
                  <a:pt x="11189" y="306"/>
                </a:lnTo>
                <a:lnTo>
                  <a:pt x="11196" y="306"/>
                </a:lnTo>
                <a:lnTo>
                  <a:pt x="11193" y="313"/>
                </a:lnTo>
                <a:lnTo>
                  <a:pt x="11191" y="315"/>
                </a:lnTo>
                <a:lnTo>
                  <a:pt x="11202" y="315"/>
                </a:lnTo>
                <a:lnTo>
                  <a:pt x="11214" y="315"/>
                </a:lnTo>
                <a:lnTo>
                  <a:pt x="11223" y="313"/>
                </a:lnTo>
                <a:lnTo>
                  <a:pt x="11227" y="302"/>
                </a:lnTo>
                <a:lnTo>
                  <a:pt x="11228" y="288"/>
                </a:lnTo>
                <a:lnTo>
                  <a:pt x="11227" y="282"/>
                </a:lnTo>
                <a:lnTo>
                  <a:pt x="11224" y="279"/>
                </a:lnTo>
                <a:lnTo>
                  <a:pt x="11221" y="277"/>
                </a:lnTo>
                <a:lnTo>
                  <a:pt x="11215" y="270"/>
                </a:lnTo>
                <a:lnTo>
                  <a:pt x="11212" y="267"/>
                </a:lnTo>
                <a:lnTo>
                  <a:pt x="11207" y="269"/>
                </a:lnTo>
                <a:lnTo>
                  <a:pt x="11209" y="273"/>
                </a:lnTo>
                <a:lnTo>
                  <a:pt x="11214" y="277"/>
                </a:lnTo>
                <a:lnTo>
                  <a:pt x="11216" y="281"/>
                </a:lnTo>
                <a:lnTo>
                  <a:pt x="11217" y="284"/>
                </a:lnTo>
                <a:lnTo>
                  <a:pt x="11220" y="290"/>
                </a:lnTo>
                <a:lnTo>
                  <a:pt x="11221" y="294"/>
                </a:lnTo>
                <a:lnTo>
                  <a:pt x="11221" y="306"/>
                </a:lnTo>
                <a:lnTo>
                  <a:pt x="11218" y="306"/>
                </a:lnTo>
                <a:lnTo>
                  <a:pt x="11214" y="301"/>
                </a:lnTo>
                <a:lnTo>
                  <a:pt x="11205" y="299"/>
                </a:lnTo>
                <a:lnTo>
                  <a:pt x="11197" y="299"/>
                </a:lnTo>
                <a:lnTo>
                  <a:pt x="11191" y="300"/>
                </a:lnTo>
                <a:lnTo>
                  <a:pt x="11178" y="295"/>
                </a:lnTo>
                <a:lnTo>
                  <a:pt x="11176" y="293"/>
                </a:lnTo>
                <a:lnTo>
                  <a:pt x="11174" y="293"/>
                </a:lnTo>
                <a:lnTo>
                  <a:pt x="11160" y="285"/>
                </a:lnTo>
                <a:lnTo>
                  <a:pt x="11151" y="286"/>
                </a:lnTo>
                <a:lnTo>
                  <a:pt x="11146" y="286"/>
                </a:lnTo>
                <a:lnTo>
                  <a:pt x="11145" y="281"/>
                </a:lnTo>
                <a:lnTo>
                  <a:pt x="11143" y="277"/>
                </a:lnTo>
                <a:lnTo>
                  <a:pt x="11139" y="278"/>
                </a:lnTo>
                <a:lnTo>
                  <a:pt x="11135" y="281"/>
                </a:lnTo>
                <a:lnTo>
                  <a:pt x="11133" y="288"/>
                </a:lnTo>
                <a:lnTo>
                  <a:pt x="11131" y="288"/>
                </a:lnTo>
                <a:lnTo>
                  <a:pt x="11129" y="283"/>
                </a:lnTo>
                <a:lnTo>
                  <a:pt x="11126" y="277"/>
                </a:lnTo>
                <a:lnTo>
                  <a:pt x="11122" y="272"/>
                </a:lnTo>
                <a:lnTo>
                  <a:pt x="11119" y="270"/>
                </a:lnTo>
                <a:lnTo>
                  <a:pt x="11063" y="266"/>
                </a:lnTo>
                <a:lnTo>
                  <a:pt x="11055" y="270"/>
                </a:lnTo>
                <a:lnTo>
                  <a:pt x="11048" y="265"/>
                </a:lnTo>
                <a:lnTo>
                  <a:pt x="11040" y="263"/>
                </a:lnTo>
                <a:lnTo>
                  <a:pt x="11033" y="264"/>
                </a:lnTo>
                <a:lnTo>
                  <a:pt x="11024" y="267"/>
                </a:lnTo>
                <a:lnTo>
                  <a:pt x="11011" y="278"/>
                </a:lnTo>
                <a:lnTo>
                  <a:pt x="11007" y="279"/>
                </a:lnTo>
                <a:lnTo>
                  <a:pt x="11002" y="278"/>
                </a:lnTo>
                <a:lnTo>
                  <a:pt x="10994" y="274"/>
                </a:lnTo>
                <a:lnTo>
                  <a:pt x="10990" y="273"/>
                </a:lnTo>
                <a:lnTo>
                  <a:pt x="10987" y="273"/>
                </a:lnTo>
                <a:lnTo>
                  <a:pt x="10981" y="276"/>
                </a:lnTo>
                <a:lnTo>
                  <a:pt x="10978" y="276"/>
                </a:lnTo>
                <a:lnTo>
                  <a:pt x="10976" y="275"/>
                </a:lnTo>
                <a:lnTo>
                  <a:pt x="10973" y="271"/>
                </a:lnTo>
                <a:lnTo>
                  <a:pt x="10971" y="270"/>
                </a:lnTo>
                <a:lnTo>
                  <a:pt x="10969" y="271"/>
                </a:lnTo>
                <a:lnTo>
                  <a:pt x="10968" y="272"/>
                </a:lnTo>
                <a:lnTo>
                  <a:pt x="10968" y="273"/>
                </a:lnTo>
                <a:lnTo>
                  <a:pt x="10967" y="273"/>
                </a:lnTo>
                <a:lnTo>
                  <a:pt x="10965" y="276"/>
                </a:lnTo>
                <a:lnTo>
                  <a:pt x="10962" y="288"/>
                </a:lnTo>
                <a:lnTo>
                  <a:pt x="10961" y="291"/>
                </a:lnTo>
                <a:lnTo>
                  <a:pt x="10957" y="292"/>
                </a:lnTo>
                <a:lnTo>
                  <a:pt x="10955" y="290"/>
                </a:lnTo>
                <a:lnTo>
                  <a:pt x="10953" y="287"/>
                </a:lnTo>
                <a:lnTo>
                  <a:pt x="10952" y="285"/>
                </a:lnTo>
                <a:lnTo>
                  <a:pt x="10947" y="283"/>
                </a:lnTo>
                <a:lnTo>
                  <a:pt x="10946" y="284"/>
                </a:lnTo>
                <a:lnTo>
                  <a:pt x="10945" y="290"/>
                </a:lnTo>
                <a:lnTo>
                  <a:pt x="10946" y="295"/>
                </a:lnTo>
                <a:lnTo>
                  <a:pt x="10947" y="300"/>
                </a:lnTo>
                <a:lnTo>
                  <a:pt x="10948" y="304"/>
                </a:lnTo>
                <a:lnTo>
                  <a:pt x="10956" y="317"/>
                </a:lnTo>
                <a:lnTo>
                  <a:pt x="10958" y="323"/>
                </a:lnTo>
                <a:lnTo>
                  <a:pt x="10959" y="327"/>
                </a:lnTo>
                <a:lnTo>
                  <a:pt x="10957" y="333"/>
                </a:lnTo>
                <a:lnTo>
                  <a:pt x="10956" y="335"/>
                </a:lnTo>
                <a:lnTo>
                  <a:pt x="10953" y="335"/>
                </a:lnTo>
                <a:lnTo>
                  <a:pt x="10943" y="339"/>
                </a:lnTo>
                <a:lnTo>
                  <a:pt x="10940" y="339"/>
                </a:lnTo>
                <a:lnTo>
                  <a:pt x="10934" y="336"/>
                </a:lnTo>
                <a:lnTo>
                  <a:pt x="10931" y="339"/>
                </a:lnTo>
                <a:lnTo>
                  <a:pt x="10926" y="347"/>
                </a:lnTo>
                <a:lnTo>
                  <a:pt x="10926" y="352"/>
                </a:lnTo>
                <a:lnTo>
                  <a:pt x="10929" y="369"/>
                </a:lnTo>
                <a:cubicBezTo>
                  <a:pt x="10929" y="369"/>
                  <a:pt x="10931" y="375"/>
                  <a:pt x="10931" y="375"/>
                </a:cubicBezTo>
                <a:close/>
                <a:moveTo>
                  <a:pt x="12056" y="492"/>
                </a:moveTo>
                <a:lnTo>
                  <a:pt x="12054" y="491"/>
                </a:lnTo>
                <a:lnTo>
                  <a:pt x="12052" y="489"/>
                </a:lnTo>
                <a:lnTo>
                  <a:pt x="12050" y="487"/>
                </a:lnTo>
                <a:lnTo>
                  <a:pt x="12047" y="489"/>
                </a:lnTo>
                <a:lnTo>
                  <a:pt x="12047" y="495"/>
                </a:lnTo>
                <a:lnTo>
                  <a:pt x="12054" y="505"/>
                </a:lnTo>
                <a:lnTo>
                  <a:pt x="12064" y="511"/>
                </a:lnTo>
                <a:lnTo>
                  <a:pt x="12071" y="507"/>
                </a:lnTo>
                <a:lnTo>
                  <a:pt x="12076" y="512"/>
                </a:lnTo>
                <a:lnTo>
                  <a:pt x="12090" y="534"/>
                </a:lnTo>
                <a:lnTo>
                  <a:pt x="12095" y="556"/>
                </a:lnTo>
                <a:lnTo>
                  <a:pt x="12098" y="559"/>
                </a:lnTo>
                <a:lnTo>
                  <a:pt x="12105" y="564"/>
                </a:lnTo>
                <a:lnTo>
                  <a:pt x="12115" y="579"/>
                </a:lnTo>
                <a:lnTo>
                  <a:pt x="12118" y="582"/>
                </a:lnTo>
                <a:lnTo>
                  <a:pt x="12121" y="584"/>
                </a:lnTo>
                <a:lnTo>
                  <a:pt x="12123" y="583"/>
                </a:lnTo>
                <a:lnTo>
                  <a:pt x="12126" y="583"/>
                </a:lnTo>
                <a:lnTo>
                  <a:pt x="12150" y="581"/>
                </a:lnTo>
                <a:lnTo>
                  <a:pt x="12156" y="579"/>
                </a:lnTo>
                <a:lnTo>
                  <a:pt x="12157" y="581"/>
                </a:lnTo>
                <a:lnTo>
                  <a:pt x="12161" y="583"/>
                </a:lnTo>
                <a:lnTo>
                  <a:pt x="12162" y="585"/>
                </a:lnTo>
                <a:lnTo>
                  <a:pt x="12166" y="581"/>
                </a:lnTo>
                <a:lnTo>
                  <a:pt x="12171" y="577"/>
                </a:lnTo>
                <a:lnTo>
                  <a:pt x="12176" y="576"/>
                </a:lnTo>
                <a:lnTo>
                  <a:pt x="12178" y="581"/>
                </a:lnTo>
                <a:lnTo>
                  <a:pt x="12179" y="585"/>
                </a:lnTo>
                <a:lnTo>
                  <a:pt x="12181" y="585"/>
                </a:lnTo>
                <a:lnTo>
                  <a:pt x="12185" y="583"/>
                </a:lnTo>
                <a:lnTo>
                  <a:pt x="12188" y="582"/>
                </a:lnTo>
                <a:lnTo>
                  <a:pt x="12200" y="576"/>
                </a:lnTo>
                <a:lnTo>
                  <a:pt x="12207" y="574"/>
                </a:lnTo>
                <a:lnTo>
                  <a:pt x="12210" y="572"/>
                </a:lnTo>
                <a:lnTo>
                  <a:pt x="12212" y="567"/>
                </a:lnTo>
                <a:lnTo>
                  <a:pt x="12210" y="563"/>
                </a:lnTo>
                <a:lnTo>
                  <a:pt x="12208" y="558"/>
                </a:lnTo>
                <a:lnTo>
                  <a:pt x="12208" y="552"/>
                </a:lnTo>
                <a:lnTo>
                  <a:pt x="12208" y="545"/>
                </a:lnTo>
                <a:lnTo>
                  <a:pt x="12209" y="538"/>
                </a:lnTo>
                <a:lnTo>
                  <a:pt x="12212" y="532"/>
                </a:lnTo>
                <a:lnTo>
                  <a:pt x="12214" y="526"/>
                </a:lnTo>
                <a:lnTo>
                  <a:pt x="12212" y="519"/>
                </a:lnTo>
                <a:lnTo>
                  <a:pt x="12211" y="520"/>
                </a:lnTo>
                <a:lnTo>
                  <a:pt x="12208" y="522"/>
                </a:lnTo>
                <a:lnTo>
                  <a:pt x="12210" y="509"/>
                </a:lnTo>
                <a:lnTo>
                  <a:pt x="12207" y="498"/>
                </a:lnTo>
                <a:lnTo>
                  <a:pt x="12199" y="491"/>
                </a:lnTo>
                <a:lnTo>
                  <a:pt x="12190" y="486"/>
                </a:lnTo>
                <a:lnTo>
                  <a:pt x="12181" y="483"/>
                </a:lnTo>
                <a:lnTo>
                  <a:pt x="12180" y="482"/>
                </a:lnTo>
                <a:lnTo>
                  <a:pt x="12177" y="478"/>
                </a:lnTo>
                <a:lnTo>
                  <a:pt x="12176" y="477"/>
                </a:lnTo>
                <a:lnTo>
                  <a:pt x="12173" y="476"/>
                </a:lnTo>
                <a:lnTo>
                  <a:pt x="12164" y="471"/>
                </a:lnTo>
                <a:lnTo>
                  <a:pt x="12161" y="468"/>
                </a:lnTo>
                <a:lnTo>
                  <a:pt x="12154" y="468"/>
                </a:lnTo>
                <a:lnTo>
                  <a:pt x="12136" y="454"/>
                </a:lnTo>
                <a:lnTo>
                  <a:pt x="12129" y="450"/>
                </a:lnTo>
                <a:lnTo>
                  <a:pt x="12124" y="451"/>
                </a:lnTo>
                <a:lnTo>
                  <a:pt x="12118" y="455"/>
                </a:lnTo>
                <a:lnTo>
                  <a:pt x="12113" y="456"/>
                </a:lnTo>
                <a:lnTo>
                  <a:pt x="12113" y="457"/>
                </a:lnTo>
                <a:lnTo>
                  <a:pt x="12100" y="464"/>
                </a:lnTo>
                <a:lnTo>
                  <a:pt x="12096" y="467"/>
                </a:lnTo>
                <a:lnTo>
                  <a:pt x="12093" y="467"/>
                </a:lnTo>
                <a:lnTo>
                  <a:pt x="12088" y="467"/>
                </a:lnTo>
                <a:lnTo>
                  <a:pt x="12083" y="468"/>
                </a:lnTo>
                <a:lnTo>
                  <a:pt x="12059" y="490"/>
                </a:lnTo>
                <a:cubicBezTo>
                  <a:pt x="12059" y="490"/>
                  <a:pt x="12056" y="492"/>
                  <a:pt x="12056" y="492"/>
                </a:cubicBezTo>
                <a:close/>
                <a:moveTo>
                  <a:pt x="12343" y="3624"/>
                </a:moveTo>
                <a:lnTo>
                  <a:pt x="12344" y="3616"/>
                </a:lnTo>
                <a:lnTo>
                  <a:pt x="12344" y="3614"/>
                </a:lnTo>
                <a:lnTo>
                  <a:pt x="12343" y="3613"/>
                </a:lnTo>
                <a:lnTo>
                  <a:pt x="12343" y="3609"/>
                </a:lnTo>
                <a:lnTo>
                  <a:pt x="12339" y="3607"/>
                </a:lnTo>
                <a:lnTo>
                  <a:pt x="12334" y="3604"/>
                </a:lnTo>
                <a:lnTo>
                  <a:pt x="12328" y="3605"/>
                </a:lnTo>
                <a:lnTo>
                  <a:pt x="12322" y="3610"/>
                </a:lnTo>
                <a:lnTo>
                  <a:pt x="12321" y="3616"/>
                </a:lnTo>
                <a:lnTo>
                  <a:pt x="12325" y="3622"/>
                </a:lnTo>
                <a:lnTo>
                  <a:pt x="12334" y="3628"/>
                </a:lnTo>
                <a:lnTo>
                  <a:pt x="12336" y="3632"/>
                </a:lnTo>
                <a:lnTo>
                  <a:pt x="12337" y="3633"/>
                </a:lnTo>
                <a:lnTo>
                  <a:pt x="12338" y="3636"/>
                </a:lnTo>
                <a:lnTo>
                  <a:pt x="12339" y="3641"/>
                </a:lnTo>
                <a:lnTo>
                  <a:pt x="12340" y="3643"/>
                </a:lnTo>
                <a:lnTo>
                  <a:pt x="12345" y="3640"/>
                </a:lnTo>
                <a:lnTo>
                  <a:pt x="12346" y="3635"/>
                </a:lnTo>
                <a:lnTo>
                  <a:pt x="12345" y="3632"/>
                </a:lnTo>
                <a:lnTo>
                  <a:pt x="12343" y="3630"/>
                </a:lnTo>
                <a:lnTo>
                  <a:pt x="12341" y="3630"/>
                </a:lnTo>
                <a:lnTo>
                  <a:pt x="12341" y="3628"/>
                </a:lnTo>
                <a:lnTo>
                  <a:pt x="12340" y="3625"/>
                </a:lnTo>
                <a:lnTo>
                  <a:pt x="12341" y="3625"/>
                </a:lnTo>
                <a:cubicBezTo>
                  <a:pt x="12341" y="3625"/>
                  <a:pt x="12343" y="3624"/>
                  <a:pt x="12343" y="3624"/>
                </a:cubicBezTo>
                <a:close/>
                <a:moveTo>
                  <a:pt x="12299" y="3709"/>
                </a:moveTo>
                <a:lnTo>
                  <a:pt x="12290" y="3704"/>
                </a:lnTo>
                <a:lnTo>
                  <a:pt x="12283" y="3698"/>
                </a:lnTo>
                <a:lnTo>
                  <a:pt x="12280" y="3688"/>
                </a:lnTo>
                <a:lnTo>
                  <a:pt x="12278" y="3679"/>
                </a:lnTo>
                <a:lnTo>
                  <a:pt x="12273" y="3671"/>
                </a:lnTo>
                <a:lnTo>
                  <a:pt x="12267" y="3665"/>
                </a:lnTo>
                <a:lnTo>
                  <a:pt x="12257" y="3658"/>
                </a:lnTo>
                <a:lnTo>
                  <a:pt x="12255" y="3664"/>
                </a:lnTo>
                <a:lnTo>
                  <a:pt x="12254" y="3672"/>
                </a:lnTo>
                <a:lnTo>
                  <a:pt x="12253" y="3680"/>
                </a:lnTo>
                <a:lnTo>
                  <a:pt x="12254" y="3688"/>
                </a:lnTo>
                <a:lnTo>
                  <a:pt x="12255" y="3693"/>
                </a:lnTo>
                <a:lnTo>
                  <a:pt x="12258" y="3698"/>
                </a:lnTo>
                <a:lnTo>
                  <a:pt x="12262" y="3702"/>
                </a:lnTo>
                <a:lnTo>
                  <a:pt x="12263" y="3703"/>
                </a:lnTo>
                <a:lnTo>
                  <a:pt x="12269" y="3704"/>
                </a:lnTo>
                <a:lnTo>
                  <a:pt x="12270" y="3705"/>
                </a:lnTo>
                <a:lnTo>
                  <a:pt x="12271" y="3707"/>
                </a:lnTo>
                <a:lnTo>
                  <a:pt x="12271" y="3710"/>
                </a:lnTo>
                <a:lnTo>
                  <a:pt x="12273" y="3713"/>
                </a:lnTo>
                <a:lnTo>
                  <a:pt x="12279" y="3715"/>
                </a:lnTo>
                <a:lnTo>
                  <a:pt x="12282" y="3718"/>
                </a:lnTo>
                <a:lnTo>
                  <a:pt x="12285" y="3722"/>
                </a:lnTo>
                <a:lnTo>
                  <a:pt x="12285" y="3728"/>
                </a:lnTo>
                <a:lnTo>
                  <a:pt x="12286" y="3731"/>
                </a:lnTo>
                <a:lnTo>
                  <a:pt x="12293" y="3743"/>
                </a:lnTo>
                <a:lnTo>
                  <a:pt x="12294" y="3746"/>
                </a:lnTo>
                <a:lnTo>
                  <a:pt x="12293" y="3767"/>
                </a:lnTo>
                <a:lnTo>
                  <a:pt x="12293" y="3771"/>
                </a:lnTo>
                <a:lnTo>
                  <a:pt x="12294" y="3773"/>
                </a:lnTo>
                <a:lnTo>
                  <a:pt x="12296" y="3774"/>
                </a:lnTo>
                <a:lnTo>
                  <a:pt x="12297" y="3775"/>
                </a:lnTo>
                <a:lnTo>
                  <a:pt x="12298" y="3779"/>
                </a:lnTo>
                <a:lnTo>
                  <a:pt x="12301" y="3787"/>
                </a:lnTo>
                <a:lnTo>
                  <a:pt x="12308" y="3787"/>
                </a:lnTo>
                <a:lnTo>
                  <a:pt x="12314" y="3780"/>
                </a:lnTo>
                <a:lnTo>
                  <a:pt x="12313" y="3768"/>
                </a:lnTo>
                <a:lnTo>
                  <a:pt x="12315" y="3768"/>
                </a:lnTo>
                <a:lnTo>
                  <a:pt x="12320" y="3777"/>
                </a:lnTo>
                <a:lnTo>
                  <a:pt x="12323" y="3781"/>
                </a:lnTo>
                <a:lnTo>
                  <a:pt x="12325" y="3783"/>
                </a:lnTo>
                <a:lnTo>
                  <a:pt x="12329" y="3785"/>
                </a:lnTo>
                <a:lnTo>
                  <a:pt x="12326" y="3791"/>
                </a:lnTo>
                <a:lnTo>
                  <a:pt x="12322" y="3797"/>
                </a:lnTo>
                <a:lnTo>
                  <a:pt x="12319" y="3801"/>
                </a:lnTo>
                <a:lnTo>
                  <a:pt x="12315" y="3803"/>
                </a:lnTo>
                <a:lnTo>
                  <a:pt x="12314" y="3814"/>
                </a:lnTo>
                <a:lnTo>
                  <a:pt x="12315" y="3827"/>
                </a:lnTo>
                <a:lnTo>
                  <a:pt x="12316" y="3834"/>
                </a:lnTo>
                <a:lnTo>
                  <a:pt x="12320" y="3836"/>
                </a:lnTo>
                <a:lnTo>
                  <a:pt x="12325" y="3837"/>
                </a:lnTo>
                <a:lnTo>
                  <a:pt x="12332" y="3837"/>
                </a:lnTo>
                <a:lnTo>
                  <a:pt x="12347" y="3840"/>
                </a:lnTo>
                <a:lnTo>
                  <a:pt x="12380" y="3852"/>
                </a:lnTo>
                <a:lnTo>
                  <a:pt x="12386" y="3857"/>
                </a:lnTo>
                <a:lnTo>
                  <a:pt x="12398" y="3870"/>
                </a:lnTo>
                <a:lnTo>
                  <a:pt x="12404" y="3876"/>
                </a:lnTo>
                <a:lnTo>
                  <a:pt x="12403" y="3868"/>
                </a:lnTo>
                <a:lnTo>
                  <a:pt x="12406" y="3854"/>
                </a:lnTo>
                <a:lnTo>
                  <a:pt x="12405" y="3849"/>
                </a:lnTo>
                <a:lnTo>
                  <a:pt x="12407" y="3846"/>
                </a:lnTo>
                <a:lnTo>
                  <a:pt x="12418" y="3821"/>
                </a:lnTo>
                <a:lnTo>
                  <a:pt x="12421" y="3802"/>
                </a:lnTo>
                <a:lnTo>
                  <a:pt x="12427" y="3783"/>
                </a:lnTo>
                <a:lnTo>
                  <a:pt x="12429" y="3774"/>
                </a:lnTo>
                <a:lnTo>
                  <a:pt x="12424" y="3757"/>
                </a:lnTo>
                <a:lnTo>
                  <a:pt x="12412" y="3754"/>
                </a:lnTo>
                <a:lnTo>
                  <a:pt x="12398" y="3760"/>
                </a:lnTo>
                <a:lnTo>
                  <a:pt x="12389" y="3768"/>
                </a:lnTo>
                <a:lnTo>
                  <a:pt x="12381" y="3779"/>
                </a:lnTo>
                <a:lnTo>
                  <a:pt x="12376" y="3786"/>
                </a:lnTo>
                <a:lnTo>
                  <a:pt x="12376" y="3789"/>
                </a:lnTo>
                <a:lnTo>
                  <a:pt x="12379" y="3791"/>
                </a:lnTo>
                <a:lnTo>
                  <a:pt x="12380" y="3795"/>
                </a:lnTo>
                <a:lnTo>
                  <a:pt x="12379" y="3800"/>
                </a:lnTo>
                <a:lnTo>
                  <a:pt x="12377" y="3804"/>
                </a:lnTo>
                <a:lnTo>
                  <a:pt x="12374" y="3807"/>
                </a:lnTo>
                <a:lnTo>
                  <a:pt x="12372" y="3807"/>
                </a:lnTo>
                <a:lnTo>
                  <a:pt x="12366" y="3804"/>
                </a:lnTo>
                <a:lnTo>
                  <a:pt x="12360" y="3800"/>
                </a:lnTo>
                <a:lnTo>
                  <a:pt x="12349" y="3788"/>
                </a:lnTo>
                <a:lnTo>
                  <a:pt x="12345" y="3786"/>
                </a:lnTo>
                <a:lnTo>
                  <a:pt x="12343" y="3781"/>
                </a:lnTo>
                <a:lnTo>
                  <a:pt x="12342" y="3772"/>
                </a:lnTo>
                <a:lnTo>
                  <a:pt x="12344" y="3766"/>
                </a:lnTo>
                <a:lnTo>
                  <a:pt x="12352" y="3768"/>
                </a:lnTo>
                <a:lnTo>
                  <a:pt x="12347" y="3760"/>
                </a:lnTo>
                <a:lnTo>
                  <a:pt x="12340" y="3754"/>
                </a:lnTo>
                <a:lnTo>
                  <a:pt x="12332" y="3750"/>
                </a:lnTo>
                <a:lnTo>
                  <a:pt x="12326" y="3746"/>
                </a:lnTo>
                <a:lnTo>
                  <a:pt x="12306" y="3714"/>
                </a:lnTo>
                <a:cubicBezTo>
                  <a:pt x="12306" y="3714"/>
                  <a:pt x="12299" y="3709"/>
                  <a:pt x="12299" y="3709"/>
                </a:cubicBezTo>
                <a:close/>
                <a:moveTo>
                  <a:pt x="12125" y="3548"/>
                </a:moveTo>
                <a:lnTo>
                  <a:pt x="12130" y="3532"/>
                </a:lnTo>
                <a:lnTo>
                  <a:pt x="12132" y="3525"/>
                </a:lnTo>
                <a:lnTo>
                  <a:pt x="12133" y="3523"/>
                </a:lnTo>
                <a:lnTo>
                  <a:pt x="12135" y="3521"/>
                </a:lnTo>
                <a:lnTo>
                  <a:pt x="12136" y="3520"/>
                </a:lnTo>
                <a:lnTo>
                  <a:pt x="12135" y="3518"/>
                </a:lnTo>
                <a:lnTo>
                  <a:pt x="12133" y="3513"/>
                </a:lnTo>
                <a:lnTo>
                  <a:pt x="12132" y="3513"/>
                </a:lnTo>
                <a:lnTo>
                  <a:pt x="12131" y="3510"/>
                </a:lnTo>
                <a:lnTo>
                  <a:pt x="12129" y="3504"/>
                </a:lnTo>
                <a:lnTo>
                  <a:pt x="12128" y="3493"/>
                </a:lnTo>
                <a:lnTo>
                  <a:pt x="12122" y="3474"/>
                </a:lnTo>
                <a:lnTo>
                  <a:pt x="12116" y="3464"/>
                </a:lnTo>
                <a:lnTo>
                  <a:pt x="12109" y="3456"/>
                </a:lnTo>
                <a:lnTo>
                  <a:pt x="12092" y="3444"/>
                </a:lnTo>
                <a:lnTo>
                  <a:pt x="12084" y="3441"/>
                </a:lnTo>
                <a:lnTo>
                  <a:pt x="12076" y="3443"/>
                </a:lnTo>
                <a:lnTo>
                  <a:pt x="12068" y="3450"/>
                </a:lnTo>
                <a:lnTo>
                  <a:pt x="12060" y="3459"/>
                </a:lnTo>
                <a:lnTo>
                  <a:pt x="12053" y="3470"/>
                </a:lnTo>
                <a:lnTo>
                  <a:pt x="12050" y="3481"/>
                </a:lnTo>
                <a:lnTo>
                  <a:pt x="12048" y="3494"/>
                </a:lnTo>
                <a:lnTo>
                  <a:pt x="12048" y="3508"/>
                </a:lnTo>
                <a:lnTo>
                  <a:pt x="12050" y="3512"/>
                </a:lnTo>
                <a:lnTo>
                  <a:pt x="12062" y="3527"/>
                </a:lnTo>
                <a:lnTo>
                  <a:pt x="12064" y="3531"/>
                </a:lnTo>
                <a:lnTo>
                  <a:pt x="12066" y="3536"/>
                </a:lnTo>
                <a:lnTo>
                  <a:pt x="12068" y="3541"/>
                </a:lnTo>
                <a:lnTo>
                  <a:pt x="12070" y="3543"/>
                </a:lnTo>
                <a:lnTo>
                  <a:pt x="12083" y="3548"/>
                </a:lnTo>
                <a:lnTo>
                  <a:pt x="12088" y="3549"/>
                </a:lnTo>
                <a:lnTo>
                  <a:pt x="12092" y="3551"/>
                </a:lnTo>
                <a:lnTo>
                  <a:pt x="12093" y="3557"/>
                </a:lnTo>
                <a:lnTo>
                  <a:pt x="12093" y="3563"/>
                </a:lnTo>
                <a:lnTo>
                  <a:pt x="12093" y="3570"/>
                </a:lnTo>
                <a:lnTo>
                  <a:pt x="12094" y="3569"/>
                </a:lnTo>
                <a:lnTo>
                  <a:pt x="12095" y="3569"/>
                </a:lnTo>
                <a:lnTo>
                  <a:pt x="12095" y="3568"/>
                </a:lnTo>
                <a:lnTo>
                  <a:pt x="12096" y="3567"/>
                </a:lnTo>
                <a:lnTo>
                  <a:pt x="12103" y="3573"/>
                </a:lnTo>
                <a:lnTo>
                  <a:pt x="12112" y="3578"/>
                </a:lnTo>
                <a:lnTo>
                  <a:pt x="12121" y="3578"/>
                </a:lnTo>
                <a:lnTo>
                  <a:pt x="12127" y="3570"/>
                </a:lnTo>
                <a:lnTo>
                  <a:pt x="12128" y="3565"/>
                </a:lnTo>
                <a:lnTo>
                  <a:pt x="12129" y="3562"/>
                </a:lnTo>
                <a:lnTo>
                  <a:pt x="12129" y="3558"/>
                </a:lnTo>
                <a:lnTo>
                  <a:pt x="12123" y="3558"/>
                </a:lnTo>
                <a:lnTo>
                  <a:pt x="12120" y="3557"/>
                </a:lnTo>
                <a:lnTo>
                  <a:pt x="12121" y="3554"/>
                </a:lnTo>
                <a:cubicBezTo>
                  <a:pt x="12121" y="3554"/>
                  <a:pt x="12125" y="3548"/>
                  <a:pt x="12125" y="3548"/>
                </a:cubicBezTo>
                <a:close/>
                <a:moveTo>
                  <a:pt x="12174" y="3601"/>
                </a:moveTo>
                <a:lnTo>
                  <a:pt x="12166" y="3606"/>
                </a:lnTo>
                <a:lnTo>
                  <a:pt x="12155" y="3617"/>
                </a:lnTo>
                <a:lnTo>
                  <a:pt x="12150" y="3624"/>
                </a:lnTo>
                <a:lnTo>
                  <a:pt x="12151" y="3627"/>
                </a:lnTo>
                <a:lnTo>
                  <a:pt x="12161" y="3627"/>
                </a:lnTo>
                <a:lnTo>
                  <a:pt x="12174" y="3624"/>
                </a:lnTo>
                <a:lnTo>
                  <a:pt x="12188" y="3623"/>
                </a:lnTo>
                <a:lnTo>
                  <a:pt x="12201" y="3628"/>
                </a:lnTo>
                <a:lnTo>
                  <a:pt x="12212" y="3635"/>
                </a:lnTo>
                <a:lnTo>
                  <a:pt x="12223" y="3639"/>
                </a:lnTo>
                <a:lnTo>
                  <a:pt x="12230" y="3639"/>
                </a:lnTo>
                <a:lnTo>
                  <a:pt x="12251" y="3636"/>
                </a:lnTo>
                <a:lnTo>
                  <a:pt x="12265" y="3643"/>
                </a:lnTo>
                <a:lnTo>
                  <a:pt x="12271" y="3643"/>
                </a:lnTo>
                <a:lnTo>
                  <a:pt x="12270" y="3636"/>
                </a:lnTo>
                <a:lnTo>
                  <a:pt x="12280" y="3636"/>
                </a:lnTo>
                <a:lnTo>
                  <a:pt x="12285" y="3637"/>
                </a:lnTo>
                <a:lnTo>
                  <a:pt x="12287" y="3640"/>
                </a:lnTo>
                <a:lnTo>
                  <a:pt x="12286" y="3645"/>
                </a:lnTo>
                <a:lnTo>
                  <a:pt x="12283" y="3656"/>
                </a:lnTo>
                <a:lnTo>
                  <a:pt x="12282" y="3663"/>
                </a:lnTo>
                <a:lnTo>
                  <a:pt x="12294" y="3648"/>
                </a:lnTo>
                <a:lnTo>
                  <a:pt x="12300" y="3643"/>
                </a:lnTo>
                <a:lnTo>
                  <a:pt x="12303" y="3648"/>
                </a:lnTo>
                <a:lnTo>
                  <a:pt x="12307" y="3645"/>
                </a:lnTo>
                <a:lnTo>
                  <a:pt x="12310" y="3641"/>
                </a:lnTo>
                <a:lnTo>
                  <a:pt x="12312" y="3636"/>
                </a:lnTo>
                <a:lnTo>
                  <a:pt x="12312" y="3630"/>
                </a:lnTo>
                <a:lnTo>
                  <a:pt x="12310" y="3626"/>
                </a:lnTo>
                <a:lnTo>
                  <a:pt x="12307" y="3624"/>
                </a:lnTo>
                <a:lnTo>
                  <a:pt x="12305" y="3622"/>
                </a:lnTo>
                <a:lnTo>
                  <a:pt x="12303" y="3611"/>
                </a:lnTo>
                <a:lnTo>
                  <a:pt x="12300" y="3610"/>
                </a:lnTo>
                <a:lnTo>
                  <a:pt x="12296" y="3609"/>
                </a:lnTo>
                <a:lnTo>
                  <a:pt x="12293" y="3606"/>
                </a:lnTo>
                <a:lnTo>
                  <a:pt x="12291" y="3602"/>
                </a:lnTo>
                <a:lnTo>
                  <a:pt x="12293" y="3600"/>
                </a:lnTo>
                <a:lnTo>
                  <a:pt x="12296" y="3599"/>
                </a:lnTo>
                <a:lnTo>
                  <a:pt x="12297" y="3596"/>
                </a:lnTo>
                <a:lnTo>
                  <a:pt x="12300" y="3579"/>
                </a:lnTo>
                <a:lnTo>
                  <a:pt x="12299" y="3576"/>
                </a:lnTo>
                <a:lnTo>
                  <a:pt x="12295" y="3575"/>
                </a:lnTo>
                <a:lnTo>
                  <a:pt x="12290" y="3572"/>
                </a:lnTo>
                <a:lnTo>
                  <a:pt x="12286" y="3568"/>
                </a:lnTo>
                <a:lnTo>
                  <a:pt x="12283" y="3564"/>
                </a:lnTo>
                <a:lnTo>
                  <a:pt x="12282" y="3561"/>
                </a:lnTo>
                <a:lnTo>
                  <a:pt x="12283" y="3555"/>
                </a:lnTo>
                <a:lnTo>
                  <a:pt x="12283" y="3552"/>
                </a:lnTo>
                <a:lnTo>
                  <a:pt x="12281" y="3549"/>
                </a:lnTo>
                <a:lnTo>
                  <a:pt x="12272" y="3537"/>
                </a:lnTo>
                <a:lnTo>
                  <a:pt x="12259" y="3525"/>
                </a:lnTo>
                <a:lnTo>
                  <a:pt x="12254" y="3534"/>
                </a:lnTo>
                <a:lnTo>
                  <a:pt x="12248" y="3536"/>
                </a:lnTo>
                <a:lnTo>
                  <a:pt x="12242" y="3537"/>
                </a:lnTo>
                <a:lnTo>
                  <a:pt x="12235" y="3542"/>
                </a:lnTo>
                <a:lnTo>
                  <a:pt x="12231" y="3542"/>
                </a:lnTo>
                <a:lnTo>
                  <a:pt x="12225" y="3539"/>
                </a:lnTo>
                <a:lnTo>
                  <a:pt x="12217" y="3531"/>
                </a:lnTo>
                <a:lnTo>
                  <a:pt x="12211" y="3521"/>
                </a:lnTo>
                <a:lnTo>
                  <a:pt x="12207" y="3515"/>
                </a:lnTo>
                <a:lnTo>
                  <a:pt x="12196" y="3511"/>
                </a:lnTo>
                <a:lnTo>
                  <a:pt x="12177" y="3498"/>
                </a:lnTo>
                <a:lnTo>
                  <a:pt x="12169" y="3499"/>
                </a:lnTo>
                <a:lnTo>
                  <a:pt x="12160" y="3503"/>
                </a:lnTo>
                <a:lnTo>
                  <a:pt x="12153" y="3510"/>
                </a:lnTo>
                <a:lnTo>
                  <a:pt x="12150" y="3521"/>
                </a:lnTo>
                <a:lnTo>
                  <a:pt x="12151" y="3534"/>
                </a:lnTo>
                <a:lnTo>
                  <a:pt x="12160" y="3564"/>
                </a:lnTo>
                <a:lnTo>
                  <a:pt x="12175" y="3576"/>
                </a:lnTo>
                <a:lnTo>
                  <a:pt x="12178" y="3581"/>
                </a:lnTo>
                <a:lnTo>
                  <a:pt x="12178" y="3590"/>
                </a:lnTo>
                <a:lnTo>
                  <a:pt x="12177" y="3596"/>
                </a:lnTo>
                <a:cubicBezTo>
                  <a:pt x="12177" y="3596"/>
                  <a:pt x="12174" y="3601"/>
                  <a:pt x="12174" y="3601"/>
                </a:cubicBezTo>
                <a:close/>
                <a:moveTo>
                  <a:pt x="9054" y="2341"/>
                </a:moveTo>
                <a:lnTo>
                  <a:pt x="9053" y="2345"/>
                </a:lnTo>
                <a:lnTo>
                  <a:pt x="9054" y="2349"/>
                </a:lnTo>
                <a:lnTo>
                  <a:pt x="9056" y="2354"/>
                </a:lnTo>
                <a:lnTo>
                  <a:pt x="9063" y="2362"/>
                </a:lnTo>
                <a:lnTo>
                  <a:pt x="9065" y="2367"/>
                </a:lnTo>
                <a:lnTo>
                  <a:pt x="9064" y="2370"/>
                </a:lnTo>
                <a:lnTo>
                  <a:pt x="9061" y="2376"/>
                </a:lnTo>
                <a:lnTo>
                  <a:pt x="9060" y="2378"/>
                </a:lnTo>
                <a:lnTo>
                  <a:pt x="9061" y="2383"/>
                </a:lnTo>
                <a:lnTo>
                  <a:pt x="9064" y="2387"/>
                </a:lnTo>
                <a:lnTo>
                  <a:pt x="9070" y="2393"/>
                </a:lnTo>
                <a:lnTo>
                  <a:pt x="9071" y="2400"/>
                </a:lnTo>
                <a:lnTo>
                  <a:pt x="9072" y="2409"/>
                </a:lnTo>
                <a:lnTo>
                  <a:pt x="9074" y="2415"/>
                </a:lnTo>
                <a:lnTo>
                  <a:pt x="9082" y="2412"/>
                </a:lnTo>
                <a:lnTo>
                  <a:pt x="9083" y="2426"/>
                </a:lnTo>
                <a:lnTo>
                  <a:pt x="9089" y="2430"/>
                </a:lnTo>
                <a:lnTo>
                  <a:pt x="9094" y="2430"/>
                </a:lnTo>
                <a:lnTo>
                  <a:pt x="9093" y="2477"/>
                </a:lnTo>
                <a:lnTo>
                  <a:pt x="9092" y="2544"/>
                </a:lnTo>
                <a:lnTo>
                  <a:pt x="9092" y="2599"/>
                </a:lnTo>
                <a:lnTo>
                  <a:pt x="9091" y="2617"/>
                </a:lnTo>
                <a:lnTo>
                  <a:pt x="9090" y="2732"/>
                </a:lnTo>
                <a:lnTo>
                  <a:pt x="9088" y="2813"/>
                </a:lnTo>
                <a:lnTo>
                  <a:pt x="9087" y="2896"/>
                </a:lnTo>
                <a:lnTo>
                  <a:pt x="9087" y="2914"/>
                </a:lnTo>
                <a:lnTo>
                  <a:pt x="9086" y="2987"/>
                </a:lnTo>
                <a:lnTo>
                  <a:pt x="9084" y="3103"/>
                </a:lnTo>
                <a:lnTo>
                  <a:pt x="9083" y="3180"/>
                </a:lnTo>
                <a:lnTo>
                  <a:pt x="9081" y="3262"/>
                </a:lnTo>
                <a:lnTo>
                  <a:pt x="9080" y="3347"/>
                </a:lnTo>
                <a:lnTo>
                  <a:pt x="9079" y="3397"/>
                </a:lnTo>
                <a:lnTo>
                  <a:pt x="9089" y="3405"/>
                </a:lnTo>
                <a:lnTo>
                  <a:pt x="9123" y="3446"/>
                </a:lnTo>
                <a:lnTo>
                  <a:pt x="9135" y="3452"/>
                </a:lnTo>
                <a:lnTo>
                  <a:pt x="9151" y="3450"/>
                </a:lnTo>
                <a:lnTo>
                  <a:pt x="9161" y="3444"/>
                </a:lnTo>
                <a:lnTo>
                  <a:pt x="9187" y="3417"/>
                </a:lnTo>
                <a:lnTo>
                  <a:pt x="9199" y="3412"/>
                </a:lnTo>
                <a:lnTo>
                  <a:pt x="9211" y="3412"/>
                </a:lnTo>
                <a:lnTo>
                  <a:pt x="9223" y="3416"/>
                </a:lnTo>
                <a:lnTo>
                  <a:pt x="9234" y="3423"/>
                </a:lnTo>
                <a:lnTo>
                  <a:pt x="9247" y="3436"/>
                </a:lnTo>
                <a:lnTo>
                  <a:pt x="9252" y="3445"/>
                </a:lnTo>
                <a:lnTo>
                  <a:pt x="9258" y="3446"/>
                </a:lnTo>
                <a:lnTo>
                  <a:pt x="9265" y="3446"/>
                </a:lnTo>
                <a:lnTo>
                  <a:pt x="9269" y="3447"/>
                </a:lnTo>
                <a:lnTo>
                  <a:pt x="9274" y="3444"/>
                </a:lnTo>
                <a:lnTo>
                  <a:pt x="9278" y="3446"/>
                </a:lnTo>
                <a:lnTo>
                  <a:pt x="9283" y="3451"/>
                </a:lnTo>
                <a:lnTo>
                  <a:pt x="9288" y="3453"/>
                </a:lnTo>
                <a:lnTo>
                  <a:pt x="9292" y="3452"/>
                </a:lnTo>
                <a:lnTo>
                  <a:pt x="9297" y="3450"/>
                </a:lnTo>
                <a:lnTo>
                  <a:pt x="9302" y="3447"/>
                </a:lnTo>
                <a:lnTo>
                  <a:pt x="9305" y="3444"/>
                </a:lnTo>
                <a:lnTo>
                  <a:pt x="9313" y="3445"/>
                </a:lnTo>
                <a:lnTo>
                  <a:pt x="9341" y="3438"/>
                </a:lnTo>
                <a:lnTo>
                  <a:pt x="9348" y="3439"/>
                </a:lnTo>
                <a:lnTo>
                  <a:pt x="9361" y="3445"/>
                </a:lnTo>
                <a:lnTo>
                  <a:pt x="9368" y="3447"/>
                </a:lnTo>
                <a:lnTo>
                  <a:pt x="9376" y="3446"/>
                </a:lnTo>
                <a:lnTo>
                  <a:pt x="9383" y="3444"/>
                </a:lnTo>
                <a:lnTo>
                  <a:pt x="9403" y="3435"/>
                </a:lnTo>
                <a:lnTo>
                  <a:pt x="9409" y="3433"/>
                </a:lnTo>
                <a:lnTo>
                  <a:pt x="9455" y="3429"/>
                </a:lnTo>
                <a:lnTo>
                  <a:pt x="9466" y="3429"/>
                </a:lnTo>
                <a:lnTo>
                  <a:pt x="9470" y="3428"/>
                </a:lnTo>
                <a:lnTo>
                  <a:pt x="9477" y="3421"/>
                </a:lnTo>
                <a:lnTo>
                  <a:pt x="9480" y="3420"/>
                </a:lnTo>
                <a:lnTo>
                  <a:pt x="9484" y="3421"/>
                </a:lnTo>
                <a:lnTo>
                  <a:pt x="9501" y="3429"/>
                </a:lnTo>
                <a:lnTo>
                  <a:pt x="9515" y="3440"/>
                </a:lnTo>
                <a:lnTo>
                  <a:pt x="9520" y="3441"/>
                </a:lnTo>
                <a:lnTo>
                  <a:pt x="9527" y="3442"/>
                </a:lnTo>
                <a:lnTo>
                  <a:pt x="9532" y="3444"/>
                </a:lnTo>
                <a:lnTo>
                  <a:pt x="9541" y="3450"/>
                </a:lnTo>
                <a:lnTo>
                  <a:pt x="9551" y="3449"/>
                </a:lnTo>
                <a:lnTo>
                  <a:pt x="9562" y="3456"/>
                </a:lnTo>
                <a:lnTo>
                  <a:pt x="9573" y="3466"/>
                </a:lnTo>
                <a:lnTo>
                  <a:pt x="9588" y="3484"/>
                </a:lnTo>
                <a:lnTo>
                  <a:pt x="9598" y="3492"/>
                </a:lnTo>
                <a:lnTo>
                  <a:pt x="9609" y="3497"/>
                </a:lnTo>
                <a:lnTo>
                  <a:pt x="9622" y="3495"/>
                </a:lnTo>
                <a:lnTo>
                  <a:pt x="9641" y="3482"/>
                </a:lnTo>
                <a:lnTo>
                  <a:pt x="9643" y="3476"/>
                </a:lnTo>
                <a:lnTo>
                  <a:pt x="9648" y="3472"/>
                </a:lnTo>
                <a:lnTo>
                  <a:pt x="9684" y="3454"/>
                </a:lnTo>
                <a:lnTo>
                  <a:pt x="9695" y="3442"/>
                </a:lnTo>
                <a:lnTo>
                  <a:pt x="9711" y="3434"/>
                </a:lnTo>
                <a:lnTo>
                  <a:pt x="9717" y="3429"/>
                </a:lnTo>
                <a:lnTo>
                  <a:pt x="9720" y="3424"/>
                </a:lnTo>
                <a:lnTo>
                  <a:pt x="9723" y="3418"/>
                </a:lnTo>
                <a:lnTo>
                  <a:pt x="9726" y="3413"/>
                </a:lnTo>
                <a:lnTo>
                  <a:pt x="9730" y="3411"/>
                </a:lnTo>
                <a:lnTo>
                  <a:pt x="9733" y="3410"/>
                </a:lnTo>
                <a:lnTo>
                  <a:pt x="9741" y="3404"/>
                </a:lnTo>
                <a:lnTo>
                  <a:pt x="9749" y="3395"/>
                </a:lnTo>
                <a:lnTo>
                  <a:pt x="9755" y="3391"/>
                </a:lnTo>
                <a:lnTo>
                  <a:pt x="9784" y="3379"/>
                </a:lnTo>
                <a:lnTo>
                  <a:pt x="9788" y="3378"/>
                </a:lnTo>
                <a:lnTo>
                  <a:pt x="9791" y="3377"/>
                </a:lnTo>
                <a:lnTo>
                  <a:pt x="9792" y="3374"/>
                </a:lnTo>
                <a:lnTo>
                  <a:pt x="9793" y="3371"/>
                </a:lnTo>
                <a:lnTo>
                  <a:pt x="9794" y="3369"/>
                </a:lnTo>
                <a:lnTo>
                  <a:pt x="9796" y="3369"/>
                </a:lnTo>
                <a:lnTo>
                  <a:pt x="9799" y="3369"/>
                </a:lnTo>
                <a:lnTo>
                  <a:pt x="9804" y="3368"/>
                </a:lnTo>
                <a:lnTo>
                  <a:pt x="9811" y="3368"/>
                </a:lnTo>
                <a:lnTo>
                  <a:pt x="9814" y="3366"/>
                </a:lnTo>
                <a:lnTo>
                  <a:pt x="9812" y="3363"/>
                </a:lnTo>
                <a:lnTo>
                  <a:pt x="9822" y="3361"/>
                </a:lnTo>
                <a:lnTo>
                  <a:pt x="9840" y="3361"/>
                </a:lnTo>
                <a:lnTo>
                  <a:pt x="9850" y="3357"/>
                </a:lnTo>
                <a:lnTo>
                  <a:pt x="9856" y="3354"/>
                </a:lnTo>
                <a:lnTo>
                  <a:pt x="9859" y="3350"/>
                </a:lnTo>
                <a:lnTo>
                  <a:pt x="9867" y="3341"/>
                </a:lnTo>
                <a:lnTo>
                  <a:pt x="9870" y="3334"/>
                </a:lnTo>
                <a:lnTo>
                  <a:pt x="9871" y="3326"/>
                </a:lnTo>
                <a:lnTo>
                  <a:pt x="9869" y="3312"/>
                </a:lnTo>
                <a:lnTo>
                  <a:pt x="9870" y="3255"/>
                </a:lnTo>
                <a:lnTo>
                  <a:pt x="9869" y="3249"/>
                </a:lnTo>
                <a:lnTo>
                  <a:pt x="9866" y="3242"/>
                </a:lnTo>
                <a:lnTo>
                  <a:pt x="9854" y="3222"/>
                </a:lnTo>
                <a:lnTo>
                  <a:pt x="9844" y="3201"/>
                </a:lnTo>
                <a:lnTo>
                  <a:pt x="9826" y="3172"/>
                </a:lnTo>
                <a:lnTo>
                  <a:pt x="9785" y="3125"/>
                </a:lnTo>
                <a:lnTo>
                  <a:pt x="9776" y="3117"/>
                </a:lnTo>
                <a:lnTo>
                  <a:pt x="9763" y="3111"/>
                </a:lnTo>
                <a:lnTo>
                  <a:pt x="9723" y="3100"/>
                </a:lnTo>
                <a:lnTo>
                  <a:pt x="9710" y="3093"/>
                </a:lnTo>
                <a:lnTo>
                  <a:pt x="9689" y="3075"/>
                </a:lnTo>
                <a:lnTo>
                  <a:pt x="9683" y="3072"/>
                </a:lnTo>
                <a:lnTo>
                  <a:pt x="9679" y="3070"/>
                </a:lnTo>
                <a:lnTo>
                  <a:pt x="9668" y="3057"/>
                </a:lnTo>
                <a:lnTo>
                  <a:pt x="9655" y="3051"/>
                </a:lnTo>
                <a:lnTo>
                  <a:pt x="9650" y="3054"/>
                </a:lnTo>
                <a:lnTo>
                  <a:pt x="9624" y="3048"/>
                </a:lnTo>
                <a:lnTo>
                  <a:pt x="9612" y="3053"/>
                </a:lnTo>
                <a:lnTo>
                  <a:pt x="9590" y="3073"/>
                </a:lnTo>
                <a:lnTo>
                  <a:pt x="9578" y="3078"/>
                </a:lnTo>
                <a:lnTo>
                  <a:pt x="9565" y="3076"/>
                </a:lnTo>
                <a:lnTo>
                  <a:pt x="9554" y="3068"/>
                </a:lnTo>
                <a:lnTo>
                  <a:pt x="9547" y="3056"/>
                </a:lnTo>
                <a:lnTo>
                  <a:pt x="9538" y="3014"/>
                </a:lnTo>
                <a:lnTo>
                  <a:pt x="9537" y="3005"/>
                </a:lnTo>
                <a:lnTo>
                  <a:pt x="9534" y="2995"/>
                </a:lnTo>
                <a:lnTo>
                  <a:pt x="9526" y="2993"/>
                </a:lnTo>
                <a:lnTo>
                  <a:pt x="9517" y="2995"/>
                </a:lnTo>
                <a:lnTo>
                  <a:pt x="9503" y="3000"/>
                </a:lnTo>
                <a:lnTo>
                  <a:pt x="9499" y="3000"/>
                </a:lnTo>
                <a:lnTo>
                  <a:pt x="9494" y="2998"/>
                </a:lnTo>
                <a:lnTo>
                  <a:pt x="9492" y="2999"/>
                </a:lnTo>
                <a:lnTo>
                  <a:pt x="9490" y="3002"/>
                </a:lnTo>
                <a:lnTo>
                  <a:pt x="9487" y="3003"/>
                </a:lnTo>
                <a:lnTo>
                  <a:pt x="9482" y="3005"/>
                </a:lnTo>
                <a:lnTo>
                  <a:pt x="9478" y="3009"/>
                </a:lnTo>
                <a:lnTo>
                  <a:pt x="9470" y="3018"/>
                </a:lnTo>
                <a:lnTo>
                  <a:pt x="9465" y="3015"/>
                </a:lnTo>
                <a:lnTo>
                  <a:pt x="9464" y="3012"/>
                </a:lnTo>
                <a:lnTo>
                  <a:pt x="9466" y="3008"/>
                </a:lnTo>
                <a:lnTo>
                  <a:pt x="9471" y="3003"/>
                </a:lnTo>
                <a:lnTo>
                  <a:pt x="9474" y="3001"/>
                </a:lnTo>
                <a:lnTo>
                  <a:pt x="9478" y="3001"/>
                </a:lnTo>
                <a:lnTo>
                  <a:pt x="9482" y="2999"/>
                </a:lnTo>
                <a:lnTo>
                  <a:pt x="9485" y="2996"/>
                </a:lnTo>
                <a:lnTo>
                  <a:pt x="9488" y="2992"/>
                </a:lnTo>
                <a:lnTo>
                  <a:pt x="9490" y="2989"/>
                </a:lnTo>
                <a:lnTo>
                  <a:pt x="9492" y="2989"/>
                </a:lnTo>
                <a:lnTo>
                  <a:pt x="9504" y="2987"/>
                </a:lnTo>
                <a:lnTo>
                  <a:pt x="9522" y="2982"/>
                </a:lnTo>
                <a:lnTo>
                  <a:pt x="9536" y="2986"/>
                </a:lnTo>
                <a:lnTo>
                  <a:pt x="9543" y="2997"/>
                </a:lnTo>
                <a:lnTo>
                  <a:pt x="9550" y="3041"/>
                </a:lnTo>
                <a:lnTo>
                  <a:pt x="9553" y="3049"/>
                </a:lnTo>
                <a:lnTo>
                  <a:pt x="9557" y="3055"/>
                </a:lnTo>
                <a:lnTo>
                  <a:pt x="9564" y="3057"/>
                </a:lnTo>
                <a:lnTo>
                  <a:pt x="9579" y="3059"/>
                </a:lnTo>
                <a:lnTo>
                  <a:pt x="9585" y="3058"/>
                </a:lnTo>
                <a:lnTo>
                  <a:pt x="9592" y="3054"/>
                </a:lnTo>
                <a:lnTo>
                  <a:pt x="9611" y="3038"/>
                </a:lnTo>
                <a:lnTo>
                  <a:pt x="9618" y="3036"/>
                </a:lnTo>
                <a:lnTo>
                  <a:pt x="9624" y="3035"/>
                </a:lnTo>
                <a:lnTo>
                  <a:pt x="9641" y="3031"/>
                </a:lnTo>
                <a:lnTo>
                  <a:pt x="9646" y="3027"/>
                </a:lnTo>
                <a:lnTo>
                  <a:pt x="9649" y="3029"/>
                </a:lnTo>
                <a:lnTo>
                  <a:pt x="9651" y="3030"/>
                </a:lnTo>
                <a:lnTo>
                  <a:pt x="9692" y="3039"/>
                </a:lnTo>
                <a:lnTo>
                  <a:pt x="9724" y="3059"/>
                </a:lnTo>
                <a:lnTo>
                  <a:pt x="9730" y="3060"/>
                </a:lnTo>
                <a:lnTo>
                  <a:pt x="9737" y="3060"/>
                </a:lnTo>
                <a:lnTo>
                  <a:pt x="9814" y="3033"/>
                </a:lnTo>
                <a:lnTo>
                  <a:pt x="9842" y="3030"/>
                </a:lnTo>
                <a:lnTo>
                  <a:pt x="9851" y="3023"/>
                </a:lnTo>
                <a:lnTo>
                  <a:pt x="9854" y="3021"/>
                </a:lnTo>
                <a:lnTo>
                  <a:pt x="9937" y="3019"/>
                </a:lnTo>
                <a:lnTo>
                  <a:pt x="9943" y="3017"/>
                </a:lnTo>
                <a:lnTo>
                  <a:pt x="9949" y="3014"/>
                </a:lnTo>
                <a:lnTo>
                  <a:pt x="9951" y="3005"/>
                </a:lnTo>
                <a:lnTo>
                  <a:pt x="9949" y="2994"/>
                </a:lnTo>
                <a:lnTo>
                  <a:pt x="9931" y="2950"/>
                </a:lnTo>
                <a:lnTo>
                  <a:pt x="9928" y="2932"/>
                </a:lnTo>
                <a:lnTo>
                  <a:pt x="9924" y="2927"/>
                </a:lnTo>
                <a:lnTo>
                  <a:pt x="9898" y="2911"/>
                </a:lnTo>
                <a:lnTo>
                  <a:pt x="9892" y="2905"/>
                </a:lnTo>
                <a:lnTo>
                  <a:pt x="9890" y="2897"/>
                </a:lnTo>
                <a:lnTo>
                  <a:pt x="9889" y="2886"/>
                </a:lnTo>
                <a:lnTo>
                  <a:pt x="9885" y="2882"/>
                </a:lnTo>
                <a:lnTo>
                  <a:pt x="9872" y="2880"/>
                </a:lnTo>
                <a:lnTo>
                  <a:pt x="9869" y="2879"/>
                </a:lnTo>
                <a:lnTo>
                  <a:pt x="9866" y="2877"/>
                </a:lnTo>
                <a:lnTo>
                  <a:pt x="9864" y="2874"/>
                </a:lnTo>
                <a:lnTo>
                  <a:pt x="9863" y="2870"/>
                </a:lnTo>
                <a:lnTo>
                  <a:pt x="9865" y="2867"/>
                </a:lnTo>
                <a:lnTo>
                  <a:pt x="9869" y="2868"/>
                </a:lnTo>
                <a:lnTo>
                  <a:pt x="9872" y="2870"/>
                </a:lnTo>
                <a:lnTo>
                  <a:pt x="9873" y="2871"/>
                </a:lnTo>
                <a:lnTo>
                  <a:pt x="9882" y="2871"/>
                </a:lnTo>
                <a:lnTo>
                  <a:pt x="9888" y="2873"/>
                </a:lnTo>
                <a:lnTo>
                  <a:pt x="9892" y="2877"/>
                </a:lnTo>
                <a:lnTo>
                  <a:pt x="9896" y="2886"/>
                </a:lnTo>
                <a:lnTo>
                  <a:pt x="9902" y="2902"/>
                </a:lnTo>
                <a:lnTo>
                  <a:pt x="9905" y="2908"/>
                </a:lnTo>
                <a:lnTo>
                  <a:pt x="9911" y="2910"/>
                </a:lnTo>
                <a:lnTo>
                  <a:pt x="9929" y="2912"/>
                </a:lnTo>
                <a:lnTo>
                  <a:pt x="9950" y="2905"/>
                </a:lnTo>
                <a:lnTo>
                  <a:pt x="9958" y="2905"/>
                </a:lnTo>
                <a:lnTo>
                  <a:pt x="9964" y="2908"/>
                </a:lnTo>
                <a:lnTo>
                  <a:pt x="9967" y="2911"/>
                </a:lnTo>
                <a:lnTo>
                  <a:pt x="9978" y="2916"/>
                </a:lnTo>
                <a:lnTo>
                  <a:pt x="9981" y="2919"/>
                </a:lnTo>
                <a:lnTo>
                  <a:pt x="9987" y="2926"/>
                </a:lnTo>
                <a:lnTo>
                  <a:pt x="9989" y="2928"/>
                </a:lnTo>
                <a:lnTo>
                  <a:pt x="9995" y="2930"/>
                </a:lnTo>
                <a:lnTo>
                  <a:pt x="10026" y="2931"/>
                </a:lnTo>
                <a:lnTo>
                  <a:pt x="10032" y="2929"/>
                </a:lnTo>
                <a:lnTo>
                  <a:pt x="10038" y="2925"/>
                </a:lnTo>
                <a:lnTo>
                  <a:pt x="10043" y="2916"/>
                </a:lnTo>
                <a:lnTo>
                  <a:pt x="10031" y="2899"/>
                </a:lnTo>
                <a:lnTo>
                  <a:pt x="10026" y="2895"/>
                </a:lnTo>
                <a:lnTo>
                  <a:pt x="10023" y="2894"/>
                </a:lnTo>
                <a:lnTo>
                  <a:pt x="10017" y="2893"/>
                </a:lnTo>
                <a:lnTo>
                  <a:pt x="10015" y="2892"/>
                </a:lnTo>
                <a:lnTo>
                  <a:pt x="10012" y="2890"/>
                </a:lnTo>
                <a:lnTo>
                  <a:pt x="10010" y="2885"/>
                </a:lnTo>
                <a:lnTo>
                  <a:pt x="10008" y="2883"/>
                </a:lnTo>
                <a:lnTo>
                  <a:pt x="10027" y="2884"/>
                </a:lnTo>
                <a:lnTo>
                  <a:pt x="10032" y="2886"/>
                </a:lnTo>
                <a:lnTo>
                  <a:pt x="10037" y="2892"/>
                </a:lnTo>
                <a:lnTo>
                  <a:pt x="10042" y="2900"/>
                </a:lnTo>
                <a:lnTo>
                  <a:pt x="10046" y="2908"/>
                </a:lnTo>
                <a:lnTo>
                  <a:pt x="10052" y="2910"/>
                </a:lnTo>
                <a:lnTo>
                  <a:pt x="10053" y="2909"/>
                </a:lnTo>
                <a:lnTo>
                  <a:pt x="10058" y="2901"/>
                </a:lnTo>
                <a:lnTo>
                  <a:pt x="10053" y="2882"/>
                </a:lnTo>
                <a:lnTo>
                  <a:pt x="10038" y="2850"/>
                </a:lnTo>
                <a:lnTo>
                  <a:pt x="10029" y="2837"/>
                </a:lnTo>
                <a:lnTo>
                  <a:pt x="10026" y="2829"/>
                </a:lnTo>
                <a:lnTo>
                  <a:pt x="10025" y="2819"/>
                </a:lnTo>
                <a:lnTo>
                  <a:pt x="10025" y="2808"/>
                </a:lnTo>
                <a:lnTo>
                  <a:pt x="10024" y="2799"/>
                </a:lnTo>
                <a:lnTo>
                  <a:pt x="10022" y="2790"/>
                </a:lnTo>
                <a:lnTo>
                  <a:pt x="9996" y="2730"/>
                </a:lnTo>
                <a:lnTo>
                  <a:pt x="9991" y="2712"/>
                </a:lnTo>
                <a:lnTo>
                  <a:pt x="9991" y="2709"/>
                </a:lnTo>
                <a:lnTo>
                  <a:pt x="9993" y="2707"/>
                </a:lnTo>
                <a:lnTo>
                  <a:pt x="9992" y="2704"/>
                </a:lnTo>
                <a:lnTo>
                  <a:pt x="9984" y="2702"/>
                </a:lnTo>
                <a:lnTo>
                  <a:pt x="9977" y="2698"/>
                </a:lnTo>
                <a:lnTo>
                  <a:pt x="9974" y="2697"/>
                </a:lnTo>
                <a:lnTo>
                  <a:pt x="9971" y="2694"/>
                </a:lnTo>
                <a:lnTo>
                  <a:pt x="9961" y="2680"/>
                </a:lnTo>
                <a:lnTo>
                  <a:pt x="9958" y="2673"/>
                </a:lnTo>
                <a:lnTo>
                  <a:pt x="9960" y="2667"/>
                </a:lnTo>
                <a:lnTo>
                  <a:pt x="9961" y="2671"/>
                </a:lnTo>
                <a:lnTo>
                  <a:pt x="9962" y="2673"/>
                </a:lnTo>
                <a:lnTo>
                  <a:pt x="9965" y="2677"/>
                </a:lnTo>
                <a:lnTo>
                  <a:pt x="9976" y="2689"/>
                </a:lnTo>
                <a:lnTo>
                  <a:pt x="9981" y="2691"/>
                </a:lnTo>
                <a:lnTo>
                  <a:pt x="9985" y="2691"/>
                </a:lnTo>
                <a:lnTo>
                  <a:pt x="9992" y="2692"/>
                </a:lnTo>
                <a:lnTo>
                  <a:pt x="9996" y="2694"/>
                </a:lnTo>
                <a:lnTo>
                  <a:pt x="9999" y="2696"/>
                </a:lnTo>
                <a:lnTo>
                  <a:pt x="10000" y="2698"/>
                </a:lnTo>
                <a:lnTo>
                  <a:pt x="10002" y="2706"/>
                </a:lnTo>
                <a:lnTo>
                  <a:pt x="10013" y="2735"/>
                </a:lnTo>
                <a:lnTo>
                  <a:pt x="10015" y="2744"/>
                </a:lnTo>
                <a:lnTo>
                  <a:pt x="10018" y="2752"/>
                </a:lnTo>
                <a:lnTo>
                  <a:pt x="10026" y="2760"/>
                </a:lnTo>
                <a:lnTo>
                  <a:pt x="10049" y="2779"/>
                </a:lnTo>
                <a:lnTo>
                  <a:pt x="10110" y="2807"/>
                </a:lnTo>
                <a:lnTo>
                  <a:pt x="10115" y="2813"/>
                </a:lnTo>
                <a:lnTo>
                  <a:pt x="10118" y="2815"/>
                </a:lnTo>
                <a:lnTo>
                  <a:pt x="10122" y="2814"/>
                </a:lnTo>
                <a:lnTo>
                  <a:pt x="10126" y="2812"/>
                </a:lnTo>
                <a:lnTo>
                  <a:pt x="10130" y="2811"/>
                </a:lnTo>
                <a:lnTo>
                  <a:pt x="10134" y="2813"/>
                </a:lnTo>
                <a:lnTo>
                  <a:pt x="10137" y="2815"/>
                </a:lnTo>
                <a:lnTo>
                  <a:pt x="10143" y="2823"/>
                </a:lnTo>
                <a:lnTo>
                  <a:pt x="10147" y="2820"/>
                </a:lnTo>
                <a:lnTo>
                  <a:pt x="10160" y="2814"/>
                </a:lnTo>
                <a:lnTo>
                  <a:pt x="10163" y="2811"/>
                </a:lnTo>
                <a:lnTo>
                  <a:pt x="10163" y="2806"/>
                </a:lnTo>
                <a:lnTo>
                  <a:pt x="10160" y="2800"/>
                </a:lnTo>
                <a:lnTo>
                  <a:pt x="10156" y="2795"/>
                </a:lnTo>
                <a:lnTo>
                  <a:pt x="10152" y="2793"/>
                </a:lnTo>
                <a:lnTo>
                  <a:pt x="10156" y="2784"/>
                </a:lnTo>
                <a:lnTo>
                  <a:pt x="10159" y="2774"/>
                </a:lnTo>
                <a:lnTo>
                  <a:pt x="10157" y="2767"/>
                </a:lnTo>
                <a:lnTo>
                  <a:pt x="10148" y="2766"/>
                </a:lnTo>
                <a:lnTo>
                  <a:pt x="10148" y="2763"/>
                </a:lnTo>
                <a:lnTo>
                  <a:pt x="10153" y="2762"/>
                </a:lnTo>
                <a:lnTo>
                  <a:pt x="10156" y="2760"/>
                </a:lnTo>
                <a:lnTo>
                  <a:pt x="10160" y="2756"/>
                </a:lnTo>
                <a:lnTo>
                  <a:pt x="10162" y="2751"/>
                </a:lnTo>
                <a:lnTo>
                  <a:pt x="10167" y="2758"/>
                </a:lnTo>
                <a:lnTo>
                  <a:pt x="10174" y="2778"/>
                </a:lnTo>
                <a:lnTo>
                  <a:pt x="10179" y="2781"/>
                </a:lnTo>
                <a:lnTo>
                  <a:pt x="10182" y="2776"/>
                </a:lnTo>
                <a:lnTo>
                  <a:pt x="10180" y="2766"/>
                </a:lnTo>
                <a:lnTo>
                  <a:pt x="10177" y="2754"/>
                </a:lnTo>
                <a:lnTo>
                  <a:pt x="10176" y="2742"/>
                </a:lnTo>
                <a:lnTo>
                  <a:pt x="10186" y="2764"/>
                </a:lnTo>
                <a:lnTo>
                  <a:pt x="10189" y="2776"/>
                </a:lnTo>
                <a:lnTo>
                  <a:pt x="10191" y="2789"/>
                </a:lnTo>
                <a:lnTo>
                  <a:pt x="10193" y="2800"/>
                </a:lnTo>
                <a:lnTo>
                  <a:pt x="10198" y="2804"/>
                </a:lnTo>
                <a:lnTo>
                  <a:pt x="10204" y="2800"/>
                </a:lnTo>
                <a:lnTo>
                  <a:pt x="10208" y="2790"/>
                </a:lnTo>
                <a:lnTo>
                  <a:pt x="10212" y="2793"/>
                </a:lnTo>
                <a:lnTo>
                  <a:pt x="10216" y="2799"/>
                </a:lnTo>
                <a:lnTo>
                  <a:pt x="10220" y="2805"/>
                </a:lnTo>
                <a:lnTo>
                  <a:pt x="10221" y="2810"/>
                </a:lnTo>
                <a:lnTo>
                  <a:pt x="10223" y="2812"/>
                </a:lnTo>
                <a:lnTo>
                  <a:pt x="10229" y="2823"/>
                </a:lnTo>
                <a:lnTo>
                  <a:pt x="10230" y="2826"/>
                </a:lnTo>
                <a:lnTo>
                  <a:pt x="10238" y="2824"/>
                </a:lnTo>
                <a:lnTo>
                  <a:pt x="10236" y="2814"/>
                </a:lnTo>
                <a:lnTo>
                  <a:pt x="10230" y="2802"/>
                </a:lnTo>
                <a:lnTo>
                  <a:pt x="10226" y="2798"/>
                </a:lnTo>
                <a:lnTo>
                  <a:pt x="10225" y="2791"/>
                </a:lnTo>
                <a:lnTo>
                  <a:pt x="10222" y="2785"/>
                </a:lnTo>
                <a:lnTo>
                  <a:pt x="10219" y="2780"/>
                </a:lnTo>
                <a:lnTo>
                  <a:pt x="10217" y="2775"/>
                </a:lnTo>
                <a:lnTo>
                  <a:pt x="10216" y="2764"/>
                </a:lnTo>
                <a:lnTo>
                  <a:pt x="10215" y="2750"/>
                </a:lnTo>
                <a:lnTo>
                  <a:pt x="10215" y="2743"/>
                </a:lnTo>
                <a:lnTo>
                  <a:pt x="10211" y="2731"/>
                </a:lnTo>
                <a:lnTo>
                  <a:pt x="10209" y="2724"/>
                </a:lnTo>
                <a:lnTo>
                  <a:pt x="10209" y="2708"/>
                </a:lnTo>
                <a:lnTo>
                  <a:pt x="10208" y="2700"/>
                </a:lnTo>
                <a:lnTo>
                  <a:pt x="10210" y="2700"/>
                </a:lnTo>
                <a:lnTo>
                  <a:pt x="10212" y="2705"/>
                </a:lnTo>
                <a:lnTo>
                  <a:pt x="10216" y="2719"/>
                </a:lnTo>
                <a:lnTo>
                  <a:pt x="10218" y="2727"/>
                </a:lnTo>
                <a:lnTo>
                  <a:pt x="10220" y="2729"/>
                </a:lnTo>
                <a:lnTo>
                  <a:pt x="10222" y="2730"/>
                </a:lnTo>
                <a:lnTo>
                  <a:pt x="10224" y="2732"/>
                </a:lnTo>
                <a:lnTo>
                  <a:pt x="10225" y="2734"/>
                </a:lnTo>
                <a:lnTo>
                  <a:pt x="10225" y="2737"/>
                </a:lnTo>
                <a:lnTo>
                  <a:pt x="10226" y="2745"/>
                </a:lnTo>
                <a:lnTo>
                  <a:pt x="10227" y="2748"/>
                </a:lnTo>
                <a:lnTo>
                  <a:pt x="10230" y="2753"/>
                </a:lnTo>
                <a:lnTo>
                  <a:pt x="10238" y="2762"/>
                </a:lnTo>
                <a:lnTo>
                  <a:pt x="10240" y="2768"/>
                </a:lnTo>
                <a:lnTo>
                  <a:pt x="10241" y="2769"/>
                </a:lnTo>
                <a:lnTo>
                  <a:pt x="10244" y="2768"/>
                </a:lnTo>
                <a:lnTo>
                  <a:pt x="10247" y="2765"/>
                </a:lnTo>
                <a:lnTo>
                  <a:pt x="10249" y="2760"/>
                </a:lnTo>
                <a:lnTo>
                  <a:pt x="10242" y="2752"/>
                </a:lnTo>
                <a:lnTo>
                  <a:pt x="10240" y="2748"/>
                </a:lnTo>
                <a:lnTo>
                  <a:pt x="10240" y="2743"/>
                </a:lnTo>
                <a:lnTo>
                  <a:pt x="10243" y="2728"/>
                </a:lnTo>
                <a:lnTo>
                  <a:pt x="10243" y="2697"/>
                </a:lnTo>
                <a:lnTo>
                  <a:pt x="10245" y="2692"/>
                </a:lnTo>
                <a:lnTo>
                  <a:pt x="10250" y="2700"/>
                </a:lnTo>
                <a:lnTo>
                  <a:pt x="10250" y="2705"/>
                </a:lnTo>
                <a:lnTo>
                  <a:pt x="10249" y="2715"/>
                </a:lnTo>
                <a:lnTo>
                  <a:pt x="10251" y="2719"/>
                </a:lnTo>
                <a:lnTo>
                  <a:pt x="10253" y="2722"/>
                </a:lnTo>
                <a:lnTo>
                  <a:pt x="10254" y="2726"/>
                </a:lnTo>
                <a:lnTo>
                  <a:pt x="10254" y="2730"/>
                </a:lnTo>
                <a:lnTo>
                  <a:pt x="10254" y="2734"/>
                </a:lnTo>
                <a:lnTo>
                  <a:pt x="10255" y="2741"/>
                </a:lnTo>
                <a:lnTo>
                  <a:pt x="10258" y="2749"/>
                </a:lnTo>
                <a:lnTo>
                  <a:pt x="10261" y="2756"/>
                </a:lnTo>
                <a:lnTo>
                  <a:pt x="10264" y="2760"/>
                </a:lnTo>
                <a:lnTo>
                  <a:pt x="10271" y="2762"/>
                </a:lnTo>
                <a:lnTo>
                  <a:pt x="10279" y="2762"/>
                </a:lnTo>
                <a:lnTo>
                  <a:pt x="10286" y="2759"/>
                </a:lnTo>
                <a:lnTo>
                  <a:pt x="10289" y="2753"/>
                </a:lnTo>
                <a:lnTo>
                  <a:pt x="10288" y="2745"/>
                </a:lnTo>
                <a:lnTo>
                  <a:pt x="10286" y="2737"/>
                </a:lnTo>
                <a:lnTo>
                  <a:pt x="10285" y="2729"/>
                </a:lnTo>
                <a:lnTo>
                  <a:pt x="10287" y="2721"/>
                </a:lnTo>
                <a:lnTo>
                  <a:pt x="10296" y="2730"/>
                </a:lnTo>
                <a:lnTo>
                  <a:pt x="10299" y="2735"/>
                </a:lnTo>
                <a:lnTo>
                  <a:pt x="10302" y="2745"/>
                </a:lnTo>
                <a:lnTo>
                  <a:pt x="10314" y="2757"/>
                </a:lnTo>
                <a:lnTo>
                  <a:pt x="10320" y="2768"/>
                </a:lnTo>
                <a:lnTo>
                  <a:pt x="10325" y="2773"/>
                </a:lnTo>
                <a:lnTo>
                  <a:pt x="10330" y="2775"/>
                </a:lnTo>
                <a:lnTo>
                  <a:pt x="10336" y="2775"/>
                </a:lnTo>
                <a:lnTo>
                  <a:pt x="10342" y="2774"/>
                </a:lnTo>
                <a:lnTo>
                  <a:pt x="10346" y="2770"/>
                </a:lnTo>
                <a:lnTo>
                  <a:pt x="10345" y="2763"/>
                </a:lnTo>
                <a:lnTo>
                  <a:pt x="10348" y="2754"/>
                </a:lnTo>
                <a:lnTo>
                  <a:pt x="10349" y="2733"/>
                </a:lnTo>
                <a:lnTo>
                  <a:pt x="10352" y="2724"/>
                </a:lnTo>
                <a:lnTo>
                  <a:pt x="10356" y="2731"/>
                </a:lnTo>
                <a:lnTo>
                  <a:pt x="10357" y="2741"/>
                </a:lnTo>
                <a:lnTo>
                  <a:pt x="10356" y="2784"/>
                </a:lnTo>
                <a:lnTo>
                  <a:pt x="10353" y="2792"/>
                </a:lnTo>
                <a:lnTo>
                  <a:pt x="10348" y="2801"/>
                </a:lnTo>
                <a:lnTo>
                  <a:pt x="10348" y="2803"/>
                </a:lnTo>
                <a:lnTo>
                  <a:pt x="10350" y="2807"/>
                </a:lnTo>
                <a:lnTo>
                  <a:pt x="10354" y="2810"/>
                </a:lnTo>
                <a:lnTo>
                  <a:pt x="10356" y="2811"/>
                </a:lnTo>
                <a:lnTo>
                  <a:pt x="10357" y="2812"/>
                </a:lnTo>
                <a:lnTo>
                  <a:pt x="10359" y="2816"/>
                </a:lnTo>
                <a:lnTo>
                  <a:pt x="10359" y="2817"/>
                </a:lnTo>
                <a:lnTo>
                  <a:pt x="10361" y="2817"/>
                </a:lnTo>
                <a:lnTo>
                  <a:pt x="10365" y="2815"/>
                </a:lnTo>
                <a:lnTo>
                  <a:pt x="10367" y="2814"/>
                </a:lnTo>
                <a:lnTo>
                  <a:pt x="10373" y="2817"/>
                </a:lnTo>
                <a:lnTo>
                  <a:pt x="10376" y="2821"/>
                </a:lnTo>
                <a:lnTo>
                  <a:pt x="10380" y="2822"/>
                </a:lnTo>
                <a:lnTo>
                  <a:pt x="10384" y="2814"/>
                </a:lnTo>
                <a:lnTo>
                  <a:pt x="10394" y="2829"/>
                </a:lnTo>
                <a:lnTo>
                  <a:pt x="10397" y="2832"/>
                </a:lnTo>
                <a:lnTo>
                  <a:pt x="10417" y="2832"/>
                </a:lnTo>
                <a:lnTo>
                  <a:pt x="10420" y="2830"/>
                </a:lnTo>
                <a:lnTo>
                  <a:pt x="10422" y="2828"/>
                </a:lnTo>
                <a:lnTo>
                  <a:pt x="10422" y="2819"/>
                </a:lnTo>
                <a:lnTo>
                  <a:pt x="10423" y="2815"/>
                </a:lnTo>
                <a:lnTo>
                  <a:pt x="10425" y="2816"/>
                </a:lnTo>
                <a:lnTo>
                  <a:pt x="10428" y="2820"/>
                </a:lnTo>
                <a:lnTo>
                  <a:pt x="10429" y="2825"/>
                </a:lnTo>
                <a:lnTo>
                  <a:pt x="10432" y="2833"/>
                </a:lnTo>
                <a:lnTo>
                  <a:pt x="10439" y="2839"/>
                </a:lnTo>
                <a:lnTo>
                  <a:pt x="10447" y="2842"/>
                </a:lnTo>
                <a:lnTo>
                  <a:pt x="10453" y="2841"/>
                </a:lnTo>
                <a:lnTo>
                  <a:pt x="10453" y="2839"/>
                </a:lnTo>
                <a:lnTo>
                  <a:pt x="10455" y="2832"/>
                </a:lnTo>
                <a:lnTo>
                  <a:pt x="10458" y="2828"/>
                </a:lnTo>
                <a:lnTo>
                  <a:pt x="10461" y="2833"/>
                </a:lnTo>
                <a:lnTo>
                  <a:pt x="10465" y="2837"/>
                </a:lnTo>
                <a:lnTo>
                  <a:pt x="10468" y="2843"/>
                </a:lnTo>
                <a:lnTo>
                  <a:pt x="10474" y="2851"/>
                </a:lnTo>
                <a:lnTo>
                  <a:pt x="10477" y="2853"/>
                </a:lnTo>
                <a:lnTo>
                  <a:pt x="10481" y="2854"/>
                </a:lnTo>
                <a:lnTo>
                  <a:pt x="10484" y="2853"/>
                </a:lnTo>
                <a:lnTo>
                  <a:pt x="10488" y="2851"/>
                </a:lnTo>
                <a:lnTo>
                  <a:pt x="10491" y="2850"/>
                </a:lnTo>
                <a:lnTo>
                  <a:pt x="10503" y="2852"/>
                </a:lnTo>
                <a:lnTo>
                  <a:pt x="10512" y="2859"/>
                </a:lnTo>
                <a:lnTo>
                  <a:pt x="10530" y="2883"/>
                </a:lnTo>
                <a:lnTo>
                  <a:pt x="10535" y="2886"/>
                </a:lnTo>
                <a:lnTo>
                  <a:pt x="10541" y="2888"/>
                </a:lnTo>
                <a:lnTo>
                  <a:pt x="10549" y="2889"/>
                </a:lnTo>
                <a:lnTo>
                  <a:pt x="10571" y="2883"/>
                </a:lnTo>
                <a:lnTo>
                  <a:pt x="10577" y="2886"/>
                </a:lnTo>
                <a:lnTo>
                  <a:pt x="10577" y="2883"/>
                </a:lnTo>
                <a:lnTo>
                  <a:pt x="10582" y="2886"/>
                </a:lnTo>
                <a:lnTo>
                  <a:pt x="10587" y="2885"/>
                </a:lnTo>
                <a:lnTo>
                  <a:pt x="10592" y="2883"/>
                </a:lnTo>
                <a:lnTo>
                  <a:pt x="10597" y="2883"/>
                </a:lnTo>
                <a:lnTo>
                  <a:pt x="10602" y="2886"/>
                </a:lnTo>
                <a:lnTo>
                  <a:pt x="10608" y="2893"/>
                </a:lnTo>
                <a:lnTo>
                  <a:pt x="10612" y="2895"/>
                </a:lnTo>
                <a:lnTo>
                  <a:pt x="10632" y="2895"/>
                </a:lnTo>
                <a:lnTo>
                  <a:pt x="10637" y="2892"/>
                </a:lnTo>
                <a:lnTo>
                  <a:pt x="10633" y="2883"/>
                </a:lnTo>
                <a:lnTo>
                  <a:pt x="10639" y="2879"/>
                </a:lnTo>
                <a:lnTo>
                  <a:pt x="10644" y="2881"/>
                </a:lnTo>
                <a:lnTo>
                  <a:pt x="10649" y="2881"/>
                </a:lnTo>
                <a:lnTo>
                  <a:pt x="10653" y="2874"/>
                </a:lnTo>
                <a:lnTo>
                  <a:pt x="10655" y="2874"/>
                </a:lnTo>
                <a:lnTo>
                  <a:pt x="10651" y="2884"/>
                </a:lnTo>
                <a:lnTo>
                  <a:pt x="10651" y="2887"/>
                </a:lnTo>
                <a:lnTo>
                  <a:pt x="10652" y="2889"/>
                </a:lnTo>
                <a:lnTo>
                  <a:pt x="10653" y="2891"/>
                </a:lnTo>
                <a:lnTo>
                  <a:pt x="10655" y="2892"/>
                </a:lnTo>
                <a:lnTo>
                  <a:pt x="10655" y="2895"/>
                </a:lnTo>
                <a:lnTo>
                  <a:pt x="10654" y="2897"/>
                </a:lnTo>
                <a:lnTo>
                  <a:pt x="10649" y="2898"/>
                </a:lnTo>
                <a:lnTo>
                  <a:pt x="10648" y="2900"/>
                </a:lnTo>
                <a:lnTo>
                  <a:pt x="10649" y="2903"/>
                </a:lnTo>
                <a:lnTo>
                  <a:pt x="10650" y="2905"/>
                </a:lnTo>
                <a:lnTo>
                  <a:pt x="10652" y="2907"/>
                </a:lnTo>
                <a:lnTo>
                  <a:pt x="10653" y="2908"/>
                </a:lnTo>
                <a:lnTo>
                  <a:pt x="10657" y="2916"/>
                </a:lnTo>
                <a:lnTo>
                  <a:pt x="10677" y="2925"/>
                </a:lnTo>
                <a:lnTo>
                  <a:pt x="10684" y="2931"/>
                </a:lnTo>
                <a:lnTo>
                  <a:pt x="10692" y="2927"/>
                </a:lnTo>
                <a:lnTo>
                  <a:pt x="10703" y="2928"/>
                </a:lnTo>
                <a:lnTo>
                  <a:pt x="10721" y="2934"/>
                </a:lnTo>
                <a:lnTo>
                  <a:pt x="10738" y="2946"/>
                </a:lnTo>
                <a:lnTo>
                  <a:pt x="10748" y="2951"/>
                </a:lnTo>
                <a:lnTo>
                  <a:pt x="10755" y="2949"/>
                </a:lnTo>
                <a:lnTo>
                  <a:pt x="10756" y="2953"/>
                </a:lnTo>
                <a:lnTo>
                  <a:pt x="10755" y="2957"/>
                </a:lnTo>
                <a:lnTo>
                  <a:pt x="10753" y="2959"/>
                </a:lnTo>
                <a:lnTo>
                  <a:pt x="10750" y="2961"/>
                </a:lnTo>
                <a:lnTo>
                  <a:pt x="10754" y="2966"/>
                </a:lnTo>
                <a:lnTo>
                  <a:pt x="10757" y="2973"/>
                </a:lnTo>
                <a:lnTo>
                  <a:pt x="10758" y="2980"/>
                </a:lnTo>
                <a:lnTo>
                  <a:pt x="10754" y="2985"/>
                </a:lnTo>
                <a:lnTo>
                  <a:pt x="10759" y="3000"/>
                </a:lnTo>
                <a:lnTo>
                  <a:pt x="10763" y="3005"/>
                </a:lnTo>
                <a:lnTo>
                  <a:pt x="10770" y="3006"/>
                </a:lnTo>
                <a:lnTo>
                  <a:pt x="10773" y="3009"/>
                </a:lnTo>
                <a:lnTo>
                  <a:pt x="10782" y="3021"/>
                </a:lnTo>
                <a:lnTo>
                  <a:pt x="10793" y="3027"/>
                </a:lnTo>
                <a:lnTo>
                  <a:pt x="10797" y="3033"/>
                </a:lnTo>
                <a:lnTo>
                  <a:pt x="10800" y="3041"/>
                </a:lnTo>
                <a:lnTo>
                  <a:pt x="10802" y="3048"/>
                </a:lnTo>
                <a:lnTo>
                  <a:pt x="10802" y="3062"/>
                </a:lnTo>
                <a:lnTo>
                  <a:pt x="10802" y="3063"/>
                </a:lnTo>
                <a:lnTo>
                  <a:pt x="10805" y="3069"/>
                </a:lnTo>
                <a:lnTo>
                  <a:pt x="10806" y="3072"/>
                </a:lnTo>
                <a:lnTo>
                  <a:pt x="10806" y="3090"/>
                </a:lnTo>
                <a:lnTo>
                  <a:pt x="10809" y="3103"/>
                </a:lnTo>
                <a:lnTo>
                  <a:pt x="10836" y="3158"/>
                </a:lnTo>
                <a:lnTo>
                  <a:pt x="10844" y="3168"/>
                </a:lnTo>
                <a:lnTo>
                  <a:pt x="10859" y="3180"/>
                </a:lnTo>
                <a:lnTo>
                  <a:pt x="10862" y="3185"/>
                </a:lnTo>
                <a:lnTo>
                  <a:pt x="10863" y="3190"/>
                </a:lnTo>
                <a:lnTo>
                  <a:pt x="10867" y="3198"/>
                </a:lnTo>
                <a:lnTo>
                  <a:pt x="10882" y="3221"/>
                </a:lnTo>
                <a:lnTo>
                  <a:pt x="10884" y="3226"/>
                </a:lnTo>
                <a:lnTo>
                  <a:pt x="10885" y="3231"/>
                </a:lnTo>
                <a:lnTo>
                  <a:pt x="10885" y="3235"/>
                </a:lnTo>
                <a:lnTo>
                  <a:pt x="10885" y="3240"/>
                </a:lnTo>
                <a:lnTo>
                  <a:pt x="10885" y="3244"/>
                </a:lnTo>
                <a:lnTo>
                  <a:pt x="10886" y="3248"/>
                </a:lnTo>
                <a:lnTo>
                  <a:pt x="10888" y="3248"/>
                </a:lnTo>
                <a:lnTo>
                  <a:pt x="10893" y="3247"/>
                </a:lnTo>
                <a:lnTo>
                  <a:pt x="10896" y="3248"/>
                </a:lnTo>
                <a:lnTo>
                  <a:pt x="10898" y="3253"/>
                </a:lnTo>
                <a:lnTo>
                  <a:pt x="10898" y="3257"/>
                </a:lnTo>
                <a:lnTo>
                  <a:pt x="10899" y="3260"/>
                </a:lnTo>
                <a:lnTo>
                  <a:pt x="10901" y="3262"/>
                </a:lnTo>
                <a:lnTo>
                  <a:pt x="10902" y="3264"/>
                </a:lnTo>
                <a:lnTo>
                  <a:pt x="10900" y="3271"/>
                </a:lnTo>
                <a:lnTo>
                  <a:pt x="10903" y="3272"/>
                </a:lnTo>
                <a:lnTo>
                  <a:pt x="10909" y="3270"/>
                </a:lnTo>
                <a:lnTo>
                  <a:pt x="10914" y="3264"/>
                </a:lnTo>
                <a:lnTo>
                  <a:pt x="10914" y="3272"/>
                </a:lnTo>
                <a:lnTo>
                  <a:pt x="10913" y="3278"/>
                </a:lnTo>
                <a:lnTo>
                  <a:pt x="10909" y="3283"/>
                </a:lnTo>
                <a:lnTo>
                  <a:pt x="10904" y="3288"/>
                </a:lnTo>
                <a:lnTo>
                  <a:pt x="10899" y="3285"/>
                </a:lnTo>
                <a:lnTo>
                  <a:pt x="10897" y="3291"/>
                </a:lnTo>
                <a:lnTo>
                  <a:pt x="10896" y="3299"/>
                </a:lnTo>
                <a:lnTo>
                  <a:pt x="10894" y="3303"/>
                </a:lnTo>
                <a:lnTo>
                  <a:pt x="10896" y="3306"/>
                </a:lnTo>
                <a:lnTo>
                  <a:pt x="10897" y="3312"/>
                </a:lnTo>
                <a:lnTo>
                  <a:pt x="10898" y="3319"/>
                </a:lnTo>
                <a:lnTo>
                  <a:pt x="10897" y="3324"/>
                </a:lnTo>
                <a:lnTo>
                  <a:pt x="10901" y="3333"/>
                </a:lnTo>
                <a:lnTo>
                  <a:pt x="10905" y="3343"/>
                </a:lnTo>
                <a:lnTo>
                  <a:pt x="10910" y="3353"/>
                </a:lnTo>
                <a:lnTo>
                  <a:pt x="10918" y="3360"/>
                </a:lnTo>
                <a:lnTo>
                  <a:pt x="10924" y="3363"/>
                </a:lnTo>
                <a:lnTo>
                  <a:pt x="10947" y="3370"/>
                </a:lnTo>
                <a:lnTo>
                  <a:pt x="10951" y="3374"/>
                </a:lnTo>
                <a:lnTo>
                  <a:pt x="10954" y="3375"/>
                </a:lnTo>
                <a:lnTo>
                  <a:pt x="10957" y="3376"/>
                </a:lnTo>
                <a:lnTo>
                  <a:pt x="10963" y="3374"/>
                </a:lnTo>
                <a:lnTo>
                  <a:pt x="10967" y="3375"/>
                </a:lnTo>
                <a:lnTo>
                  <a:pt x="10978" y="3383"/>
                </a:lnTo>
                <a:lnTo>
                  <a:pt x="10988" y="3391"/>
                </a:lnTo>
                <a:lnTo>
                  <a:pt x="10997" y="3397"/>
                </a:lnTo>
                <a:lnTo>
                  <a:pt x="11009" y="3396"/>
                </a:lnTo>
                <a:lnTo>
                  <a:pt x="11013" y="3392"/>
                </a:lnTo>
                <a:lnTo>
                  <a:pt x="11023" y="3378"/>
                </a:lnTo>
                <a:lnTo>
                  <a:pt x="11024" y="3375"/>
                </a:lnTo>
                <a:lnTo>
                  <a:pt x="11023" y="3373"/>
                </a:lnTo>
                <a:lnTo>
                  <a:pt x="11023" y="3369"/>
                </a:lnTo>
                <a:lnTo>
                  <a:pt x="11025" y="3364"/>
                </a:lnTo>
                <a:lnTo>
                  <a:pt x="11030" y="3363"/>
                </a:lnTo>
                <a:lnTo>
                  <a:pt x="11032" y="3365"/>
                </a:lnTo>
                <a:lnTo>
                  <a:pt x="11033" y="3369"/>
                </a:lnTo>
                <a:lnTo>
                  <a:pt x="11034" y="3374"/>
                </a:lnTo>
                <a:lnTo>
                  <a:pt x="11034" y="3378"/>
                </a:lnTo>
                <a:lnTo>
                  <a:pt x="11032" y="3384"/>
                </a:lnTo>
                <a:lnTo>
                  <a:pt x="11022" y="3393"/>
                </a:lnTo>
                <a:lnTo>
                  <a:pt x="11020" y="3397"/>
                </a:lnTo>
                <a:lnTo>
                  <a:pt x="11019" y="3398"/>
                </a:lnTo>
                <a:lnTo>
                  <a:pt x="11011" y="3405"/>
                </a:lnTo>
                <a:lnTo>
                  <a:pt x="11005" y="3407"/>
                </a:lnTo>
                <a:lnTo>
                  <a:pt x="11002" y="3408"/>
                </a:lnTo>
                <a:lnTo>
                  <a:pt x="11004" y="3412"/>
                </a:lnTo>
                <a:lnTo>
                  <a:pt x="11005" y="3415"/>
                </a:lnTo>
                <a:lnTo>
                  <a:pt x="11007" y="3418"/>
                </a:lnTo>
                <a:lnTo>
                  <a:pt x="11009" y="3420"/>
                </a:lnTo>
                <a:lnTo>
                  <a:pt x="11004" y="3430"/>
                </a:lnTo>
                <a:lnTo>
                  <a:pt x="11004" y="3443"/>
                </a:lnTo>
                <a:lnTo>
                  <a:pt x="11007" y="3453"/>
                </a:lnTo>
                <a:lnTo>
                  <a:pt x="11010" y="3456"/>
                </a:lnTo>
                <a:lnTo>
                  <a:pt x="11011" y="3461"/>
                </a:lnTo>
                <a:lnTo>
                  <a:pt x="11010" y="3464"/>
                </a:lnTo>
                <a:lnTo>
                  <a:pt x="11007" y="3467"/>
                </a:lnTo>
                <a:lnTo>
                  <a:pt x="11003" y="3468"/>
                </a:lnTo>
                <a:lnTo>
                  <a:pt x="11007" y="3474"/>
                </a:lnTo>
                <a:lnTo>
                  <a:pt x="11020" y="3470"/>
                </a:lnTo>
                <a:lnTo>
                  <a:pt x="11026" y="3473"/>
                </a:lnTo>
                <a:lnTo>
                  <a:pt x="11031" y="3482"/>
                </a:lnTo>
                <a:lnTo>
                  <a:pt x="11034" y="3492"/>
                </a:lnTo>
                <a:lnTo>
                  <a:pt x="11038" y="3513"/>
                </a:lnTo>
                <a:lnTo>
                  <a:pt x="11041" y="3521"/>
                </a:lnTo>
                <a:lnTo>
                  <a:pt x="11049" y="3538"/>
                </a:lnTo>
                <a:lnTo>
                  <a:pt x="11053" y="3552"/>
                </a:lnTo>
                <a:lnTo>
                  <a:pt x="11058" y="3558"/>
                </a:lnTo>
                <a:lnTo>
                  <a:pt x="11064" y="3561"/>
                </a:lnTo>
                <a:lnTo>
                  <a:pt x="11068" y="3561"/>
                </a:lnTo>
                <a:lnTo>
                  <a:pt x="11068" y="3561"/>
                </a:lnTo>
                <a:lnTo>
                  <a:pt x="11069" y="3561"/>
                </a:lnTo>
                <a:lnTo>
                  <a:pt x="11070" y="3558"/>
                </a:lnTo>
                <a:lnTo>
                  <a:pt x="11071" y="3554"/>
                </a:lnTo>
                <a:lnTo>
                  <a:pt x="11070" y="3549"/>
                </a:lnTo>
                <a:lnTo>
                  <a:pt x="11068" y="3546"/>
                </a:lnTo>
                <a:lnTo>
                  <a:pt x="11063" y="3544"/>
                </a:lnTo>
                <a:lnTo>
                  <a:pt x="11062" y="3540"/>
                </a:lnTo>
                <a:lnTo>
                  <a:pt x="11067" y="3538"/>
                </a:lnTo>
                <a:lnTo>
                  <a:pt x="11072" y="3538"/>
                </a:lnTo>
                <a:lnTo>
                  <a:pt x="11076" y="3539"/>
                </a:lnTo>
                <a:lnTo>
                  <a:pt x="11079" y="3543"/>
                </a:lnTo>
                <a:lnTo>
                  <a:pt x="11081" y="3549"/>
                </a:lnTo>
                <a:lnTo>
                  <a:pt x="11083" y="3564"/>
                </a:lnTo>
                <a:lnTo>
                  <a:pt x="11084" y="3569"/>
                </a:lnTo>
                <a:lnTo>
                  <a:pt x="11091" y="3575"/>
                </a:lnTo>
                <a:lnTo>
                  <a:pt x="11101" y="3582"/>
                </a:lnTo>
                <a:lnTo>
                  <a:pt x="11111" y="3586"/>
                </a:lnTo>
                <a:lnTo>
                  <a:pt x="11119" y="3585"/>
                </a:lnTo>
                <a:lnTo>
                  <a:pt x="11115" y="3577"/>
                </a:lnTo>
                <a:lnTo>
                  <a:pt x="11116" y="3573"/>
                </a:lnTo>
                <a:lnTo>
                  <a:pt x="11120" y="3573"/>
                </a:lnTo>
                <a:lnTo>
                  <a:pt x="11125" y="3576"/>
                </a:lnTo>
                <a:lnTo>
                  <a:pt x="11131" y="3581"/>
                </a:lnTo>
                <a:lnTo>
                  <a:pt x="11136" y="3586"/>
                </a:lnTo>
                <a:lnTo>
                  <a:pt x="11138" y="3593"/>
                </a:lnTo>
                <a:lnTo>
                  <a:pt x="11138" y="3603"/>
                </a:lnTo>
                <a:lnTo>
                  <a:pt x="11141" y="3600"/>
                </a:lnTo>
                <a:lnTo>
                  <a:pt x="11147" y="3604"/>
                </a:lnTo>
                <a:lnTo>
                  <a:pt x="11150" y="3611"/>
                </a:lnTo>
                <a:lnTo>
                  <a:pt x="11153" y="3618"/>
                </a:lnTo>
                <a:lnTo>
                  <a:pt x="11156" y="3624"/>
                </a:lnTo>
                <a:lnTo>
                  <a:pt x="11164" y="3636"/>
                </a:lnTo>
                <a:lnTo>
                  <a:pt x="11192" y="3686"/>
                </a:lnTo>
                <a:lnTo>
                  <a:pt x="11195" y="3694"/>
                </a:lnTo>
                <a:lnTo>
                  <a:pt x="11196" y="3703"/>
                </a:lnTo>
                <a:lnTo>
                  <a:pt x="11196" y="3722"/>
                </a:lnTo>
                <a:lnTo>
                  <a:pt x="11197" y="3729"/>
                </a:lnTo>
                <a:lnTo>
                  <a:pt x="11200" y="3735"/>
                </a:lnTo>
                <a:lnTo>
                  <a:pt x="11204" y="3740"/>
                </a:lnTo>
                <a:lnTo>
                  <a:pt x="11209" y="3745"/>
                </a:lnTo>
                <a:lnTo>
                  <a:pt x="11213" y="3751"/>
                </a:lnTo>
                <a:lnTo>
                  <a:pt x="11215" y="3758"/>
                </a:lnTo>
                <a:lnTo>
                  <a:pt x="11217" y="3764"/>
                </a:lnTo>
                <a:lnTo>
                  <a:pt x="11228" y="3779"/>
                </a:lnTo>
                <a:lnTo>
                  <a:pt x="11232" y="3783"/>
                </a:lnTo>
                <a:lnTo>
                  <a:pt x="11236" y="3784"/>
                </a:lnTo>
                <a:lnTo>
                  <a:pt x="11240" y="3784"/>
                </a:lnTo>
                <a:lnTo>
                  <a:pt x="11244" y="3784"/>
                </a:lnTo>
                <a:lnTo>
                  <a:pt x="11245" y="3788"/>
                </a:lnTo>
                <a:lnTo>
                  <a:pt x="11247" y="3790"/>
                </a:lnTo>
                <a:lnTo>
                  <a:pt x="11250" y="3792"/>
                </a:lnTo>
                <a:lnTo>
                  <a:pt x="11255" y="3794"/>
                </a:lnTo>
                <a:lnTo>
                  <a:pt x="11258" y="3795"/>
                </a:lnTo>
                <a:lnTo>
                  <a:pt x="11262" y="3831"/>
                </a:lnTo>
                <a:lnTo>
                  <a:pt x="11265" y="3831"/>
                </a:lnTo>
                <a:lnTo>
                  <a:pt x="11277" y="3814"/>
                </a:lnTo>
                <a:lnTo>
                  <a:pt x="11285" y="3812"/>
                </a:lnTo>
                <a:lnTo>
                  <a:pt x="11298" y="3816"/>
                </a:lnTo>
                <a:lnTo>
                  <a:pt x="11302" y="3822"/>
                </a:lnTo>
                <a:lnTo>
                  <a:pt x="11304" y="3823"/>
                </a:lnTo>
                <a:lnTo>
                  <a:pt x="11306" y="3813"/>
                </a:lnTo>
                <a:lnTo>
                  <a:pt x="11307" y="3810"/>
                </a:lnTo>
                <a:lnTo>
                  <a:pt x="11309" y="3808"/>
                </a:lnTo>
                <a:lnTo>
                  <a:pt x="11312" y="3807"/>
                </a:lnTo>
                <a:lnTo>
                  <a:pt x="11316" y="3811"/>
                </a:lnTo>
                <a:lnTo>
                  <a:pt x="11316" y="3818"/>
                </a:lnTo>
                <a:lnTo>
                  <a:pt x="11313" y="3825"/>
                </a:lnTo>
                <a:lnTo>
                  <a:pt x="11307" y="3828"/>
                </a:lnTo>
                <a:lnTo>
                  <a:pt x="11307" y="3831"/>
                </a:lnTo>
                <a:lnTo>
                  <a:pt x="11315" y="3830"/>
                </a:lnTo>
                <a:lnTo>
                  <a:pt x="11321" y="3828"/>
                </a:lnTo>
                <a:lnTo>
                  <a:pt x="11326" y="3827"/>
                </a:lnTo>
                <a:lnTo>
                  <a:pt x="11331" y="3831"/>
                </a:lnTo>
                <a:lnTo>
                  <a:pt x="11335" y="3839"/>
                </a:lnTo>
                <a:lnTo>
                  <a:pt x="11337" y="3848"/>
                </a:lnTo>
                <a:lnTo>
                  <a:pt x="11341" y="3856"/>
                </a:lnTo>
                <a:lnTo>
                  <a:pt x="11346" y="3861"/>
                </a:lnTo>
                <a:lnTo>
                  <a:pt x="11351" y="3858"/>
                </a:lnTo>
                <a:lnTo>
                  <a:pt x="11355" y="3853"/>
                </a:lnTo>
                <a:lnTo>
                  <a:pt x="11360" y="3843"/>
                </a:lnTo>
                <a:lnTo>
                  <a:pt x="11372" y="3847"/>
                </a:lnTo>
                <a:lnTo>
                  <a:pt x="11388" y="3844"/>
                </a:lnTo>
                <a:lnTo>
                  <a:pt x="11401" y="3835"/>
                </a:lnTo>
                <a:lnTo>
                  <a:pt x="11405" y="3819"/>
                </a:lnTo>
                <a:lnTo>
                  <a:pt x="11408" y="3822"/>
                </a:lnTo>
                <a:lnTo>
                  <a:pt x="11410" y="3829"/>
                </a:lnTo>
                <a:lnTo>
                  <a:pt x="11412" y="3831"/>
                </a:lnTo>
                <a:lnTo>
                  <a:pt x="11414" y="3832"/>
                </a:lnTo>
                <a:lnTo>
                  <a:pt x="11420" y="3831"/>
                </a:lnTo>
                <a:lnTo>
                  <a:pt x="11423" y="3831"/>
                </a:lnTo>
                <a:lnTo>
                  <a:pt x="11430" y="3834"/>
                </a:lnTo>
                <a:lnTo>
                  <a:pt x="11434" y="3840"/>
                </a:lnTo>
                <a:lnTo>
                  <a:pt x="11438" y="3845"/>
                </a:lnTo>
                <a:lnTo>
                  <a:pt x="11443" y="3849"/>
                </a:lnTo>
                <a:lnTo>
                  <a:pt x="11445" y="3842"/>
                </a:lnTo>
                <a:lnTo>
                  <a:pt x="11451" y="3844"/>
                </a:lnTo>
                <a:lnTo>
                  <a:pt x="11457" y="3850"/>
                </a:lnTo>
                <a:lnTo>
                  <a:pt x="11460" y="3859"/>
                </a:lnTo>
                <a:lnTo>
                  <a:pt x="11463" y="3865"/>
                </a:lnTo>
                <a:lnTo>
                  <a:pt x="11484" y="3876"/>
                </a:lnTo>
                <a:lnTo>
                  <a:pt x="11491" y="3873"/>
                </a:lnTo>
                <a:lnTo>
                  <a:pt x="11516" y="3873"/>
                </a:lnTo>
                <a:lnTo>
                  <a:pt x="11521" y="3871"/>
                </a:lnTo>
                <a:lnTo>
                  <a:pt x="11525" y="3869"/>
                </a:lnTo>
                <a:lnTo>
                  <a:pt x="11527" y="3865"/>
                </a:lnTo>
                <a:lnTo>
                  <a:pt x="11529" y="3864"/>
                </a:lnTo>
                <a:lnTo>
                  <a:pt x="11533" y="3864"/>
                </a:lnTo>
                <a:lnTo>
                  <a:pt x="11540" y="3867"/>
                </a:lnTo>
                <a:lnTo>
                  <a:pt x="11556" y="3867"/>
                </a:lnTo>
                <a:lnTo>
                  <a:pt x="11559" y="3870"/>
                </a:lnTo>
                <a:lnTo>
                  <a:pt x="11561" y="3870"/>
                </a:lnTo>
                <a:lnTo>
                  <a:pt x="11562" y="3869"/>
                </a:lnTo>
                <a:lnTo>
                  <a:pt x="11566" y="3864"/>
                </a:lnTo>
                <a:lnTo>
                  <a:pt x="11571" y="3860"/>
                </a:lnTo>
                <a:lnTo>
                  <a:pt x="11574" y="3852"/>
                </a:lnTo>
                <a:lnTo>
                  <a:pt x="11576" y="3834"/>
                </a:lnTo>
                <a:lnTo>
                  <a:pt x="11578" y="3834"/>
                </a:lnTo>
                <a:lnTo>
                  <a:pt x="11581" y="3848"/>
                </a:lnTo>
                <a:lnTo>
                  <a:pt x="11583" y="3852"/>
                </a:lnTo>
                <a:lnTo>
                  <a:pt x="11585" y="3854"/>
                </a:lnTo>
                <a:lnTo>
                  <a:pt x="11589" y="3856"/>
                </a:lnTo>
                <a:lnTo>
                  <a:pt x="11592" y="3857"/>
                </a:lnTo>
                <a:lnTo>
                  <a:pt x="11594" y="3854"/>
                </a:lnTo>
                <a:lnTo>
                  <a:pt x="11596" y="3848"/>
                </a:lnTo>
                <a:lnTo>
                  <a:pt x="11601" y="3851"/>
                </a:lnTo>
                <a:lnTo>
                  <a:pt x="11603" y="3857"/>
                </a:lnTo>
                <a:lnTo>
                  <a:pt x="11601" y="3861"/>
                </a:lnTo>
                <a:lnTo>
                  <a:pt x="11597" y="3861"/>
                </a:lnTo>
                <a:lnTo>
                  <a:pt x="11594" y="3862"/>
                </a:lnTo>
                <a:lnTo>
                  <a:pt x="11591" y="3865"/>
                </a:lnTo>
                <a:lnTo>
                  <a:pt x="11589" y="3870"/>
                </a:lnTo>
                <a:lnTo>
                  <a:pt x="11590" y="3870"/>
                </a:lnTo>
                <a:lnTo>
                  <a:pt x="11593" y="3870"/>
                </a:lnTo>
                <a:lnTo>
                  <a:pt x="11593" y="3871"/>
                </a:lnTo>
                <a:lnTo>
                  <a:pt x="11592" y="3874"/>
                </a:lnTo>
                <a:lnTo>
                  <a:pt x="11591" y="3876"/>
                </a:lnTo>
                <a:lnTo>
                  <a:pt x="11594" y="3879"/>
                </a:lnTo>
                <a:lnTo>
                  <a:pt x="11593" y="3889"/>
                </a:lnTo>
                <a:lnTo>
                  <a:pt x="11596" y="3891"/>
                </a:lnTo>
                <a:lnTo>
                  <a:pt x="11600" y="3891"/>
                </a:lnTo>
                <a:lnTo>
                  <a:pt x="11606" y="3894"/>
                </a:lnTo>
                <a:lnTo>
                  <a:pt x="11611" y="3894"/>
                </a:lnTo>
                <a:lnTo>
                  <a:pt x="11627" y="3891"/>
                </a:lnTo>
                <a:lnTo>
                  <a:pt x="11632" y="3891"/>
                </a:lnTo>
                <a:lnTo>
                  <a:pt x="11636" y="3893"/>
                </a:lnTo>
                <a:lnTo>
                  <a:pt x="11658" y="3907"/>
                </a:lnTo>
                <a:lnTo>
                  <a:pt x="11664" y="3910"/>
                </a:lnTo>
                <a:lnTo>
                  <a:pt x="11671" y="3909"/>
                </a:lnTo>
                <a:lnTo>
                  <a:pt x="11673" y="3906"/>
                </a:lnTo>
                <a:lnTo>
                  <a:pt x="11677" y="3902"/>
                </a:lnTo>
                <a:lnTo>
                  <a:pt x="11681" y="3899"/>
                </a:lnTo>
                <a:lnTo>
                  <a:pt x="11685" y="3897"/>
                </a:lnTo>
                <a:lnTo>
                  <a:pt x="11688" y="3896"/>
                </a:lnTo>
                <a:lnTo>
                  <a:pt x="11692" y="3895"/>
                </a:lnTo>
                <a:lnTo>
                  <a:pt x="11700" y="3891"/>
                </a:lnTo>
                <a:lnTo>
                  <a:pt x="11702" y="3892"/>
                </a:lnTo>
                <a:lnTo>
                  <a:pt x="11705" y="3892"/>
                </a:lnTo>
                <a:lnTo>
                  <a:pt x="11711" y="3891"/>
                </a:lnTo>
                <a:lnTo>
                  <a:pt x="11714" y="3891"/>
                </a:lnTo>
                <a:lnTo>
                  <a:pt x="11720" y="3894"/>
                </a:lnTo>
                <a:lnTo>
                  <a:pt x="11728" y="3895"/>
                </a:lnTo>
                <a:lnTo>
                  <a:pt x="11733" y="3897"/>
                </a:lnTo>
                <a:lnTo>
                  <a:pt x="11756" y="3914"/>
                </a:lnTo>
                <a:lnTo>
                  <a:pt x="11760" y="3915"/>
                </a:lnTo>
                <a:lnTo>
                  <a:pt x="11766" y="3916"/>
                </a:lnTo>
                <a:lnTo>
                  <a:pt x="11773" y="3918"/>
                </a:lnTo>
                <a:lnTo>
                  <a:pt x="11780" y="3920"/>
                </a:lnTo>
                <a:lnTo>
                  <a:pt x="11784" y="3924"/>
                </a:lnTo>
                <a:lnTo>
                  <a:pt x="11787" y="3920"/>
                </a:lnTo>
                <a:lnTo>
                  <a:pt x="11793" y="3912"/>
                </a:lnTo>
                <a:lnTo>
                  <a:pt x="11797" y="3909"/>
                </a:lnTo>
                <a:lnTo>
                  <a:pt x="11812" y="3917"/>
                </a:lnTo>
                <a:lnTo>
                  <a:pt x="11813" y="3921"/>
                </a:lnTo>
                <a:lnTo>
                  <a:pt x="11813" y="3925"/>
                </a:lnTo>
                <a:lnTo>
                  <a:pt x="11814" y="3929"/>
                </a:lnTo>
                <a:lnTo>
                  <a:pt x="11822" y="3931"/>
                </a:lnTo>
                <a:lnTo>
                  <a:pt x="11825" y="3933"/>
                </a:lnTo>
                <a:lnTo>
                  <a:pt x="11825" y="3936"/>
                </a:lnTo>
                <a:lnTo>
                  <a:pt x="11821" y="3939"/>
                </a:lnTo>
                <a:lnTo>
                  <a:pt x="11827" y="3942"/>
                </a:lnTo>
                <a:lnTo>
                  <a:pt x="11830" y="3940"/>
                </a:lnTo>
                <a:lnTo>
                  <a:pt x="11833" y="3937"/>
                </a:lnTo>
                <a:lnTo>
                  <a:pt x="11837" y="3936"/>
                </a:lnTo>
                <a:lnTo>
                  <a:pt x="11839" y="3939"/>
                </a:lnTo>
                <a:lnTo>
                  <a:pt x="11840" y="3946"/>
                </a:lnTo>
                <a:lnTo>
                  <a:pt x="11842" y="3948"/>
                </a:lnTo>
                <a:lnTo>
                  <a:pt x="11852" y="3948"/>
                </a:lnTo>
                <a:lnTo>
                  <a:pt x="11852" y="3945"/>
                </a:lnTo>
                <a:lnTo>
                  <a:pt x="11848" y="3942"/>
                </a:lnTo>
                <a:lnTo>
                  <a:pt x="11850" y="3939"/>
                </a:lnTo>
                <a:lnTo>
                  <a:pt x="11856" y="3942"/>
                </a:lnTo>
                <a:lnTo>
                  <a:pt x="11860" y="3939"/>
                </a:lnTo>
                <a:lnTo>
                  <a:pt x="11863" y="3936"/>
                </a:lnTo>
                <a:lnTo>
                  <a:pt x="11871" y="3940"/>
                </a:lnTo>
                <a:lnTo>
                  <a:pt x="11877" y="3939"/>
                </a:lnTo>
                <a:lnTo>
                  <a:pt x="11888" y="3936"/>
                </a:lnTo>
                <a:lnTo>
                  <a:pt x="11910" y="3935"/>
                </a:lnTo>
                <a:lnTo>
                  <a:pt x="11920" y="3936"/>
                </a:lnTo>
                <a:lnTo>
                  <a:pt x="11927" y="3941"/>
                </a:lnTo>
                <a:lnTo>
                  <a:pt x="11934" y="3947"/>
                </a:lnTo>
                <a:lnTo>
                  <a:pt x="11951" y="3954"/>
                </a:lnTo>
                <a:lnTo>
                  <a:pt x="11960" y="3962"/>
                </a:lnTo>
                <a:lnTo>
                  <a:pt x="11963" y="3966"/>
                </a:lnTo>
                <a:lnTo>
                  <a:pt x="11965" y="3970"/>
                </a:lnTo>
                <a:lnTo>
                  <a:pt x="11967" y="3981"/>
                </a:lnTo>
                <a:lnTo>
                  <a:pt x="11968" y="3983"/>
                </a:lnTo>
                <a:lnTo>
                  <a:pt x="11970" y="3984"/>
                </a:lnTo>
                <a:lnTo>
                  <a:pt x="11971" y="3985"/>
                </a:lnTo>
                <a:lnTo>
                  <a:pt x="11971" y="3989"/>
                </a:lnTo>
                <a:lnTo>
                  <a:pt x="11971" y="3993"/>
                </a:lnTo>
                <a:lnTo>
                  <a:pt x="11972" y="3996"/>
                </a:lnTo>
                <a:lnTo>
                  <a:pt x="11973" y="3999"/>
                </a:lnTo>
                <a:lnTo>
                  <a:pt x="11975" y="4002"/>
                </a:lnTo>
                <a:lnTo>
                  <a:pt x="11978" y="3998"/>
                </a:lnTo>
                <a:lnTo>
                  <a:pt x="11980" y="3991"/>
                </a:lnTo>
                <a:lnTo>
                  <a:pt x="11981" y="3984"/>
                </a:lnTo>
                <a:lnTo>
                  <a:pt x="11981" y="3981"/>
                </a:lnTo>
                <a:lnTo>
                  <a:pt x="11983" y="3980"/>
                </a:lnTo>
                <a:lnTo>
                  <a:pt x="11985" y="3976"/>
                </a:lnTo>
                <a:lnTo>
                  <a:pt x="11986" y="3975"/>
                </a:lnTo>
                <a:lnTo>
                  <a:pt x="11989" y="3975"/>
                </a:lnTo>
                <a:lnTo>
                  <a:pt x="11993" y="3978"/>
                </a:lnTo>
                <a:lnTo>
                  <a:pt x="11999" y="3979"/>
                </a:lnTo>
                <a:lnTo>
                  <a:pt x="12006" y="3985"/>
                </a:lnTo>
                <a:lnTo>
                  <a:pt x="12009" y="3987"/>
                </a:lnTo>
                <a:lnTo>
                  <a:pt x="12014" y="3987"/>
                </a:lnTo>
                <a:lnTo>
                  <a:pt x="12019" y="3987"/>
                </a:lnTo>
                <a:lnTo>
                  <a:pt x="12023" y="3988"/>
                </a:lnTo>
                <a:lnTo>
                  <a:pt x="12027" y="3990"/>
                </a:lnTo>
                <a:lnTo>
                  <a:pt x="12020" y="3992"/>
                </a:lnTo>
                <a:lnTo>
                  <a:pt x="12018" y="3993"/>
                </a:lnTo>
                <a:lnTo>
                  <a:pt x="12017" y="3995"/>
                </a:lnTo>
                <a:lnTo>
                  <a:pt x="12016" y="4003"/>
                </a:lnTo>
                <a:lnTo>
                  <a:pt x="12015" y="4005"/>
                </a:lnTo>
                <a:lnTo>
                  <a:pt x="12013" y="4007"/>
                </a:lnTo>
                <a:lnTo>
                  <a:pt x="11997" y="4013"/>
                </a:lnTo>
                <a:lnTo>
                  <a:pt x="11983" y="4008"/>
                </a:lnTo>
                <a:lnTo>
                  <a:pt x="11974" y="4010"/>
                </a:lnTo>
                <a:lnTo>
                  <a:pt x="11971" y="4010"/>
                </a:lnTo>
                <a:lnTo>
                  <a:pt x="11969" y="4005"/>
                </a:lnTo>
                <a:lnTo>
                  <a:pt x="11966" y="4006"/>
                </a:lnTo>
                <a:lnTo>
                  <a:pt x="11963" y="4008"/>
                </a:lnTo>
                <a:lnTo>
                  <a:pt x="11961" y="4011"/>
                </a:lnTo>
                <a:lnTo>
                  <a:pt x="11960" y="4014"/>
                </a:lnTo>
                <a:lnTo>
                  <a:pt x="11964" y="4012"/>
                </a:lnTo>
                <a:lnTo>
                  <a:pt x="11966" y="4011"/>
                </a:lnTo>
                <a:lnTo>
                  <a:pt x="11965" y="4019"/>
                </a:lnTo>
                <a:lnTo>
                  <a:pt x="11961" y="4022"/>
                </a:lnTo>
                <a:lnTo>
                  <a:pt x="11956" y="4024"/>
                </a:lnTo>
                <a:lnTo>
                  <a:pt x="11952" y="4029"/>
                </a:lnTo>
                <a:lnTo>
                  <a:pt x="11956" y="4030"/>
                </a:lnTo>
                <a:lnTo>
                  <a:pt x="11959" y="4031"/>
                </a:lnTo>
                <a:lnTo>
                  <a:pt x="11963" y="4033"/>
                </a:lnTo>
                <a:lnTo>
                  <a:pt x="11966" y="4035"/>
                </a:lnTo>
                <a:lnTo>
                  <a:pt x="11966" y="4033"/>
                </a:lnTo>
                <a:lnTo>
                  <a:pt x="11966" y="4032"/>
                </a:lnTo>
                <a:lnTo>
                  <a:pt x="11967" y="4032"/>
                </a:lnTo>
                <a:lnTo>
                  <a:pt x="11968" y="4032"/>
                </a:lnTo>
                <a:lnTo>
                  <a:pt x="11966" y="4026"/>
                </a:lnTo>
                <a:lnTo>
                  <a:pt x="11975" y="4031"/>
                </a:lnTo>
                <a:lnTo>
                  <a:pt x="11979" y="4034"/>
                </a:lnTo>
                <a:lnTo>
                  <a:pt x="11981" y="4038"/>
                </a:lnTo>
                <a:lnTo>
                  <a:pt x="11983" y="4038"/>
                </a:lnTo>
                <a:lnTo>
                  <a:pt x="11984" y="4036"/>
                </a:lnTo>
                <a:lnTo>
                  <a:pt x="11988" y="4032"/>
                </a:lnTo>
                <a:lnTo>
                  <a:pt x="11987" y="4039"/>
                </a:lnTo>
                <a:lnTo>
                  <a:pt x="11986" y="4041"/>
                </a:lnTo>
                <a:lnTo>
                  <a:pt x="11991" y="4046"/>
                </a:lnTo>
                <a:lnTo>
                  <a:pt x="11994" y="4047"/>
                </a:lnTo>
                <a:lnTo>
                  <a:pt x="11997" y="4047"/>
                </a:lnTo>
                <a:lnTo>
                  <a:pt x="12000" y="4039"/>
                </a:lnTo>
                <a:lnTo>
                  <a:pt x="12002" y="4035"/>
                </a:lnTo>
                <a:lnTo>
                  <a:pt x="12003" y="4037"/>
                </a:lnTo>
                <a:lnTo>
                  <a:pt x="12005" y="4041"/>
                </a:lnTo>
                <a:lnTo>
                  <a:pt x="12008" y="4046"/>
                </a:lnTo>
                <a:lnTo>
                  <a:pt x="12009" y="4051"/>
                </a:lnTo>
                <a:lnTo>
                  <a:pt x="12003" y="4056"/>
                </a:lnTo>
                <a:lnTo>
                  <a:pt x="12006" y="4059"/>
                </a:lnTo>
                <a:lnTo>
                  <a:pt x="12009" y="4059"/>
                </a:lnTo>
                <a:lnTo>
                  <a:pt x="12012" y="4059"/>
                </a:lnTo>
                <a:lnTo>
                  <a:pt x="12014" y="4059"/>
                </a:lnTo>
                <a:lnTo>
                  <a:pt x="12016" y="4061"/>
                </a:lnTo>
                <a:lnTo>
                  <a:pt x="12021" y="4068"/>
                </a:lnTo>
                <a:lnTo>
                  <a:pt x="12024" y="4069"/>
                </a:lnTo>
                <a:lnTo>
                  <a:pt x="12025" y="4067"/>
                </a:lnTo>
                <a:lnTo>
                  <a:pt x="12026" y="4066"/>
                </a:lnTo>
                <a:lnTo>
                  <a:pt x="12029" y="4068"/>
                </a:lnTo>
                <a:lnTo>
                  <a:pt x="12031" y="4071"/>
                </a:lnTo>
                <a:lnTo>
                  <a:pt x="12036" y="4080"/>
                </a:lnTo>
                <a:lnTo>
                  <a:pt x="12041" y="4076"/>
                </a:lnTo>
                <a:lnTo>
                  <a:pt x="12049" y="4071"/>
                </a:lnTo>
                <a:lnTo>
                  <a:pt x="12057" y="4070"/>
                </a:lnTo>
                <a:lnTo>
                  <a:pt x="12061" y="4073"/>
                </a:lnTo>
                <a:lnTo>
                  <a:pt x="12059" y="4076"/>
                </a:lnTo>
                <a:lnTo>
                  <a:pt x="12057" y="4079"/>
                </a:lnTo>
                <a:lnTo>
                  <a:pt x="12056" y="4082"/>
                </a:lnTo>
                <a:lnTo>
                  <a:pt x="12057" y="4085"/>
                </a:lnTo>
                <a:lnTo>
                  <a:pt x="12064" y="4092"/>
                </a:lnTo>
                <a:lnTo>
                  <a:pt x="12067" y="4095"/>
                </a:lnTo>
                <a:lnTo>
                  <a:pt x="12073" y="4088"/>
                </a:lnTo>
                <a:lnTo>
                  <a:pt x="12076" y="4085"/>
                </a:lnTo>
                <a:lnTo>
                  <a:pt x="12080" y="4083"/>
                </a:lnTo>
                <a:lnTo>
                  <a:pt x="12080" y="4084"/>
                </a:lnTo>
                <a:lnTo>
                  <a:pt x="12082" y="4087"/>
                </a:lnTo>
                <a:lnTo>
                  <a:pt x="12084" y="4088"/>
                </a:lnTo>
                <a:lnTo>
                  <a:pt x="12087" y="4089"/>
                </a:lnTo>
                <a:lnTo>
                  <a:pt x="12087" y="4088"/>
                </a:lnTo>
                <a:lnTo>
                  <a:pt x="12102" y="4078"/>
                </a:lnTo>
                <a:lnTo>
                  <a:pt x="12109" y="4076"/>
                </a:lnTo>
                <a:lnTo>
                  <a:pt x="12114" y="4079"/>
                </a:lnTo>
                <a:lnTo>
                  <a:pt x="12118" y="4089"/>
                </a:lnTo>
                <a:lnTo>
                  <a:pt x="12122" y="4087"/>
                </a:lnTo>
                <a:lnTo>
                  <a:pt x="12128" y="4086"/>
                </a:lnTo>
                <a:lnTo>
                  <a:pt x="12133" y="4087"/>
                </a:lnTo>
                <a:lnTo>
                  <a:pt x="12138" y="4089"/>
                </a:lnTo>
                <a:lnTo>
                  <a:pt x="12138" y="4083"/>
                </a:lnTo>
                <a:lnTo>
                  <a:pt x="12140" y="4080"/>
                </a:lnTo>
                <a:lnTo>
                  <a:pt x="12142" y="4077"/>
                </a:lnTo>
                <a:lnTo>
                  <a:pt x="12143" y="4076"/>
                </a:lnTo>
                <a:lnTo>
                  <a:pt x="12144" y="4076"/>
                </a:lnTo>
                <a:lnTo>
                  <a:pt x="12148" y="4072"/>
                </a:lnTo>
                <a:lnTo>
                  <a:pt x="12151" y="4067"/>
                </a:lnTo>
                <a:lnTo>
                  <a:pt x="12152" y="4065"/>
                </a:lnTo>
                <a:lnTo>
                  <a:pt x="12157" y="4060"/>
                </a:lnTo>
                <a:lnTo>
                  <a:pt x="12160" y="4059"/>
                </a:lnTo>
                <a:lnTo>
                  <a:pt x="12164" y="4059"/>
                </a:lnTo>
                <a:lnTo>
                  <a:pt x="12173" y="4056"/>
                </a:lnTo>
                <a:lnTo>
                  <a:pt x="12174" y="4058"/>
                </a:lnTo>
                <a:lnTo>
                  <a:pt x="12178" y="4060"/>
                </a:lnTo>
                <a:lnTo>
                  <a:pt x="12218" y="4041"/>
                </a:lnTo>
                <a:lnTo>
                  <a:pt x="12223" y="4037"/>
                </a:lnTo>
                <a:lnTo>
                  <a:pt x="12225" y="4032"/>
                </a:lnTo>
                <a:lnTo>
                  <a:pt x="12224" y="4027"/>
                </a:lnTo>
                <a:lnTo>
                  <a:pt x="12220" y="4020"/>
                </a:lnTo>
                <a:lnTo>
                  <a:pt x="12218" y="4005"/>
                </a:lnTo>
                <a:lnTo>
                  <a:pt x="12211" y="3997"/>
                </a:lnTo>
                <a:lnTo>
                  <a:pt x="12172" y="3981"/>
                </a:lnTo>
                <a:lnTo>
                  <a:pt x="12167" y="3976"/>
                </a:lnTo>
                <a:lnTo>
                  <a:pt x="12164" y="3973"/>
                </a:lnTo>
                <a:lnTo>
                  <a:pt x="12153" y="3971"/>
                </a:lnTo>
                <a:lnTo>
                  <a:pt x="12149" y="3970"/>
                </a:lnTo>
                <a:lnTo>
                  <a:pt x="12147" y="3967"/>
                </a:lnTo>
                <a:lnTo>
                  <a:pt x="12141" y="3964"/>
                </a:lnTo>
                <a:lnTo>
                  <a:pt x="12126" y="3963"/>
                </a:lnTo>
                <a:lnTo>
                  <a:pt x="12121" y="3960"/>
                </a:lnTo>
                <a:lnTo>
                  <a:pt x="12121" y="3963"/>
                </a:lnTo>
                <a:lnTo>
                  <a:pt x="12120" y="3963"/>
                </a:lnTo>
                <a:lnTo>
                  <a:pt x="12119" y="3963"/>
                </a:lnTo>
                <a:lnTo>
                  <a:pt x="12115" y="3948"/>
                </a:lnTo>
                <a:lnTo>
                  <a:pt x="12121" y="3931"/>
                </a:lnTo>
                <a:lnTo>
                  <a:pt x="12132" y="3920"/>
                </a:lnTo>
                <a:lnTo>
                  <a:pt x="12141" y="3920"/>
                </a:lnTo>
                <a:lnTo>
                  <a:pt x="12146" y="3923"/>
                </a:lnTo>
                <a:lnTo>
                  <a:pt x="12152" y="3926"/>
                </a:lnTo>
                <a:lnTo>
                  <a:pt x="12166" y="3927"/>
                </a:lnTo>
                <a:lnTo>
                  <a:pt x="12172" y="3929"/>
                </a:lnTo>
                <a:lnTo>
                  <a:pt x="12187" y="3937"/>
                </a:lnTo>
                <a:lnTo>
                  <a:pt x="12193" y="3936"/>
                </a:lnTo>
                <a:lnTo>
                  <a:pt x="12195" y="3938"/>
                </a:lnTo>
                <a:lnTo>
                  <a:pt x="12197" y="3939"/>
                </a:lnTo>
                <a:lnTo>
                  <a:pt x="12202" y="3939"/>
                </a:lnTo>
                <a:lnTo>
                  <a:pt x="12214" y="3936"/>
                </a:lnTo>
                <a:lnTo>
                  <a:pt x="12226" y="3931"/>
                </a:lnTo>
                <a:lnTo>
                  <a:pt x="12267" y="3902"/>
                </a:lnTo>
                <a:lnTo>
                  <a:pt x="12280" y="3897"/>
                </a:lnTo>
                <a:lnTo>
                  <a:pt x="12286" y="3892"/>
                </a:lnTo>
                <a:lnTo>
                  <a:pt x="12287" y="3887"/>
                </a:lnTo>
                <a:lnTo>
                  <a:pt x="12279" y="3885"/>
                </a:lnTo>
                <a:lnTo>
                  <a:pt x="12273" y="3888"/>
                </a:lnTo>
                <a:lnTo>
                  <a:pt x="12263" y="3898"/>
                </a:lnTo>
                <a:lnTo>
                  <a:pt x="12258" y="3900"/>
                </a:lnTo>
                <a:lnTo>
                  <a:pt x="12237" y="3901"/>
                </a:lnTo>
                <a:lnTo>
                  <a:pt x="12215" y="3908"/>
                </a:lnTo>
                <a:lnTo>
                  <a:pt x="12207" y="3910"/>
                </a:lnTo>
                <a:lnTo>
                  <a:pt x="12203" y="3907"/>
                </a:lnTo>
                <a:lnTo>
                  <a:pt x="12201" y="3902"/>
                </a:lnTo>
                <a:lnTo>
                  <a:pt x="12194" y="3895"/>
                </a:lnTo>
                <a:lnTo>
                  <a:pt x="12192" y="3891"/>
                </a:lnTo>
                <a:lnTo>
                  <a:pt x="12193" y="3888"/>
                </a:lnTo>
                <a:lnTo>
                  <a:pt x="12197" y="3882"/>
                </a:lnTo>
                <a:lnTo>
                  <a:pt x="12199" y="3879"/>
                </a:lnTo>
                <a:lnTo>
                  <a:pt x="12185" y="3877"/>
                </a:lnTo>
                <a:lnTo>
                  <a:pt x="12183" y="3877"/>
                </a:lnTo>
                <a:lnTo>
                  <a:pt x="12177" y="3882"/>
                </a:lnTo>
                <a:lnTo>
                  <a:pt x="12174" y="3883"/>
                </a:lnTo>
                <a:lnTo>
                  <a:pt x="12166" y="3879"/>
                </a:lnTo>
                <a:lnTo>
                  <a:pt x="12152" y="3874"/>
                </a:lnTo>
                <a:lnTo>
                  <a:pt x="12151" y="3876"/>
                </a:lnTo>
                <a:lnTo>
                  <a:pt x="12147" y="3877"/>
                </a:lnTo>
                <a:lnTo>
                  <a:pt x="12143" y="3877"/>
                </a:lnTo>
                <a:lnTo>
                  <a:pt x="12141" y="3876"/>
                </a:lnTo>
                <a:lnTo>
                  <a:pt x="12135" y="3878"/>
                </a:lnTo>
                <a:lnTo>
                  <a:pt x="12128" y="3876"/>
                </a:lnTo>
                <a:lnTo>
                  <a:pt x="12115" y="3870"/>
                </a:lnTo>
                <a:lnTo>
                  <a:pt x="12102" y="3867"/>
                </a:lnTo>
                <a:lnTo>
                  <a:pt x="12097" y="3863"/>
                </a:lnTo>
                <a:lnTo>
                  <a:pt x="12092" y="3857"/>
                </a:lnTo>
                <a:lnTo>
                  <a:pt x="12087" y="3848"/>
                </a:lnTo>
                <a:lnTo>
                  <a:pt x="12084" y="3846"/>
                </a:lnTo>
                <a:lnTo>
                  <a:pt x="12074" y="3841"/>
                </a:lnTo>
                <a:lnTo>
                  <a:pt x="12071" y="3834"/>
                </a:lnTo>
                <a:lnTo>
                  <a:pt x="12069" y="3830"/>
                </a:lnTo>
                <a:lnTo>
                  <a:pt x="12066" y="3828"/>
                </a:lnTo>
                <a:lnTo>
                  <a:pt x="12062" y="3829"/>
                </a:lnTo>
                <a:lnTo>
                  <a:pt x="12056" y="3833"/>
                </a:lnTo>
                <a:lnTo>
                  <a:pt x="12053" y="3834"/>
                </a:lnTo>
                <a:lnTo>
                  <a:pt x="12049" y="3835"/>
                </a:lnTo>
                <a:lnTo>
                  <a:pt x="12046" y="3834"/>
                </a:lnTo>
                <a:lnTo>
                  <a:pt x="12035" y="3825"/>
                </a:lnTo>
                <a:lnTo>
                  <a:pt x="12029" y="3822"/>
                </a:lnTo>
                <a:lnTo>
                  <a:pt x="12022" y="3821"/>
                </a:lnTo>
                <a:lnTo>
                  <a:pt x="12003" y="3822"/>
                </a:lnTo>
                <a:lnTo>
                  <a:pt x="11998" y="3821"/>
                </a:lnTo>
                <a:lnTo>
                  <a:pt x="11991" y="3819"/>
                </a:lnTo>
                <a:lnTo>
                  <a:pt x="11985" y="3815"/>
                </a:lnTo>
                <a:lnTo>
                  <a:pt x="11981" y="3812"/>
                </a:lnTo>
                <a:lnTo>
                  <a:pt x="11972" y="3798"/>
                </a:lnTo>
                <a:lnTo>
                  <a:pt x="11967" y="3795"/>
                </a:lnTo>
                <a:lnTo>
                  <a:pt x="11958" y="3795"/>
                </a:lnTo>
                <a:lnTo>
                  <a:pt x="11959" y="3777"/>
                </a:lnTo>
                <a:lnTo>
                  <a:pt x="11950" y="3761"/>
                </a:lnTo>
                <a:lnTo>
                  <a:pt x="11926" y="3735"/>
                </a:lnTo>
                <a:lnTo>
                  <a:pt x="11918" y="3722"/>
                </a:lnTo>
                <a:lnTo>
                  <a:pt x="11917" y="3714"/>
                </a:lnTo>
                <a:lnTo>
                  <a:pt x="11920" y="3705"/>
                </a:lnTo>
                <a:lnTo>
                  <a:pt x="11926" y="3701"/>
                </a:lnTo>
                <a:lnTo>
                  <a:pt x="11941" y="3695"/>
                </a:lnTo>
                <a:lnTo>
                  <a:pt x="11945" y="3690"/>
                </a:lnTo>
                <a:lnTo>
                  <a:pt x="11952" y="3693"/>
                </a:lnTo>
                <a:lnTo>
                  <a:pt x="11959" y="3692"/>
                </a:lnTo>
                <a:lnTo>
                  <a:pt x="11972" y="3687"/>
                </a:lnTo>
                <a:lnTo>
                  <a:pt x="11995" y="3681"/>
                </a:lnTo>
                <a:lnTo>
                  <a:pt x="12001" y="3678"/>
                </a:lnTo>
                <a:lnTo>
                  <a:pt x="12019" y="3666"/>
                </a:lnTo>
                <a:lnTo>
                  <a:pt x="12024" y="3664"/>
                </a:lnTo>
                <a:lnTo>
                  <a:pt x="12027" y="3665"/>
                </a:lnTo>
                <a:lnTo>
                  <a:pt x="12027" y="3663"/>
                </a:lnTo>
                <a:lnTo>
                  <a:pt x="12026" y="3657"/>
                </a:lnTo>
                <a:lnTo>
                  <a:pt x="12025" y="3650"/>
                </a:lnTo>
                <a:lnTo>
                  <a:pt x="12023" y="3648"/>
                </a:lnTo>
                <a:lnTo>
                  <a:pt x="12020" y="3648"/>
                </a:lnTo>
                <a:lnTo>
                  <a:pt x="12018" y="3645"/>
                </a:lnTo>
                <a:lnTo>
                  <a:pt x="12014" y="3632"/>
                </a:lnTo>
                <a:lnTo>
                  <a:pt x="12010" y="3628"/>
                </a:lnTo>
                <a:lnTo>
                  <a:pt x="12002" y="3627"/>
                </a:lnTo>
                <a:lnTo>
                  <a:pt x="11981" y="3631"/>
                </a:lnTo>
                <a:lnTo>
                  <a:pt x="11973" y="3630"/>
                </a:lnTo>
                <a:lnTo>
                  <a:pt x="11958" y="3622"/>
                </a:lnTo>
                <a:lnTo>
                  <a:pt x="11943" y="3619"/>
                </a:lnTo>
                <a:lnTo>
                  <a:pt x="11930" y="3613"/>
                </a:lnTo>
                <a:lnTo>
                  <a:pt x="11923" y="3612"/>
                </a:lnTo>
                <a:lnTo>
                  <a:pt x="11919" y="3613"/>
                </a:lnTo>
                <a:lnTo>
                  <a:pt x="11912" y="3617"/>
                </a:lnTo>
                <a:lnTo>
                  <a:pt x="11908" y="3618"/>
                </a:lnTo>
                <a:lnTo>
                  <a:pt x="11904" y="3615"/>
                </a:lnTo>
                <a:lnTo>
                  <a:pt x="11900" y="3615"/>
                </a:lnTo>
                <a:lnTo>
                  <a:pt x="11897" y="3616"/>
                </a:lnTo>
                <a:lnTo>
                  <a:pt x="11891" y="3622"/>
                </a:lnTo>
                <a:lnTo>
                  <a:pt x="11886" y="3622"/>
                </a:lnTo>
                <a:lnTo>
                  <a:pt x="11867" y="3612"/>
                </a:lnTo>
                <a:lnTo>
                  <a:pt x="11861" y="3610"/>
                </a:lnTo>
                <a:lnTo>
                  <a:pt x="11835" y="3610"/>
                </a:lnTo>
                <a:lnTo>
                  <a:pt x="11834" y="3611"/>
                </a:lnTo>
                <a:lnTo>
                  <a:pt x="11828" y="3609"/>
                </a:lnTo>
                <a:lnTo>
                  <a:pt x="11832" y="3603"/>
                </a:lnTo>
                <a:lnTo>
                  <a:pt x="11821" y="3597"/>
                </a:lnTo>
                <a:lnTo>
                  <a:pt x="11820" y="3596"/>
                </a:lnTo>
                <a:lnTo>
                  <a:pt x="11816" y="3591"/>
                </a:lnTo>
                <a:lnTo>
                  <a:pt x="11815" y="3591"/>
                </a:lnTo>
                <a:lnTo>
                  <a:pt x="11811" y="3592"/>
                </a:lnTo>
                <a:lnTo>
                  <a:pt x="11810" y="3591"/>
                </a:lnTo>
                <a:lnTo>
                  <a:pt x="11808" y="3589"/>
                </a:lnTo>
                <a:lnTo>
                  <a:pt x="11805" y="3584"/>
                </a:lnTo>
                <a:lnTo>
                  <a:pt x="11803" y="3582"/>
                </a:lnTo>
                <a:lnTo>
                  <a:pt x="11794" y="3576"/>
                </a:lnTo>
                <a:lnTo>
                  <a:pt x="11771" y="3571"/>
                </a:lnTo>
                <a:lnTo>
                  <a:pt x="11760" y="3563"/>
                </a:lnTo>
                <a:lnTo>
                  <a:pt x="11755" y="3548"/>
                </a:lnTo>
                <a:lnTo>
                  <a:pt x="11754" y="3538"/>
                </a:lnTo>
                <a:lnTo>
                  <a:pt x="11748" y="3521"/>
                </a:lnTo>
                <a:lnTo>
                  <a:pt x="11747" y="3512"/>
                </a:lnTo>
                <a:lnTo>
                  <a:pt x="11749" y="3501"/>
                </a:lnTo>
                <a:lnTo>
                  <a:pt x="11760" y="3489"/>
                </a:lnTo>
                <a:lnTo>
                  <a:pt x="11763" y="3482"/>
                </a:lnTo>
                <a:lnTo>
                  <a:pt x="11764" y="3473"/>
                </a:lnTo>
                <a:lnTo>
                  <a:pt x="11767" y="3458"/>
                </a:lnTo>
                <a:lnTo>
                  <a:pt x="11768" y="3449"/>
                </a:lnTo>
                <a:lnTo>
                  <a:pt x="11769" y="3443"/>
                </a:lnTo>
                <a:lnTo>
                  <a:pt x="11775" y="3430"/>
                </a:lnTo>
                <a:lnTo>
                  <a:pt x="11778" y="3426"/>
                </a:lnTo>
                <a:lnTo>
                  <a:pt x="11783" y="3428"/>
                </a:lnTo>
                <a:lnTo>
                  <a:pt x="11789" y="3426"/>
                </a:lnTo>
                <a:lnTo>
                  <a:pt x="11794" y="3421"/>
                </a:lnTo>
                <a:lnTo>
                  <a:pt x="11798" y="3414"/>
                </a:lnTo>
                <a:lnTo>
                  <a:pt x="11799" y="3405"/>
                </a:lnTo>
                <a:lnTo>
                  <a:pt x="11795" y="3403"/>
                </a:lnTo>
                <a:lnTo>
                  <a:pt x="11789" y="3402"/>
                </a:lnTo>
                <a:lnTo>
                  <a:pt x="11785" y="3396"/>
                </a:lnTo>
                <a:lnTo>
                  <a:pt x="11788" y="3396"/>
                </a:lnTo>
                <a:lnTo>
                  <a:pt x="11791" y="3395"/>
                </a:lnTo>
                <a:lnTo>
                  <a:pt x="11796" y="3393"/>
                </a:lnTo>
                <a:lnTo>
                  <a:pt x="11794" y="3393"/>
                </a:lnTo>
                <a:lnTo>
                  <a:pt x="11792" y="3392"/>
                </a:lnTo>
                <a:lnTo>
                  <a:pt x="11791" y="3391"/>
                </a:lnTo>
                <a:lnTo>
                  <a:pt x="11790" y="3390"/>
                </a:lnTo>
                <a:lnTo>
                  <a:pt x="11794" y="3382"/>
                </a:lnTo>
                <a:lnTo>
                  <a:pt x="11796" y="3377"/>
                </a:lnTo>
                <a:lnTo>
                  <a:pt x="11797" y="3371"/>
                </a:lnTo>
                <a:lnTo>
                  <a:pt x="11796" y="3365"/>
                </a:lnTo>
                <a:lnTo>
                  <a:pt x="11794" y="3360"/>
                </a:lnTo>
                <a:lnTo>
                  <a:pt x="11791" y="3358"/>
                </a:lnTo>
                <a:lnTo>
                  <a:pt x="11788" y="3360"/>
                </a:lnTo>
                <a:lnTo>
                  <a:pt x="11786" y="3360"/>
                </a:lnTo>
                <a:lnTo>
                  <a:pt x="11785" y="3356"/>
                </a:lnTo>
                <a:lnTo>
                  <a:pt x="11783" y="3354"/>
                </a:lnTo>
                <a:lnTo>
                  <a:pt x="11780" y="3355"/>
                </a:lnTo>
                <a:lnTo>
                  <a:pt x="11777" y="3357"/>
                </a:lnTo>
                <a:lnTo>
                  <a:pt x="11770" y="3349"/>
                </a:lnTo>
                <a:lnTo>
                  <a:pt x="11741" y="3352"/>
                </a:lnTo>
                <a:lnTo>
                  <a:pt x="11737" y="3339"/>
                </a:lnTo>
                <a:lnTo>
                  <a:pt x="11732" y="3342"/>
                </a:lnTo>
                <a:lnTo>
                  <a:pt x="11729" y="3346"/>
                </a:lnTo>
                <a:lnTo>
                  <a:pt x="11724" y="3354"/>
                </a:lnTo>
                <a:lnTo>
                  <a:pt x="11722" y="3355"/>
                </a:lnTo>
                <a:lnTo>
                  <a:pt x="11719" y="3356"/>
                </a:lnTo>
                <a:lnTo>
                  <a:pt x="11718" y="3358"/>
                </a:lnTo>
                <a:lnTo>
                  <a:pt x="11717" y="3362"/>
                </a:lnTo>
                <a:lnTo>
                  <a:pt x="11716" y="3363"/>
                </a:lnTo>
                <a:lnTo>
                  <a:pt x="11715" y="3365"/>
                </a:lnTo>
                <a:lnTo>
                  <a:pt x="11713" y="3366"/>
                </a:lnTo>
                <a:lnTo>
                  <a:pt x="11692" y="3372"/>
                </a:lnTo>
                <a:lnTo>
                  <a:pt x="11683" y="3373"/>
                </a:lnTo>
                <a:lnTo>
                  <a:pt x="11677" y="3366"/>
                </a:lnTo>
                <a:lnTo>
                  <a:pt x="11671" y="3369"/>
                </a:lnTo>
                <a:lnTo>
                  <a:pt x="11665" y="3370"/>
                </a:lnTo>
                <a:lnTo>
                  <a:pt x="11659" y="3369"/>
                </a:lnTo>
                <a:lnTo>
                  <a:pt x="11656" y="3368"/>
                </a:lnTo>
                <a:lnTo>
                  <a:pt x="11655" y="3373"/>
                </a:lnTo>
                <a:lnTo>
                  <a:pt x="11652" y="3377"/>
                </a:lnTo>
                <a:lnTo>
                  <a:pt x="11648" y="3381"/>
                </a:lnTo>
                <a:lnTo>
                  <a:pt x="11641" y="3386"/>
                </a:lnTo>
                <a:lnTo>
                  <a:pt x="11638" y="3388"/>
                </a:lnTo>
                <a:lnTo>
                  <a:pt x="11633" y="3389"/>
                </a:lnTo>
                <a:lnTo>
                  <a:pt x="11628" y="3390"/>
                </a:lnTo>
                <a:lnTo>
                  <a:pt x="11614" y="3394"/>
                </a:lnTo>
                <a:lnTo>
                  <a:pt x="11611" y="3396"/>
                </a:lnTo>
                <a:lnTo>
                  <a:pt x="11606" y="3393"/>
                </a:lnTo>
                <a:lnTo>
                  <a:pt x="11595" y="3394"/>
                </a:lnTo>
                <a:lnTo>
                  <a:pt x="11567" y="3387"/>
                </a:lnTo>
                <a:lnTo>
                  <a:pt x="11555" y="3378"/>
                </a:lnTo>
                <a:lnTo>
                  <a:pt x="11547" y="3365"/>
                </a:lnTo>
                <a:lnTo>
                  <a:pt x="11542" y="3348"/>
                </a:lnTo>
                <a:lnTo>
                  <a:pt x="11539" y="3330"/>
                </a:lnTo>
                <a:lnTo>
                  <a:pt x="11538" y="3327"/>
                </a:lnTo>
                <a:lnTo>
                  <a:pt x="11535" y="3322"/>
                </a:lnTo>
                <a:lnTo>
                  <a:pt x="11535" y="3320"/>
                </a:lnTo>
                <a:lnTo>
                  <a:pt x="11535" y="3317"/>
                </a:lnTo>
                <a:lnTo>
                  <a:pt x="11537" y="3313"/>
                </a:lnTo>
                <a:lnTo>
                  <a:pt x="11538" y="3311"/>
                </a:lnTo>
                <a:lnTo>
                  <a:pt x="11537" y="3308"/>
                </a:lnTo>
                <a:lnTo>
                  <a:pt x="11535" y="3305"/>
                </a:lnTo>
                <a:lnTo>
                  <a:pt x="11533" y="3304"/>
                </a:lnTo>
                <a:lnTo>
                  <a:pt x="11530" y="3303"/>
                </a:lnTo>
                <a:lnTo>
                  <a:pt x="11528" y="3299"/>
                </a:lnTo>
                <a:lnTo>
                  <a:pt x="11525" y="3270"/>
                </a:lnTo>
                <a:lnTo>
                  <a:pt x="11526" y="3240"/>
                </a:lnTo>
                <a:lnTo>
                  <a:pt x="11524" y="3232"/>
                </a:lnTo>
                <a:lnTo>
                  <a:pt x="11520" y="3226"/>
                </a:lnTo>
                <a:lnTo>
                  <a:pt x="11517" y="3219"/>
                </a:lnTo>
                <a:lnTo>
                  <a:pt x="11513" y="3208"/>
                </a:lnTo>
                <a:lnTo>
                  <a:pt x="11510" y="3204"/>
                </a:lnTo>
                <a:lnTo>
                  <a:pt x="11499" y="3199"/>
                </a:lnTo>
                <a:lnTo>
                  <a:pt x="11497" y="3197"/>
                </a:lnTo>
                <a:lnTo>
                  <a:pt x="11496" y="3193"/>
                </a:lnTo>
                <a:lnTo>
                  <a:pt x="11494" y="3189"/>
                </a:lnTo>
                <a:lnTo>
                  <a:pt x="11492" y="3187"/>
                </a:lnTo>
                <a:lnTo>
                  <a:pt x="11489" y="3186"/>
                </a:lnTo>
                <a:lnTo>
                  <a:pt x="11485" y="3184"/>
                </a:lnTo>
                <a:lnTo>
                  <a:pt x="11480" y="3179"/>
                </a:lnTo>
                <a:lnTo>
                  <a:pt x="11474" y="3177"/>
                </a:lnTo>
                <a:lnTo>
                  <a:pt x="11466" y="3180"/>
                </a:lnTo>
                <a:lnTo>
                  <a:pt x="11463" y="3174"/>
                </a:lnTo>
                <a:lnTo>
                  <a:pt x="11452" y="3167"/>
                </a:lnTo>
                <a:lnTo>
                  <a:pt x="11446" y="3162"/>
                </a:lnTo>
                <a:lnTo>
                  <a:pt x="11444" y="3155"/>
                </a:lnTo>
                <a:lnTo>
                  <a:pt x="11443" y="3147"/>
                </a:lnTo>
                <a:lnTo>
                  <a:pt x="11442" y="3137"/>
                </a:lnTo>
                <a:lnTo>
                  <a:pt x="11443" y="3129"/>
                </a:lnTo>
                <a:lnTo>
                  <a:pt x="11446" y="3114"/>
                </a:lnTo>
                <a:lnTo>
                  <a:pt x="11447" y="3106"/>
                </a:lnTo>
                <a:lnTo>
                  <a:pt x="11446" y="3096"/>
                </a:lnTo>
                <a:lnTo>
                  <a:pt x="11437" y="3069"/>
                </a:lnTo>
                <a:lnTo>
                  <a:pt x="11440" y="3059"/>
                </a:lnTo>
                <a:lnTo>
                  <a:pt x="11440" y="3047"/>
                </a:lnTo>
                <a:lnTo>
                  <a:pt x="11438" y="3034"/>
                </a:lnTo>
                <a:lnTo>
                  <a:pt x="11436" y="3024"/>
                </a:lnTo>
                <a:lnTo>
                  <a:pt x="11430" y="3008"/>
                </a:lnTo>
                <a:lnTo>
                  <a:pt x="11429" y="2995"/>
                </a:lnTo>
                <a:lnTo>
                  <a:pt x="11424" y="2985"/>
                </a:lnTo>
                <a:lnTo>
                  <a:pt x="11418" y="2946"/>
                </a:lnTo>
                <a:lnTo>
                  <a:pt x="11419" y="2939"/>
                </a:lnTo>
                <a:lnTo>
                  <a:pt x="11421" y="2933"/>
                </a:lnTo>
                <a:lnTo>
                  <a:pt x="11418" y="2933"/>
                </a:lnTo>
                <a:lnTo>
                  <a:pt x="11412" y="2935"/>
                </a:lnTo>
                <a:lnTo>
                  <a:pt x="11411" y="2937"/>
                </a:lnTo>
                <a:lnTo>
                  <a:pt x="11402" y="2937"/>
                </a:lnTo>
                <a:lnTo>
                  <a:pt x="11399" y="2938"/>
                </a:lnTo>
                <a:lnTo>
                  <a:pt x="11395" y="2940"/>
                </a:lnTo>
                <a:lnTo>
                  <a:pt x="11392" y="2935"/>
                </a:lnTo>
                <a:lnTo>
                  <a:pt x="11386" y="2936"/>
                </a:lnTo>
                <a:lnTo>
                  <a:pt x="11379" y="2938"/>
                </a:lnTo>
                <a:lnTo>
                  <a:pt x="11373" y="2937"/>
                </a:lnTo>
                <a:lnTo>
                  <a:pt x="11370" y="2931"/>
                </a:lnTo>
                <a:lnTo>
                  <a:pt x="11367" y="2914"/>
                </a:lnTo>
                <a:lnTo>
                  <a:pt x="11366" y="2911"/>
                </a:lnTo>
                <a:lnTo>
                  <a:pt x="11363" y="2907"/>
                </a:lnTo>
                <a:lnTo>
                  <a:pt x="11356" y="2905"/>
                </a:lnTo>
                <a:lnTo>
                  <a:pt x="11349" y="2900"/>
                </a:lnTo>
                <a:lnTo>
                  <a:pt x="11334" y="2885"/>
                </a:lnTo>
                <a:lnTo>
                  <a:pt x="11331" y="2883"/>
                </a:lnTo>
                <a:lnTo>
                  <a:pt x="11327" y="2883"/>
                </a:lnTo>
                <a:lnTo>
                  <a:pt x="11324" y="2885"/>
                </a:lnTo>
                <a:lnTo>
                  <a:pt x="11320" y="2888"/>
                </a:lnTo>
                <a:lnTo>
                  <a:pt x="11317" y="2887"/>
                </a:lnTo>
                <a:lnTo>
                  <a:pt x="11316" y="2885"/>
                </a:lnTo>
                <a:lnTo>
                  <a:pt x="11314" y="2883"/>
                </a:lnTo>
                <a:lnTo>
                  <a:pt x="11307" y="2884"/>
                </a:lnTo>
                <a:lnTo>
                  <a:pt x="11297" y="2887"/>
                </a:lnTo>
                <a:lnTo>
                  <a:pt x="11291" y="2886"/>
                </a:lnTo>
                <a:lnTo>
                  <a:pt x="11286" y="2883"/>
                </a:lnTo>
                <a:lnTo>
                  <a:pt x="11281" y="2878"/>
                </a:lnTo>
                <a:lnTo>
                  <a:pt x="11279" y="2871"/>
                </a:lnTo>
                <a:lnTo>
                  <a:pt x="11277" y="2842"/>
                </a:lnTo>
                <a:lnTo>
                  <a:pt x="11272" y="2830"/>
                </a:lnTo>
                <a:lnTo>
                  <a:pt x="11266" y="2820"/>
                </a:lnTo>
                <a:lnTo>
                  <a:pt x="11257" y="2811"/>
                </a:lnTo>
                <a:lnTo>
                  <a:pt x="11257" y="2817"/>
                </a:lnTo>
                <a:lnTo>
                  <a:pt x="11258" y="2821"/>
                </a:lnTo>
                <a:lnTo>
                  <a:pt x="11260" y="2824"/>
                </a:lnTo>
                <a:lnTo>
                  <a:pt x="11263" y="2826"/>
                </a:lnTo>
                <a:lnTo>
                  <a:pt x="11263" y="2829"/>
                </a:lnTo>
                <a:lnTo>
                  <a:pt x="11248" y="2832"/>
                </a:lnTo>
                <a:lnTo>
                  <a:pt x="11250" y="2824"/>
                </a:lnTo>
                <a:lnTo>
                  <a:pt x="11248" y="2817"/>
                </a:lnTo>
                <a:lnTo>
                  <a:pt x="11244" y="2810"/>
                </a:lnTo>
                <a:lnTo>
                  <a:pt x="11241" y="2801"/>
                </a:lnTo>
                <a:lnTo>
                  <a:pt x="11241" y="2789"/>
                </a:lnTo>
                <a:lnTo>
                  <a:pt x="11240" y="2783"/>
                </a:lnTo>
                <a:lnTo>
                  <a:pt x="11236" y="2780"/>
                </a:lnTo>
                <a:lnTo>
                  <a:pt x="11218" y="2776"/>
                </a:lnTo>
                <a:lnTo>
                  <a:pt x="11215" y="2772"/>
                </a:lnTo>
                <a:lnTo>
                  <a:pt x="11215" y="2755"/>
                </a:lnTo>
                <a:lnTo>
                  <a:pt x="11214" y="2750"/>
                </a:lnTo>
                <a:lnTo>
                  <a:pt x="11210" y="2745"/>
                </a:lnTo>
                <a:lnTo>
                  <a:pt x="11202" y="2736"/>
                </a:lnTo>
                <a:lnTo>
                  <a:pt x="11199" y="2735"/>
                </a:lnTo>
                <a:lnTo>
                  <a:pt x="11195" y="2735"/>
                </a:lnTo>
                <a:lnTo>
                  <a:pt x="11193" y="2734"/>
                </a:lnTo>
                <a:lnTo>
                  <a:pt x="11196" y="2730"/>
                </a:lnTo>
                <a:lnTo>
                  <a:pt x="11192" y="2726"/>
                </a:lnTo>
                <a:lnTo>
                  <a:pt x="11190" y="2722"/>
                </a:lnTo>
                <a:lnTo>
                  <a:pt x="11187" y="2719"/>
                </a:lnTo>
                <a:lnTo>
                  <a:pt x="11182" y="2718"/>
                </a:lnTo>
                <a:lnTo>
                  <a:pt x="11179" y="2718"/>
                </a:lnTo>
                <a:lnTo>
                  <a:pt x="11176" y="2717"/>
                </a:lnTo>
                <a:lnTo>
                  <a:pt x="11173" y="2715"/>
                </a:lnTo>
                <a:lnTo>
                  <a:pt x="11172" y="2711"/>
                </a:lnTo>
                <a:lnTo>
                  <a:pt x="11168" y="2700"/>
                </a:lnTo>
                <a:lnTo>
                  <a:pt x="11158" y="2694"/>
                </a:lnTo>
                <a:lnTo>
                  <a:pt x="11138" y="2688"/>
                </a:lnTo>
                <a:lnTo>
                  <a:pt x="11140" y="2686"/>
                </a:lnTo>
                <a:lnTo>
                  <a:pt x="11140" y="2683"/>
                </a:lnTo>
                <a:lnTo>
                  <a:pt x="11138" y="2681"/>
                </a:lnTo>
                <a:lnTo>
                  <a:pt x="11136" y="2679"/>
                </a:lnTo>
                <a:lnTo>
                  <a:pt x="11134" y="2679"/>
                </a:lnTo>
                <a:lnTo>
                  <a:pt x="11129" y="2687"/>
                </a:lnTo>
                <a:lnTo>
                  <a:pt x="11127" y="2688"/>
                </a:lnTo>
                <a:lnTo>
                  <a:pt x="11123" y="2687"/>
                </a:lnTo>
                <a:lnTo>
                  <a:pt x="11122" y="2685"/>
                </a:lnTo>
                <a:lnTo>
                  <a:pt x="11122" y="2682"/>
                </a:lnTo>
                <a:lnTo>
                  <a:pt x="11121" y="2679"/>
                </a:lnTo>
                <a:lnTo>
                  <a:pt x="11117" y="2677"/>
                </a:lnTo>
                <a:lnTo>
                  <a:pt x="11115" y="2678"/>
                </a:lnTo>
                <a:lnTo>
                  <a:pt x="11114" y="2677"/>
                </a:lnTo>
                <a:lnTo>
                  <a:pt x="11112" y="2673"/>
                </a:lnTo>
                <a:lnTo>
                  <a:pt x="11113" y="2672"/>
                </a:lnTo>
                <a:lnTo>
                  <a:pt x="11114" y="2671"/>
                </a:lnTo>
                <a:lnTo>
                  <a:pt x="11116" y="2669"/>
                </a:lnTo>
                <a:lnTo>
                  <a:pt x="11117" y="2667"/>
                </a:lnTo>
                <a:lnTo>
                  <a:pt x="11116" y="2665"/>
                </a:lnTo>
                <a:lnTo>
                  <a:pt x="11114" y="2663"/>
                </a:lnTo>
                <a:lnTo>
                  <a:pt x="11112" y="2661"/>
                </a:lnTo>
                <a:lnTo>
                  <a:pt x="11111" y="2657"/>
                </a:lnTo>
                <a:lnTo>
                  <a:pt x="11106" y="2646"/>
                </a:lnTo>
                <a:lnTo>
                  <a:pt x="11105" y="2642"/>
                </a:lnTo>
                <a:lnTo>
                  <a:pt x="11104" y="2628"/>
                </a:lnTo>
                <a:lnTo>
                  <a:pt x="11101" y="2621"/>
                </a:lnTo>
                <a:lnTo>
                  <a:pt x="11100" y="2616"/>
                </a:lnTo>
                <a:lnTo>
                  <a:pt x="11101" y="2613"/>
                </a:lnTo>
                <a:lnTo>
                  <a:pt x="11102" y="2611"/>
                </a:lnTo>
                <a:lnTo>
                  <a:pt x="11103" y="2609"/>
                </a:lnTo>
                <a:lnTo>
                  <a:pt x="11102" y="2604"/>
                </a:lnTo>
                <a:lnTo>
                  <a:pt x="11100" y="2598"/>
                </a:lnTo>
                <a:lnTo>
                  <a:pt x="11101" y="2577"/>
                </a:lnTo>
                <a:lnTo>
                  <a:pt x="11100" y="2568"/>
                </a:lnTo>
                <a:lnTo>
                  <a:pt x="11098" y="2562"/>
                </a:lnTo>
                <a:lnTo>
                  <a:pt x="11094" y="2556"/>
                </a:lnTo>
                <a:lnTo>
                  <a:pt x="11077" y="2539"/>
                </a:lnTo>
                <a:lnTo>
                  <a:pt x="11076" y="2538"/>
                </a:lnTo>
                <a:lnTo>
                  <a:pt x="11076" y="2533"/>
                </a:lnTo>
                <a:lnTo>
                  <a:pt x="11078" y="2523"/>
                </a:lnTo>
                <a:lnTo>
                  <a:pt x="11079" y="2517"/>
                </a:lnTo>
                <a:lnTo>
                  <a:pt x="11078" y="2512"/>
                </a:lnTo>
                <a:lnTo>
                  <a:pt x="11075" y="2504"/>
                </a:lnTo>
                <a:lnTo>
                  <a:pt x="11075" y="2499"/>
                </a:lnTo>
                <a:lnTo>
                  <a:pt x="11075" y="2495"/>
                </a:lnTo>
                <a:lnTo>
                  <a:pt x="11077" y="2492"/>
                </a:lnTo>
                <a:lnTo>
                  <a:pt x="11079" y="2487"/>
                </a:lnTo>
                <a:lnTo>
                  <a:pt x="11080" y="2481"/>
                </a:lnTo>
                <a:lnTo>
                  <a:pt x="11075" y="2484"/>
                </a:lnTo>
                <a:lnTo>
                  <a:pt x="11071" y="2489"/>
                </a:lnTo>
                <a:lnTo>
                  <a:pt x="11068" y="2490"/>
                </a:lnTo>
                <a:lnTo>
                  <a:pt x="11065" y="2489"/>
                </a:lnTo>
                <a:lnTo>
                  <a:pt x="11063" y="2487"/>
                </a:lnTo>
                <a:lnTo>
                  <a:pt x="11059" y="2481"/>
                </a:lnTo>
                <a:lnTo>
                  <a:pt x="11052" y="2473"/>
                </a:lnTo>
                <a:lnTo>
                  <a:pt x="11042" y="2455"/>
                </a:lnTo>
                <a:lnTo>
                  <a:pt x="11040" y="2445"/>
                </a:lnTo>
                <a:lnTo>
                  <a:pt x="11038" y="2424"/>
                </a:lnTo>
                <a:lnTo>
                  <a:pt x="11038" y="2403"/>
                </a:lnTo>
                <a:lnTo>
                  <a:pt x="11040" y="2393"/>
                </a:lnTo>
                <a:lnTo>
                  <a:pt x="11045" y="2375"/>
                </a:lnTo>
                <a:lnTo>
                  <a:pt x="11046" y="2364"/>
                </a:lnTo>
                <a:lnTo>
                  <a:pt x="11050" y="2361"/>
                </a:lnTo>
                <a:lnTo>
                  <a:pt x="11056" y="2361"/>
                </a:lnTo>
                <a:lnTo>
                  <a:pt x="11067" y="2361"/>
                </a:lnTo>
                <a:lnTo>
                  <a:pt x="11072" y="2359"/>
                </a:lnTo>
                <a:lnTo>
                  <a:pt x="11081" y="2351"/>
                </a:lnTo>
                <a:lnTo>
                  <a:pt x="11085" y="2349"/>
                </a:lnTo>
                <a:lnTo>
                  <a:pt x="11101" y="2348"/>
                </a:lnTo>
                <a:lnTo>
                  <a:pt x="11106" y="2349"/>
                </a:lnTo>
                <a:lnTo>
                  <a:pt x="11110" y="2351"/>
                </a:lnTo>
                <a:lnTo>
                  <a:pt x="11113" y="2353"/>
                </a:lnTo>
                <a:lnTo>
                  <a:pt x="11116" y="2357"/>
                </a:lnTo>
                <a:lnTo>
                  <a:pt x="11117" y="2361"/>
                </a:lnTo>
                <a:lnTo>
                  <a:pt x="11121" y="2360"/>
                </a:lnTo>
                <a:lnTo>
                  <a:pt x="11172" y="2364"/>
                </a:lnTo>
                <a:lnTo>
                  <a:pt x="11179" y="2363"/>
                </a:lnTo>
                <a:lnTo>
                  <a:pt x="11193" y="2358"/>
                </a:lnTo>
                <a:lnTo>
                  <a:pt x="11200" y="2358"/>
                </a:lnTo>
                <a:lnTo>
                  <a:pt x="11222" y="2368"/>
                </a:lnTo>
                <a:lnTo>
                  <a:pt x="11228" y="2366"/>
                </a:lnTo>
                <a:lnTo>
                  <a:pt x="11231" y="2364"/>
                </a:lnTo>
                <a:lnTo>
                  <a:pt x="11235" y="2365"/>
                </a:lnTo>
                <a:lnTo>
                  <a:pt x="11238" y="2367"/>
                </a:lnTo>
                <a:lnTo>
                  <a:pt x="11242" y="2367"/>
                </a:lnTo>
                <a:lnTo>
                  <a:pt x="11245" y="2365"/>
                </a:lnTo>
                <a:lnTo>
                  <a:pt x="11250" y="2358"/>
                </a:lnTo>
                <a:lnTo>
                  <a:pt x="11254" y="2355"/>
                </a:lnTo>
                <a:lnTo>
                  <a:pt x="11311" y="2351"/>
                </a:lnTo>
                <a:lnTo>
                  <a:pt x="11337" y="2340"/>
                </a:lnTo>
                <a:lnTo>
                  <a:pt x="11339" y="2304"/>
                </a:lnTo>
                <a:lnTo>
                  <a:pt x="11337" y="2307"/>
                </a:lnTo>
                <a:lnTo>
                  <a:pt x="11335" y="2306"/>
                </a:lnTo>
                <a:lnTo>
                  <a:pt x="11333" y="2304"/>
                </a:lnTo>
                <a:lnTo>
                  <a:pt x="11333" y="2298"/>
                </a:lnTo>
                <a:lnTo>
                  <a:pt x="11334" y="2297"/>
                </a:lnTo>
                <a:lnTo>
                  <a:pt x="11338" y="2293"/>
                </a:lnTo>
                <a:lnTo>
                  <a:pt x="11339" y="2291"/>
                </a:lnTo>
                <a:lnTo>
                  <a:pt x="11339" y="2282"/>
                </a:lnTo>
                <a:lnTo>
                  <a:pt x="11337" y="2274"/>
                </a:lnTo>
                <a:lnTo>
                  <a:pt x="11336" y="2268"/>
                </a:lnTo>
                <a:lnTo>
                  <a:pt x="11340" y="2262"/>
                </a:lnTo>
                <a:lnTo>
                  <a:pt x="11338" y="2256"/>
                </a:lnTo>
                <a:lnTo>
                  <a:pt x="11339" y="2253"/>
                </a:lnTo>
                <a:lnTo>
                  <a:pt x="11341" y="2250"/>
                </a:lnTo>
                <a:lnTo>
                  <a:pt x="11342" y="2246"/>
                </a:lnTo>
                <a:lnTo>
                  <a:pt x="11342" y="2240"/>
                </a:lnTo>
                <a:lnTo>
                  <a:pt x="11339" y="2230"/>
                </a:lnTo>
                <a:lnTo>
                  <a:pt x="11337" y="2217"/>
                </a:lnTo>
                <a:lnTo>
                  <a:pt x="11335" y="2213"/>
                </a:lnTo>
                <a:lnTo>
                  <a:pt x="11332" y="2208"/>
                </a:lnTo>
                <a:lnTo>
                  <a:pt x="11330" y="2202"/>
                </a:lnTo>
                <a:lnTo>
                  <a:pt x="11330" y="2198"/>
                </a:lnTo>
                <a:lnTo>
                  <a:pt x="11331" y="2194"/>
                </a:lnTo>
                <a:lnTo>
                  <a:pt x="11331" y="2190"/>
                </a:lnTo>
                <a:lnTo>
                  <a:pt x="11330" y="2184"/>
                </a:lnTo>
                <a:lnTo>
                  <a:pt x="11322" y="2173"/>
                </a:lnTo>
                <a:lnTo>
                  <a:pt x="11298" y="2156"/>
                </a:lnTo>
                <a:lnTo>
                  <a:pt x="11290" y="2142"/>
                </a:lnTo>
                <a:lnTo>
                  <a:pt x="11287" y="2135"/>
                </a:lnTo>
                <a:lnTo>
                  <a:pt x="11285" y="2123"/>
                </a:lnTo>
                <a:lnTo>
                  <a:pt x="11282" y="2113"/>
                </a:lnTo>
                <a:lnTo>
                  <a:pt x="11276" y="2109"/>
                </a:lnTo>
                <a:lnTo>
                  <a:pt x="11273" y="2105"/>
                </a:lnTo>
                <a:lnTo>
                  <a:pt x="11265" y="2084"/>
                </a:lnTo>
                <a:lnTo>
                  <a:pt x="11242" y="2055"/>
                </a:lnTo>
                <a:lnTo>
                  <a:pt x="11234" y="2049"/>
                </a:lnTo>
                <a:lnTo>
                  <a:pt x="11231" y="2046"/>
                </a:lnTo>
                <a:lnTo>
                  <a:pt x="11231" y="2044"/>
                </a:lnTo>
                <a:lnTo>
                  <a:pt x="11230" y="2040"/>
                </a:lnTo>
                <a:lnTo>
                  <a:pt x="11230" y="2037"/>
                </a:lnTo>
                <a:lnTo>
                  <a:pt x="11228" y="2036"/>
                </a:lnTo>
                <a:lnTo>
                  <a:pt x="11224" y="2035"/>
                </a:lnTo>
                <a:lnTo>
                  <a:pt x="11223" y="2034"/>
                </a:lnTo>
                <a:lnTo>
                  <a:pt x="11220" y="2028"/>
                </a:lnTo>
                <a:lnTo>
                  <a:pt x="11215" y="2024"/>
                </a:lnTo>
                <a:lnTo>
                  <a:pt x="11210" y="2020"/>
                </a:lnTo>
                <a:lnTo>
                  <a:pt x="11195" y="2018"/>
                </a:lnTo>
                <a:lnTo>
                  <a:pt x="11179" y="2010"/>
                </a:lnTo>
                <a:lnTo>
                  <a:pt x="11177" y="2008"/>
                </a:lnTo>
                <a:lnTo>
                  <a:pt x="11175" y="2007"/>
                </a:lnTo>
                <a:lnTo>
                  <a:pt x="11173" y="2009"/>
                </a:lnTo>
                <a:lnTo>
                  <a:pt x="11172" y="2011"/>
                </a:lnTo>
                <a:lnTo>
                  <a:pt x="11171" y="2012"/>
                </a:lnTo>
                <a:lnTo>
                  <a:pt x="11171" y="2013"/>
                </a:lnTo>
                <a:lnTo>
                  <a:pt x="11168" y="2013"/>
                </a:lnTo>
                <a:lnTo>
                  <a:pt x="11160" y="2008"/>
                </a:lnTo>
                <a:lnTo>
                  <a:pt x="11158" y="2007"/>
                </a:lnTo>
                <a:lnTo>
                  <a:pt x="11153" y="2009"/>
                </a:lnTo>
                <a:lnTo>
                  <a:pt x="11150" y="2013"/>
                </a:lnTo>
                <a:lnTo>
                  <a:pt x="11146" y="2018"/>
                </a:lnTo>
                <a:lnTo>
                  <a:pt x="11143" y="2022"/>
                </a:lnTo>
                <a:lnTo>
                  <a:pt x="11139" y="2024"/>
                </a:lnTo>
                <a:lnTo>
                  <a:pt x="11136" y="2024"/>
                </a:lnTo>
                <a:lnTo>
                  <a:pt x="11106" y="2019"/>
                </a:lnTo>
                <a:lnTo>
                  <a:pt x="11102" y="2021"/>
                </a:lnTo>
                <a:lnTo>
                  <a:pt x="11101" y="2024"/>
                </a:lnTo>
                <a:lnTo>
                  <a:pt x="11098" y="2019"/>
                </a:lnTo>
                <a:lnTo>
                  <a:pt x="11094" y="2010"/>
                </a:lnTo>
                <a:lnTo>
                  <a:pt x="11090" y="2005"/>
                </a:lnTo>
                <a:lnTo>
                  <a:pt x="11088" y="2004"/>
                </a:lnTo>
                <a:lnTo>
                  <a:pt x="11085" y="2004"/>
                </a:lnTo>
                <a:lnTo>
                  <a:pt x="11080" y="2009"/>
                </a:lnTo>
                <a:lnTo>
                  <a:pt x="11077" y="2010"/>
                </a:lnTo>
                <a:lnTo>
                  <a:pt x="11075" y="2007"/>
                </a:lnTo>
                <a:lnTo>
                  <a:pt x="11072" y="2006"/>
                </a:lnTo>
                <a:lnTo>
                  <a:pt x="11068" y="2005"/>
                </a:lnTo>
                <a:lnTo>
                  <a:pt x="11066" y="2004"/>
                </a:lnTo>
                <a:lnTo>
                  <a:pt x="11049" y="1989"/>
                </a:lnTo>
                <a:lnTo>
                  <a:pt x="11046" y="1982"/>
                </a:lnTo>
                <a:lnTo>
                  <a:pt x="11045" y="1974"/>
                </a:lnTo>
                <a:lnTo>
                  <a:pt x="11042" y="1968"/>
                </a:lnTo>
                <a:lnTo>
                  <a:pt x="11037" y="1965"/>
                </a:lnTo>
                <a:lnTo>
                  <a:pt x="11032" y="1964"/>
                </a:lnTo>
                <a:lnTo>
                  <a:pt x="11027" y="1962"/>
                </a:lnTo>
                <a:lnTo>
                  <a:pt x="11021" y="1961"/>
                </a:lnTo>
                <a:lnTo>
                  <a:pt x="11014" y="1962"/>
                </a:lnTo>
                <a:lnTo>
                  <a:pt x="11009" y="1965"/>
                </a:lnTo>
                <a:lnTo>
                  <a:pt x="11003" y="1966"/>
                </a:lnTo>
                <a:lnTo>
                  <a:pt x="10998" y="1964"/>
                </a:lnTo>
                <a:lnTo>
                  <a:pt x="10997" y="1957"/>
                </a:lnTo>
                <a:lnTo>
                  <a:pt x="10995" y="1949"/>
                </a:lnTo>
                <a:lnTo>
                  <a:pt x="10992" y="1946"/>
                </a:lnTo>
                <a:lnTo>
                  <a:pt x="10985" y="1944"/>
                </a:lnTo>
                <a:lnTo>
                  <a:pt x="10974" y="1935"/>
                </a:lnTo>
                <a:lnTo>
                  <a:pt x="10952" y="1927"/>
                </a:lnTo>
                <a:lnTo>
                  <a:pt x="10912" y="1884"/>
                </a:lnTo>
                <a:lnTo>
                  <a:pt x="10908" y="1882"/>
                </a:lnTo>
                <a:lnTo>
                  <a:pt x="10900" y="1880"/>
                </a:lnTo>
                <a:lnTo>
                  <a:pt x="10898" y="1876"/>
                </a:lnTo>
                <a:lnTo>
                  <a:pt x="10897" y="1872"/>
                </a:lnTo>
                <a:lnTo>
                  <a:pt x="10896" y="1868"/>
                </a:lnTo>
                <a:lnTo>
                  <a:pt x="10890" y="1862"/>
                </a:lnTo>
                <a:lnTo>
                  <a:pt x="10884" y="1862"/>
                </a:lnTo>
                <a:lnTo>
                  <a:pt x="10877" y="1863"/>
                </a:lnTo>
                <a:lnTo>
                  <a:pt x="10870" y="1863"/>
                </a:lnTo>
                <a:lnTo>
                  <a:pt x="10872" y="1863"/>
                </a:lnTo>
                <a:lnTo>
                  <a:pt x="10868" y="1864"/>
                </a:lnTo>
                <a:lnTo>
                  <a:pt x="10864" y="1862"/>
                </a:lnTo>
                <a:lnTo>
                  <a:pt x="10861" y="1859"/>
                </a:lnTo>
                <a:lnTo>
                  <a:pt x="10859" y="1857"/>
                </a:lnTo>
                <a:lnTo>
                  <a:pt x="10853" y="1852"/>
                </a:lnTo>
                <a:lnTo>
                  <a:pt x="10851" y="1851"/>
                </a:lnTo>
                <a:lnTo>
                  <a:pt x="10847" y="1851"/>
                </a:lnTo>
                <a:lnTo>
                  <a:pt x="10843" y="1852"/>
                </a:lnTo>
                <a:lnTo>
                  <a:pt x="10836" y="1855"/>
                </a:lnTo>
                <a:lnTo>
                  <a:pt x="10832" y="1854"/>
                </a:lnTo>
                <a:lnTo>
                  <a:pt x="10829" y="1852"/>
                </a:lnTo>
                <a:lnTo>
                  <a:pt x="10826" y="1848"/>
                </a:lnTo>
                <a:lnTo>
                  <a:pt x="10823" y="1845"/>
                </a:lnTo>
                <a:lnTo>
                  <a:pt x="10817" y="1848"/>
                </a:lnTo>
                <a:lnTo>
                  <a:pt x="10814" y="1846"/>
                </a:lnTo>
                <a:lnTo>
                  <a:pt x="10808" y="1842"/>
                </a:lnTo>
                <a:lnTo>
                  <a:pt x="10800" y="1842"/>
                </a:lnTo>
                <a:lnTo>
                  <a:pt x="10796" y="1840"/>
                </a:lnTo>
                <a:lnTo>
                  <a:pt x="10794" y="1835"/>
                </a:lnTo>
                <a:lnTo>
                  <a:pt x="10793" y="1831"/>
                </a:lnTo>
                <a:lnTo>
                  <a:pt x="10789" y="1830"/>
                </a:lnTo>
                <a:lnTo>
                  <a:pt x="10781" y="1830"/>
                </a:lnTo>
                <a:lnTo>
                  <a:pt x="10776" y="1828"/>
                </a:lnTo>
                <a:lnTo>
                  <a:pt x="10765" y="1821"/>
                </a:lnTo>
                <a:lnTo>
                  <a:pt x="10761" y="1821"/>
                </a:lnTo>
                <a:lnTo>
                  <a:pt x="10760" y="1819"/>
                </a:lnTo>
                <a:lnTo>
                  <a:pt x="10759" y="1818"/>
                </a:lnTo>
                <a:lnTo>
                  <a:pt x="10757" y="1818"/>
                </a:lnTo>
                <a:lnTo>
                  <a:pt x="10754" y="1821"/>
                </a:lnTo>
                <a:lnTo>
                  <a:pt x="10747" y="1816"/>
                </a:lnTo>
                <a:lnTo>
                  <a:pt x="10741" y="1814"/>
                </a:lnTo>
                <a:lnTo>
                  <a:pt x="10736" y="1811"/>
                </a:lnTo>
                <a:lnTo>
                  <a:pt x="10730" y="1803"/>
                </a:lnTo>
                <a:lnTo>
                  <a:pt x="10726" y="1807"/>
                </a:lnTo>
                <a:lnTo>
                  <a:pt x="10721" y="1808"/>
                </a:lnTo>
                <a:lnTo>
                  <a:pt x="10716" y="1809"/>
                </a:lnTo>
                <a:lnTo>
                  <a:pt x="10712" y="1815"/>
                </a:lnTo>
                <a:lnTo>
                  <a:pt x="10711" y="1814"/>
                </a:lnTo>
                <a:lnTo>
                  <a:pt x="10710" y="1813"/>
                </a:lnTo>
                <a:lnTo>
                  <a:pt x="10708" y="1812"/>
                </a:lnTo>
                <a:lnTo>
                  <a:pt x="10707" y="1816"/>
                </a:lnTo>
                <a:lnTo>
                  <a:pt x="10706" y="1821"/>
                </a:lnTo>
                <a:lnTo>
                  <a:pt x="10705" y="1824"/>
                </a:lnTo>
                <a:lnTo>
                  <a:pt x="10703" y="1824"/>
                </a:lnTo>
                <a:lnTo>
                  <a:pt x="10698" y="1810"/>
                </a:lnTo>
                <a:lnTo>
                  <a:pt x="10691" y="1808"/>
                </a:lnTo>
                <a:lnTo>
                  <a:pt x="10671" y="1812"/>
                </a:lnTo>
                <a:lnTo>
                  <a:pt x="10662" y="1808"/>
                </a:lnTo>
                <a:lnTo>
                  <a:pt x="10655" y="1798"/>
                </a:lnTo>
                <a:lnTo>
                  <a:pt x="10651" y="1784"/>
                </a:lnTo>
                <a:lnTo>
                  <a:pt x="10652" y="1770"/>
                </a:lnTo>
                <a:lnTo>
                  <a:pt x="10658" y="1756"/>
                </a:lnTo>
                <a:lnTo>
                  <a:pt x="10659" y="1751"/>
                </a:lnTo>
                <a:lnTo>
                  <a:pt x="10659" y="1746"/>
                </a:lnTo>
                <a:lnTo>
                  <a:pt x="10658" y="1739"/>
                </a:lnTo>
                <a:lnTo>
                  <a:pt x="10657" y="1736"/>
                </a:lnTo>
                <a:lnTo>
                  <a:pt x="10659" y="1726"/>
                </a:lnTo>
                <a:lnTo>
                  <a:pt x="10671" y="1704"/>
                </a:lnTo>
                <a:lnTo>
                  <a:pt x="10673" y="1696"/>
                </a:lnTo>
                <a:lnTo>
                  <a:pt x="10674" y="1688"/>
                </a:lnTo>
                <a:lnTo>
                  <a:pt x="10674" y="1669"/>
                </a:lnTo>
                <a:lnTo>
                  <a:pt x="10674" y="1665"/>
                </a:lnTo>
                <a:lnTo>
                  <a:pt x="10676" y="1655"/>
                </a:lnTo>
                <a:lnTo>
                  <a:pt x="10677" y="1640"/>
                </a:lnTo>
                <a:lnTo>
                  <a:pt x="10676" y="1638"/>
                </a:lnTo>
                <a:lnTo>
                  <a:pt x="10678" y="1633"/>
                </a:lnTo>
                <a:lnTo>
                  <a:pt x="10681" y="1629"/>
                </a:lnTo>
                <a:lnTo>
                  <a:pt x="10681" y="1625"/>
                </a:lnTo>
                <a:lnTo>
                  <a:pt x="10680" y="1621"/>
                </a:lnTo>
                <a:lnTo>
                  <a:pt x="10677" y="1615"/>
                </a:lnTo>
                <a:lnTo>
                  <a:pt x="10677" y="1613"/>
                </a:lnTo>
                <a:lnTo>
                  <a:pt x="10676" y="1604"/>
                </a:lnTo>
                <a:lnTo>
                  <a:pt x="10673" y="1586"/>
                </a:lnTo>
                <a:lnTo>
                  <a:pt x="10673" y="1575"/>
                </a:lnTo>
                <a:lnTo>
                  <a:pt x="10675" y="1556"/>
                </a:lnTo>
                <a:lnTo>
                  <a:pt x="10677" y="1546"/>
                </a:lnTo>
                <a:lnTo>
                  <a:pt x="10681" y="1542"/>
                </a:lnTo>
                <a:lnTo>
                  <a:pt x="10682" y="1539"/>
                </a:lnTo>
                <a:lnTo>
                  <a:pt x="10679" y="1530"/>
                </a:lnTo>
                <a:lnTo>
                  <a:pt x="10674" y="1522"/>
                </a:lnTo>
                <a:lnTo>
                  <a:pt x="10671" y="1518"/>
                </a:lnTo>
                <a:lnTo>
                  <a:pt x="10660" y="1514"/>
                </a:lnTo>
                <a:lnTo>
                  <a:pt x="10659" y="1512"/>
                </a:lnTo>
                <a:lnTo>
                  <a:pt x="10654" y="1507"/>
                </a:lnTo>
                <a:lnTo>
                  <a:pt x="10648" y="1504"/>
                </a:lnTo>
                <a:lnTo>
                  <a:pt x="10643" y="1498"/>
                </a:lnTo>
                <a:lnTo>
                  <a:pt x="10608" y="1445"/>
                </a:lnTo>
                <a:lnTo>
                  <a:pt x="10601" y="1424"/>
                </a:lnTo>
                <a:lnTo>
                  <a:pt x="10596" y="1416"/>
                </a:lnTo>
                <a:lnTo>
                  <a:pt x="10595" y="1416"/>
                </a:lnTo>
                <a:lnTo>
                  <a:pt x="10592" y="1417"/>
                </a:lnTo>
                <a:lnTo>
                  <a:pt x="10590" y="1417"/>
                </a:lnTo>
                <a:lnTo>
                  <a:pt x="10586" y="1415"/>
                </a:lnTo>
                <a:lnTo>
                  <a:pt x="10580" y="1402"/>
                </a:lnTo>
                <a:lnTo>
                  <a:pt x="10577" y="1396"/>
                </a:lnTo>
                <a:lnTo>
                  <a:pt x="10565" y="1377"/>
                </a:lnTo>
                <a:lnTo>
                  <a:pt x="10546" y="1355"/>
                </a:lnTo>
                <a:lnTo>
                  <a:pt x="10533" y="1332"/>
                </a:lnTo>
                <a:lnTo>
                  <a:pt x="10520" y="1326"/>
                </a:lnTo>
                <a:lnTo>
                  <a:pt x="10506" y="1328"/>
                </a:lnTo>
                <a:lnTo>
                  <a:pt x="10492" y="1332"/>
                </a:lnTo>
                <a:lnTo>
                  <a:pt x="10479" y="1332"/>
                </a:lnTo>
                <a:lnTo>
                  <a:pt x="10445" y="1318"/>
                </a:lnTo>
                <a:lnTo>
                  <a:pt x="10437" y="1311"/>
                </a:lnTo>
                <a:lnTo>
                  <a:pt x="10425" y="1288"/>
                </a:lnTo>
                <a:lnTo>
                  <a:pt x="10420" y="1284"/>
                </a:lnTo>
                <a:lnTo>
                  <a:pt x="10419" y="1282"/>
                </a:lnTo>
                <a:lnTo>
                  <a:pt x="10419" y="1266"/>
                </a:lnTo>
                <a:lnTo>
                  <a:pt x="10418" y="1263"/>
                </a:lnTo>
                <a:lnTo>
                  <a:pt x="10411" y="1257"/>
                </a:lnTo>
                <a:lnTo>
                  <a:pt x="10401" y="1244"/>
                </a:lnTo>
                <a:lnTo>
                  <a:pt x="10395" y="1240"/>
                </a:lnTo>
                <a:lnTo>
                  <a:pt x="10381" y="1237"/>
                </a:lnTo>
                <a:lnTo>
                  <a:pt x="10377" y="1232"/>
                </a:lnTo>
                <a:lnTo>
                  <a:pt x="10375" y="1227"/>
                </a:lnTo>
                <a:lnTo>
                  <a:pt x="10375" y="1221"/>
                </a:lnTo>
                <a:lnTo>
                  <a:pt x="10377" y="1219"/>
                </a:lnTo>
                <a:lnTo>
                  <a:pt x="10381" y="1217"/>
                </a:lnTo>
                <a:lnTo>
                  <a:pt x="10382" y="1214"/>
                </a:lnTo>
                <a:lnTo>
                  <a:pt x="10382" y="1211"/>
                </a:lnTo>
                <a:lnTo>
                  <a:pt x="10381" y="1210"/>
                </a:lnTo>
                <a:lnTo>
                  <a:pt x="10380" y="1209"/>
                </a:lnTo>
                <a:lnTo>
                  <a:pt x="10380" y="1207"/>
                </a:lnTo>
                <a:lnTo>
                  <a:pt x="10378" y="1205"/>
                </a:lnTo>
                <a:lnTo>
                  <a:pt x="10370" y="1198"/>
                </a:lnTo>
                <a:lnTo>
                  <a:pt x="10361" y="1195"/>
                </a:lnTo>
                <a:lnTo>
                  <a:pt x="10355" y="1190"/>
                </a:lnTo>
                <a:lnTo>
                  <a:pt x="10346" y="1179"/>
                </a:lnTo>
                <a:lnTo>
                  <a:pt x="10334" y="1173"/>
                </a:lnTo>
                <a:lnTo>
                  <a:pt x="10293" y="1165"/>
                </a:lnTo>
                <a:lnTo>
                  <a:pt x="10288" y="1162"/>
                </a:lnTo>
                <a:lnTo>
                  <a:pt x="10285" y="1160"/>
                </a:lnTo>
                <a:lnTo>
                  <a:pt x="10282" y="1158"/>
                </a:lnTo>
                <a:lnTo>
                  <a:pt x="10278" y="1153"/>
                </a:lnTo>
                <a:lnTo>
                  <a:pt x="10275" y="1148"/>
                </a:lnTo>
                <a:lnTo>
                  <a:pt x="10276" y="1110"/>
                </a:lnTo>
                <a:lnTo>
                  <a:pt x="10275" y="1102"/>
                </a:lnTo>
                <a:lnTo>
                  <a:pt x="10272" y="1094"/>
                </a:lnTo>
                <a:lnTo>
                  <a:pt x="10268" y="1088"/>
                </a:lnTo>
                <a:lnTo>
                  <a:pt x="10264" y="1082"/>
                </a:lnTo>
                <a:lnTo>
                  <a:pt x="10259" y="1080"/>
                </a:lnTo>
                <a:lnTo>
                  <a:pt x="10242" y="1079"/>
                </a:lnTo>
                <a:lnTo>
                  <a:pt x="10238" y="1080"/>
                </a:lnTo>
                <a:lnTo>
                  <a:pt x="10227" y="1076"/>
                </a:lnTo>
                <a:lnTo>
                  <a:pt x="10212" y="1073"/>
                </a:lnTo>
                <a:lnTo>
                  <a:pt x="10197" y="1073"/>
                </a:lnTo>
                <a:lnTo>
                  <a:pt x="10186" y="1077"/>
                </a:lnTo>
                <a:lnTo>
                  <a:pt x="10187" y="1082"/>
                </a:lnTo>
                <a:lnTo>
                  <a:pt x="10186" y="1088"/>
                </a:lnTo>
                <a:lnTo>
                  <a:pt x="10183" y="1094"/>
                </a:lnTo>
                <a:lnTo>
                  <a:pt x="10180" y="1098"/>
                </a:lnTo>
                <a:lnTo>
                  <a:pt x="10178" y="1101"/>
                </a:lnTo>
                <a:lnTo>
                  <a:pt x="10178" y="1103"/>
                </a:lnTo>
                <a:lnTo>
                  <a:pt x="10178" y="1104"/>
                </a:lnTo>
                <a:lnTo>
                  <a:pt x="10174" y="1104"/>
                </a:lnTo>
                <a:lnTo>
                  <a:pt x="10171" y="1103"/>
                </a:lnTo>
                <a:lnTo>
                  <a:pt x="10170" y="1100"/>
                </a:lnTo>
                <a:lnTo>
                  <a:pt x="10167" y="1094"/>
                </a:lnTo>
                <a:lnTo>
                  <a:pt x="10163" y="1091"/>
                </a:lnTo>
                <a:lnTo>
                  <a:pt x="10154" y="1097"/>
                </a:lnTo>
                <a:lnTo>
                  <a:pt x="10149" y="1094"/>
                </a:lnTo>
                <a:lnTo>
                  <a:pt x="10146" y="1090"/>
                </a:lnTo>
                <a:lnTo>
                  <a:pt x="10143" y="1088"/>
                </a:lnTo>
                <a:lnTo>
                  <a:pt x="10140" y="1085"/>
                </a:lnTo>
                <a:lnTo>
                  <a:pt x="10137" y="1080"/>
                </a:lnTo>
                <a:lnTo>
                  <a:pt x="10141" y="1081"/>
                </a:lnTo>
                <a:lnTo>
                  <a:pt x="10145" y="1080"/>
                </a:lnTo>
                <a:lnTo>
                  <a:pt x="10148" y="1078"/>
                </a:lnTo>
                <a:lnTo>
                  <a:pt x="10151" y="1074"/>
                </a:lnTo>
                <a:lnTo>
                  <a:pt x="10143" y="1074"/>
                </a:lnTo>
                <a:lnTo>
                  <a:pt x="10139" y="1075"/>
                </a:lnTo>
                <a:lnTo>
                  <a:pt x="10135" y="1074"/>
                </a:lnTo>
                <a:lnTo>
                  <a:pt x="10114" y="1076"/>
                </a:lnTo>
                <a:lnTo>
                  <a:pt x="10103" y="1075"/>
                </a:lnTo>
                <a:lnTo>
                  <a:pt x="10095" y="1071"/>
                </a:lnTo>
                <a:lnTo>
                  <a:pt x="10079" y="1040"/>
                </a:lnTo>
                <a:lnTo>
                  <a:pt x="10072" y="1035"/>
                </a:lnTo>
                <a:lnTo>
                  <a:pt x="10067" y="1034"/>
                </a:lnTo>
                <a:lnTo>
                  <a:pt x="10054" y="1026"/>
                </a:lnTo>
                <a:lnTo>
                  <a:pt x="10050" y="1022"/>
                </a:lnTo>
                <a:lnTo>
                  <a:pt x="10038" y="996"/>
                </a:lnTo>
                <a:lnTo>
                  <a:pt x="10033" y="993"/>
                </a:lnTo>
                <a:lnTo>
                  <a:pt x="10026" y="991"/>
                </a:lnTo>
                <a:lnTo>
                  <a:pt x="10015" y="990"/>
                </a:lnTo>
                <a:lnTo>
                  <a:pt x="10010" y="987"/>
                </a:lnTo>
                <a:lnTo>
                  <a:pt x="10007" y="984"/>
                </a:lnTo>
                <a:lnTo>
                  <a:pt x="10004" y="978"/>
                </a:lnTo>
                <a:lnTo>
                  <a:pt x="10007" y="973"/>
                </a:lnTo>
                <a:lnTo>
                  <a:pt x="10006" y="970"/>
                </a:lnTo>
                <a:lnTo>
                  <a:pt x="10004" y="969"/>
                </a:lnTo>
                <a:lnTo>
                  <a:pt x="10002" y="969"/>
                </a:lnTo>
                <a:lnTo>
                  <a:pt x="9997" y="973"/>
                </a:lnTo>
                <a:lnTo>
                  <a:pt x="9994" y="975"/>
                </a:lnTo>
                <a:lnTo>
                  <a:pt x="9993" y="974"/>
                </a:lnTo>
                <a:lnTo>
                  <a:pt x="9983" y="969"/>
                </a:lnTo>
                <a:lnTo>
                  <a:pt x="9981" y="968"/>
                </a:lnTo>
                <a:lnTo>
                  <a:pt x="9978" y="965"/>
                </a:lnTo>
                <a:lnTo>
                  <a:pt x="9973" y="962"/>
                </a:lnTo>
                <a:lnTo>
                  <a:pt x="9971" y="960"/>
                </a:lnTo>
                <a:lnTo>
                  <a:pt x="9970" y="957"/>
                </a:lnTo>
                <a:lnTo>
                  <a:pt x="9966" y="945"/>
                </a:lnTo>
                <a:lnTo>
                  <a:pt x="9948" y="920"/>
                </a:lnTo>
                <a:lnTo>
                  <a:pt x="9942" y="915"/>
                </a:lnTo>
                <a:lnTo>
                  <a:pt x="9928" y="908"/>
                </a:lnTo>
                <a:lnTo>
                  <a:pt x="9858" y="892"/>
                </a:lnTo>
                <a:lnTo>
                  <a:pt x="9854" y="891"/>
                </a:lnTo>
                <a:lnTo>
                  <a:pt x="9850" y="890"/>
                </a:lnTo>
                <a:lnTo>
                  <a:pt x="9844" y="884"/>
                </a:lnTo>
                <a:lnTo>
                  <a:pt x="9841" y="882"/>
                </a:lnTo>
                <a:lnTo>
                  <a:pt x="9818" y="879"/>
                </a:lnTo>
                <a:lnTo>
                  <a:pt x="9813" y="876"/>
                </a:lnTo>
                <a:lnTo>
                  <a:pt x="9811" y="880"/>
                </a:lnTo>
                <a:lnTo>
                  <a:pt x="9805" y="878"/>
                </a:lnTo>
                <a:lnTo>
                  <a:pt x="9800" y="878"/>
                </a:lnTo>
                <a:lnTo>
                  <a:pt x="9789" y="880"/>
                </a:lnTo>
                <a:lnTo>
                  <a:pt x="9781" y="880"/>
                </a:lnTo>
                <a:lnTo>
                  <a:pt x="9755" y="871"/>
                </a:lnTo>
                <a:lnTo>
                  <a:pt x="9746" y="863"/>
                </a:lnTo>
                <a:lnTo>
                  <a:pt x="9741" y="862"/>
                </a:lnTo>
                <a:lnTo>
                  <a:pt x="9737" y="862"/>
                </a:lnTo>
                <a:lnTo>
                  <a:pt x="9733" y="861"/>
                </a:lnTo>
                <a:lnTo>
                  <a:pt x="9722" y="854"/>
                </a:lnTo>
                <a:lnTo>
                  <a:pt x="9718" y="852"/>
                </a:lnTo>
                <a:lnTo>
                  <a:pt x="9711" y="851"/>
                </a:lnTo>
                <a:lnTo>
                  <a:pt x="9647" y="825"/>
                </a:lnTo>
                <a:lnTo>
                  <a:pt x="9610" y="810"/>
                </a:lnTo>
                <a:lnTo>
                  <a:pt x="9575" y="787"/>
                </a:lnTo>
                <a:lnTo>
                  <a:pt x="9534" y="771"/>
                </a:lnTo>
                <a:lnTo>
                  <a:pt x="9525" y="765"/>
                </a:lnTo>
                <a:lnTo>
                  <a:pt x="9520" y="763"/>
                </a:lnTo>
                <a:lnTo>
                  <a:pt x="9513" y="762"/>
                </a:lnTo>
                <a:lnTo>
                  <a:pt x="9506" y="759"/>
                </a:lnTo>
                <a:lnTo>
                  <a:pt x="9499" y="753"/>
                </a:lnTo>
                <a:lnTo>
                  <a:pt x="9491" y="748"/>
                </a:lnTo>
                <a:lnTo>
                  <a:pt x="9481" y="753"/>
                </a:lnTo>
                <a:lnTo>
                  <a:pt x="9478" y="752"/>
                </a:lnTo>
                <a:lnTo>
                  <a:pt x="9469" y="751"/>
                </a:lnTo>
                <a:lnTo>
                  <a:pt x="9467" y="750"/>
                </a:lnTo>
                <a:lnTo>
                  <a:pt x="9466" y="746"/>
                </a:lnTo>
                <a:lnTo>
                  <a:pt x="9467" y="741"/>
                </a:lnTo>
                <a:lnTo>
                  <a:pt x="9469" y="736"/>
                </a:lnTo>
                <a:lnTo>
                  <a:pt x="9470" y="732"/>
                </a:lnTo>
                <a:lnTo>
                  <a:pt x="9468" y="728"/>
                </a:lnTo>
                <a:lnTo>
                  <a:pt x="9450" y="707"/>
                </a:lnTo>
                <a:lnTo>
                  <a:pt x="9447" y="705"/>
                </a:lnTo>
                <a:lnTo>
                  <a:pt x="9428" y="706"/>
                </a:lnTo>
                <a:lnTo>
                  <a:pt x="9416" y="710"/>
                </a:lnTo>
                <a:lnTo>
                  <a:pt x="9409" y="708"/>
                </a:lnTo>
                <a:lnTo>
                  <a:pt x="9395" y="695"/>
                </a:lnTo>
                <a:lnTo>
                  <a:pt x="9394" y="690"/>
                </a:lnTo>
                <a:lnTo>
                  <a:pt x="9394" y="686"/>
                </a:lnTo>
                <a:lnTo>
                  <a:pt x="9392" y="683"/>
                </a:lnTo>
                <a:lnTo>
                  <a:pt x="9382" y="680"/>
                </a:lnTo>
                <a:lnTo>
                  <a:pt x="9309" y="634"/>
                </a:lnTo>
                <a:lnTo>
                  <a:pt x="9246" y="598"/>
                </a:lnTo>
                <a:lnTo>
                  <a:pt x="9239" y="597"/>
                </a:lnTo>
                <a:lnTo>
                  <a:pt x="9232" y="593"/>
                </a:lnTo>
                <a:lnTo>
                  <a:pt x="9222" y="580"/>
                </a:lnTo>
                <a:lnTo>
                  <a:pt x="9218" y="582"/>
                </a:lnTo>
                <a:lnTo>
                  <a:pt x="9216" y="579"/>
                </a:lnTo>
                <a:lnTo>
                  <a:pt x="9213" y="570"/>
                </a:lnTo>
                <a:lnTo>
                  <a:pt x="9212" y="567"/>
                </a:lnTo>
                <a:lnTo>
                  <a:pt x="9208" y="566"/>
                </a:lnTo>
                <a:lnTo>
                  <a:pt x="9199" y="565"/>
                </a:lnTo>
                <a:lnTo>
                  <a:pt x="9196" y="564"/>
                </a:lnTo>
                <a:lnTo>
                  <a:pt x="9194" y="562"/>
                </a:lnTo>
                <a:lnTo>
                  <a:pt x="9191" y="560"/>
                </a:lnTo>
                <a:lnTo>
                  <a:pt x="9189" y="557"/>
                </a:lnTo>
                <a:lnTo>
                  <a:pt x="9185" y="555"/>
                </a:lnTo>
                <a:lnTo>
                  <a:pt x="9175" y="555"/>
                </a:lnTo>
                <a:lnTo>
                  <a:pt x="9161" y="552"/>
                </a:lnTo>
                <a:lnTo>
                  <a:pt x="9148" y="546"/>
                </a:lnTo>
                <a:lnTo>
                  <a:pt x="9136" y="544"/>
                </a:lnTo>
                <a:lnTo>
                  <a:pt x="9124" y="552"/>
                </a:lnTo>
                <a:lnTo>
                  <a:pt x="9117" y="549"/>
                </a:lnTo>
                <a:lnTo>
                  <a:pt x="9113" y="549"/>
                </a:lnTo>
                <a:lnTo>
                  <a:pt x="9113" y="562"/>
                </a:lnTo>
                <a:lnTo>
                  <a:pt x="9112" y="640"/>
                </a:lnTo>
                <a:lnTo>
                  <a:pt x="9112" y="725"/>
                </a:lnTo>
                <a:lnTo>
                  <a:pt x="9110" y="834"/>
                </a:lnTo>
                <a:lnTo>
                  <a:pt x="9109" y="979"/>
                </a:lnTo>
                <a:lnTo>
                  <a:pt x="9109" y="1074"/>
                </a:lnTo>
                <a:lnTo>
                  <a:pt x="9108" y="1163"/>
                </a:lnTo>
                <a:lnTo>
                  <a:pt x="9107" y="1238"/>
                </a:lnTo>
                <a:lnTo>
                  <a:pt x="9106" y="1423"/>
                </a:lnTo>
                <a:lnTo>
                  <a:pt x="9105" y="1500"/>
                </a:lnTo>
                <a:lnTo>
                  <a:pt x="9104" y="1594"/>
                </a:lnTo>
                <a:lnTo>
                  <a:pt x="9104" y="1599"/>
                </a:lnTo>
                <a:lnTo>
                  <a:pt x="9104" y="1600"/>
                </a:lnTo>
                <a:lnTo>
                  <a:pt x="9103" y="1686"/>
                </a:lnTo>
                <a:lnTo>
                  <a:pt x="9103" y="1741"/>
                </a:lnTo>
                <a:lnTo>
                  <a:pt x="9102" y="1759"/>
                </a:lnTo>
                <a:lnTo>
                  <a:pt x="9101" y="1871"/>
                </a:lnTo>
                <a:lnTo>
                  <a:pt x="9100" y="1952"/>
                </a:lnTo>
                <a:lnTo>
                  <a:pt x="9099" y="2038"/>
                </a:lnTo>
                <a:lnTo>
                  <a:pt x="9098" y="2138"/>
                </a:lnTo>
                <a:lnTo>
                  <a:pt x="9097" y="2184"/>
                </a:lnTo>
                <a:lnTo>
                  <a:pt x="9096" y="2184"/>
                </a:lnTo>
                <a:lnTo>
                  <a:pt x="9093" y="2190"/>
                </a:lnTo>
                <a:lnTo>
                  <a:pt x="9091" y="2198"/>
                </a:lnTo>
                <a:lnTo>
                  <a:pt x="9089" y="2199"/>
                </a:lnTo>
                <a:lnTo>
                  <a:pt x="9089" y="2201"/>
                </a:lnTo>
                <a:lnTo>
                  <a:pt x="9090" y="2203"/>
                </a:lnTo>
                <a:lnTo>
                  <a:pt x="9093" y="2207"/>
                </a:lnTo>
                <a:lnTo>
                  <a:pt x="9094" y="2210"/>
                </a:lnTo>
                <a:lnTo>
                  <a:pt x="9092" y="2214"/>
                </a:lnTo>
                <a:lnTo>
                  <a:pt x="9090" y="2217"/>
                </a:lnTo>
                <a:lnTo>
                  <a:pt x="9088" y="2221"/>
                </a:lnTo>
                <a:lnTo>
                  <a:pt x="9089" y="2226"/>
                </a:lnTo>
                <a:lnTo>
                  <a:pt x="9085" y="2226"/>
                </a:lnTo>
                <a:lnTo>
                  <a:pt x="9082" y="2226"/>
                </a:lnTo>
                <a:lnTo>
                  <a:pt x="9079" y="2227"/>
                </a:lnTo>
                <a:lnTo>
                  <a:pt x="9076" y="2229"/>
                </a:lnTo>
                <a:lnTo>
                  <a:pt x="9079" y="2230"/>
                </a:lnTo>
                <a:lnTo>
                  <a:pt x="9081" y="2232"/>
                </a:lnTo>
                <a:lnTo>
                  <a:pt x="9082" y="2236"/>
                </a:lnTo>
                <a:lnTo>
                  <a:pt x="9082" y="2241"/>
                </a:lnTo>
                <a:lnTo>
                  <a:pt x="9087" y="2241"/>
                </a:lnTo>
                <a:lnTo>
                  <a:pt x="9089" y="2248"/>
                </a:lnTo>
                <a:lnTo>
                  <a:pt x="9088" y="2255"/>
                </a:lnTo>
                <a:lnTo>
                  <a:pt x="9085" y="2259"/>
                </a:lnTo>
                <a:lnTo>
                  <a:pt x="9080" y="2260"/>
                </a:lnTo>
                <a:lnTo>
                  <a:pt x="9078" y="2263"/>
                </a:lnTo>
                <a:lnTo>
                  <a:pt x="9077" y="2268"/>
                </a:lnTo>
                <a:lnTo>
                  <a:pt x="9077" y="2279"/>
                </a:lnTo>
                <a:lnTo>
                  <a:pt x="9076" y="2282"/>
                </a:lnTo>
                <a:lnTo>
                  <a:pt x="9074" y="2283"/>
                </a:lnTo>
                <a:lnTo>
                  <a:pt x="9071" y="2283"/>
                </a:lnTo>
                <a:lnTo>
                  <a:pt x="9069" y="2285"/>
                </a:lnTo>
                <a:lnTo>
                  <a:pt x="9070" y="2288"/>
                </a:lnTo>
                <a:lnTo>
                  <a:pt x="9072" y="2292"/>
                </a:lnTo>
                <a:lnTo>
                  <a:pt x="9072" y="2295"/>
                </a:lnTo>
                <a:lnTo>
                  <a:pt x="9068" y="2300"/>
                </a:lnTo>
                <a:lnTo>
                  <a:pt x="9062" y="2301"/>
                </a:lnTo>
                <a:lnTo>
                  <a:pt x="9057" y="2303"/>
                </a:lnTo>
                <a:lnTo>
                  <a:pt x="9054" y="2310"/>
                </a:lnTo>
                <a:lnTo>
                  <a:pt x="9059" y="2313"/>
                </a:lnTo>
                <a:lnTo>
                  <a:pt x="9059" y="2321"/>
                </a:lnTo>
                <a:lnTo>
                  <a:pt x="9056" y="2336"/>
                </a:lnTo>
                <a:cubicBezTo>
                  <a:pt x="9056" y="2336"/>
                  <a:pt x="9054" y="2341"/>
                  <a:pt x="9054" y="2341"/>
                </a:cubicBezTo>
                <a:close/>
                <a:moveTo>
                  <a:pt x="10431" y="1209"/>
                </a:moveTo>
                <a:lnTo>
                  <a:pt x="10434" y="1215"/>
                </a:lnTo>
                <a:lnTo>
                  <a:pt x="10439" y="1218"/>
                </a:lnTo>
                <a:lnTo>
                  <a:pt x="10446" y="1218"/>
                </a:lnTo>
                <a:lnTo>
                  <a:pt x="10451" y="1216"/>
                </a:lnTo>
                <a:lnTo>
                  <a:pt x="10454" y="1213"/>
                </a:lnTo>
                <a:lnTo>
                  <a:pt x="10456" y="1206"/>
                </a:lnTo>
                <a:lnTo>
                  <a:pt x="10457" y="1198"/>
                </a:lnTo>
                <a:lnTo>
                  <a:pt x="10456" y="1191"/>
                </a:lnTo>
                <a:lnTo>
                  <a:pt x="10453" y="1186"/>
                </a:lnTo>
                <a:lnTo>
                  <a:pt x="10447" y="1182"/>
                </a:lnTo>
                <a:lnTo>
                  <a:pt x="10444" y="1181"/>
                </a:lnTo>
                <a:lnTo>
                  <a:pt x="10442" y="1182"/>
                </a:lnTo>
                <a:lnTo>
                  <a:pt x="10436" y="1188"/>
                </a:lnTo>
                <a:lnTo>
                  <a:pt x="10435" y="1187"/>
                </a:lnTo>
                <a:lnTo>
                  <a:pt x="10433" y="1186"/>
                </a:lnTo>
                <a:lnTo>
                  <a:pt x="10430" y="1187"/>
                </a:lnTo>
                <a:lnTo>
                  <a:pt x="10429" y="1192"/>
                </a:lnTo>
                <a:lnTo>
                  <a:pt x="10429" y="1201"/>
                </a:lnTo>
                <a:cubicBezTo>
                  <a:pt x="10429" y="1201"/>
                  <a:pt x="10431" y="1209"/>
                  <a:pt x="10431" y="1209"/>
                </a:cubicBezTo>
                <a:close/>
              </a:path>
            </a:pathLst>
          </a:custGeom>
          <a:solidFill>
            <a:schemeClr val="bg1">
              <a:lumMod val="8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33" name="TextBox 132">
            <a:extLst>
              <a:ext uri="{FF2B5EF4-FFF2-40B4-BE49-F238E27FC236}">
                <a16:creationId xmlns:a16="http://schemas.microsoft.com/office/drawing/2014/main" xmlns="" id="{24689BA6-1791-45F6-9ABD-6FA045ED0430}"/>
              </a:ext>
            </a:extLst>
          </p:cNvPr>
          <p:cNvSpPr txBox="1"/>
          <p:nvPr/>
        </p:nvSpPr>
        <p:spPr>
          <a:xfrm>
            <a:off x="7301261" y="3606513"/>
            <a:ext cx="2469292" cy="784830"/>
          </a:xfrm>
          <a:prstGeom prst="rect">
            <a:avLst/>
          </a:prstGeom>
          <a:noFill/>
        </p:spPr>
        <p:txBody>
          <a:bodyPr wrap="square" numCol="1" spcCol="457200" rtlCol="0">
            <a:spAutoFit/>
          </a:bodyPr>
          <a:lstStyle/>
          <a:p>
            <a:pPr algn="ctr"/>
            <a:r>
              <a:rPr lang="en-US" sz="4500" b="1" dirty="0">
                <a:solidFill>
                  <a:schemeClr val="bg1">
                    <a:lumMod val="65000"/>
                  </a:schemeClr>
                </a:solidFill>
                <a:latin typeface="Montserrat" charset="0"/>
                <a:ea typeface="Montserrat" charset="0"/>
                <a:cs typeface="Montserrat" charset="0"/>
              </a:rPr>
              <a:t>23.13</a:t>
            </a:r>
            <a:endParaRPr lang="en-US" sz="4500" dirty="0">
              <a:solidFill>
                <a:schemeClr val="bg1">
                  <a:lumMod val="65000"/>
                </a:schemeClr>
              </a:solidFill>
              <a:latin typeface="Montserrat" charset="0"/>
              <a:ea typeface="Montserrat" charset="0"/>
              <a:cs typeface="Montserrat" charset="0"/>
            </a:endParaRPr>
          </a:p>
        </p:txBody>
      </p:sp>
      <p:sp>
        <p:nvSpPr>
          <p:cNvPr id="134" name="TextBox 133">
            <a:extLst>
              <a:ext uri="{FF2B5EF4-FFF2-40B4-BE49-F238E27FC236}">
                <a16:creationId xmlns:a16="http://schemas.microsoft.com/office/drawing/2014/main" xmlns="" id="{18A50A04-5556-44A5-8E34-83FA592EAEE7}"/>
              </a:ext>
            </a:extLst>
          </p:cNvPr>
          <p:cNvSpPr txBox="1"/>
          <p:nvPr/>
        </p:nvSpPr>
        <p:spPr>
          <a:xfrm>
            <a:off x="7088611" y="4283916"/>
            <a:ext cx="2894592" cy="338554"/>
          </a:xfrm>
          <a:prstGeom prst="rect">
            <a:avLst/>
          </a:prstGeom>
          <a:noFill/>
        </p:spPr>
        <p:txBody>
          <a:bodyPr wrap="square" numCol="1" spcCol="457200" rtlCol="0">
            <a:spAutoFit/>
          </a:bodyPr>
          <a:lstStyle/>
          <a:p>
            <a:pPr algn="ctr"/>
            <a:r>
              <a:rPr lang="en-US" sz="1600" dirty="0">
                <a:solidFill>
                  <a:schemeClr val="bg1">
                    <a:lumMod val="65000"/>
                  </a:schemeClr>
                </a:solidFill>
                <a:latin typeface="Montserrat" charset="0"/>
                <a:ea typeface="Montserrat" charset="0"/>
                <a:cs typeface="Montserrat" charset="0"/>
              </a:rPr>
              <a:t>Million (2013)</a:t>
            </a:r>
          </a:p>
        </p:txBody>
      </p:sp>
      <p:grpSp>
        <p:nvGrpSpPr>
          <p:cNvPr id="161" name="Group 160">
            <a:extLst>
              <a:ext uri="{FF2B5EF4-FFF2-40B4-BE49-F238E27FC236}">
                <a16:creationId xmlns:a16="http://schemas.microsoft.com/office/drawing/2014/main" xmlns="" id="{9B9CF5C0-6B64-4AC4-8F62-A7396F9FD25E}"/>
              </a:ext>
            </a:extLst>
          </p:cNvPr>
          <p:cNvGrpSpPr/>
          <p:nvPr/>
        </p:nvGrpSpPr>
        <p:grpSpPr>
          <a:xfrm>
            <a:off x="946638" y="1866628"/>
            <a:ext cx="5390258" cy="4183516"/>
            <a:chOff x="946638" y="1866628"/>
            <a:chExt cx="5390258" cy="4183516"/>
          </a:xfrm>
        </p:grpSpPr>
        <p:sp>
          <p:nvSpPr>
            <p:cNvPr id="162" name="Rectangle 161">
              <a:extLst>
                <a:ext uri="{FF2B5EF4-FFF2-40B4-BE49-F238E27FC236}">
                  <a16:creationId xmlns:a16="http://schemas.microsoft.com/office/drawing/2014/main" xmlns="" id="{97091218-7FCB-4578-8D37-5D6005E99A64}"/>
                </a:ext>
              </a:extLst>
            </p:cNvPr>
            <p:cNvSpPr/>
            <p:nvPr/>
          </p:nvSpPr>
          <p:spPr>
            <a:xfrm>
              <a:off x="1040227" y="4512782"/>
              <a:ext cx="2556080" cy="110412"/>
            </a:xfrm>
            <a:prstGeom prst="rect">
              <a:avLst/>
            </a:prstGeom>
            <a:solidFill>
              <a:schemeClr val="tx1">
                <a:alpha val="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xmlns="" id="{7AB92875-D4E6-4774-91C8-34061B1B4AD9}"/>
                </a:ext>
              </a:extLst>
            </p:cNvPr>
            <p:cNvSpPr/>
            <p:nvPr/>
          </p:nvSpPr>
          <p:spPr>
            <a:xfrm>
              <a:off x="1040227" y="4512782"/>
              <a:ext cx="1723305" cy="110412"/>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4" name="Rectangle 163">
              <a:extLst>
                <a:ext uri="{FF2B5EF4-FFF2-40B4-BE49-F238E27FC236}">
                  <a16:creationId xmlns:a16="http://schemas.microsoft.com/office/drawing/2014/main" xmlns="" id="{6BB97886-C91F-4033-BF65-9C618F76510B}"/>
                </a:ext>
              </a:extLst>
            </p:cNvPr>
            <p:cNvSpPr/>
            <p:nvPr/>
          </p:nvSpPr>
          <p:spPr>
            <a:xfrm>
              <a:off x="1040227" y="4929799"/>
              <a:ext cx="2556080" cy="110412"/>
            </a:xfrm>
            <a:prstGeom prst="rect">
              <a:avLst/>
            </a:prstGeom>
            <a:solidFill>
              <a:schemeClr val="tx1">
                <a:alpha val="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xmlns="" id="{906A6312-412C-4B88-9575-2BB1612D6CBF}"/>
                </a:ext>
              </a:extLst>
            </p:cNvPr>
            <p:cNvSpPr/>
            <p:nvPr/>
          </p:nvSpPr>
          <p:spPr>
            <a:xfrm>
              <a:off x="1040226" y="4929799"/>
              <a:ext cx="2193314" cy="110412"/>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6" name="Rectangle 165">
              <a:extLst>
                <a:ext uri="{FF2B5EF4-FFF2-40B4-BE49-F238E27FC236}">
                  <a16:creationId xmlns:a16="http://schemas.microsoft.com/office/drawing/2014/main" xmlns="" id="{8AFDF3CE-CB9E-4BD3-8C5C-BEB05544FE80}"/>
                </a:ext>
              </a:extLst>
            </p:cNvPr>
            <p:cNvSpPr/>
            <p:nvPr/>
          </p:nvSpPr>
          <p:spPr>
            <a:xfrm>
              <a:off x="1040227" y="5346655"/>
              <a:ext cx="2556080" cy="110412"/>
            </a:xfrm>
            <a:prstGeom prst="rect">
              <a:avLst/>
            </a:prstGeom>
            <a:solidFill>
              <a:schemeClr val="tx1">
                <a:alpha val="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xmlns="" id="{05AE0D67-940E-4383-83D3-8A743F191D42}"/>
                </a:ext>
              </a:extLst>
            </p:cNvPr>
            <p:cNvSpPr/>
            <p:nvPr/>
          </p:nvSpPr>
          <p:spPr>
            <a:xfrm>
              <a:off x="1040227" y="5346655"/>
              <a:ext cx="1849201" cy="110412"/>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8" name="Rectangle 167">
              <a:extLst>
                <a:ext uri="{FF2B5EF4-FFF2-40B4-BE49-F238E27FC236}">
                  <a16:creationId xmlns:a16="http://schemas.microsoft.com/office/drawing/2014/main" xmlns="" id="{1DEB4A8C-ECF9-4ECC-AA8D-4044C79808FB}"/>
                </a:ext>
              </a:extLst>
            </p:cNvPr>
            <p:cNvSpPr/>
            <p:nvPr/>
          </p:nvSpPr>
          <p:spPr>
            <a:xfrm>
              <a:off x="1040227" y="5767151"/>
              <a:ext cx="2556080" cy="110412"/>
            </a:xfrm>
            <a:prstGeom prst="rect">
              <a:avLst/>
            </a:prstGeom>
            <a:solidFill>
              <a:schemeClr val="tx1">
                <a:alpha val="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xmlns="" id="{C6869847-4C5E-486A-A648-142DFB4FB754}"/>
                </a:ext>
              </a:extLst>
            </p:cNvPr>
            <p:cNvSpPr/>
            <p:nvPr/>
          </p:nvSpPr>
          <p:spPr>
            <a:xfrm>
              <a:off x="1040227" y="5767151"/>
              <a:ext cx="1253296" cy="110412"/>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6">
              <a:extLst>
                <a:ext uri="{FF2B5EF4-FFF2-40B4-BE49-F238E27FC236}">
                  <a16:creationId xmlns:a16="http://schemas.microsoft.com/office/drawing/2014/main" xmlns="" id="{8B0E7184-0A81-4F86-8062-6DF9471AE447}"/>
                </a:ext>
              </a:extLst>
            </p:cNvPr>
            <p:cNvSpPr/>
            <p:nvPr/>
          </p:nvSpPr>
          <p:spPr>
            <a:xfrm rot="16200000">
              <a:off x="3887006" y="4288626"/>
              <a:ext cx="284161" cy="550984"/>
            </a:xfrm>
            <a:custGeom>
              <a:avLst/>
              <a:gdLst>
                <a:gd name="connsiteX0" fmla="*/ 310188 w 310188"/>
                <a:gd name="connsiteY0" fmla="*/ 102267 h 943515"/>
                <a:gd name="connsiteX1" fmla="*/ 310188 w 310188"/>
                <a:gd name="connsiteY1" fmla="*/ 943515 h 943515"/>
                <a:gd name="connsiteX2" fmla="*/ 0 w 310188"/>
                <a:gd name="connsiteY2" fmla="*/ 943515 h 943515"/>
                <a:gd name="connsiteX3" fmla="*/ 0 w 310188"/>
                <a:gd name="connsiteY3" fmla="*/ 102267 h 943515"/>
                <a:gd name="connsiteX4" fmla="*/ 95781 w 310188"/>
                <a:gd name="connsiteY4" fmla="*/ 102267 h 943515"/>
                <a:gd name="connsiteX5" fmla="*/ 155095 w 310188"/>
                <a:gd name="connsiteY5" fmla="*/ 0 h 943515"/>
                <a:gd name="connsiteX6" fmla="*/ 214409 w 310188"/>
                <a:gd name="connsiteY6" fmla="*/ 102267 h 94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188" h="943515">
                  <a:moveTo>
                    <a:pt x="310188" y="102267"/>
                  </a:moveTo>
                  <a:lnTo>
                    <a:pt x="310188" y="943515"/>
                  </a:lnTo>
                  <a:lnTo>
                    <a:pt x="0" y="943515"/>
                  </a:lnTo>
                  <a:lnTo>
                    <a:pt x="0" y="102267"/>
                  </a:lnTo>
                  <a:lnTo>
                    <a:pt x="95781" y="102267"/>
                  </a:lnTo>
                  <a:lnTo>
                    <a:pt x="155095" y="0"/>
                  </a:lnTo>
                  <a:lnTo>
                    <a:pt x="214409" y="102267"/>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7">
              <a:extLst>
                <a:ext uri="{FF2B5EF4-FFF2-40B4-BE49-F238E27FC236}">
                  <a16:creationId xmlns:a16="http://schemas.microsoft.com/office/drawing/2014/main" xmlns="" id="{67FCD18F-337A-4055-AF8E-A2A633A48BF3}"/>
                </a:ext>
              </a:extLst>
            </p:cNvPr>
            <p:cNvSpPr/>
            <p:nvPr/>
          </p:nvSpPr>
          <p:spPr>
            <a:xfrm rot="16200000">
              <a:off x="3887006" y="4706083"/>
              <a:ext cx="284161" cy="550983"/>
            </a:xfrm>
            <a:custGeom>
              <a:avLst/>
              <a:gdLst>
                <a:gd name="connsiteX0" fmla="*/ 310188 w 310188"/>
                <a:gd name="connsiteY0" fmla="*/ 102267 h 943515"/>
                <a:gd name="connsiteX1" fmla="*/ 310188 w 310188"/>
                <a:gd name="connsiteY1" fmla="*/ 943515 h 943515"/>
                <a:gd name="connsiteX2" fmla="*/ 0 w 310188"/>
                <a:gd name="connsiteY2" fmla="*/ 943515 h 943515"/>
                <a:gd name="connsiteX3" fmla="*/ 0 w 310188"/>
                <a:gd name="connsiteY3" fmla="*/ 102267 h 943515"/>
                <a:gd name="connsiteX4" fmla="*/ 95781 w 310188"/>
                <a:gd name="connsiteY4" fmla="*/ 102267 h 943515"/>
                <a:gd name="connsiteX5" fmla="*/ 155095 w 310188"/>
                <a:gd name="connsiteY5" fmla="*/ 0 h 943515"/>
                <a:gd name="connsiteX6" fmla="*/ 214409 w 310188"/>
                <a:gd name="connsiteY6" fmla="*/ 102267 h 94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188" h="943515">
                  <a:moveTo>
                    <a:pt x="310188" y="102267"/>
                  </a:moveTo>
                  <a:lnTo>
                    <a:pt x="310188" y="943515"/>
                  </a:lnTo>
                  <a:lnTo>
                    <a:pt x="0" y="943515"/>
                  </a:lnTo>
                  <a:lnTo>
                    <a:pt x="0" y="102267"/>
                  </a:lnTo>
                  <a:lnTo>
                    <a:pt x="95781" y="102267"/>
                  </a:lnTo>
                  <a:lnTo>
                    <a:pt x="155095" y="0"/>
                  </a:lnTo>
                  <a:lnTo>
                    <a:pt x="214409" y="102267"/>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8">
              <a:extLst>
                <a:ext uri="{FF2B5EF4-FFF2-40B4-BE49-F238E27FC236}">
                  <a16:creationId xmlns:a16="http://schemas.microsoft.com/office/drawing/2014/main" xmlns="" id="{5F9BFAD8-7C5F-4BD9-BA25-B40A4A9EDA81}"/>
                </a:ext>
              </a:extLst>
            </p:cNvPr>
            <p:cNvSpPr/>
            <p:nvPr/>
          </p:nvSpPr>
          <p:spPr>
            <a:xfrm rot="16200000">
              <a:off x="3887006" y="5123379"/>
              <a:ext cx="284161" cy="550984"/>
            </a:xfrm>
            <a:custGeom>
              <a:avLst/>
              <a:gdLst>
                <a:gd name="connsiteX0" fmla="*/ 310188 w 310188"/>
                <a:gd name="connsiteY0" fmla="*/ 102267 h 943515"/>
                <a:gd name="connsiteX1" fmla="*/ 310188 w 310188"/>
                <a:gd name="connsiteY1" fmla="*/ 943515 h 943515"/>
                <a:gd name="connsiteX2" fmla="*/ 0 w 310188"/>
                <a:gd name="connsiteY2" fmla="*/ 943515 h 943515"/>
                <a:gd name="connsiteX3" fmla="*/ 0 w 310188"/>
                <a:gd name="connsiteY3" fmla="*/ 102267 h 943515"/>
                <a:gd name="connsiteX4" fmla="*/ 95781 w 310188"/>
                <a:gd name="connsiteY4" fmla="*/ 102267 h 943515"/>
                <a:gd name="connsiteX5" fmla="*/ 155095 w 310188"/>
                <a:gd name="connsiteY5" fmla="*/ 0 h 943515"/>
                <a:gd name="connsiteX6" fmla="*/ 214409 w 310188"/>
                <a:gd name="connsiteY6" fmla="*/ 102267 h 94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188" h="943515">
                  <a:moveTo>
                    <a:pt x="310188" y="102267"/>
                  </a:moveTo>
                  <a:lnTo>
                    <a:pt x="310188" y="943515"/>
                  </a:lnTo>
                  <a:lnTo>
                    <a:pt x="0" y="943515"/>
                  </a:lnTo>
                  <a:lnTo>
                    <a:pt x="0" y="102267"/>
                  </a:lnTo>
                  <a:lnTo>
                    <a:pt x="95781" y="102267"/>
                  </a:lnTo>
                  <a:lnTo>
                    <a:pt x="155095" y="0"/>
                  </a:lnTo>
                  <a:lnTo>
                    <a:pt x="214409" y="102267"/>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
              <a:extLst>
                <a:ext uri="{FF2B5EF4-FFF2-40B4-BE49-F238E27FC236}">
                  <a16:creationId xmlns:a16="http://schemas.microsoft.com/office/drawing/2014/main" xmlns="" id="{1F179647-C4C9-4DD4-A449-BFB5486FE8A8}"/>
                </a:ext>
              </a:extLst>
            </p:cNvPr>
            <p:cNvSpPr/>
            <p:nvPr/>
          </p:nvSpPr>
          <p:spPr>
            <a:xfrm rot="16200000">
              <a:off x="3887006" y="5544315"/>
              <a:ext cx="284161" cy="550984"/>
            </a:xfrm>
            <a:custGeom>
              <a:avLst/>
              <a:gdLst>
                <a:gd name="connsiteX0" fmla="*/ 310188 w 310188"/>
                <a:gd name="connsiteY0" fmla="*/ 102267 h 943515"/>
                <a:gd name="connsiteX1" fmla="*/ 310188 w 310188"/>
                <a:gd name="connsiteY1" fmla="*/ 943515 h 943515"/>
                <a:gd name="connsiteX2" fmla="*/ 0 w 310188"/>
                <a:gd name="connsiteY2" fmla="*/ 943515 h 943515"/>
                <a:gd name="connsiteX3" fmla="*/ 0 w 310188"/>
                <a:gd name="connsiteY3" fmla="*/ 102267 h 943515"/>
                <a:gd name="connsiteX4" fmla="*/ 95781 w 310188"/>
                <a:gd name="connsiteY4" fmla="*/ 102267 h 943515"/>
                <a:gd name="connsiteX5" fmla="*/ 155095 w 310188"/>
                <a:gd name="connsiteY5" fmla="*/ 0 h 943515"/>
                <a:gd name="connsiteX6" fmla="*/ 214409 w 310188"/>
                <a:gd name="connsiteY6" fmla="*/ 102267 h 94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188" h="943515">
                  <a:moveTo>
                    <a:pt x="310188" y="102267"/>
                  </a:moveTo>
                  <a:lnTo>
                    <a:pt x="310188" y="943515"/>
                  </a:lnTo>
                  <a:lnTo>
                    <a:pt x="0" y="943515"/>
                  </a:lnTo>
                  <a:lnTo>
                    <a:pt x="0" y="102267"/>
                  </a:lnTo>
                  <a:lnTo>
                    <a:pt x="95781" y="102267"/>
                  </a:lnTo>
                  <a:lnTo>
                    <a:pt x="155095" y="0"/>
                  </a:lnTo>
                  <a:lnTo>
                    <a:pt x="214409" y="102267"/>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xmlns="" id="{8D66E4CC-EF51-41FC-AD80-A62DEA54C18C}"/>
                </a:ext>
              </a:extLst>
            </p:cNvPr>
            <p:cNvSpPr/>
            <p:nvPr/>
          </p:nvSpPr>
          <p:spPr>
            <a:xfrm>
              <a:off x="5026852" y="4397066"/>
              <a:ext cx="478015" cy="707886"/>
            </a:xfrm>
            <a:prstGeom prst="rect">
              <a:avLst/>
            </a:prstGeom>
          </p:spPr>
          <p:txBody>
            <a:bodyPr wrap="none" anchor="ctr">
              <a:spAutoFit/>
            </a:bodyPr>
            <a:lstStyle/>
            <a:p>
              <a:pPr algn="ctr"/>
              <a:r>
                <a:rPr lang="en-US" sz="4000" dirty="0">
                  <a:solidFill>
                    <a:schemeClr val="bg1">
                      <a:lumMod val="50000"/>
                    </a:schemeClr>
                  </a:solidFill>
                  <a:latin typeface="FontAwesome" charset="0"/>
                </a:rPr>
                <a:t></a:t>
              </a:r>
              <a:endParaRPr lang="en-US" sz="4000" dirty="0">
                <a:solidFill>
                  <a:schemeClr val="bg1">
                    <a:lumMod val="50000"/>
                  </a:schemeClr>
                </a:solidFill>
              </a:endParaRPr>
            </a:p>
          </p:txBody>
        </p:sp>
        <p:sp>
          <p:nvSpPr>
            <p:cNvPr id="200" name="Rectangle 199">
              <a:extLst>
                <a:ext uri="{FF2B5EF4-FFF2-40B4-BE49-F238E27FC236}">
                  <a16:creationId xmlns:a16="http://schemas.microsoft.com/office/drawing/2014/main" xmlns="" id="{2CB09373-4435-4D3F-8137-8EC921DD178D}"/>
                </a:ext>
              </a:extLst>
            </p:cNvPr>
            <p:cNvSpPr/>
            <p:nvPr/>
          </p:nvSpPr>
          <p:spPr>
            <a:xfrm>
              <a:off x="5013109" y="5342258"/>
              <a:ext cx="551753" cy="707886"/>
            </a:xfrm>
            <a:prstGeom prst="rect">
              <a:avLst/>
            </a:prstGeom>
          </p:spPr>
          <p:txBody>
            <a:bodyPr wrap="none" anchor="ctr">
              <a:spAutoFit/>
            </a:bodyPr>
            <a:lstStyle/>
            <a:p>
              <a:pPr algn="ctr"/>
              <a:r>
                <a:rPr lang="en-US" sz="4000" dirty="0">
                  <a:solidFill>
                    <a:schemeClr val="bg1">
                      <a:lumMod val="50000"/>
                    </a:schemeClr>
                  </a:solidFill>
                  <a:latin typeface="FontAwesome" charset="0"/>
                </a:rPr>
                <a:t></a:t>
              </a:r>
              <a:endParaRPr lang="en-US" sz="4000" dirty="0">
                <a:solidFill>
                  <a:schemeClr val="bg1">
                    <a:lumMod val="50000"/>
                  </a:schemeClr>
                </a:solidFill>
              </a:endParaRPr>
            </a:p>
          </p:txBody>
        </p:sp>
        <p:sp>
          <p:nvSpPr>
            <p:cNvPr id="201" name="TextBox 200">
              <a:extLst>
                <a:ext uri="{FF2B5EF4-FFF2-40B4-BE49-F238E27FC236}">
                  <a16:creationId xmlns:a16="http://schemas.microsoft.com/office/drawing/2014/main" xmlns="" id="{792ACEFC-EAC3-4862-AEBB-CC180C8FB15B}"/>
                </a:ext>
              </a:extLst>
            </p:cNvPr>
            <p:cNvSpPr txBox="1"/>
            <p:nvPr/>
          </p:nvSpPr>
          <p:spPr>
            <a:xfrm>
              <a:off x="5482107" y="4358330"/>
              <a:ext cx="846623" cy="369332"/>
            </a:xfrm>
            <a:prstGeom prst="rect">
              <a:avLst/>
            </a:prstGeom>
            <a:noFill/>
          </p:spPr>
          <p:txBody>
            <a:bodyPr wrap="square" numCol="1" spcCol="457200" rtlCol="0">
              <a:spAutoFit/>
            </a:bodyPr>
            <a:lstStyle/>
            <a:p>
              <a:r>
                <a:rPr lang="en-US" b="1" dirty="0">
                  <a:solidFill>
                    <a:schemeClr val="bg1">
                      <a:lumMod val="50000"/>
                    </a:schemeClr>
                  </a:solidFill>
                  <a:latin typeface="Montserrat" charset="0"/>
                  <a:ea typeface="Montserrat" charset="0"/>
                  <a:cs typeface="Montserrat" charset="0"/>
                </a:rPr>
                <a:t>44%</a:t>
              </a:r>
              <a:endParaRPr lang="en-US" dirty="0">
                <a:solidFill>
                  <a:schemeClr val="bg1">
                    <a:lumMod val="50000"/>
                  </a:schemeClr>
                </a:solidFill>
                <a:latin typeface="Montserrat" charset="0"/>
                <a:ea typeface="Montserrat" charset="0"/>
                <a:cs typeface="Montserrat" charset="0"/>
              </a:endParaRPr>
            </a:p>
          </p:txBody>
        </p:sp>
        <p:sp>
          <p:nvSpPr>
            <p:cNvPr id="202" name="TextBox 201">
              <a:extLst>
                <a:ext uri="{FF2B5EF4-FFF2-40B4-BE49-F238E27FC236}">
                  <a16:creationId xmlns:a16="http://schemas.microsoft.com/office/drawing/2014/main" xmlns="" id="{A13B81C3-829C-4BAD-A1C1-7BD8F46CEA78}"/>
                </a:ext>
              </a:extLst>
            </p:cNvPr>
            <p:cNvSpPr txBox="1"/>
            <p:nvPr/>
          </p:nvSpPr>
          <p:spPr>
            <a:xfrm>
              <a:off x="5490273" y="4690972"/>
              <a:ext cx="827804" cy="374461"/>
            </a:xfrm>
            <a:prstGeom prst="rect">
              <a:avLst/>
            </a:prstGeom>
            <a:noFill/>
          </p:spPr>
          <p:txBody>
            <a:bodyPr wrap="square" numCol="1" spcCol="457200" rtlCol="0">
              <a:spAutoFit/>
            </a:bodyPr>
            <a:lstStyle/>
            <a:p>
              <a:pPr>
                <a:lnSpc>
                  <a:spcPts val="1100"/>
                </a:lnSpc>
              </a:pPr>
              <a:r>
                <a:rPr lang="en-US" sz="700" dirty="0">
                  <a:solidFill>
                    <a:schemeClr val="tx1">
                      <a:alpha val="50000"/>
                    </a:schemeClr>
                  </a:solidFill>
                  <a:latin typeface="Montserrat" charset="0"/>
                  <a:ea typeface="Montserrat" charset="0"/>
                  <a:cs typeface="Montserrat" charset="0"/>
                </a:rPr>
                <a:t>Heist male air bring is Signs.</a:t>
              </a:r>
            </a:p>
          </p:txBody>
        </p:sp>
        <p:sp>
          <p:nvSpPr>
            <p:cNvPr id="203" name="TextBox 202">
              <a:extLst>
                <a:ext uri="{FF2B5EF4-FFF2-40B4-BE49-F238E27FC236}">
                  <a16:creationId xmlns:a16="http://schemas.microsoft.com/office/drawing/2014/main" xmlns="" id="{538A1620-C16D-4F33-9878-DDAB99A59F41}"/>
                </a:ext>
              </a:extLst>
            </p:cNvPr>
            <p:cNvSpPr txBox="1"/>
            <p:nvPr/>
          </p:nvSpPr>
          <p:spPr>
            <a:xfrm>
              <a:off x="5490273" y="5303522"/>
              <a:ext cx="846623" cy="369332"/>
            </a:xfrm>
            <a:prstGeom prst="rect">
              <a:avLst/>
            </a:prstGeom>
            <a:noFill/>
          </p:spPr>
          <p:txBody>
            <a:bodyPr wrap="square" numCol="1" spcCol="457200" rtlCol="0">
              <a:spAutoFit/>
            </a:bodyPr>
            <a:lstStyle/>
            <a:p>
              <a:r>
                <a:rPr lang="en-US" b="1" dirty="0">
                  <a:solidFill>
                    <a:schemeClr val="bg1">
                      <a:lumMod val="50000"/>
                    </a:schemeClr>
                  </a:solidFill>
                  <a:latin typeface="Montserrat" charset="0"/>
                  <a:ea typeface="Montserrat" charset="0"/>
                  <a:cs typeface="Montserrat" charset="0"/>
                </a:rPr>
                <a:t>18%</a:t>
              </a:r>
              <a:endParaRPr lang="en-US" dirty="0">
                <a:solidFill>
                  <a:schemeClr val="bg1">
                    <a:lumMod val="50000"/>
                  </a:schemeClr>
                </a:solidFill>
                <a:latin typeface="Montserrat" charset="0"/>
                <a:ea typeface="Montserrat" charset="0"/>
                <a:cs typeface="Montserrat" charset="0"/>
              </a:endParaRPr>
            </a:p>
          </p:txBody>
        </p:sp>
        <p:sp>
          <p:nvSpPr>
            <p:cNvPr id="204" name="TextBox 203">
              <a:extLst>
                <a:ext uri="{FF2B5EF4-FFF2-40B4-BE49-F238E27FC236}">
                  <a16:creationId xmlns:a16="http://schemas.microsoft.com/office/drawing/2014/main" xmlns="" id="{E05BE246-6082-4FD4-A1F3-B24D2E333579}"/>
                </a:ext>
              </a:extLst>
            </p:cNvPr>
            <p:cNvSpPr txBox="1"/>
            <p:nvPr/>
          </p:nvSpPr>
          <p:spPr>
            <a:xfrm>
              <a:off x="5498438" y="5636164"/>
              <a:ext cx="821824" cy="374461"/>
            </a:xfrm>
            <a:prstGeom prst="rect">
              <a:avLst/>
            </a:prstGeom>
            <a:noFill/>
          </p:spPr>
          <p:txBody>
            <a:bodyPr wrap="square" numCol="1" spcCol="457200" rtlCol="0">
              <a:spAutoFit/>
            </a:bodyPr>
            <a:lstStyle/>
            <a:p>
              <a:pPr>
                <a:lnSpc>
                  <a:spcPts val="1100"/>
                </a:lnSpc>
              </a:pPr>
              <a:r>
                <a:rPr lang="en-US" sz="700" dirty="0">
                  <a:solidFill>
                    <a:schemeClr val="tx1">
                      <a:alpha val="50000"/>
                    </a:schemeClr>
                  </a:solidFill>
                  <a:latin typeface="Montserrat" charset="0"/>
                  <a:ea typeface="Montserrat" charset="0"/>
                  <a:cs typeface="Montserrat" charset="0"/>
                </a:rPr>
                <a:t>Heist male air bring is Signs.</a:t>
              </a:r>
            </a:p>
          </p:txBody>
        </p:sp>
        <p:sp>
          <p:nvSpPr>
            <p:cNvPr id="205" name="TextBox 204">
              <a:extLst>
                <a:ext uri="{FF2B5EF4-FFF2-40B4-BE49-F238E27FC236}">
                  <a16:creationId xmlns:a16="http://schemas.microsoft.com/office/drawing/2014/main" xmlns="" id="{0D35C556-523B-4E48-AD28-8E0273776677}"/>
                </a:ext>
              </a:extLst>
            </p:cNvPr>
            <p:cNvSpPr txBox="1"/>
            <p:nvPr/>
          </p:nvSpPr>
          <p:spPr>
            <a:xfrm>
              <a:off x="982894" y="4262285"/>
              <a:ext cx="1367962" cy="1754326"/>
            </a:xfrm>
            <a:prstGeom prst="rect">
              <a:avLst/>
            </a:prstGeom>
            <a:noFill/>
          </p:spPr>
          <p:txBody>
            <a:bodyPr wrap="square" numCol="1" spcCol="0" rtlCol="0" anchor="ctr">
              <a:spAutoFit/>
            </a:bodyPr>
            <a:lstStyle/>
            <a:p>
              <a:pPr>
                <a:lnSpc>
                  <a:spcPct val="300000"/>
                </a:lnSpc>
              </a:pPr>
              <a:r>
                <a:rPr lang="en-US" sz="900" b="1" dirty="0">
                  <a:latin typeface="Montserrat Light" charset="0"/>
                  <a:ea typeface="Montserrat Light" charset="0"/>
                  <a:cs typeface="Montserrat Light" charset="0"/>
                </a:rPr>
                <a:t>The example text</a:t>
              </a:r>
            </a:p>
            <a:p>
              <a:pPr>
                <a:lnSpc>
                  <a:spcPct val="300000"/>
                </a:lnSpc>
              </a:pPr>
              <a:r>
                <a:rPr lang="en-US" sz="900" b="1" dirty="0">
                  <a:latin typeface="Montserrat Light" charset="0"/>
                  <a:ea typeface="Montserrat Light" charset="0"/>
                  <a:cs typeface="Montserrat Light" charset="0"/>
                </a:rPr>
                <a:t>Goes here with your</a:t>
              </a:r>
            </a:p>
            <a:p>
              <a:pPr>
                <a:lnSpc>
                  <a:spcPct val="300000"/>
                </a:lnSpc>
              </a:pPr>
              <a:r>
                <a:rPr lang="en-US" sz="900" b="1" dirty="0">
                  <a:latin typeface="Montserrat Light" charset="0"/>
                  <a:ea typeface="Montserrat Light" charset="0"/>
                  <a:cs typeface="Montserrat Light" charset="0"/>
                </a:rPr>
                <a:t>Own detailed</a:t>
              </a:r>
            </a:p>
            <a:p>
              <a:pPr>
                <a:lnSpc>
                  <a:spcPct val="300000"/>
                </a:lnSpc>
              </a:pPr>
              <a:r>
                <a:rPr lang="en-US" sz="900" b="1" dirty="0">
                  <a:latin typeface="Montserrat Light" charset="0"/>
                  <a:ea typeface="Montserrat Light" charset="0"/>
                  <a:cs typeface="Montserrat Light" charset="0"/>
                </a:rPr>
                <a:t>Loren opium dolor</a:t>
              </a:r>
            </a:p>
          </p:txBody>
        </p:sp>
        <p:sp>
          <p:nvSpPr>
            <p:cNvPr id="206" name="TextBox 205">
              <a:extLst>
                <a:ext uri="{FF2B5EF4-FFF2-40B4-BE49-F238E27FC236}">
                  <a16:creationId xmlns:a16="http://schemas.microsoft.com/office/drawing/2014/main" xmlns="" id="{791B7499-89B0-4D02-9692-5469C3B84FAA}"/>
                </a:ext>
              </a:extLst>
            </p:cNvPr>
            <p:cNvSpPr txBox="1"/>
            <p:nvPr/>
          </p:nvSpPr>
          <p:spPr>
            <a:xfrm>
              <a:off x="3848139" y="4436724"/>
              <a:ext cx="456437" cy="230832"/>
            </a:xfrm>
            <a:prstGeom prst="rect">
              <a:avLst/>
            </a:prstGeom>
            <a:noFill/>
          </p:spPr>
          <p:txBody>
            <a:bodyPr wrap="square" numCol="1" spcCol="0" rtlCol="0" anchor="ctr">
              <a:spAutoFit/>
            </a:bodyPr>
            <a:lstStyle/>
            <a:p>
              <a:r>
                <a:rPr lang="en-US" sz="900" b="1">
                  <a:solidFill>
                    <a:srgbClr val="FEFEFE"/>
                  </a:solidFill>
                  <a:latin typeface="Montserrat Light" charset="0"/>
                  <a:ea typeface="Montserrat Light" charset="0"/>
                  <a:cs typeface="Montserrat Light" charset="0"/>
                </a:rPr>
                <a:t>85%</a:t>
              </a:r>
              <a:endParaRPr lang="en-US" sz="900" b="1" dirty="0">
                <a:solidFill>
                  <a:srgbClr val="FEFEFE"/>
                </a:solidFill>
                <a:latin typeface="Montserrat Light" charset="0"/>
                <a:ea typeface="Montserrat Light" charset="0"/>
                <a:cs typeface="Montserrat Light" charset="0"/>
              </a:endParaRPr>
            </a:p>
          </p:txBody>
        </p:sp>
        <p:sp>
          <p:nvSpPr>
            <p:cNvPr id="207" name="TextBox 206">
              <a:extLst>
                <a:ext uri="{FF2B5EF4-FFF2-40B4-BE49-F238E27FC236}">
                  <a16:creationId xmlns:a16="http://schemas.microsoft.com/office/drawing/2014/main" xmlns="" id="{4ABBB56C-C6DC-4C5A-AF10-6C0B680E64C6}"/>
                </a:ext>
              </a:extLst>
            </p:cNvPr>
            <p:cNvSpPr txBox="1"/>
            <p:nvPr/>
          </p:nvSpPr>
          <p:spPr>
            <a:xfrm>
              <a:off x="3848139" y="4839060"/>
              <a:ext cx="456437" cy="230832"/>
            </a:xfrm>
            <a:prstGeom prst="rect">
              <a:avLst/>
            </a:prstGeom>
            <a:noFill/>
          </p:spPr>
          <p:txBody>
            <a:bodyPr wrap="square" numCol="1" spcCol="0" rtlCol="0" anchor="ctr">
              <a:spAutoFit/>
            </a:bodyPr>
            <a:lstStyle/>
            <a:p>
              <a:r>
                <a:rPr lang="en-US" sz="900" b="1" dirty="0">
                  <a:solidFill>
                    <a:srgbClr val="FEFEFE"/>
                  </a:solidFill>
                  <a:latin typeface="Montserrat Light" charset="0"/>
                  <a:ea typeface="Montserrat Light" charset="0"/>
                  <a:cs typeface="Montserrat Light" charset="0"/>
                </a:rPr>
                <a:t>92%</a:t>
              </a:r>
            </a:p>
          </p:txBody>
        </p:sp>
        <p:sp>
          <p:nvSpPr>
            <p:cNvPr id="208" name="TextBox 207">
              <a:extLst>
                <a:ext uri="{FF2B5EF4-FFF2-40B4-BE49-F238E27FC236}">
                  <a16:creationId xmlns:a16="http://schemas.microsoft.com/office/drawing/2014/main" xmlns="" id="{5943393B-C71C-464A-8E5C-954C231C3CA5}"/>
                </a:ext>
              </a:extLst>
            </p:cNvPr>
            <p:cNvSpPr txBox="1"/>
            <p:nvPr/>
          </p:nvSpPr>
          <p:spPr>
            <a:xfrm>
              <a:off x="3848139" y="5268828"/>
              <a:ext cx="456437" cy="230832"/>
            </a:xfrm>
            <a:prstGeom prst="rect">
              <a:avLst/>
            </a:prstGeom>
            <a:noFill/>
          </p:spPr>
          <p:txBody>
            <a:bodyPr wrap="square" numCol="1" spcCol="0" rtlCol="0" anchor="ctr">
              <a:spAutoFit/>
            </a:bodyPr>
            <a:lstStyle/>
            <a:p>
              <a:r>
                <a:rPr lang="en-US" sz="900" b="1" dirty="0">
                  <a:solidFill>
                    <a:srgbClr val="FEFEFE"/>
                  </a:solidFill>
                  <a:latin typeface="Montserrat Light" charset="0"/>
                  <a:ea typeface="Montserrat Light" charset="0"/>
                  <a:cs typeface="Montserrat Light" charset="0"/>
                </a:rPr>
                <a:t>60%</a:t>
              </a:r>
            </a:p>
          </p:txBody>
        </p:sp>
        <p:sp>
          <p:nvSpPr>
            <p:cNvPr id="209" name="TextBox 208">
              <a:extLst>
                <a:ext uri="{FF2B5EF4-FFF2-40B4-BE49-F238E27FC236}">
                  <a16:creationId xmlns:a16="http://schemas.microsoft.com/office/drawing/2014/main" xmlns="" id="{06EFFD0A-352E-4392-BB46-5BB832EBFA60}"/>
                </a:ext>
              </a:extLst>
            </p:cNvPr>
            <p:cNvSpPr txBox="1"/>
            <p:nvPr/>
          </p:nvSpPr>
          <p:spPr>
            <a:xfrm>
              <a:off x="3848139" y="5671164"/>
              <a:ext cx="456437" cy="230832"/>
            </a:xfrm>
            <a:prstGeom prst="rect">
              <a:avLst/>
            </a:prstGeom>
            <a:noFill/>
          </p:spPr>
          <p:txBody>
            <a:bodyPr wrap="square" numCol="1" spcCol="0" rtlCol="0" anchor="ctr">
              <a:spAutoFit/>
            </a:bodyPr>
            <a:lstStyle/>
            <a:p>
              <a:r>
                <a:rPr lang="en-US" sz="900" b="1" dirty="0">
                  <a:solidFill>
                    <a:srgbClr val="FEFEFE"/>
                  </a:solidFill>
                  <a:latin typeface="Montserrat Light" charset="0"/>
                  <a:ea typeface="Montserrat Light" charset="0"/>
                  <a:cs typeface="Montserrat Light" charset="0"/>
                </a:rPr>
                <a:t>45%</a:t>
              </a:r>
            </a:p>
          </p:txBody>
        </p:sp>
        <p:cxnSp>
          <p:nvCxnSpPr>
            <p:cNvPr id="210" name="Straight Connector 209">
              <a:extLst>
                <a:ext uri="{FF2B5EF4-FFF2-40B4-BE49-F238E27FC236}">
                  <a16:creationId xmlns:a16="http://schemas.microsoft.com/office/drawing/2014/main" xmlns="" id="{3D98A9EB-4BD6-4DA6-8212-9D40E89E354F}"/>
                </a:ext>
              </a:extLst>
            </p:cNvPr>
            <p:cNvCxnSpPr/>
            <p:nvPr/>
          </p:nvCxnSpPr>
          <p:spPr>
            <a:xfrm flipV="1">
              <a:off x="4717787" y="4422038"/>
              <a:ext cx="0" cy="1558138"/>
            </a:xfrm>
            <a:prstGeom prst="line">
              <a:avLst/>
            </a:prstGeom>
            <a:ln w="12700">
              <a:solidFill>
                <a:schemeClr val="tx1">
                  <a:alpha val="40000"/>
                </a:schemeClr>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xmlns="" id="{4761A5AD-7ED6-4AC9-8726-FEF40B569451}"/>
                </a:ext>
              </a:extLst>
            </p:cNvPr>
            <p:cNvSpPr txBox="1"/>
            <p:nvPr/>
          </p:nvSpPr>
          <p:spPr>
            <a:xfrm>
              <a:off x="946639" y="1866628"/>
              <a:ext cx="3633786" cy="861774"/>
            </a:xfrm>
            <a:prstGeom prst="rect">
              <a:avLst/>
            </a:prstGeom>
            <a:noFill/>
          </p:spPr>
          <p:txBody>
            <a:bodyPr wrap="square" rtlCol="0">
              <a:spAutoFit/>
            </a:bodyPr>
            <a:lstStyle/>
            <a:p>
              <a:pPr>
                <a:lnSpc>
                  <a:spcPts val="3000"/>
                </a:lnSpc>
              </a:pPr>
              <a:r>
                <a:rPr lang="en-US" sz="3300" b="1" spc="600" dirty="0">
                  <a:solidFill>
                    <a:schemeClr val="bg1">
                      <a:lumMod val="65000"/>
                    </a:schemeClr>
                  </a:solidFill>
                  <a:latin typeface="Bebas Neue Bold" panose="020B0606020202050201" pitchFamily="34" charset="0"/>
                  <a:ea typeface="Open Sans Extrabold" panose="020B0906030804020204" pitchFamily="34" charset="0"/>
                  <a:cs typeface="Open Sans Extrabold" panose="020B0906030804020204" pitchFamily="34" charset="0"/>
                </a:rPr>
                <a:t>HEADLINE</a:t>
              </a:r>
            </a:p>
            <a:p>
              <a:pPr>
                <a:lnSpc>
                  <a:spcPts val="3000"/>
                </a:lnSpc>
              </a:pPr>
              <a:r>
                <a:rPr lang="en-US" sz="3300" spc="600" dirty="0">
                  <a:latin typeface="Bebas Neue Bold" panose="020B0606020202050201" pitchFamily="34" charset="0"/>
                  <a:ea typeface="Open Sans Extrabold" panose="020B0906030804020204" pitchFamily="34" charset="0"/>
                  <a:cs typeface="Open Sans Extrabold" panose="020B0906030804020204" pitchFamily="34" charset="0"/>
                </a:rPr>
                <a:t>INFOGRAPHIC</a:t>
              </a:r>
            </a:p>
          </p:txBody>
        </p:sp>
        <p:sp>
          <p:nvSpPr>
            <p:cNvPr id="212" name="TextBox 211">
              <a:extLst>
                <a:ext uri="{FF2B5EF4-FFF2-40B4-BE49-F238E27FC236}">
                  <a16:creationId xmlns:a16="http://schemas.microsoft.com/office/drawing/2014/main" xmlns="" id="{1B03FC71-1AF7-417D-9B54-23033F41B09F}"/>
                </a:ext>
              </a:extLst>
            </p:cNvPr>
            <p:cNvSpPr txBox="1"/>
            <p:nvPr/>
          </p:nvSpPr>
          <p:spPr>
            <a:xfrm>
              <a:off x="946638" y="2871412"/>
              <a:ext cx="3281288" cy="1098634"/>
            </a:xfrm>
            <a:prstGeom prst="rect">
              <a:avLst/>
            </a:prstGeom>
            <a:noFill/>
          </p:spPr>
          <p:txBody>
            <a:bodyPr wrap="square" rtlCol="0">
              <a:spAutoFit/>
            </a:bodyPr>
            <a:lstStyle/>
            <a:p>
              <a:pPr>
                <a:lnSpc>
                  <a:spcPts val="1600"/>
                </a:lnSpc>
              </a:pPr>
              <a:r>
                <a:rPr lang="en-US" sz="900" dirty="0">
                  <a:solidFill>
                    <a:schemeClr val="tx1">
                      <a:lumMod val="75000"/>
                      <a:lumOff val="25000"/>
                    </a:schemeClr>
                  </a:solidFill>
                  <a:latin typeface="Montserrat" panose="02000505000000020004" pitchFamily="2" charset="0"/>
                  <a:ea typeface="Open Sans" panose="020B0606030504020204" pitchFamily="34" charset="0"/>
                  <a:cs typeface="Open Sans" panose="020B0606030504020204" pitchFamily="34" charset="0"/>
                </a:rPr>
                <a:t>Contrary to popular belief, Lorem Ipsum is not simply random text. It has roots in a piece of classical Latin literature from 45 BC, making it over 2000 years old. Richard McClintock, a Latin creative best design professor at.</a:t>
              </a:r>
            </a:p>
          </p:txBody>
        </p:sp>
      </p:grpSp>
    </p:spTree>
    <p:extLst>
      <p:ext uri="{BB962C8B-B14F-4D97-AF65-F5344CB8AC3E}">
        <p14:creationId xmlns:p14="http://schemas.microsoft.com/office/powerpoint/2010/main" xmlns="" val="703375478"/>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1" name="Group 160">
            <a:extLst>
              <a:ext uri="{FF2B5EF4-FFF2-40B4-BE49-F238E27FC236}">
                <a16:creationId xmlns:a16="http://schemas.microsoft.com/office/drawing/2014/main" xmlns="" id="{9B9CF5C0-6B64-4AC4-8F62-A7396F9FD25E}"/>
              </a:ext>
            </a:extLst>
          </p:cNvPr>
          <p:cNvGrpSpPr/>
          <p:nvPr/>
        </p:nvGrpSpPr>
        <p:grpSpPr>
          <a:xfrm>
            <a:off x="946638" y="1866628"/>
            <a:ext cx="5390258" cy="4183516"/>
            <a:chOff x="946638" y="1866628"/>
            <a:chExt cx="5390258" cy="4183516"/>
          </a:xfrm>
        </p:grpSpPr>
        <p:sp>
          <p:nvSpPr>
            <p:cNvPr id="162" name="Rectangle 161">
              <a:extLst>
                <a:ext uri="{FF2B5EF4-FFF2-40B4-BE49-F238E27FC236}">
                  <a16:creationId xmlns:a16="http://schemas.microsoft.com/office/drawing/2014/main" xmlns="" id="{97091218-7FCB-4578-8D37-5D6005E99A64}"/>
                </a:ext>
              </a:extLst>
            </p:cNvPr>
            <p:cNvSpPr/>
            <p:nvPr/>
          </p:nvSpPr>
          <p:spPr>
            <a:xfrm>
              <a:off x="1040227" y="4512782"/>
              <a:ext cx="2556080" cy="110412"/>
            </a:xfrm>
            <a:prstGeom prst="rect">
              <a:avLst/>
            </a:prstGeom>
            <a:solidFill>
              <a:schemeClr val="tx1">
                <a:alpha val="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xmlns="" id="{7AB92875-D4E6-4774-91C8-34061B1B4AD9}"/>
                </a:ext>
              </a:extLst>
            </p:cNvPr>
            <p:cNvSpPr/>
            <p:nvPr/>
          </p:nvSpPr>
          <p:spPr>
            <a:xfrm>
              <a:off x="1040227" y="4512782"/>
              <a:ext cx="1723305" cy="110412"/>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4" name="Rectangle 163">
              <a:extLst>
                <a:ext uri="{FF2B5EF4-FFF2-40B4-BE49-F238E27FC236}">
                  <a16:creationId xmlns:a16="http://schemas.microsoft.com/office/drawing/2014/main" xmlns="" id="{6BB97886-C91F-4033-BF65-9C618F76510B}"/>
                </a:ext>
              </a:extLst>
            </p:cNvPr>
            <p:cNvSpPr/>
            <p:nvPr/>
          </p:nvSpPr>
          <p:spPr>
            <a:xfrm>
              <a:off x="1040227" y="4929799"/>
              <a:ext cx="2556080" cy="110412"/>
            </a:xfrm>
            <a:prstGeom prst="rect">
              <a:avLst/>
            </a:prstGeom>
            <a:solidFill>
              <a:schemeClr val="tx1">
                <a:alpha val="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xmlns="" id="{906A6312-412C-4B88-9575-2BB1612D6CBF}"/>
                </a:ext>
              </a:extLst>
            </p:cNvPr>
            <p:cNvSpPr/>
            <p:nvPr/>
          </p:nvSpPr>
          <p:spPr>
            <a:xfrm>
              <a:off x="1040226" y="4929799"/>
              <a:ext cx="2193314" cy="110412"/>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6" name="Rectangle 165">
              <a:extLst>
                <a:ext uri="{FF2B5EF4-FFF2-40B4-BE49-F238E27FC236}">
                  <a16:creationId xmlns:a16="http://schemas.microsoft.com/office/drawing/2014/main" xmlns="" id="{8AFDF3CE-CB9E-4BD3-8C5C-BEB05544FE80}"/>
                </a:ext>
              </a:extLst>
            </p:cNvPr>
            <p:cNvSpPr/>
            <p:nvPr/>
          </p:nvSpPr>
          <p:spPr>
            <a:xfrm>
              <a:off x="1040227" y="5346655"/>
              <a:ext cx="2556080" cy="110412"/>
            </a:xfrm>
            <a:prstGeom prst="rect">
              <a:avLst/>
            </a:prstGeom>
            <a:solidFill>
              <a:schemeClr val="tx1">
                <a:alpha val="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xmlns="" id="{05AE0D67-940E-4383-83D3-8A743F191D42}"/>
                </a:ext>
              </a:extLst>
            </p:cNvPr>
            <p:cNvSpPr/>
            <p:nvPr/>
          </p:nvSpPr>
          <p:spPr>
            <a:xfrm>
              <a:off x="1040227" y="5346655"/>
              <a:ext cx="1849201" cy="110412"/>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68" name="Rectangle 167">
              <a:extLst>
                <a:ext uri="{FF2B5EF4-FFF2-40B4-BE49-F238E27FC236}">
                  <a16:creationId xmlns:a16="http://schemas.microsoft.com/office/drawing/2014/main" xmlns="" id="{1DEB4A8C-ECF9-4ECC-AA8D-4044C79808FB}"/>
                </a:ext>
              </a:extLst>
            </p:cNvPr>
            <p:cNvSpPr/>
            <p:nvPr/>
          </p:nvSpPr>
          <p:spPr>
            <a:xfrm>
              <a:off x="1040227" y="5767151"/>
              <a:ext cx="2556080" cy="110412"/>
            </a:xfrm>
            <a:prstGeom prst="rect">
              <a:avLst/>
            </a:prstGeom>
            <a:solidFill>
              <a:schemeClr val="tx1">
                <a:alpha val="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xmlns="" id="{C6869847-4C5E-486A-A648-142DFB4FB754}"/>
                </a:ext>
              </a:extLst>
            </p:cNvPr>
            <p:cNvSpPr/>
            <p:nvPr/>
          </p:nvSpPr>
          <p:spPr>
            <a:xfrm>
              <a:off x="1040227" y="5767151"/>
              <a:ext cx="1253296" cy="110412"/>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6">
              <a:extLst>
                <a:ext uri="{FF2B5EF4-FFF2-40B4-BE49-F238E27FC236}">
                  <a16:creationId xmlns:a16="http://schemas.microsoft.com/office/drawing/2014/main" xmlns="" id="{8B0E7184-0A81-4F86-8062-6DF9471AE447}"/>
                </a:ext>
              </a:extLst>
            </p:cNvPr>
            <p:cNvSpPr/>
            <p:nvPr/>
          </p:nvSpPr>
          <p:spPr>
            <a:xfrm rot="16200000">
              <a:off x="3887006" y="4288626"/>
              <a:ext cx="284161" cy="550984"/>
            </a:xfrm>
            <a:custGeom>
              <a:avLst/>
              <a:gdLst>
                <a:gd name="connsiteX0" fmla="*/ 310188 w 310188"/>
                <a:gd name="connsiteY0" fmla="*/ 102267 h 943515"/>
                <a:gd name="connsiteX1" fmla="*/ 310188 w 310188"/>
                <a:gd name="connsiteY1" fmla="*/ 943515 h 943515"/>
                <a:gd name="connsiteX2" fmla="*/ 0 w 310188"/>
                <a:gd name="connsiteY2" fmla="*/ 943515 h 943515"/>
                <a:gd name="connsiteX3" fmla="*/ 0 w 310188"/>
                <a:gd name="connsiteY3" fmla="*/ 102267 h 943515"/>
                <a:gd name="connsiteX4" fmla="*/ 95781 w 310188"/>
                <a:gd name="connsiteY4" fmla="*/ 102267 h 943515"/>
                <a:gd name="connsiteX5" fmla="*/ 155095 w 310188"/>
                <a:gd name="connsiteY5" fmla="*/ 0 h 943515"/>
                <a:gd name="connsiteX6" fmla="*/ 214409 w 310188"/>
                <a:gd name="connsiteY6" fmla="*/ 102267 h 94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188" h="943515">
                  <a:moveTo>
                    <a:pt x="310188" y="102267"/>
                  </a:moveTo>
                  <a:lnTo>
                    <a:pt x="310188" y="943515"/>
                  </a:lnTo>
                  <a:lnTo>
                    <a:pt x="0" y="943515"/>
                  </a:lnTo>
                  <a:lnTo>
                    <a:pt x="0" y="102267"/>
                  </a:lnTo>
                  <a:lnTo>
                    <a:pt x="95781" y="102267"/>
                  </a:lnTo>
                  <a:lnTo>
                    <a:pt x="155095" y="0"/>
                  </a:lnTo>
                  <a:lnTo>
                    <a:pt x="214409" y="102267"/>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17">
              <a:extLst>
                <a:ext uri="{FF2B5EF4-FFF2-40B4-BE49-F238E27FC236}">
                  <a16:creationId xmlns:a16="http://schemas.microsoft.com/office/drawing/2014/main" xmlns="" id="{67FCD18F-337A-4055-AF8E-A2A633A48BF3}"/>
                </a:ext>
              </a:extLst>
            </p:cNvPr>
            <p:cNvSpPr/>
            <p:nvPr/>
          </p:nvSpPr>
          <p:spPr>
            <a:xfrm rot="16200000">
              <a:off x="3887006" y="4706083"/>
              <a:ext cx="284161" cy="550983"/>
            </a:xfrm>
            <a:custGeom>
              <a:avLst/>
              <a:gdLst>
                <a:gd name="connsiteX0" fmla="*/ 310188 w 310188"/>
                <a:gd name="connsiteY0" fmla="*/ 102267 h 943515"/>
                <a:gd name="connsiteX1" fmla="*/ 310188 w 310188"/>
                <a:gd name="connsiteY1" fmla="*/ 943515 h 943515"/>
                <a:gd name="connsiteX2" fmla="*/ 0 w 310188"/>
                <a:gd name="connsiteY2" fmla="*/ 943515 h 943515"/>
                <a:gd name="connsiteX3" fmla="*/ 0 w 310188"/>
                <a:gd name="connsiteY3" fmla="*/ 102267 h 943515"/>
                <a:gd name="connsiteX4" fmla="*/ 95781 w 310188"/>
                <a:gd name="connsiteY4" fmla="*/ 102267 h 943515"/>
                <a:gd name="connsiteX5" fmla="*/ 155095 w 310188"/>
                <a:gd name="connsiteY5" fmla="*/ 0 h 943515"/>
                <a:gd name="connsiteX6" fmla="*/ 214409 w 310188"/>
                <a:gd name="connsiteY6" fmla="*/ 102267 h 94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188" h="943515">
                  <a:moveTo>
                    <a:pt x="310188" y="102267"/>
                  </a:moveTo>
                  <a:lnTo>
                    <a:pt x="310188" y="943515"/>
                  </a:lnTo>
                  <a:lnTo>
                    <a:pt x="0" y="943515"/>
                  </a:lnTo>
                  <a:lnTo>
                    <a:pt x="0" y="102267"/>
                  </a:lnTo>
                  <a:lnTo>
                    <a:pt x="95781" y="102267"/>
                  </a:lnTo>
                  <a:lnTo>
                    <a:pt x="155095" y="0"/>
                  </a:lnTo>
                  <a:lnTo>
                    <a:pt x="214409" y="102267"/>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18">
              <a:extLst>
                <a:ext uri="{FF2B5EF4-FFF2-40B4-BE49-F238E27FC236}">
                  <a16:creationId xmlns:a16="http://schemas.microsoft.com/office/drawing/2014/main" xmlns="" id="{5F9BFAD8-7C5F-4BD9-BA25-B40A4A9EDA81}"/>
                </a:ext>
              </a:extLst>
            </p:cNvPr>
            <p:cNvSpPr/>
            <p:nvPr/>
          </p:nvSpPr>
          <p:spPr>
            <a:xfrm rot="16200000">
              <a:off x="3887006" y="5123379"/>
              <a:ext cx="284161" cy="550984"/>
            </a:xfrm>
            <a:custGeom>
              <a:avLst/>
              <a:gdLst>
                <a:gd name="connsiteX0" fmla="*/ 310188 w 310188"/>
                <a:gd name="connsiteY0" fmla="*/ 102267 h 943515"/>
                <a:gd name="connsiteX1" fmla="*/ 310188 w 310188"/>
                <a:gd name="connsiteY1" fmla="*/ 943515 h 943515"/>
                <a:gd name="connsiteX2" fmla="*/ 0 w 310188"/>
                <a:gd name="connsiteY2" fmla="*/ 943515 h 943515"/>
                <a:gd name="connsiteX3" fmla="*/ 0 w 310188"/>
                <a:gd name="connsiteY3" fmla="*/ 102267 h 943515"/>
                <a:gd name="connsiteX4" fmla="*/ 95781 w 310188"/>
                <a:gd name="connsiteY4" fmla="*/ 102267 h 943515"/>
                <a:gd name="connsiteX5" fmla="*/ 155095 w 310188"/>
                <a:gd name="connsiteY5" fmla="*/ 0 h 943515"/>
                <a:gd name="connsiteX6" fmla="*/ 214409 w 310188"/>
                <a:gd name="connsiteY6" fmla="*/ 102267 h 94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188" h="943515">
                  <a:moveTo>
                    <a:pt x="310188" y="102267"/>
                  </a:moveTo>
                  <a:lnTo>
                    <a:pt x="310188" y="943515"/>
                  </a:lnTo>
                  <a:lnTo>
                    <a:pt x="0" y="943515"/>
                  </a:lnTo>
                  <a:lnTo>
                    <a:pt x="0" y="102267"/>
                  </a:lnTo>
                  <a:lnTo>
                    <a:pt x="95781" y="102267"/>
                  </a:lnTo>
                  <a:lnTo>
                    <a:pt x="155095" y="0"/>
                  </a:lnTo>
                  <a:lnTo>
                    <a:pt x="214409" y="102267"/>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
              <a:extLst>
                <a:ext uri="{FF2B5EF4-FFF2-40B4-BE49-F238E27FC236}">
                  <a16:creationId xmlns:a16="http://schemas.microsoft.com/office/drawing/2014/main" xmlns="" id="{1F179647-C4C9-4DD4-A449-BFB5486FE8A8}"/>
                </a:ext>
              </a:extLst>
            </p:cNvPr>
            <p:cNvSpPr/>
            <p:nvPr/>
          </p:nvSpPr>
          <p:spPr>
            <a:xfrm rot="16200000">
              <a:off x="3887006" y="5544315"/>
              <a:ext cx="284161" cy="550984"/>
            </a:xfrm>
            <a:custGeom>
              <a:avLst/>
              <a:gdLst>
                <a:gd name="connsiteX0" fmla="*/ 310188 w 310188"/>
                <a:gd name="connsiteY0" fmla="*/ 102267 h 943515"/>
                <a:gd name="connsiteX1" fmla="*/ 310188 w 310188"/>
                <a:gd name="connsiteY1" fmla="*/ 943515 h 943515"/>
                <a:gd name="connsiteX2" fmla="*/ 0 w 310188"/>
                <a:gd name="connsiteY2" fmla="*/ 943515 h 943515"/>
                <a:gd name="connsiteX3" fmla="*/ 0 w 310188"/>
                <a:gd name="connsiteY3" fmla="*/ 102267 h 943515"/>
                <a:gd name="connsiteX4" fmla="*/ 95781 w 310188"/>
                <a:gd name="connsiteY4" fmla="*/ 102267 h 943515"/>
                <a:gd name="connsiteX5" fmla="*/ 155095 w 310188"/>
                <a:gd name="connsiteY5" fmla="*/ 0 h 943515"/>
                <a:gd name="connsiteX6" fmla="*/ 214409 w 310188"/>
                <a:gd name="connsiteY6" fmla="*/ 102267 h 94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188" h="943515">
                  <a:moveTo>
                    <a:pt x="310188" y="102267"/>
                  </a:moveTo>
                  <a:lnTo>
                    <a:pt x="310188" y="943515"/>
                  </a:lnTo>
                  <a:lnTo>
                    <a:pt x="0" y="943515"/>
                  </a:lnTo>
                  <a:lnTo>
                    <a:pt x="0" y="102267"/>
                  </a:lnTo>
                  <a:lnTo>
                    <a:pt x="95781" y="102267"/>
                  </a:lnTo>
                  <a:lnTo>
                    <a:pt x="155095" y="0"/>
                  </a:lnTo>
                  <a:lnTo>
                    <a:pt x="214409" y="102267"/>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xmlns="" id="{8D66E4CC-EF51-41FC-AD80-A62DEA54C18C}"/>
                </a:ext>
              </a:extLst>
            </p:cNvPr>
            <p:cNvSpPr/>
            <p:nvPr/>
          </p:nvSpPr>
          <p:spPr>
            <a:xfrm>
              <a:off x="5026852" y="4397066"/>
              <a:ext cx="478015" cy="707886"/>
            </a:xfrm>
            <a:prstGeom prst="rect">
              <a:avLst/>
            </a:prstGeom>
          </p:spPr>
          <p:txBody>
            <a:bodyPr wrap="none" anchor="ctr">
              <a:spAutoFit/>
            </a:bodyPr>
            <a:lstStyle/>
            <a:p>
              <a:pPr algn="ctr"/>
              <a:r>
                <a:rPr lang="en-US" sz="4000" dirty="0">
                  <a:solidFill>
                    <a:schemeClr val="bg1">
                      <a:lumMod val="50000"/>
                    </a:schemeClr>
                  </a:solidFill>
                  <a:latin typeface="FontAwesome" charset="0"/>
                </a:rPr>
                <a:t></a:t>
              </a:r>
              <a:endParaRPr lang="en-US" sz="4000" dirty="0">
                <a:solidFill>
                  <a:schemeClr val="bg1">
                    <a:lumMod val="50000"/>
                  </a:schemeClr>
                </a:solidFill>
              </a:endParaRPr>
            </a:p>
          </p:txBody>
        </p:sp>
        <p:sp>
          <p:nvSpPr>
            <p:cNvPr id="200" name="Rectangle 199">
              <a:extLst>
                <a:ext uri="{FF2B5EF4-FFF2-40B4-BE49-F238E27FC236}">
                  <a16:creationId xmlns:a16="http://schemas.microsoft.com/office/drawing/2014/main" xmlns="" id="{2CB09373-4435-4D3F-8137-8EC921DD178D}"/>
                </a:ext>
              </a:extLst>
            </p:cNvPr>
            <p:cNvSpPr/>
            <p:nvPr/>
          </p:nvSpPr>
          <p:spPr>
            <a:xfrm>
              <a:off x="5013109" y="5342258"/>
              <a:ext cx="551753" cy="707886"/>
            </a:xfrm>
            <a:prstGeom prst="rect">
              <a:avLst/>
            </a:prstGeom>
          </p:spPr>
          <p:txBody>
            <a:bodyPr wrap="none" anchor="ctr">
              <a:spAutoFit/>
            </a:bodyPr>
            <a:lstStyle/>
            <a:p>
              <a:pPr algn="ctr"/>
              <a:r>
                <a:rPr lang="en-US" sz="4000" dirty="0">
                  <a:solidFill>
                    <a:schemeClr val="bg1">
                      <a:lumMod val="50000"/>
                    </a:schemeClr>
                  </a:solidFill>
                  <a:latin typeface="FontAwesome" charset="0"/>
                </a:rPr>
                <a:t></a:t>
              </a:r>
              <a:endParaRPr lang="en-US" sz="4000" dirty="0">
                <a:solidFill>
                  <a:schemeClr val="bg1">
                    <a:lumMod val="50000"/>
                  </a:schemeClr>
                </a:solidFill>
              </a:endParaRPr>
            </a:p>
          </p:txBody>
        </p:sp>
        <p:sp>
          <p:nvSpPr>
            <p:cNvPr id="201" name="TextBox 200">
              <a:extLst>
                <a:ext uri="{FF2B5EF4-FFF2-40B4-BE49-F238E27FC236}">
                  <a16:creationId xmlns:a16="http://schemas.microsoft.com/office/drawing/2014/main" xmlns="" id="{792ACEFC-EAC3-4862-AEBB-CC180C8FB15B}"/>
                </a:ext>
              </a:extLst>
            </p:cNvPr>
            <p:cNvSpPr txBox="1"/>
            <p:nvPr/>
          </p:nvSpPr>
          <p:spPr>
            <a:xfrm>
              <a:off x="5482107" y="4358330"/>
              <a:ext cx="846623" cy="369332"/>
            </a:xfrm>
            <a:prstGeom prst="rect">
              <a:avLst/>
            </a:prstGeom>
            <a:noFill/>
          </p:spPr>
          <p:txBody>
            <a:bodyPr wrap="square" numCol="1" spcCol="457200" rtlCol="0">
              <a:spAutoFit/>
            </a:bodyPr>
            <a:lstStyle/>
            <a:p>
              <a:r>
                <a:rPr lang="en-US" b="1" dirty="0">
                  <a:solidFill>
                    <a:schemeClr val="bg1">
                      <a:lumMod val="50000"/>
                    </a:schemeClr>
                  </a:solidFill>
                  <a:latin typeface="Montserrat" charset="0"/>
                  <a:ea typeface="Montserrat" charset="0"/>
                  <a:cs typeface="Montserrat" charset="0"/>
                </a:rPr>
                <a:t>44%</a:t>
              </a:r>
              <a:endParaRPr lang="en-US" dirty="0">
                <a:solidFill>
                  <a:schemeClr val="bg1">
                    <a:lumMod val="50000"/>
                  </a:schemeClr>
                </a:solidFill>
                <a:latin typeface="Montserrat" charset="0"/>
                <a:ea typeface="Montserrat" charset="0"/>
                <a:cs typeface="Montserrat" charset="0"/>
              </a:endParaRPr>
            </a:p>
          </p:txBody>
        </p:sp>
        <p:sp>
          <p:nvSpPr>
            <p:cNvPr id="202" name="TextBox 201">
              <a:extLst>
                <a:ext uri="{FF2B5EF4-FFF2-40B4-BE49-F238E27FC236}">
                  <a16:creationId xmlns:a16="http://schemas.microsoft.com/office/drawing/2014/main" xmlns="" id="{A13B81C3-829C-4BAD-A1C1-7BD8F46CEA78}"/>
                </a:ext>
              </a:extLst>
            </p:cNvPr>
            <p:cNvSpPr txBox="1"/>
            <p:nvPr/>
          </p:nvSpPr>
          <p:spPr>
            <a:xfrm>
              <a:off x="5490273" y="4690972"/>
              <a:ext cx="827804" cy="374461"/>
            </a:xfrm>
            <a:prstGeom prst="rect">
              <a:avLst/>
            </a:prstGeom>
            <a:noFill/>
          </p:spPr>
          <p:txBody>
            <a:bodyPr wrap="square" numCol="1" spcCol="457200" rtlCol="0">
              <a:spAutoFit/>
            </a:bodyPr>
            <a:lstStyle/>
            <a:p>
              <a:pPr>
                <a:lnSpc>
                  <a:spcPts val="1100"/>
                </a:lnSpc>
              </a:pPr>
              <a:r>
                <a:rPr lang="en-US" sz="700" dirty="0">
                  <a:solidFill>
                    <a:schemeClr val="tx1">
                      <a:alpha val="50000"/>
                    </a:schemeClr>
                  </a:solidFill>
                  <a:latin typeface="Montserrat" charset="0"/>
                  <a:ea typeface="Montserrat" charset="0"/>
                  <a:cs typeface="Montserrat" charset="0"/>
                </a:rPr>
                <a:t>Heist male air bring is Signs.</a:t>
              </a:r>
            </a:p>
          </p:txBody>
        </p:sp>
        <p:sp>
          <p:nvSpPr>
            <p:cNvPr id="203" name="TextBox 202">
              <a:extLst>
                <a:ext uri="{FF2B5EF4-FFF2-40B4-BE49-F238E27FC236}">
                  <a16:creationId xmlns:a16="http://schemas.microsoft.com/office/drawing/2014/main" xmlns="" id="{538A1620-C16D-4F33-9878-DDAB99A59F41}"/>
                </a:ext>
              </a:extLst>
            </p:cNvPr>
            <p:cNvSpPr txBox="1"/>
            <p:nvPr/>
          </p:nvSpPr>
          <p:spPr>
            <a:xfrm>
              <a:off x="5490273" y="5303522"/>
              <a:ext cx="846623" cy="369332"/>
            </a:xfrm>
            <a:prstGeom prst="rect">
              <a:avLst/>
            </a:prstGeom>
            <a:noFill/>
          </p:spPr>
          <p:txBody>
            <a:bodyPr wrap="square" numCol="1" spcCol="457200" rtlCol="0">
              <a:spAutoFit/>
            </a:bodyPr>
            <a:lstStyle/>
            <a:p>
              <a:r>
                <a:rPr lang="en-US" b="1" dirty="0">
                  <a:solidFill>
                    <a:schemeClr val="bg1">
                      <a:lumMod val="50000"/>
                    </a:schemeClr>
                  </a:solidFill>
                  <a:latin typeface="Montserrat" charset="0"/>
                  <a:ea typeface="Montserrat" charset="0"/>
                  <a:cs typeface="Montserrat" charset="0"/>
                </a:rPr>
                <a:t>18%</a:t>
              </a:r>
              <a:endParaRPr lang="en-US" dirty="0">
                <a:solidFill>
                  <a:schemeClr val="bg1">
                    <a:lumMod val="50000"/>
                  </a:schemeClr>
                </a:solidFill>
                <a:latin typeface="Montserrat" charset="0"/>
                <a:ea typeface="Montserrat" charset="0"/>
                <a:cs typeface="Montserrat" charset="0"/>
              </a:endParaRPr>
            </a:p>
          </p:txBody>
        </p:sp>
        <p:sp>
          <p:nvSpPr>
            <p:cNvPr id="204" name="TextBox 203">
              <a:extLst>
                <a:ext uri="{FF2B5EF4-FFF2-40B4-BE49-F238E27FC236}">
                  <a16:creationId xmlns:a16="http://schemas.microsoft.com/office/drawing/2014/main" xmlns="" id="{E05BE246-6082-4FD4-A1F3-B24D2E333579}"/>
                </a:ext>
              </a:extLst>
            </p:cNvPr>
            <p:cNvSpPr txBox="1"/>
            <p:nvPr/>
          </p:nvSpPr>
          <p:spPr>
            <a:xfrm>
              <a:off x="5498438" y="5636164"/>
              <a:ext cx="821824" cy="374461"/>
            </a:xfrm>
            <a:prstGeom prst="rect">
              <a:avLst/>
            </a:prstGeom>
            <a:noFill/>
          </p:spPr>
          <p:txBody>
            <a:bodyPr wrap="square" numCol="1" spcCol="457200" rtlCol="0">
              <a:spAutoFit/>
            </a:bodyPr>
            <a:lstStyle/>
            <a:p>
              <a:pPr>
                <a:lnSpc>
                  <a:spcPts val="1100"/>
                </a:lnSpc>
              </a:pPr>
              <a:r>
                <a:rPr lang="en-US" sz="700" dirty="0">
                  <a:solidFill>
                    <a:schemeClr val="tx1">
                      <a:alpha val="50000"/>
                    </a:schemeClr>
                  </a:solidFill>
                  <a:latin typeface="Montserrat" charset="0"/>
                  <a:ea typeface="Montserrat" charset="0"/>
                  <a:cs typeface="Montserrat" charset="0"/>
                </a:rPr>
                <a:t>Heist male air bring is Signs.</a:t>
              </a:r>
            </a:p>
          </p:txBody>
        </p:sp>
        <p:sp>
          <p:nvSpPr>
            <p:cNvPr id="205" name="TextBox 204">
              <a:extLst>
                <a:ext uri="{FF2B5EF4-FFF2-40B4-BE49-F238E27FC236}">
                  <a16:creationId xmlns:a16="http://schemas.microsoft.com/office/drawing/2014/main" xmlns="" id="{0D35C556-523B-4E48-AD28-8E0273776677}"/>
                </a:ext>
              </a:extLst>
            </p:cNvPr>
            <p:cNvSpPr txBox="1"/>
            <p:nvPr/>
          </p:nvSpPr>
          <p:spPr>
            <a:xfrm>
              <a:off x="982894" y="4262285"/>
              <a:ext cx="1367962" cy="1754326"/>
            </a:xfrm>
            <a:prstGeom prst="rect">
              <a:avLst/>
            </a:prstGeom>
            <a:noFill/>
          </p:spPr>
          <p:txBody>
            <a:bodyPr wrap="square" numCol="1" spcCol="0" rtlCol="0" anchor="ctr">
              <a:spAutoFit/>
            </a:bodyPr>
            <a:lstStyle/>
            <a:p>
              <a:pPr>
                <a:lnSpc>
                  <a:spcPct val="300000"/>
                </a:lnSpc>
              </a:pPr>
              <a:r>
                <a:rPr lang="en-US" sz="900" b="1" dirty="0">
                  <a:latin typeface="Montserrat Light" charset="0"/>
                  <a:ea typeface="Montserrat Light" charset="0"/>
                  <a:cs typeface="Montserrat Light" charset="0"/>
                </a:rPr>
                <a:t>The example text</a:t>
              </a:r>
            </a:p>
            <a:p>
              <a:pPr>
                <a:lnSpc>
                  <a:spcPct val="300000"/>
                </a:lnSpc>
              </a:pPr>
              <a:r>
                <a:rPr lang="en-US" sz="900" b="1" dirty="0">
                  <a:latin typeface="Montserrat Light" charset="0"/>
                  <a:ea typeface="Montserrat Light" charset="0"/>
                  <a:cs typeface="Montserrat Light" charset="0"/>
                </a:rPr>
                <a:t>Goes here with your</a:t>
              </a:r>
            </a:p>
            <a:p>
              <a:pPr>
                <a:lnSpc>
                  <a:spcPct val="300000"/>
                </a:lnSpc>
              </a:pPr>
              <a:r>
                <a:rPr lang="en-US" sz="900" b="1" dirty="0">
                  <a:latin typeface="Montserrat Light" charset="0"/>
                  <a:ea typeface="Montserrat Light" charset="0"/>
                  <a:cs typeface="Montserrat Light" charset="0"/>
                </a:rPr>
                <a:t>Own detailed</a:t>
              </a:r>
            </a:p>
            <a:p>
              <a:pPr>
                <a:lnSpc>
                  <a:spcPct val="300000"/>
                </a:lnSpc>
              </a:pPr>
              <a:r>
                <a:rPr lang="en-US" sz="900" b="1" dirty="0">
                  <a:latin typeface="Montserrat Light" charset="0"/>
                  <a:ea typeface="Montserrat Light" charset="0"/>
                  <a:cs typeface="Montserrat Light" charset="0"/>
                </a:rPr>
                <a:t>Loren opium dolor</a:t>
              </a:r>
            </a:p>
          </p:txBody>
        </p:sp>
        <p:sp>
          <p:nvSpPr>
            <p:cNvPr id="206" name="TextBox 205">
              <a:extLst>
                <a:ext uri="{FF2B5EF4-FFF2-40B4-BE49-F238E27FC236}">
                  <a16:creationId xmlns:a16="http://schemas.microsoft.com/office/drawing/2014/main" xmlns="" id="{791B7499-89B0-4D02-9692-5469C3B84FAA}"/>
                </a:ext>
              </a:extLst>
            </p:cNvPr>
            <p:cNvSpPr txBox="1"/>
            <p:nvPr/>
          </p:nvSpPr>
          <p:spPr>
            <a:xfrm>
              <a:off x="3848139" y="4436724"/>
              <a:ext cx="456437" cy="230832"/>
            </a:xfrm>
            <a:prstGeom prst="rect">
              <a:avLst/>
            </a:prstGeom>
            <a:noFill/>
          </p:spPr>
          <p:txBody>
            <a:bodyPr wrap="square" numCol="1" spcCol="0" rtlCol="0" anchor="ctr">
              <a:spAutoFit/>
            </a:bodyPr>
            <a:lstStyle/>
            <a:p>
              <a:r>
                <a:rPr lang="en-US" sz="900" b="1">
                  <a:solidFill>
                    <a:srgbClr val="FEFEFE"/>
                  </a:solidFill>
                  <a:latin typeface="Montserrat Light" charset="0"/>
                  <a:ea typeface="Montserrat Light" charset="0"/>
                  <a:cs typeface="Montserrat Light" charset="0"/>
                </a:rPr>
                <a:t>85%</a:t>
              </a:r>
              <a:endParaRPr lang="en-US" sz="900" b="1" dirty="0">
                <a:solidFill>
                  <a:srgbClr val="FEFEFE"/>
                </a:solidFill>
                <a:latin typeface="Montserrat Light" charset="0"/>
                <a:ea typeface="Montserrat Light" charset="0"/>
                <a:cs typeface="Montserrat Light" charset="0"/>
              </a:endParaRPr>
            </a:p>
          </p:txBody>
        </p:sp>
        <p:sp>
          <p:nvSpPr>
            <p:cNvPr id="207" name="TextBox 206">
              <a:extLst>
                <a:ext uri="{FF2B5EF4-FFF2-40B4-BE49-F238E27FC236}">
                  <a16:creationId xmlns:a16="http://schemas.microsoft.com/office/drawing/2014/main" xmlns="" id="{4ABBB56C-C6DC-4C5A-AF10-6C0B680E64C6}"/>
                </a:ext>
              </a:extLst>
            </p:cNvPr>
            <p:cNvSpPr txBox="1"/>
            <p:nvPr/>
          </p:nvSpPr>
          <p:spPr>
            <a:xfrm>
              <a:off x="3848139" y="4839060"/>
              <a:ext cx="456437" cy="230832"/>
            </a:xfrm>
            <a:prstGeom prst="rect">
              <a:avLst/>
            </a:prstGeom>
            <a:noFill/>
          </p:spPr>
          <p:txBody>
            <a:bodyPr wrap="square" numCol="1" spcCol="0" rtlCol="0" anchor="ctr">
              <a:spAutoFit/>
            </a:bodyPr>
            <a:lstStyle/>
            <a:p>
              <a:r>
                <a:rPr lang="en-US" sz="900" b="1" dirty="0">
                  <a:solidFill>
                    <a:srgbClr val="FEFEFE"/>
                  </a:solidFill>
                  <a:latin typeface="Montserrat Light" charset="0"/>
                  <a:ea typeface="Montserrat Light" charset="0"/>
                  <a:cs typeface="Montserrat Light" charset="0"/>
                </a:rPr>
                <a:t>92%</a:t>
              </a:r>
            </a:p>
          </p:txBody>
        </p:sp>
        <p:sp>
          <p:nvSpPr>
            <p:cNvPr id="208" name="TextBox 207">
              <a:extLst>
                <a:ext uri="{FF2B5EF4-FFF2-40B4-BE49-F238E27FC236}">
                  <a16:creationId xmlns:a16="http://schemas.microsoft.com/office/drawing/2014/main" xmlns="" id="{5943393B-C71C-464A-8E5C-954C231C3CA5}"/>
                </a:ext>
              </a:extLst>
            </p:cNvPr>
            <p:cNvSpPr txBox="1"/>
            <p:nvPr/>
          </p:nvSpPr>
          <p:spPr>
            <a:xfrm>
              <a:off x="3848139" y="5268828"/>
              <a:ext cx="456437" cy="230832"/>
            </a:xfrm>
            <a:prstGeom prst="rect">
              <a:avLst/>
            </a:prstGeom>
            <a:noFill/>
          </p:spPr>
          <p:txBody>
            <a:bodyPr wrap="square" numCol="1" spcCol="0" rtlCol="0" anchor="ctr">
              <a:spAutoFit/>
            </a:bodyPr>
            <a:lstStyle/>
            <a:p>
              <a:r>
                <a:rPr lang="en-US" sz="900" b="1" dirty="0">
                  <a:solidFill>
                    <a:srgbClr val="FEFEFE"/>
                  </a:solidFill>
                  <a:latin typeface="Montserrat Light" charset="0"/>
                  <a:ea typeface="Montserrat Light" charset="0"/>
                  <a:cs typeface="Montserrat Light" charset="0"/>
                </a:rPr>
                <a:t>60%</a:t>
              </a:r>
            </a:p>
          </p:txBody>
        </p:sp>
        <p:sp>
          <p:nvSpPr>
            <p:cNvPr id="209" name="TextBox 208">
              <a:extLst>
                <a:ext uri="{FF2B5EF4-FFF2-40B4-BE49-F238E27FC236}">
                  <a16:creationId xmlns:a16="http://schemas.microsoft.com/office/drawing/2014/main" xmlns="" id="{06EFFD0A-352E-4392-BB46-5BB832EBFA60}"/>
                </a:ext>
              </a:extLst>
            </p:cNvPr>
            <p:cNvSpPr txBox="1"/>
            <p:nvPr/>
          </p:nvSpPr>
          <p:spPr>
            <a:xfrm>
              <a:off x="3848139" y="5671164"/>
              <a:ext cx="456437" cy="230832"/>
            </a:xfrm>
            <a:prstGeom prst="rect">
              <a:avLst/>
            </a:prstGeom>
            <a:noFill/>
          </p:spPr>
          <p:txBody>
            <a:bodyPr wrap="square" numCol="1" spcCol="0" rtlCol="0" anchor="ctr">
              <a:spAutoFit/>
            </a:bodyPr>
            <a:lstStyle/>
            <a:p>
              <a:r>
                <a:rPr lang="en-US" sz="900" b="1" dirty="0">
                  <a:solidFill>
                    <a:srgbClr val="FEFEFE"/>
                  </a:solidFill>
                  <a:latin typeface="Montserrat Light" charset="0"/>
                  <a:ea typeface="Montserrat Light" charset="0"/>
                  <a:cs typeface="Montserrat Light" charset="0"/>
                </a:rPr>
                <a:t>45%</a:t>
              </a:r>
            </a:p>
          </p:txBody>
        </p:sp>
        <p:cxnSp>
          <p:nvCxnSpPr>
            <p:cNvPr id="210" name="Straight Connector 209">
              <a:extLst>
                <a:ext uri="{FF2B5EF4-FFF2-40B4-BE49-F238E27FC236}">
                  <a16:creationId xmlns:a16="http://schemas.microsoft.com/office/drawing/2014/main" xmlns="" id="{3D98A9EB-4BD6-4DA6-8212-9D40E89E354F}"/>
                </a:ext>
              </a:extLst>
            </p:cNvPr>
            <p:cNvCxnSpPr/>
            <p:nvPr/>
          </p:nvCxnSpPr>
          <p:spPr>
            <a:xfrm flipV="1">
              <a:off x="4717787" y="4422038"/>
              <a:ext cx="0" cy="1558138"/>
            </a:xfrm>
            <a:prstGeom prst="line">
              <a:avLst/>
            </a:prstGeom>
            <a:ln w="12700">
              <a:solidFill>
                <a:schemeClr val="tx1">
                  <a:alpha val="40000"/>
                </a:schemeClr>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xmlns="" id="{4761A5AD-7ED6-4AC9-8726-FEF40B569451}"/>
                </a:ext>
              </a:extLst>
            </p:cNvPr>
            <p:cNvSpPr txBox="1"/>
            <p:nvPr/>
          </p:nvSpPr>
          <p:spPr>
            <a:xfrm>
              <a:off x="946639" y="1866628"/>
              <a:ext cx="3633786" cy="861774"/>
            </a:xfrm>
            <a:prstGeom prst="rect">
              <a:avLst/>
            </a:prstGeom>
            <a:noFill/>
          </p:spPr>
          <p:txBody>
            <a:bodyPr wrap="square" rtlCol="0">
              <a:spAutoFit/>
            </a:bodyPr>
            <a:lstStyle/>
            <a:p>
              <a:pPr>
                <a:lnSpc>
                  <a:spcPts val="3000"/>
                </a:lnSpc>
              </a:pPr>
              <a:r>
                <a:rPr lang="en-US" sz="3300" b="1" spc="600" dirty="0">
                  <a:solidFill>
                    <a:schemeClr val="bg1">
                      <a:lumMod val="65000"/>
                    </a:schemeClr>
                  </a:solidFill>
                  <a:latin typeface="Bebas Neue Bold" panose="020B0606020202050201" pitchFamily="34" charset="0"/>
                  <a:ea typeface="Open Sans Extrabold" panose="020B0906030804020204" pitchFamily="34" charset="0"/>
                  <a:cs typeface="Open Sans Extrabold" panose="020B0906030804020204" pitchFamily="34" charset="0"/>
                </a:rPr>
                <a:t>HEADLINE</a:t>
              </a:r>
            </a:p>
            <a:p>
              <a:pPr>
                <a:lnSpc>
                  <a:spcPts val="3000"/>
                </a:lnSpc>
              </a:pPr>
              <a:r>
                <a:rPr lang="en-US" sz="3300" spc="600" dirty="0">
                  <a:latin typeface="Bebas Neue Bold" panose="020B0606020202050201" pitchFamily="34" charset="0"/>
                  <a:ea typeface="Open Sans Extrabold" panose="020B0906030804020204" pitchFamily="34" charset="0"/>
                  <a:cs typeface="Open Sans Extrabold" panose="020B0906030804020204" pitchFamily="34" charset="0"/>
                </a:rPr>
                <a:t>INFOGRAPHIC</a:t>
              </a:r>
            </a:p>
          </p:txBody>
        </p:sp>
        <p:sp>
          <p:nvSpPr>
            <p:cNvPr id="212" name="TextBox 211">
              <a:extLst>
                <a:ext uri="{FF2B5EF4-FFF2-40B4-BE49-F238E27FC236}">
                  <a16:creationId xmlns:a16="http://schemas.microsoft.com/office/drawing/2014/main" xmlns="" id="{1B03FC71-1AF7-417D-9B54-23033F41B09F}"/>
                </a:ext>
              </a:extLst>
            </p:cNvPr>
            <p:cNvSpPr txBox="1"/>
            <p:nvPr/>
          </p:nvSpPr>
          <p:spPr>
            <a:xfrm>
              <a:off x="946638" y="2871412"/>
              <a:ext cx="3281288" cy="1098634"/>
            </a:xfrm>
            <a:prstGeom prst="rect">
              <a:avLst/>
            </a:prstGeom>
            <a:noFill/>
          </p:spPr>
          <p:txBody>
            <a:bodyPr wrap="square" rtlCol="0">
              <a:spAutoFit/>
            </a:bodyPr>
            <a:lstStyle/>
            <a:p>
              <a:pPr>
                <a:lnSpc>
                  <a:spcPts val="1600"/>
                </a:lnSpc>
              </a:pPr>
              <a:r>
                <a:rPr lang="en-US" sz="900" dirty="0">
                  <a:solidFill>
                    <a:schemeClr val="tx1">
                      <a:lumMod val="75000"/>
                      <a:lumOff val="25000"/>
                    </a:schemeClr>
                  </a:solidFill>
                  <a:latin typeface="Montserrat" panose="02000505000000020004" pitchFamily="2" charset="0"/>
                  <a:ea typeface="Open Sans" panose="020B0606030504020204" pitchFamily="34" charset="0"/>
                  <a:cs typeface="Open Sans" panose="020B0606030504020204" pitchFamily="34" charset="0"/>
                </a:rPr>
                <a:t>Contrary to popular belief, Lorem Ipsum is not simply random text. It has roots in a piece of classical Latin literature from 45 BC, making it over 2000 years old. Richard McClintock, a Latin creative best design professor at.</a:t>
              </a:r>
            </a:p>
          </p:txBody>
        </p:sp>
      </p:grpSp>
      <p:sp>
        <p:nvSpPr>
          <p:cNvPr id="213" name="Title 1">
            <a:extLst>
              <a:ext uri="{FF2B5EF4-FFF2-40B4-BE49-F238E27FC236}">
                <a16:creationId xmlns:a16="http://schemas.microsoft.com/office/drawing/2014/main" xmlns="" id="{B0322F66-18C4-415D-AA4A-1965F7BC573A}"/>
              </a:ext>
            </a:extLst>
          </p:cNvPr>
          <p:cNvSpPr txBox="1">
            <a:spLocks/>
          </p:cNvSpPr>
          <p:nvPr/>
        </p:nvSpPr>
        <p:spPr>
          <a:xfrm>
            <a:off x="2961566" y="369453"/>
            <a:ext cx="6868234" cy="499456"/>
          </a:xfrm>
          <a:prstGeom prst="rect">
            <a:avLst/>
          </a:prstGeom>
        </p:spPr>
        <p:txBody>
          <a:bodyPr/>
          <a:lstStyle>
            <a:lvl1pPr algn="ctr" defTabSz="914400" rtl="0" eaLnBrk="1" latinLnBrk="0" hangingPunct="1">
              <a:lnSpc>
                <a:spcPct val="90000"/>
              </a:lnSpc>
              <a:spcBef>
                <a:spcPct val="0"/>
              </a:spcBef>
              <a:buNone/>
              <a:defRPr sz="3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b="0" dirty="0">
                <a:solidFill>
                  <a:schemeClr val="accent2"/>
                </a:solidFill>
                <a:latin typeface="Bebas Neue Bold" panose="020B0606020202050201" pitchFamily="34" charset="0"/>
              </a:rPr>
              <a:t>MAP :</a:t>
            </a:r>
            <a:r>
              <a:rPr lang="en-US" b="0" dirty="0">
                <a:solidFill>
                  <a:schemeClr val="tx1">
                    <a:lumMod val="85000"/>
                    <a:lumOff val="15000"/>
                  </a:schemeClr>
                </a:solidFill>
                <a:latin typeface="Bebas Neue Bold" panose="020B0606020202050201" pitchFamily="34" charset="0"/>
              </a:rPr>
              <a:t> </a:t>
            </a:r>
            <a:r>
              <a:rPr lang="en-US" b="0" dirty="0">
                <a:solidFill>
                  <a:schemeClr val="bg1">
                    <a:lumMod val="50000"/>
                  </a:schemeClr>
                </a:solidFill>
                <a:latin typeface="Bebas Neue Light" panose="00000500000000000000" pitchFamily="2" charset="0"/>
              </a:rPr>
              <a:t>Australia AU 02</a:t>
            </a:r>
          </a:p>
        </p:txBody>
      </p:sp>
      <p:sp>
        <p:nvSpPr>
          <p:cNvPr id="214" name="Rectangle 213">
            <a:extLst>
              <a:ext uri="{FF2B5EF4-FFF2-40B4-BE49-F238E27FC236}">
                <a16:creationId xmlns:a16="http://schemas.microsoft.com/office/drawing/2014/main" xmlns="" id="{6C28A5C5-5A9F-4BB0-ADBD-927353A0FEE9}"/>
              </a:ext>
            </a:extLst>
          </p:cNvPr>
          <p:cNvSpPr/>
          <p:nvPr/>
        </p:nvSpPr>
        <p:spPr>
          <a:xfrm>
            <a:off x="5925669" y="1267161"/>
            <a:ext cx="340663" cy="41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15" name="Rectangle 214">
            <a:extLst>
              <a:ext uri="{FF2B5EF4-FFF2-40B4-BE49-F238E27FC236}">
                <a16:creationId xmlns:a16="http://schemas.microsoft.com/office/drawing/2014/main" xmlns="" id="{399FC355-EB8B-46D1-A6A4-22F260B44199}"/>
              </a:ext>
            </a:extLst>
          </p:cNvPr>
          <p:cNvSpPr/>
          <p:nvPr/>
        </p:nvSpPr>
        <p:spPr>
          <a:xfrm>
            <a:off x="946638" y="925067"/>
            <a:ext cx="10298724" cy="310341"/>
          </a:xfrm>
          <a:prstGeom prst="rect">
            <a:avLst/>
          </a:prstGeom>
        </p:spPr>
        <p:txBody>
          <a:bodyPr wrap="square">
            <a:spAutoFit/>
          </a:bodyPr>
          <a:lstStyle/>
          <a:p>
            <a:pPr algn="ctr">
              <a:lnSpc>
                <a:spcPts val="1700"/>
              </a:lnSpc>
            </a:pPr>
            <a:r>
              <a:rPr lang="en-US" sz="1000" dirty="0">
                <a:solidFill>
                  <a:schemeClr val="tx1">
                    <a:lumMod val="85000"/>
                    <a:lumOff val="15000"/>
                  </a:schemeClr>
                </a:solidFill>
                <a:latin typeface="Montserrat Light" panose="00000400000000000000" pitchFamily="50" charset="0"/>
                <a:ea typeface="Bodoni 72 Book" charset="0"/>
                <a:cs typeface="Bodoni 72 Book" charset="0"/>
              </a:rPr>
              <a:t>Lorem Ipsum is simply dummy text of the printing and typesetting industry. when an unknown printer Lorem Ipsum has been the industry’s Creative</a:t>
            </a:r>
          </a:p>
        </p:txBody>
      </p:sp>
      <p:sp>
        <p:nvSpPr>
          <p:cNvPr id="216" name="Shape 14">
            <a:extLst>
              <a:ext uri="{FF2B5EF4-FFF2-40B4-BE49-F238E27FC236}">
                <a16:creationId xmlns:a16="http://schemas.microsoft.com/office/drawing/2014/main" xmlns="" id="{4BB8C860-CDE2-412D-83E9-03BD95E874D0}"/>
              </a:ext>
            </a:extLst>
          </p:cNvPr>
          <p:cNvSpPr/>
          <p:nvPr/>
        </p:nvSpPr>
        <p:spPr>
          <a:xfrm>
            <a:off x="9016309" y="2009638"/>
            <a:ext cx="1231586" cy="2035895"/>
          </a:xfrm>
          <a:custGeom>
            <a:avLst/>
            <a:gdLst/>
            <a:ahLst/>
            <a:cxnLst>
              <a:cxn ang="0">
                <a:pos x="wd2" y="hd2"/>
              </a:cxn>
              <a:cxn ang="5400000">
                <a:pos x="wd2" y="hd2"/>
              </a:cxn>
              <a:cxn ang="10800000">
                <a:pos x="wd2" y="hd2"/>
              </a:cxn>
              <a:cxn ang="16200000">
                <a:pos x="wd2" y="hd2"/>
              </a:cxn>
            </a:cxnLst>
            <a:rect l="0" t="0" r="r" b="b"/>
            <a:pathLst>
              <a:path w="21600" h="21600" extrusionOk="0">
                <a:moveTo>
                  <a:pt x="21479" y="7823"/>
                </a:moveTo>
                <a:lnTo>
                  <a:pt x="21391" y="7775"/>
                </a:lnTo>
                <a:lnTo>
                  <a:pt x="21280" y="7716"/>
                </a:lnTo>
                <a:lnTo>
                  <a:pt x="21238" y="7680"/>
                </a:lnTo>
                <a:lnTo>
                  <a:pt x="21227" y="7663"/>
                </a:lnTo>
                <a:lnTo>
                  <a:pt x="21083" y="7544"/>
                </a:lnTo>
                <a:lnTo>
                  <a:pt x="21072" y="7522"/>
                </a:lnTo>
                <a:lnTo>
                  <a:pt x="20990" y="7448"/>
                </a:lnTo>
                <a:lnTo>
                  <a:pt x="20952" y="7436"/>
                </a:lnTo>
                <a:lnTo>
                  <a:pt x="20855" y="7418"/>
                </a:lnTo>
                <a:lnTo>
                  <a:pt x="20786" y="7389"/>
                </a:lnTo>
                <a:lnTo>
                  <a:pt x="20521" y="7331"/>
                </a:lnTo>
                <a:lnTo>
                  <a:pt x="20472" y="7328"/>
                </a:lnTo>
                <a:lnTo>
                  <a:pt x="20445" y="7331"/>
                </a:lnTo>
                <a:lnTo>
                  <a:pt x="20393" y="7340"/>
                </a:lnTo>
                <a:lnTo>
                  <a:pt x="20364" y="7338"/>
                </a:lnTo>
                <a:lnTo>
                  <a:pt x="20339" y="7330"/>
                </a:lnTo>
                <a:lnTo>
                  <a:pt x="20282" y="7298"/>
                </a:lnTo>
                <a:lnTo>
                  <a:pt x="20261" y="7298"/>
                </a:lnTo>
                <a:lnTo>
                  <a:pt x="20235" y="7301"/>
                </a:lnTo>
                <a:lnTo>
                  <a:pt x="20212" y="7298"/>
                </a:lnTo>
                <a:lnTo>
                  <a:pt x="20202" y="7283"/>
                </a:lnTo>
                <a:lnTo>
                  <a:pt x="20191" y="7272"/>
                </a:lnTo>
                <a:lnTo>
                  <a:pt x="20166" y="7268"/>
                </a:lnTo>
                <a:lnTo>
                  <a:pt x="20111" y="7269"/>
                </a:lnTo>
                <a:lnTo>
                  <a:pt x="20066" y="7259"/>
                </a:lnTo>
                <a:lnTo>
                  <a:pt x="19900" y="7186"/>
                </a:lnTo>
                <a:lnTo>
                  <a:pt x="19835" y="7141"/>
                </a:lnTo>
                <a:lnTo>
                  <a:pt x="19823" y="7123"/>
                </a:lnTo>
                <a:lnTo>
                  <a:pt x="19800" y="7112"/>
                </a:lnTo>
                <a:lnTo>
                  <a:pt x="19675" y="7059"/>
                </a:lnTo>
                <a:lnTo>
                  <a:pt x="19653" y="7055"/>
                </a:lnTo>
                <a:lnTo>
                  <a:pt x="19630" y="7051"/>
                </a:lnTo>
                <a:lnTo>
                  <a:pt x="19585" y="7049"/>
                </a:lnTo>
                <a:lnTo>
                  <a:pt x="19569" y="7044"/>
                </a:lnTo>
                <a:lnTo>
                  <a:pt x="19523" y="7024"/>
                </a:lnTo>
                <a:lnTo>
                  <a:pt x="19416" y="7004"/>
                </a:lnTo>
                <a:lnTo>
                  <a:pt x="19310" y="6969"/>
                </a:lnTo>
                <a:lnTo>
                  <a:pt x="19219" y="6925"/>
                </a:lnTo>
                <a:lnTo>
                  <a:pt x="19180" y="6885"/>
                </a:lnTo>
                <a:lnTo>
                  <a:pt x="19159" y="6887"/>
                </a:lnTo>
                <a:lnTo>
                  <a:pt x="19062" y="6916"/>
                </a:lnTo>
                <a:lnTo>
                  <a:pt x="19031" y="6930"/>
                </a:lnTo>
                <a:lnTo>
                  <a:pt x="19013" y="6960"/>
                </a:lnTo>
                <a:lnTo>
                  <a:pt x="19022" y="6978"/>
                </a:lnTo>
                <a:lnTo>
                  <a:pt x="19021" y="6987"/>
                </a:lnTo>
                <a:lnTo>
                  <a:pt x="18975" y="6989"/>
                </a:lnTo>
                <a:lnTo>
                  <a:pt x="18958" y="6984"/>
                </a:lnTo>
                <a:lnTo>
                  <a:pt x="18910" y="6958"/>
                </a:lnTo>
                <a:lnTo>
                  <a:pt x="18887" y="6950"/>
                </a:lnTo>
                <a:lnTo>
                  <a:pt x="18863" y="6948"/>
                </a:lnTo>
                <a:lnTo>
                  <a:pt x="18787" y="6950"/>
                </a:lnTo>
                <a:lnTo>
                  <a:pt x="18689" y="6937"/>
                </a:lnTo>
                <a:lnTo>
                  <a:pt x="18643" y="6938"/>
                </a:lnTo>
                <a:lnTo>
                  <a:pt x="18623" y="6954"/>
                </a:lnTo>
                <a:lnTo>
                  <a:pt x="18604" y="6978"/>
                </a:lnTo>
                <a:lnTo>
                  <a:pt x="18561" y="6993"/>
                </a:lnTo>
                <a:lnTo>
                  <a:pt x="18517" y="6989"/>
                </a:lnTo>
                <a:lnTo>
                  <a:pt x="18491" y="6959"/>
                </a:lnTo>
                <a:lnTo>
                  <a:pt x="18501" y="6937"/>
                </a:lnTo>
                <a:lnTo>
                  <a:pt x="18523" y="6908"/>
                </a:lnTo>
                <a:lnTo>
                  <a:pt x="18534" y="6882"/>
                </a:lnTo>
                <a:lnTo>
                  <a:pt x="18516" y="6870"/>
                </a:lnTo>
                <a:lnTo>
                  <a:pt x="18491" y="6860"/>
                </a:lnTo>
                <a:lnTo>
                  <a:pt x="18408" y="6790"/>
                </a:lnTo>
                <a:lnTo>
                  <a:pt x="18379" y="6774"/>
                </a:lnTo>
                <a:lnTo>
                  <a:pt x="18269" y="6726"/>
                </a:lnTo>
                <a:lnTo>
                  <a:pt x="18255" y="6711"/>
                </a:lnTo>
                <a:lnTo>
                  <a:pt x="18236" y="6672"/>
                </a:lnTo>
                <a:lnTo>
                  <a:pt x="18227" y="6662"/>
                </a:lnTo>
                <a:lnTo>
                  <a:pt x="18199" y="6659"/>
                </a:lnTo>
                <a:lnTo>
                  <a:pt x="18174" y="6666"/>
                </a:lnTo>
                <a:lnTo>
                  <a:pt x="18150" y="6676"/>
                </a:lnTo>
                <a:lnTo>
                  <a:pt x="18129" y="6681"/>
                </a:lnTo>
                <a:lnTo>
                  <a:pt x="18068" y="6674"/>
                </a:lnTo>
                <a:lnTo>
                  <a:pt x="18021" y="6653"/>
                </a:lnTo>
                <a:lnTo>
                  <a:pt x="17985" y="6632"/>
                </a:lnTo>
                <a:lnTo>
                  <a:pt x="17923" y="6609"/>
                </a:lnTo>
                <a:lnTo>
                  <a:pt x="17799" y="6533"/>
                </a:lnTo>
                <a:lnTo>
                  <a:pt x="17750" y="6526"/>
                </a:lnTo>
                <a:lnTo>
                  <a:pt x="17636" y="6521"/>
                </a:lnTo>
                <a:lnTo>
                  <a:pt x="17594" y="6508"/>
                </a:lnTo>
                <a:lnTo>
                  <a:pt x="17483" y="6459"/>
                </a:lnTo>
                <a:lnTo>
                  <a:pt x="17456" y="6442"/>
                </a:lnTo>
                <a:lnTo>
                  <a:pt x="17443" y="6421"/>
                </a:lnTo>
                <a:lnTo>
                  <a:pt x="17417" y="6314"/>
                </a:lnTo>
                <a:lnTo>
                  <a:pt x="17376" y="6246"/>
                </a:lnTo>
                <a:lnTo>
                  <a:pt x="17369" y="6239"/>
                </a:lnTo>
                <a:lnTo>
                  <a:pt x="17339" y="6223"/>
                </a:lnTo>
                <a:lnTo>
                  <a:pt x="17294" y="6206"/>
                </a:lnTo>
                <a:lnTo>
                  <a:pt x="17198" y="6182"/>
                </a:lnTo>
                <a:lnTo>
                  <a:pt x="17127" y="6150"/>
                </a:lnTo>
                <a:lnTo>
                  <a:pt x="17069" y="6140"/>
                </a:lnTo>
                <a:lnTo>
                  <a:pt x="17042" y="6134"/>
                </a:lnTo>
                <a:lnTo>
                  <a:pt x="17017" y="6123"/>
                </a:lnTo>
                <a:lnTo>
                  <a:pt x="16944" y="6084"/>
                </a:lnTo>
                <a:lnTo>
                  <a:pt x="16904" y="6068"/>
                </a:lnTo>
                <a:lnTo>
                  <a:pt x="16807" y="6038"/>
                </a:lnTo>
                <a:lnTo>
                  <a:pt x="16771" y="6033"/>
                </a:lnTo>
                <a:lnTo>
                  <a:pt x="16683" y="6014"/>
                </a:lnTo>
                <a:lnTo>
                  <a:pt x="16603" y="5970"/>
                </a:lnTo>
                <a:lnTo>
                  <a:pt x="16530" y="5920"/>
                </a:lnTo>
                <a:lnTo>
                  <a:pt x="16466" y="5885"/>
                </a:lnTo>
                <a:lnTo>
                  <a:pt x="16311" y="5843"/>
                </a:lnTo>
                <a:lnTo>
                  <a:pt x="16287" y="5831"/>
                </a:lnTo>
                <a:lnTo>
                  <a:pt x="16268" y="5814"/>
                </a:lnTo>
                <a:lnTo>
                  <a:pt x="16221" y="5798"/>
                </a:lnTo>
                <a:lnTo>
                  <a:pt x="16167" y="5789"/>
                </a:lnTo>
                <a:lnTo>
                  <a:pt x="16122" y="5796"/>
                </a:lnTo>
                <a:lnTo>
                  <a:pt x="16101" y="5772"/>
                </a:lnTo>
                <a:lnTo>
                  <a:pt x="16073" y="5756"/>
                </a:lnTo>
                <a:lnTo>
                  <a:pt x="16007" y="5726"/>
                </a:lnTo>
                <a:lnTo>
                  <a:pt x="15966" y="5692"/>
                </a:lnTo>
                <a:lnTo>
                  <a:pt x="15949" y="5688"/>
                </a:lnTo>
                <a:lnTo>
                  <a:pt x="15902" y="5696"/>
                </a:lnTo>
                <a:lnTo>
                  <a:pt x="15876" y="5697"/>
                </a:lnTo>
                <a:lnTo>
                  <a:pt x="15794" y="5682"/>
                </a:lnTo>
                <a:lnTo>
                  <a:pt x="15722" y="5658"/>
                </a:lnTo>
                <a:lnTo>
                  <a:pt x="15527" y="5555"/>
                </a:lnTo>
                <a:lnTo>
                  <a:pt x="15474" y="5509"/>
                </a:lnTo>
                <a:lnTo>
                  <a:pt x="15369" y="5360"/>
                </a:lnTo>
                <a:lnTo>
                  <a:pt x="15349" y="5308"/>
                </a:lnTo>
                <a:lnTo>
                  <a:pt x="15338" y="5253"/>
                </a:lnTo>
                <a:lnTo>
                  <a:pt x="15321" y="5232"/>
                </a:lnTo>
                <a:lnTo>
                  <a:pt x="15283" y="5228"/>
                </a:lnTo>
                <a:lnTo>
                  <a:pt x="15308" y="5212"/>
                </a:lnTo>
                <a:lnTo>
                  <a:pt x="15338" y="5214"/>
                </a:lnTo>
                <a:lnTo>
                  <a:pt x="15369" y="5222"/>
                </a:lnTo>
                <a:lnTo>
                  <a:pt x="15398" y="5228"/>
                </a:lnTo>
                <a:lnTo>
                  <a:pt x="15441" y="5224"/>
                </a:lnTo>
                <a:lnTo>
                  <a:pt x="15455" y="5212"/>
                </a:lnTo>
                <a:lnTo>
                  <a:pt x="15464" y="5194"/>
                </a:lnTo>
                <a:lnTo>
                  <a:pt x="15488" y="5174"/>
                </a:lnTo>
                <a:lnTo>
                  <a:pt x="15550" y="5152"/>
                </a:lnTo>
                <a:lnTo>
                  <a:pt x="15608" y="5140"/>
                </a:lnTo>
                <a:lnTo>
                  <a:pt x="15654" y="5124"/>
                </a:lnTo>
                <a:lnTo>
                  <a:pt x="15679" y="5090"/>
                </a:lnTo>
                <a:lnTo>
                  <a:pt x="15702" y="5026"/>
                </a:lnTo>
                <a:lnTo>
                  <a:pt x="15732" y="4975"/>
                </a:lnTo>
                <a:lnTo>
                  <a:pt x="15862" y="4835"/>
                </a:lnTo>
                <a:lnTo>
                  <a:pt x="15898" y="4805"/>
                </a:lnTo>
                <a:lnTo>
                  <a:pt x="15933" y="4791"/>
                </a:lnTo>
                <a:lnTo>
                  <a:pt x="15988" y="4785"/>
                </a:lnTo>
                <a:lnTo>
                  <a:pt x="16021" y="4768"/>
                </a:lnTo>
                <a:lnTo>
                  <a:pt x="16161" y="4611"/>
                </a:lnTo>
                <a:lnTo>
                  <a:pt x="16222" y="4564"/>
                </a:lnTo>
                <a:lnTo>
                  <a:pt x="16287" y="4532"/>
                </a:lnTo>
                <a:lnTo>
                  <a:pt x="16294" y="4527"/>
                </a:lnTo>
                <a:lnTo>
                  <a:pt x="16340" y="4507"/>
                </a:lnTo>
                <a:lnTo>
                  <a:pt x="16351" y="4507"/>
                </a:lnTo>
                <a:lnTo>
                  <a:pt x="16364" y="4503"/>
                </a:lnTo>
                <a:lnTo>
                  <a:pt x="16420" y="4496"/>
                </a:lnTo>
                <a:lnTo>
                  <a:pt x="16433" y="4487"/>
                </a:lnTo>
                <a:lnTo>
                  <a:pt x="16449" y="4470"/>
                </a:lnTo>
                <a:lnTo>
                  <a:pt x="16487" y="4457"/>
                </a:lnTo>
                <a:lnTo>
                  <a:pt x="16536" y="4453"/>
                </a:lnTo>
                <a:lnTo>
                  <a:pt x="16582" y="4462"/>
                </a:lnTo>
                <a:lnTo>
                  <a:pt x="16568" y="4375"/>
                </a:lnTo>
                <a:lnTo>
                  <a:pt x="16615" y="4120"/>
                </a:lnTo>
                <a:lnTo>
                  <a:pt x="16715" y="4085"/>
                </a:lnTo>
                <a:lnTo>
                  <a:pt x="16778" y="4035"/>
                </a:lnTo>
                <a:lnTo>
                  <a:pt x="16781" y="4025"/>
                </a:lnTo>
                <a:lnTo>
                  <a:pt x="16778" y="3990"/>
                </a:lnTo>
                <a:lnTo>
                  <a:pt x="16783" y="3976"/>
                </a:lnTo>
                <a:lnTo>
                  <a:pt x="16793" y="3968"/>
                </a:lnTo>
                <a:lnTo>
                  <a:pt x="16804" y="3962"/>
                </a:lnTo>
                <a:lnTo>
                  <a:pt x="16811" y="3955"/>
                </a:lnTo>
                <a:lnTo>
                  <a:pt x="16830" y="3920"/>
                </a:lnTo>
                <a:lnTo>
                  <a:pt x="16830" y="3900"/>
                </a:lnTo>
                <a:lnTo>
                  <a:pt x="16811" y="3885"/>
                </a:lnTo>
                <a:lnTo>
                  <a:pt x="16879" y="3815"/>
                </a:lnTo>
                <a:lnTo>
                  <a:pt x="16913" y="3744"/>
                </a:lnTo>
                <a:lnTo>
                  <a:pt x="16928" y="3725"/>
                </a:lnTo>
                <a:lnTo>
                  <a:pt x="16972" y="3701"/>
                </a:lnTo>
                <a:lnTo>
                  <a:pt x="16986" y="3688"/>
                </a:lnTo>
                <a:lnTo>
                  <a:pt x="16978" y="3676"/>
                </a:lnTo>
                <a:lnTo>
                  <a:pt x="16968" y="3671"/>
                </a:lnTo>
                <a:lnTo>
                  <a:pt x="16952" y="3666"/>
                </a:lnTo>
                <a:lnTo>
                  <a:pt x="16932" y="3664"/>
                </a:lnTo>
                <a:lnTo>
                  <a:pt x="16912" y="3667"/>
                </a:lnTo>
                <a:lnTo>
                  <a:pt x="16889" y="3676"/>
                </a:lnTo>
                <a:lnTo>
                  <a:pt x="16886" y="3685"/>
                </a:lnTo>
                <a:lnTo>
                  <a:pt x="16887" y="3694"/>
                </a:lnTo>
                <a:lnTo>
                  <a:pt x="16879" y="3706"/>
                </a:lnTo>
                <a:lnTo>
                  <a:pt x="16791" y="3775"/>
                </a:lnTo>
                <a:lnTo>
                  <a:pt x="16727" y="3804"/>
                </a:lnTo>
                <a:lnTo>
                  <a:pt x="16648" y="3815"/>
                </a:lnTo>
                <a:lnTo>
                  <a:pt x="16563" y="3799"/>
                </a:lnTo>
                <a:lnTo>
                  <a:pt x="16528" y="3763"/>
                </a:lnTo>
                <a:lnTo>
                  <a:pt x="16545" y="3725"/>
                </a:lnTo>
                <a:lnTo>
                  <a:pt x="16615" y="3706"/>
                </a:lnTo>
                <a:lnTo>
                  <a:pt x="16613" y="3699"/>
                </a:lnTo>
                <a:lnTo>
                  <a:pt x="16604" y="3682"/>
                </a:lnTo>
                <a:lnTo>
                  <a:pt x="16599" y="3676"/>
                </a:lnTo>
                <a:lnTo>
                  <a:pt x="16552" y="3691"/>
                </a:lnTo>
                <a:lnTo>
                  <a:pt x="16515" y="3679"/>
                </a:lnTo>
                <a:lnTo>
                  <a:pt x="16443" y="3602"/>
                </a:lnTo>
                <a:lnTo>
                  <a:pt x="16435" y="3586"/>
                </a:lnTo>
                <a:lnTo>
                  <a:pt x="16433" y="3566"/>
                </a:lnTo>
                <a:lnTo>
                  <a:pt x="16442" y="3550"/>
                </a:lnTo>
                <a:lnTo>
                  <a:pt x="16457" y="3542"/>
                </a:lnTo>
                <a:lnTo>
                  <a:pt x="16473" y="3536"/>
                </a:lnTo>
                <a:lnTo>
                  <a:pt x="16483" y="3527"/>
                </a:lnTo>
                <a:lnTo>
                  <a:pt x="16486" y="3510"/>
                </a:lnTo>
                <a:lnTo>
                  <a:pt x="16466" y="3459"/>
                </a:lnTo>
                <a:lnTo>
                  <a:pt x="16466" y="3424"/>
                </a:lnTo>
                <a:lnTo>
                  <a:pt x="16451" y="3388"/>
                </a:lnTo>
                <a:lnTo>
                  <a:pt x="16489" y="3356"/>
                </a:lnTo>
                <a:lnTo>
                  <a:pt x="16544" y="3365"/>
                </a:lnTo>
                <a:lnTo>
                  <a:pt x="16648" y="3409"/>
                </a:lnTo>
                <a:lnTo>
                  <a:pt x="16648" y="3381"/>
                </a:lnTo>
                <a:lnTo>
                  <a:pt x="16669" y="3375"/>
                </a:lnTo>
                <a:lnTo>
                  <a:pt x="16715" y="3378"/>
                </a:lnTo>
                <a:lnTo>
                  <a:pt x="16735" y="3365"/>
                </a:lnTo>
                <a:lnTo>
                  <a:pt x="16743" y="3351"/>
                </a:lnTo>
                <a:lnTo>
                  <a:pt x="16737" y="3339"/>
                </a:lnTo>
                <a:lnTo>
                  <a:pt x="16715" y="3329"/>
                </a:lnTo>
                <a:lnTo>
                  <a:pt x="16702" y="3329"/>
                </a:lnTo>
                <a:lnTo>
                  <a:pt x="16694" y="3335"/>
                </a:lnTo>
                <a:lnTo>
                  <a:pt x="16682" y="3340"/>
                </a:lnTo>
                <a:lnTo>
                  <a:pt x="16664" y="3339"/>
                </a:lnTo>
                <a:lnTo>
                  <a:pt x="16647" y="3331"/>
                </a:lnTo>
                <a:lnTo>
                  <a:pt x="16642" y="3324"/>
                </a:lnTo>
                <a:lnTo>
                  <a:pt x="16644" y="3319"/>
                </a:lnTo>
                <a:lnTo>
                  <a:pt x="16648" y="3319"/>
                </a:lnTo>
                <a:lnTo>
                  <a:pt x="16638" y="3303"/>
                </a:lnTo>
                <a:lnTo>
                  <a:pt x="16636" y="3287"/>
                </a:lnTo>
                <a:lnTo>
                  <a:pt x="16624" y="3274"/>
                </a:lnTo>
                <a:lnTo>
                  <a:pt x="16590" y="3269"/>
                </a:lnTo>
                <a:lnTo>
                  <a:pt x="16538" y="3255"/>
                </a:lnTo>
                <a:lnTo>
                  <a:pt x="16546" y="3221"/>
                </a:lnTo>
                <a:lnTo>
                  <a:pt x="16599" y="3164"/>
                </a:lnTo>
                <a:lnTo>
                  <a:pt x="16604" y="3151"/>
                </a:lnTo>
                <a:lnTo>
                  <a:pt x="16619" y="3137"/>
                </a:lnTo>
                <a:lnTo>
                  <a:pt x="16656" y="3114"/>
                </a:lnTo>
                <a:lnTo>
                  <a:pt x="16684" y="3109"/>
                </a:lnTo>
                <a:lnTo>
                  <a:pt x="16705" y="3122"/>
                </a:lnTo>
                <a:lnTo>
                  <a:pt x="16730" y="3159"/>
                </a:lnTo>
                <a:lnTo>
                  <a:pt x="16761" y="3084"/>
                </a:lnTo>
                <a:lnTo>
                  <a:pt x="16784" y="3055"/>
                </a:lnTo>
                <a:lnTo>
                  <a:pt x="16829" y="3050"/>
                </a:lnTo>
                <a:lnTo>
                  <a:pt x="16872" y="3070"/>
                </a:lnTo>
                <a:lnTo>
                  <a:pt x="16888" y="3104"/>
                </a:lnTo>
                <a:lnTo>
                  <a:pt x="16895" y="3143"/>
                </a:lnTo>
                <a:lnTo>
                  <a:pt x="16912" y="3179"/>
                </a:lnTo>
                <a:lnTo>
                  <a:pt x="16928" y="3179"/>
                </a:lnTo>
                <a:lnTo>
                  <a:pt x="16941" y="3151"/>
                </a:lnTo>
                <a:lnTo>
                  <a:pt x="16925" y="3083"/>
                </a:lnTo>
                <a:lnTo>
                  <a:pt x="16928" y="3060"/>
                </a:lnTo>
                <a:lnTo>
                  <a:pt x="16940" y="3053"/>
                </a:lnTo>
                <a:lnTo>
                  <a:pt x="16954" y="3050"/>
                </a:lnTo>
                <a:lnTo>
                  <a:pt x="16986" y="3050"/>
                </a:lnTo>
                <a:lnTo>
                  <a:pt x="17006" y="3048"/>
                </a:lnTo>
                <a:lnTo>
                  <a:pt x="17008" y="3044"/>
                </a:lnTo>
                <a:lnTo>
                  <a:pt x="17005" y="3038"/>
                </a:lnTo>
                <a:lnTo>
                  <a:pt x="17128" y="2908"/>
                </a:lnTo>
                <a:lnTo>
                  <a:pt x="17154" y="2904"/>
                </a:lnTo>
                <a:lnTo>
                  <a:pt x="17175" y="2940"/>
                </a:lnTo>
                <a:lnTo>
                  <a:pt x="17176" y="2977"/>
                </a:lnTo>
                <a:lnTo>
                  <a:pt x="17168" y="3010"/>
                </a:lnTo>
                <a:lnTo>
                  <a:pt x="17168" y="3042"/>
                </a:lnTo>
                <a:lnTo>
                  <a:pt x="17191" y="3079"/>
                </a:lnTo>
                <a:lnTo>
                  <a:pt x="17225" y="3068"/>
                </a:lnTo>
                <a:lnTo>
                  <a:pt x="17265" y="3068"/>
                </a:lnTo>
                <a:lnTo>
                  <a:pt x="17297" y="3063"/>
                </a:lnTo>
                <a:lnTo>
                  <a:pt x="17306" y="3040"/>
                </a:lnTo>
                <a:lnTo>
                  <a:pt x="17306" y="3050"/>
                </a:lnTo>
                <a:lnTo>
                  <a:pt x="17310" y="3033"/>
                </a:lnTo>
                <a:lnTo>
                  <a:pt x="17322" y="3023"/>
                </a:lnTo>
                <a:lnTo>
                  <a:pt x="17339" y="3022"/>
                </a:lnTo>
                <a:lnTo>
                  <a:pt x="17356" y="3030"/>
                </a:lnTo>
                <a:lnTo>
                  <a:pt x="17389" y="3012"/>
                </a:lnTo>
                <a:lnTo>
                  <a:pt x="17385" y="2991"/>
                </a:lnTo>
                <a:lnTo>
                  <a:pt x="17367" y="2968"/>
                </a:lnTo>
                <a:lnTo>
                  <a:pt x="17356" y="2945"/>
                </a:lnTo>
                <a:lnTo>
                  <a:pt x="17370" y="2928"/>
                </a:lnTo>
                <a:lnTo>
                  <a:pt x="17398" y="2915"/>
                </a:lnTo>
                <a:lnTo>
                  <a:pt x="17426" y="2914"/>
                </a:lnTo>
                <a:lnTo>
                  <a:pt x="17456" y="2959"/>
                </a:lnTo>
                <a:lnTo>
                  <a:pt x="17495" y="2967"/>
                </a:lnTo>
                <a:lnTo>
                  <a:pt x="17540" y="2963"/>
                </a:lnTo>
                <a:lnTo>
                  <a:pt x="17570" y="2950"/>
                </a:lnTo>
                <a:lnTo>
                  <a:pt x="17582" y="2925"/>
                </a:lnTo>
                <a:lnTo>
                  <a:pt x="17570" y="2902"/>
                </a:lnTo>
                <a:lnTo>
                  <a:pt x="17549" y="2881"/>
                </a:lnTo>
                <a:lnTo>
                  <a:pt x="17537" y="2860"/>
                </a:lnTo>
                <a:lnTo>
                  <a:pt x="17544" y="2837"/>
                </a:lnTo>
                <a:lnTo>
                  <a:pt x="17565" y="2818"/>
                </a:lnTo>
                <a:lnTo>
                  <a:pt x="17594" y="2805"/>
                </a:lnTo>
                <a:lnTo>
                  <a:pt x="17627" y="2801"/>
                </a:lnTo>
                <a:lnTo>
                  <a:pt x="17677" y="2807"/>
                </a:lnTo>
                <a:lnTo>
                  <a:pt x="17691" y="2821"/>
                </a:lnTo>
                <a:lnTo>
                  <a:pt x="17683" y="2865"/>
                </a:lnTo>
                <a:lnTo>
                  <a:pt x="17686" y="2914"/>
                </a:lnTo>
                <a:lnTo>
                  <a:pt x="17696" y="2951"/>
                </a:lnTo>
                <a:lnTo>
                  <a:pt x="17716" y="2987"/>
                </a:lnTo>
                <a:lnTo>
                  <a:pt x="17750" y="3030"/>
                </a:lnTo>
                <a:lnTo>
                  <a:pt x="17731" y="3054"/>
                </a:lnTo>
                <a:lnTo>
                  <a:pt x="17720" y="3065"/>
                </a:lnTo>
                <a:lnTo>
                  <a:pt x="17705" y="3071"/>
                </a:lnTo>
                <a:lnTo>
                  <a:pt x="17648" y="3079"/>
                </a:lnTo>
                <a:lnTo>
                  <a:pt x="17635" y="3079"/>
                </a:lnTo>
                <a:lnTo>
                  <a:pt x="17630" y="3091"/>
                </a:lnTo>
                <a:lnTo>
                  <a:pt x="17635" y="3122"/>
                </a:lnTo>
                <a:lnTo>
                  <a:pt x="17627" y="3135"/>
                </a:lnTo>
                <a:lnTo>
                  <a:pt x="17610" y="3148"/>
                </a:lnTo>
                <a:lnTo>
                  <a:pt x="17606" y="3157"/>
                </a:lnTo>
                <a:lnTo>
                  <a:pt x="17614" y="3164"/>
                </a:lnTo>
                <a:lnTo>
                  <a:pt x="17635" y="3170"/>
                </a:lnTo>
                <a:lnTo>
                  <a:pt x="17619" y="3189"/>
                </a:lnTo>
                <a:lnTo>
                  <a:pt x="17652" y="3180"/>
                </a:lnTo>
                <a:lnTo>
                  <a:pt x="17682" y="3158"/>
                </a:lnTo>
                <a:lnTo>
                  <a:pt x="17732" y="3110"/>
                </a:lnTo>
                <a:lnTo>
                  <a:pt x="17766" y="3090"/>
                </a:lnTo>
                <a:lnTo>
                  <a:pt x="17842" y="3057"/>
                </a:lnTo>
                <a:lnTo>
                  <a:pt x="17865" y="3040"/>
                </a:lnTo>
                <a:lnTo>
                  <a:pt x="17881" y="3040"/>
                </a:lnTo>
                <a:lnTo>
                  <a:pt x="17894" y="3064"/>
                </a:lnTo>
                <a:lnTo>
                  <a:pt x="17898" y="3076"/>
                </a:lnTo>
                <a:lnTo>
                  <a:pt x="17897" y="3090"/>
                </a:lnTo>
                <a:lnTo>
                  <a:pt x="17933" y="3078"/>
                </a:lnTo>
                <a:lnTo>
                  <a:pt x="17947" y="3057"/>
                </a:lnTo>
                <a:lnTo>
                  <a:pt x="17947" y="3005"/>
                </a:lnTo>
                <a:lnTo>
                  <a:pt x="17956" y="2987"/>
                </a:lnTo>
                <a:lnTo>
                  <a:pt x="18030" y="2921"/>
                </a:lnTo>
                <a:lnTo>
                  <a:pt x="18077" y="2930"/>
                </a:lnTo>
                <a:lnTo>
                  <a:pt x="18115" y="2893"/>
                </a:lnTo>
                <a:lnTo>
                  <a:pt x="18161" y="2811"/>
                </a:lnTo>
                <a:lnTo>
                  <a:pt x="18063" y="2780"/>
                </a:lnTo>
                <a:lnTo>
                  <a:pt x="18053" y="2771"/>
                </a:lnTo>
                <a:lnTo>
                  <a:pt x="18057" y="2761"/>
                </a:lnTo>
                <a:lnTo>
                  <a:pt x="18053" y="2753"/>
                </a:lnTo>
                <a:lnTo>
                  <a:pt x="18022" y="2750"/>
                </a:lnTo>
                <a:lnTo>
                  <a:pt x="18009" y="2747"/>
                </a:lnTo>
                <a:lnTo>
                  <a:pt x="17996" y="2738"/>
                </a:lnTo>
                <a:lnTo>
                  <a:pt x="17985" y="2727"/>
                </a:lnTo>
                <a:lnTo>
                  <a:pt x="17981" y="2716"/>
                </a:lnTo>
                <a:lnTo>
                  <a:pt x="17983" y="2698"/>
                </a:lnTo>
                <a:lnTo>
                  <a:pt x="17992" y="2690"/>
                </a:lnTo>
                <a:lnTo>
                  <a:pt x="18030" y="2681"/>
                </a:lnTo>
                <a:lnTo>
                  <a:pt x="18043" y="2680"/>
                </a:lnTo>
                <a:lnTo>
                  <a:pt x="18064" y="2691"/>
                </a:lnTo>
                <a:lnTo>
                  <a:pt x="18078" y="2692"/>
                </a:lnTo>
                <a:lnTo>
                  <a:pt x="18079" y="2689"/>
                </a:lnTo>
                <a:lnTo>
                  <a:pt x="18094" y="2675"/>
                </a:lnTo>
                <a:lnTo>
                  <a:pt x="18096" y="2671"/>
                </a:lnTo>
                <a:lnTo>
                  <a:pt x="18137" y="2664"/>
                </a:lnTo>
                <a:lnTo>
                  <a:pt x="18154" y="2668"/>
                </a:lnTo>
                <a:lnTo>
                  <a:pt x="18170" y="2723"/>
                </a:lnTo>
                <a:lnTo>
                  <a:pt x="18193" y="2725"/>
                </a:lnTo>
                <a:lnTo>
                  <a:pt x="18244" y="2701"/>
                </a:lnTo>
                <a:lnTo>
                  <a:pt x="18280" y="2697"/>
                </a:lnTo>
                <a:lnTo>
                  <a:pt x="18288" y="2701"/>
                </a:lnTo>
                <a:lnTo>
                  <a:pt x="18291" y="2711"/>
                </a:lnTo>
                <a:lnTo>
                  <a:pt x="18310" y="2721"/>
                </a:lnTo>
                <a:lnTo>
                  <a:pt x="18317" y="2727"/>
                </a:lnTo>
                <a:lnTo>
                  <a:pt x="18340" y="2739"/>
                </a:lnTo>
                <a:lnTo>
                  <a:pt x="18365" y="2746"/>
                </a:lnTo>
                <a:lnTo>
                  <a:pt x="18376" y="2736"/>
                </a:lnTo>
                <a:lnTo>
                  <a:pt x="18375" y="2705"/>
                </a:lnTo>
                <a:lnTo>
                  <a:pt x="18365" y="2678"/>
                </a:lnTo>
                <a:lnTo>
                  <a:pt x="18341" y="2654"/>
                </a:lnTo>
                <a:lnTo>
                  <a:pt x="18293" y="2632"/>
                </a:lnTo>
                <a:lnTo>
                  <a:pt x="18163" y="2599"/>
                </a:lnTo>
                <a:lnTo>
                  <a:pt x="18137" y="2598"/>
                </a:lnTo>
                <a:lnTo>
                  <a:pt x="18109" y="2600"/>
                </a:lnTo>
                <a:lnTo>
                  <a:pt x="18112" y="2568"/>
                </a:lnTo>
                <a:lnTo>
                  <a:pt x="18109" y="2540"/>
                </a:lnTo>
                <a:lnTo>
                  <a:pt x="18063" y="2553"/>
                </a:lnTo>
                <a:lnTo>
                  <a:pt x="17975" y="2510"/>
                </a:lnTo>
                <a:lnTo>
                  <a:pt x="17963" y="2498"/>
                </a:lnTo>
                <a:lnTo>
                  <a:pt x="17958" y="2473"/>
                </a:lnTo>
                <a:lnTo>
                  <a:pt x="17936" y="2425"/>
                </a:lnTo>
                <a:lnTo>
                  <a:pt x="17932" y="2398"/>
                </a:lnTo>
                <a:lnTo>
                  <a:pt x="17950" y="2388"/>
                </a:lnTo>
                <a:lnTo>
                  <a:pt x="17991" y="2407"/>
                </a:lnTo>
                <a:lnTo>
                  <a:pt x="18063" y="2453"/>
                </a:lnTo>
                <a:lnTo>
                  <a:pt x="18097" y="2457"/>
                </a:lnTo>
                <a:lnTo>
                  <a:pt x="18118" y="2450"/>
                </a:lnTo>
                <a:lnTo>
                  <a:pt x="18129" y="2432"/>
                </a:lnTo>
                <a:lnTo>
                  <a:pt x="18129" y="2403"/>
                </a:lnTo>
                <a:lnTo>
                  <a:pt x="18103" y="2377"/>
                </a:lnTo>
                <a:lnTo>
                  <a:pt x="18093" y="2361"/>
                </a:lnTo>
                <a:lnTo>
                  <a:pt x="18104" y="2354"/>
                </a:lnTo>
                <a:lnTo>
                  <a:pt x="18123" y="2354"/>
                </a:lnTo>
                <a:lnTo>
                  <a:pt x="18142" y="2356"/>
                </a:lnTo>
                <a:lnTo>
                  <a:pt x="18156" y="2361"/>
                </a:lnTo>
                <a:lnTo>
                  <a:pt x="18161" y="2368"/>
                </a:lnTo>
                <a:lnTo>
                  <a:pt x="18167" y="2385"/>
                </a:lnTo>
                <a:lnTo>
                  <a:pt x="18190" y="2425"/>
                </a:lnTo>
                <a:lnTo>
                  <a:pt x="18196" y="2448"/>
                </a:lnTo>
                <a:lnTo>
                  <a:pt x="18206" y="2469"/>
                </a:lnTo>
                <a:lnTo>
                  <a:pt x="18233" y="2481"/>
                </a:lnTo>
                <a:lnTo>
                  <a:pt x="18265" y="2480"/>
                </a:lnTo>
                <a:lnTo>
                  <a:pt x="18293" y="2463"/>
                </a:lnTo>
                <a:lnTo>
                  <a:pt x="18295" y="2446"/>
                </a:lnTo>
                <a:lnTo>
                  <a:pt x="18289" y="2431"/>
                </a:lnTo>
                <a:lnTo>
                  <a:pt x="18294" y="2416"/>
                </a:lnTo>
                <a:lnTo>
                  <a:pt x="18327" y="2403"/>
                </a:lnTo>
                <a:lnTo>
                  <a:pt x="18261" y="2365"/>
                </a:lnTo>
                <a:lnTo>
                  <a:pt x="18244" y="2340"/>
                </a:lnTo>
                <a:lnTo>
                  <a:pt x="18260" y="2312"/>
                </a:lnTo>
                <a:lnTo>
                  <a:pt x="18306" y="2294"/>
                </a:lnTo>
                <a:lnTo>
                  <a:pt x="18408" y="2298"/>
                </a:lnTo>
                <a:lnTo>
                  <a:pt x="18449" y="2288"/>
                </a:lnTo>
                <a:lnTo>
                  <a:pt x="18459" y="2266"/>
                </a:lnTo>
                <a:lnTo>
                  <a:pt x="18457" y="2198"/>
                </a:lnTo>
                <a:lnTo>
                  <a:pt x="18482" y="2169"/>
                </a:lnTo>
                <a:lnTo>
                  <a:pt x="18556" y="2114"/>
                </a:lnTo>
                <a:lnTo>
                  <a:pt x="18580" y="2107"/>
                </a:lnTo>
                <a:lnTo>
                  <a:pt x="18656" y="2094"/>
                </a:lnTo>
                <a:lnTo>
                  <a:pt x="18606" y="2063"/>
                </a:lnTo>
                <a:lnTo>
                  <a:pt x="18571" y="2012"/>
                </a:lnTo>
                <a:lnTo>
                  <a:pt x="18576" y="1965"/>
                </a:lnTo>
                <a:lnTo>
                  <a:pt x="18647" y="1945"/>
                </a:lnTo>
                <a:lnTo>
                  <a:pt x="18659" y="1939"/>
                </a:lnTo>
                <a:lnTo>
                  <a:pt x="18675" y="1929"/>
                </a:lnTo>
                <a:lnTo>
                  <a:pt x="18695" y="1921"/>
                </a:lnTo>
                <a:lnTo>
                  <a:pt x="18721" y="1925"/>
                </a:lnTo>
                <a:lnTo>
                  <a:pt x="18733" y="1937"/>
                </a:lnTo>
                <a:lnTo>
                  <a:pt x="18732" y="1953"/>
                </a:lnTo>
                <a:lnTo>
                  <a:pt x="18726" y="1968"/>
                </a:lnTo>
                <a:lnTo>
                  <a:pt x="18721" y="1975"/>
                </a:lnTo>
                <a:lnTo>
                  <a:pt x="18672" y="2012"/>
                </a:lnTo>
                <a:lnTo>
                  <a:pt x="18656" y="2035"/>
                </a:lnTo>
                <a:lnTo>
                  <a:pt x="18672" y="2065"/>
                </a:lnTo>
                <a:lnTo>
                  <a:pt x="18687" y="2065"/>
                </a:lnTo>
                <a:lnTo>
                  <a:pt x="18707" y="2042"/>
                </a:lnTo>
                <a:lnTo>
                  <a:pt x="19001" y="1846"/>
                </a:lnTo>
                <a:lnTo>
                  <a:pt x="19021" y="1836"/>
                </a:lnTo>
                <a:lnTo>
                  <a:pt x="19049" y="1827"/>
                </a:lnTo>
                <a:lnTo>
                  <a:pt x="19074" y="1821"/>
                </a:lnTo>
                <a:lnTo>
                  <a:pt x="19094" y="1819"/>
                </a:lnTo>
                <a:lnTo>
                  <a:pt x="19112" y="1815"/>
                </a:lnTo>
                <a:lnTo>
                  <a:pt x="19131" y="1806"/>
                </a:lnTo>
                <a:lnTo>
                  <a:pt x="19160" y="1776"/>
                </a:lnTo>
                <a:lnTo>
                  <a:pt x="19128" y="1777"/>
                </a:lnTo>
                <a:lnTo>
                  <a:pt x="19076" y="1786"/>
                </a:lnTo>
                <a:lnTo>
                  <a:pt x="19049" y="1782"/>
                </a:lnTo>
                <a:lnTo>
                  <a:pt x="19054" y="1723"/>
                </a:lnTo>
                <a:lnTo>
                  <a:pt x="19045" y="1701"/>
                </a:lnTo>
                <a:lnTo>
                  <a:pt x="18933" y="1608"/>
                </a:lnTo>
                <a:lnTo>
                  <a:pt x="18910" y="1597"/>
                </a:lnTo>
                <a:lnTo>
                  <a:pt x="18737" y="1557"/>
                </a:lnTo>
                <a:lnTo>
                  <a:pt x="18671" y="1524"/>
                </a:lnTo>
                <a:lnTo>
                  <a:pt x="18626" y="1513"/>
                </a:lnTo>
                <a:lnTo>
                  <a:pt x="18605" y="1533"/>
                </a:lnTo>
                <a:lnTo>
                  <a:pt x="18471" y="1556"/>
                </a:lnTo>
                <a:lnTo>
                  <a:pt x="18441" y="1567"/>
                </a:lnTo>
                <a:lnTo>
                  <a:pt x="18464" y="1583"/>
                </a:lnTo>
                <a:lnTo>
                  <a:pt x="18499" y="1588"/>
                </a:lnTo>
                <a:lnTo>
                  <a:pt x="18556" y="1588"/>
                </a:lnTo>
                <a:lnTo>
                  <a:pt x="18586" y="1594"/>
                </a:lnTo>
                <a:lnTo>
                  <a:pt x="18606" y="1602"/>
                </a:lnTo>
                <a:lnTo>
                  <a:pt x="18622" y="1613"/>
                </a:lnTo>
                <a:lnTo>
                  <a:pt x="18638" y="1627"/>
                </a:lnTo>
                <a:lnTo>
                  <a:pt x="18588" y="1660"/>
                </a:lnTo>
                <a:lnTo>
                  <a:pt x="18525" y="1683"/>
                </a:lnTo>
                <a:lnTo>
                  <a:pt x="18457" y="1685"/>
                </a:lnTo>
                <a:lnTo>
                  <a:pt x="18392" y="1657"/>
                </a:lnTo>
                <a:lnTo>
                  <a:pt x="18381" y="1646"/>
                </a:lnTo>
                <a:lnTo>
                  <a:pt x="18359" y="1618"/>
                </a:lnTo>
                <a:lnTo>
                  <a:pt x="18293" y="1577"/>
                </a:lnTo>
                <a:lnTo>
                  <a:pt x="18269" y="1554"/>
                </a:lnTo>
                <a:lnTo>
                  <a:pt x="18232" y="1504"/>
                </a:lnTo>
                <a:lnTo>
                  <a:pt x="18210" y="1487"/>
                </a:lnTo>
                <a:lnTo>
                  <a:pt x="18237" y="1451"/>
                </a:lnTo>
                <a:lnTo>
                  <a:pt x="18228" y="1419"/>
                </a:lnTo>
                <a:lnTo>
                  <a:pt x="18197" y="1391"/>
                </a:lnTo>
                <a:lnTo>
                  <a:pt x="18153" y="1363"/>
                </a:lnTo>
                <a:lnTo>
                  <a:pt x="18091" y="1290"/>
                </a:lnTo>
                <a:lnTo>
                  <a:pt x="18050" y="1267"/>
                </a:lnTo>
                <a:lnTo>
                  <a:pt x="18013" y="1299"/>
                </a:lnTo>
                <a:lnTo>
                  <a:pt x="17996" y="1299"/>
                </a:lnTo>
                <a:lnTo>
                  <a:pt x="17958" y="1266"/>
                </a:lnTo>
                <a:lnTo>
                  <a:pt x="17949" y="1247"/>
                </a:lnTo>
                <a:lnTo>
                  <a:pt x="17972" y="1239"/>
                </a:lnTo>
                <a:lnTo>
                  <a:pt x="17988" y="1236"/>
                </a:lnTo>
                <a:lnTo>
                  <a:pt x="18028" y="1223"/>
                </a:lnTo>
                <a:lnTo>
                  <a:pt x="18119" y="1213"/>
                </a:lnTo>
                <a:lnTo>
                  <a:pt x="18152" y="1207"/>
                </a:lnTo>
                <a:lnTo>
                  <a:pt x="18177" y="1199"/>
                </a:lnTo>
                <a:lnTo>
                  <a:pt x="18199" y="1186"/>
                </a:lnTo>
                <a:lnTo>
                  <a:pt x="18228" y="1159"/>
                </a:lnTo>
                <a:lnTo>
                  <a:pt x="18244" y="1149"/>
                </a:lnTo>
                <a:lnTo>
                  <a:pt x="18226" y="1120"/>
                </a:lnTo>
                <a:lnTo>
                  <a:pt x="18215" y="1109"/>
                </a:lnTo>
                <a:lnTo>
                  <a:pt x="18196" y="1100"/>
                </a:lnTo>
                <a:lnTo>
                  <a:pt x="18185" y="1151"/>
                </a:lnTo>
                <a:lnTo>
                  <a:pt x="18134" y="1181"/>
                </a:lnTo>
                <a:lnTo>
                  <a:pt x="18059" y="1195"/>
                </a:lnTo>
                <a:lnTo>
                  <a:pt x="17972" y="1199"/>
                </a:lnTo>
                <a:lnTo>
                  <a:pt x="17932" y="1190"/>
                </a:lnTo>
                <a:lnTo>
                  <a:pt x="17908" y="1188"/>
                </a:lnTo>
                <a:lnTo>
                  <a:pt x="17857" y="1219"/>
                </a:lnTo>
                <a:lnTo>
                  <a:pt x="17830" y="1224"/>
                </a:lnTo>
                <a:lnTo>
                  <a:pt x="17803" y="1236"/>
                </a:lnTo>
                <a:lnTo>
                  <a:pt x="17724" y="1282"/>
                </a:lnTo>
                <a:lnTo>
                  <a:pt x="17668" y="1309"/>
                </a:lnTo>
                <a:lnTo>
                  <a:pt x="17607" y="1347"/>
                </a:lnTo>
                <a:lnTo>
                  <a:pt x="17591" y="1349"/>
                </a:lnTo>
                <a:lnTo>
                  <a:pt x="17568" y="1346"/>
                </a:lnTo>
                <a:lnTo>
                  <a:pt x="17520" y="1348"/>
                </a:lnTo>
                <a:lnTo>
                  <a:pt x="17480" y="1370"/>
                </a:lnTo>
                <a:lnTo>
                  <a:pt x="17354" y="1466"/>
                </a:lnTo>
                <a:lnTo>
                  <a:pt x="17339" y="1498"/>
                </a:lnTo>
                <a:lnTo>
                  <a:pt x="17269" y="1504"/>
                </a:lnTo>
                <a:lnTo>
                  <a:pt x="17238" y="1510"/>
                </a:lnTo>
                <a:lnTo>
                  <a:pt x="17224" y="1523"/>
                </a:lnTo>
                <a:lnTo>
                  <a:pt x="17232" y="1547"/>
                </a:lnTo>
                <a:lnTo>
                  <a:pt x="17251" y="1554"/>
                </a:lnTo>
                <a:lnTo>
                  <a:pt x="17315" y="1547"/>
                </a:lnTo>
                <a:lnTo>
                  <a:pt x="17340" y="1553"/>
                </a:lnTo>
                <a:lnTo>
                  <a:pt x="17385" y="1579"/>
                </a:lnTo>
                <a:lnTo>
                  <a:pt x="17421" y="1588"/>
                </a:lnTo>
                <a:lnTo>
                  <a:pt x="17454" y="1586"/>
                </a:lnTo>
                <a:lnTo>
                  <a:pt x="17521" y="1571"/>
                </a:lnTo>
                <a:lnTo>
                  <a:pt x="17552" y="1567"/>
                </a:lnTo>
                <a:lnTo>
                  <a:pt x="17597" y="1570"/>
                </a:lnTo>
                <a:lnTo>
                  <a:pt x="17639" y="1581"/>
                </a:lnTo>
                <a:lnTo>
                  <a:pt x="17671" y="1598"/>
                </a:lnTo>
                <a:lnTo>
                  <a:pt x="17683" y="1622"/>
                </a:lnTo>
                <a:lnTo>
                  <a:pt x="17673" y="1647"/>
                </a:lnTo>
                <a:lnTo>
                  <a:pt x="17601" y="1717"/>
                </a:lnTo>
                <a:lnTo>
                  <a:pt x="17531" y="1831"/>
                </a:lnTo>
                <a:lnTo>
                  <a:pt x="17483" y="1878"/>
                </a:lnTo>
                <a:lnTo>
                  <a:pt x="17406" y="1915"/>
                </a:lnTo>
                <a:lnTo>
                  <a:pt x="17321" y="1935"/>
                </a:lnTo>
                <a:lnTo>
                  <a:pt x="17270" y="1942"/>
                </a:lnTo>
                <a:lnTo>
                  <a:pt x="17216" y="1945"/>
                </a:lnTo>
                <a:lnTo>
                  <a:pt x="17206" y="1939"/>
                </a:lnTo>
                <a:lnTo>
                  <a:pt x="17176" y="1914"/>
                </a:lnTo>
                <a:lnTo>
                  <a:pt x="17157" y="1906"/>
                </a:lnTo>
                <a:lnTo>
                  <a:pt x="17139" y="1906"/>
                </a:lnTo>
                <a:lnTo>
                  <a:pt x="17044" y="1918"/>
                </a:lnTo>
                <a:lnTo>
                  <a:pt x="17031" y="1922"/>
                </a:lnTo>
                <a:lnTo>
                  <a:pt x="17018" y="1925"/>
                </a:lnTo>
                <a:lnTo>
                  <a:pt x="17002" y="1920"/>
                </a:lnTo>
                <a:lnTo>
                  <a:pt x="16995" y="1913"/>
                </a:lnTo>
                <a:lnTo>
                  <a:pt x="16990" y="1905"/>
                </a:lnTo>
                <a:lnTo>
                  <a:pt x="16983" y="1898"/>
                </a:lnTo>
                <a:lnTo>
                  <a:pt x="16969" y="1895"/>
                </a:lnTo>
                <a:lnTo>
                  <a:pt x="16939" y="1900"/>
                </a:lnTo>
                <a:lnTo>
                  <a:pt x="16932" y="1911"/>
                </a:lnTo>
                <a:lnTo>
                  <a:pt x="16930" y="1926"/>
                </a:lnTo>
                <a:lnTo>
                  <a:pt x="16920" y="1940"/>
                </a:lnTo>
                <a:lnTo>
                  <a:pt x="16881" y="1951"/>
                </a:lnTo>
                <a:lnTo>
                  <a:pt x="16855" y="1936"/>
                </a:lnTo>
                <a:lnTo>
                  <a:pt x="16840" y="1907"/>
                </a:lnTo>
                <a:lnTo>
                  <a:pt x="16829" y="1875"/>
                </a:lnTo>
                <a:lnTo>
                  <a:pt x="16838" y="1844"/>
                </a:lnTo>
                <a:lnTo>
                  <a:pt x="16833" y="1831"/>
                </a:lnTo>
                <a:lnTo>
                  <a:pt x="16804" y="1841"/>
                </a:lnTo>
                <a:lnTo>
                  <a:pt x="16784" y="1845"/>
                </a:lnTo>
                <a:lnTo>
                  <a:pt x="16771" y="1834"/>
                </a:lnTo>
                <a:lnTo>
                  <a:pt x="16765" y="1816"/>
                </a:lnTo>
                <a:lnTo>
                  <a:pt x="16764" y="1801"/>
                </a:lnTo>
                <a:lnTo>
                  <a:pt x="16776" y="1788"/>
                </a:lnTo>
                <a:lnTo>
                  <a:pt x="16862" y="1727"/>
                </a:lnTo>
                <a:lnTo>
                  <a:pt x="16891" y="1684"/>
                </a:lnTo>
                <a:lnTo>
                  <a:pt x="16895" y="1672"/>
                </a:lnTo>
                <a:lnTo>
                  <a:pt x="16905" y="1668"/>
                </a:lnTo>
                <a:lnTo>
                  <a:pt x="16928" y="1665"/>
                </a:lnTo>
                <a:lnTo>
                  <a:pt x="16950" y="1659"/>
                </a:lnTo>
                <a:lnTo>
                  <a:pt x="16961" y="1642"/>
                </a:lnTo>
                <a:lnTo>
                  <a:pt x="16944" y="1612"/>
                </a:lnTo>
                <a:lnTo>
                  <a:pt x="16906" y="1610"/>
                </a:lnTo>
                <a:lnTo>
                  <a:pt x="16861" y="1623"/>
                </a:lnTo>
                <a:lnTo>
                  <a:pt x="16829" y="1638"/>
                </a:lnTo>
                <a:lnTo>
                  <a:pt x="16788" y="1652"/>
                </a:lnTo>
                <a:lnTo>
                  <a:pt x="16738" y="1659"/>
                </a:lnTo>
                <a:lnTo>
                  <a:pt x="16698" y="1648"/>
                </a:lnTo>
                <a:lnTo>
                  <a:pt x="16681" y="1613"/>
                </a:lnTo>
                <a:lnTo>
                  <a:pt x="16673" y="1604"/>
                </a:lnTo>
                <a:lnTo>
                  <a:pt x="16656" y="1596"/>
                </a:lnTo>
                <a:lnTo>
                  <a:pt x="16645" y="1585"/>
                </a:lnTo>
                <a:lnTo>
                  <a:pt x="16648" y="1567"/>
                </a:lnTo>
                <a:lnTo>
                  <a:pt x="16664" y="1554"/>
                </a:lnTo>
                <a:lnTo>
                  <a:pt x="16688" y="1543"/>
                </a:lnTo>
                <a:lnTo>
                  <a:pt x="16764" y="1516"/>
                </a:lnTo>
                <a:lnTo>
                  <a:pt x="16775" y="1508"/>
                </a:lnTo>
                <a:lnTo>
                  <a:pt x="16778" y="1492"/>
                </a:lnTo>
                <a:lnTo>
                  <a:pt x="16784" y="1486"/>
                </a:lnTo>
                <a:lnTo>
                  <a:pt x="16811" y="1463"/>
                </a:lnTo>
                <a:lnTo>
                  <a:pt x="16820" y="1458"/>
                </a:lnTo>
                <a:lnTo>
                  <a:pt x="16847" y="1448"/>
                </a:lnTo>
                <a:lnTo>
                  <a:pt x="16886" y="1425"/>
                </a:lnTo>
                <a:lnTo>
                  <a:pt x="16918" y="1395"/>
                </a:lnTo>
                <a:lnTo>
                  <a:pt x="16928" y="1368"/>
                </a:lnTo>
                <a:lnTo>
                  <a:pt x="16868" y="1394"/>
                </a:lnTo>
                <a:lnTo>
                  <a:pt x="16722" y="1482"/>
                </a:lnTo>
                <a:lnTo>
                  <a:pt x="16695" y="1489"/>
                </a:lnTo>
                <a:lnTo>
                  <a:pt x="16666" y="1487"/>
                </a:lnTo>
                <a:lnTo>
                  <a:pt x="16642" y="1488"/>
                </a:lnTo>
                <a:lnTo>
                  <a:pt x="16633" y="1503"/>
                </a:lnTo>
                <a:lnTo>
                  <a:pt x="16608" y="1528"/>
                </a:lnTo>
                <a:lnTo>
                  <a:pt x="16590" y="1539"/>
                </a:lnTo>
                <a:lnTo>
                  <a:pt x="16582" y="1533"/>
                </a:lnTo>
                <a:lnTo>
                  <a:pt x="16577" y="1522"/>
                </a:lnTo>
                <a:lnTo>
                  <a:pt x="16566" y="1507"/>
                </a:lnTo>
                <a:lnTo>
                  <a:pt x="16550" y="1493"/>
                </a:lnTo>
                <a:lnTo>
                  <a:pt x="16533" y="1487"/>
                </a:lnTo>
                <a:lnTo>
                  <a:pt x="16512" y="1495"/>
                </a:lnTo>
                <a:lnTo>
                  <a:pt x="16433" y="1547"/>
                </a:lnTo>
                <a:lnTo>
                  <a:pt x="16336" y="1590"/>
                </a:lnTo>
                <a:lnTo>
                  <a:pt x="16306" y="1616"/>
                </a:lnTo>
                <a:lnTo>
                  <a:pt x="16287" y="1657"/>
                </a:lnTo>
                <a:lnTo>
                  <a:pt x="16269" y="1657"/>
                </a:lnTo>
                <a:lnTo>
                  <a:pt x="16236" y="1648"/>
                </a:lnTo>
                <a:lnTo>
                  <a:pt x="16204" y="1668"/>
                </a:lnTo>
                <a:lnTo>
                  <a:pt x="16156" y="1727"/>
                </a:lnTo>
                <a:lnTo>
                  <a:pt x="16170" y="1675"/>
                </a:lnTo>
                <a:lnTo>
                  <a:pt x="16121" y="1644"/>
                </a:lnTo>
                <a:lnTo>
                  <a:pt x="16057" y="1618"/>
                </a:lnTo>
                <a:lnTo>
                  <a:pt x="16025" y="1582"/>
                </a:lnTo>
                <a:lnTo>
                  <a:pt x="16007" y="1533"/>
                </a:lnTo>
                <a:lnTo>
                  <a:pt x="16007" y="1501"/>
                </a:lnTo>
                <a:lnTo>
                  <a:pt x="16033" y="1487"/>
                </a:lnTo>
                <a:lnTo>
                  <a:pt x="16059" y="1480"/>
                </a:lnTo>
                <a:lnTo>
                  <a:pt x="16126" y="1444"/>
                </a:lnTo>
                <a:lnTo>
                  <a:pt x="16153" y="1422"/>
                </a:lnTo>
                <a:lnTo>
                  <a:pt x="16237" y="1379"/>
                </a:lnTo>
                <a:lnTo>
                  <a:pt x="16302" y="1328"/>
                </a:lnTo>
                <a:lnTo>
                  <a:pt x="16388" y="1283"/>
                </a:lnTo>
                <a:lnTo>
                  <a:pt x="16451" y="1259"/>
                </a:lnTo>
                <a:lnTo>
                  <a:pt x="16566" y="1241"/>
                </a:lnTo>
                <a:lnTo>
                  <a:pt x="16599" y="1228"/>
                </a:lnTo>
                <a:lnTo>
                  <a:pt x="16599" y="1219"/>
                </a:lnTo>
                <a:lnTo>
                  <a:pt x="16553" y="1220"/>
                </a:lnTo>
                <a:lnTo>
                  <a:pt x="16480" y="1243"/>
                </a:lnTo>
                <a:lnTo>
                  <a:pt x="16442" y="1249"/>
                </a:lnTo>
                <a:lnTo>
                  <a:pt x="16287" y="1259"/>
                </a:lnTo>
                <a:lnTo>
                  <a:pt x="16235" y="1269"/>
                </a:lnTo>
                <a:lnTo>
                  <a:pt x="16203" y="1271"/>
                </a:lnTo>
                <a:lnTo>
                  <a:pt x="16189" y="1264"/>
                </a:lnTo>
                <a:lnTo>
                  <a:pt x="16192" y="1250"/>
                </a:lnTo>
                <a:lnTo>
                  <a:pt x="16203" y="1238"/>
                </a:lnTo>
                <a:lnTo>
                  <a:pt x="16220" y="1231"/>
                </a:lnTo>
                <a:lnTo>
                  <a:pt x="16304" y="1222"/>
                </a:lnTo>
                <a:lnTo>
                  <a:pt x="16346" y="1205"/>
                </a:lnTo>
                <a:lnTo>
                  <a:pt x="16418" y="1149"/>
                </a:lnTo>
                <a:lnTo>
                  <a:pt x="16590" y="1054"/>
                </a:lnTo>
                <a:lnTo>
                  <a:pt x="16656" y="1002"/>
                </a:lnTo>
                <a:lnTo>
                  <a:pt x="16648" y="951"/>
                </a:lnTo>
                <a:lnTo>
                  <a:pt x="16616" y="938"/>
                </a:lnTo>
                <a:lnTo>
                  <a:pt x="16561" y="925"/>
                </a:lnTo>
                <a:lnTo>
                  <a:pt x="16507" y="921"/>
                </a:lnTo>
                <a:lnTo>
                  <a:pt x="16483" y="936"/>
                </a:lnTo>
                <a:lnTo>
                  <a:pt x="16497" y="968"/>
                </a:lnTo>
                <a:lnTo>
                  <a:pt x="16519" y="994"/>
                </a:lnTo>
                <a:lnTo>
                  <a:pt x="16529" y="1020"/>
                </a:lnTo>
                <a:lnTo>
                  <a:pt x="16500" y="1051"/>
                </a:lnTo>
                <a:lnTo>
                  <a:pt x="16478" y="1057"/>
                </a:lnTo>
                <a:lnTo>
                  <a:pt x="16451" y="1058"/>
                </a:lnTo>
                <a:lnTo>
                  <a:pt x="16428" y="1064"/>
                </a:lnTo>
                <a:lnTo>
                  <a:pt x="16418" y="1085"/>
                </a:lnTo>
                <a:lnTo>
                  <a:pt x="16408" y="1092"/>
                </a:lnTo>
                <a:lnTo>
                  <a:pt x="16343" y="1115"/>
                </a:lnTo>
                <a:lnTo>
                  <a:pt x="16260" y="1157"/>
                </a:lnTo>
                <a:lnTo>
                  <a:pt x="16174" y="1189"/>
                </a:lnTo>
                <a:lnTo>
                  <a:pt x="16127" y="1176"/>
                </a:lnTo>
                <a:lnTo>
                  <a:pt x="16082" y="1177"/>
                </a:lnTo>
                <a:lnTo>
                  <a:pt x="16041" y="1186"/>
                </a:lnTo>
                <a:lnTo>
                  <a:pt x="16007" y="1199"/>
                </a:lnTo>
                <a:lnTo>
                  <a:pt x="15990" y="1209"/>
                </a:lnTo>
                <a:lnTo>
                  <a:pt x="15982" y="1218"/>
                </a:lnTo>
                <a:lnTo>
                  <a:pt x="15972" y="1226"/>
                </a:lnTo>
                <a:lnTo>
                  <a:pt x="15949" y="1228"/>
                </a:lnTo>
                <a:lnTo>
                  <a:pt x="15924" y="1225"/>
                </a:lnTo>
                <a:lnTo>
                  <a:pt x="15914" y="1219"/>
                </a:lnTo>
                <a:lnTo>
                  <a:pt x="15907" y="1212"/>
                </a:lnTo>
                <a:lnTo>
                  <a:pt x="15893" y="1208"/>
                </a:lnTo>
                <a:lnTo>
                  <a:pt x="15841" y="1212"/>
                </a:lnTo>
                <a:lnTo>
                  <a:pt x="15822" y="1224"/>
                </a:lnTo>
                <a:lnTo>
                  <a:pt x="15810" y="1269"/>
                </a:lnTo>
                <a:lnTo>
                  <a:pt x="15779" y="1313"/>
                </a:lnTo>
                <a:lnTo>
                  <a:pt x="15773" y="1339"/>
                </a:lnTo>
                <a:lnTo>
                  <a:pt x="15794" y="1358"/>
                </a:lnTo>
                <a:lnTo>
                  <a:pt x="15823" y="1355"/>
                </a:lnTo>
                <a:lnTo>
                  <a:pt x="15926" y="1309"/>
                </a:lnTo>
                <a:lnTo>
                  <a:pt x="15964" y="1304"/>
                </a:lnTo>
                <a:lnTo>
                  <a:pt x="15996" y="1308"/>
                </a:lnTo>
                <a:lnTo>
                  <a:pt x="16005" y="1322"/>
                </a:lnTo>
                <a:lnTo>
                  <a:pt x="15974" y="1348"/>
                </a:lnTo>
                <a:lnTo>
                  <a:pt x="15957" y="1354"/>
                </a:lnTo>
                <a:lnTo>
                  <a:pt x="15904" y="1369"/>
                </a:lnTo>
                <a:lnTo>
                  <a:pt x="15893" y="1374"/>
                </a:lnTo>
                <a:lnTo>
                  <a:pt x="15810" y="1418"/>
                </a:lnTo>
                <a:lnTo>
                  <a:pt x="15771" y="1416"/>
                </a:lnTo>
                <a:lnTo>
                  <a:pt x="15743" y="1400"/>
                </a:lnTo>
                <a:lnTo>
                  <a:pt x="15711" y="1358"/>
                </a:lnTo>
                <a:lnTo>
                  <a:pt x="15643" y="1403"/>
                </a:lnTo>
                <a:lnTo>
                  <a:pt x="15612" y="1417"/>
                </a:lnTo>
                <a:lnTo>
                  <a:pt x="15564" y="1428"/>
                </a:lnTo>
                <a:lnTo>
                  <a:pt x="15514" y="1433"/>
                </a:lnTo>
                <a:lnTo>
                  <a:pt x="15451" y="1432"/>
                </a:lnTo>
                <a:lnTo>
                  <a:pt x="15415" y="1423"/>
                </a:lnTo>
                <a:lnTo>
                  <a:pt x="15448" y="1399"/>
                </a:lnTo>
                <a:lnTo>
                  <a:pt x="15396" y="1397"/>
                </a:lnTo>
                <a:lnTo>
                  <a:pt x="15300" y="1409"/>
                </a:lnTo>
                <a:lnTo>
                  <a:pt x="15208" y="1430"/>
                </a:lnTo>
                <a:lnTo>
                  <a:pt x="15167" y="1453"/>
                </a:lnTo>
                <a:lnTo>
                  <a:pt x="15171" y="1470"/>
                </a:lnTo>
                <a:lnTo>
                  <a:pt x="15177" y="1478"/>
                </a:lnTo>
                <a:lnTo>
                  <a:pt x="15174" y="1484"/>
                </a:lnTo>
                <a:lnTo>
                  <a:pt x="15152" y="1498"/>
                </a:lnTo>
                <a:lnTo>
                  <a:pt x="15137" y="1503"/>
                </a:lnTo>
                <a:lnTo>
                  <a:pt x="15025" y="1530"/>
                </a:lnTo>
                <a:lnTo>
                  <a:pt x="15011" y="1536"/>
                </a:lnTo>
                <a:lnTo>
                  <a:pt x="15022" y="1543"/>
                </a:lnTo>
                <a:lnTo>
                  <a:pt x="15113" y="1588"/>
                </a:lnTo>
                <a:lnTo>
                  <a:pt x="15146" y="1595"/>
                </a:lnTo>
                <a:lnTo>
                  <a:pt x="15193" y="1597"/>
                </a:lnTo>
                <a:lnTo>
                  <a:pt x="15238" y="1603"/>
                </a:lnTo>
                <a:lnTo>
                  <a:pt x="15238" y="1617"/>
                </a:lnTo>
                <a:lnTo>
                  <a:pt x="15211" y="1631"/>
                </a:lnTo>
                <a:lnTo>
                  <a:pt x="15176" y="1638"/>
                </a:lnTo>
                <a:lnTo>
                  <a:pt x="15125" y="1633"/>
                </a:lnTo>
                <a:lnTo>
                  <a:pt x="15090" y="1621"/>
                </a:lnTo>
                <a:lnTo>
                  <a:pt x="15060" y="1608"/>
                </a:lnTo>
                <a:lnTo>
                  <a:pt x="15020" y="1597"/>
                </a:lnTo>
                <a:lnTo>
                  <a:pt x="14976" y="1595"/>
                </a:lnTo>
                <a:lnTo>
                  <a:pt x="14898" y="1607"/>
                </a:lnTo>
                <a:lnTo>
                  <a:pt x="14856" y="1608"/>
                </a:lnTo>
                <a:lnTo>
                  <a:pt x="14882" y="1633"/>
                </a:lnTo>
                <a:lnTo>
                  <a:pt x="14952" y="1673"/>
                </a:lnTo>
                <a:lnTo>
                  <a:pt x="14970" y="1698"/>
                </a:lnTo>
                <a:lnTo>
                  <a:pt x="14921" y="1691"/>
                </a:lnTo>
                <a:lnTo>
                  <a:pt x="14887" y="1675"/>
                </a:lnTo>
                <a:lnTo>
                  <a:pt x="14857" y="1656"/>
                </a:lnTo>
                <a:lnTo>
                  <a:pt x="14823" y="1638"/>
                </a:lnTo>
                <a:lnTo>
                  <a:pt x="14787" y="1626"/>
                </a:lnTo>
                <a:lnTo>
                  <a:pt x="14755" y="1624"/>
                </a:lnTo>
                <a:lnTo>
                  <a:pt x="14720" y="1628"/>
                </a:lnTo>
                <a:lnTo>
                  <a:pt x="14675" y="1638"/>
                </a:lnTo>
                <a:lnTo>
                  <a:pt x="14622" y="1653"/>
                </a:lnTo>
                <a:lnTo>
                  <a:pt x="14592" y="1657"/>
                </a:lnTo>
                <a:lnTo>
                  <a:pt x="14568" y="1652"/>
                </a:lnTo>
                <a:lnTo>
                  <a:pt x="14517" y="1619"/>
                </a:lnTo>
                <a:lnTo>
                  <a:pt x="14510" y="1613"/>
                </a:lnTo>
                <a:lnTo>
                  <a:pt x="14497" y="1604"/>
                </a:lnTo>
                <a:lnTo>
                  <a:pt x="14411" y="1577"/>
                </a:lnTo>
                <a:lnTo>
                  <a:pt x="14403" y="1569"/>
                </a:lnTo>
                <a:lnTo>
                  <a:pt x="14379" y="1538"/>
                </a:lnTo>
                <a:lnTo>
                  <a:pt x="14336" y="1501"/>
                </a:lnTo>
                <a:lnTo>
                  <a:pt x="14330" y="1492"/>
                </a:lnTo>
                <a:lnTo>
                  <a:pt x="14321" y="1487"/>
                </a:lnTo>
                <a:lnTo>
                  <a:pt x="14273" y="1478"/>
                </a:lnTo>
                <a:lnTo>
                  <a:pt x="14255" y="1473"/>
                </a:lnTo>
                <a:lnTo>
                  <a:pt x="14225" y="1470"/>
                </a:lnTo>
                <a:lnTo>
                  <a:pt x="14113" y="1469"/>
                </a:lnTo>
                <a:lnTo>
                  <a:pt x="14066" y="1458"/>
                </a:lnTo>
                <a:lnTo>
                  <a:pt x="14047" y="1439"/>
                </a:lnTo>
                <a:lnTo>
                  <a:pt x="14032" y="1407"/>
                </a:lnTo>
                <a:lnTo>
                  <a:pt x="14017" y="1343"/>
                </a:lnTo>
                <a:lnTo>
                  <a:pt x="14006" y="1330"/>
                </a:lnTo>
                <a:lnTo>
                  <a:pt x="13982" y="1331"/>
                </a:lnTo>
                <a:lnTo>
                  <a:pt x="13954" y="1337"/>
                </a:lnTo>
                <a:lnTo>
                  <a:pt x="13935" y="1338"/>
                </a:lnTo>
                <a:lnTo>
                  <a:pt x="13922" y="1331"/>
                </a:lnTo>
                <a:lnTo>
                  <a:pt x="13910" y="1310"/>
                </a:lnTo>
                <a:lnTo>
                  <a:pt x="13901" y="1299"/>
                </a:lnTo>
                <a:lnTo>
                  <a:pt x="13871" y="1279"/>
                </a:lnTo>
                <a:lnTo>
                  <a:pt x="13858" y="1267"/>
                </a:lnTo>
                <a:lnTo>
                  <a:pt x="13853" y="1254"/>
                </a:lnTo>
                <a:lnTo>
                  <a:pt x="13858" y="1223"/>
                </a:lnTo>
                <a:lnTo>
                  <a:pt x="13857" y="1206"/>
                </a:lnTo>
                <a:lnTo>
                  <a:pt x="13844" y="1199"/>
                </a:lnTo>
                <a:lnTo>
                  <a:pt x="13794" y="1200"/>
                </a:lnTo>
                <a:lnTo>
                  <a:pt x="13735" y="1205"/>
                </a:lnTo>
                <a:lnTo>
                  <a:pt x="13691" y="1218"/>
                </a:lnTo>
                <a:lnTo>
                  <a:pt x="13671" y="1228"/>
                </a:lnTo>
                <a:lnTo>
                  <a:pt x="13518" y="1319"/>
                </a:lnTo>
                <a:lnTo>
                  <a:pt x="13451" y="1346"/>
                </a:lnTo>
                <a:lnTo>
                  <a:pt x="13426" y="1368"/>
                </a:lnTo>
                <a:lnTo>
                  <a:pt x="13398" y="1349"/>
                </a:lnTo>
                <a:lnTo>
                  <a:pt x="13349" y="1351"/>
                </a:lnTo>
                <a:lnTo>
                  <a:pt x="13253" y="1368"/>
                </a:lnTo>
                <a:lnTo>
                  <a:pt x="13029" y="1358"/>
                </a:lnTo>
                <a:lnTo>
                  <a:pt x="12917" y="1336"/>
                </a:lnTo>
                <a:lnTo>
                  <a:pt x="12832" y="1304"/>
                </a:lnTo>
                <a:lnTo>
                  <a:pt x="12684" y="1228"/>
                </a:lnTo>
                <a:lnTo>
                  <a:pt x="12638" y="1240"/>
                </a:lnTo>
                <a:lnTo>
                  <a:pt x="12628" y="1253"/>
                </a:lnTo>
                <a:lnTo>
                  <a:pt x="12629" y="1272"/>
                </a:lnTo>
                <a:lnTo>
                  <a:pt x="12618" y="1299"/>
                </a:lnTo>
                <a:lnTo>
                  <a:pt x="12592" y="1314"/>
                </a:lnTo>
                <a:lnTo>
                  <a:pt x="12505" y="1350"/>
                </a:lnTo>
                <a:lnTo>
                  <a:pt x="12480" y="1384"/>
                </a:lnTo>
                <a:lnTo>
                  <a:pt x="12462" y="1389"/>
                </a:lnTo>
                <a:lnTo>
                  <a:pt x="12446" y="1386"/>
                </a:lnTo>
                <a:lnTo>
                  <a:pt x="12438" y="1374"/>
                </a:lnTo>
                <a:lnTo>
                  <a:pt x="12441" y="1360"/>
                </a:lnTo>
                <a:lnTo>
                  <a:pt x="12452" y="1344"/>
                </a:lnTo>
                <a:lnTo>
                  <a:pt x="12455" y="1334"/>
                </a:lnTo>
                <a:lnTo>
                  <a:pt x="12455" y="1301"/>
                </a:lnTo>
                <a:lnTo>
                  <a:pt x="12450" y="1287"/>
                </a:lnTo>
                <a:lnTo>
                  <a:pt x="12438" y="1269"/>
                </a:lnTo>
                <a:lnTo>
                  <a:pt x="12426" y="1259"/>
                </a:lnTo>
                <a:lnTo>
                  <a:pt x="12412" y="1250"/>
                </a:lnTo>
                <a:lnTo>
                  <a:pt x="12403" y="1241"/>
                </a:lnTo>
                <a:lnTo>
                  <a:pt x="12405" y="1228"/>
                </a:lnTo>
                <a:lnTo>
                  <a:pt x="12419" y="1223"/>
                </a:lnTo>
                <a:lnTo>
                  <a:pt x="12460" y="1221"/>
                </a:lnTo>
                <a:lnTo>
                  <a:pt x="12471" y="1219"/>
                </a:lnTo>
                <a:lnTo>
                  <a:pt x="12468" y="1199"/>
                </a:lnTo>
                <a:lnTo>
                  <a:pt x="12438" y="1190"/>
                </a:lnTo>
                <a:lnTo>
                  <a:pt x="12404" y="1185"/>
                </a:lnTo>
                <a:lnTo>
                  <a:pt x="12388" y="1174"/>
                </a:lnTo>
                <a:lnTo>
                  <a:pt x="12381" y="1160"/>
                </a:lnTo>
                <a:lnTo>
                  <a:pt x="12346" y="1110"/>
                </a:lnTo>
                <a:lnTo>
                  <a:pt x="12331" y="1100"/>
                </a:lnTo>
                <a:lnTo>
                  <a:pt x="12317" y="1110"/>
                </a:lnTo>
                <a:lnTo>
                  <a:pt x="12208" y="1170"/>
                </a:lnTo>
                <a:lnTo>
                  <a:pt x="12199" y="1156"/>
                </a:lnTo>
                <a:lnTo>
                  <a:pt x="12200" y="1144"/>
                </a:lnTo>
                <a:lnTo>
                  <a:pt x="12205" y="1131"/>
                </a:lnTo>
                <a:lnTo>
                  <a:pt x="12208" y="1115"/>
                </a:lnTo>
                <a:lnTo>
                  <a:pt x="12203" y="1103"/>
                </a:lnTo>
                <a:lnTo>
                  <a:pt x="12192" y="1097"/>
                </a:lnTo>
                <a:lnTo>
                  <a:pt x="12181" y="1091"/>
                </a:lnTo>
                <a:lnTo>
                  <a:pt x="12176" y="1085"/>
                </a:lnTo>
                <a:lnTo>
                  <a:pt x="12164" y="1063"/>
                </a:lnTo>
                <a:lnTo>
                  <a:pt x="12134" y="1049"/>
                </a:lnTo>
                <a:lnTo>
                  <a:pt x="12096" y="1045"/>
                </a:lnTo>
                <a:lnTo>
                  <a:pt x="12061" y="1051"/>
                </a:lnTo>
                <a:lnTo>
                  <a:pt x="12043" y="1066"/>
                </a:lnTo>
                <a:lnTo>
                  <a:pt x="12032" y="1085"/>
                </a:lnTo>
                <a:lnTo>
                  <a:pt x="12017" y="1102"/>
                </a:lnTo>
                <a:lnTo>
                  <a:pt x="11963" y="1114"/>
                </a:lnTo>
                <a:lnTo>
                  <a:pt x="11863" y="1149"/>
                </a:lnTo>
                <a:lnTo>
                  <a:pt x="11738" y="1111"/>
                </a:lnTo>
                <a:lnTo>
                  <a:pt x="11625" y="1064"/>
                </a:lnTo>
                <a:lnTo>
                  <a:pt x="11601" y="1030"/>
                </a:lnTo>
                <a:lnTo>
                  <a:pt x="11631" y="994"/>
                </a:lnTo>
                <a:lnTo>
                  <a:pt x="11688" y="973"/>
                </a:lnTo>
                <a:lnTo>
                  <a:pt x="11748" y="982"/>
                </a:lnTo>
                <a:lnTo>
                  <a:pt x="11763" y="962"/>
                </a:lnTo>
                <a:lnTo>
                  <a:pt x="11781" y="946"/>
                </a:lnTo>
                <a:lnTo>
                  <a:pt x="11805" y="935"/>
                </a:lnTo>
                <a:lnTo>
                  <a:pt x="11839" y="931"/>
                </a:lnTo>
                <a:lnTo>
                  <a:pt x="11853" y="923"/>
                </a:lnTo>
                <a:lnTo>
                  <a:pt x="11839" y="905"/>
                </a:lnTo>
                <a:lnTo>
                  <a:pt x="11798" y="872"/>
                </a:lnTo>
                <a:lnTo>
                  <a:pt x="11764" y="895"/>
                </a:lnTo>
                <a:lnTo>
                  <a:pt x="11724" y="896"/>
                </a:lnTo>
                <a:lnTo>
                  <a:pt x="11682" y="887"/>
                </a:lnTo>
                <a:lnTo>
                  <a:pt x="11641" y="881"/>
                </a:lnTo>
                <a:lnTo>
                  <a:pt x="11630" y="878"/>
                </a:lnTo>
                <a:lnTo>
                  <a:pt x="11621" y="871"/>
                </a:lnTo>
                <a:lnTo>
                  <a:pt x="11610" y="864"/>
                </a:lnTo>
                <a:lnTo>
                  <a:pt x="11591" y="861"/>
                </a:lnTo>
                <a:lnTo>
                  <a:pt x="11526" y="861"/>
                </a:lnTo>
                <a:lnTo>
                  <a:pt x="11436" y="925"/>
                </a:lnTo>
                <a:lnTo>
                  <a:pt x="11403" y="941"/>
                </a:lnTo>
                <a:lnTo>
                  <a:pt x="11362" y="949"/>
                </a:lnTo>
                <a:lnTo>
                  <a:pt x="11319" y="952"/>
                </a:lnTo>
                <a:lnTo>
                  <a:pt x="11277" y="949"/>
                </a:lnTo>
                <a:lnTo>
                  <a:pt x="11237" y="941"/>
                </a:lnTo>
                <a:lnTo>
                  <a:pt x="11208" y="997"/>
                </a:lnTo>
                <a:lnTo>
                  <a:pt x="11188" y="1011"/>
                </a:lnTo>
                <a:lnTo>
                  <a:pt x="11173" y="1015"/>
                </a:lnTo>
                <a:lnTo>
                  <a:pt x="11130" y="1019"/>
                </a:lnTo>
                <a:lnTo>
                  <a:pt x="11093" y="1033"/>
                </a:lnTo>
                <a:lnTo>
                  <a:pt x="11077" y="1027"/>
                </a:lnTo>
                <a:lnTo>
                  <a:pt x="11056" y="1011"/>
                </a:lnTo>
                <a:lnTo>
                  <a:pt x="11049" y="1005"/>
                </a:lnTo>
                <a:lnTo>
                  <a:pt x="11047" y="995"/>
                </a:lnTo>
                <a:lnTo>
                  <a:pt x="11040" y="986"/>
                </a:lnTo>
                <a:lnTo>
                  <a:pt x="11015" y="982"/>
                </a:lnTo>
                <a:lnTo>
                  <a:pt x="11000" y="984"/>
                </a:lnTo>
                <a:lnTo>
                  <a:pt x="10940" y="1000"/>
                </a:lnTo>
                <a:lnTo>
                  <a:pt x="10920" y="1018"/>
                </a:lnTo>
                <a:lnTo>
                  <a:pt x="10895" y="1061"/>
                </a:lnTo>
                <a:lnTo>
                  <a:pt x="10877" y="1080"/>
                </a:lnTo>
                <a:lnTo>
                  <a:pt x="10859" y="1069"/>
                </a:lnTo>
                <a:lnTo>
                  <a:pt x="10881" y="1034"/>
                </a:lnTo>
                <a:lnTo>
                  <a:pt x="10901" y="984"/>
                </a:lnTo>
                <a:lnTo>
                  <a:pt x="10903" y="937"/>
                </a:lnTo>
                <a:lnTo>
                  <a:pt x="10877" y="910"/>
                </a:lnTo>
                <a:lnTo>
                  <a:pt x="10855" y="930"/>
                </a:lnTo>
                <a:lnTo>
                  <a:pt x="10816" y="942"/>
                </a:lnTo>
                <a:lnTo>
                  <a:pt x="10779" y="950"/>
                </a:lnTo>
                <a:lnTo>
                  <a:pt x="10763" y="956"/>
                </a:lnTo>
                <a:lnTo>
                  <a:pt x="10748" y="971"/>
                </a:lnTo>
                <a:lnTo>
                  <a:pt x="10715" y="964"/>
                </a:lnTo>
                <a:lnTo>
                  <a:pt x="10654" y="941"/>
                </a:lnTo>
                <a:lnTo>
                  <a:pt x="10611" y="942"/>
                </a:lnTo>
                <a:lnTo>
                  <a:pt x="10588" y="941"/>
                </a:lnTo>
                <a:lnTo>
                  <a:pt x="10572" y="936"/>
                </a:lnTo>
                <a:lnTo>
                  <a:pt x="10570" y="926"/>
                </a:lnTo>
                <a:lnTo>
                  <a:pt x="10586" y="918"/>
                </a:lnTo>
                <a:lnTo>
                  <a:pt x="10605" y="910"/>
                </a:lnTo>
                <a:lnTo>
                  <a:pt x="10613" y="901"/>
                </a:lnTo>
                <a:lnTo>
                  <a:pt x="10599" y="879"/>
                </a:lnTo>
                <a:lnTo>
                  <a:pt x="10577" y="874"/>
                </a:lnTo>
                <a:lnTo>
                  <a:pt x="10554" y="879"/>
                </a:lnTo>
                <a:lnTo>
                  <a:pt x="10531" y="891"/>
                </a:lnTo>
                <a:lnTo>
                  <a:pt x="10503" y="916"/>
                </a:lnTo>
                <a:lnTo>
                  <a:pt x="10494" y="928"/>
                </a:lnTo>
                <a:lnTo>
                  <a:pt x="10476" y="931"/>
                </a:lnTo>
                <a:lnTo>
                  <a:pt x="10425" y="931"/>
                </a:lnTo>
                <a:lnTo>
                  <a:pt x="10377" y="925"/>
                </a:lnTo>
                <a:lnTo>
                  <a:pt x="10357" y="910"/>
                </a:lnTo>
                <a:lnTo>
                  <a:pt x="10364" y="889"/>
                </a:lnTo>
                <a:lnTo>
                  <a:pt x="10390" y="866"/>
                </a:lnTo>
                <a:lnTo>
                  <a:pt x="10422" y="855"/>
                </a:lnTo>
                <a:lnTo>
                  <a:pt x="10461" y="845"/>
                </a:lnTo>
                <a:lnTo>
                  <a:pt x="10474" y="835"/>
                </a:lnTo>
                <a:lnTo>
                  <a:pt x="10432" y="822"/>
                </a:lnTo>
                <a:lnTo>
                  <a:pt x="10402" y="821"/>
                </a:lnTo>
                <a:lnTo>
                  <a:pt x="10339" y="827"/>
                </a:lnTo>
                <a:lnTo>
                  <a:pt x="10300" y="822"/>
                </a:lnTo>
                <a:lnTo>
                  <a:pt x="10278" y="869"/>
                </a:lnTo>
                <a:lnTo>
                  <a:pt x="10227" y="882"/>
                </a:lnTo>
                <a:lnTo>
                  <a:pt x="10095" y="872"/>
                </a:lnTo>
                <a:lnTo>
                  <a:pt x="10044" y="864"/>
                </a:lnTo>
                <a:lnTo>
                  <a:pt x="10000" y="845"/>
                </a:lnTo>
                <a:lnTo>
                  <a:pt x="9964" y="823"/>
                </a:lnTo>
                <a:lnTo>
                  <a:pt x="9938" y="802"/>
                </a:lnTo>
                <a:lnTo>
                  <a:pt x="9839" y="690"/>
                </a:lnTo>
                <a:lnTo>
                  <a:pt x="9777" y="637"/>
                </a:lnTo>
                <a:lnTo>
                  <a:pt x="9777" y="618"/>
                </a:lnTo>
                <a:lnTo>
                  <a:pt x="9790" y="577"/>
                </a:lnTo>
                <a:lnTo>
                  <a:pt x="9782" y="563"/>
                </a:lnTo>
                <a:lnTo>
                  <a:pt x="9764" y="555"/>
                </a:lnTo>
                <a:lnTo>
                  <a:pt x="9743" y="549"/>
                </a:lnTo>
                <a:lnTo>
                  <a:pt x="9724" y="542"/>
                </a:lnTo>
                <a:lnTo>
                  <a:pt x="9708" y="542"/>
                </a:lnTo>
                <a:lnTo>
                  <a:pt x="9677" y="500"/>
                </a:lnTo>
                <a:lnTo>
                  <a:pt x="9627" y="451"/>
                </a:lnTo>
                <a:lnTo>
                  <a:pt x="9565" y="410"/>
                </a:lnTo>
                <a:lnTo>
                  <a:pt x="9503" y="392"/>
                </a:lnTo>
                <a:lnTo>
                  <a:pt x="9494" y="385"/>
                </a:lnTo>
                <a:lnTo>
                  <a:pt x="9463" y="348"/>
                </a:lnTo>
                <a:lnTo>
                  <a:pt x="9458" y="337"/>
                </a:lnTo>
                <a:lnTo>
                  <a:pt x="9445" y="331"/>
                </a:lnTo>
                <a:lnTo>
                  <a:pt x="9428" y="328"/>
                </a:lnTo>
                <a:lnTo>
                  <a:pt x="9412" y="324"/>
                </a:lnTo>
                <a:lnTo>
                  <a:pt x="9401" y="315"/>
                </a:lnTo>
                <a:lnTo>
                  <a:pt x="9396" y="309"/>
                </a:lnTo>
                <a:lnTo>
                  <a:pt x="9386" y="304"/>
                </a:lnTo>
                <a:lnTo>
                  <a:pt x="9329" y="300"/>
                </a:lnTo>
                <a:lnTo>
                  <a:pt x="9310" y="297"/>
                </a:lnTo>
                <a:lnTo>
                  <a:pt x="9295" y="299"/>
                </a:lnTo>
                <a:lnTo>
                  <a:pt x="9281" y="314"/>
                </a:lnTo>
                <a:lnTo>
                  <a:pt x="9340" y="343"/>
                </a:lnTo>
                <a:lnTo>
                  <a:pt x="9357" y="363"/>
                </a:lnTo>
                <a:lnTo>
                  <a:pt x="9364" y="398"/>
                </a:lnTo>
                <a:lnTo>
                  <a:pt x="9348" y="431"/>
                </a:lnTo>
                <a:lnTo>
                  <a:pt x="9308" y="423"/>
                </a:lnTo>
                <a:lnTo>
                  <a:pt x="9254" y="404"/>
                </a:lnTo>
                <a:lnTo>
                  <a:pt x="9200" y="403"/>
                </a:lnTo>
                <a:lnTo>
                  <a:pt x="9196" y="410"/>
                </a:lnTo>
                <a:lnTo>
                  <a:pt x="9200" y="420"/>
                </a:lnTo>
                <a:lnTo>
                  <a:pt x="9202" y="430"/>
                </a:lnTo>
                <a:lnTo>
                  <a:pt x="9191" y="433"/>
                </a:lnTo>
                <a:lnTo>
                  <a:pt x="9183" y="436"/>
                </a:lnTo>
                <a:lnTo>
                  <a:pt x="9150" y="453"/>
                </a:lnTo>
                <a:lnTo>
                  <a:pt x="9132" y="458"/>
                </a:lnTo>
                <a:lnTo>
                  <a:pt x="9110" y="462"/>
                </a:lnTo>
                <a:lnTo>
                  <a:pt x="9091" y="467"/>
                </a:lnTo>
                <a:lnTo>
                  <a:pt x="9066" y="508"/>
                </a:lnTo>
                <a:lnTo>
                  <a:pt x="9023" y="538"/>
                </a:lnTo>
                <a:lnTo>
                  <a:pt x="8968" y="561"/>
                </a:lnTo>
                <a:lnTo>
                  <a:pt x="8918" y="572"/>
                </a:lnTo>
                <a:lnTo>
                  <a:pt x="8818" y="561"/>
                </a:lnTo>
                <a:lnTo>
                  <a:pt x="8760" y="515"/>
                </a:lnTo>
                <a:lnTo>
                  <a:pt x="8719" y="458"/>
                </a:lnTo>
                <a:lnTo>
                  <a:pt x="8672" y="413"/>
                </a:lnTo>
                <a:lnTo>
                  <a:pt x="8566" y="368"/>
                </a:lnTo>
                <a:lnTo>
                  <a:pt x="8546" y="340"/>
                </a:lnTo>
                <a:lnTo>
                  <a:pt x="8532" y="328"/>
                </a:lnTo>
                <a:lnTo>
                  <a:pt x="8503" y="309"/>
                </a:lnTo>
                <a:lnTo>
                  <a:pt x="8491" y="303"/>
                </a:lnTo>
                <a:lnTo>
                  <a:pt x="8485" y="306"/>
                </a:lnTo>
                <a:lnTo>
                  <a:pt x="8472" y="311"/>
                </a:lnTo>
                <a:lnTo>
                  <a:pt x="8455" y="315"/>
                </a:lnTo>
                <a:lnTo>
                  <a:pt x="8441" y="314"/>
                </a:lnTo>
                <a:lnTo>
                  <a:pt x="8430" y="302"/>
                </a:lnTo>
                <a:lnTo>
                  <a:pt x="8431" y="290"/>
                </a:lnTo>
                <a:lnTo>
                  <a:pt x="8441" y="274"/>
                </a:lnTo>
                <a:lnTo>
                  <a:pt x="8404" y="220"/>
                </a:lnTo>
                <a:lnTo>
                  <a:pt x="8340" y="163"/>
                </a:lnTo>
                <a:lnTo>
                  <a:pt x="8268" y="131"/>
                </a:lnTo>
                <a:lnTo>
                  <a:pt x="8210" y="155"/>
                </a:lnTo>
                <a:lnTo>
                  <a:pt x="8187" y="209"/>
                </a:lnTo>
                <a:lnTo>
                  <a:pt x="8169" y="234"/>
                </a:lnTo>
                <a:lnTo>
                  <a:pt x="8138" y="244"/>
                </a:lnTo>
                <a:lnTo>
                  <a:pt x="8107" y="234"/>
                </a:lnTo>
                <a:lnTo>
                  <a:pt x="8128" y="180"/>
                </a:lnTo>
                <a:lnTo>
                  <a:pt x="8114" y="155"/>
                </a:lnTo>
                <a:lnTo>
                  <a:pt x="8120" y="147"/>
                </a:lnTo>
                <a:lnTo>
                  <a:pt x="8122" y="141"/>
                </a:lnTo>
                <a:lnTo>
                  <a:pt x="8120" y="134"/>
                </a:lnTo>
                <a:lnTo>
                  <a:pt x="8040" y="35"/>
                </a:lnTo>
                <a:lnTo>
                  <a:pt x="8030" y="10"/>
                </a:lnTo>
                <a:lnTo>
                  <a:pt x="8023" y="0"/>
                </a:lnTo>
                <a:lnTo>
                  <a:pt x="8008" y="15"/>
                </a:lnTo>
                <a:lnTo>
                  <a:pt x="7997" y="37"/>
                </a:lnTo>
                <a:lnTo>
                  <a:pt x="7997" y="45"/>
                </a:lnTo>
                <a:lnTo>
                  <a:pt x="7967" y="58"/>
                </a:lnTo>
                <a:lnTo>
                  <a:pt x="7955" y="55"/>
                </a:lnTo>
                <a:lnTo>
                  <a:pt x="7945" y="47"/>
                </a:lnTo>
                <a:lnTo>
                  <a:pt x="7915" y="45"/>
                </a:lnTo>
                <a:lnTo>
                  <a:pt x="7866" y="58"/>
                </a:lnTo>
                <a:lnTo>
                  <a:pt x="7854" y="80"/>
                </a:lnTo>
                <a:lnTo>
                  <a:pt x="7866" y="140"/>
                </a:lnTo>
                <a:lnTo>
                  <a:pt x="7891" y="194"/>
                </a:lnTo>
                <a:lnTo>
                  <a:pt x="7884" y="213"/>
                </a:lnTo>
                <a:lnTo>
                  <a:pt x="7834" y="195"/>
                </a:lnTo>
                <a:lnTo>
                  <a:pt x="7812" y="172"/>
                </a:lnTo>
                <a:lnTo>
                  <a:pt x="7778" y="108"/>
                </a:lnTo>
                <a:lnTo>
                  <a:pt x="7760" y="95"/>
                </a:lnTo>
                <a:lnTo>
                  <a:pt x="7719" y="85"/>
                </a:lnTo>
                <a:lnTo>
                  <a:pt x="7696" y="62"/>
                </a:lnTo>
                <a:lnTo>
                  <a:pt x="7677" y="36"/>
                </a:lnTo>
                <a:lnTo>
                  <a:pt x="7652" y="15"/>
                </a:lnTo>
                <a:lnTo>
                  <a:pt x="7587" y="2"/>
                </a:lnTo>
                <a:lnTo>
                  <a:pt x="7555" y="22"/>
                </a:lnTo>
                <a:lnTo>
                  <a:pt x="7554" y="51"/>
                </a:lnTo>
                <a:lnTo>
                  <a:pt x="7579" y="66"/>
                </a:lnTo>
                <a:lnTo>
                  <a:pt x="7606" y="79"/>
                </a:lnTo>
                <a:lnTo>
                  <a:pt x="7640" y="107"/>
                </a:lnTo>
                <a:lnTo>
                  <a:pt x="7657" y="138"/>
                </a:lnTo>
                <a:lnTo>
                  <a:pt x="7636" y="155"/>
                </a:lnTo>
                <a:lnTo>
                  <a:pt x="7657" y="177"/>
                </a:lnTo>
                <a:lnTo>
                  <a:pt x="7667" y="194"/>
                </a:lnTo>
                <a:lnTo>
                  <a:pt x="7671" y="212"/>
                </a:lnTo>
                <a:lnTo>
                  <a:pt x="7670" y="235"/>
                </a:lnTo>
                <a:lnTo>
                  <a:pt x="7666" y="244"/>
                </a:lnTo>
                <a:lnTo>
                  <a:pt x="7653" y="258"/>
                </a:lnTo>
                <a:lnTo>
                  <a:pt x="7652" y="263"/>
                </a:lnTo>
                <a:lnTo>
                  <a:pt x="7663" y="273"/>
                </a:lnTo>
                <a:lnTo>
                  <a:pt x="7675" y="272"/>
                </a:lnTo>
                <a:lnTo>
                  <a:pt x="7688" y="270"/>
                </a:lnTo>
                <a:lnTo>
                  <a:pt x="7702" y="274"/>
                </a:lnTo>
                <a:lnTo>
                  <a:pt x="7747" y="300"/>
                </a:lnTo>
                <a:lnTo>
                  <a:pt x="7765" y="316"/>
                </a:lnTo>
                <a:lnTo>
                  <a:pt x="7767" y="333"/>
                </a:lnTo>
                <a:lnTo>
                  <a:pt x="7744" y="351"/>
                </a:lnTo>
                <a:lnTo>
                  <a:pt x="7719" y="343"/>
                </a:lnTo>
                <a:lnTo>
                  <a:pt x="7688" y="330"/>
                </a:lnTo>
                <a:lnTo>
                  <a:pt x="7652" y="333"/>
                </a:lnTo>
                <a:lnTo>
                  <a:pt x="7660" y="355"/>
                </a:lnTo>
                <a:lnTo>
                  <a:pt x="7687" y="391"/>
                </a:lnTo>
                <a:lnTo>
                  <a:pt x="7689" y="418"/>
                </a:lnTo>
                <a:lnTo>
                  <a:pt x="7619" y="413"/>
                </a:lnTo>
                <a:lnTo>
                  <a:pt x="7566" y="381"/>
                </a:lnTo>
                <a:lnTo>
                  <a:pt x="7562" y="339"/>
                </a:lnTo>
                <a:lnTo>
                  <a:pt x="7567" y="297"/>
                </a:lnTo>
                <a:lnTo>
                  <a:pt x="7537" y="263"/>
                </a:lnTo>
                <a:lnTo>
                  <a:pt x="7515" y="278"/>
                </a:lnTo>
                <a:lnTo>
                  <a:pt x="7516" y="292"/>
                </a:lnTo>
                <a:lnTo>
                  <a:pt x="7523" y="304"/>
                </a:lnTo>
                <a:lnTo>
                  <a:pt x="7521" y="314"/>
                </a:lnTo>
                <a:lnTo>
                  <a:pt x="7506" y="322"/>
                </a:lnTo>
                <a:lnTo>
                  <a:pt x="7499" y="321"/>
                </a:lnTo>
                <a:lnTo>
                  <a:pt x="7492" y="317"/>
                </a:lnTo>
                <a:lnTo>
                  <a:pt x="7480" y="314"/>
                </a:lnTo>
                <a:lnTo>
                  <a:pt x="7457" y="305"/>
                </a:lnTo>
                <a:lnTo>
                  <a:pt x="7457" y="283"/>
                </a:lnTo>
                <a:lnTo>
                  <a:pt x="7472" y="239"/>
                </a:lnTo>
                <a:lnTo>
                  <a:pt x="7469" y="225"/>
                </a:lnTo>
                <a:lnTo>
                  <a:pt x="7458" y="202"/>
                </a:lnTo>
                <a:lnTo>
                  <a:pt x="7456" y="190"/>
                </a:lnTo>
                <a:lnTo>
                  <a:pt x="7461" y="180"/>
                </a:lnTo>
                <a:lnTo>
                  <a:pt x="7484" y="154"/>
                </a:lnTo>
                <a:lnTo>
                  <a:pt x="7488" y="145"/>
                </a:lnTo>
                <a:lnTo>
                  <a:pt x="7475" y="126"/>
                </a:lnTo>
                <a:lnTo>
                  <a:pt x="7455" y="133"/>
                </a:lnTo>
                <a:lnTo>
                  <a:pt x="7430" y="149"/>
                </a:lnTo>
                <a:lnTo>
                  <a:pt x="7406" y="155"/>
                </a:lnTo>
                <a:lnTo>
                  <a:pt x="7377" y="139"/>
                </a:lnTo>
                <a:lnTo>
                  <a:pt x="7386" y="102"/>
                </a:lnTo>
                <a:lnTo>
                  <a:pt x="7307" y="84"/>
                </a:lnTo>
                <a:lnTo>
                  <a:pt x="7276" y="60"/>
                </a:lnTo>
                <a:lnTo>
                  <a:pt x="7253" y="36"/>
                </a:lnTo>
                <a:lnTo>
                  <a:pt x="7234" y="25"/>
                </a:lnTo>
                <a:lnTo>
                  <a:pt x="7191" y="19"/>
                </a:lnTo>
                <a:lnTo>
                  <a:pt x="7165" y="10"/>
                </a:lnTo>
                <a:lnTo>
                  <a:pt x="7155" y="12"/>
                </a:lnTo>
                <a:lnTo>
                  <a:pt x="7157" y="36"/>
                </a:lnTo>
                <a:lnTo>
                  <a:pt x="7175" y="68"/>
                </a:lnTo>
                <a:lnTo>
                  <a:pt x="7168" y="79"/>
                </a:lnTo>
                <a:lnTo>
                  <a:pt x="7124" y="66"/>
                </a:lnTo>
                <a:lnTo>
                  <a:pt x="7136" y="99"/>
                </a:lnTo>
                <a:lnTo>
                  <a:pt x="7158" y="127"/>
                </a:lnTo>
                <a:lnTo>
                  <a:pt x="7160" y="151"/>
                </a:lnTo>
                <a:lnTo>
                  <a:pt x="7110" y="175"/>
                </a:lnTo>
                <a:lnTo>
                  <a:pt x="7073" y="186"/>
                </a:lnTo>
                <a:lnTo>
                  <a:pt x="7056" y="188"/>
                </a:lnTo>
                <a:lnTo>
                  <a:pt x="7046" y="181"/>
                </a:lnTo>
                <a:lnTo>
                  <a:pt x="6972" y="113"/>
                </a:lnTo>
                <a:lnTo>
                  <a:pt x="6936" y="91"/>
                </a:lnTo>
                <a:lnTo>
                  <a:pt x="6928" y="80"/>
                </a:lnTo>
                <a:lnTo>
                  <a:pt x="6918" y="72"/>
                </a:lnTo>
                <a:lnTo>
                  <a:pt x="6898" y="86"/>
                </a:lnTo>
                <a:lnTo>
                  <a:pt x="6887" y="105"/>
                </a:lnTo>
                <a:lnTo>
                  <a:pt x="6903" y="116"/>
                </a:lnTo>
                <a:lnTo>
                  <a:pt x="6904" y="123"/>
                </a:lnTo>
                <a:lnTo>
                  <a:pt x="6900" y="136"/>
                </a:lnTo>
                <a:lnTo>
                  <a:pt x="6884" y="143"/>
                </a:lnTo>
                <a:lnTo>
                  <a:pt x="6854" y="130"/>
                </a:lnTo>
                <a:lnTo>
                  <a:pt x="6836" y="124"/>
                </a:lnTo>
                <a:lnTo>
                  <a:pt x="6784" y="119"/>
                </a:lnTo>
                <a:lnTo>
                  <a:pt x="6766" y="116"/>
                </a:lnTo>
                <a:lnTo>
                  <a:pt x="6779" y="147"/>
                </a:lnTo>
                <a:lnTo>
                  <a:pt x="6811" y="178"/>
                </a:lnTo>
                <a:lnTo>
                  <a:pt x="6833" y="205"/>
                </a:lnTo>
                <a:lnTo>
                  <a:pt x="6813" y="225"/>
                </a:lnTo>
                <a:lnTo>
                  <a:pt x="6773" y="220"/>
                </a:lnTo>
                <a:lnTo>
                  <a:pt x="6721" y="205"/>
                </a:lnTo>
                <a:lnTo>
                  <a:pt x="6695" y="205"/>
                </a:lnTo>
                <a:lnTo>
                  <a:pt x="6732" y="244"/>
                </a:lnTo>
                <a:lnTo>
                  <a:pt x="6693" y="247"/>
                </a:lnTo>
                <a:lnTo>
                  <a:pt x="6658" y="258"/>
                </a:lnTo>
                <a:lnTo>
                  <a:pt x="6638" y="269"/>
                </a:lnTo>
                <a:lnTo>
                  <a:pt x="6642" y="274"/>
                </a:lnTo>
                <a:lnTo>
                  <a:pt x="6757" y="283"/>
                </a:lnTo>
                <a:lnTo>
                  <a:pt x="6778" y="280"/>
                </a:lnTo>
                <a:lnTo>
                  <a:pt x="6833" y="266"/>
                </a:lnTo>
                <a:lnTo>
                  <a:pt x="6854" y="263"/>
                </a:lnTo>
                <a:lnTo>
                  <a:pt x="6890" y="266"/>
                </a:lnTo>
                <a:lnTo>
                  <a:pt x="6950" y="280"/>
                </a:lnTo>
                <a:lnTo>
                  <a:pt x="6987" y="283"/>
                </a:lnTo>
                <a:lnTo>
                  <a:pt x="7021" y="289"/>
                </a:lnTo>
                <a:lnTo>
                  <a:pt x="7022" y="302"/>
                </a:lnTo>
                <a:lnTo>
                  <a:pt x="7014" y="318"/>
                </a:lnTo>
                <a:lnTo>
                  <a:pt x="7026" y="333"/>
                </a:lnTo>
                <a:lnTo>
                  <a:pt x="7055" y="335"/>
                </a:lnTo>
                <a:lnTo>
                  <a:pt x="7117" y="324"/>
                </a:lnTo>
                <a:lnTo>
                  <a:pt x="7142" y="333"/>
                </a:lnTo>
                <a:lnTo>
                  <a:pt x="7151" y="355"/>
                </a:lnTo>
                <a:lnTo>
                  <a:pt x="7126" y="365"/>
                </a:lnTo>
                <a:lnTo>
                  <a:pt x="7076" y="373"/>
                </a:lnTo>
                <a:lnTo>
                  <a:pt x="7074" y="395"/>
                </a:lnTo>
                <a:lnTo>
                  <a:pt x="7092" y="409"/>
                </a:lnTo>
                <a:lnTo>
                  <a:pt x="7118" y="412"/>
                </a:lnTo>
                <a:lnTo>
                  <a:pt x="7142" y="403"/>
                </a:lnTo>
                <a:lnTo>
                  <a:pt x="7157" y="403"/>
                </a:lnTo>
                <a:lnTo>
                  <a:pt x="7177" y="440"/>
                </a:lnTo>
                <a:lnTo>
                  <a:pt x="7233" y="437"/>
                </a:lnTo>
                <a:lnTo>
                  <a:pt x="7297" y="430"/>
                </a:lnTo>
                <a:lnTo>
                  <a:pt x="7339" y="453"/>
                </a:lnTo>
                <a:lnTo>
                  <a:pt x="7333" y="466"/>
                </a:lnTo>
                <a:lnTo>
                  <a:pt x="7310" y="470"/>
                </a:lnTo>
                <a:lnTo>
                  <a:pt x="7285" y="472"/>
                </a:lnTo>
                <a:lnTo>
                  <a:pt x="7274" y="477"/>
                </a:lnTo>
                <a:lnTo>
                  <a:pt x="7278" y="491"/>
                </a:lnTo>
                <a:lnTo>
                  <a:pt x="7289" y="510"/>
                </a:lnTo>
                <a:lnTo>
                  <a:pt x="7302" y="526"/>
                </a:lnTo>
                <a:lnTo>
                  <a:pt x="7315" y="533"/>
                </a:lnTo>
                <a:lnTo>
                  <a:pt x="7342" y="541"/>
                </a:lnTo>
                <a:lnTo>
                  <a:pt x="7368" y="558"/>
                </a:lnTo>
                <a:lnTo>
                  <a:pt x="7403" y="575"/>
                </a:lnTo>
                <a:lnTo>
                  <a:pt x="7456" y="582"/>
                </a:lnTo>
                <a:lnTo>
                  <a:pt x="7499" y="576"/>
                </a:lnTo>
                <a:lnTo>
                  <a:pt x="7542" y="562"/>
                </a:lnTo>
                <a:lnTo>
                  <a:pt x="7611" y="528"/>
                </a:lnTo>
                <a:lnTo>
                  <a:pt x="7628" y="523"/>
                </a:lnTo>
                <a:lnTo>
                  <a:pt x="7640" y="527"/>
                </a:lnTo>
                <a:lnTo>
                  <a:pt x="7653" y="533"/>
                </a:lnTo>
                <a:lnTo>
                  <a:pt x="7670" y="533"/>
                </a:lnTo>
                <a:lnTo>
                  <a:pt x="7681" y="528"/>
                </a:lnTo>
                <a:lnTo>
                  <a:pt x="7702" y="512"/>
                </a:lnTo>
                <a:lnTo>
                  <a:pt x="7727" y="502"/>
                </a:lnTo>
                <a:lnTo>
                  <a:pt x="7743" y="494"/>
                </a:lnTo>
                <a:lnTo>
                  <a:pt x="7758" y="487"/>
                </a:lnTo>
                <a:lnTo>
                  <a:pt x="7785" y="483"/>
                </a:lnTo>
                <a:lnTo>
                  <a:pt x="7836" y="485"/>
                </a:lnTo>
                <a:lnTo>
                  <a:pt x="7893" y="492"/>
                </a:lnTo>
                <a:lnTo>
                  <a:pt x="7947" y="493"/>
                </a:lnTo>
                <a:lnTo>
                  <a:pt x="8032" y="459"/>
                </a:lnTo>
                <a:lnTo>
                  <a:pt x="8087" y="454"/>
                </a:lnTo>
                <a:lnTo>
                  <a:pt x="8197" y="462"/>
                </a:lnTo>
                <a:lnTo>
                  <a:pt x="8244" y="471"/>
                </a:lnTo>
                <a:lnTo>
                  <a:pt x="8388" y="514"/>
                </a:lnTo>
                <a:lnTo>
                  <a:pt x="8427" y="558"/>
                </a:lnTo>
                <a:lnTo>
                  <a:pt x="8474" y="563"/>
                </a:lnTo>
                <a:lnTo>
                  <a:pt x="8460" y="590"/>
                </a:lnTo>
                <a:lnTo>
                  <a:pt x="8486" y="604"/>
                </a:lnTo>
                <a:lnTo>
                  <a:pt x="8523" y="613"/>
                </a:lnTo>
                <a:lnTo>
                  <a:pt x="8541" y="627"/>
                </a:lnTo>
                <a:lnTo>
                  <a:pt x="8534" y="648"/>
                </a:lnTo>
                <a:lnTo>
                  <a:pt x="8523" y="659"/>
                </a:lnTo>
                <a:lnTo>
                  <a:pt x="8525" y="670"/>
                </a:lnTo>
                <a:lnTo>
                  <a:pt x="8556" y="692"/>
                </a:lnTo>
                <a:lnTo>
                  <a:pt x="8589" y="710"/>
                </a:lnTo>
                <a:lnTo>
                  <a:pt x="8628" y="726"/>
                </a:lnTo>
                <a:lnTo>
                  <a:pt x="8670" y="737"/>
                </a:lnTo>
                <a:lnTo>
                  <a:pt x="8759" y="745"/>
                </a:lnTo>
                <a:lnTo>
                  <a:pt x="8869" y="771"/>
                </a:lnTo>
                <a:lnTo>
                  <a:pt x="8869" y="781"/>
                </a:lnTo>
                <a:lnTo>
                  <a:pt x="8823" y="787"/>
                </a:lnTo>
                <a:lnTo>
                  <a:pt x="8800" y="802"/>
                </a:lnTo>
                <a:lnTo>
                  <a:pt x="8770" y="852"/>
                </a:lnTo>
                <a:lnTo>
                  <a:pt x="8737" y="877"/>
                </a:lnTo>
                <a:lnTo>
                  <a:pt x="8641" y="936"/>
                </a:lnTo>
                <a:lnTo>
                  <a:pt x="8623" y="962"/>
                </a:lnTo>
                <a:lnTo>
                  <a:pt x="8640" y="973"/>
                </a:lnTo>
                <a:lnTo>
                  <a:pt x="8738" y="1011"/>
                </a:lnTo>
                <a:lnTo>
                  <a:pt x="8758" y="1033"/>
                </a:lnTo>
                <a:lnTo>
                  <a:pt x="8765" y="1055"/>
                </a:lnTo>
                <a:lnTo>
                  <a:pt x="8762" y="1080"/>
                </a:lnTo>
                <a:lnTo>
                  <a:pt x="8705" y="1281"/>
                </a:lnTo>
                <a:lnTo>
                  <a:pt x="8705" y="1338"/>
                </a:lnTo>
                <a:lnTo>
                  <a:pt x="8723" y="1372"/>
                </a:lnTo>
                <a:lnTo>
                  <a:pt x="8757" y="1395"/>
                </a:lnTo>
                <a:lnTo>
                  <a:pt x="8852" y="1428"/>
                </a:lnTo>
                <a:lnTo>
                  <a:pt x="8873" y="1438"/>
                </a:lnTo>
                <a:lnTo>
                  <a:pt x="8894" y="1452"/>
                </a:lnTo>
                <a:lnTo>
                  <a:pt x="8918" y="1458"/>
                </a:lnTo>
                <a:lnTo>
                  <a:pt x="8945" y="1461"/>
                </a:lnTo>
                <a:lnTo>
                  <a:pt x="8993" y="1461"/>
                </a:lnTo>
                <a:lnTo>
                  <a:pt x="9018" y="1468"/>
                </a:lnTo>
                <a:lnTo>
                  <a:pt x="8925" y="1478"/>
                </a:lnTo>
                <a:lnTo>
                  <a:pt x="8829" y="1473"/>
                </a:lnTo>
                <a:lnTo>
                  <a:pt x="8738" y="1458"/>
                </a:lnTo>
                <a:lnTo>
                  <a:pt x="8656" y="1438"/>
                </a:lnTo>
                <a:lnTo>
                  <a:pt x="8585" y="1411"/>
                </a:lnTo>
                <a:lnTo>
                  <a:pt x="8554" y="1408"/>
                </a:lnTo>
                <a:lnTo>
                  <a:pt x="8507" y="1418"/>
                </a:lnTo>
                <a:lnTo>
                  <a:pt x="8373" y="1472"/>
                </a:lnTo>
                <a:lnTo>
                  <a:pt x="8319" y="1478"/>
                </a:lnTo>
                <a:lnTo>
                  <a:pt x="8255" y="1499"/>
                </a:lnTo>
                <a:lnTo>
                  <a:pt x="8218" y="1550"/>
                </a:lnTo>
                <a:lnTo>
                  <a:pt x="8215" y="1611"/>
                </a:lnTo>
                <a:lnTo>
                  <a:pt x="8278" y="1711"/>
                </a:lnTo>
                <a:lnTo>
                  <a:pt x="8237" y="1755"/>
                </a:lnTo>
                <a:lnTo>
                  <a:pt x="8172" y="1795"/>
                </a:lnTo>
                <a:lnTo>
                  <a:pt x="8130" y="1827"/>
                </a:lnTo>
                <a:lnTo>
                  <a:pt x="8127" y="1789"/>
                </a:lnTo>
                <a:lnTo>
                  <a:pt x="8130" y="1777"/>
                </a:lnTo>
                <a:lnTo>
                  <a:pt x="8137" y="1770"/>
                </a:lnTo>
                <a:lnTo>
                  <a:pt x="8158" y="1757"/>
                </a:lnTo>
                <a:lnTo>
                  <a:pt x="8170" y="1745"/>
                </a:lnTo>
                <a:lnTo>
                  <a:pt x="8201" y="1735"/>
                </a:lnTo>
                <a:lnTo>
                  <a:pt x="8210" y="1727"/>
                </a:lnTo>
                <a:lnTo>
                  <a:pt x="8212" y="1716"/>
                </a:lnTo>
                <a:lnTo>
                  <a:pt x="8206" y="1709"/>
                </a:lnTo>
                <a:lnTo>
                  <a:pt x="8200" y="1702"/>
                </a:lnTo>
                <a:lnTo>
                  <a:pt x="8188" y="1671"/>
                </a:lnTo>
                <a:lnTo>
                  <a:pt x="8111" y="1588"/>
                </a:lnTo>
                <a:lnTo>
                  <a:pt x="8092" y="1575"/>
                </a:lnTo>
                <a:lnTo>
                  <a:pt x="8067" y="1568"/>
                </a:lnTo>
                <a:lnTo>
                  <a:pt x="8030" y="1567"/>
                </a:lnTo>
                <a:lnTo>
                  <a:pt x="7971" y="1582"/>
                </a:lnTo>
                <a:lnTo>
                  <a:pt x="7912" y="1604"/>
                </a:lnTo>
                <a:lnTo>
                  <a:pt x="7868" y="1606"/>
                </a:lnTo>
                <a:lnTo>
                  <a:pt x="7850" y="1562"/>
                </a:lnTo>
                <a:lnTo>
                  <a:pt x="7845" y="1537"/>
                </a:lnTo>
                <a:lnTo>
                  <a:pt x="7829" y="1514"/>
                </a:lnTo>
                <a:lnTo>
                  <a:pt x="7803" y="1501"/>
                </a:lnTo>
                <a:lnTo>
                  <a:pt x="7767" y="1508"/>
                </a:lnTo>
                <a:lnTo>
                  <a:pt x="7752" y="1522"/>
                </a:lnTo>
                <a:lnTo>
                  <a:pt x="7733" y="1563"/>
                </a:lnTo>
                <a:lnTo>
                  <a:pt x="7719" y="1577"/>
                </a:lnTo>
                <a:lnTo>
                  <a:pt x="7611" y="1597"/>
                </a:lnTo>
                <a:lnTo>
                  <a:pt x="7600" y="1601"/>
                </a:lnTo>
                <a:lnTo>
                  <a:pt x="7562" y="1632"/>
                </a:lnTo>
                <a:lnTo>
                  <a:pt x="7477" y="1675"/>
                </a:lnTo>
                <a:lnTo>
                  <a:pt x="7388" y="1707"/>
                </a:lnTo>
                <a:lnTo>
                  <a:pt x="7339" y="1720"/>
                </a:lnTo>
                <a:lnTo>
                  <a:pt x="7310" y="1721"/>
                </a:lnTo>
                <a:lnTo>
                  <a:pt x="7260" y="1705"/>
                </a:lnTo>
                <a:lnTo>
                  <a:pt x="7204" y="1699"/>
                </a:lnTo>
                <a:lnTo>
                  <a:pt x="7145" y="1678"/>
                </a:lnTo>
                <a:lnTo>
                  <a:pt x="7041" y="1658"/>
                </a:lnTo>
                <a:lnTo>
                  <a:pt x="6993" y="1638"/>
                </a:lnTo>
                <a:lnTo>
                  <a:pt x="6983" y="1624"/>
                </a:lnTo>
                <a:lnTo>
                  <a:pt x="6978" y="1607"/>
                </a:lnTo>
                <a:lnTo>
                  <a:pt x="6971" y="1594"/>
                </a:lnTo>
                <a:lnTo>
                  <a:pt x="6953" y="1588"/>
                </a:lnTo>
                <a:lnTo>
                  <a:pt x="6925" y="1590"/>
                </a:lnTo>
                <a:lnTo>
                  <a:pt x="6898" y="1595"/>
                </a:lnTo>
                <a:lnTo>
                  <a:pt x="6874" y="1602"/>
                </a:lnTo>
                <a:lnTo>
                  <a:pt x="6815" y="1633"/>
                </a:lnTo>
                <a:lnTo>
                  <a:pt x="6768" y="1648"/>
                </a:lnTo>
                <a:lnTo>
                  <a:pt x="6682" y="1667"/>
                </a:lnTo>
                <a:lnTo>
                  <a:pt x="6496" y="1684"/>
                </a:lnTo>
                <a:lnTo>
                  <a:pt x="6298" y="1701"/>
                </a:lnTo>
                <a:lnTo>
                  <a:pt x="6271" y="1705"/>
                </a:lnTo>
                <a:lnTo>
                  <a:pt x="6218" y="1691"/>
                </a:lnTo>
                <a:lnTo>
                  <a:pt x="6189" y="1687"/>
                </a:lnTo>
                <a:lnTo>
                  <a:pt x="6136" y="1688"/>
                </a:lnTo>
                <a:lnTo>
                  <a:pt x="6035" y="1703"/>
                </a:lnTo>
                <a:lnTo>
                  <a:pt x="5983" y="1707"/>
                </a:lnTo>
                <a:lnTo>
                  <a:pt x="5929" y="1704"/>
                </a:lnTo>
                <a:lnTo>
                  <a:pt x="5875" y="1695"/>
                </a:lnTo>
                <a:lnTo>
                  <a:pt x="5823" y="1683"/>
                </a:lnTo>
                <a:lnTo>
                  <a:pt x="5776" y="1667"/>
                </a:lnTo>
                <a:lnTo>
                  <a:pt x="5697" y="1633"/>
                </a:lnTo>
                <a:lnTo>
                  <a:pt x="5632" y="1593"/>
                </a:lnTo>
                <a:lnTo>
                  <a:pt x="5587" y="1544"/>
                </a:lnTo>
                <a:lnTo>
                  <a:pt x="5564" y="1478"/>
                </a:lnTo>
                <a:lnTo>
                  <a:pt x="5564" y="1413"/>
                </a:lnTo>
                <a:lnTo>
                  <a:pt x="5558" y="1397"/>
                </a:lnTo>
                <a:lnTo>
                  <a:pt x="5537" y="1378"/>
                </a:lnTo>
                <a:lnTo>
                  <a:pt x="5526" y="1345"/>
                </a:lnTo>
                <a:lnTo>
                  <a:pt x="5511" y="1338"/>
                </a:lnTo>
                <a:lnTo>
                  <a:pt x="5490" y="1343"/>
                </a:lnTo>
                <a:lnTo>
                  <a:pt x="5465" y="1358"/>
                </a:lnTo>
                <a:lnTo>
                  <a:pt x="5455" y="1372"/>
                </a:lnTo>
                <a:lnTo>
                  <a:pt x="5450" y="1418"/>
                </a:lnTo>
                <a:lnTo>
                  <a:pt x="5424" y="1470"/>
                </a:lnTo>
                <a:lnTo>
                  <a:pt x="5419" y="1491"/>
                </a:lnTo>
                <a:lnTo>
                  <a:pt x="5418" y="1523"/>
                </a:lnTo>
                <a:lnTo>
                  <a:pt x="5409" y="1532"/>
                </a:lnTo>
                <a:lnTo>
                  <a:pt x="5374" y="1555"/>
                </a:lnTo>
                <a:lnTo>
                  <a:pt x="5367" y="1567"/>
                </a:lnTo>
                <a:lnTo>
                  <a:pt x="5373" y="1583"/>
                </a:lnTo>
                <a:lnTo>
                  <a:pt x="5418" y="1618"/>
                </a:lnTo>
                <a:lnTo>
                  <a:pt x="5357" y="1621"/>
                </a:lnTo>
                <a:lnTo>
                  <a:pt x="5333" y="1606"/>
                </a:lnTo>
                <a:lnTo>
                  <a:pt x="5319" y="1587"/>
                </a:lnTo>
                <a:lnTo>
                  <a:pt x="5293" y="1577"/>
                </a:lnTo>
                <a:lnTo>
                  <a:pt x="5251" y="1566"/>
                </a:lnTo>
                <a:lnTo>
                  <a:pt x="5191" y="1527"/>
                </a:lnTo>
                <a:lnTo>
                  <a:pt x="5131" y="1540"/>
                </a:lnTo>
                <a:lnTo>
                  <a:pt x="5104" y="1523"/>
                </a:lnTo>
                <a:lnTo>
                  <a:pt x="5079" y="1499"/>
                </a:lnTo>
                <a:lnTo>
                  <a:pt x="5054" y="1487"/>
                </a:lnTo>
                <a:lnTo>
                  <a:pt x="5031" y="1491"/>
                </a:lnTo>
                <a:lnTo>
                  <a:pt x="5004" y="1513"/>
                </a:lnTo>
                <a:lnTo>
                  <a:pt x="4987" y="1518"/>
                </a:lnTo>
                <a:lnTo>
                  <a:pt x="4971" y="1513"/>
                </a:lnTo>
                <a:lnTo>
                  <a:pt x="4926" y="1493"/>
                </a:lnTo>
                <a:lnTo>
                  <a:pt x="4905" y="1487"/>
                </a:lnTo>
                <a:lnTo>
                  <a:pt x="4863" y="1488"/>
                </a:lnTo>
                <a:lnTo>
                  <a:pt x="4826" y="1501"/>
                </a:lnTo>
                <a:lnTo>
                  <a:pt x="4800" y="1523"/>
                </a:lnTo>
                <a:lnTo>
                  <a:pt x="4790" y="1552"/>
                </a:lnTo>
                <a:lnTo>
                  <a:pt x="4804" y="1574"/>
                </a:lnTo>
                <a:lnTo>
                  <a:pt x="4860" y="1614"/>
                </a:lnTo>
                <a:lnTo>
                  <a:pt x="4872" y="1642"/>
                </a:lnTo>
                <a:lnTo>
                  <a:pt x="4863" y="1716"/>
                </a:lnTo>
                <a:lnTo>
                  <a:pt x="4872" y="1737"/>
                </a:lnTo>
                <a:lnTo>
                  <a:pt x="4910" y="1769"/>
                </a:lnTo>
                <a:lnTo>
                  <a:pt x="4924" y="1788"/>
                </a:lnTo>
                <a:lnTo>
                  <a:pt x="4923" y="1817"/>
                </a:lnTo>
                <a:lnTo>
                  <a:pt x="4860" y="1798"/>
                </a:lnTo>
                <a:lnTo>
                  <a:pt x="4642" y="1777"/>
                </a:lnTo>
                <a:lnTo>
                  <a:pt x="4622" y="1771"/>
                </a:lnTo>
                <a:lnTo>
                  <a:pt x="4611" y="1764"/>
                </a:lnTo>
                <a:lnTo>
                  <a:pt x="4599" y="1758"/>
                </a:lnTo>
                <a:lnTo>
                  <a:pt x="4577" y="1756"/>
                </a:lnTo>
                <a:lnTo>
                  <a:pt x="4554" y="1760"/>
                </a:lnTo>
                <a:lnTo>
                  <a:pt x="4548" y="1766"/>
                </a:lnTo>
                <a:lnTo>
                  <a:pt x="4545" y="1775"/>
                </a:lnTo>
                <a:lnTo>
                  <a:pt x="4527" y="1786"/>
                </a:lnTo>
                <a:lnTo>
                  <a:pt x="4453" y="1809"/>
                </a:lnTo>
                <a:lnTo>
                  <a:pt x="4434" y="1825"/>
                </a:lnTo>
                <a:lnTo>
                  <a:pt x="4461" y="1846"/>
                </a:lnTo>
                <a:lnTo>
                  <a:pt x="4379" y="1856"/>
                </a:lnTo>
                <a:lnTo>
                  <a:pt x="4393" y="1882"/>
                </a:lnTo>
                <a:lnTo>
                  <a:pt x="4384" y="1899"/>
                </a:lnTo>
                <a:lnTo>
                  <a:pt x="4372" y="1912"/>
                </a:lnTo>
                <a:lnTo>
                  <a:pt x="4379" y="1925"/>
                </a:lnTo>
                <a:lnTo>
                  <a:pt x="4424" y="1942"/>
                </a:lnTo>
                <a:lnTo>
                  <a:pt x="4454" y="1932"/>
                </a:lnTo>
                <a:lnTo>
                  <a:pt x="4480" y="1920"/>
                </a:lnTo>
                <a:lnTo>
                  <a:pt x="4519" y="1930"/>
                </a:lnTo>
                <a:lnTo>
                  <a:pt x="4544" y="1948"/>
                </a:lnTo>
                <a:lnTo>
                  <a:pt x="4555" y="1959"/>
                </a:lnTo>
                <a:lnTo>
                  <a:pt x="4559" y="1970"/>
                </a:lnTo>
                <a:lnTo>
                  <a:pt x="4569" y="1975"/>
                </a:lnTo>
                <a:lnTo>
                  <a:pt x="4617" y="1976"/>
                </a:lnTo>
                <a:lnTo>
                  <a:pt x="4634" y="1980"/>
                </a:lnTo>
                <a:lnTo>
                  <a:pt x="4686" y="2010"/>
                </a:lnTo>
                <a:lnTo>
                  <a:pt x="4710" y="2029"/>
                </a:lnTo>
                <a:lnTo>
                  <a:pt x="4725" y="2055"/>
                </a:lnTo>
                <a:lnTo>
                  <a:pt x="4681" y="2045"/>
                </a:lnTo>
                <a:lnTo>
                  <a:pt x="4608" y="2021"/>
                </a:lnTo>
                <a:lnTo>
                  <a:pt x="4559" y="2014"/>
                </a:lnTo>
                <a:lnTo>
                  <a:pt x="4514" y="2014"/>
                </a:lnTo>
                <a:lnTo>
                  <a:pt x="4497" y="2020"/>
                </a:lnTo>
                <a:lnTo>
                  <a:pt x="4503" y="2036"/>
                </a:lnTo>
                <a:lnTo>
                  <a:pt x="4527" y="2065"/>
                </a:lnTo>
                <a:lnTo>
                  <a:pt x="4576" y="2095"/>
                </a:lnTo>
                <a:lnTo>
                  <a:pt x="4641" y="2118"/>
                </a:lnTo>
                <a:lnTo>
                  <a:pt x="4698" y="2144"/>
                </a:lnTo>
                <a:lnTo>
                  <a:pt x="4725" y="2184"/>
                </a:lnTo>
                <a:lnTo>
                  <a:pt x="4633" y="2150"/>
                </a:lnTo>
                <a:lnTo>
                  <a:pt x="4582" y="2143"/>
                </a:lnTo>
                <a:lnTo>
                  <a:pt x="4545" y="2165"/>
                </a:lnTo>
                <a:lnTo>
                  <a:pt x="4552" y="2172"/>
                </a:lnTo>
                <a:lnTo>
                  <a:pt x="4556" y="2180"/>
                </a:lnTo>
                <a:lnTo>
                  <a:pt x="4559" y="2203"/>
                </a:lnTo>
                <a:lnTo>
                  <a:pt x="4506" y="2170"/>
                </a:lnTo>
                <a:lnTo>
                  <a:pt x="4423" y="2087"/>
                </a:lnTo>
                <a:lnTo>
                  <a:pt x="4347" y="2055"/>
                </a:lnTo>
                <a:lnTo>
                  <a:pt x="4321" y="2067"/>
                </a:lnTo>
                <a:lnTo>
                  <a:pt x="4313" y="2085"/>
                </a:lnTo>
                <a:lnTo>
                  <a:pt x="4310" y="2105"/>
                </a:lnTo>
                <a:lnTo>
                  <a:pt x="4296" y="2124"/>
                </a:lnTo>
                <a:lnTo>
                  <a:pt x="4282" y="2095"/>
                </a:lnTo>
                <a:lnTo>
                  <a:pt x="4281" y="2005"/>
                </a:lnTo>
                <a:lnTo>
                  <a:pt x="4256" y="1956"/>
                </a:lnTo>
                <a:lnTo>
                  <a:pt x="4257" y="1934"/>
                </a:lnTo>
                <a:lnTo>
                  <a:pt x="4281" y="1906"/>
                </a:lnTo>
                <a:lnTo>
                  <a:pt x="4239" y="1891"/>
                </a:lnTo>
                <a:lnTo>
                  <a:pt x="4174" y="1878"/>
                </a:lnTo>
                <a:lnTo>
                  <a:pt x="4110" y="1871"/>
                </a:lnTo>
                <a:lnTo>
                  <a:pt x="4070" y="1875"/>
                </a:lnTo>
                <a:lnTo>
                  <a:pt x="4018" y="1844"/>
                </a:lnTo>
                <a:lnTo>
                  <a:pt x="3938" y="1831"/>
                </a:lnTo>
                <a:lnTo>
                  <a:pt x="3854" y="1835"/>
                </a:lnTo>
                <a:lnTo>
                  <a:pt x="3788" y="1856"/>
                </a:lnTo>
                <a:lnTo>
                  <a:pt x="3788" y="1865"/>
                </a:lnTo>
                <a:lnTo>
                  <a:pt x="3827" y="1872"/>
                </a:lnTo>
                <a:lnTo>
                  <a:pt x="3837" y="1875"/>
                </a:lnTo>
                <a:lnTo>
                  <a:pt x="3877" y="1895"/>
                </a:lnTo>
                <a:lnTo>
                  <a:pt x="3889" y="1909"/>
                </a:lnTo>
                <a:lnTo>
                  <a:pt x="3839" y="1920"/>
                </a:lnTo>
                <a:lnTo>
                  <a:pt x="3822" y="1931"/>
                </a:lnTo>
                <a:lnTo>
                  <a:pt x="3817" y="1946"/>
                </a:lnTo>
                <a:lnTo>
                  <a:pt x="3851" y="1982"/>
                </a:lnTo>
                <a:lnTo>
                  <a:pt x="3850" y="2007"/>
                </a:lnTo>
                <a:lnTo>
                  <a:pt x="3790" y="2100"/>
                </a:lnTo>
                <a:lnTo>
                  <a:pt x="3788" y="2119"/>
                </a:lnTo>
                <a:lnTo>
                  <a:pt x="3801" y="2125"/>
                </a:lnTo>
                <a:lnTo>
                  <a:pt x="3858" y="2124"/>
                </a:lnTo>
                <a:lnTo>
                  <a:pt x="3871" y="2129"/>
                </a:lnTo>
                <a:lnTo>
                  <a:pt x="3876" y="2142"/>
                </a:lnTo>
                <a:lnTo>
                  <a:pt x="3882" y="2151"/>
                </a:lnTo>
                <a:lnTo>
                  <a:pt x="3879" y="2160"/>
                </a:lnTo>
                <a:lnTo>
                  <a:pt x="3853" y="2174"/>
                </a:lnTo>
                <a:lnTo>
                  <a:pt x="3831" y="2179"/>
                </a:lnTo>
                <a:lnTo>
                  <a:pt x="3811" y="2177"/>
                </a:lnTo>
                <a:lnTo>
                  <a:pt x="3792" y="2173"/>
                </a:lnTo>
                <a:lnTo>
                  <a:pt x="3772" y="2174"/>
                </a:lnTo>
                <a:lnTo>
                  <a:pt x="3742" y="2182"/>
                </a:lnTo>
                <a:lnTo>
                  <a:pt x="3745" y="2187"/>
                </a:lnTo>
                <a:lnTo>
                  <a:pt x="3762" y="2192"/>
                </a:lnTo>
                <a:lnTo>
                  <a:pt x="3772" y="2199"/>
                </a:lnTo>
                <a:lnTo>
                  <a:pt x="3779" y="2203"/>
                </a:lnTo>
                <a:lnTo>
                  <a:pt x="3810" y="2228"/>
                </a:lnTo>
                <a:lnTo>
                  <a:pt x="3814" y="2234"/>
                </a:lnTo>
                <a:lnTo>
                  <a:pt x="3821" y="2237"/>
                </a:lnTo>
                <a:lnTo>
                  <a:pt x="3832" y="2250"/>
                </a:lnTo>
                <a:lnTo>
                  <a:pt x="3837" y="2254"/>
                </a:lnTo>
                <a:lnTo>
                  <a:pt x="3850" y="2254"/>
                </a:lnTo>
                <a:lnTo>
                  <a:pt x="3864" y="2251"/>
                </a:lnTo>
                <a:lnTo>
                  <a:pt x="3873" y="2247"/>
                </a:lnTo>
                <a:lnTo>
                  <a:pt x="3871" y="2244"/>
                </a:lnTo>
                <a:lnTo>
                  <a:pt x="4070" y="2278"/>
                </a:lnTo>
                <a:lnTo>
                  <a:pt x="4062" y="2292"/>
                </a:lnTo>
                <a:lnTo>
                  <a:pt x="4046" y="2300"/>
                </a:lnTo>
                <a:lnTo>
                  <a:pt x="4021" y="2303"/>
                </a:lnTo>
                <a:lnTo>
                  <a:pt x="3994" y="2304"/>
                </a:lnTo>
                <a:lnTo>
                  <a:pt x="3977" y="2303"/>
                </a:lnTo>
                <a:lnTo>
                  <a:pt x="3953" y="2295"/>
                </a:lnTo>
                <a:lnTo>
                  <a:pt x="3938" y="2293"/>
                </a:lnTo>
                <a:lnTo>
                  <a:pt x="3924" y="2296"/>
                </a:lnTo>
                <a:lnTo>
                  <a:pt x="3912" y="2303"/>
                </a:lnTo>
                <a:lnTo>
                  <a:pt x="3904" y="2310"/>
                </a:lnTo>
                <a:lnTo>
                  <a:pt x="3902" y="2312"/>
                </a:lnTo>
                <a:lnTo>
                  <a:pt x="3875" y="2308"/>
                </a:lnTo>
                <a:lnTo>
                  <a:pt x="3855" y="2300"/>
                </a:lnTo>
                <a:lnTo>
                  <a:pt x="3835" y="2296"/>
                </a:lnTo>
                <a:lnTo>
                  <a:pt x="3807" y="2304"/>
                </a:lnTo>
                <a:lnTo>
                  <a:pt x="3807" y="2282"/>
                </a:lnTo>
                <a:lnTo>
                  <a:pt x="3789" y="2274"/>
                </a:lnTo>
                <a:lnTo>
                  <a:pt x="3763" y="2271"/>
                </a:lnTo>
                <a:lnTo>
                  <a:pt x="3740" y="2264"/>
                </a:lnTo>
                <a:lnTo>
                  <a:pt x="3640" y="2151"/>
                </a:lnTo>
                <a:lnTo>
                  <a:pt x="3616" y="2141"/>
                </a:lnTo>
                <a:lnTo>
                  <a:pt x="3591" y="2153"/>
                </a:lnTo>
                <a:lnTo>
                  <a:pt x="3588" y="2173"/>
                </a:lnTo>
                <a:lnTo>
                  <a:pt x="3603" y="2193"/>
                </a:lnTo>
                <a:lnTo>
                  <a:pt x="3639" y="2224"/>
                </a:lnTo>
                <a:lnTo>
                  <a:pt x="3595" y="2216"/>
                </a:lnTo>
                <a:lnTo>
                  <a:pt x="3507" y="2189"/>
                </a:lnTo>
                <a:lnTo>
                  <a:pt x="3475" y="2184"/>
                </a:lnTo>
                <a:lnTo>
                  <a:pt x="3450" y="2190"/>
                </a:lnTo>
                <a:lnTo>
                  <a:pt x="3410" y="2210"/>
                </a:lnTo>
                <a:lnTo>
                  <a:pt x="3384" y="2214"/>
                </a:lnTo>
                <a:lnTo>
                  <a:pt x="3368" y="2221"/>
                </a:lnTo>
                <a:lnTo>
                  <a:pt x="3365" y="2238"/>
                </a:lnTo>
                <a:lnTo>
                  <a:pt x="3365" y="2254"/>
                </a:lnTo>
                <a:lnTo>
                  <a:pt x="3360" y="2264"/>
                </a:lnTo>
                <a:lnTo>
                  <a:pt x="3319" y="2263"/>
                </a:lnTo>
                <a:lnTo>
                  <a:pt x="3282" y="2251"/>
                </a:lnTo>
                <a:lnTo>
                  <a:pt x="3250" y="2250"/>
                </a:lnTo>
                <a:lnTo>
                  <a:pt x="3228" y="2284"/>
                </a:lnTo>
                <a:lnTo>
                  <a:pt x="3234" y="2309"/>
                </a:lnTo>
                <a:lnTo>
                  <a:pt x="3253" y="2337"/>
                </a:lnTo>
                <a:lnTo>
                  <a:pt x="3266" y="2365"/>
                </a:lnTo>
                <a:lnTo>
                  <a:pt x="3242" y="2408"/>
                </a:lnTo>
                <a:lnTo>
                  <a:pt x="3244" y="2498"/>
                </a:lnTo>
                <a:lnTo>
                  <a:pt x="3233" y="2525"/>
                </a:lnTo>
                <a:lnTo>
                  <a:pt x="3204" y="2560"/>
                </a:lnTo>
                <a:lnTo>
                  <a:pt x="3164" y="2590"/>
                </a:lnTo>
                <a:lnTo>
                  <a:pt x="3121" y="2603"/>
                </a:lnTo>
                <a:lnTo>
                  <a:pt x="3080" y="2609"/>
                </a:lnTo>
                <a:lnTo>
                  <a:pt x="2992" y="2636"/>
                </a:lnTo>
                <a:lnTo>
                  <a:pt x="2940" y="2642"/>
                </a:lnTo>
                <a:lnTo>
                  <a:pt x="2890" y="2635"/>
                </a:lnTo>
                <a:lnTo>
                  <a:pt x="2873" y="2619"/>
                </a:lnTo>
                <a:lnTo>
                  <a:pt x="2863" y="2600"/>
                </a:lnTo>
                <a:lnTo>
                  <a:pt x="2835" y="2583"/>
                </a:lnTo>
                <a:lnTo>
                  <a:pt x="2822" y="2598"/>
                </a:lnTo>
                <a:lnTo>
                  <a:pt x="2804" y="2608"/>
                </a:lnTo>
                <a:lnTo>
                  <a:pt x="2781" y="2613"/>
                </a:lnTo>
                <a:lnTo>
                  <a:pt x="2753" y="2612"/>
                </a:lnTo>
                <a:lnTo>
                  <a:pt x="2712" y="2640"/>
                </a:lnTo>
                <a:lnTo>
                  <a:pt x="2712" y="2681"/>
                </a:lnTo>
                <a:lnTo>
                  <a:pt x="2723" y="2724"/>
                </a:lnTo>
                <a:lnTo>
                  <a:pt x="2712" y="2756"/>
                </a:lnTo>
                <a:lnTo>
                  <a:pt x="2694" y="2773"/>
                </a:lnTo>
                <a:lnTo>
                  <a:pt x="2685" y="2795"/>
                </a:lnTo>
                <a:lnTo>
                  <a:pt x="2685" y="2953"/>
                </a:lnTo>
                <a:lnTo>
                  <a:pt x="2694" y="2965"/>
                </a:lnTo>
                <a:lnTo>
                  <a:pt x="2715" y="2969"/>
                </a:lnTo>
                <a:lnTo>
                  <a:pt x="2773" y="2971"/>
                </a:lnTo>
                <a:lnTo>
                  <a:pt x="2785" y="2975"/>
                </a:lnTo>
                <a:lnTo>
                  <a:pt x="2915" y="3069"/>
                </a:lnTo>
                <a:lnTo>
                  <a:pt x="2955" y="3110"/>
                </a:lnTo>
                <a:lnTo>
                  <a:pt x="2982" y="3130"/>
                </a:lnTo>
                <a:lnTo>
                  <a:pt x="3006" y="3140"/>
                </a:lnTo>
                <a:lnTo>
                  <a:pt x="3054" y="3145"/>
                </a:lnTo>
                <a:lnTo>
                  <a:pt x="3107" y="3158"/>
                </a:lnTo>
                <a:lnTo>
                  <a:pt x="3153" y="3174"/>
                </a:lnTo>
                <a:lnTo>
                  <a:pt x="3179" y="3189"/>
                </a:lnTo>
                <a:lnTo>
                  <a:pt x="3197" y="3229"/>
                </a:lnTo>
                <a:lnTo>
                  <a:pt x="3160" y="3225"/>
                </a:lnTo>
                <a:lnTo>
                  <a:pt x="3101" y="3202"/>
                </a:lnTo>
                <a:lnTo>
                  <a:pt x="3056" y="3189"/>
                </a:lnTo>
                <a:lnTo>
                  <a:pt x="3010" y="3197"/>
                </a:lnTo>
                <a:lnTo>
                  <a:pt x="2969" y="3214"/>
                </a:lnTo>
                <a:lnTo>
                  <a:pt x="2915" y="3250"/>
                </a:lnTo>
                <a:lnTo>
                  <a:pt x="2793" y="3355"/>
                </a:lnTo>
                <a:lnTo>
                  <a:pt x="2721" y="3396"/>
                </a:lnTo>
                <a:lnTo>
                  <a:pt x="2671" y="3378"/>
                </a:lnTo>
                <a:lnTo>
                  <a:pt x="2550" y="3443"/>
                </a:lnTo>
                <a:lnTo>
                  <a:pt x="2503" y="3459"/>
                </a:lnTo>
                <a:lnTo>
                  <a:pt x="2356" y="3486"/>
                </a:lnTo>
                <a:lnTo>
                  <a:pt x="2325" y="3497"/>
                </a:lnTo>
                <a:lnTo>
                  <a:pt x="2239" y="3481"/>
                </a:lnTo>
                <a:lnTo>
                  <a:pt x="2195" y="3469"/>
                </a:lnTo>
                <a:lnTo>
                  <a:pt x="2176" y="3453"/>
                </a:lnTo>
                <a:lnTo>
                  <a:pt x="2180" y="3402"/>
                </a:lnTo>
                <a:lnTo>
                  <a:pt x="2176" y="3375"/>
                </a:lnTo>
                <a:lnTo>
                  <a:pt x="2158" y="3358"/>
                </a:lnTo>
                <a:lnTo>
                  <a:pt x="2139" y="3362"/>
                </a:lnTo>
                <a:lnTo>
                  <a:pt x="2118" y="3381"/>
                </a:lnTo>
                <a:lnTo>
                  <a:pt x="2101" y="3404"/>
                </a:lnTo>
                <a:lnTo>
                  <a:pt x="2085" y="3443"/>
                </a:lnTo>
                <a:lnTo>
                  <a:pt x="2062" y="3451"/>
                </a:lnTo>
                <a:lnTo>
                  <a:pt x="2033" y="3457"/>
                </a:lnTo>
                <a:lnTo>
                  <a:pt x="2010" y="3468"/>
                </a:lnTo>
                <a:lnTo>
                  <a:pt x="2000" y="3484"/>
                </a:lnTo>
                <a:lnTo>
                  <a:pt x="1995" y="3506"/>
                </a:lnTo>
                <a:lnTo>
                  <a:pt x="1994" y="3552"/>
                </a:lnTo>
                <a:lnTo>
                  <a:pt x="1986" y="3572"/>
                </a:lnTo>
                <a:lnTo>
                  <a:pt x="1943" y="3619"/>
                </a:lnTo>
                <a:lnTo>
                  <a:pt x="1885" y="3707"/>
                </a:lnTo>
                <a:lnTo>
                  <a:pt x="1880" y="3731"/>
                </a:lnTo>
                <a:lnTo>
                  <a:pt x="1892" y="3780"/>
                </a:lnTo>
                <a:lnTo>
                  <a:pt x="1894" y="3804"/>
                </a:lnTo>
                <a:lnTo>
                  <a:pt x="1880" y="3826"/>
                </a:lnTo>
                <a:lnTo>
                  <a:pt x="1895" y="3835"/>
                </a:lnTo>
                <a:lnTo>
                  <a:pt x="1903" y="3827"/>
                </a:lnTo>
                <a:lnTo>
                  <a:pt x="1920" y="3814"/>
                </a:lnTo>
                <a:lnTo>
                  <a:pt x="1929" y="3806"/>
                </a:lnTo>
                <a:lnTo>
                  <a:pt x="1958" y="3833"/>
                </a:lnTo>
                <a:lnTo>
                  <a:pt x="1911" y="3867"/>
                </a:lnTo>
                <a:lnTo>
                  <a:pt x="1780" y="3926"/>
                </a:lnTo>
                <a:lnTo>
                  <a:pt x="1735" y="3963"/>
                </a:lnTo>
                <a:lnTo>
                  <a:pt x="1718" y="3986"/>
                </a:lnTo>
                <a:lnTo>
                  <a:pt x="1715" y="4005"/>
                </a:lnTo>
                <a:lnTo>
                  <a:pt x="1736" y="4026"/>
                </a:lnTo>
                <a:lnTo>
                  <a:pt x="1764" y="4038"/>
                </a:lnTo>
                <a:lnTo>
                  <a:pt x="1787" y="4053"/>
                </a:lnTo>
                <a:lnTo>
                  <a:pt x="1798" y="4079"/>
                </a:lnTo>
                <a:lnTo>
                  <a:pt x="1790" y="4122"/>
                </a:lnTo>
                <a:lnTo>
                  <a:pt x="1765" y="4166"/>
                </a:lnTo>
                <a:lnTo>
                  <a:pt x="1722" y="4201"/>
                </a:lnTo>
                <a:lnTo>
                  <a:pt x="1657" y="4215"/>
                </a:lnTo>
                <a:lnTo>
                  <a:pt x="1518" y="4229"/>
                </a:lnTo>
                <a:lnTo>
                  <a:pt x="1462" y="4220"/>
                </a:lnTo>
                <a:lnTo>
                  <a:pt x="1454" y="4174"/>
                </a:lnTo>
                <a:lnTo>
                  <a:pt x="1426" y="4193"/>
                </a:lnTo>
                <a:lnTo>
                  <a:pt x="1442" y="4230"/>
                </a:lnTo>
                <a:lnTo>
                  <a:pt x="1451" y="4274"/>
                </a:lnTo>
                <a:lnTo>
                  <a:pt x="1404" y="4313"/>
                </a:lnTo>
                <a:lnTo>
                  <a:pt x="1392" y="4289"/>
                </a:lnTo>
                <a:lnTo>
                  <a:pt x="1371" y="4288"/>
                </a:lnTo>
                <a:lnTo>
                  <a:pt x="1343" y="4296"/>
                </a:lnTo>
                <a:lnTo>
                  <a:pt x="1313" y="4302"/>
                </a:lnTo>
                <a:lnTo>
                  <a:pt x="1293" y="4296"/>
                </a:lnTo>
                <a:lnTo>
                  <a:pt x="1285" y="4282"/>
                </a:lnTo>
                <a:lnTo>
                  <a:pt x="1280" y="4266"/>
                </a:lnTo>
                <a:lnTo>
                  <a:pt x="1272" y="4253"/>
                </a:lnTo>
                <a:lnTo>
                  <a:pt x="1235" y="4267"/>
                </a:lnTo>
                <a:lnTo>
                  <a:pt x="1200" y="4259"/>
                </a:lnTo>
                <a:lnTo>
                  <a:pt x="1173" y="4248"/>
                </a:lnTo>
                <a:lnTo>
                  <a:pt x="1157" y="4253"/>
                </a:lnTo>
                <a:lnTo>
                  <a:pt x="1160" y="4266"/>
                </a:lnTo>
                <a:lnTo>
                  <a:pt x="1184" y="4292"/>
                </a:lnTo>
                <a:lnTo>
                  <a:pt x="1190" y="4308"/>
                </a:lnTo>
                <a:lnTo>
                  <a:pt x="1190" y="4358"/>
                </a:lnTo>
                <a:lnTo>
                  <a:pt x="1184" y="4388"/>
                </a:lnTo>
                <a:lnTo>
                  <a:pt x="1166" y="4413"/>
                </a:lnTo>
                <a:lnTo>
                  <a:pt x="1137" y="4435"/>
                </a:lnTo>
                <a:lnTo>
                  <a:pt x="1033" y="4496"/>
                </a:lnTo>
                <a:lnTo>
                  <a:pt x="1010" y="4516"/>
                </a:lnTo>
                <a:lnTo>
                  <a:pt x="992" y="4542"/>
                </a:lnTo>
                <a:lnTo>
                  <a:pt x="987" y="4559"/>
                </a:lnTo>
                <a:lnTo>
                  <a:pt x="986" y="4575"/>
                </a:lnTo>
                <a:lnTo>
                  <a:pt x="982" y="4591"/>
                </a:lnTo>
                <a:lnTo>
                  <a:pt x="968" y="4607"/>
                </a:lnTo>
                <a:lnTo>
                  <a:pt x="904" y="4648"/>
                </a:lnTo>
                <a:lnTo>
                  <a:pt x="895" y="4656"/>
                </a:lnTo>
                <a:lnTo>
                  <a:pt x="859" y="4772"/>
                </a:lnTo>
                <a:lnTo>
                  <a:pt x="881" y="4786"/>
                </a:lnTo>
                <a:lnTo>
                  <a:pt x="1000" y="4826"/>
                </a:lnTo>
                <a:lnTo>
                  <a:pt x="1007" y="4833"/>
                </a:lnTo>
                <a:lnTo>
                  <a:pt x="1017" y="4852"/>
                </a:lnTo>
                <a:lnTo>
                  <a:pt x="1025" y="4861"/>
                </a:lnTo>
                <a:lnTo>
                  <a:pt x="1033" y="4863"/>
                </a:lnTo>
                <a:lnTo>
                  <a:pt x="1063" y="4868"/>
                </a:lnTo>
                <a:lnTo>
                  <a:pt x="1074" y="4871"/>
                </a:lnTo>
                <a:lnTo>
                  <a:pt x="1078" y="4876"/>
                </a:lnTo>
                <a:lnTo>
                  <a:pt x="1088" y="4895"/>
                </a:lnTo>
                <a:lnTo>
                  <a:pt x="1092" y="4900"/>
                </a:lnTo>
                <a:lnTo>
                  <a:pt x="1103" y="4902"/>
                </a:lnTo>
                <a:lnTo>
                  <a:pt x="1130" y="4899"/>
                </a:lnTo>
                <a:lnTo>
                  <a:pt x="1140" y="4900"/>
                </a:lnTo>
                <a:lnTo>
                  <a:pt x="1285" y="4970"/>
                </a:lnTo>
                <a:lnTo>
                  <a:pt x="1329" y="4981"/>
                </a:lnTo>
                <a:lnTo>
                  <a:pt x="1360" y="4983"/>
                </a:lnTo>
                <a:lnTo>
                  <a:pt x="1379" y="4990"/>
                </a:lnTo>
                <a:lnTo>
                  <a:pt x="1392" y="4996"/>
                </a:lnTo>
                <a:lnTo>
                  <a:pt x="1404" y="5001"/>
                </a:lnTo>
                <a:lnTo>
                  <a:pt x="1429" y="5002"/>
                </a:lnTo>
                <a:lnTo>
                  <a:pt x="1478" y="5000"/>
                </a:lnTo>
                <a:lnTo>
                  <a:pt x="1503" y="5001"/>
                </a:lnTo>
                <a:lnTo>
                  <a:pt x="1601" y="5013"/>
                </a:lnTo>
                <a:lnTo>
                  <a:pt x="1648" y="5012"/>
                </a:lnTo>
                <a:lnTo>
                  <a:pt x="1728" y="4978"/>
                </a:lnTo>
                <a:lnTo>
                  <a:pt x="1783" y="4962"/>
                </a:lnTo>
                <a:lnTo>
                  <a:pt x="1843" y="4952"/>
                </a:lnTo>
                <a:lnTo>
                  <a:pt x="1895" y="4950"/>
                </a:lnTo>
                <a:lnTo>
                  <a:pt x="1866" y="4967"/>
                </a:lnTo>
                <a:lnTo>
                  <a:pt x="1770" y="5004"/>
                </a:lnTo>
                <a:lnTo>
                  <a:pt x="1748" y="5015"/>
                </a:lnTo>
                <a:lnTo>
                  <a:pt x="1722" y="5043"/>
                </a:lnTo>
                <a:lnTo>
                  <a:pt x="1663" y="5052"/>
                </a:lnTo>
                <a:lnTo>
                  <a:pt x="1549" y="5050"/>
                </a:lnTo>
                <a:lnTo>
                  <a:pt x="1461" y="5059"/>
                </a:lnTo>
                <a:lnTo>
                  <a:pt x="1427" y="5060"/>
                </a:lnTo>
                <a:lnTo>
                  <a:pt x="1411" y="5069"/>
                </a:lnTo>
                <a:lnTo>
                  <a:pt x="1416" y="5089"/>
                </a:lnTo>
                <a:lnTo>
                  <a:pt x="1456" y="5153"/>
                </a:lnTo>
                <a:lnTo>
                  <a:pt x="1505" y="5183"/>
                </a:lnTo>
                <a:lnTo>
                  <a:pt x="1565" y="5210"/>
                </a:lnTo>
                <a:lnTo>
                  <a:pt x="1616" y="5228"/>
                </a:lnTo>
                <a:lnTo>
                  <a:pt x="1596" y="5253"/>
                </a:lnTo>
                <a:lnTo>
                  <a:pt x="1608" y="5272"/>
                </a:lnTo>
                <a:lnTo>
                  <a:pt x="1708" y="5318"/>
                </a:lnTo>
                <a:lnTo>
                  <a:pt x="1738" y="5326"/>
                </a:lnTo>
                <a:lnTo>
                  <a:pt x="1769" y="5326"/>
                </a:lnTo>
                <a:lnTo>
                  <a:pt x="1813" y="5318"/>
                </a:lnTo>
                <a:lnTo>
                  <a:pt x="1893" y="5288"/>
                </a:lnTo>
                <a:lnTo>
                  <a:pt x="1913" y="5288"/>
                </a:lnTo>
                <a:lnTo>
                  <a:pt x="1909" y="5305"/>
                </a:lnTo>
                <a:lnTo>
                  <a:pt x="1830" y="5368"/>
                </a:lnTo>
                <a:lnTo>
                  <a:pt x="1916" y="5364"/>
                </a:lnTo>
                <a:lnTo>
                  <a:pt x="2143" y="5299"/>
                </a:lnTo>
                <a:lnTo>
                  <a:pt x="2293" y="5275"/>
                </a:lnTo>
                <a:lnTo>
                  <a:pt x="2340" y="5253"/>
                </a:lnTo>
                <a:lnTo>
                  <a:pt x="2357" y="5209"/>
                </a:lnTo>
                <a:lnTo>
                  <a:pt x="2384" y="5231"/>
                </a:lnTo>
                <a:lnTo>
                  <a:pt x="2352" y="5311"/>
                </a:lnTo>
                <a:lnTo>
                  <a:pt x="2357" y="5348"/>
                </a:lnTo>
                <a:lnTo>
                  <a:pt x="2289" y="5325"/>
                </a:lnTo>
                <a:lnTo>
                  <a:pt x="2245" y="5315"/>
                </a:lnTo>
                <a:lnTo>
                  <a:pt x="2225" y="5323"/>
                </a:lnTo>
                <a:lnTo>
                  <a:pt x="2207" y="5325"/>
                </a:lnTo>
                <a:lnTo>
                  <a:pt x="2102" y="5373"/>
                </a:lnTo>
                <a:lnTo>
                  <a:pt x="2090" y="5384"/>
                </a:lnTo>
                <a:lnTo>
                  <a:pt x="2087" y="5392"/>
                </a:lnTo>
                <a:lnTo>
                  <a:pt x="2079" y="5396"/>
                </a:lnTo>
                <a:lnTo>
                  <a:pt x="2052" y="5398"/>
                </a:lnTo>
                <a:lnTo>
                  <a:pt x="2035" y="5400"/>
                </a:lnTo>
                <a:lnTo>
                  <a:pt x="1980" y="5418"/>
                </a:lnTo>
                <a:lnTo>
                  <a:pt x="1921" y="5427"/>
                </a:lnTo>
                <a:lnTo>
                  <a:pt x="1886" y="5429"/>
                </a:lnTo>
                <a:lnTo>
                  <a:pt x="1847" y="5428"/>
                </a:lnTo>
                <a:lnTo>
                  <a:pt x="1764" y="5418"/>
                </a:lnTo>
                <a:lnTo>
                  <a:pt x="1690" y="5418"/>
                </a:lnTo>
                <a:lnTo>
                  <a:pt x="1656" y="5413"/>
                </a:lnTo>
                <a:lnTo>
                  <a:pt x="1596" y="5392"/>
                </a:lnTo>
                <a:lnTo>
                  <a:pt x="1558" y="5387"/>
                </a:lnTo>
                <a:lnTo>
                  <a:pt x="1549" y="5399"/>
                </a:lnTo>
                <a:lnTo>
                  <a:pt x="1536" y="5477"/>
                </a:lnTo>
                <a:lnTo>
                  <a:pt x="1523" y="5496"/>
                </a:lnTo>
                <a:lnTo>
                  <a:pt x="1487" y="5533"/>
                </a:lnTo>
                <a:lnTo>
                  <a:pt x="1468" y="5547"/>
                </a:lnTo>
                <a:lnTo>
                  <a:pt x="1486" y="5569"/>
                </a:lnTo>
                <a:lnTo>
                  <a:pt x="1512" y="5658"/>
                </a:lnTo>
                <a:lnTo>
                  <a:pt x="1565" y="5742"/>
                </a:lnTo>
                <a:lnTo>
                  <a:pt x="1582" y="5761"/>
                </a:lnTo>
                <a:lnTo>
                  <a:pt x="1732" y="5861"/>
                </a:lnTo>
                <a:lnTo>
                  <a:pt x="1748" y="5876"/>
                </a:lnTo>
                <a:lnTo>
                  <a:pt x="1754" y="5900"/>
                </a:lnTo>
                <a:lnTo>
                  <a:pt x="1745" y="5911"/>
                </a:lnTo>
                <a:lnTo>
                  <a:pt x="1718" y="5914"/>
                </a:lnTo>
                <a:lnTo>
                  <a:pt x="1673" y="5913"/>
                </a:lnTo>
                <a:lnTo>
                  <a:pt x="1625" y="5919"/>
                </a:lnTo>
                <a:lnTo>
                  <a:pt x="1612" y="5912"/>
                </a:lnTo>
                <a:lnTo>
                  <a:pt x="1600" y="5885"/>
                </a:lnTo>
                <a:lnTo>
                  <a:pt x="1600" y="5845"/>
                </a:lnTo>
                <a:lnTo>
                  <a:pt x="1589" y="5831"/>
                </a:lnTo>
                <a:lnTo>
                  <a:pt x="1549" y="5826"/>
                </a:lnTo>
                <a:lnTo>
                  <a:pt x="1510" y="5832"/>
                </a:lnTo>
                <a:lnTo>
                  <a:pt x="1404" y="5876"/>
                </a:lnTo>
                <a:lnTo>
                  <a:pt x="1410" y="5852"/>
                </a:lnTo>
                <a:lnTo>
                  <a:pt x="1436" y="5800"/>
                </a:lnTo>
                <a:lnTo>
                  <a:pt x="1427" y="5781"/>
                </a:lnTo>
                <a:lnTo>
                  <a:pt x="1403" y="5758"/>
                </a:lnTo>
                <a:lnTo>
                  <a:pt x="1374" y="5708"/>
                </a:lnTo>
                <a:lnTo>
                  <a:pt x="1354" y="5686"/>
                </a:lnTo>
                <a:lnTo>
                  <a:pt x="1328" y="5674"/>
                </a:lnTo>
                <a:lnTo>
                  <a:pt x="1260" y="5654"/>
                </a:lnTo>
                <a:lnTo>
                  <a:pt x="1231" y="5642"/>
                </a:lnTo>
                <a:lnTo>
                  <a:pt x="1196" y="5569"/>
                </a:lnTo>
                <a:lnTo>
                  <a:pt x="1190" y="5562"/>
                </a:lnTo>
                <a:lnTo>
                  <a:pt x="1144" y="5534"/>
                </a:lnTo>
                <a:lnTo>
                  <a:pt x="895" y="5492"/>
                </a:lnTo>
                <a:lnTo>
                  <a:pt x="859" y="5455"/>
                </a:lnTo>
                <a:lnTo>
                  <a:pt x="779" y="5430"/>
                </a:lnTo>
                <a:lnTo>
                  <a:pt x="694" y="5429"/>
                </a:lnTo>
                <a:lnTo>
                  <a:pt x="646" y="5467"/>
                </a:lnTo>
                <a:lnTo>
                  <a:pt x="631" y="5467"/>
                </a:lnTo>
                <a:lnTo>
                  <a:pt x="621" y="5431"/>
                </a:lnTo>
                <a:lnTo>
                  <a:pt x="586" y="5404"/>
                </a:lnTo>
                <a:lnTo>
                  <a:pt x="549" y="5393"/>
                </a:lnTo>
                <a:lnTo>
                  <a:pt x="531" y="5403"/>
                </a:lnTo>
                <a:lnTo>
                  <a:pt x="535" y="5438"/>
                </a:lnTo>
                <a:lnTo>
                  <a:pt x="566" y="5538"/>
                </a:lnTo>
                <a:lnTo>
                  <a:pt x="574" y="5608"/>
                </a:lnTo>
                <a:lnTo>
                  <a:pt x="584" y="5642"/>
                </a:lnTo>
                <a:lnTo>
                  <a:pt x="604" y="5656"/>
                </a:lnTo>
                <a:lnTo>
                  <a:pt x="613" y="5675"/>
                </a:lnTo>
                <a:lnTo>
                  <a:pt x="632" y="5762"/>
                </a:lnTo>
                <a:lnTo>
                  <a:pt x="631" y="5786"/>
                </a:lnTo>
                <a:lnTo>
                  <a:pt x="584" y="5795"/>
                </a:lnTo>
                <a:lnTo>
                  <a:pt x="514" y="5975"/>
                </a:lnTo>
                <a:lnTo>
                  <a:pt x="500" y="5953"/>
                </a:lnTo>
                <a:lnTo>
                  <a:pt x="500" y="5927"/>
                </a:lnTo>
                <a:lnTo>
                  <a:pt x="510" y="5900"/>
                </a:lnTo>
                <a:lnTo>
                  <a:pt x="531" y="5876"/>
                </a:lnTo>
                <a:lnTo>
                  <a:pt x="480" y="5873"/>
                </a:lnTo>
                <a:lnTo>
                  <a:pt x="413" y="5952"/>
                </a:lnTo>
                <a:lnTo>
                  <a:pt x="366" y="5955"/>
                </a:lnTo>
                <a:lnTo>
                  <a:pt x="412" y="5882"/>
                </a:lnTo>
                <a:lnTo>
                  <a:pt x="460" y="5827"/>
                </a:lnTo>
                <a:lnTo>
                  <a:pt x="478" y="5801"/>
                </a:lnTo>
                <a:lnTo>
                  <a:pt x="475" y="5773"/>
                </a:lnTo>
                <a:lnTo>
                  <a:pt x="442" y="5741"/>
                </a:lnTo>
                <a:lnTo>
                  <a:pt x="421" y="5715"/>
                </a:lnTo>
                <a:lnTo>
                  <a:pt x="426" y="5687"/>
                </a:lnTo>
                <a:lnTo>
                  <a:pt x="441" y="5661"/>
                </a:lnTo>
                <a:lnTo>
                  <a:pt x="449" y="5637"/>
                </a:lnTo>
                <a:lnTo>
                  <a:pt x="442" y="5604"/>
                </a:lnTo>
                <a:lnTo>
                  <a:pt x="415" y="5579"/>
                </a:lnTo>
                <a:lnTo>
                  <a:pt x="372" y="5563"/>
                </a:lnTo>
                <a:lnTo>
                  <a:pt x="309" y="5557"/>
                </a:lnTo>
                <a:lnTo>
                  <a:pt x="289" y="5552"/>
                </a:lnTo>
                <a:lnTo>
                  <a:pt x="281" y="5539"/>
                </a:lnTo>
                <a:lnTo>
                  <a:pt x="277" y="5523"/>
                </a:lnTo>
                <a:lnTo>
                  <a:pt x="267" y="5508"/>
                </a:lnTo>
                <a:lnTo>
                  <a:pt x="246" y="5493"/>
                </a:lnTo>
                <a:lnTo>
                  <a:pt x="221" y="5482"/>
                </a:lnTo>
                <a:lnTo>
                  <a:pt x="122" y="5456"/>
                </a:lnTo>
                <a:lnTo>
                  <a:pt x="23" y="5440"/>
                </a:lnTo>
                <a:lnTo>
                  <a:pt x="0" y="5439"/>
                </a:lnTo>
                <a:lnTo>
                  <a:pt x="0" y="7246"/>
                </a:lnTo>
                <a:lnTo>
                  <a:pt x="63" y="7249"/>
                </a:lnTo>
                <a:lnTo>
                  <a:pt x="109" y="7260"/>
                </a:lnTo>
                <a:lnTo>
                  <a:pt x="118" y="7284"/>
                </a:lnTo>
                <a:lnTo>
                  <a:pt x="95" y="7307"/>
                </a:lnTo>
                <a:lnTo>
                  <a:pt x="46" y="7318"/>
                </a:lnTo>
                <a:lnTo>
                  <a:pt x="0" y="7319"/>
                </a:lnTo>
                <a:lnTo>
                  <a:pt x="0" y="7345"/>
                </a:lnTo>
                <a:lnTo>
                  <a:pt x="6" y="7348"/>
                </a:lnTo>
                <a:lnTo>
                  <a:pt x="10" y="7345"/>
                </a:lnTo>
                <a:lnTo>
                  <a:pt x="28" y="7344"/>
                </a:lnTo>
                <a:lnTo>
                  <a:pt x="46" y="7348"/>
                </a:lnTo>
                <a:lnTo>
                  <a:pt x="55" y="7363"/>
                </a:lnTo>
                <a:lnTo>
                  <a:pt x="53" y="7378"/>
                </a:lnTo>
                <a:lnTo>
                  <a:pt x="48" y="7386"/>
                </a:lnTo>
                <a:lnTo>
                  <a:pt x="38" y="7392"/>
                </a:lnTo>
                <a:lnTo>
                  <a:pt x="22" y="7398"/>
                </a:lnTo>
                <a:lnTo>
                  <a:pt x="5" y="7401"/>
                </a:lnTo>
                <a:lnTo>
                  <a:pt x="0" y="7401"/>
                </a:lnTo>
                <a:lnTo>
                  <a:pt x="0" y="21600"/>
                </a:lnTo>
                <a:lnTo>
                  <a:pt x="21600" y="21600"/>
                </a:lnTo>
                <a:lnTo>
                  <a:pt x="21600" y="7868"/>
                </a:lnTo>
                <a:cubicBezTo>
                  <a:pt x="21600" y="7868"/>
                  <a:pt x="21479" y="7823"/>
                  <a:pt x="21479" y="7823"/>
                </a:cubicBezTo>
                <a:close/>
                <a:moveTo>
                  <a:pt x="19054" y="4576"/>
                </a:moveTo>
                <a:lnTo>
                  <a:pt x="19083" y="4581"/>
                </a:lnTo>
                <a:lnTo>
                  <a:pt x="19061" y="4567"/>
                </a:lnTo>
                <a:lnTo>
                  <a:pt x="19050" y="4547"/>
                </a:lnTo>
                <a:lnTo>
                  <a:pt x="19059" y="4529"/>
                </a:lnTo>
                <a:lnTo>
                  <a:pt x="19090" y="4522"/>
                </a:lnTo>
                <a:lnTo>
                  <a:pt x="19101" y="4516"/>
                </a:lnTo>
                <a:lnTo>
                  <a:pt x="19090" y="4503"/>
                </a:lnTo>
                <a:lnTo>
                  <a:pt x="19074" y="4491"/>
                </a:lnTo>
                <a:lnTo>
                  <a:pt x="19065" y="4487"/>
                </a:lnTo>
                <a:lnTo>
                  <a:pt x="19063" y="4479"/>
                </a:lnTo>
                <a:lnTo>
                  <a:pt x="19050" y="4463"/>
                </a:lnTo>
                <a:lnTo>
                  <a:pt x="19049" y="4453"/>
                </a:lnTo>
                <a:lnTo>
                  <a:pt x="19054" y="4443"/>
                </a:lnTo>
                <a:lnTo>
                  <a:pt x="19063" y="4443"/>
                </a:lnTo>
                <a:lnTo>
                  <a:pt x="19074" y="4445"/>
                </a:lnTo>
                <a:lnTo>
                  <a:pt x="19083" y="4442"/>
                </a:lnTo>
                <a:lnTo>
                  <a:pt x="19108" y="4418"/>
                </a:lnTo>
                <a:lnTo>
                  <a:pt x="19126" y="4403"/>
                </a:lnTo>
                <a:lnTo>
                  <a:pt x="19149" y="4392"/>
                </a:lnTo>
                <a:lnTo>
                  <a:pt x="19113" y="4396"/>
                </a:lnTo>
                <a:lnTo>
                  <a:pt x="19077" y="4402"/>
                </a:lnTo>
                <a:lnTo>
                  <a:pt x="19043" y="4404"/>
                </a:lnTo>
                <a:lnTo>
                  <a:pt x="19018" y="4392"/>
                </a:lnTo>
                <a:lnTo>
                  <a:pt x="19000" y="4392"/>
                </a:lnTo>
                <a:lnTo>
                  <a:pt x="18992" y="4416"/>
                </a:lnTo>
                <a:lnTo>
                  <a:pt x="18980" y="4435"/>
                </a:lnTo>
                <a:lnTo>
                  <a:pt x="18962" y="4451"/>
                </a:lnTo>
                <a:lnTo>
                  <a:pt x="18942" y="4467"/>
                </a:lnTo>
                <a:lnTo>
                  <a:pt x="18914" y="4481"/>
                </a:lnTo>
                <a:lnTo>
                  <a:pt x="18892" y="4480"/>
                </a:lnTo>
                <a:lnTo>
                  <a:pt x="18745" y="4409"/>
                </a:lnTo>
                <a:lnTo>
                  <a:pt x="18694" y="4395"/>
                </a:lnTo>
                <a:lnTo>
                  <a:pt x="18672" y="4418"/>
                </a:lnTo>
                <a:lnTo>
                  <a:pt x="18677" y="4440"/>
                </a:lnTo>
                <a:lnTo>
                  <a:pt x="18682" y="4448"/>
                </a:lnTo>
                <a:lnTo>
                  <a:pt x="18673" y="4450"/>
                </a:lnTo>
                <a:lnTo>
                  <a:pt x="18604" y="4454"/>
                </a:lnTo>
                <a:lnTo>
                  <a:pt x="18567" y="4453"/>
                </a:lnTo>
                <a:lnTo>
                  <a:pt x="18535" y="4447"/>
                </a:lnTo>
                <a:lnTo>
                  <a:pt x="18523" y="4437"/>
                </a:lnTo>
                <a:lnTo>
                  <a:pt x="18518" y="4419"/>
                </a:lnTo>
                <a:lnTo>
                  <a:pt x="18491" y="4363"/>
                </a:lnTo>
                <a:lnTo>
                  <a:pt x="18501" y="4322"/>
                </a:lnTo>
                <a:lnTo>
                  <a:pt x="18503" y="4302"/>
                </a:lnTo>
                <a:lnTo>
                  <a:pt x="18491" y="4284"/>
                </a:lnTo>
                <a:lnTo>
                  <a:pt x="18520" y="4271"/>
                </a:lnTo>
                <a:lnTo>
                  <a:pt x="18550" y="4268"/>
                </a:lnTo>
                <a:lnTo>
                  <a:pt x="18579" y="4275"/>
                </a:lnTo>
                <a:lnTo>
                  <a:pt x="18605" y="4293"/>
                </a:lnTo>
                <a:lnTo>
                  <a:pt x="18599" y="4271"/>
                </a:lnTo>
                <a:lnTo>
                  <a:pt x="18610" y="4252"/>
                </a:lnTo>
                <a:lnTo>
                  <a:pt x="18635" y="4244"/>
                </a:lnTo>
                <a:lnTo>
                  <a:pt x="18672" y="4253"/>
                </a:lnTo>
                <a:lnTo>
                  <a:pt x="18679" y="4241"/>
                </a:lnTo>
                <a:lnTo>
                  <a:pt x="18690" y="4232"/>
                </a:lnTo>
                <a:lnTo>
                  <a:pt x="18707" y="4226"/>
                </a:lnTo>
                <a:lnTo>
                  <a:pt x="18729" y="4225"/>
                </a:lnTo>
                <a:lnTo>
                  <a:pt x="18746" y="4221"/>
                </a:lnTo>
                <a:lnTo>
                  <a:pt x="18733" y="4213"/>
                </a:lnTo>
                <a:lnTo>
                  <a:pt x="18713" y="4205"/>
                </a:lnTo>
                <a:lnTo>
                  <a:pt x="18705" y="4204"/>
                </a:lnTo>
                <a:lnTo>
                  <a:pt x="18676" y="4192"/>
                </a:lnTo>
                <a:lnTo>
                  <a:pt x="18649" y="4185"/>
                </a:lnTo>
                <a:lnTo>
                  <a:pt x="18631" y="4174"/>
                </a:lnTo>
                <a:lnTo>
                  <a:pt x="18623" y="4145"/>
                </a:lnTo>
                <a:lnTo>
                  <a:pt x="18643" y="4098"/>
                </a:lnTo>
                <a:lnTo>
                  <a:pt x="18699" y="4059"/>
                </a:lnTo>
                <a:lnTo>
                  <a:pt x="18774" y="4041"/>
                </a:lnTo>
                <a:lnTo>
                  <a:pt x="18854" y="4055"/>
                </a:lnTo>
                <a:lnTo>
                  <a:pt x="18900" y="3975"/>
                </a:lnTo>
                <a:lnTo>
                  <a:pt x="18925" y="3954"/>
                </a:lnTo>
                <a:lnTo>
                  <a:pt x="18997" y="3913"/>
                </a:lnTo>
                <a:lnTo>
                  <a:pt x="19018" y="3896"/>
                </a:lnTo>
                <a:lnTo>
                  <a:pt x="19016" y="3878"/>
                </a:lnTo>
                <a:lnTo>
                  <a:pt x="19000" y="3856"/>
                </a:lnTo>
                <a:lnTo>
                  <a:pt x="18980" y="3836"/>
                </a:lnTo>
                <a:lnTo>
                  <a:pt x="18967" y="3826"/>
                </a:lnTo>
                <a:lnTo>
                  <a:pt x="18928" y="3820"/>
                </a:lnTo>
                <a:lnTo>
                  <a:pt x="18854" y="3826"/>
                </a:lnTo>
                <a:lnTo>
                  <a:pt x="18820" y="3815"/>
                </a:lnTo>
                <a:lnTo>
                  <a:pt x="18785" y="3875"/>
                </a:lnTo>
                <a:lnTo>
                  <a:pt x="18779" y="3880"/>
                </a:lnTo>
                <a:lnTo>
                  <a:pt x="18763" y="3890"/>
                </a:lnTo>
                <a:lnTo>
                  <a:pt x="18782" y="3885"/>
                </a:lnTo>
                <a:lnTo>
                  <a:pt x="18800" y="3884"/>
                </a:lnTo>
                <a:lnTo>
                  <a:pt x="18814" y="3889"/>
                </a:lnTo>
                <a:lnTo>
                  <a:pt x="18820" y="3901"/>
                </a:lnTo>
                <a:lnTo>
                  <a:pt x="18811" y="3925"/>
                </a:lnTo>
                <a:lnTo>
                  <a:pt x="18788" y="3946"/>
                </a:lnTo>
                <a:lnTo>
                  <a:pt x="18753" y="3960"/>
                </a:lnTo>
                <a:lnTo>
                  <a:pt x="18713" y="3965"/>
                </a:lnTo>
                <a:lnTo>
                  <a:pt x="18588" y="3952"/>
                </a:lnTo>
                <a:lnTo>
                  <a:pt x="18556" y="3945"/>
                </a:lnTo>
                <a:lnTo>
                  <a:pt x="18524" y="3930"/>
                </a:lnTo>
                <a:lnTo>
                  <a:pt x="18515" y="3915"/>
                </a:lnTo>
                <a:lnTo>
                  <a:pt x="18510" y="3898"/>
                </a:lnTo>
                <a:lnTo>
                  <a:pt x="18491" y="3876"/>
                </a:lnTo>
                <a:lnTo>
                  <a:pt x="18525" y="3845"/>
                </a:lnTo>
                <a:lnTo>
                  <a:pt x="18541" y="3835"/>
                </a:lnTo>
                <a:lnTo>
                  <a:pt x="18515" y="3834"/>
                </a:lnTo>
                <a:lnTo>
                  <a:pt x="18487" y="3835"/>
                </a:lnTo>
                <a:lnTo>
                  <a:pt x="18460" y="3832"/>
                </a:lnTo>
                <a:lnTo>
                  <a:pt x="18433" y="3821"/>
                </a:lnTo>
                <a:lnTo>
                  <a:pt x="18423" y="3806"/>
                </a:lnTo>
                <a:lnTo>
                  <a:pt x="18427" y="3788"/>
                </a:lnTo>
                <a:lnTo>
                  <a:pt x="18442" y="3772"/>
                </a:lnTo>
                <a:lnTo>
                  <a:pt x="18514" y="3753"/>
                </a:lnTo>
                <a:lnTo>
                  <a:pt x="18538" y="3724"/>
                </a:lnTo>
                <a:lnTo>
                  <a:pt x="18541" y="3691"/>
                </a:lnTo>
                <a:lnTo>
                  <a:pt x="18523" y="3667"/>
                </a:lnTo>
                <a:lnTo>
                  <a:pt x="18495" y="3679"/>
                </a:lnTo>
                <a:lnTo>
                  <a:pt x="18436" y="3681"/>
                </a:lnTo>
                <a:lnTo>
                  <a:pt x="18425" y="3692"/>
                </a:lnTo>
                <a:lnTo>
                  <a:pt x="18418" y="3706"/>
                </a:lnTo>
                <a:lnTo>
                  <a:pt x="18376" y="3746"/>
                </a:lnTo>
                <a:lnTo>
                  <a:pt x="18345" y="3737"/>
                </a:lnTo>
                <a:lnTo>
                  <a:pt x="18330" y="3742"/>
                </a:lnTo>
                <a:lnTo>
                  <a:pt x="18321" y="3751"/>
                </a:lnTo>
                <a:lnTo>
                  <a:pt x="18310" y="3756"/>
                </a:lnTo>
                <a:lnTo>
                  <a:pt x="18311" y="3759"/>
                </a:lnTo>
                <a:lnTo>
                  <a:pt x="18302" y="3765"/>
                </a:lnTo>
                <a:lnTo>
                  <a:pt x="18290" y="3768"/>
                </a:lnTo>
                <a:lnTo>
                  <a:pt x="18277" y="3766"/>
                </a:lnTo>
                <a:lnTo>
                  <a:pt x="18275" y="3760"/>
                </a:lnTo>
                <a:lnTo>
                  <a:pt x="18280" y="3742"/>
                </a:lnTo>
                <a:lnTo>
                  <a:pt x="18277" y="3736"/>
                </a:lnTo>
                <a:lnTo>
                  <a:pt x="18279" y="3732"/>
                </a:lnTo>
                <a:lnTo>
                  <a:pt x="18284" y="3726"/>
                </a:lnTo>
                <a:lnTo>
                  <a:pt x="18277" y="3720"/>
                </a:lnTo>
                <a:lnTo>
                  <a:pt x="18244" y="3716"/>
                </a:lnTo>
                <a:lnTo>
                  <a:pt x="18216" y="3715"/>
                </a:lnTo>
                <a:lnTo>
                  <a:pt x="18192" y="3716"/>
                </a:lnTo>
                <a:lnTo>
                  <a:pt x="18173" y="3723"/>
                </a:lnTo>
                <a:lnTo>
                  <a:pt x="18161" y="3736"/>
                </a:lnTo>
                <a:lnTo>
                  <a:pt x="18187" y="3740"/>
                </a:lnTo>
                <a:lnTo>
                  <a:pt x="18197" y="3749"/>
                </a:lnTo>
                <a:lnTo>
                  <a:pt x="18194" y="3762"/>
                </a:lnTo>
                <a:lnTo>
                  <a:pt x="18177" y="3777"/>
                </a:lnTo>
                <a:lnTo>
                  <a:pt x="18224" y="3778"/>
                </a:lnTo>
                <a:lnTo>
                  <a:pt x="18241" y="3796"/>
                </a:lnTo>
                <a:lnTo>
                  <a:pt x="18247" y="3821"/>
                </a:lnTo>
                <a:lnTo>
                  <a:pt x="18260" y="3846"/>
                </a:lnTo>
                <a:lnTo>
                  <a:pt x="18277" y="3835"/>
                </a:lnTo>
                <a:lnTo>
                  <a:pt x="18308" y="3853"/>
                </a:lnTo>
                <a:lnTo>
                  <a:pt x="18294" y="3870"/>
                </a:lnTo>
                <a:lnTo>
                  <a:pt x="18259" y="3877"/>
                </a:lnTo>
                <a:lnTo>
                  <a:pt x="18227" y="3865"/>
                </a:lnTo>
                <a:lnTo>
                  <a:pt x="18227" y="3906"/>
                </a:lnTo>
                <a:lnTo>
                  <a:pt x="18190" y="3892"/>
                </a:lnTo>
                <a:lnTo>
                  <a:pt x="18177" y="3885"/>
                </a:lnTo>
                <a:lnTo>
                  <a:pt x="18146" y="3916"/>
                </a:lnTo>
                <a:lnTo>
                  <a:pt x="18115" y="3904"/>
                </a:lnTo>
                <a:lnTo>
                  <a:pt x="18086" y="3874"/>
                </a:lnTo>
                <a:lnTo>
                  <a:pt x="18063" y="3855"/>
                </a:lnTo>
                <a:lnTo>
                  <a:pt x="18046" y="3894"/>
                </a:lnTo>
                <a:lnTo>
                  <a:pt x="18034" y="3911"/>
                </a:lnTo>
                <a:lnTo>
                  <a:pt x="18013" y="3926"/>
                </a:lnTo>
                <a:lnTo>
                  <a:pt x="17990" y="3931"/>
                </a:lnTo>
                <a:lnTo>
                  <a:pt x="17932" y="3936"/>
                </a:lnTo>
                <a:lnTo>
                  <a:pt x="17914" y="3945"/>
                </a:lnTo>
                <a:lnTo>
                  <a:pt x="17855" y="3912"/>
                </a:lnTo>
                <a:lnTo>
                  <a:pt x="17819" y="3903"/>
                </a:lnTo>
                <a:lnTo>
                  <a:pt x="17783" y="3915"/>
                </a:lnTo>
                <a:lnTo>
                  <a:pt x="17777" y="3935"/>
                </a:lnTo>
                <a:lnTo>
                  <a:pt x="17796" y="3959"/>
                </a:lnTo>
                <a:lnTo>
                  <a:pt x="17819" y="3982"/>
                </a:lnTo>
                <a:lnTo>
                  <a:pt x="17832" y="4000"/>
                </a:lnTo>
                <a:lnTo>
                  <a:pt x="17823" y="4045"/>
                </a:lnTo>
                <a:lnTo>
                  <a:pt x="17786" y="4127"/>
                </a:lnTo>
                <a:lnTo>
                  <a:pt x="17783" y="4174"/>
                </a:lnTo>
                <a:lnTo>
                  <a:pt x="17797" y="4261"/>
                </a:lnTo>
                <a:lnTo>
                  <a:pt x="17813" y="4307"/>
                </a:lnTo>
                <a:lnTo>
                  <a:pt x="17840" y="4338"/>
                </a:lnTo>
                <a:lnTo>
                  <a:pt x="17850" y="4353"/>
                </a:lnTo>
                <a:lnTo>
                  <a:pt x="17834" y="4366"/>
                </a:lnTo>
                <a:lnTo>
                  <a:pt x="17811" y="4380"/>
                </a:lnTo>
                <a:lnTo>
                  <a:pt x="17787" y="4419"/>
                </a:lnTo>
                <a:lnTo>
                  <a:pt x="17756" y="4434"/>
                </a:lnTo>
                <a:lnTo>
                  <a:pt x="17683" y="4453"/>
                </a:lnTo>
                <a:lnTo>
                  <a:pt x="17659" y="4464"/>
                </a:lnTo>
                <a:lnTo>
                  <a:pt x="17604" y="4481"/>
                </a:lnTo>
                <a:lnTo>
                  <a:pt x="17586" y="4492"/>
                </a:lnTo>
                <a:lnTo>
                  <a:pt x="17578" y="4511"/>
                </a:lnTo>
                <a:lnTo>
                  <a:pt x="17591" y="4517"/>
                </a:lnTo>
                <a:lnTo>
                  <a:pt x="17610" y="4514"/>
                </a:lnTo>
                <a:lnTo>
                  <a:pt x="17619" y="4512"/>
                </a:lnTo>
                <a:lnTo>
                  <a:pt x="17657" y="4506"/>
                </a:lnTo>
                <a:lnTo>
                  <a:pt x="17713" y="4478"/>
                </a:lnTo>
                <a:lnTo>
                  <a:pt x="17798" y="4463"/>
                </a:lnTo>
                <a:lnTo>
                  <a:pt x="17824" y="4462"/>
                </a:lnTo>
                <a:lnTo>
                  <a:pt x="17850" y="4466"/>
                </a:lnTo>
                <a:lnTo>
                  <a:pt x="17892" y="4488"/>
                </a:lnTo>
                <a:lnTo>
                  <a:pt x="17906" y="4492"/>
                </a:lnTo>
                <a:lnTo>
                  <a:pt x="18334" y="4585"/>
                </a:lnTo>
                <a:lnTo>
                  <a:pt x="18433" y="4592"/>
                </a:lnTo>
                <a:lnTo>
                  <a:pt x="18532" y="4557"/>
                </a:lnTo>
                <a:lnTo>
                  <a:pt x="18559" y="4550"/>
                </a:lnTo>
                <a:lnTo>
                  <a:pt x="18589" y="4553"/>
                </a:lnTo>
                <a:lnTo>
                  <a:pt x="18630" y="4563"/>
                </a:lnTo>
                <a:lnTo>
                  <a:pt x="18732" y="4567"/>
                </a:lnTo>
                <a:lnTo>
                  <a:pt x="18779" y="4576"/>
                </a:lnTo>
                <a:lnTo>
                  <a:pt x="18805" y="4592"/>
                </a:lnTo>
                <a:lnTo>
                  <a:pt x="18843" y="4578"/>
                </a:lnTo>
                <a:lnTo>
                  <a:pt x="18882" y="4584"/>
                </a:lnTo>
                <a:lnTo>
                  <a:pt x="18967" y="4612"/>
                </a:lnTo>
                <a:lnTo>
                  <a:pt x="18973" y="4592"/>
                </a:lnTo>
                <a:lnTo>
                  <a:pt x="18992" y="4585"/>
                </a:lnTo>
                <a:lnTo>
                  <a:pt x="19018" y="4588"/>
                </a:lnTo>
                <a:lnTo>
                  <a:pt x="19049" y="4601"/>
                </a:lnTo>
                <a:lnTo>
                  <a:pt x="19036" y="4589"/>
                </a:lnTo>
                <a:lnTo>
                  <a:pt x="19039" y="4580"/>
                </a:lnTo>
                <a:cubicBezTo>
                  <a:pt x="19039" y="4580"/>
                  <a:pt x="19054" y="4576"/>
                  <a:pt x="19054" y="4576"/>
                </a:cubicBezTo>
                <a:close/>
                <a:moveTo>
                  <a:pt x="19180" y="6593"/>
                </a:moveTo>
                <a:lnTo>
                  <a:pt x="19159" y="6595"/>
                </a:lnTo>
                <a:lnTo>
                  <a:pt x="19140" y="6582"/>
                </a:lnTo>
                <a:lnTo>
                  <a:pt x="19117" y="6573"/>
                </a:lnTo>
                <a:lnTo>
                  <a:pt x="19083" y="6582"/>
                </a:lnTo>
                <a:lnTo>
                  <a:pt x="19063" y="6599"/>
                </a:lnTo>
                <a:lnTo>
                  <a:pt x="19052" y="6621"/>
                </a:lnTo>
                <a:lnTo>
                  <a:pt x="19052" y="6646"/>
                </a:lnTo>
                <a:lnTo>
                  <a:pt x="19065" y="6671"/>
                </a:lnTo>
                <a:lnTo>
                  <a:pt x="19077" y="6670"/>
                </a:lnTo>
                <a:lnTo>
                  <a:pt x="19080" y="6669"/>
                </a:lnTo>
                <a:lnTo>
                  <a:pt x="19079" y="6667"/>
                </a:lnTo>
                <a:lnTo>
                  <a:pt x="19083" y="6662"/>
                </a:lnTo>
                <a:lnTo>
                  <a:pt x="19098" y="6662"/>
                </a:lnTo>
                <a:lnTo>
                  <a:pt x="19113" y="6664"/>
                </a:lnTo>
                <a:lnTo>
                  <a:pt x="19135" y="6662"/>
                </a:lnTo>
                <a:lnTo>
                  <a:pt x="19155" y="6664"/>
                </a:lnTo>
                <a:lnTo>
                  <a:pt x="19164" y="6676"/>
                </a:lnTo>
                <a:lnTo>
                  <a:pt x="19162" y="6708"/>
                </a:lnTo>
                <a:lnTo>
                  <a:pt x="19166" y="6719"/>
                </a:lnTo>
                <a:lnTo>
                  <a:pt x="19200" y="6773"/>
                </a:lnTo>
                <a:lnTo>
                  <a:pt x="19218" y="6779"/>
                </a:lnTo>
                <a:lnTo>
                  <a:pt x="19255" y="6780"/>
                </a:lnTo>
                <a:lnTo>
                  <a:pt x="19279" y="6786"/>
                </a:lnTo>
                <a:lnTo>
                  <a:pt x="19292" y="6801"/>
                </a:lnTo>
                <a:lnTo>
                  <a:pt x="19301" y="6817"/>
                </a:lnTo>
                <a:lnTo>
                  <a:pt x="19313" y="6830"/>
                </a:lnTo>
                <a:lnTo>
                  <a:pt x="19348" y="6825"/>
                </a:lnTo>
                <a:lnTo>
                  <a:pt x="19386" y="6805"/>
                </a:lnTo>
                <a:lnTo>
                  <a:pt x="19415" y="6780"/>
                </a:lnTo>
                <a:lnTo>
                  <a:pt x="19427" y="6755"/>
                </a:lnTo>
                <a:lnTo>
                  <a:pt x="19426" y="6742"/>
                </a:lnTo>
                <a:lnTo>
                  <a:pt x="19420" y="6731"/>
                </a:lnTo>
                <a:lnTo>
                  <a:pt x="19408" y="6724"/>
                </a:lnTo>
                <a:lnTo>
                  <a:pt x="19387" y="6721"/>
                </a:lnTo>
                <a:lnTo>
                  <a:pt x="19369" y="6715"/>
                </a:lnTo>
                <a:lnTo>
                  <a:pt x="19368" y="6701"/>
                </a:lnTo>
                <a:lnTo>
                  <a:pt x="19378" y="6676"/>
                </a:lnTo>
                <a:lnTo>
                  <a:pt x="19362" y="6587"/>
                </a:lnTo>
                <a:lnTo>
                  <a:pt x="19347" y="6567"/>
                </a:lnTo>
                <a:lnTo>
                  <a:pt x="19279" y="6545"/>
                </a:lnTo>
                <a:lnTo>
                  <a:pt x="19263" y="6527"/>
                </a:lnTo>
                <a:lnTo>
                  <a:pt x="19256" y="6505"/>
                </a:lnTo>
                <a:lnTo>
                  <a:pt x="19238" y="6491"/>
                </a:lnTo>
                <a:lnTo>
                  <a:pt x="19211" y="6492"/>
                </a:lnTo>
                <a:lnTo>
                  <a:pt x="19180" y="6513"/>
                </a:lnTo>
                <a:lnTo>
                  <a:pt x="19173" y="6533"/>
                </a:lnTo>
                <a:lnTo>
                  <a:pt x="19182" y="6580"/>
                </a:lnTo>
                <a:cubicBezTo>
                  <a:pt x="19182" y="6580"/>
                  <a:pt x="19180" y="6593"/>
                  <a:pt x="19180" y="6593"/>
                </a:cubicBezTo>
                <a:close/>
                <a:moveTo>
                  <a:pt x="2458" y="977"/>
                </a:moveTo>
                <a:lnTo>
                  <a:pt x="2489" y="1000"/>
                </a:lnTo>
                <a:lnTo>
                  <a:pt x="2529" y="1017"/>
                </a:lnTo>
                <a:lnTo>
                  <a:pt x="2602" y="1025"/>
                </a:lnTo>
                <a:lnTo>
                  <a:pt x="2685" y="1025"/>
                </a:lnTo>
                <a:lnTo>
                  <a:pt x="2753" y="1020"/>
                </a:lnTo>
                <a:lnTo>
                  <a:pt x="2964" y="969"/>
                </a:lnTo>
                <a:lnTo>
                  <a:pt x="3076" y="958"/>
                </a:lnTo>
                <a:lnTo>
                  <a:pt x="3135" y="944"/>
                </a:lnTo>
                <a:lnTo>
                  <a:pt x="3170" y="941"/>
                </a:lnTo>
                <a:lnTo>
                  <a:pt x="3209" y="947"/>
                </a:lnTo>
                <a:lnTo>
                  <a:pt x="3264" y="975"/>
                </a:lnTo>
                <a:lnTo>
                  <a:pt x="3302" y="982"/>
                </a:lnTo>
                <a:lnTo>
                  <a:pt x="3374" y="987"/>
                </a:lnTo>
                <a:lnTo>
                  <a:pt x="3453" y="1001"/>
                </a:lnTo>
                <a:lnTo>
                  <a:pt x="3529" y="1020"/>
                </a:lnTo>
                <a:lnTo>
                  <a:pt x="3591" y="1041"/>
                </a:lnTo>
                <a:lnTo>
                  <a:pt x="3650" y="1027"/>
                </a:lnTo>
                <a:lnTo>
                  <a:pt x="3776" y="1029"/>
                </a:lnTo>
                <a:lnTo>
                  <a:pt x="3881" y="1003"/>
                </a:lnTo>
                <a:lnTo>
                  <a:pt x="3907" y="991"/>
                </a:lnTo>
                <a:lnTo>
                  <a:pt x="3919" y="966"/>
                </a:lnTo>
                <a:lnTo>
                  <a:pt x="3924" y="938"/>
                </a:lnTo>
                <a:lnTo>
                  <a:pt x="3916" y="930"/>
                </a:lnTo>
                <a:lnTo>
                  <a:pt x="3887" y="910"/>
                </a:lnTo>
                <a:lnTo>
                  <a:pt x="3780" y="861"/>
                </a:lnTo>
                <a:lnTo>
                  <a:pt x="3716" y="841"/>
                </a:lnTo>
                <a:lnTo>
                  <a:pt x="3688" y="846"/>
                </a:lnTo>
                <a:lnTo>
                  <a:pt x="3672" y="839"/>
                </a:lnTo>
                <a:lnTo>
                  <a:pt x="3594" y="824"/>
                </a:lnTo>
                <a:lnTo>
                  <a:pt x="3565" y="822"/>
                </a:lnTo>
                <a:lnTo>
                  <a:pt x="3535" y="824"/>
                </a:lnTo>
                <a:lnTo>
                  <a:pt x="3518" y="829"/>
                </a:lnTo>
                <a:lnTo>
                  <a:pt x="3501" y="836"/>
                </a:lnTo>
                <a:lnTo>
                  <a:pt x="3475" y="841"/>
                </a:lnTo>
                <a:lnTo>
                  <a:pt x="3475" y="831"/>
                </a:lnTo>
                <a:lnTo>
                  <a:pt x="3496" y="805"/>
                </a:lnTo>
                <a:lnTo>
                  <a:pt x="3511" y="766"/>
                </a:lnTo>
                <a:lnTo>
                  <a:pt x="3516" y="723"/>
                </a:lnTo>
                <a:lnTo>
                  <a:pt x="3508" y="682"/>
                </a:lnTo>
                <a:lnTo>
                  <a:pt x="3469" y="646"/>
                </a:lnTo>
                <a:lnTo>
                  <a:pt x="3352" y="599"/>
                </a:lnTo>
                <a:lnTo>
                  <a:pt x="3328" y="577"/>
                </a:lnTo>
                <a:lnTo>
                  <a:pt x="3320" y="526"/>
                </a:lnTo>
                <a:lnTo>
                  <a:pt x="3328" y="503"/>
                </a:lnTo>
                <a:lnTo>
                  <a:pt x="3357" y="468"/>
                </a:lnTo>
                <a:lnTo>
                  <a:pt x="3358" y="451"/>
                </a:lnTo>
                <a:lnTo>
                  <a:pt x="3297" y="395"/>
                </a:lnTo>
                <a:lnTo>
                  <a:pt x="3264" y="355"/>
                </a:lnTo>
                <a:lnTo>
                  <a:pt x="3240" y="315"/>
                </a:lnTo>
                <a:lnTo>
                  <a:pt x="3228" y="283"/>
                </a:lnTo>
                <a:lnTo>
                  <a:pt x="3185" y="302"/>
                </a:lnTo>
                <a:lnTo>
                  <a:pt x="3140" y="306"/>
                </a:lnTo>
                <a:lnTo>
                  <a:pt x="3095" y="306"/>
                </a:lnTo>
                <a:lnTo>
                  <a:pt x="3047" y="314"/>
                </a:lnTo>
                <a:lnTo>
                  <a:pt x="3021" y="329"/>
                </a:lnTo>
                <a:lnTo>
                  <a:pt x="2948" y="403"/>
                </a:lnTo>
                <a:lnTo>
                  <a:pt x="2923" y="417"/>
                </a:lnTo>
                <a:lnTo>
                  <a:pt x="2864" y="439"/>
                </a:lnTo>
                <a:lnTo>
                  <a:pt x="2835" y="453"/>
                </a:lnTo>
                <a:lnTo>
                  <a:pt x="2809" y="472"/>
                </a:lnTo>
                <a:lnTo>
                  <a:pt x="2753" y="533"/>
                </a:lnTo>
                <a:lnTo>
                  <a:pt x="2791" y="527"/>
                </a:lnTo>
                <a:lnTo>
                  <a:pt x="2821" y="525"/>
                </a:lnTo>
                <a:lnTo>
                  <a:pt x="2845" y="529"/>
                </a:lnTo>
                <a:lnTo>
                  <a:pt x="2865" y="542"/>
                </a:lnTo>
                <a:lnTo>
                  <a:pt x="2876" y="558"/>
                </a:lnTo>
                <a:lnTo>
                  <a:pt x="2876" y="578"/>
                </a:lnTo>
                <a:lnTo>
                  <a:pt x="2865" y="598"/>
                </a:lnTo>
                <a:lnTo>
                  <a:pt x="2842" y="617"/>
                </a:lnTo>
                <a:lnTo>
                  <a:pt x="2867" y="739"/>
                </a:lnTo>
                <a:lnTo>
                  <a:pt x="2883" y="771"/>
                </a:lnTo>
                <a:lnTo>
                  <a:pt x="2845" y="805"/>
                </a:lnTo>
                <a:lnTo>
                  <a:pt x="2802" y="828"/>
                </a:lnTo>
                <a:lnTo>
                  <a:pt x="2750" y="838"/>
                </a:lnTo>
                <a:lnTo>
                  <a:pt x="2685" y="831"/>
                </a:lnTo>
                <a:lnTo>
                  <a:pt x="2611" y="801"/>
                </a:lnTo>
                <a:lnTo>
                  <a:pt x="2572" y="797"/>
                </a:lnTo>
                <a:lnTo>
                  <a:pt x="2554" y="827"/>
                </a:lnTo>
                <a:lnTo>
                  <a:pt x="2572" y="892"/>
                </a:lnTo>
                <a:lnTo>
                  <a:pt x="2567" y="920"/>
                </a:lnTo>
                <a:lnTo>
                  <a:pt x="2530" y="931"/>
                </a:lnTo>
                <a:lnTo>
                  <a:pt x="2475" y="925"/>
                </a:lnTo>
                <a:lnTo>
                  <a:pt x="2455" y="930"/>
                </a:lnTo>
                <a:lnTo>
                  <a:pt x="2440" y="951"/>
                </a:lnTo>
                <a:lnTo>
                  <a:pt x="2444" y="963"/>
                </a:lnTo>
                <a:cubicBezTo>
                  <a:pt x="2444" y="963"/>
                  <a:pt x="2458" y="977"/>
                  <a:pt x="2458" y="977"/>
                </a:cubicBezTo>
                <a:close/>
                <a:moveTo>
                  <a:pt x="3313" y="213"/>
                </a:moveTo>
                <a:lnTo>
                  <a:pt x="3375" y="253"/>
                </a:lnTo>
                <a:lnTo>
                  <a:pt x="3360" y="266"/>
                </a:lnTo>
                <a:lnTo>
                  <a:pt x="3350" y="279"/>
                </a:lnTo>
                <a:lnTo>
                  <a:pt x="3344" y="293"/>
                </a:lnTo>
                <a:lnTo>
                  <a:pt x="3342" y="308"/>
                </a:lnTo>
                <a:lnTo>
                  <a:pt x="3348" y="320"/>
                </a:lnTo>
                <a:lnTo>
                  <a:pt x="3358" y="326"/>
                </a:lnTo>
                <a:lnTo>
                  <a:pt x="3370" y="331"/>
                </a:lnTo>
                <a:lnTo>
                  <a:pt x="3375" y="338"/>
                </a:lnTo>
                <a:lnTo>
                  <a:pt x="3378" y="367"/>
                </a:lnTo>
                <a:lnTo>
                  <a:pt x="3432" y="526"/>
                </a:lnTo>
                <a:lnTo>
                  <a:pt x="3450" y="548"/>
                </a:lnTo>
                <a:lnTo>
                  <a:pt x="3508" y="592"/>
                </a:lnTo>
                <a:lnTo>
                  <a:pt x="3519" y="597"/>
                </a:lnTo>
                <a:lnTo>
                  <a:pt x="3548" y="608"/>
                </a:lnTo>
                <a:lnTo>
                  <a:pt x="3556" y="613"/>
                </a:lnTo>
                <a:lnTo>
                  <a:pt x="3566" y="639"/>
                </a:lnTo>
                <a:lnTo>
                  <a:pt x="3573" y="737"/>
                </a:lnTo>
                <a:lnTo>
                  <a:pt x="3592" y="766"/>
                </a:lnTo>
                <a:lnTo>
                  <a:pt x="3636" y="778"/>
                </a:lnTo>
                <a:lnTo>
                  <a:pt x="3691" y="783"/>
                </a:lnTo>
                <a:lnTo>
                  <a:pt x="3740" y="791"/>
                </a:lnTo>
                <a:lnTo>
                  <a:pt x="3753" y="799"/>
                </a:lnTo>
                <a:lnTo>
                  <a:pt x="3779" y="824"/>
                </a:lnTo>
                <a:lnTo>
                  <a:pt x="3797" y="836"/>
                </a:lnTo>
                <a:lnTo>
                  <a:pt x="3871" y="863"/>
                </a:lnTo>
                <a:lnTo>
                  <a:pt x="3985" y="921"/>
                </a:lnTo>
                <a:lnTo>
                  <a:pt x="3994" y="924"/>
                </a:lnTo>
                <a:lnTo>
                  <a:pt x="4021" y="927"/>
                </a:lnTo>
                <a:lnTo>
                  <a:pt x="4034" y="931"/>
                </a:lnTo>
                <a:lnTo>
                  <a:pt x="4037" y="937"/>
                </a:lnTo>
                <a:lnTo>
                  <a:pt x="4016" y="945"/>
                </a:lnTo>
                <a:lnTo>
                  <a:pt x="4019" y="951"/>
                </a:lnTo>
                <a:lnTo>
                  <a:pt x="4057" y="967"/>
                </a:lnTo>
                <a:lnTo>
                  <a:pt x="4110" y="983"/>
                </a:lnTo>
                <a:lnTo>
                  <a:pt x="4165" y="995"/>
                </a:lnTo>
                <a:lnTo>
                  <a:pt x="4207" y="1000"/>
                </a:lnTo>
                <a:lnTo>
                  <a:pt x="4225" y="1005"/>
                </a:lnTo>
                <a:lnTo>
                  <a:pt x="4340" y="1046"/>
                </a:lnTo>
                <a:lnTo>
                  <a:pt x="4463" y="1071"/>
                </a:lnTo>
                <a:lnTo>
                  <a:pt x="4548" y="1097"/>
                </a:lnTo>
                <a:lnTo>
                  <a:pt x="4613" y="1130"/>
                </a:lnTo>
                <a:lnTo>
                  <a:pt x="4659" y="1170"/>
                </a:lnTo>
                <a:lnTo>
                  <a:pt x="4707" y="1179"/>
                </a:lnTo>
                <a:lnTo>
                  <a:pt x="4752" y="1168"/>
                </a:lnTo>
                <a:lnTo>
                  <a:pt x="5038" y="1026"/>
                </a:lnTo>
                <a:lnTo>
                  <a:pt x="5283" y="948"/>
                </a:lnTo>
                <a:lnTo>
                  <a:pt x="5301" y="936"/>
                </a:lnTo>
                <a:lnTo>
                  <a:pt x="5315" y="921"/>
                </a:lnTo>
                <a:lnTo>
                  <a:pt x="5349" y="904"/>
                </a:lnTo>
                <a:lnTo>
                  <a:pt x="5418" y="881"/>
                </a:lnTo>
                <a:lnTo>
                  <a:pt x="5445" y="880"/>
                </a:lnTo>
                <a:lnTo>
                  <a:pt x="5477" y="879"/>
                </a:lnTo>
                <a:lnTo>
                  <a:pt x="5503" y="874"/>
                </a:lnTo>
                <a:lnTo>
                  <a:pt x="5527" y="841"/>
                </a:lnTo>
                <a:lnTo>
                  <a:pt x="5582" y="813"/>
                </a:lnTo>
                <a:lnTo>
                  <a:pt x="5707" y="671"/>
                </a:lnTo>
                <a:lnTo>
                  <a:pt x="5727" y="662"/>
                </a:lnTo>
                <a:lnTo>
                  <a:pt x="5752" y="668"/>
                </a:lnTo>
                <a:lnTo>
                  <a:pt x="5802" y="689"/>
                </a:lnTo>
                <a:lnTo>
                  <a:pt x="5809" y="697"/>
                </a:lnTo>
                <a:lnTo>
                  <a:pt x="5838" y="704"/>
                </a:lnTo>
                <a:lnTo>
                  <a:pt x="5894" y="706"/>
                </a:lnTo>
                <a:lnTo>
                  <a:pt x="5938" y="694"/>
                </a:lnTo>
                <a:lnTo>
                  <a:pt x="5925" y="662"/>
                </a:lnTo>
                <a:lnTo>
                  <a:pt x="5925" y="673"/>
                </a:lnTo>
                <a:lnTo>
                  <a:pt x="5900" y="639"/>
                </a:lnTo>
                <a:lnTo>
                  <a:pt x="5906" y="588"/>
                </a:lnTo>
                <a:lnTo>
                  <a:pt x="5931" y="539"/>
                </a:lnTo>
                <a:lnTo>
                  <a:pt x="5958" y="512"/>
                </a:lnTo>
                <a:lnTo>
                  <a:pt x="5992" y="507"/>
                </a:lnTo>
                <a:lnTo>
                  <a:pt x="6046" y="518"/>
                </a:lnTo>
                <a:lnTo>
                  <a:pt x="6073" y="512"/>
                </a:lnTo>
                <a:lnTo>
                  <a:pt x="6088" y="495"/>
                </a:lnTo>
                <a:lnTo>
                  <a:pt x="6093" y="470"/>
                </a:lnTo>
                <a:lnTo>
                  <a:pt x="6089" y="423"/>
                </a:lnTo>
                <a:lnTo>
                  <a:pt x="6080" y="400"/>
                </a:lnTo>
                <a:lnTo>
                  <a:pt x="6067" y="384"/>
                </a:lnTo>
                <a:lnTo>
                  <a:pt x="6043" y="375"/>
                </a:lnTo>
                <a:lnTo>
                  <a:pt x="6007" y="373"/>
                </a:lnTo>
                <a:lnTo>
                  <a:pt x="5958" y="388"/>
                </a:lnTo>
                <a:lnTo>
                  <a:pt x="5952" y="397"/>
                </a:lnTo>
                <a:lnTo>
                  <a:pt x="5939" y="390"/>
                </a:lnTo>
                <a:lnTo>
                  <a:pt x="5927" y="378"/>
                </a:lnTo>
                <a:lnTo>
                  <a:pt x="5906" y="342"/>
                </a:lnTo>
                <a:lnTo>
                  <a:pt x="5905" y="303"/>
                </a:lnTo>
                <a:lnTo>
                  <a:pt x="5894" y="272"/>
                </a:lnTo>
                <a:lnTo>
                  <a:pt x="5844" y="263"/>
                </a:lnTo>
                <a:lnTo>
                  <a:pt x="5855" y="235"/>
                </a:lnTo>
                <a:lnTo>
                  <a:pt x="5848" y="207"/>
                </a:lnTo>
                <a:lnTo>
                  <a:pt x="5826" y="185"/>
                </a:lnTo>
                <a:lnTo>
                  <a:pt x="5794" y="175"/>
                </a:lnTo>
                <a:lnTo>
                  <a:pt x="5765" y="177"/>
                </a:lnTo>
                <a:lnTo>
                  <a:pt x="5717" y="191"/>
                </a:lnTo>
                <a:lnTo>
                  <a:pt x="5686" y="195"/>
                </a:lnTo>
                <a:lnTo>
                  <a:pt x="5662" y="190"/>
                </a:lnTo>
                <a:lnTo>
                  <a:pt x="5644" y="180"/>
                </a:lnTo>
                <a:lnTo>
                  <a:pt x="5624" y="173"/>
                </a:lnTo>
                <a:lnTo>
                  <a:pt x="5595" y="175"/>
                </a:lnTo>
                <a:lnTo>
                  <a:pt x="5580" y="186"/>
                </a:lnTo>
                <a:lnTo>
                  <a:pt x="5571" y="203"/>
                </a:lnTo>
                <a:lnTo>
                  <a:pt x="5557" y="219"/>
                </a:lnTo>
                <a:lnTo>
                  <a:pt x="5523" y="225"/>
                </a:lnTo>
                <a:lnTo>
                  <a:pt x="5496" y="217"/>
                </a:lnTo>
                <a:lnTo>
                  <a:pt x="5503" y="198"/>
                </a:lnTo>
                <a:lnTo>
                  <a:pt x="5522" y="181"/>
                </a:lnTo>
                <a:lnTo>
                  <a:pt x="5532" y="175"/>
                </a:lnTo>
                <a:lnTo>
                  <a:pt x="5526" y="136"/>
                </a:lnTo>
                <a:lnTo>
                  <a:pt x="5501" y="110"/>
                </a:lnTo>
                <a:lnTo>
                  <a:pt x="5458" y="98"/>
                </a:lnTo>
                <a:lnTo>
                  <a:pt x="5400" y="106"/>
                </a:lnTo>
                <a:lnTo>
                  <a:pt x="5352" y="125"/>
                </a:lnTo>
                <a:lnTo>
                  <a:pt x="5315" y="151"/>
                </a:lnTo>
                <a:lnTo>
                  <a:pt x="5293" y="181"/>
                </a:lnTo>
                <a:lnTo>
                  <a:pt x="5282" y="220"/>
                </a:lnTo>
                <a:lnTo>
                  <a:pt x="5270" y="235"/>
                </a:lnTo>
                <a:lnTo>
                  <a:pt x="5269" y="244"/>
                </a:lnTo>
                <a:lnTo>
                  <a:pt x="5277" y="251"/>
                </a:lnTo>
                <a:lnTo>
                  <a:pt x="5293" y="253"/>
                </a:lnTo>
                <a:lnTo>
                  <a:pt x="5310" y="253"/>
                </a:lnTo>
                <a:lnTo>
                  <a:pt x="5318" y="253"/>
                </a:lnTo>
                <a:lnTo>
                  <a:pt x="5319" y="268"/>
                </a:lnTo>
                <a:lnTo>
                  <a:pt x="5316" y="299"/>
                </a:lnTo>
                <a:lnTo>
                  <a:pt x="5318" y="314"/>
                </a:lnTo>
                <a:lnTo>
                  <a:pt x="5349" y="362"/>
                </a:lnTo>
                <a:lnTo>
                  <a:pt x="5354" y="390"/>
                </a:lnTo>
                <a:lnTo>
                  <a:pt x="5326" y="403"/>
                </a:lnTo>
                <a:lnTo>
                  <a:pt x="5323" y="390"/>
                </a:lnTo>
                <a:lnTo>
                  <a:pt x="5223" y="300"/>
                </a:lnTo>
                <a:lnTo>
                  <a:pt x="5204" y="273"/>
                </a:lnTo>
                <a:lnTo>
                  <a:pt x="5191" y="242"/>
                </a:lnTo>
                <a:lnTo>
                  <a:pt x="5187" y="210"/>
                </a:lnTo>
                <a:lnTo>
                  <a:pt x="5167" y="185"/>
                </a:lnTo>
                <a:lnTo>
                  <a:pt x="5122" y="197"/>
                </a:lnTo>
                <a:lnTo>
                  <a:pt x="5038" y="244"/>
                </a:lnTo>
                <a:lnTo>
                  <a:pt x="4991" y="259"/>
                </a:lnTo>
                <a:lnTo>
                  <a:pt x="4948" y="267"/>
                </a:lnTo>
                <a:lnTo>
                  <a:pt x="4917" y="280"/>
                </a:lnTo>
                <a:lnTo>
                  <a:pt x="4871" y="403"/>
                </a:lnTo>
                <a:lnTo>
                  <a:pt x="4856" y="423"/>
                </a:lnTo>
                <a:lnTo>
                  <a:pt x="4845" y="404"/>
                </a:lnTo>
                <a:lnTo>
                  <a:pt x="4824" y="338"/>
                </a:lnTo>
                <a:lnTo>
                  <a:pt x="4808" y="327"/>
                </a:lnTo>
                <a:lnTo>
                  <a:pt x="4740" y="311"/>
                </a:lnTo>
                <a:lnTo>
                  <a:pt x="4725" y="299"/>
                </a:lnTo>
                <a:lnTo>
                  <a:pt x="4689" y="282"/>
                </a:lnTo>
                <a:lnTo>
                  <a:pt x="4610" y="272"/>
                </a:lnTo>
                <a:lnTo>
                  <a:pt x="4531" y="278"/>
                </a:lnTo>
                <a:lnTo>
                  <a:pt x="4496" y="308"/>
                </a:lnTo>
                <a:lnTo>
                  <a:pt x="4429" y="346"/>
                </a:lnTo>
                <a:lnTo>
                  <a:pt x="4283" y="358"/>
                </a:lnTo>
                <a:lnTo>
                  <a:pt x="4136" y="381"/>
                </a:lnTo>
                <a:lnTo>
                  <a:pt x="4070" y="453"/>
                </a:lnTo>
                <a:lnTo>
                  <a:pt x="4060" y="437"/>
                </a:lnTo>
                <a:lnTo>
                  <a:pt x="4004" y="392"/>
                </a:lnTo>
                <a:lnTo>
                  <a:pt x="3978" y="380"/>
                </a:lnTo>
                <a:lnTo>
                  <a:pt x="3969" y="371"/>
                </a:lnTo>
                <a:lnTo>
                  <a:pt x="4004" y="324"/>
                </a:lnTo>
                <a:lnTo>
                  <a:pt x="3980" y="304"/>
                </a:lnTo>
                <a:lnTo>
                  <a:pt x="3933" y="322"/>
                </a:lnTo>
                <a:lnTo>
                  <a:pt x="3837" y="383"/>
                </a:lnTo>
                <a:lnTo>
                  <a:pt x="3816" y="392"/>
                </a:lnTo>
                <a:lnTo>
                  <a:pt x="3787" y="399"/>
                </a:lnTo>
                <a:lnTo>
                  <a:pt x="3758" y="396"/>
                </a:lnTo>
                <a:lnTo>
                  <a:pt x="3740" y="373"/>
                </a:lnTo>
                <a:lnTo>
                  <a:pt x="3749" y="347"/>
                </a:lnTo>
                <a:lnTo>
                  <a:pt x="3817" y="307"/>
                </a:lnTo>
                <a:lnTo>
                  <a:pt x="3837" y="283"/>
                </a:lnTo>
                <a:lnTo>
                  <a:pt x="3831" y="260"/>
                </a:lnTo>
                <a:lnTo>
                  <a:pt x="3809" y="239"/>
                </a:lnTo>
                <a:lnTo>
                  <a:pt x="3776" y="222"/>
                </a:lnTo>
                <a:lnTo>
                  <a:pt x="3740" y="215"/>
                </a:lnTo>
                <a:lnTo>
                  <a:pt x="3708" y="218"/>
                </a:lnTo>
                <a:lnTo>
                  <a:pt x="3684" y="229"/>
                </a:lnTo>
                <a:lnTo>
                  <a:pt x="3662" y="243"/>
                </a:lnTo>
                <a:lnTo>
                  <a:pt x="3639" y="253"/>
                </a:lnTo>
                <a:lnTo>
                  <a:pt x="3616" y="225"/>
                </a:lnTo>
                <a:lnTo>
                  <a:pt x="3447" y="117"/>
                </a:lnTo>
                <a:lnTo>
                  <a:pt x="3360" y="45"/>
                </a:lnTo>
                <a:lnTo>
                  <a:pt x="3319" y="66"/>
                </a:lnTo>
                <a:lnTo>
                  <a:pt x="3295" y="90"/>
                </a:lnTo>
                <a:lnTo>
                  <a:pt x="3282" y="119"/>
                </a:lnTo>
                <a:lnTo>
                  <a:pt x="3278" y="160"/>
                </a:lnTo>
                <a:lnTo>
                  <a:pt x="3288" y="189"/>
                </a:lnTo>
                <a:cubicBezTo>
                  <a:pt x="3288" y="189"/>
                  <a:pt x="3313" y="213"/>
                  <a:pt x="3313" y="213"/>
                </a:cubicBezTo>
                <a:close/>
              </a:path>
            </a:pathLst>
          </a:custGeom>
          <a:solidFill>
            <a:schemeClr val="accent2"/>
          </a:solidFill>
          <a:ln w="19313">
            <a:solidFill>
              <a:schemeClr val="bg1"/>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nvGrpSpPr>
          <p:cNvPr id="217" name="Group 216">
            <a:extLst>
              <a:ext uri="{FF2B5EF4-FFF2-40B4-BE49-F238E27FC236}">
                <a16:creationId xmlns:a16="http://schemas.microsoft.com/office/drawing/2014/main" xmlns="" id="{821B4E0C-E809-4EE5-99E8-E414F90E6292}"/>
              </a:ext>
            </a:extLst>
          </p:cNvPr>
          <p:cNvGrpSpPr/>
          <p:nvPr/>
        </p:nvGrpSpPr>
        <p:grpSpPr>
          <a:xfrm>
            <a:off x="6846321" y="1864144"/>
            <a:ext cx="5541350" cy="4596298"/>
            <a:chOff x="1422079" y="1569983"/>
            <a:chExt cx="5541350" cy="4596298"/>
          </a:xfrm>
          <a:solidFill>
            <a:schemeClr val="tx1">
              <a:alpha val="10000"/>
            </a:schemeClr>
          </a:solidFill>
        </p:grpSpPr>
        <p:sp>
          <p:nvSpPr>
            <p:cNvPr id="218" name="Shape 6">
              <a:extLst>
                <a:ext uri="{FF2B5EF4-FFF2-40B4-BE49-F238E27FC236}">
                  <a16:creationId xmlns:a16="http://schemas.microsoft.com/office/drawing/2014/main" xmlns="" id="{FB6A1312-E87C-4D1A-B948-22E96B31B632}"/>
                </a:ext>
              </a:extLst>
            </p:cNvPr>
            <p:cNvSpPr/>
            <p:nvPr/>
          </p:nvSpPr>
          <p:spPr>
            <a:xfrm>
              <a:off x="1422079" y="2072114"/>
              <a:ext cx="2171472" cy="2930328"/>
            </a:xfrm>
            <a:custGeom>
              <a:avLst/>
              <a:gdLst/>
              <a:ahLst/>
              <a:cxnLst>
                <a:cxn ang="0">
                  <a:pos x="wd2" y="hd2"/>
                </a:cxn>
                <a:cxn ang="5400000">
                  <a:pos x="wd2" y="hd2"/>
                </a:cxn>
                <a:cxn ang="10800000">
                  <a:pos x="wd2" y="hd2"/>
                </a:cxn>
                <a:cxn ang="16200000">
                  <a:pos x="wd2" y="hd2"/>
                </a:cxn>
              </a:cxnLst>
              <a:rect l="0" t="0" r="r" b="b"/>
              <a:pathLst>
                <a:path w="21600" h="21600" extrusionOk="0">
                  <a:moveTo>
                    <a:pt x="21589" y="1154"/>
                  </a:moveTo>
                  <a:lnTo>
                    <a:pt x="21564" y="1150"/>
                  </a:lnTo>
                  <a:lnTo>
                    <a:pt x="21519" y="1132"/>
                  </a:lnTo>
                  <a:lnTo>
                    <a:pt x="21491" y="1126"/>
                  </a:lnTo>
                  <a:lnTo>
                    <a:pt x="21374" y="1126"/>
                  </a:lnTo>
                  <a:lnTo>
                    <a:pt x="21346" y="1122"/>
                  </a:lnTo>
                  <a:lnTo>
                    <a:pt x="21314" y="1113"/>
                  </a:lnTo>
                  <a:lnTo>
                    <a:pt x="21283" y="1108"/>
                  </a:lnTo>
                  <a:lnTo>
                    <a:pt x="21258" y="1112"/>
                  </a:lnTo>
                  <a:lnTo>
                    <a:pt x="21210" y="1083"/>
                  </a:lnTo>
                  <a:lnTo>
                    <a:pt x="21158" y="1074"/>
                  </a:lnTo>
                  <a:lnTo>
                    <a:pt x="21043" y="1064"/>
                  </a:lnTo>
                  <a:lnTo>
                    <a:pt x="20993" y="1044"/>
                  </a:lnTo>
                  <a:lnTo>
                    <a:pt x="20963" y="1038"/>
                  </a:lnTo>
                  <a:lnTo>
                    <a:pt x="20936" y="1046"/>
                  </a:lnTo>
                  <a:lnTo>
                    <a:pt x="20918" y="1056"/>
                  </a:lnTo>
                  <a:lnTo>
                    <a:pt x="20892" y="1065"/>
                  </a:lnTo>
                  <a:lnTo>
                    <a:pt x="20839" y="1078"/>
                  </a:lnTo>
                  <a:lnTo>
                    <a:pt x="20777" y="1082"/>
                  </a:lnTo>
                  <a:lnTo>
                    <a:pt x="20768" y="1089"/>
                  </a:lnTo>
                  <a:lnTo>
                    <a:pt x="20787" y="1109"/>
                  </a:lnTo>
                  <a:lnTo>
                    <a:pt x="20797" y="1114"/>
                  </a:lnTo>
                  <a:lnTo>
                    <a:pt x="20820" y="1121"/>
                  </a:lnTo>
                  <a:lnTo>
                    <a:pt x="20829" y="1126"/>
                  </a:lnTo>
                  <a:lnTo>
                    <a:pt x="20836" y="1136"/>
                  </a:lnTo>
                  <a:lnTo>
                    <a:pt x="20835" y="1140"/>
                  </a:lnTo>
                  <a:lnTo>
                    <a:pt x="20829" y="1142"/>
                  </a:lnTo>
                  <a:lnTo>
                    <a:pt x="20820" y="1147"/>
                  </a:lnTo>
                  <a:lnTo>
                    <a:pt x="20809" y="1152"/>
                  </a:lnTo>
                  <a:lnTo>
                    <a:pt x="20800" y="1152"/>
                  </a:lnTo>
                  <a:lnTo>
                    <a:pt x="20793" y="1155"/>
                  </a:lnTo>
                  <a:lnTo>
                    <a:pt x="20791" y="1171"/>
                  </a:lnTo>
                  <a:lnTo>
                    <a:pt x="20794" y="1182"/>
                  </a:lnTo>
                  <a:lnTo>
                    <a:pt x="20807" y="1203"/>
                  </a:lnTo>
                  <a:lnTo>
                    <a:pt x="20814" y="1227"/>
                  </a:lnTo>
                  <a:lnTo>
                    <a:pt x="20848" y="1271"/>
                  </a:lnTo>
                  <a:lnTo>
                    <a:pt x="20854" y="1278"/>
                  </a:lnTo>
                  <a:lnTo>
                    <a:pt x="20861" y="1283"/>
                  </a:lnTo>
                  <a:lnTo>
                    <a:pt x="20865" y="1289"/>
                  </a:lnTo>
                  <a:lnTo>
                    <a:pt x="20866" y="1302"/>
                  </a:lnTo>
                  <a:lnTo>
                    <a:pt x="20865" y="1312"/>
                  </a:lnTo>
                  <a:lnTo>
                    <a:pt x="20859" y="1322"/>
                  </a:lnTo>
                  <a:lnTo>
                    <a:pt x="20851" y="1331"/>
                  </a:lnTo>
                  <a:lnTo>
                    <a:pt x="20843" y="1334"/>
                  </a:lnTo>
                  <a:lnTo>
                    <a:pt x="20808" y="1328"/>
                  </a:lnTo>
                  <a:lnTo>
                    <a:pt x="20783" y="1312"/>
                  </a:lnTo>
                  <a:lnTo>
                    <a:pt x="20736" y="1271"/>
                  </a:lnTo>
                  <a:lnTo>
                    <a:pt x="20727" y="1287"/>
                  </a:lnTo>
                  <a:lnTo>
                    <a:pt x="20728" y="1302"/>
                  </a:lnTo>
                  <a:lnTo>
                    <a:pt x="20736" y="1334"/>
                  </a:lnTo>
                  <a:lnTo>
                    <a:pt x="20715" y="1325"/>
                  </a:lnTo>
                  <a:lnTo>
                    <a:pt x="20705" y="1309"/>
                  </a:lnTo>
                  <a:lnTo>
                    <a:pt x="20688" y="1223"/>
                  </a:lnTo>
                  <a:lnTo>
                    <a:pt x="20678" y="1197"/>
                  </a:lnTo>
                  <a:lnTo>
                    <a:pt x="20665" y="1192"/>
                  </a:lnTo>
                  <a:lnTo>
                    <a:pt x="20641" y="1212"/>
                  </a:lnTo>
                  <a:lnTo>
                    <a:pt x="20624" y="1230"/>
                  </a:lnTo>
                  <a:lnTo>
                    <a:pt x="20623" y="1234"/>
                  </a:lnTo>
                  <a:lnTo>
                    <a:pt x="20625" y="1246"/>
                  </a:lnTo>
                  <a:lnTo>
                    <a:pt x="20624" y="1251"/>
                  </a:lnTo>
                  <a:lnTo>
                    <a:pt x="20619" y="1254"/>
                  </a:lnTo>
                  <a:lnTo>
                    <a:pt x="20609" y="1256"/>
                  </a:lnTo>
                  <a:lnTo>
                    <a:pt x="20605" y="1258"/>
                  </a:lnTo>
                  <a:lnTo>
                    <a:pt x="20532" y="1310"/>
                  </a:lnTo>
                  <a:lnTo>
                    <a:pt x="20505" y="1345"/>
                  </a:lnTo>
                  <a:lnTo>
                    <a:pt x="20511" y="1389"/>
                  </a:lnTo>
                  <a:lnTo>
                    <a:pt x="20518" y="1395"/>
                  </a:lnTo>
                  <a:lnTo>
                    <a:pt x="20528" y="1400"/>
                  </a:lnTo>
                  <a:lnTo>
                    <a:pt x="20536" y="1407"/>
                  </a:lnTo>
                  <a:lnTo>
                    <a:pt x="20546" y="1449"/>
                  </a:lnTo>
                  <a:lnTo>
                    <a:pt x="20544" y="1455"/>
                  </a:lnTo>
                  <a:lnTo>
                    <a:pt x="20533" y="1474"/>
                  </a:lnTo>
                  <a:lnTo>
                    <a:pt x="20539" y="1495"/>
                  </a:lnTo>
                  <a:lnTo>
                    <a:pt x="20552" y="1514"/>
                  </a:lnTo>
                  <a:lnTo>
                    <a:pt x="20567" y="1527"/>
                  </a:lnTo>
                  <a:lnTo>
                    <a:pt x="20618" y="1562"/>
                  </a:lnTo>
                  <a:lnTo>
                    <a:pt x="20636" y="1581"/>
                  </a:lnTo>
                  <a:lnTo>
                    <a:pt x="20643" y="1606"/>
                  </a:lnTo>
                  <a:lnTo>
                    <a:pt x="20633" y="1693"/>
                  </a:lnTo>
                  <a:lnTo>
                    <a:pt x="20624" y="1693"/>
                  </a:lnTo>
                  <a:lnTo>
                    <a:pt x="20620" y="1674"/>
                  </a:lnTo>
                  <a:lnTo>
                    <a:pt x="20587" y="1600"/>
                  </a:lnTo>
                  <a:lnTo>
                    <a:pt x="20563" y="1572"/>
                  </a:lnTo>
                  <a:lnTo>
                    <a:pt x="20558" y="1564"/>
                  </a:lnTo>
                  <a:lnTo>
                    <a:pt x="20544" y="1550"/>
                  </a:lnTo>
                  <a:lnTo>
                    <a:pt x="20476" y="1503"/>
                  </a:lnTo>
                  <a:lnTo>
                    <a:pt x="20434" y="1487"/>
                  </a:lnTo>
                  <a:lnTo>
                    <a:pt x="20422" y="1477"/>
                  </a:lnTo>
                  <a:lnTo>
                    <a:pt x="20409" y="1471"/>
                  </a:lnTo>
                  <a:lnTo>
                    <a:pt x="20390" y="1479"/>
                  </a:lnTo>
                  <a:lnTo>
                    <a:pt x="20387" y="1489"/>
                  </a:lnTo>
                  <a:lnTo>
                    <a:pt x="20390" y="1503"/>
                  </a:lnTo>
                  <a:lnTo>
                    <a:pt x="20389" y="1514"/>
                  </a:lnTo>
                  <a:lnTo>
                    <a:pt x="20376" y="1519"/>
                  </a:lnTo>
                  <a:lnTo>
                    <a:pt x="20399" y="1582"/>
                  </a:lnTo>
                  <a:lnTo>
                    <a:pt x="20400" y="1626"/>
                  </a:lnTo>
                  <a:lnTo>
                    <a:pt x="20392" y="1673"/>
                  </a:lnTo>
                  <a:lnTo>
                    <a:pt x="20377" y="1716"/>
                  </a:lnTo>
                  <a:lnTo>
                    <a:pt x="20353" y="1749"/>
                  </a:lnTo>
                  <a:lnTo>
                    <a:pt x="20332" y="1763"/>
                  </a:lnTo>
                  <a:lnTo>
                    <a:pt x="20301" y="1779"/>
                  </a:lnTo>
                  <a:lnTo>
                    <a:pt x="20272" y="1788"/>
                  </a:lnTo>
                  <a:lnTo>
                    <a:pt x="20259" y="1779"/>
                  </a:lnTo>
                  <a:lnTo>
                    <a:pt x="20266" y="1770"/>
                  </a:lnTo>
                  <a:lnTo>
                    <a:pt x="20315" y="1735"/>
                  </a:lnTo>
                  <a:lnTo>
                    <a:pt x="20337" y="1695"/>
                  </a:lnTo>
                  <a:lnTo>
                    <a:pt x="20336" y="1659"/>
                  </a:lnTo>
                  <a:lnTo>
                    <a:pt x="20297" y="1582"/>
                  </a:lnTo>
                  <a:lnTo>
                    <a:pt x="20321" y="1582"/>
                  </a:lnTo>
                  <a:lnTo>
                    <a:pt x="20335" y="1578"/>
                  </a:lnTo>
                  <a:lnTo>
                    <a:pt x="20342" y="1568"/>
                  </a:lnTo>
                  <a:lnTo>
                    <a:pt x="20354" y="1464"/>
                  </a:lnTo>
                  <a:lnTo>
                    <a:pt x="20349" y="1452"/>
                  </a:lnTo>
                  <a:lnTo>
                    <a:pt x="20333" y="1430"/>
                  </a:lnTo>
                  <a:lnTo>
                    <a:pt x="20330" y="1414"/>
                  </a:lnTo>
                  <a:lnTo>
                    <a:pt x="20332" y="1395"/>
                  </a:lnTo>
                  <a:lnTo>
                    <a:pt x="20338" y="1377"/>
                  </a:lnTo>
                  <a:lnTo>
                    <a:pt x="20362" y="1349"/>
                  </a:lnTo>
                  <a:lnTo>
                    <a:pt x="20364" y="1335"/>
                  </a:lnTo>
                  <a:lnTo>
                    <a:pt x="20361" y="1319"/>
                  </a:lnTo>
                  <a:lnTo>
                    <a:pt x="20362" y="1299"/>
                  </a:lnTo>
                  <a:lnTo>
                    <a:pt x="20368" y="1285"/>
                  </a:lnTo>
                  <a:lnTo>
                    <a:pt x="20386" y="1260"/>
                  </a:lnTo>
                  <a:lnTo>
                    <a:pt x="20390" y="1247"/>
                  </a:lnTo>
                  <a:lnTo>
                    <a:pt x="20419" y="1182"/>
                  </a:lnTo>
                  <a:lnTo>
                    <a:pt x="20426" y="1149"/>
                  </a:lnTo>
                  <a:lnTo>
                    <a:pt x="20399" y="1140"/>
                  </a:lnTo>
                  <a:lnTo>
                    <a:pt x="20427" y="1125"/>
                  </a:lnTo>
                  <a:lnTo>
                    <a:pt x="20442" y="1120"/>
                  </a:lnTo>
                  <a:lnTo>
                    <a:pt x="20460" y="1119"/>
                  </a:lnTo>
                  <a:lnTo>
                    <a:pt x="20485" y="1118"/>
                  </a:lnTo>
                  <a:lnTo>
                    <a:pt x="20498" y="1116"/>
                  </a:lnTo>
                  <a:lnTo>
                    <a:pt x="20503" y="1108"/>
                  </a:lnTo>
                  <a:lnTo>
                    <a:pt x="20502" y="1092"/>
                  </a:lnTo>
                  <a:lnTo>
                    <a:pt x="20486" y="1056"/>
                  </a:lnTo>
                  <a:lnTo>
                    <a:pt x="20483" y="1040"/>
                  </a:lnTo>
                  <a:lnTo>
                    <a:pt x="20491" y="1022"/>
                  </a:lnTo>
                  <a:lnTo>
                    <a:pt x="20508" y="1017"/>
                  </a:lnTo>
                  <a:lnTo>
                    <a:pt x="20530" y="1020"/>
                  </a:lnTo>
                  <a:lnTo>
                    <a:pt x="20549" y="1029"/>
                  </a:lnTo>
                  <a:lnTo>
                    <a:pt x="20552" y="1022"/>
                  </a:lnTo>
                  <a:lnTo>
                    <a:pt x="20554" y="1013"/>
                  </a:lnTo>
                  <a:lnTo>
                    <a:pt x="20554" y="1003"/>
                  </a:lnTo>
                  <a:lnTo>
                    <a:pt x="20549" y="995"/>
                  </a:lnTo>
                  <a:lnTo>
                    <a:pt x="20538" y="985"/>
                  </a:lnTo>
                  <a:lnTo>
                    <a:pt x="20531" y="984"/>
                  </a:lnTo>
                  <a:lnTo>
                    <a:pt x="20523" y="986"/>
                  </a:lnTo>
                  <a:lnTo>
                    <a:pt x="20507" y="987"/>
                  </a:lnTo>
                  <a:lnTo>
                    <a:pt x="20477" y="983"/>
                  </a:lnTo>
                  <a:lnTo>
                    <a:pt x="20456" y="973"/>
                  </a:lnTo>
                  <a:lnTo>
                    <a:pt x="20399" y="935"/>
                  </a:lnTo>
                  <a:lnTo>
                    <a:pt x="20384" y="928"/>
                  </a:lnTo>
                  <a:lnTo>
                    <a:pt x="20369" y="926"/>
                  </a:lnTo>
                  <a:lnTo>
                    <a:pt x="20348" y="925"/>
                  </a:lnTo>
                  <a:lnTo>
                    <a:pt x="20329" y="918"/>
                  </a:lnTo>
                  <a:lnTo>
                    <a:pt x="20320" y="901"/>
                  </a:lnTo>
                  <a:lnTo>
                    <a:pt x="20313" y="885"/>
                  </a:lnTo>
                  <a:lnTo>
                    <a:pt x="20302" y="877"/>
                  </a:lnTo>
                  <a:lnTo>
                    <a:pt x="20295" y="874"/>
                  </a:lnTo>
                  <a:lnTo>
                    <a:pt x="20264" y="854"/>
                  </a:lnTo>
                  <a:lnTo>
                    <a:pt x="20246" y="844"/>
                  </a:lnTo>
                  <a:lnTo>
                    <a:pt x="20237" y="846"/>
                  </a:lnTo>
                  <a:lnTo>
                    <a:pt x="20228" y="852"/>
                  </a:lnTo>
                  <a:lnTo>
                    <a:pt x="20194" y="862"/>
                  </a:lnTo>
                  <a:lnTo>
                    <a:pt x="20181" y="863"/>
                  </a:lnTo>
                  <a:lnTo>
                    <a:pt x="20167" y="857"/>
                  </a:lnTo>
                  <a:lnTo>
                    <a:pt x="20162" y="850"/>
                  </a:lnTo>
                  <a:lnTo>
                    <a:pt x="20157" y="838"/>
                  </a:lnTo>
                  <a:lnTo>
                    <a:pt x="20157" y="827"/>
                  </a:lnTo>
                  <a:lnTo>
                    <a:pt x="20162" y="823"/>
                  </a:lnTo>
                  <a:lnTo>
                    <a:pt x="20177" y="816"/>
                  </a:lnTo>
                  <a:lnTo>
                    <a:pt x="20157" y="802"/>
                  </a:lnTo>
                  <a:lnTo>
                    <a:pt x="20110" y="781"/>
                  </a:lnTo>
                  <a:lnTo>
                    <a:pt x="20085" y="757"/>
                  </a:lnTo>
                  <a:lnTo>
                    <a:pt x="20068" y="753"/>
                  </a:lnTo>
                  <a:lnTo>
                    <a:pt x="20045" y="767"/>
                  </a:lnTo>
                  <a:lnTo>
                    <a:pt x="20042" y="748"/>
                  </a:lnTo>
                  <a:lnTo>
                    <a:pt x="20074" y="722"/>
                  </a:lnTo>
                  <a:lnTo>
                    <a:pt x="20064" y="705"/>
                  </a:lnTo>
                  <a:lnTo>
                    <a:pt x="20048" y="698"/>
                  </a:lnTo>
                  <a:lnTo>
                    <a:pt x="20036" y="700"/>
                  </a:lnTo>
                  <a:lnTo>
                    <a:pt x="20029" y="708"/>
                  </a:lnTo>
                  <a:lnTo>
                    <a:pt x="20027" y="722"/>
                  </a:lnTo>
                  <a:lnTo>
                    <a:pt x="20022" y="726"/>
                  </a:lnTo>
                  <a:lnTo>
                    <a:pt x="20013" y="725"/>
                  </a:lnTo>
                  <a:lnTo>
                    <a:pt x="20003" y="719"/>
                  </a:lnTo>
                  <a:lnTo>
                    <a:pt x="19999" y="708"/>
                  </a:lnTo>
                  <a:lnTo>
                    <a:pt x="20002" y="672"/>
                  </a:lnTo>
                  <a:lnTo>
                    <a:pt x="19999" y="663"/>
                  </a:lnTo>
                  <a:lnTo>
                    <a:pt x="19988" y="657"/>
                  </a:lnTo>
                  <a:lnTo>
                    <a:pt x="19962" y="653"/>
                  </a:lnTo>
                  <a:lnTo>
                    <a:pt x="19952" y="649"/>
                  </a:lnTo>
                  <a:lnTo>
                    <a:pt x="19914" y="577"/>
                  </a:lnTo>
                  <a:lnTo>
                    <a:pt x="19906" y="566"/>
                  </a:lnTo>
                  <a:lnTo>
                    <a:pt x="19828" y="516"/>
                  </a:lnTo>
                  <a:lnTo>
                    <a:pt x="19807" y="498"/>
                  </a:lnTo>
                  <a:lnTo>
                    <a:pt x="19791" y="478"/>
                  </a:lnTo>
                  <a:lnTo>
                    <a:pt x="19784" y="459"/>
                  </a:lnTo>
                  <a:lnTo>
                    <a:pt x="19728" y="428"/>
                  </a:lnTo>
                  <a:lnTo>
                    <a:pt x="19715" y="417"/>
                  </a:lnTo>
                  <a:lnTo>
                    <a:pt x="19709" y="414"/>
                  </a:lnTo>
                  <a:lnTo>
                    <a:pt x="19703" y="413"/>
                  </a:lnTo>
                  <a:lnTo>
                    <a:pt x="19688" y="414"/>
                  </a:lnTo>
                  <a:lnTo>
                    <a:pt x="19681" y="414"/>
                  </a:lnTo>
                  <a:lnTo>
                    <a:pt x="19660" y="403"/>
                  </a:lnTo>
                  <a:lnTo>
                    <a:pt x="19622" y="378"/>
                  </a:lnTo>
                  <a:lnTo>
                    <a:pt x="19602" y="372"/>
                  </a:lnTo>
                  <a:lnTo>
                    <a:pt x="19586" y="363"/>
                  </a:lnTo>
                  <a:lnTo>
                    <a:pt x="19564" y="345"/>
                  </a:lnTo>
                  <a:lnTo>
                    <a:pt x="19544" y="338"/>
                  </a:lnTo>
                  <a:lnTo>
                    <a:pt x="19532" y="359"/>
                  </a:lnTo>
                  <a:lnTo>
                    <a:pt x="19518" y="349"/>
                  </a:lnTo>
                  <a:lnTo>
                    <a:pt x="19490" y="337"/>
                  </a:lnTo>
                  <a:lnTo>
                    <a:pt x="19485" y="328"/>
                  </a:lnTo>
                  <a:lnTo>
                    <a:pt x="19493" y="293"/>
                  </a:lnTo>
                  <a:lnTo>
                    <a:pt x="19494" y="283"/>
                  </a:lnTo>
                  <a:lnTo>
                    <a:pt x="19488" y="266"/>
                  </a:lnTo>
                  <a:lnTo>
                    <a:pt x="19478" y="248"/>
                  </a:lnTo>
                  <a:lnTo>
                    <a:pt x="19463" y="232"/>
                  </a:lnTo>
                  <a:lnTo>
                    <a:pt x="19447" y="220"/>
                  </a:lnTo>
                  <a:lnTo>
                    <a:pt x="19432" y="236"/>
                  </a:lnTo>
                  <a:lnTo>
                    <a:pt x="19429" y="242"/>
                  </a:lnTo>
                  <a:lnTo>
                    <a:pt x="19420" y="242"/>
                  </a:lnTo>
                  <a:lnTo>
                    <a:pt x="19414" y="231"/>
                  </a:lnTo>
                  <a:lnTo>
                    <a:pt x="19408" y="222"/>
                  </a:lnTo>
                  <a:lnTo>
                    <a:pt x="19397" y="216"/>
                  </a:lnTo>
                  <a:lnTo>
                    <a:pt x="19378" y="214"/>
                  </a:lnTo>
                  <a:lnTo>
                    <a:pt x="19368" y="208"/>
                  </a:lnTo>
                  <a:lnTo>
                    <a:pt x="19358" y="195"/>
                  </a:lnTo>
                  <a:lnTo>
                    <a:pt x="19346" y="183"/>
                  </a:lnTo>
                  <a:lnTo>
                    <a:pt x="19327" y="179"/>
                  </a:lnTo>
                  <a:lnTo>
                    <a:pt x="19316" y="196"/>
                  </a:lnTo>
                  <a:lnTo>
                    <a:pt x="19328" y="222"/>
                  </a:lnTo>
                  <a:lnTo>
                    <a:pt x="19330" y="240"/>
                  </a:lnTo>
                  <a:lnTo>
                    <a:pt x="19290" y="228"/>
                  </a:lnTo>
                  <a:lnTo>
                    <a:pt x="19270" y="217"/>
                  </a:lnTo>
                  <a:lnTo>
                    <a:pt x="19220" y="176"/>
                  </a:lnTo>
                  <a:lnTo>
                    <a:pt x="19200" y="170"/>
                  </a:lnTo>
                  <a:lnTo>
                    <a:pt x="19186" y="182"/>
                  </a:lnTo>
                  <a:lnTo>
                    <a:pt x="19168" y="214"/>
                  </a:lnTo>
                  <a:lnTo>
                    <a:pt x="19158" y="222"/>
                  </a:lnTo>
                  <a:lnTo>
                    <a:pt x="19146" y="228"/>
                  </a:lnTo>
                  <a:lnTo>
                    <a:pt x="19135" y="225"/>
                  </a:lnTo>
                  <a:lnTo>
                    <a:pt x="19131" y="210"/>
                  </a:lnTo>
                  <a:lnTo>
                    <a:pt x="19133" y="180"/>
                  </a:lnTo>
                  <a:lnTo>
                    <a:pt x="19125" y="168"/>
                  </a:lnTo>
                  <a:lnTo>
                    <a:pt x="19102" y="158"/>
                  </a:lnTo>
                  <a:lnTo>
                    <a:pt x="19095" y="170"/>
                  </a:lnTo>
                  <a:lnTo>
                    <a:pt x="19094" y="181"/>
                  </a:lnTo>
                  <a:lnTo>
                    <a:pt x="19100" y="189"/>
                  </a:lnTo>
                  <a:lnTo>
                    <a:pt x="19113" y="193"/>
                  </a:lnTo>
                  <a:lnTo>
                    <a:pt x="19087" y="212"/>
                  </a:lnTo>
                  <a:lnTo>
                    <a:pt x="19072" y="235"/>
                  </a:lnTo>
                  <a:lnTo>
                    <a:pt x="19054" y="246"/>
                  </a:lnTo>
                  <a:lnTo>
                    <a:pt x="19024" y="231"/>
                  </a:lnTo>
                  <a:lnTo>
                    <a:pt x="19008" y="204"/>
                  </a:lnTo>
                  <a:lnTo>
                    <a:pt x="19005" y="178"/>
                  </a:lnTo>
                  <a:lnTo>
                    <a:pt x="18993" y="162"/>
                  </a:lnTo>
                  <a:lnTo>
                    <a:pt x="18953" y="165"/>
                  </a:lnTo>
                  <a:lnTo>
                    <a:pt x="18965" y="145"/>
                  </a:lnTo>
                  <a:lnTo>
                    <a:pt x="18976" y="120"/>
                  </a:lnTo>
                  <a:lnTo>
                    <a:pt x="18973" y="106"/>
                  </a:lnTo>
                  <a:lnTo>
                    <a:pt x="18945" y="117"/>
                  </a:lnTo>
                  <a:lnTo>
                    <a:pt x="18954" y="97"/>
                  </a:lnTo>
                  <a:lnTo>
                    <a:pt x="18947" y="91"/>
                  </a:lnTo>
                  <a:lnTo>
                    <a:pt x="18929" y="93"/>
                  </a:lnTo>
                  <a:lnTo>
                    <a:pt x="18906" y="103"/>
                  </a:lnTo>
                  <a:lnTo>
                    <a:pt x="18907" y="70"/>
                  </a:lnTo>
                  <a:lnTo>
                    <a:pt x="18905" y="55"/>
                  </a:lnTo>
                  <a:lnTo>
                    <a:pt x="18893" y="48"/>
                  </a:lnTo>
                  <a:lnTo>
                    <a:pt x="18868" y="43"/>
                  </a:lnTo>
                  <a:lnTo>
                    <a:pt x="18848" y="31"/>
                  </a:lnTo>
                  <a:lnTo>
                    <a:pt x="18814" y="0"/>
                  </a:lnTo>
                  <a:lnTo>
                    <a:pt x="18779" y="7"/>
                  </a:lnTo>
                  <a:lnTo>
                    <a:pt x="18763" y="12"/>
                  </a:lnTo>
                  <a:lnTo>
                    <a:pt x="18748" y="20"/>
                  </a:lnTo>
                  <a:lnTo>
                    <a:pt x="18759" y="22"/>
                  </a:lnTo>
                  <a:lnTo>
                    <a:pt x="18786" y="34"/>
                  </a:lnTo>
                  <a:lnTo>
                    <a:pt x="18760" y="41"/>
                  </a:lnTo>
                  <a:lnTo>
                    <a:pt x="18739" y="33"/>
                  </a:lnTo>
                  <a:lnTo>
                    <a:pt x="18717" y="23"/>
                  </a:lnTo>
                  <a:lnTo>
                    <a:pt x="18692" y="20"/>
                  </a:lnTo>
                  <a:lnTo>
                    <a:pt x="18667" y="31"/>
                  </a:lnTo>
                  <a:lnTo>
                    <a:pt x="18668" y="46"/>
                  </a:lnTo>
                  <a:lnTo>
                    <a:pt x="18686" y="60"/>
                  </a:lnTo>
                  <a:lnTo>
                    <a:pt x="18710" y="69"/>
                  </a:lnTo>
                  <a:lnTo>
                    <a:pt x="18710" y="75"/>
                  </a:lnTo>
                  <a:lnTo>
                    <a:pt x="18693" y="75"/>
                  </a:lnTo>
                  <a:lnTo>
                    <a:pt x="18678" y="78"/>
                  </a:lnTo>
                  <a:lnTo>
                    <a:pt x="18668" y="85"/>
                  </a:lnTo>
                  <a:lnTo>
                    <a:pt x="18664" y="96"/>
                  </a:lnTo>
                  <a:lnTo>
                    <a:pt x="18650" y="93"/>
                  </a:lnTo>
                  <a:lnTo>
                    <a:pt x="18637" y="90"/>
                  </a:lnTo>
                  <a:lnTo>
                    <a:pt x="18643" y="68"/>
                  </a:lnTo>
                  <a:lnTo>
                    <a:pt x="18636" y="53"/>
                  </a:lnTo>
                  <a:lnTo>
                    <a:pt x="18625" y="45"/>
                  </a:lnTo>
                  <a:lnTo>
                    <a:pt x="18619" y="44"/>
                  </a:lnTo>
                  <a:lnTo>
                    <a:pt x="18609" y="57"/>
                  </a:lnTo>
                  <a:lnTo>
                    <a:pt x="18585" y="64"/>
                  </a:lnTo>
                  <a:lnTo>
                    <a:pt x="18557" y="68"/>
                  </a:lnTo>
                  <a:lnTo>
                    <a:pt x="18534" y="69"/>
                  </a:lnTo>
                  <a:lnTo>
                    <a:pt x="18545" y="82"/>
                  </a:lnTo>
                  <a:lnTo>
                    <a:pt x="18562" y="124"/>
                  </a:lnTo>
                  <a:lnTo>
                    <a:pt x="18570" y="133"/>
                  </a:lnTo>
                  <a:lnTo>
                    <a:pt x="18594" y="155"/>
                  </a:lnTo>
                  <a:lnTo>
                    <a:pt x="18600" y="162"/>
                  </a:lnTo>
                  <a:lnTo>
                    <a:pt x="18601" y="177"/>
                  </a:lnTo>
                  <a:lnTo>
                    <a:pt x="18606" y="191"/>
                  </a:lnTo>
                  <a:lnTo>
                    <a:pt x="18616" y="202"/>
                  </a:lnTo>
                  <a:lnTo>
                    <a:pt x="18632" y="206"/>
                  </a:lnTo>
                  <a:lnTo>
                    <a:pt x="18652" y="207"/>
                  </a:lnTo>
                  <a:lnTo>
                    <a:pt x="18666" y="211"/>
                  </a:lnTo>
                  <a:lnTo>
                    <a:pt x="18675" y="218"/>
                  </a:lnTo>
                  <a:lnTo>
                    <a:pt x="18683" y="228"/>
                  </a:lnTo>
                  <a:lnTo>
                    <a:pt x="18648" y="222"/>
                  </a:lnTo>
                  <a:lnTo>
                    <a:pt x="18630" y="221"/>
                  </a:lnTo>
                  <a:lnTo>
                    <a:pt x="18619" y="228"/>
                  </a:lnTo>
                  <a:lnTo>
                    <a:pt x="18623" y="235"/>
                  </a:lnTo>
                  <a:lnTo>
                    <a:pt x="18638" y="242"/>
                  </a:lnTo>
                  <a:lnTo>
                    <a:pt x="18664" y="248"/>
                  </a:lnTo>
                  <a:lnTo>
                    <a:pt x="18646" y="261"/>
                  </a:lnTo>
                  <a:lnTo>
                    <a:pt x="18628" y="261"/>
                  </a:lnTo>
                  <a:lnTo>
                    <a:pt x="18590" y="248"/>
                  </a:lnTo>
                  <a:lnTo>
                    <a:pt x="18589" y="251"/>
                  </a:lnTo>
                  <a:lnTo>
                    <a:pt x="18570" y="253"/>
                  </a:lnTo>
                  <a:lnTo>
                    <a:pt x="18553" y="248"/>
                  </a:lnTo>
                  <a:lnTo>
                    <a:pt x="18539" y="259"/>
                  </a:lnTo>
                  <a:lnTo>
                    <a:pt x="18534" y="269"/>
                  </a:lnTo>
                  <a:lnTo>
                    <a:pt x="18516" y="269"/>
                  </a:lnTo>
                  <a:lnTo>
                    <a:pt x="18487" y="262"/>
                  </a:lnTo>
                  <a:lnTo>
                    <a:pt x="18479" y="262"/>
                  </a:lnTo>
                  <a:lnTo>
                    <a:pt x="18469" y="273"/>
                  </a:lnTo>
                  <a:lnTo>
                    <a:pt x="18471" y="286"/>
                  </a:lnTo>
                  <a:lnTo>
                    <a:pt x="18481" y="300"/>
                  </a:lnTo>
                  <a:lnTo>
                    <a:pt x="18497" y="311"/>
                  </a:lnTo>
                  <a:lnTo>
                    <a:pt x="18513" y="302"/>
                  </a:lnTo>
                  <a:lnTo>
                    <a:pt x="18520" y="297"/>
                  </a:lnTo>
                  <a:lnTo>
                    <a:pt x="18525" y="290"/>
                  </a:lnTo>
                  <a:lnTo>
                    <a:pt x="18534" y="290"/>
                  </a:lnTo>
                  <a:lnTo>
                    <a:pt x="18530" y="309"/>
                  </a:lnTo>
                  <a:lnTo>
                    <a:pt x="18515" y="324"/>
                  </a:lnTo>
                  <a:lnTo>
                    <a:pt x="18506" y="338"/>
                  </a:lnTo>
                  <a:lnTo>
                    <a:pt x="18515" y="352"/>
                  </a:lnTo>
                  <a:lnTo>
                    <a:pt x="18497" y="366"/>
                  </a:lnTo>
                  <a:lnTo>
                    <a:pt x="18476" y="398"/>
                  </a:lnTo>
                  <a:lnTo>
                    <a:pt x="18460" y="401"/>
                  </a:lnTo>
                  <a:lnTo>
                    <a:pt x="18453" y="395"/>
                  </a:lnTo>
                  <a:lnTo>
                    <a:pt x="18446" y="374"/>
                  </a:lnTo>
                  <a:lnTo>
                    <a:pt x="18441" y="365"/>
                  </a:lnTo>
                  <a:lnTo>
                    <a:pt x="18433" y="360"/>
                  </a:lnTo>
                  <a:lnTo>
                    <a:pt x="18413" y="351"/>
                  </a:lnTo>
                  <a:lnTo>
                    <a:pt x="18404" y="345"/>
                  </a:lnTo>
                  <a:lnTo>
                    <a:pt x="18398" y="357"/>
                  </a:lnTo>
                  <a:lnTo>
                    <a:pt x="18403" y="367"/>
                  </a:lnTo>
                  <a:lnTo>
                    <a:pt x="18411" y="375"/>
                  </a:lnTo>
                  <a:lnTo>
                    <a:pt x="18408" y="383"/>
                  </a:lnTo>
                  <a:lnTo>
                    <a:pt x="18398" y="394"/>
                  </a:lnTo>
                  <a:lnTo>
                    <a:pt x="18397" y="403"/>
                  </a:lnTo>
                  <a:lnTo>
                    <a:pt x="18401" y="413"/>
                  </a:lnTo>
                  <a:lnTo>
                    <a:pt x="18404" y="424"/>
                  </a:lnTo>
                  <a:lnTo>
                    <a:pt x="18397" y="438"/>
                  </a:lnTo>
                  <a:lnTo>
                    <a:pt x="18380" y="445"/>
                  </a:lnTo>
                  <a:lnTo>
                    <a:pt x="18362" y="450"/>
                  </a:lnTo>
                  <a:lnTo>
                    <a:pt x="18348" y="456"/>
                  </a:lnTo>
                  <a:lnTo>
                    <a:pt x="18340" y="468"/>
                  </a:lnTo>
                  <a:lnTo>
                    <a:pt x="18337" y="482"/>
                  </a:lnTo>
                  <a:lnTo>
                    <a:pt x="18338" y="511"/>
                  </a:lnTo>
                  <a:lnTo>
                    <a:pt x="18322" y="498"/>
                  </a:lnTo>
                  <a:lnTo>
                    <a:pt x="18310" y="495"/>
                  </a:lnTo>
                  <a:lnTo>
                    <a:pt x="18300" y="491"/>
                  </a:lnTo>
                  <a:lnTo>
                    <a:pt x="18291" y="476"/>
                  </a:lnTo>
                  <a:lnTo>
                    <a:pt x="18291" y="463"/>
                  </a:lnTo>
                  <a:lnTo>
                    <a:pt x="18295" y="432"/>
                  </a:lnTo>
                  <a:lnTo>
                    <a:pt x="18291" y="421"/>
                  </a:lnTo>
                  <a:lnTo>
                    <a:pt x="18277" y="415"/>
                  </a:lnTo>
                  <a:lnTo>
                    <a:pt x="18263" y="419"/>
                  </a:lnTo>
                  <a:lnTo>
                    <a:pt x="18246" y="426"/>
                  </a:lnTo>
                  <a:lnTo>
                    <a:pt x="18226" y="428"/>
                  </a:lnTo>
                  <a:lnTo>
                    <a:pt x="18216" y="422"/>
                  </a:lnTo>
                  <a:lnTo>
                    <a:pt x="18200" y="400"/>
                  </a:lnTo>
                  <a:lnTo>
                    <a:pt x="18188" y="393"/>
                  </a:lnTo>
                  <a:lnTo>
                    <a:pt x="18235" y="352"/>
                  </a:lnTo>
                  <a:lnTo>
                    <a:pt x="18219" y="349"/>
                  </a:lnTo>
                  <a:lnTo>
                    <a:pt x="18174" y="361"/>
                  </a:lnTo>
                  <a:lnTo>
                    <a:pt x="18146" y="365"/>
                  </a:lnTo>
                  <a:lnTo>
                    <a:pt x="18133" y="357"/>
                  </a:lnTo>
                  <a:lnTo>
                    <a:pt x="18149" y="339"/>
                  </a:lnTo>
                  <a:lnTo>
                    <a:pt x="18188" y="311"/>
                  </a:lnTo>
                  <a:lnTo>
                    <a:pt x="18192" y="303"/>
                  </a:lnTo>
                  <a:lnTo>
                    <a:pt x="18199" y="276"/>
                  </a:lnTo>
                  <a:lnTo>
                    <a:pt x="18206" y="271"/>
                  </a:lnTo>
                  <a:lnTo>
                    <a:pt x="18215" y="267"/>
                  </a:lnTo>
                  <a:lnTo>
                    <a:pt x="18223" y="262"/>
                  </a:lnTo>
                  <a:lnTo>
                    <a:pt x="18226" y="252"/>
                  </a:lnTo>
                  <a:lnTo>
                    <a:pt x="18233" y="242"/>
                  </a:lnTo>
                  <a:lnTo>
                    <a:pt x="18251" y="232"/>
                  </a:lnTo>
                  <a:lnTo>
                    <a:pt x="18273" y="224"/>
                  </a:lnTo>
                  <a:lnTo>
                    <a:pt x="18291" y="220"/>
                  </a:lnTo>
                  <a:lnTo>
                    <a:pt x="18254" y="211"/>
                  </a:lnTo>
                  <a:lnTo>
                    <a:pt x="18234" y="207"/>
                  </a:lnTo>
                  <a:lnTo>
                    <a:pt x="18220" y="216"/>
                  </a:lnTo>
                  <a:lnTo>
                    <a:pt x="18199" y="242"/>
                  </a:lnTo>
                  <a:lnTo>
                    <a:pt x="18181" y="258"/>
                  </a:lnTo>
                  <a:lnTo>
                    <a:pt x="18156" y="271"/>
                  </a:lnTo>
                  <a:lnTo>
                    <a:pt x="18129" y="271"/>
                  </a:lnTo>
                  <a:lnTo>
                    <a:pt x="18105" y="248"/>
                  </a:lnTo>
                  <a:lnTo>
                    <a:pt x="18090" y="261"/>
                  </a:lnTo>
                  <a:lnTo>
                    <a:pt x="18048" y="284"/>
                  </a:lnTo>
                  <a:lnTo>
                    <a:pt x="18030" y="322"/>
                  </a:lnTo>
                  <a:lnTo>
                    <a:pt x="18009" y="325"/>
                  </a:lnTo>
                  <a:lnTo>
                    <a:pt x="17984" y="325"/>
                  </a:lnTo>
                  <a:lnTo>
                    <a:pt x="17964" y="339"/>
                  </a:lnTo>
                  <a:lnTo>
                    <a:pt x="17970" y="342"/>
                  </a:lnTo>
                  <a:lnTo>
                    <a:pt x="17977" y="349"/>
                  </a:lnTo>
                  <a:lnTo>
                    <a:pt x="17984" y="352"/>
                  </a:lnTo>
                  <a:lnTo>
                    <a:pt x="17958" y="360"/>
                  </a:lnTo>
                  <a:lnTo>
                    <a:pt x="17947" y="367"/>
                  </a:lnTo>
                  <a:lnTo>
                    <a:pt x="17941" y="376"/>
                  </a:lnTo>
                  <a:lnTo>
                    <a:pt x="17937" y="393"/>
                  </a:lnTo>
                  <a:lnTo>
                    <a:pt x="17922" y="407"/>
                  </a:lnTo>
                  <a:lnTo>
                    <a:pt x="17916" y="417"/>
                  </a:lnTo>
                  <a:lnTo>
                    <a:pt x="17923" y="421"/>
                  </a:lnTo>
                  <a:lnTo>
                    <a:pt x="17935" y="421"/>
                  </a:lnTo>
                  <a:lnTo>
                    <a:pt x="17944" y="422"/>
                  </a:lnTo>
                  <a:lnTo>
                    <a:pt x="17951" y="425"/>
                  </a:lnTo>
                  <a:lnTo>
                    <a:pt x="17974" y="442"/>
                  </a:lnTo>
                  <a:lnTo>
                    <a:pt x="17987" y="455"/>
                  </a:lnTo>
                  <a:lnTo>
                    <a:pt x="17986" y="465"/>
                  </a:lnTo>
                  <a:lnTo>
                    <a:pt x="17940" y="473"/>
                  </a:lnTo>
                  <a:lnTo>
                    <a:pt x="17928" y="482"/>
                  </a:lnTo>
                  <a:lnTo>
                    <a:pt x="17921" y="495"/>
                  </a:lnTo>
                  <a:lnTo>
                    <a:pt x="17919" y="511"/>
                  </a:lnTo>
                  <a:lnTo>
                    <a:pt x="17910" y="511"/>
                  </a:lnTo>
                  <a:lnTo>
                    <a:pt x="17901" y="489"/>
                  </a:lnTo>
                  <a:lnTo>
                    <a:pt x="17886" y="489"/>
                  </a:lnTo>
                  <a:lnTo>
                    <a:pt x="17869" y="498"/>
                  </a:lnTo>
                  <a:lnTo>
                    <a:pt x="17854" y="504"/>
                  </a:lnTo>
                  <a:lnTo>
                    <a:pt x="17848" y="503"/>
                  </a:lnTo>
                  <a:lnTo>
                    <a:pt x="17829" y="496"/>
                  </a:lnTo>
                  <a:lnTo>
                    <a:pt x="17825" y="494"/>
                  </a:lnTo>
                  <a:lnTo>
                    <a:pt x="17827" y="485"/>
                  </a:lnTo>
                  <a:lnTo>
                    <a:pt x="17832" y="484"/>
                  </a:lnTo>
                  <a:lnTo>
                    <a:pt x="17839" y="483"/>
                  </a:lnTo>
                  <a:lnTo>
                    <a:pt x="17848" y="479"/>
                  </a:lnTo>
                  <a:lnTo>
                    <a:pt x="17845" y="466"/>
                  </a:lnTo>
                  <a:lnTo>
                    <a:pt x="17808" y="456"/>
                  </a:lnTo>
                  <a:lnTo>
                    <a:pt x="17777" y="440"/>
                  </a:lnTo>
                  <a:lnTo>
                    <a:pt x="17789" y="407"/>
                  </a:lnTo>
                  <a:lnTo>
                    <a:pt x="17762" y="413"/>
                  </a:lnTo>
                  <a:lnTo>
                    <a:pt x="17772" y="402"/>
                  </a:lnTo>
                  <a:lnTo>
                    <a:pt x="17807" y="379"/>
                  </a:lnTo>
                  <a:lnTo>
                    <a:pt x="17805" y="361"/>
                  </a:lnTo>
                  <a:lnTo>
                    <a:pt x="17786" y="357"/>
                  </a:lnTo>
                  <a:lnTo>
                    <a:pt x="17742" y="365"/>
                  </a:lnTo>
                  <a:lnTo>
                    <a:pt x="17746" y="350"/>
                  </a:lnTo>
                  <a:lnTo>
                    <a:pt x="17741" y="337"/>
                  </a:lnTo>
                  <a:lnTo>
                    <a:pt x="17747" y="328"/>
                  </a:lnTo>
                  <a:lnTo>
                    <a:pt x="17784" y="325"/>
                  </a:lnTo>
                  <a:lnTo>
                    <a:pt x="17808" y="319"/>
                  </a:lnTo>
                  <a:lnTo>
                    <a:pt x="17803" y="306"/>
                  </a:lnTo>
                  <a:lnTo>
                    <a:pt x="17778" y="293"/>
                  </a:lnTo>
                  <a:lnTo>
                    <a:pt x="17742" y="290"/>
                  </a:lnTo>
                  <a:lnTo>
                    <a:pt x="17759" y="274"/>
                  </a:lnTo>
                  <a:lnTo>
                    <a:pt x="17802" y="255"/>
                  </a:lnTo>
                  <a:lnTo>
                    <a:pt x="17816" y="235"/>
                  </a:lnTo>
                  <a:lnTo>
                    <a:pt x="17778" y="244"/>
                  </a:lnTo>
                  <a:lnTo>
                    <a:pt x="17763" y="249"/>
                  </a:lnTo>
                  <a:lnTo>
                    <a:pt x="17751" y="256"/>
                  </a:lnTo>
                  <a:lnTo>
                    <a:pt x="17711" y="281"/>
                  </a:lnTo>
                  <a:lnTo>
                    <a:pt x="17691" y="291"/>
                  </a:lnTo>
                  <a:lnTo>
                    <a:pt x="17667" y="297"/>
                  </a:lnTo>
                  <a:lnTo>
                    <a:pt x="17674" y="281"/>
                  </a:lnTo>
                  <a:lnTo>
                    <a:pt x="17686" y="266"/>
                  </a:lnTo>
                  <a:lnTo>
                    <a:pt x="17703" y="255"/>
                  </a:lnTo>
                  <a:lnTo>
                    <a:pt x="17723" y="248"/>
                  </a:lnTo>
                  <a:lnTo>
                    <a:pt x="17723" y="242"/>
                  </a:lnTo>
                  <a:lnTo>
                    <a:pt x="17715" y="240"/>
                  </a:lnTo>
                  <a:lnTo>
                    <a:pt x="17702" y="236"/>
                  </a:lnTo>
                  <a:lnTo>
                    <a:pt x="17694" y="235"/>
                  </a:lnTo>
                  <a:lnTo>
                    <a:pt x="17713" y="220"/>
                  </a:lnTo>
                  <a:lnTo>
                    <a:pt x="17720" y="211"/>
                  </a:lnTo>
                  <a:lnTo>
                    <a:pt x="17723" y="200"/>
                  </a:lnTo>
                  <a:lnTo>
                    <a:pt x="17705" y="209"/>
                  </a:lnTo>
                  <a:lnTo>
                    <a:pt x="17692" y="210"/>
                  </a:lnTo>
                  <a:lnTo>
                    <a:pt x="17680" y="208"/>
                  </a:lnTo>
                  <a:lnTo>
                    <a:pt x="17641" y="204"/>
                  </a:lnTo>
                  <a:lnTo>
                    <a:pt x="17642" y="197"/>
                  </a:lnTo>
                  <a:lnTo>
                    <a:pt x="17652" y="187"/>
                  </a:lnTo>
                  <a:lnTo>
                    <a:pt x="17658" y="176"/>
                  </a:lnTo>
                  <a:lnTo>
                    <a:pt x="17651" y="165"/>
                  </a:lnTo>
                  <a:lnTo>
                    <a:pt x="17634" y="167"/>
                  </a:lnTo>
                  <a:lnTo>
                    <a:pt x="17618" y="177"/>
                  </a:lnTo>
                  <a:lnTo>
                    <a:pt x="17610" y="190"/>
                  </a:lnTo>
                  <a:lnTo>
                    <a:pt x="17607" y="206"/>
                  </a:lnTo>
                  <a:lnTo>
                    <a:pt x="17598" y="210"/>
                  </a:lnTo>
                  <a:lnTo>
                    <a:pt x="17559" y="203"/>
                  </a:lnTo>
                  <a:lnTo>
                    <a:pt x="17544" y="199"/>
                  </a:lnTo>
                  <a:lnTo>
                    <a:pt x="17540" y="200"/>
                  </a:lnTo>
                  <a:lnTo>
                    <a:pt x="17555" y="214"/>
                  </a:lnTo>
                  <a:lnTo>
                    <a:pt x="17565" y="221"/>
                  </a:lnTo>
                  <a:lnTo>
                    <a:pt x="17619" y="241"/>
                  </a:lnTo>
                  <a:lnTo>
                    <a:pt x="17628" y="243"/>
                  </a:lnTo>
                  <a:lnTo>
                    <a:pt x="17633" y="248"/>
                  </a:lnTo>
                  <a:lnTo>
                    <a:pt x="17639" y="262"/>
                  </a:lnTo>
                  <a:lnTo>
                    <a:pt x="17641" y="275"/>
                  </a:lnTo>
                  <a:lnTo>
                    <a:pt x="17640" y="286"/>
                  </a:lnTo>
                  <a:lnTo>
                    <a:pt x="17641" y="296"/>
                  </a:lnTo>
                  <a:lnTo>
                    <a:pt x="17648" y="304"/>
                  </a:lnTo>
                  <a:lnTo>
                    <a:pt x="17617" y="305"/>
                  </a:lnTo>
                  <a:lnTo>
                    <a:pt x="17581" y="263"/>
                  </a:lnTo>
                  <a:lnTo>
                    <a:pt x="17564" y="269"/>
                  </a:lnTo>
                  <a:lnTo>
                    <a:pt x="17561" y="283"/>
                  </a:lnTo>
                  <a:lnTo>
                    <a:pt x="17564" y="297"/>
                  </a:lnTo>
                  <a:lnTo>
                    <a:pt x="17563" y="308"/>
                  </a:lnTo>
                  <a:lnTo>
                    <a:pt x="17544" y="311"/>
                  </a:lnTo>
                  <a:lnTo>
                    <a:pt x="17530" y="305"/>
                  </a:lnTo>
                  <a:lnTo>
                    <a:pt x="17506" y="279"/>
                  </a:lnTo>
                  <a:lnTo>
                    <a:pt x="17490" y="269"/>
                  </a:lnTo>
                  <a:lnTo>
                    <a:pt x="17488" y="280"/>
                  </a:lnTo>
                  <a:lnTo>
                    <a:pt x="17481" y="292"/>
                  </a:lnTo>
                  <a:lnTo>
                    <a:pt x="17479" y="300"/>
                  </a:lnTo>
                  <a:lnTo>
                    <a:pt x="17482" y="310"/>
                  </a:lnTo>
                  <a:lnTo>
                    <a:pt x="17495" y="325"/>
                  </a:lnTo>
                  <a:lnTo>
                    <a:pt x="17498" y="335"/>
                  </a:lnTo>
                  <a:lnTo>
                    <a:pt x="17506" y="351"/>
                  </a:lnTo>
                  <a:lnTo>
                    <a:pt x="17525" y="358"/>
                  </a:lnTo>
                  <a:lnTo>
                    <a:pt x="17662" y="359"/>
                  </a:lnTo>
                  <a:lnTo>
                    <a:pt x="17699" y="375"/>
                  </a:lnTo>
                  <a:lnTo>
                    <a:pt x="17723" y="414"/>
                  </a:lnTo>
                  <a:lnTo>
                    <a:pt x="17707" y="423"/>
                  </a:lnTo>
                  <a:lnTo>
                    <a:pt x="17710" y="439"/>
                  </a:lnTo>
                  <a:lnTo>
                    <a:pt x="17716" y="457"/>
                  </a:lnTo>
                  <a:lnTo>
                    <a:pt x="17714" y="476"/>
                  </a:lnTo>
                  <a:lnTo>
                    <a:pt x="17709" y="476"/>
                  </a:lnTo>
                  <a:lnTo>
                    <a:pt x="17675" y="497"/>
                  </a:lnTo>
                  <a:lnTo>
                    <a:pt x="17664" y="502"/>
                  </a:lnTo>
                  <a:lnTo>
                    <a:pt x="17655" y="503"/>
                  </a:lnTo>
                  <a:lnTo>
                    <a:pt x="17614" y="507"/>
                  </a:lnTo>
                  <a:lnTo>
                    <a:pt x="17602" y="517"/>
                  </a:lnTo>
                  <a:lnTo>
                    <a:pt x="17600" y="529"/>
                  </a:lnTo>
                  <a:lnTo>
                    <a:pt x="17601" y="542"/>
                  </a:lnTo>
                  <a:lnTo>
                    <a:pt x="17604" y="552"/>
                  </a:lnTo>
                  <a:lnTo>
                    <a:pt x="17617" y="568"/>
                  </a:lnTo>
                  <a:lnTo>
                    <a:pt x="17619" y="577"/>
                  </a:lnTo>
                  <a:lnTo>
                    <a:pt x="17617" y="584"/>
                  </a:lnTo>
                  <a:lnTo>
                    <a:pt x="17606" y="593"/>
                  </a:lnTo>
                  <a:lnTo>
                    <a:pt x="17601" y="601"/>
                  </a:lnTo>
                  <a:lnTo>
                    <a:pt x="17602" y="612"/>
                  </a:lnTo>
                  <a:lnTo>
                    <a:pt x="17604" y="623"/>
                  </a:lnTo>
                  <a:lnTo>
                    <a:pt x="17599" y="632"/>
                  </a:lnTo>
                  <a:lnTo>
                    <a:pt x="17564" y="638"/>
                  </a:lnTo>
                  <a:lnTo>
                    <a:pt x="17539" y="647"/>
                  </a:lnTo>
                  <a:lnTo>
                    <a:pt x="17531" y="649"/>
                  </a:lnTo>
                  <a:lnTo>
                    <a:pt x="17532" y="653"/>
                  </a:lnTo>
                  <a:lnTo>
                    <a:pt x="17516" y="660"/>
                  </a:lnTo>
                  <a:lnTo>
                    <a:pt x="17497" y="665"/>
                  </a:lnTo>
                  <a:lnTo>
                    <a:pt x="17490" y="663"/>
                  </a:lnTo>
                  <a:lnTo>
                    <a:pt x="17487" y="676"/>
                  </a:lnTo>
                  <a:lnTo>
                    <a:pt x="17492" y="683"/>
                  </a:lnTo>
                  <a:lnTo>
                    <a:pt x="17501" y="687"/>
                  </a:lnTo>
                  <a:lnTo>
                    <a:pt x="17508" y="691"/>
                  </a:lnTo>
                  <a:lnTo>
                    <a:pt x="17519" y="699"/>
                  </a:lnTo>
                  <a:lnTo>
                    <a:pt x="17528" y="702"/>
                  </a:lnTo>
                  <a:lnTo>
                    <a:pt x="17534" y="707"/>
                  </a:lnTo>
                  <a:lnTo>
                    <a:pt x="17536" y="722"/>
                  </a:lnTo>
                  <a:lnTo>
                    <a:pt x="17540" y="730"/>
                  </a:lnTo>
                  <a:lnTo>
                    <a:pt x="17560" y="745"/>
                  </a:lnTo>
                  <a:lnTo>
                    <a:pt x="17564" y="756"/>
                  </a:lnTo>
                  <a:lnTo>
                    <a:pt x="17567" y="769"/>
                  </a:lnTo>
                  <a:lnTo>
                    <a:pt x="17572" y="781"/>
                  </a:lnTo>
                  <a:lnTo>
                    <a:pt x="17572" y="792"/>
                  </a:lnTo>
                  <a:lnTo>
                    <a:pt x="17564" y="802"/>
                  </a:lnTo>
                  <a:lnTo>
                    <a:pt x="17553" y="803"/>
                  </a:lnTo>
                  <a:lnTo>
                    <a:pt x="17532" y="793"/>
                  </a:lnTo>
                  <a:lnTo>
                    <a:pt x="17517" y="794"/>
                  </a:lnTo>
                  <a:lnTo>
                    <a:pt x="17512" y="803"/>
                  </a:lnTo>
                  <a:lnTo>
                    <a:pt x="17516" y="814"/>
                  </a:lnTo>
                  <a:lnTo>
                    <a:pt x="17513" y="825"/>
                  </a:lnTo>
                  <a:lnTo>
                    <a:pt x="17494" y="829"/>
                  </a:lnTo>
                  <a:lnTo>
                    <a:pt x="17488" y="825"/>
                  </a:lnTo>
                  <a:lnTo>
                    <a:pt x="17473" y="810"/>
                  </a:lnTo>
                  <a:lnTo>
                    <a:pt x="17470" y="805"/>
                  </a:lnTo>
                  <a:lnTo>
                    <a:pt x="17462" y="803"/>
                  </a:lnTo>
                  <a:lnTo>
                    <a:pt x="17415" y="802"/>
                  </a:lnTo>
                  <a:lnTo>
                    <a:pt x="17408" y="809"/>
                  </a:lnTo>
                  <a:lnTo>
                    <a:pt x="17402" y="821"/>
                  </a:lnTo>
                  <a:lnTo>
                    <a:pt x="17396" y="843"/>
                  </a:lnTo>
                  <a:lnTo>
                    <a:pt x="17394" y="844"/>
                  </a:lnTo>
                  <a:lnTo>
                    <a:pt x="17388" y="848"/>
                  </a:lnTo>
                  <a:lnTo>
                    <a:pt x="17385" y="853"/>
                  </a:lnTo>
                  <a:lnTo>
                    <a:pt x="17392" y="860"/>
                  </a:lnTo>
                  <a:lnTo>
                    <a:pt x="17405" y="870"/>
                  </a:lnTo>
                  <a:lnTo>
                    <a:pt x="17412" y="875"/>
                  </a:lnTo>
                  <a:lnTo>
                    <a:pt x="17415" y="881"/>
                  </a:lnTo>
                  <a:lnTo>
                    <a:pt x="17405" y="922"/>
                  </a:lnTo>
                  <a:lnTo>
                    <a:pt x="17393" y="924"/>
                  </a:lnTo>
                  <a:lnTo>
                    <a:pt x="17366" y="911"/>
                  </a:lnTo>
                  <a:lnTo>
                    <a:pt x="17321" y="885"/>
                  </a:lnTo>
                  <a:lnTo>
                    <a:pt x="17310" y="885"/>
                  </a:lnTo>
                  <a:lnTo>
                    <a:pt x="17299" y="879"/>
                  </a:lnTo>
                  <a:lnTo>
                    <a:pt x="17289" y="868"/>
                  </a:lnTo>
                  <a:lnTo>
                    <a:pt x="17283" y="857"/>
                  </a:lnTo>
                  <a:lnTo>
                    <a:pt x="17287" y="846"/>
                  </a:lnTo>
                  <a:lnTo>
                    <a:pt x="17295" y="836"/>
                  </a:lnTo>
                  <a:lnTo>
                    <a:pt x="17295" y="829"/>
                  </a:lnTo>
                  <a:lnTo>
                    <a:pt x="17274" y="823"/>
                  </a:lnTo>
                  <a:lnTo>
                    <a:pt x="17274" y="815"/>
                  </a:lnTo>
                  <a:lnTo>
                    <a:pt x="17289" y="803"/>
                  </a:lnTo>
                  <a:lnTo>
                    <a:pt x="17268" y="767"/>
                  </a:lnTo>
                  <a:lnTo>
                    <a:pt x="17288" y="760"/>
                  </a:lnTo>
                  <a:lnTo>
                    <a:pt x="17301" y="757"/>
                  </a:lnTo>
                  <a:lnTo>
                    <a:pt x="17311" y="750"/>
                  </a:lnTo>
                  <a:lnTo>
                    <a:pt x="17312" y="740"/>
                  </a:lnTo>
                  <a:lnTo>
                    <a:pt x="17302" y="732"/>
                  </a:lnTo>
                  <a:lnTo>
                    <a:pt x="17290" y="731"/>
                  </a:lnTo>
                  <a:lnTo>
                    <a:pt x="17281" y="737"/>
                  </a:lnTo>
                  <a:lnTo>
                    <a:pt x="17274" y="744"/>
                  </a:lnTo>
                  <a:lnTo>
                    <a:pt x="17266" y="746"/>
                  </a:lnTo>
                  <a:lnTo>
                    <a:pt x="17251" y="742"/>
                  </a:lnTo>
                  <a:lnTo>
                    <a:pt x="17249" y="740"/>
                  </a:lnTo>
                  <a:lnTo>
                    <a:pt x="17253" y="736"/>
                  </a:lnTo>
                  <a:lnTo>
                    <a:pt x="17256" y="729"/>
                  </a:lnTo>
                  <a:lnTo>
                    <a:pt x="17251" y="721"/>
                  </a:lnTo>
                  <a:lnTo>
                    <a:pt x="17242" y="717"/>
                  </a:lnTo>
                  <a:lnTo>
                    <a:pt x="17232" y="720"/>
                  </a:lnTo>
                  <a:lnTo>
                    <a:pt x="17228" y="729"/>
                  </a:lnTo>
                  <a:lnTo>
                    <a:pt x="17220" y="740"/>
                  </a:lnTo>
                  <a:lnTo>
                    <a:pt x="17201" y="747"/>
                  </a:lnTo>
                  <a:lnTo>
                    <a:pt x="17153" y="753"/>
                  </a:lnTo>
                  <a:lnTo>
                    <a:pt x="17168" y="727"/>
                  </a:lnTo>
                  <a:lnTo>
                    <a:pt x="17167" y="718"/>
                  </a:lnTo>
                  <a:lnTo>
                    <a:pt x="17153" y="712"/>
                  </a:lnTo>
                  <a:lnTo>
                    <a:pt x="17164" y="693"/>
                  </a:lnTo>
                  <a:lnTo>
                    <a:pt x="17153" y="681"/>
                  </a:lnTo>
                  <a:lnTo>
                    <a:pt x="17135" y="683"/>
                  </a:lnTo>
                  <a:lnTo>
                    <a:pt x="17125" y="708"/>
                  </a:lnTo>
                  <a:lnTo>
                    <a:pt x="17123" y="754"/>
                  </a:lnTo>
                  <a:lnTo>
                    <a:pt x="17116" y="777"/>
                  </a:lnTo>
                  <a:lnTo>
                    <a:pt x="17103" y="788"/>
                  </a:lnTo>
                  <a:lnTo>
                    <a:pt x="17043" y="907"/>
                  </a:lnTo>
                  <a:lnTo>
                    <a:pt x="17023" y="919"/>
                  </a:lnTo>
                  <a:lnTo>
                    <a:pt x="17022" y="882"/>
                  </a:lnTo>
                  <a:lnTo>
                    <a:pt x="17087" y="790"/>
                  </a:lnTo>
                  <a:lnTo>
                    <a:pt x="17084" y="756"/>
                  </a:lnTo>
                  <a:lnTo>
                    <a:pt x="17071" y="741"/>
                  </a:lnTo>
                  <a:lnTo>
                    <a:pt x="17051" y="642"/>
                  </a:lnTo>
                  <a:lnTo>
                    <a:pt x="17053" y="637"/>
                  </a:lnTo>
                  <a:lnTo>
                    <a:pt x="17058" y="630"/>
                  </a:lnTo>
                  <a:lnTo>
                    <a:pt x="17058" y="623"/>
                  </a:lnTo>
                  <a:lnTo>
                    <a:pt x="17051" y="615"/>
                  </a:lnTo>
                  <a:lnTo>
                    <a:pt x="17071" y="607"/>
                  </a:lnTo>
                  <a:lnTo>
                    <a:pt x="17083" y="612"/>
                  </a:lnTo>
                  <a:lnTo>
                    <a:pt x="17093" y="619"/>
                  </a:lnTo>
                  <a:lnTo>
                    <a:pt x="17107" y="622"/>
                  </a:lnTo>
                  <a:lnTo>
                    <a:pt x="17123" y="615"/>
                  </a:lnTo>
                  <a:lnTo>
                    <a:pt x="17133" y="606"/>
                  </a:lnTo>
                  <a:lnTo>
                    <a:pt x="17135" y="595"/>
                  </a:lnTo>
                  <a:lnTo>
                    <a:pt x="17125" y="587"/>
                  </a:lnTo>
                  <a:lnTo>
                    <a:pt x="17144" y="561"/>
                  </a:lnTo>
                  <a:lnTo>
                    <a:pt x="17153" y="552"/>
                  </a:lnTo>
                  <a:lnTo>
                    <a:pt x="17145" y="546"/>
                  </a:lnTo>
                  <a:lnTo>
                    <a:pt x="17133" y="552"/>
                  </a:lnTo>
                  <a:lnTo>
                    <a:pt x="17125" y="558"/>
                  </a:lnTo>
                  <a:lnTo>
                    <a:pt x="17120" y="565"/>
                  </a:lnTo>
                  <a:lnTo>
                    <a:pt x="17117" y="573"/>
                  </a:lnTo>
                  <a:lnTo>
                    <a:pt x="17100" y="561"/>
                  </a:lnTo>
                  <a:lnTo>
                    <a:pt x="17061" y="545"/>
                  </a:lnTo>
                  <a:lnTo>
                    <a:pt x="17051" y="531"/>
                  </a:lnTo>
                  <a:lnTo>
                    <a:pt x="17043" y="531"/>
                  </a:lnTo>
                  <a:lnTo>
                    <a:pt x="17043" y="538"/>
                  </a:lnTo>
                  <a:lnTo>
                    <a:pt x="17032" y="538"/>
                  </a:lnTo>
                  <a:lnTo>
                    <a:pt x="17020" y="512"/>
                  </a:lnTo>
                  <a:lnTo>
                    <a:pt x="16997" y="504"/>
                  </a:lnTo>
                  <a:lnTo>
                    <a:pt x="16980" y="510"/>
                  </a:lnTo>
                  <a:lnTo>
                    <a:pt x="16986" y="525"/>
                  </a:lnTo>
                  <a:lnTo>
                    <a:pt x="16965" y="521"/>
                  </a:lnTo>
                  <a:lnTo>
                    <a:pt x="16952" y="527"/>
                  </a:lnTo>
                  <a:lnTo>
                    <a:pt x="16952" y="537"/>
                  </a:lnTo>
                  <a:lnTo>
                    <a:pt x="16968" y="546"/>
                  </a:lnTo>
                  <a:lnTo>
                    <a:pt x="16968" y="552"/>
                  </a:lnTo>
                  <a:lnTo>
                    <a:pt x="16951" y="569"/>
                  </a:lnTo>
                  <a:lnTo>
                    <a:pt x="16953" y="590"/>
                  </a:lnTo>
                  <a:lnTo>
                    <a:pt x="16961" y="608"/>
                  </a:lnTo>
                  <a:lnTo>
                    <a:pt x="16962" y="618"/>
                  </a:lnTo>
                  <a:lnTo>
                    <a:pt x="16956" y="633"/>
                  </a:lnTo>
                  <a:lnTo>
                    <a:pt x="16969" y="649"/>
                  </a:lnTo>
                  <a:lnTo>
                    <a:pt x="16986" y="667"/>
                  </a:lnTo>
                  <a:lnTo>
                    <a:pt x="16995" y="684"/>
                  </a:lnTo>
                  <a:lnTo>
                    <a:pt x="16992" y="693"/>
                  </a:lnTo>
                  <a:lnTo>
                    <a:pt x="16980" y="716"/>
                  </a:lnTo>
                  <a:lnTo>
                    <a:pt x="16968" y="770"/>
                  </a:lnTo>
                  <a:lnTo>
                    <a:pt x="16969" y="777"/>
                  </a:lnTo>
                  <a:lnTo>
                    <a:pt x="16976" y="783"/>
                  </a:lnTo>
                  <a:lnTo>
                    <a:pt x="16977" y="788"/>
                  </a:lnTo>
                  <a:lnTo>
                    <a:pt x="16972" y="792"/>
                  </a:lnTo>
                  <a:lnTo>
                    <a:pt x="16966" y="794"/>
                  </a:lnTo>
                  <a:lnTo>
                    <a:pt x="16960" y="794"/>
                  </a:lnTo>
                  <a:lnTo>
                    <a:pt x="16957" y="794"/>
                  </a:lnTo>
                  <a:lnTo>
                    <a:pt x="16950" y="810"/>
                  </a:lnTo>
                  <a:lnTo>
                    <a:pt x="16950" y="818"/>
                  </a:lnTo>
                  <a:lnTo>
                    <a:pt x="16957" y="829"/>
                  </a:lnTo>
                  <a:lnTo>
                    <a:pt x="16940" y="834"/>
                  </a:lnTo>
                  <a:lnTo>
                    <a:pt x="16914" y="838"/>
                  </a:lnTo>
                  <a:lnTo>
                    <a:pt x="16890" y="837"/>
                  </a:lnTo>
                  <a:lnTo>
                    <a:pt x="16874" y="829"/>
                  </a:lnTo>
                  <a:lnTo>
                    <a:pt x="16880" y="822"/>
                  </a:lnTo>
                  <a:lnTo>
                    <a:pt x="16897" y="811"/>
                  </a:lnTo>
                  <a:lnTo>
                    <a:pt x="16911" y="797"/>
                  </a:lnTo>
                  <a:lnTo>
                    <a:pt x="16911" y="781"/>
                  </a:lnTo>
                  <a:lnTo>
                    <a:pt x="16905" y="780"/>
                  </a:lnTo>
                  <a:lnTo>
                    <a:pt x="16880" y="781"/>
                  </a:lnTo>
                  <a:lnTo>
                    <a:pt x="16869" y="777"/>
                  </a:lnTo>
                  <a:lnTo>
                    <a:pt x="16859" y="772"/>
                  </a:lnTo>
                  <a:lnTo>
                    <a:pt x="16848" y="769"/>
                  </a:lnTo>
                  <a:lnTo>
                    <a:pt x="16838" y="769"/>
                  </a:lnTo>
                  <a:lnTo>
                    <a:pt x="16827" y="774"/>
                  </a:lnTo>
                  <a:lnTo>
                    <a:pt x="16818" y="786"/>
                  </a:lnTo>
                  <a:lnTo>
                    <a:pt x="16818" y="801"/>
                  </a:lnTo>
                  <a:lnTo>
                    <a:pt x="16827" y="829"/>
                  </a:lnTo>
                  <a:lnTo>
                    <a:pt x="16790" y="808"/>
                  </a:lnTo>
                  <a:lnTo>
                    <a:pt x="16785" y="817"/>
                  </a:lnTo>
                  <a:lnTo>
                    <a:pt x="16785" y="825"/>
                  </a:lnTo>
                  <a:lnTo>
                    <a:pt x="16790" y="832"/>
                  </a:lnTo>
                  <a:lnTo>
                    <a:pt x="16799" y="836"/>
                  </a:lnTo>
                  <a:lnTo>
                    <a:pt x="16788" y="844"/>
                  </a:lnTo>
                  <a:lnTo>
                    <a:pt x="16781" y="854"/>
                  </a:lnTo>
                  <a:lnTo>
                    <a:pt x="16779" y="865"/>
                  </a:lnTo>
                  <a:lnTo>
                    <a:pt x="16781" y="877"/>
                  </a:lnTo>
                  <a:lnTo>
                    <a:pt x="16758" y="873"/>
                  </a:lnTo>
                  <a:lnTo>
                    <a:pt x="16753" y="883"/>
                  </a:lnTo>
                  <a:lnTo>
                    <a:pt x="16761" y="905"/>
                  </a:lnTo>
                  <a:lnTo>
                    <a:pt x="16755" y="921"/>
                  </a:lnTo>
                  <a:lnTo>
                    <a:pt x="16753" y="923"/>
                  </a:lnTo>
                  <a:lnTo>
                    <a:pt x="16751" y="916"/>
                  </a:lnTo>
                  <a:lnTo>
                    <a:pt x="16706" y="837"/>
                  </a:lnTo>
                  <a:lnTo>
                    <a:pt x="16687" y="823"/>
                  </a:lnTo>
                  <a:lnTo>
                    <a:pt x="16683" y="844"/>
                  </a:lnTo>
                  <a:lnTo>
                    <a:pt x="16664" y="858"/>
                  </a:lnTo>
                  <a:lnTo>
                    <a:pt x="16639" y="871"/>
                  </a:lnTo>
                  <a:lnTo>
                    <a:pt x="16622" y="891"/>
                  </a:lnTo>
                  <a:lnTo>
                    <a:pt x="16635" y="867"/>
                  </a:lnTo>
                  <a:lnTo>
                    <a:pt x="16639" y="854"/>
                  </a:lnTo>
                  <a:lnTo>
                    <a:pt x="16641" y="788"/>
                  </a:lnTo>
                  <a:lnTo>
                    <a:pt x="16628" y="782"/>
                  </a:lnTo>
                  <a:lnTo>
                    <a:pt x="16619" y="786"/>
                  </a:lnTo>
                  <a:lnTo>
                    <a:pt x="16614" y="798"/>
                  </a:lnTo>
                  <a:lnTo>
                    <a:pt x="16609" y="827"/>
                  </a:lnTo>
                  <a:lnTo>
                    <a:pt x="16603" y="834"/>
                  </a:lnTo>
                  <a:lnTo>
                    <a:pt x="16594" y="842"/>
                  </a:lnTo>
                  <a:lnTo>
                    <a:pt x="16584" y="857"/>
                  </a:lnTo>
                  <a:lnTo>
                    <a:pt x="16575" y="857"/>
                  </a:lnTo>
                  <a:lnTo>
                    <a:pt x="16551" y="850"/>
                  </a:lnTo>
                  <a:lnTo>
                    <a:pt x="16517" y="859"/>
                  </a:lnTo>
                  <a:lnTo>
                    <a:pt x="16487" y="878"/>
                  </a:lnTo>
                  <a:lnTo>
                    <a:pt x="16472" y="898"/>
                  </a:lnTo>
                  <a:lnTo>
                    <a:pt x="16481" y="916"/>
                  </a:lnTo>
                  <a:lnTo>
                    <a:pt x="16507" y="917"/>
                  </a:lnTo>
                  <a:lnTo>
                    <a:pt x="16539" y="914"/>
                  </a:lnTo>
                  <a:lnTo>
                    <a:pt x="16565" y="919"/>
                  </a:lnTo>
                  <a:lnTo>
                    <a:pt x="16542" y="934"/>
                  </a:lnTo>
                  <a:lnTo>
                    <a:pt x="16525" y="935"/>
                  </a:lnTo>
                  <a:lnTo>
                    <a:pt x="16514" y="938"/>
                  </a:lnTo>
                  <a:lnTo>
                    <a:pt x="16510" y="956"/>
                  </a:lnTo>
                  <a:lnTo>
                    <a:pt x="16500" y="958"/>
                  </a:lnTo>
                  <a:lnTo>
                    <a:pt x="16452" y="948"/>
                  </a:lnTo>
                  <a:lnTo>
                    <a:pt x="16434" y="953"/>
                  </a:lnTo>
                  <a:lnTo>
                    <a:pt x="16429" y="970"/>
                  </a:lnTo>
                  <a:lnTo>
                    <a:pt x="16443" y="986"/>
                  </a:lnTo>
                  <a:lnTo>
                    <a:pt x="16421" y="987"/>
                  </a:lnTo>
                  <a:lnTo>
                    <a:pt x="16412" y="986"/>
                  </a:lnTo>
                  <a:lnTo>
                    <a:pt x="16407" y="983"/>
                  </a:lnTo>
                  <a:lnTo>
                    <a:pt x="16402" y="984"/>
                  </a:lnTo>
                  <a:lnTo>
                    <a:pt x="16393" y="991"/>
                  </a:lnTo>
                  <a:lnTo>
                    <a:pt x="16392" y="998"/>
                  </a:lnTo>
                  <a:lnTo>
                    <a:pt x="16397" y="1006"/>
                  </a:lnTo>
                  <a:lnTo>
                    <a:pt x="16397" y="1013"/>
                  </a:lnTo>
                  <a:lnTo>
                    <a:pt x="16384" y="1015"/>
                  </a:lnTo>
                  <a:lnTo>
                    <a:pt x="16368" y="1014"/>
                  </a:lnTo>
                  <a:lnTo>
                    <a:pt x="16352" y="1014"/>
                  </a:lnTo>
                  <a:lnTo>
                    <a:pt x="16340" y="1021"/>
                  </a:lnTo>
                  <a:lnTo>
                    <a:pt x="16342" y="1043"/>
                  </a:lnTo>
                  <a:lnTo>
                    <a:pt x="16348" y="1045"/>
                  </a:lnTo>
                  <a:lnTo>
                    <a:pt x="16357" y="1045"/>
                  </a:lnTo>
                  <a:lnTo>
                    <a:pt x="16366" y="1048"/>
                  </a:lnTo>
                  <a:lnTo>
                    <a:pt x="16370" y="1060"/>
                  </a:lnTo>
                  <a:lnTo>
                    <a:pt x="16374" y="1064"/>
                  </a:lnTo>
                  <a:lnTo>
                    <a:pt x="16384" y="1062"/>
                  </a:lnTo>
                  <a:lnTo>
                    <a:pt x="16402" y="1057"/>
                  </a:lnTo>
                  <a:lnTo>
                    <a:pt x="16412" y="1065"/>
                  </a:lnTo>
                  <a:lnTo>
                    <a:pt x="16416" y="1119"/>
                  </a:lnTo>
                  <a:lnTo>
                    <a:pt x="16430" y="1131"/>
                  </a:lnTo>
                  <a:lnTo>
                    <a:pt x="16465" y="1136"/>
                  </a:lnTo>
                  <a:lnTo>
                    <a:pt x="16472" y="1147"/>
                  </a:lnTo>
                  <a:lnTo>
                    <a:pt x="16519" y="1142"/>
                  </a:lnTo>
                  <a:lnTo>
                    <a:pt x="16560" y="1155"/>
                  </a:lnTo>
                  <a:lnTo>
                    <a:pt x="16576" y="1172"/>
                  </a:lnTo>
                  <a:lnTo>
                    <a:pt x="16547" y="1181"/>
                  </a:lnTo>
                  <a:lnTo>
                    <a:pt x="16556" y="1193"/>
                  </a:lnTo>
                  <a:lnTo>
                    <a:pt x="16557" y="1201"/>
                  </a:lnTo>
                  <a:lnTo>
                    <a:pt x="16550" y="1207"/>
                  </a:lnTo>
                  <a:lnTo>
                    <a:pt x="16533" y="1209"/>
                  </a:lnTo>
                  <a:lnTo>
                    <a:pt x="16514" y="1206"/>
                  </a:lnTo>
                  <a:lnTo>
                    <a:pt x="16506" y="1199"/>
                  </a:lnTo>
                  <a:lnTo>
                    <a:pt x="16504" y="1192"/>
                  </a:lnTo>
                  <a:lnTo>
                    <a:pt x="16500" y="1188"/>
                  </a:lnTo>
                  <a:lnTo>
                    <a:pt x="16488" y="1188"/>
                  </a:lnTo>
                  <a:lnTo>
                    <a:pt x="16464" y="1194"/>
                  </a:lnTo>
                  <a:lnTo>
                    <a:pt x="16449" y="1195"/>
                  </a:lnTo>
                  <a:lnTo>
                    <a:pt x="16444" y="1200"/>
                  </a:lnTo>
                  <a:lnTo>
                    <a:pt x="16440" y="1209"/>
                  </a:lnTo>
                  <a:lnTo>
                    <a:pt x="16433" y="1219"/>
                  </a:lnTo>
                  <a:lnTo>
                    <a:pt x="16421" y="1223"/>
                  </a:lnTo>
                  <a:lnTo>
                    <a:pt x="16404" y="1226"/>
                  </a:lnTo>
                  <a:lnTo>
                    <a:pt x="16409" y="1233"/>
                  </a:lnTo>
                  <a:lnTo>
                    <a:pt x="16424" y="1239"/>
                  </a:lnTo>
                  <a:lnTo>
                    <a:pt x="16434" y="1243"/>
                  </a:lnTo>
                  <a:lnTo>
                    <a:pt x="16447" y="1245"/>
                  </a:lnTo>
                  <a:lnTo>
                    <a:pt x="16452" y="1243"/>
                  </a:lnTo>
                  <a:lnTo>
                    <a:pt x="16457" y="1239"/>
                  </a:lnTo>
                  <a:lnTo>
                    <a:pt x="16467" y="1237"/>
                  </a:lnTo>
                  <a:lnTo>
                    <a:pt x="16479" y="1240"/>
                  </a:lnTo>
                  <a:lnTo>
                    <a:pt x="16486" y="1253"/>
                  </a:lnTo>
                  <a:lnTo>
                    <a:pt x="16500" y="1258"/>
                  </a:lnTo>
                  <a:lnTo>
                    <a:pt x="16503" y="1255"/>
                  </a:lnTo>
                  <a:lnTo>
                    <a:pt x="16515" y="1249"/>
                  </a:lnTo>
                  <a:lnTo>
                    <a:pt x="16531" y="1244"/>
                  </a:lnTo>
                  <a:lnTo>
                    <a:pt x="16547" y="1243"/>
                  </a:lnTo>
                  <a:lnTo>
                    <a:pt x="16533" y="1255"/>
                  </a:lnTo>
                  <a:lnTo>
                    <a:pt x="16528" y="1263"/>
                  </a:lnTo>
                  <a:lnTo>
                    <a:pt x="16528" y="1271"/>
                  </a:lnTo>
                  <a:lnTo>
                    <a:pt x="16538" y="1281"/>
                  </a:lnTo>
                  <a:lnTo>
                    <a:pt x="16548" y="1282"/>
                  </a:lnTo>
                  <a:lnTo>
                    <a:pt x="16561" y="1279"/>
                  </a:lnTo>
                  <a:lnTo>
                    <a:pt x="16575" y="1278"/>
                  </a:lnTo>
                  <a:lnTo>
                    <a:pt x="16574" y="1277"/>
                  </a:lnTo>
                  <a:lnTo>
                    <a:pt x="16579" y="1275"/>
                  </a:lnTo>
                  <a:lnTo>
                    <a:pt x="16587" y="1273"/>
                  </a:lnTo>
                  <a:lnTo>
                    <a:pt x="16593" y="1271"/>
                  </a:lnTo>
                  <a:lnTo>
                    <a:pt x="16600" y="1274"/>
                  </a:lnTo>
                  <a:lnTo>
                    <a:pt x="16604" y="1284"/>
                  </a:lnTo>
                  <a:lnTo>
                    <a:pt x="16612" y="1285"/>
                  </a:lnTo>
                  <a:lnTo>
                    <a:pt x="16627" y="1284"/>
                  </a:lnTo>
                  <a:lnTo>
                    <a:pt x="16638" y="1281"/>
                  </a:lnTo>
                  <a:lnTo>
                    <a:pt x="16655" y="1296"/>
                  </a:lnTo>
                  <a:lnTo>
                    <a:pt x="16678" y="1302"/>
                  </a:lnTo>
                  <a:lnTo>
                    <a:pt x="16724" y="1290"/>
                  </a:lnTo>
                  <a:lnTo>
                    <a:pt x="16740" y="1297"/>
                  </a:lnTo>
                  <a:lnTo>
                    <a:pt x="16742" y="1307"/>
                  </a:lnTo>
                  <a:lnTo>
                    <a:pt x="16708" y="1316"/>
                  </a:lnTo>
                  <a:lnTo>
                    <a:pt x="16685" y="1331"/>
                  </a:lnTo>
                  <a:lnTo>
                    <a:pt x="16673" y="1334"/>
                  </a:lnTo>
                  <a:lnTo>
                    <a:pt x="16658" y="1336"/>
                  </a:lnTo>
                  <a:lnTo>
                    <a:pt x="16654" y="1339"/>
                  </a:lnTo>
                  <a:lnTo>
                    <a:pt x="16658" y="1348"/>
                  </a:lnTo>
                  <a:lnTo>
                    <a:pt x="16663" y="1353"/>
                  </a:lnTo>
                  <a:lnTo>
                    <a:pt x="16673" y="1354"/>
                  </a:lnTo>
                  <a:lnTo>
                    <a:pt x="16682" y="1356"/>
                  </a:lnTo>
                  <a:lnTo>
                    <a:pt x="16687" y="1365"/>
                  </a:lnTo>
                  <a:lnTo>
                    <a:pt x="16683" y="1370"/>
                  </a:lnTo>
                  <a:lnTo>
                    <a:pt x="16673" y="1372"/>
                  </a:lnTo>
                  <a:lnTo>
                    <a:pt x="16663" y="1373"/>
                  </a:lnTo>
                  <a:lnTo>
                    <a:pt x="16658" y="1375"/>
                  </a:lnTo>
                  <a:lnTo>
                    <a:pt x="16658" y="1385"/>
                  </a:lnTo>
                  <a:lnTo>
                    <a:pt x="16664" y="1396"/>
                  </a:lnTo>
                  <a:lnTo>
                    <a:pt x="16675" y="1405"/>
                  </a:lnTo>
                  <a:lnTo>
                    <a:pt x="16692" y="1409"/>
                  </a:lnTo>
                  <a:lnTo>
                    <a:pt x="16734" y="1405"/>
                  </a:lnTo>
                  <a:lnTo>
                    <a:pt x="16742" y="1409"/>
                  </a:lnTo>
                  <a:lnTo>
                    <a:pt x="16743" y="1427"/>
                  </a:lnTo>
                  <a:lnTo>
                    <a:pt x="16727" y="1438"/>
                  </a:lnTo>
                  <a:lnTo>
                    <a:pt x="16641" y="1425"/>
                  </a:lnTo>
                  <a:lnTo>
                    <a:pt x="16603" y="1430"/>
                  </a:lnTo>
                  <a:lnTo>
                    <a:pt x="16603" y="1442"/>
                  </a:lnTo>
                  <a:lnTo>
                    <a:pt x="16578" y="1439"/>
                  </a:lnTo>
                  <a:lnTo>
                    <a:pt x="16548" y="1429"/>
                  </a:lnTo>
                  <a:lnTo>
                    <a:pt x="16528" y="1417"/>
                  </a:lnTo>
                  <a:lnTo>
                    <a:pt x="16535" y="1408"/>
                  </a:lnTo>
                  <a:lnTo>
                    <a:pt x="16539" y="1402"/>
                  </a:lnTo>
                  <a:lnTo>
                    <a:pt x="16537" y="1396"/>
                  </a:lnTo>
                  <a:lnTo>
                    <a:pt x="16512" y="1378"/>
                  </a:lnTo>
                  <a:lnTo>
                    <a:pt x="16503" y="1373"/>
                  </a:lnTo>
                  <a:lnTo>
                    <a:pt x="16495" y="1366"/>
                  </a:lnTo>
                  <a:lnTo>
                    <a:pt x="16491" y="1354"/>
                  </a:lnTo>
                  <a:lnTo>
                    <a:pt x="16468" y="1361"/>
                  </a:lnTo>
                  <a:lnTo>
                    <a:pt x="16457" y="1355"/>
                  </a:lnTo>
                  <a:lnTo>
                    <a:pt x="16449" y="1346"/>
                  </a:lnTo>
                  <a:lnTo>
                    <a:pt x="16430" y="1340"/>
                  </a:lnTo>
                  <a:lnTo>
                    <a:pt x="16408" y="1339"/>
                  </a:lnTo>
                  <a:lnTo>
                    <a:pt x="16390" y="1332"/>
                  </a:lnTo>
                  <a:lnTo>
                    <a:pt x="16380" y="1320"/>
                  </a:lnTo>
                  <a:lnTo>
                    <a:pt x="16380" y="1299"/>
                  </a:lnTo>
                  <a:lnTo>
                    <a:pt x="16354" y="1316"/>
                  </a:lnTo>
                  <a:lnTo>
                    <a:pt x="16357" y="1333"/>
                  </a:lnTo>
                  <a:lnTo>
                    <a:pt x="16371" y="1351"/>
                  </a:lnTo>
                  <a:lnTo>
                    <a:pt x="16395" y="1405"/>
                  </a:lnTo>
                  <a:lnTo>
                    <a:pt x="16393" y="1413"/>
                  </a:lnTo>
                  <a:lnTo>
                    <a:pt x="16385" y="1422"/>
                  </a:lnTo>
                  <a:lnTo>
                    <a:pt x="16382" y="1431"/>
                  </a:lnTo>
                  <a:lnTo>
                    <a:pt x="16383" y="1439"/>
                  </a:lnTo>
                  <a:lnTo>
                    <a:pt x="16389" y="1445"/>
                  </a:lnTo>
                  <a:lnTo>
                    <a:pt x="16380" y="1451"/>
                  </a:lnTo>
                  <a:lnTo>
                    <a:pt x="16365" y="1439"/>
                  </a:lnTo>
                  <a:lnTo>
                    <a:pt x="16347" y="1409"/>
                  </a:lnTo>
                  <a:lnTo>
                    <a:pt x="16338" y="1403"/>
                  </a:lnTo>
                  <a:lnTo>
                    <a:pt x="16336" y="1396"/>
                  </a:lnTo>
                  <a:lnTo>
                    <a:pt x="16314" y="1358"/>
                  </a:lnTo>
                  <a:lnTo>
                    <a:pt x="16317" y="1349"/>
                  </a:lnTo>
                  <a:lnTo>
                    <a:pt x="16323" y="1343"/>
                  </a:lnTo>
                  <a:lnTo>
                    <a:pt x="16327" y="1337"/>
                  </a:lnTo>
                  <a:lnTo>
                    <a:pt x="16324" y="1327"/>
                  </a:lnTo>
                  <a:lnTo>
                    <a:pt x="16320" y="1326"/>
                  </a:lnTo>
                  <a:lnTo>
                    <a:pt x="16312" y="1321"/>
                  </a:lnTo>
                  <a:lnTo>
                    <a:pt x="16305" y="1315"/>
                  </a:lnTo>
                  <a:lnTo>
                    <a:pt x="16305" y="1313"/>
                  </a:lnTo>
                  <a:lnTo>
                    <a:pt x="16289" y="1317"/>
                  </a:lnTo>
                  <a:lnTo>
                    <a:pt x="16274" y="1339"/>
                  </a:lnTo>
                  <a:lnTo>
                    <a:pt x="16259" y="1348"/>
                  </a:lnTo>
                  <a:lnTo>
                    <a:pt x="16249" y="1313"/>
                  </a:lnTo>
                  <a:lnTo>
                    <a:pt x="16239" y="1320"/>
                  </a:lnTo>
                  <a:lnTo>
                    <a:pt x="16241" y="1301"/>
                  </a:lnTo>
                  <a:lnTo>
                    <a:pt x="16269" y="1281"/>
                  </a:lnTo>
                  <a:lnTo>
                    <a:pt x="16267" y="1264"/>
                  </a:lnTo>
                  <a:lnTo>
                    <a:pt x="16254" y="1256"/>
                  </a:lnTo>
                  <a:lnTo>
                    <a:pt x="16236" y="1260"/>
                  </a:lnTo>
                  <a:lnTo>
                    <a:pt x="16220" y="1269"/>
                  </a:lnTo>
                  <a:lnTo>
                    <a:pt x="16212" y="1278"/>
                  </a:lnTo>
                  <a:lnTo>
                    <a:pt x="16187" y="1264"/>
                  </a:lnTo>
                  <a:lnTo>
                    <a:pt x="16173" y="1259"/>
                  </a:lnTo>
                  <a:lnTo>
                    <a:pt x="16156" y="1258"/>
                  </a:lnTo>
                  <a:lnTo>
                    <a:pt x="16166" y="1272"/>
                  </a:lnTo>
                  <a:lnTo>
                    <a:pt x="16172" y="1293"/>
                  </a:lnTo>
                  <a:lnTo>
                    <a:pt x="16173" y="1312"/>
                  </a:lnTo>
                  <a:lnTo>
                    <a:pt x="16169" y="1320"/>
                  </a:lnTo>
                  <a:lnTo>
                    <a:pt x="16193" y="1329"/>
                  </a:lnTo>
                  <a:lnTo>
                    <a:pt x="16198" y="1350"/>
                  </a:lnTo>
                  <a:lnTo>
                    <a:pt x="16193" y="1373"/>
                  </a:lnTo>
                  <a:lnTo>
                    <a:pt x="16184" y="1389"/>
                  </a:lnTo>
                  <a:lnTo>
                    <a:pt x="16173" y="1373"/>
                  </a:lnTo>
                  <a:lnTo>
                    <a:pt x="16151" y="1386"/>
                  </a:lnTo>
                  <a:lnTo>
                    <a:pt x="16118" y="1424"/>
                  </a:lnTo>
                  <a:lnTo>
                    <a:pt x="16101" y="1408"/>
                  </a:lnTo>
                  <a:lnTo>
                    <a:pt x="16091" y="1404"/>
                  </a:lnTo>
                  <a:lnTo>
                    <a:pt x="16061" y="1401"/>
                  </a:lnTo>
                  <a:lnTo>
                    <a:pt x="16042" y="1391"/>
                  </a:lnTo>
                  <a:lnTo>
                    <a:pt x="16030" y="1389"/>
                  </a:lnTo>
                  <a:lnTo>
                    <a:pt x="16014" y="1390"/>
                  </a:lnTo>
                  <a:lnTo>
                    <a:pt x="15997" y="1393"/>
                  </a:lnTo>
                  <a:lnTo>
                    <a:pt x="15981" y="1398"/>
                  </a:lnTo>
                  <a:lnTo>
                    <a:pt x="15969" y="1403"/>
                  </a:lnTo>
                  <a:lnTo>
                    <a:pt x="15965" y="1408"/>
                  </a:lnTo>
                  <a:lnTo>
                    <a:pt x="15962" y="1420"/>
                  </a:lnTo>
                  <a:lnTo>
                    <a:pt x="15959" y="1424"/>
                  </a:lnTo>
                  <a:lnTo>
                    <a:pt x="15942" y="1430"/>
                  </a:lnTo>
                  <a:lnTo>
                    <a:pt x="15940" y="1430"/>
                  </a:lnTo>
                  <a:lnTo>
                    <a:pt x="15929" y="1454"/>
                  </a:lnTo>
                  <a:lnTo>
                    <a:pt x="15944" y="1456"/>
                  </a:lnTo>
                  <a:lnTo>
                    <a:pt x="15967" y="1452"/>
                  </a:lnTo>
                  <a:lnTo>
                    <a:pt x="15978" y="1455"/>
                  </a:lnTo>
                  <a:lnTo>
                    <a:pt x="15976" y="1463"/>
                  </a:lnTo>
                  <a:lnTo>
                    <a:pt x="15964" y="1475"/>
                  </a:lnTo>
                  <a:lnTo>
                    <a:pt x="15959" y="1484"/>
                  </a:lnTo>
                  <a:lnTo>
                    <a:pt x="15960" y="1488"/>
                  </a:lnTo>
                  <a:lnTo>
                    <a:pt x="15962" y="1509"/>
                  </a:lnTo>
                  <a:lnTo>
                    <a:pt x="15959" y="1519"/>
                  </a:lnTo>
                  <a:lnTo>
                    <a:pt x="15969" y="1519"/>
                  </a:lnTo>
                  <a:lnTo>
                    <a:pt x="15978" y="1506"/>
                  </a:lnTo>
                  <a:lnTo>
                    <a:pt x="15987" y="1513"/>
                  </a:lnTo>
                  <a:lnTo>
                    <a:pt x="15981" y="1518"/>
                  </a:lnTo>
                  <a:lnTo>
                    <a:pt x="15978" y="1523"/>
                  </a:lnTo>
                  <a:lnTo>
                    <a:pt x="15978" y="1540"/>
                  </a:lnTo>
                  <a:lnTo>
                    <a:pt x="16002" y="1529"/>
                  </a:lnTo>
                  <a:lnTo>
                    <a:pt x="16063" y="1492"/>
                  </a:lnTo>
                  <a:lnTo>
                    <a:pt x="16094" y="1481"/>
                  </a:lnTo>
                  <a:lnTo>
                    <a:pt x="16104" y="1479"/>
                  </a:lnTo>
                  <a:lnTo>
                    <a:pt x="16106" y="1475"/>
                  </a:lnTo>
                  <a:lnTo>
                    <a:pt x="16120" y="1457"/>
                  </a:lnTo>
                  <a:lnTo>
                    <a:pt x="16128" y="1451"/>
                  </a:lnTo>
                  <a:lnTo>
                    <a:pt x="16130" y="1462"/>
                  </a:lnTo>
                  <a:lnTo>
                    <a:pt x="16137" y="1468"/>
                  </a:lnTo>
                  <a:lnTo>
                    <a:pt x="16147" y="1471"/>
                  </a:lnTo>
                  <a:lnTo>
                    <a:pt x="16160" y="1471"/>
                  </a:lnTo>
                  <a:lnTo>
                    <a:pt x="16163" y="1467"/>
                  </a:lnTo>
                  <a:lnTo>
                    <a:pt x="16174" y="1437"/>
                  </a:lnTo>
                  <a:lnTo>
                    <a:pt x="16189" y="1442"/>
                  </a:lnTo>
                  <a:lnTo>
                    <a:pt x="16219" y="1447"/>
                  </a:lnTo>
                  <a:lnTo>
                    <a:pt x="16231" y="1451"/>
                  </a:lnTo>
                  <a:lnTo>
                    <a:pt x="16190" y="1493"/>
                  </a:lnTo>
                  <a:lnTo>
                    <a:pt x="16164" y="1511"/>
                  </a:lnTo>
                  <a:lnTo>
                    <a:pt x="16141" y="1509"/>
                  </a:lnTo>
                  <a:lnTo>
                    <a:pt x="16124" y="1497"/>
                  </a:lnTo>
                  <a:lnTo>
                    <a:pt x="16115" y="1497"/>
                  </a:lnTo>
                  <a:lnTo>
                    <a:pt x="16108" y="1502"/>
                  </a:lnTo>
                  <a:lnTo>
                    <a:pt x="16084" y="1507"/>
                  </a:lnTo>
                  <a:lnTo>
                    <a:pt x="16068" y="1512"/>
                  </a:lnTo>
                  <a:lnTo>
                    <a:pt x="16053" y="1519"/>
                  </a:lnTo>
                  <a:lnTo>
                    <a:pt x="16043" y="1527"/>
                  </a:lnTo>
                  <a:lnTo>
                    <a:pt x="16053" y="1537"/>
                  </a:lnTo>
                  <a:lnTo>
                    <a:pt x="16045" y="1543"/>
                  </a:lnTo>
                  <a:lnTo>
                    <a:pt x="16029" y="1548"/>
                  </a:lnTo>
                  <a:lnTo>
                    <a:pt x="16015" y="1555"/>
                  </a:lnTo>
                  <a:lnTo>
                    <a:pt x="16002" y="1565"/>
                  </a:lnTo>
                  <a:lnTo>
                    <a:pt x="15998" y="1571"/>
                  </a:lnTo>
                  <a:lnTo>
                    <a:pt x="15997" y="1579"/>
                  </a:lnTo>
                  <a:lnTo>
                    <a:pt x="15999" y="1587"/>
                  </a:lnTo>
                  <a:lnTo>
                    <a:pt x="16005" y="1588"/>
                  </a:lnTo>
                  <a:lnTo>
                    <a:pt x="16011" y="1588"/>
                  </a:lnTo>
                  <a:lnTo>
                    <a:pt x="16015" y="1590"/>
                  </a:lnTo>
                  <a:lnTo>
                    <a:pt x="16021" y="1613"/>
                  </a:lnTo>
                  <a:lnTo>
                    <a:pt x="16028" y="1624"/>
                  </a:lnTo>
                  <a:lnTo>
                    <a:pt x="16043" y="1630"/>
                  </a:lnTo>
                  <a:lnTo>
                    <a:pt x="16059" y="1629"/>
                  </a:lnTo>
                  <a:lnTo>
                    <a:pt x="16089" y="1613"/>
                  </a:lnTo>
                  <a:lnTo>
                    <a:pt x="16134" y="1603"/>
                  </a:lnTo>
                  <a:lnTo>
                    <a:pt x="16192" y="1574"/>
                  </a:lnTo>
                  <a:lnTo>
                    <a:pt x="16207" y="1571"/>
                  </a:lnTo>
                  <a:lnTo>
                    <a:pt x="16227" y="1583"/>
                  </a:lnTo>
                  <a:lnTo>
                    <a:pt x="16254" y="1595"/>
                  </a:lnTo>
                  <a:lnTo>
                    <a:pt x="16278" y="1595"/>
                  </a:lnTo>
                  <a:lnTo>
                    <a:pt x="16286" y="1575"/>
                  </a:lnTo>
                  <a:lnTo>
                    <a:pt x="16297" y="1589"/>
                  </a:lnTo>
                  <a:lnTo>
                    <a:pt x="16311" y="1599"/>
                  </a:lnTo>
                  <a:lnTo>
                    <a:pt x="16329" y="1604"/>
                  </a:lnTo>
                  <a:lnTo>
                    <a:pt x="16352" y="1603"/>
                  </a:lnTo>
                  <a:lnTo>
                    <a:pt x="16352" y="1610"/>
                  </a:lnTo>
                  <a:lnTo>
                    <a:pt x="16331" y="1613"/>
                  </a:lnTo>
                  <a:lnTo>
                    <a:pt x="16309" y="1620"/>
                  </a:lnTo>
                  <a:lnTo>
                    <a:pt x="16290" y="1629"/>
                  </a:lnTo>
                  <a:lnTo>
                    <a:pt x="16277" y="1638"/>
                  </a:lnTo>
                  <a:lnTo>
                    <a:pt x="16255" y="1699"/>
                  </a:lnTo>
                  <a:lnTo>
                    <a:pt x="16254" y="1710"/>
                  </a:lnTo>
                  <a:lnTo>
                    <a:pt x="16324" y="1752"/>
                  </a:lnTo>
                  <a:lnTo>
                    <a:pt x="16335" y="1763"/>
                  </a:lnTo>
                  <a:lnTo>
                    <a:pt x="16390" y="1794"/>
                  </a:lnTo>
                  <a:lnTo>
                    <a:pt x="16407" y="1810"/>
                  </a:lnTo>
                  <a:lnTo>
                    <a:pt x="16370" y="1797"/>
                  </a:lnTo>
                  <a:lnTo>
                    <a:pt x="16273" y="1746"/>
                  </a:lnTo>
                  <a:lnTo>
                    <a:pt x="16239" y="1741"/>
                  </a:lnTo>
                  <a:lnTo>
                    <a:pt x="16228" y="1757"/>
                  </a:lnTo>
                  <a:lnTo>
                    <a:pt x="16229" y="1777"/>
                  </a:lnTo>
                  <a:lnTo>
                    <a:pt x="16223" y="1790"/>
                  </a:lnTo>
                  <a:lnTo>
                    <a:pt x="16193" y="1783"/>
                  </a:lnTo>
                  <a:lnTo>
                    <a:pt x="16188" y="1776"/>
                  </a:lnTo>
                  <a:lnTo>
                    <a:pt x="16192" y="1766"/>
                  </a:lnTo>
                  <a:lnTo>
                    <a:pt x="16193" y="1758"/>
                  </a:lnTo>
                  <a:lnTo>
                    <a:pt x="16179" y="1755"/>
                  </a:lnTo>
                  <a:lnTo>
                    <a:pt x="16167" y="1758"/>
                  </a:lnTo>
                  <a:lnTo>
                    <a:pt x="16156" y="1765"/>
                  </a:lnTo>
                  <a:lnTo>
                    <a:pt x="16144" y="1770"/>
                  </a:lnTo>
                  <a:lnTo>
                    <a:pt x="16128" y="1769"/>
                  </a:lnTo>
                  <a:lnTo>
                    <a:pt x="16123" y="1761"/>
                  </a:lnTo>
                  <a:lnTo>
                    <a:pt x="16146" y="1729"/>
                  </a:lnTo>
                  <a:lnTo>
                    <a:pt x="16146" y="1713"/>
                  </a:lnTo>
                  <a:lnTo>
                    <a:pt x="16141" y="1710"/>
                  </a:lnTo>
                  <a:lnTo>
                    <a:pt x="16133" y="1705"/>
                  </a:lnTo>
                  <a:lnTo>
                    <a:pt x="16123" y="1701"/>
                  </a:lnTo>
                  <a:lnTo>
                    <a:pt x="16098" y="1698"/>
                  </a:lnTo>
                  <a:lnTo>
                    <a:pt x="16090" y="1693"/>
                  </a:lnTo>
                  <a:lnTo>
                    <a:pt x="16087" y="1687"/>
                  </a:lnTo>
                  <a:lnTo>
                    <a:pt x="16081" y="1680"/>
                  </a:lnTo>
                  <a:lnTo>
                    <a:pt x="16047" y="1652"/>
                  </a:lnTo>
                  <a:lnTo>
                    <a:pt x="16027" y="1642"/>
                  </a:lnTo>
                  <a:lnTo>
                    <a:pt x="15997" y="1638"/>
                  </a:lnTo>
                  <a:lnTo>
                    <a:pt x="15977" y="1638"/>
                  </a:lnTo>
                  <a:lnTo>
                    <a:pt x="15942" y="1643"/>
                  </a:lnTo>
                  <a:lnTo>
                    <a:pt x="15913" y="1645"/>
                  </a:lnTo>
                  <a:lnTo>
                    <a:pt x="15922" y="1634"/>
                  </a:lnTo>
                  <a:lnTo>
                    <a:pt x="15931" y="1620"/>
                  </a:lnTo>
                  <a:lnTo>
                    <a:pt x="15931" y="1608"/>
                  </a:lnTo>
                  <a:lnTo>
                    <a:pt x="15917" y="1603"/>
                  </a:lnTo>
                  <a:lnTo>
                    <a:pt x="15904" y="1600"/>
                  </a:lnTo>
                  <a:lnTo>
                    <a:pt x="15888" y="1585"/>
                  </a:lnTo>
                  <a:lnTo>
                    <a:pt x="15880" y="1582"/>
                  </a:lnTo>
                  <a:lnTo>
                    <a:pt x="15859" y="1592"/>
                  </a:lnTo>
                  <a:lnTo>
                    <a:pt x="15809" y="1626"/>
                  </a:lnTo>
                  <a:lnTo>
                    <a:pt x="15801" y="1623"/>
                  </a:lnTo>
                  <a:lnTo>
                    <a:pt x="15822" y="1598"/>
                  </a:lnTo>
                  <a:lnTo>
                    <a:pt x="15831" y="1582"/>
                  </a:lnTo>
                  <a:lnTo>
                    <a:pt x="15824" y="1575"/>
                  </a:lnTo>
                  <a:lnTo>
                    <a:pt x="15775" y="1565"/>
                  </a:lnTo>
                  <a:lnTo>
                    <a:pt x="15768" y="1564"/>
                  </a:lnTo>
                  <a:lnTo>
                    <a:pt x="15765" y="1558"/>
                  </a:lnTo>
                  <a:lnTo>
                    <a:pt x="15763" y="1543"/>
                  </a:lnTo>
                  <a:lnTo>
                    <a:pt x="15759" y="1540"/>
                  </a:lnTo>
                  <a:lnTo>
                    <a:pt x="15750" y="1542"/>
                  </a:lnTo>
                  <a:lnTo>
                    <a:pt x="15744" y="1547"/>
                  </a:lnTo>
                  <a:lnTo>
                    <a:pt x="15742" y="1552"/>
                  </a:lnTo>
                  <a:lnTo>
                    <a:pt x="15744" y="1555"/>
                  </a:lnTo>
                  <a:lnTo>
                    <a:pt x="15731" y="1553"/>
                  </a:lnTo>
                  <a:lnTo>
                    <a:pt x="15723" y="1551"/>
                  </a:lnTo>
                  <a:lnTo>
                    <a:pt x="15698" y="1540"/>
                  </a:lnTo>
                  <a:lnTo>
                    <a:pt x="15693" y="1564"/>
                  </a:lnTo>
                  <a:lnTo>
                    <a:pt x="15693" y="1574"/>
                  </a:lnTo>
                  <a:lnTo>
                    <a:pt x="15698" y="1582"/>
                  </a:lnTo>
                  <a:lnTo>
                    <a:pt x="15710" y="1584"/>
                  </a:lnTo>
                  <a:lnTo>
                    <a:pt x="15729" y="1584"/>
                  </a:lnTo>
                  <a:lnTo>
                    <a:pt x="15744" y="1589"/>
                  </a:lnTo>
                  <a:lnTo>
                    <a:pt x="15744" y="1603"/>
                  </a:lnTo>
                  <a:lnTo>
                    <a:pt x="15732" y="1611"/>
                  </a:lnTo>
                  <a:lnTo>
                    <a:pt x="15716" y="1611"/>
                  </a:lnTo>
                  <a:lnTo>
                    <a:pt x="15702" y="1615"/>
                  </a:lnTo>
                  <a:lnTo>
                    <a:pt x="15698" y="1630"/>
                  </a:lnTo>
                  <a:lnTo>
                    <a:pt x="15706" y="1643"/>
                  </a:lnTo>
                  <a:lnTo>
                    <a:pt x="15721" y="1640"/>
                  </a:lnTo>
                  <a:lnTo>
                    <a:pt x="15754" y="1623"/>
                  </a:lnTo>
                  <a:lnTo>
                    <a:pt x="15758" y="1636"/>
                  </a:lnTo>
                  <a:lnTo>
                    <a:pt x="15785" y="1638"/>
                  </a:lnTo>
                  <a:lnTo>
                    <a:pt x="15791" y="1648"/>
                  </a:lnTo>
                  <a:lnTo>
                    <a:pt x="15785" y="1652"/>
                  </a:lnTo>
                  <a:lnTo>
                    <a:pt x="15744" y="1665"/>
                  </a:lnTo>
                  <a:lnTo>
                    <a:pt x="15725" y="1683"/>
                  </a:lnTo>
                  <a:lnTo>
                    <a:pt x="15710" y="1709"/>
                  </a:lnTo>
                  <a:lnTo>
                    <a:pt x="15710" y="1734"/>
                  </a:lnTo>
                  <a:lnTo>
                    <a:pt x="15736" y="1749"/>
                  </a:lnTo>
                  <a:lnTo>
                    <a:pt x="15723" y="1766"/>
                  </a:lnTo>
                  <a:lnTo>
                    <a:pt x="15704" y="1770"/>
                  </a:lnTo>
                  <a:lnTo>
                    <a:pt x="15684" y="1764"/>
                  </a:lnTo>
                  <a:lnTo>
                    <a:pt x="15670" y="1749"/>
                  </a:lnTo>
                  <a:lnTo>
                    <a:pt x="15669" y="1738"/>
                  </a:lnTo>
                  <a:lnTo>
                    <a:pt x="15678" y="1718"/>
                  </a:lnTo>
                  <a:lnTo>
                    <a:pt x="15674" y="1710"/>
                  </a:lnTo>
                  <a:lnTo>
                    <a:pt x="15665" y="1707"/>
                  </a:lnTo>
                  <a:lnTo>
                    <a:pt x="15658" y="1710"/>
                  </a:lnTo>
                  <a:lnTo>
                    <a:pt x="15653" y="1717"/>
                  </a:lnTo>
                  <a:lnTo>
                    <a:pt x="15651" y="1724"/>
                  </a:lnTo>
                  <a:lnTo>
                    <a:pt x="15651" y="1797"/>
                  </a:lnTo>
                  <a:lnTo>
                    <a:pt x="15635" y="1801"/>
                  </a:lnTo>
                  <a:lnTo>
                    <a:pt x="15608" y="1802"/>
                  </a:lnTo>
                  <a:lnTo>
                    <a:pt x="15581" y="1799"/>
                  </a:lnTo>
                  <a:lnTo>
                    <a:pt x="15563" y="1793"/>
                  </a:lnTo>
                  <a:lnTo>
                    <a:pt x="15526" y="1772"/>
                  </a:lnTo>
                  <a:lnTo>
                    <a:pt x="15481" y="1759"/>
                  </a:lnTo>
                  <a:lnTo>
                    <a:pt x="15438" y="1760"/>
                  </a:lnTo>
                  <a:lnTo>
                    <a:pt x="15410" y="1783"/>
                  </a:lnTo>
                  <a:lnTo>
                    <a:pt x="15410" y="1814"/>
                  </a:lnTo>
                  <a:lnTo>
                    <a:pt x="15404" y="1817"/>
                  </a:lnTo>
                  <a:lnTo>
                    <a:pt x="15378" y="1823"/>
                  </a:lnTo>
                  <a:lnTo>
                    <a:pt x="15372" y="1828"/>
                  </a:lnTo>
                  <a:lnTo>
                    <a:pt x="15365" y="1827"/>
                  </a:lnTo>
                  <a:lnTo>
                    <a:pt x="15347" y="1820"/>
                  </a:lnTo>
                  <a:lnTo>
                    <a:pt x="15325" y="1815"/>
                  </a:lnTo>
                  <a:lnTo>
                    <a:pt x="15307" y="1817"/>
                  </a:lnTo>
                  <a:lnTo>
                    <a:pt x="15334" y="1831"/>
                  </a:lnTo>
                  <a:lnTo>
                    <a:pt x="15343" y="1852"/>
                  </a:lnTo>
                  <a:lnTo>
                    <a:pt x="15334" y="1901"/>
                  </a:lnTo>
                  <a:lnTo>
                    <a:pt x="15364" y="1897"/>
                  </a:lnTo>
                  <a:lnTo>
                    <a:pt x="15376" y="1914"/>
                  </a:lnTo>
                  <a:lnTo>
                    <a:pt x="15374" y="1941"/>
                  </a:lnTo>
                  <a:lnTo>
                    <a:pt x="15363" y="1963"/>
                  </a:lnTo>
                  <a:lnTo>
                    <a:pt x="15344" y="1928"/>
                  </a:lnTo>
                  <a:lnTo>
                    <a:pt x="15338" y="1935"/>
                  </a:lnTo>
                  <a:lnTo>
                    <a:pt x="15334" y="1945"/>
                  </a:lnTo>
                  <a:lnTo>
                    <a:pt x="15333" y="1957"/>
                  </a:lnTo>
                  <a:lnTo>
                    <a:pt x="15334" y="1970"/>
                  </a:lnTo>
                  <a:lnTo>
                    <a:pt x="15325" y="1970"/>
                  </a:lnTo>
                  <a:lnTo>
                    <a:pt x="15318" y="1961"/>
                  </a:lnTo>
                  <a:lnTo>
                    <a:pt x="15312" y="1958"/>
                  </a:lnTo>
                  <a:lnTo>
                    <a:pt x="15308" y="1960"/>
                  </a:lnTo>
                  <a:lnTo>
                    <a:pt x="15307" y="1970"/>
                  </a:lnTo>
                  <a:lnTo>
                    <a:pt x="15309" y="1981"/>
                  </a:lnTo>
                  <a:lnTo>
                    <a:pt x="15325" y="2011"/>
                  </a:lnTo>
                  <a:lnTo>
                    <a:pt x="15316" y="2021"/>
                  </a:lnTo>
                  <a:lnTo>
                    <a:pt x="15313" y="2042"/>
                  </a:lnTo>
                  <a:lnTo>
                    <a:pt x="15318" y="2066"/>
                  </a:lnTo>
                  <a:lnTo>
                    <a:pt x="15330" y="2083"/>
                  </a:lnTo>
                  <a:lnTo>
                    <a:pt x="15337" y="2099"/>
                  </a:lnTo>
                  <a:lnTo>
                    <a:pt x="15344" y="2170"/>
                  </a:lnTo>
                  <a:lnTo>
                    <a:pt x="15361" y="2160"/>
                  </a:lnTo>
                  <a:lnTo>
                    <a:pt x="15367" y="2156"/>
                  </a:lnTo>
                  <a:lnTo>
                    <a:pt x="15372" y="2149"/>
                  </a:lnTo>
                  <a:lnTo>
                    <a:pt x="15385" y="2151"/>
                  </a:lnTo>
                  <a:lnTo>
                    <a:pt x="15391" y="2145"/>
                  </a:lnTo>
                  <a:lnTo>
                    <a:pt x="15393" y="2134"/>
                  </a:lnTo>
                  <a:lnTo>
                    <a:pt x="15391" y="2121"/>
                  </a:lnTo>
                  <a:lnTo>
                    <a:pt x="15407" y="2138"/>
                  </a:lnTo>
                  <a:lnTo>
                    <a:pt x="15433" y="2191"/>
                  </a:lnTo>
                  <a:lnTo>
                    <a:pt x="15442" y="2223"/>
                  </a:lnTo>
                  <a:lnTo>
                    <a:pt x="15451" y="2231"/>
                  </a:lnTo>
                  <a:lnTo>
                    <a:pt x="15460" y="2237"/>
                  </a:lnTo>
                  <a:lnTo>
                    <a:pt x="15465" y="2246"/>
                  </a:lnTo>
                  <a:lnTo>
                    <a:pt x="15463" y="2260"/>
                  </a:lnTo>
                  <a:lnTo>
                    <a:pt x="15457" y="2271"/>
                  </a:lnTo>
                  <a:lnTo>
                    <a:pt x="15453" y="2282"/>
                  </a:lnTo>
                  <a:lnTo>
                    <a:pt x="15456" y="2295"/>
                  </a:lnTo>
                  <a:lnTo>
                    <a:pt x="15495" y="2266"/>
                  </a:lnTo>
                  <a:lnTo>
                    <a:pt x="15554" y="2170"/>
                  </a:lnTo>
                  <a:lnTo>
                    <a:pt x="15593" y="2143"/>
                  </a:lnTo>
                  <a:lnTo>
                    <a:pt x="15624" y="2101"/>
                  </a:lnTo>
                  <a:lnTo>
                    <a:pt x="15640" y="2092"/>
                  </a:lnTo>
                  <a:lnTo>
                    <a:pt x="15654" y="2089"/>
                  </a:lnTo>
                  <a:lnTo>
                    <a:pt x="15718" y="2086"/>
                  </a:lnTo>
                  <a:lnTo>
                    <a:pt x="15743" y="2088"/>
                  </a:lnTo>
                  <a:lnTo>
                    <a:pt x="15791" y="2101"/>
                  </a:lnTo>
                  <a:lnTo>
                    <a:pt x="15759" y="2115"/>
                  </a:lnTo>
                  <a:lnTo>
                    <a:pt x="15746" y="2132"/>
                  </a:lnTo>
                  <a:lnTo>
                    <a:pt x="15739" y="2151"/>
                  </a:lnTo>
                  <a:lnTo>
                    <a:pt x="15725" y="2176"/>
                  </a:lnTo>
                  <a:lnTo>
                    <a:pt x="15717" y="2176"/>
                  </a:lnTo>
                  <a:lnTo>
                    <a:pt x="15700" y="2157"/>
                  </a:lnTo>
                  <a:lnTo>
                    <a:pt x="15669" y="2161"/>
                  </a:lnTo>
                  <a:lnTo>
                    <a:pt x="15638" y="2177"/>
                  </a:lnTo>
                  <a:lnTo>
                    <a:pt x="15624" y="2194"/>
                  </a:lnTo>
                  <a:lnTo>
                    <a:pt x="15620" y="2232"/>
                  </a:lnTo>
                  <a:lnTo>
                    <a:pt x="15621" y="2253"/>
                  </a:lnTo>
                  <a:lnTo>
                    <a:pt x="15633" y="2273"/>
                  </a:lnTo>
                  <a:lnTo>
                    <a:pt x="15599" y="2273"/>
                  </a:lnTo>
                  <a:lnTo>
                    <a:pt x="15589" y="2285"/>
                  </a:lnTo>
                  <a:lnTo>
                    <a:pt x="15596" y="2321"/>
                  </a:lnTo>
                  <a:lnTo>
                    <a:pt x="15597" y="2391"/>
                  </a:lnTo>
                  <a:lnTo>
                    <a:pt x="15606" y="2412"/>
                  </a:lnTo>
                  <a:lnTo>
                    <a:pt x="15570" y="2407"/>
                  </a:lnTo>
                  <a:lnTo>
                    <a:pt x="15538" y="2425"/>
                  </a:lnTo>
                  <a:lnTo>
                    <a:pt x="15515" y="2452"/>
                  </a:lnTo>
                  <a:lnTo>
                    <a:pt x="15502" y="2474"/>
                  </a:lnTo>
                  <a:lnTo>
                    <a:pt x="15489" y="2456"/>
                  </a:lnTo>
                  <a:lnTo>
                    <a:pt x="15474" y="2440"/>
                  </a:lnTo>
                  <a:lnTo>
                    <a:pt x="15443" y="2418"/>
                  </a:lnTo>
                  <a:lnTo>
                    <a:pt x="15438" y="2412"/>
                  </a:lnTo>
                  <a:lnTo>
                    <a:pt x="15435" y="2399"/>
                  </a:lnTo>
                  <a:lnTo>
                    <a:pt x="15438" y="2385"/>
                  </a:lnTo>
                  <a:lnTo>
                    <a:pt x="15437" y="2370"/>
                  </a:lnTo>
                  <a:lnTo>
                    <a:pt x="15428" y="2357"/>
                  </a:lnTo>
                  <a:lnTo>
                    <a:pt x="15412" y="2349"/>
                  </a:lnTo>
                  <a:lnTo>
                    <a:pt x="15397" y="2348"/>
                  </a:lnTo>
                  <a:lnTo>
                    <a:pt x="15385" y="2354"/>
                  </a:lnTo>
                  <a:lnTo>
                    <a:pt x="15381" y="2367"/>
                  </a:lnTo>
                  <a:lnTo>
                    <a:pt x="15379" y="2439"/>
                  </a:lnTo>
                  <a:lnTo>
                    <a:pt x="15373" y="2451"/>
                  </a:lnTo>
                  <a:lnTo>
                    <a:pt x="15363" y="2458"/>
                  </a:lnTo>
                  <a:lnTo>
                    <a:pt x="15331" y="2464"/>
                  </a:lnTo>
                  <a:lnTo>
                    <a:pt x="15327" y="2474"/>
                  </a:lnTo>
                  <a:lnTo>
                    <a:pt x="15327" y="2486"/>
                  </a:lnTo>
                  <a:lnTo>
                    <a:pt x="15320" y="2499"/>
                  </a:lnTo>
                  <a:lnTo>
                    <a:pt x="15309" y="2513"/>
                  </a:lnTo>
                  <a:lnTo>
                    <a:pt x="15315" y="2521"/>
                  </a:lnTo>
                  <a:lnTo>
                    <a:pt x="15328" y="2527"/>
                  </a:lnTo>
                  <a:lnTo>
                    <a:pt x="15334" y="2537"/>
                  </a:lnTo>
                  <a:lnTo>
                    <a:pt x="15331" y="2548"/>
                  </a:lnTo>
                  <a:lnTo>
                    <a:pt x="15318" y="2569"/>
                  </a:lnTo>
                  <a:lnTo>
                    <a:pt x="15316" y="2581"/>
                  </a:lnTo>
                  <a:lnTo>
                    <a:pt x="15319" y="2587"/>
                  </a:lnTo>
                  <a:lnTo>
                    <a:pt x="15325" y="2591"/>
                  </a:lnTo>
                  <a:lnTo>
                    <a:pt x="15331" y="2598"/>
                  </a:lnTo>
                  <a:lnTo>
                    <a:pt x="15341" y="2628"/>
                  </a:lnTo>
                  <a:lnTo>
                    <a:pt x="15357" y="2637"/>
                  </a:lnTo>
                  <a:lnTo>
                    <a:pt x="15378" y="2640"/>
                  </a:lnTo>
                  <a:lnTo>
                    <a:pt x="15399" y="2640"/>
                  </a:lnTo>
                  <a:lnTo>
                    <a:pt x="15407" y="2638"/>
                  </a:lnTo>
                  <a:lnTo>
                    <a:pt x="15411" y="2634"/>
                  </a:lnTo>
                  <a:lnTo>
                    <a:pt x="15416" y="2632"/>
                  </a:lnTo>
                  <a:lnTo>
                    <a:pt x="15442" y="2647"/>
                  </a:lnTo>
                  <a:lnTo>
                    <a:pt x="15455" y="2645"/>
                  </a:lnTo>
                  <a:lnTo>
                    <a:pt x="15474" y="2635"/>
                  </a:lnTo>
                  <a:lnTo>
                    <a:pt x="15574" y="2625"/>
                  </a:lnTo>
                  <a:lnTo>
                    <a:pt x="15606" y="2626"/>
                  </a:lnTo>
                  <a:lnTo>
                    <a:pt x="15743" y="2644"/>
                  </a:lnTo>
                  <a:lnTo>
                    <a:pt x="15819" y="2674"/>
                  </a:lnTo>
                  <a:lnTo>
                    <a:pt x="15871" y="2681"/>
                  </a:lnTo>
                  <a:lnTo>
                    <a:pt x="15896" y="2687"/>
                  </a:lnTo>
                  <a:lnTo>
                    <a:pt x="15917" y="2699"/>
                  </a:lnTo>
                  <a:lnTo>
                    <a:pt x="15939" y="2705"/>
                  </a:lnTo>
                  <a:lnTo>
                    <a:pt x="15997" y="2699"/>
                  </a:lnTo>
                  <a:lnTo>
                    <a:pt x="16025" y="2702"/>
                  </a:lnTo>
                  <a:lnTo>
                    <a:pt x="15990" y="2721"/>
                  </a:lnTo>
                  <a:lnTo>
                    <a:pt x="15937" y="2726"/>
                  </a:lnTo>
                  <a:lnTo>
                    <a:pt x="15888" y="2718"/>
                  </a:lnTo>
                  <a:lnTo>
                    <a:pt x="15866" y="2699"/>
                  </a:lnTo>
                  <a:lnTo>
                    <a:pt x="15841" y="2685"/>
                  </a:lnTo>
                  <a:lnTo>
                    <a:pt x="15782" y="2682"/>
                  </a:lnTo>
                  <a:lnTo>
                    <a:pt x="15721" y="2687"/>
                  </a:lnTo>
                  <a:lnTo>
                    <a:pt x="15689" y="2695"/>
                  </a:lnTo>
                  <a:lnTo>
                    <a:pt x="15679" y="2688"/>
                  </a:lnTo>
                  <a:lnTo>
                    <a:pt x="15643" y="2700"/>
                  </a:lnTo>
                  <a:lnTo>
                    <a:pt x="15601" y="2701"/>
                  </a:lnTo>
                  <a:lnTo>
                    <a:pt x="15439" y="2693"/>
                  </a:lnTo>
                  <a:lnTo>
                    <a:pt x="15406" y="2687"/>
                  </a:lnTo>
                  <a:lnTo>
                    <a:pt x="15372" y="2674"/>
                  </a:lnTo>
                  <a:lnTo>
                    <a:pt x="15339" y="2652"/>
                  </a:lnTo>
                  <a:lnTo>
                    <a:pt x="15320" y="2650"/>
                  </a:lnTo>
                  <a:lnTo>
                    <a:pt x="15293" y="2664"/>
                  </a:lnTo>
                  <a:lnTo>
                    <a:pt x="15260" y="2708"/>
                  </a:lnTo>
                  <a:lnTo>
                    <a:pt x="15246" y="2710"/>
                  </a:lnTo>
                  <a:lnTo>
                    <a:pt x="15204" y="2702"/>
                  </a:lnTo>
                  <a:lnTo>
                    <a:pt x="15097" y="2695"/>
                  </a:lnTo>
                  <a:lnTo>
                    <a:pt x="15080" y="2689"/>
                  </a:lnTo>
                  <a:lnTo>
                    <a:pt x="15065" y="2674"/>
                  </a:lnTo>
                  <a:lnTo>
                    <a:pt x="15027" y="2602"/>
                  </a:lnTo>
                  <a:lnTo>
                    <a:pt x="15022" y="2596"/>
                  </a:lnTo>
                  <a:lnTo>
                    <a:pt x="14995" y="2587"/>
                  </a:lnTo>
                  <a:lnTo>
                    <a:pt x="14966" y="2571"/>
                  </a:lnTo>
                  <a:lnTo>
                    <a:pt x="14941" y="2564"/>
                  </a:lnTo>
                  <a:lnTo>
                    <a:pt x="14887" y="2558"/>
                  </a:lnTo>
                  <a:lnTo>
                    <a:pt x="14859" y="2562"/>
                  </a:lnTo>
                  <a:lnTo>
                    <a:pt x="14845" y="2562"/>
                  </a:lnTo>
                  <a:lnTo>
                    <a:pt x="14840" y="2554"/>
                  </a:lnTo>
                  <a:lnTo>
                    <a:pt x="14834" y="2548"/>
                  </a:lnTo>
                  <a:lnTo>
                    <a:pt x="14820" y="2544"/>
                  </a:lnTo>
                  <a:lnTo>
                    <a:pt x="14789" y="2543"/>
                  </a:lnTo>
                  <a:lnTo>
                    <a:pt x="14756" y="2539"/>
                  </a:lnTo>
                  <a:lnTo>
                    <a:pt x="14703" y="2520"/>
                  </a:lnTo>
                  <a:lnTo>
                    <a:pt x="14673" y="2516"/>
                  </a:lnTo>
                  <a:lnTo>
                    <a:pt x="14690" y="2533"/>
                  </a:lnTo>
                  <a:lnTo>
                    <a:pt x="14716" y="2551"/>
                  </a:lnTo>
                  <a:lnTo>
                    <a:pt x="14746" y="2567"/>
                  </a:lnTo>
                  <a:lnTo>
                    <a:pt x="14775" y="2577"/>
                  </a:lnTo>
                  <a:lnTo>
                    <a:pt x="14775" y="2585"/>
                  </a:lnTo>
                  <a:lnTo>
                    <a:pt x="14728" y="2592"/>
                  </a:lnTo>
                  <a:lnTo>
                    <a:pt x="14736" y="2620"/>
                  </a:lnTo>
                  <a:lnTo>
                    <a:pt x="14784" y="2677"/>
                  </a:lnTo>
                  <a:lnTo>
                    <a:pt x="14773" y="2684"/>
                  </a:lnTo>
                  <a:lnTo>
                    <a:pt x="14749" y="2674"/>
                  </a:lnTo>
                  <a:lnTo>
                    <a:pt x="14727" y="2659"/>
                  </a:lnTo>
                  <a:lnTo>
                    <a:pt x="14719" y="2653"/>
                  </a:lnTo>
                  <a:lnTo>
                    <a:pt x="14697" y="2645"/>
                  </a:lnTo>
                  <a:lnTo>
                    <a:pt x="14667" y="2638"/>
                  </a:lnTo>
                  <a:lnTo>
                    <a:pt x="14647" y="2638"/>
                  </a:lnTo>
                  <a:lnTo>
                    <a:pt x="14654" y="2653"/>
                  </a:lnTo>
                  <a:lnTo>
                    <a:pt x="14646" y="2669"/>
                  </a:lnTo>
                  <a:lnTo>
                    <a:pt x="14651" y="2709"/>
                  </a:lnTo>
                  <a:lnTo>
                    <a:pt x="14644" y="2730"/>
                  </a:lnTo>
                  <a:lnTo>
                    <a:pt x="14638" y="2725"/>
                  </a:lnTo>
                  <a:lnTo>
                    <a:pt x="14630" y="2721"/>
                  </a:lnTo>
                  <a:lnTo>
                    <a:pt x="14626" y="2716"/>
                  </a:lnTo>
                  <a:lnTo>
                    <a:pt x="14616" y="2716"/>
                  </a:lnTo>
                  <a:lnTo>
                    <a:pt x="14608" y="2730"/>
                  </a:lnTo>
                  <a:lnTo>
                    <a:pt x="14594" y="2716"/>
                  </a:lnTo>
                  <a:lnTo>
                    <a:pt x="14570" y="2668"/>
                  </a:lnTo>
                  <a:lnTo>
                    <a:pt x="14588" y="2660"/>
                  </a:lnTo>
                  <a:lnTo>
                    <a:pt x="14601" y="2670"/>
                  </a:lnTo>
                  <a:lnTo>
                    <a:pt x="14612" y="2667"/>
                  </a:lnTo>
                  <a:lnTo>
                    <a:pt x="14618" y="2656"/>
                  </a:lnTo>
                  <a:lnTo>
                    <a:pt x="14616" y="2640"/>
                  </a:lnTo>
                  <a:lnTo>
                    <a:pt x="14607" y="2626"/>
                  </a:lnTo>
                  <a:lnTo>
                    <a:pt x="14595" y="2622"/>
                  </a:lnTo>
                  <a:lnTo>
                    <a:pt x="14580" y="2622"/>
                  </a:lnTo>
                  <a:lnTo>
                    <a:pt x="14560" y="2619"/>
                  </a:lnTo>
                  <a:lnTo>
                    <a:pt x="14526" y="2607"/>
                  </a:lnTo>
                  <a:lnTo>
                    <a:pt x="14430" y="2558"/>
                  </a:lnTo>
                  <a:lnTo>
                    <a:pt x="14464" y="2552"/>
                  </a:lnTo>
                  <a:lnTo>
                    <a:pt x="14504" y="2550"/>
                  </a:lnTo>
                  <a:lnTo>
                    <a:pt x="14540" y="2544"/>
                  </a:lnTo>
                  <a:lnTo>
                    <a:pt x="14560" y="2529"/>
                  </a:lnTo>
                  <a:lnTo>
                    <a:pt x="14537" y="2529"/>
                  </a:lnTo>
                  <a:lnTo>
                    <a:pt x="14505" y="2524"/>
                  </a:lnTo>
                  <a:lnTo>
                    <a:pt x="14480" y="2515"/>
                  </a:lnTo>
                  <a:lnTo>
                    <a:pt x="14477" y="2502"/>
                  </a:lnTo>
                  <a:lnTo>
                    <a:pt x="14487" y="2500"/>
                  </a:lnTo>
                  <a:lnTo>
                    <a:pt x="14517" y="2507"/>
                  </a:lnTo>
                  <a:lnTo>
                    <a:pt x="14528" y="2505"/>
                  </a:lnTo>
                  <a:lnTo>
                    <a:pt x="14534" y="2497"/>
                  </a:lnTo>
                  <a:lnTo>
                    <a:pt x="14531" y="2489"/>
                  </a:lnTo>
                  <a:lnTo>
                    <a:pt x="14521" y="2483"/>
                  </a:lnTo>
                  <a:lnTo>
                    <a:pt x="14509" y="2481"/>
                  </a:lnTo>
                  <a:lnTo>
                    <a:pt x="14502" y="2478"/>
                  </a:lnTo>
                  <a:lnTo>
                    <a:pt x="14493" y="2465"/>
                  </a:lnTo>
                  <a:lnTo>
                    <a:pt x="14486" y="2460"/>
                  </a:lnTo>
                  <a:lnTo>
                    <a:pt x="14482" y="2461"/>
                  </a:lnTo>
                  <a:lnTo>
                    <a:pt x="14453" y="2460"/>
                  </a:lnTo>
                  <a:lnTo>
                    <a:pt x="14443" y="2452"/>
                  </a:lnTo>
                  <a:lnTo>
                    <a:pt x="14430" y="2438"/>
                  </a:lnTo>
                  <a:lnTo>
                    <a:pt x="14419" y="2434"/>
                  </a:lnTo>
                  <a:lnTo>
                    <a:pt x="14412" y="2453"/>
                  </a:lnTo>
                  <a:lnTo>
                    <a:pt x="14373" y="2446"/>
                  </a:lnTo>
                  <a:lnTo>
                    <a:pt x="14243" y="2453"/>
                  </a:lnTo>
                  <a:lnTo>
                    <a:pt x="14254" y="2473"/>
                  </a:lnTo>
                  <a:lnTo>
                    <a:pt x="14245" y="2477"/>
                  </a:lnTo>
                  <a:lnTo>
                    <a:pt x="14230" y="2472"/>
                  </a:lnTo>
                  <a:lnTo>
                    <a:pt x="14224" y="2467"/>
                  </a:lnTo>
                  <a:lnTo>
                    <a:pt x="14209" y="2475"/>
                  </a:lnTo>
                  <a:lnTo>
                    <a:pt x="14200" y="2483"/>
                  </a:lnTo>
                  <a:lnTo>
                    <a:pt x="14187" y="2509"/>
                  </a:lnTo>
                  <a:lnTo>
                    <a:pt x="14210" y="2520"/>
                  </a:lnTo>
                  <a:lnTo>
                    <a:pt x="14218" y="2541"/>
                  </a:lnTo>
                  <a:lnTo>
                    <a:pt x="14205" y="2559"/>
                  </a:lnTo>
                  <a:lnTo>
                    <a:pt x="14168" y="2564"/>
                  </a:lnTo>
                  <a:lnTo>
                    <a:pt x="14178" y="2576"/>
                  </a:lnTo>
                  <a:lnTo>
                    <a:pt x="14193" y="2585"/>
                  </a:lnTo>
                  <a:lnTo>
                    <a:pt x="14224" y="2599"/>
                  </a:lnTo>
                  <a:lnTo>
                    <a:pt x="14229" y="2603"/>
                  </a:lnTo>
                  <a:lnTo>
                    <a:pt x="14234" y="2610"/>
                  </a:lnTo>
                  <a:lnTo>
                    <a:pt x="14242" y="2616"/>
                  </a:lnTo>
                  <a:lnTo>
                    <a:pt x="14252" y="2619"/>
                  </a:lnTo>
                  <a:lnTo>
                    <a:pt x="14264" y="2617"/>
                  </a:lnTo>
                  <a:lnTo>
                    <a:pt x="14270" y="2612"/>
                  </a:lnTo>
                  <a:lnTo>
                    <a:pt x="14271" y="2607"/>
                  </a:lnTo>
                  <a:lnTo>
                    <a:pt x="14266" y="2605"/>
                  </a:lnTo>
                  <a:lnTo>
                    <a:pt x="14254" y="2603"/>
                  </a:lnTo>
                  <a:lnTo>
                    <a:pt x="14254" y="2599"/>
                  </a:lnTo>
                  <a:lnTo>
                    <a:pt x="14264" y="2594"/>
                  </a:lnTo>
                  <a:lnTo>
                    <a:pt x="14276" y="2592"/>
                  </a:lnTo>
                  <a:lnTo>
                    <a:pt x="14286" y="2596"/>
                  </a:lnTo>
                  <a:lnTo>
                    <a:pt x="14300" y="2604"/>
                  </a:lnTo>
                  <a:lnTo>
                    <a:pt x="14312" y="2614"/>
                  </a:lnTo>
                  <a:lnTo>
                    <a:pt x="14317" y="2622"/>
                  </a:lnTo>
                  <a:lnTo>
                    <a:pt x="14328" y="2627"/>
                  </a:lnTo>
                  <a:lnTo>
                    <a:pt x="14384" y="2629"/>
                  </a:lnTo>
                  <a:lnTo>
                    <a:pt x="14402" y="2633"/>
                  </a:lnTo>
                  <a:lnTo>
                    <a:pt x="14407" y="2642"/>
                  </a:lnTo>
                  <a:lnTo>
                    <a:pt x="14408" y="2658"/>
                  </a:lnTo>
                  <a:lnTo>
                    <a:pt x="14406" y="2673"/>
                  </a:lnTo>
                  <a:lnTo>
                    <a:pt x="14402" y="2681"/>
                  </a:lnTo>
                  <a:lnTo>
                    <a:pt x="14385" y="2681"/>
                  </a:lnTo>
                  <a:lnTo>
                    <a:pt x="14360" y="2676"/>
                  </a:lnTo>
                  <a:lnTo>
                    <a:pt x="14337" y="2669"/>
                  </a:lnTo>
                  <a:lnTo>
                    <a:pt x="14320" y="2660"/>
                  </a:lnTo>
                  <a:lnTo>
                    <a:pt x="14305" y="2660"/>
                  </a:lnTo>
                  <a:lnTo>
                    <a:pt x="14293" y="2664"/>
                  </a:lnTo>
                  <a:lnTo>
                    <a:pt x="14294" y="2671"/>
                  </a:lnTo>
                  <a:lnTo>
                    <a:pt x="14309" y="2685"/>
                  </a:lnTo>
                  <a:lnTo>
                    <a:pt x="14320" y="2692"/>
                  </a:lnTo>
                  <a:lnTo>
                    <a:pt x="14332" y="2695"/>
                  </a:lnTo>
                  <a:lnTo>
                    <a:pt x="14352" y="2699"/>
                  </a:lnTo>
                  <a:lnTo>
                    <a:pt x="14370" y="2708"/>
                  </a:lnTo>
                  <a:lnTo>
                    <a:pt x="14402" y="2730"/>
                  </a:lnTo>
                  <a:lnTo>
                    <a:pt x="14316" y="2728"/>
                  </a:lnTo>
                  <a:lnTo>
                    <a:pt x="14187" y="2695"/>
                  </a:lnTo>
                  <a:lnTo>
                    <a:pt x="14181" y="2712"/>
                  </a:lnTo>
                  <a:lnTo>
                    <a:pt x="14165" y="2714"/>
                  </a:lnTo>
                  <a:lnTo>
                    <a:pt x="14122" y="2708"/>
                  </a:lnTo>
                  <a:lnTo>
                    <a:pt x="14122" y="2716"/>
                  </a:lnTo>
                  <a:lnTo>
                    <a:pt x="14166" y="2726"/>
                  </a:lnTo>
                  <a:lnTo>
                    <a:pt x="14323" y="2785"/>
                  </a:lnTo>
                  <a:lnTo>
                    <a:pt x="14301" y="2790"/>
                  </a:lnTo>
                  <a:lnTo>
                    <a:pt x="14260" y="2795"/>
                  </a:lnTo>
                  <a:lnTo>
                    <a:pt x="14234" y="2806"/>
                  </a:lnTo>
                  <a:lnTo>
                    <a:pt x="14278" y="2811"/>
                  </a:lnTo>
                  <a:lnTo>
                    <a:pt x="14297" y="2816"/>
                  </a:lnTo>
                  <a:lnTo>
                    <a:pt x="14309" y="2827"/>
                  </a:lnTo>
                  <a:lnTo>
                    <a:pt x="14275" y="2831"/>
                  </a:lnTo>
                  <a:lnTo>
                    <a:pt x="14240" y="2823"/>
                  </a:lnTo>
                  <a:lnTo>
                    <a:pt x="14206" y="2812"/>
                  </a:lnTo>
                  <a:lnTo>
                    <a:pt x="14173" y="2806"/>
                  </a:lnTo>
                  <a:lnTo>
                    <a:pt x="14147" y="2799"/>
                  </a:lnTo>
                  <a:lnTo>
                    <a:pt x="14099" y="2769"/>
                  </a:lnTo>
                  <a:lnTo>
                    <a:pt x="14067" y="2764"/>
                  </a:lnTo>
                  <a:lnTo>
                    <a:pt x="14095" y="2789"/>
                  </a:lnTo>
                  <a:lnTo>
                    <a:pt x="14103" y="2801"/>
                  </a:lnTo>
                  <a:lnTo>
                    <a:pt x="14090" y="2806"/>
                  </a:lnTo>
                  <a:lnTo>
                    <a:pt x="14072" y="2804"/>
                  </a:lnTo>
                  <a:lnTo>
                    <a:pt x="14010" y="2792"/>
                  </a:lnTo>
                  <a:lnTo>
                    <a:pt x="14015" y="2800"/>
                  </a:lnTo>
                  <a:lnTo>
                    <a:pt x="14023" y="2805"/>
                  </a:lnTo>
                  <a:lnTo>
                    <a:pt x="14031" y="2808"/>
                  </a:lnTo>
                  <a:lnTo>
                    <a:pt x="14038" y="2813"/>
                  </a:lnTo>
                  <a:lnTo>
                    <a:pt x="14040" y="2813"/>
                  </a:lnTo>
                  <a:lnTo>
                    <a:pt x="14058" y="2825"/>
                  </a:lnTo>
                  <a:lnTo>
                    <a:pt x="14057" y="2827"/>
                  </a:lnTo>
                  <a:lnTo>
                    <a:pt x="14097" y="2845"/>
                  </a:lnTo>
                  <a:lnTo>
                    <a:pt x="14103" y="2851"/>
                  </a:lnTo>
                  <a:lnTo>
                    <a:pt x="14111" y="2863"/>
                  </a:lnTo>
                  <a:lnTo>
                    <a:pt x="14130" y="2868"/>
                  </a:lnTo>
                  <a:lnTo>
                    <a:pt x="14173" y="2868"/>
                  </a:lnTo>
                  <a:lnTo>
                    <a:pt x="14176" y="2864"/>
                  </a:lnTo>
                  <a:lnTo>
                    <a:pt x="14159" y="2833"/>
                  </a:lnTo>
                  <a:lnTo>
                    <a:pt x="14189" y="2841"/>
                  </a:lnTo>
                  <a:lnTo>
                    <a:pt x="14245" y="2837"/>
                  </a:lnTo>
                  <a:lnTo>
                    <a:pt x="14262" y="2847"/>
                  </a:lnTo>
                  <a:lnTo>
                    <a:pt x="14262" y="2865"/>
                  </a:lnTo>
                  <a:lnTo>
                    <a:pt x="14243" y="2876"/>
                  </a:lnTo>
                  <a:lnTo>
                    <a:pt x="14187" y="2896"/>
                  </a:lnTo>
                  <a:lnTo>
                    <a:pt x="14204" y="2918"/>
                  </a:lnTo>
                  <a:lnTo>
                    <a:pt x="14185" y="2928"/>
                  </a:lnTo>
                  <a:lnTo>
                    <a:pt x="14153" y="2934"/>
                  </a:lnTo>
                  <a:lnTo>
                    <a:pt x="14131" y="2944"/>
                  </a:lnTo>
                  <a:lnTo>
                    <a:pt x="14126" y="2952"/>
                  </a:lnTo>
                  <a:lnTo>
                    <a:pt x="14127" y="2956"/>
                  </a:lnTo>
                  <a:lnTo>
                    <a:pt x="14243" y="2967"/>
                  </a:lnTo>
                  <a:lnTo>
                    <a:pt x="14265" y="2976"/>
                  </a:lnTo>
                  <a:lnTo>
                    <a:pt x="14309" y="3006"/>
                  </a:lnTo>
                  <a:lnTo>
                    <a:pt x="14330" y="3017"/>
                  </a:lnTo>
                  <a:lnTo>
                    <a:pt x="14376" y="3032"/>
                  </a:lnTo>
                  <a:lnTo>
                    <a:pt x="14397" y="3045"/>
                  </a:lnTo>
                  <a:lnTo>
                    <a:pt x="14409" y="3060"/>
                  </a:lnTo>
                  <a:lnTo>
                    <a:pt x="14421" y="3100"/>
                  </a:lnTo>
                  <a:lnTo>
                    <a:pt x="14430" y="3117"/>
                  </a:lnTo>
                  <a:lnTo>
                    <a:pt x="14478" y="3182"/>
                  </a:lnTo>
                  <a:lnTo>
                    <a:pt x="14511" y="3195"/>
                  </a:lnTo>
                  <a:lnTo>
                    <a:pt x="14570" y="3185"/>
                  </a:lnTo>
                  <a:lnTo>
                    <a:pt x="14661" y="3163"/>
                  </a:lnTo>
                  <a:lnTo>
                    <a:pt x="14690" y="3142"/>
                  </a:lnTo>
                  <a:lnTo>
                    <a:pt x="14701" y="3103"/>
                  </a:lnTo>
                  <a:lnTo>
                    <a:pt x="14724" y="3113"/>
                  </a:lnTo>
                  <a:lnTo>
                    <a:pt x="14731" y="3132"/>
                  </a:lnTo>
                  <a:lnTo>
                    <a:pt x="14724" y="3154"/>
                  </a:lnTo>
                  <a:lnTo>
                    <a:pt x="14709" y="3172"/>
                  </a:lnTo>
                  <a:lnTo>
                    <a:pt x="14686" y="3182"/>
                  </a:lnTo>
                  <a:lnTo>
                    <a:pt x="14659" y="3191"/>
                  </a:lnTo>
                  <a:lnTo>
                    <a:pt x="14636" y="3201"/>
                  </a:lnTo>
                  <a:lnTo>
                    <a:pt x="14626" y="3217"/>
                  </a:lnTo>
                  <a:lnTo>
                    <a:pt x="14617" y="3228"/>
                  </a:lnTo>
                  <a:lnTo>
                    <a:pt x="14579" y="3251"/>
                  </a:lnTo>
                  <a:lnTo>
                    <a:pt x="14570" y="3265"/>
                  </a:lnTo>
                  <a:lnTo>
                    <a:pt x="14581" y="3284"/>
                  </a:lnTo>
                  <a:lnTo>
                    <a:pt x="14602" y="3297"/>
                  </a:lnTo>
                  <a:lnTo>
                    <a:pt x="14616" y="3310"/>
                  </a:lnTo>
                  <a:lnTo>
                    <a:pt x="14608" y="3331"/>
                  </a:lnTo>
                  <a:lnTo>
                    <a:pt x="14595" y="3324"/>
                  </a:lnTo>
                  <a:lnTo>
                    <a:pt x="14546" y="3301"/>
                  </a:lnTo>
                  <a:lnTo>
                    <a:pt x="14528" y="3296"/>
                  </a:lnTo>
                  <a:lnTo>
                    <a:pt x="14514" y="3305"/>
                  </a:lnTo>
                  <a:lnTo>
                    <a:pt x="14520" y="3325"/>
                  </a:lnTo>
                  <a:lnTo>
                    <a:pt x="14542" y="3359"/>
                  </a:lnTo>
                  <a:lnTo>
                    <a:pt x="14572" y="3438"/>
                  </a:lnTo>
                  <a:lnTo>
                    <a:pt x="14595" y="3470"/>
                  </a:lnTo>
                  <a:lnTo>
                    <a:pt x="14635" y="3497"/>
                  </a:lnTo>
                  <a:lnTo>
                    <a:pt x="14649" y="3501"/>
                  </a:lnTo>
                  <a:lnTo>
                    <a:pt x="14665" y="3503"/>
                  </a:lnTo>
                  <a:lnTo>
                    <a:pt x="14677" y="3506"/>
                  </a:lnTo>
                  <a:lnTo>
                    <a:pt x="14682" y="3514"/>
                  </a:lnTo>
                  <a:lnTo>
                    <a:pt x="14676" y="3522"/>
                  </a:lnTo>
                  <a:lnTo>
                    <a:pt x="14662" y="3525"/>
                  </a:lnTo>
                  <a:lnTo>
                    <a:pt x="14630" y="3525"/>
                  </a:lnTo>
                  <a:lnTo>
                    <a:pt x="14605" y="3517"/>
                  </a:lnTo>
                  <a:lnTo>
                    <a:pt x="14585" y="3499"/>
                  </a:lnTo>
                  <a:lnTo>
                    <a:pt x="14569" y="3478"/>
                  </a:lnTo>
                  <a:lnTo>
                    <a:pt x="14551" y="3462"/>
                  </a:lnTo>
                  <a:lnTo>
                    <a:pt x="14538" y="3457"/>
                  </a:lnTo>
                  <a:lnTo>
                    <a:pt x="14507" y="3447"/>
                  </a:lnTo>
                  <a:lnTo>
                    <a:pt x="14491" y="3438"/>
                  </a:lnTo>
                  <a:lnTo>
                    <a:pt x="14483" y="3432"/>
                  </a:lnTo>
                  <a:lnTo>
                    <a:pt x="14475" y="3424"/>
                  </a:lnTo>
                  <a:lnTo>
                    <a:pt x="14469" y="3414"/>
                  </a:lnTo>
                  <a:lnTo>
                    <a:pt x="14467" y="3404"/>
                  </a:lnTo>
                  <a:lnTo>
                    <a:pt x="14456" y="3388"/>
                  </a:lnTo>
                  <a:lnTo>
                    <a:pt x="14431" y="3372"/>
                  </a:lnTo>
                  <a:lnTo>
                    <a:pt x="14403" y="3358"/>
                  </a:lnTo>
                  <a:lnTo>
                    <a:pt x="14383" y="3352"/>
                  </a:lnTo>
                  <a:lnTo>
                    <a:pt x="14376" y="3356"/>
                  </a:lnTo>
                  <a:lnTo>
                    <a:pt x="14367" y="3363"/>
                  </a:lnTo>
                  <a:lnTo>
                    <a:pt x="14359" y="3366"/>
                  </a:lnTo>
                  <a:lnTo>
                    <a:pt x="14345" y="3321"/>
                  </a:lnTo>
                  <a:lnTo>
                    <a:pt x="14341" y="3314"/>
                  </a:lnTo>
                  <a:lnTo>
                    <a:pt x="14326" y="3301"/>
                  </a:lnTo>
                  <a:lnTo>
                    <a:pt x="14318" y="3299"/>
                  </a:lnTo>
                  <a:lnTo>
                    <a:pt x="14299" y="3296"/>
                  </a:lnTo>
                  <a:lnTo>
                    <a:pt x="14283" y="3298"/>
                  </a:lnTo>
                  <a:lnTo>
                    <a:pt x="14270" y="3301"/>
                  </a:lnTo>
                  <a:lnTo>
                    <a:pt x="14258" y="3301"/>
                  </a:lnTo>
                  <a:lnTo>
                    <a:pt x="14243" y="3290"/>
                  </a:lnTo>
                  <a:lnTo>
                    <a:pt x="14238" y="3305"/>
                  </a:lnTo>
                  <a:lnTo>
                    <a:pt x="14219" y="3331"/>
                  </a:lnTo>
                  <a:lnTo>
                    <a:pt x="14215" y="3348"/>
                  </a:lnTo>
                  <a:lnTo>
                    <a:pt x="14222" y="3400"/>
                  </a:lnTo>
                  <a:lnTo>
                    <a:pt x="14281" y="3462"/>
                  </a:lnTo>
                  <a:lnTo>
                    <a:pt x="14304" y="3479"/>
                  </a:lnTo>
                  <a:lnTo>
                    <a:pt x="14310" y="3491"/>
                  </a:lnTo>
                  <a:lnTo>
                    <a:pt x="14309" y="3510"/>
                  </a:lnTo>
                  <a:lnTo>
                    <a:pt x="14300" y="3510"/>
                  </a:lnTo>
                  <a:lnTo>
                    <a:pt x="14297" y="3508"/>
                  </a:lnTo>
                  <a:lnTo>
                    <a:pt x="14290" y="3509"/>
                  </a:lnTo>
                  <a:lnTo>
                    <a:pt x="14278" y="3515"/>
                  </a:lnTo>
                  <a:lnTo>
                    <a:pt x="14267" y="3522"/>
                  </a:lnTo>
                  <a:lnTo>
                    <a:pt x="14262" y="3535"/>
                  </a:lnTo>
                  <a:lnTo>
                    <a:pt x="14260" y="3558"/>
                  </a:lnTo>
                  <a:lnTo>
                    <a:pt x="14256" y="3568"/>
                  </a:lnTo>
                  <a:lnTo>
                    <a:pt x="14247" y="3577"/>
                  </a:lnTo>
                  <a:lnTo>
                    <a:pt x="14242" y="3586"/>
                  </a:lnTo>
                  <a:lnTo>
                    <a:pt x="14242" y="3598"/>
                  </a:lnTo>
                  <a:lnTo>
                    <a:pt x="14243" y="3610"/>
                  </a:lnTo>
                  <a:lnTo>
                    <a:pt x="14243" y="3621"/>
                  </a:lnTo>
                  <a:lnTo>
                    <a:pt x="14236" y="3634"/>
                  </a:lnTo>
                  <a:lnTo>
                    <a:pt x="14213" y="3658"/>
                  </a:lnTo>
                  <a:lnTo>
                    <a:pt x="14206" y="3670"/>
                  </a:lnTo>
                  <a:lnTo>
                    <a:pt x="14198" y="3713"/>
                  </a:lnTo>
                  <a:lnTo>
                    <a:pt x="14196" y="3756"/>
                  </a:lnTo>
                  <a:lnTo>
                    <a:pt x="14200" y="3766"/>
                  </a:lnTo>
                  <a:lnTo>
                    <a:pt x="14224" y="3801"/>
                  </a:lnTo>
                  <a:lnTo>
                    <a:pt x="14231" y="3817"/>
                  </a:lnTo>
                  <a:lnTo>
                    <a:pt x="14233" y="3824"/>
                  </a:lnTo>
                  <a:lnTo>
                    <a:pt x="14234" y="3880"/>
                  </a:lnTo>
                  <a:lnTo>
                    <a:pt x="14229" y="3891"/>
                  </a:lnTo>
                  <a:lnTo>
                    <a:pt x="14219" y="3900"/>
                  </a:lnTo>
                  <a:lnTo>
                    <a:pt x="14210" y="3905"/>
                  </a:lnTo>
                  <a:lnTo>
                    <a:pt x="14206" y="3901"/>
                  </a:lnTo>
                  <a:lnTo>
                    <a:pt x="14204" y="3886"/>
                  </a:lnTo>
                  <a:lnTo>
                    <a:pt x="14196" y="3846"/>
                  </a:lnTo>
                  <a:lnTo>
                    <a:pt x="14187" y="3828"/>
                  </a:lnTo>
                  <a:lnTo>
                    <a:pt x="14169" y="3811"/>
                  </a:lnTo>
                  <a:lnTo>
                    <a:pt x="14129" y="3781"/>
                  </a:lnTo>
                  <a:lnTo>
                    <a:pt x="14116" y="3738"/>
                  </a:lnTo>
                  <a:lnTo>
                    <a:pt x="14101" y="3725"/>
                  </a:lnTo>
                  <a:lnTo>
                    <a:pt x="14082" y="3714"/>
                  </a:lnTo>
                  <a:lnTo>
                    <a:pt x="14067" y="3698"/>
                  </a:lnTo>
                  <a:lnTo>
                    <a:pt x="14056" y="3693"/>
                  </a:lnTo>
                  <a:lnTo>
                    <a:pt x="14043" y="3673"/>
                  </a:lnTo>
                  <a:lnTo>
                    <a:pt x="14024" y="3652"/>
                  </a:lnTo>
                  <a:lnTo>
                    <a:pt x="13977" y="3637"/>
                  </a:lnTo>
                  <a:lnTo>
                    <a:pt x="13961" y="3623"/>
                  </a:lnTo>
                  <a:lnTo>
                    <a:pt x="13936" y="3587"/>
                  </a:lnTo>
                  <a:lnTo>
                    <a:pt x="13949" y="3562"/>
                  </a:lnTo>
                  <a:lnTo>
                    <a:pt x="13934" y="3535"/>
                  </a:lnTo>
                  <a:lnTo>
                    <a:pt x="13910" y="3511"/>
                  </a:lnTo>
                  <a:lnTo>
                    <a:pt x="13898" y="3494"/>
                  </a:lnTo>
                  <a:lnTo>
                    <a:pt x="13887" y="3469"/>
                  </a:lnTo>
                  <a:lnTo>
                    <a:pt x="13862" y="3444"/>
                  </a:lnTo>
                  <a:lnTo>
                    <a:pt x="13814" y="3407"/>
                  </a:lnTo>
                  <a:lnTo>
                    <a:pt x="13803" y="3391"/>
                  </a:lnTo>
                  <a:lnTo>
                    <a:pt x="13797" y="3375"/>
                  </a:lnTo>
                  <a:lnTo>
                    <a:pt x="13796" y="3334"/>
                  </a:lnTo>
                  <a:lnTo>
                    <a:pt x="13787" y="3320"/>
                  </a:lnTo>
                  <a:lnTo>
                    <a:pt x="13730" y="3282"/>
                  </a:lnTo>
                  <a:lnTo>
                    <a:pt x="13703" y="3248"/>
                  </a:lnTo>
                  <a:lnTo>
                    <a:pt x="13683" y="3233"/>
                  </a:lnTo>
                  <a:lnTo>
                    <a:pt x="13651" y="3227"/>
                  </a:lnTo>
                  <a:lnTo>
                    <a:pt x="13628" y="3218"/>
                  </a:lnTo>
                  <a:lnTo>
                    <a:pt x="13628" y="3196"/>
                  </a:lnTo>
                  <a:lnTo>
                    <a:pt x="13646" y="3159"/>
                  </a:lnTo>
                  <a:lnTo>
                    <a:pt x="13648" y="3147"/>
                  </a:lnTo>
                  <a:lnTo>
                    <a:pt x="13645" y="3128"/>
                  </a:lnTo>
                  <a:lnTo>
                    <a:pt x="13638" y="3111"/>
                  </a:lnTo>
                  <a:lnTo>
                    <a:pt x="13623" y="3103"/>
                  </a:lnTo>
                  <a:lnTo>
                    <a:pt x="13601" y="3100"/>
                  </a:lnTo>
                  <a:lnTo>
                    <a:pt x="13578" y="3089"/>
                  </a:lnTo>
                  <a:lnTo>
                    <a:pt x="13562" y="3072"/>
                  </a:lnTo>
                  <a:lnTo>
                    <a:pt x="13562" y="3048"/>
                  </a:lnTo>
                  <a:lnTo>
                    <a:pt x="13570" y="3035"/>
                  </a:lnTo>
                  <a:lnTo>
                    <a:pt x="13579" y="3031"/>
                  </a:lnTo>
                  <a:lnTo>
                    <a:pt x="13589" y="3030"/>
                  </a:lnTo>
                  <a:lnTo>
                    <a:pt x="13604" y="3024"/>
                  </a:lnTo>
                  <a:lnTo>
                    <a:pt x="13611" y="3013"/>
                  </a:lnTo>
                  <a:lnTo>
                    <a:pt x="13615" y="2999"/>
                  </a:lnTo>
                  <a:lnTo>
                    <a:pt x="13613" y="2989"/>
                  </a:lnTo>
                  <a:lnTo>
                    <a:pt x="13604" y="2989"/>
                  </a:lnTo>
                  <a:lnTo>
                    <a:pt x="13596" y="2998"/>
                  </a:lnTo>
                  <a:lnTo>
                    <a:pt x="13592" y="3006"/>
                  </a:lnTo>
                  <a:lnTo>
                    <a:pt x="13586" y="3012"/>
                  </a:lnTo>
                  <a:lnTo>
                    <a:pt x="13572" y="3014"/>
                  </a:lnTo>
                  <a:lnTo>
                    <a:pt x="13556" y="3012"/>
                  </a:lnTo>
                  <a:lnTo>
                    <a:pt x="13545" y="3005"/>
                  </a:lnTo>
                  <a:lnTo>
                    <a:pt x="13525" y="2986"/>
                  </a:lnTo>
                  <a:lnTo>
                    <a:pt x="13491" y="2995"/>
                  </a:lnTo>
                  <a:lnTo>
                    <a:pt x="13475" y="2978"/>
                  </a:lnTo>
                  <a:lnTo>
                    <a:pt x="13469" y="2951"/>
                  </a:lnTo>
                  <a:lnTo>
                    <a:pt x="13469" y="2927"/>
                  </a:lnTo>
                  <a:lnTo>
                    <a:pt x="13461" y="2916"/>
                  </a:lnTo>
                  <a:lnTo>
                    <a:pt x="13445" y="2918"/>
                  </a:lnTo>
                  <a:lnTo>
                    <a:pt x="13418" y="2931"/>
                  </a:lnTo>
                  <a:lnTo>
                    <a:pt x="13407" y="2927"/>
                  </a:lnTo>
                  <a:lnTo>
                    <a:pt x="13401" y="2918"/>
                  </a:lnTo>
                  <a:lnTo>
                    <a:pt x="13394" y="2896"/>
                  </a:lnTo>
                  <a:lnTo>
                    <a:pt x="13378" y="2882"/>
                  </a:lnTo>
                  <a:lnTo>
                    <a:pt x="13420" y="2830"/>
                  </a:lnTo>
                  <a:lnTo>
                    <a:pt x="13403" y="2806"/>
                  </a:lnTo>
                  <a:lnTo>
                    <a:pt x="13412" y="2781"/>
                  </a:lnTo>
                  <a:lnTo>
                    <a:pt x="13419" y="2774"/>
                  </a:lnTo>
                  <a:lnTo>
                    <a:pt x="13437" y="2771"/>
                  </a:lnTo>
                  <a:lnTo>
                    <a:pt x="13454" y="2773"/>
                  </a:lnTo>
                  <a:lnTo>
                    <a:pt x="13472" y="2778"/>
                  </a:lnTo>
                  <a:lnTo>
                    <a:pt x="13488" y="2778"/>
                  </a:lnTo>
                  <a:lnTo>
                    <a:pt x="13506" y="2771"/>
                  </a:lnTo>
                  <a:lnTo>
                    <a:pt x="13512" y="2754"/>
                  </a:lnTo>
                  <a:lnTo>
                    <a:pt x="13489" y="2741"/>
                  </a:lnTo>
                  <a:lnTo>
                    <a:pt x="13431" y="2723"/>
                  </a:lnTo>
                  <a:lnTo>
                    <a:pt x="13457" y="2696"/>
                  </a:lnTo>
                  <a:lnTo>
                    <a:pt x="13461" y="2682"/>
                  </a:lnTo>
                  <a:lnTo>
                    <a:pt x="13442" y="2674"/>
                  </a:lnTo>
                  <a:lnTo>
                    <a:pt x="13349" y="2716"/>
                  </a:lnTo>
                  <a:lnTo>
                    <a:pt x="13319" y="2716"/>
                  </a:lnTo>
                  <a:lnTo>
                    <a:pt x="13301" y="2751"/>
                  </a:lnTo>
                  <a:lnTo>
                    <a:pt x="13289" y="2793"/>
                  </a:lnTo>
                  <a:lnTo>
                    <a:pt x="13278" y="2813"/>
                  </a:lnTo>
                  <a:lnTo>
                    <a:pt x="13256" y="2817"/>
                  </a:lnTo>
                  <a:lnTo>
                    <a:pt x="13245" y="2828"/>
                  </a:lnTo>
                  <a:lnTo>
                    <a:pt x="13237" y="2842"/>
                  </a:lnTo>
                  <a:lnTo>
                    <a:pt x="13227" y="2854"/>
                  </a:lnTo>
                  <a:lnTo>
                    <a:pt x="13212" y="2863"/>
                  </a:lnTo>
                  <a:lnTo>
                    <a:pt x="13196" y="2864"/>
                  </a:lnTo>
                  <a:lnTo>
                    <a:pt x="13157" y="2861"/>
                  </a:lnTo>
                  <a:lnTo>
                    <a:pt x="13139" y="2867"/>
                  </a:lnTo>
                  <a:lnTo>
                    <a:pt x="13122" y="2880"/>
                  </a:lnTo>
                  <a:lnTo>
                    <a:pt x="13110" y="2896"/>
                  </a:lnTo>
                  <a:lnTo>
                    <a:pt x="13105" y="2906"/>
                  </a:lnTo>
                  <a:lnTo>
                    <a:pt x="13105" y="2941"/>
                  </a:lnTo>
                  <a:lnTo>
                    <a:pt x="13102" y="2948"/>
                  </a:lnTo>
                  <a:lnTo>
                    <a:pt x="13090" y="2964"/>
                  </a:lnTo>
                  <a:lnTo>
                    <a:pt x="13086" y="2972"/>
                  </a:lnTo>
                  <a:lnTo>
                    <a:pt x="13087" y="3005"/>
                  </a:lnTo>
                  <a:lnTo>
                    <a:pt x="13111" y="3033"/>
                  </a:lnTo>
                  <a:lnTo>
                    <a:pt x="13189" y="3083"/>
                  </a:lnTo>
                  <a:lnTo>
                    <a:pt x="13125" y="3064"/>
                  </a:lnTo>
                  <a:lnTo>
                    <a:pt x="13105" y="3061"/>
                  </a:lnTo>
                  <a:lnTo>
                    <a:pt x="13080" y="3064"/>
                  </a:lnTo>
                  <a:lnTo>
                    <a:pt x="13064" y="3072"/>
                  </a:lnTo>
                  <a:lnTo>
                    <a:pt x="13050" y="3082"/>
                  </a:lnTo>
                  <a:lnTo>
                    <a:pt x="13030" y="3090"/>
                  </a:lnTo>
                  <a:lnTo>
                    <a:pt x="13021" y="3091"/>
                  </a:lnTo>
                  <a:lnTo>
                    <a:pt x="12988" y="3090"/>
                  </a:lnTo>
                  <a:lnTo>
                    <a:pt x="12976" y="3092"/>
                  </a:lnTo>
                  <a:lnTo>
                    <a:pt x="12957" y="3101"/>
                  </a:lnTo>
                  <a:lnTo>
                    <a:pt x="12947" y="3103"/>
                  </a:lnTo>
                  <a:lnTo>
                    <a:pt x="12924" y="3103"/>
                  </a:lnTo>
                  <a:lnTo>
                    <a:pt x="12908" y="3099"/>
                  </a:lnTo>
                  <a:lnTo>
                    <a:pt x="12897" y="3090"/>
                  </a:lnTo>
                  <a:lnTo>
                    <a:pt x="12890" y="3075"/>
                  </a:lnTo>
                  <a:lnTo>
                    <a:pt x="12864" y="3083"/>
                  </a:lnTo>
                  <a:lnTo>
                    <a:pt x="12848" y="3092"/>
                  </a:lnTo>
                  <a:lnTo>
                    <a:pt x="12836" y="3103"/>
                  </a:lnTo>
                  <a:lnTo>
                    <a:pt x="12825" y="3117"/>
                  </a:lnTo>
                  <a:lnTo>
                    <a:pt x="12824" y="3121"/>
                  </a:lnTo>
                  <a:lnTo>
                    <a:pt x="12825" y="3134"/>
                  </a:lnTo>
                  <a:lnTo>
                    <a:pt x="12822" y="3141"/>
                  </a:lnTo>
                  <a:lnTo>
                    <a:pt x="12815" y="3143"/>
                  </a:lnTo>
                  <a:lnTo>
                    <a:pt x="12809" y="3141"/>
                  </a:lnTo>
                  <a:lnTo>
                    <a:pt x="12807" y="3138"/>
                  </a:lnTo>
                  <a:lnTo>
                    <a:pt x="12801" y="3144"/>
                  </a:lnTo>
                  <a:lnTo>
                    <a:pt x="12795" y="3148"/>
                  </a:lnTo>
                  <a:lnTo>
                    <a:pt x="12790" y="3154"/>
                  </a:lnTo>
                  <a:lnTo>
                    <a:pt x="12788" y="3165"/>
                  </a:lnTo>
                  <a:lnTo>
                    <a:pt x="12794" y="3178"/>
                  </a:lnTo>
                  <a:lnTo>
                    <a:pt x="12835" y="3214"/>
                  </a:lnTo>
                  <a:lnTo>
                    <a:pt x="12864" y="3261"/>
                  </a:lnTo>
                  <a:lnTo>
                    <a:pt x="12882" y="3276"/>
                  </a:lnTo>
                  <a:lnTo>
                    <a:pt x="12811" y="3265"/>
                  </a:lnTo>
                  <a:lnTo>
                    <a:pt x="12793" y="3258"/>
                  </a:lnTo>
                  <a:lnTo>
                    <a:pt x="12781" y="3246"/>
                  </a:lnTo>
                  <a:lnTo>
                    <a:pt x="12773" y="3234"/>
                  </a:lnTo>
                  <a:lnTo>
                    <a:pt x="12761" y="3224"/>
                  </a:lnTo>
                  <a:lnTo>
                    <a:pt x="12736" y="3220"/>
                  </a:lnTo>
                  <a:lnTo>
                    <a:pt x="12715" y="3224"/>
                  </a:lnTo>
                  <a:lnTo>
                    <a:pt x="12719" y="3237"/>
                  </a:lnTo>
                  <a:lnTo>
                    <a:pt x="12727" y="3254"/>
                  </a:lnTo>
                  <a:lnTo>
                    <a:pt x="12723" y="3276"/>
                  </a:lnTo>
                  <a:lnTo>
                    <a:pt x="12703" y="3289"/>
                  </a:lnTo>
                  <a:lnTo>
                    <a:pt x="12685" y="3286"/>
                  </a:lnTo>
                  <a:lnTo>
                    <a:pt x="12677" y="3274"/>
                  </a:lnTo>
                  <a:lnTo>
                    <a:pt x="12686" y="3255"/>
                  </a:lnTo>
                  <a:lnTo>
                    <a:pt x="12634" y="3277"/>
                  </a:lnTo>
                  <a:lnTo>
                    <a:pt x="12447" y="3395"/>
                  </a:lnTo>
                  <a:lnTo>
                    <a:pt x="12434" y="3407"/>
                  </a:lnTo>
                  <a:lnTo>
                    <a:pt x="12421" y="3427"/>
                  </a:lnTo>
                  <a:lnTo>
                    <a:pt x="12429" y="3432"/>
                  </a:lnTo>
                  <a:lnTo>
                    <a:pt x="12444" y="3434"/>
                  </a:lnTo>
                  <a:lnTo>
                    <a:pt x="12452" y="3445"/>
                  </a:lnTo>
                  <a:lnTo>
                    <a:pt x="12435" y="3457"/>
                  </a:lnTo>
                  <a:lnTo>
                    <a:pt x="12363" y="3518"/>
                  </a:lnTo>
                  <a:lnTo>
                    <a:pt x="12354" y="3532"/>
                  </a:lnTo>
                  <a:lnTo>
                    <a:pt x="12331" y="3537"/>
                  </a:lnTo>
                  <a:lnTo>
                    <a:pt x="12315" y="3551"/>
                  </a:lnTo>
                  <a:lnTo>
                    <a:pt x="12306" y="3568"/>
                  </a:lnTo>
                  <a:lnTo>
                    <a:pt x="12299" y="3603"/>
                  </a:lnTo>
                  <a:lnTo>
                    <a:pt x="12275" y="3649"/>
                  </a:lnTo>
                  <a:lnTo>
                    <a:pt x="12264" y="3768"/>
                  </a:lnTo>
                  <a:lnTo>
                    <a:pt x="12267" y="3873"/>
                  </a:lnTo>
                  <a:lnTo>
                    <a:pt x="12269" y="3882"/>
                  </a:lnTo>
                  <a:lnTo>
                    <a:pt x="12282" y="3898"/>
                  </a:lnTo>
                  <a:lnTo>
                    <a:pt x="12284" y="3908"/>
                  </a:lnTo>
                  <a:lnTo>
                    <a:pt x="12303" y="3939"/>
                  </a:lnTo>
                  <a:lnTo>
                    <a:pt x="12309" y="3965"/>
                  </a:lnTo>
                  <a:lnTo>
                    <a:pt x="12313" y="3974"/>
                  </a:lnTo>
                  <a:lnTo>
                    <a:pt x="12328" y="3994"/>
                  </a:lnTo>
                  <a:lnTo>
                    <a:pt x="12345" y="4012"/>
                  </a:lnTo>
                  <a:lnTo>
                    <a:pt x="12351" y="4022"/>
                  </a:lnTo>
                  <a:lnTo>
                    <a:pt x="12349" y="4033"/>
                  </a:lnTo>
                  <a:lnTo>
                    <a:pt x="12343" y="4044"/>
                  </a:lnTo>
                  <a:lnTo>
                    <a:pt x="12340" y="4054"/>
                  </a:lnTo>
                  <a:lnTo>
                    <a:pt x="12335" y="4118"/>
                  </a:lnTo>
                  <a:lnTo>
                    <a:pt x="12354" y="4186"/>
                  </a:lnTo>
                  <a:lnTo>
                    <a:pt x="12355" y="4224"/>
                  </a:lnTo>
                  <a:lnTo>
                    <a:pt x="12339" y="4258"/>
                  </a:lnTo>
                  <a:lnTo>
                    <a:pt x="12303" y="4292"/>
                  </a:lnTo>
                  <a:lnTo>
                    <a:pt x="12312" y="4295"/>
                  </a:lnTo>
                  <a:lnTo>
                    <a:pt x="12320" y="4300"/>
                  </a:lnTo>
                  <a:lnTo>
                    <a:pt x="12327" y="4305"/>
                  </a:lnTo>
                  <a:lnTo>
                    <a:pt x="12332" y="4312"/>
                  </a:lnTo>
                  <a:lnTo>
                    <a:pt x="12340" y="4312"/>
                  </a:lnTo>
                  <a:lnTo>
                    <a:pt x="12367" y="4283"/>
                  </a:lnTo>
                  <a:lnTo>
                    <a:pt x="12410" y="4274"/>
                  </a:lnTo>
                  <a:lnTo>
                    <a:pt x="12458" y="4278"/>
                  </a:lnTo>
                  <a:lnTo>
                    <a:pt x="12499" y="4285"/>
                  </a:lnTo>
                  <a:lnTo>
                    <a:pt x="12540" y="4296"/>
                  </a:lnTo>
                  <a:lnTo>
                    <a:pt x="12563" y="4314"/>
                  </a:lnTo>
                  <a:lnTo>
                    <a:pt x="12572" y="4340"/>
                  </a:lnTo>
                  <a:lnTo>
                    <a:pt x="12574" y="4378"/>
                  </a:lnTo>
                  <a:lnTo>
                    <a:pt x="12566" y="4402"/>
                  </a:lnTo>
                  <a:lnTo>
                    <a:pt x="12544" y="4436"/>
                  </a:lnTo>
                  <a:lnTo>
                    <a:pt x="12513" y="4465"/>
                  </a:lnTo>
                  <a:lnTo>
                    <a:pt x="12413" y="4502"/>
                  </a:lnTo>
                  <a:lnTo>
                    <a:pt x="12372" y="4512"/>
                  </a:lnTo>
                  <a:lnTo>
                    <a:pt x="12358" y="4526"/>
                  </a:lnTo>
                  <a:lnTo>
                    <a:pt x="12340" y="4555"/>
                  </a:lnTo>
                  <a:lnTo>
                    <a:pt x="12334" y="4550"/>
                  </a:lnTo>
                  <a:lnTo>
                    <a:pt x="12326" y="4545"/>
                  </a:lnTo>
                  <a:lnTo>
                    <a:pt x="12322" y="4541"/>
                  </a:lnTo>
                  <a:lnTo>
                    <a:pt x="12287" y="4579"/>
                  </a:lnTo>
                  <a:lnTo>
                    <a:pt x="12265" y="4595"/>
                  </a:lnTo>
                  <a:lnTo>
                    <a:pt x="12238" y="4610"/>
                  </a:lnTo>
                  <a:lnTo>
                    <a:pt x="12156" y="4636"/>
                  </a:lnTo>
                  <a:lnTo>
                    <a:pt x="12144" y="4648"/>
                  </a:lnTo>
                  <a:lnTo>
                    <a:pt x="12132" y="4677"/>
                  </a:lnTo>
                  <a:lnTo>
                    <a:pt x="12102" y="4702"/>
                  </a:lnTo>
                  <a:lnTo>
                    <a:pt x="11950" y="4782"/>
                  </a:lnTo>
                  <a:lnTo>
                    <a:pt x="11920" y="4789"/>
                  </a:lnTo>
                  <a:lnTo>
                    <a:pt x="11890" y="4788"/>
                  </a:lnTo>
                  <a:lnTo>
                    <a:pt x="11869" y="4781"/>
                  </a:lnTo>
                  <a:lnTo>
                    <a:pt x="11851" y="4773"/>
                  </a:lnTo>
                  <a:lnTo>
                    <a:pt x="11832" y="4769"/>
                  </a:lnTo>
                  <a:lnTo>
                    <a:pt x="11814" y="4780"/>
                  </a:lnTo>
                  <a:lnTo>
                    <a:pt x="11795" y="4805"/>
                  </a:lnTo>
                  <a:lnTo>
                    <a:pt x="11764" y="4864"/>
                  </a:lnTo>
                  <a:lnTo>
                    <a:pt x="11745" y="4879"/>
                  </a:lnTo>
                  <a:lnTo>
                    <a:pt x="11706" y="4900"/>
                  </a:lnTo>
                  <a:lnTo>
                    <a:pt x="11748" y="4916"/>
                  </a:lnTo>
                  <a:lnTo>
                    <a:pt x="11765" y="4925"/>
                  </a:lnTo>
                  <a:lnTo>
                    <a:pt x="11772" y="4938"/>
                  </a:lnTo>
                  <a:lnTo>
                    <a:pt x="11768" y="4960"/>
                  </a:lnTo>
                  <a:lnTo>
                    <a:pt x="11758" y="4977"/>
                  </a:lnTo>
                  <a:lnTo>
                    <a:pt x="11696" y="5019"/>
                  </a:lnTo>
                  <a:lnTo>
                    <a:pt x="11685" y="5023"/>
                  </a:lnTo>
                  <a:lnTo>
                    <a:pt x="11634" y="5026"/>
                  </a:lnTo>
                  <a:lnTo>
                    <a:pt x="11619" y="5029"/>
                  </a:lnTo>
                  <a:lnTo>
                    <a:pt x="11608" y="5035"/>
                  </a:lnTo>
                  <a:lnTo>
                    <a:pt x="11587" y="5037"/>
                  </a:lnTo>
                  <a:lnTo>
                    <a:pt x="11561" y="5030"/>
                  </a:lnTo>
                  <a:lnTo>
                    <a:pt x="11545" y="5032"/>
                  </a:lnTo>
                  <a:lnTo>
                    <a:pt x="11557" y="5059"/>
                  </a:lnTo>
                  <a:lnTo>
                    <a:pt x="11567" y="5068"/>
                  </a:lnTo>
                  <a:lnTo>
                    <a:pt x="11579" y="5075"/>
                  </a:lnTo>
                  <a:lnTo>
                    <a:pt x="11590" y="5084"/>
                  </a:lnTo>
                  <a:lnTo>
                    <a:pt x="11595" y="5097"/>
                  </a:lnTo>
                  <a:lnTo>
                    <a:pt x="11593" y="5107"/>
                  </a:lnTo>
                  <a:lnTo>
                    <a:pt x="11585" y="5131"/>
                  </a:lnTo>
                  <a:lnTo>
                    <a:pt x="11570" y="5145"/>
                  </a:lnTo>
                  <a:lnTo>
                    <a:pt x="11545" y="5186"/>
                  </a:lnTo>
                  <a:lnTo>
                    <a:pt x="11524" y="5233"/>
                  </a:lnTo>
                  <a:lnTo>
                    <a:pt x="11515" y="5243"/>
                  </a:lnTo>
                  <a:lnTo>
                    <a:pt x="11494" y="5257"/>
                  </a:lnTo>
                  <a:lnTo>
                    <a:pt x="11485" y="5266"/>
                  </a:lnTo>
                  <a:lnTo>
                    <a:pt x="11482" y="5277"/>
                  </a:lnTo>
                  <a:lnTo>
                    <a:pt x="11479" y="5298"/>
                  </a:lnTo>
                  <a:lnTo>
                    <a:pt x="11470" y="5312"/>
                  </a:lnTo>
                  <a:lnTo>
                    <a:pt x="11445" y="5336"/>
                  </a:lnTo>
                  <a:lnTo>
                    <a:pt x="11418" y="5392"/>
                  </a:lnTo>
                  <a:lnTo>
                    <a:pt x="11277" y="5546"/>
                  </a:lnTo>
                  <a:lnTo>
                    <a:pt x="11135" y="5679"/>
                  </a:lnTo>
                  <a:lnTo>
                    <a:pt x="10974" y="5799"/>
                  </a:lnTo>
                  <a:lnTo>
                    <a:pt x="10955" y="5806"/>
                  </a:lnTo>
                  <a:lnTo>
                    <a:pt x="10936" y="5811"/>
                  </a:lnTo>
                  <a:lnTo>
                    <a:pt x="10885" y="5847"/>
                  </a:lnTo>
                  <a:lnTo>
                    <a:pt x="10648" y="5961"/>
                  </a:lnTo>
                  <a:lnTo>
                    <a:pt x="10443" y="6026"/>
                  </a:lnTo>
                  <a:lnTo>
                    <a:pt x="10235" y="6092"/>
                  </a:lnTo>
                  <a:lnTo>
                    <a:pt x="9851" y="6197"/>
                  </a:lnTo>
                  <a:lnTo>
                    <a:pt x="9674" y="6237"/>
                  </a:lnTo>
                  <a:lnTo>
                    <a:pt x="9445" y="6252"/>
                  </a:lnTo>
                  <a:lnTo>
                    <a:pt x="9222" y="6277"/>
                  </a:lnTo>
                  <a:lnTo>
                    <a:pt x="9080" y="6296"/>
                  </a:lnTo>
                  <a:lnTo>
                    <a:pt x="9017" y="6292"/>
                  </a:lnTo>
                  <a:lnTo>
                    <a:pt x="8988" y="6293"/>
                  </a:lnTo>
                  <a:lnTo>
                    <a:pt x="8963" y="6304"/>
                  </a:lnTo>
                  <a:lnTo>
                    <a:pt x="8962" y="6314"/>
                  </a:lnTo>
                  <a:lnTo>
                    <a:pt x="8967" y="6324"/>
                  </a:lnTo>
                  <a:lnTo>
                    <a:pt x="8965" y="6335"/>
                  </a:lnTo>
                  <a:lnTo>
                    <a:pt x="8944" y="6345"/>
                  </a:lnTo>
                  <a:lnTo>
                    <a:pt x="8929" y="6346"/>
                  </a:lnTo>
                  <a:lnTo>
                    <a:pt x="8903" y="6340"/>
                  </a:lnTo>
                  <a:lnTo>
                    <a:pt x="8893" y="6341"/>
                  </a:lnTo>
                  <a:lnTo>
                    <a:pt x="8864" y="6369"/>
                  </a:lnTo>
                  <a:lnTo>
                    <a:pt x="8857" y="6373"/>
                  </a:lnTo>
                  <a:lnTo>
                    <a:pt x="8837" y="6377"/>
                  </a:lnTo>
                  <a:lnTo>
                    <a:pt x="8791" y="6397"/>
                  </a:lnTo>
                  <a:lnTo>
                    <a:pt x="8760" y="6400"/>
                  </a:lnTo>
                  <a:lnTo>
                    <a:pt x="8732" y="6395"/>
                  </a:lnTo>
                  <a:lnTo>
                    <a:pt x="8701" y="6385"/>
                  </a:lnTo>
                  <a:lnTo>
                    <a:pt x="8651" y="6362"/>
                  </a:lnTo>
                  <a:lnTo>
                    <a:pt x="8643" y="6354"/>
                  </a:lnTo>
                  <a:lnTo>
                    <a:pt x="8640" y="6344"/>
                  </a:lnTo>
                  <a:lnTo>
                    <a:pt x="8633" y="6336"/>
                  </a:lnTo>
                  <a:lnTo>
                    <a:pt x="8619" y="6331"/>
                  </a:lnTo>
                  <a:lnTo>
                    <a:pt x="8611" y="6332"/>
                  </a:lnTo>
                  <a:lnTo>
                    <a:pt x="8594" y="6342"/>
                  </a:lnTo>
                  <a:lnTo>
                    <a:pt x="8581" y="6345"/>
                  </a:lnTo>
                  <a:lnTo>
                    <a:pt x="8556" y="6341"/>
                  </a:lnTo>
                  <a:lnTo>
                    <a:pt x="8501" y="6327"/>
                  </a:lnTo>
                  <a:lnTo>
                    <a:pt x="8474" y="6324"/>
                  </a:lnTo>
                  <a:lnTo>
                    <a:pt x="8442" y="6323"/>
                  </a:lnTo>
                  <a:lnTo>
                    <a:pt x="8386" y="6316"/>
                  </a:lnTo>
                  <a:lnTo>
                    <a:pt x="8277" y="6292"/>
                  </a:lnTo>
                  <a:lnTo>
                    <a:pt x="8250" y="6289"/>
                  </a:lnTo>
                  <a:lnTo>
                    <a:pt x="8223" y="6291"/>
                  </a:lnTo>
                  <a:lnTo>
                    <a:pt x="8210" y="6297"/>
                  </a:lnTo>
                  <a:lnTo>
                    <a:pt x="8207" y="6311"/>
                  </a:lnTo>
                  <a:lnTo>
                    <a:pt x="8208" y="6338"/>
                  </a:lnTo>
                  <a:lnTo>
                    <a:pt x="8149" y="6302"/>
                  </a:lnTo>
                  <a:lnTo>
                    <a:pt x="8118" y="6297"/>
                  </a:lnTo>
                  <a:lnTo>
                    <a:pt x="8081" y="6314"/>
                  </a:lnTo>
                  <a:lnTo>
                    <a:pt x="8076" y="6322"/>
                  </a:lnTo>
                  <a:lnTo>
                    <a:pt x="8071" y="6332"/>
                  </a:lnTo>
                  <a:lnTo>
                    <a:pt x="8065" y="6341"/>
                  </a:lnTo>
                  <a:lnTo>
                    <a:pt x="8054" y="6345"/>
                  </a:lnTo>
                  <a:lnTo>
                    <a:pt x="8009" y="6356"/>
                  </a:lnTo>
                  <a:lnTo>
                    <a:pt x="7988" y="6366"/>
                  </a:lnTo>
                  <a:lnTo>
                    <a:pt x="7969" y="6372"/>
                  </a:lnTo>
                  <a:lnTo>
                    <a:pt x="7954" y="6382"/>
                  </a:lnTo>
                  <a:lnTo>
                    <a:pt x="7948" y="6404"/>
                  </a:lnTo>
                  <a:lnTo>
                    <a:pt x="7932" y="6436"/>
                  </a:lnTo>
                  <a:lnTo>
                    <a:pt x="7826" y="6518"/>
                  </a:lnTo>
                  <a:lnTo>
                    <a:pt x="7786" y="6569"/>
                  </a:lnTo>
                  <a:lnTo>
                    <a:pt x="7759" y="6595"/>
                  </a:lnTo>
                  <a:lnTo>
                    <a:pt x="7724" y="6614"/>
                  </a:lnTo>
                  <a:lnTo>
                    <a:pt x="7694" y="6620"/>
                  </a:lnTo>
                  <a:lnTo>
                    <a:pt x="7662" y="6622"/>
                  </a:lnTo>
                  <a:lnTo>
                    <a:pt x="7632" y="6626"/>
                  </a:lnTo>
                  <a:lnTo>
                    <a:pt x="7582" y="6651"/>
                  </a:lnTo>
                  <a:lnTo>
                    <a:pt x="7555" y="6657"/>
                  </a:lnTo>
                  <a:lnTo>
                    <a:pt x="7529" y="6658"/>
                  </a:lnTo>
                  <a:lnTo>
                    <a:pt x="7508" y="6655"/>
                  </a:lnTo>
                  <a:lnTo>
                    <a:pt x="7498" y="6651"/>
                  </a:lnTo>
                  <a:lnTo>
                    <a:pt x="7491" y="6647"/>
                  </a:lnTo>
                  <a:lnTo>
                    <a:pt x="7482" y="6643"/>
                  </a:lnTo>
                  <a:lnTo>
                    <a:pt x="7466" y="6642"/>
                  </a:lnTo>
                  <a:lnTo>
                    <a:pt x="7452" y="6643"/>
                  </a:lnTo>
                  <a:lnTo>
                    <a:pt x="7411" y="6650"/>
                  </a:lnTo>
                  <a:lnTo>
                    <a:pt x="7407" y="6651"/>
                  </a:lnTo>
                  <a:lnTo>
                    <a:pt x="7404" y="6653"/>
                  </a:lnTo>
                  <a:lnTo>
                    <a:pt x="7397" y="6655"/>
                  </a:lnTo>
                  <a:lnTo>
                    <a:pt x="7382" y="6656"/>
                  </a:lnTo>
                  <a:lnTo>
                    <a:pt x="7377" y="6656"/>
                  </a:lnTo>
                  <a:lnTo>
                    <a:pt x="7378" y="6655"/>
                  </a:lnTo>
                  <a:lnTo>
                    <a:pt x="7186" y="6680"/>
                  </a:lnTo>
                  <a:lnTo>
                    <a:pt x="7129" y="6696"/>
                  </a:lnTo>
                  <a:lnTo>
                    <a:pt x="7108" y="6697"/>
                  </a:lnTo>
                  <a:lnTo>
                    <a:pt x="7093" y="6689"/>
                  </a:lnTo>
                  <a:lnTo>
                    <a:pt x="7088" y="6680"/>
                  </a:lnTo>
                  <a:lnTo>
                    <a:pt x="7084" y="6673"/>
                  </a:lnTo>
                  <a:lnTo>
                    <a:pt x="7066" y="6670"/>
                  </a:lnTo>
                  <a:lnTo>
                    <a:pt x="7052" y="6672"/>
                  </a:lnTo>
                  <a:lnTo>
                    <a:pt x="7024" y="6681"/>
                  </a:lnTo>
                  <a:lnTo>
                    <a:pt x="7009" y="6683"/>
                  </a:lnTo>
                  <a:lnTo>
                    <a:pt x="6987" y="6689"/>
                  </a:lnTo>
                  <a:lnTo>
                    <a:pt x="6965" y="6700"/>
                  </a:lnTo>
                  <a:lnTo>
                    <a:pt x="6941" y="6706"/>
                  </a:lnTo>
                  <a:lnTo>
                    <a:pt x="6912" y="6697"/>
                  </a:lnTo>
                  <a:lnTo>
                    <a:pt x="6893" y="6705"/>
                  </a:lnTo>
                  <a:lnTo>
                    <a:pt x="6888" y="6700"/>
                  </a:lnTo>
                  <a:lnTo>
                    <a:pt x="6888" y="6690"/>
                  </a:lnTo>
                  <a:lnTo>
                    <a:pt x="6884" y="6683"/>
                  </a:lnTo>
                  <a:lnTo>
                    <a:pt x="6868" y="6682"/>
                  </a:lnTo>
                  <a:lnTo>
                    <a:pt x="6857" y="6685"/>
                  </a:lnTo>
                  <a:lnTo>
                    <a:pt x="6847" y="6688"/>
                  </a:lnTo>
                  <a:lnTo>
                    <a:pt x="6832" y="6690"/>
                  </a:lnTo>
                  <a:lnTo>
                    <a:pt x="6812" y="6696"/>
                  </a:lnTo>
                  <a:lnTo>
                    <a:pt x="6546" y="6828"/>
                  </a:lnTo>
                  <a:lnTo>
                    <a:pt x="6538" y="6836"/>
                  </a:lnTo>
                  <a:lnTo>
                    <a:pt x="6536" y="6845"/>
                  </a:lnTo>
                  <a:lnTo>
                    <a:pt x="6539" y="6865"/>
                  </a:lnTo>
                  <a:lnTo>
                    <a:pt x="6534" y="6874"/>
                  </a:lnTo>
                  <a:lnTo>
                    <a:pt x="6516" y="6891"/>
                  </a:lnTo>
                  <a:lnTo>
                    <a:pt x="6506" y="6896"/>
                  </a:lnTo>
                  <a:lnTo>
                    <a:pt x="6471" y="6899"/>
                  </a:lnTo>
                  <a:lnTo>
                    <a:pt x="6462" y="6901"/>
                  </a:lnTo>
                  <a:lnTo>
                    <a:pt x="6446" y="6912"/>
                  </a:lnTo>
                  <a:lnTo>
                    <a:pt x="6437" y="6921"/>
                  </a:lnTo>
                  <a:lnTo>
                    <a:pt x="6422" y="6943"/>
                  </a:lnTo>
                  <a:lnTo>
                    <a:pt x="6408" y="6953"/>
                  </a:lnTo>
                  <a:lnTo>
                    <a:pt x="6397" y="6956"/>
                  </a:lnTo>
                  <a:lnTo>
                    <a:pt x="6369" y="6960"/>
                  </a:lnTo>
                  <a:lnTo>
                    <a:pt x="6337" y="6973"/>
                  </a:lnTo>
                  <a:lnTo>
                    <a:pt x="6287" y="6986"/>
                  </a:lnTo>
                  <a:lnTo>
                    <a:pt x="6268" y="6995"/>
                  </a:lnTo>
                  <a:lnTo>
                    <a:pt x="6259" y="6988"/>
                  </a:lnTo>
                  <a:lnTo>
                    <a:pt x="6205" y="7005"/>
                  </a:lnTo>
                  <a:lnTo>
                    <a:pt x="6184" y="7009"/>
                  </a:lnTo>
                  <a:lnTo>
                    <a:pt x="6185" y="7005"/>
                  </a:lnTo>
                  <a:lnTo>
                    <a:pt x="6178" y="6998"/>
                  </a:lnTo>
                  <a:lnTo>
                    <a:pt x="6170" y="6994"/>
                  </a:lnTo>
                  <a:lnTo>
                    <a:pt x="6166" y="6998"/>
                  </a:lnTo>
                  <a:lnTo>
                    <a:pt x="6152" y="7009"/>
                  </a:lnTo>
                  <a:lnTo>
                    <a:pt x="6131" y="7010"/>
                  </a:lnTo>
                  <a:lnTo>
                    <a:pt x="6114" y="6998"/>
                  </a:lnTo>
                  <a:lnTo>
                    <a:pt x="6086" y="6994"/>
                  </a:lnTo>
                  <a:lnTo>
                    <a:pt x="6054" y="7004"/>
                  </a:lnTo>
                  <a:lnTo>
                    <a:pt x="6006" y="7029"/>
                  </a:lnTo>
                  <a:lnTo>
                    <a:pt x="5965" y="7043"/>
                  </a:lnTo>
                  <a:lnTo>
                    <a:pt x="5861" y="7060"/>
                  </a:lnTo>
                  <a:lnTo>
                    <a:pt x="5747" y="7065"/>
                  </a:lnTo>
                  <a:lnTo>
                    <a:pt x="5690" y="7060"/>
                  </a:lnTo>
                  <a:lnTo>
                    <a:pt x="5637" y="7050"/>
                  </a:lnTo>
                  <a:lnTo>
                    <a:pt x="5535" y="7021"/>
                  </a:lnTo>
                  <a:lnTo>
                    <a:pt x="5513" y="7010"/>
                  </a:lnTo>
                  <a:lnTo>
                    <a:pt x="5504" y="6998"/>
                  </a:lnTo>
                  <a:lnTo>
                    <a:pt x="5501" y="6995"/>
                  </a:lnTo>
                  <a:lnTo>
                    <a:pt x="5488" y="6986"/>
                  </a:lnTo>
                  <a:lnTo>
                    <a:pt x="5484" y="6981"/>
                  </a:lnTo>
                  <a:lnTo>
                    <a:pt x="5485" y="6975"/>
                  </a:lnTo>
                  <a:lnTo>
                    <a:pt x="5494" y="6961"/>
                  </a:lnTo>
                  <a:lnTo>
                    <a:pt x="5494" y="6952"/>
                  </a:lnTo>
                  <a:lnTo>
                    <a:pt x="5495" y="6946"/>
                  </a:lnTo>
                  <a:lnTo>
                    <a:pt x="5493" y="6940"/>
                  </a:lnTo>
                  <a:lnTo>
                    <a:pt x="5484" y="6932"/>
                  </a:lnTo>
                  <a:lnTo>
                    <a:pt x="5476" y="6932"/>
                  </a:lnTo>
                  <a:lnTo>
                    <a:pt x="5462" y="6943"/>
                  </a:lnTo>
                  <a:lnTo>
                    <a:pt x="5426" y="6966"/>
                  </a:lnTo>
                  <a:lnTo>
                    <a:pt x="5412" y="6972"/>
                  </a:lnTo>
                  <a:lnTo>
                    <a:pt x="5396" y="6974"/>
                  </a:lnTo>
                  <a:lnTo>
                    <a:pt x="5389" y="6971"/>
                  </a:lnTo>
                  <a:lnTo>
                    <a:pt x="5363" y="6957"/>
                  </a:lnTo>
                  <a:lnTo>
                    <a:pt x="5351" y="6958"/>
                  </a:lnTo>
                  <a:lnTo>
                    <a:pt x="5207" y="7005"/>
                  </a:lnTo>
                  <a:lnTo>
                    <a:pt x="5195" y="7012"/>
                  </a:lnTo>
                  <a:lnTo>
                    <a:pt x="5185" y="7023"/>
                  </a:lnTo>
                  <a:lnTo>
                    <a:pt x="5159" y="7035"/>
                  </a:lnTo>
                  <a:lnTo>
                    <a:pt x="5129" y="7045"/>
                  </a:lnTo>
                  <a:lnTo>
                    <a:pt x="5102" y="7050"/>
                  </a:lnTo>
                  <a:lnTo>
                    <a:pt x="5069" y="7049"/>
                  </a:lnTo>
                  <a:lnTo>
                    <a:pt x="5043" y="7041"/>
                  </a:lnTo>
                  <a:lnTo>
                    <a:pt x="4976" y="7001"/>
                  </a:lnTo>
                  <a:lnTo>
                    <a:pt x="4972" y="6994"/>
                  </a:lnTo>
                  <a:lnTo>
                    <a:pt x="4972" y="6981"/>
                  </a:lnTo>
                  <a:lnTo>
                    <a:pt x="4978" y="6970"/>
                  </a:lnTo>
                  <a:lnTo>
                    <a:pt x="5001" y="6954"/>
                  </a:lnTo>
                  <a:lnTo>
                    <a:pt x="5008" y="6946"/>
                  </a:lnTo>
                  <a:lnTo>
                    <a:pt x="5013" y="6906"/>
                  </a:lnTo>
                  <a:lnTo>
                    <a:pt x="5021" y="6885"/>
                  </a:lnTo>
                  <a:lnTo>
                    <a:pt x="5041" y="6877"/>
                  </a:lnTo>
                  <a:lnTo>
                    <a:pt x="5055" y="6875"/>
                  </a:lnTo>
                  <a:lnTo>
                    <a:pt x="5053" y="6871"/>
                  </a:lnTo>
                  <a:lnTo>
                    <a:pt x="5041" y="6866"/>
                  </a:lnTo>
                  <a:lnTo>
                    <a:pt x="5027" y="6864"/>
                  </a:lnTo>
                  <a:lnTo>
                    <a:pt x="5013" y="6863"/>
                  </a:lnTo>
                  <a:lnTo>
                    <a:pt x="5002" y="6865"/>
                  </a:lnTo>
                  <a:lnTo>
                    <a:pt x="4981" y="6870"/>
                  </a:lnTo>
                  <a:lnTo>
                    <a:pt x="4990" y="6884"/>
                  </a:lnTo>
                  <a:lnTo>
                    <a:pt x="4965" y="6896"/>
                  </a:lnTo>
                  <a:lnTo>
                    <a:pt x="4916" y="6953"/>
                  </a:lnTo>
                  <a:lnTo>
                    <a:pt x="4857" y="6996"/>
                  </a:lnTo>
                  <a:lnTo>
                    <a:pt x="4704" y="7073"/>
                  </a:lnTo>
                  <a:lnTo>
                    <a:pt x="4654" y="7085"/>
                  </a:lnTo>
                  <a:lnTo>
                    <a:pt x="4626" y="7084"/>
                  </a:lnTo>
                  <a:lnTo>
                    <a:pt x="4613" y="7089"/>
                  </a:lnTo>
                  <a:lnTo>
                    <a:pt x="4604" y="7111"/>
                  </a:lnTo>
                  <a:lnTo>
                    <a:pt x="4594" y="7118"/>
                  </a:lnTo>
                  <a:lnTo>
                    <a:pt x="4583" y="7124"/>
                  </a:lnTo>
                  <a:lnTo>
                    <a:pt x="4575" y="7126"/>
                  </a:lnTo>
                  <a:lnTo>
                    <a:pt x="4561" y="7131"/>
                  </a:lnTo>
                  <a:lnTo>
                    <a:pt x="4519" y="7153"/>
                  </a:lnTo>
                  <a:lnTo>
                    <a:pt x="4496" y="7160"/>
                  </a:lnTo>
                  <a:lnTo>
                    <a:pt x="4438" y="7166"/>
                  </a:lnTo>
                  <a:lnTo>
                    <a:pt x="4378" y="7167"/>
                  </a:lnTo>
                  <a:lnTo>
                    <a:pt x="4360" y="7171"/>
                  </a:lnTo>
                  <a:lnTo>
                    <a:pt x="4325" y="7194"/>
                  </a:lnTo>
                  <a:lnTo>
                    <a:pt x="4299" y="7202"/>
                  </a:lnTo>
                  <a:lnTo>
                    <a:pt x="4267" y="7201"/>
                  </a:lnTo>
                  <a:lnTo>
                    <a:pt x="4239" y="7194"/>
                  </a:lnTo>
                  <a:lnTo>
                    <a:pt x="4218" y="7185"/>
                  </a:lnTo>
                  <a:lnTo>
                    <a:pt x="4202" y="7181"/>
                  </a:lnTo>
                  <a:lnTo>
                    <a:pt x="4172" y="7185"/>
                  </a:lnTo>
                  <a:lnTo>
                    <a:pt x="4162" y="7197"/>
                  </a:lnTo>
                  <a:lnTo>
                    <a:pt x="4160" y="7243"/>
                  </a:lnTo>
                  <a:lnTo>
                    <a:pt x="4142" y="7282"/>
                  </a:lnTo>
                  <a:lnTo>
                    <a:pt x="4111" y="7309"/>
                  </a:lnTo>
                  <a:lnTo>
                    <a:pt x="4070" y="7326"/>
                  </a:lnTo>
                  <a:lnTo>
                    <a:pt x="4021" y="7333"/>
                  </a:lnTo>
                  <a:lnTo>
                    <a:pt x="4001" y="7344"/>
                  </a:lnTo>
                  <a:lnTo>
                    <a:pt x="3981" y="7350"/>
                  </a:lnTo>
                  <a:lnTo>
                    <a:pt x="3936" y="7361"/>
                  </a:lnTo>
                  <a:lnTo>
                    <a:pt x="3870" y="7385"/>
                  </a:lnTo>
                  <a:lnTo>
                    <a:pt x="3848" y="7388"/>
                  </a:lnTo>
                  <a:lnTo>
                    <a:pt x="3818" y="7399"/>
                  </a:lnTo>
                  <a:lnTo>
                    <a:pt x="3776" y="7425"/>
                  </a:lnTo>
                  <a:lnTo>
                    <a:pt x="3738" y="7456"/>
                  </a:lnTo>
                  <a:lnTo>
                    <a:pt x="3713" y="7496"/>
                  </a:lnTo>
                  <a:lnTo>
                    <a:pt x="3674" y="7532"/>
                  </a:lnTo>
                  <a:lnTo>
                    <a:pt x="3658" y="7567"/>
                  </a:lnTo>
                  <a:lnTo>
                    <a:pt x="3641" y="7577"/>
                  </a:lnTo>
                  <a:lnTo>
                    <a:pt x="3445" y="7640"/>
                  </a:lnTo>
                  <a:lnTo>
                    <a:pt x="3396" y="7664"/>
                  </a:lnTo>
                  <a:lnTo>
                    <a:pt x="3364" y="7686"/>
                  </a:lnTo>
                  <a:lnTo>
                    <a:pt x="3274" y="7768"/>
                  </a:lnTo>
                  <a:lnTo>
                    <a:pt x="3235" y="7794"/>
                  </a:lnTo>
                  <a:lnTo>
                    <a:pt x="3217" y="7810"/>
                  </a:lnTo>
                  <a:lnTo>
                    <a:pt x="3209" y="7827"/>
                  </a:lnTo>
                  <a:lnTo>
                    <a:pt x="3195" y="7845"/>
                  </a:lnTo>
                  <a:lnTo>
                    <a:pt x="3162" y="7858"/>
                  </a:lnTo>
                  <a:lnTo>
                    <a:pt x="2848" y="7944"/>
                  </a:lnTo>
                  <a:lnTo>
                    <a:pt x="2687" y="8011"/>
                  </a:lnTo>
                  <a:lnTo>
                    <a:pt x="2678" y="7998"/>
                  </a:lnTo>
                  <a:lnTo>
                    <a:pt x="2664" y="7998"/>
                  </a:lnTo>
                  <a:lnTo>
                    <a:pt x="2649" y="8005"/>
                  </a:lnTo>
                  <a:lnTo>
                    <a:pt x="2635" y="8014"/>
                  </a:lnTo>
                  <a:lnTo>
                    <a:pt x="2619" y="8022"/>
                  </a:lnTo>
                  <a:lnTo>
                    <a:pt x="2556" y="8039"/>
                  </a:lnTo>
                  <a:lnTo>
                    <a:pt x="2504" y="8028"/>
                  </a:lnTo>
                  <a:lnTo>
                    <a:pt x="2447" y="8039"/>
                  </a:lnTo>
                  <a:lnTo>
                    <a:pt x="2243" y="8128"/>
                  </a:lnTo>
                  <a:lnTo>
                    <a:pt x="2136" y="8156"/>
                  </a:lnTo>
                  <a:lnTo>
                    <a:pt x="2124" y="8164"/>
                  </a:lnTo>
                  <a:lnTo>
                    <a:pt x="2106" y="8181"/>
                  </a:lnTo>
                  <a:lnTo>
                    <a:pt x="2094" y="8185"/>
                  </a:lnTo>
                  <a:lnTo>
                    <a:pt x="2063" y="8190"/>
                  </a:lnTo>
                  <a:lnTo>
                    <a:pt x="2050" y="8204"/>
                  </a:lnTo>
                  <a:lnTo>
                    <a:pt x="2042" y="8245"/>
                  </a:lnTo>
                  <a:lnTo>
                    <a:pt x="2036" y="8260"/>
                  </a:lnTo>
                  <a:lnTo>
                    <a:pt x="2033" y="8266"/>
                  </a:lnTo>
                  <a:lnTo>
                    <a:pt x="2028" y="8270"/>
                  </a:lnTo>
                  <a:lnTo>
                    <a:pt x="2023" y="8271"/>
                  </a:lnTo>
                  <a:lnTo>
                    <a:pt x="2018" y="8271"/>
                  </a:lnTo>
                  <a:lnTo>
                    <a:pt x="2014" y="8273"/>
                  </a:lnTo>
                  <a:lnTo>
                    <a:pt x="1997" y="8304"/>
                  </a:lnTo>
                  <a:lnTo>
                    <a:pt x="1931" y="8391"/>
                  </a:lnTo>
                  <a:lnTo>
                    <a:pt x="1916" y="8381"/>
                  </a:lnTo>
                  <a:lnTo>
                    <a:pt x="1891" y="8359"/>
                  </a:lnTo>
                  <a:lnTo>
                    <a:pt x="1867" y="8344"/>
                  </a:lnTo>
                  <a:lnTo>
                    <a:pt x="1857" y="8353"/>
                  </a:lnTo>
                  <a:lnTo>
                    <a:pt x="1858" y="8364"/>
                  </a:lnTo>
                  <a:lnTo>
                    <a:pt x="1862" y="8383"/>
                  </a:lnTo>
                  <a:lnTo>
                    <a:pt x="1865" y="8391"/>
                  </a:lnTo>
                  <a:lnTo>
                    <a:pt x="1872" y="8397"/>
                  </a:lnTo>
                  <a:lnTo>
                    <a:pt x="1888" y="8410"/>
                  </a:lnTo>
                  <a:lnTo>
                    <a:pt x="1893" y="8418"/>
                  </a:lnTo>
                  <a:lnTo>
                    <a:pt x="1892" y="8438"/>
                  </a:lnTo>
                  <a:lnTo>
                    <a:pt x="1871" y="8476"/>
                  </a:lnTo>
                  <a:lnTo>
                    <a:pt x="1860" y="8513"/>
                  </a:lnTo>
                  <a:lnTo>
                    <a:pt x="1847" y="8517"/>
                  </a:lnTo>
                  <a:lnTo>
                    <a:pt x="1831" y="8518"/>
                  </a:lnTo>
                  <a:lnTo>
                    <a:pt x="1819" y="8522"/>
                  </a:lnTo>
                  <a:lnTo>
                    <a:pt x="1813" y="8531"/>
                  </a:lnTo>
                  <a:lnTo>
                    <a:pt x="1820" y="8545"/>
                  </a:lnTo>
                  <a:lnTo>
                    <a:pt x="1819" y="8557"/>
                  </a:lnTo>
                  <a:lnTo>
                    <a:pt x="1787" y="8588"/>
                  </a:lnTo>
                  <a:lnTo>
                    <a:pt x="1781" y="8595"/>
                  </a:lnTo>
                  <a:lnTo>
                    <a:pt x="1766" y="8622"/>
                  </a:lnTo>
                  <a:lnTo>
                    <a:pt x="1756" y="8649"/>
                  </a:lnTo>
                  <a:lnTo>
                    <a:pt x="1716" y="8709"/>
                  </a:lnTo>
                  <a:lnTo>
                    <a:pt x="1709" y="8731"/>
                  </a:lnTo>
                  <a:lnTo>
                    <a:pt x="1707" y="8754"/>
                  </a:lnTo>
                  <a:lnTo>
                    <a:pt x="1704" y="8766"/>
                  </a:lnTo>
                  <a:lnTo>
                    <a:pt x="1691" y="8786"/>
                  </a:lnTo>
                  <a:lnTo>
                    <a:pt x="1688" y="8795"/>
                  </a:lnTo>
                  <a:lnTo>
                    <a:pt x="1687" y="8818"/>
                  </a:lnTo>
                  <a:lnTo>
                    <a:pt x="1682" y="8831"/>
                  </a:lnTo>
                  <a:lnTo>
                    <a:pt x="1668" y="8838"/>
                  </a:lnTo>
                  <a:lnTo>
                    <a:pt x="1642" y="8846"/>
                  </a:lnTo>
                  <a:lnTo>
                    <a:pt x="1618" y="8840"/>
                  </a:lnTo>
                  <a:lnTo>
                    <a:pt x="1607" y="8829"/>
                  </a:lnTo>
                  <a:lnTo>
                    <a:pt x="1600" y="8815"/>
                  </a:lnTo>
                  <a:lnTo>
                    <a:pt x="1590" y="8802"/>
                  </a:lnTo>
                  <a:lnTo>
                    <a:pt x="1573" y="8795"/>
                  </a:lnTo>
                  <a:lnTo>
                    <a:pt x="1555" y="8800"/>
                  </a:lnTo>
                  <a:lnTo>
                    <a:pt x="1539" y="8808"/>
                  </a:lnTo>
                  <a:lnTo>
                    <a:pt x="1525" y="8812"/>
                  </a:lnTo>
                  <a:lnTo>
                    <a:pt x="1484" y="8820"/>
                  </a:lnTo>
                  <a:lnTo>
                    <a:pt x="1464" y="8839"/>
                  </a:lnTo>
                  <a:lnTo>
                    <a:pt x="1450" y="8860"/>
                  </a:lnTo>
                  <a:lnTo>
                    <a:pt x="1427" y="8875"/>
                  </a:lnTo>
                  <a:lnTo>
                    <a:pt x="1384" y="8874"/>
                  </a:lnTo>
                  <a:lnTo>
                    <a:pt x="1349" y="8857"/>
                  </a:lnTo>
                  <a:lnTo>
                    <a:pt x="1333" y="8830"/>
                  </a:lnTo>
                  <a:lnTo>
                    <a:pt x="1354" y="8790"/>
                  </a:lnTo>
                  <a:lnTo>
                    <a:pt x="1343" y="8765"/>
                  </a:lnTo>
                  <a:lnTo>
                    <a:pt x="1343" y="8751"/>
                  </a:lnTo>
                  <a:lnTo>
                    <a:pt x="1349" y="8741"/>
                  </a:lnTo>
                  <a:lnTo>
                    <a:pt x="1389" y="8709"/>
                  </a:lnTo>
                  <a:lnTo>
                    <a:pt x="1405" y="8707"/>
                  </a:lnTo>
                  <a:lnTo>
                    <a:pt x="1414" y="8690"/>
                  </a:lnTo>
                  <a:lnTo>
                    <a:pt x="1416" y="8668"/>
                  </a:lnTo>
                  <a:lnTo>
                    <a:pt x="1408" y="8654"/>
                  </a:lnTo>
                  <a:lnTo>
                    <a:pt x="1383" y="8645"/>
                  </a:lnTo>
                  <a:lnTo>
                    <a:pt x="1370" y="8658"/>
                  </a:lnTo>
                  <a:lnTo>
                    <a:pt x="1361" y="8677"/>
                  </a:lnTo>
                  <a:lnTo>
                    <a:pt x="1352" y="8688"/>
                  </a:lnTo>
                  <a:lnTo>
                    <a:pt x="1332" y="8682"/>
                  </a:lnTo>
                  <a:lnTo>
                    <a:pt x="1334" y="8663"/>
                  </a:lnTo>
                  <a:lnTo>
                    <a:pt x="1352" y="8626"/>
                  </a:lnTo>
                  <a:lnTo>
                    <a:pt x="1347" y="8611"/>
                  </a:lnTo>
                  <a:lnTo>
                    <a:pt x="1322" y="8573"/>
                  </a:lnTo>
                  <a:lnTo>
                    <a:pt x="1310" y="8560"/>
                  </a:lnTo>
                  <a:lnTo>
                    <a:pt x="1288" y="8525"/>
                  </a:lnTo>
                  <a:lnTo>
                    <a:pt x="1295" y="8490"/>
                  </a:lnTo>
                  <a:lnTo>
                    <a:pt x="1314" y="8456"/>
                  </a:lnTo>
                  <a:lnTo>
                    <a:pt x="1356" y="8270"/>
                  </a:lnTo>
                  <a:lnTo>
                    <a:pt x="1376" y="8228"/>
                  </a:lnTo>
                  <a:lnTo>
                    <a:pt x="1381" y="8208"/>
                  </a:lnTo>
                  <a:lnTo>
                    <a:pt x="1390" y="8193"/>
                  </a:lnTo>
                  <a:lnTo>
                    <a:pt x="1408" y="8182"/>
                  </a:lnTo>
                  <a:lnTo>
                    <a:pt x="1422" y="8169"/>
                  </a:lnTo>
                  <a:lnTo>
                    <a:pt x="1417" y="8150"/>
                  </a:lnTo>
                  <a:lnTo>
                    <a:pt x="1399" y="8138"/>
                  </a:lnTo>
                  <a:lnTo>
                    <a:pt x="1379" y="8142"/>
                  </a:lnTo>
                  <a:lnTo>
                    <a:pt x="1356" y="8151"/>
                  </a:lnTo>
                  <a:lnTo>
                    <a:pt x="1329" y="8156"/>
                  </a:lnTo>
                  <a:lnTo>
                    <a:pt x="1300" y="8159"/>
                  </a:lnTo>
                  <a:lnTo>
                    <a:pt x="1274" y="8166"/>
                  </a:lnTo>
                  <a:lnTo>
                    <a:pt x="1231" y="8185"/>
                  </a:lnTo>
                  <a:lnTo>
                    <a:pt x="1198" y="8207"/>
                  </a:lnTo>
                  <a:lnTo>
                    <a:pt x="1110" y="8301"/>
                  </a:lnTo>
                  <a:lnTo>
                    <a:pt x="1078" y="8362"/>
                  </a:lnTo>
                  <a:lnTo>
                    <a:pt x="1043" y="8398"/>
                  </a:lnTo>
                  <a:lnTo>
                    <a:pt x="1037" y="8417"/>
                  </a:lnTo>
                  <a:lnTo>
                    <a:pt x="1034" y="8438"/>
                  </a:lnTo>
                  <a:lnTo>
                    <a:pt x="1027" y="8460"/>
                  </a:lnTo>
                  <a:lnTo>
                    <a:pt x="916" y="8682"/>
                  </a:lnTo>
                  <a:lnTo>
                    <a:pt x="900" y="8699"/>
                  </a:lnTo>
                  <a:lnTo>
                    <a:pt x="854" y="8734"/>
                  </a:lnTo>
                  <a:lnTo>
                    <a:pt x="839" y="8753"/>
                  </a:lnTo>
                  <a:lnTo>
                    <a:pt x="830" y="8778"/>
                  </a:lnTo>
                  <a:lnTo>
                    <a:pt x="821" y="8823"/>
                  </a:lnTo>
                  <a:lnTo>
                    <a:pt x="817" y="8832"/>
                  </a:lnTo>
                  <a:lnTo>
                    <a:pt x="797" y="8845"/>
                  </a:lnTo>
                  <a:lnTo>
                    <a:pt x="765" y="8888"/>
                  </a:lnTo>
                  <a:lnTo>
                    <a:pt x="750" y="8896"/>
                  </a:lnTo>
                  <a:lnTo>
                    <a:pt x="721" y="8906"/>
                  </a:lnTo>
                  <a:lnTo>
                    <a:pt x="709" y="8916"/>
                  </a:lnTo>
                  <a:lnTo>
                    <a:pt x="701" y="8931"/>
                  </a:lnTo>
                  <a:lnTo>
                    <a:pt x="705" y="8940"/>
                  </a:lnTo>
                  <a:lnTo>
                    <a:pt x="714" y="8948"/>
                  </a:lnTo>
                  <a:lnTo>
                    <a:pt x="718" y="8961"/>
                  </a:lnTo>
                  <a:lnTo>
                    <a:pt x="719" y="8995"/>
                  </a:lnTo>
                  <a:lnTo>
                    <a:pt x="722" y="9003"/>
                  </a:lnTo>
                  <a:lnTo>
                    <a:pt x="736" y="9023"/>
                  </a:lnTo>
                  <a:lnTo>
                    <a:pt x="735" y="9045"/>
                  </a:lnTo>
                  <a:lnTo>
                    <a:pt x="718" y="9082"/>
                  </a:lnTo>
                  <a:lnTo>
                    <a:pt x="741" y="9082"/>
                  </a:lnTo>
                  <a:lnTo>
                    <a:pt x="761" y="9085"/>
                  </a:lnTo>
                  <a:lnTo>
                    <a:pt x="778" y="9090"/>
                  </a:lnTo>
                  <a:lnTo>
                    <a:pt x="793" y="9096"/>
                  </a:lnTo>
                  <a:lnTo>
                    <a:pt x="855" y="9144"/>
                  </a:lnTo>
                  <a:lnTo>
                    <a:pt x="877" y="9208"/>
                  </a:lnTo>
                  <a:lnTo>
                    <a:pt x="891" y="9231"/>
                  </a:lnTo>
                  <a:lnTo>
                    <a:pt x="913" y="9256"/>
                  </a:lnTo>
                  <a:lnTo>
                    <a:pt x="920" y="9287"/>
                  </a:lnTo>
                  <a:lnTo>
                    <a:pt x="926" y="9409"/>
                  </a:lnTo>
                  <a:lnTo>
                    <a:pt x="917" y="9433"/>
                  </a:lnTo>
                  <a:lnTo>
                    <a:pt x="896" y="9455"/>
                  </a:lnTo>
                  <a:lnTo>
                    <a:pt x="881" y="9463"/>
                  </a:lnTo>
                  <a:lnTo>
                    <a:pt x="866" y="9470"/>
                  </a:lnTo>
                  <a:lnTo>
                    <a:pt x="853" y="9477"/>
                  </a:lnTo>
                  <a:lnTo>
                    <a:pt x="848" y="9486"/>
                  </a:lnTo>
                  <a:lnTo>
                    <a:pt x="847" y="9496"/>
                  </a:lnTo>
                  <a:lnTo>
                    <a:pt x="840" y="9521"/>
                  </a:lnTo>
                  <a:lnTo>
                    <a:pt x="844" y="9539"/>
                  </a:lnTo>
                  <a:lnTo>
                    <a:pt x="868" y="9600"/>
                  </a:lnTo>
                  <a:lnTo>
                    <a:pt x="886" y="9687"/>
                  </a:lnTo>
                  <a:lnTo>
                    <a:pt x="883" y="9709"/>
                  </a:lnTo>
                  <a:lnTo>
                    <a:pt x="871" y="9750"/>
                  </a:lnTo>
                  <a:lnTo>
                    <a:pt x="868" y="9819"/>
                  </a:lnTo>
                  <a:lnTo>
                    <a:pt x="865" y="9827"/>
                  </a:lnTo>
                  <a:lnTo>
                    <a:pt x="851" y="9840"/>
                  </a:lnTo>
                  <a:lnTo>
                    <a:pt x="848" y="9846"/>
                  </a:lnTo>
                  <a:lnTo>
                    <a:pt x="842" y="9873"/>
                  </a:lnTo>
                  <a:lnTo>
                    <a:pt x="825" y="9888"/>
                  </a:lnTo>
                  <a:lnTo>
                    <a:pt x="774" y="9911"/>
                  </a:lnTo>
                  <a:lnTo>
                    <a:pt x="765" y="9920"/>
                  </a:lnTo>
                  <a:lnTo>
                    <a:pt x="759" y="9932"/>
                  </a:lnTo>
                  <a:lnTo>
                    <a:pt x="750" y="9942"/>
                  </a:lnTo>
                  <a:lnTo>
                    <a:pt x="720" y="9948"/>
                  </a:lnTo>
                  <a:lnTo>
                    <a:pt x="687" y="9959"/>
                  </a:lnTo>
                  <a:lnTo>
                    <a:pt x="680" y="9963"/>
                  </a:lnTo>
                  <a:lnTo>
                    <a:pt x="676" y="9974"/>
                  </a:lnTo>
                  <a:lnTo>
                    <a:pt x="665" y="9979"/>
                  </a:lnTo>
                  <a:lnTo>
                    <a:pt x="653" y="9983"/>
                  </a:lnTo>
                  <a:lnTo>
                    <a:pt x="644" y="9987"/>
                  </a:lnTo>
                  <a:lnTo>
                    <a:pt x="637" y="9996"/>
                  </a:lnTo>
                  <a:lnTo>
                    <a:pt x="583" y="10105"/>
                  </a:lnTo>
                  <a:lnTo>
                    <a:pt x="554" y="10112"/>
                  </a:lnTo>
                  <a:lnTo>
                    <a:pt x="538" y="10128"/>
                  </a:lnTo>
                  <a:lnTo>
                    <a:pt x="505" y="10217"/>
                  </a:lnTo>
                  <a:lnTo>
                    <a:pt x="491" y="10237"/>
                  </a:lnTo>
                  <a:lnTo>
                    <a:pt x="447" y="10275"/>
                  </a:lnTo>
                  <a:lnTo>
                    <a:pt x="443" y="10292"/>
                  </a:lnTo>
                  <a:lnTo>
                    <a:pt x="447" y="10310"/>
                  </a:lnTo>
                  <a:lnTo>
                    <a:pt x="448" y="10333"/>
                  </a:lnTo>
                  <a:lnTo>
                    <a:pt x="441" y="10356"/>
                  </a:lnTo>
                  <a:lnTo>
                    <a:pt x="429" y="10373"/>
                  </a:lnTo>
                  <a:lnTo>
                    <a:pt x="414" y="10387"/>
                  </a:lnTo>
                  <a:lnTo>
                    <a:pt x="397" y="10399"/>
                  </a:lnTo>
                  <a:lnTo>
                    <a:pt x="385" y="10415"/>
                  </a:lnTo>
                  <a:lnTo>
                    <a:pt x="385" y="10437"/>
                  </a:lnTo>
                  <a:lnTo>
                    <a:pt x="392" y="10471"/>
                  </a:lnTo>
                  <a:lnTo>
                    <a:pt x="409" y="10515"/>
                  </a:lnTo>
                  <a:lnTo>
                    <a:pt x="411" y="10537"/>
                  </a:lnTo>
                  <a:lnTo>
                    <a:pt x="397" y="10558"/>
                  </a:lnTo>
                  <a:lnTo>
                    <a:pt x="362" y="10582"/>
                  </a:lnTo>
                  <a:lnTo>
                    <a:pt x="351" y="10595"/>
                  </a:lnTo>
                  <a:lnTo>
                    <a:pt x="346" y="10617"/>
                  </a:lnTo>
                  <a:lnTo>
                    <a:pt x="354" y="10783"/>
                  </a:lnTo>
                  <a:lnTo>
                    <a:pt x="366" y="10828"/>
                  </a:lnTo>
                  <a:lnTo>
                    <a:pt x="388" y="10867"/>
                  </a:lnTo>
                  <a:lnTo>
                    <a:pt x="419" y="10903"/>
                  </a:lnTo>
                  <a:lnTo>
                    <a:pt x="560" y="11015"/>
                  </a:lnTo>
                  <a:lnTo>
                    <a:pt x="644" y="11100"/>
                  </a:lnTo>
                  <a:lnTo>
                    <a:pt x="654" y="11118"/>
                  </a:lnTo>
                  <a:lnTo>
                    <a:pt x="663" y="11143"/>
                  </a:lnTo>
                  <a:lnTo>
                    <a:pt x="666" y="11168"/>
                  </a:lnTo>
                  <a:lnTo>
                    <a:pt x="657" y="11187"/>
                  </a:lnTo>
                  <a:lnTo>
                    <a:pt x="645" y="11203"/>
                  </a:lnTo>
                  <a:lnTo>
                    <a:pt x="646" y="11223"/>
                  </a:lnTo>
                  <a:lnTo>
                    <a:pt x="651" y="11244"/>
                  </a:lnTo>
                  <a:lnTo>
                    <a:pt x="652" y="11266"/>
                  </a:lnTo>
                  <a:lnTo>
                    <a:pt x="692" y="11270"/>
                  </a:lnTo>
                  <a:lnTo>
                    <a:pt x="717" y="11285"/>
                  </a:lnTo>
                  <a:lnTo>
                    <a:pt x="729" y="11307"/>
                  </a:lnTo>
                  <a:lnTo>
                    <a:pt x="727" y="11329"/>
                  </a:lnTo>
                  <a:lnTo>
                    <a:pt x="720" y="11337"/>
                  </a:lnTo>
                  <a:lnTo>
                    <a:pt x="702" y="11351"/>
                  </a:lnTo>
                  <a:lnTo>
                    <a:pt x="699" y="11360"/>
                  </a:lnTo>
                  <a:lnTo>
                    <a:pt x="700" y="11367"/>
                  </a:lnTo>
                  <a:lnTo>
                    <a:pt x="707" y="11380"/>
                  </a:lnTo>
                  <a:lnTo>
                    <a:pt x="713" y="11401"/>
                  </a:lnTo>
                  <a:lnTo>
                    <a:pt x="732" y="11422"/>
                  </a:lnTo>
                  <a:lnTo>
                    <a:pt x="744" y="11457"/>
                  </a:lnTo>
                  <a:lnTo>
                    <a:pt x="763" y="11480"/>
                  </a:lnTo>
                  <a:lnTo>
                    <a:pt x="792" y="11500"/>
                  </a:lnTo>
                  <a:lnTo>
                    <a:pt x="838" y="11512"/>
                  </a:lnTo>
                  <a:lnTo>
                    <a:pt x="896" y="11536"/>
                  </a:lnTo>
                  <a:lnTo>
                    <a:pt x="913" y="11548"/>
                  </a:lnTo>
                  <a:lnTo>
                    <a:pt x="921" y="11558"/>
                  </a:lnTo>
                  <a:lnTo>
                    <a:pt x="933" y="11585"/>
                  </a:lnTo>
                  <a:lnTo>
                    <a:pt x="983" y="11640"/>
                  </a:lnTo>
                  <a:lnTo>
                    <a:pt x="989" y="11657"/>
                  </a:lnTo>
                  <a:lnTo>
                    <a:pt x="995" y="11680"/>
                  </a:lnTo>
                  <a:lnTo>
                    <a:pt x="1085" y="11828"/>
                  </a:lnTo>
                  <a:lnTo>
                    <a:pt x="1117" y="11868"/>
                  </a:lnTo>
                  <a:lnTo>
                    <a:pt x="1204" y="11949"/>
                  </a:lnTo>
                  <a:lnTo>
                    <a:pt x="1238" y="12013"/>
                  </a:lnTo>
                  <a:lnTo>
                    <a:pt x="1250" y="12027"/>
                  </a:lnTo>
                  <a:lnTo>
                    <a:pt x="1301" y="12047"/>
                  </a:lnTo>
                  <a:lnTo>
                    <a:pt x="1309" y="12052"/>
                  </a:lnTo>
                  <a:lnTo>
                    <a:pt x="1315" y="12071"/>
                  </a:lnTo>
                  <a:lnTo>
                    <a:pt x="1319" y="12075"/>
                  </a:lnTo>
                  <a:lnTo>
                    <a:pt x="1340" y="12081"/>
                  </a:lnTo>
                  <a:lnTo>
                    <a:pt x="1358" y="12096"/>
                  </a:lnTo>
                  <a:lnTo>
                    <a:pt x="1368" y="12114"/>
                  </a:lnTo>
                  <a:lnTo>
                    <a:pt x="1362" y="12131"/>
                  </a:lnTo>
                  <a:lnTo>
                    <a:pt x="1380" y="12138"/>
                  </a:lnTo>
                  <a:lnTo>
                    <a:pt x="1385" y="12154"/>
                  </a:lnTo>
                  <a:lnTo>
                    <a:pt x="1394" y="12171"/>
                  </a:lnTo>
                  <a:lnTo>
                    <a:pt x="1445" y="12183"/>
                  </a:lnTo>
                  <a:lnTo>
                    <a:pt x="1513" y="12210"/>
                  </a:lnTo>
                  <a:lnTo>
                    <a:pt x="1534" y="12223"/>
                  </a:lnTo>
                  <a:lnTo>
                    <a:pt x="1541" y="12244"/>
                  </a:lnTo>
                  <a:lnTo>
                    <a:pt x="1529" y="12268"/>
                  </a:lnTo>
                  <a:lnTo>
                    <a:pt x="1511" y="12291"/>
                  </a:lnTo>
                  <a:lnTo>
                    <a:pt x="1501" y="12310"/>
                  </a:lnTo>
                  <a:lnTo>
                    <a:pt x="1506" y="12332"/>
                  </a:lnTo>
                  <a:lnTo>
                    <a:pt x="1520" y="12343"/>
                  </a:lnTo>
                  <a:lnTo>
                    <a:pt x="1537" y="12354"/>
                  </a:lnTo>
                  <a:lnTo>
                    <a:pt x="1548" y="12372"/>
                  </a:lnTo>
                  <a:lnTo>
                    <a:pt x="1534" y="12372"/>
                  </a:lnTo>
                  <a:lnTo>
                    <a:pt x="1530" y="12372"/>
                  </a:lnTo>
                  <a:lnTo>
                    <a:pt x="1518" y="12376"/>
                  </a:lnTo>
                  <a:lnTo>
                    <a:pt x="1499" y="12379"/>
                  </a:lnTo>
                  <a:lnTo>
                    <a:pt x="1481" y="12380"/>
                  </a:lnTo>
                  <a:lnTo>
                    <a:pt x="1474" y="12376"/>
                  </a:lnTo>
                  <a:lnTo>
                    <a:pt x="1455" y="12359"/>
                  </a:lnTo>
                  <a:lnTo>
                    <a:pt x="1442" y="12354"/>
                  </a:lnTo>
                  <a:lnTo>
                    <a:pt x="1436" y="12362"/>
                  </a:lnTo>
                  <a:lnTo>
                    <a:pt x="1443" y="12387"/>
                  </a:lnTo>
                  <a:lnTo>
                    <a:pt x="1479" y="12426"/>
                  </a:lnTo>
                  <a:lnTo>
                    <a:pt x="1492" y="12448"/>
                  </a:lnTo>
                  <a:lnTo>
                    <a:pt x="1493" y="12459"/>
                  </a:lnTo>
                  <a:lnTo>
                    <a:pt x="1491" y="12473"/>
                  </a:lnTo>
                  <a:lnTo>
                    <a:pt x="1486" y="12484"/>
                  </a:lnTo>
                  <a:lnTo>
                    <a:pt x="1478" y="12490"/>
                  </a:lnTo>
                  <a:lnTo>
                    <a:pt x="1464" y="12492"/>
                  </a:lnTo>
                  <a:lnTo>
                    <a:pt x="1459" y="12497"/>
                  </a:lnTo>
                  <a:lnTo>
                    <a:pt x="1457" y="12505"/>
                  </a:lnTo>
                  <a:lnTo>
                    <a:pt x="1450" y="12514"/>
                  </a:lnTo>
                  <a:lnTo>
                    <a:pt x="1431" y="12534"/>
                  </a:lnTo>
                  <a:lnTo>
                    <a:pt x="1421" y="12555"/>
                  </a:lnTo>
                  <a:lnTo>
                    <a:pt x="1420" y="12577"/>
                  </a:lnTo>
                  <a:lnTo>
                    <a:pt x="1427" y="12600"/>
                  </a:lnTo>
                  <a:lnTo>
                    <a:pt x="1438" y="12619"/>
                  </a:lnTo>
                  <a:lnTo>
                    <a:pt x="1474" y="12661"/>
                  </a:lnTo>
                  <a:lnTo>
                    <a:pt x="1487" y="12669"/>
                  </a:lnTo>
                  <a:lnTo>
                    <a:pt x="1464" y="12736"/>
                  </a:lnTo>
                  <a:lnTo>
                    <a:pt x="1455" y="12752"/>
                  </a:lnTo>
                  <a:lnTo>
                    <a:pt x="1428" y="12761"/>
                  </a:lnTo>
                  <a:lnTo>
                    <a:pt x="1397" y="12761"/>
                  </a:lnTo>
                  <a:lnTo>
                    <a:pt x="1372" y="12766"/>
                  </a:lnTo>
                  <a:lnTo>
                    <a:pt x="1362" y="12790"/>
                  </a:lnTo>
                  <a:lnTo>
                    <a:pt x="1351" y="12801"/>
                  </a:lnTo>
                  <a:lnTo>
                    <a:pt x="1326" y="12813"/>
                  </a:lnTo>
                  <a:lnTo>
                    <a:pt x="1301" y="12828"/>
                  </a:lnTo>
                  <a:lnTo>
                    <a:pt x="1288" y="12850"/>
                  </a:lnTo>
                  <a:lnTo>
                    <a:pt x="1264" y="12836"/>
                  </a:lnTo>
                  <a:lnTo>
                    <a:pt x="1212" y="12766"/>
                  </a:lnTo>
                  <a:lnTo>
                    <a:pt x="1141" y="12718"/>
                  </a:lnTo>
                  <a:lnTo>
                    <a:pt x="1120" y="12697"/>
                  </a:lnTo>
                  <a:lnTo>
                    <a:pt x="1107" y="12677"/>
                  </a:lnTo>
                  <a:lnTo>
                    <a:pt x="1100" y="12658"/>
                  </a:lnTo>
                  <a:lnTo>
                    <a:pt x="1092" y="12608"/>
                  </a:lnTo>
                  <a:lnTo>
                    <a:pt x="1074" y="12558"/>
                  </a:lnTo>
                  <a:lnTo>
                    <a:pt x="1071" y="12531"/>
                  </a:lnTo>
                  <a:lnTo>
                    <a:pt x="1082" y="12503"/>
                  </a:lnTo>
                  <a:lnTo>
                    <a:pt x="1054" y="12503"/>
                  </a:lnTo>
                  <a:lnTo>
                    <a:pt x="1042" y="12492"/>
                  </a:lnTo>
                  <a:lnTo>
                    <a:pt x="1017" y="12394"/>
                  </a:lnTo>
                  <a:lnTo>
                    <a:pt x="1017" y="12372"/>
                  </a:lnTo>
                  <a:lnTo>
                    <a:pt x="1031" y="12345"/>
                  </a:lnTo>
                  <a:lnTo>
                    <a:pt x="1027" y="12334"/>
                  </a:lnTo>
                  <a:lnTo>
                    <a:pt x="998" y="12331"/>
                  </a:lnTo>
                  <a:lnTo>
                    <a:pt x="990" y="12329"/>
                  </a:lnTo>
                  <a:lnTo>
                    <a:pt x="984" y="12327"/>
                  </a:lnTo>
                  <a:lnTo>
                    <a:pt x="980" y="12330"/>
                  </a:lnTo>
                  <a:lnTo>
                    <a:pt x="979" y="12344"/>
                  </a:lnTo>
                  <a:lnTo>
                    <a:pt x="982" y="12354"/>
                  </a:lnTo>
                  <a:lnTo>
                    <a:pt x="995" y="12372"/>
                  </a:lnTo>
                  <a:lnTo>
                    <a:pt x="998" y="12382"/>
                  </a:lnTo>
                  <a:lnTo>
                    <a:pt x="995" y="12417"/>
                  </a:lnTo>
                  <a:lnTo>
                    <a:pt x="986" y="12455"/>
                  </a:lnTo>
                  <a:lnTo>
                    <a:pt x="967" y="12491"/>
                  </a:lnTo>
                  <a:lnTo>
                    <a:pt x="865" y="12586"/>
                  </a:lnTo>
                  <a:lnTo>
                    <a:pt x="839" y="12584"/>
                  </a:lnTo>
                  <a:lnTo>
                    <a:pt x="811" y="12580"/>
                  </a:lnTo>
                  <a:lnTo>
                    <a:pt x="793" y="12580"/>
                  </a:lnTo>
                  <a:lnTo>
                    <a:pt x="786" y="12560"/>
                  </a:lnTo>
                  <a:lnTo>
                    <a:pt x="761" y="12529"/>
                  </a:lnTo>
                  <a:lnTo>
                    <a:pt x="755" y="12514"/>
                  </a:lnTo>
                  <a:lnTo>
                    <a:pt x="754" y="12466"/>
                  </a:lnTo>
                  <a:lnTo>
                    <a:pt x="746" y="12427"/>
                  </a:lnTo>
                  <a:lnTo>
                    <a:pt x="753" y="12411"/>
                  </a:lnTo>
                  <a:lnTo>
                    <a:pt x="781" y="12384"/>
                  </a:lnTo>
                  <a:lnTo>
                    <a:pt x="793" y="12365"/>
                  </a:lnTo>
                  <a:lnTo>
                    <a:pt x="795" y="12356"/>
                  </a:lnTo>
                  <a:lnTo>
                    <a:pt x="793" y="12327"/>
                  </a:lnTo>
                  <a:lnTo>
                    <a:pt x="797" y="12315"/>
                  </a:lnTo>
                  <a:lnTo>
                    <a:pt x="817" y="12302"/>
                  </a:lnTo>
                  <a:lnTo>
                    <a:pt x="821" y="12293"/>
                  </a:lnTo>
                  <a:lnTo>
                    <a:pt x="818" y="12270"/>
                  </a:lnTo>
                  <a:lnTo>
                    <a:pt x="815" y="12262"/>
                  </a:lnTo>
                  <a:lnTo>
                    <a:pt x="811" y="12255"/>
                  </a:lnTo>
                  <a:lnTo>
                    <a:pt x="804" y="12248"/>
                  </a:lnTo>
                  <a:lnTo>
                    <a:pt x="789" y="12241"/>
                  </a:lnTo>
                  <a:lnTo>
                    <a:pt x="783" y="12233"/>
                  </a:lnTo>
                  <a:lnTo>
                    <a:pt x="781" y="12214"/>
                  </a:lnTo>
                  <a:lnTo>
                    <a:pt x="782" y="12191"/>
                  </a:lnTo>
                  <a:lnTo>
                    <a:pt x="775" y="12173"/>
                  </a:lnTo>
                  <a:lnTo>
                    <a:pt x="730" y="12159"/>
                  </a:lnTo>
                  <a:lnTo>
                    <a:pt x="711" y="12145"/>
                  </a:lnTo>
                  <a:lnTo>
                    <a:pt x="680" y="12117"/>
                  </a:lnTo>
                  <a:lnTo>
                    <a:pt x="614" y="12083"/>
                  </a:lnTo>
                  <a:lnTo>
                    <a:pt x="606" y="12072"/>
                  </a:lnTo>
                  <a:lnTo>
                    <a:pt x="603" y="12054"/>
                  </a:lnTo>
                  <a:lnTo>
                    <a:pt x="587" y="12011"/>
                  </a:lnTo>
                  <a:lnTo>
                    <a:pt x="578" y="11999"/>
                  </a:lnTo>
                  <a:lnTo>
                    <a:pt x="565" y="11997"/>
                  </a:lnTo>
                  <a:lnTo>
                    <a:pt x="546" y="11998"/>
                  </a:lnTo>
                  <a:lnTo>
                    <a:pt x="530" y="11996"/>
                  </a:lnTo>
                  <a:lnTo>
                    <a:pt x="522" y="11989"/>
                  </a:lnTo>
                  <a:lnTo>
                    <a:pt x="519" y="11983"/>
                  </a:lnTo>
                  <a:lnTo>
                    <a:pt x="512" y="11978"/>
                  </a:lnTo>
                  <a:lnTo>
                    <a:pt x="506" y="11971"/>
                  </a:lnTo>
                  <a:lnTo>
                    <a:pt x="503" y="11961"/>
                  </a:lnTo>
                  <a:lnTo>
                    <a:pt x="502" y="11917"/>
                  </a:lnTo>
                  <a:lnTo>
                    <a:pt x="494" y="11875"/>
                  </a:lnTo>
                  <a:lnTo>
                    <a:pt x="481" y="11884"/>
                  </a:lnTo>
                  <a:lnTo>
                    <a:pt x="446" y="11927"/>
                  </a:lnTo>
                  <a:lnTo>
                    <a:pt x="431" y="11958"/>
                  </a:lnTo>
                  <a:lnTo>
                    <a:pt x="415" y="11978"/>
                  </a:lnTo>
                  <a:lnTo>
                    <a:pt x="378" y="12010"/>
                  </a:lnTo>
                  <a:lnTo>
                    <a:pt x="365" y="12026"/>
                  </a:lnTo>
                  <a:lnTo>
                    <a:pt x="355" y="12050"/>
                  </a:lnTo>
                  <a:lnTo>
                    <a:pt x="351" y="12076"/>
                  </a:lnTo>
                  <a:lnTo>
                    <a:pt x="354" y="12096"/>
                  </a:lnTo>
                  <a:lnTo>
                    <a:pt x="374" y="12118"/>
                  </a:lnTo>
                  <a:lnTo>
                    <a:pt x="430" y="12146"/>
                  </a:lnTo>
                  <a:lnTo>
                    <a:pt x="448" y="12158"/>
                  </a:lnTo>
                  <a:lnTo>
                    <a:pt x="433" y="12172"/>
                  </a:lnTo>
                  <a:lnTo>
                    <a:pt x="426" y="12180"/>
                  </a:lnTo>
                  <a:lnTo>
                    <a:pt x="431" y="12189"/>
                  </a:lnTo>
                  <a:lnTo>
                    <a:pt x="448" y="12207"/>
                  </a:lnTo>
                  <a:lnTo>
                    <a:pt x="458" y="12213"/>
                  </a:lnTo>
                  <a:lnTo>
                    <a:pt x="485" y="12226"/>
                  </a:lnTo>
                  <a:lnTo>
                    <a:pt x="494" y="12233"/>
                  </a:lnTo>
                  <a:lnTo>
                    <a:pt x="498" y="12248"/>
                  </a:lnTo>
                  <a:lnTo>
                    <a:pt x="493" y="12275"/>
                  </a:lnTo>
                  <a:lnTo>
                    <a:pt x="494" y="12289"/>
                  </a:lnTo>
                  <a:lnTo>
                    <a:pt x="504" y="12300"/>
                  </a:lnTo>
                  <a:lnTo>
                    <a:pt x="545" y="12331"/>
                  </a:lnTo>
                  <a:lnTo>
                    <a:pt x="569" y="12445"/>
                  </a:lnTo>
                  <a:lnTo>
                    <a:pt x="576" y="12459"/>
                  </a:lnTo>
                  <a:lnTo>
                    <a:pt x="595" y="12469"/>
                  </a:lnTo>
                  <a:lnTo>
                    <a:pt x="639" y="12486"/>
                  </a:lnTo>
                  <a:lnTo>
                    <a:pt x="652" y="12496"/>
                  </a:lnTo>
                  <a:lnTo>
                    <a:pt x="702" y="12543"/>
                  </a:lnTo>
                  <a:lnTo>
                    <a:pt x="714" y="12557"/>
                  </a:lnTo>
                  <a:lnTo>
                    <a:pt x="723" y="12573"/>
                  </a:lnTo>
                  <a:lnTo>
                    <a:pt x="727" y="12590"/>
                  </a:lnTo>
                  <a:lnTo>
                    <a:pt x="742" y="12597"/>
                  </a:lnTo>
                  <a:lnTo>
                    <a:pt x="840" y="12608"/>
                  </a:lnTo>
                  <a:lnTo>
                    <a:pt x="885" y="12626"/>
                  </a:lnTo>
                  <a:lnTo>
                    <a:pt x="929" y="12652"/>
                  </a:lnTo>
                  <a:lnTo>
                    <a:pt x="966" y="12681"/>
                  </a:lnTo>
                  <a:lnTo>
                    <a:pt x="989" y="12711"/>
                  </a:lnTo>
                  <a:lnTo>
                    <a:pt x="994" y="12730"/>
                  </a:lnTo>
                  <a:lnTo>
                    <a:pt x="983" y="12761"/>
                  </a:lnTo>
                  <a:lnTo>
                    <a:pt x="979" y="12783"/>
                  </a:lnTo>
                  <a:lnTo>
                    <a:pt x="983" y="12803"/>
                  </a:lnTo>
                  <a:lnTo>
                    <a:pt x="998" y="12844"/>
                  </a:lnTo>
                  <a:lnTo>
                    <a:pt x="998" y="12869"/>
                  </a:lnTo>
                  <a:lnTo>
                    <a:pt x="991" y="12887"/>
                  </a:lnTo>
                  <a:lnTo>
                    <a:pt x="976" y="12908"/>
                  </a:lnTo>
                  <a:lnTo>
                    <a:pt x="957" y="12925"/>
                  </a:lnTo>
                  <a:lnTo>
                    <a:pt x="937" y="12932"/>
                  </a:lnTo>
                  <a:lnTo>
                    <a:pt x="933" y="12941"/>
                  </a:lnTo>
                  <a:lnTo>
                    <a:pt x="896" y="12995"/>
                  </a:lnTo>
                  <a:lnTo>
                    <a:pt x="883" y="12989"/>
                  </a:lnTo>
                  <a:lnTo>
                    <a:pt x="860" y="12976"/>
                  </a:lnTo>
                  <a:lnTo>
                    <a:pt x="848" y="12973"/>
                  </a:lnTo>
                  <a:lnTo>
                    <a:pt x="834" y="12977"/>
                  </a:lnTo>
                  <a:lnTo>
                    <a:pt x="802" y="12995"/>
                  </a:lnTo>
                  <a:lnTo>
                    <a:pt x="752" y="13006"/>
                  </a:lnTo>
                  <a:lnTo>
                    <a:pt x="744" y="13018"/>
                  </a:lnTo>
                  <a:lnTo>
                    <a:pt x="755" y="13043"/>
                  </a:lnTo>
                  <a:lnTo>
                    <a:pt x="711" y="13043"/>
                  </a:lnTo>
                  <a:lnTo>
                    <a:pt x="696" y="13038"/>
                  </a:lnTo>
                  <a:lnTo>
                    <a:pt x="690" y="13025"/>
                  </a:lnTo>
                  <a:lnTo>
                    <a:pt x="691" y="13007"/>
                  </a:lnTo>
                  <a:lnTo>
                    <a:pt x="688" y="12994"/>
                  </a:lnTo>
                  <a:lnTo>
                    <a:pt x="677" y="12986"/>
                  </a:lnTo>
                  <a:lnTo>
                    <a:pt x="652" y="12987"/>
                  </a:lnTo>
                  <a:lnTo>
                    <a:pt x="661" y="12971"/>
                  </a:lnTo>
                  <a:lnTo>
                    <a:pt x="660" y="12954"/>
                  </a:lnTo>
                  <a:lnTo>
                    <a:pt x="652" y="12921"/>
                  </a:lnTo>
                  <a:lnTo>
                    <a:pt x="654" y="12905"/>
                  </a:lnTo>
                  <a:lnTo>
                    <a:pt x="660" y="12882"/>
                  </a:lnTo>
                  <a:lnTo>
                    <a:pt x="662" y="12866"/>
                  </a:lnTo>
                  <a:lnTo>
                    <a:pt x="656" y="12850"/>
                  </a:lnTo>
                  <a:lnTo>
                    <a:pt x="643" y="12853"/>
                  </a:lnTo>
                  <a:lnTo>
                    <a:pt x="630" y="12865"/>
                  </a:lnTo>
                  <a:lnTo>
                    <a:pt x="624" y="12880"/>
                  </a:lnTo>
                  <a:lnTo>
                    <a:pt x="621" y="12893"/>
                  </a:lnTo>
                  <a:lnTo>
                    <a:pt x="609" y="12911"/>
                  </a:lnTo>
                  <a:lnTo>
                    <a:pt x="606" y="12928"/>
                  </a:lnTo>
                  <a:lnTo>
                    <a:pt x="606" y="12995"/>
                  </a:lnTo>
                  <a:lnTo>
                    <a:pt x="587" y="12996"/>
                  </a:lnTo>
                  <a:lnTo>
                    <a:pt x="576" y="12981"/>
                  </a:lnTo>
                  <a:lnTo>
                    <a:pt x="571" y="12960"/>
                  </a:lnTo>
                  <a:lnTo>
                    <a:pt x="569" y="12884"/>
                  </a:lnTo>
                  <a:lnTo>
                    <a:pt x="553" y="12860"/>
                  </a:lnTo>
                  <a:lnTo>
                    <a:pt x="549" y="12845"/>
                  </a:lnTo>
                  <a:lnTo>
                    <a:pt x="559" y="12828"/>
                  </a:lnTo>
                  <a:lnTo>
                    <a:pt x="549" y="12821"/>
                  </a:lnTo>
                  <a:lnTo>
                    <a:pt x="560" y="12799"/>
                  </a:lnTo>
                  <a:lnTo>
                    <a:pt x="558" y="12772"/>
                  </a:lnTo>
                  <a:lnTo>
                    <a:pt x="545" y="12711"/>
                  </a:lnTo>
                  <a:lnTo>
                    <a:pt x="534" y="12689"/>
                  </a:lnTo>
                  <a:lnTo>
                    <a:pt x="519" y="12669"/>
                  </a:lnTo>
                  <a:lnTo>
                    <a:pt x="503" y="12656"/>
                  </a:lnTo>
                  <a:lnTo>
                    <a:pt x="487" y="12682"/>
                  </a:lnTo>
                  <a:lnTo>
                    <a:pt x="501" y="12732"/>
                  </a:lnTo>
                  <a:lnTo>
                    <a:pt x="494" y="12759"/>
                  </a:lnTo>
                  <a:lnTo>
                    <a:pt x="476" y="12768"/>
                  </a:lnTo>
                  <a:lnTo>
                    <a:pt x="465" y="12752"/>
                  </a:lnTo>
                  <a:lnTo>
                    <a:pt x="458" y="12725"/>
                  </a:lnTo>
                  <a:lnTo>
                    <a:pt x="456" y="12673"/>
                  </a:lnTo>
                  <a:lnTo>
                    <a:pt x="454" y="12665"/>
                  </a:lnTo>
                  <a:lnTo>
                    <a:pt x="448" y="12661"/>
                  </a:lnTo>
                  <a:lnTo>
                    <a:pt x="442" y="12658"/>
                  </a:lnTo>
                  <a:lnTo>
                    <a:pt x="439" y="12656"/>
                  </a:lnTo>
                  <a:lnTo>
                    <a:pt x="425" y="12616"/>
                  </a:lnTo>
                  <a:lnTo>
                    <a:pt x="399" y="12581"/>
                  </a:lnTo>
                  <a:lnTo>
                    <a:pt x="375" y="12526"/>
                  </a:lnTo>
                  <a:lnTo>
                    <a:pt x="354" y="12511"/>
                  </a:lnTo>
                  <a:lnTo>
                    <a:pt x="351" y="12532"/>
                  </a:lnTo>
                  <a:lnTo>
                    <a:pt x="346" y="12552"/>
                  </a:lnTo>
                  <a:lnTo>
                    <a:pt x="321" y="12434"/>
                  </a:lnTo>
                  <a:lnTo>
                    <a:pt x="299" y="12400"/>
                  </a:lnTo>
                  <a:lnTo>
                    <a:pt x="292" y="12419"/>
                  </a:lnTo>
                  <a:lnTo>
                    <a:pt x="318" y="12490"/>
                  </a:lnTo>
                  <a:lnTo>
                    <a:pt x="303" y="12607"/>
                  </a:lnTo>
                  <a:lnTo>
                    <a:pt x="284" y="12648"/>
                  </a:lnTo>
                  <a:lnTo>
                    <a:pt x="280" y="12673"/>
                  </a:lnTo>
                  <a:lnTo>
                    <a:pt x="286" y="12696"/>
                  </a:lnTo>
                  <a:lnTo>
                    <a:pt x="316" y="12743"/>
                  </a:lnTo>
                  <a:lnTo>
                    <a:pt x="327" y="12766"/>
                  </a:lnTo>
                  <a:lnTo>
                    <a:pt x="303" y="12760"/>
                  </a:lnTo>
                  <a:lnTo>
                    <a:pt x="293" y="12745"/>
                  </a:lnTo>
                  <a:lnTo>
                    <a:pt x="286" y="12727"/>
                  </a:lnTo>
                  <a:lnTo>
                    <a:pt x="270" y="12711"/>
                  </a:lnTo>
                  <a:lnTo>
                    <a:pt x="250" y="12718"/>
                  </a:lnTo>
                  <a:lnTo>
                    <a:pt x="247" y="12713"/>
                  </a:lnTo>
                  <a:lnTo>
                    <a:pt x="251" y="12701"/>
                  </a:lnTo>
                  <a:lnTo>
                    <a:pt x="253" y="12690"/>
                  </a:lnTo>
                  <a:lnTo>
                    <a:pt x="237" y="12655"/>
                  </a:lnTo>
                  <a:lnTo>
                    <a:pt x="233" y="12642"/>
                  </a:lnTo>
                  <a:lnTo>
                    <a:pt x="220" y="12409"/>
                  </a:lnTo>
                  <a:lnTo>
                    <a:pt x="210" y="12400"/>
                  </a:lnTo>
                  <a:lnTo>
                    <a:pt x="193" y="12409"/>
                  </a:lnTo>
                  <a:lnTo>
                    <a:pt x="186" y="12430"/>
                  </a:lnTo>
                  <a:lnTo>
                    <a:pt x="186" y="12476"/>
                  </a:lnTo>
                  <a:lnTo>
                    <a:pt x="195" y="12518"/>
                  </a:lnTo>
                  <a:lnTo>
                    <a:pt x="194" y="12538"/>
                  </a:lnTo>
                  <a:lnTo>
                    <a:pt x="182" y="12555"/>
                  </a:lnTo>
                  <a:lnTo>
                    <a:pt x="173" y="12575"/>
                  </a:lnTo>
                  <a:lnTo>
                    <a:pt x="169" y="12618"/>
                  </a:lnTo>
                  <a:lnTo>
                    <a:pt x="158" y="12614"/>
                  </a:lnTo>
                  <a:lnTo>
                    <a:pt x="149" y="12598"/>
                  </a:lnTo>
                  <a:lnTo>
                    <a:pt x="143" y="12580"/>
                  </a:lnTo>
                  <a:lnTo>
                    <a:pt x="132" y="12565"/>
                  </a:lnTo>
                  <a:lnTo>
                    <a:pt x="107" y="12559"/>
                  </a:lnTo>
                  <a:lnTo>
                    <a:pt x="78" y="12555"/>
                  </a:lnTo>
                  <a:lnTo>
                    <a:pt x="28" y="12538"/>
                  </a:lnTo>
                  <a:lnTo>
                    <a:pt x="0" y="12531"/>
                  </a:lnTo>
                  <a:lnTo>
                    <a:pt x="25" y="12558"/>
                  </a:lnTo>
                  <a:lnTo>
                    <a:pt x="112" y="12600"/>
                  </a:lnTo>
                  <a:lnTo>
                    <a:pt x="144" y="12646"/>
                  </a:lnTo>
                  <a:lnTo>
                    <a:pt x="171" y="12675"/>
                  </a:lnTo>
                  <a:lnTo>
                    <a:pt x="192" y="12705"/>
                  </a:lnTo>
                  <a:lnTo>
                    <a:pt x="186" y="12731"/>
                  </a:lnTo>
                  <a:lnTo>
                    <a:pt x="197" y="12747"/>
                  </a:lnTo>
                  <a:lnTo>
                    <a:pt x="212" y="12779"/>
                  </a:lnTo>
                  <a:lnTo>
                    <a:pt x="224" y="12794"/>
                  </a:lnTo>
                  <a:lnTo>
                    <a:pt x="245" y="12809"/>
                  </a:lnTo>
                  <a:lnTo>
                    <a:pt x="288" y="12830"/>
                  </a:lnTo>
                  <a:lnTo>
                    <a:pt x="307" y="12842"/>
                  </a:lnTo>
                  <a:lnTo>
                    <a:pt x="448" y="12953"/>
                  </a:lnTo>
                  <a:lnTo>
                    <a:pt x="545" y="13012"/>
                  </a:lnTo>
                  <a:lnTo>
                    <a:pt x="560" y="13025"/>
                  </a:lnTo>
                  <a:lnTo>
                    <a:pt x="583" y="13051"/>
                  </a:lnTo>
                  <a:lnTo>
                    <a:pt x="703" y="13158"/>
                  </a:lnTo>
                  <a:lnTo>
                    <a:pt x="862" y="13309"/>
                  </a:lnTo>
                  <a:lnTo>
                    <a:pt x="1078" y="13565"/>
                  </a:lnTo>
                  <a:lnTo>
                    <a:pt x="1199" y="13710"/>
                  </a:lnTo>
                  <a:lnTo>
                    <a:pt x="1284" y="13843"/>
                  </a:lnTo>
                  <a:lnTo>
                    <a:pt x="1378" y="14085"/>
                  </a:lnTo>
                  <a:lnTo>
                    <a:pt x="1381" y="14096"/>
                  </a:lnTo>
                  <a:lnTo>
                    <a:pt x="1376" y="14107"/>
                  </a:lnTo>
                  <a:lnTo>
                    <a:pt x="1356" y="14128"/>
                  </a:lnTo>
                  <a:lnTo>
                    <a:pt x="1352" y="14138"/>
                  </a:lnTo>
                  <a:lnTo>
                    <a:pt x="1347" y="14158"/>
                  </a:lnTo>
                  <a:lnTo>
                    <a:pt x="1322" y="14196"/>
                  </a:lnTo>
                  <a:lnTo>
                    <a:pt x="1315" y="14218"/>
                  </a:lnTo>
                  <a:lnTo>
                    <a:pt x="1316" y="14262"/>
                  </a:lnTo>
                  <a:lnTo>
                    <a:pt x="1327" y="14304"/>
                  </a:lnTo>
                  <a:lnTo>
                    <a:pt x="1378" y="14419"/>
                  </a:lnTo>
                  <a:lnTo>
                    <a:pt x="1381" y="14428"/>
                  </a:lnTo>
                  <a:lnTo>
                    <a:pt x="1382" y="14462"/>
                  </a:lnTo>
                  <a:lnTo>
                    <a:pt x="1385" y="14469"/>
                  </a:lnTo>
                  <a:lnTo>
                    <a:pt x="1392" y="14479"/>
                  </a:lnTo>
                  <a:lnTo>
                    <a:pt x="1408" y="14508"/>
                  </a:lnTo>
                  <a:lnTo>
                    <a:pt x="1516" y="14594"/>
                  </a:lnTo>
                  <a:lnTo>
                    <a:pt x="1537" y="14607"/>
                  </a:lnTo>
                  <a:lnTo>
                    <a:pt x="1585" y="14624"/>
                  </a:lnTo>
                  <a:lnTo>
                    <a:pt x="1604" y="14633"/>
                  </a:lnTo>
                  <a:lnTo>
                    <a:pt x="1668" y="14695"/>
                  </a:lnTo>
                  <a:lnTo>
                    <a:pt x="1679" y="14712"/>
                  </a:lnTo>
                  <a:lnTo>
                    <a:pt x="1685" y="14726"/>
                  </a:lnTo>
                  <a:lnTo>
                    <a:pt x="1758" y="14805"/>
                  </a:lnTo>
                  <a:lnTo>
                    <a:pt x="1875" y="14895"/>
                  </a:lnTo>
                  <a:lnTo>
                    <a:pt x="1905" y="14927"/>
                  </a:lnTo>
                  <a:lnTo>
                    <a:pt x="1985" y="15062"/>
                  </a:lnTo>
                  <a:lnTo>
                    <a:pt x="1996" y="15108"/>
                  </a:lnTo>
                  <a:lnTo>
                    <a:pt x="1993" y="15155"/>
                  </a:lnTo>
                  <a:lnTo>
                    <a:pt x="1968" y="15192"/>
                  </a:lnTo>
                  <a:lnTo>
                    <a:pt x="1989" y="15205"/>
                  </a:lnTo>
                  <a:lnTo>
                    <a:pt x="2004" y="15246"/>
                  </a:lnTo>
                  <a:lnTo>
                    <a:pt x="2019" y="15265"/>
                  </a:lnTo>
                  <a:lnTo>
                    <a:pt x="2065" y="15310"/>
                  </a:lnTo>
                  <a:lnTo>
                    <a:pt x="2071" y="15321"/>
                  </a:lnTo>
                  <a:lnTo>
                    <a:pt x="2315" y="15502"/>
                  </a:lnTo>
                  <a:lnTo>
                    <a:pt x="2329" y="15518"/>
                  </a:lnTo>
                  <a:lnTo>
                    <a:pt x="2402" y="15645"/>
                  </a:lnTo>
                  <a:lnTo>
                    <a:pt x="2424" y="15704"/>
                  </a:lnTo>
                  <a:lnTo>
                    <a:pt x="2448" y="15740"/>
                  </a:lnTo>
                  <a:lnTo>
                    <a:pt x="2453" y="15756"/>
                  </a:lnTo>
                  <a:lnTo>
                    <a:pt x="2455" y="15777"/>
                  </a:lnTo>
                  <a:lnTo>
                    <a:pt x="2462" y="15800"/>
                  </a:lnTo>
                  <a:lnTo>
                    <a:pt x="2481" y="15842"/>
                  </a:lnTo>
                  <a:lnTo>
                    <a:pt x="2515" y="15893"/>
                  </a:lnTo>
                  <a:lnTo>
                    <a:pt x="2519" y="15915"/>
                  </a:lnTo>
                  <a:lnTo>
                    <a:pt x="2515" y="15937"/>
                  </a:lnTo>
                  <a:lnTo>
                    <a:pt x="2491" y="15994"/>
                  </a:lnTo>
                  <a:lnTo>
                    <a:pt x="2470" y="16073"/>
                  </a:lnTo>
                  <a:lnTo>
                    <a:pt x="2463" y="16159"/>
                  </a:lnTo>
                  <a:lnTo>
                    <a:pt x="2472" y="16246"/>
                  </a:lnTo>
                  <a:lnTo>
                    <a:pt x="2477" y="16261"/>
                  </a:lnTo>
                  <a:lnTo>
                    <a:pt x="2497" y="16297"/>
                  </a:lnTo>
                  <a:lnTo>
                    <a:pt x="2499" y="16319"/>
                  </a:lnTo>
                  <a:lnTo>
                    <a:pt x="2465" y="16449"/>
                  </a:lnTo>
                  <a:lnTo>
                    <a:pt x="2472" y="16485"/>
                  </a:lnTo>
                  <a:lnTo>
                    <a:pt x="2481" y="16493"/>
                  </a:lnTo>
                  <a:lnTo>
                    <a:pt x="2493" y="16501"/>
                  </a:lnTo>
                  <a:lnTo>
                    <a:pt x="2504" y="16511"/>
                  </a:lnTo>
                  <a:lnTo>
                    <a:pt x="2512" y="16534"/>
                  </a:lnTo>
                  <a:lnTo>
                    <a:pt x="2525" y="16555"/>
                  </a:lnTo>
                  <a:lnTo>
                    <a:pt x="2528" y="16565"/>
                  </a:lnTo>
                  <a:lnTo>
                    <a:pt x="2523" y="16587"/>
                  </a:lnTo>
                  <a:lnTo>
                    <a:pt x="2514" y="16611"/>
                  </a:lnTo>
                  <a:lnTo>
                    <a:pt x="2509" y="16634"/>
                  </a:lnTo>
                  <a:lnTo>
                    <a:pt x="2519" y="16652"/>
                  </a:lnTo>
                  <a:lnTo>
                    <a:pt x="2529" y="16657"/>
                  </a:lnTo>
                  <a:lnTo>
                    <a:pt x="2558" y="16668"/>
                  </a:lnTo>
                  <a:lnTo>
                    <a:pt x="2570" y="16674"/>
                  </a:lnTo>
                  <a:lnTo>
                    <a:pt x="2575" y="16683"/>
                  </a:lnTo>
                  <a:lnTo>
                    <a:pt x="2576" y="16694"/>
                  </a:lnTo>
                  <a:lnTo>
                    <a:pt x="2574" y="16716"/>
                  </a:lnTo>
                  <a:lnTo>
                    <a:pt x="2571" y="16723"/>
                  </a:lnTo>
                  <a:lnTo>
                    <a:pt x="2558" y="16733"/>
                  </a:lnTo>
                  <a:lnTo>
                    <a:pt x="2556" y="16741"/>
                  </a:lnTo>
                  <a:lnTo>
                    <a:pt x="2559" y="16745"/>
                  </a:lnTo>
                  <a:lnTo>
                    <a:pt x="2570" y="16756"/>
                  </a:lnTo>
                  <a:lnTo>
                    <a:pt x="2574" y="16761"/>
                  </a:lnTo>
                  <a:lnTo>
                    <a:pt x="2590" y="16791"/>
                  </a:lnTo>
                  <a:lnTo>
                    <a:pt x="2618" y="16870"/>
                  </a:lnTo>
                  <a:lnTo>
                    <a:pt x="2622" y="16889"/>
                  </a:lnTo>
                  <a:lnTo>
                    <a:pt x="2621" y="16928"/>
                  </a:lnTo>
                  <a:lnTo>
                    <a:pt x="2626" y="16945"/>
                  </a:lnTo>
                  <a:lnTo>
                    <a:pt x="2673" y="17029"/>
                  </a:lnTo>
                  <a:lnTo>
                    <a:pt x="2677" y="17048"/>
                  </a:lnTo>
                  <a:lnTo>
                    <a:pt x="2681" y="17056"/>
                  </a:lnTo>
                  <a:lnTo>
                    <a:pt x="2764" y="17166"/>
                  </a:lnTo>
                  <a:lnTo>
                    <a:pt x="2770" y="17180"/>
                  </a:lnTo>
                  <a:lnTo>
                    <a:pt x="2770" y="17190"/>
                  </a:lnTo>
                  <a:lnTo>
                    <a:pt x="2790" y="17252"/>
                  </a:lnTo>
                  <a:lnTo>
                    <a:pt x="2868" y="17304"/>
                  </a:lnTo>
                  <a:lnTo>
                    <a:pt x="2970" y="17417"/>
                  </a:lnTo>
                  <a:lnTo>
                    <a:pt x="3065" y="17561"/>
                  </a:lnTo>
                  <a:lnTo>
                    <a:pt x="3162" y="17732"/>
                  </a:lnTo>
                  <a:lnTo>
                    <a:pt x="3293" y="17865"/>
                  </a:lnTo>
                  <a:lnTo>
                    <a:pt x="3367" y="17978"/>
                  </a:lnTo>
                  <a:lnTo>
                    <a:pt x="3470" y="18081"/>
                  </a:lnTo>
                  <a:lnTo>
                    <a:pt x="3498" y="18123"/>
                  </a:lnTo>
                  <a:lnTo>
                    <a:pt x="3526" y="18206"/>
                  </a:lnTo>
                  <a:lnTo>
                    <a:pt x="3556" y="18362"/>
                  </a:lnTo>
                  <a:lnTo>
                    <a:pt x="3534" y="18491"/>
                  </a:lnTo>
                  <a:lnTo>
                    <a:pt x="3536" y="18510"/>
                  </a:lnTo>
                  <a:lnTo>
                    <a:pt x="3549" y="18527"/>
                  </a:lnTo>
                  <a:lnTo>
                    <a:pt x="3554" y="18538"/>
                  </a:lnTo>
                  <a:lnTo>
                    <a:pt x="3552" y="18551"/>
                  </a:lnTo>
                  <a:lnTo>
                    <a:pt x="3544" y="18565"/>
                  </a:lnTo>
                  <a:lnTo>
                    <a:pt x="3549" y="18576"/>
                  </a:lnTo>
                  <a:lnTo>
                    <a:pt x="3566" y="18590"/>
                  </a:lnTo>
                  <a:lnTo>
                    <a:pt x="3572" y="18600"/>
                  </a:lnTo>
                  <a:lnTo>
                    <a:pt x="3574" y="18622"/>
                  </a:lnTo>
                  <a:lnTo>
                    <a:pt x="3558" y="18660"/>
                  </a:lnTo>
                  <a:lnTo>
                    <a:pt x="3553" y="18679"/>
                  </a:lnTo>
                  <a:lnTo>
                    <a:pt x="3545" y="18702"/>
                  </a:lnTo>
                  <a:lnTo>
                    <a:pt x="3523" y="18711"/>
                  </a:lnTo>
                  <a:lnTo>
                    <a:pt x="3461" y="18711"/>
                  </a:lnTo>
                  <a:lnTo>
                    <a:pt x="3478" y="18728"/>
                  </a:lnTo>
                  <a:lnTo>
                    <a:pt x="3516" y="18741"/>
                  </a:lnTo>
                  <a:lnTo>
                    <a:pt x="3534" y="18753"/>
                  </a:lnTo>
                  <a:lnTo>
                    <a:pt x="3545" y="18771"/>
                  </a:lnTo>
                  <a:lnTo>
                    <a:pt x="3540" y="18784"/>
                  </a:lnTo>
                  <a:lnTo>
                    <a:pt x="3507" y="18808"/>
                  </a:lnTo>
                  <a:lnTo>
                    <a:pt x="3542" y="18826"/>
                  </a:lnTo>
                  <a:lnTo>
                    <a:pt x="3558" y="18857"/>
                  </a:lnTo>
                  <a:lnTo>
                    <a:pt x="3558" y="18895"/>
                  </a:lnTo>
                  <a:lnTo>
                    <a:pt x="3544" y="18932"/>
                  </a:lnTo>
                  <a:lnTo>
                    <a:pt x="3537" y="18941"/>
                  </a:lnTo>
                  <a:lnTo>
                    <a:pt x="3520" y="18959"/>
                  </a:lnTo>
                  <a:lnTo>
                    <a:pt x="3516" y="18966"/>
                  </a:lnTo>
                  <a:lnTo>
                    <a:pt x="3516" y="18977"/>
                  </a:lnTo>
                  <a:lnTo>
                    <a:pt x="3526" y="18997"/>
                  </a:lnTo>
                  <a:lnTo>
                    <a:pt x="3536" y="19006"/>
                  </a:lnTo>
                  <a:lnTo>
                    <a:pt x="3559" y="19010"/>
                  </a:lnTo>
                  <a:lnTo>
                    <a:pt x="3582" y="19019"/>
                  </a:lnTo>
                  <a:lnTo>
                    <a:pt x="3591" y="19043"/>
                  </a:lnTo>
                  <a:lnTo>
                    <a:pt x="3582" y="19068"/>
                  </a:lnTo>
                  <a:lnTo>
                    <a:pt x="3563" y="19078"/>
                  </a:lnTo>
                  <a:lnTo>
                    <a:pt x="3502" y="19077"/>
                  </a:lnTo>
                  <a:lnTo>
                    <a:pt x="3488" y="19074"/>
                  </a:lnTo>
                  <a:lnTo>
                    <a:pt x="3465" y="19063"/>
                  </a:lnTo>
                  <a:lnTo>
                    <a:pt x="3451" y="19063"/>
                  </a:lnTo>
                  <a:lnTo>
                    <a:pt x="3440" y="19069"/>
                  </a:lnTo>
                  <a:lnTo>
                    <a:pt x="3444" y="19074"/>
                  </a:lnTo>
                  <a:lnTo>
                    <a:pt x="3461" y="19083"/>
                  </a:lnTo>
                  <a:lnTo>
                    <a:pt x="3467" y="19097"/>
                  </a:lnTo>
                  <a:lnTo>
                    <a:pt x="3469" y="19106"/>
                  </a:lnTo>
                  <a:lnTo>
                    <a:pt x="3470" y="19122"/>
                  </a:lnTo>
                  <a:lnTo>
                    <a:pt x="3474" y="19131"/>
                  </a:lnTo>
                  <a:lnTo>
                    <a:pt x="3493" y="19144"/>
                  </a:lnTo>
                  <a:lnTo>
                    <a:pt x="3520" y="19183"/>
                  </a:lnTo>
                  <a:lnTo>
                    <a:pt x="3528" y="19205"/>
                  </a:lnTo>
                  <a:lnTo>
                    <a:pt x="3516" y="19222"/>
                  </a:lnTo>
                  <a:lnTo>
                    <a:pt x="3484" y="19212"/>
                  </a:lnTo>
                  <a:lnTo>
                    <a:pt x="3453" y="19172"/>
                  </a:lnTo>
                  <a:lnTo>
                    <a:pt x="3414" y="19098"/>
                  </a:lnTo>
                  <a:lnTo>
                    <a:pt x="3415" y="19049"/>
                  </a:lnTo>
                  <a:lnTo>
                    <a:pt x="3487" y="18992"/>
                  </a:lnTo>
                  <a:lnTo>
                    <a:pt x="3498" y="18952"/>
                  </a:lnTo>
                  <a:lnTo>
                    <a:pt x="3463" y="18975"/>
                  </a:lnTo>
                  <a:lnTo>
                    <a:pt x="3401" y="19032"/>
                  </a:lnTo>
                  <a:lnTo>
                    <a:pt x="3377" y="19063"/>
                  </a:lnTo>
                  <a:lnTo>
                    <a:pt x="3362" y="19102"/>
                  </a:lnTo>
                  <a:lnTo>
                    <a:pt x="3366" y="19136"/>
                  </a:lnTo>
                  <a:lnTo>
                    <a:pt x="3378" y="19170"/>
                  </a:lnTo>
                  <a:lnTo>
                    <a:pt x="3394" y="19254"/>
                  </a:lnTo>
                  <a:lnTo>
                    <a:pt x="3442" y="19381"/>
                  </a:lnTo>
                  <a:lnTo>
                    <a:pt x="3462" y="19469"/>
                  </a:lnTo>
                  <a:lnTo>
                    <a:pt x="3458" y="19565"/>
                  </a:lnTo>
                  <a:lnTo>
                    <a:pt x="3451" y="19734"/>
                  </a:lnTo>
                  <a:lnTo>
                    <a:pt x="3461" y="19734"/>
                  </a:lnTo>
                  <a:lnTo>
                    <a:pt x="3478" y="19686"/>
                  </a:lnTo>
                  <a:lnTo>
                    <a:pt x="3484" y="19650"/>
                  </a:lnTo>
                  <a:lnTo>
                    <a:pt x="3493" y="19638"/>
                  </a:lnTo>
                  <a:lnTo>
                    <a:pt x="3503" y="19638"/>
                  </a:lnTo>
                  <a:lnTo>
                    <a:pt x="3507" y="19654"/>
                  </a:lnTo>
                  <a:lnTo>
                    <a:pt x="3510" y="19717"/>
                  </a:lnTo>
                  <a:lnTo>
                    <a:pt x="3499" y="19743"/>
                  </a:lnTo>
                  <a:lnTo>
                    <a:pt x="3465" y="19755"/>
                  </a:lnTo>
                  <a:lnTo>
                    <a:pt x="3439" y="19752"/>
                  </a:lnTo>
                  <a:lnTo>
                    <a:pt x="3423" y="19746"/>
                  </a:lnTo>
                  <a:lnTo>
                    <a:pt x="3411" y="19746"/>
                  </a:lnTo>
                  <a:lnTo>
                    <a:pt x="3396" y="19755"/>
                  </a:lnTo>
                  <a:lnTo>
                    <a:pt x="3386" y="19767"/>
                  </a:lnTo>
                  <a:lnTo>
                    <a:pt x="3367" y="19816"/>
                  </a:lnTo>
                  <a:lnTo>
                    <a:pt x="3327" y="19874"/>
                  </a:lnTo>
                  <a:lnTo>
                    <a:pt x="3247" y="19960"/>
                  </a:lnTo>
                  <a:lnTo>
                    <a:pt x="3134" y="20044"/>
                  </a:lnTo>
                  <a:lnTo>
                    <a:pt x="3096" y="20064"/>
                  </a:lnTo>
                  <a:lnTo>
                    <a:pt x="3043" y="20080"/>
                  </a:lnTo>
                  <a:lnTo>
                    <a:pt x="2984" y="20093"/>
                  </a:lnTo>
                  <a:lnTo>
                    <a:pt x="2928" y="20100"/>
                  </a:lnTo>
                  <a:lnTo>
                    <a:pt x="2866" y="20100"/>
                  </a:lnTo>
                  <a:lnTo>
                    <a:pt x="2809" y="20094"/>
                  </a:lnTo>
                  <a:lnTo>
                    <a:pt x="2755" y="20082"/>
                  </a:lnTo>
                  <a:lnTo>
                    <a:pt x="2705" y="20066"/>
                  </a:lnTo>
                  <a:lnTo>
                    <a:pt x="2667" y="20042"/>
                  </a:lnTo>
                  <a:lnTo>
                    <a:pt x="2640" y="20012"/>
                  </a:lnTo>
                  <a:lnTo>
                    <a:pt x="2606" y="19985"/>
                  </a:lnTo>
                  <a:lnTo>
                    <a:pt x="2547" y="19969"/>
                  </a:lnTo>
                  <a:lnTo>
                    <a:pt x="2528" y="19969"/>
                  </a:lnTo>
                  <a:lnTo>
                    <a:pt x="2530" y="19990"/>
                  </a:lnTo>
                  <a:lnTo>
                    <a:pt x="2547" y="20044"/>
                  </a:lnTo>
                  <a:lnTo>
                    <a:pt x="2549" y="20066"/>
                  </a:lnTo>
                  <a:lnTo>
                    <a:pt x="2541" y="20080"/>
                  </a:lnTo>
                  <a:lnTo>
                    <a:pt x="2504" y="20103"/>
                  </a:lnTo>
                  <a:lnTo>
                    <a:pt x="2485" y="20132"/>
                  </a:lnTo>
                  <a:lnTo>
                    <a:pt x="2488" y="20170"/>
                  </a:lnTo>
                  <a:lnTo>
                    <a:pt x="2505" y="20206"/>
                  </a:lnTo>
                  <a:lnTo>
                    <a:pt x="2528" y="20232"/>
                  </a:lnTo>
                  <a:lnTo>
                    <a:pt x="2516" y="20249"/>
                  </a:lnTo>
                  <a:lnTo>
                    <a:pt x="2494" y="20294"/>
                  </a:lnTo>
                  <a:lnTo>
                    <a:pt x="2491" y="20311"/>
                  </a:lnTo>
                  <a:lnTo>
                    <a:pt x="2494" y="20333"/>
                  </a:lnTo>
                  <a:lnTo>
                    <a:pt x="2506" y="20374"/>
                  </a:lnTo>
                  <a:lnTo>
                    <a:pt x="2509" y="20515"/>
                  </a:lnTo>
                  <a:lnTo>
                    <a:pt x="2504" y="20536"/>
                  </a:lnTo>
                  <a:lnTo>
                    <a:pt x="2509" y="20545"/>
                  </a:lnTo>
                  <a:lnTo>
                    <a:pt x="2547" y="20598"/>
                  </a:lnTo>
                  <a:lnTo>
                    <a:pt x="2557" y="20617"/>
                  </a:lnTo>
                  <a:lnTo>
                    <a:pt x="2560" y="20633"/>
                  </a:lnTo>
                  <a:lnTo>
                    <a:pt x="2556" y="20673"/>
                  </a:lnTo>
                  <a:lnTo>
                    <a:pt x="2558" y="20700"/>
                  </a:lnTo>
                  <a:lnTo>
                    <a:pt x="2568" y="20717"/>
                  </a:lnTo>
                  <a:lnTo>
                    <a:pt x="2691" y="20800"/>
                  </a:lnTo>
                  <a:lnTo>
                    <a:pt x="2705" y="20819"/>
                  </a:lnTo>
                  <a:lnTo>
                    <a:pt x="2731" y="20805"/>
                  </a:lnTo>
                  <a:lnTo>
                    <a:pt x="2768" y="20765"/>
                  </a:lnTo>
                  <a:lnTo>
                    <a:pt x="2794" y="20757"/>
                  </a:lnTo>
                  <a:lnTo>
                    <a:pt x="2901" y="20753"/>
                  </a:lnTo>
                  <a:lnTo>
                    <a:pt x="2939" y="20757"/>
                  </a:lnTo>
                  <a:lnTo>
                    <a:pt x="2999" y="20769"/>
                  </a:lnTo>
                  <a:lnTo>
                    <a:pt x="3210" y="20838"/>
                  </a:lnTo>
                  <a:lnTo>
                    <a:pt x="3223" y="20839"/>
                  </a:lnTo>
                  <a:lnTo>
                    <a:pt x="3235" y="20843"/>
                  </a:lnTo>
                  <a:lnTo>
                    <a:pt x="3243" y="20851"/>
                  </a:lnTo>
                  <a:lnTo>
                    <a:pt x="3250" y="20861"/>
                  </a:lnTo>
                  <a:lnTo>
                    <a:pt x="3260" y="20871"/>
                  </a:lnTo>
                  <a:lnTo>
                    <a:pt x="3272" y="20874"/>
                  </a:lnTo>
                  <a:lnTo>
                    <a:pt x="3320" y="20881"/>
                  </a:lnTo>
                  <a:lnTo>
                    <a:pt x="3377" y="20902"/>
                  </a:lnTo>
                  <a:lnTo>
                    <a:pt x="3558" y="20997"/>
                  </a:lnTo>
                  <a:lnTo>
                    <a:pt x="3751" y="21136"/>
                  </a:lnTo>
                  <a:lnTo>
                    <a:pt x="3790" y="21160"/>
                  </a:lnTo>
                  <a:lnTo>
                    <a:pt x="3814" y="21181"/>
                  </a:lnTo>
                  <a:lnTo>
                    <a:pt x="3832" y="21216"/>
                  </a:lnTo>
                  <a:lnTo>
                    <a:pt x="3867" y="21242"/>
                  </a:lnTo>
                  <a:lnTo>
                    <a:pt x="3880" y="21261"/>
                  </a:lnTo>
                  <a:lnTo>
                    <a:pt x="3871" y="21278"/>
                  </a:lnTo>
                  <a:lnTo>
                    <a:pt x="3869" y="21290"/>
                  </a:lnTo>
                  <a:lnTo>
                    <a:pt x="3875" y="21295"/>
                  </a:lnTo>
                  <a:lnTo>
                    <a:pt x="3891" y="21294"/>
                  </a:lnTo>
                  <a:lnTo>
                    <a:pt x="3918" y="21290"/>
                  </a:lnTo>
                  <a:lnTo>
                    <a:pt x="3932" y="21289"/>
                  </a:lnTo>
                  <a:lnTo>
                    <a:pt x="4036" y="21298"/>
                  </a:lnTo>
                  <a:lnTo>
                    <a:pt x="4243" y="21337"/>
                  </a:lnTo>
                  <a:lnTo>
                    <a:pt x="4299" y="21358"/>
                  </a:lnTo>
                  <a:lnTo>
                    <a:pt x="4355" y="21373"/>
                  </a:lnTo>
                  <a:lnTo>
                    <a:pt x="4417" y="21378"/>
                  </a:lnTo>
                  <a:lnTo>
                    <a:pt x="4448" y="21364"/>
                  </a:lnTo>
                  <a:lnTo>
                    <a:pt x="4412" y="21323"/>
                  </a:lnTo>
                  <a:lnTo>
                    <a:pt x="4424" y="21318"/>
                  </a:lnTo>
                  <a:lnTo>
                    <a:pt x="4432" y="21317"/>
                  </a:lnTo>
                  <a:lnTo>
                    <a:pt x="4440" y="21320"/>
                  </a:lnTo>
                  <a:lnTo>
                    <a:pt x="4448" y="21323"/>
                  </a:lnTo>
                  <a:lnTo>
                    <a:pt x="4468" y="21336"/>
                  </a:lnTo>
                  <a:lnTo>
                    <a:pt x="4485" y="21352"/>
                  </a:lnTo>
                  <a:lnTo>
                    <a:pt x="4507" y="21366"/>
                  </a:lnTo>
                  <a:lnTo>
                    <a:pt x="4552" y="21374"/>
                  </a:lnTo>
                  <a:lnTo>
                    <a:pt x="4571" y="21380"/>
                  </a:lnTo>
                  <a:lnTo>
                    <a:pt x="4586" y="21389"/>
                  </a:lnTo>
                  <a:lnTo>
                    <a:pt x="4590" y="21400"/>
                  </a:lnTo>
                  <a:lnTo>
                    <a:pt x="4582" y="21407"/>
                  </a:lnTo>
                  <a:lnTo>
                    <a:pt x="4569" y="21406"/>
                  </a:lnTo>
                  <a:lnTo>
                    <a:pt x="4543" y="21400"/>
                  </a:lnTo>
                  <a:lnTo>
                    <a:pt x="4426" y="21385"/>
                  </a:lnTo>
                  <a:lnTo>
                    <a:pt x="4416" y="21393"/>
                  </a:lnTo>
                  <a:lnTo>
                    <a:pt x="4442" y="21410"/>
                  </a:lnTo>
                  <a:lnTo>
                    <a:pt x="4496" y="21434"/>
                  </a:lnTo>
                  <a:lnTo>
                    <a:pt x="4529" y="21458"/>
                  </a:lnTo>
                  <a:lnTo>
                    <a:pt x="4538" y="21462"/>
                  </a:lnTo>
                  <a:lnTo>
                    <a:pt x="4572" y="21460"/>
                  </a:lnTo>
                  <a:lnTo>
                    <a:pt x="4590" y="21461"/>
                  </a:lnTo>
                  <a:lnTo>
                    <a:pt x="4603" y="21465"/>
                  </a:lnTo>
                  <a:lnTo>
                    <a:pt x="4628" y="21476"/>
                  </a:lnTo>
                  <a:lnTo>
                    <a:pt x="4701" y="21482"/>
                  </a:lnTo>
                  <a:lnTo>
                    <a:pt x="4745" y="21504"/>
                  </a:lnTo>
                  <a:lnTo>
                    <a:pt x="4773" y="21512"/>
                  </a:lnTo>
                  <a:lnTo>
                    <a:pt x="4785" y="21500"/>
                  </a:lnTo>
                  <a:lnTo>
                    <a:pt x="4801" y="21489"/>
                  </a:lnTo>
                  <a:lnTo>
                    <a:pt x="4897" y="21489"/>
                  </a:lnTo>
                  <a:lnTo>
                    <a:pt x="4895" y="21482"/>
                  </a:lnTo>
                  <a:lnTo>
                    <a:pt x="4896" y="21479"/>
                  </a:lnTo>
                  <a:lnTo>
                    <a:pt x="4900" y="21476"/>
                  </a:lnTo>
                  <a:lnTo>
                    <a:pt x="4907" y="21468"/>
                  </a:lnTo>
                  <a:lnTo>
                    <a:pt x="4925" y="21474"/>
                  </a:lnTo>
                  <a:lnTo>
                    <a:pt x="4981" y="21482"/>
                  </a:lnTo>
                  <a:lnTo>
                    <a:pt x="5036" y="21505"/>
                  </a:lnTo>
                  <a:lnTo>
                    <a:pt x="5055" y="21511"/>
                  </a:lnTo>
                  <a:lnTo>
                    <a:pt x="5099" y="21516"/>
                  </a:lnTo>
                  <a:lnTo>
                    <a:pt x="5129" y="21512"/>
                  </a:lnTo>
                  <a:lnTo>
                    <a:pt x="5153" y="21499"/>
                  </a:lnTo>
                  <a:lnTo>
                    <a:pt x="5181" y="21479"/>
                  </a:lnTo>
                  <a:lnTo>
                    <a:pt x="5198" y="21475"/>
                  </a:lnTo>
                  <a:lnTo>
                    <a:pt x="5220" y="21475"/>
                  </a:lnTo>
                  <a:lnTo>
                    <a:pt x="5241" y="21480"/>
                  </a:lnTo>
                  <a:lnTo>
                    <a:pt x="5256" y="21486"/>
                  </a:lnTo>
                  <a:lnTo>
                    <a:pt x="5269" y="21490"/>
                  </a:lnTo>
                  <a:lnTo>
                    <a:pt x="5286" y="21488"/>
                  </a:lnTo>
                  <a:lnTo>
                    <a:pt x="5304" y="21485"/>
                  </a:lnTo>
                  <a:lnTo>
                    <a:pt x="5321" y="21482"/>
                  </a:lnTo>
                  <a:lnTo>
                    <a:pt x="5338" y="21485"/>
                  </a:lnTo>
                  <a:lnTo>
                    <a:pt x="5372" y="21494"/>
                  </a:lnTo>
                  <a:lnTo>
                    <a:pt x="5396" y="21496"/>
                  </a:lnTo>
                  <a:lnTo>
                    <a:pt x="5411" y="21500"/>
                  </a:lnTo>
                  <a:lnTo>
                    <a:pt x="5440" y="21518"/>
                  </a:lnTo>
                  <a:lnTo>
                    <a:pt x="5457" y="21524"/>
                  </a:lnTo>
                  <a:lnTo>
                    <a:pt x="5482" y="21489"/>
                  </a:lnTo>
                  <a:lnTo>
                    <a:pt x="5500" y="21474"/>
                  </a:lnTo>
                  <a:lnTo>
                    <a:pt x="5527" y="21468"/>
                  </a:lnTo>
                  <a:lnTo>
                    <a:pt x="5539" y="21472"/>
                  </a:lnTo>
                  <a:lnTo>
                    <a:pt x="5555" y="21478"/>
                  </a:lnTo>
                  <a:lnTo>
                    <a:pt x="5570" y="21482"/>
                  </a:lnTo>
                  <a:lnTo>
                    <a:pt x="5583" y="21479"/>
                  </a:lnTo>
                  <a:lnTo>
                    <a:pt x="5592" y="21476"/>
                  </a:lnTo>
                  <a:lnTo>
                    <a:pt x="5605" y="21475"/>
                  </a:lnTo>
                  <a:lnTo>
                    <a:pt x="5629" y="21476"/>
                  </a:lnTo>
                  <a:lnTo>
                    <a:pt x="5681" y="21492"/>
                  </a:lnTo>
                  <a:lnTo>
                    <a:pt x="5707" y="21494"/>
                  </a:lnTo>
                  <a:lnTo>
                    <a:pt x="5718" y="21479"/>
                  </a:lnTo>
                  <a:lnTo>
                    <a:pt x="5730" y="21479"/>
                  </a:lnTo>
                  <a:lnTo>
                    <a:pt x="5755" y="21485"/>
                  </a:lnTo>
                  <a:lnTo>
                    <a:pt x="5797" y="21500"/>
                  </a:lnTo>
                  <a:lnTo>
                    <a:pt x="5814" y="21508"/>
                  </a:lnTo>
                  <a:lnTo>
                    <a:pt x="5892" y="21538"/>
                  </a:lnTo>
                  <a:lnTo>
                    <a:pt x="5907" y="21541"/>
                  </a:lnTo>
                  <a:lnTo>
                    <a:pt x="5951" y="21545"/>
                  </a:lnTo>
                  <a:lnTo>
                    <a:pt x="5999" y="21554"/>
                  </a:lnTo>
                  <a:lnTo>
                    <a:pt x="6068" y="21588"/>
                  </a:lnTo>
                  <a:lnTo>
                    <a:pt x="6109" y="21600"/>
                  </a:lnTo>
                  <a:lnTo>
                    <a:pt x="6111" y="21568"/>
                  </a:lnTo>
                  <a:lnTo>
                    <a:pt x="6119" y="21542"/>
                  </a:lnTo>
                  <a:lnTo>
                    <a:pt x="6139" y="21523"/>
                  </a:lnTo>
                  <a:lnTo>
                    <a:pt x="6174" y="21511"/>
                  </a:lnTo>
                  <a:lnTo>
                    <a:pt x="6197" y="21508"/>
                  </a:lnTo>
                  <a:lnTo>
                    <a:pt x="6283" y="21513"/>
                  </a:lnTo>
                  <a:lnTo>
                    <a:pt x="6368" y="21533"/>
                  </a:lnTo>
                  <a:lnTo>
                    <a:pt x="6437" y="21571"/>
                  </a:lnTo>
                  <a:lnTo>
                    <a:pt x="6478" y="21579"/>
                  </a:lnTo>
                  <a:lnTo>
                    <a:pt x="6536" y="21583"/>
                  </a:lnTo>
                  <a:lnTo>
                    <a:pt x="6557" y="21579"/>
                  </a:lnTo>
                  <a:lnTo>
                    <a:pt x="6587" y="21566"/>
                  </a:lnTo>
                  <a:lnTo>
                    <a:pt x="6604" y="21561"/>
                  </a:lnTo>
                  <a:lnTo>
                    <a:pt x="6622" y="21566"/>
                  </a:lnTo>
                  <a:lnTo>
                    <a:pt x="6629" y="21550"/>
                  </a:lnTo>
                  <a:lnTo>
                    <a:pt x="6612" y="21547"/>
                  </a:lnTo>
                  <a:lnTo>
                    <a:pt x="6562" y="21551"/>
                  </a:lnTo>
                  <a:lnTo>
                    <a:pt x="6538" y="21543"/>
                  </a:lnTo>
                  <a:lnTo>
                    <a:pt x="6515" y="21508"/>
                  </a:lnTo>
                  <a:lnTo>
                    <a:pt x="6493" y="21503"/>
                  </a:lnTo>
                  <a:lnTo>
                    <a:pt x="6482" y="21508"/>
                  </a:lnTo>
                  <a:lnTo>
                    <a:pt x="6483" y="21516"/>
                  </a:lnTo>
                  <a:lnTo>
                    <a:pt x="6489" y="21526"/>
                  </a:lnTo>
                  <a:lnTo>
                    <a:pt x="6493" y="21534"/>
                  </a:lnTo>
                  <a:lnTo>
                    <a:pt x="6488" y="21543"/>
                  </a:lnTo>
                  <a:lnTo>
                    <a:pt x="6476" y="21543"/>
                  </a:lnTo>
                  <a:lnTo>
                    <a:pt x="6436" y="21533"/>
                  </a:lnTo>
                  <a:lnTo>
                    <a:pt x="6414" y="21522"/>
                  </a:lnTo>
                  <a:lnTo>
                    <a:pt x="6398" y="21507"/>
                  </a:lnTo>
                  <a:lnTo>
                    <a:pt x="6403" y="21493"/>
                  </a:lnTo>
                  <a:lnTo>
                    <a:pt x="6422" y="21487"/>
                  </a:lnTo>
                  <a:lnTo>
                    <a:pt x="6501" y="21482"/>
                  </a:lnTo>
                  <a:lnTo>
                    <a:pt x="6503" y="21480"/>
                  </a:lnTo>
                  <a:lnTo>
                    <a:pt x="6514" y="21471"/>
                  </a:lnTo>
                  <a:lnTo>
                    <a:pt x="6519" y="21468"/>
                  </a:lnTo>
                  <a:lnTo>
                    <a:pt x="6530" y="21469"/>
                  </a:lnTo>
                  <a:lnTo>
                    <a:pt x="6538" y="21471"/>
                  </a:lnTo>
                  <a:lnTo>
                    <a:pt x="6544" y="21475"/>
                  </a:lnTo>
                  <a:lnTo>
                    <a:pt x="6552" y="21476"/>
                  </a:lnTo>
                  <a:lnTo>
                    <a:pt x="6565" y="21475"/>
                  </a:lnTo>
                  <a:lnTo>
                    <a:pt x="6589" y="21470"/>
                  </a:lnTo>
                  <a:lnTo>
                    <a:pt x="6598" y="21468"/>
                  </a:lnTo>
                  <a:lnTo>
                    <a:pt x="6611" y="21470"/>
                  </a:lnTo>
                  <a:lnTo>
                    <a:pt x="6638" y="21475"/>
                  </a:lnTo>
                  <a:lnTo>
                    <a:pt x="6650" y="21476"/>
                  </a:lnTo>
                  <a:lnTo>
                    <a:pt x="6663" y="21475"/>
                  </a:lnTo>
                  <a:lnTo>
                    <a:pt x="6674" y="21473"/>
                  </a:lnTo>
                  <a:lnTo>
                    <a:pt x="6688" y="21468"/>
                  </a:lnTo>
                  <a:lnTo>
                    <a:pt x="6753" y="21455"/>
                  </a:lnTo>
                  <a:lnTo>
                    <a:pt x="6772" y="21448"/>
                  </a:lnTo>
                  <a:lnTo>
                    <a:pt x="6781" y="21455"/>
                  </a:lnTo>
                  <a:lnTo>
                    <a:pt x="6790" y="21448"/>
                  </a:lnTo>
                  <a:lnTo>
                    <a:pt x="6857" y="21478"/>
                  </a:lnTo>
                  <a:lnTo>
                    <a:pt x="6874" y="21482"/>
                  </a:lnTo>
                  <a:lnTo>
                    <a:pt x="6898" y="21478"/>
                  </a:lnTo>
                  <a:lnTo>
                    <a:pt x="6901" y="21463"/>
                  </a:lnTo>
                  <a:lnTo>
                    <a:pt x="6890" y="21444"/>
                  </a:lnTo>
                  <a:lnTo>
                    <a:pt x="6874" y="21427"/>
                  </a:lnTo>
                  <a:lnTo>
                    <a:pt x="6865" y="21424"/>
                  </a:lnTo>
                  <a:lnTo>
                    <a:pt x="6852" y="21422"/>
                  </a:lnTo>
                  <a:lnTo>
                    <a:pt x="6843" y="21417"/>
                  </a:lnTo>
                  <a:lnTo>
                    <a:pt x="6846" y="21406"/>
                  </a:lnTo>
                  <a:lnTo>
                    <a:pt x="6855" y="21403"/>
                  </a:lnTo>
                  <a:lnTo>
                    <a:pt x="6903" y="21400"/>
                  </a:lnTo>
                  <a:lnTo>
                    <a:pt x="6960" y="21377"/>
                  </a:lnTo>
                  <a:lnTo>
                    <a:pt x="6987" y="21371"/>
                  </a:lnTo>
                  <a:lnTo>
                    <a:pt x="7093" y="21365"/>
                  </a:lnTo>
                  <a:lnTo>
                    <a:pt x="7151" y="21368"/>
                  </a:lnTo>
                  <a:lnTo>
                    <a:pt x="7169" y="21361"/>
                  </a:lnTo>
                  <a:lnTo>
                    <a:pt x="7173" y="21337"/>
                  </a:lnTo>
                  <a:lnTo>
                    <a:pt x="7157" y="21306"/>
                  </a:lnTo>
                  <a:lnTo>
                    <a:pt x="7154" y="21286"/>
                  </a:lnTo>
                  <a:lnTo>
                    <a:pt x="7168" y="21264"/>
                  </a:lnTo>
                  <a:lnTo>
                    <a:pt x="7185" y="21248"/>
                  </a:lnTo>
                  <a:lnTo>
                    <a:pt x="7213" y="21213"/>
                  </a:lnTo>
                  <a:lnTo>
                    <a:pt x="7230" y="21199"/>
                  </a:lnTo>
                  <a:lnTo>
                    <a:pt x="7280" y="21176"/>
                  </a:lnTo>
                  <a:lnTo>
                    <a:pt x="7340" y="21162"/>
                  </a:lnTo>
                  <a:lnTo>
                    <a:pt x="7462" y="21144"/>
                  </a:lnTo>
                  <a:lnTo>
                    <a:pt x="7488" y="21136"/>
                  </a:lnTo>
                  <a:lnTo>
                    <a:pt x="7534" y="21115"/>
                  </a:lnTo>
                  <a:lnTo>
                    <a:pt x="7588" y="21106"/>
                  </a:lnTo>
                  <a:lnTo>
                    <a:pt x="7614" y="21094"/>
                  </a:lnTo>
                  <a:lnTo>
                    <a:pt x="7658" y="21061"/>
                  </a:lnTo>
                  <a:lnTo>
                    <a:pt x="7624" y="21056"/>
                  </a:lnTo>
                  <a:lnTo>
                    <a:pt x="7612" y="21036"/>
                  </a:lnTo>
                  <a:lnTo>
                    <a:pt x="7617" y="21015"/>
                  </a:lnTo>
                  <a:lnTo>
                    <a:pt x="7634" y="21005"/>
                  </a:lnTo>
                  <a:lnTo>
                    <a:pt x="7653" y="21000"/>
                  </a:lnTo>
                  <a:lnTo>
                    <a:pt x="7702" y="20976"/>
                  </a:lnTo>
                  <a:lnTo>
                    <a:pt x="7728" y="20970"/>
                  </a:lnTo>
                  <a:lnTo>
                    <a:pt x="7819" y="20963"/>
                  </a:lnTo>
                  <a:lnTo>
                    <a:pt x="7835" y="20957"/>
                  </a:lnTo>
                  <a:lnTo>
                    <a:pt x="7828" y="20947"/>
                  </a:lnTo>
                  <a:lnTo>
                    <a:pt x="7770" y="20909"/>
                  </a:lnTo>
                  <a:lnTo>
                    <a:pt x="7779" y="20909"/>
                  </a:lnTo>
                  <a:lnTo>
                    <a:pt x="7849" y="20915"/>
                  </a:lnTo>
                  <a:lnTo>
                    <a:pt x="7858" y="20913"/>
                  </a:lnTo>
                  <a:lnTo>
                    <a:pt x="7882" y="20904"/>
                  </a:lnTo>
                  <a:lnTo>
                    <a:pt x="7896" y="20902"/>
                  </a:lnTo>
                  <a:lnTo>
                    <a:pt x="8147" y="20929"/>
                  </a:lnTo>
                  <a:lnTo>
                    <a:pt x="8156" y="20932"/>
                  </a:lnTo>
                  <a:lnTo>
                    <a:pt x="8177" y="20945"/>
                  </a:lnTo>
                  <a:lnTo>
                    <a:pt x="8189" y="20950"/>
                  </a:lnTo>
                  <a:lnTo>
                    <a:pt x="8206" y="20952"/>
                  </a:lnTo>
                  <a:lnTo>
                    <a:pt x="8231" y="20949"/>
                  </a:lnTo>
                  <a:lnTo>
                    <a:pt x="8246" y="20950"/>
                  </a:lnTo>
                  <a:lnTo>
                    <a:pt x="8262" y="20954"/>
                  </a:lnTo>
                  <a:lnTo>
                    <a:pt x="8273" y="20960"/>
                  </a:lnTo>
                  <a:lnTo>
                    <a:pt x="8281" y="20968"/>
                  </a:lnTo>
                  <a:lnTo>
                    <a:pt x="8283" y="20982"/>
                  </a:lnTo>
                  <a:lnTo>
                    <a:pt x="8289" y="20989"/>
                  </a:lnTo>
                  <a:lnTo>
                    <a:pt x="8301" y="20989"/>
                  </a:lnTo>
                  <a:lnTo>
                    <a:pt x="8325" y="20985"/>
                  </a:lnTo>
                  <a:lnTo>
                    <a:pt x="8343" y="20979"/>
                  </a:lnTo>
                  <a:lnTo>
                    <a:pt x="8349" y="20966"/>
                  </a:lnTo>
                  <a:lnTo>
                    <a:pt x="8348" y="20943"/>
                  </a:lnTo>
                  <a:lnTo>
                    <a:pt x="8355" y="20923"/>
                  </a:lnTo>
                  <a:lnTo>
                    <a:pt x="8361" y="20917"/>
                  </a:lnTo>
                  <a:lnTo>
                    <a:pt x="8376" y="20909"/>
                  </a:lnTo>
                  <a:lnTo>
                    <a:pt x="8398" y="20902"/>
                  </a:lnTo>
                  <a:lnTo>
                    <a:pt x="8423" y="20901"/>
                  </a:lnTo>
                  <a:lnTo>
                    <a:pt x="8442" y="20908"/>
                  </a:lnTo>
                  <a:lnTo>
                    <a:pt x="8453" y="20930"/>
                  </a:lnTo>
                  <a:lnTo>
                    <a:pt x="8464" y="20946"/>
                  </a:lnTo>
                  <a:lnTo>
                    <a:pt x="8469" y="20950"/>
                  </a:lnTo>
                  <a:lnTo>
                    <a:pt x="8484" y="20952"/>
                  </a:lnTo>
                  <a:lnTo>
                    <a:pt x="8487" y="20947"/>
                  </a:lnTo>
                  <a:lnTo>
                    <a:pt x="8486" y="20941"/>
                  </a:lnTo>
                  <a:lnTo>
                    <a:pt x="8488" y="20936"/>
                  </a:lnTo>
                  <a:lnTo>
                    <a:pt x="8520" y="20920"/>
                  </a:lnTo>
                  <a:lnTo>
                    <a:pt x="8535" y="20915"/>
                  </a:lnTo>
                  <a:lnTo>
                    <a:pt x="8508" y="20896"/>
                  </a:lnTo>
                  <a:lnTo>
                    <a:pt x="8501" y="20868"/>
                  </a:lnTo>
                  <a:lnTo>
                    <a:pt x="8512" y="20840"/>
                  </a:lnTo>
                  <a:lnTo>
                    <a:pt x="8544" y="20826"/>
                  </a:lnTo>
                  <a:lnTo>
                    <a:pt x="8590" y="20830"/>
                  </a:lnTo>
                  <a:lnTo>
                    <a:pt x="8641" y="20860"/>
                  </a:lnTo>
                  <a:lnTo>
                    <a:pt x="8684" y="20854"/>
                  </a:lnTo>
                  <a:lnTo>
                    <a:pt x="8714" y="20846"/>
                  </a:lnTo>
                  <a:lnTo>
                    <a:pt x="8732" y="20844"/>
                  </a:lnTo>
                  <a:lnTo>
                    <a:pt x="8749" y="20839"/>
                  </a:lnTo>
                  <a:lnTo>
                    <a:pt x="8717" y="20827"/>
                  </a:lnTo>
                  <a:lnTo>
                    <a:pt x="8679" y="20822"/>
                  </a:lnTo>
                  <a:lnTo>
                    <a:pt x="8647" y="20814"/>
                  </a:lnTo>
                  <a:lnTo>
                    <a:pt x="8628" y="20791"/>
                  </a:lnTo>
                  <a:lnTo>
                    <a:pt x="8627" y="20768"/>
                  </a:lnTo>
                  <a:lnTo>
                    <a:pt x="8635" y="20741"/>
                  </a:lnTo>
                  <a:lnTo>
                    <a:pt x="8648" y="20714"/>
                  </a:lnTo>
                  <a:lnTo>
                    <a:pt x="8665" y="20694"/>
                  </a:lnTo>
                  <a:lnTo>
                    <a:pt x="8713" y="20671"/>
                  </a:lnTo>
                  <a:lnTo>
                    <a:pt x="8722" y="20663"/>
                  </a:lnTo>
                  <a:lnTo>
                    <a:pt x="8767" y="20595"/>
                  </a:lnTo>
                  <a:lnTo>
                    <a:pt x="8780" y="20587"/>
                  </a:lnTo>
                  <a:lnTo>
                    <a:pt x="8813" y="20581"/>
                  </a:lnTo>
                  <a:lnTo>
                    <a:pt x="8830" y="20573"/>
                  </a:lnTo>
                  <a:lnTo>
                    <a:pt x="8837" y="20564"/>
                  </a:lnTo>
                  <a:lnTo>
                    <a:pt x="8823" y="20557"/>
                  </a:lnTo>
                  <a:lnTo>
                    <a:pt x="8860" y="20538"/>
                  </a:lnTo>
                  <a:lnTo>
                    <a:pt x="8944" y="20516"/>
                  </a:lnTo>
                  <a:lnTo>
                    <a:pt x="8982" y="20501"/>
                  </a:lnTo>
                  <a:lnTo>
                    <a:pt x="9068" y="20445"/>
                  </a:lnTo>
                  <a:lnTo>
                    <a:pt x="9086" y="20437"/>
                  </a:lnTo>
                  <a:lnTo>
                    <a:pt x="9157" y="20420"/>
                  </a:lnTo>
                  <a:lnTo>
                    <a:pt x="9225" y="20418"/>
                  </a:lnTo>
                  <a:lnTo>
                    <a:pt x="9252" y="20415"/>
                  </a:lnTo>
                  <a:lnTo>
                    <a:pt x="9272" y="20408"/>
                  </a:lnTo>
                  <a:lnTo>
                    <a:pt x="9309" y="20391"/>
                  </a:lnTo>
                  <a:lnTo>
                    <a:pt x="9330" y="20383"/>
                  </a:lnTo>
                  <a:lnTo>
                    <a:pt x="9352" y="20378"/>
                  </a:lnTo>
                  <a:lnTo>
                    <a:pt x="9377" y="20375"/>
                  </a:lnTo>
                  <a:lnTo>
                    <a:pt x="9402" y="20377"/>
                  </a:lnTo>
                  <a:lnTo>
                    <a:pt x="9425" y="20383"/>
                  </a:lnTo>
                  <a:lnTo>
                    <a:pt x="9464" y="20400"/>
                  </a:lnTo>
                  <a:lnTo>
                    <a:pt x="9486" y="20404"/>
                  </a:lnTo>
                  <a:lnTo>
                    <a:pt x="9516" y="20402"/>
                  </a:lnTo>
                  <a:lnTo>
                    <a:pt x="9565" y="20387"/>
                  </a:lnTo>
                  <a:lnTo>
                    <a:pt x="9593" y="20383"/>
                  </a:lnTo>
                  <a:lnTo>
                    <a:pt x="9729" y="20391"/>
                  </a:lnTo>
                  <a:lnTo>
                    <a:pt x="9869" y="20415"/>
                  </a:lnTo>
                  <a:lnTo>
                    <a:pt x="9886" y="20426"/>
                  </a:lnTo>
                  <a:lnTo>
                    <a:pt x="9925" y="20422"/>
                  </a:lnTo>
                  <a:lnTo>
                    <a:pt x="10067" y="20388"/>
                  </a:lnTo>
                  <a:lnTo>
                    <a:pt x="10088" y="20380"/>
                  </a:lnTo>
                  <a:lnTo>
                    <a:pt x="10092" y="20373"/>
                  </a:lnTo>
                  <a:lnTo>
                    <a:pt x="10090" y="20366"/>
                  </a:lnTo>
                  <a:lnTo>
                    <a:pt x="10092" y="20357"/>
                  </a:lnTo>
                  <a:lnTo>
                    <a:pt x="10102" y="20348"/>
                  </a:lnTo>
                  <a:lnTo>
                    <a:pt x="10115" y="20344"/>
                  </a:lnTo>
                  <a:lnTo>
                    <a:pt x="10128" y="20343"/>
                  </a:lnTo>
                  <a:lnTo>
                    <a:pt x="10367" y="20342"/>
                  </a:lnTo>
                  <a:lnTo>
                    <a:pt x="10391" y="20335"/>
                  </a:lnTo>
                  <a:lnTo>
                    <a:pt x="10425" y="20337"/>
                  </a:lnTo>
                  <a:lnTo>
                    <a:pt x="10461" y="20328"/>
                  </a:lnTo>
                  <a:lnTo>
                    <a:pt x="10496" y="20315"/>
                  </a:lnTo>
                  <a:lnTo>
                    <a:pt x="10531" y="20307"/>
                  </a:lnTo>
                  <a:lnTo>
                    <a:pt x="10602" y="20308"/>
                  </a:lnTo>
                  <a:lnTo>
                    <a:pt x="10642" y="20313"/>
                  </a:lnTo>
                  <a:lnTo>
                    <a:pt x="10671" y="20322"/>
                  </a:lnTo>
                  <a:lnTo>
                    <a:pt x="10686" y="20316"/>
                  </a:lnTo>
                  <a:lnTo>
                    <a:pt x="10702" y="20314"/>
                  </a:lnTo>
                  <a:lnTo>
                    <a:pt x="10737" y="20314"/>
                  </a:lnTo>
                  <a:lnTo>
                    <a:pt x="10764" y="20310"/>
                  </a:lnTo>
                  <a:lnTo>
                    <a:pt x="10819" y="20296"/>
                  </a:lnTo>
                  <a:lnTo>
                    <a:pt x="10843" y="20293"/>
                  </a:lnTo>
                  <a:lnTo>
                    <a:pt x="10858" y="20295"/>
                  </a:lnTo>
                  <a:lnTo>
                    <a:pt x="10891" y="20303"/>
                  </a:lnTo>
                  <a:lnTo>
                    <a:pt x="10924" y="20316"/>
                  </a:lnTo>
                  <a:lnTo>
                    <a:pt x="10931" y="20320"/>
                  </a:lnTo>
                  <a:lnTo>
                    <a:pt x="10937" y="20319"/>
                  </a:lnTo>
                  <a:lnTo>
                    <a:pt x="10999" y="20294"/>
                  </a:lnTo>
                  <a:lnTo>
                    <a:pt x="11022" y="20288"/>
                  </a:lnTo>
                  <a:lnTo>
                    <a:pt x="11090" y="20284"/>
                  </a:lnTo>
                  <a:lnTo>
                    <a:pt x="11138" y="20270"/>
                  </a:lnTo>
                  <a:lnTo>
                    <a:pt x="11165" y="20266"/>
                  </a:lnTo>
                  <a:lnTo>
                    <a:pt x="11389" y="20273"/>
                  </a:lnTo>
                  <a:lnTo>
                    <a:pt x="11420" y="20270"/>
                  </a:lnTo>
                  <a:lnTo>
                    <a:pt x="11436" y="20270"/>
                  </a:lnTo>
                  <a:lnTo>
                    <a:pt x="11460" y="20281"/>
                  </a:lnTo>
                  <a:lnTo>
                    <a:pt x="11495" y="20291"/>
                  </a:lnTo>
                  <a:lnTo>
                    <a:pt x="11506" y="20293"/>
                  </a:lnTo>
                  <a:lnTo>
                    <a:pt x="11530" y="20301"/>
                  </a:lnTo>
                  <a:lnTo>
                    <a:pt x="11547" y="20315"/>
                  </a:lnTo>
                  <a:lnTo>
                    <a:pt x="11566" y="20328"/>
                  </a:lnTo>
                  <a:lnTo>
                    <a:pt x="11595" y="20328"/>
                  </a:lnTo>
                  <a:lnTo>
                    <a:pt x="11605" y="20323"/>
                  </a:lnTo>
                  <a:lnTo>
                    <a:pt x="11616" y="20316"/>
                  </a:lnTo>
                  <a:lnTo>
                    <a:pt x="11630" y="20310"/>
                  </a:lnTo>
                  <a:lnTo>
                    <a:pt x="11646" y="20307"/>
                  </a:lnTo>
                  <a:lnTo>
                    <a:pt x="11660" y="20308"/>
                  </a:lnTo>
                  <a:lnTo>
                    <a:pt x="11686" y="20313"/>
                  </a:lnTo>
                  <a:lnTo>
                    <a:pt x="11702" y="20314"/>
                  </a:lnTo>
                  <a:lnTo>
                    <a:pt x="11723" y="20319"/>
                  </a:lnTo>
                  <a:lnTo>
                    <a:pt x="11767" y="20342"/>
                  </a:lnTo>
                  <a:lnTo>
                    <a:pt x="11791" y="20348"/>
                  </a:lnTo>
                  <a:lnTo>
                    <a:pt x="11817" y="20347"/>
                  </a:lnTo>
                  <a:lnTo>
                    <a:pt x="11865" y="20331"/>
                  </a:lnTo>
                  <a:lnTo>
                    <a:pt x="11888" y="20328"/>
                  </a:lnTo>
                  <a:lnTo>
                    <a:pt x="11907" y="20321"/>
                  </a:lnTo>
                  <a:lnTo>
                    <a:pt x="11954" y="20290"/>
                  </a:lnTo>
                  <a:lnTo>
                    <a:pt x="11986" y="20280"/>
                  </a:lnTo>
                  <a:lnTo>
                    <a:pt x="12047" y="20280"/>
                  </a:lnTo>
                  <a:lnTo>
                    <a:pt x="12066" y="20273"/>
                  </a:lnTo>
                  <a:lnTo>
                    <a:pt x="12079" y="20272"/>
                  </a:lnTo>
                  <a:lnTo>
                    <a:pt x="12093" y="20276"/>
                  </a:lnTo>
                  <a:lnTo>
                    <a:pt x="12126" y="20307"/>
                  </a:lnTo>
                  <a:lnTo>
                    <a:pt x="12155" y="20322"/>
                  </a:lnTo>
                  <a:lnTo>
                    <a:pt x="12163" y="20328"/>
                  </a:lnTo>
                  <a:lnTo>
                    <a:pt x="12173" y="20343"/>
                  </a:lnTo>
                  <a:lnTo>
                    <a:pt x="12184" y="20379"/>
                  </a:lnTo>
                  <a:lnTo>
                    <a:pt x="12216" y="20416"/>
                  </a:lnTo>
                  <a:lnTo>
                    <a:pt x="12212" y="20432"/>
                  </a:lnTo>
                  <a:lnTo>
                    <a:pt x="12172" y="20459"/>
                  </a:lnTo>
                  <a:lnTo>
                    <a:pt x="12172" y="20467"/>
                  </a:lnTo>
                  <a:lnTo>
                    <a:pt x="12201" y="20472"/>
                  </a:lnTo>
                  <a:lnTo>
                    <a:pt x="12327" y="20473"/>
                  </a:lnTo>
                  <a:lnTo>
                    <a:pt x="12334" y="20469"/>
                  </a:lnTo>
                  <a:lnTo>
                    <a:pt x="12343" y="20459"/>
                  </a:lnTo>
                  <a:lnTo>
                    <a:pt x="12354" y="20450"/>
                  </a:lnTo>
                  <a:lnTo>
                    <a:pt x="12368" y="20445"/>
                  </a:lnTo>
                  <a:lnTo>
                    <a:pt x="12376" y="20454"/>
                  </a:lnTo>
                  <a:lnTo>
                    <a:pt x="12399" y="20469"/>
                  </a:lnTo>
                  <a:lnTo>
                    <a:pt x="12423" y="20475"/>
                  </a:lnTo>
                  <a:lnTo>
                    <a:pt x="12434" y="20456"/>
                  </a:lnTo>
                  <a:lnTo>
                    <a:pt x="12431" y="20423"/>
                  </a:lnTo>
                  <a:lnTo>
                    <a:pt x="12436" y="20411"/>
                  </a:lnTo>
                  <a:lnTo>
                    <a:pt x="12452" y="20397"/>
                  </a:lnTo>
                  <a:lnTo>
                    <a:pt x="12497" y="20377"/>
                  </a:lnTo>
                  <a:lnTo>
                    <a:pt x="12548" y="20367"/>
                  </a:lnTo>
                  <a:lnTo>
                    <a:pt x="12603" y="20367"/>
                  </a:lnTo>
                  <a:lnTo>
                    <a:pt x="12737" y="20396"/>
                  </a:lnTo>
                  <a:lnTo>
                    <a:pt x="12755" y="20397"/>
                  </a:lnTo>
                  <a:lnTo>
                    <a:pt x="12782" y="20383"/>
                  </a:lnTo>
                  <a:lnTo>
                    <a:pt x="12788" y="20385"/>
                  </a:lnTo>
                  <a:lnTo>
                    <a:pt x="12794" y="20388"/>
                  </a:lnTo>
                  <a:lnTo>
                    <a:pt x="12802" y="20391"/>
                  </a:lnTo>
                  <a:lnTo>
                    <a:pt x="12808" y="20393"/>
                  </a:lnTo>
                  <a:lnTo>
                    <a:pt x="12835" y="20411"/>
                  </a:lnTo>
                  <a:lnTo>
                    <a:pt x="12853" y="20401"/>
                  </a:lnTo>
                  <a:lnTo>
                    <a:pt x="12865" y="20389"/>
                  </a:lnTo>
                  <a:lnTo>
                    <a:pt x="12867" y="20375"/>
                  </a:lnTo>
                  <a:lnTo>
                    <a:pt x="12854" y="20362"/>
                  </a:lnTo>
                  <a:lnTo>
                    <a:pt x="12898" y="20346"/>
                  </a:lnTo>
                  <a:lnTo>
                    <a:pt x="12954" y="20341"/>
                  </a:lnTo>
                  <a:lnTo>
                    <a:pt x="13073" y="20342"/>
                  </a:lnTo>
                  <a:lnTo>
                    <a:pt x="13111" y="20330"/>
                  </a:lnTo>
                  <a:lnTo>
                    <a:pt x="13129" y="20328"/>
                  </a:lnTo>
                  <a:lnTo>
                    <a:pt x="13144" y="20332"/>
                  </a:lnTo>
                  <a:lnTo>
                    <a:pt x="13171" y="20352"/>
                  </a:lnTo>
                  <a:lnTo>
                    <a:pt x="13185" y="20356"/>
                  </a:lnTo>
                  <a:lnTo>
                    <a:pt x="13216" y="20355"/>
                  </a:lnTo>
                  <a:lnTo>
                    <a:pt x="13266" y="20348"/>
                  </a:lnTo>
                  <a:lnTo>
                    <a:pt x="13371" y="20324"/>
                  </a:lnTo>
                  <a:lnTo>
                    <a:pt x="13424" y="20319"/>
                  </a:lnTo>
                  <a:lnTo>
                    <a:pt x="13443" y="20315"/>
                  </a:lnTo>
                  <a:lnTo>
                    <a:pt x="13464" y="20312"/>
                  </a:lnTo>
                  <a:lnTo>
                    <a:pt x="13497" y="20314"/>
                  </a:lnTo>
                  <a:lnTo>
                    <a:pt x="13549" y="20330"/>
                  </a:lnTo>
                  <a:lnTo>
                    <a:pt x="13587" y="20356"/>
                  </a:lnTo>
                  <a:lnTo>
                    <a:pt x="13614" y="20391"/>
                  </a:lnTo>
                  <a:lnTo>
                    <a:pt x="13633" y="20454"/>
                  </a:lnTo>
                  <a:lnTo>
                    <a:pt x="13643" y="20462"/>
                  </a:lnTo>
                  <a:lnTo>
                    <a:pt x="13688" y="20459"/>
                  </a:lnTo>
                  <a:lnTo>
                    <a:pt x="13697" y="20458"/>
                  </a:lnTo>
                  <a:lnTo>
                    <a:pt x="13713" y="20449"/>
                  </a:lnTo>
                  <a:lnTo>
                    <a:pt x="13721" y="20445"/>
                  </a:lnTo>
                  <a:lnTo>
                    <a:pt x="13729" y="20445"/>
                  </a:lnTo>
                  <a:lnTo>
                    <a:pt x="13738" y="20448"/>
                  </a:lnTo>
                  <a:lnTo>
                    <a:pt x="13744" y="20452"/>
                  </a:lnTo>
                  <a:lnTo>
                    <a:pt x="13749" y="20453"/>
                  </a:lnTo>
                  <a:lnTo>
                    <a:pt x="13796" y="20439"/>
                  </a:lnTo>
                  <a:lnTo>
                    <a:pt x="13861" y="20382"/>
                  </a:lnTo>
                  <a:lnTo>
                    <a:pt x="13901" y="20355"/>
                  </a:lnTo>
                  <a:lnTo>
                    <a:pt x="13955" y="20342"/>
                  </a:lnTo>
                  <a:lnTo>
                    <a:pt x="14059" y="20352"/>
                  </a:lnTo>
                  <a:lnTo>
                    <a:pt x="14075" y="20359"/>
                  </a:lnTo>
                  <a:lnTo>
                    <a:pt x="14084" y="20370"/>
                  </a:lnTo>
                  <a:lnTo>
                    <a:pt x="14104" y="20383"/>
                  </a:lnTo>
                  <a:lnTo>
                    <a:pt x="14129" y="20391"/>
                  </a:lnTo>
                  <a:lnTo>
                    <a:pt x="14150" y="20391"/>
                  </a:lnTo>
                  <a:lnTo>
                    <a:pt x="14204" y="20335"/>
                  </a:lnTo>
                  <a:lnTo>
                    <a:pt x="14224" y="20328"/>
                  </a:lnTo>
                  <a:lnTo>
                    <a:pt x="14266" y="20329"/>
                  </a:lnTo>
                  <a:lnTo>
                    <a:pt x="14281" y="20328"/>
                  </a:lnTo>
                  <a:lnTo>
                    <a:pt x="14287" y="20323"/>
                  </a:lnTo>
                  <a:lnTo>
                    <a:pt x="14306" y="20302"/>
                  </a:lnTo>
                  <a:lnTo>
                    <a:pt x="14317" y="20293"/>
                  </a:lnTo>
                  <a:lnTo>
                    <a:pt x="14341" y="20284"/>
                  </a:lnTo>
                  <a:lnTo>
                    <a:pt x="14401" y="20267"/>
                  </a:lnTo>
                  <a:lnTo>
                    <a:pt x="14425" y="20256"/>
                  </a:lnTo>
                  <a:lnTo>
                    <a:pt x="14439" y="20245"/>
                  </a:lnTo>
                  <a:lnTo>
                    <a:pt x="14438" y="20239"/>
                  </a:lnTo>
                  <a:lnTo>
                    <a:pt x="14433" y="20231"/>
                  </a:lnTo>
                  <a:lnTo>
                    <a:pt x="14430" y="20217"/>
                  </a:lnTo>
                  <a:lnTo>
                    <a:pt x="14433" y="20208"/>
                  </a:lnTo>
                  <a:lnTo>
                    <a:pt x="14444" y="20188"/>
                  </a:lnTo>
                  <a:lnTo>
                    <a:pt x="14463" y="20164"/>
                  </a:lnTo>
                  <a:lnTo>
                    <a:pt x="14542" y="20108"/>
                  </a:lnTo>
                  <a:lnTo>
                    <a:pt x="14601" y="20083"/>
                  </a:lnTo>
                  <a:lnTo>
                    <a:pt x="14608" y="20079"/>
                  </a:lnTo>
                  <a:lnTo>
                    <a:pt x="14610" y="20075"/>
                  </a:lnTo>
                  <a:lnTo>
                    <a:pt x="14610" y="20070"/>
                  </a:lnTo>
                  <a:lnTo>
                    <a:pt x="14608" y="20067"/>
                  </a:lnTo>
                  <a:lnTo>
                    <a:pt x="14608" y="20066"/>
                  </a:lnTo>
                  <a:lnTo>
                    <a:pt x="14625" y="20050"/>
                  </a:lnTo>
                  <a:lnTo>
                    <a:pt x="14646" y="20037"/>
                  </a:lnTo>
                  <a:lnTo>
                    <a:pt x="14673" y="20028"/>
                  </a:lnTo>
                  <a:lnTo>
                    <a:pt x="14705" y="20024"/>
                  </a:lnTo>
                  <a:lnTo>
                    <a:pt x="14729" y="20016"/>
                  </a:lnTo>
                  <a:lnTo>
                    <a:pt x="14741" y="19996"/>
                  </a:lnTo>
                  <a:lnTo>
                    <a:pt x="14747" y="19948"/>
                  </a:lnTo>
                  <a:lnTo>
                    <a:pt x="14754" y="19928"/>
                  </a:lnTo>
                  <a:lnTo>
                    <a:pt x="14779" y="19883"/>
                  </a:lnTo>
                  <a:lnTo>
                    <a:pt x="14787" y="19858"/>
                  </a:lnTo>
                  <a:lnTo>
                    <a:pt x="14800" y="19835"/>
                  </a:lnTo>
                  <a:lnTo>
                    <a:pt x="14804" y="19824"/>
                  </a:lnTo>
                  <a:lnTo>
                    <a:pt x="14804" y="19815"/>
                  </a:lnTo>
                  <a:lnTo>
                    <a:pt x="14804" y="19809"/>
                  </a:lnTo>
                  <a:lnTo>
                    <a:pt x="14805" y="19801"/>
                  </a:lnTo>
                  <a:lnTo>
                    <a:pt x="14856" y="19731"/>
                  </a:lnTo>
                  <a:lnTo>
                    <a:pt x="14873" y="19716"/>
                  </a:lnTo>
                  <a:lnTo>
                    <a:pt x="14889" y="19699"/>
                  </a:lnTo>
                  <a:lnTo>
                    <a:pt x="14897" y="19679"/>
                  </a:lnTo>
                  <a:lnTo>
                    <a:pt x="14905" y="19636"/>
                  </a:lnTo>
                  <a:lnTo>
                    <a:pt x="14923" y="19601"/>
                  </a:lnTo>
                  <a:lnTo>
                    <a:pt x="14953" y="19566"/>
                  </a:lnTo>
                  <a:lnTo>
                    <a:pt x="15018" y="19512"/>
                  </a:lnTo>
                  <a:lnTo>
                    <a:pt x="15068" y="19482"/>
                  </a:lnTo>
                  <a:lnTo>
                    <a:pt x="15097" y="19470"/>
                  </a:lnTo>
                  <a:lnTo>
                    <a:pt x="15125" y="19464"/>
                  </a:lnTo>
                  <a:lnTo>
                    <a:pt x="15141" y="19457"/>
                  </a:lnTo>
                  <a:lnTo>
                    <a:pt x="15198" y="19421"/>
                  </a:lnTo>
                  <a:lnTo>
                    <a:pt x="15223" y="19410"/>
                  </a:lnTo>
                  <a:lnTo>
                    <a:pt x="15280" y="19396"/>
                  </a:lnTo>
                  <a:lnTo>
                    <a:pt x="15508" y="19384"/>
                  </a:lnTo>
                  <a:lnTo>
                    <a:pt x="15759" y="19347"/>
                  </a:lnTo>
                  <a:lnTo>
                    <a:pt x="15809" y="19335"/>
                  </a:lnTo>
                  <a:lnTo>
                    <a:pt x="15931" y="19290"/>
                  </a:lnTo>
                  <a:lnTo>
                    <a:pt x="15981" y="19277"/>
                  </a:lnTo>
                  <a:lnTo>
                    <a:pt x="16156" y="19179"/>
                  </a:lnTo>
                  <a:lnTo>
                    <a:pt x="16179" y="19173"/>
                  </a:lnTo>
                  <a:lnTo>
                    <a:pt x="16205" y="19171"/>
                  </a:lnTo>
                  <a:lnTo>
                    <a:pt x="16286" y="19153"/>
                  </a:lnTo>
                  <a:lnTo>
                    <a:pt x="16491" y="19063"/>
                  </a:lnTo>
                  <a:lnTo>
                    <a:pt x="16600" y="19034"/>
                  </a:lnTo>
                  <a:lnTo>
                    <a:pt x="16823" y="18994"/>
                  </a:lnTo>
                  <a:lnTo>
                    <a:pt x="16874" y="18977"/>
                  </a:lnTo>
                  <a:lnTo>
                    <a:pt x="17063" y="18879"/>
                  </a:lnTo>
                  <a:lnTo>
                    <a:pt x="17260" y="18782"/>
                  </a:lnTo>
                  <a:lnTo>
                    <a:pt x="17312" y="18766"/>
                  </a:lnTo>
                  <a:lnTo>
                    <a:pt x="17414" y="18722"/>
                  </a:lnTo>
                  <a:lnTo>
                    <a:pt x="17469" y="18705"/>
                  </a:lnTo>
                  <a:lnTo>
                    <a:pt x="17527" y="18711"/>
                  </a:lnTo>
                  <a:lnTo>
                    <a:pt x="17623" y="18718"/>
                  </a:lnTo>
                  <a:lnTo>
                    <a:pt x="17658" y="18711"/>
                  </a:lnTo>
                  <a:lnTo>
                    <a:pt x="17667" y="18706"/>
                  </a:lnTo>
                  <a:lnTo>
                    <a:pt x="17689" y="18689"/>
                  </a:lnTo>
                  <a:lnTo>
                    <a:pt x="17704" y="18683"/>
                  </a:lnTo>
                  <a:lnTo>
                    <a:pt x="17753" y="18674"/>
                  </a:lnTo>
                  <a:lnTo>
                    <a:pt x="17769" y="18670"/>
                  </a:lnTo>
                  <a:lnTo>
                    <a:pt x="17794" y="18676"/>
                  </a:lnTo>
                  <a:lnTo>
                    <a:pt x="17855" y="18679"/>
                  </a:lnTo>
                  <a:lnTo>
                    <a:pt x="17894" y="18694"/>
                  </a:lnTo>
                  <a:lnTo>
                    <a:pt x="18023" y="18720"/>
                  </a:lnTo>
                  <a:lnTo>
                    <a:pt x="18439" y="18754"/>
                  </a:lnTo>
                  <a:lnTo>
                    <a:pt x="18551" y="18749"/>
                  </a:lnTo>
                  <a:lnTo>
                    <a:pt x="18590" y="18738"/>
                  </a:lnTo>
                  <a:lnTo>
                    <a:pt x="18634" y="18748"/>
                  </a:lnTo>
                  <a:lnTo>
                    <a:pt x="18790" y="18738"/>
                  </a:lnTo>
                  <a:lnTo>
                    <a:pt x="18950" y="18741"/>
                  </a:lnTo>
                  <a:lnTo>
                    <a:pt x="18991" y="18731"/>
                  </a:lnTo>
                  <a:lnTo>
                    <a:pt x="19000" y="18738"/>
                  </a:lnTo>
                  <a:lnTo>
                    <a:pt x="19028" y="18731"/>
                  </a:lnTo>
                  <a:lnTo>
                    <a:pt x="19270" y="18711"/>
                  </a:lnTo>
                  <a:lnTo>
                    <a:pt x="19602" y="18648"/>
                  </a:lnTo>
                  <a:lnTo>
                    <a:pt x="19610" y="18644"/>
                  </a:lnTo>
                  <a:lnTo>
                    <a:pt x="19634" y="18625"/>
                  </a:lnTo>
                  <a:lnTo>
                    <a:pt x="19648" y="18621"/>
                  </a:lnTo>
                  <a:lnTo>
                    <a:pt x="19675" y="18619"/>
                  </a:lnTo>
                  <a:lnTo>
                    <a:pt x="19921" y="18559"/>
                  </a:lnTo>
                  <a:lnTo>
                    <a:pt x="20262" y="18520"/>
                  </a:lnTo>
                  <a:lnTo>
                    <a:pt x="20537" y="18453"/>
                  </a:lnTo>
                  <a:lnTo>
                    <a:pt x="21131" y="18280"/>
                  </a:lnTo>
                  <a:lnTo>
                    <a:pt x="21224" y="18237"/>
                  </a:lnTo>
                  <a:lnTo>
                    <a:pt x="21267" y="18227"/>
                  </a:lnTo>
                  <a:lnTo>
                    <a:pt x="21288" y="18211"/>
                  </a:lnTo>
                  <a:lnTo>
                    <a:pt x="21507" y="18140"/>
                  </a:lnTo>
                  <a:lnTo>
                    <a:pt x="21586" y="18123"/>
                  </a:lnTo>
                  <a:lnTo>
                    <a:pt x="21600" y="18122"/>
                  </a:lnTo>
                  <a:lnTo>
                    <a:pt x="21600" y="2518"/>
                  </a:lnTo>
                  <a:lnTo>
                    <a:pt x="21561" y="2523"/>
                  </a:lnTo>
                  <a:lnTo>
                    <a:pt x="21555" y="2525"/>
                  </a:lnTo>
                  <a:lnTo>
                    <a:pt x="21537" y="2538"/>
                  </a:lnTo>
                  <a:lnTo>
                    <a:pt x="21528" y="2543"/>
                  </a:lnTo>
                  <a:lnTo>
                    <a:pt x="21517" y="2543"/>
                  </a:lnTo>
                  <a:lnTo>
                    <a:pt x="21505" y="2539"/>
                  </a:lnTo>
                  <a:lnTo>
                    <a:pt x="21495" y="2538"/>
                  </a:lnTo>
                  <a:lnTo>
                    <a:pt x="21491" y="2547"/>
                  </a:lnTo>
                  <a:lnTo>
                    <a:pt x="21496" y="2554"/>
                  </a:lnTo>
                  <a:lnTo>
                    <a:pt x="21526" y="2565"/>
                  </a:lnTo>
                  <a:lnTo>
                    <a:pt x="21538" y="2571"/>
                  </a:lnTo>
                  <a:lnTo>
                    <a:pt x="21532" y="2578"/>
                  </a:lnTo>
                  <a:lnTo>
                    <a:pt x="21519" y="2599"/>
                  </a:lnTo>
                  <a:lnTo>
                    <a:pt x="21541" y="2593"/>
                  </a:lnTo>
                  <a:lnTo>
                    <a:pt x="21555" y="2590"/>
                  </a:lnTo>
                  <a:lnTo>
                    <a:pt x="21565" y="2592"/>
                  </a:lnTo>
                  <a:lnTo>
                    <a:pt x="21575" y="2603"/>
                  </a:lnTo>
                  <a:lnTo>
                    <a:pt x="21565" y="2611"/>
                  </a:lnTo>
                  <a:lnTo>
                    <a:pt x="21519" y="2626"/>
                  </a:lnTo>
                  <a:lnTo>
                    <a:pt x="21506" y="2625"/>
                  </a:lnTo>
                  <a:lnTo>
                    <a:pt x="21495" y="2627"/>
                  </a:lnTo>
                  <a:lnTo>
                    <a:pt x="21491" y="2636"/>
                  </a:lnTo>
                  <a:lnTo>
                    <a:pt x="21498" y="2643"/>
                  </a:lnTo>
                  <a:lnTo>
                    <a:pt x="21529" y="2655"/>
                  </a:lnTo>
                  <a:lnTo>
                    <a:pt x="21538" y="2660"/>
                  </a:lnTo>
                  <a:lnTo>
                    <a:pt x="21533" y="2675"/>
                  </a:lnTo>
                  <a:lnTo>
                    <a:pt x="21477" y="2662"/>
                  </a:lnTo>
                  <a:lnTo>
                    <a:pt x="21463" y="2671"/>
                  </a:lnTo>
                  <a:lnTo>
                    <a:pt x="21456" y="2690"/>
                  </a:lnTo>
                  <a:lnTo>
                    <a:pt x="21456" y="2699"/>
                  </a:lnTo>
                  <a:lnTo>
                    <a:pt x="21480" y="2707"/>
                  </a:lnTo>
                  <a:lnTo>
                    <a:pt x="21477" y="2718"/>
                  </a:lnTo>
                  <a:lnTo>
                    <a:pt x="21467" y="2729"/>
                  </a:lnTo>
                  <a:lnTo>
                    <a:pt x="21454" y="2737"/>
                  </a:lnTo>
                  <a:lnTo>
                    <a:pt x="21449" y="2731"/>
                  </a:lnTo>
                  <a:lnTo>
                    <a:pt x="21445" y="2728"/>
                  </a:lnTo>
                  <a:lnTo>
                    <a:pt x="21441" y="2726"/>
                  </a:lnTo>
                  <a:lnTo>
                    <a:pt x="21435" y="2723"/>
                  </a:lnTo>
                  <a:lnTo>
                    <a:pt x="21433" y="2736"/>
                  </a:lnTo>
                  <a:lnTo>
                    <a:pt x="21424" y="2746"/>
                  </a:lnTo>
                  <a:lnTo>
                    <a:pt x="21412" y="2750"/>
                  </a:lnTo>
                  <a:lnTo>
                    <a:pt x="21407" y="2747"/>
                  </a:lnTo>
                  <a:lnTo>
                    <a:pt x="21413" y="2719"/>
                  </a:lnTo>
                  <a:lnTo>
                    <a:pt x="21413" y="2705"/>
                  </a:lnTo>
                  <a:lnTo>
                    <a:pt x="21402" y="2705"/>
                  </a:lnTo>
                  <a:lnTo>
                    <a:pt x="21398" y="2709"/>
                  </a:lnTo>
                  <a:lnTo>
                    <a:pt x="21390" y="2722"/>
                  </a:lnTo>
                  <a:lnTo>
                    <a:pt x="21385" y="2736"/>
                  </a:lnTo>
                  <a:lnTo>
                    <a:pt x="21378" y="2733"/>
                  </a:lnTo>
                  <a:lnTo>
                    <a:pt x="21371" y="2727"/>
                  </a:lnTo>
                  <a:lnTo>
                    <a:pt x="21369" y="2723"/>
                  </a:lnTo>
                  <a:lnTo>
                    <a:pt x="21355" y="2710"/>
                  </a:lnTo>
                  <a:lnTo>
                    <a:pt x="21346" y="2709"/>
                  </a:lnTo>
                  <a:lnTo>
                    <a:pt x="21332" y="2723"/>
                  </a:lnTo>
                  <a:lnTo>
                    <a:pt x="21337" y="2740"/>
                  </a:lnTo>
                  <a:lnTo>
                    <a:pt x="21331" y="2756"/>
                  </a:lnTo>
                  <a:lnTo>
                    <a:pt x="21320" y="2772"/>
                  </a:lnTo>
                  <a:lnTo>
                    <a:pt x="21314" y="2785"/>
                  </a:lnTo>
                  <a:lnTo>
                    <a:pt x="21317" y="2794"/>
                  </a:lnTo>
                  <a:lnTo>
                    <a:pt x="21331" y="2803"/>
                  </a:lnTo>
                  <a:lnTo>
                    <a:pt x="21332" y="2813"/>
                  </a:lnTo>
                  <a:lnTo>
                    <a:pt x="21327" y="2816"/>
                  </a:lnTo>
                  <a:lnTo>
                    <a:pt x="21317" y="2821"/>
                  </a:lnTo>
                  <a:lnTo>
                    <a:pt x="21308" y="2828"/>
                  </a:lnTo>
                  <a:lnTo>
                    <a:pt x="21304" y="2837"/>
                  </a:lnTo>
                  <a:lnTo>
                    <a:pt x="21304" y="2847"/>
                  </a:lnTo>
                  <a:lnTo>
                    <a:pt x="21307" y="2852"/>
                  </a:lnTo>
                  <a:lnTo>
                    <a:pt x="21314" y="2854"/>
                  </a:lnTo>
                  <a:lnTo>
                    <a:pt x="21327" y="2854"/>
                  </a:lnTo>
                  <a:lnTo>
                    <a:pt x="21339" y="2859"/>
                  </a:lnTo>
                  <a:lnTo>
                    <a:pt x="21348" y="2868"/>
                  </a:lnTo>
                  <a:lnTo>
                    <a:pt x="21351" y="2878"/>
                  </a:lnTo>
                  <a:lnTo>
                    <a:pt x="21346" y="2882"/>
                  </a:lnTo>
                  <a:lnTo>
                    <a:pt x="21328" y="2882"/>
                  </a:lnTo>
                  <a:lnTo>
                    <a:pt x="21308" y="2883"/>
                  </a:lnTo>
                  <a:lnTo>
                    <a:pt x="21292" y="2891"/>
                  </a:lnTo>
                  <a:lnTo>
                    <a:pt x="21285" y="2909"/>
                  </a:lnTo>
                  <a:lnTo>
                    <a:pt x="21294" y="2930"/>
                  </a:lnTo>
                  <a:lnTo>
                    <a:pt x="21313" y="2937"/>
                  </a:lnTo>
                  <a:lnTo>
                    <a:pt x="21333" y="2941"/>
                  </a:lnTo>
                  <a:lnTo>
                    <a:pt x="21342" y="2951"/>
                  </a:lnTo>
                  <a:lnTo>
                    <a:pt x="21337" y="2962"/>
                  </a:lnTo>
                  <a:lnTo>
                    <a:pt x="21326" y="2969"/>
                  </a:lnTo>
                  <a:lnTo>
                    <a:pt x="21313" y="2974"/>
                  </a:lnTo>
                  <a:lnTo>
                    <a:pt x="21304" y="2979"/>
                  </a:lnTo>
                  <a:lnTo>
                    <a:pt x="21296" y="2990"/>
                  </a:lnTo>
                  <a:lnTo>
                    <a:pt x="21293" y="2998"/>
                  </a:lnTo>
                  <a:lnTo>
                    <a:pt x="21295" y="3017"/>
                  </a:lnTo>
                  <a:lnTo>
                    <a:pt x="21293" y="3035"/>
                  </a:lnTo>
                  <a:lnTo>
                    <a:pt x="21286" y="3051"/>
                  </a:lnTo>
                  <a:lnTo>
                    <a:pt x="21276" y="3066"/>
                  </a:lnTo>
                  <a:lnTo>
                    <a:pt x="21262" y="3079"/>
                  </a:lnTo>
                  <a:lnTo>
                    <a:pt x="21251" y="3094"/>
                  </a:lnTo>
                  <a:lnTo>
                    <a:pt x="21243" y="3099"/>
                  </a:lnTo>
                  <a:lnTo>
                    <a:pt x="21239" y="3093"/>
                  </a:lnTo>
                  <a:lnTo>
                    <a:pt x="21237" y="3083"/>
                  </a:lnTo>
                  <a:lnTo>
                    <a:pt x="21233" y="3076"/>
                  </a:lnTo>
                  <a:lnTo>
                    <a:pt x="21232" y="3069"/>
                  </a:lnTo>
                  <a:lnTo>
                    <a:pt x="21254" y="3046"/>
                  </a:lnTo>
                  <a:lnTo>
                    <a:pt x="21269" y="3017"/>
                  </a:lnTo>
                  <a:lnTo>
                    <a:pt x="21268" y="2988"/>
                  </a:lnTo>
                  <a:lnTo>
                    <a:pt x="21239" y="2972"/>
                  </a:lnTo>
                  <a:lnTo>
                    <a:pt x="21237" y="2990"/>
                  </a:lnTo>
                  <a:lnTo>
                    <a:pt x="21219" y="2986"/>
                  </a:lnTo>
                  <a:lnTo>
                    <a:pt x="21195" y="2977"/>
                  </a:lnTo>
                  <a:lnTo>
                    <a:pt x="21173" y="2979"/>
                  </a:lnTo>
                  <a:lnTo>
                    <a:pt x="21183" y="2986"/>
                  </a:lnTo>
                  <a:lnTo>
                    <a:pt x="21162" y="2989"/>
                  </a:lnTo>
                  <a:lnTo>
                    <a:pt x="21130" y="2981"/>
                  </a:lnTo>
                  <a:lnTo>
                    <a:pt x="21117" y="2986"/>
                  </a:lnTo>
                  <a:lnTo>
                    <a:pt x="21108" y="2986"/>
                  </a:lnTo>
                  <a:lnTo>
                    <a:pt x="21105" y="2977"/>
                  </a:lnTo>
                  <a:lnTo>
                    <a:pt x="21102" y="2973"/>
                  </a:lnTo>
                  <a:lnTo>
                    <a:pt x="21095" y="2972"/>
                  </a:lnTo>
                  <a:lnTo>
                    <a:pt x="21080" y="2972"/>
                  </a:lnTo>
                  <a:lnTo>
                    <a:pt x="21083" y="2963"/>
                  </a:lnTo>
                  <a:lnTo>
                    <a:pt x="21087" y="2955"/>
                  </a:lnTo>
                  <a:lnTo>
                    <a:pt x="21092" y="2949"/>
                  </a:lnTo>
                  <a:lnTo>
                    <a:pt x="21099" y="2944"/>
                  </a:lnTo>
                  <a:lnTo>
                    <a:pt x="21099" y="2938"/>
                  </a:lnTo>
                  <a:lnTo>
                    <a:pt x="21083" y="2940"/>
                  </a:lnTo>
                  <a:lnTo>
                    <a:pt x="21068" y="2945"/>
                  </a:lnTo>
                  <a:lnTo>
                    <a:pt x="21043" y="2958"/>
                  </a:lnTo>
                  <a:lnTo>
                    <a:pt x="21024" y="2951"/>
                  </a:lnTo>
                  <a:lnTo>
                    <a:pt x="21041" y="2934"/>
                  </a:lnTo>
                  <a:lnTo>
                    <a:pt x="21051" y="2928"/>
                  </a:lnTo>
                  <a:lnTo>
                    <a:pt x="21062" y="2924"/>
                  </a:lnTo>
                  <a:lnTo>
                    <a:pt x="21062" y="2916"/>
                  </a:lnTo>
                  <a:lnTo>
                    <a:pt x="21005" y="2916"/>
                  </a:lnTo>
                  <a:lnTo>
                    <a:pt x="20997" y="2913"/>
                  </a:lnTo>
                  <a:lnTo>
                    <a:pt x="21003" y="2900"/>
                  </a:lnTo>
                  <a:lnTo>
                    <a:pt x="21018" y="2898"/>
                  </a:lnTo>
                  <a:lnTo>
                    <a:pt x="21056" y="2903"/>
                  </a:lnTo>
                  <a:lnTo>
                    <a:pt x="21069" y="2898"/>
                  </a:lnTo>
                  <a:lnTo>
                    <a:pt x="21075" y="2887"/>
                  </a:lnTo>
                  <a:lnTo>
                    <a:pt x="21075" y="2875"/>
                  </a:lnTo>
                  <a:lnTo>
                    <a:pt x="21070" y="2868"/>
                  </a:lnTo>
                  <a:lnTo>
                    <a:pt x="21053" y="2866"/>
                  </a:lnTo>
                  <a:lnTo>
                    <a:pt x="21032" y="2868"/>
                  </a:lnTo>
                  <a:lnTo>
                    <a:pt x="20997" y="2874"/>
                  </a:lnTo>
                  <a:lnTo>
                    <a:pt x="21004" y="2848"/>
                  </a:lnTo>
                  <a:lnTo>
                    <a:pt x="21012" y="2843"/>
                  </a:lnTo>
                  <a:lnTo>
                    <a:pt x="21066" y="2821"/>
                  </a:lnTo>
                  <a:lnTo>
                    <a:pt x="21069" y="2814"/>
                  </a:lnTo>
                  <a:lnTo>
                    <a:pt x="21043" y="2806"/>
                  </a:lnTo>
                  <a:lnTo>
                    <a:pt x="21002" y="2812"/>
                  </a:lnTo>
                  <a:lnTo>
                    <a:pt x="20955" y="2855"/>
                  </a:lnTo>
                  <a:lnTo>
                    <a:pt x="20913" y="2854"/>
                  </a:lnTo>
                  <a:lnTo>
                    <a:pt x="20922" y="2845"/>
                  </a:lnTo>
                  <a:lnTo>
                    <a:pt x="20933" y="2824"/>
                  </a:lnTo>
                  <a:lnTo>
                    <a:pt x="20941" y="2813"/>
                  </a:lnTo>
                  <a:lnTo>
                    <a:pt x="20973" y="2785"/>
                  </a:lnTo>
                  <a:lnTo>
                    <a:pt x="20977" y="2775"/>
                  </a:lnTo>
                  <a:lnTo>
                    <a:pt x="21093" y="2670"/>
                  </a:lnTo>
                  <a:lnTo>
                    <a:pt x="21110" y="2649"/>
                  </a:lnTo>
                  <a:lnTo>
                    <a:pt x="21117" y="2622"/>
                  </a:lnTo>
                  <a:lnTo>
                    <a:pt x="21111" y="2601"/>
                  </a:lnTo>
                  <a:lnTo>
                    <a:pt x="21080" y="2568"/>
                  </a:lnTo>
                  <a:lnTo>
                    <a:pt x="21070" y="2551"/>
                  </a:lnTo>
                  <a:lnTo>
                    <a:pt x="21091" y="2554"/>
                  </a:lnTo>
                  <a:lnTo>
                    <a:pt x="21116" y="2538"/>
                  </a:lnTo>
                  <a:lnTo>
                    <a:pt x="21136" y="2543"/>
                  </a:lnTo>
                  <a:lnTo>
                    <a:pt x="21137" y="2534"/>
                  </a:lnTo>
                  <a:lnTo>
                    <a:pt x="21142" y="2527"/>
                  </a:lnTo>
                  <a:lnTo>
                    <a:pt x="21152" y="2522"/>
                  </a:lnTo>
                  <a:lnTo>
                    <a:pt x="21165" y="2523"/>
                  </a:lnTo>
                  <a:lnTo>
                    <a:pt x="21166" y="2528"/>
                  </a:lnTo>
                  <a:lnTo>
                    <a:pt x="21183" y="2558"/>
                  </a:lnTo>
                  <a:lnTo>
                    <a:pt x="21199" y="2540"/>
                  </a:lnTo>
                  <a:lnTo>
                    <a:pt x="21211" y="2523"/>
                  </a:lnTo>
                  <a:lnTo>
                    <a:pt x="21195" y="2509"/>
                  </a:lnTo>
                  <a:lnTo>
                    <a:pt x="21150" y="2478"/>
                  </a:lnTo>
                  <a:lnTo>
                    <a:pt x="21138" y="2478"/>
                  </a:lnTo>
                  <a:lnTo>
                    <a:pt x="21106" y="2472"/>
                  </a:lnTo>
                  <a:lnTo>
                    <a:pt x="21087" y="2464"/>
                  </a:lnTo>
                  <a:lnTo>
                    <a:pt x="21128" y="2457"/>
                  </a:lnTo>
                  <a:lnTo>
                    <a:pt x="21136" y="2450"/>
                  </a:lnTo>
                  <a:lnTo>
                    <a:pt x="21141" y="2439"/>
                  </a:lnTo>
                  <a:lnTo>
                    <a:pt x="21150" y="2429"/>
                  </a:lnTo>
                  <a:lnTo>
                    <a:pt x="21160" y="2428"/>
                  </a:lnTo>
                  <a:lnTo>
                    <a:pt x="21184" y="2443"/>
                  </a:lnTo>
                  <a:lnTo>
                    <a:pt x="21197" y="2447"/>
                  </a:lnTo>
                  <a:lnTo>
                    <a:pt x="21221" y="2441"/>
                  </a:lnTo>
                  <a:lnTo>
                    <a:pt x="21234" y="2426"/>
                  </a:lnTo>
                  <a:lnTo>
                    <a:pt x="21241" y="2409"/>
                  </a:lnTo>
                  <a:lnTo>
                    <a:pt x="21253" y="2395"/>
                  </a:lnTo>
                  <a:lnTo>
                    <a:pt x="21287" y="2375"/>
                  </a:lnTo>
                  <a:lnTo>
                    <a:pt x="21309" y="2366"/>
                  </a:lnTo>
                  <a:lnTo>
                    <a:pt x="21332" y="2363"/>
                  </a:lnTo>
                  <a:lnTo>
                    <a:pt x="21359" y="2371"/>
                  </a:lnTo>
                  <a:lnTo>
                    <a:pt x="21357" y="2385"/>
                  </a:lnTo>
                  <a:lnTo>
                    <a:pt x="21338" y="2400"/>
                  </a:lnTo>
                  <a:lnTo>
                    <a:pt x="21260" y="2436"/>
                  </a:lnTo>
                  <a:lnTo>
                    <a:pt x="21236" y="2451"/>
                  </a:lnTo>
                  <a:lnTo>
                    <a:pt x="21230" y="2467"/>
                  </a:lnTo>
                  <a:lnTo>
                    <a:pt x="21241" y="2469"/>
                  </a:lnTo>
                  <a:lnTo>
                    <a:pt x="21294" y="2450"/>
                  </a:lnTo>
                  <a:lnTo>
                    <a:pt x="21323" y="2447"/>
                  </a:lnTo>
                  <a:lnTo>
                    <a:pt x="21319" y="2452"/>
                  </a:lnTo>
                  <a:lnTo>
                    <a:pt x="21317" y="2462"/>
                  </a:lnTo>
                  <a:lnTo>
                    <a:pt x="21314" y="2467"/>
                  </a:lnTo>
                  <a:lnTo>
                    <a:pt x="21328" y="2458"/>
                  </a:lnTo>
                  <a:lnTo>
                    <a:pt x="21332" y="2454"/>
                  </a:lnTo>
                  <a:lnTo>
                    <a:pt x="21340" y="2466"/>
                  </a:lnTo>
                  <a:lnTo>
                    <a:pt x="21336" y="2476"/>
                  </a:lnTo>
                  <a:lnTo>
                    <a:pt x="21314" y="2495"/>
                  </a:lnTo>
                  <a:lnTo>
                    <a:pt x="21328" y="2492"/>
                  </a:lnTo>
                  <a:lnTo>
                    <a:pt x="21344" y="2485"/>
                  </a:lnTo>
                  <a:lnTo>
                    <a:pt x="21356" y="2476"/>
                  </a:lnTo>
                  <a:lnTo>
                    <a:pt x="21369" y="2448"/>
                  </a:lnTo>
                  <a:lnTo>
                    <a:pt x="21383" y="2443"/>
                  </a:lnTo>
                  <a:lnTo>
                    <a:pt x="21391" y="2449"/>
                  </a:lnTo>
                  <a:lnTo>
                    <a:pt x="21379" y="2467"/>
                  </a:lnTo>
                  <a:lnTo>
                    <a:pt x="21403" y="2466"/>
                  </a:lnTo>
                  <a:lnTo>
                    <a:pt x="21416" y="2457"/>
                  </a:lnTo>
                  <a:lnTo>
                    <a:pt x="21425" y="2443"/>
                  </a:lnTo>
                  <a:lnTo>
                    <a:pt x="21440" y="2429"/>
                  </a:lnTo>
                  <a:lnTo>
                    <a:pt x="21461" y="2417"/>
                  </a:lnTo>
                  <a:lnTo>
                    <a:pt x="21482" y="2410"/>
                  </a:lnTo>
                  <a:lnTo>
                    <a:pt x="21505" y="2406"/>
                  </a:lnTo>
                  <a:lnTo>
                    <a:pt x="21533" y="2405"/>
                  </a:lnTo>
                  <a:lnTo>
                    <a:pt x="21600" y="2410"/>
                  </a:lnTo>
                  <a:lnTo>
                    <a:pt x="21600" y="1155"/>
                  </a:lnTo>
                  <a:cubicBezTo>
                    <a:pt x="21600" y="1155"/>
                    <a:pt x="21589" y="1154"/>
                    <a:pt x="21589" y="1154"/>
                  </a:cubicBezTo>
                  <a:close/>
                </a:path>
              </a:pathLst>
            </a:custGeom>
            <a:grpFill/>
            <a:ln w="19313">
              <a:solidFill>
                <a:schemeClr val="bg1"/>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19" name="Shape 7">
              <a:extLst>
                <a:ext uri="{FF2B5EF4-FFF2-40B4-BE49-F238E27FC236}">
                  <a16:creationId xmlns:a16="http://schemas.microsoft.com/office/drawing/2014/main" xmlns="" id="{1FEF450A-AA25-471A-B359-5BA4BE30FF63}"/>
                </a:ext>
              </a:extLst>
            </p:cNvPr>
            <p:cNvSpPr/>
            <p:nvPr/>
          </p:nvSpPr>
          <p:spPr>
            <a:xfrm>
              <a:off x="5229760" y="4845368"/>
              <a:ext cx="1232272" cy="705882"/>
            </a:xfrm>
            <a:custGeom>
              <a:avLst/>
              <a:gdLst/>
              <a:ahLst/>
              <a:cxnLst>
                <a:cxn ang="0">
                  <a:pos x="wd2" y="hd2"/>
                </a:cxn>
                <a:cxn ang="5400000">
                  <a:pos x="wd2" y="hd2"/>
                </a:cxn>
                <a:cxn ang="10800000">
                  <a:pos x="wd2" y="hd2"/>
                </a:cxn>
                <a:cxn ang="16200000">
                  <a:pos x="wd2" y="hd2"/>
                </a:cxn>
              </a:cxnLst>
              <a:rect l="0" t="0" r="r" b="b"/>
              <a:pathLst>
                <a:path w="21600" h="21600" extrusionOk="0">
                  <a:moveTo>
                    <a:pt x="21094" y="14399"/>
                  </a:moveTo>
                  <a:lnTo>
                    <a:pt x="20053" y="13665"/>
                  </a:lnTo>
                  <a:lnTo>
                    <a:pt x="19533" y="13298"/>
                  </a:lnTo>
                  <a:lnTo>
                    <a:pt x="18492" y="12565"/>
                  </a:lnTo>
                  <a:lnTo>
                    <a:pt x="17973" y="12198"/>
                  </a:lnTo>
                  <a:lnTo>
                    <a:pt x="17452" y="11831"/>
                  </a:lnTo>
                  <a:lnTo>
                    <a:pt x="17390" y="11789"/>
                  </a:lnTo>
                  <a:lnTo>
                    <a:pt x="17254" y="11774"/>
                  </a:lnTo>
                  <a:lnTo>
                    <a:pt x="17193" y="11751"/>
                  </a:lnTo>
                  <a:lnTo>
                    <a:pt x="17166" y="11733"/>
                  </a:lnTo>
                  <a:lnTo>
                    <a:pt x="17164" y="11716"/>
                  </a:lnTo>
                  <a:lnTo>
                    <a:pt x="17338" y="11325"/>
                  </a:lnTo>
                  <a:lnTo>
                    <a:pt x="17364" y="11248"/>
                  </a:lnTo>
                  <a:lnTo>
                    <a:pt x="17383" y="11158"/>
                  </a:lnTo>
                  <a:lnTo>
                    <a:pt x="17390" y="11062"/>
                  </a:lnTo>
                  <a:lnTo>
                    <a:pt x="17385" y="11015"/>
                  </a:lnTo>
                  <a:lnTo>
                    <a:pt x="17344" y="10883"/>
                  </a:lnTo>
                  <a:lnTo>
                    <a:pt x="17314" y="10866"/>
                  </a:lnTo>
                  <a:lnTo>
                    <a:pt x="17281" y="10859"/>
                  </a:lnTo>
                  <a:lnTo>
                    <a:pt x="17257" y="10846"/>
                  </a:lnTo>
                  <a:lnTo>
                    <a:pt x="17241" y="10817"/>
                  </a:lnTo>
                  <a:lnTo>
                    <a:pt x="17230" y="10787"/>
                  </a:lnTo>
                  <a:lnTo>
                    <a:pt x="17224" y="10753"/>
                  </a:lnTo>
                  <a:lnTo>
                    <a:pt x="17222" y="10717"/>
                  </a:lnTo>
                  <a:lnTo>
                    <a:pt x="17227" y="10544"/>
                  </a:lnTo>
                  <a:lnTo>
                    <a:pt x="17222" y="10523"/>
                  </a:lnTo>
                  <a:lnTo>
                    <a:pt x="17210" y="10503"/>
                  </a:lnTo>
                  <a:lnTo>
                    <a:pt x="17199" y="10474"/>
                  </a:lnTo>
                  <a:lnTo>
                    <a:pt x="17191" y="10386"/>
                  </a:lnTo>
                  <a:lnTo>
                    <a:pt x="17184" y="10353"/>
                  </a:lnTo>
                  <a:lnTo>
                    <a:pt x="17159" y="10303"/>
                  </a:lnTo>
                  <a:lnTo>
                    <a:pt x="17074" y="10210"/>
                  </a:lnTo>
                  <a:lnTo>
                    <a:pt x="17032" y="10148"/>
                  </a:lnTo>
                  <a:lnTo>
                    <a:pt x="17013" y="10057"/>
                  </a:lnTo>
                  <a:lnTo>
                    <a:pt x="17021" y="10013"/>
                  </a:lnTo>
                  <a:lnTo>
                    <a:pt x="17053" y="9940"/>
                  </a:lnTo>
                  <a:lnTo>
                    <a:pt x="17060" y="9915"/>
                  </a:lnTo>
                  <a:lnTo>
                    <a:pt x="17056" y="9863"/>
                  </a:lnTo>
                  <a:lnTo>
                    <a:pt x="17048" y="9824"/>
                  </a:lnTo>
                  <a:lnTo>
                    <a:pt x="17027" y="9757"/>
                  </a:lnTo>
                  <a:lnTo>
                    <a:pt x="16974" y="9514"/>
                  </a:lnTo>
                  <a:lnTo>
                    <a:pt x="16971" y="9469"/>
                  </a:lnTo>
                  <a:lnTo>
                    <a:pt x="16946" y="9424"/>
                  </a:lnTo>
                  <a:lnTo>
                    <a:pt x="16952" y="9324"/>
                  </a:lnTo>
                  <a:lnTo>
                    <a:pt x="16979" y="9154"/>
                  </a:lnTo>
                  <a:lnTo>
                    <a:pt x="16956" y="9067"/>
                  </a:lnTo>
                  <a:lnTo>
                    <a:pt x="16868" y="8978"/>
                  </a:lnTo>
                  <a:lnTo>
                    <a:pt x="16849" y="8909"/>
                  </a:lnTo>
                  <a:lnTo>
                    <a:pt x="16859" y="8796"/>
                  </a:lnTo>
                  <a:lnTo>
                    <a:pt x="16873" y="8725"/>
                  </a:lnTo>
                  <a:lnTo>
                    <a:pt x="16862" y="8679"/>
                  </a:lnTo>
                  <a:lnTo>
                    <a:pt x="16800" y="8637"/>
                  </a:lnTo>
                  <a:lnTo>
                    <a:pt x="16748" y="8621"/>
                  </a:lnTo>
                  <a:lnTo>
                    <a:pt x="16727" y="8610"/>
                  </a:lnTo>
                  <a:lnTo>
                    <a:pt x="16700" y="8580"/>
                  </a:lnTo>
                  <a:lnTo>
                    <a:pt x="16681" y="8538"/>
                  </a:lnTo>
                  <a:lnTo>
                    <a:pt x="16668" y="8491"/>
                  </a:lnTo>
                  <a:lnTo>
                    <a:pt x="16653" y="8453"/>
                  </a:lnTo>
                  <a:lnTo>
                    <a:pt x="16626" y="8437"/>
                  </a:lnTo>
                  <a:lnTo>
                    <a:pt x="16562" y="8425"/>
                  </a:lnTo>
                  <a:lnTo>
                    <a:pt x="16249" y="8205"/>
                  </a:lnTo>
                  <a:lnTo>
                    <a:pt x="16226" y="8199"/>
                  </a:lnTo>
                  <a:lnTo>
                    <a:pt x="16183" y="8178"/>
                  </a:lnTo>
                  <a:lnTo>
                    <a:pt x="16158" y="8179"/>
                  </a:lnTo>
                  <a:lnTo>
                    <a:pt x="16137" y="8197"/>
                  </a:lnTo>
                  <a:lnTo>
                    <a:pt x="16097" y="8251"/>
                  </a:lnTo>
                  <a:lnTo>
                    <a:pt x="16084" y="8262"/>
                  </a:lnTo>
                  <a:lnTo>
                    <a:pt x="15807" y="8416"/>
                  </a:lnTo>
                  <a:lnTo>
                    <a:pt x="15764" y="8392"/>
                  </a:lnTo>
                  <a:lnTo>
                    <a:pt x="15751" y="8316"/>
                  </a:lnTo>
                  <a:lnTo>
                    <a:pt x="15719" y="8255"/>
                  </a:lnTo>
                  <a:lnTo>
                    <a:pt x="15676" y="8217"/>
                  </a:lnTo>
                  <a:lnTo>
                    <a:pt x="15631" y="8205"/>
                  </a:lnTo>
                  <a:lnTo>
                    <a:pt x="15612" y="8215"/>
                  </a:lnTo>
                  <a:lnTo>
                    <a:pt x="15568" y="8254"/>
                  </a:lnTo>
                  <a:lnTo>
                    <a:pt x="15543" y="8262"/>
                  </a:lnTo>
                  <a:lnTo>
                    <a:pt x="15477" y="8253"/>
                  </a:lnTo>
                  <a:lnTo>
                    <a:pt x="15451" y="8262"/>
                  </a:lnTo>
                  <a:lnTo>
                    <a:pt x="15422" y="8292"/>
                  </a:lnTo>
                  <a:lnTo>
                    <a:pt x="15388" y="8346"/>
                  </a:lnTo>
                  <a:lnTo>
                    <a:pt x="15356" y="8409"/>
                  </a:lnTo>
                  <a:lnTo>
                    <a:pt x="15336" y="8465"/>
                  </a:lnTo>
                  <a:lnTo>
                    <a:pt x="15306" y="8693"/>
                  </a:lnTo>
                  <a:lnTo>
                    <a:pt x="15287" y="8751"/>
                  </a:lnTo>
                  <a:lnTo>
                    <a:pt x="15248" y="8689"/>
                  </a:lnTo>
                  <a:lnTo>
                    <a:pt x="15206" y="8649"/>
                  </a:lnTo>
                  <a:lnTo>
                    <a:pt x="15159" y="8638"/>
                  </a:lnTo>
                  <a:lnTo>
                    <a:pt x="15124" y="8637"/>
                  </a:lnTo>
                  <a:lnTo>
                    <a:pt x="15111" y="8642"/>
                  </a:lnTo>
                  <a:lnTo>
                    <a:pt x="14989" y="8689"/>
                  </a:lnTo>
                  <a:lnTo>
                    <a:pt x="14913" y="8701"/>
                  </a:lnTo>
                  <a:lnTo>
                    <a:pt x="14912" y="8701"/>
                  </a:lnTo>
                  <a:lnTo>
                    <a:pt x="14867" y="8679"/>
                  </a:lnTo>
                  <a:lnTo>
                    <a:pt x="14840" y="8631"/>
                  </a:lnTo>
                  <a:lnTo>
                    <a:pt x="14816" y="8601"/>
                  </a:lnTo>
                  <a:lnTo>
                    <a:pt x="14794" y="8597"/>
                  </a:lnTo>
                  <a:lnTo>
                    <a:pt x="14779" y="8613"/>
                  </a:lnTo>
                  <a:lnTo>
                    <a:pt x="14769" y="8623"/>
                  </a:lnTo>
                  <a:lnTo>
                    <a:pt x="14763" y="8635"/>
                  </a:lnTo>
                  <a:lnTo>
                    <a:pt x="14705" y="8738"/>
                  </a:lnTo>
                  <a:lnTo>
                    <a:pt x="14696" y="8767"/>
                  </a:lnTo>
                  <a:lnTo>
                    <a:pt x="14691" y="8793"/>
                  </a:lnTo>
                  <a:lnTo>
                    <a:pt x="14669" y="8841"/>
                  </a:lnTo>
                  <a:lnTo>
                    <a:pt x="14662" y="8866"/>
                  </a:lnTo>
                  <a:lnTo>
                    <a:pt x="14661" y="8902"/>
                  </a:lnTo>
                  <a:lnTo>
                    <a:pt x="14667" y="8929"/>
                  </a:lnTo>
                  <a:lnTo>
                    <a:pt x="14674" y="8955"/>
                  </a:lnTo>
                  <a:lnTo>
                    <a:pt x="14678" y="8982"/>
                  </a:lnTo>
                  <a:lnTo>
                    <a:pt x="14687" y="9085"/>
                  </a:lnTo>
                  <a:lnTo>
                    <a:pt x="14696" y="9135"/>
                  </a:lnTo>
                  <a:lnTo>
                    <a:pt x="14711" y="9183"/>
                  </a:lnTo>
                  <a:lnTo>
                    <a:pt x="14732" y="9224"/>
                  </a:lnTo>
                  <a:lnTo>
                    <a:pt x="14758" y="9258"/>
                  </a:lnTo>
                  <a:lnTo>
                    <a:pt x="14790" y="9283"/>
                  </a:lnTo>
                  <a:lnTo>
                    <a:pt x="14826" y="9300"/>
                  </a:lnTo>
                  <a:lnTo>
                    <a:pt x="14894" y="9298"/>
                  </a:lnTo>
                  <a:lnTo>
                    <a:pt x="14895" y="9298"/>
                  </a:lnTo>
                  <a:lnTo>
                    <a:pt x="14923" y="9309"/>
                  </a:lnTo>
                  <a:lnTo>
                    <a:pt x="14942" y="9354"/>
                  </a:lnTo>
                  <a:lnTo>
                    <a:pt x="14880" y="9380"/>
                  </a:lnTo>
                  <a:lnTo>
                    <a:pt x="14727" y="9442"/>
                  </a:lnTo>
                  <a:lnTo>
                    <a:pt x="14695" y="9412"/>
                  </a:lnTo>
                  <a:lnTo>
                    <a:pt x="14593" y="9249"/>
                  </a:lnTo>
                  <a:lnTo>
                    <a:pt x="14569" y="9159"/>
                  </a:lnTo>
                  <a:lnTo>
                    <a:pt x="14563" y="9011"/>
                  </a:lnTo>
                  <a:lnTo>
                    <a:pt x="14578" y="8882"/>
                  </a:lnTo>
                  <a:lnTo>
                    <a:pt x="14578" y="8882"/>
                  </a:lnTo>
                  <a:lnTo>
                    <a:pt x="14510" y="8821"/>
                  </a:lnTo>
                  <a:lnTo>
                    <a:pt x="14484" y="8809"/>
                  </a:lnTo>
                  <a:lnTo>
                    <a:pt x="14448" y="8808"/>
                  </a:lnTo>
                  <a:lnTo>
                    <a:pt x="14408" y="8829"/>
                  </a:lnTo>
                  <a:lnTo>
                    <a:pt x="14391" y="8863"/>
                  </a:lnTo>
                  <a:lnTo>
                    <a:pt x="14380" y="8899"/>
                  </a:lnTo>
                  <a:lnTo>
                    <a:pt x="14366" y="8925"/>
                  </a:lnTo>
                  <a:lnTo>
                    <a:pt x="14306" y="8916"/>
                  </a:lnTo>
                  <a:lnTo>
                    <a:pt x="14245" y="8849"/>
                  </a:lnTo>
                  <a:lnTo>
                    <a:pt x="14180" y="8798"/>
                  </a:lnTo>
                  <a:lnTo>
                    <a:pt x="14104" y="8840"/>
                  </a:lnTo>
                  <a:lnTo>
                    <a:pt x="14062" y="8767"/>
                  </a:lnTo>
                  <a:lnTo>
                    <a:pt x="14041" y="8740"/>
                  </a:lnTo>
                  <a:lnTo>
                    <a:pt x="14022" y="8723"/>
                  </a:lnTo>
                  <a:lnTo>
                    <a:pt x="13956" y="8720"/>
                  </a:lnTo>
                  <a:lnTo>
                    <a:pt x="13922" y="8712"/>
                  </a:lnTo>
                  <a:lnTo>
                    <a:pt x="13887" y="8626"/>
                  </a:lnTo>
                  <a:lnTo>
                    <a:pt x="13837" y="8613"/>
                  </a:lnTo>
                  <a:lnTo>
                    <a:pt x="13778" y="8615"/>
                  </a:lnTo>
                  <a:lnTo>
                    <a:pt x="13726" y="8608"/>
                  </a:lnTo>
                  <a:lnTo>
                    <a:pt x="13681" y="8564"/>
                  </a:lnTo>
                  <a:lnTo>
                    <a:pt x="13603" y="8433"/>
                  </a:lnTo>
                  <a:lnTo>
                    <a:pt x="13569" y="8406"/>
                  </a:lnTo>
                  <a:lnTo>
                    <a:pt x="13380" y="8406"/>
                  </a:lnTo>
                  <a:lnTo>
                    <a:pt x="13357" y="8390"/>
                  </a:lnTo>
                  <a:lnTo>
                    <a:pt x="13307" y="8335"/>
                  </a:lnTo>
                  <a:lnTo>
                    <a:pt x="13282" y="8323"/>
                  </a:lnTo>
                  <a:lnTo>
                    <a:pt x="13263" y="8330"/>
                  </a:lnTo>
                  <a:lnTo>
                    <a:pt x="13235" y="8371"/>
                  </a:lnTo>
                  <a:lnTo>
                    <a:pt x="13208" y="8380"/>
                  </a:lnTo>
                  <a:lnTo>
                    <a:pt x="13185" y="8369"/>
                  </a:lnTo>
                  <a:lnTo>
                    <a:pt x="13159" y="8351"/>
                  </a:lnTo>
                  <a:lnTo>
                    <a:pt x="13133" y="8342"/>
                  </a:lnTo>
                  <a:lnTo>
                    <a:pt x="13108" y="8364"/>
                  </a:lnTo>
                  <a:lnTo>
                    <a:pt x="12996" y="8630"/>
                  </a:lnTo>
                  <a:lnTo>
                    <a:pt x="12958" y="8652"/>
                  </a:lnTo>
                  <a:lnTo>
                    <a:pt x="12795" y="8624"/>
                  </a:lnTo>
                  <a:lnTo>
                    <a:pt x="12712" y="8578"/>
                  </a:lnTo>
                  <a:lnTo>
                    <a:pt x="12656" y="8580"/>
                  </a:lnTo>
                  <a:lnTo>
                    <a:pt x="12622" y="8590"/>
                  </a:lnTo>
                  <a:lnTo>
                    <a:pt x="12607" y="8597"/>
                  </a:lnTo>
                  <a:lnTo>
                    <a:pt x="12591" y="8665"/>
                  </a:lnTo>
                  <a:lnTo>
                    <a:pt x="12589" y="8664"/>
                  </a:lnTo>
                  <a:lnTo>
                    <a:pt x="12590" y="8666"/>
                  </a:lnTo>
                  <a:lnTo>
                    <a:pt x="12549" y="8642"/>
                  </a:lnTo>
                  <a:lnTo>
                    <a:pt x="12510" y="8608"/>
                  </a:lnTo>
                  <a:lnTo>
                    <a:pt x="12453" y="8590"/>
                  </a:lnTo>
                  <a:lnTo>
                    <a:pt x="12304" y="8571"/>
                  </a:lnTo>
                  <a:lnTo>
                    <a:pt x="12255" y="8537"/>
                  </a:lnTo>
                  <a:lnTo>
                    <a:pt x="12221" y="8504"/>
                  </a:lnTo>
                  <a:lnTo>
                    <a:pt x="12146" y="8490"/>
                  </a:lnTo>
                  <a:lnTo>
                    <a:pt x="12054" y="8499"/>
                  </a:lnTo>
                  <a:lnTo>
                    <a:pt x="12032" y="8491"/>
                  </a:lnTo>
                  <a:lnTo>
                    <a:pt x="12009" y="8457"/>
                  </a:lnTo>
                  <a:lnTo>
                    <a:pt x="11999" y="8416"/>
                  </a:lnTo>
                  <a:lnTo>
                    <a:pt x="11991" y="8373"/>
                  </a:lnTo>
                  <a:lnTo>
                    <a:pt x="11975" y="8335"/>
                  </a:lnTo>
                  <a:lnTo>
                    <a:pt x="11928" y="8292"/>
                  </a:lnTo>
                  <a:lnTo>
                    <a:pt x="11876" y="8281"/>
                  </a:lnTo>
                  <a:lnTo>
                    <a:pt x="11823" y="8293"/>
                  </a:lnTo>
                  <a:lnTo>
                    <a:pt x="11664" y="8362"/>
                  </a:lnTo>
                  <a:lnTo>
                    <a:pt x="11562" y="8348"/>
                  </a:lnTo>
                  <a:lnTo>
                    <a:pt x="11460" y="8285"/>
                  </a:lnTo>
                  <a:lnTo>
                    <a:pt x="11047" y="7776"/>
                  </a:lnTo>
                  <a:lnTo>
                    <a:pt x="10961" y="7716"/>
                  </a:lnTo>
                  <a:lnTo>
                    <a:pt x="10858" y="7716"/>
                  </a:lnTo>
                  <a:lnTo>
                    <a:pt x="10755" y="7760"/>
                  </a:lnTo>
                  <a:lnTo>
                    <a:pt x="10575" y="7900"/>
                  </a:lnTo>
                  <a:lnTo>
                    <a:pt x="10475" y="7912"/>
                  </a:lnTo>
                  <a:lnTo>
                    <a:pt x="10373" y="7886"/>
                  </a:lnTo>
                  <a:lnTo>
                    <a:pt x="10275" y="7834"/>
                  </a:lnTo>
                  <a:lnTo>
                    <a:pt x="10196" y="7809"/>
                  </a:lnTo>
                  <a:lnTo>
                    <a:pt x="9964" y="7809"/>
                  </a:lnTo>
                  <a:lnTo>
                    <a:pt x="9694" y="7878"/>
                  </a:lnTo>
                  <a:lnTo>
                    <a:pt x="9657" y="7904"/>
                  </a:lnTo>
                  <a:lnTo>
                    <a:pt x="9617" y="7959"/>
                  </a:lnTo>
                  <a:lnTo>
                    <a:pt x="9604" y="7991"/>
                  </a:lnTo>
                  <a:lnTo>
                    <a:pt x="9584" y="8236"/>
                  </a:lnTo>
                  <a:lnTo>
                    <a:pt x="9528" y="8380"/>
                  </a:lnTo>
                  <a:lnTo>
                    <a:pt x="9515" y="8455"/>
                  </a:lnTo>
                  <a:lnTo>
                    <a:pt x="9542" y="8537"/>
                  </a:lnTo>
                  <a:lnTo>
                    <a:pt x="9579" y="8598"/>
                  </a:lnTo>
                  <a:lnTo>
                    <a:pt x="9620" y="8684"/>
                  </a:lnTo>
                  <a:lnTo>
                    <a:pt x="9640" y="8770"/>
                  </a:lnTo>
                  <a:lnTo>
                    <a:pt x="9615" y="8840"/>
                  </a:lnTo>
                  <a:lnTo>
                    <a:pt x="9569" y="8847"/>
                  </a:lnTo>
                  <a:lnTo>
                    <a:pt x="9460" y="8772"/>
                  </a:lnTo>
                  <a:lnTo>
                    <a:pt x="9410" y="8751"/>
                  </a:lnTo>
                  <a:lnTo>
                    <a:pt x="9367" y="8781"/>
                  </a:lnTo>
                  <a:lnTo>
                    <a:pt x="9268" y="8929"/>
                  </a:lnTo>
                  <a:lnTo>
                    <a:pt x="9220" y="8982"/>
                  </a:lnTo>
                  <a:lnTo>
                    <a:pt x="9115" y="9002"/>
                  </a:lnTo>
                  <a:lnTo>
                    <a:pt x="9052" y="8997"/>
                  </a:lnTo>
                  <a:lnTo>
                    <a:pt x="9024" y="8966"/>
                  </a:lnTo>
                  <a:lnTo>
                    <a:pt x="9022" y="8919"/>
                  </a:lnTo>
                  <a:lnTo>
                    <a:pt x="9013" y="8898"/>
                  </a:lnTo>
                  <a:lnTo>
                    <a:pt x="8995" y="8894"/>
                  </a:lnTo>
                  <a:lnTo>
                    <a:pt x="8968" y="8894"/>
                  </a:lnTo>
                  <a:lnTo>
                    <a:pt x="8968" y="8878"/>
                  </a:lnTo>
                  <a:lnTo>
                    <a:pt x="8950" y="8841"/>
                  </a:lnTo>
                  <a:lnTo>
                    <a:pt x="8911" y="8783"/>
                  </a:lnTo>
                  <a:lnTo>
                    <a:pt x="8864" y="8759"/>
                  </a:lnTo>
                  <a:lnTo>
                    <a:pt x="8762" y="8747"/>
                  </a:lnTo>
                  <a:lnTo>
                    <a:pt x="8721" y="8709"/>
                  </a:lnTo>
                  <a:lnTo>
                    <a:pt x="8457" y="8262"/>
                  </a:lnTo>
                  <a:lnTo>
                    <a:pt x="8361" y="8210"/>
                  </a:lnTo>
                  <a:lnTo>
                    <a:pt x="8320" y="8148"/>
                  </a:lnTo>
                  <a:lnTo>
                    <a:pt x="8289" y="8071"/>
                  </a:lnTo>
                  <a:lnTo>
                    <a:pt x="8177" y="7654"/>
                  </a:lnTo>
                  <a:lnTo>
                    <a:pt x="8123" y="7500"/>
                  </a:lnTo>
                  <a:lnTo>
                    <a:pt x="8053" y="7402"/>
                  </a:lnTo>
                  <a:lnTo>
                    <a:pt x="8025" y="7391"/>
                  </a:lnTo>
                  <a:lnTo>
                    <a:pt x="7967" y="7387"/>
                  </a:lnTo>
                  <a:lnTo>
                    <a:pt x="7938" y="7376"/>
                  </a:lnTo>
                  <a:lnTo>
                    <a:pt x="7918" y="7350"/>
                  </a:lnTo>
                  <a:lnTo>
                    <a:pt x="7882" y="7277"/>
                  </a:lnTo>
                  <a:lnTo>
                    <a:pt x="7847" y="7247"/>
                  </a:lnTo>
                  <a:lnTo>
                    <a:pt x="7800" y="7179"/>
                  </a:lnTo>
                  <a:lnTo>
                    <a:pt x="7791" y="7161"/>
                  </a:lnTo>
                  <a:lnTo>
                    <a:pt x="7782" y="7133"/>
                  </a:lnTo>
                  <a:lnTo>
                    <a:pt x="7758" y="7117"/>
                  </a:lnTo>
                  <a:lnTo>
                    <a:pt x="7731" y="7104"/>
                  </a:lnTo>
                  <a:lnTo>
                    <a:pt x="7708" y="7088"/>
                  </a:lnTo>
                  <a:lnTo>
                    <a:pt x="7637" y="6966"/>
                  </a:lnTo>
                  <a:lnTo>
                    <a:pt x="7515" y="6700"/>
                  </a:lnTo>
                  <a:lnTo>
                    <a:pt x="7431" y="6628"/>
                  </a:lnTo>
                  <a:lnTo>
                    <a:pt x="7323" y="6604"/>
                  </a:lnTo>
                  <a:lnTo>
                    <a:pt x="7271" y="6569"/>
                  </a:lnTo>
                  <a:lnTo>
                    <a:pt x="7229" y="6436"/>
                  </a:lnTo>
                  <a:lnTo>
                    <a:pt x="7181" y="6392"/>
                  </a:lnTo>
                  <a:lnTo>
                    <a:pt x="7033" y="6304"/>
                  </a:lnTo>
                  <a:lnTo>
                    <a:pt x="6935" y="6215"/>
                  </a:lnTo>
                  <a:lnTo>
                    <a:pt x="6881" y="6134"/>
                  </a:lnTo>
                  <a:lnTo>
                    <a:pt x="6858" y="6110"/>
                  </a:lnTo>
                  <a:lnTo>
                    <a:pt x="6834" y="6091"/>
                  </a:lnTo>
                  <a:lnTo>
                    <a:pt x="6783" y="6074"/>
                  </a:lnTo>
                  <a:lnTo>
                    <a:pt x="6768" y="6052"/>
                  </a:lnTo>
                  <a:lnTo>
                    <a:pt x="6759" y="6024"/>
                  </a:lnTo>
                  <a:lnTo>
                    <a:pt x="6740" y="5996"/>
                  </a:lnTo>
                  <a:lnTo>
                    <a:pt x="6637" y="5927"/>
                  </a:lnTo>
                  <a:lnTo>
                    <a:pt x="6439" y="5874"/>
                  </a:lnTo>
                  <a:lnTo>
                    <a:pt x="6305" y="5754"/>
                  </a:lnTo>
                  <a:lnTo>
                    <a:pt x="6282" y="5722"/>
                  </a:lnTo>
                  <a:lnTo>
                    <a:pt x="6265" y="5679"/>
                  </a:lnTo>
                  <a:lnTo>
                    <a:pt x="6259" y="5622"/>
                  </a:lnTo>
                  <a:lnTo>
                    <a:pt x="6270" y="5588"/>
                  </a:lnTo>
                  <a:lnTo>
                    <a:pt x="6287" y="5561"/>
                  </a:lnTo>
                  <a:lnTo>
                    <a:pt x="6295" y="5523"/>
                  </a:lnTo>
                  <a:lnTo>
                    <a:pt x="6295" y="5444"/>
                  </a:lnTo>
                  <a:lnTo>
                    <a:pt x="6290" y="5364"/>
                  </a:lnTo>
                  <a:lnTo>
                    <a:pt x="6271" y="5289"/>
                  </a:lnTo>
                  <a:lnTo>
                    <a:pt x="6231" y="5221"/>
                  </a:lnTo>
                  <a:lnTo>
                    <a:pt x="6189" y="5190"/>
                  </a:lnTo>
                  <a:lnTo>
                    <a:pt x="5979" y="5122"/>
                  </a:lnTo>
                  <a:lnTo>
                    <a:pt x="5927" y="5080"/>
                  </a:lnTo>
                  <a:lnTo>
                    <a:pt x="5880" y="5032"/>
                  </a:lnTo>
                  <a:lnTo>
                    <a:pt x="5853" y="4992"/>
                  </a:lnTo>
                  <a:lnTo>
                    <a:pt x="5798" y="4855"/>
                  </a:lnTo>
                  <a:lnTo>
                    <a:pt x="5749" y="4693"/>
                  </a:lnTo>
                  <a:lnTo>
                    <a:pt x="5716" y="4520"/>
                  </a:lnTo>
                  <a:lnTo>
                    <a:pt x="5698" y="4272"/>
                  </a:lnTo>
                  <a:lnTo>
                    <a:pt x="5676" y="4157"/>
                  </a:lnTo>
                  <a:lnTo>
                    <a:pt x="5671" y="4089"/>
                  </a:lnTo>
                  <a:lnTo>
                    <a:pt x="5675" y="4056"/>
                  </a:lnTo>
                  <a:lnTo>
                    <a:pt x="5697" y="3973"/>
                  </a:lnTo>
                  <a:lnTo>
                    <a:pt x="5704" y="3930"/>
                  </a:lnTo>
                  <a:lnTo>
                    <a:pt x="5701" y="3903"/>
                  </a:lnTo>
                  <a:lnTo>
                    <a:pt x="5693" y="3872"/>
                  </a:lnTo>
                  <a:lnTo>
                    <a:pt x="5686" y="3833"/>
                  </a:lnTo>
                  <a:lnTo>
                    <a:pt x="5688" y="3786"/>
                  </a:lnTo>
                  <a:lnTo>
                    <a:pt x="5697" y="3771"/>
                  </a:lnTo>
                  <a:lnTo>
                    <a:pt x="5714" y="3751"/>
                  </a:lnTo>
                  <a:lnTo>
                    <a:pt x="5731" y="3724"/>
                  </a:lnTo>
                  <a:lnTo>
                    <a:pt x="5738" y="3686"/>
                  </a:lnTo>
                  <a:lnTo>
                    <a:pt x="5736" y="3654"/>
                  </a:lnTo>
                  <a:lnTo>
                    <a:pt x="5724" y="3599"/>
                  </a:lnTo>
                  <a:lnTo>
                    <a:pt x="5720" y="3556"/>
                  </a:lnTo>
                  <a:lnTo>
                    <a:pt x="5736" y="3478"/>
                  </a:lnTo>
                  <a:lnTo>
                    <a:pt x="5741" y="3433"/>
                  </a:lnTo>
                  <a:lnTo>
                    <a:pt x="5729" y="3413"/>
                  </a:lnTo>
                  <a:lnTo>
                    <a:pt x="5664" y="3341"/>
                  </a:lnTo>
                  <a:lnTo>
                    <a:pt x="5630" y="3335"/>
                  </a:lnTo>
                  <a:lnTo>
                    <a:pt x="5589" y="3369"/>
                  </a:lnTo>
                  <a:lnTo>
                    <a:pt x="5555" y="3375"/>
                  </a:lnTo>
                  <a:lnTo>
                    <a:pt x="5540" y="3284"/>
                  </a:lnTo>
                  <a:lnTo>
                    <a:pt x="5521" y="3214"/>
                  </a:lnTo>
                  <a:lnTo>
                    <a:pt x="5479" y="3189"/>
                  </a:lnTo>
                  <a:lnTo>
                    <a:pt x="5434" y="3172"/>
                  </a:lnTo>
                  <a:lnTo>
                    <a:pt x="5407" y="3127"/>
                  </a:lnTo>
                  <a:lnTo>
                    <a:pt x="5253" y="3000"/>
                  </a:lnTo>
                  <a:lnTo>
                    <a:pt x="5219" y="2984"/>
                  </a:lnTo>
                  <a:lnTo>
                    <a:pt x="4997" y="2955"/>
                  </a:lnTo>
                  <a:lnTo>
                    <a:pt x="4907" y="2875"/>
                  </a:lnTo>
                  <a:lnTo>
                    <a:pt x="4867" y="2857"/>
                  </a:lnTo>
                  <a:lnTo>
                    <a:pt x="4849" y="2914"/>
                  </a:lnTo>
                  <a:lnTo>
                    <a:pt x="4832" y="2948"/>
                  </a:lnTo>
                  <a:lnTo>
                    <a:pt x="4791" y="2909"/>
                  </a:lnTo>
                  <a:lnTo>
                    <a:pt x="4718" y="2812"/>
                  </a:lnTo>
                  <a:lnTo>
                    <a:pt x="4689" y="2812"/>
                  </a:lnTo>
                  <a:lnTo>
                    <a:pt x="4672" y="2828"/>
                  </a:lnTo>
                  <a:lnTo>
                    <a:pt x="4658" y="2850"/>
                  </a:lnTo>
                  <a:lnTo>
                    <a:pt x="4590" y="2902"/>
                  </a:lnTo>
                  <a:lnTo>
                    <a:pt x="4586" y="2883"/>
                  </a:lnTo>
                  <a:lnTo>
                    <a:pt x="4563" y="2828"/>
                  </a:lnTo>
                  <a:lnTo>
                    <a:pt x="4552" y="2789"/>
                  </a:lnTo>
                  <a:lnTo>
                    <a:pt x="4541" y="2694"/>
                  </a:lnTo>
                  <a:lnTo>
                    <a:pt x="4529" y="2656"/>
                  </a:lnTo>
                  <a:lnTo>
                    <a:pt x="4510" y="2631"/>
                  </a:lnTo>
                  <a:lnTo>
                    <a:pt x="4440" y="2584"/>
                  </a:lnTo>
                  <a:lnTo>
                    <a:pt x="4414" y="2535"/>
                  </a:lnTo>
                  <a:lnTo>
                    <a:pt x="4396" y="2508"/>
                  </a:lnTo>
                  <a:lnTo>
                    <a:pt x="4373" y="2496"/>
                  </a:lnTo>
                  <a:lnTo>
                    <a:pt x="4347" y="2503"/>
                  </a:lnTo>
                  <a:lnTo>
                    <a:pt x="4294" y="2543"/>
                  </a:lnTo>
                  <a:lnTo>
                    <a:pt x="4266" y="2553"/>
                  </a:lnTo>
                  <a:lnTo>
                    <a:pt x="4220" y="2583"/>
                  </a:lnTo>
                  <a:lnTo>
                    <a:pt x="4197" y="2657"/>
                  </a:lnTo>
                  <a:lnTo>
                    <a:pt x="4176" y="2843"/>
                  </a:lnTo>
                  <a:lnTo>
                    <a:pt x="4169" y="2865"/>
                  </a:lnTo>
                  <a:lnTo>
                    <a:pt x="4157" y="2886"/>
                  </a:lnTo>
                  <a:lnTo>
                    <a:pt x="4147" y="2909"/>
                  </a:lnTo>
                  <a:lnTo>
                    <a:pt x="4142" y="2942"/>
                  </a:lnTo>
                  <a:lnTo>
                    <a:pt x="4149" y="3009"/>
                  </a:lnTo>
                  <a:lnTo>
                    <a:pt x="4154" y="3042"/>
                  </a:lnTo>
                  <a:lnTo>
                    <a:pt x="4158" y="3041"/>
                  </a:lnTo>
                  <a:lnTo>
                    <a:pt x="4144" y="3117"/>
                  </a:lnTo>
                  <a:lnTo>
                    <a:pt x="4126" y="3138"/>
                  </a:lnTo>
                  <a:lnTo>
                    <a:pt x="4101" y="3131"/>
                  </a:lnTo>
                  <a:lnTo>
                    <a:pt x="4060" y="3127"/>
                  </a:lnTo>
                  <a:lnTo>
                    <a:pt x="4013" y="3132"/>
                  </a:lnTo>
                  <a:lnTo>
                    <a:pt x="3991" y="3141"/>
                  </a:lnTo>
                  <a:lnTo>
                    <a:pt x="3987" y="3171"/>
                  </a:lnTo>
                  <a:lnTo>
                    <a:pt x="3995" y="3244"/>
                  </a:lnTo>
                  <a:lnTo>
                    <a:pt x="4022" y="3317"/>
                  </a:lnTo>
                  <a:lnTo>
                    <a:pt x="4020" y="3355"/>
                  </a:lnTo>
                  <a:lnTo>
                    <a:pt x="3978" y="3386"/>
                  </a:lnTo>
                  <a:lnTo>
                    <a:pt x="3938" y="3329"/>
                  </a:lnTo>
                  <a:lnTo>
                    <a:pt x="3904" y="3313"/>
                  </a:lnTo>
                  <a:lnTo>
                    <a:pt x="3866" y="3312"/>
                  </a:lnTo>
                  <a:lnTo>
                    <a:pt x="3813" y="3299"/>
                  </a:lnTo>
                  <a:lnTo>
                    <a:pt x="3792" y="3285"/>
                  </a:lnTo>
                  <a:lnTo>
                    <a:pt x="3765" y="3259"/>
                  </a:lnTo>
                  <a:lnTo>
                    <a:pt x="3741" y="3229"/>
                  </a:lnTo>
                  <a:lnTo>
                    <a:pt x="3731" y="3198"/>
                  </a:lnTo>
                  <a:lnTo>
                    <a:pt x="3734" y="3102"/>
                  </a:lnTo>
                  <a:lnTo>
                    <a:pt x="3731" y="3070"/>
                  </a:lnTo>
                  <a:lnTo>
                    <a:pt x="3664" y="2843"/>
                  </a:lnTo>
                  <a:lnTo>
                    <a:pt x="3609" y="2750"/>
                  </a:lnTo>
                  <a:lnTo>
                    <a:pt x="3600" y="2712"/>
                  </a:lnTo>
                  <a:lnTo>
                    <a:pt x="3602" y="2670"/>
                  </a:lnTo>
                  <a:lnTo>
                    <a:pt x="3605" y="2644"/>
                  </a:lnTo>
                  <a:lnTo>
                    <a:pt x="3607" y="2619"/>
                  </a:lnTo>
                  <a:lnTo>
                    <a:pt x="3600" y="2584"/>
                  </a:lnTo>
                  <a:lnTo>
                    <a:pt x="3578" y="2534"/>
                  </a:lnTo>
                  <a:lnTo>
                    <a:pt x="3425" y="2348"/>
                  </a:lnTo>
                  <a:lnTo>
                    <a:pt x="3404" y="2290"/>
                  </a:lnTo>
                  <a:lnTo>
                    <a:pt x="3369" y="1919"/>
                  </a:lnTo>
                  <a:lnTo>
                    <a:pt x="3371" y="1835"/>
                  </a:lnTo>
                  <a:lnTo>
                    <a:pt x="3386" y="1746"/>
                  </a:lnTo>
                  <a:lnTo>
                    <a:pt x="3432" y="1622"/>
                  </a:lnTo>
                  <a:lnTo>
                    <a:pt x="3453" y="1549"/>
                  </a:lnTo>
                  <a:lnTo>
                    <a:pt x="3428" y="1473"/>
                  </a:lnTo>
                  <a:lnTo>
                    <a:pt x="3395" y="1463"/>
                  </a:lnTo>
                  <a:lnTo>
                    <a:pt x="3353" y="1482"/>
                  </a:lnTo>
                  <a:lnTo>
                    <a:pt x="3305" y="1492"/>
                  </a:lnTo>
                  <a:lnTo>
                    <a:pt x="3265" y="1458"/>
                  </a:lnTo>
                  <a:lnTo>
                    <a:pt x="3210" y="1385"/>
                  </a:lnTo>
                  <a:lnTo>
                    <a:pt x="3161" y="1305"/>
                  </a:lnTo>
                  <a:lnTo>
                    <a:pt x="3132" y="1231"/>
                  </a:lnTo>
                  <a:lnTo>
                    <a:pt x="3116" y="1219"/>
                  </a:lnTo>
                  <a:lnTo>
                    <a:pt x="3099" y="1199"/>
                  </a:lnTo>
                  <a:lnTo>
                    <a:pt x="3091" y="1162"/>
                  </a:lnTo>
                  <a:lnTo>
                    <a:pt x="3087" y="1065"/>
                  </a:lnTo>
                  <a:lnTo>
                    <a:pt x="3074" y="972"/>
                  </a:lnTo>
                  <a:lnTo>
                    <a:pt x="3049" y="878"/>
                  </a:lnTo>
                  <a:lnTo>
                    <a:pt x="3042" y="860"/>
                  </a:lnTo>
                  <a:lnTo>
                    <a:pt x="3016" y="853"/>
                  </a:lnTo>
                  <a:lnTo>
                    <a:pt x="2957" y="864"/>
                  </a:lnTo>
                  <a:lnTo>
                    <a:pt x="2934" y="844"/>
                  </a:lnTo>
                  <a:lnTo>
                    <a:pt x="2900" y="775"/>
                  </a:lnTo>
                  <a:lnTo>
                    <a:pt x="2871" y="737"/>
                  </a:lnTo>
                  <a:lnTo>
                    <a:pt x="2838" y="721"/>
                  </a:lnTo>
                  <a:lnTo>
                    <a:pt x="2787" y="718"/>
                  </a:lnTo>
                  <a:lnTo>
                    <a:pt x="2773" y="725"/>
                  </a:lnTo>
                  <a:lnTo>
                    <a:pt x="2730" y="764"/>
                  </a:lnTo>
                  <a:lnTo>
                    <a:pt x="2704" y="772"/>
                  </a:lnTo>
                  <a:lnTo>
                    <a:pt x="2664" y="629"/>
                  </a:lnTo>
                  <a:lnTo>
                    <a:pt x="2601" y="543"/>
                  </a:lnTo>
                  <a:lnTo>
                    <a:pt x="2538" y="527"/>
                  </a:lnTo>
                  <a:lnTo>
                    <a:pt x="2409" y="575"/>
                  </a:lnTo>
                  <a:lnTo>
                    <a:pt x="2383" y="579"/>
                  </a:lnTo>
                  <a:lnTo>
                    <a:pt x="2357" y="577"/>
                  </a:lnTo>
                  <a:lnTo>
                    <a:pt x="2330" y="566"/>
                  </a:lnTo>
                  <a:lnTo>
                    <a:pt x="2302" y="546"/>
                  </a:lnTo>
                  <a:lnTo>
                    <a:pt x="2251" y="587"/>
                  </a:lnTo>
                  <a:lnTo>
                    <a:pt x="2208" y="603"/>
                  </a:lnTo>
                  <a:lnTo>
                    <a:pt x="2097" y="603"/>
                  </a:lnTo>
                  <a:lnTo>
                    <a:pt x="2039" y="586"/>
                  </a:lnTo>
                  <a:lnTo>
                    <a:pt x="1928" y="507"/>
                  </a:lnTo>
                  <a:lnTo>
                    <a:pt x="1875" y="489"/>
                  </a:lnTo>
                  <a:lnTo>
                    <a:pt x="1773" y="517"/>
                  </a:lnTo>
                  <a:lnTo>
                    <a:pt x="1676" y="589"/>
                  </a:lnTo>
                  <a:lnTo>
                    <a:pt x="1593" y="681"/>
                  </a:lnTo>
                  <a:lnTo>
                    <a:pt x="1529" y="772"/>
                  </a:lnTo>
                  <a:lnTo>
                    <a:pt x="1474" y="903"/>
                  </a:lnTo>
                  <a:lnTo>
                    <a:pt x="1441" y="952"/>
                  </a:lnTo>
                  <a:lnTo>
                    <a:pt x="1389" y="972"/>
                  </a:lnTo>
                  <a:lnTo>
                    <a:pt x="1368" y="961"/>
                  </a:lnTo>
                  <a:lnTo>
                    <a:pt x="1349" y="931"/>
                  </a:lnTo>
                  <a:lnTo>
                    <a:pt x="1337" y="889"/>
                  </a:lnTo>
                  <a:lnTo>
                    <a:pt x="1324" y="796"/>
                  </a:lnTo>
                  <a:lnTo>
                    <a:pt x="1304" y="778"/>
                  </a:lnTo>
                  <a:lnTo>
                    <a:pt x="1181" y="765"/>
                  </a:lnTo>
                  <a:lnTo>
                    <a:pt x="1150" y="744"/>
                  </a:lnTo>
                  <a:lnTo>
                    <a:pt x="1075" y="667"/>
                  </a:lnTo>
                  <a:lnTo>
                    <a:pt x="1060" y="646"/>
                  </a:lnTo>
                  <a:lnTo>
                    <a:pt x="1019" y="617"/>
                  </a:lnTo>
                  <a:lnTo>
                    <a:pt x="964" y="631"/>
                  </a:lnTo>
                  <a:lnTo>
                    <a:pt x="909" y="658"/>
                  </a:lnTo>
                  <a:lnTo>
                    <a:pt x="873" y="663"/>
                  </a:lnTo>
                  <a:lnTo>
                    <a:pt x="851" y="627"/>
                  </a:lnTo>
                  <a:lnTo>
                    <a:pt x="822" y="536"/>
                  </a:lnTo>
                  <a:lnTo>
                    <a:pt x="798" y="517"/>
                  </a:lnTo>
                  <a:lnTo>
                    <a:pt x="765" y="499"/>
                  </a:lnTo>
                  <a:lnTo>
                    <a:pt x="738" y="460"/>
                  </a:lnTo>
                  <a:lnTo>
                    <a:pt x="717" y="421"/>
                  </a:lnTo>
                  <a:lnTo>
                    <a:pt x="699" y="402"/>
                  </a:lnTo>
                  <a:lnTo>
                    <a:pt x="686" y="398"/>
                  </a:lnTo>
                  <a:lnTo>
                    <a:pt x="659" y="374"/>
                  </a:lnTo>
                  <a:lnTo>
                    <a:pt x="642" y="372"/>
                  </a:lnTo>
                  <a:lnTo>
                    <a:pt x="627" y="382"/>
                  </a:lnTo>
                  <a:lnTo>
                    <a:pt x="593" y="421"/>
                  </a:lnTo>
                  <a:lnTo>
                    <a:pt x="575" y="432"/>
                  </a:lnTo>
                  <a:lnTo>
                    <a:pt x="535" y="431"/>
                  </a:lnTo>
                  <a:lnTo>
                    <a:pt x="514" y="410"/>
                  </a:lnTo>
                  <a:lnTo>
                    <a:pt x="494" y="379"/>
                  </a:lnTo>
                  <a:lnTo>
                    <a:pt x="460" y="345"/>
                  </a:lnTo>
                  <a:lnTo>
                    <a:pt x="401" y="325"/>
                  </a:lnTo>
                  <a:lnTo>
                    <a:pt x="189" y="317"/>
                  </a:lnTo>
                  <a:lnTo>
                    <a:pt x="137" y="272"/>
                  </a:lnTo>
                  <a:lnTo>
                    <a:pt x="80" y="135"/>
                  </a:lnTo>
                  <a:lnTo>
                    <a:pt x="49" y="61"/>
                  </a:lnTo>
                  <a:lnTo>
                    <a:pt x="0" y="0"/>
                  </a:lnTo>
                  <a:lnTo>
                    <a:pt x="0" y="335"/>
                  </a:lnTo>
                  <a:lnTo>
                    <a:pt x="1" y="2427"/>
                  </a:lnTo>
                  <a:lnTo>
                    <a:pt x="1" y="4520"/>
                  </a:lnTo>
                  <a:lnTo>
                    <a:pt x="1" y="8705"/>
                  </a:lnTo>
                  <a:lnTo>
                    <a:pt x="2" y="10797"/>
                  </a:lnTo>
                  <a:lnTo>
                    <a:pt x="2" y="12889"/>
                  </a:lnTo>
                  <a:lnTo>
                    <a:pt x="3" y="14982"/>
                  </a:lnTo>
                  <a:lnTo>
                    <a:pt x="3" y="17054"/>
                  </a:lnTo>
                  <a:lnTo>
                    <a:pt x="9" y="17057"/>
                  </a:lnTo>
                  <a:lnTo>
                    <a:pt x="50" y="17099"/>
                  </a:lnTo>
                  <a:lnTo>
                    <a:pt x="401" y="17340"/>
                  </a:lnTo>
                  <a:lnTo>
                    <a:pt x="592" y="17530"/>
                  </a:lnTo>
                  <a:lnTo>
                    <a:pt x="978" y="18025"/>
                  </a:lnTo>
                  <a:lnTo>
                    <a:pt x="1017" y="18086"/>
                  </a:lnTo>
                  <a:lnTo>
                    <a:pt x="1034" y="18147"/>
                  </a:lnTo>
                  <a:lnTo>
                    <a:pt x="1038" y="18215"/>
                  </a:lnTo>
                  <a:lnTo>
                    <a:pt x="1035" y="18247"/>
                  </a:lnTo>
                  <a:lnTo>
                    <a:pt x="1018" y="18308"/>
                  </a:lnTo>
                  <a:lnTo>
                    <a:pt x="981" y="18384"/>
                  </a:lnTo>
                  <a:lnTo>
                    <a:pt x="969" y="18424"/>
                  </a:lnTo>
                  <a:lnTo>
                    <a:pt x="990" y="18451"/>
                  </a:lnTo>
                  <a:lnTo>
                    <a:pt x="1025" y="18487"/>
                  </a:lnTo>
                  <a:lnTo>
                    <a:pt x="1063" y="18509"/>
                  </a:lnTo>
                  <a:lnTo>
                    <a:pt x="1092" y="18492"/>
                  </a:lnTo>
                  <a:lnTo>
                    <a:pt x="1107" y="18442"/>
                  </a:lnTo>
                  <a:lnTo>
                    <a:pt x="1110" y="18402"/>
                  </a:lnTo>
                  <a:lnTo>
                    <a:pt x="1121" y="18376"/>
                  </a:lnTo>
                  <a:lnTo>
                    <a:pt x="1158" y="18367"/>
                  </a:lnTo>
                  <a:lnTo>
                    <a:pt x="1200" y="18370"/>
                  </a:lnTo>
                  <a:lnTo>
                    <a:pt x="1238" y="18382"/>
                  </a:lnTo>
                  <a:lnTo>
                    <a:pt x="1271" y="18400"/>
                  </a:lnTo>
                  <a:lnTo>
                    <a:pt x="1298" y="18424"/>
                  </a:lnTo>
                  <a:lnTo>
                    <a:pt x="1325" y="18472"/>
                  </a:lnTo>
                  <a:lnTo>
                    <a:pt x="1358" y="18580"/>
                  </a:lnTo>
                  <a:lnTo>
                    <a:pt x="1381" y="18624"/>
                  </a:lnTo>
                  <a:lnTo>
                    <a:pt x="1417" y="18646"/>
                  </a:lnTo>
                  <a:lnTo>
                    <a:pt x="1433" y="18613"/>
                  </a:lnTo>
                  <a:lnTo>
                    <a:pt x="1442" y="18563"/>
                  </a:lnTo>
                  <a:lnTo>
                    <a:pt x="1454" y="18536"/>
                  </a:lnTo>
                  <a:lnTo>
                    <a:pt x="1504" y="18463"/>
                  </a:lnTo>
                  <a:lnTo>
                    <a:pt x="1522" y="18448"/>
                  </a:lnTo>
                  <a:lnTo>
                    <a:pt x="1538" y="18454"/>
                  </a:lnTo>
                  <a:lnTo>
                    <a:pt x="1553" y="18468"/>
                  </a:lnTo>
                  <a:lnTo>
                    <a:pt x="1569" y="18476"/>
                  </a:lnTo>
                  <a:lnTo>
                    <a:pt x="1633" y="18492"/>
                  </a:lnTo>
                  <a:lnTo>
                    <a:pt x="1648" y="18479"/>
                  </a:lnTo>
                  <a:lnTo>
                    <a:pt x="1644" y="18424"/>
                  </a:lnTo>
                  <a:lnTo>
                    <a:pt x="1624" y="18367"/>
                  </a:lnTo>
                  <a:lnTo>
                    <a:pt x="1576" y="18286"/>
                  </a:lnTo>
                  <a:lnTo>
                    <a:pt x="1561" y="18221"/>
                  </a:lnTo>
                  <a:lnTo>
                    <a:pt x="1595" y="18099"/>
                  </a:lnTo>
                  <a:lnTo>
                    <a:pt x="1692" y="17996"/>
                  </a:lnTo>
                  <a:lnTo>
                    <a:pt x="1810" y="17925"/>
                  </a:lnTo>
                  <a:lnTo>
                    <a:pt x="1907" y="17902"/>
                  </a:lnTo>
                  <a:lnTo>
                    <a:pt x="2153" y="17941"/>
                  </a:lnTo>
                  <a:lnTo>
                    <a:pt x="2208" y="17978"/>
                  </a:lnTo>
                  <a:lnTo>
                    <a:pt x="2236" y="17990"/>
                  </a:lnTo>
                  <a:lnTo>
                    <a:pt x="2323" y="17985"/>
                  </a:lnTo>
                  <a:lnTo>
                    <a:pt x="2350" y="17990"/>
                  </a:lnTo>
                  <a:lnTo>
                    <a:pt x="2442" y="18058"/>
                  </a:lnTo>
                  <a:lnTo>
                    <a:pt x="2696" y="18335"/>
                  </a:lnTo>
                  <a:lnTo>
                    <a:pt x="2898" y="18475"/>
                  </a:lnTo>
                  <a:lnTo>
                    <a:pt x="3017" y="18504"/>
                  </a:lnTo>
                  <a:lnTo>
                    <a:pt x="3125" y="18450"/>
                  </a:lnTo>
                  <a:lnTo>
                    <a:pt x="3154" y="18370"/>
                  </a:lnTo>
                  <a:lnTo>
                    <a:pt x="3228" y="18343"/>
                  </a:lnTo>
                  <a:lnTo>
                    <a:pt x="3432" y="18344"/>
                  </a:lnTo>
                  <a:lnTo>
                    <a:pt x="3463" y="18363"/>
                  </a:lnTo>
                  <a:lnTo>
                    <a:pt x="3515" y="18440"/>
                  </a:lnTo>
                  <a:lnTo>
                    <a:pt x="3544" y="18468"/>
                  </a:lnTo>
                  <a:lnTo>
                    <a:pt x="3600" y="18507"/>
                  </a:lnTo>
                  <a:lnTo>
                    <a:pt x="3604" y="18466"/>
                  </a:lnTo>
                  <a:lnTo>
                    <a:pt x="3612" y="18419"/>
                  </a:lnTo>
                  <a:lnTo>
                    <a:pt x="3626" y="18383"/>
                  </a:lnTo>
                  <a:lnTo>
                    <a:pt x="3648" y="18367"/>
                  </a:lnTo>
                  <a:lnTo>
                    <a:pt x="3683" y="18374"/>
                  </a:lnTo>
                  <a:lnTo>
                    <a:pt x="3689" y="18391"/>
                  </a:lnTo>
                  <a:lnTo>
                    <a:pt x="3686" y="18416"/>
                  </a:lnTo>
                  <a:lnTo>
                    <a:pt x="3714" y="18507"/>
                  </a:lnTo>
                  <a:lnTo>
                    <a:pt x="3722" y="18513"/>
                  </a:lnTo>
                  <a:lnTo>
                    <a:pt x="3745" y="18514"/>
                  </a:lnTo>
                  <a:lnTo>
                    <a:pt x="3755" y="18522"/>
                  </a:lnTo>
                  <a:lnTo>
                    <a:pt x="3771" y="18542"/>
                  </a:lnTo>
                  <a:lnTo>
                    <a:pt x="3804" y="18563"/>
                  </a:lnTo>
                  <a:lnTo>
                    <a:pt x="3892" y="18661"/>
                  </a:lnTo>
                  <a:lnTo>
                    <a:pt x="4046" y="18786"/>
                  </a:lnTo>
                  <a:lnTo>
                    <a:pt x="4242" y="19008"/>
                  </a:lnTo>
                  <a:lnTo>
                    <a:pt x="4306" y="19055"/>
                  </a:lnTo>
                  <a:lnTo>
                    <a:pt x="4421" y="19228"/>
                  </a:lnTo>
                  <a:lnTo>
                    <a:pt x="4512" y="19256"/>
                  </a:lnTo>
                  <a:lnTo>
                    <a:pt x="4527" y="19265"/>
                  </a:lnTo>
                  <a:lnTo>
                    <a:pt x="4568" y="19305"/>
                  </a:lnTo>
                  <a:lnTo>
                    <a:pt x="4637" y="19323"/>
                  </a:lnTo>
                  <a:lnTo>
                    <a:pt x="4750" y="19397"/>
                  </a:lnTo>
                  <a:lnTo>
                    <a:pt x="5021" y="19469"/>
                  </a:lnTo>
                  <a:lnTo>
                    <a:pt x="5071" y="19506"/>
                  </a:lnTo>
                  <a:lnTo>
                    <a:pt x="5161" y="19596"/>
                  </a:lnTo>
                  <a:lnTo>
                    <a:pt x="5305" y="19784"/>
                  </a:lnTo>
                  <a:lnTo>
                    <a:pt x="5323" y="19848"/>
                  </a:lnTo>
                  <a:lnTo>
                    <a:pt x="5363" y="19916"/>
                  </a:lnTo>
                  <a:lnTo>
                    <a:pt x="5413" y="19973"/>
                  </a:lnTo>
                  <a:lnTo>
                    <a:pt x="5456" y="19999"/>
                  </a:lnTo>
                  <a:lnTo>
                    <a:pt x="5679" y="19971"/>
                  </a:lnTo>
                  <a:lnTo>
                    <a:pt x="5734" y="19980"/>
                  </a:lnTo>
                  <a:lnTo>
                    <a:pt x="5779" y="20006"/>
                  </a:lnTo>
                  <a:lnTo>
                    <a:pt x="5868" y="20088"/>
                  </a:lnTo>
                  <a:lnTo>
                    <a:pt x="5959" y="20143"/>
                  </a:lnTo>
                  <a:lnTo>
                    <a:pt x="5971" y="20156"/>
                  </a:lnTo>
                  <a:lnTo>
                    <a:pt x="5997" y="20217"/>
                  </a:lnTo>
                  <a:lnTo>
                    <a:pt x="6008" y="20230"/>
                  </a:lnTo>
                  <a:lnTo>
                    <a:pt x="6036" y="20255"/>
                  </a:lnTo>
                  <a:lnTo>
                    <a:pt x="6117" y="20366"/>
                  </a:lnTo>
                  <a:lnTo>
                    <a:pt x="6164" y="20400"/>
                  </a:lnTo>
                  <a:lnTo>
                    <a:pt x="6211" y="20382"/>
                  </a:lnTo>
                  <a:lnTo>
                    <a:pt x="6252" y="20336"/>
                  </a:lnTo>
                  <a:lnTo>
                    <a:pt x="6319" y="20216"/>
                  </a:lnTo>
                  <a:lnTo>
                    <a:pt x="6342" y="20183"/>
                  </a:lnTo>
                  <a:lnTo>
                    <a:pt x="6427" y="20114"/>
                  </a:lnTo>
                  <a:lnTo>
                    <a:pt x="6437" y="20110"/>
                  </a:lnTo>
                  <a:lnTo>
                    <a:pt x="6465" y="20118"/>
                  </a:lnTo>
                  <a:lnTo>
                    <a:pt x="6476" y="20114"/>
                  </a:lnTo>
                  <a:lnTo>
                    <a:pt x="6485" y="20099"/>
                  </a:lnTo>
                  <a:lnTo>
                    <a:pt x="6486" y="20086"/>
                  </a:lnTo>
                  <a:lnTo>
                    <a:pt x="6486" y="20073"/>
                  </a:lnTo>
                  <a:lnTo>
                    <a:pt x="6517" y="19993"/>
                  </a:lnTo>
                  <a:lnTo>
                    <a:pt x="6537" y="19917"/>
                  </a:lnTo>
                  <a:lnTo>
                    <a:pt x="6567" y="19854"/>
                  </a:lnTo>
                  <a:lnTo>
                    <a:pt x="6616" y="19827"/>
                  </a:lnTo>
                  <a:lnTo>
                    <a:pt x="6665" y="19817"/>
                  </a:lnTo>
                  <a:lnTo>
                    <a:pt x="6903" y="19700"/>
                  </a:lnTo>
                  <a:lnTo>
                    <a:pt x="6928" y="19668"/>
                  </a:lnTo>
                  <a:lnTo>
                    <a:pt x="6963" y="19596"/>
                  </a:lnTo>
                  <a:lnTo>
                    <a:pt x="6987" y="19556"/>
                  </a:lnTo>
                  <a:lnTo>
                    <a:pt x="7011" y="19539"/>
                  </a:lnTo>
                  <a:lnTo>
                    <a:pt x="7048" y="19501"/>
                  </a:lnTo>
                  <a:lnTo>
                    <a:pt x="7104" y="19320"/>
                  </a:lnTo>
                  <a:lnTo>
                    <a:pt x="7134" y="19256"/>
                  </a:lnTo>
                  <a:lnTo>
                    <a:pt x="7165" y="19237"/>
                  </a:lnTo>
                  <a:lnTo>
                    <a:pt x="7226" y="19216"/>
                  </a:lnTo>
                  <a:lnTo>
                    <a:pt x="7257" y="19184"/>
                  </a:lnTo>
                  <a:lnTo>
                    <a:pt x="7275" y="19136"/>
                  </a:lnTo>
                  <a:lnTo>
                    <a:pt x="7273" y="19099"/>
                  </a:lnTo>
                  <a:lnTo>
                    <a:pt x="7268" y="19067"/>
                  </a:lnTo>
                  <a:lnTo>
                    <a:pt x="7273" y="19040"/>
                  </a:lnTo>
                  <a:lnTo>
                    <a:pt x="7401" y="18840"/>
                  </a:lnTo>
                  <a:lnTo>
                    <a:pt x="7446" y="18797"/>
                  </a:lnTo>
                  <a:lnTo>
                    <a:pt x="7554" y="18768"/>
                  </a:lnTo>
                  <a:lnTo>
                    <a:pt x="7566" y="18754"/>
                  </a:lnTo>
                  <a:lnTo>
                    <a:pt x="7590" y="18692"/>
                  </a:lnTo>
                  <a:lnTo>
                    <a:pt x="7602" y="18679"/>
                  </a:lnTo>
                  <a:lnTo>
                    <a:pt x="7725" y="18624"/>
                  </a:lnTo>
                  <a:lnTo>
                    <a:pt x="7741" y="18601"/>
                  </a:lnTo>
                  <a:lnTo>
                    <a:pt x="7773" y="18530"/>
                  </a:lnTo>
                  <a:lnTo>
                    <a:pt x="7791" y="18507"/>
                  </a:lnTo>
                  <a:lnTo>
                    <a:pt x="7822" y="18495"/>
                  </a:lnTo>
                  <a:lnTo>
                    <a:pt x="7872" y="18487"/>
                  </a:lnTo>
                  <a:lnTo>
                    <a:pt x="7898" y="18463"/>
                  </a:lnTo>
                  <a:lnTo>
                    <a:pt x="8018" y="18300"/>
                  </a:lnTo>
                  <a:lnTo>
                    <a:pt x="8239" y="18067"/>
                  </a:lnTo>
                  <a:lnTo>
                    <a:pt x="8289" y="18034"/>
                  </a:lnTo>
                  <a:lnTo>
                    <a:pt x="8342" y="18022"/>
                  </a:lnTo>
                  <a:lnTo>
                    <a:pt x="8369" y="18030"/>
                  </a:lnTo>
                  <a:lnTo>
                    <a:pt x="8424" y="18067"/>
                  </a:lnTo>
                  <a:lnTo>
                    <a:pt x="8448" y="18076"/>
                  </a:lnTo>
                  <a:lnTo>
                    <a:pt x="8479" y="18074"/>
                  </a:lnTo>
                  <a:lnTo>
                    <a:pt x="8500" y="18060"/>
                  </a:lnTo>
                  <a:lnTo>
                    <a:pt x="8520" y="18041"/>
                  </a:lnTo>
                  <a:lnTo>
                    <a:pt x="8547" y="18022"/>
                  </a:lnTo>
                  <a:lnTo>
                    <a:pt x="8742" y="18031"/>
                  </a:lnTo>
                  <a:lnTo>
                    <a:pt x="8841" y="18003"/>
                  </a:lnTo>
                  <a:lnTo>
                    <a:pt x="8843" y="17902"/>
                  </a:lnTo>
                  <a:lnTo>
                    <a:pt x="8861" y="17851"/>
                  </a:lnTo>
                  <a:lnTo>
                    <a:pt x="8884" y="17803"/>
                  </a:lnTo>
                  <a:lnTo>
                    <a:pt x="8925" y="17733"/>
                  </a:lnTo>
                  <a:lnTo>
                    <a:pt x="8943" y="17720"/>
                  </a:lnTo>
                  <a:lnTo>
                    <a:pt x="8976" y="17720"/>
                  </a:lnTo>
                  <a:lnTo>
                    <a:pt x="8990" y="17704"/>
                  </a:lnTo>
                  <a:lnTo>
                    <a:pt x="8994" y="17683"/>
                  </a:lnTo>
                  <a:lnTo>
                    <a:pt x="8992" y="17626"/>
                  </a:lnTo>
                  <a:lnTo>
                    <a:pt x="8998" y="17602"/>
                  </a:lnTo>
                  <a:lnTo>
                    <a:pt x="9015" y="17496"/>
                  </a:lnTo>
                  <a:lnTo>
                    <a:pt x="8966" y="17417"/>
                  </a:lnTo>
                  <a:lnTo>
                    <a:pt x="8843" y="17327"/>
                  </a:lnTo>
                  <a:lnTo>
                    <a:pt x="8671" y="17489"/>
                  </a:lnTo>
                  <a:lnTo>
                    <a:pt x="8614" y="17530"/>
                  </a:lnTo>
                  <a:lnTo>
                    <a:pt x="8531" y="17552"/>
                  </a:lnTo>
                  <a:lnTo>
                    <a:pt x="8315" y="17473"/>
                  </a:lnTo>
                  <a:lnTo>
                    <a:pt x="8191" y="17466"/>
                  </a:lnTo>
                  <a:lnTo>
                    <a:pt x="8145" y="17419"/>
                  </a:lnTo>
                  <a:lnTo>
                    <a:pt x="8170" y="17301"/>
                  </a:lnTo>
                  <a:lnTo>
                    <a:pt x="8222" y="17252"/>
                  </a:lnTo>
                  <a:lnTo>
                    <a:pt x="8364" y="17251"/>
                  </a:lnTo>
                  <a:lnTo>
                    <a:pt x="8432" y="17213"/>
                  </a:lnTo>
                  <a:lnTo>
                    <a:pt x="8448" y="17238"/>
                  </a:lnTo>
                  <a:lnTo>
                    <a:pt x="8470" y="17261"/>
                  </a:lnTo>
                  <a:lnTo>
                    <a:pt x="8494" y="17275"/>
                  </a:lnTo>
                  <a:lnTo>
                    <a:pt x="8515" y="17274"/>
                  </a:lnTo>
                  <a:lnTo>
                    <a:pt x="8542" y="17244"/>
                  </a:lnTo>
                  <a:lnTo>
                    <a:pt x="8541" y="17216"/>
                  </a:lnTo>
                  <a:lnTo>
                    <a:pt x="8531" y="17188"/>
                  </a:lnTo>
                  <a:lnTo>
                    <a:pt x="8530" y="17158"/>
                  </a:lnTo>
                  <a:lnTo>
                    <a:pt x="8549" y="17105"/>
                  </a:lnTo>
                  <a:lnTo>
                    <a:pt x="8578" y="17049"/>
                  </a:lnTo>
                  <a:lnTo>
                    <a:pt x="8615" y="17005"/>
                  </a:lnTo>
                  <a:lnTo>
                    <a:pt x="8887" y="16878"/>
                  </a:lnTo>
                  <a:lnTo>
                    <a:pt x="8925" y="16829"/>
                  </a:lnTo>
                  <a:lnTo>
                    <a:pt x="8944" y="16795"/>
                  </a:lnTo>
                  <a:lnTo>
                    <a:pt x="9035" y="16671"/>
                  </a:lnTo>
                  <a:lnTo>
                    <a:pt x="9065" y="16644"/>
                  </a:lnTo>
                  <a:lnTo>
                    <a:pt x="9100" y="16635"/>
                  </a:lnTo>
                  <a:lnTo>
                    <a:pt x="9142" y="16614"/>
                  </a:lnTo>
                  <a:lnTo>
                    <a:pt x="9180" y="16587"/>
                  </a:lnTo>
                  <a:lnTo>
                    <a:pt x="9205" y="16558"/>
                  </a:lnTo>
                  <a:lnTo>
                    <a:pt x="9223" y="16501"/>
                  </a:lnTo>
                  <a:lnTo>
                    <a:pt x="9236" y="16436"/>
                  </a:lnTo>
                  <a:lnTo>
                    <a:pt x="9255" y="16381"/>
                  </a:lnTo>
                  <a:lnTo>
                    <a:pt x="9295" y="16358"/>
                  </a:lnTo>
                  <a:lnTo>
                    <a:pt x="9451" y="16384"/>
                  </a:lnTo>
                  <a:lnTo>
                    <a:pt x="9462" y="16261"/>
                  </a:lnTo>
                  <a:lnTo>
                    <a:pt x="9518" y="16253"/>
                  </a:lnTo>
                  <a:lnTo>
                    <a:pt x="9585" y="16311"/>
                  </a:lnTo>
                  <a:lnTo>
                    <a:pt x="9632" y="16384"/>
                  </a:lnTo>
                  <a:lnTo>
                    <a:pt x="9656" y="16472"/>
                  </a:lnTo>
                  <a:lnTo>
                    <a:pt x="9680" y="16639"/>
                  </a:lnTo>
                  <a:lnTo>
                    <a:pt x="9739" y="16790"/>
                  </a:lnTo>
                  <a:lnTo>
                    <a:pt x="9753" y="16816"/>
                  </a:lnTo>
                  <a:lnTo>
                    <a:pt x="9781" y="16844"/>
                  </a:lnTo>
                  <a:lnTo>
                    <a:pt x="9854" y="16881"/>
                  </a:lnTo>
                  <a:lnTo>
                    <a:pt x="9878" y="16905"/>
                  </a:lnTo>
                  <a:lnTo>
                    <a:pt x="9938" y="17022"/>
                  </a:lnTo>
                  <a:lnTo>
                    <a:pt x="9975" y="17175"/>
                  </a:lnTo>
                  <a:lnTo>
                    <a:pt x="9984" y="17334"/>
                  </a:lnTo>
                  <a:lnTo>
                    <a:pt x="9960" y="17473"/>
                  </a:lnTo>
                  <a:lnTo>
                    <a:pt x="9847" y="17670"/>
                  </a:lnTo>
                  <a:lnTo>
                    <a:pt x="9822" y="17742"/>
                  </a:lnTo>
                  <a:lnTo>
                    <a:pt x="9781" y="17809"/>
                  </a:lnTo>
                  <a:lnTo>
                    <a:pt x="9763" y="17848"/>
                  </a:lnTo>
                  <a:lnTo>
                    <a:pt x="9752" y="17887"/>
                  </a:lnTo>
                  <a:lnTo>
                    <a:pt x="9739" y="17960"/>
                  </a:lnTo>
                  <a:lnTo>
                    <a:pt x="9730" y="17990"/>
                  </a:lnTo>
                  <a:lnTo>
                    <a:pt x="9678" y="18045"/>
                  </a:lnTo>
                  <a:lnTo>
                    <a:pt x="9653" y="18082"/>
                  </a:lnTo>
                  <a:lnTo>
                    <a:pt x="9656" y="18119"/>
                  </a:lnTo>
                  <a:lnTo>
                    <a:pt x="9669" y="18162"/>
                  </a:lnTo>
                  <a:lnTo>
                    <a:pt x="9657" y="18204"/>
                  </a:lnTo>
                  <a:lnTo>
                    <a:pt x="9633" y="18235"/>
                  </a:lnTo>
                  <a:lnTo>
                    <a:pt x="9561" y="18263"/>
                  </a:lnTo>
                  <a:lnTo>
                    <a:pt x="9418" y="18367"/>
                  </a:lnTo>
                  <a:lnTo>
                    <a:pt x="9313" y="18391"/>
                  </a:lnTo>
                  <a:lnTo>
                    <a:pt x="9204" y="18393"/>
                  </a:lnTo>
                  <a:lnTo>
                    <a:pt x="9154" y="18366"/>
                  </a:lnTo>
                  <a:lnTo>
                    <a:pt x="9069" y="18238"/>
                  </a:lnTo>
                  <a:lnTo>
                    <a:pt x="9023" y="18194"/>
                  </a:lnTo>
                  <a:lnTo>
                    <a:pt x="8938" y="18172"/>
                  </a:lnTo>
                  <a:lnTo>
                    <a:pt x="8918" y="18147"/>
                  </a:lnTo>
                  <a:lnTo>
                    <a:pt x="8898" y="18132"/>
                  </a:lnTo>
                  <a:lnTo>
                    <a:pt x="8889" y="18160"/>
                  </a:lnTo>
                  <a:lnTo>
                    <a:pt x="8898" y="18201"/>
                  </a:lnTo>
                  <a:lnTo>
                    <a:pt x="8933" y="18221"/>
                  </a:lnTo>
                  <a:lnTo>
                    <a:pt x="8981" y="18238"/>
                  </a:lnTo>
                  <a:lnTo>
                    <a:pt x="9024" y="18277"/>
                  </a:lnTo>
                  <a:lnTo>
                    <a:pt x="9401" y="18825"/>
                  </a:lnTo>
                  <a:lnTo>
                    <a:pt x="9484" y="18912"/>
                  </a:lnTo>
                  <a:lnTo>
                    <a:pt x="9541" y="18943"/>
                  </a:lnTo>
                  <a:lnTo>
                    <a:pt x="9566" y="18894"/>
                  </a:lnTo>
                  <a:lnTo>
                    <a:pt x="9733" y="18874"/>
                  </a:lnTo>
                  <a:lnTo>
                    <a:pt x="9781" y="18853"/>
                  </a:lnTo>
                  <a:lnTo>
                    <a:pt x="9763" y="18825"/>
                  </a:lnTo>
                  <a:lnTo>
                    <a:pt x="9795" y="18715"/>
                  </a:lnTo>
                  <a:lnTo>
                    <a:pt x="9819" y="18669"/>
                  </a:lnTo>
                  <a:lnTo>
                    <a:pt x="9895" y="18633"/>
                  </a:lnTo>
                  <a:lnTo>
                    <a:pt x="9915" y="18592"/>
                  </a:lnTo>
                  <a:lnTo>
                    <a:pt x="9928" y="18544"/>
                  </a:lnTo>
                  <a:lnTo>
                    <a:pt x="9944" y="18507"/>
                  </a:lnTo>
                  <a:lnTo>
                    <a:pt x="10002" y="18485"/>
                  </a:lnTo>
                  <a:lnTo>
                    <a:pt x="10223" y="18536"/>
                  </a:lnTo>
                  <a:lnTo>
                    <a:pt x="10210" y="18422"/>
                  </a:lnTo>
                  <a:lnTo>
                    <a:pt x="10208" y="18322"/>
                  </a:lnTo>
                  <a:lnTo>
                    <a:pt x="10198" y="18273"/>
                  </a:lnTo>
                  <a:lnTo>
                    <a:pt x="10160" y="18211"/>
                  </a:lnTo>
                  <a:lnTo>
                    <a:pt x="10159" y="18164"/>
                  </a:lnTo>
                  <a:lnTo>
                    <a:pt x="10179" y="18122"/>
                  </a:lnTo>
                  <a:lnTo>
                    <a:pt x="10205" y="18107"/>
                  </a:lnTo>
                  <a:lnTo>
                    <a:pt x="10230" y="18088"/>
                  </a:lnTo>
                  <a:lnTo>
                    <a:pt x="10248" y="17986"/>
                  </a:lnTo>
                  <a:lnTo>
                    <a:pt x="10266" y="17949"/>
                  </a:lnTo>
                  <a:lnTo>
                    <a:pt x="10288" y="17914"/>
                  </a:lnTo>
                  <a:lnTo>
                    <a:pt x="10308" y="17876"/>
                  </a:lnTo>
                  <a:lnTo>
                    <a:pt x="10288" y="17816"/>
                  </a:lnTo>
                  <a:lnTo>
                    <a:pt x="10325" y="17782"/>
                  </a:lnTo>
                  <a:lnTo>
                    <a:pt x="10385" y="17776"/>
                  </a:lnTo>
                  <a:lnTo>
                    <a:pt x="10429" y="17802"/>
                  </a:lnTo>
                  <a:lnTo>
                    <a:pt x="10460" y="17841"/>
                  </a:lnTo>
                  <a:lnTo>
                    <a:pt x="10475" y="17833"/>
                  </a:lnTo>
                  <a:lnTo>
                    <a:pt x="10486" y="17805"/>
                  </a:lnTo>
                  <a:lnTo>
                    <a:pt x="10503" y="17787"/>
                  </a:lnTo>
                  <a:lnTo>
                    <a:pt x="10593" y="17787"/>
                  </a:lnTo>
                  <a:lnTo>
                    <a:pt x="10704" y="17756"/>
                  </a:lnTo>
                  <a:lnTo>
                    <a:pt x="10749" y="17761"/>
                  </a:lnTo>
                  <a:lnTo>
                    <a:pt x="10787" y="17787"/>
                  </a:lnTo>
                  <a:lnTo>
                    <a:pt x="10817" y="17831"/>
                  </a:lnTo>
                  <a:lnTo>
                    <a:pt x="10880" y="18000"/>
                  </a:lnTo>
                  <a:lnTo>
                    <a:pt x="10918" y="18070"/>
                  </a:lnTo>
                  <a:lnTo>
                    <a:pt x="10931" y="18107"/>
                  </a:lnTo>
                  <a:lnTo>
                    <a:pt x="10915" y="18177"/>
                  </a:lnTo>
                  <a:lnTo>
                    <a:pt x="10910" y="18226"/>
                  </a:lnTo>
                  <a:lnTo>
                    <a:pt x="10922" y="18248"/>
                  </a:lnTo>
                  <a:lnTo>
                    <a:pt x="10969" y="18280"/>
                  </a:lnTo>
                  <a:lnTo>
                    <a:pt x="11003" y="18349"/>
                  </a:lnTo>
                  <a:lnTo>
                    <a:pt x="11010" y="18419"/>
                  </a:lnTo>
                  <a:lnTo>
                    <a:pt x="10971" y="18450"/>
                  </a:lnTo>
                  <a:lnTo>
                    <a:pt x="10949" y="18476"/>
                  </a:lnTo>
                  <a:lnTo>
                    <a:pt x="10924" y="18531"/>
                  </a:lnTo>
                  <a:lnTo>
                    <a:pt x="10888" y="18581"/>
                  </a:lnTo>
                  <a:lnTo>
                    <a:pt x="10830" y="18594"/>
                  </a:lnTo>
                  <a:lnTo>
                    <a:pt x="10819" y="18584"/>
                  </a:lnTo>
                  <a:lnTo>
                    <a:pt x="10803" y="18563"/>
                  </a:lnTo>
                  <a:lnTo>
                    <a:pt x="10782" y="18544"/>
                  </a:lnTo>
                  <a:lnTo>
                    <a:pt x="10757" y="18536"/>
                  </a:lnTo>
                  <a:lnTo>
                    <a:pt x="10683" y="18594"/>
                  </a:lnTo>
                  <a:lnTo>
                    <a:pt x="10708" y="18660"/>
                  </a:lnTo>
                  <a:lnTo>
                    <a:pt x="10716" y="18731"/>
                  </a:lnTo>
                  <a:lnTo>
                    <a:pt x="10708" y="18798"/>
                  </a:lnTo>
                  <a:lnTo>
                    <a:pt x="10683" y="18853"/>
                  </a:lnTo>
                  <a:lnTo>
                    <a:pt x="10714" y="18908"/>
                  </a:lnTo>
                  <a:lnTo>
                    <a:pt x="10682" y="18964"/>
                  </a:lnTo>
                  <a:lnTo>
                    <a:pt x="10622" y="19008"/>
                  </a:lnTo>
                  <a:lnTo>
                    <a:pt x="10569" y="19028"/>
                  </a:lnTo>
                  <a:lnTo>
                    <a:pt x="10569" y="19053"/>
                  </a:lnTo>
                  <a:lnTo>
                    <a:pt x="10613" y="19078"/>
                  </a:lnTo>
                  <a:lnTo>
                    <a:pt x="10749" y="19111"/>
                  </a:lnTo>
                  <a:lnTo>
                    <a:pt x="10877" y="19212"/>
                  </a:lnTo>
                  <a:lnTo>
                    <a:pt x="10906" y="19228"/>
                  </a:lnTo>
                  <a:lnTo>
                    <a:pt x="10943" y="19290"/>
                  </a:lnTo>
                  <a:lnTo>
                    <a:pt x="11043" y="19576"/>
                  </a:lnTo>
                  <a:lnTo>
                    <a:pt x="11112" y="19654"/>
                  </a:lnTo>
                  <a:lnTo>
                    <a:pt x="11208" y="19642"/>
                  </a:lnTo>
                  <a:lnTo>
                    <a:pt x="11351" y="19512"/>
                  </a:lnTo>
                  <a:lnTo>
                    <a:pt x="11432" y="19480"/>
                  </a:lnTo>
                  <a:lnTo>
                    <a:pt x="11538" y="19488"/>
                  </a:lnTo>
                  <a:lnTo>
                    <a:pt x="11615" y="19528"/>
                  </a:lnTo>
                  <a:lnTo>
                    <a:pt x="11672" y="19607"/>
                  </a:lnTo>
                  <a:lnTo>
                    <a:pt x="11721" y="19739"/>
                  </a:lnTo>
                  <a:lnTo>
                    <a:pt x="11654" y="19721"/>
                  </a:lnTo>
                  <a:lnTo>
                    <a:pt x="11557" y="19606"/>
                  </a:lnTo>
                  <a:lnTo>
                    <a:pt x="11490" y="19568"/>
                  </a:lnTo>
                  <a:lnTo>
                    <a:pt x="11515" y="19631"/>
                  </a:lnTo>
                  <a:lnTo>
                    <a:pt x="11644" y="19812"/>
                  </a:lnTo>
                  <a:lnTo>
                    <a:pt x="11725" y="19986"/>
                  </a:lnTo>
                  <a:lnTo>
                    <a:pt x="11824" y="20277"/>
                  </a:lnTo>
                  <a:lnTo>
                    <a:pt x="11871" y="20557"/>
                  </a:lnTo>
                  <a:lnTo>
                    <a:pt x="11883" y="20602"/>
                  </a:lnTo>
                  <a:lnTo>
                    <a:pt x="11926" y="20610"/>
                  </a:lnTo>
                  <a:lnTo>
                    <a:pt x="12054" y="20575"/>
                  </a:lnTo>
                  <a:lnTo>
                    <a:pt x="12081" y="20559"/>
                  </a:lnTo>
                  <a:lnTo>
                    <a:pt x="12083" y="20430"/>
                  </a:lnTo>
                  <a:lnTo>
                    <a:pt x="12092" y="20352"/>
                  </a:lnTo>
                  <a:lnTo>
                    <a:pt x="12114" y="20287"/>
                  </a:lnTo>
                  <a:lnTo>
                    <a:pt x="12293" y="20239"/>
                  </a:lnTo>
                  <a:lnTo>
                    <a:pt x="12508" y="20441"/>
                  </a:lnTo>
                  <a:lnTo>
                    <a:pt x="12674" y="20740"/>
                  </a:lnTo>
                  <a:lnTo>
                    <a:pt x="12705" y="20977"/>
                  </a:lnTo>
                  <a:lnTo>
                    <a:pt x="12766" y="21111"/>
                  </a:lnTo>
                  <a:lnTo>
                    <a:pt x="12788" y="21151"/>
                  </a:lnTo>
                  <a:lnTo>
                    <a:pt x="12889" y="21224"/>
                  </a:lnTo>
                  <a:lnTo>
                    <a:pt x="12905" y="21262"/>
                  </a:lnTo>
                  <a:lnTo>
                    <a:pt x="12892" y="21319"/>
                  </a:lnTo>
                  <a:lnTo>
                    <a:pt x="12865" y="21340"/>
                  </a:lnTo>
                  <a:lnTo>
                    <a:pt x="12846" y="21365"/>
                  </a:lnTo>
                  <a:lnTo>
                    <a:pt x="12854" y="21437"/>
                  </a:lnTo>
                  <a:lnTo>
                    <a:pt x="12878" y="21490"/>
                  </a:lnTo>
                  <a:lnTo>
                    <a:pt x="12913" y="21529"/>
                  </a:lnTo>
                  <a:lnTo>
                    <a:pt x="12985" y="21580"/>
                  </a:lnTo>
                  <a:lnTo>
                    <a:pt x="13018" y="21600"/>
                  </a:lnTo>
                  <a:lnTo>
                    <a:pt x="13057" y="21592"/>
                  </a:lnTo>
                  <a:lnTo>
                    <a:pt x="13093" y="21564"/>
                  </a:lnTo>
                  <a:lnTo>
                    <a:pt x="13116" y="21522"/>
                  </a:lnTo>
                  <a:lnTo>
                    <a:pt x="13125" y="21445"/>
                  </a:lnTo>
                  <a:lnTo>
                    <a:pt x="13116" y="21401"/>
                  </a:lnTo>
                  <a:lnTo>
                    <a:pt x="13114" y="21366"/>
                  </a:lnTo>
                  <a:lnTo>
                    <a:pt x="13149" y="21319"/>
                  </a:lnTo>
                  <a:lnTo>
                    <a:pt x="13187" y="21300"/>
                  </a:lnTo>
                  <a:lnTo>
                    <a:pt x="13219" y="21293"/>
                  </a:lnTo>
                  <a:lnTo>
                    <a:pt x="13232" y="21263"/>
                  </a:lnTo>
                  <a:lnTo>
                    <a:pt x="13201" y="21111"/>
                  </a:lnTo>
                  <a:lnTo>
                    <a:pt x="13190" y="21092"/>
                  </a:lnTo>
                  <a:lnTo>
                    <a:pt x="13158" y="21119"/>
                  </a:lnTo>
                  <a:lnTo>
                    <a:pt x="13139" y="21121"/>
                  </a:lnTo>
                  <a:lnTo>
                    <a:pt x="13123" y="21105"/>
                  </a:lnTo>
                  <a:lnTo>
                    <a:pt x="13116" y="21077"/>
                  </a:lnTo>
                  <a:lnTo>
                    <a:pt x="13121" y="21014"/>
                  </a:lnTo>
                  <a:lnTo>
                    <a:pt x="13143" y="20892"/>
                  </a:lnTo>
                  <a:lnTo>
                    <a:pt x="13149" y="20847"/>
                  </a:lnTo>
                  <a:lnTo>
                    <a:pt x="13161" y="20781"/>
                  </a:lnTo>
                  <a:lnTo>
                    <a:pt x="13190" y="20732"/>
                  </a:lnTo>
                  <a:lnTo>
                    <a:pt x="13218" y="20698"/>
                  </a:lnTo>
                  <a:lnTo>
                    <a:pt x="13231" y="20675"/>
                  </a:lnTo>
                  <a:lnTo>
                    <a:pt x="13232" y="20637"/>
                  </a:lnTo>
                  <a:lnTo>
                    <a:pt x="13233" y="20620"/>
                  </a:lnTo>
                  <a:lnTo>
                    <a:pt x="13233" y="20605"/>
                  </a:lnTo>
                  <a:lnTo>
                    <a:pt x="13231" y="20574"/>
                  </a:lnTo>
                  <a:lnTo>
                    <a:pt x="13222" y="20540"/>
                  </a:lnTo>
                  <a:lnTo>
                    <a:pt x="13212" y="20515"/>
                  </a:lnTo>
                  <a:lnTo>
                    <a:pt x="13202" y="20487"/>
                  </a:lnTo>
                  <a:lnTo>
                    <a:pt x="13198" y="20445"/>
                  </a:lnTo>
                  <a:lnTo>
                    <a:pt x="13196" y="20324"/>
                  </a:lnTo>
                  <a:lnTo>
                    <a:pt x="13201" y="20255"/>
                  </a:lnTo>
                  <a:lnTo>
                    <a:pt x="13216" y="20199"/>
                  </a:lnTo>
                  <a:lnTo>
                    <a:pt x="13184" y="20119"/>
                  </a:lnTo>
                  <a:lnTo>
                    <a:pt x="13147" y="20116"/>
                  </a:lnTo>
                  <a:lnTo>
                    <a:pt x="13110" y="20162"/>
                  </a:lnTo>
                  <a:lnTo>
                    <a:pt x="13083" y="20230"/>
                  </a:lnTo>
                  <a:lnTo>
                    <a:pt x="13077" y="20271"/>
                  </a:lnTo>
                  <a:lnTo>
                    <a:pt x="13076" y="20312"/>
                  </a:lnTo>
                  <a:lnTo>
                    <a:pt x="13072" y="20352"/>
                  </a:lnTo>
                  <a:lnTo>
                    <a:pt x="13058" y="20387"/>
                  </a:lnTo>
                  <a:lnTo>
                    <a:pt x="13037" y="20401"/>
                  </a:lnTo>
                  <a:lnTo>
                    <a:pt x="12991" y="20395"/>
                  </a:lnTo>
                  <a:lnTo>
                    <a:pt x="12969" y="20400"/>
                  </a:lnTo>
                  <a:lnTo>
                    <a:pt x="12924" y="20442"/>
                  </a:lnTo>
                  <a:lnTo>
                    <a:pt x="12874" y="20547"/>
                  </a:lnTo>
                  <a:lnTo>
                    <a:pt x="12838" y="20602"/>
                  </a:lnTo>
                  <a:lnTo>
                    <a:pt x="12799" y="20624"/>
                  </a:lnTo>
                  <a:lnTo>
                    <a:pt x="12759" y="20615"/>
                  </a:lnTo>
                  <a:lnTo>
                    <a:pt x="12739" y="20571"/>
                  </a:lnTo>
                  <a:lnTo>
                    <a:pt x="12756" y="20488"/>
                  </a:lnTo>
                  <a:lnTo>
                    <a:pt x="12721" y="20462"/>
                  </a:lnTo>
                  <a:lnTo>
                    <a:pt x="12712" y="20421"/>
                  </a:lnTo>
                  <a:lnTo>
                    <a:pt x="12712" y="20370"/>
                  </a:lnTo>
                  <a:lnTo>
                    <a:pt x="12705" y="20316"/>
                  </a:lnTo>
                  <a:lnTo>
                    <a:pt x="12704" y="20294"/>
                  </a:lnTo>
                  <a:lnTo>
                    <a:pt x="12705" y="20265"/>
                  </a:lnTo>
                  <a:lnTo>
                    <a:pt x="12705" y="20241"/>
                  </a:lnTo>
                  <a:lnTo>
                    <a:pt x="12697" y="20230"/>
                  </a:lnTo>
                  <a:lnTo>
                    <a:pt x="12651" y="20234"/>
                  </a:lnTo>
                  <a:lnTo>
                    <a:pt x="12641" y="20230"/>
                  </a:lnTo>
                  <a:lnTo>
                    <a:pt x="12623" y="20193"/>
                  </a:lnTo>
                  <a:lnTo>
                    <a:pt x="12602" y="20121"/>
                  </a:lnTo>
                  <a:lnTo>
                    <a:pt x="12590" y="20088"/>
                  </a:lnTo>
                  <a:lnTo>
                    <a:pt x="12510" y="19971"/>
                  </a:lnTo>
                  <a:lnTo>
                    <a:pt x="12610" y="19797"/>
                  </a:lnTo>
                  <a:lnTo>
                    <a:pt x="12644" y="19761"/>
                  </a:lnTo>
                  <a:lnTo>
                    <a:pt x="12686" y="19744"/>
                  </a:lnTo>
                  <a:lnTo>
                    <a:pt x="12913" y="19716"/>
                  </a:lnTo>
                  <a:lnTo>
                    <a:pt x="12954" y="19739"/>
                  </a:lnTo>
                  <a:lnTo>
                    <a:pt x="12965" y="19768"/>
                  </a:lnTo>
                  <a:lnTo>
                    <a:pt x="13010" y="19846"/>
                  </a:lnTo>
                  <a:lnTo>
                    <a:pt x="13060" y="19904"/>
                  </a:lnTo>
                  <a:lnTo>
                    <a:pt x="13083" y="19869"/>
                  </a:lnTo>
                  <a:lnTo>
                    <a:pt x="13111" y="19820"/>
                  </a:lnTo>
                  <a:lnTo>
                    <a:pt x="13172" y="19779"/>
                  </a:lnTo>
                  <a:lnTo>
                    <a:pt x="13281" y="19739"/>
                  </a:lnTo>
                  <a:lnTo>
                    <a:pt x="13345" y="19742"/>
                  </a:lnTo>
                  <a:lnTo>
                    <a:pt x="13400" y="19756"/>
                  </a:lnTo>
                  <a:lnTo>
                    <a:pt x="13451" y="19750"/>
                  </a:lnTo>
                  <a:lnTo>
                    <a:pt x="13554" y="19649"/>
                  </a:lnTo>
                  <a:lnTo>
                    <a:pt x="13611" y="19639"/>
                  </a:lnTo>
                  <a:lnTo>
                    <a:pt x="13725" y="19654"/>
                  </a:lnTo>
                  <a:lnTo>
                    <a:pt x="14063" y="19547"/>
                  </a:lnTo>
                  <a:lnTo>
                    <a:pt x="14103" y="19568"/>
                  </a:lnTo>
                  <a:lnTo>
                    <a:pt x="14068" y="19622"/>
                  </a:lnTo>
                  <a:lnTo>
                    <a:pt x="14079" y="19663"/>
                  </a:lnTo>
                  <a:lnTo>
                    <a:pt x="14105" y="19674"/>
                  </a:lnTo>
                  <a:lnTo>
                    <a:pt x="14180" y="19504"/>
                  </a:lnTo>
                  <a:lnTo>
                    <a:pt x="14194" y="19480"/>
                  </a:lnTo>
                  <a:lnTo>
                    <a:pt x="14219" y="19461"/>
                  </a:lnTo>
                  <a:lnTo>
                    <a:pt x="14432" y="19201"/>
                  </a:lnTo>
                  <a:lnTo>
                    <a:pt x="14669" y="18786"/>
                  </a:lnTo>
                  <a:lnTo>
                    <a:pt x="14905" y="18472"/>
                  </a:lnTo>
                  <a:lnTo>
                    <a:pt x="15420" y="17727"/>
                  </a:lnTo>
                  <a:lnTo>
                    <a:pt x="15884" y="17143"/>
                  </a:lnTo>
                  <a:lnTo>
                    <a:pt x="16288" y="16743"/>
                  </a:lnTo>
                  <a:lnTo>
                    <a:pt x="16670" y="16465"/>
                  </a:lnTo>
                  <a:lnTo>
                    <a:pt x="17183" y="16207"/>
                  </a:lnTo>
                  <a:lnTo>
                    <a:pt x="17605" y="16067"/>
                  </a:lnTo>
                  <a:lnTo>
                    <a:pt x="18318" y="16015"/>
                  </a:lnTo>
                  <a:lnTo>
                    <a:pt x="18607" y="16067"/>
                  </a:lnTo>
                  <a:lnTo>
                    <a:pt x="18635" y="16054"/>
                  </a:lnTo>
                  <a:lnTo>
                    <a:pt x="18705" y="15984"/>
                  </a:lnTo>
                  <a:lnTo>
                    <a:pt x="18755" y="15960"/>
                  </a:lnTo>
                  <a:lnTo>
                    <a:pt x="19033" y="15952"/>
                  </a:lnTo>
                  <a:lnTo>
                    <a:pt x="19134" y="15924"/>
                  </a:lnTo>
                  <a:lnTo>
                    <a:pt x="19491" y="15924"/>
                  </a:lnTo>
                  <a:lnTo>
                    <a:pt x="19594" y="15867"/>
                  </a:lnTo>
                  <a:lnTo>
                    <a:pt x="19633" y="15912"/>
                  </a:lnTo>
                  <a:lnTo>
                    <a:pt x="19684" y="15927"/>
                  </a:lnTo>
                  <a:lnTo>
                    <a:pt x="19876" y="15924"/>
                  </a:lnTo>
                  <a:lnTo>
                    <a:pt x="19889" y="15938"/>
                  </a:lnTo>
                  <a:lnTo>
                    <a:pt x="19890" y="15979"/>
                  </a:lnTo>
                  <a:lnTo>
                    <a:pt x="19894" y="16012"/>
                  </a:lnTo>
                  <a:lnTo>
                    <a:pt x="19905" y="16040"/>
                  </a:lnTo>
                  <a:lnTo>
                    <a:pt x="19921" y="16067"/>
                  </a:lnTo>
                  <a:lnTo>
                    <a:pt x="19985" y="15962"/>
                  </a:lnTo>
                  <a:lnTo>
                    <a:pt x="20087" y="15912"/>
                  </a:lnTo>
                  <a:lnTo>
                    <a:pt x="20417" y="15909"/>
                  </a:lnTo>
                  <a:lnTo>
                    <a:pt x="20446" y="15898"/>
                  </a:lnTo>
                  <a:lnTo>
                    <a:pt x="20462" y="15875"/>
                  </a:lnTo>
                  <a:lnTo>
                    <a:pt x="20485" y="15807"/>
                  </a:lnTo>
                  <a:lnTo>
                    <a:pt x="20497" y="15780"/>
                  </a:lnTo>
                  <a:lnTo>
                    <a:pt x="20545" y="15743"/>
                  </a:lnTo>
                  <a:lnTo>
                    <a:pt x="20647" y="15721"/>
                  </a:lnTo>
                  <a:lnTo>
                    <a:pt x="20696" y="15695"/>
                  </a:lnTo>
                  <a:lnTo>
                    <a:pt x="20719" y="15659"/>
                  </a:lnTo>
                  <a:lnTo>
                    <a:pt x="20731" y="15622"/>
                  </a:lnTo>
                  <a:lnTo>
                    <a:pt x="20744" y="15593"/>
                  </a:lnTo>
                  <a:lnTo>
                    <a:pt x="20867" y="15549"/>
                  </a:lnTo>
                  <a:lnTo>
                    <a:pt x="20896" y="15511"/>
                  </a:lnTo>
                  <a:lnTo>
                    <a:pt x="20975" y="15334"/>
                  </a:lnTo>
                  <a:lnTo>
                    <a:pt x="21009" y="15216"/>
                  </a:lnTo>
                  <a:lnTo>
                    <a:pt x="21086" y="15119"/>
                  </a:lnTo>
                  <a:lnTo>
                    <a:pt x="21106" y="15064"/>
                  </a:lnTo>
                  <a:lnTo>
                    <a:pt x="21095" y="14990"/>
                  </a:lnTo>
                  <a:lnTo>
                    <a:pt x="20991" y="14778"/>
                  </a:lnTo>
                  <a:lnTo>
                    <a:pt x="21091" y="14813"/>
                  </a:lnTo>
                  <a:lnTo>
                    <a:pt x="21121" y="14835"/>
                  </a:lnTo>
                  <a:lnTo>
                    <a:pt x="21145" y="14765"/>
                  </a:lnTo>
                  <a:lnTo>
                    <a:pt x="21172" y="14758"/>
                  </a:lnTo>
                  <a:lnTo>
                    <a:pt x="21182" y="14794"/>
                  </a:lnTo>
                  <a:lnTo>
                    <a:pt x="21154" y="14861"/>
                  </a:lnTo>
                  <a:lnTo>
                    <a:pt x="21166" y="14888"/>
                  </a:lnTo>
                  <a:lnTo>
                    <a:pt x="21167" y="14912"/>
                  </a:lnTo>
                  <a:lnTo>
                    <a:pt x="21156" y="14933"/>
                  </a:lnTo>
                  <a:lnTo>
                    <a:pt x="21136" y="14947"/>
                  </a:lnTo>
                  <a:lnTo>
                    <a:pt x="21418" y="14916"/>
                  </a:lnTo>
                  <a:lnTo>
                    <a:pt x="21555" y="14841"/>
                  </a:lnTo>
                  <a:lnTo>
                    <a:pt x="21600" y="14755"/>
                  </a:lnTo>
                  <a:cubicBezTo>
                    <a:pt x="21600" y="14755"/>
                    <a:pt x="21094" y="14399"/>
                    <a:pt x="21094" y="14399"/>
                  </a:cubicBezTo>
                  <a:close/>
                </a:path>
              </a:pathLst>
            </a:custGeom>
            <a:grpFill/>
            <a:ln w="19313">
              <a:solidFill>
                <a:schemeClr val="bg1"/>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20" name="Shape 8">
              <a:extLst>
                <a:ext uri="{FF2B5EF4-FFF2-40B4-BE49-F238E27FC236}">
                  <a16:creationId xmlns:a16="http://schemas.microsoft.com/office/drawing/2014/main" xmlns="" id="{DE9FD2AF-4AD9-4E52-8755-1F78797DA80C}"/>
                </a:ext>
              </a:extLst>
            </p:cNvPr>
            <p:cNvSpPr/>
            <p:nvPr/>
          </p:nvSpPr>
          <p:spPr>
            <a:xfrm>
              <a:off x="5728343" y="5755592"/>
              <a:ext cx="514299" cy="410689"/>
            </a:xfrm>
            <a:custGeom>
              <a:avLst/>
              <a:gdLst/>
              <a:ahLst/>
              <a:cxnLst>
                <a:cxn ang="0">
                  <a:pos x="wd2" y="hd2"/>
                </a:cxn>
                <a:cxn ang="5400000">
                  <a:pos x="wd2" y="hd2"/>
                </a:cxn>
                <a:cxn ang="10800000">
                  <a:pos x="wd2" y="hd2"/>
                </a:cxn>
                <a:cxn ang="16200000">
                  <a:pos x="wd2" y="hd2"/>
                </a:cxn>
              </a:cxnLst>
              <a:rect l="0" t="0" r="r" b="b"/>
              <a:pathLst>
                <a:path w="21600" h="21600" extrusionOk="0">
                  <a:moveTo>
                    <a:pt x="21323" y="11013"/>
                  </a:moveTo>
                  <a:lnTo>
                    <a:pt x="21341" y="10916"/>
                  </a:lnTo>
                  <a:lnTo>
                    <a:pt x="21500" y="10704"/>
                  </a:lnTo>
                  <a:lnTo>
                    <a:pt x="21555" y="10644"/>
                  </a:lnTo>
                  <a:lnTo>
                    <a:pt x="21599" y="10619"/>
                  </a:lnTo>
                  <a:lnTo>
                    <a:pt x="21597" y="10580"/>
                  </a:lnTo>
                  <a:lnTo>
                    <a:pt x="21228" y="10151"/>
                  </a:lnTo>
                  <a:lnTo>
                    <a:pt x="21232" y="9797"/>
                  </a:lnTo>
                  <a:lnTo>
                    <a:pt x="21309" y="9418"/>
                  </a:lnTo>
                  <a:lnTo>
                    <a:pt x="21386" y="9180"/>
                  </a:lnTo>
                  <a:lnTo>
                    <a:pt x="21339" y="9148"/>
                  </a:lnTo>
                  <a:lnTo>
                    <a:pt x="21325" y="9115"/>
                  </a:lnTo>
                  <a:lnTo>
                    <a:pt x="21322" y="9078"/>
                  </a:lnTo>
                  <a:lnTo>
                    <a:pt x="21303" y="9028"/>
                  </a:lnTo>
                  <a:lnTo>
                    <a:pt x="21168" y="8868"/>
                  </a:lnTo>
                  <a:lnTo>
                    <a:pt x="21151" y="8806"/>
                  </a:lnTo>
                  <a:lnTo>
                    <a:pt x="21139" y="8745"/>
                  </a:lnTo>
                  <a:lnTo>
                    <a:pt x="21080" y="8568"/>
                  </a:lnTo>
                  <a:lnTo>
                    <a:pt x="21051" y="8510"/>
                  </a:lnTo>
                  <a:lnTo>
                    <a:pt x="21008" y="8350"/>
                  </a:lnTo>
                  <a:lnTo>
                    <a:pt x="21085" y="8203"/>
                  </a:lnTo>
                  <a:lnTo>
                    <a:pt x="21200" y="8082"/>
                  </a:lnTo>
                  <a:lnTo>
                    <a:pt x="21268" y="7993"/>
                  </a:lnTo>
                  <a:lnTo>
                    <a:pt x="21151" y="7552"/>
                  </a:lnTo>
                  <a:lnTo>
                    <a:pt x="21168" y="7422"/>
                  </a:lnTo>
                  <a:lnTo>
                    <a:pt x="21243" y="7286"/>
                  </a:lnTo>
                  <a:lnTo>
                    <a:pt x="21294" y="7122"/>
                  </a:lnTo>
                  <a:lnTo>
                    <a:pt x="21317" y="6954"/>
                  </a:lnTo>
                  <a:lnTo>
                    <a:pt x="21303" y="6810"/>
                  </a:lnTo>
                  <a:lnTo>
                    <a:pt x="21277" y="6729"/>
                  </a:lnTo>
                  <a:lnTo>
                    <a:pt x="21123" y="6449"/>
                  </a:lnTo>
                  <a:lnTo>
                    <a:pt x="21123" y="6391"/>
                  </a:lnTo>
                  <a:lnTo>
                    <a:pt x="21140" y="6331"/>
                  </a:lnTo>
                  <a:lnTo>
                    <a:pt x="21151" y="6239"/>
                  </a:lnTo>
                  <a:lnTo>
                    <a:pt x="21139" y="6065"/>
                  </a:lnTo>
                  <a:lnTo>
                    <a:pt x="21117" y="5946"/>
                  </a:lnTo>
                  <a:lnTo>
                    <a:pt x="21112" y="5832"/>
                  </a:lnTo>
                  <a:lnTo>
                    <a:pt x="21409" y="4910"/>
                  </a:lnTo>
                  <a:lnTo>
                    <a:pt x="21542" y="4686"/>
                  </a:lnTo>
                  <a:lnTo>
                    <a:pt x="21422" y="4692"/>
                  </a:lnTo>
                  <a:lnTo>
                    <a:pt x="20989" y="5084"/>
                  </a:lnTo>
                  <a:lnTo>
                    <a:pt x="20967" y="4935"/>
                  </a:lnTo>
                  <a:lnTo>
                    <a:pt x="21071" y="4808"/>
                  </a:lnTo>
                  <a:lnTo>
                    <a:pt x="21325" y="4615"/>
                  </a:lnTo>
                  <a:lnTo>
                    <a:pt x="21356" y="4523"/>
                  </a:lnTo>
                  <a:lnTo>
                    <a:pt x="21325" y="4426"/>
                  </a:lnTo>
                  <a:lnTo>
                    <a:pt x="21128" y="4187"/>
                  </a:lnTo>
                  <a:lnTo>
                    <a:pt x="21102" y="4143"/>
                  </a:lnTo>
                  <a:lnTo>
                    <a:pt x="21072" y="4047"/>
                  </a:lnTo>
                  <a:lnTo>
                    <a:pt x="21052" y="3898"/>
                  </a:lnTo>
                  <a:lnTo>
                    <a:pt x="21052" y="3680"/>
                  </a:lnTo>
                  <a:lnTo>
                    <a:pt x="21086" y="3490"/>
                  </a:lnTo>
                  <a:lnTo>
                    <a:pt x="21168" y="3404"/>
                  </a:lnTo>
                  <a:lnTo>
                    <a:pt x="21177" y="3355"/>
                  </a:lnTo>
                  <a:lnTo>
                    <a:pt x="21268" y="3062"/>
                  </a:lnTo>
                  <a:lnTo>
                    <a:pt x="21245" y="3003"/>
                  </a:lnTo>
                  <a:lnTo>
                    <a:pt x="21198" y="2961"/>
                  </a:lnTo>
                  <a:lnTo>
                    <a:pt x="21140" y="2934"/>
                  </a:lnTo>
                  <a:lnTo>
                    <a:pt x="21072" y="2913"/>
                  </a:lnTo>
                  <a:lnTo>
                    <a:pt x="21111" y="2848"/>
                  </a:lnTo>
                  <a:lnTo>
                    <a:pt x="21189" y="2767"/>
                  </a:lnTo>
                  <a:lnTo>
                    <a:pt x="21282" y="2697"/>
                  </a:lnTo>
                  <a:lnTo>
                    <a:pt x="21366" y="2668"/>
                  </a:lnTo>
                  <a:lnTo>
                    <a:pt x="21412" y="2607"/>
                  </a:lnTo>
                  <a:lnTo>
                    <a:pt x="21379" y="2466"/>
                  </a:lnTo>
                  <a:lnTo>
                    <a:pt x="21315" y="2314"/>
                  </a:lnTo>
                  <a:lnTo>
                    <a:pt x="21159" y="2036"/>
                  </a:lnTo>
                  <a:lnTo>
                    <a:pt x="20710" y="1444"/>
                  </a:lnTo>
                  <a:lnTo>
                    <a:pt x="20650" y="1417"/>
                  </a:lnTo>
                  <a:lnTo>
                    <a:pt x="20458" y="1431"/>
                  </a:lnTo>
                  <a:lnTo>
                    <a:pt x="20334" y="1402"/>
                  </a:lnTo>
                  <a:lnTo>
                    <a:pt x="20261" y="1328"/>
                  </a:lnTo>
                  <a:lnTo>
                    <a:pt x="20163" y="1132"/>
                  </a:lnTo>
                  <a:lnTo>
                    <a:pt x="20047" y="985"/>
                  </a:lnTo>
                  <a:lnTo>
                    <a:pt x="19971" y="917"/>
                  </a:lnTo>
                  <a:lnTo>
                    <a:pt x="19905" y="891"/>
                  </a:lnTo>
                  <a:lnTo>
                    <a:pt x="19805" y="933"/>
                  </a:lnTo>
                  <a:lnTo>
                    <a:pt x="19753" y="933"/>
                  </a:lnTo>
                  <a:lnTo>
                    <a:pt x="19714" y="806"/>
                  </a:lnTo>
                  <a:lnTo>
                    <a:pt x="19676" y="768"/>
                  </a:lnTo>
                  <a:lnTo>
                    <a:pt x="19623" y="746"/>
                  </a:lnTo>
                  <a:lnTo>
                    <a:pt x="19490" y="737"/>
                  </a:lnTo>
                  <a:lnTo>
                    <a:pt x="19456" y="727"/>
                  </a:lnTo>
                  <a:lnTo>
                    <a:pt x="19417" y="694"/>
                  </a:lnTo>
                  <a:lnTo>
                    <a:pt x="19330" y="744"/>
                  </a:lnTo>
                  <a:lnTo>
                    <a:pt x="19266" y="800"/>
                  </a:lnTo>
                  <a:lnTo>
                    <a:pt x="19230" y="881"/>
                  </a:lnTo>
                  <a:lnTo>
                    <a:pt x="19199" y="1118"/>
                  </a:lnTo>
                  <a:lnTo>
                    <a:pt x="19117" y="1298"/>
                  </a:lnTo>
                  <a:lnTo>
                    <a:pt x="19100" y="1359"/>
                  </a:lnTo>
                  <a:lnTo>
                    <a:pt x="19025" y="1529"/>
                  </a:lnTo>
                  <a:lnTo>
                    <a:pt x="18851" y="1681"/>
                  </a:lnTo>
                  <a:lnTo>
                    <a:pt x="18642" y="1789"/>
                  </a:lnTo>
                  <a:lnTo>
                    <a:pt x="18472" y="1824"/>
                  </a:lnTo>
                  <a:lnTo>
                    <a:pt x="18350" y="1758"/>
                  </a:lnTo>
                  <a:lnTo>
                    <a:pt x="18219" y="1639"/>
                  </a:lnTo>
                  <a:lnTo>
                    <a:pt x="18092" y="1558"/>
                  </a:lnTo>
                  <a:lnTo>
                    <a:pt x="17881" y="1635"/>
                  </a:lnTo>
                  <a:lnTo>
                    <a:pt x="17784" y="1538"/>
                  </a:lnTo>
                  <a:lnTo>
                    <a:pt x="17690" y="1409"/>
                  </a:lnTo>
                  <a:lnTo>
                    <a:pt x="17604" y="1337"/>
                  </a:lnTo>
                  <a:lnTo>
                    <a:pt x="17499" y="1355"/>
                  </a:lnTo>
                  <a:lnTo>
                    <a:pt x="17193" y="1488"/>
                  </a:lnTo>
                  <a:lnTo>
                    <a:pt x="17130" y="1556"/>
                  </a:lnTo>
                  <a:lnTo>
                    <a:pt x="17102" y="1667"/>
                  </a:lnTo>
                  <a:lnTo>
                    <a:pt x="16751" y="2244"/>
                  </a:lnTo>
                  <a:lnTo>
                    <a:pt x="16544" y="2489"/>
                  </a:lnTo>
                  <a:lnTo>
                    <a:pt x="16317" y="2649"/>
                  </a:lnTo>
                  <a:lnTo>
                    <a:pt x="16107" y="2614"/>
                  </a:lnTo>
                  <a:lnTo>
                    <a:pt x="16061" y="2547"/>
                  </a:lnTo>
                  <a:lnTo>
                    <a:pt x="16046" y="2483"/>
                  </a:lnTo>
                  <a:lnTo>
                    <a:pt x="16018" y="2435"/>
                  </a:lnTo>
                  <a:lnTo>
                    <a:pt x="15861" y="2410"/>
                  </a:lnTo>
                  <a:lnTo>
                    <a:pt x="15818" y="2386"/>
                  </a:lnTo>
                  <a:lnTo>
                    <a:pt x="15798" y="2334"/>
                  </a:lnTo>
                  <a:lnTo>
                    <a:pt x="15792" y="2246"/>
                  </a:lnTo>
                  <a:lnTo>
                    <a:pt x="15730" y="2173"/>
                  </a:lnTo>
                  <a:lnTo>
                    <a:pt x="15459" y="2281"/>
                  </a:lnTo>
                  <a:lnTo>
                    <a:pt x="15404" y="2167"/>
                  </a:lnTo>
                  <a:lnTo>
                    <a:pt x="14968" y="2518"/>
                  </a:lnTo>
                  <a:lnTo>
                    <a:pt x="14744" y="2638"/>
                  </a:lnTo>
                  <a:lnTo>
                    <a:pt x="13980" y="2516"/>
                  </a:lnTo>
                  <a:lnTo>
                    <a:pt x="13950" y="2497"/>
                  </a:lnTo>
                  <a:lnTo>
                    <a:pt x="13932" y="2433"/>
                  </a:lnTo>
                  <a:lnTo>
                    <a:pt x="13898" y="2418"/>
                  </a:lnTo>
                  <a:lnTo>
                    <a:pt x="13861" y="2421"/>
                  </a:lnTo>
                  <a:lnTo>
                    <a:pt x="13835" y="2437"/>
                  </a:lnTo>
                  <a:lnTo>
                    <a:pt x="13812" y="2455"/>
                  </a:lnTo>
                  <a:lnTo>
                    <a:pt x="13730" y="2487"/>
                  </a:lnTo>
                  <a:lnTo>
                    <a:pt x="13682" y="2516"/>
                  </a:lnTo>
                  <a:lnTo>
                    <a:pt x="13639" y="2549"/>
                  </a:lnTo>
                  <a:lnTo>
                    <a:pt x="13604" y="2589"/>
                  </a:lnTo>
                  <a:lnTo>
                    <a:pt x="13373" y="2720"/>
                  </a:lnTo>
                  <a:lnTo>
                    <a:pt x="13079" y="2778"/>
                  </a:lnTo>
                  <a:lnTo>
                    <a:pt x="12828" y="2876"/>
                  </a:lnTo>
                  <a:lnTo>
                    <a:pt x="12722" y="3133"/>
                  </a:lnTo>
                  <a:lnTo>
                    <a:pt x="12750" y="3308"/>
                  </a:lnTo>
                  <a:lnTo>
                    <a:pt x="12828" y="3422"/>
                  </a:lnTo>
                  <a:lnTo>
                    <a:pt x="12948" y="3484"/>
                  </a:lnTo>
                  <a:lnTo>
                    <a:pt x="13230" y="3532"/>
                  </a:lnTo>
                  <a:lnTo>
                    <a:pt x="13313" y="3600"/>
                  </a:lnTo>
                  <a:lnTo>
                    <a:pt x="13381" y="3680"/>
                  </a:lnTo>
                  <a:lnTo>
                    <a:pt x="13470" y="3750"/>
                  </a:lnTo>
                  <a:lnTo>
                    <a:pt x="13398" y="3781"/>
                  </a:lnTo>
                  <a:lnTo>
                    <a:pt x="13336" y="3761"/>
                  </a:lnTo>
                  <a:lnTo>
                    <a:pt x="13279" y="3725"/>
                  </a:lnTo>
                  <a:lnTo>
                    <a:pt x="13215" y="3704"/>
                  </a:lnTo>
                  <a:lnTo>
                    <a:pt x="13135" y="3704"/>
                  </a:lnTo>
                  <a:lnTo>
                    <a:pt x="13081" y="3709"/>
                  </a:lnTo>
                  <a:lnTo>
                    <a:pt x="13030" y="3738"/>
                  </a:lnTo>
                  <a:lnTo>
                    <a:pt x="12956" y="3802"/>
                  </a:lnTo>
                  <a:lnTo>
                    <a:pt x="12860" y="3756"/>
                  </a:lnTo>
                  <a:lnTo>
                    <a:pt x="12753" y="3748"/>
                  </a:lnTo>
                  <a:lnTo>
                    <a:pt x="12657" y="3719"/>
                  </a:lnTo>
                  <a:lnTo>
                    <a:pt x="12603" y="3602"/>
                  </a:lnTo>
                  <a:lnTo>
                    <a:pt x="12682" y="3539"/>
                  </a:lnTo>
                  <a:lnTo>
                    <a:pt x="12657" y="3401"/>
                  </a:lnTo>
                  <a:lnTo>
                    <a:pt x="12586" y="3250"/>
                  </a:lnTo>
                  <a:lnTo>
                    <a:pt x="12525" y="3160"/>
                  </a:lnTo>
                  <a:lnTo>
                    <a:pt x="12477" y="3125"/>
                  </a:lnTo>
                  <a:lnTo>
                    <a:pt x="12411" y="3092"/>
                  </a:lnTo>
                  <a:lnTo>
                    <a:pt x="12345" y="3067"/>
                  </a:lnTo>
                  <a:lnTo>
                    <a:pt x="12289" y="3062"/>
                  </a:lnTo>
                  <a:lnTo>
                    <a:pt x="12211" y="3083"/>
                  </a:lnTo>
                  <a:lnTo>
                    <a:pt x="12120" y="3164"/>
                  </a:lnTo>
                  <a:lnTo>
                    <a:pt x="12051" y="3204"/>
                  </a:lnTo>
                  <a:lnTo>
                    <a:pt x="11977" y="3220"/>
                  </a:lnTo>
                  <a:lnTo>
                    <a:pt x="11844" y="3223"/>
                  </a:lnTo>
                  <a:lnTo>
                    <a:pt x="11775" y="3258"/>
                  </a:lnTo>
                  <a:lnTo>
                    <a:pt x="11740" y="3302"/>
                  </a:lnTo>
                  <a:lnTo>
                    <a:pt x="11667" y="3441"/>
                  </a:lnTo>
                  <a:lnTo>
                    <a:pt x="11615" y="3503"/>
                  </a:lnTo>
                  <a:lnTo>
                    <a:pt x="11410" y="3650"/>
                  </a:lnTo>
                  <a:lnTo>
                    <a:pt x="11361" y="3750"/>
                  </a:lnTo>
                  <a:lnTo>
                    <a:pt x="11461" y="3852"/>
                  </a:lnTo>
                  <a:lnTo>
                    <a:pt x="11378" y="3887"/>
                  </a:lnTo>
                  <a:lnTo>
                    <a:pt x="11301" y="3862"/>
                  </a:lnTo>
                  <a:lnTo>
                    <a:pt x="11246" y="3800"/>
                  </a:lnTo>
                  <a:lnTo>
                    <a:pt x="11223" y="3726"/>
                  </a:lnTo>
                  <a:lnTo>
                    <a:pt x="11204" y="3582"/>
                  </a:lnTo>
                  <a:lnTo>
                    <a:pt x="11153" y="3545"/>
                  </a:lnTo>
                  <a:lnTo>
                    <a:pt x="10838" y="3679"/>
                  </a:lnTo>
                  <a:lnTo>
                    <a:pt x="10448" y="3786"/>
                  </a:lnTo>
                  <a:lnTo>
                    <a:pt x="10046" y="3798"/>
                  </a:lnTo>
                  <a:lnTo>
                    <a:pt x="9244" y="3707"/>
                  </a:lnTo>
                  <a:lnTo>
                    <a:pt x="8701" y="3459"/>
                  </a:lnTo>
                  <a:lnTo>
                    <a:pt x="8467" y="3413"/>
                  </a:lnTo>
                  <a:lnTo>
                    <a:pt x="8408" y="3382"/>
                  </a:lnTo>
                  <a:lnTo>
                    <a:pt x="8370" y="3349"/>
                  </a:lnTo>
                  <a:lnTo>
                    <a:pt x="8251" y="3273"/>
                  </a:lnTo>
                  <a:lnTo>
                    <a:pt x="8108" y="3223"/>
                  </a:lnTo>
                  <a:lnTo>
                    <a:pt x="7890" y="3060"/>
                  </a:lnTo>
                  <a:lnTo>
                    <a:pt x="7756" y="3012"/>
                  </a:lnTo>
                  <a:lnTo>
                    <a:pt x="7637" y="3031"/>
                  </a:lnTo>
                  <a:lnTo>
                    <a:pt x="7583" y="3013"/>
                  </a:lnTo>
                  <a:lnTo>
                    <a:pt x="7560" y="2936"/>
                  </a:lnTo>
                  <a:lnTo>
                    <a:pt x="7528" y="2886"/>
                  </a:lnTo>
                  <a:lnTo>
                    <a:pt x="7454" y="2867"/>
                  </a:lnTo>
                  <a:lnTo>
                    <a:pt x="7166" y="2854"/>
                  </a:lnTo>
                  <a:lnTo>
                    <a:pt x="7038" y="2828"/>
                  </a:lnTo>
                  <a:lnTo>
                    <a:pt x="6920" y="2784"/>
                  </a:lnTo>
                  <a:lnTo>
                    <a:pt x="6813" y="2713"/>
                  </a:lnTo>
                  <a:lnTo>
                    <a:pt x="6643" y="2543"/>
                  </a:lnTo>
                  <a:lnTo>
                    <a:pt x="6541" y="2411"/>
                  </a:lnTo>
                  <a:lnTo>
                    <a:pt x="6496" y="2294"/>
                  </a:lnTo>
                  <a:lnTo>
                    <a:pt x="6456" y="2151"/>
                  </a:lnTo>
                  <a:lnTo>
                    <a:pt x="6354" y="2090"/>
                  </a:lnTo>
                  <a:lnTo>
                    <a:pt x="5834" y="2032"/>
                  </a:lnTo>
                  <a:lnTo>
                    <a:pt x="5554" y="1937"/>
                  </a:lnTo>
                  <a:lnTo>
                    <a:pt x="5332" y="1762"/>
                  </a:lnTo>
                  <a:lnTo>
                    <a:pt x="5277" y="1479"/>
                  </a:lnTo>
                  <a:lnTo>
                    <a:pt x="4972" y="1618"/>
                  </a:lnTo>
                  <a:lnTo>
                    <a:pt x="4812" y="1639"/>
                  </a:lnTo>
                  <a:lnTo>
                    <a:pt x="4595" y="1511"/>
                  </a:lnTo>
                  <a:lnTo>
                    <a:pt x="4498" y="1488"/>
                  </a:lnTo>
                  <a:lnTo>
                    <a:pt x="4312" y="1479"/>
                  </a:lnTo>
                  <a:lnTo>
                    <a:pt x="4232" y="1463"/>
                  </a:lnTo>
                  <a:lnTo>
                    <a:pt x="4176" y="1425"/>
                  </a:lnTo>
                  <a:lnTo>
                    <a:pt x="4095" y="1337"/>
                  </a:lnTo>
                  <a:lnTo>
                    <a:pt x="3867" y="1190"/>
                  </a:lnTo>
                  <a:lnTo>
                    <a:pt x="3818" y="1132"/>
                  </a:lnTo>
                  <a:lnTo>
                    <a:pt x="3799" y="1041"/>
                  </a:lnTo>
                  <a:lnTo>
                    <a:pt x="3819" y="964"/>
                  </a:lnTo>
                  <a:lnTo>
                    <a:pt x="3862" y="910"/>
                  </a:lnTo>
                  <a:lnTo>
                    <a:pt x="4034" y="827"/>
                  </a:lnTo>
                  <a:lnTo>
                    <a:pt x="3962" y="696"/>
                  </a:lnTo>
                  <a:lnTo>
                    <a:pt x="3813" y="575"/>
                  </a:lnTo>
                  <a:lnTo>
                    <a:pt x="3703" y="545"/>
                  </a:lnTo>
                  <a:lnTo>
                    <a:pt x="3756" y="651"/>
                  </a:lnTo>
                  <a:lnTo>
                    <a:pt x="3782" y="812"/>
                  </a:lnTo>
                  <a:lnTo>
                    <a:pt x="3768" y="973"/>
                  </a:lnTo>
                  <a:lnTo>
                    <a:pt x="3703" y="1091"/>
                  </a:lnTo>
                  <a:lnTo>
                    <a:pt x="3568" y="1134"/>
                  </a:lnTo>
                  <a:lnTo>
                    <a:pt x="3032" y="1091"/>
                  </a:lnTo>
                  <a:lnTo>
                    <a:pt x="3106" y="1205"/>
                  </a:lnTo>
                  <a:lnTo>
                    <a:pt x="3054" y="1280"/>
                  </a:lnTo>
                  <a:lnTo>
                    <a:pt x="2948" y="1303"/>
                  </a:lnTo>
                  <a:lnTo>
                    <a:pt x="2812" y="1238"/>
                  </a:lnTo>
                  <a:lnTo>
                    <a:pt x="2752" y="1222"/>
                  </a:lnTo>
                  <a:lnTo>
                    <a:pt x="2699" y="1201"/>
                  </a:lnTo>
                  <a:lnTo>
                    <a:pt x="2602" y="1038"/>
                  </a:lnTo>
                  <a:lnTo>
                    <a:pt x="2420" y="956"/>
                  </a:lnTo>
                  <a:lnTo>
                    <a:pt x="2346" y="910"/>
                  </a:lnTo>
                  <a:lnTo>
                    <a:pt x="2264" y="817"/>
                  </a:lnTo>
                  <a:lnTo>
                    <a:pt x="2178" y="753"/>
                  </a:lnTo>
                  <a:lnTo>
                    <a:pt x="2081" y="752"/>
                  </a:lnTo>
                  <a:lnTo>
                    <a:pt x="1870" y="792"/>
                  </a:lnTo>
                  <a:lnTo>
                    <a:pt x="1660" y="753"/>
                  </a:lnTo>
                  <a:lnTo>
                    <a:pt x="1281" y="584"/>
                  </a:lnTo>
                  <a:lnTo>
                    <a:pt x="1082" y="545"/>
                  </a:lnTo>
                  <a:lnTo>
                    <a:pt x="1042" y="565"/>
                  </a:lnTo>
                  <a:lnTo>
                    <a:pt x="999" y="602"/>
                  </a:lnTo>
                  <a:lnTo>
                    <a:pt x="957" y="630"/>
                  </a:lnTo>
                  <a:lnTo>
                    <a:pt x="922" y="623"/>
                  </a:lnTo>
                  <a:lnTo>
                    <a:pt x="903" y="579"/>
                  </a:lnTo>
                  <a:lnTo>
                    <a:pt x="882" y="453"/>
                  </a:lnTo>
                  <a:lnTo>
                    <a:pt x="866" y="397"/>
                  </a:lnTo>
                  <a:lnTo>
                    <a:pt x="743" y="226"/>
                  </a:lnTo>
                  <a:lnTo>
                    <a:pt x="684" y="123"/>
                  </a:lnTo>
                  <a:lnTo>
                    <a:pt x="665" y="0"/>
                  </a:lnTo>
                  <a:lnTo>
                    <a:pt x="534" y="145"/>
                  </a:lnTo>
                  <a:lnTo>
                    <a:pt x="480" y="297"/>
                  </a:lnTo>
                  <a:lnTo>
                    <a:pt x="480" y="463"/>
                  </a:lnTo>
                  <a:lnTo>
                    <a:pt x="592" y="1226"/>
                  </a:lnTo>
                  <a:lnTo>
                    <a:pt x="589" y="1431"/>
                  </a:lnTo>
                  <a:lnTo>
                    <a:pt x="563" y="1664"/>
                  </a:lnTo>
                  <a:lnTo>
                    <a:pt x="523" y="1776"/>
                  </a:lnTo>
                  <a:lnTo>
                    <a:pt x="454" y="1824"/>
                  </a:lnTo>
                  <a:lnTo>
                    <a:pt x="349" y="1835"/>
                  </a:lnTo>
                  <a:lnTo>
                    <a:pt x="290" y="1868"/>
                  </a:lnTo>
                  <a:lnTo>
                    <a:pt x="200" y="2024"/>
                  </a:lnTo>
                  <a:lnTo>
                    <a:pt x="105" y="2051"/>
                  </a:lnTo>
                  <a:lnTo>
                    <a:pt x="66" y="2082"/>
                  </a:lnTo>
                  <a:lnTo>
                    <a:pt x="98" y="2148"/>
                  </a:lnTo>
                  <a:lnTo>
                    <a:pt x="200" y="2294"/>
                  </a:lnTo>
                  <a:lnTo>
                    <a:pt x="186" y="2404"/>
                  </a:lnTo>
                  <a:lnTo>
                    <a:pt x="147" y="2487"/>
                  </a:lnTo>
                  <a:lnTo>
                    <a:pt x="84" y="2541"/>
                  </a:lnTo>
                  <a:lnTo>
                    <a:pt x="0" y="2566"/>
                  </a:lnTo>
                  <a:lnTo>
                    <a:pt x="292" y="2940"/>
                  </a:lnTo>
                  <a:lnTo>
                    <a:pt x="400" y="3171"/>
                  </a:lnTo>
                  <a:lnTo>
                    <a:pt x="354" y="3459"/>
                  </a:lnTo>
                  <a:lnTo>
                    <a:pt x="454" y="3590"/>
                  </a:lnTo>
                  <a:lnTo>
                    <a:pt x="490" y="3798"/>
                  </a:lnTo>
                  <a:lnTo>
                    <a:pt x="482" y="4023"/>
                  </a:lnTo>
                  <a:lnTo>
                    <a:pt x="435" y="4195"/>
                  </a:lnTo>
                  <a:lnTo>
                    <a:pt x="543" y="4334"/>
                  </a:lnTo>
                  <a:lnTo>
                    <a:pt x="928" y="5005"/>
                  </a:lnTo>
                  <a:lnTo>
                    <a:pt x="1008" y="5219"/>
                  </a:lnTo>
                  <a:lnTo>
                    <a:pt x="1013" y="5408"/>
                  </a:lnTo>
                  <a:lnTo>
                    <a:pt x="866" y="5473"/>
                  </a:lnTo>
                  <a:lnTo>
                    <a:pt x="860" y="5500"/>
                  </a:lnTo>
                  <a:lnTo>
                    <a:pt x="858" y="5523"/>
                  </a:lnTo>
                  <a:lnTo>
                    <a:pt x="851" y="5548"/>
                  </a:lnTo>
                  <a:lnTo>
                    <a:pt x="828" y="5572"/>
                  </a:lnTo>
                  <a:lnTo>
                    <a:pt x="919" y="5688"/>
                  </a:lnTo>
                  <a:lnTo>
                    <a:pt x="982" y="5747"/>
                  </a:lnTo>
                  <a:lnTo>
                    <a:pt x="1042" y="5772"/>
                  </a:lnTo>
                  <a:lnTo>
                    <a:pt x="1083" y="5803"/>
                  </a:lnTo>
                  <a:lnTo>
                    <a:pt x="1179" y="6019"/>
                  </a:lnTo>
                  <a:lnTo>
                    <a:pt x="1497" y="6509"/>
                  </a:lnTo>
                  <a:lnTo>
                    <a:pt x="1773" y="7277"/>
                  </a:lnTo>
                  <a:lnTo>
                    <a:pt x="1762" y="7478"/>
                  </a:lnTo>
                  <a:lnTo>
                    <a:pt x="1773" y="7546"/>
                  </a:lnTo>
                  <a:lnTo>
                    <a:pt x="1807" y="7650"/>
                  </a:lnTo>
                  <a:lnTo>
                    <a:pt x="1841" y="7693"/>
                  </a:lnTo>
                  <a:lnTo>
                    <a:pt x="1888" y="7700"/>
                  </a:lnTo>
                  <a:lnTo>
                    <a:pt x="1969" y="7698"/>
                  </a:lnTo>
                  <a:lnTo>
                    <a:pt x="2035" y="7729"/>
                  </a:lnTo>
                  <a:lnTo>
                    <a:pt x="2077" y="7796"/>
                  </a:lnTo>
                  <a:lnTo>
                    <a:pt x="2107" y="7864"/>
                  </a:lnTo>
                  <a:lnTo>
                    <a:pt x="2220" y="7964"/>
                  </a:lnTo>
                  <a:lnTo>
                    <a:pt x="2441" y="8390"/>
                  </a:lnTo>
                  <a:lnTo>
                    <a:pt x="2500" y="8442"/>
                  </a:lnTo>
                  <a:lnTo>
                    <a:pt x="2552" y="8471"/>
                  </a:lnTo>
                  <a:lnTo>
                    <a:pt x="2587" y="8513"/>
                  </a:lnTo>
                  <a:lnTo>
                    <a:pt x="2612" y="8704"/>
                  </a:lnTo>
                  <a:lnTo>
                    <a:pt x="2645" y="8745"/>
                  </a:lnTo>
                  <a:lnTo>
                    <a:pt x="2687" y="8766"/>
                  </a:lnTo>
                  <a:lnTo>
                    <a:pt x="3154" y="9180"/>
                  </a:lnTo>
                  <a:lnTo>
                    <a:pt x="3453" y="9547"/>
                  </a:lnTo>
                  <a:lnTo>
                    <a:pt x="3711" y="10085"/>
                  </a:lnTo>
                  <a:lnTo>
                    <a:pt x="3796" y="10674"/>
                  </a:lnTo>
                  <a:lnTo>
                    <a:pt x="3582" y="11196"/>
                  </a:lnTo>
                  <a:lnTo>
                    <a:pt x="3773" y="11375"/>
                  </a:lnTo>
                  <a:lnTo>
                    <a:pt x="3818" y="11396"/>
                  </a:lnTo>
                  <a:lnTo>
                    <a:pt x="3895" y="11342"/>
                  </a:lnTo>
                  <a:lnTo>
                    <a:pt x="3887" y="11268"/>
                  </a:lnTo>
                  <a:lnTo>
                    <a:pt x="3856" y="11184"/>
                  </a:lnTo>
                  <a:lnTo>
                    <a:pt x="3856" y="11097"/>
                  </a:lnTo>
                  <a:lnTo>
                    <a:pt x="3884" y="11060"/>
                  </a:lnTo>
                  <a:lnTo>
                    <a:pt x="3956" y="11018"/>
                  </a:lnTo>
                  <a:lnTo>
                    <a:pt x="3978" y="10998"/>
                  </a:lnTo>
                  <a:lnTo>
                    <a:pt x="4013" y="10917"/>
                  </a:lnTo>
                  <a:lnTo>
                    <a:pt x="4015" y="10906"/>
                  </a:lnTo>
                  <a:lnTo>
                    <a:pt x="4125" y="10814"/>
                  </a:lnTo>
                  <a:lnTo>
                    <a:pt x="4181" y="10808"/>
                  </a:lnTo>
                  <a:lnTo>
                    <a:pt x="4252" y="10846"/>
                  </a:lnTo>
                  <a:lnTo>
                    <a:pt x="4227" y="10966"/>
                  </a:lnTo>
                  <a:lnTo>
                    <a:pt x="4254" y="11097"/>
                  </a:lnTo>
                  <a:lnTo>
                    <a:pt x="4331" y="11293"/>
                  </a:lnTo>
                  <a:lnTo>
                    <a:pt x="4370" y="11494"/>
                  </a:lnTo>
                  <a:lnTo>
                    <a:pt x="4402" y="11521"/>
                  </a:lnTo>
                  <a:lnTo>
                    <a:pt x="4505" y="11585"/>
                  </a:lnTo>
                  <a:lnTo>
                    <a:pt x="4597" y="11735"/>
                  </a:lnTo>
                  <a:lnTo>
                    <a:pt x="4927" y="12142"/>
                  </a:lnTo>
                  <a:lnTo>
                    <a:pt x="5037" y="12232"/>
                  </a:lnTo>
                  <a:lnTo>
                    <a:pt x="5075" y="12202"/>
                  </a:lnTo>
                  <a:lnTo>
                    <a:pt x="5081" y="12136"/>
                  </a:lnTo>
                  <a:lnTo>
                    <a:pt x="5097" y="12082"/>
                  </a:lnTo>
                  <a:lnTo>
                    <a:pt x="5158" y="12084"/>
                  </a:lnTo>
                  <a:lnTo>
                    <a:pt x="5212" y="12130"/>
                  </a:lnTo>
                  <a:lnTo>
                    <a:pt x="5220" y="12184"/>
                  </a:lnTo>
                  <a:lnTo>
                    <a:pt x="5217" y="12238"/>
                  </a:lnTo>
                  <a:lnTo>
                    <a:pt x="5237" y="12286"/>
                  </a:lnTo>
                  <a:lnTo>
                    <a:pt x="5243" y="12309"/>
                  </a:lnTo>
                  <a:lnTo>
                    <a:pt x="5237" y="12342"/>
                  </a:lnTo>
                  <a:lnTo>
                    <a:pt x="5234" y="12367"/>
                  </a:lnTo>
                  <a:lnTo>
                    <a:pt x="5257" y="12379"/>
                  </a:lnTo>
                  <a:lnTo>
                    <a:pt x="5277" y="12375"/>
                  </a:lnTo>
                  <a:lnTo>
                    <a:pt x="5306" y="12361"/>
                  </a:lnTo>
                  <a:lnTo>
                    <a:pt x="5325" y="12348"/>
                  </a:lnTo>
                  <a:lnTo>
                    <a:pt x="5316" y="12334"/>
                  </a:lnTo>
                  <a:lnTo>
                    <a:pt x="5332" y="12302"/>
                  </a:lnTo>
                  <a:lnTo>
                    <a:pt x="5408" y="12257"/>
                  </a:lnTo>
                  <a:lnTo>
                    <a:pt x="5472" y="12245"/>
                  </a:lnTo>
                  <a:lnTo>
                    <a:pt x="5455" y="12309"/>
                  </a:lnTo>
                  <a:lnTo>
                    <a:pt x="5340" y="12502"/>
                  </a:lnTo>
                  <a:lnTo>
                    <a:pt x="5296" y="12624"/>
                  </a:lnTo>
                  <a:lnTo>
                    <a:pt x="5252" y="12859"/>
                  </a:lnTo>
                  <a:lnTo>
                    <a:pt x="5194" y="12871"/>
                  </a:lnTo>
                  <a:lnTo>
                    <a:pt x="5037" y="12777"/>
                  </a:lnTo>
                  <a:lnTo>
                    <a:pt x="5037" y="13295"/>
                  </a:lnTo>
                  <a:lnTo>
                    <a:pt x="5020" y="13454"/>
                  </a:lnTo>
                  <a:lnTo>
                    <a:pt x="4978" y="13478"/>
                  </a:lnTo>
                  <a:lnTo>
                    <a:pt x="4927" y="13402"/>
                  </a:lnTo>
                  <a:lnTo>
                    <a:pt x="4855" y="13144"/>
                  </a:lnTo>
                  <a:lnTo>
                    <a:pt x="4812" y="12886"/>
                  </a:lnTo>
                  <a:lnTo>
                    <a:pt x="4797" y="12602"/>
                  </a:lnTo>
                  <a:lnTo>
                    <a:pt x="4764" y="12515"/>
                  </a:lnTo>
                  <a:lnTo>
                    <a:pt x="4704" y="12454"/>
                  </a:lnTo>
                  <a:lnTo>
                    <a:pt x="4325" y="12163"/>
                  </a:lnTo>
                  <a:lnTo>
                    <a:pt x="4167" y="12111"/>
                  </a:lnTo>
                  <a:lnTo>
                    <a:pt x="4136" y="12059"/>
                  </a:lnTo>
                  <a:lnTo>
                    <a:pt x="4119" y="11995"/>
                  </a:lnTo>
                  <a:lnTo>
                    <a:pt x="4095" y="11942"/>
                  </a:lnTo>
                  <a:lnTo>
                    <a:pt x="4046" y="11855"/>
                  </a:lnTo>
                  <a:lnTo>
                    <a:pt x="4013" y="11826"/>
                  </a:lnTo>
                  <a:lnTo>
                    <a:pt x="3934" y="11791"/>
                  </a:lnTo>
                  <a:lnTo>
                    <a:pt x="3727" y="11743"/>
                  </a:lnTo>
                  <a:lnTo>
                    <a:pt x="3651" y="11691"/>
                  </a:lnTo>
                  <a:lnTo>
                    <a:pt x="3621" y="11569"/>
                  </a:lnTo>
                  <a:lnTo>
                    <a:pt x="3590" y="11480"/>
                  </a:lnTo>
                  <a:lnTo>
                    <a:pt x="3516" y="11361"/>
                  </a:lnTo>
                  <a:lnTo>
                    <a:pt x="3426" y="11251"/>
                  </a:lnTo>
                  <a:lnTo>
                    <a:pt x="3350" y="11196"/>
                  </a:lnTo>
                  <a:lnTo>
                    <a:pt x="3355" y="11319"/>
                  </a:lnTo>
                  <a:lnTo>
                    <a:pt x="3413" y="11480"/>
                  </a:lnTo>
                  <a:lnTo>
                    <a:pt x="3428" y="11569"/>
                  </a:lnTo>
                  <a:lnTo>
                    <a:pt x="3428" y="11985"/>
                  </a:lnTo>
                  <a:lnTo>
                    <a:pt x="3462" y="12215"/>
                  </a:lnTo>
                  <a:lnTo>
                    <a:pt x="3521" y="12452"/>
                  </a:lnTo>
                  <a:lnTo>
                    <a:pt x="3665" y="12874"/>
                  </a:lnTo>
                  <a:lnTo>
                    <a:pt x="3613" y="13131"/>
                  </a:lnTo>
                  <a:lnTo>
                    <a:pt x="3687" y="13418"/>
                  </a:lnTo>
                  <a:lnTo>
                    <a:pt x="3827" y="13665"/>
                  </a:lnTo>
                  <a:lnTo>
                    <a:pt x="3978" y="13809"/>
                  </a:lnTo>
                  <a:lnTo>
                    <a:pt x="3784" y="14071"/>
                  </a:lnTo>
                  <a:lnTo>
                    <a:pt x="3791" y="14135"/>
                  </a:lnTo>
                  <a:lnTo>
                    <a:pt x="3956" y="14156"/>
                  </a:lnTo>
                  <a:lnTo>
                    <a:pt x="4024" y="14190"/>
                  </a:lnTo>
                  <a:lnTo>
                    <a:pt x="4059" y="14266"/>
                  </a:lnTo>
                  <a:lnTo>
                    <a:pt x="4087" y="14362"/>
                  </a:lnTo>
                  <a:lnTo>
                    <a:pt x="4132" y="14452"/>
                  </a:lnTo>
                  <a:lnTo>
                    <a:pt x="4156" y="14459"/>
                  </a:lnTo>
                  <a:lnTo>
                    <a:pt x="4271" y="14452"/>
                  </a:lnTo>
                  <a:lnTo>
                    <a:pt x="4292" y="14471"/>
                  </a:lnTo>
                  <a:lnTo>
                    <a:pt x="4395" y="14856"/>
                  </a:lnTo>
                  <a:lnTo>
                    <a:pt x="4428" y="14895"/>
                  </a:lnTo>
                  <a:lnTo>
                    <a:pt x="4487" y="14928"/>
                  </a:lnTo>
                  <a:lnTo>
                    <a:pt x="4473" y="15005"/>
                  </a:lnTo>
                  <a:lnTo>
                    <a:pt x="4400" y="15140"/>
                  </a:lnTo>
                  <a:lnTo>
                    <a:pt x="4378" y="15161"/>
                  </a:lnTo>
                  <a:lnTo>
                    <a:pt x="4362" y="15191"/>
                  </a:lnTo>
                  <a:lnTo>
                    <a:pt x="4370" y="15238"/>
                  </a:lnTo>
                  <a:lnTo>
                    <a:pt x="4401" y="15273"/>
                  </a:lnTo>
                  <a:lnTo>
                    <a:pt x="4490" y="15305"/>
                  </a:lnTo>
                  <a:lnTo>
                    <a:pt x="4527" y="15336"/>
                  </a:lnTo>
                  <a:lnTo>
                    <a:pt x="4558" y="15387"/>
                  </a:lnTo>
                  <a:lnTo>
                    <a:pt x="4620" y="15514"/>
                  </a:lnTo>
                  <a:lnTo>
                    <a:pt x="4737" y="15878"/>
                  </a:lnTo>
                  <a:lnTo>
                    <a:pt x="4851" y="16139"/>
                  </a:lnTo>
                  <a:lnTo>
                    <a:pt x="4980" y="16373"/>
                  </a:lnTo>
                  <a:lnTo>
                    <a:pt x="5198" y="16684"/>
                  </a:lnTo>
                  <a:lnTo>
                    <a:pt x="5252" y="16712"/>
                  </a:lnTo>
                  <a:lnTo>
                    <a:pt x="5613" y="16721"/>
                  </a:lnTo>
                  <a:lnTo>
                    <a:pt x="5700" y="16781"/>
                  </a:lnTo>
                  <a:lnTo>
                    <a:pt x="5908" y="17164"/>
                  </a:lnTo>
                  <a:lnTo>
                    <a:pt x="6028" y="17264"/>
                  </a:lnTo>
                  <a:lnTo>
                    <a:pt x="6097" y="17301"/>
                  </a:lnTo>
                  <a:lnTo>
                    <a:pt x="6164" y="17314"/>
                  </a:lnTo>
                  <a:lnTo>
                    <a:pt x="6221" y="17341"/>
                  </a:lnTo>
                  <a:lnTo>
                    <a:pt x="6207" y="17401"/>
                  </a:lnTo>
                  <a:lnTo>
                    <a:pt x="6167" y="17457"/>
                  </a:lnTo>
                  <a:lnTo>
                    <a:pt x="6144" y="17484"/>
                  </a:lnTo>
                  <a:lnTo>
                    <a:pt x="6120" y="17642"/>
                  </a:lnTo>
                  <a:lnTo>
                    <a:pt x="6139" y="17698"/>
                  </a:lnTo>
                  <a:lnTo>
                    <a:pt x="6222" y="17752"/>
                  </a:lnTo>
                  <a:lnTo>
                    <a:pt x="6282" y="17763"/>
                  </a:lnTo>
                  <a:lnTo>
                    <a:pt x="6348" y="17754"/>
                  </a:lnTo>
                  <a:lnTo>
                    <a:pt x="6410" y="17731"/>
                  </a:lnTo>
                  <a:lnTo>
                    <a:pt x="6461" y="17704"/>
                  </a:lnTo>
                  <a:lnTo>
                    <a:pt x="6442" y="17810"/>
                  </a:lnTo>
                  <a:lnTo>
                    <a:pt x="6450" y="17924"/>
                  </a:lnTo>
                  <a:lnTo>
                    <a:pt x="6487" y="18016"/>
                  </a:lnTo>
                  <a:lnTo>
                    <a:pt x="6558" y="18053"/>
                  </a:lnTo>
                  <a:lnTo>
                    <a:pt x="6589" y="18078"/>
                  </a:lnTo>
                  <a:lnTo>
                    <a:pt x="6601" y="18135"/>
                  </a:lnTo>
                  <a:lnTo>
                    <a:pt x="6606" y="18203"/>
                  </a:lnTo>
                  <a:lnTo>
                    <a:pt x="6618" y="18250"/>
                  </a:lnTo>
                  <a:lnTo>
                    <a:pt x="6656" y="18298"/>
                  </a:lnTo>
                  <a:lnTo>
                    <a:pt x="6718" y="18336"/>
                  </a:lnTo>
                  <a:lnTo>
                    <a:pt x="6879" y="18481"/>
                  </a:lnTo>
                  <a:lnTo>
                    <a:pt x="6897" y="18520"/>
                  </a:lnTo>
                  <a:lnTo>
                    <a:pt x="6887" y="18693"/>
                  </a:lnTo>
                  <a:lnTo>
                    <a:pt x="6897" y="18741"/>
                  </a:lnTo>
                  <a:lnTo>
                    <a:pt x="7046" y="19090"/>
                  </a:lnTo>
                  <a:lnTo>
                    <a:pt x="7118" y="19148"/>
                  </a:lnTo>
                  <a:lnTo>
                    <a:pt x="7208" y="19176"/>
                  </a:lnTo>
                  <a:lnTo>
                    <a:pt x="7422" y="19188"/>
                  </a:lnTo>
                  <a:lnTo>
                    <a:pt x="7518" y="19150"/>
                  </a:lnTo>
                  <a:lnTo>
                    <a:pt x="7586" y="19064"/>
                  </a:lnTo>
                  <a:lnTo>
                    <a:pt x="7601" y="18980"/>
                  </a:lnTo>
                  <a:lnTo>
                    <a:pt x="7540" y="18941"/>
                  </a:lnTo>
                  <a:lnTo>
                    <a:pt x="7331" y="18972"/>
                  </a:lnTo>
                  <a:lnTo>
                    <a:pt x="7262" y="18949"/>
                  </a:lnTo>
                  <a:lnTo>
                    <a:pt x="7285" y="18843"/>
                  </a:lnTo>
                  <a:lnTo>
                    <a:pt x="7315" y="18814"/>
                  </a:lnTo>
                  <a:lnTo>
                    <a:pt x="7363" y="18797"/>
                  </a:lnTo>
                  <a:lnTo>
                    <a:pt x="7415" y="18787"/>
                  </a:lnTo>
                  <a:lnTo>
                    <a:pt x="7462" y="18786"/>
                  </a:lnTo>
                  <a:lnTo>
                    <a:pt x="7528" y="18761"/>
                  </a:lnTo>
                  <a:lnTo>
                    <a:pt x="7540" y="18700"/>
                  </a:lnTo>
                  <a:lnTo>
                    <a:pt x="7520" y="18593"/>
                  </a:lnTo>
                  <a:lnTo>
                    <a:pt x="7514" y="18430"/>
                  </a:lnTo>
                  <a:lnTo>
                    <a:pt x="7537" y="18394"/>
                  </a:lnTo>
                  <a:lnTo>
                    <a:pt x="7657" y="18502"/>
                  </a:lnTo>
                  <a:lnTo>
                    <a:pt x="7775" y="18585"/>
                  </a:lnTo>
                  <a:lnTo>
                    <a:pt x="7802" y="18618"/>
                  </a:lnTo>
                  <a:lnTo>
                    <a:pt x="7806" y="18784"/>
                  </a:lnTo>
                  <a:lnTo>
                    <a:pt x="7825" y="18915"/>
                  </a:lnTo>
                  <a:lnTo>
                    <a:pt x="7871" y="19028"/>
                  </a:lnTo>
                  <a:lnTo>
                    <a:pt x="7956" y="19138"/>
                  </a:lnTo>
                  <a:lnTo>
                    <a:pt x="8040" y="19229"/>
                  </a:lnTo>
                  <a:lnTo>
                    <a:pt x="8159" y="19321"/>
                  </a:lnTo>
                  <a:lnTo>
                    <a:pt x="8264" y="19329"/>
                  </a:lnTo>
                  <a:lnTo>
                    <a:pt x="8308" y="19163"/>
                  </a:lnTo>
                  <a:lnTo>
                    <a:pt x="8320" y="19090"/>
                  </a:lnTo>
                  <a:lnTo>
                    <a:pt x="8353" y="19036"/>
                  </a:lnTo>
                  <a:lnTo>
                    <a:pt x="8401" y="19012"/>
                  </a:lnTo>
                  <a:lnTo>
                    <a:pt x="8468" y="19040"/>
                  </a:lnTo>
                  <a:lnTo>
                    <a:pt x="8478" y="19081"/>
                  </a:lnTo>
                  <a:lnTo>
                    <a:pt x="8496" y="19239"/>
                  </a:lnTo>
                  <a:lnTo>
                    <a:pt x="8504" y="19285"/>
                  </a:lnTo>
                  <a:lnTo>
                    <a:pt x="8650" y="19403"/>
                  </a:lnTo>
                  <a:lnTo>
                    <a:pt x="8759" y="19327"/>
                  </a:lnTo>
                  <a:lnTo>
                    <a:pt x="8921" y="19011"/>
                  </a:lnTo>
                  <a:lnTo>
                    <a:pt x="8980" y="18982"/>
                  </a:lnTo>
                  <a:lnTo>
                    <a:pt x="9044" y="19024"/>
                  </a:lnTo>
                  <a:lnTo>
                    <a:pt x="9137" y="19138"/>
                  </a:lnTo>
                  <a:lnTo>
                    <a:pt x="9295" y="19250"/>
                  </a:lnTo>
                  <a:lnTo>
                    <a:pt x="9332" y="19285"/>
                  </a:lnTo>
                  <a:lnTo>
                    <a:pt x="9357" y="19385"/>
                  </a:lnTo>
                  <a:lnTo>
                    <a:pt x="9380" y="19570"/>
                  </a:lnTo>
                  <a:lnTo>
                    <a:pt x="9380" y="19750"/>
                  </a:lnTo>
                  <a:lnTo>
                    <a:pt x="9335" y="19831"/>
                  </a:lnTo>
                  <a:lnTo>
                    <a:pt x="9289" y="19805"/>
                  </a:lnTo>
                  <a:lnTo>
                    <a:pt x="9201" y="19678"/>
                  </a:lnTo>
                  <a:lnTo>
                    <a:pt x="9137" y="19634"/>
                  </a:lnTo>
                  <a:lnTo>
                    <a:pt x="9101" y="19620"/>
                  </a:lnTo>
                  <a:lnTo>
                    <a:pt x="9049" y="19610"/>
                  </a:lnTo>
                  <a:lnTo>
                    <a:pt x="9021" y="19635"/>
                  </a:lnTo>
                  <a:lnTo>
                    <a:pt x="9061" y="19732"/>
                  </a:lnTo>
                  <a:lnTo>
                    <a:pt x="8998" y="19716"/>
                  </a:lnTo>
                  <a:lnTo>
                    <a:pt x="8973" y="19707"/>
                  </a:lnTo>
                  <a:lnTo>
                    <a:pt x="8939" y="19678"/>
                  </a:lnTo>
                  <a:lnTo>
                    <a:pt x="8930" y="19755"/>
                  </a:lnTo>
                  <a:lnTo>
                    <a:pt x="8965" y="19894"/>
                  </a:lnTo>
                  <a:lnTo>
                    <a:pt x="8939" y="19979"/>
                  </a:lnTo>
                  <a:lnTo>
                    <a:pt x="8830" y="19867"/>
                  </a:lnTo>
                  <a:lnTo>
                    <a:pt x="8755" y="19732"/>
                  </a:lnTo>
                  <a:lnTo>
                    <a:pt x="8662" y="19607"/>
                  </a:lnTo>
                  <a:lnTo>
                    <a:pt x="8504" y="19532"/>
                  </a:lnTo>
                  <a:lnTo>
                    <a:pt x="7977" y="19468"/>
                  </a:lnTo>
                  <a:lnTo>
                    <a:pt x="7873" y="19487"/>
                  </a:lnTo>
                  <a:lnTo>
                    <a:pt x="8002" y="19655"/>
                  </a:lnTo>
                  <a:lnTo>
                    <a:pt x="8034" y="19732"/>
                  </a:lnTo>
                  <a:lnTo>
                    <a:pt x="7933" y="19709"/>
                  </a:lnTo>
                  <a:lnTo>
                    <a:pt x="7802" y="19639"/>
                  </a:lnTo>
                  <a:lnTo>
                    <a:pt x="7686" y="19609"/>
                  </a:lnTo>
                  <a:lnTo>
                    <a:pt x="7639" y="19705"/>
                  </a:lnTo>
                  <a:lnTo>
                    <a:pt x="7690" y="19765"/>
                  </a:lnTo>
                  <a:lnTo>
                    <a:pt x="8014" y="20002"/>
                  </a:lnTo>
                  <a:lnTo>
                    <a:pt x="8150" y="20235"/>
                  </a:lnTo>
                  <a:lnTo>
                    <a:pt x="8190" y="20459"/>
                  </a:lnTo>
                  <a:lnTo>
                    <a:pt x="8151" y="20960"/>
                  </a:lnTo>
                  <a:lnTo>
                    <a:pt x="8468" y="20866"/>
                  </a:lnTo>
                  <a:lnTo>
                    <a:pt x="8507" y="20875"/>
                  </a:lnTo>
                  <a:lnTo>
                    <a:pt x="8544" y="20904"/>
                  </a:lnTo>
                  <a:lnTo>
                    <a:pt x="8584" y="20925"/>
                  </a:lnTo>
                  <a:lnTo>
                    <a:pt x="8625" y="20915"/>
                  </a:lnTo>
                  <a:lnTo>
                    <a:pt x="8633" y="20879"/>
                  </a:lnTo>
                  <a:lnTo>
                    <a:pt x="8619" y="20754"/>
                  </a:lnTo>
                  <a:lnTo>
                    <a:pt x="8625" y="20715"/>
                  </a:lnTo>
                  <a:lnTo>
                    <a:pt x="8676" y="20690"/>
                  </a:lnTo>
                  <a:lnTo>
                    <a:pt x="8875" y="20622"/>
                  </a:lnTo>
                  <a:lnTo>
                    <a:pt x="8939" y="20617"/>
                  </a:lnTo>
                  <a:lnTo>
                    <a:pt x="8999" y="20669"/>
                  </a:lnTo>
                  <a:lnTo>
                    <a:pt x="9049" y="20756"/>
                  </a:lnTo>
                  <a:lnTo>
                    <a:pt x="9099" y="20866"/>
                  </a:lnTo>
                  <a:lnTo>
                    <a:pt x="9166" y="20813"/>
                  </a:lnTo>
                  <a:lnTo>
                    <a:pt x="9181" y="20719"/>
                  </a:lnTo>
                  <a:lnTo>
                    <a:pt x="9184" y="20615"/>
                  </a:lnTo>
                  <a:lnTo>
                    <a:pt x="9215" y="20522"/>
                  </a:lnTo>
                  <a:lnTo>
                    <a:pt x="9287" y="20478"/>
                  </a:lnTo>
                  <a:lnTo>
                    <a:pt x="9381" y="20470"/>
                  </a:lnTo>
                  <a:lnTo>
                    <a:pt x="9470" y="20490"/>
                  </a:lnTo>
                  <a:lnTo>
                    <a:pt x="9529" y="20522"/>
                  </a:lnTo>
                  <a:lnTo>
                    <a:pt x="9574" y="20603"/>
                  </a:lnTo>
                  <a:lnTo>
                    <a:pt x="9589" y="20692"/>
                  </a:lnTo>
                  <a:lnTo>
                    <a:pt x="9615" y="20767"/>
                  </a:lnTo>
                  <a:lnTo>
                    <a:pt x="9689" y="20813"/>
                  </a:lnTo>
                  <a:lnTo>
                    <a:pt x="9769" y="20802"/>
                  </a:lnTo>
                  <a:lnTo>
                    <a:pt x="9843" y="20748"/>
                  </a:lnTo>
                  <a:lnTo>
                    <a:pt x="9963" y="20617"/>
                  </a:lnTo>
                  <a:lnTo>
                    <a:pt x="10074" y="20729"/>
                  </a:lnTo>
                  <a:lnTo>
                    <a:pt x="10185" y="20786"/>
                  </a:lnTo>
                  <a:lnTo>
                    <a:pt x="10824" y="20850"/>
                  </a:lnTo>
                  <a:lnTo>
                    <a:pt x="10964" y="20827"/>
                  </a:lnTo>
                  <a:lnTo>
                    <a:pt x="11106" y="20715"/>
                  </a:lnTo>
                  <a:lnTo>
                    <a:pt x="11138" y="20736"/>
                  </a:lnTo>
                  <a:lnTo>
                    <a:pt x="11223" y="20766"/>
                  </a:lnTo>
                  <a:lnTo>
                    <a:pt x="11175" y="20613"/>
                  </a:lnTo>
                  <a:lnTo>
                    <a:pt x="11164" y="20451"/>
                  </a:lnTo>
                  <a:lnTo>
                    <a:pt x="11201" y="20362"/>
                  </a:lnTo>
                  <a:lnTo>
                    <a:pt x="11301" y="20424"/>
                  </a:lnTo>
                  <a:lnTo>
                    <a:pt x="11358" y="20543"/>
                  </a:lnTo>
                  <a:lnTo>
                    <a:pt x="11410" y="20838"/>
                  </a:lnTo>
                  <a:lnTo>
                    <a:pt x="11461" y="20960"/>
                  </a:lnTo>
                  <a:lnTo>
                    <a:pt x="11509" y="21006"/>
                  </a:lnTo>
                  <a:lnTo>
                    <a:pt x="11894" y="21210"/>
                  </a:lnTo>
                  <a:lnTo>
                    <a:pt x="11995" y="21363"/>
                  </a:lnTo>
                  <a:lnTo>
                    <a:pt x="12038" y="21473"/>
                  </a:lnTo>
                  <a:lnTo>
                    <a:pt x="12097" y="21509"/>
                  </a:lnTo>
                  <a:lnTo>
                    <a:pt x="12378" y="21396"/>
                  </a:lnTo>
                  <a:lnTo>
                    <a:pt x="12504" y="21363"/>
                  </a:lnTo>
                  <a:lnTo>
                    <a:pt x="12630" y="21377"/>
                  </a:lnTo>
                  <a:lnTo>
                    <a:pt x="12760" y="21457"/>
                  </a:lnTo>
                  <a:lnTo>
                    <a:pt x="12794" y="21517"/>
                  </a:lnTo>
                  <a:lnTo>
                    <a:pt x="12783" y="21562"/>
                  </a:lnTo>
                  <a:lnTo>
                    <a:pt x="12791" y="21589"/>
                  </a:lnTo>
                  <a:lnTo>
                    <a:pt x="12878" y="21600"/>
                  </a:lnTo>
                  <a:lnTo>
                    <a:pt x="12931" y="21586"/>
                  </a:lnTo>
                  <a:lnTo>
                    <a:pt x="13341" y="21386"/>
                  </a:lnTo>
                  <a:lnTo>
                    <a:pt x="13429" y="21290"/>
                  </a:lnTo>
                  <a:lnTo>
                    <a:pt x="13427" y="21167"/>
                  </a:lnTo>
                  <a:lnTo>
                    <a:pt x="13335" y="21091"/>
                  </a:lnTo>
                  <a:lnTo>
                    <a:pt x="13221" y="21064"/>
                  </a:lnTo>
                  <a:lnTo>
                    <a:pt x="13152" y="20999"/>
                  </a:lnTo>
                  <a:lnTo>
                    <a:pt x="13195" y="20813"/>
                  </a:lnTo>
                  <a:lnTo>
                    <a:pt x="13253" y="20844"/>
                  </a:lnTo>
                  <a:lnTo>
                    <a:pt x="13335" y="20858"/>
                  </a:lnTo>
                  <a:lnTo>
                    <a:pt x="13415" y="20852"/>
                  </a:lnTo>
                  <a:lnTo>
                    <a:pt x="13470" y="20813"/>
                  </a:lnTo>
                  <a:lnTo>
                    <a:pt x="13503" y="20711"/>
                  </a:lnTo>
                  <a:lnTo>
                    <a:pt x="13470" y="20649"/>
                  </a:lnTo>
                  <a:lnTo>
                    <a:pt x="13419" y="20602"/>
                  </a:lnTo>
                  <a:lnTo>
                    <a:pt x="13392" y="20547"/>
                  </a:lnTo>
                  <a:lnTo>
                    <a:pt x="13435" y="20414"/>
                  </a:lnTo>
                  <a:lnTo>
                    <a:pt x="13544" y="20384"/>
                  </a:lnTo>
                  <a:lnTo>
                    <a:pt x="13863" y="20424"/>
                  </a:lnTo>
                  <a:lnTo>
                    <a:pt x="13766" y="20262"/>
                  </a:lnTo>
                  <a:lnTo>
                    <a:pt x="13425" y="20178"/>
                  </a:lnTo>
                  <a:lnTo>
                    <a:pt x="13310" y="20075"/>
                  </a:lnTo>
                  <a:lnTo>
                    <a:pt x="13538" y="20088"/>
                  </a:lnTo>
                  <a:lnTo>
                    <a:pt x="13652" y="20075"/>
                  </a:lnTo>
                  <a:lnTo>
                    <a:pt x="13744" y="20027"/>
                  </a:lnTo>
                  <a:lnTo>
                    <a:pt x="13789" y="19961"/>
                  </a:lnTo>
                  <a:lnTo>
                    <a:pt x="13883" y="19765"/>
                  </a:lnTo>
                  <a:lnTo>
                    <a:pt x="13941" y="19678"/>
                  </a:lnTo>
                  <a:lnTo>
                    <a:pt x="14079" y="19547"/>
                  </a:lnTo>
                  <a:lnTo>
                    <a:pt x="14077" y="19497"/>
                  </a:lnTo>
                  <a:lnTo>
                    <a:pt x="13980" y="19433"/>
                  </a:lnTo>
                  <a:lnTo>
                    <a:pt x="13883" y="19410"/>
                  </a:lnTo>
                  <a:lnTo>
                    <a:pt x="13546" y="19433"/>
                  </a:lnTo>
                  <a:lnTo>
                    <a:pt x="13621" y="19329"/>
                  </a:lnTo>
                  <a:lnTo>
                    <a:pt x="13741" y="19262"/>
                  </a:lnTo>
                  <a:lnTo>
                    <a:pt x="13872" y="19231"/>
                  </a:lnTo>
                  <a:lnTo>
                    <a:pt x="13980" y="19237"/>
                  </a:lnTo>
                  <a:lnTo>
                    <a:pt x="14017" y="19263"/>
                  </a:lnTo>
                  <a:lnTo>
                    <a:pt x="14035" y="19300"/>
                  </a:lnTo>
                  <a:lnTo>
                    <a:pt x="14064" y="19331"/>
                  </a:lnTo>
                  <a:lnTo>
                    <a:pt x="14134" y="19334"/>
                  </a:lnTo>
                  <a:lnTo>
                    <a:pt x="14177" y="19309"/>
                  </a:lnTo>
                  <a:lnTo>
                    <a:pt x="14242" y="19256"/>
                  </a:lnTo>
                  <a:lnTo>
                    <a:pt x="14302" y="19190"/>
                  </a:lnTo>
                  <a:lnTo>
                    <a:pt x="14332" y="19138"/>
                  </a:lnTo>
                  <a:lnTo>
                    <a:pt x="14311" y="19018"/>
                  </a:lnTo>
                  <a:lnTo>
                    <a:pt x="14227" y="18906"/>
                  </a:lnTo>
                  <a:lnTo>
                    <a:pt x="14118" y="18811"/>
                  </a:lnTo>
                  <a:lnTo>
                    <a:pt x="13709" y="18526"/>
                  </a:lnTo>
                  <a:lnTo>
                    <a:pt x="13644" y="18494"/>
                  </a:lnTo>
                  <a:lnTo>
                    <a:pt x="13567" y="18415"/>
                  </a:lnTo>
                  <a:lnTo>
                    <a:pt x="13546" y="18240"/>
                  </a:lnTo>
                  <a:lnTo>
                    <a:pt x="13562" y="18048"/>
                  </a:lnTo>
                  <a:lnTo>
                    <a:pt x="13604" y="17927"/>
                  </a:lnTo>
                  <a:lnTo>
                    <a:pt x="13680" y="17844"/>
                  </a:lnTo>
                  <a:lnTo>
                    <a:pt x="13778" y="17775"/>
                  </a:lnTo>
                  <a:lnTo>
                    <a:pt x="13863" y="17793"/>
                  </a:lnTo>
                  <a:lnTo>
                    <a:pt x="13898" y="17977"/>
                  </a:lnTo>
                  <a:lnTo>
                    <a:pt x="13898" y="18274"/>
                  </a:lnTo>
                  <a:lnTo>
                    <a:pt x="13923" y="18317"/>
                  </a:lnTo>
                  <a:lnTo>
                    <a:pt x="14058" y="18421"/>
                  </a:lnTo>
                  <a:lnTo>
                    <a:pt x="14107" y="18434"/>
                  </a:lnTo>
                  <a:lnTo>
                    <a:pt x="14214" y="18365"/>
                  </a:lnTo>
                  <a:lnTo>
                    <a:pt x="14321" y="18241"/>
                  </a:lnTo>
                  <a:lnTo>
                    <a:pt x="14373" y="18097"/>
                  </a:lnTo>
                  <a:lnTo>
                    <a:pt x="14408" y="18271"/>
                  </a:lnTo>
                  <a:lnTo>
                    <a:pt x="14443" y="18345"/>
                  </a:lnTo>
                  <a:lnTo>
                    <a:pt x="14438" y="18402"/>
                  </a:lnTo>
                  <a:lnTo>
                    <a:pt x="14352" y="18520"/>
                  </a:lnTo>
                  <a:lnTo>
                    <a:pt x="14289" y="18652"/>
                  </a:lnTo>
                  <a:lnTo>
                    <a:pt x="14352" y="18702"/>
                  </a:lnTo>
                  <a:lnTo>
                    <a:pt x="14591" y="18695"/>
                  </a:lnTo>
                  <a:lnTo>
                    <a:pt x="14673" y="18718"/>
                  </a:lnTo>
                  <a:lnTo>
                    <a:pt x="14673" y="18772"/>
                  </a:lnTo>
                  <a:lnTo>
                    <a:pt x="14647" y="18835"/>
                  </a:lnTo>
                  <a:lnTo>
                    <a:pt x="14648" y="18888"/>
                  </a:lnTo>
                  <a:lnTo>
                    <a:pt x="14702" y="18928"/>
                  </a:lnTo>
                  <a:lnTo>
                    <a:pt x="14823" y="18974"/>
                  </a:lnTo>
                  <a:lnTo>
                    <a:pt x="14867" y="19011"/>
                  </a:lnTo>
                  <a:lnTo>
                    <a:pt x="14959" y="19047"/>
                  </a:lnTo>
                  <a:lnTo>
                    <a:pt x="15083" y="19003"/>
                  </a:lnTo>
                  <a:lnTo>
                    <a:pt x="15193" y="18913"/>
                  </a:lnTo>
                  <a:lnTo>
                    <a:pt x="15241" y="18814"/>
                  </a:lnTo>
                  <a:lnTo>
                    <a:pt x="15244" y="18531"/>
                  </a:lnTo>
                  <a:lnTo>
                    <a:pt x="15234" y="18404"/>
                  </a:lnTo>
                  <a:lnTo>
                    <a:pt x="15179" y="18138"/>
                  </a:lnTo>
                  <a:lnTo>
                    <a:pt x="15167" y="18024"/>
                  </a:lnTo>
                  <a:lnTo>
                    <a:pt x="15184" y="17914"/>
                  </a:lnTo>
                  <a:lnTo>
                    <a:pt x="15241" y="17808"/>
                  </a:lnTo>
                  <a:lnTo>
                    <a:pt x="15350" y="17707"/>
                  </a:lnTo>
                  <a:lnTo>
                    <a:pt x="15448" y="17650"/>
                  </a:lnTo>
                  <a:lnTo>
                    <a:pt x="15492" y="17582"/>
                  </a:lnTo>
                  <a:lnTo>
                    <a:pt x="15439" y="17459"/>
                  </a:lnTo>
                  <a:lnTo>
                    <a:pt x="15272" y="17303"/>
                  </a:lnTo>
                  <a:lnTo>
                    <a:pt x="15222" y="17180"/>
                  </a:lnTo>
                  <a:lnTo>
                    <a:pt x="15323" y="17065"/>
                  </a:lnTo>
                  <a:lnTo>
                    <a:pt x="15501" y="17233"/>
                  </a:lnTo>
                  <a:lnTo>
                    <a:pt x="15621" y="17318"/>
                  </a:lnTo>
                  <a:lnTo>
                    <a:pt x="15675" y="17292"/>
                  </a:lnTo>
                  <a:lnTo>
                    <a:pt x="15653" y="16970"/>
                  </a:lnTo>
                  <a:lnTo>
                    <a:pt x="15661" y="16829"/>
                  </a:lnTo>
                  <a:lnTo>
                    <a:pt x="15713" y="16672"/>
                  </a:lnTo>
                  <a:lnTo>
                    <a:pt x="15830" y="16447"/>
                  </a:lnTo>
                  <a:lnTo>
                    <a:pt x="15824" y="16343"/>
                  </a:lnTo>
                  <a:lnTo>
                    <a:pt x="15695" y="16136"/>
                  </a:lnTo>
                  <a:lnTo>
                    <a:pt x="15596" y="15882"/>
                  </a:lnTo>
                  <a:lnTo>
                    <a:pt x="15508" y="15754"/>
                  </a:lnTo>
                  <a:lnTo>
                    <a:pt x="15404" y="15635"/>
                  </a:lnTo>
                  <a:lnTo>
                    <a:pt x="15371" y="15612"/>
                  </a:lnTo>
                  <a:lnTo>
                    <a:pt x="15301" y="15545"/>
                  </a:lnTo>
                  <a:lnTo>
                    <a:pt x="15254" y="15473"/>
                  </a:lnTo>
                  <a:lnTo>
                    <a:pt x="15328" y="15419"/>
                  </a:lnTo>
                  <a:lnTo>
                    <a:pt x="15390" y="15390"/>
                  </a:lnTo>
                  <a:lnTo>
                    <a:pt x="15450" y="15390"/>
                  </a:lnTo>
                  <a:lnTo>
                    <a:pt x="15479" y="15463"/>
                  </a:lnTo>
                  <a:lnTo>
                    <a:pt x="15792" y="15984"/>
                  </a:lnTo>
                  <a:lnTo>
                    <a:pt x="15910" y="16063"/>
                  </a:lnTo>
                  <a:lnTo>
                    <a:pt x="16027" y="16105"/>
                  </a:lnTo>
                  <a:lnTo>
                    <a:pt x="16115" y="16178"/>
                  </a:lnTo>
                  <a:lnTo>
                    <a:pt x="16149" y="16352"/>
                  </a:lnTo>
                  <a:lnTo>
                    <a:pt x="16186" y="16458"/>
                  </a:lnTo>
                  <a:lnTo>
                    <a:pt x="16278" y="16434"/>
                  </a:lnTo>
                  <a:lnTo>
                    <a:pt x="16394" y="16362"/>
                  </a:lnTo>
                  <a:lnTo>
                    <a:pt x="16503" y="16328"/>
                  </a:lnTo>
                  <a:lnTo>
                    <a:pt x="16438" y="16593"/>
                  </a:lnTo>
                  <a:lnTo>
                    <a:pt x="16440" y="16721"/>
                  </a:lnTo>
                  <a:lnTo>
                    <a:pt x="16520" y="16774"/>
                  </a:lnTo>
                  <a:lnTo>
                    <a:pt x="16540" y="16829"/>
                  </a:lnTo>
                  <a:lnTo>
                    <a:pt x="16517" y="16946"/>
                  </a:lnTo>
                  <a:lnTo>
                    <a:pt x="16455" y="17065"/>
                  </a:lnTo>
                  <a:lnTo>
                    <a:pt x="16365" y="17118"/>
                  </a:lnTo>
                  <a:lnTo>
                    <a:pt x="16304" y="17056"/>
                  </a:lnTo>
                  <a:lnTo>
                    <a:pt x="16234" y="16939"/>
                  </a:lnTo>
                  <a:lnTo>
                    <a:pt x="16154" y="16873"/>
                  </a:lnTo>
                  <a:lnTo>
                    <a:pt x="16070" y="16971"/>
                  </a:lnTo>
                  <a:lnTo>
                    <a:pt x="16078" y="17058"/>
                  </a:lnTo>
                  <a:lnTo>
                    <a:pt x="16135" y="17166"/>
                  </a:lnTo>
                  <a:lnTo>
                    <a:pt x="16209" y="17262"/>
                  </a:lnTo>
                  <a:lnTo>
                    <a:pt x="16266" y="17314"/>
                  </a:lnTo>
                  <a:lnTo>
                    <a:pt x="16371" y="17258"/>
                  </a:lnTo>
                  <a:lnTo>
                    <a:pt x="16699" y="17164"/>
                  </a:lnTo>
                  <a:lnTo>
                    <a:pt x="16802" y="17091"/>
                  </a:lnTo>
                  <a:lnTo>
                    <a:pt x="16862" y="17016"/>
                  </a:lnTo>
                  <a:lnTo>
                    <a:pt x="16973" y="16819"/>
                  </a:lnTo>
                  <a:lnTo>
                    <a:pt x="16744" y="16396"/>
                  </a:lnTo>
                  <a:lnTo>
                    <a:pt x="16651" y="16135"/>
                  </a:lnTo>
                  <a:lnTo>
                    <a:pt x="16655" y="15936"/>
                  </a:lnTo>
                  <a:lnTo>
                    <a:pt x="16722" y="15869"/>
                  </a:lnTo>
                  <a:lnTo>
                    <a:pt x="16826" y="15808"/>
                  </a:lnTo>
                  <a:lnTo>
                    <a:pt x="17125" y="15697"/>
                  </a:lnTo>
                  <a:lnTo>
                    <a:pt x="17183" y="15699"/>
                  </a:lnTo>
                  <a:lnTo>
                    <a:pt x="17248" y="15733"/>
                  </a:lnTo>
                  <a:lnTo>
                    <a:pt x="17292" y="15797"/>
                  </a:lnTo>
                  <a:lnTo>
                    <a:pt x="17305" y="15869"/>
                  </a:lnTo>
                  <a:lnTo>
                    <a:pt x="17311" y="15936"/>
                  </a:lnTo>
                  <a:lnTo>
                    <a:pt x="17330" y="15984"/>
                  </a:lnTo>
                  <a:lnTo>
                    <a:pt x="17370" y="16004"/>
                  </a:lnTo>
                  <a:lnTo>
                    <a:pt x="17482" y="16014"/>
                  </a:lnTo>
                  <a:lnTo>
                    <a:pt x="17525" y="16028"/>
                  </a:lnTo>
                  <a:lnTo>
                    <a:pt x="17573" y="16083"/>
                  </a:lnTo>
                  <a:lnTo>
                    <a:pt x="17605" y="16139"/>
                  </a:lnTo>
                  <a:lnTo>
                    <a:pt x="17648" y="16190"/>
                  </a:lnTo>
                  <a:lnTo>
                    <a:pt x="17722" y="16231"/>
                  </a:lnTo>
                  <a:lnTo>
                    <a:pt x="17899" y="16184"/>
                  </a:lnTo>
                  <a:lnTo>
                    <a:pt x="17958" y="16181"/>
                  </a:lnTo>
                  <a:lnTo>
                    <a:pt x="18012" y="16202"/>
                  </a:lnTo>
                  <a:lnTo>
                    <a:pt x="18110" y="16264"/>
                  </a:lnTo>
                  <a:lnTo>
                    <a:pt x="18158" y="16279"/>
                  </a:lnTo>
                  <a:lnTo>
                    <a:pt x="18512" y="16221"/>
                  </a:lnTo>
                  <a:lnTo>
                    <a:pt x="18589" y="16279"/>
                  </a:lnTo>
                  <a:lnTo>
                    <a:pt x="18581" y="16383"/>
                  </a:lnTo>
                  <a:lnTo>
                    <a:pt x="18538" y="16493"/>
                  </a:lnTo>
                  <a:lnTo>
                    <a:pt x="18552" y="16583"/>
                  </a:lnTo>
                  <a:lnTo>
                    <a:pt x="18706" y="16628"/>
                  </a:lnTo>
                  <a:lnTo>
                    <a:pt x="18706" y="16672"/>
                  </a:lnTo>
                  <a:lnTo>
                    <a:pt x="18643" y="16712"/>
                  </a:lnTo>
                  <a:lnTo>
                    <a:pt x="18608" y="16724"/>
                  </a:lnTo>
                  <a:lnTo>
                    <a:pt x="18550" y="16721"/>
                  </a:lnTo>
                  <a:lnTo>
                    <a:pt x="18617" y="16904"/>
                  </a:lnTo>
                  <a:lnTo>
                    <a:pt x="18697" y="17037"/>
                  </a:lnTo>
                  <a:lnTo>
                    <a:pt x="18814" y="17114"/>
                  </a:lnTo>
                  <a:lnTo>
                    <a:pt x="18985" y="17118"/>
                  </a:lnTo>
                  <a:lnTo>
                    <a:pt x="18859" y="17231"/>
                  </a:lnTo>
                  <a:lnTo>
                    <a:pt x="18790" y="17277"/>
                  </a:lnTo>
                  <a:lnTo>
                    <a:pt x="18706" y="17314"/>
                  </a:lnTo>
                  <a:lnTo>
                    <a:pt x="18695" y="17312"/>
                  </a:lnTo>
                  <a:lnTo>
                    <a:pt x="18593" y="17316"/>
                  </a:lnTo>
                  <a:lnTo>
                    <a:pt x="18589" y="17314"/>
                  </a:lnTo>
                  <a:lnTo>
                    <a:pt x="18552" y="17325"/>
                  </a:lnTo>
                  <a:lnTo>
                    <a:pt x="18490" y="17357"/>
                  </a:lnTo>
                  <a:lnTo>
                    <a:pt x="18452" y="17364"/>
                  </a:lnTo>
                  <a:lnTo>
                    <a:pt x="18276" y="17334"/>
                  </a:lnTo>
                  <a:lnTo>
                    <a:pt x="18146" y="17255"/>
                  </a:lnTo>
                  <a:lnTo>
                    <a:pt x="17879" y="17022"/>
                  </a:lnTo>
                  <a:lnTo>
                    <a:pt x="17940" y="16898"/>
                  </a:lnTo>
                  <a:lnTo>
                    <a:pt x="17959" y="16817"/>
                  </a:lnTo>
                  <a:lnTo>
                    <a:pt x="17958" y="16601"/>
                  </a:lnTo>
                  <a:lnTo>
                    <a:pt x="17932" y="16557"/>
                  </a:lnTo>
                  <a:lnTo>
                    <a:pt x="17870" y="16534"/>
                  </a:lnTo>
                  <a:lnTo>
                    <a:pt x="17739" y="16524"/>
                  </a:lnTo>
                  <a:lnTo>
                    <a:pt x="17658" y="16547"/>
                  </a:lnTo>
                  <a:lnTo>
                    <a:pt x="17651" y="16601"/>
                  </a:lnTo>
                  <a:lnTo>
                    <a:pt x="17675" y="16665"/>
                  </a:lnTo>
                  <a:lnTo>
                    <a:pt x="17682" y="16721"/>
                  </a:lnTo>
                  <a:lnTo>
                    <a:pt x="17682" y="16755"/>
                  </a:lnTo>
                  <a:lnTo>
                    <a:pt x="17696" y="16782"/>
                  </a:lnTo>
                  <a:lnTo>
                    <a:pt x="17702" y="16817"/>
                  </a:lnTo>
                  <a:lnTo>
                    <a:pt x="17682" y="16873"/>
                  </a:lnTo>
                  <a:lnTo>
                    <a:pt x="17662" y="16886"/>
                  </a:lnTo>
                  <a:lnTo>
                    <a:pt x="17587" y="16907"/>
                  </a:lnTo>
                  <a:lnTo>
                    <a:pt x="17400" y="16992"/>
                  </a:lnTo>
                  <a:lnTo>
                    <a:pt x="17348" y="17042"/>
                  </a:lnTo>
                  <a:lnTo>
                    <a:pt x="17327" y="17151"/>
                  </a:lnTo>
                  <a:lnTo>
                    <a:pt x="17365" y="17292"/>
                  </a:lnTo>
                  <a:lnTo>
                    <a:pt x="17428" y="17424"/>
                  </a:lnTo>
                  <a:lnTo>
                    <a:pt x="17484" y="17507"/>
                  </a:lnTo>
                  <a:lnTo>
                    <a:pt x="17579" y="17572"/>
                  </a:lnTo>
                  <a:lnTo>
                    <a:pt x="18058" y="17745"/>
                  </a:lnTo>
                  <a:lnTo>
                    <a:pt x="17978" y="17835"/>
                  </a:lnTo>
                  <a:lnTo>
                    <a:pt x="17832" y="17919"/>
                  </a:lnTo>
                  <a:lnTo>
                    <a:pt x="17758" y="17951"/>
                  </a:lnTo>
                  <a:lnTo>
                    <a:pt x="17784" y="18155"/>
                  </a:lnTo>
                  <a:lnTo>
                    <a:pt x="18196" y="18544"/>
                  </a:lnTo>
                  <a:lnTo>
                    <a:pt x="18315" y="18741"/>
                  </a:lnTo>
                  <a:lnTo>
                    <a:pt x="18414" y="18648"/>
                  </a:lnTo>
                  <a:lnTo>
                    <a:pt x="18481" y="18526"/>
                  </a:lnTo>
                  <a:lnTo>
                    <a:pt x="18573" y="18436"/>
                  </a:lnTo>
                  <a:lnTo>
                    <a:pt x="18746" y="18446"/>
                  </a:lnTo>
                  <a:lnTo>
                    <a:pt x="18687" y="18338"/>
                  </a:lnTo>
                  <a:lnTo>
                    <a:pt x="18666" y="18224"/>
                  </a:lnTo>
                  <a:lnTo>
                    <a:pt x="18685" y="18109"/>
                  </a:lnTo>
                  <a:lnTo>
                    <a:pt x="18746" y="18003"/>
                  </a:lnTo>
                  <a:lnTo>
                    <a:pt x="18834" y="17931"/>
                  </a:lnTo>
                  <a:lnTo>
                    <a:pt x="18863" y="17977"/>
                  </a:lnTo>
                  <a:lnTo>
                    <a:pt x="18872" y="18085"/>
                  </a:lnTo>
                  <a:lnTo>
                    <a:pt x="18903" y="18199"/>
                  </a:lnTo>
                  <a:lnTo>
                    <a:pt x="18959" y="18280"/>
                  </a:lnTo>
                  <a:lnTo>
                    <a:pt x="19300" y="18585"/>
                  </a:lnTo>
                  <a:lnTo>
                    <a:pt x="19380" y="18625"/>
                  </a:lnTo>
                  <a:lnTo>
                    <a:pt x="19499" y="18643"/>
                  </a:lnTo>
                  <a:lnTo>
                    <a:pt x="19482" y="18568"/>
                  </a:lnTo>
                  <a:lnTo>
                    <a:pt x="19440" y="18506"/>
                  </a:lnTo>
                  <a:lnTo>
                    <a:pt x="19377" y="18446"/>
                  </a:lnTo>
                  <a:lnTo>
                    <a:pt x="19393" y="18363"/>
                  </a:lnTo>
                  <a:lnTo>
                    <a:pt x="19428" y="18318"/>
                  </a:lnTo>
                  <a:lnTo>
                    <a:pt x="19469" y="18289"/>
                  </a:lnTo>
                  <a:lnTo>
                    <a:pt x="19499" y="18250"/>
                  </a:lnTo>
                  <a:lnTo>
                    <a:pt x="19527" y="18122"/>
                  </a:lnTo>
                  <a:lnTo>
                    <a:pt x="19504" y="18048"/>
                  </a:lnTo>
                  <a:lnTo>
                    <a:pt x="19428" y="18015"/>
                  </a:lnTo>
                  <a:lnTo>
                    <a:pt x="19299" y="18003"/>
                  </a:lnTo>
                  <a:lnTo>
                    <a:pt x="19371" y="17885"/>
                  </a:lnTo>
                  <a:lnTo>
                    <a:pt x="19384" y="17837"/>
                  </a:lnTo>
                  <a:lnTo>
                    <a:pt x="19377" y="17752"/>
                  </a:lnTo>
                  <a:lnTo>
                    <a:pt x="19353" y="17691"/>
                  </a:lnTo>
                  <a:lnTo>
                    <a:pt x="19217" y="17507"/>
                  </a:lnTo>
                  <a:lnTo>
                    <a:pt x="19307" y="17418"/>
                  </a:lnTo>
                  <a:lnTo>
                    <a:pt x="19299" y="17060"/>
                  </a:lnTo>
                  <a:lnTo>
                    <a:pt x="19357" y="16896"/>
                  </a:lnTo>
                  <a:lnTo>
                    <a:pt x="19436" y="16846"/>
                  </a:lnTo>
                  <a:lnTo>
                    <a:pt x="19511" y="16821"/>
                  </a:lnTo>
                  <a:lnTo>
                    <a:pt x="19563" y="16767"/>
                  </a:lnTo>
                  <a:lnTo>
                    <a:pt x="19574" y="16628"/>
                  </a:lnTo>
                  <a:lnTo>
                    <a:pt x="19553" y="16592"/>
                  </a:lnTo>
                  <a:lnTo>
                    <a:pt x="19514" y="16563"/>
                  </a:lnTo>
                  <a:lnTo>
                    <a:pt x="19474" y="16541"/>
                  </a:lnTo>
                  <a:lnTo>
                    <a:pt x="19456" y="16524"/>
                  </a:lnTo>
                  <a:lnTo>
                    <a:pt x="19462" y="16462"/>
                  </a:lnTo>
                  <a:lnTo>
                    <a:pt x="19491" y="16408"/>
                  </a:lnTo>
                  <a:lnTo>
                    <a:pt x="19524" y="16364"/>
                  </a:lnTo>
                  <a:lnTo>
                    <a:pt x="19534" y="16328"/>
                  </a:lnTo>
                  <a:lnTo>
                    <a:pt x="19505" y="16269"/>
                  </a:lnTo>
                  <a:lnTo>
                    <a:pt x="19433" y="16216"/>
                  </a:lnTo>
                  <a:lnTo>
                    <a:pt x="19417" y="16154"/>
                  </a:lnTo>
                  <a:lnTo>
                    <a:pt x="19411" y="16096"/>
                  </a:lnTo>
                  <a:lnTo>
                    <a:pt x="19396" y="16055"/>
                  </a:lnTo>
                  <a:lnTo>
                    <a:pt x="19365" y="16036"/>
                  </a:lnTo>
                  <a:lnTo>
                    <a:pt x="19319" y="16028"/>
                  </a:lnTo>
                  <a:lnTo>
                    <a:pt x="19256" y="16049"/>
                  </a:lnTo>
                  <a:lnTo>
                    <a:pt x="19199" y="16078"/>
                  </a:lnTo>
                  <a:lnTo>
                    <a:pt x="19159" y="16065"/>
                  </a:lnTo>
                  <a:lnTo>
                    <a:pt x="19142" y="15959"/>
                  </a:lnTo>
                  <a:lnTo>
                    <a:pt x="19052" y="15820"/>
                  </a:lnTo>
                  <a:lnTo>
                    <a:pt x="18892" y="15905"/>
                  </a:lnTo>
                  <a:lnTo>
                    <a:pt x="18826" y="16059"/>
                  </a:lnTo>
                  <a:lnTo>
                    <a:pt x="19020" y="16127"/>
                  </a:lnTo>
                  <a:lnTo>
                    <a:pt x="19020" y="16181"/>
                  </a:lnTo>
                  <a:lnTo>
                    <a:pt x="18926" y="16216"/>
                  </a:lnTo>
                  <a:lnTo>
                    <a:pt x="18805" y="16213"/>
                  </a:lnTo>
                  <a:lnTo>
                    <a:pt x="18694" y="16181"/>
                  </a:lnTo>
                  <a:lnTo>
                    <a:pt x="18629" y="16127"/>
                  </a:lnTo>
                  <a:lnTo>
                    <a:pt x="18614" y="16021"/>
                  </a:lnTo>
                  <a:lnTo>
                    <a:pt x="18649" y="15917"/>
                  </a:lnTo>
                  <a:lnTo>
                    <a:pt x="18746" y="15733"/>
                  </a:lnTo>
                  <a:lnTo>
                    <a:pt x="18790" y="15758"/>
                  </a:lnTo>
                  <a:lnTo>
                    <a:pt x="18817" y="15768"/>
                  </a:lnTo>
                  <a:lnTo>
                    <a:pt x="18839" y="15747"/>
                  </a:lnTo>
                  <a:lnTo>
                    <a:pt x="18868" y="15685"/>
                  </a:lnTo>
                  <a:lnTo>
                    <a:pt x="18823" y="15579"/>
                  </a:lnTo>
                  <a:lnTo>
                    <a:pt x="18823" y="15414"/>
                  </a:lnTo>
                  <a:lnTo>
                    <a:pt x="18871" y="15261"/>
                  </a:lnTo>
                  <a:lnTo>
                    <a:pt x="18963" y="15193"/>
                  </a:lnTo>
                  <a:lnTo>
                    <a:pt x="19049" y="15163"/>
                  </a:lnTo>
                  <a:lnTo>
                    <a:pt x="19162" y="15080"/>
                  </a:lnTo>
                  <a:lnTo>
                    <a:pt x="19237" y="14968"/>
                  </a:lnTo>
                  <a:lnTo>
                    <a:pt x="19217" y="14844"/>
                  </a:lnTo>
                  <a:lnTo>
                    <a:pt x="19251" y="14766"/>
                  </a:lnTo>
                  <a:lnTo>
                    <a:pt x="19262" y="14673"/>
                  </a:lnTo>
                  <a:lnTo>
                    <a:pt x="19260" y="14477"/>
                  </a:lnTo>
                  <a:lnTo>
                    <a:pt x="19249" y="14457"/>
                  </a:lnTo>
                  <a:lnTo>
                    <a:pt x="19225" y="14432"/>
                  </a:lnTo>
                  <a:lnTo>
                    <a:pt x="19199" y="14397"/>
                  </a:lnTo>
                  <a:lnTo>
                    <a:pt x="19182" y="14353"/>
                  </a:lnTo>
                  <a:lnTo>
                    <a:pt x="19175" y="14307"/>
                  </a:lnTo>
                  <a:lnTo>
                    <a:pt x="19182" y="14180"/>
                  </a:lnTo>
                  <a:lnTo>
                    <a:pt x="19145" y="14039"/>
                  </a:lnTo>
                  <a:lnTo>
                    <a:pt x="18868" y="13711"/>
                  </a:lnTo>
                  <a:lnTo>
                    <a:pt x="18940" y="13692"/>
                  </a:lnTo>
                  <a:lnTo>
                    <a:pt x="18994" y="13657"/>
                  </a:lnTo>
                  <a:lnTo>
                    <a:pt x="19023" y="13600"/>
                  </a:lnTo>
                  <a:lnTo>
                    <a:pt x="19020" y="13508"/>
                  </a:lnTo>
                  <a:lnTo>
                    <a:pt x="19092" y="13565"/>
                  </a:lnTo>
                  <a:lnTo>
                    <a:pt x="19179" y="13729"/>
                  </a:lnTo>
                  <a:lnTo>
                    <a:pt x="19239" y="13765"/>
                  </a:lnTo>
                  <a:lnTo>
                    <a:pt x="19310" y="13732"/>
                  </a:lnTo>
                  <a:lnTo>
                    <a:pt x="19397" y="13595"/>
                  </a:lnTo>
                  <a:lnTo>
                    <a:pt x="19477" y="13563"/>
                  </a:lnTo>
                  <a:lnTo>
                    <a:pt x="19542" y="13488"/>
                  </a:lnTo>
                  <a:lnTo>
                    <a:pt x="19571" y="13308"/>
                  </a:lnTo>
                  <a:lnTo>
                    <a:pt x="19574" y="12978"/>
                  </a:lnTo>
                  <a:lnTo>
                    <a:pt x="19525" y="12633"/>
                  </a:lnTo>
                  <a:lnTo>
                    <a:pt x="19537" y="12427"/>
                  </a:lnTo>
                  <a:lnTo>
                    <a:pt x="19682" y="12286"/>
                  </a:lnTo>
                  <a:lnTo>
                    <a:pt x="19685" y="12178"/>
                  </a:lnTo>
                  <a:lnTo>
                    <a:pt x="19636" y="12074"/>
                  </a:lnTo>
                  <a:lnTo>
                    <a:pt x="19534" y="12036"/>
                  </a:lnTo>
                  <a:lnTo>
                    <a:pt x="19471" y="12071"/>
                  </a:lnTo>
                  <a:lnTo>
                    <a:pt x="19368" y="12202"/>
                  </a:lnTo>
                  <a:lnTo>
                    <a:pt x="19299" y="12232"/>
                  </a:lnTo>
                  <a:lnTo>
                    <a:pt x="19411" y="12084"/>
                  </a:lnTo>
                  <a:lnTo>
                    <a:pt x="19577" y="11787"/>
                  </a:lnTo>
                  <a:lnTo>
                    <a:pt x="19611" y="11691"/>
                  </a:lnTo>
                  <a:lnTo>
                    <a:pt x="19593" y="11646"/>
                  </a:lnTo>
                  <a:lnTo>
                    <a:pt x="19684" y="11621"/>
                  </a:lnTo>
                  <a:lnTo>
                    <a:pt x="19705" y="11560"/>
                  </a:lnTo>
                  <a:lnTo>
                    <a:pt x="19707" y="11477"/>
                  </a:lnTo>
                  <a:lnTo>
                    <a:pt x="19731" y="11396"/>
                  </a:lnTo>
                  <a:lnTo>
                    <a:pt x="19935" y="11207"/>
                  </a:lnTo>
                  <a:lnTo>
                    <a:pt x="19965" y="11123"/>
                  </a:lnTo>
                  <a:lnTo>
                    <a:pt x="19961" y="10786"/>
                  </a:lnTo>
                  <a:lnTo>
                    <a:pt x="19981" y="10619"/>
                  </a:lnTo>
                  <a:lnTo>
                    <a:pt x="20041" y="10507"/>
                  </a:lnTo>
                  <a:lnTo>
                    <a:pt x="20193" y="10443"/>
                  </a:lnTo>
                  <a:lnTo>
                    <a:pt x="20755" y="10459"/>
                  </a:lnTo>
                  <a:lnTo>
                    <a:pt x="20472" y="10391"/>
                  </a:lnTo>
                  <a:lnTo>
                    <a:pt x="20398" y="10361"/>
                  </a:lnTo>
                  <a:lnTo>
                    <a:pt x="20352" y="10332"/>
                  </a:lnTo>
                  <a:lnTo>
                    <a:pt x="20319" y="10300"/>
                  </a:lnTo>
                  <a:lnTo>
                    <a:pt x="20262" y="10233"/>
                  </a:lnTo>
                  <a:lnTo>
                    <a:pt x="20255" y="10187"/>
                  </a:lnTo>
                  <a:lnTo>
                    <a:pt x="20304" y="10154"/>
                  </a:lnTo>
                  <a:lnTo>
                    <a:pt x="20365" y="10133"/>
                  </a:lnTo>
                  <a:lnTo>
                    <a:pt x="20398" y="10116"/>
                  </a:lnTo>
                  <a:lnTo>
                    <a:pt x="20382" y="9994"/>
                  </a:lnTo>
                  <a:lnTo>
                    <a:pt x="20350" y="9878"/>
                  </a:lnTo>
                  <a:lnTo>
                    <a:pt x="20352" y="9782"/>
                  </a:lnTo>
                  <a:lnTo>
                    <a:pt x="20441" y="9717"/>
                  </a:lnTo>
                  <a:lnTo>
                    <a:pt x="20517" y="9740"/>
                  </a:lnTo>
                  <a:lnTo>
                    <a:pt x="20578" y="9796"/>
                  </a:lnTo>
                  <a:lnTo>
                    <a:pt x="20621" y="9794"/>
                  </a:lnTo>
                  <a:lnTo>
                    <a:pt x="20637" y="9641"/>
                  </a:lnTo>
                  <a:lnTo>
                    <a:pt x="20558" y="9495"/>
                  </a:lnTo>
                  <a:lnTo>
                    <a:pt x="20547" y="9408"/>
                  </a:lnTo>
                  <a:lnTo>
                    <a:pt x="20635" y="9369"/>
                  </a:lnTo>
                  <a:lnTo>
                    <a:pt x="20670" y="9416"/>
                  </a:lnTo>
                  <a:lnTo>
                    <a:pt x="20686" y="9518"/>
                  </a:lnTo>
                  <a:lnTo>
                    <a:pt x="20721" y="9620"/>
                  </a:lnTo>
                  <a:lnTo>
                    <a:pt x="20900" y="9720"/>
                  </a:lnTo>
                  <a:lnTo>
                    <a:pt x="20897" y="9840"/>
                  </a:lnTo>
                  <a:lnTo>
                    <a:pt x="20840" y="9958"/>
                  </a:lnTo>
                  <a:lnTo>
                    <a:pt x="20774" y="10011"/>
                  </a:lnTo>
                  <a:lnTo>
                    <a:pt x="20690" y="10032"/>
                  </a:lnTo>
                  <a:lnTo>
                    <a:pt x="20596" y="10085"/>
                  </a:lnTo>
                  <a:lnTo>
                    <a:pt x="20441" y="10214"/>
                  </a:lnTo>
                  <a:lnTo>
                    <a:pt x="20809" y="10327"/>
                  </a:lnTo>
                  <a:lnTo>
                    <a:pt x="20911" y="10404"/>
                  </a:lnTo>
                  <a:lnTo>
                    <a:pt x="21086" y="10602"/>
                  </a:lnTo>
                  <a:lnTo>
                    <a:pt x="21189" y="10647"/>
                  </a:lnTo>
                  <a:lnTo>
                    <a:pt x="21346" y="10646"/>
                  </a:lnTo>
                  <a:lnTo>
                    <a:pt x="21311" y="10758"/>
                  </a:lnTo>
                  <a:lnTo>
                    <a:pt x="21235" y="10821"/>
                  </a:lnTo>
                  <a:lnTo>
                    <a:pt x="21072" y="10906"/>
                  </a:lnTo>
                  <a:lnTo>
                    <a:pt x="21128" y="10947"/>
                  </a:lnTo>
                  <a:lnTo>
                    <a:pt x="21192" y="11008"/>
                  </a:lnTo>
                  <a:lnTo>
                    <a:pt x="21246" y="11074"/>
                  </a:lnTo>
                  <a:lnTo>
                    <a:pt x="21268" y="11123"/>
                  </a:lnTo>
                  <a:lnTo>
                    <a:pt x="21249" y="11209"/>
                  </a:lnTo>
                  <a:lnTo>
                    <a:pt x="21210" y="11276"/>
                  </a:lnTo>
                  <a:lnTo>
                    <a:pt x="21168" y="11328"/>
                  </a:lnTo>
                  <a:lnTo>
                    <a:pt x="21151" y="11370"/>
                  </a:lnTo>
                  <a:lnTo>
                    <a:pt x="21121" y="11411"/>
                  </a:lnTo>
                  <a:lnTo>
                    <a:pt x="21005" y="11482"/>
                  </a:lnTo>
                  <a:lnTo>
                    <a:pt x="20989" y="11544"/>
                  </a:lnTo>
                  <a:lnTo>
                    <a:pt x="21028" y="11589"/>
                  </a:lnTo>
                  <a:lnTo>
                    <a:pt x="21225" y="11646"/>
                  </a:lnTo>
                  <a:lnTo>
                    <a:pt x="21238" y="11681"/>
                  </a:lnTo>
                  <a:lnTo>
                    <a:pt x="21294" y="11752"/>
                  </a:lnTo>
                  <a:lnTo>
                    <a:pt x="21357" y="11787"/>
                  </a:lnTo>
                  <a:lnTo>
                    <a:pt x="21386" y="11714"/>
                  </a:lnTo>
                  <a:lnTo>
                    <a:pt x="21409" y="11677"/>
                  </a:lnTo>
                  <a:lnTo>
                    <a:pt x="21519" y="11561"/>
                  </a:lnTo>
                  <a:lnTo>
                    <a:pt x="21542" y="11519"/>
                  </a:lnTo>
                  <a:lnTo>
                    <a:pt x="21600" y="11257"/>
                  </a:lnTo>
                  <a:lnTo>
                    <a:pt x="21581" y="11116"/>
                  </a:lnTo>
                  <a:cubicBezTo>
                    <a:pt x="21581" y="11116"/>
                    <a:pt x="21323" y="11013"/>
                    <a:pt x="21323" y="11013"/>
                  </a:cubicBezTo>
                  <a:close/>
                </a:path>
              </a:pathLst>
            </a:custGeom>
            <a:grpFill/>
            <a:ln w="19313">
              <a:solidFill>
                <a:schemeClr val="bg1"/>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21" name="Shape 9">
              <a:extLst>
                <a:ext uri="{FF2B5EF4-FFF2-40B4-BE49-F238E27FC236}">
                  <a16:creationId xmlns:a16="http://schemas.microsoft.com/office/drawing/2014/main" xmlns="" id="{6BEF3D95-3C03-40A1-8579-2A862811C248}"/>
                </a:ext>
              </a:extLst>
            </p:cNvPr>
            <p:cNvSpPr/>
            <p:nvPr/>
          </p:nvSpPr>
          <p:spPr>
            <a:xfrm>
              <a:off x="5916420" y="6021739"/>
              <a:ext cx="51245" cy="36510"/>
            </a:xfrm>
            <a:custGeom>
              <a:avLst/>
              <a:gdLst/>
              <a:ahLst/>
              <a:cxnLst>
                <a:cxn ang="0">
                  <a:pos x="wd2" y="hd2"/>
                </a:cxn>
                <a:cxn ang="5400000">
                  <a:pos x="wd2" y="hd2"/>
                </a:cxn>
                <a:cxn ang="10800000">
                  <a:pos x="wd2" y="hd2"/>
                </a:cxn>
                <a:cxn ang="16200000">
                  <a:pos x="wd2" y="hd2"/>
                </a:cxn>
              </a:cxnLst>
              <a:rect l="0" t="0" r="r" b="b"/>
              <a:pathLst>
                <a:path w="21600" h="21600" extrusionOk="0">
                  <a:moveTo>
                    <a:pt x="724" y="10494"/>
                  </a:moveTo>
                  <a:lnTo>
                    <a:pt x="1062" y="10039"/>
                  </a:lnTo>
                  <a:lnTo>
                    <a:pt x="2008" y="9222"/>
                  </a:lnTo>
                  <a:lnTo>
                    <a:pt x="2301" y="8848"/>
                  </a:lnTo>
                  <a:lnTo>
                    <a:pt x="2581" y="7806"/>
                  </a:lnTo>
                  <a:lnTo>
                    <a:pt x="2546" y="7002"/>
                  </a:lnTo>
                  <a:lnTo>
                    <a:pt x="2395" y="6204"/>
                  </a:lnTo>
                  <a:lnTo>
                    <a:pt x="2301" y="5250"/>
                  </a:lnTo>
                  <a:lnTo>
                    <a:pt x="2283" y="4290"/>
                  </a:lnTo>
                  <a:lnTo>
                    <a:pt x="2346" y="3492"/>
                  </a:lnTo>
                  <a:lnTo>
                    <a:pt x="2625" y="2931"/>
                  </a:lnTo>
                  <a:lnTo>
                    <a:pt x="3292" y="2706"/>
                  </a:lnTo>
                  <a:lnTo>
                    <a:pt x="3843" y="3118"/>
                  </a:lnTo>
                  <a:lnTo>
                    <a:pt x="4079" y="4078"/>
                  </a:lnTo>
                  <a:lnTo>
                    <a:pt x="4447" y="7788"/>
                  </a:lnTo>
                  <a:lnTo>
                    <a:pt x="4727" y="8374"/>
                  </a:lnTo>
                  <a:lnTo>
                    <a:pt x="5482" y="8287"/>
                  </a:lnTo>
                  <a:lnTo>
                    <a:pt x="5824" y="7831"/>
                  </a:lnTo>
                  <a:lnTo>
                    <a:pt x="5913" y="7071"/>
                  </a:lnTo>
                  <a:lnTo>
                    <a:pt x="5869" y="5250"/>
                  </a:lnTo>
                  <a:lnTo>
                    <a:pt x="6055" y="3947"/>
                  </a:lnTo>
                  <a:lnTo>
                    <a:pt x="6548" y="1951"/>
                  </a:lnTo>
                  <a:lnTo>
                    <a:pt x="7290" y="567"/>
                  </a:lnTo>
                  <a:lnTo>
                    <a:pt x="8201" y="1041"/>
                  </a:lnTo>
                  <a:lnTo>
                    <a:pt x="8312" y="2625"/>
                  </a:lnTo>
                  <a:lnTo>
                    <a:pt x="7926" y="4471"/>
                  </a:lnTo>
                  <a:lnTo>
                    <a:pt x="7984" y="5986"/>
                  </a:lnTo>
                  <a:lnTo>
                    <a:pt x="9423" y="6616"/>
                  </a:lnTo>
                  <a:lnTo>
                    <a:pt x="10938" y="6248"/>
                  </a:lnTo>
                  <a:lnTo>
                    <a:pt x="11262" y="5163"/>
                  </a:lnTo>
                  <a:lnTo>
                    <a:pt x="11155" y="3579"/>
                  </a:lnTo>
                  <a:lnTo>
                    <a:pt x="11400" y="1646"/>
                  </a:lnTo>
                  <a:lnTo>
                    <a:pt x="12497" y="0"/>
                  </a:lnTo>
                  <a:lnTo>
                    <a:pt x="13470" y="979"/>
                  </a:lnTo>
                  <a:lnTo>
                    <a:pt x="14754" y="3816"/>
                  </a:lnTo>
                  <a:lnTo>
                    <a:pt x="15989" y="3299"/>
                  </a:lnTo>
                  <a:lnTo>
                    <a:pt x="16638" y="3317"/>
                  </a:lnTo>
                  <a:lnTo>
                    <a:pt x="16949" y="4122"/>
                  </a:lnTo>
                  <a:lnTo>
                    <a:pt x="16793" y="5269"/>
                  </a:lnTo>
                  <a:lnTo>
                    <a:pt x="16469" y="5830"/>
                  </a:lnTo>
                  <a:lnTo>
                    <a:pt x="16082" y="6185"/>
                  </a:lnTo>
                  <a:lnTo>
                    <a:pt x="15758" y="6616"/>
                  </a:lnTo>
                  <a:lnTo>
                    <a:pt x="15465" y="8393"/>
                  </a:lnTo>
                  <a:lnTo>
                    <a:pt x="17535" y="8717"/>
                  </a:lnTo>
                  <a:lnTo>
                    <a:pt x="18122" y="10214"/>
                  </a:lnTo>
                  <a:lnTo>
                    <a:pt x="18415" y="10413"/>
                  </a:lnTo>
                  <a:lnTo>
                    <a:pt x="19001" y="11130"/>
                  </a:lnTo>
                  <a:lnTo>
                    <a:pt x="19405" y="11866"/>
                  </a:lnTo>
                  <a:lnTo>
                    <a:pt x="19095" y="12209"/>
                  </a:lnTo>
                  <a:lnTo>
                    <a:pt x="18633" y="12577"/>
                  </a:lnTo>
                  <a:lnTo>
                    <a:pt x="18713" y="13450"/>
                  </a:lnTo>
                  <a:lnTo>
                    <a:pt x="19032" y="14379"/>
                  </a:lnTo>
                  <a:lnTo>
                    <a:pt x="19294" y="14965"/>
                  </a:lnTo>
                  <a:lnTo>
                    <a:pt x="21058" y="17353"/>
                  </a:lnTo>
                  <a:lnTo>
                    <a:pt x="21600" y="18757"/>
                  </a:lnTo>
                  <a:lnTo>
                    <a:pt x="20689" y="19386"/>
                  </a:lnTo>
                  <a:lnTo>
                    <a:pt x="19481" y="18869"/>
                  </a:lnTo>
                  <a:lnTo>
                    <a:pt x="17904" y="16768"/>
                  </a:lnTo>
                  <a:lnTo>
                    <a:pt x="16949" y="16636"/>
                  </a:lnTo>
                  <a:lnTo>
                    <a:pt x="16407" y="17303"/>
                  </a:lnTo>
                  <a:lnTo>
                    <a:pt x="16158" y="18432"/>
                  </a:lnTo>
                  <a:lnTo>
                    <a:pt x="15989" y="19605"/>
                  </a:lnTo>
                  <a:lnTo>
                    <a:pt x="15571" y="21057"/>
                  </a:lnTo>
                  <a:lnTo>
                    <a:pt x="15540" y="21407"/>
                  </a:lnTo>
                  <a:lnTo>
                    <a:pt x="15372" y="21556"/>
                  </a:lnTo>
                  <a:lnTo>
                    <a:pt x="14754" y="21600"/>
                  </a:lnTo>
                  <a:lnTo>
                    <a:pt x="14412" y="21382"/>
                  </a:lnTo>
                  <a:lnTo>
                    <a:pt x="14106" y="20883"/>
                  </a:lnTo>
                  <a:lnTo>
                    <a:pt x="13857" y="20340"/>
                  </a:lnTo>
                  <a:lnTo>
                    <a:pt x="13750" y="19954"/>
                  </a:lnTo>
                  <a:lnTo>
                    <a:pt x="13021" y="19149"/>
                  </a:lnTo>
                  <a:lnTo>
                    <a:pt x="12248" y="17865"/>
                  </a:lnTo>
                  <a:lnTo>
                    <a:pt x="11635" y="16437"/>
                  </a:lnTo>
                  <a:lnTo>
                    <a:pt x="11400" y="15221"/>
                  </a:lnTo>
                  <a:lnTo>
                    <a:pt x="11169" y="14597"/>
                  </a:lnTo>
                  <a:lnTo>
                    <a:pt x="10009" y="12209"/>
                  </a:lnTo>
                  <a:lnTo>
                    <a:pt x="7446" y="12209"/>
                  </a:lnTo>
                  <a:lnTo>
                    <a:pt x="7184" y="12297"/>
                  </a:lnTo>
                  <a:lnTo>
                    <a:pt x="6611" y="12664"/>
                  </a:lnTo>
                  <a:lnTo>
                    <a:pt x="6224" y="12708"/>
                  </a:lnTo>
                  <a:lnTo>
                    <a:pt x="5949" y="12509"/>
                  </a:lnTo>
                  <a:lnTo>
                    <a:pt x="5762" y="11822"/>
                  </a:lnTo>
                  <a:lnTo>
                    <a:pt x="5482" y="11604"/>
                  </a:lnTo>
                  <a:lnTo>
                    <a:pt x="4465" y="11299"/>
                  </a:lnTo>
                  <a:lnTo>
                    <a:pt x="3843" y="11380"/>
                  </a:lnTo>
                  <a:lnTo>
                    <a:pt x="2812" y="12402"/>
                  </a:lnTo>
                  <a:lnTo>
                    <a:pt x="2270" y="12640"/>
                  </a:lnTo>
                  <a:lnTo>
                    <a:pt x="928" y="12708"/>
                  </a:lnTo>
                  <a:lnTo>
                    <a:pt x="45" y="12428"/>
                  </a:lnTo>
                  <a:lnTo>
                    <a:pt x="0" y="11822"/>
                  </a:lnTo>
                  <a:cubicBezTo>
                    <a:pt x="0" y="11822"/>
                    <a:pt x="724" y="10494"/>
                    <a:pt x="724" y="10494"/>
                  </a:cubicBezTo>
                  <a:close/>
                </a:path>
              </a:pathLst>
            </a:custGeom>
            <a:grpFill/>
            <a:ln w="19313">
              <a:solidFill>
                <a:schemeClr val="bg1"/>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22" name="Shape 10">
              <a:extLst>
                <a:ext uri="{FF2B5EF4-FFF2-40B4-BE49-F238E27FC236}">
                  <a16:creationId xmlns:a16="http://schemas.microsoft.com/office/drawing/2014/main" xmlns="" id="{9EB3F11D-F7FF-45CA-BB64-DA92FF243AA3}"/>
                </a:ext>
              </a:extLst>
            </p:cNvPr>
            <p:cNvSpPr/>
            <p:nvPr/>
          </p:nvSpPr>
          <p:spPr>
            <a:xfrm>
              <a:off x="5916420" y="6046579"/>
              <a:ext cx="57253" cy="35668"/>
            </a:xfrm>
            <a:custGeom>
              <a:avLst/>
              <a:gdLst/>
              <a:ahLst/>
              <a:cxnLst>
                <a:cxn ang="0">
                  <a:pos x="wd2" y="hd2"/>
                </a:cxn>
                <a:cxn ang="5400000">
                  <a:pos x="wd2" y="hd2"/>
                </a:cxn>
                <a:cxn ang="10800000">
                  <a:pos x="wd2" y="hd2"/>
                </a:cxn>
                <a:cxn ang="16200000">
                  <a:pos x="wd2" y="hd2"/>
                </a:cxn>
              </a:cxnLst>
              <a:rect l="0" t="0" r="r" b="b"/>
              <a:pathLst>
                <a:path w="21600" h="21600" extrusionOk="0">
                  <a:moveTo>
                    <a:pt x="20479" y="21268"/>
                  </a:moveTo>
                  <a:lnTo>
                    <a:pt x="18336" y="21600"/>
                  </a:lnTo>
                  <a:lnTo>
                    <a:pt x="15266" y="21556"/>
                  </a:lnTo>
                  <a:lnTo>
                    <a:pt x="14506" y="21351"/>
                  </a:lnTo>
                  <a:lnTo>
                    <a:pt x="12554" y="21242"/>
                  </a:lnTo>
                  <a:lnTo>
                    <a:pt x="12057" y="21039"/>
                  </a:lnTo>
                  <a:lnTo>
                    <a:pt x="12029" y="20400"/>
                  </a:lnTo>
                  <a:lnTo>
                    <a:pt x="12168" y="17955"/>
                  </a:lnTo>
                  <a:lnTo>
                    <a:pt x="12057" y="17087"/>
                  </a:lnTo>
                  <a:lnTo>
                    <a:pt x="11436" y="16117"/>
                  </a:lnTo>
                  <a:lnTo>
                    <a:pt x="10800" y="15652"/>
                  </a:lnTo>
                  <a:lnTo>
                    <a:pt x="8808" y="15383"/>
                  </a:lnTo>
                  <a:lnTo>
                    <a:pt x="7854" y="15491"/>
                  </a:lnTo>
                  <a:lnTo>
                    <a:pt x="7436" y="15383"/>
                  </a:lnTo>
                  <a:lnTo>
                    <a:pt x="7146" y="14981"/>
                  </a:lnTo>
                  <a:lnTo>
                    <a:pt x="6844" y="13877"/>
                  </a:lnTo>
                  <a:lnTo>
                    <a:pt x="6593" y="13628"/>
                  </a:lnTo>
                  <a:lnTo>
                    <a:pt x="5253" y="12945"/>
                  </a:lnTo>
                  <a:lnTo>
                    <a:pt x="4188" y="11209"/>
                  </a:lnTo>
                  <a:lnTo>
                    <a:pt x="3468" y="9083"/>
                  </a:lnTo>
                  <a:lnTo>
                    <a:pt x="3205" y="7098"/>
                  </a:lnTo>
                  <a:lnTo>
                    <a:pt x="2804" y="5975"/>
                  </a:lnTo>
                  <a:lnTo>
                    <a:pt x="1937" y="5419"/>
                  </a:lnTo>
                  <a:lnTo>
                    <a:pt x="1130" y="5126"/>
                  </a:lnTo>
                  <a:lnTo>
                    <a:pt x="927" y="4819"/>
                  </a:lnTo>
                  <a:lnTo>
                    <a:pt x="1269" y="3664"/>
                  </a:lnTo>
                  <a:lnTo>
                    <a:pt x="1062" y="2598"/>
                  </a:lnTo>
                  <a:lnTo>
                    <a:pt x="0" y="511"/>
                  </a:lnTo>
                  <a:lnTo>
                    <a:pt x="760" y="0"/>
                  </a:lnTo>
                  <a:lnTo>
                    <a:pt x="1503" y="173"/>
                  </a:lnTo>
                  <a:lnTo>
                    <a:pt x="2172" y="728"/>
                  </a:lnTo>
                  <a:lnTo>
                    <a:pt x="2681" y="1424"/>
                  </a:lnTo>
                  <a:lnTo>
                    <a:pt x="3042" y="1692"/>
                  </a:lnTo>
                  <a:lnTo>
                    <a:pt x="3567" y="1794"/>
                  </a:lnTo>
                  <a:lnTo>
                    <a:pt x="4092" y="1710"/>
                  </a:lnTo>
                  <a:lnTo>
                    <a:pt x="4450" y="1424"/>
                  </a:lnTo>
                  <a:lnTo>
                    <a:pt x="4728" y="1347"/>
                  </a:lnTo>
                  <a:lnTo>
                    <a:pt x="5102" y="1615"/>
                  </a:lnTo>
                  <a:lnTo>
                    <a:pt x="5667" y="2259"/>
                  </a:lnTo>
                  <a:lnTo>
                    <a:pt x="7631" y="5368"/>
                  </a:lnTo>
                  <a:lnTo>
                    <a:pt x="8462" y="5745"/>
                  </a:lnTo>
                  <a:lnTo>
                    <a:pt x="9373" y="5368"/>
                  </a:lnTo>
                  <a:lnTo>
                    <a:pt x="10164" y="5368"/>
                  </a:lnTo>
                  <a:lnTo>
                    <a:pt x="10673" y="6792"/>
                  </a:lnTo>
                  <a:lnTo>
                    <a:pt x="8518" y="7902"/>
                  </a:lnTo>
                  <a:lnTo>
                    <a:pt x="8172" y="7698"/>
                  </a:lnTo>
                  <a:lnTo>
                    <a:pt x="7866" y="7079"/>
                  </a:lnTo>
                  <a:lnTo>
                    <a:pt x="7217" y="6836"/>
                  </a:lnTo>
                  <a:lnTo>
                    <a:pt x="6593" y="7213"/>
                  </a:lnTo>
                  <a:lnTo>
                    <a:pt x="6414" y="8502"/>
                  </a:lnTo>
                  <a:lnTo>
                    <a:pt x="7090" y="9479"/>
                  </a:lnTo>
                  <a:lnTo>
                    <a:pt x="10176" y="12447"/>
                  </a:lnTo>
                  <a:lnTo>
                    <a:pt x="11186" y="13072"/>
                  </a:lnTo>
                  <a:lnTo>
                    <a:pt x="12180" y="13009"/>
                  </a:lnTo>
                  <a:lnTo>
                    <a:pt x="12832" y="12740"/>
                  </a:lnTo>
                  <a:lnTo>
                    <a:pt x="15779" y="10009"/>
                  </a:lnTo>
                  <a:lnTo>
                    <a:pt x="16634" y="9721"/>
                  </a:lnTo>
                  <a:lnTo>
                    <a:pt x="17019" y="10519"/>
                  </a:lnTo>
                  <a:lnTo>
                    <a:pt x="17079" y="12204"/>
                  </a:lnTo>
                  <a:lnTo>
                    <a:pt x="17354" y="14381"/>
                  </a:lnTo>
                  <a:lnTo>
                    <a:pt x="18101" y="15689"/>
                  </a:lnTo>
                  <a:lnTo>
                    <a:pt x="19485" y="14764"/>
                  </a:lnTo>
                  <a:lnTo>
                    <a:pt x="20228" y="15383"/>
                  </a:lnTo>
                  <a:lnTo>
                    <a:pt x="18821" y="16908"/>
                  </a:lnTo>
                  <a:lnTo>
                    <a:pt x="18694" y="17406"/>
                  </a:lnTo>
                  <a:lnTo>
                    <a:pt x="19167" y="18198"/>
                  </a:lnTo>
                  <a:lnTo>
                    <a:pt x="19843" y="18625"/>
                  </a:lnTo>
                  <a:lnTo>
                    <a:pt x="20726" y="18958"/>
                  </a:lnTo>
                  <a:lnTo>
                    <a:pt x="21445" y="19442"/>
                  </a:lnTo>
                  <a:lnTo>
                    <a:pt x="21600" y="20419"/>
                  </a:lnTo>
                  <a:cubicBezTo>
                    <a:pt x="21600" y="20419"/>
                    <a:pt x="20479" y="21268"/>
                    <a:pt x="20479" y="21268"/>
                  </a:cubicBezTo>
                  <a:close/>
                </a:path>
              </a:pathLst>
            </a:custGeom>
            <a:grpFill/>
            <a:ln w="19313">
              <a:solidFill>
                <a:schemeClr val="bg1"/>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23" name="Shape 11">
              <a:extLst>
                <a:ext uri="{FF2B5EF4-FFF2-40B4-BE49-F238E27FC236}">
                  <a16:creationId xmlns:a16="http://schemas.microsoft.com/office/drawing/2014/main" xmlns="" id="{64BFDC0A-9C8B-4491-9856-B96380D50A64}"/>
                </a:ext>
              </a:extLst>
            </p:cNvPr>
            <p:cNvSpPr/>
            <p:nvPr/>
          </p:nvSpPr>
          <p:spPr>
            <a:xfrm>
              <a:off x="5623658" y="5608324"/>
              <a:ext cx="635930" cy="127597"/>
            </a:xfrm>
            <a:custGeom>
              <a:avLst/>
              <a:gdLst/>
              <a:ahLst/>
              <a:cxnLst>
                <a:cxn ang="0">
                  <a:pos x="wd2" y="hd2"/>
                </a:cxn>
                <a:cxn ang="5400000">
                  <a:pos x="wd2" y="hd2"/>
                </a:cxn>
                <a:cxn ang="10800000">
                  <a:pos x="wd2" y="hd2"/>
                </a:cxn>
                <a:cxn ang="16200000">
                  <a:pos x="wd2" y="hd2"/>
                </a:cxn>
              </a:cxnLst>
              <a:rect l="0" t="0" r="r" b="b"/>
              <a:pathLst>
                <a:path w="21600" h="21600" extrusionOk="0">
                  <a:moveTo>
                    <a:pt x="21523" y="19552"/>
                  </a:moveTo>
                  <a:lnTo>
                    <a:pt x="21346" y="18579"/>
                  </a:lnTo>
                  <a:lnTo>
                    <a:pt x="21304" y="18460"/>
                  </a:lnTo>
                  <a:lnTo>
                    <a:pt x="21208" y="18310"/>
                  </a:lnTo>
                  <a:lnTo>
                    <a:pt x="21168" y="18174"/>
                  </a:lnTo>
                  <a:lnTo>
                    <a:pt x="20956" y="17102"/>
                  </a:lnTo>
                  <a:lnTo>
                    <a:pt x="20919" y="17009"/>
                  </a:lnTo>
                  <a:lnTo>
                    <a:pt x="20852" y="16982"/>
                  </a:lnTo>
                  <a:lnTo>
                    <a:pt x="20833" y="17052"/>
                  </a:lnTo>
                  <a:lnTo>
                    <a:pt x="20730" y="17332"/>
                  </a:lnTo>
                  <a:lnTo>
                    <a:pt x="20706" y="17368"/>
                  </a:lnTo>
                  <a:lnTo>
                    <a:pt x="20650" y="17603"/>
                  </a:lnTo>
                  <a:lnTo>
                    <a:pt x="20524" y="17710"/>
                  </a:lnTo>
                  <a:lnTo>
                    <a:pt x="20325" y="17771"/>
                  </a:lnTo>
                  <a:lnTo>
                    <a:pt x="20293" y="18229"/>
                  </a:lnTo>
                  <a:lnTo>
                    <a:pt x="20250" y="18404"/>
                  </a:lnTo>
                  <a:lnTo>
                    <a:pt x="20146" y="18062"/>
                  </a:lnTo>
                  <a:lnTo>
                    <a:pt x="20094" y="17987"/>
                  </a:lnTo>
                  <a:lnTo>
                    <a:pt x="19990" y="17931"/>
                  </a:lnTo>
                  <a:lnTo>
                    <a:pt x="19779" y="17964"/>
                  </a:lnTo>
                  <a:lnTo>
                    <a:pt x="19693" y="18062"/>
                  </a:lnTo>
                  <a:lnTo>
                    <a:pt x="19409" y="18688"/>
                  </a:lnTo>
                  <a:lnTo>
                    <a:pt x="19359" y="19013"/>
                  </a:lnTo>
                  <a:lnTo>
                    <a:pt x="19341" y="19607"/>
                  </a:lnTo>
                  <a:lnTo>
                    <a:pt x="19359" y="19814"/>
                  </a:lnTo>
                  <a:lnTo>
                    <a:pt x="19404" y="19855"/>
                  </a:lnTo>
                  <a:lnTo>
                    <a:pt x="19500" y="19842"/>
                  </a:lnTo>
                  <a:lnTo>
                    <a:pt x="19533" y="19930"/>
                  </a:lnTo>
                  <a:lnTo>
                    <a:pt x="19582" y="20192"/>
                  </a:lnTo>
                  <a:lnTo>
                    <a:pt x="19622" y="20322"/>
                  </a:lnTo>
                  <a:lnTo>
                    <a:pt x="19730" y="20453"/>
                  </a:lnTo>
                  <a:lnTo>
                    <a:pt x="20052" y="20322"/>
                  </a:lnTo>
                  <a:lnTo>
                    <a:pt x="20080" y="20346"/>
                  </a:lnTo>
                  <a:lnTo>
                    <a:pt x="20133" y="20458"/>
                  </a:lnTo>
                  <a:lnTo>
                    <a:pt x="20166" y="20476"/>
                  </a:lnTo>
                  <a:lnTo>
                    <a:pt x="20189" y="20420"/>
                  </a:lnTo>
                  <a:lnTo>
                    <a:pt x="20230" y="20205"/>
                  </a:lnTo>
                  <a:lnTo>
                    <a:pt x="20262" y="20160"/>
                  </a:lnTo>
                  <a:lnTo>
                    <a:pt x="20315" y="20178"/>
                  </a:lnTo>
                  <a:lnTo>
                    <a:pt x="20356" y="20247"/>
                  </a:lnTo>
                  <a:lnTo>
                    <a:pt x="20390" y="20388"/>
                  </a:lnTo>
                  <a:lnTo>
                    <a:pt x="20421" y="20631"/>
                  </a:lnTo>
                  <a:lnTo>
                    <a:pt x="20722" y="19999"/>
                  </a:lnTo>
                  <a:lnTo>
                    <a:pt x="20869" y="20030"/>
                  </a:lnTo>
                  <a:lnTo>
                    <a:pt x="20932" y="20804"/>
                  </a:lnTo>
                  <a:lnTo>
                    <a:pt x="20932" y="21600"/>
                  </a:lnTo>
                  <a:lnTo>
                    <a:pt x="20996" y="21345"/>
                  </a:lnTo>
                  <a:lnTo>
                    <a:pt x="21072" y="21154"/>
                  </a:lnTo>
                  <a:lnTo>
                    <a:pt x="21158" y="21090"/>
                  </a:lnTo>
                  <a:lnTo>
                    <a:pt x="21248" y="21266"/>
                  </a:lnTo>
                  <a:lnTo>
                    <a:pt x="21244" y="20967"/>
                  </a:lnTo>
                  <a:lnTo>
                    <a:pt x="21259" y="20781"/>
                  </a:lnTo>
                  <a:lnTo>
                    <a:pt x="21311" y="20476"/>
                  </a:lnTo>
                  <a:lnTo>
                    <a:pt x="21325" y="20470"/>
                  </a:lnTo>
                  <a:lnTo>
                    <a:pt x="21413" y="20322"/>
                  </a:lnTo>
                  <a:lnTo>
                    <a:pt x="21452" y="19949"/>
                  </a:lnTo>
                  <a:lnTo>
                    <a:pt x="21470" y="19842"/>
                  </a:lnTo>
                  <a:lnTo>
                    <a:pt x="21494" y="20055"/>
                  </a:lnTo>
                  <a:lnTo>
                    <a:pt x="21528" y="20135"/>
                  </a:lnTo>
                  <a:lnTo>
                    <a:pt x="21564" y="20074"/>
                  </a:lnTo>
                  <a:lnTo>
                    <a:pt x="21600" y="19842"/>
                  </a:lnTo>
                  <a:cubicBezTo>
                    <a:pt x="21600" y="19842"/>
                    <a:pt x="21523" y="19552"/>
                    <a:pt x="21523" y="19552"/>
                  </a:cubicBezTo>
                  <a:close/>
                  <a:moveTo>
                    <a:pt x="18542" y="7936"/>
                  </a:moveTo>
                  <a:lnTo>
                    <a:pt x="18709" y="7521"/>
                  </a:lnTo>
                  <a:lnTo>
                    <a:pt x="18795" y="7495"/>
                  </a:lnTo>
                  <a:lnTo>
                    <a:pt x="18831" y="8017"/>
                  </a:lnTo>
                  <a:lnTo>
                    <a:pt x="18846" y="8352"/>
                  </a:lnTo>
                  <a:lnTo>
                    <a:pt x="18911" y="9048"/>
                  </a:lnTo>
                  <a:lnTo>
                    <a:pt x="18926" y="9376"/>
                  </a:lnTo>
                  <a:lnTo>
                    <a:pt x="18903" y="9704"/>
                  </a:lnTo>
                  <a:lnTo>
                    <a:pt x="18817" y="10486"/>
                  </a:lnTo>
                  <a:lnTo>
                    <a:pt x="18814" y="10641"/>
                  </a:lnTo>
                  <a:lnTo>
                    <a:pt x="18887" y="10664"/>
                  </a:lnTo>
                  <a:lnTo>
                    <a:pt x="18987" y="10759"/>
                  </a:lnTo>
                  <a:lnTo>
                    <a:pt x="19076" y="10971"/>
                  </a:lnTo>
                  <a:lnTo>
                    <a:pt x="19114" y="11355"/>
                  </a:lnTo>
                  <a:lnTo>
                    <a:pt x="19124" y="11926"/>
                  </a:lnTo>
                  <a:lnTo>
                    <a:pt x="19157" y="12051"/>
                  </a:lnTo>
                  <a:lnTo>
                    <a:pt x="19217" y="11995"/>
                  </a:lnTo>
                  <a:lnTo>
                    <a:pt x="19307" y="12061"/>
                  </a:lnTo>
                  <a:lnTo>
                    <a:pt x="19359" y="12304"/>
                  </a:lnTo>
                  <a:lnTo>
                    <a:pt x="19406" y="12695"/>
                  </a:lnTo>
                  <a:lnTo>
                    <a:pt x="19431" y="13112"/>
                  </a:lnTo>
                  <a:lnTo>
                    <a:pt x="19418" y="13416"/>
                  </a:lnTo>
                  <a:lnTo>
                    <a:pt x="19416" y="13733"/>
                  </a:lnTo>
                  <a:lnTo>
                    <a:pt x="19482" y="14067"/>
                  </a:lnTo>
                  <a:lnTo>
                    <a:pt x="19622" y="14607"/>
                  </a:lnTo>
                  <a:lnTo>
                    <a:pt x="19533" y="15089"/>
                  </a:lnTo>
                  <a:lnTo>
                    <a:pt x="19581" y="15514"/>
                  </a:lnTo>
                  <a:lnTo>
                    <a:pt x="19695" y="15842"/>
                  </a:lnTo>
                  <a:lnTo>
                    <a:pt x="19926" y="16195"/>
                  </a:lnTo>
                  <a:lnTo>
                    <a:pt x="20030" y="16065"/>
                  </a:lnTo>
                  <a:lnTo>
                    <a:pt x="20127" y="15847"/>
                  </a:lnTo>
                  <a:lnTo>
                    <a:pt x="20213" y="15730"/>
                  </a:lnTo>
                  <a:lnTo>
                    <a:pt x="20243" y="15607"/>
                  </a:lnTo>
                  <a:lnTo>
                    <a:pt x="20268" y="14991"/>
                  </a:lnTo>
                  <a:lnTo>
                    <a:pt x="20290" y="14768"/>
                  </a:lnTo>
                  <a:lnTo>
                    <a:pt x="20344" y="14656"/>
                  </a:lnTo>
                  <a:lnTo>
                    <a:pt x="20399" y="14668"/>
                  </a:lnTo>
                  <a:lnTo>
                    <a:pt x="20500" y="14768"/>
                  </a:lnTo>
                  <a:lnTo>
                    <a:pt x="20599" y="14954"/>
                  </a:lnTo>
                  <a:lnTo>
                    <a:pt x="20689" y="15282"/>
                  </a:lnTo>
                  <a:lnTo>
                    <a:pt x="20777" y="15439"/>
                  </a:lnTo>
                  <a:lnTo>
                    <a:pt x="20868" y="15084"/>
                  </a:lnTo>
                  <a:lnTo>
                    <a:pt x="20852" y="14781"/>
                  </a:lnTo>
                  <a:lnTo>
                    <a:pt x="20758" y="14588"/>
                  </a:lnTo>
                  <a:lnTo>
                    <a:pt x="20679" y="14322"/>
                  </a:lnTo>
                  <a:lnTo>
                    <a:pt x="20706" y="13819"/>
                  </a:lnTo>
                  <a:lnTo>
                    <a:pt x="20841" y="14333"/>
                  </a:lnTo>
                  <a:lnTo>
                    <a:pt x="20892" y="14383"/>
                  </a:lnTo>
                  <a:lnTo>
                    <a:pt x="20899" y="13972"/>
                  </a:lnTo>
                  <a:lnTo>
                    <a:pt x="20834" y="13075"/>
                  </a:lnTo>
                  <a:lnTo>
                    <a:pt x="20783" y="12557"/>
                  </a:lnTo>
                  <a:lnTo>
                    <a:pt x="20737" y="12224"/>
                  </a:lnTo>
                  <a:lnTo>
                    <a:pt x="20680" y="12584"/>
                  </a:lnTo>
                  <a:lnTo>
                    <a:pt x="20592" y="12882"/>
                  </a:lnTo>
                  <a:lnTo>
                    <a:pt x="20488" y="13005"/>
                  </a:lnTo>
                  <a:lnTo>
                    <a:pt x="20389" y="12857"/>
                  </a:lnTo>
                  <a:lnTo>
                    <a:pt x="20463" y="12404"/>
                  </a:lnTo>
                  <a:lnTo>
                    <a:pt x="20665" y="11822"/>
                  </a:lnTo>
                  <a:lnTo>
                    <a:pt x="20706" y="11355"/>
                  </a:lnTo>
                  <a:lnTo>
                    <a:pt x="20706" y="9562"/>
                  </a:lnTo>
                  <a:lnTo>
                    <a:pt x="20737" y="9048"/>
                  </a:lnTo>
                  <a:lnTo>
                    <a:pt x="20329" y="8800"/>
                  </a:lnTo>
                  <a:lnTo>
                    <a:pt x="20125" y="8439"/>
                  </a:lnTo>
                  <a:lnTo>
                    <a:pt x="20036" y="7861"/>
                  </a:lnTo>
                  <a:lnTo>
                    <a:pt x="20008" y="7594"/>
                  </a:lnTo>
                  <a:lnTo>
                    <a:pt x="19131" y="3253"/>
                  </a:lnTo>
                  <a:lnTo>
                    <a:pt x="18934" y="4122"/>
                  </a:lnTo>
                  <a:lnTo>
                    <a:pt x="18860" y="4286"/>
                  </a:lnTo>
                  <a:lnTo>
                    <a:pt x="18821" y="4207"/>
                  </a:lnTo>
                  <a:lnTo>
                    <a:pt x="18769" y="4039"/>
                  </a:lnTo>
                  <a:lnTo>
                    <a:pt x="18722" y="3972"/>
                  </a:lnTo>
                  <a:lnTo>
                    <a:pt x="18700" y="4200"/>
                  </a:lnTo>
                  <a:lnTo>
                    <a:pt x="18712" y="4393"/>
                  </a:lnTo>
                  <a:lnTo>
                    <a:pt x="18738" y="4580"/>
                  </a:lnTo>
                  <a:lnTo>
                    <a:pt x="18796" y="4908"/>
                  </a:lnTo>
                  <a:lnTo>
                    <a:pt x="18710" y="5164"/>
                  </a:lnTo>
                  <a:lnTo>
                    <a:pt x="18669" y="5235"/>
                  </a:lnTo>
                  <a:lnTo>
                    <a:pt x="18714" y="5688"/>
                  </a:lnTo>
                  <a:lnTo>
                    <a:pt x="18668" y="5938"/>
                  </a:lnTo>
                  <a:lnTo>
                    <a:pt x="18479" y="6179"/>
                  </a:lnTo>
                  <a:lnTo>
                    <a:pt x="18399" y="6393"/>
                  </a:lnTo>
                  <a:lnTo>
                    <a:pt x="18296" y="6894"/>
                  </a:lnTo>
                  <a:lnTo>
                    <a:pt x="18222" y="7135"/>
                  </a:lnTo>
                  <a:lnTo>
                    <a:pt x="18454" y="7861"/>
                  </a:lnTo>
                  <a:cubicBezTo>
                    <a:pt x="18454" y="7861"/>
                    <a:pt x="18542" y="7936"/>
                    <a:pt x="18542" y="7936"/>
                  </a:cubicBezTo>
                  <a:close/>
                  <a:moveTo>
                    <a:pt x="1374" y="7804"/>
                  </a:moveTo>
                  <a:lnTo>
                    <a:pt x="1328" y="7749"/>
                  </a:lnTo>
                  <a:lnTo>
                    <a:pt x="1281" y="7674"/>
                  </a:lnTo>
                  <a:lnTo>
                    <a:pt x="1247" y="7453"/>
                  </a:lnTo>
                  <a:lnTo>
                    <a:pt x="1245" y="6982"/>
                  </a:lnTo>
                  <a:lnTo>
                    <a:pt x="1322" y="5963"/>
                  </a:lnTo>
                  <a:lnTo>
                    <a:pt x="1343" y="5472"/>
                  </a:lnTo>
                  <a:lnTo>
                    <a:pt x="1327" y="4996"/>
                  </a:lnTo>
                  <a:lnTo>
                    <a:pt x="1260" y="4047"/>
                  </a:lnTo>
                  <a:lnTo>
                    <a:pt x="1247" y="3501"/>
                  </a:lnTo>
                  <a:lnTo>
                    <a:pt x="1278" y="2469"/>
                  </a:lnTo>
                  <a:lnTo>
                    <a:pt x="1265" y="2189"/>
                  </a:lnTo>
                  <a:lnTo>
                    <a:pt x="1231" y="1966"/>
                  </a:lnTo>
                  <a:lnTo>
                    <a:pt x="1199" y="1791"/>
                  </a:lnTo>
                  <a:lnTo>
                    <a:pt x="1148" y="1267"/>
                  </a:lnTo>
                  <a:lnTo>
                    <a:pt x="1060" y="1010"/>
                  </a:lnTo>
                  <a:lnTo>
                    <a:pt x="866" y="651"/>
                  </a:lnTo>
                  <a:lnTo>
                    <a:pt x="724" y="86"/>
                  </a:lnTo>
                  <a:lnTo>
                    <a:pt x="690" y="0"/>
                  </a:lnTo>
                  <a:lnTo>
                    <a:pt x="637" y="30"/>
                  </a:lnTo>
                  <a:lnTo>
                    <a:pt x="550" y="150"/>
                  </a:lnTo>
                  <a:lnTo>
                    <a:pt x="499" y="173"/>
                  </a:lnTo>
                  <a:lnTo>
                    <a:pt x="450" y="384"/>
                  </a:lnTo>
                  <a:lnTo>
                    <a:pt x="469" y="880"/>
                  </a:lnTo>
                  <a:lnTo>
                    <a:pt x="508" y="1458"/>
                  </a:lnTo>
                  <a:lnTo>
                    <a:pt x="515" y="1911"/>
                  </a:lnTo>
                  <a:lnTo>
                    <a:pt x="464" y="2221"/>
                  </a:lnTo>
                  <a:lnTo>
                    <a:pt x="372" y="2537"/>
                  </a:lnTo>
                  <a:lnTo>
                    <a:pt x="267" y="2780"/>
                  </a:lnTo>
                  <a:lnTo>
                    <a:pt x="178" y="2880"/>
                  </a:lnTo>
                  <a:lnTo>
                    <a:pt x="114" y="2990"/>
                  </a:lnTo>
                  <a:lnTo>
                    <a:pt x="107" y="3263"/>
                  </a:lnTo>
                  <a:lnTo>
                    <a:pt x="133" y="3797"/>
                  </a:lnTo>
                  <a:lnTo>
                    <a:pt x="122" y="3927"/>
                  </a:lnTo>
                  <a:lnTo>
                    <a:pt x="76" y="4200"/>
                  </a:lnTo>
                  <a:lnTo>
                    <a:pt x="67" y="4286"/>
                  </a:lnTo>
                  <a:lnTo>
                    <a:pt x="79" y="4398"/>
                  </a:lnTo>
                  <a:lnTo>
                    <a:pt x="123" y="4653"/>
                  </a:lnTo>
                  <a:lnTo>
                    <a:pt x="133" y="4759"/>
                  </a:lnTo>
                  <a:lnTo>
                    <a:pt x="137" y="5745"/>
                  </a:lnTo>
                  <a:lnTo>
                    <a:pt x="112" y="6280"/>
                  </a:lnTo>
                  <a:lnTo>
                    <a:pt x="51" y="6514"/>
                  </a:lnTo>
                  <a:lnTo>
                    <a:pt x="26" y="6787"/>
                  </a:lnTo>
                  <a:lnTo>
                    <a:pt x="0" y="8042"/>
                  </a:lnTo>
                  <a:lnTo>
                    <a:pt x="5" y="8413"/>
                  </a:lnTo>
                  <a:lnTo>
                    <a:pt x="68" y="8748"/>
                  </a:lnTo>
                  <a:lnTo>
                    <a:pt x="153" y="8930"/>
                  </a:lnTo>
                  <a:lnTo>
                    <a:pt x="226" y="9184"/>
                  </a:lnTo>
                  <a:lnTo>
                    <a:pt x="257" y="9767"/>
                  </a:lnTo>
                  <a:lnTo>
                    <a:pt x="256" y="10734"/>
                  </a:lnTo>
                  <a:lnTo>
                    <a:pt x="229" y="11137"/>
                  </a:lnTo>
                  <a:lnTo>
                    <a:pt x="163" y="11118"/>
                  </a:lnTo>
                  <a:lnTo>
                    <a:pt x="203" y="12069"/>
                  </a:lnTo>
                  <a:lnTo>
                    <a:pt x="229" y="12397"/>
                  </a:lnTo>
                  <a:lnTo>
                    <a:pt x="305" y="12850"/>
                  </a:lnTo>
                  <a:lnTo>
                    <a:pt x="396" y="12882"/>
                  </a:lnTo>
                  <a:lnTo>
                    <a:pt x="845" y="11822"/>
                  </a:lnTo>
                  <a:lnTo>
                    <a:pt x="945" y="11747"/>
                  </a:lnTo>
                  <a:lnTo>
                    <a:pt x="992" y="11678"/>
                  </a:lnTo>
                  <a:lnTo>
                    <a:pt x="1027" y="11510"/>
                  </a:lnTo>
                  <a:lnTo>
                    <a:pt x="1056" y="11300"/>
                  </a:lnTo>
                  <a:lnTo>
                    <a:pt x="1088" y="11118"/>
                  </a:lnTo>
                  <a:lnTo>
                    <a:pt x="1136" y="10977"/>
                  </a:lnTo>
                  <a:lnTo>
                    <a:pt x="1235" y="10784"/>
                  </a:lnTo>
                  <a:lnTo>
                    <a:pt x="1278" y="10641"/>
                  </a:lnTo>
                  <a:lnTo>
                    <a:pt x="1295" y="10448"/>
                  </a:lnTo>
                  <a:lnTo>
                    <a:pt x="1301" y="10182"/>
                  </a:lnTo>
                  <a:lnTo>
                    <a:pt x="1316" y="9953"/>
                  </a:lnTo>
                  <a:lnTo>
                    <a:pt x="1357" y="9854"/>
                  </a:lnTo>
                  <a:lnTo>
                    <a:pt x="1385" y="9747"/>
                  </a:lnTo>
                  <a:lnTo>
                    <a:pt x="1401" y="9499"/>
                  </a:lnTo>
                  <a:lnTo>
                    <a:pt x="1415" y="8682"/>
                  </a:lnTo>
                  <a:lnTo>
                    <a:pt x="1427" y="8450"/>
                  </a:lnTo>
                  <a:lnTo>
                    <a:pt x="1429" y="8229"/>
                  </a:lnTo>
                  <a:lnTo>
                    <a:pt x="1409" y="7936"/>
                  </a:lnTo>
                  <a:cubicBezTo>
                    <a:pt x="1409" y="7936"/>
                    <a:pt x="1374" y="7804"/>
                    <a:pt x="1374" y="7804"/>
                  </a:cubicBezTo>
                  <a:close/>
                </a:path>
              </a:pathLst>
            </a:custGeom>
            <a:grpFill/>
            <a:ln w="19313">
              <a:solidFill>
                <a:schemeClr val="bg1"/>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24" name="Shape 12">
              <a:extLst>
                <a:ext uri="{FF2B5EF4-FFF2-40B4-BE49-F238E27FC236}">
                  <a16:creationId xmlns:a16="http://schemas.microsoft.com/office/drawing/2014/main" xmlns="" id="{828A4568-670A-4800-A8C6-0AA8AD29F169}"/>
                </a:ext>
              </a:extLst>
            </p:cNvPr>
            <p:cNvSpPr/>
            <p:nvPr/>
          </p:nvSpPr>
          <p:spPr>
            <a:xfrm>
              <a:off x="3592067" y="3752390"/>
              <a:ext cx="1642096" cy="16517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181"/>
                  </a:lnTo>
                  <a:lnTo>
                    <a:pt x="167" y="10160"/>
                  </a:lnTo>
                  <a:lnTo>
                    <a:pt x="222" y="10162"/>
                  </a:lnTo>
                  <a:lnTo>
                    <a:pt x="249" y="10160"/>
                  </a:lnTo>
                  <a:lnTo>
                    <a:pt x="361" y="10122"/>
                  </a:lnTo>
                  <a:lnTo>
                    <a:pt x="398" y="10118"/>
                  </a:lnTo>
                  <a:lnTo>
                    <a:pt x="516" y="10122"/>
                  </a:lnTo>
                  <a:lnTo>
                    <a:pt x="555" y="10119"/>
                  </a:lnTo>
                  <a:lnTo>
                    <a:pt x="658" y="10099"/>
                  </a:lnTo>
                  <a:lnTo>
                    <a:pt x="812" y="10099"/>
                  </a:lnTo>
                  <a:lnTo>
                    <a:pt x="848" y="10094"/>
                  </a:lnTo>
                  <a:lnTo>
                    <a:pt x="966" y="10061"/>
                  </a:lnTo>
                  <a:lnTo>
                    <a:pt x="1355" y="10049"/>
                  </a:lnTo>
                  <a:lnTo>
                    <a:pt x="1698" y="10002"/>
                  </a:lnTo>
                  <a:lnTo>
                    <a:pt x="1942" y="10011"/>
                  </a:lnTo>
                  <a:lnTo>
                    <a:pt x="2046" y="9980"/>
                  </a:lnTo>
                  <a:lnTo>
                    <a:pt x="2083" y="9974"/>
                  </a:lnTo>
                  <a:lnTo>
                    <a:pt x="2281" y="9976"/>
                  </a:lnTo>
                  <a:lnTo>
                    <a:pt x="2361" y="9995"/>
                  </a:lnTo>
                  <a:lnTo>
                    <a:pt x="2786" y="9996"/>
                  </a:lnTo>
                  <a:lnTo>
                    <a:pt x="3054" y="10031"/>
                  </a:lnTo>
                  <a:lnTo>
                    <a:pt x="3222" y="10035"/>
                  </a:lnTo>
                  <a:lnTo>
                    <a:pt x="3301" y="10024"/>
                  </a:lnTo>
                  <a:lnTo>
                    <a:pt x="3588" y="9939"/>
                  </a:lnTo>
                  <a:lnTo>
                    <a:pt x="3766" y="9828"/>
                  </a:lnTo>
                  <a:lnTo>
                    <a:pt x="3843" y="9797"/>
                  </a:lnTo>
                  <a:lnTo>
                    <a:pt x="3920" y="9802"/>
                  </a:lnTo>
                  <a:lnTo>
                    <a:pt x="4222" y="9897"/>
                  </a:lnTo>
                  <a:lnTo>
                    <a:pt x="4565" y="10031"/>
                  </a:lnTo>
                  <a:lnTo>
                    <a:pt x="5009" y="10250"/>
                  </a:lnTo>
                  <a:lnTo>
                    <a:pt x="5261" y="10422"/>
                  </a:lnTo>
                  <a:lnTo>
                    <a:pt x="5540" y="10572"/>
                  </a:lnTo>
                  <a:lnTo>
                    <a:pt x="5593" y="10616"/>
                  </a:lnTo>
                  <a:lnTo>
                    <a:pt x="5691" y="10722"/>
                  </a:lnTo>
                  <a:lnTo>
                    <a:pt x="5750" y="10769"/>
                  </a:lnTo>
                  <a:lnTo>
                    <a:pt x="5821" y="10796"/>
                  </a:lnTo>
                  <a:lnTo>
                    <a:pt x="5900" y="10805"/>
                  </a:lnTo>
                  <a:lnTo>
                    <a:pt x="5987" y="10796"/>
                  </a:lnTo>
                  <a:lnTo>
                    <a:pt x="6075" y="10764"/>
                  </a:lnTo>
                  <a:lnTo>
                    <a:pt x="6116" y="10760"/>
                  </a:lnTo>
                  <a:lnTo>
                    <a:pt x="6156" y="10762"/>
                  </a:lnTo>
                  <a:lnTo>
                    <a:pt x="6195" y="10772"/>
                  </a:lnTo>
                  <a:lnTo>
                    <a:pt x="6233" y="10789"/>
                  </a:lnTo>
                  <a:lnTo>
                    <a:pt x="6249" y="10792"/>
                  </a:lnTo>
                  <a:lnTo>
                    <a:pt x="6270" y="10784"/>
                  </a:lnTo>
                  <a:lnTo>
                    <a:pt x="6247" y="10755"/>
                  </a:lnTo>
                  <a:lnTo>
                    <a:pt x="6224" y="10732"/>
                  </a:lnTo>
                  <a:lnTo>
                    <a:pt x="6215" y="10709"/>
                  </a:lnTo>
                  <a:lnTo>
                    <a:pt x="6233" y="10674"/>
                  </a:lnTo>
                  <a:lnTo>
                    <a:pt x="6257" y="10657"/>
                  </a:lnTo>
                  <a:lnTo>
                    <a:pt x="6290" y="10642"/>
                  </a:lnTo>
                  <a:lnTo>
                    <a:pt x="6329" y="10632"/>
                  </a:lnTo>
                  <a:lnTo>
                    <a:pt x="6414" y="10619"/>
                  </a:lnTo>
                  <a:lnTo>
                    <a:pt x="6457" y="10620"/>
                  </a:lnTo>
                  <a:lnTo>
                    <a:pt x="6586" y="10646"/>
                  </a:lnTo>
                  <a:lnTo>
                    <a:pt x="6668" y="10651"/>
                  </a:lnTo>
                  <a:lnTo>
                    <a:pt x="6755" y="10647"/>
                  </a:lnTo>
                  <a:lnTo>
                    <a:pt x="6797" y="10649"/>
                  </a:lnTo>
                  <a:lnTo>
                    <a:pt x="6836" y="10659"/>
                  </a:lnTo>
                  <a:lnTo>
                    <a:pt x="6919" y="10720"/>
                  </a:lnTo>
                  <a:lnTo>
                    <a:pt x="6963" y="10765"/>
                  </a:lnTo>
                  <a:lnTo>
                    <a:pt x="7082" y="10847"/>
                  </a:lnTo>
                  <a:lnTo>
                    <a:pt x="7115" y="10857"/>
                  </a:lnTo>
                  <a:lnTo>
                    <a:pt x="7139" y="10868"/>
                  </a:lnTo>
                  <a:lnTo>
                    <a:pt x="7148" y="10892"/>
                  </a:lnTo>
                  <a:lnTo>
                    <a:pt x="7151" y="10917"/>
                  </a:lnTo>
                  <a:lnTo>
                    <a:pt x="7158" y="10932"/>
                  </a:lnTo>
                  <a:lnTo>
                    <a:pt x="7178" y="10936"/>
                  </a:lnTo>
                  <a:lnTo>
                    <a:pt x="7193" y="10928"/>
                  </a:lnTo>
                  <a:lnTo>
                    <a:pt x="7206" y="10915"/>
                  </a:lnTo>
                  <a:lnTo>
                    <a:pt x="7219" y="10908"/>
                  </a:lnTo>
                  <a:lnTo>
                    <a:pt x="7261" y="10911"/>
                  </a:lnTo>
                  <a:lnTo>
                    <a:pt x="7300" y="10931"/>
                  </a:lnTo>
                  <a:lnTo>
                    <a:pt x="7442" y="11054"/>
                  </a:lnTo>
                  <a:lnTo>
                    <a:pt x="7457" y="11073"/>
                  </a:lnTo>
                  <a:lnTo>
                    <a:pt x="7462" y="11083"/>
                  </a:lnTo>
                  <a:lnTo>
                    <a:pt x="7466" y="11089"/>
                  </a:lnTo>
                  <a:lnTo>
                    <a:pt x="7478" y="11091"/>
                  </a:lnTo>
                  <a:lnTo>
                    <a:pt x="7492" y="11087"/>
                  </a:lnTo>
                  <a:lnTo>
                    <a:pt x="7525" y="11071"/>
                  </a:lnTo>
                  <a:lnTo>
                    <a:pt x="7546" y="11067"/>
                  </a:lnTo>
                  <a:lnTo>
                    <a:pt x="7564" y="11071"/>
                  </a:lnTo>
                  <a:lnTo>
                    <a:pt x="7603" y="11087"/>
                  </a:lnTo>
                  <a:lnTo>
                    <a:pt x="7640" y="11097"/>
                  </a:lnTo>
                  <a:lnTo>
                    <a:pt x="7672" y="11123"/>
                  </a:lnTo>
                  <a:lnTo>
                    <a:pt x="7688" y="11128"/>
                  </a:lnTo>
                  <a:lnTo>
                    <a:pt x="7703" y="11121"/>
                  </a:lnTo>
                  <a:lnTo>
                    <a:pt x="7750" y="11079"/>
                  </a:lnTo>
                  <a:lnTo>
                    <a:pt x="7787" y="11094"/>
                  </a:lnTo>
                  <a:lnTo>
                    <a:pt x="7842" y="11105"/>
                  </a:lnTo>
                  <a:lnTo>
                    <a:pt x="7941" y="11115"/>
                  </a:lnTo>
                  <a:lnTo>
                    <a:pt x="7958" y="11109"/>
                  </a:lnTo>
                  <a:lnTo>
                    <a:pt x="7969" y="11097"/>
                  </a:lnTo>
                  <a:lnTo>
                    <a:pt x="7976" y="11085"/>
                  </a:lnTo>
                  <a:lnTo>
                    <a:pt x="7985" y="11079"/>
                  </a:lnTo>
                  <a:lnTo>
                    <a:pt x="8007" y="11081"/>
                  </a:lnTo>
                  <a:lnTo>
                    <a:pt x="8035" y="11099"/>
                  </a:lnTo>
                  <a:lnTo>
                    <a:pt x="8052" y="11104"/>
                  </a:lnTo>
                  <a:lnTo>
                    <a:pt x="8089" y="11094"/>
                  </a:lnTo>
                  <a:lnTo>
                    <a:pt x="8083" y="11071"/>
                  </a:lnTo>
                  <a:lnTo>
                    <a:pt x="8051" y="11046"/>
                  </a:lnTo>
                  <a:lnTo>
                    <a:pt x="8010" y="11029"/>
                  </a:lnTo>
                  <a:lnTo>
                    <a:pt x="7968" y="11025"/>
                  </a:lnTo>
                  <a:lnTo>
                    <a:pt x="7953" y="11018"/>
                  </a:lnTo>
                  <a:lnTo>
                    <a:pt x="7947" y="10999"/>
                  </a:lnTo>
                  <a:lnTo>
                    <a:pt x="7953" y="10976"/>
                  </a:lnTo>
                  <a:lnTo>
                    <a:pt x="7970" y="10970"/>
                  </a:lnTo>
                  <a:lnTo>
                    <a:pt x="7991" y="10971"/>
                  </a:lnTo>
                  <a:lnTo>
                    <a:pt x="8010" y="10968"/>
                  </a:lnTo>
                  <a:lnTo>
                    <a:pt x="8058" y="10937"/>
                  </a:lnTo>
                  <a:lnTo>
                    <a:pt x="8076" y="10943"/>
                  </a:lnTo>
                  <a:lnTo>
                    <a:pt x="8083" y="10986"/>
                  </a:lnTo>
                  <a:lnTo>
                    <a:pt x="8093" y="10996"/>
                  </a:lnTo>
                  <a:lnTo>
                    <a:pt x="8117" y="11010"/>
                  </a:lnTo>
                  <a:lnTo>
                    <a:pt x="8193" y="11045"/>
                  </a:lnTo>
                  <a:lnTo>
                    <a:pt x="8210" y="11045"/>
                  </a:lnTo>
                  <a:lnTo>
                    <a:pt x="8231" y="11029"/>
                  </a:lnTo>
                  <a:lnTo>
                    <a:pt x="8244" y="10995"/>
                  </a:lnTo>
                  <a:lnTo>
                    <a:pt x="8247" y="10955"/>
                  </a:lnTo>
                  <a:lnTo>
                    <a:pt x="8255" y="10921"/>
                  </a:lnTo>
                  <a:lnTo>
                    <a:pt x="8286" y="10908"/>
                  </a:lnTo>
                  <a:lnTo>
                    <a:pt x="8323" y="10910"/>
                  </a:lnTo>
                  <a:lnTo>
                    <a:pt x="8369" y="10918"/>
                  </a:lnTo>
                  <a:lnTo>
                    <a:pt x="8408" y="10934"/>
                  </a:lnTo>
                  <a:lnTo>
                    <a:pt x="8428" y="10956"/>
                  </a:lnTo>
                  <a:lnTo>
                    <a:pt x="8422" y="10969"/>
                  </a:lnTo>
                  <a:lnTo>
                    <a:pt x="8405" y="10981"/>
                  </a:lnTo>
                  <a:lnTo>
                    <a:pt x="8392" y="10994"/>
                  </a:lnTo>
                  <a:lnTo>
                    <a:pt x="8397" y="11011"/>
                  </a:lnTo>
                  <a:lnTo>
                    <a:pt x="8413" y="11020"/>
                  </a:lnTo>
                  <a:lnTo>
                    <a:pt x="8432" y="11023"/>
                  </a:lnTo>
                  <a:lnTo>
                    <a:pt x="8447" y="11029"/>
                  </a:lnTo>
                  <a:lnTo>
                    <a:pt x="8453" y="11048"/>
                  </a:lnTo>
                  <a:lnTo>
                    <a:pt x="8450" y="11070"/>
                  </a:lnTo>
                  <a:lnTo>
                    <a:pt x="8446" y="11076"/>
                  </a:lnTo>
                  <a:lnTo>
                    <a:pt x="8449" y="11079"/>
                  </a:lnTo>
                  <a:lnTo>
                    <a:pt x="8466" y="11091"/>
                  </a:lnTo>
                  <a:lnTo>
                    <a:pt x="8482" y="11098"/>
                  </a:lnTo>
                  <a:lnTo>
                    <a:pt x="8523" y="11108"/>
                  </a:lnTo>
                  <a:lnTo>
                    <a:pt x="8558" y="11123"/>
                  </a:lnTo>
                  <a:lnTo>
                    <a:pt x="8569" y="11124"/>
                  </a:lnTo>
                  <a:lnTo>
                    <a:pt x="8574" y="11132"/>
                  </a:lnTo>
                  <a:lnTo>
                    <a:pt x="8578" y="11181"/>
                  </a:lnTo>
                  <a:lnTo>
                    <a:pt x="8585" y="11198"/>
                  </a:lnTo>
                  <a:lnTo>
                    <a:pt x="8598" y="11210"/>
                  </a:lnTo>
                  <a:lnTo>
                    <a:pt x="8620" y="11214"/>
                  </a:lnTo>
                  <a:lnTo>
                    <a:pt x="8631" y="11207"/>
                  </a:lnTo>
                  <a:lnTo>
                    <a:pt x="8644" y="11193"/>
                  </a:lnTo>
                  <a:lnTo>
                    <a:pt x="8662" y="11179"/>
                  </a:lnTo>
                  <a:lnTo>
                    <a:pt x="8687" y="11176"/>
                  </a:lnTo>
                  <a:lnTo>
                    <a:pt x="8698" y="11184"/>
                  </a:lnTo>
                  <a:lnTo>
                    <a:pt x="8725" y="11226"/>
                  </a:lnTo>
                  <a:lnTo>
                    <a:pt x="8811" y="11298"/>
                  </a:lnTo>
                  <a:lnTo>
                    <a:pt x="8824" y="11318"/>
                  </a:lnTo>
                  <a:lnTo>
                    <a:pt x="8836" y="11350"/>
                  </a:lnTo>
                  <a:lnTo>
                    <a:pt x="8892" y="11409"/>
                  </a:lnTo>
                  <a:lnTo>
                    <a:pt x="8910" y="11434"/>
                  </a:lnTo>
                  <a:lnTo>
                    <a:pt x="8904" y="11468"/>
                  </a:lnTo>
                  <a:lnTo>
                    <a:pt x="8873" y="11488"/>
                  </a:lnTo>
                  <a:lnTo>
                    <a:pt x="8840" y="11493"/>
                  </a:lnTo>
                  <a:lnTo>
                    <a:pt x="8824" y="11478"/>
                  </a:lnTo>
                  <a:lnTo>
                    <a:pt x="8813" y="11451"/>
                  </a:lnTo>
                  <a:lnTo>
                    <a:pt x="8789" y="11471"/>
                  </a:lnTo>
                  <a:lnTo>
                    <a:pt x="8764" y="11511"/>
                  </a:lnTo>
                  <a:lnTo>
                    <a:pt x="8749" y="11545"/>
                  </a:lnTo>
                  <a:lnTo>
                    <a:pt x="8747" y="11558"/>
                  </a:lnTo>
                  <a:lnTo>
                    <a:pt x="8749" y="11612"/>
                  </a:lnTo>
                  <a:lnTo>
                    <a:pt x="8751" y="11622"/>
                  </a:lnTo>
                  <a:lnTo>
                    <a:pt x="8757" y="11642"/>
                  </a:lnTo>
                  <a:lnTo>
                    <a:pt x="8755" y="11649"/>
                  </a:lnTo>
                  <a:lnTo>
                    <a:pt x="8750" y="11655"/>
                  </a:lnTo>
                  <a:lnTo>
                    <a:pt x="8739" y="11677"/>
                  </a:lnTo>
                  <a:lnTo>
                    <a:pt x="8736" y="11685"/>
                  </a:lnTo>
                  <a:lnTo>
                    <a:pt x="8742" y="11705"/>
                  </a:lnTo>
                  <a:lnTo>
                    <a:pt x="8756" y="11715"/>
                  </a:lnTo>
                  <a:lnTo>
                    <a:pt x="8775" y="11718"/>
                  </a:lnTo>
                  <a:lnTo>
                    <a:pt x="8798" y="11716"/>
                  </a:lnTo>
                  <a:lnTo>
                    <a:pt x="8822" y="11709"/>
                  </a:lnTo>
                  <a:lnTo>
                    <a:pt x="8832" y="11698"/>
                  </a:lnTo>
                  <a:lnTo>
                    <a:pt x="8838" y="11684"/>
                  </a:lnTo>
                  <a:lnTo>
                    <a:pt x="8848" y="11667"/>
                  </a:lnTo>
                  <a:lnTo>
                    <a:pt x="8886" y="11633"/>
                  </a:lnTo>
                  <a:lnTo>
                    <a:pt x="8914" y="11628"/>
                  </a:lnTo>
                  <a:lnTo>
                    <a:pt x="8945" y="11637"/>
                  </a:lnTo>
                  <a:lnTo>
                    <a:pt x="8990" y="11643"/>
                  </a:lnTo>
                  <a:lnTo>
                    <a:pt x="9011" y="11630"/>
                  </a:lnTo>
                  <a:lnTo>
                    <a:pt x="9032" y="11601"/>
                  </a:lnTo>
                  <a:lnTo>
                    <a:pt x="9057" y="11571"/>
                  </a:lnTo>
                  <a:lnTo>
                    <a:pt x="9095" y="11558"/>
                  </a:lnTo>
                  <a:lnTo>
                    <a:pt x="9114" y="11563"/>
                  </a:lnTo>
                  <a:lnTo>
                    <a:pt x="9149" y="11579"/>
                  </a:lnTo>
                  <a:lnTo>
                    <a:pt x="9163" y="11576"/>
                  </a:lnTo>
                  <a:lnTo>
                    <a:pt x="9180" y="11559"/>
                  </a:lnTo>
                  <a:lnTo>
                    <a:pt x="9195" y="11550"/>
                  </a:lnTo>
                  <a:lnTo>
                    <a:pt x="9212" y="11546"/>
                  </a:lnTo>
                  <a:lnTo>
                    <a:pt x="9236" y="11545"/>
                  </a:lnTo>
                  <a:lnTo>
                    <a:pt x="9267" y="11555"/>
                  </a:lnTo>
                  <a:lnTo>
                    <a:pt x="9352" y="11624"/>
                  </a:lnTo>
                  <a:lnTo>
                    <a:pt x="9414" y="11674"/>
                  </a:lnTo>
                  <a:lnTo>
                    <a:pt x="9457" y="11729"/>
                  </a:lnTo>
                  <a:lnTo>
                    <a:pt x="9492" y="11789"/>
                  </a:lnTo>
                  <a:lnTo>
                    <a:pt x="9534" y="11919"/>
                  </a:lnTo>
                  <a:lnTo>
                    <a:pt x="9535" y="11951"/>
                  </a:lnTo>
                  <a:lnTo>
                    <a:pt x="9510" y="11993"/>
                  </a:lnTo>
                  <a:lnTo>
                    <a:pt x="9497" y="12031"/>
                  </a:lnTo>
                  <a:lnTo>
                    <a:pt x="9489" y="12047"/>
                  </a:lnTo>
                  <a:lnTo>
                    <a:pt x="9476" y="12060"/>
                  </a:lnTo>
                  <a:lnTo>
                    <a:pt x="9440" y="12084"/>
                  </a:lnTo>
                  <a:lnTo>
                    <a:pt x="9418" y="12112"/>
                  </a:lnTo>
                  <a:lnTo>
                    <a:pt x="9407" y="12132"/>
                  </a:lnTo>
                  <a:lnTo>
                    <a:pt x="9397" y="12176"/>
                  </a:lnTo>
                  <a:lnTo>
                    <a:pt x="9385" y="12180"/>
                  </a:lnTo>
                  <a:lnTo>
                    <a:pt x="9359" y="12170"/>
                  </a:lnTo>
                  <a:lnTo>
                    <a:pt x="9354" y="12160"/>
                  </a:lnTo>
                  <a:lnTo>
                    <a:pt x="9352" y="12139"/>
                  </a:lnTo>
                  <a:lnTo>
                    <a:pt x="9352" y="12114"/>
                  </a:lnTo>
                  <a:lnTo>
                    <a:pt x="9353" y="12097"/>
                  </a:lnTo>
                  <a:lnTo>
                    <a:pt x="9360" y="12077"/>
                  </a:lnTo>
                  <a:lnTo>
                    <a:pt x="9368" y="12064"/>
                  </a:lnTo>
                  <a:lnTo>
                    <a:pt x="9390" y="12036"/>
                  </a:lnTo>
                  <a:lnTo>
                    <a:pt x="9348" y="12028"/>
                  </a:lnTo>
                  <a:lnTo>
                    <a:pt x="9211" y="12022"/>
                  </a:lnTo>
                  <a:lnTo>
                    <a:pt x="9156" y="12012"/>
                  </a:lnTo>
                  <a:lnTo>
                    <a:pt x="9133" y="12014"/>
                  </a:lnTo>
                  <a:lnTo>
                    <a:pt x="9120" y="12036"/>
                  </a:lnTo>
                  <a:lnTo>
                    <a:pt x="9125" y="12049"/>
                  </a:lnTo>
                  <a:lnTo>
                    <a:pt x="9195" y="12131"/>
                  </a:lnTo>
                  <a:lnTo>
                    <a:pt x="9224" y="12181"/>
                  </a:lnTo>
                  <a:lnTo>
                    <a:pt x="9239" y="12232"/>
                  </a:lnTo>
                  <a:lnTo>
                    <a:pt x="9223" y="12275"/>
                  </a:lnTo>
                  <a:lnTo>
                    <a:pt x="9207" y="12287"/>
                  </a:lnTo>
                  <a:lnTo>
                    <a:pt x="9156" y="12317"/>
                  </a:lnTo>
                  <a:lnTo>
                    <a:pt x="9142" y="12331"/>
                  </a:lnTo>
                  <a:lnTo>
                    <a:pt x="9122" y="12359"/>
                  </a:lnTo>
                  <a:lnTo>
                    <a:pt x="9108" y="12367"/>
                  </a:lnTo>
                  <a:lnTo>
                    <a:pt x="9124" y="12400"/>
                  </a:lnTo>
                  <a:lnTo>
                    <a:pt x="9149" y="12412"/>
                  </a:lnTo>
                  <a:lnTo>
                    <a:pt x="9217" y="12416"/>
                  </a:lnTo>
                  <a:lnTo>
                    <a:pt x="9249" y="12436"/>
                  </a:lnTo>
                  <a:lnTo>
                    <a:pt x="9267" y="12440"/>
                  </a:lnTo>
                  <a:lnTo>
                    <a:pt x="9273" y="12435"/>
                  </a:lnTo>
                  <a:lnTo>
                    <a:pt x="9282" y="12425"/>
                  </a:lnTo>
                  <a:lnTo>
                    <a:pt x="9295" y="12417"/>
                  </a:lnTo>
                  <a:lnTo>
                    <a:pt x="9315" y="12416"/>
                  </a:lnTo>
                  <a:lnTo>
                    <a:pt x="9343" y="12430"/>
                  </a:lnTo>
                  <a:lnTo>
                    <a:pt x="9368" y="12459"/>
                  </a:lnTo>
                  <a:lnTo>
                    <a:pt x="9381" y="12493"/>
                  </a:lnTo>
                  <a:lnTo>
                    <a:pt x="9378" y="12527"/>
                  </a:lnTo>
                  <a:lnTo>
                    <a:pt x="9357" y="12547"/>
                  </a:lnTo>
                  <a:lnTo>
                    <a:pt x="9297" y="12559"/>
                  </a:lnTo>
                  <a:lnTo>
                    <a:pt x="9267" y="12576"/>
                  </a:lnTo>
                  <a:lnTo>
                    <a:pt x="9288" y="12598"/>
                  </a:lnTo>
                  <a:lnTo>
                    <a:pt x="9307" y="12603"/>
                  </a:lnTo>
                  <a:lnTo>
                    <a:pt x="9359" y="12598"/>
                  </a:lnTo>
                  <a:lnTo>
                    <a:pt x="9398" y="12601"/>
                  </a:lnTo>
                  <a:lnTo>
                    <a:pt x="9421" y="12611"/>
                  </a:lnTo>
                  <a:lnTo>
                    <a:pt x="9436" y="12630"/>
                  </a:lnTo>
                  <a:lnTo>
                    <a:pt x="9477" y="12718"/>
                  </a:lnTo>
                  <a:lnTo>
                    <a:pt x="9485" y="12751"/>
                  </a:lnTo>
                  <a:lnTo>
                    <a:pt x="9489" y="12789"/>
                  </a:lnTo>
                  <a:lnTo>
                    <a:pt x="9502" y="12817"/>
                  </a:lnTo>
                  <a:lnTo>
                    <a:pt x="9600" y="12894"/>
                  </a:lnTo>
                  <a:lnTo>
                    <a:pt x="9623" y="12881"/>
                  </a:lnTo>
                  <a:lnTo>
                    <a:pt x="9634" y="12863"/>
                  </a:lnTo>
                  <a:lnTo>
                    <a:pt x="9637" y="12840"/>
                  </a:lnTo>
                  <a:lnTo>
                    <a:pt x="9637" y="12814"/>
                  </a:lnTo>
                  <a:lnTo>
                    <a:pt x="9646" y="12802"/>
                  </a:lnTo>
                  <a:lnTo>
                    <a:pt x="9665" y="12814"/>
                  </a:lnTo>
                  <a:lnTo>
                    <a:pt x="9681" y="12834"/>
                  </a:lnTo>
                  <a:lnTo>
                    <a:pt x="9680" y="12845"/>
                  </a:lnTo>
                  <a:lnTo>
                    <a:pt x="9724" y="12835"/>
                  </a:lnTo>
                  <a:lnTo>
                    <a:pt x="9761" y="12816"/>
                  </a:lnTo>
                  <a:lnTo>
                    <a:pt x="9803" y="12802"/>
                  </a:lnTo>
                  <a:lnTo>
                    <a:pt x="9859" y="12808"/>
                  </a:lnTo>
                  <a:lnTo>
                    <a:pt x="9975" y="12872"/>
                  </a:lnTo>
                  <a:lnTo>
                    <a:pt x="10061" y="12888"/>
                  </a:lnTo>
                  <a:lnTo>
                    <a:pt x="10088" y="12907"/>
                  </a:lnTo>
                  <a:lnTo>
                    <a:pt x="10131" y="12968"/>
                  </a:lnTo>
                  <a:lnTo>
                    <a:pt x="10146" y="12952"/>
                  </a:lnTo>
                  <a:lnTo>
                    <a:pt x="10159" y="12940"/>
                  </a:lnTo>
                  <a:lnTo>
                    <a:pt x="10174" y="12933"/>
                  </a:lnTo>
                  <a:lnTo>
                    <a:pt x="10192" y="12930"/>
                  </a:lnTo>
                  <a:lnTo>
                    <a:pt x="10179" y="12915"/>
                  </a:lnTo>
                  <a:lnTo>
                    <a:pt x="10163" y="12905"/>
                  </a:lnTo>
                  <a:lnTo>
                    <a:pt x="10149" y="12895"/>
                  </a:lnTo>
                  <a:lnTo>
                    <a:pt x="10143" y="12874"/>
                  </a:lnTo>
                  <a:lnTo>
                    <a:pt x="10135" y="12859"/>
                  </a:lnTo>
                  <a:lnTo>
                    <a:pt x="10114" y="12854"/>
                  </a:lnTo>
                  <a:lnTo>
                    <a:pt x="10063" y="12857"/>
                  </a:lnTo>
                  <a:lnTo>
                    <a:pt x="10034" y="12843"/>
                  </a:lnTo>
                  <a:lnTo>
                    <a:pt x="10027" y="12814"/>
                  </a:lnTo>
                  <a:lnTo>
                    <a:pt x="10046" y="12788"/>
                  </a:lnTo>
                  <a:lnTo>
                    <a:pt x="10094" y="12783"/>
                  </a:lnTo>
                  <a:lnTo>
                    <a:pt x="10206" y="12816"/>
                  </a:lnTo>
                  <a:lnTo>
                    <a:pt x="10248" y="12820"/>
                  </a:lnTo>
                  <a:lnTo>
                    <a:pt x="10271" y="12836"/>
                  </a:lnTo>
                  <a:lnTo>
                    <a:pt x="10294" y="12871"/>
                  </a:lnTo>
                  <a:lnTo>
                    <a:pt x="10312" y="12908"/>
                  </a:lnTo>
                  <a:lnTo>
                    <a:pt x="10315" y="12930"/>
                  </a:lnTo>
                  <a:lnTo>
                    <a:pt x="10289" y="12935"/>
                  </a:lnTo>
                  <a:lnTo>
                    <a:pt x="10246" y="12936"/>
                  </a:lnTo>
                  <a:lnTo>
                    <a:pt x="10218" y="12944"/>
                  </a:lnTo>
                  <a:lnTo>
                    <a:pt x="10235" y="12974"/>
                  </a:lnTo>
                  <a:lnTo>
                    <a:pt x="10253" y="12986"/>
                  </a:lnTo>
                  <a:lnTo>
                    <a:pt x="10295" y="13004"/>
                  </a:lnTo>
                  <a:lnTo>
                    <a:pt x="10315" y="13016"/>
                  </a:lnTo>
                  <a:lnTo>
                    <a:pt x="10377" y="13078"/>
                  </a:lnTo>
                  <a:lnTo>
                    <a:pt x="10438" y="13127"/>
                  </a:lnTo>
                  <a:lnTo>
                    <a:pt x="10465" y="13158"/>
                  </a:lnTo>
                  <a:lnTo>
                    <a:pt x="10483" y="13230"/>
                  </a:lnTo>
                  <a:lnTo>
                    <a:pt x="10537" y="13347"/>
                  </a:lnTo>
                  <a:lnTo>
                    <a:pt x="10550" y="13384"/>
                  </a:lnTo>
                  <a:lnTo>
                    <a:pt x="10557" y="13421"/>
                  </a:lnTo>
                  <a:lnTo>
                    <a:pt x="10562" y="13501"/>
                  </a:lnTo>
                  <a:lnTo>
                    <a:pt x="10553" y="13537"/>
                  </a:lnTo>
                  <a:lnTo>
                    <a:pt x="10535" y="13571"/>
                  </a:lnTo>
                  <a:lnTo>
                    <a:pt x="10525" y="13605"/>
                  </a:lnTo>
                  <a:lnTo>
                    <a:pt x="10537" y="13641"/>
                  </a:lnTo>
                  <a:lnTo>
                    <a:pt x="10513" y="13656"/>
                  </a:lnTo>
                  <a:lnTo>
                    <a:pt x="10529" y="13669"/>
                  </a:lnTo>
                  <a:lnTo>
                    <a:pt x="10587" y="13691"/>
                  </a:lnTo>
                  <a:lnTo>
                    <a:pt x="10598" y="13702"/>
                  </a:lnTo>
                  <a:lnTo>
                    <a:pt x="10630" y="13745"/>
                  </a:lnTo>
                  <a:lnTo>
                    <a:pt x="10643" y="13756"/>
                  </a:lnTo>
                  <a:lnTo>
                    <a:pt x="10685" y="13783"/>
                  </a:lnTo>
                  <a:lnTo>
                    <a:pt x="10702" y="13799"/>
                  </a:lnTo>
                  <a:lnTo>
                    <a:pt x="10809" y="13862"/>
                  </a:lnTo>
                  <a:lnTo>
                    <a:pt x="10916" y="13948"/>
                  </a:lnTo>
                  <a:lnTo>
                    <a:pt x="11049" y="14082"/>
                  </a:lnTo>
                  <a:lnTo>
                    <a:pt x="11078" y="14100"/>
                  </a:lnTo>
                  <a:lnTo>
                    <a:pt x="11118" y="14107"/>
                  </a:lnTo>
                  <a:lnTo>
                    <a:pt x="11141" y="14124"/>
                  </a:lnTo>
                  <a:lnTo>
                    <a:pt x="11192" y="14230"/>
                  </a:lnTo>
                  <a:lnTo>
                    <a:pt x="11243" y="14281"/>
                  </a:lnTo>
                  <a:lnTo>
                    <a:pt x="11267" y="14312"/>
                  </a:lnTo>
                  <a:lnTo>
                    <a:pt x="11277" y="14347"/>
                  </a:lnTo>
                  <a:lnTo>
                    <a:pt x="11277" y="14427"/>
                  </a:lnTo>
                  <a:lnTo>
                    <a:pt x="11281" y="14446"/>
                  </a:lnTo>
                  <a:lnTo>
                    <a:pt x="11287" y="14462"/>
                  </a:lnTo>
                  <a:lnTo>
                    <a:pt x="11288" y="14480"/>
                  </a:lnTo>
                  <a:lnTo>
                    <a:pt x="11277" y="14501"/>
                  </a:lnTo>
                  <a:lnTo>
                    <a:pt x="11291" y="14523"/>
                  </a:lnTo>
                  <a:lnTo>
                    <a:pt x="11278" y="14543"/>
                  </a:lnTo>
                  <a:lnTo>
                    <a:pt x="11248" y="14557"/>
                  </a:lnTo>
                  <a:lnTo>
                    <a:pt x="11216" y="14561"/>
                  </a:lnTo>
                  <a:lnTo>
                    <a:pt x="11227" y="14582"/>
                  </a:lnTo>
                  <a:lnTo>
                    <a:pt x="11242" y="14601"/>
                  </a:lnTo>
                  <a:lnTo>
                    <a:pt x="11277" y="14635"/>
                  </a:lnTo>
                  <a:lnTo>
                    <a:pt x="11342" y="14637"/>
                  </a:lnTo>
                  <a:lnTo>
                    <a:pt x="11391" y="14712"/>
                  </a:lnTo>
                  <a:lnTo>
                    <a:pt x="11423" y="14809"/>
                  </a:lnTo>
                  <a:lnTo>
                    <a:pt x="11450" y="15046"/>
                  </a:lnTo>
                  <a:lnTo>
                    <a:pt x="11459" y="15071"/>
                  </a:lnTo>
                  <a:lnTo>
                    <a:pt x="11499" y="15124"/>
                  </a:lnTo>
                  <a:lnTo>
                    <a:pt x="11512" y="15162"/>
                  </a:lnTo>
                  <a:lnTo>
                    <a:pt x="11512" y="15181"/>
                  </a:lnTo>
                  <a:lnTo>
                    <a:pt x="11511" y="15202"/>
                  </a:lnTo>
                  <a:lnTo>
                    <a:pt x="11505" y="15218"/>
                  </a:lnTo>
                  <a:lnTo>
                    <a:pt x="11478" y="15233"/>
                  </a:lnTo>
                  <a:lnTo>
                    <a:pt x="11477" y="15252"/>
                  </a:lnTo>
                  <a:lnTo>
                    <a:pt x="11483" y="15271"/>
                  </a:lnTo>
                  <a:lnTo>
                    <a:pt x="11487" y="15279"/>
                  </a:lnTo>
                  <a:lnTo>
                    <a:pt x="11489" y="15295"/>
                  </a:lnTo>
                  <a:lnTo>
                    <a:pt x="11493" y="15316"/>
                  </a:lnTo>
                  <a:lnTo>
                    <a:pt x="11500" y="15335"/>
                  </a:lnTo>
                  <a:lnTo>
                    <a:pt x="11512" y="15347"/>
                  </a:lnTo>
                  <a:lnTo>
                    <a:pt x="11529" y="15354"/>
                  </a:lnTo>
                  <a:lnTo>
                    <a:pt x="11532" y="15349"/>
                  </a:lnTo>
                  <a:lnTo>
                    <a:pt x="11534" y="15337"/>
                  </a:lnTo>
                  <a:lnTo>
                    <a:pt x="11549" y="15321"/>
                  </a:lnTo>
                  <a:lnTo>
                    <a:pt x="11554" y="15314"/>
                  </a:lnTo>
                  <a:lnTo>
                    <a:pt x="11571" y="15298"/>
                  </a:lnTo>
                  <a:lnTo>
                    <a:pt x="11589" y="15292"/>
                  </a:lnTo>
                  <a:lnTo>
                    <a:pt x="11598" y="15316"/>
                  </a:lnTo>
                  <a:lnTo>
                    <a:pt x="11596" y="15334"/>
                  </a:lnTo>
                  <a:lnTo>
                    <a:pt x="11588" y="15369"/>
                  </a:lnTo>
                  <a:lnTo>
                    <a:pt x="11586" y="15389"/>
                  </a:lnTo>
                  <a:lnTo>
                    <a:pt x="11666" y="15400"/>
                  </a:lnTo>
                  <a:lnTo>
                    <a:pt x="11706" y="15411"/>
                  </a:lnTo>
                  <a:lnTo>
                    <a:pt x="11696" y="15433"/>
                  </a:lnTo>
                  <a:lnTo>
                    <a:pt x="11585" y="15448"/>
                  </a:lnTo>
                  <a:lnTo>
                    <a:pt x="11548" y="15465"/>
                  </a:lnTo>
                  <a:lnTo>
                    <a:pt x="11530" y="15469"/>
                  </a:lnTo>
                  <a:lnTo>
                    <a:pt x="11504" y="15460"/>
                  </a:lnTo>
                  <a:lnTo>
                    <a:pt x="11467" y="15440"/>
                  </a:lnTo>
                  <a:lnTo>
                    <a:pt x="11433" y="15416"/>
                  </a:lnTo>
                  <a:lnTo>
                    <a:pt x="11413" y="15396"/>
                  </a:lnTo>
                  <a:lnTo>
                    <a:pt x="11440" y="15376"/>
                  </a:lnTo>
                  <a:lnTo>
                    <a:pt x="11428" y="15364"/>
                  </a:lnTo>
                  <a:lnTo>
                    <a:pt x="11375" y="15347"/>
                  </a:lnTo>
                  <a:lnTo>
                    <a:pt x="11351" y="15324"/>
                  </a:lnTo>
                  <a:lnTo>
                    <a:pt x="11345" y="15301"/>
                  </a:lnTo>
                  <a:lnTo>
                    <a:pt x="11356" y="15280"/>
                  </a:lnTo>
                  <a:lnTo>
                    <a:pt x="11389" y="15260"/>
                  </a:lnTo>
                  <a:lnTo>
                    <a:pt x="11365" y="15253"/>
                  </a:lnTo>
                  <a:lnTo>
                    <a:pt x="11236" y="15228"/>
                  </a:lnTo>
                  <a:lnTo>
                    <a:pt x="11205" y="15218"/>
                  </a:lnTo>
                  <a:lnTo>
                    <a:pt x="11185" y="15197"/>
                  </a:lnTo>
                  <a:lnTo>
                    <a:pt x="11178" y="15156"/>
                  </a:lnTo>
                  <a:lnTo>
                    <a:pt x="11192" y="15116"/>
                  </a:lnTo>
                  <a:lnTo>
                    <a:pt x="11193" y="15096"/>
                  </a:lnTo>
                  <a:lnTo>
                    <a:pt x="11178" y="15088"/>
                  </a:lnTo>
                  <a:lnTo>
                    <a:pt x="11161" y="15095"/>
                  </a:lnTo>
                  <a:lnTo>
                    <a:pt x="11153" y="15112"/>
                  </a:lnTo>
                  <a:lnTo>
                    <a:pt x="11148" y="15132"/>
                  </a:lnTo>
                  <a:lnTo>
                    <a:pt x="11142" y="15150"/>
                  </a:lnTo>
                  <a:lnTo>
                    <a:pt x="11119" y="15174"/>
                  </a:lnTo>
                  <a:lnTo>
                    <a:pt x="11095" y="15192"/>
                  </a:lnTo>
                  <a:lnTo>
                    <a:pt x="11075" y="15215"/>
                  </a:lnTo>
                  <a:lnTo>
                    <a:pt x="11068" y="15255"/>
                  </a:lnTo>
                  <a:lnTo>
                    <a:pt x="11054" y="15284"/>
                  </a:lnTo>
                  <a:lnTo>
                    <a:pt x="10998" y="15351"/>
                  </a:lnTo>
                  <a:lnTo>
                    <a:pt x="10994" y="15382"/>
                  </a:lnTo>
                  <a:lnTo>
                    <a:pt x="11018" y="15398"/>
                  </a:lnTo>
                  <a:lnTo>
                    <a:pt x="11050" y="15383"/>
                  </a:lnTo>
                  <a:lnTo>
                    <a:pt x="11083" y="15359"/>
                  </a:lnTo>
                  <a:lnTo>
                    <a:pt x="11112" y="15347"/>
                  </a:lnTo>
                  <a:lnTo>
                    <a:pt x="11149" y="15342"/>
                  </a:lnTo>
                  <a:lnTo>
                    <a:pt x="11182" y="15332"/>
                  </a:lnTo>
                  <a:lnTo>
                    <a:pt x="11215" y="15327"/>
                  </a:lnTo>
                  <a:lnTo>
                    <a:pt x="11252" y="15336"/>
                  </a:lnTo>
                  <a:lnTo>
                    <a:pt x="11318" y="15376"/>
                  </a:lnTo>
                  <a:lnTo>
                    <a:pt x="11382" y="15427"/>
                  </a:lnTo>
                  <a:lnTo>
                    <a:pt x="11412" y="15458"/>
                  </a:lnTo>
                  <a:lnTo>
                    <a:pt x="11416" y="15481"/>
                  </a:lnTo>
                  <a:lnTo>
                    <a:pt x="11375" y="15543"/>
                  </a:lnTo>
                  <a:lnTo>
                    <a:pt x="11398" y="15551"/>
                  </a:lnTo>
                  <a:lnTo>
                    <a:pt x="11448" y="15542"/>
                  </a:lnTo>
                  <a:lnTo>
                    <a:pt x="11469" y="15549"/>
                  </a:lnTo>
                  <a:lnTo>
                    <a:pt x="11491" y="15562"/>
                  </a:lnTo>
                  <a:lnTo>
                    <a:pt x="11573" y="15591"/>
                  </a:lnTo>
                  <a:lnTo>
                    <a:pt x="11624" y="15625"/>
                  </a:lnTo>
                  <a:lnTo>
                    <a:pt x="11657" y="15657"/>
                  </a:lnTo>
                  <a:lnTo>
                    <a:pt x="11722" y="15739"/>
                  </a:lnTo>
                  <a:lnTo>
                    <a:pt x="11887" y="15891"/>
                  </a:lnTo>
                  <a:lnTo>
                    <a:pt x="11920" y="15946"/>
                  </a:lnTo>
                  <a:lnTo>
                    <a:pt x="11920" y="15966"/>
                  </a:lnTo>
                  <a:lnTo>
                    <a:pt x="11919" y="15991"/>
                  </a:lnTo>
                  <a:lnTo>
                    <a:pt x="11922" y="16012"/>
                  </a:lnTo>
                  <a:lnTo>
                    <a:pt x="11938" y="16021"/>
                  </a:lnTo>
                  <a:lnTo>
                    <a:pt x="12025" y="16021"/>
                  </a:lnTo>
                  <a:lnTo>
                    <a:pt x="12042" y="16013"/>
                  </a:lnTo>
                  <a:lnTo>
                    <a:pt x="12042" y="15995"/>
                  </a:lnTo>
                  <a:lnTo>
                    <a:pt x="12034" y="15974"/>
                  </a:lnTo>
                  <a:lnTo>
                    <a:pt x="12031" y="15959"/>
                  </a:lnTo>
                  <a:lnTo>
                    <a:pt x="12042" y="15957"/>
                  </a:lnTo>
                  <a:lnTo>
                    <a:pt x="12050" y="15953"/>
                  </a:lnTo>
                  <a:lnTo>
                    <a:pt x="12056" y="15946"/>
                  </a:lnTo>
                  <a:lnTo>
                    <a:pt x="12067" y="15910"/>
                  </a:lnTo>
                  <a:lnTo>
                    <a:pt x="12135" y="15857"/>
                  </a:lnTo>
                  <a:lnTo>
                    <a:pt x="12209" y="15851"/>
                  </a:lnTo>
                  <a:lnTo>
                    <a:pt x="12280" y="15880"/>
                  </a:lnTo>
                  <a:lnTo>
                    <a:pt x="12338" y="15935"/>
                  </a:lnTo>
                  <a:lnTo>
                    <a:pt x="12345" y="15953"/>
                  </a:lnTo>
                  <a:lnTo>
                    <a:pt x="12347" y="15969"/>
                  </a:lnTo>
                  <a:lnTo>
                    <a:pt x="12355" y="15979"/>
                  </a:lnTo>
                  <a:lnTo>
                    <a:pt x="12382" y="15983"/>
                  </a:lnTo>
                  <a:lnTo>
                    <a:pt x="12424" y="16004"/>
                  </a:lnTo>
                  <a:lnTo>
                    <a:pt x="12443" y="16008"/>
                  </a:lnTo>
                  <a:lnTo>
                    <a:pt x="12469" y="16025"/>
                  </a:lnTo>
                  <a:lnTo>
                    <a:pt x="12501" y="16101"/>
                  </a:lnTo>
                  <a:lnTo>
                    <a:pt x="12536" y="16118"/>
                  </a:lnTo>
                  <a:lnTo>
                    <a:pt x="12559" y="16100"/>
                  </a:lnTo>
                  <a:lnTo>
                    <a:pt x="12605" y="16089"/>
                  </a:lnTo>
                  <a:lnTo>
                    <a:pt x="12622" y="16069"/>
                  </a:lnTo>
                  <a:lnTo>
                    <a:pt x="12600" y="16044"/>
                  </a:lnTo>
                  <a:lnTo>
                    <a:pt x="12597" y="16038"/>
                  </a:lnTo>
                  <a:lnTo>
                    <a:pt x="12596" y="16010"/>
                  </a:lnTo>
                  <a:lnTo>
                    <a:pt x="12598" y="16008"/>
                  </a:lnTo>
                  <a:lnTo>
                    <a:pt x="12545" y="15885"/>
                  </a:lnTo>
                  <a:lnTo>
                    <a:pt x="12549" y="15859"/>
                  </a:lnTo>
                  <a:lnTo>
                    <a:pt x="12569" y="15837"/>
                  </a:lnTo>
                  <a:lnTo>
                    <a:pt x="12598" y="15811"/>
                  </a:lnTo>
                  <a:lnTo>
                    <a:pt x="12622" y="15781"/>
                  </a:lnTo>
                  <a:lnTo>
                    <a:pt x="12632" y="15750"/>
                  </a:lnTo>
                  <a:lnTo>
                    <a:pt x="12635" y="15671"/>
                  </a:lnTo>
                  <a:lnTo>
                    <a:pt x="12629" y="15647"/>
                  </a:lnTo>
                  <a:lnTo>
                    <a:pt x="12616" y="15634"/>
                  </a:lnTo>
                  <a:lnTo>
                    <a:pt x="12600" y="15632"/>
                  </a:lnTo>
                  <a:lnTo>
                    <a:pt x="12584" y="15640"/>
                  </a:lnTo>
                  <a:lnTo>
                    <a:pt x="12579" y="15656"/>
                  </a:lnTo>
                  <a:lnTo>
                    <a:pt x="12583" y="15696"/>
                  </a:lnTo>
                  <a:lnTo>
                    <a:pt x="12573" y="15714"/>
                  </a:lnTo>
                  <a:lnTo>
                    <a:pt x="12552" y="15723"/>
                  </a:lnTo>
                  <a:lnTo>
                    <a:pt x="12539" y="15713"/>
                  </a:lnTo>
                  <a:lnTo>
                    <a:pt x="12527" y="15697"/>
                  </a:lnTo>
                  <a:lnTo>
                    <a:pt x="12505" y="15689"/>
                  </a:lnTo>
                  <a:lnTo>
                    <a:pt x="12495" y="15694"/>
                  </a:lnTo>
                  <a:lnTo>
                    <a:pt x="12429" y="15754"/>
                  </a:lnTo>
                  <a:lnTo>
                    <a:pt x="12397" y="15771"/>
                  </a:lnTo>
                  <a:lnTo>
                    <a:pt x="12361" y="15782"/>
                  </a:lnTo>
                  <a:lnTo>
                    <a:pt x="12325" y="15787"/>
                  </a:lnTo>
                  <a:lnTo>
                    <a:pt x="12273" y="15786"/>
                  </a:lnTo>
                  <a:lnTo>
                    <a:pt x="12249" y="15778"/>
                  </a:lnTo>
                  <a:lnTo>
                    <a:pt x="12239" y="15757"/>
                  </a:lnTo>
                  <a:lnTo>
                    <a:pt x="12247" y="15746"/>
                  </a:lnTo>
                  <a:lnTo>
                    <a:pt x="12280" y="15726"/>
                  </a:lnTo>
                  <a:lnTo>
                    <a:pt x="12289" y="15707"/>
                  </a:lnTo>
                  <a:lnTo>
                    <a:pt x="12308" y="15688"/>
                  </a:lnTo>
                  <a:lnTo>
                    <a:pt x="12350" y="15693"/>
                  </a:lnTo>
                  <a:lnTo>
                    <a:pt x="12389" y="15691"/>
                  </a:lnTo>
                  <a:lnTo>
                    <a:pt x="12400" y="15653"/>
                  </a:lnTo>
                  <a:lnTo>
                    <a:pt x="12390" y="15632"/>
                  </a:lnTo>
                  <a:lnTo>
                    <a:pt x="12356" y="15602"/>
                  </a:lnTo>
                  <a:lnTo>
                    <a:pt x="12350" y="15586"/>
                  </a:lnTo>
                  <a:lnTo>
                    <a:pt x="12352" y="15565"/>
                  </a:lnTo>
                  <a:lnTo>
                    <a:pt x="12361" y="15530"/>
                  </a:lnTo>
                  <a:lnTo>
                    <a:pt x="12363" y="15512"/>
                  </a:lnTo>
                  <a:lnTo>
                    <a:pt x="12374" y="15468"/>
                  </a:lnTo>
                  <a:lnTo>
                    <a:pt x="12403" y="15445"/>
                  </a:lnTo>
                  <a:lnTo>
                    <a:pt x="12440" y="15449"/>
                  </a:lnTo>
                  <a:lnTo>
                    <a:pt x="12475" y="15483"/>
                  </a:lnTo>
                  <a:lnTo>
                    <a:pt x="12498" y="15457"/>
                  </a:lnTo>
                  <a:lnTo>
                    <a:pt x="12492" y="15425"/>
                  </a:lnTo>
                  <a:lnTo>
                    <a:pt x="12449" y="15371"/>
                  </a:lnTo>
                  <a:lnTo>
                    <a:pt x="12464" y="15352"/>
                  </a:lnTo>
                  <a:lnTo>
                    <a:pt x="12475" y="15298"/>
                  </a:lnTo>
                  <a:lnTo>
                    <a:pt x="12486" y="15272"/>
                  </a:lnTo>
                  <a:lnTo>
                    <a:pt x="12512" y="15248"/>
                  </a:lnTo>
                  <a:lnTo>
                    <a:pt x="12539" y="15238"/>
                  </a:lnTo>
                  <a:lnTo>
                    <a:pt x="12584" y="15235"/>
                  </a:lnTo>
                  <a:lnTo>
                    <a:pt x="12677" y="15186"/>
                  </a:lnTo>
                  <a:lnTo>
                    <a:pt x="12725" y="15178"/>
                  </a:lnTo>
                  <a:lnTo>
                    <a:pt x="12745" y="15218"/>
                  </a:lnTo>
                  <a:lnTo>
                    <a:pt x="12757" y="15269"/>
                  </a:lnTo>
                  <a:lnTo>
                    <a:pt x="12782" y="15273"/>
                  </a:lnTo>
                  <a:lnTo>
                    <a:pt x="12808" y="15240"/>
                  </a:lnTo>
                  <a:lnTo>
                    <a:pt x="12820" y="15181"/>
                  </a:lnTo>
                  <a:lnTo>
                    <a:pt x="12825" y="15126"/>
                  </a:lnTo>
                  <a:lnTo>
                    <a:pt x="12820" y="15107"/>
                  </a:lnTo>
                  <a:lnTo>
                    <a:pt x="12801" y="15082"/>
                  </a:lnTo>
                  <a:lnTo>
                    <a:pt x="12799" y="15063"/>
                  </a:lnTo>
                  <a:lnTo>
                    <a:pt x="12816" y="15047"/>
                  </a:lnTo>
                  <a:lnTo>
                    <a:pt x="12828" y="15028"/>
                  </a:lnTo>
                  <a:lnTo>
                    <a:pt x="12806" y="15003"/>
                  </a:lnTo>
                  <a:lnTo>
                    <a:pt x="12848" y="14951"/>
                  </a:lnTo>
                  <a:lnTo>
                    <a:pt x="12958" y="14908"/>
                  </a:lnTo>
                  <a:lnTo>
                    <a:pt x="13018" y="14868"/>
                  </a:lnTo>
                  <a:lnTo>
                    <a:pt x="13128" y="14690"/>
                  </a:lnTo>
                  <a:lnTo>
                    <a:pt x="13172" y="14648"/>
                  </a:lnTo>
                  <a:lnTo>
                    <a:pt x="13190" y="14598"/>
                  </a:lnTo>
                  <a:lnTo>
                    <a:pt x="13201" y="14581"/>
                  </a:lnTo>
                  <a:lnTo>
                    <a:pt x="13227" y="14554"/>
                  </a:lnTo>
                  <a:lnTo>
                    <a:pt x="13238" y="14538"/>
                  </a:lnTo>
                  <a:lnTo>
                    <a:pt x="13243" y="14519"/>
                  </a:lnTo>
                  <a:lnTo>
                    <a:pt x="13244" y="14483"/>
                  </a:lnTo>
                  <a:lnTo>
                    <a:pt x="13251" y="14464"/>
                  </a:lnTo>
                  <a:lnTo>
                    <a:pt x="13265" y="14447"/>
                  </a:lnTo>
                  <a:lnTo>
                    <a:pt x="13377" y="14364"/>
                  </a:lnTo>
                  <a:lnTo>
                    <a:pt x="13412" y="14348"/>
                  </a:lnTo>
                  <a:lnTo>
                    <a:pt x="13488" y="14334"/>
                  </a:lnTo>
                  <a:lnTo>
                    <a:pt x="13520" y="14313"/>
                  </a:lnTo>
                  <a:lnTo>
                    <a:pt x="13572" y="14267"/>
                  </a:lnTo>
                  <a:lnTo>
                    <a:pt x="13647" y="14225"/>
                  </a:lnTo>
                  <a:lnTo>
                    <a:pt x="13648" y="14188"/>
                  </a:lnTo>
                  <a:lnTo>
                    <a:pt x="13653" y="14176"/>
                  </a:lnTo>
                  <a:lnTo>
                    <a:pt x="13664" y="14163"/>
                  </a:lnTo>
                  <a:lnTo>
                    <a:pt x="13693" y="14142"/>
                  </a:lnTo>
                  <a:lnTo>
                    <a:pt x="13806" y="14107"/>
                  </a:lnTo>
                  <a:lnTo>
                    <a:pt x="13852" y="14087"/>
                  </a:lnTo>
                  <a:lnTo>
                    <a:pt x="13862" y="14084"/>
                  </a:lnTo>
                  <a:lnTo>
                    <a:pt x="13880" y="14076"/>
                  </a:lnTo>
                  <a:lnTo>
                    <a:pt x="13904" y="14042"/>
                  </a:lnTo>
                  <a:lnTo>
                    <a:pt x="13923" y="14034"/>
                  </a:lnTo>
                  <a:lnTo>
                    <a:pt x="13970" y="14027"/>
                  </a:lnTo>
                  <a:lnTo>
                    <a:pt x="13999" y="14010"/>
                  </a:lnTo>
                  <a:lnTo>
                    <a:pt x="14022" y="13990"/>
                  </a:lnTo>
                  <a:lnTo>
                    <a:pt x="14053" y="13973"/>
                  </a:lnTo>
                  <a:lnTo>
                    <a:pt x="14096" y="13966"/>
                  </a:lnTo>
                  <a:lnTo>
                    <a:pt x="14140" y="13967"/>
                  </a:lnTo>
                  <a:lnTo>
                    <a:pt x="14182" y="13962"/>
                  </a:lnTo>
                  <a:lnTo>
                    <a:pt x="14219" y="13942"/>
                  </a:lnTo>
                  <a:lnTo>
                    <a:pt x="14242" y="13924"/>
                  </a:lnTo>
                  <a:lnTo>
                    <a:pt x="14336" y="13874"/>
                  </a:lnTo>
                  <a:lnTo>
                    <a:pt x="14303" y="13871"/>
                  </a:lnTo>
                  <a:lnTo>
                    <a:pt x="14201" y="13905"/>
                  </a:lnTo>
                  <a:lnTo>
                    <a:pt x="14196" y="13896"/>
                  </a:lnTo>
                  <a:lnTo>
                    <a:pt x="14190" y="13877"/>
                  </a:lnTo>
                  <a:lnTo>
                    <a:pt x="14190" y="13858"/>
                  </a:lnTo>
                  <a:lnTo>
                    <a:pt x="14207" y="13850"/>
                  </a:lnTo>
                  <a:lnTo>
                    <a:pt x="14221" y="13846"/>
                  </a:lnTo>
                  <a:lnTo>
                    <a:pt x="14239" y="13837"/>
                  </a:lnTo>
                  <a:lnTo>
                    <a:pt x="14256" y="13823"/>
                  </a:lnTo>
                  <a:lnTo>
                    <a:pt x="14263" y="13807"/>
                  </a:lnTo>
                  <a:lnTo>
                    <a:pt x="14275" y="13766"/>
                  </a:lnTo>
                  <a:lnTo>
                    <a:pt x="14302" y="13747"/>
                  </a:lnTo>
                  <a:lnTo>
                    <a:pt x="14337" y="13752"/>
                  </a:lnTo>
                  <a:lnTo>
                    <a:pt x="14373" y="13776"/>
                  </a:lnTo>
                  <a:lnTo>
                    <a:pt x="14382" y="13792"/>
                  </a:lnTo>
                  <a:lnTo>
                    <a:pt x="14383" y="13803"/>
                  </a:lnTo>
                  <a:lnTo>
                    <a:pt x="14389" y="13814"/>
                  </a:lnTo>
                  <a:lnTo>
                    <a:pt x="14410" y="13826"/>
                  </a:lnTo>
                  <a:lnTo>
                    <a:pt x="14423" y="13832"/>
                  </a:lnTo>
                  <a:lnTo>
                    <a:pt x="14436" y="13833"/>
                  </a:lnTo>
                  <a:lnTo>
                    <a:pt x="14550" y="13809"/>
                  </a:lnTo>
                  <a:lnTo>
                    <a:pt x="14638" y="13801"/>
                  </a:lnTo>
                  <a:lnTo>
                    <a:pt x="14679" y="13790"/>
                  </a:lnTo>
                  <a:lnTo>
                    <a:pt x="14732" y="13739"/>
                  </a:lnTo>
                  <a:lnTo>
                    <a:pt x="14762" y="13727"/>
                  </a:lnTo>
                  <a:lnTo>
                    <a:pt x="14804" y="13695"/>
                  </a:lnTo>
                  <a:lnTo>
                    <a:pt x="14853" y="13622"/>
                  </a:lnTo>
                  <a:lnTo>
                    <a:pt x="14950" y="13420"/>
                  </a:lnTo>
                  <a:lnTo>
                    <a:pt x="14970" y="13388"/>
                  </a:lnTo>
                  <a:lnTo>
                    <a:pt x="15046" y="13298"/>
                  </a:lnTo>
                  <a:lnTo>
                    <a:pt x="15065" y="13266"/>
                  </a:lnTo>
                  <a:lnTo>
                    <a:pt x="15078" y="13224"/>
                  </a:lnTo>
                  <a:lnTo>
                    <a:pt x="15089" y="13084"/>
                  </a:lnTo>
                  <a:lnTo>
                    <a:pt x="15099" y="13052"/>
                  </a:lnTo>
                  <a:lnTo>
                    <a:pt x="15182" y="12924"/>
                  </a:lnTo>
                  <a:lnTo>
                    <a:pt x="15193" y="12893"/>
                  </a:lnTo>
                  <a:lnTo>
                    <a:pt x="15199" y="12857"/>
                  </a:lnTo>
                  <a:lnTo>
                    <a:pt x="15201" y="12814"/>
                  </a:lnTo>
                  <a:lnTo>
                    <a:pt x="15214" y="12777"/>
                  </a:lnTo>
                  <a:lnTo>
                    <a:pt x="15245" y="12755"/>
                  </a:lnTo>
                  <a:lnTo>
                    <a:pt x="15285" y="12741"/>
                  </a:lnTo>
                  <a:lnTo>
                    <a:pt x="15323" y="12721"/>
                  </a:lnTo>
                  <a:lnTo>
                    <a:pt x="15463" y="12589"/>
                  </a:lnTo>
                  <a:lnTo>
                    <a:pt x="15471" y="12576"/>
                  </a:lnTo>
                  <a:lnTo>
                    <a:pt x="15473" y="12561"/>
                  </a:lnTo>
                  <a:lnTo>
                    <a:pt x="15470" y="12525"/>
                  </a:lnTo>
                  <a:lnTo>
                    <a:pt x="15471" y="12513"/>
                  </a:lnTo>
                  <a:lnTo>
                    <a:pt x="15496" y="12486"/>
                  </a:lnTo>
                  <a:lnTo>
                    <a:pt x="15537" y="12457"/>
                  </a:lnTo>
                  <a:lnTo>
                    <a:pt x="15581" y="12440"/>
                  </a:lnTo>
                  <a:lnTo>
                    <a:pt x="15613" y="12446"/>
                  </a:lnTo>
                  <a:lnTo>
                    <a:pt x="15669" y="12490"/>
                  </a:lnTo>
                  <a:lnTo>
                    <a:pt x="15703" y="12508"/>
                  </a:lnTo>
                  <a:lnTo>
                    <a:pt x="15719" y="12511"/>
                  </a:lnTo>
                  <a:lnTo>
                    <a:pt x="15743" y="12513"/>
                  </a:lnTo>
                  <a:lnTo>
                    <a:pt x="15786" y="12510"/>
                  </a:lnTo>
                  <a:lnTo>
                    <a:pt x="15801" y="12496"/>
                  </a:lnTo>
                  <a:lnTo>
                    <a:pt x="15795" y="12473"/>
                  </a:lnTo>
                  <a:lnTo>
                    <a:pt x="15765" y="12434"/>
                  </a:lnTo>
                  <a:lnTo>
                    <a:pt x="15757" y="12416"/>
                  </a:lnTo>
                  <a:lnTo>
                    <a:pt x="15753" y="12396"/>
                  </a:lnTo>
                  <a:lnTo>
                    <a:pt x="15755" y="12379"/>
                  </a:lnTo>
                  <a:lnTo>
                    <a:pt x="15768" y="12358"/>
                  </a:lnTo>
                  <a:lnTo>
                    <a:pt x="15778" y="12361"/>
                  </a:lnTo>
                  <a:lnTo>
                    <a:pt x="15789" y="12371"/>
                  </a:lnTo>
                  <a:lnTo>
                    <a:pt x="15804" y="12367"/>
                  </a:lnTo>
                  <a:lnTo>
                    <a:pt x="15816" y="12349"/>
                  </a:lnTo>
                  <a:lnTo>
                    <a:pt x="15832" y="12308"/>
                  </a:lnTo>
                  <a:lnTo>
                    <a:pt x="15847" y="12287"/>
                  </a:lnTo>
                  <a:lnTo>
                    <a:pt x="15855" y="12272"/>
                  </a:lnTo>
                  <a:lnTo>
                    <a:pt x="15856" y="12253"/>
                  </a:lnTo>
                  <a:lnTo>
                    <a:pt x="15852" y="12132"/>
                  </a:lnTo>
                  <a:lnTo>
                    <a:pt x="15841" y="12059"/>
                  </a:lnTo>
                  <a:lnTo>
                    <a:pt x="15833" y="12037"/>
                  </a:lnTo>
                  <a:lnTo>
                    <a:pt x="15821" y="12013"/>
                  </a:lnTo>
                  <a:lnTo>
                    <a:pt x="15804" y="11994"/>
                  </a:lnTo>
                  <a:lnTo>
                    <a:pt x="15757" y="11978"/>
                  </a:lnTo>
                  <a:lnTo>
                    <a:pt x="15755" y="11959"/>
                  </a:lnTo>
                  <a:lnTo>
                    <a:pt x="15768" y="11919"/>
                  </a:lnTo>
                  <a:lnTo>
                    <a:pt x="15772" y="11842"/>
                  </a:lnTo>
                  <a:lnTo>
                    <a:pt x="15768" y="11799"/>
                  </a:lnTo>
                  <a:lnTo>
                    <a:pt x="15755" y="11765"/>
                  </a:lnTo>
                  <a:lnTo>
                    <a:pt x="15763" y="11739"/>
                  </a:lnTo>
                  <a:lnTo>
                    <a:pt x="15768" y="11704"/>
                  </a:lnTo>
                  <a:lnTo>
                    <a:pt x="15776" y="11675"/>
                  </a:lnTo>
                  <a:lnTo>
                    <a:pt x="15793" y="11667"/>
                  </a:lnTo>
                  <a:lnTo>
                    <a:pt x="15802" y="11677"/>
                  </a:lnTo>
                  <a:lnTo>
                    <a:pt x="15810" y="11714"/>
                  </a:lnTo>
                  <a:lnTo>
                    <a:pt x="15816" y="11728"/>
                  </a:lnTo>
                  <a:lnTo>
                    <a:pt x="15829" y="11734"/>
                  </a:lnTo>
                  <a:lnTo>
                    <a:pt x="15845" y="11735"/>
                  </a:lnTo>
                  <a:lnTo>
                    <a:pt x="15863" y="11739"/>
                  </a:lnTo>
                  <a:lnTo>
                    <a:pt x="15879" y="11754"/>
                  </a:lnTo>
                  <a:lnTo>
                    <a:pt x="15850" y="11776"/>
                  </a:lnTo>
                  <a:lnTo>
                    <a:pt x="15847" y="11801"/>
                  </a:lnTo>
                  <a:lnTo>
                    <a:pt x="15859" y="11827"/>
                  </a:lnTo>
                  <a:lnTo>
                    <a:pt x="15879" y="11851"/>
                  </a:lnTo>
                  <a:lnTo>
                    <a:pt x="15918" y="11884"/>
                  </a:lnTo>
                  <a:lnTo>
                    <a:pt x="15928" y="11900"/>
                  </a:lnTo>
                  <a:lnTo>
                    <a:pt x="15929" y="11916"/>
                  </a:lnTo>
                  <a:lnTo>
                    <a:pt x="15921" y="11947"/>
                  </a:lnTo>
                  <a:lnTo>
                    <a:pt x="15922" y="11956"/>
                  </a:lnTo>
                  <a:lnTo>
                    <a:pt x="15926" y="11963"/>
                  </a:lnTo>
                  <a:lnTo>
                    <a:pt x="15926" y="11971"/>
                  </a:lnTo>
                  <a:lnTo>
                    <a:pt x="15926" y="11978"/>
                  </a:lnTo>
                  <a:lnTo>
                    <a:pt x="15928" y="11986"/>
                  </a:lnTo>
                  <a:lnTo>
                    <a:pt x="15933" y="11987"/>
                  </a:lnTo>
                  <a:lnTo>
                    <a:pt x="15952" y="11989"/>
                  </a:lnTo>
                  <a:lnTo>
                    <a:pt x="15972" y="11999"/>
                  </a:lnTo>
                  <a:lnTo>
                    <a:pt x="15985" y="12002"/>
                  </a:lnTo>
                  <a:lnTo>
                    <a:pt x="15997" y="12007"/>
                  </a:lnTo>
                  <a:lnTo>
                    <a:pt x="16002" y="12017"/>
                  </a:lnTo>
                  <a:lnTo>
                    <a:pt x="16014" y="12028"/>
                  </a:lnTo>
                  <a:lnTo>
                    <a:pt x="16089" y="12084"/>
                  </a:lnTo>
                  <a:lnTo>
                    <a:pt x="16044" y="12106"/>
                  </a:lnTo>
                  <a:lnTo>
                    <a:pt x="16024" y="12122"/>
                  </a:lnTo>
                  <a:lnTo>
                    <a:pt x="16024" y="12146"/>
                  </a:lnTo>
                  <a:lnTo>
                    <a:pt x="16124" y="12535"/>
                  </a:lnTo>
                  <a:lnTo>
                    <a:pt x="16130" y="12543"/>
                  </a:lnTo>
                  <a:lnTo>
                    <a:pt x="16144" y="12558"/>
                  </a:lnTo>
                  <a:lnTo>
                    <a:pt x="16161" y="12564"/>
                  </a:lnTo>
                  <a:lnTo>
                    <a:pt x="16201" y="12563"/>
                  </a:lnTo>
                  <a:lnTo>
                    <a:pt x="16218" y="12569"/>
                  </a:lnTo>
                  <a:lnTo>
                    <a:pt x="16237" y="12592"/>
                  </a:lnTo>
                  <a:lnTo>
                    <a:pt x="16252" y="12617"/>
                  </a:lnTo>
                  <a:lnTo>
                    <a:pt x="16264" y="12645"/>
                  </a:lnTo>
                  <a:lnTo>
                    <a:pt x="16272" y="12673"/>
                  </a:lnTo>
                  <a:lnTo>
                    <a:pt x="16274" y="12686"/>
                  </a:lnTo>
                  <a:lnTo>
                    <a:pt x="16272" y="12727"/>
                  </a:lnTo>
                  <a:lnTo>
                    <a:pt x="16275" y="12742"/>
                  </a:lnTo>
                  <a:lnTo>
                    <a:pt x="16279" y="12750"/>
                  </a:lnTo>
                  <a:lnTo>
                    <a:pt x="16278" y="12759"/>
                  </a:lnTo>
                  <a:lnTo>
                    <a:pt x="16267" y="12776"/>
                  </a:lnTo>
                  <a:lnTo>
                    <a:pt x="16245" y="12792"/>
                  </a:lnTo>
                  <a:lnTo>
                    <a:pt x="16226" y="12788"/>
                  </a:lnTo>
                  <a:lnTo>
                    <a:pt x="16207" y="12776"/>
                  </a:lnTo>
                  <a:lnTo>
                    <a:pt x="16186" y="12769"/>
                  </a:lnTo>
                  <a:lnTo>
                    <a:pt x="16180" y="12773"/>
                  </a:lnTo>
                  <a:lnTo>
                    <a:pt x="16159" y="12790"/>
                  </a:lnTo>
                  <a:lnTo>
                    <a:pt x="16151" y="12795"/>
                  </a:lnTo>
                  <a:lnTo>
                    <a:pt x="16140" y="12793"/>
                  </a:lnTo>
                  <a:lnTo>
                    <a:pt x="16123" y="12783"/>
                  </a:lnTo>
                  <a:lnTo>
                    <a:pt x="16114" y="12783"/>
                  </a:lnTo>
                  <a:lnTo>
                    <a:pt x="16009" y="12847"/>
                  </a:lnTo>
                  <a:lnTo>
                    <a:pt x="15939" y="12868"/>
                  </a:lnTo>
                  <a:lnTo>
                    <a:pt x="15913" y="12895"/>
                  </a:lnTo>
                  <a:lnTo>
                    <a:pt x="15894" y="12931"/>
                  </a:lnTo>
                  <a:lnTo>
                    <a:pt x="15879" y="12968"/>
                  </a:lnTo>
                  <a:lnTo>
                    <a:pt x="15873" y="13012"/>
                  </a:lnTo>
                  <a:lnTo>
                    <a:pt x="15891" y="13056"/>
                  </a:lnTo>
                  <a:lnTo>
                    <a:pt x="15924" y="13092"/>
                  </a:lnTo>
                  <a:lnTo>
                    <a:pt x="15986" y="13141"/>
                  </a:lnTo>
                  <a:lnTo>
                    <a:pt x="15990" y="13155"/>
                  </a:lnTo>
                  <a:lnTo>
                    <a:pt x="15990" y="13188"/>
                  </a:lnTo>
                  <a:lnTo>
                    <a:pt x="15978" y="13238"/>
                  </a:lnTo>
                  <a:lnTo>
                    <a:pt x="15982" y="13263"/>
                  </a:lnTo>
                  <a:lnTo>
                    <a:pt x="16030" y="13283"/>
                  </a:lnTo>
                  <a:lnTo>
                    <a:pt x="16048" y="13304"/>
                  </a:lnTo>
                  <a:lnTo>
                    <a:pt x="16060" y="13330"/>
                  </a:lnTo>
                  <a:lnTo>
                    <a:pt x="16070" y="13382"/>
                  </a:lnTo>
                  <a:lnTo>
                    <a:pt x="16095" y="13426"/>
                  </a:lnTo>
                  <a:lnTo>
                    <a:pt x="16100" y="13452"/>
                  </a:lnTo>
                  <a:lnTo>
                    <a:pt x="16100" y="13550"/>
                  </a:lnTo>
                  <a:lnTo>
                    <a:pt x="16096" y="13565"/>
                  </a:lnTo>
                  <a:lnTo>
                    <a:pt x="16080" y="13606"/>
                  </a:lnTo>
                  <a:lnTo>
                    <a:pt x="16075" y="13630"/>
                  </a:lnTo>
                  <a:lnTo>
                    <a:pt x="16016" y="13603"/>
                  </a:lnTo>
                  <a:lnTo>
                    <a:pt x="15953" y="13647"/>
                  </a:lnTo>
                  <a:lnTo>
                    <a:pt x="15841" y="13776"/>
                  </a:lnTo>
                  <a:lnTo>
                    <a:pt x="15830" y="13776"/>
                  </a:lnTo>
                  <a:lnTo>
                    <a:pt x="15798" y="13767"/>
                  </a:lnTo>
                  <a:lnTo>
                    <a:pt x="15753" y="13826"/>
                  </a:lnTo>
                  <a:lnTo>
                    <a:pt x="15687" y="13935"/>
                  </a:lnTo>
                  <a:lnTo>
                    <a:pt x="15667" y="13946"/>
                  </a:lnTo>
                  <a:lnTo>
                    <a:pt x="15576" y="14016"/>
                  </a:lnTo>
                  <a:lnTo>
                    <a:pt x="15536" y="14061"/>
                  </a:lnTo>
                  <a:lnTo>
                    <a:pt x="15511" y="14082"/>
                  </a:lnTo>
                  <a:lnTo>
                    <a:pt x="15483" y="14095"/>
                  </a:lnTo>
                  <a:lnTo>
                    <a:pt x="15498" y="14110"/>
                  </a:lnTo>
                  <a:lnTo>
                    <a:pt x="15513" y="14122"/>
                  </a:lnTo>
                  <a:lnTo>
                    <a:pt x="15525" y="14135"/>
                  </a:lnTo>
                  <a:lnTo>
                    <a:pt x="15532" y="14156"/>
                  </a:lnTo>
                  <a:lnTo>
                    <a:pt x="15530" y="14173"/>
                  </a:lnTo>
                  <a:lnTo>
                    <a:pt x="15521" y="14194"/>
                  </a:lnTo>
                  <a:lnTo>
                    <a:pt x="15507" y="14211"/>
                  </a:lnTo>
                  <a:lnTo>
                    <a:pt x="15463" y="14229"/>
                  </a:lnTo>
                  <a:lnTo>
                    <a:pt x="15428" y="14256"/>
                  </a:lnTo>
                  <a:lnTo>
                    <a:pt x="15395" y="14288"/>
                  </a:lnTo>
                  <a:lnTo>
                    <a:pt x="15373" y="14317"/>
                  </a:lnTo>
                  <a:lnTo>
                    <a:pt x="15357" y="14344"/>
                  </a:lnTo>
                  <a:lnTo>
                    <a:pt x="15362" y="14348"/>
                  </a:lnTo>
                  <a:lnTo>
                    <a:pt x="15373" y="14365"/>
                  </a:lnTo>
                  <a:lnTo>
                    <a:pt x="15393" y="14405"/>
                  </a:lnTo>
                  <a:lnTo>
                    <a:pt x="15396" y="14421"/>
                  </a:lnTo>
                  <a:lnTo>
                    <a:pt x="15397" y="14445"/>
                  </a:lnTo>
                  <a:lnTo>
                    <a:pt x="15387" y="14472"/>
                  </a:lnTo>
                  <a:lnTo>
                    <a:pt x="15335" y="14563"/>
                  </a:lnTo>
                  <a:lnTo>
                    <a:pt x="15312" y="14585"/>
                  </a:lnTo>
                  <a:lnTo>
                    <a:pt x="15290" y="14582"/>
                  </a:lnTo>
                  <a:lnTo>
                    <a:pt x="15247" y="14563"/>
                  </a:lnTo>
                  <a:lnTo>
                    <a:pt x="15230" y="14568"/>
                  </a:lnTo>
                  <a:lnTo>
                    <a:pt x="15220" y="14581"/>
                  </a:lnTo>
                  <a:lnTo>
                    <a:pt x="15214" y="14595"/>
                  </a:lnTo>
                  <a:lnTo>
                    <a:pt x="15217" y="14610"/>
                  </a:lnTo>
                  <a:lnTo>
                    <a:pt x="15253" y="14661"/>
                  </a:lnTo>
                  <a:lnTo>
                    <a:pt x="15270" y="14700"/>
                  </a:lnTo>
                  <a:lnTo>
                    <a:pt x="15280" y="14741"/>
                  </a:lnTo>
                  <a:lnTo>
                    <a:pt x="15286" y="14782"/>
                  </a:lnTo>
                  <a:lnTo>
                    <a:pt x="15286" y="14821"/>
                  </a:lnTo>
                  <a:lnTo>
                    <a:pt x="15271" y="14952"/>
                  </a:lnTo>
                  <a:lnTo>
                    <a:pt x="15257" y="14990"/>
                  </a:lnTo>
                  <a:lnTo>
                    <a:pt x="15246" y="15011"/>
                  </a:lnTo>
                  <a:lnTo>
                    <a:pt x="15240" y="15031"/>
                  </a:lnTo>
                  <a:lnTo>
                    <a:pt x="15236" y="15039"/>
                  </a:lnTo>
                  <a:lnTo>
                    <a:pt x="15230" y="15041"/>
                  </a:lnTo>
                  <a:lnTo>
                    <a:pt x="15208" y="15038"/>
                  </a:lnTo>
                  <a:lnTo>
                    <a:pt x="15201" y="15039"/>
                  </a:lnTo>
                  <a:lnTo>
                    <a:pt x="15184" y="15066"/>
                  </a:lnTo>
                  <a:lnTo>
                    <a:pt x="15147" y="15145"/>
                  </a:lnTo>
                  <a:lnTo>
                    <a:pt x="15146" y="15162"/>
                  </a:lnTo>
                  <a:lnTo>
                    <a:pt x="15176" y="15148"/>
                  </a:lnTo>
                  <a:lnTo>
                    <a:pt x="15200" y="15124"/>
                  </a:lnTo>
                  <a:lnTo>
                    <a:pt x="15227" y="15117"/>
                  </a:lnTo>
                  <a:lnTo>
                    <a:pt x="15261" y="15150"/>
                  </a:lnTo>
                  <a:lnTo>
                    <a:pt x="15268" y="15182"/>
                  </a:lnTo>
                  <a:lnTo>
                    <a:pt x="15264" y="15258"/>
                  </a:lnTo>
                  <a:lnTo>
                    <a:pt x="15289" y="15307"/>
                  </a:lnTo>
                  <a:lnTo>
                    <a:pt x="15298" y="15371"/>
                  </a:lnTo>
                  <a:lnTo>
                    <a:pt x="15323" y="15421"/>
                  </a:lnTo>
                  <a:lnTo>
                    <a:pt x="15261" y="15591"/>
                  </a:lnTo>
                  <a:lnTo>
                    <a:pt x="15260" y="15613"/>
                  </a:lnTo>
                  <a:lnTo>
                    <a:pt x="15263" y="15656"/>
                  </a:lnTo>
                  <a:lnTo>
                    <a:pt x="15261" y="15678"/>
                  </a:lnTo>
                  <a:lnTo>
                    <a:pt x="15254" y="15699"/>
                  </a:lnTo>
                  <a:lnTo>
                    <a:pt x="15224" y="15750"/>
                  </a:lnTo>
                  <a:lnTo>
                    <a:pt x="15214" y="15827"/>
                  </a:lnTo>
                  <a:lnTo>
                    <a:pt x="15215" y="15897"/>
                  </a:lnTo>
                  <a:lnTo>
                    <a:pt x="15203" y="15958"/>
                  </a:lnTo>
                  <a:lnTo>
                    <a:pt x="15152" y="16008"/>
                  </a:lnTo>
                  <a:lnTo>
                    <a:pt x="15104" y="16023"/>
                  </a:lnTo>
                  <a:lnTo>
                    <a:pt x="15073" y="16013"/>
                  </a:lnTo>
                  <a:lnTo>
                    <a:pt x="15043" y="15994"/>
                  </a:lnTo>
                  <a:lnTo>
                    <a:pt x="14954" y="15977"/>
                  </a:lnTo>
                  <a:lnTo>
                    <a:pt x="14935" y="15963"/>
                  </a:lnTo>
                  <a:lnTo>
                    <a:pt x="14917" y="15946"/>
                  </a:lnTo>
                  <a:lnTo>
                    <a:pt x="14880" y="15935"/>
                  </a:lnTo>
                  <a:lnTo>
                    <a:pt x="14803" y="15939"/>
                  </a:lnTo>
                  <a:lnTo>
                    <a:pt x="14651" y="15973"/>
                  </a:lnTo>
                  <a:lnTo>
                    <a:pt x="14571" y="15971"/>
                  </a:lnTo>
                  <a:lnTo>
                    <a:pt x="14455" y="15926"/>
                  </a:lnTo>
                  <a:lnTo>
                    <a:pt x="14436" y="15929"/>
                  </a:lnTo>
                  <a:lnTo>
                    <a:pt x="14425" y="15958"/>
                  </a:lnTo>
                  <a:lnTo>
                    <a:pt x="14348" y="16044"/>
                  </a:lnTo>
                  <a:lnTo>
                    <a:pt x="14365" y="16078"/>
                  </a:lnTo>
                  <a:lnTo>
                    <a:pt x="14356" y="16099"/>
                  </a:lnTo>
                  <a:lnTo>
                    <a:pt x="14313" y="16132"/>
                  </a:lnTo>
                  <a:lnTo>
                    <a:pt x="14294" y="16159"/>
                  </a:lnTo>
                  <a:lnTo>
                    <a:pt x="14295" y="16175"/>
                  </a:lnTo>
                  <a:lnTo>
                    <a:pt x="14308" y="16190"/>
                  </a:lnTo>
                  <a:lnTo>
                    <a:pt x="14324" y="16218"/>
                  </a:lnTo>
                  <a:lnTo>
                    <a:pt x="14332" y="16252"/>
                  </a:lnTo>
                  <a:lnTo>
                    <a:pt x="14329" y="16278"/>
                  </a:lnTo>
                  <a:lnTo>
                    <a:pt x="14291" y="16342"/>
                  </a:lnTo>
                  <a:lnTo>
                    <a:pt x="14281" y="16366"/>
                  </a:lnTo>
                  <a:lnTo>
                    <a:pt x="14274" y="16377"/>
                  </a:lnTo>
                  <a:lnTo>
                    <a:pt x="14260" y="16386"/>
                  </a:lnTo>
                  <a:lnTo>
                    <a:pt x="14228" y="16402"/>
                  </a:lnTo>
                  <a:lnTo>
                    <a:pt x="14212" y="16413"/>
                  </a:lnTo>
                  <a:lnTo>
                    <a:pt x="14225" y="16425"/>
                  </a:lnTo>
                  <a:lnTo>
                    <a:pt x="14201" y="16443"/>
                  </a:lnTo>
                  <a:lnTo>
                    <a:pt x="14140" y="16471"/>
                  </a:lnTo>
                  <a:lnTo>
                    <a:pt x="14127" y="16494"/>
                  </a:lnTo>
                  <a:lnTo>
                    <a:pt x="14123" y="16511"/>
                  </a:lnTo>
                  <a:lnTo>
                    <a:pt x="14106" y="16537"/>
                  </a:lnTo>
                  <a:lnTo>
                    <a:pt x="14104" y="16549"/>
                  </a:lnTo>
                  <a:lnTo>
                    <a:pt x="14111" y="16564"/>
                  </a:lnTo>
                  <a:lnTo>
                    <a:pt x="14135" y="16582"/>
                  </a:lnTo>
                  <a:lnTo>
                    <a:pt x="14141" y="16590"/>
                  </a:lnTo>
                  <a:lnTo>
                    <a:pt x="14173" y="16633"/>
                  </a:lnTo>
                  <a:lnTo>
                    <a:pt x="14244" y="16636"/>
                  </a:lnTo>
                  <a:lnTo>
                    <a:pt x="14316" y="16614"/>
                  </a:lnTo>
                  <a:lnTo>
                    <a:pt x="14366" y="16562"/>
                  </a:lnTo>
                  <a:lnTo>
                    <a:pt x="14471" y="16512"/>
                  </a:lnTo>
                  <a:lnTo>
                    <a:pt x="14511" y="16511"/>
                  </a:lnTo>
                  <a:lnTo>
                    <a:pt x="14621" y="16537"/>
                  </a:lnTo>
                  <a:lnTo>
                    <a:pt x="14704" y="16539"/>
                  </a:lnTo>
                  <a:lnTo>
                    <a:pt x="14745" y="16507"/>
                  </a:lnTo>
                  <a:lnTo>
                    <a:pt x="14776" y="16459"/>
                  </a:lnTo>
                  <a:lnTo>
                    <a:pt x="14830" y="16413"/>
                  </a:lnTo>
                  <a:lnTo>
                    <a:pt x="14869" y="16402"/>
                  </a:lnTo>
                  <a:lnTo>
                    <a:pt x="14997" y="16413"/>
                  </a:lnTo>
                  <a:lnTo>
                    <a:pt x="15031" y="16402"/>
                  </a:lnTo>
                  <a:lnTo>
                    <a:pt x="15090" y="16349"/>
                  </a:lnTo>
                  <a:lnTo>
                    <a:pt x="15126" y="16328"/>
                  </a:lnTo>
                  <a:lnTo>
                    <a:pt x="15166" y="16317"/>
                  </a:lnTo>
                  <a:lnTo>
                    <a:pt x="15199" y="16314"/>
                  </a:lnTo>
                  <a:lnTo>
                    <a:pt x="15267" y="16316"/>
                  </a:lnTo>
                  <a:lnTo>
                    <a:pt x="15284" y="16318"/>
                  </a:lnTo>
                  <a:lnTo>
                    <a:pt x="15316" y="16334"/>
                  </a:lnTo>
                  <a:lnTo>
                    <a:pt x="15336" y="16340"/>
                  </a:lnTo>
                  <a:lnTo>
                    <a:pt x="15389" y="16338"/>
                  </a:lnTo>
                  <a:lnTo>
                    <a:pt x="15410" y="16340"/>
                  </a:lnTo>
                  <a:lnTo>
                    <a:pt x="15447" y="16357"/>
                  </a:lnTo>
                  <a:lnTo>
                    <a:pt x="15516" y="16403"/>
                  </a:lnTo>
                  <a:lnTo>
                    <a:pt x="15608" y="16429"/>
                  </a:lnTo>
                  <a:lnTo>
                    <a:pt x="15632" y="16425"/>
                  </a:lnTo>
                  <a:lnTo>
                    <a:pt x="15648" y="16414"/>
                  </a:lnTo>
                  <a:lnTo>
                    <a:pt x="15694" y="16364"/>
                  </a:lnTo>
                  <a:lnTo>
                    <a:pt x="15745" y="16343"/>
                  </a:lnTo>
                  <a:lnTo>
                    <a:pt x="15749" y="16340"/>
                  </a:lnTo>
                  <a:lnTo>
                    <a:pt x="15751" y="16331"/>
                  </a:lnTo>
                  <a:lnTo>
                    <a:pt x="15755" y="16272"/>
                  </a:lnTo>
                  <a:lnTo>
                    <a:pt x="15744" y="16211"/>
                  </a:lnTo>
                  <a:lnTo>
                    <a:pt x="15754" y="16191"/>
                  </a:lnTo>
                  <a:lnTo>
                    <a:pt x="15793" y="16168"/>
                  </a:lnTo>
                  <a:lnTo>
                    <a:pt x="15779" y="16120"/>
                  </a:lnTo>
                  <a:lnTo>
                    <a:pt x="15794" y="16063"/>
                  </a:lnTo>
                  <a:lnTo>
                    <a:pt x="15841" y="15959"/>
                  </a:lnTo>
                  <a:lnTo>
                    <a:pt x="15864" y="15880"/>
                  </a:lnTo>
                  <a:lnTo>
                    <a:pt x="15867" y="15855"/>
                  </a:lnTo>
                  <a:lnTo>
                    <a:pt x="15874" y="15839"/>
                  </a:lnTo>
                  <a:lnTo>
                    <a:pt x="15908" y="15803"/>
                  </a:lnTo>
                  <a:lnTo>
                    <a:pt x="15916" y="15781"/>
                  </a:lnTo>
                  <a:lnTo>
                    <a:pt x="15923" y="15769"/>
                  </a:lnTo>
                  <a:lnTo>
                    <a:pt x="15955" y="15724"/>
                  </a:lnTo>
                  <a:lnTo>
                    <a:pt x="15966" y="15702"/>
                  </a:lnTo>
                  <a:lnTo>
                    <a:pt x="15972" y="15676"/>
                  </a:lnTo>
                  <a:lnTo>
                    <a:pt x="15982" y="15552"/>
                  </a:lnTo>
                  <a:lnTo>
                    <a:pt x="15995" y="15509"/>
                  </a:lnTo>
                  <a:lnTo>
                    <a:pt x="16015" y="15469"/>
                  </a:lnTo>
                  <a:lnTo>
                    <a:pt x="16038" y="15433"/>
                  </a:lnTo>
                  <a:lnTo>
                    <a:pt x="15990" y="15371"/>
                  </a:lnTo>
                  <a:lnTo>
                    <a:pt x="16000" y="15356"/>
                  </a:lnTo>
                  <a:lnTo>
                    <a:pt x="16002" y="15334"/>
                  </a:lnTo>
                  <a:lnTo>
                    <a:pt x="16002" y="15285"/>
                  </a:lnTo>
                  <a:lnTo>
                    <a:pt x="16006" y="15257"/>
                  </a:lnTo>
                  <a:lnTo>
                    <a:pt x="16070" y="15085"/>
                  </a:lnTo>
                  <a:lnTo>
                    <a:pt x="16075" y="15058"/>
                  </a:lnTo>
                  <a:lnTo>
                    <a:pt x="16198" y="14954"/>
                  </a:lnTo>
                  <a:lnTo>
                    <a:pt x="16268" y="14867"/>
                  </a:lnTo>
                  <a:lnTo>
                    <a:pt x="16265" y="14851"/>
                  </a:lnTo>
                  <a:lnTo>
                    <a:pt x="16254" y="14837"/>
                  </a:lnTo>
                  <a:lnTo>
                    <a:pt x="16242" y="14825"/>
                  </a:lnTo>
                  <a:lnTo>
                    <a:pt x="16218" y="14787"/>
                  </a:lnTo>
                  <a:lnTo>
                    <a:pt x="16217" y="14753"/>
                  </a:lnTo>
                  <a:lnTo>
                    <a:pt x="16229" y="14723"/>
                  </a:lnTo>
                  <a:lnTo>
                    <a:pt x="16296" y="14640"/>
                  </a:lnTo>
                  <a:lnTo>
                    <a:pt x="16315" y="14607"/>
                  </a:lnTo>
                  <a:lnTo>
                    <a:pt x="16322" y="14568"/>
                  </a:lnTo>
                  <a:lnTo>
                    <a:pt x="16341" y="14545"/>
                  </a:lnTo>
                  <a:lnTo>
                    <a:pt x="16380" y="14574"/>
                  </a:lnTo>
                  <a:lnTo>
                    <a:pt x="16486" y="14695"/>
                  </a:lnTo>
                  <a:lnTo>
                    <a:pt x="16495" y="14728"/>
                  </a:lnTo>
                  <a:lnTo>
                    <a:pt x="16476" y="14764"/>
                  </a:lnTo>
                  <a:lnTo>
                    <a:pt x="16480" y="14782"/>
                  </a:lnTo>
                  <a:lnTo>
                    <a:pt x="16510" y="14802"/>
                  </a:lnTo>
                  <a:lnTo>
                    <a:pt x="16569" y="14832"/>
                  </a:lnTo>
                  <a:lnTo>
                    <a:pt x="16608" y="14889"/>
                  </a:lnTo>
                  <a:lnTo>
                    <a:pt x="16668" y="15100"/>
                  </a:lnTo>
                  <a:lnTo>
                    <a:pt x="16702" y="15181"/>
                  </a:lnTo>
                  <a:lnTo>
                    <a:pt x="16729" y="15219"/>
                  </a:lnTo>
                  <a:lnTo>
                    <a:pt x="16793" y="15248"/>
                  </a:lnTo>
                  <a:lnTo>
                    <a:pt x="16814" y="15278"/>
                  </a:lnTo>
                  <a:lnTo>
                    <a:pt x="16842" y="15347"/>
                  </a:lnTo>
                  <a:lnTo>
                    <a:pt x="16864" y="15373"/>
                  </a:lnTo>
                  <a:lnTo>
                    <a:pt x="16916" y="15403"/>
                  </a:lnTo>
                  <a:lnTo>
                    <a:pt x="16980" y="15455"/>
                  </a:lnTo>
                  <a:lnTo>
                    <a:pt x="16989" y="15469"/>
                  </a:lnTo>
                  <a:lnTo>
                    <a:pt x="16992" y="15489"/>
                  </a:lnTo>
                  <a:lnTo>
                    <a:pt x="16991" y="15507"/>
                  </a:lnTo>
                  <a:lnTo>
                    <a:pt x="16992" y="15525"/>
                  </a:lnTo>
                  <a:lnTo>
                    <a:pt x="17002" y="15543"/>
                  </a:lnTo>
                  <a:lnTo>
                    <a:pt x="17018" y="15552"/>
                  </a:lnTo>
                  <a:lnTo>
                    <a:pt x="17065" y="15566"/>
                  </a:lnTo>
                  <a:lnTo>
                    <a:pt x="17075" y="15573"/>
                  </a:lnTo>
                  <a:lnTo>
                    <a:pt x="17080" y="15593"/>
                  </a:lnTo>
                  <a:lnTo>
                    <a:pt x="17093" y="15611"/>
                  </a:lnTo>
                  <a:lnTo>
                    <a:pt x="17111" y="15623"/>
                  </a:lnTo>
                  <a:lnTo>
                    <a:pt x="17131" y="15628"/>
                  </a:lnTo>
                  <a:lnTo>
                    <a:pt x="17165" y="15642"/>
                  </a:lnTo>
                  <a:lnTo>
                    <a:pt x="17184" y="15675"/>
                  </a:lnTo>
                  <a:lnTo>
                    <a:pt x="17191" y="15715"/>
                  </a:lnTo>
                  <a:lnTo>
                    <a:pt x="17186" y="15750"/>
                  </a:lnTo>
                  <a:lnTo>
                    <a:pt x="17163" y="15713"/>
                  </a:lnTo>
                  <a:lnTo>
                    <a:pt x="17130" y="15692"/>
                  </a:lnTo>
                  <a:lnTo>
                    <a:pt x="17101" y="15695"/>
                  </a:lnTo>
                  <a:lnTo>
                    <a:pt x="17089" y="15732"/>
                  </a:lnTo>
                  <a:lnTo>
                    <a:pt x="17075" y="15879"/>
                  </a:lnTo>
                  <a:lnTo>
                    <a:pt x="17083" y="15951"/>
                  </a:lnTo>
                  <a:lnTo>
                    <a:pt x="17117" y="16098"/>
                  </a:lnTo>
                  <a:lnTo>
                    <a:pt x="17125" y="16174"/>
                  </a:lnTo>
                  <a:lnTo>
                    <a:pt x="17113" y="16207"/>
                  </a:lnTo>
                  <a:lnTo>
                    <a:pt x="17058" y="16270"/>
                  </a:lnTo>
                  <a:lnTo>
                    <a:pt x="17040" y="16304"/>
                  </a:lnTo>
                  <a:lnTo>
                    <a:pt x="17025" y="16404"/>
                  </a:lnTo>
                  <a:lnTo>
                    <a:pt x="17026" y="16438"/>
                  </a:lnTo>
                  <a:lnTo>
                    <a:pt x="17032" y="16455"/>
                  </a:lnTo>
                  <a:lnTo>
                    <a:pt x="17041" y="16471"/>
                  </a:lnTo>
                  <a:lnTo>
                    <a:pt x="17049" y="16490"/>
                  </a:lnTo>
                  <a:lnTo>
                    <a:pt x="17050" y="16512"/>
                  </a:lnTo>
                  <a:lnTo>
                    <a:pt x="17041" y="16534"/>
                  </a:lnTo>
                  <a:lnTo>
                    <a:pt x="17028" y="16547"/>
                  </a:lnTo>
                  <a:lnTo>
                    <a:pt x="17013" y="16557"/>
                  </a:lnTo>
                  <a:lnTo>
                    <a:pt x="17002" y="16572"/>
                  </a:lnTo>
                  <a:lnTo>
                    <a:pt x="16993" y="16609"/>
                  </a:lnTo>
                  <a:lnTo>
                    <a:pt x="17000" y="16682"/>
                  </a:lnTo>
                  <a:lnTo>
                    <a:pt x="16989" y="16719"/>
                  </a:lnTo>
                  <a:lnTo>
                    <a:pt x="16969" y="16737"/>
                  </a:lnTo>
                  <a:lnTo>
                    <a:pt x="16936" y="16757"/>
                  </a:lnTo>
                  <a:lnTo>
                    <a:pt x="16899" y="16773"/>
                  </a:lnTo>
                  <a:lnTo>
                    <a:pt x="16871" y="16780"/>
                  </a:lnTo>
                  <a:lnTo>
                    <a:pt x="16842" y="16793"/>
                  </a:lnTo>
                  <a:lnTo>
                    <a:pt x="16812" y="16826"/>
                  </a:lnTo>
                  <a:lnTo>
                    <a:pt x="16767" y="16891"/>
                  </a:lnTo>
                  <a:lnTo>
                    <a:pt x="16717" y="16946"/>
                  </a:lnTo>
                  <a:lnTo>
                    <a:pt x="16664" y="16983"/>
                  </a:lnTo>
                  <a:lnTo>
                    <a:pt x="16487" y="17052"/>
                  </a:lnTo>
                  <a:lnTo>
                    <a:pt x="16450" y="17072"/>
                  </a:lnTo>
                  <a:lnTo>
                    <a:pt x="16421" y="17099"/>
                  </a:lnTo>
                  <a:lnTo>
                    <a:pt x="16409" y="17130"/>
                  </a:lnTo>
                  <a:lnTo>
                    <a:pt x="16400" y="17175"/>
                  </a:lnTo>
                  <a:lnTo>
                    <a:pt x="16389" y="17198"/>
                  </a:lnTo>
                  <a:lnTo>
                    <a:pt x="16393" y="17216"/>
                  </a:lnTo>
                  <a:lnTo>
                    <a:pt x="16485" y="17286"/>
                  </a:lnTo>
                  <a:lnTo>
                    <a:pt x="16518" y="17302"/>
                  </a:lnTo>
                  <a:lnTo>
                    <a:pt x="16563" y="17307"/>
                  </a:lnTo>
                  <a:lnTo>
                    <a:pt x="16600" y="17302"/>
                  </a:lnTo>
                  <a:lnTo>
                    <a:pt x="16639" y="17291"/>
                  </a:lnTo>
                  <a:lnTo>
                    <a:pt x="16676" y="17275"/>
                  </a:lnTo>
                  <a:lnTo>
                    <a:pt x="16705" y="17259"/>
                  </a:lnTo>
                  <a:lnTo>
                    <a:pt x="16705" y="17272"/>
                  </a:lnTo>
                  <a:lnTo>
                    <a:pt x="16986" y="17282"/>
                  </a:lnTo>
                  <a:lnTo>
                    <a:pt x="17156" y="17261"/>
                  </a:lnTo>
                  <a:lnTo>
                    <a:pt x="17224" y="17235"/>
                  </a:lnTo>
                  <a:lnTo>
                    <a:pt x="17290" y="17197"/>
                  </a:lnTo>
                  <a:lnTo>
                    <a:pt x="17321" y="17171"/>
                  </a:lnTo>
                  <a:lnTo>
                    <a:pt x="17333" y="17143"/>
                  </a:lnTo>
                  <a:lnTo>
                    <a:pt x="17350" y="17120"/>
                  </a:lnTo>
                  <a:lnTo>
                    <a:pt x="17389" y="17105"/>
                  </a:lnTo>
                  <a:lnTo>
                    <a:pt x="17542" y="17070"/>
                  </a:lnTo>
                  <a:lnTo>
                    <a:pt x="17624" y="17063"/>
                  </a:lnTo>
                  <a:lnTo>
                    <a:pt x="17666" y="17070"/>
                  </a:lnTo>
                  <a:lnTo>
                    <a:pt x="17734" y="17102"/>
                  </a:lnTo>
                  <a:lnTo>
                    <a:pt x="17765" y="17111"/>
                  </a:lnTo>
                  <a:lnTo>
                    <a:pt x="17787" y="17108"/>
                  </a:lnTo>
                  <a:lnTo>
                    <a:pt x="17816" y="17092"/>
                  </a:lnTo>
                  <a:lnTo>
                    <a:pt x="17833" y="17087"/>
                  </a:lnTo>
                  <a:lnTo>
                    <a:pt x="17854" y="17090"/>
                  </a:lnTo>
                  <a:lnTo>
                    <a:pt x="17889" y="17099"/>
                  </a:lnTo>
                  <a:lnTo>
                    <a:pt x="17908" y="17101"/>
                  </a:lnTo>
                  <a:lnTo>
                    <a:pt x="17950" y="17096"/>
                  </a:lnTo>
                  <a:lnTo>
                    <a:pt x="17988" y="17086"/>
                  </a:lnTo>
                  <a:lnTo>
                    <a:pt x="17999" y="17070"/>
                  </a:lnTo>
                  <a:lnTo>
                    <a:pt x="17963" y="17051"/>
                  </a:lnTo>
                  <a:lnTo>
                    <a:pt x="17945" y="17053"/>
                  </a:lnTo>
                  <a:lnTo>
                    <a:pt x="17925" y="17061"/>
                  </a:lnTo>
                  <a:lnTo>
                    <a:pt x="17904" y="17065"/>
                  </a:lnTo>
                  <a:lnTo>
                    <a:pt x="17883" y="17057"/>
                  </a:lnTo>
                  <a:lnTo>
                    <a:pt x="17854" y="17028"/>
                  </a:lnTo>
                  <a:lnTo>
                    <a:pt x="17838" y="17018"/>
                  </a:lnTo>
                  <a:lnTo>
                    <a:pt x="17815" y="17014"/>
                  </a:lnTo>
                  <a:lnTo>
                    <a:pt x="17687" y="17013"/>
                  </a:lnTo>
                  <a:lnTo>
                    <a:pt x="17656" y="17002"/>
                  </a:lnTo>
                  <a:lnTo>
                    <a:pt x="17628" y="16971"/>
                  </a:lnTo>
                  <a:lnTo>
                    <a:pt x="17646" y="16957"/>
                  </a:lnTo>
                  <a:lnTo>
                    <a:pt x="17786" y="16948"/>
                  </a:lnTo>
                  <a:lnTo>
                    <a:pt x="17803" y="16952"/>
                  </a:lnTo>
                  <a:lnTo>
                    <a:pt x="17817" y="16963"/>
                  </a:lnTo>
                  <a:lnTo>
                    <a:pt x="17835" y="16991"/>
                  </a:lnTo>
                  <a:lnTo>
                    <a:pt x="17852" y="17002"/>
                  </a:lnTo>
                  <a:lnTo>
                    <a:pt x="17954" y="17018"/>
                  </a:lnTo>
                  <a:lnTo>
                    <a:pt x="17991" y="17035"/>
                  </a:lnTo>
                  <a:lnTo>
                    <a:pt x="18013" y="17038"/>
                  </a:lnTo>
                  <a:lnTo>
                    <a:pt x="18055" y="17032"/>
                  </a:lnTo>
                  <a:lnTo>
                    <a:pt x="18068" y="17015"/>
                  </a:lnTo>
                  <a:lnTo>
                    <a:pt x="18056" y="16995"/>
                  </a:lnTo>
                  <a:lnTo>
                    <a:pt x="18025" y="16977"/>
                  </a:lnTo>
                  <a:lnTo>
                    <a:pt x="17944" y="16956"/>
                  </a:lnTo>
                  <a:lnTo>
                    <a:pt x="17922" y="16935"/>
                  </a:lnTo>
                  <a:lnTo>
                    <a:pt x="17914" y="16885"/>
                  </a:lnTo>
                  <a:lnTo>
                    <a:pt x="17930" y="16846"/>
                  </a:lnTo>
                  <a:lnTo>
                    <a:pt x="17967" y="16821"/>
                  </a:lnTo>
                  <a:lnTo>
                    <a:pt x="18050" y="16793"/>
                  </a:lnTo>
                  <a:lnTo>
                    <a:pt x="18084" y="16804"/>
                  </a:lnTo>
                  <a:lnTo>
                    <a:pt x="18134" y="16807"/>
                  </a:lnTo>
                  <a:lnTo>
                    <a:pt x="18183" y="16802"/>
                  </a:lnTo>
                  <a:lnTo>
                    <a:pt x="18215" y="16786"/>
                  </a:lnTo>
                  <a:lnTo>
                    <a:pt x="18248" y="16762"/>
                  </a:lnTo>
                  <a:lnTo>
                    <a:pt x="18332" y="16721"/>
                  </a:lnTo>
                  <a:lnTo>
                    <a:pt x="18357" y="16694"/>
                  </a:lnTo>
                  <a:lnTo>
                    <a:pt x="18341" y="16690"/>
                  </a:lnTo>
                  <a:lnTo>
                    <a:pt x="18333" y="16686"/>
                  </a:lnTo>
                  <a:lnTo>
                    <a:pt x="18329" y="16679"/>
                  </a:lnTo>
                  <a:lnTo>
                    <a:pt x="18320" y="16670"/>
                  </a:lnTo>
                  <a:lnTo>
                    <a:pt x="18401" y="16676"/>
                  </a:lnTo>
                  <a:lnTo>
                    <a:pt x="18481" y="16698"/>
                  </a:lnTo>
                  <a:lnTo>
                    <a:pt x="18542" y="16744"/>
                  </a:lnTo>
                  <a:lnTo>
                    <a:pt x="18567" y="16817"/>
                  </a:lnTo>
                  <a:lnTo>
                    <a:pt x="18609" y="16780"/>
                  </a:lnTo>
                  <a:lnTo>
                    <a:pt x="18632" y="16768"/>
                  </a:lnTo>
                  <a:lnTo>
                    <a:pt x="18653" y="16780"/>
                  </a:lnTo>
                  <a:lnTo>
                    <a:pt x="18655" y="16802"/>
                  </a:lnTo>
                  <a:lnTo>
                    <a:pt x="18629" y="16873"/>
                  </a:lnTo>
                  <a:lnTo>
                    <a:pt x="18640" y="16895"/>
                  </a:lnTo>
                  <a:lnTo>
                    <a:pt x="18660" y="16915"/>
                  </a:lnTo>
                  <a:lnTo>
                    <a:pt x="18676" y="16935"/>
                  </a:lnTo>
                  <a:lnTo>
                    <a:pt x="18671" y="16958"/>
                  </a:lnTo>
                  <a:lnTo>
                    <a:pt x="18650" y="16981"/>
                  </a:lnTo>
                  <a:lnTo>
                    <a:pt x="18630" y="16988"/>
                  </a:lnTo>
                  <a:lnTo>
                    <a:pt x="18531" y="16966"/>
                  </a:lnTo>
                  <a:lnTo>
                    <a:pt x="18512" y="16965"/>
                  </a:lnTo>
                  <a:lnTo>
                    <a:pt x="18493" y="16968"/>
                  </a:lnTo>
                  <a:lnTo>
                    <a:pt x="18485" y="16975"/>
                  </a:lnTo>
                  <a:lnTo>
                    <a:pt x="18480" y="16983"/>
                  </a:lnTo>
                  <a:lnTo>
                    <a:pt x="18469" y="16990"/>
                  </a:lnTo>
                  <a:lnTo>
                    <a:pt x="18414" y="17001"/>
                  </a:lnTo>
                  <a:lnTo>
                    <a:pt x="18394" y="17013"/>
                  </a:lnTo>
                  <a:lnTo>
                    <a:pt x="18400" y="17032"/>
                  </a:lnTo>
                  <a:lnTo>
                    <a:pt x="18425" y="17044"/>
                  </a:lnTo>
                  <a:lnTo>
                    <a:pt x="18487" y="17056"/>
                  </a:lnTo>
                  <a:lnTo>
                    <a:pt x="18512" y="17069"/>
                  </a:lnTo>
                  <a:lnTo>
                    <a:pt x="18640" y="17167"/>
                  </a:lnTo>
                  <a:lnTo>
                    <a:pt x="18648" y="17193"/>
                  </a:lnTo>
                  <a:lnTo>
                    <a:pt x="18623" y="17229"/>
                  </a:lnTo>
                  <a:lnTo>
                    <a:pt x="18608" y="17264"/>
                  </a:lnTo>
                  <a:lnTo>
                    <a:pt x="18612" y="17302"/>
                  </a:lnTo>
                  <a:lnTo>
                    <a:pt x="18608" y="17336"/>
                  </a:lnTo>
                  <a:lnTo>
                    <a:pt x="18567" y="17359"/>
                  </a:lnTo>
                  <a:lnTo>
                    <a:pt x="18535" y="17359"/>
                  </a:lnTo>
                  <a:lnTo>
                    <a:pt x="18439" y="17348"/>
                  </a:lnTo>
                  <a:lnTo>
                    <a:pt x="18413" y="17339"/>
                  </a:lnTo>
                  <a:lnTo>
                    <a:pt x="18405" y="17314"/>
                  </a:lnTo>
                  <a:lnTo>
                    <a:pt x="18420" y="17297"/>
                  </a:lnTo>
                  <a:lnTo>
                    <a:pt x="18443" y="17283"/>
                  </a:lnTo>
                  <a:lnTo>
                    <a:pt x="18456" y="17272"/>
                  </a:lnTo>
                  <a:lnTo>
                    <a:pt x="18462" y="17244"/>
                  </a:lnTo>
                  <a:lnTo>
                    <a:pt x="18452" y="17240"/>
                  </a:lnTo>
                  <a:lnTo>
                    <a:pt x="18435" y="17243"/>
                  </a:lnTo>
                  <a:lnTo>
                    <a:pt x="18418" y="17235"/>
                  </a:lnTo>
                  <a:lnTo>
                    <a:pt x="18405" y="17207"/>
                  </a:lnTo>
                  <a:lnTo>
                    <a:pt x="18411" y="17187"/>
                  </a:lnTo>
                  <a:lnTo>
                    <a:pt x="18425" y="17162"/>
                  </a:lnTo>
                  <a:lnTo>
                    <a:pt x="18432" y="17118"/>
                  </a:lnTo>
                  <a:lnTo>
                    <a:pt x="18421" y="17085"/>
                  </a:lnTo>
                  <a:lnTo>
                    <a:pt x="18395" y="17071"/>
                  </a:lnTo>
                  <a:lnTo>
                    <a:pt x="18362" y="17063"/>
                  </a:lnTo>
                  <a:lnTo>
                    <a:pt x="18332" y="17051"/>
                  </a:lnTo>
                  <a:lnTo>
                    <a:pt x="18279" y="17006"/>
                  </a:lnTo>
                  <a:lnTo>
                    <a:pt x="18243" y="16997"/>
                  </a:lnTo>
                  <a:lnTo>
                    <a:pt x="18204" y="17020"/>
                  </a:lnTo>
                  <a:lnTo>
                    <a:pt x="18154" y="17063"/>
                  </a:lnTo>
                  <a:lnTo>
                    <a:pt x="18138" y="17092"/>
                  </a:lnTo>
                  <a:lnTo>
                    <a:pt x="18136" y="17137"/>
                  </a:lnTo>
                  <a:lnTo>
                    <a:pt x="18099" y="17124"/>
                  </a:lnTo>
                  <a:lnTo>
                    <a:pt x="18074" y="17132"/>
                  </a:lnTo>
                  <a:lnTo>
                    <a:pt x="18065" y="17155"/>
                  </a:lnTo>
                  <a:lnTo>
                    <a:pt x="18074" y="17186"/>
                  </a:lnTo>
                  <a:lnTo>
                    <a:pt x="18096" y="17200"/>
                  </a:lnTo>
                  <a:lnTo>
                    <a:pt x="18170" y="17236"/>
                  </a:lnTo>
                  <a:lnTo>
                    <a:pt x="18186" y="17253"/>
                  </a:lnTo>
                  <a:lnTo>
                    <a:pt x="18302" y="17333"/>
                  </a:lnTo>
                  <a:lnTo>
                    <a:pt x="18336" y="17341"/>
                  </a:lnTo>
                  <a:lnTo>
                    <a:pt x="18677" y="17591"/>
                  </a:lnTo>
                  <a:lnTo>
                    <a:pt x="18722" y="17640"/>
                  </a:lnTo>
                  <a:lnTo>
                    <a:pt x="18752" y="17665"/>
                  </a:lnTo>
                  <a:lnTo>
                    <a:pt x="18824" y="17686"/>
                  </a:lnTo>
                  <a:lnTo>
                    <a:pt x="18856" y="17710"/>
                  </a:lnTo>
                  <a:lnTo>
                    <a:pt x="19069" y="17935"/>
                  </a:lnTo>
                  <a:lnTo>
                    <a:pt x="19080" y="17963"/>
                  </a:lnTo>
                  <a:lnTo>
                    <a:pt x="19099" y="18032"/>
                  </a:lnTo>
                  <a:lnTo>
                    <a:pt x="19198" y="18224"/>
                  </a:lnTo>
                  <a:lnTo>
                    <a:pt x="19209" y="18302"/>
                  </a:lnTo>
                  <a:lnTo>
                    <a:pt x="19197" y="18302"/>
                  </a:lnTo>
                  <a:lnTo>
                    <a:pt x="19081" y="18094"/>
                  </a:lnTo>
                  <a:lnTo>
                    <a:pt x="19017" y="17984"/>
                  </a:lnTo>
                  <a:lnTo>
                    <a:pt x="18896" y="17854"/>
                  </a:lnTo>
                  <a:lnTo>
                    <a:pt x="18805" y="17765"/>
                  </a:lnTo>
                  <a:lnTo>
                    <a:pt x="18627" y="17623"/>
                  </a:lnTo>
                  <a:lnTo>
                    <a:pt x="18002" y="17153"/>
                  </a:lnTo>
                  <a:lnTo>
                    <a:pt x="17926" y="17119"/>
                  </a:lnTo>
                  <a:lnTo>
                    <a:pt x="17852" y="17137"/>
                  </a:lnTo>
                  <a:lnTo>
                    <a:pt x="17943" y="17191"/>
                  </a:lnTo>
                  <a:lnTo>
                    <a:pt x="17998" y="17210"/>
                  </a:lnTo>
                  <a:lnTo>
                    <a:pt x="18057" y="17260"/>
                  </a:lnTo>
                  <a:lnTo>
                    <a:pt x="18112" y="17283"/>
                  </a:lnTo>
                  <a:lnTo>
                    <a:pt x="18178" y="17334"/>
                  </a:lnTo>
                  <a:lnTo>
                    <a:pt x="18234" y="17357"/>
                  </a:lnTo>
                  <a:lnTo>
                    <a:pt x="18290" y="17408"/>
                  </a:lnTo>
                  <a:lnTo>
                    <a:pt x="18357" y="17442"/>
                  </a:lnTo>
                  <a:lnTo>
                    <a:pt x="18490" y="17546"/>
                  </a:lnTo>
                  <a:lnTo>
                    <a:pt x="18822" y="17820"/>
                  </a:lnTo>
                  <a:lnTo>
                    <a:pt x="18840" y="17842"/>
                  </a:lnTo>
                  <a:lnTo>
                    <a:pt x="18851" y="17867"/>
                  </a:lnTo>
                  <a:lnTo>
                    <a:pt x="18927" y="17958"/>
                  </a:lnTo>
                  <a:lnTo>
                    <a:pt x="18987" y="17999"/>
                  </a:lnTo>
                  <a:lnTo>
                    <a:pt x="19021" y="18029"/>
                  </a:lnTo>
                  <a:lnTo>
                    <a:pt x="19142" y="18259"/>
                  </a:lnTo>
                  <a:lnTo>
                    <a:pt x="19312" y="18561"/>
                  </a:lnTo>
                  <a:lnTo>
                    <a:pt x="19536" y="19008"/>
                  </a:lnTo>
                  <a:lnTo>
                    <a:pt x="19543" y="19031"/>
                  </a:lnTo>
                  <a:lnTo>
                    <a:pt x="19554" y="19268"/>
                  </a:lnTo>
                  <a:lnTo>
                    <a:pt x="19543" y="19342"/>
                  </a:lnTo>
                  <a:lnTo>
                    <a:pt x="19516" y="19408"/>
                  </a:lnTo>
                  <a:lnTo>
                    <a:pt x="19467" y="19468"/>
                  </a:lnTo>
                  <a:lnTo>
                    <a:pt x="19413" y="19509"/>
                  </a:lnTo>
                  <a:lnTo>
                    <a:pt x="19209" y="19601"/>
                  </a:lnTo>
                  <a:lnTo>
                    <a:pt x="19216" y="19627"/>
                  </a:lnTo>
                  <a:lnTo>
                    <a:pt x="19235" y="19642"/>
                  </a:lnTo>
                  <a:lnTo>
                    <a:pt x="19282" y="19663"/>
                  </a:lnTo>
                  <a:lnTo>
                    <a:pt x="19312" y="19691"/>
                  </a:lnTo>
                  <a:lnTo>
                    <a:pt x="19324" y="19718"/>
                  </a:lnTo>
                  <a:lnTo>
                    <a:pt x="19331" y="19785"/>
                  </a:lnTo>
                  <a:lnTo>
                    <a:pt x="19356" y="19830"/>
                  </a:lnTo>
                  <a:lnTo>
                    <a:pt x="19393" y="19870"/>
                  </a:lnTo>
                  <a:lnTo>
                    <a:pt x="19419" y="19910"/>
                  </a:lnTo>
                  <a:lnTo>
                    <a:pt x="19406" y="19958"/>
                  </a:lnTo>
                  <a:lnTo>
                    <a:pt x="19375" y="19979"/>
                  </a:lnTo>
                  <a:lnTo>
                    <a:pt x="19345" y="19990"/>
                  </a:lnTo>
                  <a:lnTo>
                    <a:pt x="19335" y="20008"/>
                  </a:lnTo>
                  <a:lnTo>
                    <a:pt x="19386" y="20080"/>
                  </a:lnTo>
                  <a:lnTo>
                    <a:pt x="19431" y="20165"/>
                  </a:lnTo>
                  <a:lnTo>
                    <a:pt x="19778" y="20556"/>
                  </a:lnTo>
                  <a:lnTo>
                    <a:pt x="19838" y="20582"/>
                  </a:lnTo>
                  <a:lnTo>
                    <a:pt x="19838" y="20576"/>
                  </a:lnTo>
                  <a:lnTo>
                    <a:pt x="19839" y="20564"/>
                  </a:lnTo>
                  <a:lnTo>
                    <a:pt x="19845" y="20552"/>
                  </a:lnTo>
                  <a:lnTo>
                    <a:pt x="19856" y="20546"/>
                  </a:lnTo>
                  <a:lnTo>
                    <a:pt x="19865" y="20548"/>
                  </a:lnTo>
                  <a:lnTo>
                    <a:pt x="19883" y="20555"/>
                  </a:lnTo>
                  <a:lnTo>
                    <a:pt x="19894" y="20557"/>
                  </a:lnTo>
                  <a:lnTo>
                    <a:pt x="19913" y="20563"/>
                  </a:lnTo>
                  <a:lnTo>
                    <a:pt x="19949" y="20589"/>
                  </a:lnTo>
                  <a:lnTo>
                    <a:pt x="19968" y="20594"/>
                  </a:lnTo>
                  <a:lnTo>
                    <a:pt x="20005" y="20610"/>
                  </a:lnTo>
                  <a:lnTo>
                    <a:pt x="20037" y="20646"/>
                  </a:lnTo>
                  <a:lnTo>
                    <a:pt x="20042" y="20681"/>
                  </a:lnTo>
                  <a:lnTo>
                    <a:pt x="19998" y="20693"/>
                  </a:lnTo>
                  <a:lnTo>
                    <a:pt x="19998" y="20705"/>
                  </a:lnTo>
                  <a:lnTo>
                    <a:pt x="20047" y="20750"/>
                  </a:lnTo>
                  <a:lnTo>
                    <a:pt x="20184" y="20834"/>
                  </a:lnTo>
                  <a:lnTo>
                    <a:pt x="20233" y="20876"/>
                  </a:lnTo>
                  <a:lnTo>
                    <a:pt x="20306" y="20993"/>
                  </a:lnTo>
                  <a:lnTo>
                    <a:pt x="20317" y="21024"/>
                  </a:lnTo>
                  <a:lnTo>
                    <a:pt x="20407" y="21145"/>
                  </a:lnTo>
                  <a:lnTo>
                    <a:pt x="20436" y="21200"/>
                  </a:lnTo>
                  <a:lnTo>
                    <a:pt x="20442" y="21227"/>
                  </a:lnTo>
                  <a:lnTo>
                    <a:pt x="20443" y="21250"/>
                  </a:lnTo>
                  <a:lnTo>
                    <a:pt x="20448" y="21263"/>
                  </a:lnTo>
                  <a:lnTo>
                    <a:pt x="20467" y="21283"/>
                  </a:lnTo>
                  <a:lnTo>
                    <a:pt x="20474" y="21286"/>
                  </a:lnTo>
                  <a:lnTo>
                    <a:pt x="20496" y="21291"/>
                  </a:lnTo>
                  <a:lnTo>
                    <a:pt x="20503" y="21294"/>
                  </a:lnTo>
                  <a:lnTo>
                    <a:pt x="20506" y="21300"/>
                  </a:lnTo>
                  <a:lnTo>
                    <a:pt x="20513" y="21324"/>
                  </a:lnTo>
                  <a:lnTo>
                    <a:pt x="20517" y="21331"/>
                  </a:lnTo>
                  <a:lnTo>
                    <a:pt x="20549" y="21344"/>
                  </a:lnTo>
                  <a:lnTo>
                    <a:pt x="20623" y="21365"/>
                  </a:lnTo>
                  <a:lnTo>
                    <a:pt x="20658" y="21386"/>
                  </a:lnTo>
                  <a:lnTo>
                    <a:pt x="20799" y="21490"/>
                  </a:lnTo>
                  <a:lnTo>
                    <a:pt x="20836" y="21506"/>
                  </a:lnTo>
                  <a:lnTo>
                    <a:pt x="20851" y="21516"/>
                  </a:lnTo>
                  <a:lnTo>
                    <a:pt x="20869" y="21533"/>
                  </a:lnTo>
                  <a:lnTo>
                    <a:pt x="20884" y="21542"/>
                  </a:lnTo>
                  <a:lnTo>
                    <a:pt x="20925" y="21540"/>
                  </a:lnTo>
                  <a:lnTo>
                    <a:pt x="20942" y="21546"/>
                  </a:lnTo>
                  <a:lnTo>
                    <a:pt x="20971" y="21567"/>
                  </a:lnTo>
                  <a:lnTo>
                    <a:pt x="21004" y="21585"/>
                  </a:lnTo>
                  <a:lnTo>
                    <a:pt x="21042" y="21596"/>
                  </a:lnTo>
                  <a:lnTo>
                    <a:pt x="21084" y="21600"/>
                  </a:lnTo>
                  <a:lnTo>
                    <a:pt x="21512" y="21571"/>
                  </a:lnTo>
                  <a:lnTo>
                    <a:pt x="21543" y="21580"/>
                  </a:lnTo>
                  <a:lnTo>
                    <a:pt x="21542" y="20695"/>
                  </a:lnTo>
                  <a:lnTo>
                    <a:pt x="21542" y="19800"/>
                  </a:lnTo>
                  <a:lnTo>
                    <a:pt x="21542" y="18906"/>
                  </a:lnTo>
                  <a:lnTo>
                    <a:pt x="21541" y="18012"/>
                  </a:lnTo>
                  <a:lnTo>
                    <a:pt x="21541" y="16224"/>
                  </a:lnTo>
                  <a:lnTo>
                    <a:pt x="21541" y="15329"/>
                  </a:lnTo>
                  <a:lnTo>
                    <a:pt x="21540" y="14435"/>
                  </a:lnTo>
                  <a:lnTo>
                    <a:pt x="21540" y="14292"/>
                  </a:lnTo>
                  <a:lnTo>
                    <a:pt x="21577" y="14318"/>
                  </a:lnTo>
                  <a:lnTo>
                    <a:pt x="21600" y="14349"/>
                  </a:lnTo>
                  <a:lnTo>
                    <a:pt x="21600" y="0"/>
                  </a:lnTo>
                  <a:cubicBezTo>
                    <a:pt x="21600" y="0"/>
                    <a:pt x="0" y="0"/>
                    <a:pt x="0" y="0"/>
                  </a:cubicBezTo>
                  <a:close/>
                  <a:moveTo>
                    <a:pt x="16398" y="17566"/>
                  </a:moveTo>
                  <a:lnTo>
                    <a:pt x="16369" y="17563"/>
                  </a:lnTo>
                  <a:lnTo>
                    <a:pt x="16345" y="17553"/>
                  </a:lnTo>
                  <a:lnTo>
                    <a:pt x="16334" y="17535"/>
                  </a:lnTo>
                  <a:lnTo>
                    <a:pt x="16320" y="17477"/>
                  </a:lnTo>
                  <a:lnTo>
                    <a:pt x="16316" y="17467"/>
                  </a:lnTo>
                  <a:lnTo>
                    <a:pt x="16287" y="17461"/>
                  </a:lnTo>
                  <a:lnTo>
                    <a:pt x="16212" y="17430"/>
                  </a:lnTo>
                  <a:lnTo>
                    <a:pt x="16138" y="17412"/>
                  </a:lnTo>
                  <a:lnTo>
                    <a:pt x="16084" y="17406"/>
                  </a:lnTo>
                  <a:lnTo>
                    <a:pt x="16035" y="17410"/>
                  </a:lnTo>
                  <a:lnTo>
                    <a:pt x="16014" y="17437"/>
                  </a:lnTo>
                  <a:lnTo>
                    <a:pt x="16008" y="17470"/>
                  </a:lnTo>
                  <a:lnTo>
                    <a:pt x="15992" y="17500"/>
                  </a:lnTo>
                  <a:lnTo>
                    <a:pt x="15968" y="17525"/>
                  </a:lnTo>
                  <a:lnTo>
                    <a:pt x="15940" y="17542"/>
                  </a:lnTo>
                  <a:lnTo>
                    <a:pt x="15903" y="17553"/>
                  </a:lnTo>
                  <a:lnTo>
                    <a:pt x="15863" y="17558"/>
                  </a:lnTo>
                  <a:lnTo>
                    <a:pt x="15830" y="17546"/>
                  </a:lnTo>
                  <a:lnTo>
                    <a:pt x="15816" y="17511"/>
                  </a:lnTo>
                  <a:lnTo>
                    <a:pt x="15819" y="17489"/>
                  </a:lnTo>
                  <a:lnTo>
                    <a:pt x="15824" y="17474"/>
                  </a:lnTo>
                  <a:lnTo>
                    <a:pt x="15825" y="17460"/>
                  </a:lnTo>
                  <a:lnTo>
                    <a:pt x="15816" y="17444"/>
                  </a:lnTo>
                  <a:lnTo>
                    <a:pt x="15801" y="17429"/>
                  </a:lnTo>
                  <a:lnTo>
                    <a:pt x="15790" y="17429"/>
                  </a:lnTo>
                  <a:lnTo>
                    <a:pt x="15776" y="17436"/>
                  </a:lnTo>
                  <a:lnTo>
                    <a:pt x="15755" y="17444"/>
                  </a:lnTo>
                  <a:lnTo>
                    <a:pt x="15681" y="17459"/>
                  </a:lnTo>
                  <a:lnTo>
                    <a:pt x="15635" y="17461"/>
                  </a:lnTo>
                  <a:lnTo>
                    <a:pt x="15562" y="17434"/>
                  </a:lnTo>
                  <a:lnTo>
                    <a:pt x="15522" y="17438"/>
                  </a:lnTo>
                  <a:lnTo>
                    <a:pt x="15483" y="17437"/>
                  </a:lnTo>
                  <a:lnTo>
                    <a:pt x="15445" y="17406"/>
                  </a:lnTo>
                  <a:lnTo>
                    <a:pt x="15523" y="17335"/>
                  </a:lnTo>
                  <a:lnTo>
                    <a:pt x="15566" y="17285"/>
                  </a:lnTo>
                  <a:lnTo>
                    <a:pt x="15565" y="17276"/>
                  </a:lnTo>
                  <a:lnTo>
                    <a:pt x="15539" y="17272"/>
                  </a:lnTo>
                  <a:lnTo>
                    <a:pt x="15477" y="17272"/>
                  </a:lnTo>
                  <a:lnTo>
                    <a:pt x="15447" y="17260"/>
                  </a:lnTo>
                  <a:lnTo>
                    <a:pt x="15450" y="17235"/>
                  </a:lnTo>
                  <a:lnTo>
                    <a:pt x="15476" y="17210"/>
                  </a:lnTo>
                  <a:lnTo>
                    <a:pt x="15515" y="17199"/>
                  </a:lnTo>
                  <a:lnTo>
                    <a:pt x="15540" y="17186"/>
                  </a:lnTo>
                  <a:lnTo>
                    <a:pt x="15542" y="17162"/>
                  </a:lnTo>
                  <a:lnTo>
                    <a:pt x="15521" y="17147"/>
                  </a:lnTo>
                  <a:lnTo>
                    <a:pt x="15483" y="17162"/>
                  </a:lnTo>
                  <a:lnTo>
                    <a:pt x="15456" y="17150"/>
                  </a:lnTo>
                  <a:lnTo>
                    <a:pt x="15424" y="17153"/>
                  </a:lnTo>
                  <a:lnTo>
                    <a:pt x="15359" y="17173"/>
                  </a:lnTo>
                  <a:lnTo>
                    <a:pt x="15329" y="17176"/>
                  </a:lnTo>
                  <a:lnTo>
                    <a:pt x="15281" y="17172"/>
                  </a:lnTo>
                  <a:lnTo>
                    <a:pt x="15250" y="17173"/>
                  </a:lnTo>
                  <a:lnTo>
                    <a:pt x="15217" y="17193"/>
                  </a:lnTo>
                  <a:lnTo>
                    <a:pt x="15201" y="17199"/>
                  </a:lnTo>
                  <a:lnTo>
                    <a:pt x="15184" y="17198"/>
                  </a:lnTo>
                  <a:lnTo>
                    <a:pt x="15034" y="17153"/>
                  </a:lnTo>
                  <a:lnTo>
                    <a:pt x="15003" y="17149"/>
                  </a:lnTo>
                  <a:lnTo>
                    <a:pt x="14973" y="17156"/>
                  </a:lnTo>
                  <a:lnTo>
                    <a:pt x="14949" y="17175"/>
                  </a:lnTo>
                  <a:lnTo>
                    <a:pt x="14927" y="17196"/>
                  </a:lnTo>
                  <a:lnTo>
                    <a:pt x="14904" y="17210"/>
                  </a:lnTo>
                  <a:lnTo>
                    <a:pt x="14659" y="17259"/>
                  </a:lnTo>
                  <a:lnTo>
                    <a:pt x="14569" y="17297"/>
                  </a:lnTo>
                  <a:lnTo>
                    <a:pt x="14534" y="17307"/>
                  </a:lnTo>
                  <a:lnTo>
                    <a:pt x="14049" y="17372"/>
                  </a:lnTo>
                  <a:lnTo>
                    <a:pt x="14032" y="17379"/>
                  </a:lnTo>
                  <a:lnTo>
                    <a:pt x="14005" y="17395"/>
                  </a:lnTo>
                  <a:lnTo>
                    <a:pt x="13982" y="17401"/>
                  </a:lnTo>
                  <a:lnTo>
                    <a:pt x="13929" y="17406"/>
                  </a:lnTo>
                  <a:lnTo>
                    <a:pt x="13844" y="17440"/>
                  </a:lnTo>
                  <a:lnTo>
                    <a:pt x="13718" y="17450"/>
                  </a:lnTo>
                  <a:lnTo>
                    <a:pt x="13676" y="17461"/>
                  </a:lnTo>
                  <a:lnTo>
                    <a:pt x="13647" y="17480"/>
                  </a:lnTo>
                  <a:lnTo>
                    <a:pt x="13642" y="17497"/>
                  </a:lnTo>
                  <a:lnTo>
                    <a:pt x="13648" y="17531"/>
                  </a:lnTo>
                  <a:lnTo>
                    <a:pt x="13640" y="17548"/>
                  </a:lnTo>
                  <a:lnTo>
                    <a:pt x="13629" y="17560"/>
                  </a:lnTo>
                  <a:lnTo>
                    <a:pt x="13619" y="17574"/>
                  </a:lnTo>
                  <a:lnTo>
                    <a:pt x="13612" y="17590"/>
                  </a:lnTo>
                  <a:lnTo>
                    <a:pt x="13603" y="17634"/>
                  </a:lnTo>
                  <a:lnTo>
                    <a:pt x="13593" y="17647"/>
                  </a:lnTo>
                  <a:lnTo>
                    <a:pt x="13580" y="17654"/>
                  </a:lnTo>
                  <a:lnTo>
                    <a:pt x="13572" y="17662"/>
                  </a:lnTo>
                  <a:lnTo>
                    <a:pt x="13567" y="17684"/>
                  </a:lnTo>
                  <a:lnTo>
                    <a:pt x="13566" y="17720"/>
                  </a:lnTo>
                  <a:lnTo>
                    <a:pt x="13559" y="17737"/>
                  </a:lnTo>
                  <a:lnTo>
                    <a:pt x="13664" y="17817"/>
                  </a:lnTo>
                  <a:lnTo>
                    <a:pt x="13690" y="17829"/>
                  </a:lnTo>
                  <a:lnTo>
                    <a:pt x="13757" y="17839"/>
                  </a:lnTo>
                  <a:lnTo>
                    <a:pt x="13782" y="17848"/>
                  </a:lnTo>
                  <a:lnTo>
                    <a:pt x="13833" y="17908"/>
                  </a:lnTo>
                  <a:lnTo>
                    <a:pt x="13857" y="17942"/>
                  </a:lnTo>
                  <a:lnTo>
                    <a:pt x="13868" y="17964"/>
                  </a:lnTo>
                  <a:lnTo>
                    <a:pt x="13873" y="17997"/>
                  </a:lnTo>
                  <a:lnTo>
                    <a:pt x="13888" y="18007"/>
                  </a:lnTo>
                  <a:lnTo>
                    <a:pt x="13911" y="18004"/>
                  </a:lnTo>
                  <a:lnTo>
                    <a:pt x="13943" y="17995"/>
                  </a:lnTo>
                  <a:lnTo>
                    <a:pt x="13965" y="17993"/>
                  </a:lnTo>
                  <a:lnTo>
                    <a:pt x="13977" y="17997"/>
                  </a:lnTo>
                  <a:lnTo>
                    <a:pt x="13989" y="17995"/>
                  </a:lnTo>
                  <a:lnTo>
                    <a:pt x="14010" y="17976"/>
                  </a:lnTo>
                  <a:lnTo>
                    <a:pt x="14024" y="17970"/>
                  </a:lnTo>
                  <a:lnTo>
                    <a:pt x="14045" y="17968"/>
                  </a:lnTo>
                  <a:lnTo>
                    <a:pt x="14084" y="17970"/>
                  </a:lnTo>
                  <a:lnTo>
                    <a:pt x="14099" y="17966"/>
                  </a:lnTo>
                  <a:lnTo>
                    <a:pt x="14131" y="17949"/>
                  </a:lnTo>
                  <a:lnTo>
                    <a:pt x="14152" y="17946"/>
                  </a:lnTo>
                  <a:lnTo>
                    <a:pt x="14165" y="17950"/>
                  </a:lnTo>
                  <a:lnTo>
                    <a:pt x="14201" y="17970"/>
                  </a:lnTo>
                  <a:lnTo>
                    <a:pt x="14257" y="17983"/>
                  </a:lnTo>
                  <a:lnTo>
                    <a:pt x="14313" y="17977"/>
                  </a:lnTo>
                  <a:lnTo>
                    <a:pt x="14436" y="17934"/>
                  </a:lnTo>
                  <a:lnTo>
                    <a:pt x="14454" y="17954"/>
                  </a:lnTo>
                  <a:lnTo>
                    <a:pt x="14479" y="17957"/>
                  </a:lnTo>
                  <a:lnTo>
                    <a:pt x="14534" y="17946"/>
                  </a:lnTo>
                  <a:lnTo>
                    <a:pt x="14566" y="17950"/>
                  </a:lnTo>
                  <a:lnTo>
                    <a:pt x="14624" y="17966"/>
                  </a:lnTo>
                  <a:lnTo>
                    <a:pt x="14652" y="17970"/>
                  </a:lnTo>
                  <a:lnTo>
                    <a:pt x="14708" y="17955"/>
                  </a:lnTo>
                  <a:lnTo>
                    <a:pt x="14726" y="17920"/>
                  </a:lnTo>
                  <a:lnTo>
                    <a:pt x="14738" y="17883"/>
                  </a:lnTo>
                  <a:lnTo>
                    <a:pt x="14781" y="17859"/>
                  </a:lnTo>
                  <a:lnTo>
                    <a:pt x="14810" y="17859"/>
                  </a:lnTo>
                  <a:lnTo>
                    <a:pt x="14838" y="17864"/>
                  </a:lnTo>
                  <a:lnTo>
                    <a:pt x="14923" y="17893"/>
                  </a:lnTo>
                  <a:lnTo>
                    <a:pt x="15009" y="17897"/>
                  </a:lnTo>
                  <a:lnTo>
                    <a:pt x="15068" y="17914"/>
                  </a:lnTo>
                  <a:lnTo>
                    <a:pt x="15148" y="17994"/>
                  </a:lnTo>
                  <a:lnTo>
                    <a:pt x="15201" y="18019"/>
                  </a:lnTo>
                  <a:lnTo>
                    <a:pt x="15226" y="18043"/>
                  </a:lnTo>
                  <a:lnTo>
                    <a:pt x="15288" y="18021"/>
                  </a:lnTo>
                  <a:lnTo>
                    <a:pt x="15397" y="17958"/>
                  </a:lnTo>
                  <a:lnTo>
                    <a:pt x="15484" y="17941"/>
                  </a:lnTo>
                  <a:lnTo>
                    <a:pt x="15496" y="17927"/>
                  </a:lnTo>
                  <a:lnTo>
                    <a:pt x="15500" y="17919"/>
                  </a:lnTo>
                  <a:lnTo>
                    <a:pt x="15508" y="17909"/>
                  </a:lnTo>
                  <a:lnTo>
                    <a:pt x="15517" y="17895"/>
                  </a:lnTo>
                  <a:lnTo>
                    <a:pt x="15520" y="17878"/>
                  </a:lnTo>
                  <a:lnTo>
                    <a:pt x="15517" y="17864"/>
                  </a:lnTo>
                  <a:lnTo>
                    <a:pt x="15509" y="17854"/>
                  </a:lnTo>
                  <a:lnTo>
                    <a:pt x="15501" y="17845"/>
                  </a:lnTo>
                  <a:lnTo>
                    <a:pt x="15496" y="17835"/>
                  </a:lnTo>
                  <a:lnTo>
                    <a:pt x="15493" y="17794"/>
                  </a:lnTo>
                  <a:lnTo>
                    <a:pt x="15504" y="17759"/>
                  </a:lnTo>
                  <a:lnTo>
                    <a:pt x="15532" y="17735"/>
                  </a:lnTo>
                  <a:lnTo>
                    <a:pt x="15612" y="17720"/>
                  </a:lnTo>
                  <a:lnTo>
                    <a:pt x="15762" y="17665"/>
                  </a:lnTo>
                  <a:lnTo>
                    <a:pt x="15835" y="17653"/>
                  </a:lnTo>
                  <a:lnTo>
                    <a:pt x="15879" y="17652"/>
                  </a:lnTo>
                  <a:lnTo>
                    <a:pt x="15921" y="17656"/>
                  </a:lnTo>
                  <a:lnTo>
                    <a:pt x="15974" y="17675"/>
                  </a:lnTo>
                  <a:lnTo>
                    <a:pt x="16002" y="17676"/>
                  </a:lnTo>
                  <a:lnTo>
                    <a:pt x="16043" y="17672"/>
                  </a:lnTo>
                  <a:lnTo>
                    <a:pt x="16078" y="17672"/>
                  </a:lnTo>
                  <a:lnTo>
                    <a:pt x="16111" y="17682"/>
                  </a:lnTo>
                  <a:lnTo>
                    <a:pt x="16169" y="17724"/>
                  </a:lnTo>
                  <a:lnTo>
                    <a:pt x="16207" y="17740"/>
                  </a:lnTo>
                  <a:lnTo>
                    <a:pt x="16248" y="17750"/>
                  </a:lnTo>
                  <a:lnTo>
                    <a:pt x="16286" y="17749"/>
                  </a:lnTo>
                  <a:lnTo>
                    <a:pt x="16307" y="17733"/>
                  </a:lnTo>
                  <a:lnTo>
                    <a:pt x="16356" y="17675"/>
                  </a:lnTo>
                  <a:lnTo>
                    <a:pt x="16378" y="17662"/>
                  </a:lnTo>
                  <a:lnTo>
                    <a:pt x="16426" y="17652"/>
                  </a:lnTo>
                  <a:lnTo>
                    <a:pt x="16430" y="17624"/>
                  </a:lnTo>
                  <a:lnTo>
                    <a:pt x="16422" y="17593"/>
                  </a:lnTo>
                  <a:lnTo>
                    <a:pt x="16433" y="17566"/>
                  </a:lnTo>
                  <a:cubicBezTo>
                    <a:pt x="16433" y="17566"/>
                    <a:pt x="16398" y="17566"/>
                    <a:pt x="16398" y="17566"/>
                  </a:cubicBezTo>
                  <a:close/>
                </a:path>
              </a:pathLst>
            </a:custGeom>
            <a:grpFill/>
            <a:ln w="19313">
              <a:solidFill>
                <a:schemeClr val="bg1"/>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25" name="Shape 13">
              <a:extLst>
                <a:ext uri="{FF2B5EF4-FFF2-40B4-BE49-F238E27FC236}">
                  <a16:creationId xmlns:a16="http://schemas.microsoft.com/office/drawing/2014/main" xmlns="" id="{D76ECF52-6DFF-41F4-9735-9E9800E9B7BE}"/>
                </a:ext>
              </a:extLst>
            </p:cNvPr>
            <p:cNvSpPr/>
            <p:nvPr/>
          </p:nvSpPr>
          <p:spPr>
            <a:xfrm>
              <a:off x="4825216" y="1569983"/>
              <a:ext cx="2127684" cy="2616427"/>
            </a:xfrm>
            <a:custGeom>
              <a:avLst/>
              <a:gdLst/>
              <a:ahLst/>
              <a:cxnLst>
                <a:cxn ang="0">
                  <a:pos x="wd2" y="hd2"/>
                </a:cxn>
                <a:cxn ang="5400000">
                  <a:pos x="wd2" y="hd2"/>
                </a:cxn>
                <a:cxn ang="10800000">
                  <a:pos x="wd2" y="hd2"/>
                </a:cxn>
                <a:cxn ang="16200000">
                  <a:pos x="wd2" y="hd2"/>
                </a:cxn>
              </a:cxnLst>
              <a:rect l="0" t="0" r="r" b="b"/>
              <a:pathLst>
                <a:path w="21600" h="21600" extrusionOk="0">
                  <a:moveTo>
                    <a:pt x="6008" y="635"/>
                  </a:moveTo>
                  <a:lnTo>
                    <a:pt x="5999" y="608"/>
                  </a:lnTo>
                  <a:lnTo>
                    <a:pt x="5965" y="591"/>
                  </a:lnTo>
                  <a:lnTo>
                    <a:pt x="5921" y="596"/>
                  </a:lnTo>
                  <a:lnTo>
                    <a:pt x="5900" y="621"/>
                  </a:lnTo>
                  <a:lnTo>
                    <a:pt x="5909" y="650"/>
                  </a:lnTo>
                  <a:lnTo>
                    <a:pt x="5938" y="667"/>
                  </a:lnTo>
                  <a:lnTo>
                    <a:pt x="5977" y="658"/>
                  </a:lnTo>
                  <a:cubicBezTo>
                    <a:pt x="5977" y="658"/>
                    <a:pt x="6008" y="635"/>
                    <a:pt x="6008" y="635"/>
                  </a:cubicBezTo>
                  <a:close/>
                  <a:moveTo>
                    <a:pt x="5878" y="103"/>
                  </a:moveTo>
                  <a:lnTo>
                    <a:pt x="5854" y="116"/>
                  </a:lnTo>
                  <a:lnTo>
                    <a:pt x="5853" y="121"/>
                  </a:lnTo>
                  <a:lnTo>
                    <a:pt x="5854" y="143"/>
                  </a:lnTo>
                  <a:lnTo>
                    <a:pt x="5850" y="150"/>
                  </a:lnTo>
                  <a:lnTo>
                    <a:pt x="5840" y="156"/>
                  </a:lnTo>
                  <a:lnTo>
                    <a:pt x="5825" y="162"/>
                  </a:lnTo>
                  <a:lnTo>
                    <a:pt x="5827" y="177"/>
                  </a:lnTo>
                  <a:lnTo>
                    <a:pt x="5836" y="192"/>
                  </a:lnTo>
                  <a:lnTo>
                    <a:pt x="5849" y="205"/>
                  </a:lnTo>
                  <a:lnTo>
                    <a:pt x="5864" y="217"/>
                  </a:lnTo>
                  <a:lnTo>
                    <a:pt x="5881" y="212"/>
                  </a:lnTo>
                  <a:lnTo>
                    <a:pt x="5902" y="215"/>
                  </a:lnTo>
                  <a:lnTo>
                    <a:pt x="5923" y="222"/>
                  </a:lnTo>
                  <a:lnTo>
                    <a:pt x="5939" y="232"/>
                  </a:lnTo>
                  <a:lnTo>
                    <a:pt x="5959" y="237"/>
                  </a:lnTo>
                  <a:lnTo>
                    <a:pt x="5997" y="184"/>
                  </a:lnTo>
                  <a:lnTo>
                    <a:pt x="6021" y="170"/>
                  </a:lnTo>
                  <a:lnTo>
                    <a:pt x="6029" y="159"/>
                  </a:lnTo>
                  <a:lnTo>
                    <a:pt x="6018" y="135"/>
                  </a:lnTo>
                  <a:lnTo>
                    <a:pt x="5993" y="111"/>
                  </a:lnTo>
                  <a:lnTo>
                    <a:pt x="5964" y="100"/>
                  </a:lnTo>
                  <a:lnTo>
                    <a:pt x="5909" y="99"/>
                  </a:lnTo>
                  <a:cubicBezTo>
                    <a:pt x="5909" y="99"/>
                    <a:pt x="5878" y="103"/>
                    <a:pt x="5878" y="103"/>
                  </a:cubicBezTo>
                  <a:close/>
                  <a:moveTo>
                    <a:pt x="11248" y="9258"/>
                  </a:moveTo>
                  <a:lnTo>
                    <a:pt x="11242" y="9281"/>
                  </a:lnTo>
                  <a:lnTo>
                    <a:pt x="11250" y="9295"/>
                  </a:lnTo>
                  <a:lnTo>
                    <a:pt x="11264" y="9307"/>
                  </a:lnTo>
                  <a:lnTo>
                    <a:pt x="11280" y="9319"/>
                  </a:lnTo>
                  <a:lnTo>
                    <a:pt x="11339" y="9348"/>
                  </a:lnTo>
                  <a:lnTo>
                    <a:pt x="11352" y="9359"/>
                  </a:lnTo>
                  <a:lnTo>
                    <a:pt x="11390" y="9405"/>
                  </a:lnTo>
                  <a:lnTo>
                    <a:pt x="11398" y="9422"/>
                  </a:lnTo>
                  <a:lnTo>
                    <a:pt x="11411" y="9480"/>
                  </a:lnTo>
                  <a:lnTo>
                    <a:pt x="11423" y="9506"/>
                  </a:lnTo>
                  <a:lnTo>
                    <a:pt x="11446" y="9517"/>
                  </a:lnTo>
                  <a:lnTo>
                    <a:pt x="11496" y="9527"/>
                  </a:lnTo>
                  <a:lnTo>
                    <a:pt x="11518" y="9537"/>
                  </a:lnTo>
                  <a:lnTo>
                    <a:pt x="11545" y="9521"/>
                  </a:lnTo>
                  <a:lnTo>
                    <a:pt x="11558" y="9506"/>
                  </a:lnTo>
                  <a:lnTo>
                    <a:pt x="11576" y="9468"/>
                  </a:lnTo>
                  <a:lnTo>
                    <a:pt x="11584" y="9464"/>
                  </a:lnTo>
                  <a:lnTo>
                    <a:pt x="11595" y="9462"/>
                  </a:lnTo>
                  <a:lnTo>
                    <a:pt x="11604" y="9457"/>
                  </a:lnTo>
                  <a:lnTo>
                    <a:pt x="11604" y="9444"/>
                  </a:lnTo>
                  <a:lnTo>
                    <a:pt x="11596" y="9438"/>
                  </a:lnTo>
                  <a:lnTo>
                    <a:pt x="11566" y="9423"/>
                  </a:lnTo>
                  <a:lnTo>
                    <a:pt x="11556" y="9413"/>
                  </a:lnTo>
                  <a:lnTo>
                    <a:pt x="11571" y="9414"/>
                  </a:lnTo>
                  <a:lnTo>
                    <a:pt x="11582" y="9410"/>
                  </a:lnTo>
                  <a:lnTo>
                    <a:pt x="11588" y="9402"/>
                  </a:lnTo>
                  <a:lnTo>
                    <a:pt x="11585" y="9389"/>
                  </a:lnTo>
                  <a:lnTo>
                    <a:pt x="11577" y="9385"/>
                  </a:lnTo>
                  <a:lnTo>
                    <a:pt x="11553" y="9383"/>
                  </a:lnTo>
                  <a:lnTo>
                    <a:pt x="11542" y="9378"/>
                  </a:lnTo>
                  <a:lnTo>
                    <a:pt x="11508" y="9345"/>
                  </a:lnTo>
                  <a:lnTo>
                    <a:pt x="11500" y="9328"/>
                  </a:lnTo>
                  <a:lnTo>
                    <a:pt x="11499" y="9305"/>
                  </a:lnTo>
                  <a:lnTo>
                    <a:pt x="11510" y="9284"/>
                  </a:lnTo>
                  <a:lnTo>
                    <a:pt x="11527" y="9263"/>
                  </a:lnTo>
                  <a:lnTo>
                    <a:pt x="11533" y="9249"/>
                  </a:lnTo>
                  <a:lnTo>
                    <a:pt x="11514" y="9243"/>
                  </a:lnTo>
                  <a:lnTo>
                    <a:pt x="11458" y="9243"/>
                  </a:lnTo>
                  <a:lnTo>
                    <a:pt x="11440" y="9233"/>
                  </a:lnTo>
                  <a:lnTo>
                    <a:pt x="11432" y="9204"/>
                  </a:lnTo>
                  <a:lnTo>
                    <a:pt x="11417" y="9240"/>
                  </a:lnTo>
                  <a:lnTo>
                    <a:pt x="11423" y="9275"/>
                  </a:lnTo>
                  <a:lnTo>
                    <a:pt x="11415" y="9295"/>
                  </a:lnTo>
                  <a:lnTo>
                    <a:pt x="11357" y="9281"/>
                  </a:lnTo>
                  <a:lnTo>
                    <a:pt x="11282" y="9258"/>
                  </a:lnTo>
                  <a:cubicBezTo>
                    <a:pt x="11282" y="9258"/>
                    <a:pt x="11248" y="9258"/>
                    <a:pt x="11248" y="9258"/>
                  </a:cubicBezTo>
                  <a:close/>
                  <a:moveTo>
                    <a:pt x="5911" y="696"/>
                  </a:moveTo>
                  <a:lnTo>
                    <a:pt x="5875" y="643"/>
                  </a:lnTo>
                  <a:lnTo>
                    <a:pt x="5851" y="618"/>
                  </a:lnTo>
                  <a:lnTo>
                    <a:pt x="5825" y="611"/>
                  </a:lnTo>
                  <a:lnTo>
                    <a:pt x="5810" y="632"/>
                  </a:lnTo>
                  <a:lnTo>
                    <a:pt x="5807" y="638"/>
                  </a:lnTo>
                  <a:lnTo>
                    <a:pt x="5802" y="639"/>
                  </a:lnTo>
                  <a:lnTo>
                    <a:pt x="5778" y="650"/>
                  </a:lnTo>
                  <a:lnTo>
                    <a:pt x="5768" y="657"/>
                  </a:lnTo>
                  <a:lnTo>
                    <a:pt x="5764" y="662"/>
                  </a:lnTo>
                  <a:lnTo>
                    <a:pt x="5759" y="665"/>
                  </a:lnTo>
                  <a:lnTo>
                    <a:pt x="5734" y="667"/>
                  </a:lnTo>
                  <a:lnTo>
                    <a:pt x="5728" y="670"/>
                  </a:lnTo>
                  <a:lnTo>
                    <a:pt x="5724" y="675"/>
                  </a:lnTo>
                  <a:lnTo>
                    <a:pt x="5721" y="681"/>
                  </a:lnTo>
                  <a:lnTo>
                    <a:pt x="5713" y="716"/>
                  </a:lnTo>
                  <a:lnTo>
                    <a:pt x="5726" y="745"/>
                  </a:lnTo>
                  <a:lnTo>
                    <a:pt x="5746" y="768"/>
                  </a:lnTo>
                  <a:lnTo>
                    <a:pt x="5759" y="789"/>
                  </a:lnTo>
                  <a:lnTo>
                    <a:pt x="5769" y="797"/>
                  </a:lnTo>
                  <a:lnTo>
                    <a:pt x="5816" y="812"/>
                  </a:lnTo>
                  <a:lnTo>
                    <a:pt x="5821" y="800"/>
                  </a:lnTo>
                  <a:lnTo>
                    <a:pt x="5830" y="784"/>
                  </a:lnTo>
                  <a:lnTo>
                    <a:pt x="5843" y="771"/>
                  </a:lnTo>
                  <a:lnTo>
                    <a:pt x="5859" y="766"/>
                  </a:lnTo>
                  <a:lnTo>
                    <a:pt x="5876" y="763"/>
                  </a:lnTo>
                  <a:lnTo>
                    <a:pt x="5908" y="753"/>
                  </a:lnTo>
                  <a:lnTo>
                    <a:pt x="5922" y="752"/>
                  </a:lnTo>
                  <a:lnTo>
                    <a:pt x="5936" y="755"/>
                  </a:lnTo>
                  <a:lnTo>
                    <a:pt x="5945" y="755"/>
                  </a:lnTo>
                  <a:lnTo>
                    <a:pt x="5950" y="750"/>
                  </a:lnTo>
                  <a:lnTo>
                    <a:pt x="5949" y="735"/>
                  </a:lnTo>
                  <a:lnTo>
                    <a:pt x="5944" y="723"/>
                  </a:lnTo>
                  <a:cubicBezTo>
                    <a:pt x="5944" y="723"/>
                    <a:pt x="5911" y="696"/>
                    <a:pt x="5911" y="696"/>
                  </a:cubicBezTo>
                  <a:close/>
                  <a:moveTo>
                    <a:pt x="21507" y="20403"/>
                  </a:moveTo>
                  <a:lnTo>
                    <a:pt x="21481" y="20382"/>
                  </a:lnTo>
                  <a:lnTo>
                    <a:pt x="21462" y="20360"/>
                  </a:lnTo>
                  <a:lnTo>
                    <a:pt x="21456" y="20256"/>
                  </a:lnTo>
                  <a:lnTo>
                    <a:pt x="21447" y="20220"/>
                  </a:lnTo>
                  <a:lnTo>
                    <a:pt x="21435" y="20229"/>
                  </a:lnTo>
                  <a:lnTo>
                    <a:pt x="21424" y="20243"/>
                  </a:lnTo>
                  <a:lnTo>
                    <a:pt x="21412" y="20251"/>
                  </a:lnTo>
                  <a:lnTo>
                    <a:pt x="21399" y="20244"/>
                  </a:lnTo>
                  <a:lnTo>
                    <a:pt x="21393" y="20226"/>
                  </a:lnTo>
                  <a:lnTo>
                    <a:pt x="21396" y="20204"/>
                  </a:lnTo>
                  <a:lnTo>
                    <a:pt x="21406" y="20185"/>
                  </a:lnTo>
                  <a:lnTo>
                    <a:pt x="21419" y="20174"/>
                  </a:lnTo>
                  <a:lnTo>
                    <a:pt x="21438" y="20204"/>
                  </a:lnTo>
                  <a:lnTo>
                    <a:pt x="21435" y="20140"/>
                  </a:lnTo>
                  <a:lnTo>
                    <a:pt x="21438" y="20120"/>
                  </a:lnTo>
                  <a:lnTo>
                    <a:pt x="21456" y="20063"/>
                  </a:lnTo>
                  <a:lnTo>
                    <a:pt x="21457" y="20042"/>
                  </a:lnTo>
                  <a:lnTo>
                    <a:pt x="21447" y="20042"/>
                  </a:lnTo>
                  <a:lnTo>
                    <a:pt x="21431" y="20064"/>
                  </a:lnTo>
                  <a:lnTo>
                    <a:pt x="21409" y="20069"/>
                  </a:lnTo>
                  <a:lnTo>
                    <a:pt x="21396" y="20062"/>
                  </a:lnTo>
                  <a:lnTo>
                    <a:pt x="21404" y="20046"/>
                  </a:lnTo>
                  <a:lnTo>
                    <a:pt x="21407" y="20031"/>
                  </a:lnTo>
                  <a:lnTo>
                    <a:pt x="21393" y="20013"/>
                  </a:lnTo>
                  <a:lnTo>
                    <a:pt x="21354" y="19983"/>
                  </a:lnTo>
                  <a:lnTo>
                    <a:pt x="21347" y="19980"/>
                  </a:lnTo>
                  <a:lnTo>
                    <a:pt x="21340" y="19975"/>
                  </a:lnTo>
                  <a:lnTo>
                    <a:pt x="21332" y="19965"/>
                  </a:lnTo>
                  <a:lnTo>
                    <a:pt x="21324" y="19940"/>
                  </a:lnTo>
                  <a:lnTo>
                    <a:pt x="21323" y="19937"/>
                  </a:lnTo>
                  <a:lnTo>
                    <a:pt x="21318" y="19924"/>
                  </a:lnTo>
                  <a:lnTo>
                    <a:pt x="21288" y="19901"/>
                  </a:lnTo>
                  <a:lnTo>
                    <a:pt x="21276" y="19888"/>
                  </a:lnTo>
                  <a:lnTo>
                    <a:pt x="21269" y="19871"/>
                  </a:lnTo>
                  <a:lnTo>
                    <a:pt x="21265" y="19801"/>
                  </a:lnTo>
                  <a:lnTo>
                    <a:pt x="21261" y="19792"/>
                  </a:lnTo>
                  <a:lnTo>
                    <a:pt x="21234" y="19765"/>
                  </a:lnTo>
                  <a:lnTo>
                    <a:pt x="21232" y="19757"/>
                  </a:lnTo>
                  <a:lnTo>
                    <a:pt x="21232" y="19750"/>
                  </a:lnTo>
                  <a:lnTo>
                    <a:pt x="21228" y="19740"/>
                  </a:lnTo>
                  <a:lnTo>
                    <a:pt x="21210" y="19708"/>
                  </a:lnTo>
                  <a:lnTo>
                    <a:pt x="21199" y="19695"/>
                  </a:lnTo>
                  <a:lnTo>
                    <a:pt x="21185" y="19682"/>
                  </a:lnTo>
                  <a:lnTo>
                    <a:pt x="21169" y="19676"/>
                  </a:lnTo>
                  <a:lnTo>
                    <a:pt x="21148" y="19677"/>
                  </a:lnTo>
                  <a:lnTo>
                    <a:pt x="21126" y="19673"/>
                  </a:lnTo>
                  <a:lnTo>
                    <a:pt x="21104" y="19655"/>
                  </a:lnTo>
                  <a:lnTo>
                    <a:pt x="21093" y="19632"/>
                  </a:lnTo>
                  <a:lnTo>
                    <a:pt x="21084" y="19580"/>
                  </a:lnTo>
                  <a:lnTo>
                    <a:pt x="21071" y="19559"/>
                  </a:lnTo>
                  <a:lnTo>
                    <a:pt x="21047" y="19546"/>
                  </a:lnTo>
                  <a:lnTo>
                    <a:pt x="20989" y="19532"/>
                  </a:lnTo>
                  <a:lnTo>
                    <a:pt x="20962" y="19523"/>
                  </a:lnTo>
                  <a:lnTo>
                    <a:pt x="20944" y="19513"/>
                  </a:lnTo>
                  <a:lnTo>
                    <a:pt x="20927" y="19499"/>
                  </a:lnTo>
                  <a:lnTo>
                    <a:pt x="20923" y="19480"/>
                  </a:lnTo>
                  <a:lnTo>
                    <a:pt x="20938" y="19458"/>
                  </a:lnTo>
                  <a:lnTo>
                    <a:pt x="20961" y="19443"/>
                  </a:lnTo>
                  <a:lnTo>
                    <a:pt x="20982" y="19435"/>
                  </a:lnTo>
                  <a:lnTo>
                    <a:pt x="20995" y="19422"/>
                  </a:lnTo>
                  <a:lnTo>
                    <a:pt x="21000" y="19370"/>
                  </a:lnTo>
                  <a:lnTo>
                    <a:pt x="20994" y="19364"/>
                  </a:lnTo>
                  <a:lnTo>
                    <a:pt x="20976" y="19373"/>
                  </a:lnTo>
                  <a:lnTo>
                    <a:pt x="20964" y="19377"/>
                  </a:lnTo>
                  <a:lnTo>
                    <a:pt x="20948" y="19378"/>
                  </a:lnTo>
                  <a:lnTo>
                    <a:pt x="20919" y="19377"/>
                  </a:lnTo>
                  <a:lnTo>
                    <a:pt x="20891" y="19366"/>
                  </a:lnTo>
                  <a:lnTo>
                    <a:pt x="20891" y="19344"/>
                  </a:lnTo>
                  <a:lnTo>
                    <a:pt x="20904" y="19320"/>
                  </a:lnTo>
                  <a:lnTo>
                    <a:pt x="20914" y="19306"/>
                  </a:lnTo>
                  <a:lnTo>
                    <a:pt x="20952" y="19272"/>
                  </a:lnTo>
                  <a:lnTo>
                    <a:pt x="20999" y="19249"/>
                  </a:lnTo>
                  <a:lnTo>
                    <a:pt x="21052" y="19243"/>
                  </a:lnTo>
                  <a:lnTo>
                    <a:pt x="21104" y="19260"/>
                  </a:lnTo>
                  <a:lnTo>
                    <a:pt x="21130" y="19235"/>
                  </a:lnTo>
                  <a:lnTo>
                    <a:pt x="21124" y="19200"/>
                  </a:lnTo>
                  <a:lnTo>
                    <a:pt x="21049" y="19063"/>
                  </a:lnTo>
                  <a:lnTo>
                    <a:pt x="21040" y="19026"/>
                  </a:lnTo>
                  <a:lnTo>
                    <a:pt x="21038" y="18981"/>
                  </a:lnTo>
                  <a:lnTo>
                    <a:pt x="21038" y="18990"/>
                  </a:lnTo>
                  <a:lnTo>
                    <a:pt x="21037" y="18972"/>
                  </a:lnTo>
                  <a:lnTo>
                    <a:pt x="21041" y="18949"/>
                  </a:lnTo>
                  <a:lnTo>
                    <a:pt x="21049" y="18929"/>
                  </a:lnTo>
                  <a:lnTo>
                    <a:pt x="21061" y="18920"/>
                  </a:lnTo>
                  <a:lnTo>
                    <a:pt x="21053" y="18915"/>
                  </a:lnTo>
                  <a:lnTo>
                    <a:pt x="21046" y="18901"/>
                  </a:lnTo>
                  <a:lnTo>
                    <a:pt x="21038" y="18866"/>
                  </a:lnTo>
                  <a:lnTo>
                    <a:pt x="21038" y="18846"/>
                  </a:lnTo>
                  <a:lnTo>
                    <a:pt x="21047" y="18792"/>
                  </a:lnTo>
                  <a:lnTo>
                    <a:pt x="21004" y="18781"/>
                  </a:lnTo>
                  <a:lnTo>
                    <a:pt x="21000" y="18776"/>
                  </a:lnTo>
                  <a:lnTo>
                    <a:pt x="20996" y="18767"/>
                  </a:lnTo>
                  <a:lnTo>
                    <a:pt x="20990" y="18749"/>
                  </a:lnTo>
                  <a:lnTo>
                    <a:pt x="20995" y="18535"/>
                  </a:lnTo>
                  <a:lnTo>
                    <a:pt x="21008" y="18496"/>
                  </a:lnTo>
                  <a:lnTo>
                    <a:pt x="21028" y="18462"/>
                  </a:lnTo>
                  <a:lnTo>
                    <a:pt x="21017" y="18445"/>
                  </a:lnTo>
                  <a:lnTo>
                    <a:pt x="21000" y="18441"/>
                  </a:lnTo>
                  <a:lnTo>
                    <a:pt x="20981" y="18440"/>
                  </a:lnTo>
                  <a:lnTo>
                    <a:pt x="20962" y="18432"/>
                  </a:lnTo>
                  <a:lnTo>
                    <a:pt x="20948" y="18416"/>
                  </a:lnTo>
                  <a:lnTo>
                    <a:pt x="20942" y="18397"/>
                  </a:lnTo>
                  <a:lnTo>
                    <a:pt x="20941" y="18376"/>
                  </a:lnTo>
                  <a:lnTo>
                    <a:pt x="20945" y="18335"/>
                  </a:lnTo>
                  <a:lnTo>
                    <a:pt x="20987" y="18221"/>
                  </a:lnTo>
                  <a:lnTo>
                    <a:pt x="20990" y="18204"/>
                  </a:lnTo>
                  <a:lnTo>
                    <a:pt x="21014" y="18146"/>
                  </a:lnTo>
                  <a:lnTo>
                    <a:pt x="21021" y="18136"/>
                  </a:lnTo>
                  <a:lnTo>
                    <a:pt x="21034" y="18088"/>
                  </a:lnTo>
                  <a:lnTo>
                    <a:pt x="21042" y="18072"/>
                  </a:lnTo>
                  <a:lnTo>
                    <a:pt x="21055" y="18058"/>
                  </a:lnTo>
                  <a:lnTo>
                    <a:pt x="21080" y="18016"/>
                  </a:lnTo>
                  <a:lnTo>
                    <a:pt x="21091" y="17990"/>
                  </a:lnTo>
                  <a:lnTo>
                    <a:pt x="21115" y="17960"/>
                  </a:lnTo>
                  <a:lnTo>
                    <a:pt x="21123" y="17945"/>
                  </a:lnTo>
                  <a:lnTo>
                    <a:pt x="21088" y="17956"/>
                  </a:lnTo>
                  <a:lnTo>
                    <a:pt x="21044" y="17954"/>
                  </a:lnTo>
                  <a:lnTo>
                    <a:pt x="21006" y="17943"/>
                  </a:lnTo>
                  <a:lnTo>
                    <a:pt x="20990" y="17925"/>
                  </a:lnTo>
                  <a:lnTo>
                    <a:pt x="20962" y="17866"/>
                  </a:lnTo>
                  <a:lnTo>
                    <a:pt x="20954" y="17833"/>
                  </a:lnTo>
                  <a:lnTo>
                    <a:pt x="20945" y="17821"/>
                  </a:lnTo>
                  <a:lnTo>
                    <a:pt x="20923" y="17812"/>
                  </a:lnTo>
                  <a:lnTo>
                    <a:pt x="20929" y="17818"/>
                  </a:lnTo>
                  <a:lnTo>
                    <a:pt x="20942" y="17835"/>
                  </a:lnTo>
                  <a:lnTo>
                    <a:pt x="20927" y="17852"/>
                  </a:lnTo>
                  <a:lnTo>
                    <a:pt x="20922" y="17872"/>
                  </a:lnTo>
                  <a:lnTo>
                    <a:pt x="20923" y="17909"/>
                  </a:lnTo>
                  <a:lnTo>
                    <a:pt x="20917" y="17923"/>
                  </a:lnTo>
                  <a:lnTo>
                    <a:pt x="20876" y="17983"/>
                  </a:lnTo>
                  <a:lnTo>
                    <a:pt x="20867" y="17983"/>
                  </a:lnTo>
                  <a:lnTo>
                    <a:pt x="20865" y="17948"/>
                  </a:lnTo>
                  <a:lnTo>
                    <a:pt x="20867" y="17936"/>
                  </a:lnTo>
                  <a:lnTo>
                    <a:pt x="20871" y="17927"/>
                  </a:lnTo>
                  <a:lnTo>
                    <a:pt x="20883" y="17914"/>
                  </a:lnTo>
                  <a:lnTo>
                    <a:pt x="20886" y="17909"/>
                  </a:lnTo>
                  <a:lnTo>
                    <a:pt x="20885" y="17889"/>
                  </a:lnTo>
                  <a:lnTo>
                    <a:pt x="20876" y="17843"/>
                  </a:lnTo>
                  <a:lnTo>
                    <a:pt x="20867" y="17821"/>
                  </a:lnTo>
                  <a:lnTo>
                    <a:pt x="20814" y="17751"/>
                  </a:lnTo>
                  <a:lnTo>
                    <a:pt x="20786" y="17748"/>
                  </a:lnTo>
                  <a:lnTo>
                    <a:pt x="20758" y="17739"/>
                  </a:lnTo>
                  <a:lnTo>
                    <a:pt x="20736" y="17725"/>
                  </a:lnTo>
                  <a:lnTo>
                    <a:pt x="20724" y="17704"/>
                  </a:lnTo>
                  <a:lnTo>
                    <a:pt x="20732" y="17703"/>
                  </a:lnTo>
                  <a:lnTo>
                    <a:pt x="20752" y="17697"/>
                  </a:lnTo>
                  <a:lnTo>
                    <a:pt x="20710" y="17678"/>
                  </a:lnTo>
                  <a:lnTo>
                    <a:pt x="20690" y="17666"/>
                  </a:lnTo>
                  <a:lnTo>
                    <a:pt x="20676" y="17650"/>
                  </a:lnTo>
                  <a:lnTo>
                    <a:pt x="20710" y="17645"/>
                  </a:lnTo>
                  <a:lnTo>
                    <a:pt x="20712" y="17616"/>
                  </a:lnTo>
                  <a:lnTo>
                    <a:pt x="20695" y="17549"/>
                  </a:lnTo>
                  <a:lnTo>
                    <a:pt x="20705" y="17522"/>
                  </a:lnTo>
                  <a:lnTo>
                    <a:pt x="20725" y="17503"/>
                  </a:lnTo>
                  <a:lnTo>
                    <a:pt x="20776" y="17468"/>
                  </a:lnTo>
                  <a:lnTo>
                    <a:pt x="20791" y="17450"/>
                  </a:lnTo>
                  <a:lnTo>
                    <a:pt x="20781" y="17443"/>
                  </a:lnTo>
                  <a:lnTo>
                    <a:pt x="20762" y="17438"/>
                  </a:lnTo>
                  <a:lnTo>
                    <a:pt x="20752" y="17426"/>
                  </a:lnTo>
                  <a:lnTo>
                    <a:pt x="20762" y="17420"/>
                  </a:lnTo>
                  <a:lnTo>
                    <a:pt x="20782" y="17412"/>
                  </a:lnTo>
                  <a:lnTo>
                    <a:pt x="20795" y="17400"/>
                  </a:lnTo>
                  <a:lnTo>
                    <a:pt x="20785" y="17383"/>
                  </a:lnTo>
                  <a:lnTo>
                    <a:pt x="20760" y="17382"/>
                  </a:lnTo>
                  <a:lnTo>
                    <a:pt x="20685" y="17418"/>
                  </a:lnTo>
                  <a:lnTo>
                    <a:pt x="20657" y="17426"/>
                  </a:lnTo>
                  <a:lnTo>
                    <a:pt x="20663" y="17414"/>
                  </a:lnTo>
                  <a:lnTo>
                    <a:pt x="20671" y="17401"/>
                  </a:lnTo>
                  <a:lnTo>
                    <a:pt x="20680" y="17391"/>
                  </a:lnTo>
                  <a:lnTo>
                    <a:pt x="20735" y="17366"/>
                  </a:lnTo>
                  <a:lnTo>
                    <a:pt x="20743" y="17359"/>
                  </a:lnTo>
                  <a:lnTo>
                    <a:pt x="20724" y="17255"/>
                  </a:lnTo>
                  <a:lnTo>
                    <a:pt x="20724" y="17224"/>
                  </a:lnTo>
                  <a:lnTo>
                    <a:pt x="20718" y="17213"/>
                  </a:lnTo>
                  <a:lnTo>
                    <a:pt x="20700" y="17209"/>
                  </a:lnTo>
                  <a:lnTo>
                    <a:pt x="20634" y="17201"/>
                  </a:lnTo>
                  <a:lnTo>
                    <a:pt x="20619" y="17195"/>
                  </a:lnTo>
                  <a:lnTo>
                    <a:pt x="20609" y="17168"/>
                  </a:lnTo>
                  <a:lnTo>
                    <a:pt x="20600" y="17162"/>
                  </a:lnTo>
                  <a:lnTo>
                    <a:pt x="20584" y="17168"/>
                  </a:lnTo>
                  <a:lnTo>
                    <a:pt x="20582" y="17181"/>
                  </a:lnTo>
                  <a:lnTo>
                    <a:pt x="20583" y="17196"/>
                  </a:lnTo>
                  <a:lnTo>
                    <a:pt x="20581" y="17209"/>
                  </a:lnTo>
                  <a:lnTo>
                    <a:pt x="20555" y="17197"/>
                  </a:lnTo>
                  <a:lnTo>
                    <a:pt x="20521" y="17187"/>
                  </a:lnTo>
                  <a:lnTo>
                    <a:pt x="20485" y="17180"/>
                  </a:lnTo>
                  <a:lnTo>
                    <a:pt x="20417" y="17173"/>
                  </a:lnTo>
                  <a:lnTo>
                    <a:pt x="20389" y="17162"/>
                  </a:lnTo>
                  <a:lnTo>
                    <a:pt x="20368" y="17146"/>
                  </a:lnTo>
                  <a:lnTo>
                    <a:pt x="20352" y="17131"/>
                  </a:lnTo>
                  <a:lnTo>
                    <a:pt x="20334" y="17116"/>
                  </a:lnTo>
                  <a:lnTo>
                    <a:pt x="20308" y="17104"/>
                  </a:lnTo>
                  <a:lnTo>
                    <a:pt x="20276" y="17096"/>
                  </a:lnTo>
                  <a:lnTo>
                    <a:pt x="20242" y="17093"/>
                  </a:lnTo>
                  <a:lnTo>
                    <a:pt x="20237" y="17090"/>
                  </a:lnTo>
                  <a:lnTo>
                    <a:pt x="20237" y="17085"/>
                  </a:lnTo>
                  <a:lnTo>
                    <a:pt x="20242" y="17080"/>
                  </a:lnTo>
                  <a:lnTo>
                    <a:pt x="20252" y="17077"/>
                  </a:lnTo>
                  <a:lnTo>
                    <a:pt x="20261" y="17079"/>
                  </a:lnTo>
                  <a:lnTo>
                    <a:pt x="20280" y="17084"/>
                  </a:lnTo>
                  <a:lnTo>
                    <a:pt x="20286" y="17086"/>
                  </a:lnTo>
                  <a:lnTo>
                    <a:pt x="20317" y="17084"/>
                  </a:lnTo>
                  <a:lnTo>
                    <a:pt x="20327" y="17080"/>
                  </a:lnTo>
                  <a:lnTo>
                    <a:pt x="20333" y="17070"/>
                  </a:lnTo>
                  <a:lnTo>
                    <a:pt x="20327" y="17050"/>
                  </a:lnTo>
                  <a:lnTo>
                    <a:pt x="20271" y="17025"/>
                  </a:lnTo>
                  <a:lnTo>
                    <a:pt x="20257" y="17011"/>
                  </a:lnTo>
                  <a:lnTo>
                    <a:pt x="20251" y="17001"/>
                  </a:lnTo>
                  <a:lnTo>
                    <a:pt x="20151" y="16888"/>
                  </a:lnTo>
                  <a:lnTo>
                    <a:pt x="20142" y="16865"/>
                  </a:lnTo>
                  <a:lnTo>
                    <a:pt x="20142" y="16767"/>
                  </a:lnTo>
                  <a:lnTo>
                    <a:pt x="20131" y="16716"/>
                  </a:lnTo>
                  <a:lnTo>
                    <a:pt x="20101" y="16669"/>
                  </a:lnTo>
                  <a:lnTo>
                    <a:pt x="20059" y="16630"/>
                  </a:lnTo>
                  <a:lnTo>
                    <a:pt x="20011" y="16605"/>
                  </a:lnTo>
                  <a:lnTo>
                    <a:pt x="19929" y="16584"/>
                  </a:lnTo>
                  <a:lnTo>
                    <a:pt x="19901" y="16582"/>
                  </a:lnTo>
                  <a:lnTo>
                    <a:pt x="19874" y="16577"/>
                  </a:lnTo>
                  <a:lnTo>
                    <a:pt x="19657" y="16458"/>
                  </a:lnTo>
                  <a:lnTo>
                    <a:pt x="19619" y="16427"/>
                  </a:lnTo>
                  <a:lnTo>
                    <a:pt x="19566" y="16359"/>
                  </a:lnTo>
                  <a:lnTo>
                    <a:pt x="19530" y="16339"/>
                  </a:lnTo>
                  <a:lnTo>
                    <a:pt x="19454" y="16222"/>
                  </a:lnTo>
                  <a:lnTo>
                    <a:pt x="19366" y="16025"/>
                  </a:lnTo>
                  <a:lnTo>
                    <a:pt x="19361" y="16005"/>
                  </a:lnTo>
                  <a:lnTo>
                    <a:pt x="19356" y="15997"/>
                  </a:lnTo>
                  <a:lnTo>
                    <a:pt x="19327" y="15981"/>
                  </a:lnTo>
                  <a:lnTo>
                    <a:pt x="19315" y="15970"/>
                  </a:lnTo>
                  <a:lnTo>
                    <a:pt x="19311" y="15960"/>
                  </a:lnTo>
                  <a:lnTo>
                    <a:pt x="19310" y="15934"/>
                  </a:lnTo>
                  <a:lnTo>
                    <a:pt x="19306" y="15923"/>
                  </a:lnTo>
                  <a:lnTo>
                    <a:pt x="19295" y="15927"/>
                  </a:lnTo>
                  <a:lnTo>
                    <a:pt x="19292" y="15932"/>
                  </a:lnTo>
                  <a:lnTo>
                    <a:pt x="19291" y="15939"/>
                  </a:lnTo>
                  <a:lnTo>
                    <a:pt x="19286" y="15946"/>
                  </a:lnTo>
                  <a:lnTo>
                    <a:pt x="19278" y="15953"/>
                  </a:lnTo>
                  <a:lnTo>
                    <a:pt x="19277" y="15955"/>
                  </a:lnTo>
                  <a:lnTo>
                    <a:pt x="19276" y="15954"/>
                  </a:lnTo>
                  <a:lnTo>
                    <a:pt x="19267" y="15955"/>
                  </a:lnTo>
                  <a:lnTo>
                    <a:pt x="19243" y="15953"/>
                  </a:lnTo>
                  <a:lnTo>
                    <a:pt x="19221" y="15943"/>
                  </a:lnTo>
                  <a:lnTo>
                    <a:pt x="19186" y="15920"/>
                  </a:lnTo>
                  <a:lnTo>
                    <a:pt x="19166" y="15896"/>
                  </a:lnTo>
                  <a:lnTo>
                    <a:pt x="19151" y="15859"/>
                  </a:lnTo>
                  <a:lnTo>
                    <a:pt x="19143" y="15819"/>
                  </a:lnTo>
                  <a:lnTo>
                    <a:pt x="19143" y="15784"/>
                  </a:lnTo>
                  <a:lnTo>
                    <a:pt x="19101" y="15811"/>
                  </a:lnTo>
                  <a:lnTo>
                    <a:pt x="19086" y="15816"/>
                  </a:lnTo>
                  <a:lnTo>
                    <a:pt x="19087" y="15830"/>
                  </a:lnTo>
                  <a:lnTo>
                    <a:pt x="19061" y="15825"/>
                  </a:lnTo>
                  <a:lnTo>
                    <a:pt x="19045" y="15807"/>
                  </a:lnTo>
                  <a:lnTo>
                    <a:pt x="19077" y="15784"/>
                  </a:lnTo>
                  <a:lnTo>
                    <a:pt x="19077" y="15777"/>
                  </a:lnTo>
                  <a:lnTo>
                    <a:pt x="19049" y="15772"/>
                  </a:lnTo>
                  <a:lnTo>
                    <a:pt x="19032" y="15762"/>
                  </a:lnTo>
                  <a:lnTo>
                    <a:pt x="19019" y="15749"/>
                  </a:lnTo>
                  <a:lnTo>
                    <a:pt x="19001" y="15738"/>
                  </a:lnTo>
                  <a:lnTo>
                    <a:pt x="18979" y="15734"/>
                  </a:lnTo>
                  <a:lnTo>
                    <a:pt x="18950" y="15734"/>
                  </a:lnTo>
                  <a:lnTo>
                    <a:pt x="18926" y="15741"/>
                  </a:lnTo>
                  <a:lnTo>
                    <a:pt x="18915" y="15754"/>
                  </a:lnTo>
                  <a:lnTo>
                    <a:pt x="18923" y="15766"/>
                  </a:lnTo>
                  <a:lnTo>
                    <a:pt x="18964" y="15783"/>
                  </a:lnTo>
                  <a:lnTo>
                    <a:pt x="18981" y="15793"/>
                  </a:lnTo>
                  <a:lnTo>
                    <a:pt x="18998" y="15811"/>
                  </a:lnTo>
                  <a:lnTo>
                    <a:pt x="19008" y="15829"/>
                  </a:lnTo>
                  <a:lnTo>
                    <a:pt x="19020" y="15870"/>
                  </a:lnTo>
                  <a:lnTo>
                    <a:pt x="18985" y="15855"/>
                  </a:lnTo>
                  <a:lnTo>
                    <a:pt x="18955" y="15832"/>
                  </a:lnTo>
                  <a:lnTo>
                    <a:pt x="18923" y="15816"/>
                  </a:lnTo>
                  <a:lnTo>
                    <a:pt x="18886" y="15823"/>
                  </a:lnTo>
                  <a:lnTo>
                    <a:pt x="18882" y="15819"/>
                  </a:lnTo>
                  <a:lnTo>
                    <a:pt x="18873" y="15813"/>
                  </a:lnTo>
                  <a:lnTo>
                    <a:pt x="18867" y="15808"/>
                  </a:lnTo>
                  <a:lnTo>
                    <a:pt x="18866" y="15824"/>
                  </a:lnTo>
                  <a:lnTo>
                    <a:pt x="18853" y="15846"/>
                  </a:lnTo>
                  <a:lnTo>
                    <a:pt x="18857" y="15854"/>
                  </a:lnTo>
                  <a:lnTo>
                    <a:pt x="18854" y="15859"/>
                  </a:lnTo>
                  <a:lnTo>
                    <a:pt x="18851" y="15862"/>
                  </a:lnTo>
                  <a:lnTo>
                    <a:pt x="18849" y="15865"/>
                  </a:lnTo>
                  <a:lnTo>
                    <a:pt x="18849" y="15870"/>
                  </a:lnTo>
                  <a:lnTo>
                    <a:pt x="18824" y="15862"/>
                  </a:lnTo>
                  <a:lnTo>
                    <a:pt x="18810" y="15854"/>
                  </a:lnTo>
                  <a:lnTo>
                    <a:pt x="18803" y="15841"/>
                  </a:lnTo>
                  <a:lnTo>
                    <a:pt x="18801" y="15819"/>
                  </a:lnTo>
                  <a:lnTo>
                    <a:pt x="18805" y="15814"/>
                  </a:lnTo>
                  <a:lnTo>
                    <a:pt x="18812" y="15811"/>
                  </a:lnTo>
                  <a:lnTo>
                    <a:pt x="18818" y="15807"/>
                  </a:lnTo>
                  <a:lnTo>
                    <a:pt x="18820" y="15800"/>
                  </a:lnTo>
                  <a:lnTo>
                    <a:pt x="18814" y="15789"/>
                  </a:lnTo>
                  <a:lnTo>
                    <a:pt x="18805" y="15783"/>
                  </a:lnTo>
                  <a:lnTo>
                    <a:pt x="18795" y="15779"/>
                  </a:lnTo>
                  <a:lnTo>
                    <a:pt x="18770" y="15762"/>
                  </a:lnTo>
                  <a:lnTo>
                    <a:pt x="18750" y="15753"/>
                  </a:lnTo>
                  <a:lnTo>
                    <a:pt x="18727" y="15746"/>
                  </a:lnTo>
                  <a:lnTo>
                    <a:pt x="18705" y="15746"/>
                  </a:lnTo>
                  <a:lnTo>
                    <a:pt x="18696" y="15752"/>
                  </a:lnTo>
                  <a:lnTo>
                    <a:pt x="18688" y="15762"/>
                  </a:lnTo>
                  <a:lnTo>
                    <a:pt x="18682" y="15769"/>
                  </a:lnTo>
                  <a:lnTo>
                    <a:pt x="18672" y="15765"/>
                  </a:lnTo>
                  <a:lnTo>
                    <a:pt x="18665" y="15757"/>
                  </a:lnTo>
                  <a:lnTo>
                    <a:pt x="18648" y="15730"/>
                  </a:lnTo>
                  <a:lnTo>
                    <a:pt x="18620" y="15702"/>
                  </a:lnTo>
                  <a:lnTo>
                    <a:pt x="18539" y="15641"/>
                  </a:lnTo>
                  <a:lnTo>
                    <a:pt x="18531" y="15631"/>
                  </a:lnTo>
                  <a:lnTo>
                    <a:pt x="18518" y="15611"/>
                  </a:lnTo>
                  <a:lnTo>
                    <a:pt x="18510" y="15602"/>
                  </a:lnTo>
                  <a:lnTo>
                    <a:pt x="18498" y="15598"/>
                  </a:lnTo>
                  <a:lnTo>
                    <a:pt x="18484" y="15596"/>
                  </a:lnTo>
                  <a:lnTo>
                    <a:pt x="18472" y="15597"/>
                  </a:lnTo>
                  <a:lnTo>
                    <a:pt x="18468" y="15599"/>
                  </a:lnTo>
                  <a:lnTo>
                    <a:pt x="18460" y="15591"/>
                  </a:lnTo>
                  <a:lnTo>
                    <a:pt x="18454" y="15583"/>
                  </a:lnTo>
                  <a:lnTo>
                    <a:pt x="18451" y="15574"/>
                  </a:lnTo>
                  <a:lnTo>
                    <a:pt x="18450" y="15564"/>
                  </a:lnTo>
                  <a:lnTo>
                    <a:pt x="18445" y="15560"/>
                  </a:lnTo>
                  <a:lnTo>
                    <a:pt x="18434" y="15559"/>
                  </a:lnTo>
                  <a:lnTo>
                    <a:pt x="18420" y="15560"/>
                  </a:lnTo>
                  <a:lnTo>
                    <a:pt x="18410" y="15560"/>
                  </a:lnTo>
                  <a:lnTo>
                    <a:pt x="18351" y="15548"/>
                  </a:lnTo>
                  <a:lnTo>
                    <a:pt x="18319" y="15537"/>
                  </a:lnTo>
                  <a:lnTo>
                    <a:pt x="18305" y="15525"/>
                  </a:lnTo>
                  <a:lnTo>
                    <a:pt x="18301" y="15523"/>
                  </a:lnTo>
                  <a:lnTo>
                    <a:pt x="18283" y="15500"/>
                  </a:lnTo>
                  <a:lnTo>
                    <a:pt x="18277" y="15490"/>
                  </a:lnTo>
                  <a:lnTo>
                    <a:pt x="18273" y="15479"/>
                  </a:lnTo>
                  <a:lnTo>
                    <a:pt x="18268" y="15451"/>
                  </a:lnTo>
                  <a:lnTo>
                    <a:pt x="18258" y="15430"/>
                  </a:lnTo>
                  <a:lnTo>
                    <a:pt x="18234" y="15392"/>
                  </a:lnTo>
                  <a:lnTo>
                    <a:pt x="18229" y="15378"/>
                  </a:lnTo>
                  <a:lnTo>
                    <a:pt x="18217" y="15365"/>
                  </a:lnTo>
                  <a:lnTo>
                    <a:pt x="18156" y="15334"/>
                  </a:lnTo>
                  <a:lnTo>
                    <a:pt x="18134" y="15319"/>
                  </a:lnTo>
                  <a:lnTo>
                    <a:pt x="18110" y="15269"/>
                  </a:lnTo>
                  <a:lnTo>
                    <a:pt x="18093" y="15254"/>
                  </a:lnTo>
                  <a:lnTo>
                    <a:pt x="18040" y="15266"/>
                  </a:lnTo>
                  <a:lnTo>
                    <a:pt x="18000" y="15244"/>
                  </a:lnTo>
                  <a:lnTo>
                    <a:pt x="17971" y="15242"/>
                  </a:lnTo>
                  <a:lnTo>
                    <a:pt x="17961" y="15251"/>
                  </a:lnTo>
                  <a:lnTo>
                    <a:pt x="17932" y="15268"/>
                  </a:lnTo>
                  <a:lnTo>
                    <a:pt x="17900" y="15275"/>
                  </a:lnTo>
                  <a:lnTo>
                    <a:pt x="17886" y="15254"/>
                  </a:lnTo>
                  <a:lnTo>
                    <a:pt x="17879" y="15231"/>
                  </a:lnTo>
                  <a:lnTo>
                    <a:pt x="17860" y="15216"/>
                  </a:lnTo>
                  <a:lnTo>
                    <a:pt x="17833" y="15208"/>
                  </a:lnTo>
                  <a:lnTo>
                    <a:pt x="17801" y="15204"/>
                  </a:lnTo>
                  <a:lnTo>
                    <a:pt x="17801" y="15197"/>
                  </a:lnTo>
                  <a:lnTo>
                    <a:pt x="17856" y="15198"/>
                  </a:lnTo>
                  <a:lnTo>
                    <a:pt x="17882" y="15194"/>
                  </a:lnTo>
                  <a:lnTo>
                    <a:pt x="17896" y="15181"/>
                  </a:lnTo>
                  <a:lnTo>
                    <a:pt x="17887" y="15167"/>
                  </a:lnTo>
                  <a:lnTo>
                    <a:pt x="17839" y="15121"/>
                  </a:lnTo>
                  <a:lnTo>
                    <a:pt x="17801" y="15094"/>
                  </a:lnTo>
                  <a:lnTo>
                    <a:pt x="17764" y="14979"/>
                  </a:lnTo>
                  <a:lnTo>
                    <a:pt x="17798" y="14967"/>
                  </a:lnTo>
                  <a:lnTo>
                    <a:pt x="17826" y="14941"/>
                  </a:lnTo>
                  <a:lnTo>
                    <a:pt x="17836" y="14910"/>
                  </a:lnTo>
                  <a:lnTo>
                    <a:pt x="17811" y="14886"/>
                  </a:lnTo>
                  <a:lnTo>
                    <a:pt x="17808" y="14892"/>
                  </a:lnTo>
                  <a:lnTo>
                    <a:pt x="17804" y="14897"/>
                  </a:lnTo>
                  <a:lnTo>
                    <a:pt x="17801" y="14901"/>
                  </a:lnTo>
                  <a:lnTo>
                    <a:pt x="17784" y="14886"/>
                  </a:lnTo>
                  <a:lnTo>
                    <a:pt x="17774" y="14870"/>
                  </a:lnTo>
                  <a:lnTo>
                    <a:pt x="17773" y="14853"/>
                  </a:lnTo>
                  <a:lnTo>
                    <a:pt x="17782" y="14832"/>
                  </a:lnTo>
                  <a:lnTo>
                    <a:pt x="17732" y="14808"/>
                  </a:lnTo>
                  <a:lnTo>
                    <a:pt x="17727" y="14766"/>
                  </a:lnTo>
                  <a:lnTo>
                    <a:pt x="17753" y="14673"/>
                  </a:lnTo>
                  <a:lnTo>
                    <a:pt x="17752" y="14651"/>
                  </a:lnTo>
                  <a:lnTo>
                    <a:pt x="17748" y="14642"/>
                  </a:lnTo>
                  <a:lnTo>
                    <a:pt x="17740" y="14634"/>
                  </a:lnTo>
                  <a:lnTo>
                    <a:pt x="17734" y="14624"/>
                  </a:lnTo>
                  <a:lnTo>
                    <a:pt x="17738" y="14614"/>
                  </a:lnTo>
                  <a:lnTo>
                    <a:pt x="17745" y="14603"/>
                  </a:lnTo>
                  <a:lnTo>
                    <a:pt x="17745" y="14592"/>
                  </a:lnTo>
                  <a:lnTo>
                    <a:pt x="17738" y="14586"/>
                  </a:lnTo>
                  <a:lnTo>
                    <a:pt x="17713" y="14573"/>
                  </a:lnTo>
                  <a:lnTo>
                    <a:pt x="17701" y="14565"/>
                  </a:lnTo>
                  <a:lnTo>
                    <a:pt x="17693" y="14553"/>
                  </a:lnTo>
                  <a:lnTo>
                    <a:pt x="17700" y="14549"/>
                  </a:lnTo>
                  <a:lnTo>
                    <a:pt x="17734" y="14545"/>
                  </a:lnTo>
                  <a:lnTo>
                    <a:pt x="17756" y="14548"/>
                  </a:lnTo>
                  <a:lnTo>
                    <a:pt x="17764" y="14546"/>
                  </a:lnTo>
                  <a:lnTo>
                    <a:pt x="17765" y="14542"/>
                  </a:lnTo>
                  <a:lnTo>
                    <a:pt x="17763" y="14528"/>
                  </a:lnTo>
                  <a:lnTo>
                    <a:pt x="17764" y="14523"/>
                  </a:lnTo>
                  <a:lnTo>
                    <a:pt x="17767" y="14514"/>
                  </a:lnTo>
                  <a:lnTo>
                    <a:pt x="17775" y="14458"/>
                  </a:lnTo>
                  <a:lnTo>
                    <a:pt x="17788" y="14418"/>
                  </a:lnTo>
                  <a:lnTo>
                    <a:pt x="17795" y="14371"/>
                  </a:lnTo>
                  <a:lnTo>
                    <a:pt x="17814" y="14328"/>
                  </a:lnTo>
                  <a:lnTo>
                    <a:pt x="17820" y="14305"/>
                  </a:lnTo>
                  <a:lnTo>
                    <a:pt x="17818" y="14288"/>
                  </a:lnTo>
                  <a:lnTo>
                    <a:pt x="17800" y="14258"/>
                  </a:lnTo>
                  <a:lnTo>
                    <a:pt x="17791" y="14236"/>
                  </a:lnTo>
                  <a:lnTo>
                    <a:pt x="17760" y="14237"/>
                  </a:lnTo>
                  <a:lnTo>
                    <a:pt x="17753" y="14207"/>
                  </a:lnTo>
                  <a:lnTo>
                    <a:pt x="17764" y="14143"/>
                  </a:lnTo>
                  <a:lnTo>
                    <a:pt x="17757" y="14113"/>
                  </a:lnTo>
                  <a:lnTo>
                    <a:pt x="17744" y="14098"/>
                  </a:lnTo>
                  <a:lnTo>
                    <a:pt x="17731" y="14103"/>
                  </a:lnTo>
                  <a:lnTo>
                    <a:pt x="17725" y="14131"/>
                  </a:lnTo>
                  <a:lnTo>
                    <a:pt x="17724" y="14161"/>
                  </a:lnTo>
                  <a:lnTo>
                    <a:pt x="17722" y="14176"/>
                  </a:lnTo>
                  <a:lnTo>
                    <a:pt x="17716" y="14189"/>
                  </a:lnTo>
                  <a:lnTo>
                    <a:pt x="17702" y="14203"/>
                  </a:lnTo>
                  <a:lnTo>
                    <a:pt x="17687" y="14209"/>
                  </a:lnTo>
                  <a:lnTo>
                    <a:pt x="17674" y="14204"/>
                  </a:lnTo>
                  <a:lnTo>
                    <a:pt x="17669" y="14185"/>
                  </a:lnTo>
                  <a:lnTo>
                    <a:pt x="17669" y="14155"/>
                  </a:lnTo>
                  <a:lnTo>
                    <a:pt x="17665" y="14135"/>
                  </a:lnTo>
                  <a:lnTo>
                    <a:pt x="17648" y="14128"/>
                  </a:lnTo>
                  <a:lnTo>
                    <a:pt x="17611" y="14135"/>
                  </a:lnTo>
                  <a:lnTo>
                    <a:pt x="17630" y="14104"/>
                  </a:lnTo>
                  <a:lnTo>
                    <a:pt x="17603" y="14087"/>
                  </a:lnTo>
                  <a:lnTo>
                    <a:pt x="17609" y="14072"/>
                  </a:lnTo>
                  <a:lnTo>
                    <a:pt x="17629" y="14063"/>
                  </a:lnTo>
                  <a:lnTo>
                    <a:pt x="17639" y="14069"/>
                  </a:lnTo>
                  <a:lnTo>
                    <a:pt x="17650" y="14097"/>
                  </a:lnTo>
                  <a:lnTo>
                    <a:pt x="17675" y="14087"/>
                  </a:lnTo>
                  <a:lnTo>
                    <a:pt x="17711" y="14050"/>
                  </a:lnTo>
                  <a:lnTo>
                    <a:pt x="17723" y="14044"/>
                  </a:lnTo>
                  <a:lnTo>
                    <a:pt x="17725" y="14031"/>
                  </a:lnTo>
                  <a:lnTo>
                    <a:pt x="17721" y="14018"/>
                  </a:lnTo>
                  <a:lnTo>
                    <a:pt x="17711" y="14012"/>
                  </a:lnTo>
                  <a:lnTo>
                    <a:pt x="17698" y="14010"/>
                  </a:lnTo>
                  <a:lnTo>
                    <a:pt x="17661" y="14001"/>
                  </a:lnTo>
                  <a:lnTo>
                    <a:pt x="17649" y="13996"/>
                  </a:lnTo>
                  <a:lnTo>
                    <a:pt x="17635" y="13980"/>
                  </a:lnTo>
                  <a:lnTo>
                    <a:pt x="17623" y="13955"/>
                  </a:lnTo>
                  <a:lnTo>
                    <a:pt x="17614" y="13929"/>
                  </a:lnTo>
                  <a:lnTo>
                    <a:pt x="17611" y="13904"/>
                  </a:lnTo>
                  <a:lnTo>
                    <a:pt x="17594" y="13916"/>
                  </a:lnTo>
                  <a:lnTo>
                    <a:pt x="17588" y="13933"/>
                  </a:lnTo>
                  <a:lnTo>
                    <a:pt x="17591" y="13951"/>
                  </a:lnTo>
                  <a:lnTo>
                    <a:pt x="17601" y="13965"/>
                  </a:lnTo>
                  <a:lnTo>
                    <a:pt x="17592" y="13973"/>
                  </a:lnTo>
                  <a:lnTo>
                    <a:pt x="17580" y="13962"/>
                  </a:lnTo>
                  <a:lnTo>
                    <a:pt x="17566" y="13953"/>
                  </a:lnTo>
                  <a:lnTo>
                    <a:pt x="17551" y="13947"/>
                  </a:lnTo>
                  <a:lnTo>
                    <a:pt x="17535" y="13942"/>
                  </a:lnTo>
                  <a:lnTo>
                    <a:pt x="17547" y="13937"/>
                  </a:lnTo>
                  <a:lnTo>
                    <a:pt x="17552" y="13930"/>
                  </a:lnTo>
                  <a:lnTo>
                    <a:pt x="17551" y="13921"/>
                  </a:lnTo>
                  <a:lnTo>
                    <a:pt x="17544" y="13911"/>
                  </a:lnTo>
                  <a:lnTo>
                    <a:pt x="17564" y="13902"/>
                  </a:lnTo>
                  <a:lnTo>
                    <a:pt x="17554" y="13886"/>
                  </a:lnTo>
                  <a:lnTo>
                    <a:pt x="17529" y="13877"/>
                  </a:lnTo>
                  <a:lnTo>
                    <a:pt x="17506" y="13888"/>
                  </a:lnTo>
                  <a:lnTo>
                    <a:pt x="17470" y="13872"/>
                  </a:lnTo>
                  <a:lnTo>
                    <a:pt x="17459" y="13864"/>
                  </a:lnTo>
                  <a:lnTo>
                    <a:pt x="17425" y="13914"/>
                  </a:lnTo>
                  <a:lnTo>
                    <a:pt x="17412" y="13982"/>
                  </a:lnTo>
                  <a:lnTo>
                    <a:pt x="17427" y="14043"/>
                  </a:lnTo>
                  <a:lnTo>
                    <a:pt x="17477" y="14073"/>
                  </a:lnTo>
                  <a:lnTo>
                    <a:pt x="17477" y="14080"/>
                  </a:lnTo>
                  <a:lnTo>
                    <a:pt x="17468" y="14098"/>
                  </a:lnTo>
                  <a:lnTo>
                    <a:pt x="17480" y="14131"/>
                  </a:lnTo>
                  <a:lnTo>
                    <a:pt x="17502" y="14163"/>
                  </a:lnTo>
                  <a:lnTo>
                    <a:pt x="17525" y="14181"/>
                  </a:lnTo>
                  <a:lnTo>
                    <a:pt x="17516" y="14189"/>
                  </a:lnTo>
                  <a:lnTo>
                    <a:pt x="17412" y="14119"/>
                  </a:lnTo>
                  <a:lnTo>
                    <a:pt x="17382" y="14104"/>
                  </a:lnTo>
                  <a:lnTo>
                    <a:pt x="17310" y="14090"/>
                  </a:lnTo>
                  <a:lnTo>
                    <a:pt x="17287" y="14080"/>
                  </a:lnTo>
                  <a:lnTo>
                    <a:pt x="17268" y="14068"/>
                  </a:lnTo>
                  <a:lnTo>
                    <a:pt x="17243" y="14044"/>
                  </a:lnTo>
                  <a:lnTo>
                    <a:pt x="17230" y="14035"/>
                  </a:lnTo>
                  <a:lnTo>
                    <a:pt x="17208" y="14026"/>
                  </a:lnTo>
                  <a:lnTo>
                    <a:pt x="17164" y="14012"/>
                  </a:lnTo>
                  <a:lnTo>
                    <a:pt x="17144" y="14003"/>
                  </a:lnTo>
                  <a:lnTo>
                    <a:pt x="17105" y="13980"/>
                  </a:lnTo>
                  <a:lnTo>
                    <a:pt x="17086" y="13972"/>
                  </a:lnTo>
                  <a:lnTo>
                    <a:pt x="16969" y="13945"/>
                  </a:lnTo>
                  <a:lnTo>
                    <a:pt x="16939" y="13927"/>
                  </a:lnTo>
                  <a:lnTo>
                    <a:pt x="16916" y="13895"/>
                  </a:lnTo>
                  <a:lnTo>
                    <a:pt x="16938" y="13882"/>
                  </a:lnTo>
                  <a:lnTo>
                    <a:pt x="16931" y="13869"/>
                  </a:lnTo>
                  <a:lnTo>
                    <a:pt x="16897" y="13850"/>
                  </a:lnTo>
                  <a:lnTo>
                    <a:pt x="16892" y="13843"/>
                  </a:lnTo>
                  <a:lnTo>
                    <a:pt x="16889" y="13835"/>
                  </a:lnTo>
                  <a:lnTo>
                    <a:pt x="16888" y="13826"/>
                  </a:lnTo>
                  <a:lnTo>
                    <a:pt x="16887" y="13814"/>
                  </a:lnTo>
                  <a:lnTo>
                    <a:pt x="16884" y="13800"/>
                  </a:lnTo>
                  <a:lnTo>
                    <a:pt x="16874" y="13795"/>
                  </a:lnTo>
                  <a:lnTo>
                    <a:pt x="16862" y="13792"/>
                  </a:lnTo>
                  <a:lnTo>
                    <a:pt x="16850" y="13787"/>
                  </a:lnTo>
                  <a:lnTo>
                    <a:pt x="16836" y="13776"/>
                  </a:lnTo>
                  <a:lnTo>
                    <a:pt x="16823" y="13762"/>
                  </a:lnTo>
                  <a:lnTo>
                    <a:pt x="16812" y="13745"/>
                  </a:lnTo>
                  <a:lnTo>
                    <a:pt x="16785" y="13693"/>
                  </a:lnTo>
                  <a:lnTo>
                    <a:pt x="16783" y="13683"/>
                  </a:lnTo>
                  <a:lnTo>
                    <a:pt x="16777" y="13677"/>
                  </a:lnTo>
                  <a:lnTo>
                    <a:pt x="16751" y="13668"/>
                  </a:lnTo>
                  <a:lnTo>
                    <a:pt x="16745" y="13659"/>
                  </a:lnTo>
                  <a:lnTo>
                    <a:pt x="16695" y="13675"/>
                  </a:lnTo>
                  <a:lnTo>
                    <a:pt x="16673" y="13679"/>
                  </a:lnTo>
                  <a:lnTo>
                    <a:pt x="16657" y="13683"/>
                  </a:lnTo>
                  <a:lnTo>
                    <a:pt x="16640" y="13696"/>
                  </a:lnTo>
                  <a:lnTo>
                    <a:pt x="16626" y="13712"/>
                  </a:lnTo>
                  <a:lnTo>
                    <a:pt x="16616" y="13749"/>
                  </a:lnTo>
                  <a:lnTo>
                    <a:pt x="16591" y="13798"/>
                  </a:lnTo>
                  <a:lnTo>
                    <a:pt x="16577" y="13814"/>
                  </a:lnTo>
                  <a:lnTo>
                    <a:pt x="16564" y="13836"/>
                  </a:lnTo>
                  <a:lnTo>
                    <a:pt x="16574" y="13854"/>
                  </a:lnTo>
                  <a:lnTo>
                    <a:pt x="16591" y="13870"/>
                  </a:lnTo>
                  <a:lnTo>
                    <a:pt x="16601" y="13888"/>
                  </a:lnTo>
                  <a:lnTo>
                    <a:pt x="16573" y="13881"/>
                  </a:lnTo>
                  <a:lnTo>
                    <a:pt x="16571" y="13902"/>
                  </a:lnTo>
                  <a:lnTo>
                    <a:pt x="16583" y="13929"/>
                  </a:lnTo>
                  <a:lnTo>
                    <a:pt x="16608" y="13953"/>
                  </a:lnTo>
                  <a:lnTo>
                    <a:pt x="16701" y="14124"/>
                  </a:lnTo>
                  <a:lnTo>
                    <a:pt x="16735" y="14228"/>
                  </a:lnTo>
                  <a:lnTo>
                    <a:pt x="16705" y="14216"/>
                  </a:lnTo>
                  <a:lnTo>
                    <a:pt x="16671" y="14187"/>
                  </a:lnTo>
                  <a:lnTo>
                    <a:pt x="16643" y="14151"/>
                  </a:lnTo>
                  <a:lnTo>
                    <a:pt x="16631" y="14116"/>
                  </a:lnTo>
                  <a:lnTo>
                    <a:pt x="16620" y="14102"/>
                  </a:lnTo>
                  <a:lnTo>
                    <a:pt x="16505" y="14027"/>
                  </a:lnTo>
                  <a:lnTo>
                    <a:pt x="16498" y="14015"/>
                  </a:lnTo>
                  <a:lnTo>
                    <a:pt x="16490" y="13997"/>
                  </a:lnTo>
                  <a:lnTo>
                    <a:pt x="16473" y="13975"/>
                  </a:lnTo>
                  <a:lnTo>
                    <a:pt x="16435" y="13938"/>
                  </a:lnTo>
                  <a:lnTo>
                    <a:pt x="16410" y="13927"/>
                  </a:lnTo>
                  <a:lnTo>
                    <a:pt x="16394" y="13938"/>
                  </a:lnTo>
                  <a:lnTo>
                    <a:pt x="16373" y="13980"/>
                  </a:lnTo>
                  <a:lnTo>
                    <a:pt x="16344" y="14002"/>
                  </a:lnTo>
                  <a:lnTo>
                    <a:pt x="16297" y="14029"/>
                  </a:lnTo>
                  <a:lnTo>
                    <a:pt x="16245" y="14051"/>
                  </a:lnTo>
                  <a:lnTo>
                    <a:pt x="16202" y="14057"/>
                  </a:lnTo>
                  <a:lnTo>
                    <a:pt x="16217" y="14035"/>
                  </a:lnTo>
                  <a:lnTo>
                    <a:pt x="16235" y="14021"/>
                  </a:lnTo>
                  <a:lnTo>
                    <a:pt x="16252" y="14004"/>
                  </a:lnTo>
                  <a:lnTo>
                    <a:pt x="16259" y="13977"/>
                  </a:lnTo>
                  <a:lnTo>
                    <a:pt x="16260" y="13933"/>
                  </a:lnTo>
                  <a:lnTo>
                    <a:pt x="16258" y="13909"/>
                  </a:lnTo>
                  <a:lnTo>
                    <a:pt x="16250" y="13888"/>
                  </a:lnTo>
                  <a:lnTo>
                    <a:pt x="16224" y="13897"/>
                  </a:lnTo>
                  <a:lnTo>
                    <a:pt x="16210" y="13887"/>
                  </a:lnTo>
                  <a:lnTo>
                    <a:pt x="16200" y="13869"/>
                  </a:lnTo>
                  <a:lnTo>
                    <a:pt x="16188" y="13853"/>
                  </a:lnTo>
                  <a:lnTo>
                    <a:pt x="16176" y="13845"/>
                  </a:lnTo>
                  <a:lnTo>
                    <a:pt x="16169" y="13842"/>
                  </a:lnTo>
                  <a:lnTo>
                    <a:pt x="16103" y="13822"/>
                  </a:lnTo>
                  <a:lnTo>
                    <a:pt x="16097" y="13818"/>
                  </a:lnTo>
                  <a:lnTo>
                    <a:pt x="16100" y="13809"/>
                  </a:lnTo>
                  <a:lnTo>
                    <a:pt x="16121" y="13788"/>
                  </a:lnTo>
                  <a:lnTo>
                    <a:pt x="16126" y="13775"/>
                  </a:lnTo>
                  <a:lnTo>
                    <a:pt x="16092" y="13745"/>
                  </a:lnTo>
                  <a:lnTo>
                    <a:pt x="16087" y="13739"/>
                  </a:lnTo>
                  <a:lnTo>
                    <a:pt x="16079" y="13717"/>
                  </a:lnTo>
                  <a:lnTo>
                    <a:pt x="16049" y="13710"/>
                  </a:lnTo>
                  <a:lnTo>
                    <a:pt x="16051" y="13700"/>
                  </a:lnTo>
                  <a:lnTo>
                    <a:pt x="16058" y="13692"/>
                  </a:lnTo>
                  <a:lnTo>
                    <a:pt x="16079" y="13679"/>
                  </a:lnTo>
                  <a:lnTo>
                    <a:pt x="16025" y="13608"/>
                  </a:lnTo>
                  <a:lnTo>
                    <a:pt x="16015" y="13585"/>
                  </a:lnTo>
                  <a:lnTo>
                    <a:pt x="16010" y="13532"/>
                  </a:lnTo>
                  <a:lnTo>
                    <a:pt x="16005" y="13514"/>
                  </a:lnTo>
                  <a:lnTo>
                    <a:pt x="15952" y="13444"/>
                  </a:lnTo>
                  <a:lnTo>
                    <a:pt x="15940" y="13420"/>
                  </a:lnTo>
                  <a:lnTo>
                    <a:pt x="15935" y="13396"/>
                  </a:lnTo>
                  <a:lnTo>
                    <a:pt x="15937" y="13383"/>
                  </a:lnTo>
                  <a:lnTo>
                    <a:pt x="15944" y="13356"/>
                  </a:lnTo>
                  <a:lnTo>
                    <a:pt x="15945" y="13346"/>
                  </a:lnTo>
                  <a:lnTo>
                    <a:pt x="15941" y="13331"/>
                  </a:lnTo>
                  <a:lnTo>
                    <a:pt x="15936" y="13325"/>
                  </a:lnTo>
                  <a:lnTo>
                    <a:pt x="15928" y="13319"/>
                  </a:lnTo>
                  <a:lnTo>
                    <a:pt x="15916" y="13307"/>
                  </a:lnTo>
                  <a:lnTo>
                    <a:pt x="15899" y="13285"/>
                  </a:lnTo>
                  <a:lnTo>
                    <a:pt x="15886" y="13262"/>
                  </a:lnTo>
                  <a:lnTo>
                    <a:pt x="15882" y="13239"/>
                  </a:lnTo>
                  <a:lnTo>
                    <a:pt x="15892" y="13219"/>
                  </a:lnTo>
                  <a:lnTo>
                    <a:pt x="15910" y="13208"/>
                  </a:lnTo>
                  <a:lnTo>
                    <a:pt x="15924" y="13206"/>
                  </a:lnTo>
                  <a:lnTo>
                    <a:pt x="15936" y="13203"/>
                  </a:lnTo>
                  <a:lnTo>
                    <a:pt x="15945" y="13191"/>
                  </a:lnTo>
                  <a:lnTo>
                    <a:pt x="15945" y="13181"/>
                  </a:lnTo>
                  <a:lnTo>
                    <a:pt x="15940" y="13173"/>
                  </a:lnTo>
                  <a:lnTo>
                    <a:pt x="15926" y="13159"/>
                  </a:lnTo>
                  <a:lnTo>
                    <a:pt x="15902" y="13116"/>
                  </a:lnTo>
                  <a:lnTo>
                    <a:pt x="15895" y="13090"/>
                  </a:lnTo>
                  <a:lnTo>
                    <a:pt x="15902" y="13070"/>
                  </a:lnTo>
                  <a:lnTo>
                    <a:pt x="15973" y="13013"/>
                  </a:lnTo>
                  <a:lnTo>
                    <a:pt x="15964" y="12985"/>
                  </a:lnTo>
                  <a:lnTo>
                    <a:pt x="15957" y="12975"/>
                  </a:lnTo>
                  <a:lnTo>
                    <a:pt x="15945" y="12966"/>
                  </a:lnTo>
                  <a:lnTo>
                    <a:pt x="15932" y="12977"/>
                  </a:lnTo>
                  <a:lnTo>
                    <a:pt x="15918" y="13008"/>
                  </a:lnTo>
                  <a:lnTo>
                    <a:pt x="15907" y="13020"/>
                  </a:lnTo>
                  <a:lnTo>
                    <a:pt x="15877" y="13029"/>
                  </a:lnTo>
                  <a:lnTo>
                    <a:pt x="15861" y="13020"/>
                  </a:lnTo>
                  <a:lnTo>
                    <a:pt x="15855" y="13005"/>
                  </a:lnTo>
                  <a:lnTo>
                    <a:pt x="15854" y="12997"/>
                  </a:lnTo>
                  <a:lnTo>
                    <a:pt x="15833" y="12990"/>
                  </a:lnTo>
                  <a:lnTo>
                    <a:pt x="15826" y="12973"/>
                  </a:lnTo>
                  <a:lnTo>
                    <a:pt x="15830" y="12939"/>
                  </a:lnTo>
                  <a:lnTo>
                    <a:pt x="15820" y="12936"/>
                  </a:lnTo>
                  <a:lnTo>
                    <a:pt x="15797" y="12935"/>
                  </a:lnTo>
                  <a:lnTo>
                    <a:pt x="15775" y="12928"/>
                  </a:lnTo>
                  <a:lnTo>
                    <a:pt x="15763" y="12912"/>
                  </a:lnTo>
                  <a:lnTo>
                    <a:pt x="15706" y="12945"/>
                  </a:lnTo>
                  <a:lnTo>
                    <a:pt x="15687" y="12947"/>
                  </a:lnTo>
                  <a:lnTo>
                    <a:pt x="15679" y="12916"/>
                  </a:lnTo>
                  <a:lnTo>
                    <a:pt x="15687" y="12891"/>
                  </a:lnTo>
                  <a:lnTo>
                    <a:pt x="15707" y="12876"/>
                  </a:lnTo>
                  <a:lnTo>
                    <a:pt x="15732" y="12864"/>
                  </a:lnTo>
                  <a:lnTo>
                    <a:pt x="15755" y="12849"/>
                  </a:lnTo>
                  <a:lnTo>
                    <a:pt x="15734" y="12838"/>
                  </a:lnTo>
                  <a:lnTo>
                    <a:pt x="15692" y="12832"/>
                  </a:lnTo>
                  <a:lnTo>
                    <a:pt x="15679" y="12819"/>
                  </a:lnTo>
                  <a:lnTo>
                    <a:pt x="15694" y="12816"/>
                  </a:lnTo>
                  <a:lnTo>
                    <a:pt x="15706" y="12812"/>
                  </a:lnTo>
                  <a:lnTo>
                    <a:pt x="15717" y="12805"/>
                  </a:lnTo>
                  <a:lnTo>
                    <a:pt x="15726" y="12796"/>
                  </a:lnTo>
                  <a:lnTo>
                    <a:pt x="15699" y="12755"/>
                  </a:lnTo>
                  <a:lnTo>
                    <a:pt x="15688" y="12730"/>
                  </a:lnTo>
                  <a:lnTo>
                    <a:pt x="15692" y="12719"/>
                  </a:lnTo>
                  <a:lnTo>
                    <a:pt x="15698" y="12715"/>
                  </a:lnTo>
                  <a:lnTo>
                    <a:pt x="15696" y="12704"/>
                  </a:lnTo>
                  <a:lnTo>
                    <a:pt x="15687" y="12688"/>
                  </a:lnTo>
                  <a:lnTo>
                    <a:pt x="15684" y="12687"/>
                  </a:lnTo>
                  <a:lnTo>
                    <a:pt x="15663" y="12688"/>
                  </a:lnTo>
                  <a:lnTo>
                    <a:pt x="15658" y="12686"/>
                  </a:lnTo>
                  <a:lnTo>
                    <a:pt x="15659" y="12682"/>
                  </a:lnTo>
                  <a:lnTo>
                    <a:pt x="15661" y="12677"/>
                  </a:lnTo>
                  <a:lnTo>
                    <a:pt x="15659" y="12672"/>
                  </a:lnTo>
                  <a:lnTo>
                    <a:pt x="15649" y="12663"/>
                  </a:lnTo>
                  <a:lnTo>
                    <a:pt x="15648" y="12658"/>
                  </a:lnTo>
                  <a:lnTo>
                    <a:pt x="15647" y="12657"/>
                  </a:lnTo>
                  <a:lnTo>
                    <a:pt x="15635" y="12657"/>
                  </a:lnTo>
                  <a:lnTo>
                    <a:pt x="15628" y="12662"/>
                  </a:lnTo>
                  <a:lnTo>
                    <a:pt x="15617" y="12683"/>
                  </a:lnTo>
                  <a:lnTo>
                    <a:pt x="15606" y="12688"/>
                  </a:lnTo>
                  <a:lnTo>
                    <a:pt x="15594" y="12678"/>
                  </a:lnTo>
                  <a:lnTo>
                    <a:pt x="15554" y="12619"/>
                  </a:lnTo>
                  <a:lnTo>
                    <a:pt x="15553" y="12574"/>
                  </a:lnTo>
                  <a:lnTo>
                    <a:pt x="15602" y="12512"/>
                  </a:lnTo>
                  <a:lnTo>
                    <a:pt x="15602" y="12471"/>
                  </a:lnTo>
                  <a:lnTo>
                    <a:pt x="15562" y="12431"/>
                  </a:lnTo>
                  <a:lnTo>
                    <a:pt x="15559" y="12424"/>
                  </a:lnTo>
                  <a:lnTo>
                    <a:pt x="15540" y="12421"/>
                  </a:lnTo>
                  <a:lnTo>
                    <a:pt x="15524" y="12412"/>
                  </a:lnTo>
                  <a:lnTo>
                    <a:pt x="15512" y="12397"/>
                  </a:lnTo>
                  <a:lnTo>
                    <a:pt x="15507" y="12379"/>
                  </a:lnTo>
                  <a:lnTo>
                    <a:pt x="15490" y="12365"/>
                  </a:lnTo>
                  <a:lnTo>
                    <a:pt x="15434" y="12361"/>
                  </a:lnTo>
                  <a:lnTo>
                    <a:pt x="15422" y="12351"/>
                  </a:lnTo>
                  <a:lnTo>
                    <a:pt x="15413" y="12336"/>
                  </a:lnTo>
                  <a:lnTo>
                    <a:pt x="15391" y="12336"/>
                  </a:lnTo>
                  <a:lnTo>
                    <a:pt x="15345" y="12347"/>
                  </a:lnTo>
                  <a:lnTo>
                    <a:pt x="15318" y="12343"/>
                  </a:lnTo>
                  <a:lnTo>
                    <a:pt x="15323" y="12331"/>
                  </a:lnTo>
                  <a:lnTo>
                    <a:pt x="15336" y="12315"/>
                  </a:lnTo>
                  <a:lnTo>
                    <a:pt x="15331" y="12297"/>
                  </a:lnTo>
                  <a:lnTo>
                    <a:pt x="15317" y="12279"/>
                  </a:lnTo>
                  <a:lnTo>
                    <a:pt x="15332" y="12274"/>
                  </a:lnTo>
                  <a:lnTo>
                    <a:pt x="15359" y="12278"/>
                  </a:lnTo>
                  <a:lnTo>
                    <a:pt x="15383" y="12285"/>
                  </a:lnTo>
                  <a:lnTo>
                    <a:pt x="15377" y="12264"/>
                  </a:lnTo>
                  <a:lnTo>
                    <a:pt x="15359" y="12255"/>
                  </a:lnTo>
                  <a:lnTo>
                    <a:pt x="15336" y="12254"/>
                  </a:lnTo>
                  <a:lnTo>
                    <a:pt x="15317" y="12255"/>
                  </a:lnTo>
                  <a:lnTo>
                    <a:pt x="15309" y="12258"/>
                  </a:lnTo>
                  <a:lnTo>
                    <a:pt x="15306" y="12264"/>
                  </a:lnTo>
                  <a:lnTo>
                    <a:pt x="15299" y="12266"/>
                  </a:lnTo>
                  <a:lnTo>
                    <a:pt x="15283" y="12258"/>
                  </a:lnTo>
                  <a:lnTo>
                    <a:pt x="15250" y="12234"/>
                  </a:lnTo>
                  <a:lnTo>
                    <a:pt x="15241" y="12223"/>
                  </a:lnTo>
                  <a:lnTo>
                    <a:pt x="15220" y="12223"/>
                  </a:lnTo>
                  <a:lnTo>
                    <a:pt x="15179" y="12231"/>
                  </a:lnTo>
                  <a:lnTo>
                    <a:pt x="15157" y="12227"/>
                  </a:lnTo>
                  <a:lnTo>
                    <a:pt x="15141" y="12217"/>
                  </a:lnTo>
                  <a:lnTo>
                    <a:pt x="15126" y="12204"/>
                  </a:lnTo>
                  <a:lnTo>
                    <a:pt x="15107" y="12192"/>
                  </a:lnTo>
                  <a:lnTo>
                    <a:pt x="15085" y="12227"/>
                  </a:lnTo>
                  <a:lnTo>
                    <a:pt x="15066" y="12243"/>
                  </a:lnTo>
                  <a:lnTo>
                    <a:pt x="15041" y="12246"/>
                  </a:lnTo>
                  <a:lnTo>
                    <a:pt x="15048" y="12240"/>
                  </a:lnTo>
                  <a:lnTo>
                    <a:pt x="15054" y="12232"/>
                  </a:lnTo>
                  <a:lnTo>
                    <a:pt x="15058" y="12223"/>
                  </a:lnTo>
                  <a:lnTo>
                    <a:pt x="15059" y="12211"/>
                  </a:lnTo>
                  <a:lnTo>
                    <a:pt x="15062" y="12199"/>
                  </a:lnTo>
                  <a:lnTo>
                    <a:pt x="15068" y="12192"/>
                  </a:lnTo>
                  <a:lnTo>
                    <a:pt x="15075" y="12186"/>
                  </a:lnTo>
                  <a:lnTo>
                    <a:pt x="15078" y="12180"/>
                  </a:lnTo>
                  <a:lnTo>
                    <a:pt x="15069" y="12130"/>
                  </a:lnTo>
                  <a:lnTo>
                    <a:pt x="15063" y="12118"/>
                  </a:lnTo>
                  <a:lnTo>
                    <a:pt x="15057" y="12109"/>
                  </a:lnTo>
                  <a:lnTo>
                    <a:pt x="15047" y="12103"/>
                  </a:lnTo>
                  <a:lnTo>
                    <a:pt x="15030" y="12099"/>
                  </a:lnTo>
                  <a:lnTo>
                    <a:pt x="15020" y="12101"/>
                  </a:lnTo>
                  <a:lnTo>
                    <a:pt x="15004" y="12106"/>
                  </a:lnTo>
                  <a:lnTo>
                    <a:pt x="14990" y="12109"/>
                  </a:lnTo>
                  <a:lnTo>
                    <a:pt x="14983" y="12103"/>
                  </a:lnTo>
                  <a:lnTo>
                    <a:pt x="14978" y="12093"/>
                  </a:lnTo>
                  <a:lnTo>
                    <a:pt x="14957" y="12066"/>
                  </a:lnTo>
                  <a:lnTo>
                    <a:pt x="14950" y="12061"/>
                  </a:lnTo>
                  <a:lnTo>
                    <a:pt x="14919" y="12052"/>
                  </a:lnTo>
                  <a:lnTo>
                    <a:pt x="14900" y="12014"/>
                  </a:lnTo>
                  <a:lnTo>
                    <a:pt x="14878" y="12007"/>
                  </a:lnTo>
                  <a:lnTo>
                    <a:pt x="14900" y="11982"/>
                  </a:lnTo>
                  <a:lnTo>
                    <a:pt x="14903" y="11970"/>
                  </a:lnTo>
                  <a:lnTo>
                    <a:pt x="14893" y="11956"/>
                  </a:lnTo>
                  <a:lnTo>
                    <a:pt x="14887" y="11955"/>
                  </a:lnTo>
                  <a:lnTo>
                    <a:pt x="14868" y="11956"/>
                  </a:lnTo>
                  <a:lnTo>
                    <a:pt x="14859" y="11952"/>
                  </a:lnTo>
                  <a:lnTo>
                    <a:pt x="14856" y="11948"/>
                  </a:lnTo>
                  <a:lnTo>
                    <a:pt x="14852" y="11934"/>
                  </a:lnTo>
                  <a:lnTo>
                    <a:pt x="14849" y="11929"/>
                  </a:lnTo>
                  <a:lnTo>
                    <a:pt x="14821" y="11902"/>
                  </a:lnTo>
                  <a:lnTo>
                    <a:pt x="14809" y="11886"/>
                  </a:lnTo>
                  <a:lnTo>
                    <a:pt x="14802" y="11867"/>
                  </a:lnTo>
                  <a:lnTo>
                    <a:pt x="14832" y="11869"/>
                  </a:lnTo>
                  <a:lnTo>
                    <a:pt x="14862" y="11854"/>
                  </a:lnTo>
                  <a:lnTo>
                    <a:pt x="14886" y="11830"/>
                  </a:lnTo>
                  <a:lnTo>
                    <a:pt x="14898" y="11806"/>
                  </a:lnTo>
                  <a:lnTo>
                    <a:pt x="14888" y="11783"/>
                  </a:lnTo>
                  <a:lnTo>
                    <a:pt x="14869" y="11754"/>
                  </a:lnTo>
                  <a:lnTo>
                    <a:pt x="14865" y="11736"/>
                  </a:lnTo>
                  <a:lnTo>
                    <a:pt x="14898" y="11743"/>
                  </a:lnTo>
                  <a:lnTo>
                    <a:pt x="14912" y="11753"/>
                  </a:lnTo>
                  <a:lnTo>
                    <a:pt x="14917" y="11763"/>
                  </a:lnTo>
                  <a:lnTo>
                    <a:pt x="14924" y="11770"/>
                  </a:lnTo>
                  <a:lnTo>
                    <a:pt x="14945" y="11774"/>
                  </a:lnTo>
                  <a:lnTo>
                    <a:pt x="14968" y="11772"/>
                  </a:lnTo>
                  <a:lnTo>
                    <a:pt x="14977" y="11765"/>
                  </a:lnTo>
                  <a:lnTo>
                    <a:pt x="14982" y="11754"/>
                  </a:lnTo>
                  <a:lnTo>
                    <a:pt x="14992" y="11743"/>
                  </a:lnTo>
                  <a:lnTo>
                    <a:pt x="14990" y="11735"/>
                  </a:lnTo>
                  <a:lnTo>
                    <a:pt x="14993" y="11730"/>
                  </a:lnTo>
                  <a:lnTo>
                    <a:pt x="15007" y="11728"/>
                  </a:lnTo>
                  <a:lnTo>
                    <a:pt x="15015" y="11730"/>
                  </a:lnTo>
                  <a:lnTo>
                    <a:pt x="15034" y="11739"/>
                  </a:lnTo>
                  <a:lnTo>
                    <a:pt x="15041" y="11743"/>
                  </a:lnTo>
                  <a:lnTo>
                    <a:pt x="15048" y="11756"/>
                  </a:lnTo>
                  <a:lnTo>
                    <a:pt x="15051" y="11770"/>
                  </a:lnTo>
                  <a:lnTo>
                    <a:pt x="15048" y="11785"/>
                  </a:lnTo>
                  <a:lnTo>
                    <a:pt x="15041" y="11797"/>
                  </a:lnTo>
                  <a:lnTo>
                    <a:pt x="15059" y="11801"/>
                  </a:lnTo>
                  <a:lnTo>
                    <a:pt x="15074" y="11808"/>
                  </a:lnTo>
                  <a:lnTo>
                    <a:pt x="15087" y="11820"/>
                  </a:lnTo>
                  <a:lnTo>
                    <a:pt x="15097" y="11837"/>
                  </a:lnTo>
                  <a:lnTo>
                    <a:pt x="15108" y="11829"/>
                  </a:lnTo>
                  <a:lnTo>
                    <a:pt x="15123" y="11827"/>
                  </a:lnTo>
                  <a:lnTo>
                    <a:pt x="15136" y="11832"/>
                  </a:lnTo>
                  <a:lnTo>
                    <a:pt x="15145" y="11844"/>
                  </a:lnTo>
                  <a:lnTo>
                    <a:pt x="15157" y="11840"/>
                  </a:lnTo>
                  <a:lnTo>
                    <a:pt x="15169" y="11838"/>
                  </a:lnTo>
                  <a:lnTo>
                    <a:pt x="15181" y="11840"/>
                  </a:lnTo>
                  <a:lnTo>
                    <a:pt x="15193" y="11844"/>
                  </a:lnTo>
                  <a:lnTo>
                    <a:pt x="15176" y="11823"/>
                  </a:lnTo>
                  <a:lnTo>
                    <a:pt x="15149" y="11799"/>
                  </a:lnTo>
                  <a:lnTo>
                    <a:pt x="15139" y="11779"/>
                  </a:lnTo>
                  <a:lnTo>
                    <a:pt x="15174" y="11774"/>
                  </a:lnTo>
                  <a:lnTo>
                    <a:pt x="15102" y="11737"/>
                  </a:lnTo>
                  <a:lnTo>
                    <a:pt x="15074" y="11716"/>
                  </a:lnTo>
                  <a:lnTo>
                    <a:pt x="15059" y="11682"/>
                  </a:lnTo>
                  <a:lnTo>
                    <a:pt x="15061" y="11664"/>
                  </a:lnTo>
                  <a:lnTo>
                    <a:pt x="15069" y="11650"/>
                  </a:lnTo>
                  <a:lnTo>
                    <a:pt x="15071" y="11634"/>
                  </a:lnTo>
                  <a:lnTo>
                    <a:pt x="15059" y="11612"/>
                  </a:lnTo>
                  <a:lnTo>
                    <a:pt x="15049" y="11607"/>
                  </a:lnTo>
                  <a:lnTo>
                    <a:pt x="15037" y="11606"/>
                  </a:lnTo>
                  <a:lnTo>
                    <a:pt x="15026" y="11603"/>
                  </a:lnTo>
                  <a:lnTo>
                    <a:pt x="15022" y="11592"/>
                  </a:lnTo>
                  <a:lnTo>
                    <a:pt x="15018" y="11587"/>
                  </a:lnTo>
                  <a:lnTo>
                    <a:pt x="14999" y="11573"/>
                  </a:lnTo>
                  <a:lnTo>
                    <a:pt x="14992" y="11565"/>
                  </a:lnTo>
                  <a:lnTo>
                    <a:pt x="15008" y="11541"/>
                  </a:lnTo>
                  <a:lnTo>
                    <a:pt x="14978" y="11512"/>
                  </a:lnTo>
                  <a:lnTo>
                    <a:pt x="14943" y="11499"/>
                  </a:lnTo>
                  <a:lnTo>
                    <a:pt x="14945" y="11526"/>
                  </a:lnTo>
                  <a:lnTo>
                    <a:pt x="14921" y="11524"/>
                  </a:lnTo>
                  <a:lnTo>
                    <a:pt x="14894" y="11531"/>
                  </a:lnTo>
                  <a:lnTo>
                    <a:pt x="14840" y="11550"/>
                  </a:lnTo>
                  <a:lnTo>
                    <a:pt x="14839" y="11538"/>
                  </a:lnTo>
                  <a:lnTo>
                    <a:pt x="14840" y="11527"/>
                  </a:lnTo>
                  <a:lnTo>
                    <a:pt x="14844" y="11517"/>
                  </a:lnTo>
                  <a:lnTo>
                    <a:pt x="14849" y="11511"/>
                  </a:lnTo>
                  <a:lnTo>
                    <a:pt x="14840" y="11508"/>
                  </a:lnTo>
                  <a:lnTo>
                    <a:pt x="14812" y="11496"/>
                  </a:lnTo>
                  <a:lnTo>
                    <a:pt x="14825" y="11487"/>
                  </a:lnTo>
                  <a:lnTo>
                    <a:pt x="14835" y="11476"/>
                  </a:lnTo>
                  <a:lnTo>
                    <a:pt x="14840" y="11463"/>
                  </a:lnTo>
                  <a:lnTo>
                    <a:pt x="14840" y="11450"/>
                  </a:lnTo>
                  <a:lnTo>
                    <a:pt x="14830" y="11455"/>
                  </a:lnTo>
                  <a:lnTo>
                    <a:pt x="14802" y="11464"/>
                  </a:lnTo>
                  <a:lnTo>
                    <a:pt x="14809" y="11454"/>
                  </a:lnTo>
                  <a:lnTo>
                    <a:pt x="14810" y="11444"/>
                  </a:lnTo>
                  <a:lnTo>
                    <a:pt x="14805" y="11435"/>
                  </a:lnTo>
                  <a:lnTo>
                    <a:pt x="14792" y="11427"/>
                  </a:lnTo>
                  <a:lnTo>
                    <a:pt x="14784" y="11442"/>
                  </a:lnTo>
                  <a:lnTo>
                    <a:pt x="14783" y="11457"/>
                  </a:lnTo>
                  <a:lnTo>
                    <a:pt x="14779" y="11469"/>
                  </a:lnTo>
                  <a:lnTo>
                    <a:pt x="14764" y="11479"/>
                  </a:lnTo>
                  <a:lnTo>
                    <a:pt x="14740" y="11481"/>
                  </a:lnTo>
                  <a:lnTo>
                    <a:pt x="14731" y="11472"/>
                  </a:lnTo>
                  <a:lnTo>
                    <a:pt x="14734" y="11456"/>
                  </a:lnTo>
                  <a:lnTo>
                    <a:pt x="14745" y="11442"/>
                  </a:lnTo>
                  <a:lnTo>
                    <a:pt x="14711" y="11435"/>
                  </a:lnTo>
                  <a:lnTo>
                    <a:pt x="14691" y="11406"/>
                  </a:lnTo>
                  <a:lnTo>
                    <a:pt x="14681" y="11370"/>
                  </a:lnTo>
                  <a:lnTo>
                    <a:pt x="14679" y="11308"/>
                  </a:lnTo>
                  <a:lnTo>
                    <a:pt x="14670" y="11300"/>
                  </a:lnTo>
                  <a:lnTo>
                    <a:pt x="14646" y="11314"/>
                  </a:lnTo>
                  <a:lnTo>
                    <a:pt x="14628" y="11328"/>
                  </a:lnTo>
                  <a:lnTo>
                    <a:pt x="14616" y="11334"/>
                  </a:lnTo>
                  <a:lnTo>
                    <a:pt x="14579" y="11334"/>
                  </a:lnTo>
                  <a:lnTo>
                    <a:pt x="14560" y="11327"/>
                  </a:lnTo>
                  <a:lnTo>
                    <a:pt x="14545" y="11314"/>
                  </a:lnTo>
                  <a:lnTo>
                    <a:pt x="14529" y="11304"/>
                  </a:lnTo>
                  <a:lnTo>
                    <a:pt x="14509" y="11310"/>
                  </a:lnTo>
                  <a:lnTo>
                    <a:pt x="14499" y="11325"/>
                  </a:lnTo>
                  <a:lnTo>
                    <a:pt x="14500" y="11343"/>
                  </a:lnTo>
                  <a:lnTo>
                    <a:pt x="14508" y="11358"/>
                  </a:lnTo>
                  <a:lnTo>
                    <a:pt x="14521" y="11364"/>
                  </a:lnTo>
                  <a:lnTo>
                    <a:pt x="14537" y="11368"/>
                  </a:lnTo>
                  <a:lnTo>
                    <a:pt x="14549" y="11377"/>
                  </a:lnTo>
                  <a:lnTo>
                    <a:pt x="14553" y="11389"/>
                  </a:lnTo>
                  <a:lnTo>
                    <a:pt x="14545" y="11403"/>
                  </a:lnTo>
                  <a:lnTo>
                    <a:pt x="14529" y="11409"/>
                  </a:lnTo>
                  <a:lnTo>
                    <a:pt x="14511" y="11410"/>
                  </a:lnTo>
                  <a:lnTo>
                    <a:pt x="14494" y="11413"/>
                  </a:lnTo>
                  <a:lnTo>
                    <a:pt x="14478" y="11427"/>
                  </a:lnTo>
                  <a:lnTo>
                    <a:pt x="14502" y="11433"/>
                  </a:lnTo>
                  <a:lnTo>
                    <a:pt x="14524" y="11434"/>
                  </a:lnTo>
                  <a:lnTo>
                    <a:pt x="14538" y="11437"/>
                  </a:lnTo>
                  <a:lnTo>
                    <a:pt x="14536" y="11450"/>
                  </a:lnTo>
                  <a:lnTo>
                    <a:pt x="14522" y="11459"/>
                  </a:lnTo>
                  <a:lnTo>
                    <a:pt x="14497" y="11466"/>
                  </a:lnTo>
                  <a:lnTo>
                    <a:pt x="14470" y="11468"/>
                  </a:lnTo>
                  <a:lnTo>
                    <a:pt x="14450" y="11464"/>
                  </a:lnTo>
                  <a:lnTo>
                    <a:pt x="14459" y="11446"/>
                  </a:lnTo>
                  <a:lnTo>
                    <a:pt x="14450" y="11436"/>
                  </a:lnTo>
                  <a:lnTo>
                    <a:pt x="14412" y="11427"/>
                  </a:lnTo>
                  <a:lnTo>
                    <a:pt x="14361" y="11400"/>
                  </a:lnTo>
                  <a:lnTo>
                    <a:pt x="14350" y="11396"/>
                  </a:lnTo>
                  <a:lnTo>
                    <a:pt x="14347" y="11390"/>
                  </a:lnTo>
                  <a:lnTo>
                    <a:pt x="14310" y="11352"/>
                  </a:lnTo>
                  <a:lnTo>
                    <a:pt x="14294" y="11345"/>
                  </a:lnTo>
                  <a:lnTo>
                    <a:pt x="14259" y="11334"/>
                  </a:lnTo>
                  <a:lnTo>
                    <a:pt x="14274" y="11325"/>
                  </a:lnTo>
                  <a:lnTo>
                    <a:pt x="14279" y="11314"/>
                  </a:lnTo>
                  <a:lnTo>
                    <a:pt x="14274" y="11303"/>
                  </a:lnTo>
                  <a:lnTo>
                    <a:pt x="14259" y="11294"/>
                  </a:lnTo>
                  <a:lnTo>
                    <a:pt x="14287" y="11284"/>
                  </a:lnTo>
                  <a:lnTo>
                    <a:pt x="14317" y="11278"/>
                  </a:lnTo>
                  <a:lnTo>
                    <a:pt x="14280" y="11243"/>
                  </a:lnTo>
                  <a:lnTo>
                    <a:pt x="14269" y="11224"/>
                  </a:lnTo>
                  <a:lnTo>
                    <a:pt x="14278" y="11201"/>
                  </a:lnTo>
                  <a:lnTo>
                    <a:pt x="14244" y="11199"/>
                  </a:lnTo>
                  <a:lnTo>
                    <a:pt x="14165" y="11178"/>
                  </a:lnTo>
                  <a:lnTo>
                    <a:pt x="14073" y="11168"/>
                  </a:lnTo>
                  <a:lnTo>
                    <a:pt x="14059" y="11159"/>
                  </a:lnTo>
                  <a:lnTo>
                    <a:pt x="14051" y="11146"/>
                  </a:lnTo>
                  <a:lnTo>
                    <a:pt x="14008" y="11110"/>
                  </a:lnTo>
                  <a:lnTo>
                    <a:pt x="13992" y="11101"/>
                  </a:lnTo>
                  <a:lnTo>
                    <a:pt x="13969" y="11113"/>
                  </a:lnTo>
                  <a:lnTo>
                    <a:pt x="13960" y="11116"/>
                  </a:lnTo>
                  <a:lnTo>
                    <a:pt x="13952" y="11115"/>
                  </a:lnTo>
                  <a:lnTo>
                    <a:pt x="13940" y="11110"/>
                  </a:lnTo>
                  <a:lnTo>
                    <a:pt x="13931" y="11109"/>
                  </a:lnTo>
                  <a:lnTo>
                    <a:pt x="13922" y="11114"/>
                  </a:lnTo>
                  <a:lnTo>
                    <a:pt x="13919" y="11124"/>
                  </a:lnTo>
                  <a:lnTo>
                    <a:pt x="13917" y="11135"/>
                  </a:lnTo>
                  <a:lnTo>
                    <a:pt x="13912" y="11140"/>
                  </a:lnTo>
                  <a:lnTo>
                    <a:pt x="13849" y="11140"/>
                  </a:lnTo>
                  <a:lnTo>
                    <a:pt x="13821" y="11136"/>
                  </a:lnTo>
                  <a:lnTo>
                    <a:pt x="13793" y="11124"/>
                  </a:lnTo>
                  <a:lnTo>
                    <a:pt x="13750" y="11100"/>
                  </a:lnTo>
                  <a:lnTo>
                    <a:pt x="13717" y="11076"/>
                  </a:lnTo>
                  <a:lnTo>
                    <a:pt x="13696" y="11042"/>
                  </a:lnTo>
                  <a:lnTo>
                    <a:pt x="13677" y="10940"/>
                  </a:lnTo>
                  <a:lnTo>
                    <a:pt x="13647" y="10917"/>
                  </a:lnTo>
                  <a:lnTo>
                    <a:pt x="13545" y="10891"/>
                  </a:lnTo>
                  <a:lnTo>
                    <a:pt x="13552" y="10965"/>
                  </a:lnTo>
                  <a:lnTo>
                    <a:pt x="13550" y="10977"/>
                  </a:lnTo>
                  <a:lnTo>
                    <a:pt x="13558" y="10988"/>
                  </a:lnTo>
                  <a:lnTo>
                    <a:pt x="13593" y="11054"/>
                  </a:lnTo>
                  <a:lnTo>
                    <a:pt x="13502" y="11051"/>
                  </a:lnTo>
                  <a:lnTo>
                    <a:pt x="13453" y="11046"/>
                  </a:lnTo>
                  <a:lnTo>
                    <a:pt x="13355" y="10961"/>
                  </a:lnTo>
                  <a:lnTo>
                    <a:pt x="13325" y="10926"/>
                  </a:lnTo>
                  <a:lnTo>
                    <a:pt x="13309" y="10915"/>
                  </a:lnTo>
                  <a:lnTo>
                    <a:pt x="13288" y="10907"/>
                  </a:lnTo>
                  <a:lnTo>
                    <a:pt x="13335" y="10905"/>
                  </a:lnTo>
                  <a:lnTo>
                    <a:pt x="13335" y="10886"/>
                  </a:lnTo>
                  <a:lnTo>
                    <a:pt x="13321" y="10859"/>
                  </a:lnTo>
                  <a:lnTo>
                    <a:pt x="13327" y="10829"/>
                  </a:lnTo>
                  <a:lnTo>
                    <a:pt x="13307" y="10804"/>
                  </a:lnTo>
                  <a:lnTo>
                    <a:pt x="13292" y="10775"/>
                  </a:lnTo>
                  <a:lnTo>
                    <a:pt x="13282" y="10745"/>
                  </a:lnTo>
                  <a:lnTo>
                    <a:pt x="13279" y="10718"/>
                  </a:lnTo>
                  <a:lnTo>
                    <a:pt x="13267" y="10699"/>
                  </a:lnTo>
                  <a:lnTo>
                    <a:pt x="13185" y="10621"/>
                  </a:lnTo>
                  <a:lnTo>
                    <a:pt x="13120" y="10496"/>
                  </a:lnTo>
                  <a:lnTo>
                    <a:pt x="13089" y="10466"/>
                  </a:lnTo>
                  <a:lnTo>
                    <a:pt x="13061" y="10454"/>
                  </a:lnTo>
                  <a:lnTo>
                    <a:pt x="13056" y="10464"/>
                  </a:lnTo>
                  <a:lnTo>
                    <a:pt x="13067" y="10481"/>
                  </a:lnTo>
                  <a:lnTo>
                    <a:pt x="13098" y="10497"/>
                  </a:lnTo>
                  <a:lnTo>
                    <a:pt x="13116" y="10516"/>
                  </a:lnTo>
                  <a:lnTo>
                    <a:pt x="13128" y="10538"/>
                  </a:lnTo>
                  <a:lnTo>
                    <a:pt x="13127" y="10558"/>
                  </a:lnTo>
                  <a:lnTo>
                    <a:pt x="13088" y="10577"/>
                  </a:lnTo>
                  <a:lnTo>
                    <a:pt x="12900" y="10574"/>
                  </a:lnTo>
                  <a:lnTo>
                    <a:pt x="12867" y="10588"/>
                  </a:lnTo>
                  <a:lnTo>
                    <a:pt x="12856" y="10590"/>
                  </a:lnTo>
                  <a:lnTo>
                    <a:pt x="12842" y="10587"/>
                  </a:lnTo>
                  <a:lnTo>
                    <a:pt x="12811" y="10577"/>
                  </a:lnTo>
                  <a:lnTo>
                    <a:pt x="12734" y="10562"/>
                  </a:lnTo>
                  <a:lnTo>
                    <a:pt x="12706" y="10561"/>
                  </a:lnTo>
                  <a:lnTo>
                    <a:pt x="12688" y="10574"/>
                  </a:lnTo>
                  <a:lnTo>
                    <a:pt x="12622" y="10509"/>
                  </a:lnTo>
                  <a:lnTo>
                    <a:pt x="12615" y="10498"/>
                  </a:lnTo>
                  <a:lnTo>
                    <a:pt x="12584" y="10468"/>
                  </a:lnTo>
                  <a:lnTo>
                    <a:pt x="12575" y="10450"/>
                  </a:lnTo>
                  <a:lnTo>
                    <a:pt x="12575" y="10438"/>
                  </a:lnTo>
                  <a:lnTo>
                    <a:pt x="12585" y="10403"/>
                  </a:lnTo>
                  <a:lnTo>
                    <a:pt x="12591" y="10394"/>
                  </a:lnTo>
                  <a:lnTo>
                    <a:pt x="12593" y="10389"/>
                  </a:lnTo>
                  <a:lnTo>
                    <a:pt x="12590" y="10384"/>
                  </a:lnTo>
                  <a:lnTo>
                    <a:pt x="12577" y="10375"/>
                  </a:lnTo>
                  <a:lnTo>
                    <a:pt x="12575" y="10369"/>
                  </a:lnTo>
                  <a:lnTo>
                    <a:pt x="12569" y="10349"/>
                  </a:lnTo>
                  <a:lnTo>
                    <a:pt x="12543" y="10328"/>
                  </a:lnTo>
                  <a:lnTo>
                    <a:pt x="12536" y="10311"/>
                  </a:lnTo>
                  <a:lnTo>
                    <a:pt x="12527" y="10311"/>
                  </a:lnTo>
                  <a:lnTo>
                    <a:pt x="12534" y="10334"/>
                  </a:lnTo>
                  <a:lnTo>
                    <a:pt x="12534" y="10357"/>
                  </a:lnTo>
                  <a:lnTo>
                    <a:pt x="12529" y="10378"/>
                  </a:lnTo>
                  <a:lnTo>
                    <a:pt x="12517" y="10396"/>
                  </a:lnTo>
                  <a:lnTo>
                    <a:pt x="12472" y="10431"/>
                  </a:lnTo>
                  <a:lnTo>
                    <a:pt x="12443" y="10446"/>
                  </a:lnTo>
                  <a:lnTo>
                    <a:pt x="12422" y="10443"/>
                  </a:lnTo>
                  <a:lnTo>
                    <a:pt x="12371" y="10454"/>
                  </a:lnTo>
                  <a:lnTo>
                    <a:pt x="12329" y="10436"/>
                  </a:lnTo>
                  <a:lnTo>
                    <a:pt x="12294" y="10409"/>
                  </a:lnTo>
                  <a:lnTo>
                    <a:pt x="12266" y="10396"/>
                  </a:lnTo>
                  <a:lnTo>
                    <a:pt x="12251" y="10391"/>
                  </a:lnTo>
                  <a:lnTo>
                    <a:pt x="12231" y="10378"/>
                  </a:lnTo>
                  <a:lnTo>
                    <a:pt x="12195" y="10350"/>
                  </a:lnTo>
                  <a:lnTo>
                    <a:pt x="12170" y="10317"/>
                  </a:lnTo>
                  <a:lnTo>
                    <a:pt x="12150" y="10306"/>
                  </a:lnTo>
                  <a:lnTo>
                    <a:pt x="12076" y="10328"/>
                  </a:lnTo>
                  <a:lnTo>
                    <a:pt x="12023" y="10317"/>
                  </a:lnTo>
                  <a:lnTo>
                    <a:pt x="11928" y="10272"/>
                  </a:lnTo>
                  <a:lnTo>
                    <a:pt x="11916" y="10269"/>
                  </a:lnTo>
                  <a:lnTo>
                    <a:pt x="11903" y="10269"/>
                  </a:lnTo>
                  <a:lnTo>
                    <a:pt x="11894" y="10268"/>
                  </a:lnTo>
                  <a:lnTo>
                    <a:pt x="11885" y="10255"/>
                  </a:lnTo>
                  <a:lnTo>
                    <a:pt x="11856" y="10230"/>
                  </a:lnTo>
                  <a:lnTo>
                    <a:pt x="11834" y="10218"/>
                  </a:lnTo>
                  <a:lnTo>
                    <a:pt x="11779" y="10205"/>
                  </a:lnTo>
                  <a:lnTo>
                    <a:pt x="11755" y="10195"/>
                  </a:lnTo>
                  <a:lnTo>
                    <a:pt x="11733" y="10178"/>
                  </a:lnTo>
                  <a:lnTo>
                    <a:pt x="11705" y="10141"/>
                  </a:lnTo>
                  <a:lnTo>
                    <a:pt x="11684" y="10122"/>
                  </a:lnTo>
                  <a:lnTo>
                    <a:pt x="11576" y="10064"/>
                  </a:lnTo>
                  <a:lnTo>
                    <a:pt x="11559" y="10033"/>
                  </a:lnTo>
                  <a:lnTo>
                    <a:pt x="11552" y="10023"/>
                  </a:lnTo>
                  <a:lnTo>
                    <a:pt x="11533" y="10011"/>
                  </a:lnTo>
                  <a:lnTo>
                    <a:pt x="11528" y="10005"/>
                  </a:lnTo>
                  <a:lnTo>
                    <a:pt x="11522" y="9994"/>
                  </a:lnTo>
                  <a:lnTo>
                    <a:pt x="11498" y="9968"/>
                  </a:lnTo>
                  <a:lnTo>
                    <a:pt x="11490" y="9955"/>
                  </a:lnTo>
                  <a:lnTo>
                    <a:pt x="11489" y="9943"/>
                  </a:lnTo>
                  <a:lnTo>
                    <a:pt x="11492" y="9933"/>
                  </a:lnTo>
                  <a:lnTo>
                    <a:pt x="11497" y="9924"/>
                  </a:lnTo>
                  <a:lnTo>
                    <a:pt x="11499" y="9917"/>
                  </a:lnTo>
                  <a:lnTo>
                    <a:pt x="11519" y="9783"/>
                  </a:lnTo>
                  <a:lnTo>
                    <a:pt x="11558" y="9712"/>
                  </a:lnTo>
                  <a:lnTo>
                    <a:pt x="11573" y="9673"/>
                  </a:lnTo>
                  <a:lnTo>
                    <a:pt x="11582" y="9628"/>
                  </a:lnTo>
                  <a:lnTo>
                    <a:pt x="11585" y="9576"/>
                  </a:lnTo>
                  <a:lnTo>
                    <a:pt x="11536" y="9565"/>
                  </a:lnTo>
                  <a:lnTo>
                    <a:pt x="11514" y="9563"/>
                  </a:lnTo>
                  <a:lnTo>
                    <a:pt x="11495" y="9572"/>
                  </a:lnTo>
                  <a:lnTo>
                    <a:pt x="11486" y="9567"/>
                  </a:lnTo>
                  <a:lnTo>
                    <a:pt x="11462" y="9558"/>
                  </a:lnTo>
                  <a:lnTo>
                    <a:pt x="11432" y="9554"/>
                  </a:lnTo>
                  <a:lnTo>
                    <a:pt x="11404" y="9561"/>
                  </a:lnTo>
                  <a:lnTo>
                    <a:pt x="11410" y="9537"/>
                  </a:lnTo>
                  <a:lnTo>
                    <a:pt x="11376" y="9460"/>
                  </a:lnTo>
                  <a:lnTo>
                    <a:pt x="11373" y="9426"/>
                  </a:lnTo>
                  <a:lnTo>
                    <a:pt x="11368" y="9410"/>
                  </a:lnTo>
                  <a:lnTo>
                    <a:pt x="11357" y="9398"/>
                  </a:lnTo>
                  <a:lnTo>
                    <a:pt x="11341" y="9394"/>
                  </a:lnTo>
                  <a:lnTo>
                    <a:pt x="11297" y="9392"/>
                  </a:lnTo>
                  <a:lnTo>
                    <a:pt x="11279" y="9389"/>
                  </a:lnTo>
                  <a:lnTo>
                    <a:pt x="11253" y="9375"/>
                  </a:lnTo>
                  <a:lnTo>
                    <a:pt x="11146" y="9278"/>
                  </a:lnTo>
                  <a:lnTo>
                    <a:pt x="11127" y="9248"/>
                  </a:lnTo>
                  <a:lnTo>
                    <a:pt x="11137" y="9220"/>
                  </a:lnTo>
                  <a:lnTo>
                    <a:pt x="11128" y="9205"/>
                  </a:lnTo>
                  <a:lnTo>
                    <a:pt x="11122" y="9191"/>
                  </a:lnTo>
                  <a:lnTo>
                    <a:pt x="11119" y="9175"/>
                  </a:lnTo>
                  <a:lnTo>
                    <a:pt x="11118" y="9157"/>
                  </a:lnTo>
                  <a:lnTo>
                    <a:pt x="11121" y="9141"/>
                  </a:lnTo>
                  <a:lnTo>
                    <a:pt x="11134" y="9112"/>
                  </a:lnTo>
                  <a:lnTo>
                    <a:pt x="11143" y="9078"/>
                  </a:lnTo>
                  <a:lnTo>
                    <a:pt x="11210" y="8979"/>
                  </a:lnTo>
                  <a:lnTo>
                    <a:pt x="11249" y="8903"/>
                  </a:lnTo>
                  <a:lnTo>
                    <a:pt x="11247" y="8887"/>
                  </a:lnTo>
                  <a:lnTo>
                    <a:pt x="11251" y="8878"/>
                  </a:lnTo>
                  <a:lnTo>
                    <a:pt x="11259" y="8841"/>
                  </a:lnTo>
                  <a:lnTo>
                    <a:pt x="11271" y="8827"/>
                  </a:lnTo>
                  <a:lnTo>
                    <a:pt x="11262" y="8815"/>
                  </a:lnTo>
                  <a:lnTo>
                    <a:pt x="11242" y="8794"/>
                  </a:lnTo>
                  <a:lnTo>
                    <a:pt x="11243" y="8785"/>
                  </a:lnTo>
                  <a:lnTo>
                    <a:pt x="11247" y="8772"/>
                  </a:lnTo>
                  <a:lnTo>
                    <a:pt x="11247" y="8761"/>
                  </a:lnTo>
                  <a:lnTo>
                    <a:pt x="11237" y="8756"/>
                  </a:lnTo>
                  <a:lnTo>
                    <a:pt x="11230" y="8750"/>
                  </a:lnTo>
                  <a:lnTo>
                    <a:pt x="11239" y="8736"/>
                  </a:lnTo>
                  <a:lnTo>
                    <a:pt x="11254" y="8724"/>
                  </a:lnTo>
                  <a:lnTo>
                    <a:pt x="11261" y="8720"/>
                  </a:lnTo>
                  <a:lnTo>
                    <a:pt x="11256" y="8649"/>
                  </a:lnTo>
                  <a:lnTo>
                    <a:pt x="11261" y="8624"/>
                  </a:lnTo>
                  <a:lnTo>
                    <a:pt x="11275" y="8606"/>
                  </a:lnTo>
                  <a:lnTo>
                    <a:pt x="11311" y="8582"/>
                  </a:lnTo>
                  <a:lnTo>
                    <a:pt x="11318" y="8566"/>
                  </a:lnTo>
                  <a:lnTo>
                    <a:pt x="11314" y="8545"/>
                  </a:lnTo>
                  <a:lnTo>
                    <a:pt x="11301" y="8529"/>
                  </a:lnTo>
                  <a:lnTo>
                    <a:pt x="11261" y="8500"/>
                  </a:lnTo>
                  <a:lnTo>
                    <a:pt x="11224" y="8460"/>
                  </a:lnTo>
                  <a:lnTo>
                    <a:pt x="11208" y="8434"/>
                  </a:lnTo>
                  <a:lnTo>
                    <a:pt x="11218" y="8422"/>
                  </a:lnTo>
                  <a:lnTo>
                    <a:pt x="11214" y="8355"/>
                  </a:lnTo>
                  <a:lnTo>
                    <a:pt x="11218" y="8306"/>
                  </a:lnTo>
                  <a:lnTo>
                    <a:pt x="11212" y="8294"/>
                  </a:lnTo>
                  <a:lnTo>
                    <a:pt x="11196" y="8287"/>
                  </a:lnTo>
                  <a:lnTo>
                    <a:pt x="11170" y="8271"/>
                  </a:lnTo>
                  <a:lnTo>
                    <a:pt x="11155" y="8254"/>
                  </a:lnTo>
                  <a:lnTo>
                    <a:pt x="11118" y="8183"/>
                  </a:lnTo>
                  <a:lnTo>
                    <a:pt x="11069" y="8125"/>
                  </a:lnTo>
                  <a:lnTo>
                    <a:pt x="11062" y="8109"/>
                  </a:lnTo>
                  <a:lnTo>
                    <a:pt x="11061" y="8083"/>
                  </a:lnTo>
                  <a:lnTo>
                    <a:pt x="11056" y="8058"/>
                  </a:lnTo>
                  <a:lnTo>
                    <a:pt x="11047" y="8034"/>
                  </a:lnTo>
                  <a:lnTo>
                    <a:pt x="10991" y="7951"/>
                  </a:lnTo>
                  <a:lnTo>
                    <a:pt x="10980" y="7942"/>
                  </a:lnTo>
                  <a:lnTo>
                    <a:pt x="10958" y="7935"/>
                  </a:lnTo>
                  <a:lnTo>
                    <a:pt x="10949" y="7918"/>
                  </a:lnTo>
                  <a:lnTo>
                    <a:pt x="10950" y="7896"/>
                  </a:lnTo>
                  <a:lnTo>
                    <a:pt x="10956" y="7873"/>
                  </a:lnTo>
                  <a:lnTo>
                    <a:pt x="10962" y="7859"/>
                  </a:lnTo>
                  <a:lnTo>
                    <a:pt x="10988" y="7819"/>
                  </a:lnTo>
                  <a:lnTo>
                    <a:pt x="10999" y="7810"/>
                  </a:lnTo>
                  <a:lnTo>
                    <a:pt x="11008" y="7806"/>
                  </a:lnTo>
                  <a:lnTo>
                    <a:pt x="11018" y="7795"/>
                  </a:lnTo>
                  <a:lnTo>
                    <a:pt x="11032" y="7772"/>
                  </a:lnTo>
                  <a:lnTo>
                    <a:pt x="11032" y="7766"/>
                  </a:lnTo>
                  <a:lnTo>
                    <a:pt x="11022" y="7762"/>
                  </a:lnTo>
                  <a:lnTo>
                    <a:pt x="11023" y="7756"/>
                  </a:lnTo>
                  <a:lnTo>
                    <a:pt x="11026" y="7752"/>
                  </a:lnTo>
                  <a:lnTo>
                    <a:pt x="11040" y="7741"/>
                  </a:lnTo>
                  <a:lnTo>
                    <a:pt x="11042" y="7741"/>
                  </a:lnTo>
                  <a:lnTo>
                    <a:pt x="11047" y="7734"/>
                  </a:lnTo>
                  <a:lnTo>
                    <a:pt x="11054" y="7721"/>
                  </a:lnTo>
                  <a:lnTo>
                    <a:pt x="11051" y="7708"/>
                  </a:lnTo>
                  <a:lnTo>
                    <a:pt x="11027" y="7702"/>
                  </a:lnTo>
                  <a:lnTo>
                    <a:pt x="11009" y="7703"/>
                  </a:lnTo>
                  <a:lnTo>
                    <a:pt x="10999" y="7705"/>
                  </a:lnTo>
                  <a:lnTo>
                    <a:pt x="10990" y="7711"/>
                  </a:lnTo>
                  <a:lnTo>
                    <a:pt x="10980" y="7721"/>
                  </a:lnTo>
                  <a:lnTo>
                    <a:pt x="10947" y="7745"/>
                  </a:lnTo>
                  <a:lnTo>
                    <a:pt x="10929" y="7743"/>
                  </a:lnTo>
                  <a:lnTo>
                    <a:pt x="10914" y="7730"/>
                  </a:lnTo>
                  <a:lnTo>
                    <a:pt x="10890" y="7717"/>
                  </a:lnTo>
                  <a:lnTo>
                    <a:pt x="10878" y="7729"/>
                  </a:lnTo>
                  <a:lnTo>
                    <a:pt x="10840" y="7758"/>
                  </a:lnTo>
                  <a:lnTo>
                    <a:pt x="10828" y="7764"/>
                  </a:lnTo>
                  <a:lnTo>
                    <a:pt x="10818" y="7772"/>
                  </a:lnTo>
                  <a:lnTo>
                    <a:pt x="10816" y="7789"/>
                  </a:lnTo>
                  <a:lnTo>
                    <a:pt x="10820" y="7808"/>
                  </a:lnTo>
                  <a:lnTo>
                    <a:pt x="10833" y="7832"/>
                  </a:lnTo>
                  <a:lnTo>
                    <a:pt x="10825" y="7839"/>
                  </a:lnTo>
                  <a:lnTo>
                    <a:pt x="10813" y="7842"/>
                  </a:lnTo>
                  <a:lnTo>
                    <a:pt x="10799" y="7838"/>
                  </a:lnTo>
                  <a:lnTo>
                    <a:pt x="10795" y="7830"/>
                  </a:lnTo>
                  <a:lnTo>
                    <a:pt x="10797" y="7811"/>
                  </a:lnTo>
                  <a:lnTo>
                    <a:pt x="10795" y="7803"/>
                  </a:lnTo>
                  <a:lnTo>
                    <a:pt x="10779" y="7787"/>
                  </a:lnTo>
                  <a:lnTo>
                    <a:pt x="10763" y="7775"/>
                  </a:lnTo>
                  <a:lnTo>
                    <a:pt x="10753" y="7763"/>
                  </a:lnTo>
                  <a:lnTo>
                    <a:pt x="10757" y="7749"/>
                  </a:lnTo>
                  <a:lnTo>
                    <a:pt x="10770" y="7742"/>
                  </a:lnTo>
                  <a:lnTo>
                    <a:pt x="10786" y="7740"/>
                  </a:lnTo>
                  <a:lnTo>
                    <a:pt x="10799" y="7736"/>
                  </a:lnTo>
                  <a:lnTo>
                    <a:pt x="10804" y="7721"/>
                  </a:lnTo>
                  <a:lnTo>
                    <a:pt x="10799" y="7712"/>
                  </a:lnTo>
                  <a:lnTo>
                    <a:pt x="10778" y="7692"/>
                  </a:lnTo>
                  <a:lnTo>
                    <a:pt x="10757" y="7680"/>
                  </a:lnTo>
                  <a:lnTo>
                    <a:pt x="10728" y="7625"/>
                  </a:lnTo>
                  <a:lnTo>
                    <a:pt x="10715" y="7618"/>
                  </a:lnTo>
                  <a:lnTo>
                    <a:pt x="10689" y="7607"/>
                  </a:lnTo>
                  <a:lnTo>
                    <a:pt x="10676" y="7598"/>
                  </a:lnTo>
                  <a:lnTo>
                    <a:pt x="10669" y="7586"/>
                  </a:lnTo>
                  <a:lnTo>
                    <a:pt x="10663" y="7561"/>
                  </a:lnTo>
                  <a:lnTo>
                    <a:pt x="10657" y="7551"/>
                  </a:lnTo>
                  <a:lnTo>
                    <a:pt x="10643" y="7544"/>
                  </a:lnTo>
                  <a:lnTo>
                    <a:pt x="10610" y="7533"/>
                  </a:lnTo>
                  <a:lnTo>
                    <a:pt x="10594" y="7526"/>
                  </a:lnTo>
                  <a:lnTo>
                    <a:pt x="10529" y="7480"/>
                  </a:lnTo>
                  <a:lnTo>
                    <a:pt x="10510" y="7463"/>
                  </a:lnTo>
                  <a:lnTo>
                    <a:pt x="10496" y="7444"/>
                  </a:lnTo>
                  <a:lnTo>
                    <a:pt x="10491" y="7428"/>
                  </a:lnTo>
                  <a:lnTo>
                    <a:pt x="10486" y="7423"/>
                  </a:lnTo>
                  <a:lnTo>
                    <a:pt x="10461" y="7400"/>
                  </a:lnTo>
                  <a:lnTo>
                    <a:pt x="10442" y="7362"/>
                  </a:lnTo>
                  <a:lnTo>
                    <a:pt x="10393" y="7322"/>
                  </a:lnTo>
                  <a:lnTo>
                    <a:pt x="10385" y="7311"/>
                  </a:lnTo>
                  <a:lnTo>
                    <a:pt x="10381" y="7288"/>
                  </a:lnTo>
                  <a:lnTo>
                    <a:pt x="10368" y="7265"/>
                  </a:lnTo>
                  <a:lnTo>
                    <a:pt x="10347" y="7253"/>
                  </a:lnTo>
                  <a:lnTo>
                    <a:pt x="10318" y="7261"/>
                  </a:lnTo>
                  <a:lnTo>
                    <a:pt x="10303" y="7256"/>
                  </a:lnTo>
                  <a:lnTo>
                    <a:pt x="10292" y="7247"/>
                  </a:lnTo>
                  <a:lnTo>
                    <a:pt x="10285" y="7235"/>
                  </a:lnTo>
                  <a:lnTo>
                    <a:pt x="10280" y="7222"/>
                  </a:lnTo>
                  <a:lnTo>
                    <a:pt x="10300" y="7183"/>
                  </a:lnTo>
                  <a:lnTo>
                    <a:pt x="10300" y="7099"/>
                  </a:lnTo>
                  <a:lnTo>
                    <a:pt x="10323" y="7064"/>
                  </a:lnTo>
                  <a:lnTo>
                    <a:pt x="10366" y="7030"/>
                  </a:lnTo>
                  <a:lnTo>
                    <a:pt x="10375" y="7016"/>
                  </a:lnTo>
                  <a:lnTo>
                    <a:pt x="10375" y="6998"/>
                  </a:lnTo>
                  <a:lnTo>
                    <a:pt x="10366" y="6970"/>
                  </a:lnTo>
                  <a:lnTo>
                    <a:pt x="10362" y="6963"/>
                  </a:lnTo>
                  <a:lnTo>
                    <a:pt x="10332" y="6949"/>
                  </a:lnTo>
                  <a:lnTo>
                    <a:pt x="10328" y="6948"/>
                  </a:lnTo>
                  <a:lnTo>
                    <a:pt x="10336" y="6908"/>
                  </a:lnTo>
                  <a:lnTo>
                    <a:pt x="10366" y="6833"/>
                  </a:lnTo>
                  <a:lnTo>
                    <a:pt x="10366" y="6790"/>
                  </a:lnTo>
                  <a:lnTo>
                    <a:pt x="10350" y="6752"/>
                  </a:lnTo>
                  <a:lnTo>
                    <a:pt x="10322" y="6712"/>
                  </a:lnTo>
                  <a:lnTo>
                    <a:pt x="10261" y="6649"/>
                  </a:lnTo>
                  <a:lnTo>
                    <a:pt x="10230" y="6627"/>
                  </a:lnTo>
                  <a:lnTo>
                    <a:pt x="10218" y="6612"/>
                  </a:lnTo>
                  <a:lnTo>
                    <a:pt x="10214" y="6591"/>
                  </a:lnTo>
                  <a:lnTo>
                    <a:pt x="10217" y="6577"/>
                  </a:lnTo>
                  <a:lnTo>
                    <a:pt x="10236" y="6554"/>
                  </a:lnTo>
                  <a:lnTo>
                    <a:pt x="10242" y="6541"/>
                  </a:lnTo>
                  <a:lnTo>
                    <a:pt x="10242" y="6531"/>
                  </a:lnTo>
                  <a:lnTo>
                    <a:pt x="10238" y="6526"/>
                  </a:lnTo>
                  <a:lnTo>
                    <a:pt x="10231" y="6521"/>
                  </a:lnTo>
                  <a:lnTo>
                    <a:pt x="10223" y="6510"/>
                  </a:lnTo>
                  <a:lnTo>
                    <a:pt x="10223" y="6491"/>
                  </a:lnTo>
                  <a:lnTo>
                    <a:pt x="10233" y="6438"/>
                  </a:lnTo>
                  <a:lnTo>
                    <a:pt x="10228" y="6421"/>
                  </a:lnTo>
                  <a:lnTo>
                    <a:pt x="10216" y="6408"/>
                  </a:lnTo>
                  <a:lnTo>
                    <a:pt x="10162" y="6312"/>
                  </a:lnTo>
                  <a:lnTo>
                    <a:pt x="10154" y="6308"/>
                  </a:lnTo>
                  <a:lnTo>
                    <a:pt x="10151" y="6302"/>
                  </a:lnTo>
                  <a:lnTo>
                    <a:pt x="10170" y="6280"/>
                  </a:lnTo>
                  <a:lnTo>
                    <a:pt x="10172" y="6269"/>
                  </a:lnTo>
                  <a:lnTo>
                    <a:pt x="10171" y="6258"/>
                  </a:lnTo>
                  <a:lnTo>
                    <a:pt x="10160" y="6233"/>
                  </a:lnTo>
                  <a:lnTo>
                    <a:pt x="10155" y="6227"/>
                  </a:lnTo>
                  <a:lnTo>
                    <a:pt x="10104" y="6197"/>
                  </a:lnTo>
                  <a:lnTo>
                    <a:pt x="10104" y="6193"/>
                  </a:lnTo>
                  <a:lnTo>
                    <a:pt x="10097" y="6188"/>
                  </a:lnTo>
                  <a:lnTo>
                    <a:pt x="10092" y="6177"/>
                  </a:lnTo>
                  <a:lnTo>
                    <a:pt x="10091" y="6167"/>
                  </a:lnTo>
                  <a:lnTo>
                    <a:pt x="10095" y="6162"/>
                  </a:lnTo>
                  <a:lnTo>
                    <a:pt x="10113" y="6152"/>
                  </a:lnTo>
                  <a:lnTo>
                    <a:pt x="10110" y="6129"/>
                  </a:lnTo>
                  <a:lnTo>
                    <a:pt x="10091" y="6084"/>
                  </a:lnTo>
                  <a:lnTo>
                    <a:pt x="10080" y="6084"/>
                  </a:lnTo>
                  <a:lnTo>
                    <a:pt x="10066" y="6092"/>
                  </a:lnTo>
                  <a:lnTo>
                    <a:pt x="10063" y="6075"/>
                  </a:lnTo>
                  <a:lnTo>
                    <a:pt x="10069" y="6050"/>
                  </a:lnTo>
                  <a:lnTo>
                    <a:pt x="10080" y="6031"/>
                  </a:lnTo>
                  <a:lnTo>
                    <a:pt x="10088" y="6027"/>
                  </a:lnTo>
                  <a:lnTo>
                    <a:pt x="10111" y="6018"/>
                  </a:lnTo>
                  <a:lnTo>
                    <a:pt x="10118" y="6014"/>
                  </a:lnTo>
                  <a:lnTo>
                    <a:pt x="10123" y="6002"/>
                  </a:lnTo>
                  <a:lnTo>
                    <a:pt x="10122" y="5991"/>
                  </a:lnTo>
                  <a:lnTo>
                    <a:pt x="10124" y="5979"/>
                  </a:lnTo>
                  <a:lnTo>
                    <a:pt x="10138" y="5968"/>
                  </a:lnTo>
                  <a:lnTo>
                    <a:pt x="10114" y="5952"/>
                  </a:lnTo>
                  <a:lnTo>
                    <a:pt x="10121" y="5931"/>
                  </a:lnTo>
                  <a:lnTo>
                    <a:pt x="10145" y="5913"/>
                  </a:lnTo>
                  <a:lnTo>
                    <a:pt x="10201" y="5896"/>
                  </a:lnTo>
                  <a:lnTo>
                    <a:pt x="10210" y="5874"/>
                  </a:lnTo>
                  <a:lnTo>
                    <a:pt x="10199" y="5851"/>
                  </a:lnTo>
                  <a:lnTo>
                    <a:pt x="10175" y="5836"/>
                  </a:lnTo>
                  <a:lnTo>
                    <a:pt x="10165" y="5869"/>
                  </a:lnTo>
                  <a:lnTo>
                    <a:pt x="10155" y="5879"/>
                  </a:lnTo>
                  <a:lnTo>
                    <a:pt x="10133" y="5883"/>
                  </a:lnTo>
                  <a:lnTo>
                    <a:pt x="10114" y="5880"/>
                  </a:lnTo>
                  <a:lnTo>
                    <a:pt x="10097" y="5873"/>
                  </a:lnTo>
                  <a:lnTo>
                    <a:pt x="10085" y="5862"/>
                  </a:lnTo>
                  <a:lnTo>
                    <a:pt x="10076" y="5831"/>
                  </a:lnTo>
                  <a:lnTo>
                    <a:pt x="10056" y="5798"/>
                  </a:lnTo>
                  <a:lnTo>
                    <a:pt x="10052" y="5779"/>
                  </a:lnTo>
                  <a:lnTo>
                    <a:pt x="10067" y="5699"/>
                  </a:lnTo>
                  <a:lnTo>
                    <a:pt x="10082" y="5677"/>
                  </a:lnTo>
                  <a:lnTo>
                    <a:pt x="10185" y="5558"/>
                  </a:lnTo>
                  <a:lnTo>
                    <a:pt x="10204" y="5527"/>
                  </a:lnTo>
                  <a:lnTo>
                    <a:pt x="10159" y="5528"/>
                  </a:lnTo>
                  <a:lnTo>
                    <a:pt x="10131" y="5535"/>
                  </a:lnTo>
                  <a:lnTo>
                    <a:pt x="10109" y="5532"/>
                  </a:lnTo>
                  <a:lnTo>
                    <a:pt x="10029" y="5457"/>
                  </a:lnTo>
                  <a:lnTo>
                    <a:pt x="10018" y="5433"/>
                  </a:lnTo>
                  <a:lnTo>
                    <a:pt x="10034" y="5403"/>
                  </a:lnTo>
                  <a:lnTo>
                    <a:pt x="10013" y="5402"/>
                  </a:lnTo>
                  <a:lnTo>
                    <a:pt x="9977" y="5410"/>
                  </a:lnTo>
                  <a:lnTo>
                    <a:pt x="9958" y="5411"/>
                  </a:lnTo>
                  <a:lnTo>
                    <a:pt x="9939" y="5408"/>
                  </a:lnTo>
                  <a:lnTo>
                    <a:pt x="9913" y="5398"/>
                  </a:lnTo>
                  <a:lnTo>
                    <a:pt x="9895" y="5395"/>
                  </a:lnTo>
                  <a:lnTo>
                    <a:pt x="9862" y="5386"/>
                  </a:lnTo>
                  <a:lnTo>
                    <a:pt x="9831" y="5367"/>
                  </a:lnTo>
                  <a:lnTo>
                    <a:pt x="9800" y="5357"/>
                  </a:lnTo>
                  <a:lnTo>
                    <a:pt x="9766" y="5372"/>
                  </a:lnTo>
                  <a:lnTo>
                    <a:pt x="9743" y="5348"/>
                  </a:lnTo>
                  <a:lnTo>
                    <a:pt x="9662" y="5302"/>
                  </a:lnTo>
                  <a:lnTo>
                    <a:pt x="9646" y="5290"/>
                  </a:lnTo>
                  <a:lnTo>
                    <a:pt x="9643" y="5282"/>
                  </a:lnTo>
                  <a:lnTo>
                    <a:pt x="9636" y="5226"/>
                  </a:lnTo>
                  <a:lnTo>
                    <a:pt x="9638" y="5221"/>
                  </a:lnTo>
                  <a:lnTo>
                    <a:pt x="9613" y="5203"/>
                  </a:lnTo>
                  <a:lnTo>
                    <a:pt x="9605" y="5194"/>
                  </a:lnTo>
                  <a:lnTo>
                    <a:pt x="9601" y="5183"/>
                  </a:lnTo>
                  <a:lnTo>
                    <a:pt x="9599" y="5173"/>
                  </a:lnTo>
                  <a:lnTo>
                    <a:pt x="9597" y="5165"/>
                  </a:lnTo>
                  <a:lnTo>
                    <a:pt x="9586" y="5156"/>
                  </a:lnTo>
                  <a:lnTo>
                    <a:pt x="9566" y="5151"/>
                  </a:lnTo>
                  <a:lnTo>
                    <a:pt x="9476" y="5148"/>
                  </a:lnTo>
                  <a:lnTo>
                    <a:pt x="9442" y="5140"/>
                  </a:lnTo>
                  <a:lnTo>
                    <a:pt x="9421" y="5122"/>
                  </a:lnTo>
                  <a:lnTo>
                    <a:pt x="9406" y="5101"/>
                  </a:lnTo>
                  <a:lnTo>
                    <a:pt x="9386" y="5086"/>
                  </a:lnTo>
                  <a:lnTo>
                    <a:pt x="9362" y="5086"/>
                  </a:lnTo>
                  <a:lnTo>
                    <a:pt x="9304" y="5097"/>
                  </a:lnTo>
                  <a:lnTo>
                    <a:pt x="9276" y="5090"/>
                  </a:lnTo>
                  <a:lnTo>
                    <a:pt x="9266" y="5080"/>
                  </a:lnTo>
                  <a:lnTo>
                    <a:pt x="9251" y="5051"/>
                  </a:lnTo>
                  <a:lnTo>
                    <a:pt x="9243" y="5039"/>
                  </a:lnTo>
                  <a:lnTo>
                    <a:pt x="9205" y="5017"/>
                  </a:lnTo>
                  <a:lnTo>
                    <a:pt x="9195" y="5009"/>
                  </a:lnTo>
                  <a:lnTo>
                    <a:pt x="9190" y="4990"/>
                  </a:lnTo>
                  <a:lnTo>
                    <a:pt x="9186" y="4929"/>
                  </a:lnTo>
                  <a:lnTo>
                    <a:pt x="9191" y="4915"/>
                  </a:lnTo>
                  <a:lnTo>
                    <a:pt x="9203" y="4907"/>
                  </a:lnTo>
                  <a:lnTo>
                    <a:pt x="9215" y="4887"/>
                  </a:lnTo>
                  <a:lnTo>
                    <a:pt x="9220" y="4864"/>
                  </a:lnTo>
                  <a:lnTo>
                    <a:pt x="9215" y="4846"/>
                  </a:lnTo>
                  <a:lnTo>
                    <a:pt x="9197" y="4863"/>
                  </a:lnTo>
                  <a:lnTo>
                    <a:pt x="9168" y="4875"/>
                  </a:lnTo>
                  <a:lnTo>
                    <a:pt x="9141" y="4873"/>
                  </a:lnTo>
                  <a:lnTo>
                    <a:pt x="9129" y="4850"/>
                  </a:lnTo>
                  <a:lnTo>
                    <a:pt x="9130" y="4804"/>
                  </a:lnTo>
                  <a:lnTo>
                    <a:pt x="9136" y="4780"/>
                  </a:lnTo>
                  <a:lnTo>
                    <a:pt x="9147" y="4761"/>
                  </a:lnTo>
                  <a:lnTo>
                    <a:pt x="9090" y="4693"/>
                  </a:lnTo>
                  <a:lnTo>
                    <a:pt x="9077" y="4682"/>
                  </a:lnTo>
                  <a:lnTo>
                    <a:pt x="9067" y="4678"/>
                  </a:lnTo>
                  <a:lnTo>
                    <a:pt x="9060" y="4667"/>
                  </a:lnTo>
                  <a:lnTo>
                    <a:pt x="9050" y="4657"/>
                  </a:lnTo>
                  <a:lnTo>
                    <a:pt x="9029" y="4652"/>
                  </a:lnTo>
                  <a:lnTo>
                    <a:pt x="9010" y="4645"/>
                  </a:lnTo>
                  <a:lnTo>
                    <a:pt x="9000" y="4643"/>
                  </a:lnTo>
                  <a:lnTo>
                    <a:pt x="8995" y="4648"/>
                  </a:lnTo>
                  <a:lnTo>
                    <a:pt x="8996" y="4664"/>
                  </a:lnTo>
                  <a:lnTo>
                    <a:pt x="8995" y="4672"/>
                  </a:lnTo>
                  <a:lnTo>
                    <a:pt x="8991" y="4675"/>
                  </a:lnTo>
                  <a:lnTo>
                    <a:pt x="8984" y="4684"/>
                  </a:lnTo>
                  <a:lnTo>
                    <a:pt x="8957" y="4737"/>
                  </a:lnTo>
                  <a:lnTo>
                    <a:pt x="8947" y="4745"/>
                  </a:lnTo>
                  <a:lnTo>
                    <a:pt x="8757" y="4815"/>
                  </a:lnTo>
                  <a:lnTo>
                    <a:pt x="8740" y="4805"/>
                  </a:lnTo>
                  <a:lnTo>
                    <a:pt x="8724" y="4804"/>
                  </a:lnTo>
                  <a:lnTo>
                    <a:pt x="8707" y="4805"/>
                  </a:lnTo>
                  <a:lnTo>
                    <a:pt x="8690" y="4800"/>
                  </a:lnTo>
                  <a:lnTo>
                    <a:pt x="8684" y="4791"/>
                  </a:lnTo>
                  <a:lnTo>
                    <a:pt x="8662" y="4752"/>
                  </a:lnTo>
                  <a:lnTo>
                    <a:pt x="8652" y="4752"/>
                  </a:lnTo>
                  <a:lnTo>
                    <a:pt x="8648" y="4758"/>
                  </a:lnTo>
                  <a:lnTo>
                    <a:pt x="8644" y="4760"/>
                  </a:lnTo>
                  <a:lnTo>
                    <a:pt x="8640" y="4763"/>
                  </a:lnTo>
                  <a:lnTo>
                    <a:pt x="8633" y="4768"/>
                  </a:lnTo>
                  <a:lnTo>
                    <a:pt x="8629" y="4761"/>
                  </a:lnTo>
                  <a:lnTo>
                    <a:pt x="8619" y="4752"/>
                  </a:lnTo>
                  <a:lnTo>
                    <a:pt x="8614" y="4745"/>
                  </a:lnTo>
                  <a:lnTo>
                    <a:pt x="8592" y="4759"/>
                  </a:lnTo>
                  <a:lnTo>
                    <a:pt x="8588" y="4785"/>
                  </a:lnTo>
                  <a:lnTo>
                    <a:pt x="8589" y="4817"/>
                  </a:lnTo>
                  <a:lnTo>
                    <a:pt x="8585" y="4846"/>
                  </a:lnTo>
                  <a:lnTo>
                    <a:pt x="8576" y="4863"/>
                  </a:lnTo>
                  <a:lnTo>
                    <a:pt x="8559" y="4883"/>
                  </a:lnTo>
                  <a:lnTo>
                    <a:pt x="8538" y="4900"/>
                  </a:lnTo>
                  <a:lnTo>
                    <a:pt x="8514" y="4907"/>
                  </a:lnTo>
                  <a:lnTo>
                    <a:pt x="8492" y="4920"/>
                  </a:lnTo>
                  <a:lnTo>
                    <a:pt x="8428" y="4973"/>
                  </a:lnTo>
                  <a:lnTo>
                    <a:pt x="8377" y="4990"/>
                  </a:lnTo>
                  <a:lnTo>
                    <a:pt x="8319" y="5016"/>
                  </a:lnTo>
                  <a:lnTo>
                    <a:pt x="8283" y="5021"/>
                  </a:lnTo>
                  <a:lnTo>
                    <a:pt x="8268" y="5026"/>
                  </a:lnTo>
                  <a:lnTo>
                    <a:pt x="8253" y="5039"/>
                  </a:lnTo>
                  <a:lnTo>
                    <a:pt x="8245" y="5019"/>
                  </a:lnTo>
                  <a:lnTo>
                    <a:pt x="8232" y="5011"/>
                  </a:lnTo>
                  <a:lnTo>
                    <a:pt x="8186" y="5009"/>
                  </a:lnTo>
                  <a:lnTo>
                    <a:pt x="8160" y="5004"/>
                  </a:lnTo>
                  <a:lnTo>
                    <a:pt x="8140" y="4998"/>
                  </a:lnTo>
                  <a:lnTo>
                    <a:pt x="8121" y="4990"/>
                  </a:lnTo>
                  <a:lnTo>
                    <a:pt x="8100" y="4978"/>
                  </a:lnTo>
                  <a:lnTo>
                    <a:pt x="8064" y="4950"/>
                  </a:lnTo>
                  <a:lnTo>
                    <a:pt x="8033" y="4916"/>
                  </a:lnTo>
                  <a:lnTo>
                    <a:pt x="7985" y="4846"/>
                  </a:lnTo>
                  <a:lnTo>
                    <a:pt x="7929" y="4699"/>
                  </a:lnTo>
                  <a:lnTo>
                    <a:pt x="7924" y="4591"/>
                  </a:lnTo>
                  <a:lnTo>
                    <a:pt x="7910" y="4567"/>
                  </a:lnTo>
                  <a:lnTo>
                    <a:pt x="7912" y="4547"/>
                  </a:lnTo>
                  <a:lnTo>
                    <a:pt x="7900" y="4478"/>
                  </a:lnTo>
                  <a:lnTo>
                    <a:pt x="7888" y="4466"/>
                  </a:lnTo>
                  <a:lnTo>
                    <a:pt x="7805" y="4412"/>
                  </a:lnTo>
                  <a:lnTo>
                    <a:pt x="7795" y="4402"/>
                  </a:lnTo>
                  <a:lnTo>
                    <a:pt x="7787" y="4391"/>
                  </a:lnTo>
                  <a:lnTo>
                    <a:pt x="7781" y="4379"/>
                  </a:lnTo>
                  <a:lnTo>
                    <a:pt x="7776" y="4366"/>
                  </a:lnTo>
                  <a:lnTo>
                    <a:pt x="7777" y="4332"/>
                  </a:lnTo>
                  <a:lnTo>
                    <a:pt x="7771" y="4323"/>
                  </a:lnTo>
                  <a:lnTo>
                    <a:pt x="7727" y="4272"/>
                  </a:lnTo>
                  <a:lnTo>
                    <a:pt x="7720" y="4261"/>
                  </a:lnTo>
                  <a:lnTo>
                    <a:pt x="7714" y="4239"/>
                  </a:lnTo>
                  <a:lnTo>
                    <a:pt x="7688" y="4197"/>
                  </a:lnTo>
                  <a:lnTo>
                    <a:pt x="7682" y="4180"/>
                  </a:lnTo>
                  <a:lnTo>
                    <a:pt x="7687" y="4159"/>
                  </a:lnTo>
                  <a:lnTo>
                    <a:pt x="7706" y="4114"/>
                  </a:lnTo>
                  <a:lnTo>
                    <a:pt x="7718" y="4047"/>
                  </a:lnTo>
                  <a:lnTo>
                    <a:pt x="7730" y="4009"/>
                  </a:lnTo>
                  <a:lnTo>
                    <a:pt x="7767" y="3946"/>
                  </a:lnTo>
                  <a:lnTo>
                    <a:pt x="7776" y="3924"/>
                  </a:lnTo>
                  <a:lnTo>
                    <a:pt x="7756" y="3916"/>
                  </a:lnTo>
                  <a:lnTo>
                    <a:pt x="7754" y="3896"/>
                  </a:lnTo>
                  <a:lnTo>
                    <a:pt x="7771" y="3825"/>
                  </a:lnTo>
                  <a:lnTo>
                    <a:pt x="7771" y="3815"/>
                  </a:lnTo>
                  <a:lnTo>
                    <a:pt x="7767" y="3801"/>
                  </a:lnTo>
                  <a:lnTo>
                    <a:pt x="7759" y="3790"/>
                  </a:lnTo>
                  <a:lnTo>
                    <a:pt x="7742" y="3771"/>
                  </a:lnTo>
                  <a:lnTo>
                    <a:pt x="7738" y="3758"/>
                  </a:lnTo>
                  <a:lnTo>
                    <a:pt x="7687" y="3727"/>
                  </a:lnTo>
                  <a:lnTo>
                    <a:pt x="7682" y="3719"/>
                  </a:lnTo>
                  <a:lnTo>
                    <a:pt x="7677" y="3705"/>
                  </a:lnTo>
                  <a:lnTo>
                    <a:pt x="7678" y="3556"/>
                  </a:lnTo>
                  <a:lnTo>
                    <a:pt x="7644" y="3417"/>
                  </a:lnTo>
                  <a:lnTo>
                    <a:pt x="7658" y="3329"/>
                  </a:lnTo>
                  <a:lnTo>
                    <a:pt x="7656" y="3281"/>
                  </a:lnTo>
                  <a:lnTo>
                    <a:pt x="7634" y="3244"/>
                  </a:lnTo>
                  <a:lnTo>
                    <a:pt x="7701" y="3143"/>
                  </a:lnTo>
                  <a:lnTo>
                    <a:pt x="7674" y="3152"/>
                  </a:lnTo>
                  <a:lnTo>
                    <a:pt x="7657" y="3162"/>
                  </a:lnTo>
                  <a:lnTo>
                    <a:pt x="7636" y="3170"/>
                  </a:lnTo>
                  <a:lnTo>
                    <a:pt x="7601" y="3173"/>
                  </a:lnTo>
                  <a:lnTo>
                    <a:pt x="7582" y="3170"/>
                  </a:lnTo>
                  <a:lnTo>
                    <a:pt x="7568" y="3164"/>
                  </a:lnTo>
                  <a:lnTo>
                    <a:pt x="7555" y="3164"/>
                  </a:lnTo>
                  <a:lnTo>
                    <a:pt x="7534" y="3178"/>
                  </a:lnTo>
                  <a:lnTo>
                    <a:pt x="7520" y="3183"/>
                  </a:lnTo>
                  <a:lnTo>
                    <a:pt x="7502" y="3181"/>
                  </a:lnTo>
                  <a:lnTo>
                    <a:pt x="7485" y="3173"/>
                  </a:lnTo>
                  <a:lnTo>
                    <a:pt x="7473" y="3166"/>
                  </a:lnTo>
                  <a:lnTo>
                    <a:pt x="7444" y="3197"/>
                  </a:lnTo>
                  <a:lnTo>
                    <a:pt x="7452" y="3176"/>
                  </a:lnTo>
                  <a:lnTo>
                    <a:pt x="7453" y="3112"/>
                  </a:lnTo>
                  <a:lnTo>
                    <a:pt x="7470" y="3051"/>
                  </a:lnTo>
                  <a:lnTo>
                    <a:pt x="7473" y="3030"/>
                  </a:lnTo>
                  <a:lnTo>
                    <a:pt x="7518" y="2974"/>
                  </a:lnTo>
                  <a:lnTo>
                    <a:pt x="7515" y="2964"/>
                  </a:lnTo>
                  <a:lnTo>
                    <a:pt x="7504" y="2955"/>
                  </a:lnTo>
                  <a:lnTo>
                    <a:pt x="7517" y="2934"/>
                  </a:lnTo>
                  <a:lnTo>
                    <a:pt x="7549" y="2902"/>
                  </a:lnTo>
                  <a:lnTo>
                    <a:pt x="7549" y="2895"/>
                  </a:lnTo>
                  <a:lnTo>
                    <a:pt x="7511" y="2867"/>
                  </a:lnTo>
                  <a:lnTo>
                    <a:pt x="7489" y="2854"/>
                  </a:lnTo>
                  <a:lnTo>
                    <a:pt x="7468" y="2848"/>
                  </a:lnTo>
                  <a:lnTo>
                    <a:pt x="7449" y="2846"/>
                  </a:lnTo>
                  <a:lnTo>
                    <a:pt x="7395" y="2833"/>
                  </a:lnTo>
                  <a:lnTo>
                    <a:pt x="7377" y="2825"/>
                  </a:lnTo>
                  <a:lnTo>
                    <a:pt x="7355" y="2807"/>
                  </a:lnTo>
                  <a:lnTo>
                    <a:pt x="7341" y="2785"/>
                  </a:lnTo>
                  <a:lnTo>
                    <a:pt x="7332" y="2762"/>
                  </a:lnTo>
                  <a:lnTo>
                    <a:pt x="7329" y="2692"/>
                  </a:lnTo>
                  <a:lnTo>
                    <a:pt x="7323" y="2675"/>
                  </a:lnTo>
                  <a:lnTo>
                    <a:pt x="7310" y="2655"/>
                  </a:lnTo>
                  <a:lnTo>
                    <a:pt x="7302" y="2646"/>
                  </a:lnTo>
                  <a:lnTo>
                    <a:pt x="7297" y="2642"/>
                  </a:lnTo>
                  <a:lnTo>
                    <a:pt x="7239" y="2609"/>
                  </a:lnTo>
                  <a:lnTo>
                    <a:pt x="7230" y="2605"/>
                  </a:lnTo>
                  <a:lnTo>
                    <a:pt x="7203" y="2590"/>
                  </a:lnTo>
                  <a:lnTo>
                    <a:pt x="7190" y="2586"/>
                  </a:lnTo>
                  <a:lnTo>
                    <a:pt x="7139" y="2594"/>
                  </a:lnTo>
                  <a:lnTo>
                    <a:pt x="7089" y="2589"/>
                  </a:lnTo>
                  <a:lnTo>
                    <a:pt x="7064" y="2583"/>
                  </a:lnTo>
                  <a:lnTo>
                    <a:pt x="7053" y="2574"/>
                  </a:lnTo>
                  <a:lnTo>
                    <a:pt x="7055" y="2527"/>
                  </a:lnTo>
                  <a:lnTo>
                    <a:pt x="7060" y="2505"/>
                  </a:lnTo>
                  <a:lnTo>
                    <a:pt x="7071" y="2485"/>
                  </a:lnTo>
                  <a:lnTo>
                    <a:pt x="7066" y="2481"/>
                  </a:lnTo>
                  <a:lnTo>
                    <a:pt x="7059" y="2473"/>
                  </a:lnTo>
                  <a:lnTo>
                    <a:pt x="7053" y="2470"/>
                  </a:lnTo>
                  <a:lnTo>
                    <a:pt x="7063" y="2460"/>
                  </a:lnTo>
                  <a:lnTo>
                    <a:pt x="7069" y="2451"/>
                  </a:lnTo>
                  <a:lnTo>
                    <a:pt x="7071" y="2440"/>
                  </a:lnTo>
                  <a:lnTo>
                    <a:pt x="7071" y="2426"/>
                  </a:lnTo>
                  <a:lnTo>
                    <a:pt x="7064" y="2395"/>
                  </a:lnTo>
                  <a:lnTo>
                    <a:pt x="7062" y="2392"/>
                  </a:lnTo>
                  <a:lnTo>
                    <a:pt x="7066" y="2371"/>
                  </a:lnTo>
                  <a:lnTo>
                    <a:pt x="7072" y="2364"/>
                  </a:lnTo>
                  <a:lnTo>
                    <a:pt x="7086" y="2361"/>
                  </a:lnTo>
                  <a:lnTo>
                    <a:pt x="7093" y="2356"/>
                  </a:lnTo>
                  <a:lnTo>
                    <a:pt x="7229" y="2183"/>
                  </a:lnTo>
                  <a:lnTo>
                    <a:pt x="7261" y="2182"/>
                  </a:lnTo>
                  <a:lnTo>
                    <a:pt x="7278" y="2178"/>
                  </a:lnTo>
                  <a:lnTo>
                    <a:pt x="7291" y="2167"/>
                  </a:lnTo>
                  <a:lnTo>
                    <a:pt x="7278" y="2153"/>
                  </a:lnTo>
                  <a:lnTo>
                    <a:pt x="7262" y="2152"/>
                  </a:lnTo>
                  <a:lnTo>
                    <a:pt x="7224" y="2160"/>
                  </a:lnTo>
                  <a:lnTo>
                    <a:pt x="7201" y="2161"/>
                  </a:lnTo>
                  <a:lnTo>
                    <a:pt x="7189" y="2160"/>
                  </a:lnTo>
                  <a:lnTo>
                    <a:pt x="7117" y="2101"/>
                  </a:lnTo>
                  <a:lnTo>
                    <a:pt x="7090" y="2092"/>
                  </a:lnTo>
                  <a:lnTo>
                    <a:pt x="7053" y="2097"/>
                  </a:lnTo>
                  <a:lnTo>
                    <a:pt x="7002" y="2118"/>
                  </a:lnTo>
                  <a:lnTo>
                    <a:pt x="6974" y="2125"/>
                  </a:lnTo>
                  <a:lnTo>
                    <a:pt x="6935" y="2128"/>
                  </a:lnTo>
                  <a:lnTo>
                    <a:pt x="6910" y="2118"/>
                  </a:lnTo>
                  <a:lnTo>
                    <a:pt x="6862" y="2081"/>
                  </a:lnTo>
                  <a:lnTo>
                    <a:pt x="6845" y="2082"/>
                  </a:lnTo>
                  <a:lnTo>
                    <a:pt x="6769" y="2034"/>
                  </a:lnTo>
                  <a:lnTo>
                    <a:pt x="6755" y="2018"/>
                  </a:lnTo>
                  <a:lnTo>
                    <a:pt x="6748" y="2001"/>
                  </a:lnTo>
                  <a:lnTo>
                    <a:pt x="6759" y="1904"/>
                  </a:lnTo>
                  <a:lnTo>
                    <a:pt x="6748" y="1756"/>
                  </a:lnTo>
                  <a:lnTo>
                    <a:pt x="6743" y="1744"/>
                  </a:lnTo>
                  <a:lnTo>
                    <a:pt x="6726" y="1722"/>
                  </a:lnTo>
                  <a:lnTo>
                    <a:pt x="6720" y="1711"/>
                  </a:lnTo>
                  <a:lnTo>
                    <a:pt x="6724" y="1661"/>
                  </a:lnTo>
                  <a:lnTo>
                    <a:pt x="6723" y="1636"/>
                  </a:lnTo>
                  <a:lnTo>
                    <a:pt x="6706" y="1625"/>
                  </a:lnTo>
                  <a:lnTo>
                    <a:pt x="6697" y="1612"/>
                  </a:lnTo>
                  <a:lnTo>
                    <a:pt x="6709" y="1584"/>
                  </a:lnTo>
                  <a:lnTo>
                    <a:pt x="6740" y="1540"/>
                  </a:lnTo>
                  <a:lnTo>
                    <a:pt x="6756" y="1525"/>
                  </a:lnTo>
                  <a:lnTo>
                    <a:pt x="6765" y="1515"/>
                  </a:lnTo>
                  <a:lnTo>
                    <a:pt x="6768" y="1505"/>
                  </a:lnTo>
                  <a:lnTo>
                    <a:pt x="6764" y="1493"/>
                  </a:lnTo>
                  <a:lnTo>
                    <a:pt x="6744" y="1469"/>
                  </a:lnTo>
                  <a:lnTo>
                    <a:pt x="6740" y="1459"/>
                  </a:lnTo>
                  <a:lnTo>
                    <a:pt x="6735" y="1442"/>
                  </a:lnTo>
                  <a:lnTo>
                    <a:pt x="6724" y="1421"/>
                  </a:lnTo>
                  <a:lnTo>
                    <a:pt x="6709" y="1406"/>
                  </a:lnTo>
                  <a:lnTo>
                    <a:pt x="6692" y="1408"/>
                  </a:lnTo>
                  <a:lnTo>
                    <a:pt x="6670" y="1387"/>
                  </a:lnTo>
                  <a:lnTo>
                    <a:pt x="6660" y="1353"/>
                  </a:lnTo>
                  <a:lnTo>
                    <a:pt x="6659" y="1319"/>
                  </a:lnTo>
                  <a:lnTo>
                    <a:pt x="6663" y="1293"/>
                  </a:lnTo>
                  <a:lnTo>
                    <a:pt x="6676" y="1276"/>
                  </a:lnTo>
                  <a:lnTo>
                    <a:pt x="6682" y="1266"/>
                  </a:lnTo>
                  <a:lnTo>
                    <a:pt x="6677" y="1262"/>
                  </a:lnTo>
                  <a:lnTo>
                    <a:pt x="6663" y="1235"/>
                  </a:lnTo>
                  <a:lnTo>
                    <a:pt x="6661" y="1200"/>
                  </a:lnTo>
                  <a:lnTo>
                    <a:pt x="6654" y="1169"/>
                  </a:lnTo>
                  <a:lnTo>
                    <a:pt x="6637" y="1134"/>
                  </a:lnTo>
                  <a:lnTo>
                    <a:pt x="6625" y="1117"/>
                  </a:lnTo>
                  <a:lnTo>
                    <a:pt x="6611" y="1103"/>
                  </a:lnTo>
                  <a:lnTo>
                    <a:pt x="6602" y="1090"/>
                  </a:lnTo>
                  <a:lnTo>
                    <a:pt x="6593" y="1057"/>
                  </a:lnTo>
                  <a:lnTo>
                    <a:pt x="6587" y="1045"/>
                  </a:lnTo>
                  <a:lnTo>
                    <a:pt x="6564" y="1036"/>
                  </a:lnTo>
                  <a:lnTo>
                    <a:pt x="6530" y="1039"/>
                  </a:lnTo>
                  <a:lnTo>
                    <a:pt x="6499" y="1053"/>
                  </a:lnTo>
                  <a:lnTo>
                    <a:pt x="6482" y="1076"/>
                  </a:lnTo>
                  <a:lnTo>
                    <a:pt x="6473" y="1054"/>
                  </a:lnTo>
                  <a:lnTo>
                    <a:pt x="6485" y="1018"/>
                  </a:lnTo>
                  <a:lnTo>
                    <a:pt x="6472" y="998"/>
                  </a:lnTo>
                  <a:lnTo>
                    <a:pt x="6458" y="993"/>
                  </a:lnTo>
                  <a:lnTo>
                    <a:pt x="6446" y="996"/>
                  </a:lnTo>
                  <a:lnTo>
                    <a:pt x="6438" y="995"/>
                  </a:lnTo>
                  <a:lnTo>
                    <a:pt x="6425" y="940"/>
                  </a:lnTo>
                  <a:lnTo>
                    <a:pt x="6410" y="924"/>
                  </a:lnTo>
                  <a:lnTo>
                    <a:pt x="6377" y="920"/>
                  </a:lnTo>
                  <a:lnTo>
                    <a:pt x="6344" y="926"/>
                  </a:lnTo>
                  <a:lnTo>
                    <a:pt x="6330" y="940"/>
                  </a:lnTo>
                  <a:lnTo>
                    <a:pt x="6323" y="965"/>
                  </a:lnTo>
                  <a:lnTo>
                    <a:pt x="6307" y="989"/>
                  </a:lnTo>
                  <a:lnTo>
                    <a:pt x="6283" y="1007"/>
                  </a:lnTo>
                  <a:lnTo>
                    <a:pt x="6253" y="1014"/>
                  </a:lnTo>
                  <a:lnTo>
                    <a:pt x="6271" y="986"/>
                  </a:lnTo>
                  <a:lnTo>
                    <a:pt x="6270" y="960"/>
                  </a:lnTo>
                  <a:lnTo>
                    <a:pt x="6265" y="933"/>
                  </a:lnTo>
                  <a:lnTo>
                    <a:pt x="6272" y="905"/>
                  </a:lnTo>
                  <a:lnTo>
                    <a:pt x="6281" y="900"/>
                  </a:lnTo>
                  <a:lnTo>
                    <a:pt x="6309" y="894"/>
                  </a:lnTo>
                  <a:lnTo>
                    <a:pt x="6320" y="890"/>
                  </a:lnTo>
                  <a:lnTo>
                    <a:pt x="6328" y="880"/>
                  </a:lnTo>
                  <a:lnTo>
                    <a:pt x="6340" y="854"/>
                  </a:lnTo>
                  <a:lnTo>
                    <a:pt x="6348" y="843"/>
                  </a:lnTo>
                  <a:lnTo>
                    <a:pt x="6358" y="838"/>
                  </a:lnTo>
                  <a:lnTo>
                    <a:pt x="6380" y="831"/>
                  </a:lnTo>
                  <a:lnTo>
                    <a:pt x="6391" y="824"/>
                  </a:lnTo>
                  <a:lnTo>
                    <a:pt x="6399" y="816"/>
                  </a:lnTo>
                  <a:lnTo>
                    <a:pt x="6407" y="804"/>
                  </a:lnTo>
                  <a:lnTo>
                    <a:pt x="6412" y="793"/>
                  </a:lnTo>
                  <a:lnTo>
                    <a:pt x="6411" y="785"/>
                  </a:lnTo>
                  <a:lnTo>
                    <a:pt x="6391" y="773"/>
                  </a:lnTo>
                  <a:lnTo>
                    <a:pt x="6340" y="753"/>
                  </a:lnTo>
                  <a:lnTo>
                    <a:pt x="6320" y="743"/>
                  </a:lnTo>
                  <a:lnTo>
                    <a:pt x="6318" y="737"/>
                  </a:lnTo>
                  <a:lnTo>
                    <a:pt x="6320" y="730"/>
                  </a:lnTo>
                  <a:lnTo>
                    <a:pt x="6321" y="723"/>
                  </a:lnTo>
                  <a:lnTo>
                    <a:pt x="6315" y="720"/>
                  </a:lnTo>
                  <a:lnTo>
                    <a:pt x="6307" y="721"/>
                  </a:lnTo>
                  <a:lnTo>
                    <a:pt x="6303" y="724"/>
                  </a:lnTo>
                  <a:lnTo>
                    <a:pt x="6300" y="726"/>
                  </a:lnTo>
                  <a:lnTo>
                    <a:pt x="6296" y="728"/>
                  </a:lnTo>
                  <a:lnTo>
                    <a:pt x="6288" y="731"/>
                  </a:lnTo>
                  <a:lnTo>
                    <a:pt x="6266" y="747"/>
                  </a:lnTo>
                  <a:lnTo>
                    <a:pt x="6258" y="751"/>
                  </a:lnTo>
                  <a:lnTo>
                    <a:pt x="6200" y="747"/>
                  </a:lnTo>
                  <a:lnTo>
                    <a:pt x="6179" y="750"/>
                  </a:lnTo>
                  <a:lnTo>
                    <a:pt x="6159" y="766"/>
                  </a:lnTo>
                  <a:lnTo>
                    <a:pt x="6147" y="785"/>
                  </a:lnTo>
                  <a:lnTo>
                    <a:pt x="6125" y="838"/>
                  </a:lnTo>
                  <a:lnTo>
                    <a:pt x="6121" y="855"/>
                  </a:lnTo>
                  <a:lnTo>
                    <a:pt x="6114" y="870"/>
                  </a:lnTo>
                  <a:lnTo>
                    <a:pt x="6063" y="913"/>
                  </a:lnTo>
                  <a:lnTo>
                    <a:pt x="6029" y="949"/>
                  </a:lnTo>
                  <a:lnTo>
                    <a:pt x="6006" y="962"/>
                  </a:lnTo>
                  <a:lnTo>
                    <a:pt x="5973" y="967"/>
                  </a:lnTo>
                  <a:lnTo>
                    <a:pt x="5945" y="968"/>
                  </a:lnTo>
                  <a:lnTo>
                    <a:pt x="5915" y="972"/>
                  </a:lnTo>
                  <a:lnTo>
                    <a:pt x="5889" y="980"/>
                  </a:lnTo>
                  <a:lnTo>
                    <a:pt x="5873" y="991"/>
                  </a:lnTo>
                  <a:lnTo>
                    <a:pt x="5864" y="982"/>
                  </a:lnTo>
                  <a:lnTo>
                    <a:pt x="5799" y="994"/>
                  </a:lnTo>
                  <a:lnTo>
                    <a:pt x="5766" y="1017"/>
                  </a:lnTo>
                  <a:lnTo>
                    <a:pt x="5758" y="1054"/>
                  </a:lnTo>
                  <a:lnTo>
                    <a:pt x="5776" y="1148"/>
                  </a:lnTo>
                  <a:lnTo>
                    <a:pt x="5778" y="1244"/>
                  </a:lnTo>
                  <a:lnTo>
                    <a:pt x="5768" y="1285"/>
                  </a:lnTo>
                  <a:lnTo>
                    <a:pt x="5748" y="1322"/>
                  </a:lnTo>
                  <a:lnTo>
                    <a:pt x="5742" y="1340"/>
                  </a:lnTo>
                  <a:lnTo>
                    <a:pt x="5740" y="1366"/>
                  </a:lnTo>
                  <a:lnTo>
                    <a:pt x="5743" y="1429"/>
                  </a:lnTo>
                  <a:lnTo>
                    <a:pt x="5740" y="1455"/>
                  </a:lnTo>
                  <a:lnTo>
                    <a:pt x="5571" y="1869"/>
                  </a:lnTo>
                  <a:lnTo>
                    <a:pt x="5566" y="1897"/>
                  </a:lnTo>
                  <a:lnTo>
                    <a:pt x="5573" y="1916"/>
                  </a:lnTo>
                  <a:lnTo>
                    <a:pt x="5570" y="1929"/>
                  </a:lnTo>
                  <a:lnTo>
                    <a:pt x="5511" y="1989"/>
                  </a:lnTo>
                  <a:lnTo>
                    <a:pt x="5484" y="2085"/>
                  </a:lnTo>
                  <a:lnTo>
                    <a:pt x="5479" y="2139"/>
                  </a:lnTo>
                  <a:lnTo>
                    <a:pt x="5491" y="2175"/>
                  </a:lnTo>
                  <a:lnTo>
                    <a:pt x="5501" y="2179"/>
                  </a:lnTo>
                  <a:lnTo>
                    <a:pt x="5513" y="2178"/>
                  </a:lnTo>
                  <a:lnTo>
                    <a:pt x="5528" y="2179"/>
                  </a:lnTo>
                  <a:lnTo>
                    <a:pt x="5545" y="2187"/>
                  </a:lnTo>
                  <a:lnTo>
                    <a:pt x="5552" y="2196"/>
                  </a:lnTo>
                  <a:lnTo>
                    <a:pt x="5573" y="2229"/>
                  </a:lnTo>
                  <a:lnTo>
                    <a:pt x="5598" y="2235"/>
                  </a:lnTo>
                  <a:lnTo>
                    <a:pt x="5602" y="2249"/>
                  </a:lnTo>
                  <a:lnTo>
                    <a:pt x="5587" y="2284"/>
                  </a:lnTo>
                  <a:lnTo>
                    <a:pt x="5523" y="2249"/>
                  </a:lnTo>
                  <a:lnTo>
                    <a:pt x="5506" y="2245"/>
                  </a:lnTo>
                  <a:lnTo>
                    <a:pt x="5490" y="2255"/>
                  </a:lnTo>
                  <a:lnTo>
                    <a:pt x="5445" y="2322"/>
                  </a:lnTo>
                  <a:lnTo>
                    <a:pt x="5445" y="2299"/>
                  </a:lnTo>
                  <a:lnTo>
                    <a:pt x="5440" y="2277"/>
                  </a:lnTo>
                  <a:lnTo>
                    <a:pt x="5416" y="2211"/>
                  </a:lnTo>
                  <a:lnTo>
                    <a:pt x="5415" y="2192"/>
                  </a:lnTo>
                  <a:lnTo>
                    <a:pt x="5422" y="2175"/>
                  </a:lnTo>
                  <a:lnTo>
                    <a:pt x="5436" y="2151"/>
                  </a:lnTo>
                  <a:lnTo>
                    <a:pt x="5378" y="2164"/>
                  </a:lnTo>
                  <a:lnTo>
                    <a:pt x="5322" y="2209"/>
                  </a:lnTo>
                  <a:lnTo>
                    <a:pt x="5280" y="2265"/>
                  </a:lnTo>
                  <a:lnTo>
                    <a:pt x="5258" y="2333"/>
                  </a:lnTo>
                  <a:lnTo>
                    <a:pt x="5231" y="2376"/>
                  </a:lnTo>
                  <a:lnTo>
                    <a:pt x="5216" y="2423"/>
                  </a:lnTo>
                  <a:lnTo>
                    <a:pt x="5214" y="2437"/>
                  </a:lnTo>
                  <a:lnTo>
                    <a:pt x="5221" y="2450"/>
                  </a:lnTo>
                  <a:lnTo>
                    <a:pt x="5232" y="2452"/>
                  </a:lnTo>
                  <a:lnTo>
                    <a:pt x="5242" y="2447"/>
                  </a:lnTo>
                  <a:lnTo>
                    <a:pt x="5250" y="2437"/>
                  </a:lnTo>
                  <a:lnTo>
                    <a:pt x="5255" y="2430"/>
                  </a:lnTo>
                  <a:lnTo>
                    <a:pt x="5264" y="2430"/>
                  </a:lnTo>
                  <a:lnTo>
                    <a:pt x="5263" y="2444"/>
                  </a:lnTo>
                  <a:lnTo>
                    <a:pt x="5268" y="2455"/>
                  </a:lnTo>
                  <a:lnTo>
                    <a:pt x="5278" y="2464"/>
                  </a:lnTo>
                  <a:lnTo>
                    <a:pt x="5292" y="2470"/>
                  </a:lnTo>
                  <a:lnTo>
                    <a:pt x="5277" y="2472"/>
                  </a:lnTo>
                  <a:lnTo>
                    <a:pt x="5264" y="2477"/>
                  </a:lnTo>
                  <a:lnTo>
                    <a:pt x="5238" y="2477"/>
                  </a:lnTo>
                  <a:lnTo>
                    <a:pt x="5185" y="2461"/>
                  </a:lnTo>
                  <a:lnTo>
                    <a:pt x="5164" y="2466"/>
                  </a:lnTo>
                  <a:lnTo>
                    <a:pt x="5151" y="2483"/>
                  </a:lnTo>
                  <a:lnTo>
                    <a:pt x="5131" y="2554"/>
                  </a:lnTo>
                  <a:lnTo>
                    <a:pt x="4994" y="2797"/>
                  </a:lnTo>
                  <a:lnTo>
                    <a:pt x="4988" y="2813"/>
                  </a:lnTo>
                  <a:lnTo>
                    <a:pt x="5001" y="2837"/>
                  </a:lnTo>
                  <a:lnTo>
                    <a:pt x="5031" y="2837"/>
                  </a:lnTo>
                  <a:lnTo>
                    <a:pt x="5092" y="2817"/>
                  </a:lnTo>
                  <a:lnTo>
                    <a:pt x="5124" y="2820"/>
                  </a:lnTo>
                  <a:lnTo>
                    <a:pt x="5139" y="2817"/>
                  </a:lnTo>
                  <a:lnTo>
                    <a:pt x="5135" y="2806"/>
                  </a:lnTo>
                  <a:lnTo>
                    <a:pt x="5122" y="2800"/>
                  </a:lnTo>
                  <a:lnTo>
                    <a:pt x="5089" y="2799"/>
                  </a:lnTo>
                  <a:lnTo>
                    <a:pt x="5083" y="2798"/>
                  </a:lnTo>
                  <a:lnTo>
                    <a:pt x="5086" y="2729"/>
                  </a:lnTo>
                  <a:lnTo>
                    <a:pt x="5083" y="2709"/>
                  </a:lnTo>
                  <a:lnTo>
                    <a:pt x="5087" y="2706"/>
                  </a:lnTo>
                  <a:lnTo>
                    <a:pt x="5089" y="2707"/>
                  </a:lnTo>
                  <a:lnTo>
                    <a:pt x="5090" y="2706"/>
                  </a:lnTo>
                  <a:lnTo>
                    <a:pt x="5092" y="2701"/>
                  </a:lnTo>
                  <a:lnTo>
                    <a:pt x="5117" y="2716"/>
                  </a:lnTo>
                  <a:lnTo>
                    <a:pt x="5139" y="2720"/>
                  </a:lnTo>
                  <a:lnTo>
                    <a:pt x="5202" y="2716"/>
                  </a:lnTo>
                  <a:lnTo>
                    <a:pt x="5211" y="2723"/>
                  </a:lnTo>
                  <a:lnTo>
                    <a:pt x="5187" y="2740"/>
                  </a:lnTo>
                  <a:lnTo>
                    <a:pt x="5131" y="2771"/>
                  </a:lnTo>
                  <a:lnTo>
                    <a:pt x="5190" y="2785"/>
                  </a:lnTo>
                  <a:lnTo>
                    <a:pt x="5206" y="2794"/>
                  </a:lnTo>
                  <a:lnTo>
                    <a:pt x="5220" y="2808"/>
                  </a:lnTo>
                  <a:lnTo>
                    <a:pt x="5239" y="2835"/>
                  </a:lnTo>
                  <a:lnTo>
                    <a:pt x="5255" y="2848"/>
                  </a:lnTo>
                  <a:lnTo>
                    <a:pt x="5275" y="2858"/>
                  </a:lnTo>
                  <a:lnTo>
                    <a:pt x="5294" y="2862"/>
                  </a:lnTo>
                  <a:lnTo>
                    <a:pt x="5331" y="2863"/>
                  </a:lnTo>
                  <a:lnTo>
                    <a:pt x="5376" y="2857"/>
                  </a:lnTo>
                  <a:lnTo>
                    <a:pt x="5397" y="2856"/>
                  </a:lnTo>
                  <a:lnTo>
                    <a:pt x="5416" y="2863"/>
                  </a:lnTo>
                  <a:lnTo>
                    <a:pt x="5442" y="2842"/>
                  </a:lnTo>
                  <a:lnTo>
                    <a:pt x="5461" y="2841"/>
                  </a:lnTo>
                  <a:lnTo>
                    <a:pt x="5483" y="2852"/>
                  </a:lnTo>
                  <a:lnTo>
                    <a:pt x="5521" y="2863"/>
                  </a:lnTo>
                  <a:lnTo>
                    <a:pt x="5487" y="2862"/>
                  </a:lnTo>
                  <a:lnTo>
                    <a:pt x="5470" y="2863"/>
                  </a:lnTo>
                  <a:lnTo>
                    <a:pt x="5458" y="2867"/>
                  </a:lnTo>
                  <a:lnTo>
                    <a:pt x="5444" y="2876"/>
                  </a:lnTo>
                  <a:lnTo>
                    <a:pt x="5414" y="2884"/>
                  </a:lnTo>
                  <a:lnTo>
                    <a:pt x="5382" y="2903"/>
                  </a:lnTo>
                  <a:lnTo>
                    <a:pt x="5330" y="2926"/>
                  </a:lnTo>
                  <a:lnTo>
                    <a:pt x="5311" y="2941"/>
                  </a:lnTo>
                  <a:lnTo>
                    <a:pt x="5323" y="2946"/>
                  </a:lnTo>
                  <a:lnTo>
                    <a:pt x="5392" y="2962"/>
                  </a:lnTo>
                  <a:lnTo>
                    <a:pt x="5406" y="2974"/>
                  </a:lnTo>
                  <a:lnTo>
                    <a:pt x="5425" y="2995"/>
                  </a:lnTo>
                  <a:lnTo>
                    <a:pt x="5453" y="3005"/>
                  </a:lnTo>
                  <a:lnTo>
                    <a:pt x="5491" y="3010"/>
                  </a:lnTo>
                  <a:lnTo>
                    <a:pt x="5532" y="3012"/>
                  </a:lnTo>
                  <a:lnTo>
                    <a:pt x="5568" y="3010"/>
                  </a:lnTo>
                  <a:lnTo>
                    <a:pt x="5541" y="3028"/>
                  </a:lnTo>
                  <a:lnTo>
                    <a:pt x="5425" y="3058"/>
                  </a:lnTo>
                  <a:lnTo>
                    <a:pt x="5437" y="3073"/>
                  </a:lnTo>
                  <a:lnTo>
                    <a:pt x="5447" y="3120"/>
                  </a:lnTo>
                  <a:lnTo>
                    <a:pt x="5470" y="3160"/>
                  </a:lnTo>
                  <a:lnTo>
                    <a:pt x="5472" y="3185"/>
                  </a:lnTo>
                  <a:lnTo>
                    <a:pt x="5470" y="3209"/>
                  </a:lnTo>
                  <a:lnTo>
                    <a:pt x="5471" y="3229"/>
                  </a:lnTo>
                  <a:lnTo>
                    <a:pt x="5433" y="3174"/>
                  </a:lnTo>
                  <a:lnTo>
                    <a:pt x="5420" y="3166"/>
                  </a:lnTo>
                  <a:lnTo>
                    <a:pt x="5409" y="3155"/>
                  </a:lnTo>
                  <a:lnTo>
                    <a:pt x="5407" y="3130"/>
                  </a:lnTo>
                  <a:lnTo>
                    <a:pt x="5407" y="3081"/>
                  </a:lnTo>
                  <a:lnTo>
                    <a:pt x="5393" y="3014"/>
                  </a:lnTo>
                  <a:lnTo>
                    <a:pt x="5374" y="2994"/>
                  </a:lnTo>
                  <a:lnTo>
                    <a:pt x="5353" y="2976"/>
                  </a:lnTo>
                  <a:lnTo>
                    <a:pt x="5329" y="2970"/>
                  </a:lnTo>
                  <a:lnTo>
                    <a:pt x="5311" y="2995"/>
                  </a:lnTo>
                  <a:lnTo>
                    <a:pt x="5303" y="2995"/>
                  </a:lnTo>
                  <a:lnTo>
                    <a:pt x="5309" y="2968"/>
                  </a:lnTo>
                  <a:lnTo>
                    <a:pt x="5307" y="2955"/>
                  </a:lnTo>
                  <a:lnTo>
                    <a:pt x="5292" y="2957"/>
                  </a:lnTo>
                  <a:lnTo>
                    <a:pt x="5281" y="2969"/>
                  </a:lnTo>
                  <a:lnTo>
                    <a:pt x="5272" y="2986"/>
                  </a:lnTo>
                  <a:lnTo>
                    <a:pt x="5264" y="3019"/>
                  </a:lnTo>
                  <a:lnTo>
                    <a:pt x="5231" y="3090"/>
                  </a:lnTo>
                  <a:lnTo>
                    <a:pt x="5226" y="3108"/>
                  </a:lnTo>
                  <a:lnTo>
                    <a:pt x="5216" y="3127"/>
                  </a:lnTo>
                  <a:lnTo>
                    <a:pt x="5192" y="3154"/>
                  </a:lnTo>
                  <a:lnTo>
                    <a:pt x="5162" y="3178"/>
                  </a:lnTo>
                  <a:lnTo>
                    <a:pt x="5112" y="3199"/>
                  </a:lnTo>
                  <a:lnTo>
                    <a:pt x="5086" y="3218"/>
                  </a:lnTo>
                  <a:lnTo>
                    <a:pt x="5062" y="3228"/>
                  </a:lnTo>
                  <a:lnTo>
                    <a:pt x="5045" y="3212"/>
                  </a:lnTo>
                  <a:lnTo>
                    <a:pt x="5039" y="3232"/>
                  </a:lnTo>
                  <a:lnTo>
                    <a:pt x="5025" y="3251"/>
                  </a:lnTo>
                  <a:lnTo>
                    <a:pt x="5008" y="3268"/>
                  </a:lnTo>
                  <a:lnTo>
                    <a:pt x="4981" y="3307"/>
                  </a:lnTo>
                  <a:lnTo>
                    <a:pt x="4978" y="3316"/>
                  </a:lnTo>
                  <a:lnTo>
                    <a:pt x="4982" y="3326"/>
                  </a:lnTo>
                  <a:lnTo>
                    <a:pt x="4993" y="3332"/>
                  </a:lnTo>
                  <a:lnTo>
                    <a:pt x="5002" y="3336"/>
                  </a:lnTo>
                  <a:lnTo>
                    <a:pt x="5007" y="3340"/>
                  </a:lnTo>
                  <a:lnTo>
                    <a:pt x="5023" y="3388"/>
                  </a:lnTo>
                  <a:lnTo>
                    <a:pt x="5029" y="3466"/>
                  </a:lnTo>
                  <a:lnTo>
                    <a:pt x="5035" y="3483"/>
                  </a:lnTo>
                  <a:lnTo>
                    <a:pt x="5051" y="3513"/>
                  </a:lnTo>
                  <a:lnTo>
                    <a:pt x="5061" y="3526"/>
                  </a:lnTo>
                  <a:lnTo>
                    <a:pt x="5073" y="3537"/>
                  </a:lnTo>
                  <a:lnTo>
                    <a:pt x="5078" y="3544"/>
                  </a:lnTo>
                  <a:lnTo>
                    <a:pt x="5082" y="3551"/>
                  </a:lnTo>
                  <a:lnTo>
                    <a:pt x="5087" y="3558"/>
                  </a:lnTo>
                  <a:lnTo>
                    <a:pt x="5106" y="3563"/>
                  </a:lnTo>
                  <a:lnTo>
                    <a:pt x="5113" y="3569"/>
                  </a:lnTo>
                  <a:lnTo>
                    <a:pt x="5119" y="3575"/>
                  </a:lnTo>
                  <a:lnTo>
                    <a:pt x="5121" y="3580"/>
                  </a:lnTo>
                  <a:lnTo>
                    <a:pt x="5123" y="3591"/>
                  </a:lnTo>
                  <a:lnTo>
                    <a:pt x="5131" y="3605"/>
                  </a:lnTo>
                  <a:lnTo>
                    <a:pt x="5131" y="3615"/>
                  </a:lnTo>
                  <a:lnTo>
                    <a:pt x="5127" y="3626"/>
                  </a:lnTo>
                  <a:lnTo>
                    <a:pt x="5114" y="3648"/>
                  </a:lnTo>
                  <a:lnTo>
                    <a:pt x="5111" y="3657"/>
                  </a:lnTo>
                  <a:lnTo>
                    <a:pt x="5103" y="3673"/>
                  </a:lnTo>
                  <a:lnTo>
                    <a:pt x="5090" y="3687"/>
                  </a:lnTo>
                  <a:lnTo>
                    <a:pt x="5086" y="3703"/>
                  </a:lnTo>
                  <a:lnTo>
                    <a:pt x="5102" y="3723"/>
                  </a:lnTo>
                  <a:lnTo>
                    <a:pt x="5090" y="3729"/>
                  </a:lnTo>
                  <a:lnTo>
                    <a:pt x="5076" y="3731"/>
                  </a:lnTo>
                  <a:lnTo>
                    <a:pt x="5061" y="3730"/>
                  </a:lnTo>
                  <a:lnTo>
                    <a:pt x="5045" y="3723"/>
                  </a:lnTo>
                  <a:lnTo>
                    <a:pt x="5036" y="3749"/>
                  </a:lnTo>
                  <a:lnTo>
                    <a:pt x="5000" y="3828"/>
                  </a:lnTo>
                  <a:lnTo>
                    <a:pt x="4987" y="3846"/>
                  </a:lnTo>
                  <a:lnTo>
                    <a:pt x="4945" y="3888"/>
                  </a:lnTo>
                  <a:lnTo>
                    <a:pt x="4939" y="3898"/>
                  </a:lnTo>
                  <a:lnTo>
                    <a:pt x="4932" y="3924"/>
                  </a:lnTo>
                  <a:lnTo>
                    <a:pt x="4899" y="3978"/>
                  </a:lnTo>
                  <a:lnTo>
                    <a:pt x="4826" y="4209"/>
                  </a:lnTo>
                  <a:lnTo>
                    <a:pt x="4817" y="4310"/>
                  </a:lnTo>
                  <a:lnTo>
                    <a:pt x="4841" y="4404"/>
                  </a:lnTo>
                  <a:lnTo>
                    <a:pt x="4911" y="4482"/>
                  </a:lnTo>
                  <a:lnTo>
                    <a:pt x="4948" y="4512"/>
                  </a:lnTo>
                  <a:lnTo>
                    <a:pt x="4978" y="4548"/>
                  </a:lnTo>
                  <a:lnTo>
                    <a:pt x="4999" y="4591"/>
                  </a:lnTo>
                  <a:lnTo>
                    <a:pt x="5007" y="4644"/>
                  </a:lnTo>
                  <a:lnTo>
                    <a:pt x="5002" y="4693"/>
                  </a:lnTo>
                  <a:lnTo>
                    <a:pt x="4990" y="4739"/>
                  </a:lnTo>
                  <a:lnTo>
                    <a:pt x="4908" y="4914"/>
                  </a:lnTo>
                  <a:lnTo>
                    <a:pt x="4894" y="4960"/>
                  </a:lnTo>
                  <a:lnTo>
                    <a:pt x="4892" y="5009"/>
                  </a:lnTo>
                  <a:lnTo>
                    <a:pt x="4898" y="5031"/>
                  </a:lnTo>
                  <a:lnTo>
                    <a:pt x="4917" y="5072"/>
                  </a:lnTo>
                  <a:lnTo>
                    <a:pt x="4921" y="5090"/>
                  </a:lnTo>
                  <a:lnTo>
                    <a:pt x="4925" y="5162"/>
                  </a:lnTo>
                  <a:lnTo>
                    <a:pt x="5007" y="5453"/>
                  </a:lnTo>
                  <a:lnTo>
                    <a:pt x="5017" y="5474"/>
                  </a:lnTo>
                  <a:lnTo>
                    <a:pt x="5052" y="5509"/>
                  </a:lnTo>
                  <a:lnTo>
                    <a:pt x="5045" y="5520"/>
                  </a:lnTo>
                  <a:lnTo>
                    <a:pt x="5045" y="5527"/>
                  </a:lnTo>
                  <a:lnTo>
                    <a:pt x="5061" y="5541"/>
                  </a:lnTo>
                  <a:lnTo>
                    <a:pt x="5076" y="5559"/>
                  </a:lnTo>
                  <a:lnTo>
                    <a:pt x="5086" y="5581"/>
                  </a:lnTo>
                  <a:lnTo>
                    <a:pt x="5092" y="5604"/>
                  </a:lnTo>
                  <a:lnTo>
                    <a:pt x="5089" y="5630"/>
                  </a:lnTo>
                  <a:lnTo>
                    <a:pt x="5080" y="5654"/>
                  </a:lnTo>
                  <a:lnTo>
                    <a:pt x="5075" y="5677"/>
                  </a:lnTo>
                  <a:lnTo>
                    <a:pt x="5083" y="5698"/>
                  </a:lnTo>
                  <a:lnTo>
                    <a:pt x="5051" y="5697"/>
                  </a:lnTo>
                  <a:lnTo>
                    <a:pt x="5046" y="5712"/>
                  </a:lnTo>
                  <a:lnTo>
                    <a:pt x="5053" y="5733"/>
                  </a:lnTo>
                  <a:lnTo>
                    <a:pt x="5055" y="5751"/>
                  </a:lnTo>
                  <a:lnTo>
                    <a:pt x="5038" y="5769"/>
                  </a:lnTo>
                  <a:lnTo>
                    <a:pt x="5014" y="5782"/>
                  </a:lnTo>
                  <a:lnTo>
                    <a:pt x="4998" y="5798"/>
                  </a:lnTo>
                  <a:lnTo>
                    <a:pt x="5007" y="5821"/>
                  </a:lnTo>
                  <a:lnTo>
                    <a:pt x="4986" y="5824"/>
                  </a:lnTo>
                  <a:lnTo>
                    <a:pt x="4974" y="5839"/>
                  </a:lnTo>
                  <a:lnTo>
                    <a:pt x="4970" y="5859"/>
                  </a:lnTo>
                  <a:lnTo>
                    <a:pt x="4966" y="5898"/>
                  </a:lnTo>
                  <a:lnTo>
                    <a:pt x="4960" y="5916"/>
                  </a:lnTo>
                  <a:lnTo>
                    <a:pt x="4844" y="6133"/>
                  </a:lnTo>
                  <a:lnTo>
                    <a:pt x="4778" y="6325"/>
                  </a:lnTo>
                  <a:lnTo>
                    <a:pt x="4732" y="6553"/>
                  </a:lnTo>
                  <a:lnTo>
                    <a:pt x="4730" y="6599"/>
                  </a:lnTo>
                  <a:lnTo>
                    <a:pt x="4725" y="6612"/>
                  </a:lnTo>
                  <a:lnTo>
                    <a:pt x="4700" y="6628"/>
                  </a:lnTo>
                  <a:lnTo>
                    <a:pt x="4692" y="6642"/>
                  </a:lnTo>
                  <a:lnTo>
                    <a:pt x="4693" y="6651"/>
                  </a:lnTo>
                  <a:lnTo>
                    <a:pt x="4741" y="6768"/>
                  </a:lnTo>
                  <a:lnTo>
                    <a:pt x="4766" y="6791"/>
                  </a:lnTo>
                  <a:lnTo>
                    <a:pt x="4757" y="6814"/>
                  </a:lnTo>
                  <a:lnTo>
                    <a:pt x="4680" y="6924"/>
                  </a:lnTo>
                  <a:lnTo>
                    <a:pt x="4670" y="6947"/>
                  </a:lnTo>
                  <a:lnTo>
                    <a:pt x="4657" y="6964"/>
                  </a:lnTo>
                  <a:lnTo>
                    <a:pt x="4653" y="6975"/>
                  </a:lnTo>
                  <a:lnTo>
                    <a:pt x="4653" y="7021"/>
                  </a:lnTo>
                  <a:lnTo>
                    <a:pt x="4645" y="7042"/>
                  </a:lnTo>
                  <a:lnTo>
                    <a:pt x="4622" y="7087"/>
                  </a:lnTo>
                  <a:lnTo>
                    <a:pt x="4617" y="7110"/>
                  </a:lnTo>
                  <a:lnTo>
                    <a:pt x="4610" y="7128"/>
                  </a:lnTo>
                  <a:lnTo>
                    <a:pt x="4578" y="7160"/>
                  </a:lnTo>
                  <a:lnTo>
                    <a:pt x="4569" y="7176"/>
                  </a:lnTo>
                  <a:lnTo>
                    <a:pt x="4568" y="7196"/>
                  </a:lnTo>
                  <a:lnTo>
                    <a:pt x="4572" y="7209"/>
                  </a:lnTo>
                  <a:lnTo>
                    <a:pt x="4583" y="7214"/>
                  </a:lnTo>
                  <a:lnTo>
                    <a:pt x="4589" y="7221"/>
                  </a:lnTo>
                  <a:lnTo>
                    <a:pt x="4587" y="7234"/>
                  </a:lnTo>
                  <a:lnTo>
                    <a:pt x="4579" y="7257"/>
                  </a:lnTo>
                  <a:lnTo>
                    <a:pt x="4574" y="7281"/>
                  </a:lnTo>
                  <a:lnTo>
                    <a:pt x="4561" y="7307"/>
                  </a:lnTo>
                  <a:lnTo>
                    <a:pt x="4531" y="7354"/>
                  </a:lnTo>
                  <a:lnTo>
                    <a:pt x="4507" y="7349"/>
                  </a:lnTo>
                  <a:lnTo>
                    <a:pt x="4493" y="7369"/>
                  </a:lnTo>
                  <a:lnTo>
                    <a:pt x="4479" y="7443"/>
                  </a:lnTo>
                  <a:lnTo>
                    <a:pt x="4458" y="7480"/>
                  </a:lnTo>
                  <a:lnTo>
                    <a:pt x="4454" y="7497"/>
                  </a:lnTo>
                  <a:lnTo>
                    <a:pt x="4444" y="7516"/>
                  </a:lnTo>
                  <a:lnTo>
                    <a:pt x="4370" y="7578"/>
                  </a:lnTo>
                  <a:lnTo>
                    <a:pt x="4340" y="7611"/>
                  </a:lnTo>
                  <a:lnTo>
                    <a:pt x="4331" y="7618"/>
                  </a:lnTo>
                  <a:lnTo>
                    <a:pt x="4320" y="7620"/>
                  </a:lnTo>
                  <a:lnTo>
                    <a:pt x="4293" y="7622"/>
                  </a:lnTo>
                  <a:lnTo>
                    <a:pt x="4283" y="7625"/>
                  </a:lnTo>
                  <a:lnTo>
                    <a:pt x="4237" y="7724"/>
                  </a:lnTo>
                  <a:lnTo>
                    <a:pt x="4106" y="7853"/>
                  </a:lnTo>
                  <a:lnTo>
                    <a:pt x="4094" y="7872"/>
                  </a:lnTo>
                  <a:lnTo>
                    <a:pt x="4097" y="7893"/>
                  </a:lnTo>
                  <a:lnTo>
                    <a:pt x="4106" y="7915"/>
                  </a:lnTo>
                  <a:lnTo>
                    <a:pt x="4112" y="7935"/>
                  </a:lnTo>
                  <a:lnTo>
                    <a:pt x="4096" y="8008"/>
                  </a:lnTo>
                  <a:lnTo>
                    <a:pt x="4088" y="8023"/>
                  </a:lnTo>
                  <a:lnTo>
                    <a:pt x="4082" y="8032"/>
                  </a:lnTo>
                  <a:lnTo>
                    <a:pt x="4074" y="8066"/>
                  </a:lnTo>
                  <a:lnTo>
                    <a:pt x="4044" y="8094"/>
                  </a:lnTo>
                  <a:lnTo>
                    <a:pt x="4035" y="8105"/>
                  </a:lnTo>
                  <a:lnTo>
                    <a:pt x="4021" y="8147"/>
                  </a:lnTo>
                  <a:lnTo>
                    <a:pt x="4005" y="8242"/>
                  </a:lnTo>
                  <a:lnTo>
                    <a:pt x="3968" y="8325"/>
                  </a:lnTo>
                  <a:lnTo>
                    <a:pt x="3952" y="8349"/>
                  </a:lnTo>
                  <a:lnTo>
                    <a:pt x="3936" y="8360"/>
                  </a:lnTo>
                  <a:lnTo>
                    <a:pt x="3907" y="8363"/>
                  </a:lnTo>
                  <a:lnTo>
                    <a:pt x="3875" y="8370"/>
                  </a:lnTo>
                  <a:lnTo>
                    <a:pt x="3845" y="8380"/>
                  </a:lnTo>
                  <a:lnTo>
                    <a:pt x="3827" y="8391"/>
                  </a:lnTo>
                  <a:lnTo>
                    <a:pt x="3816" y="8410"/>
                  </a:lnTo>
                  <a:lnTo>
                    <a:pt x="3811" y="8425"/>
                  </a:lnTo>
                  <a:lnTo>
                    <a:pt x="3798" y="8434"/>
                  </a:lnTo>
                  <a:lnTo>
                    <a:pt x="3735" y="8442"/>
                  </a:lnTo>
                  <a:lnTo>
                    <a:pt x="3714" y="8453"/>
                  </a:lnTo>
                  <a:lnTo>
                    <a:pt x="3674" y="8484"/>
                  </a:lnTo>
                  <a:lnTo>
                    <a:pt x="3634" y="8503"/>
                  </a:lnTo>
                  <a:lnTo>
                    <a:pt x="3622" y="8511"/>
                  </a:lnTo>
                  <a:lnTo>
                    <a:pt x="3609" y="8518"/>
                  </a:lnTo>
                  <a:lnTo>
                    <a:pt x="3577" y="8521"/>
                  </a:lnTo>
                  <a:lnTo>
                    <a:pt x="3565" y="8526"/>
                  </a:lnTo>
                  <a:lnTo>
                    <a:pt x="3526" y="8552"/>
                  </a:lnTo>
                  <a:lnTo>
                    <a:pt x="3505" y="8563"/>
                  </a:lnTo>
                  <a:lnTo>
                    <a:pt x="3483" y="8570"/>
                  </a:lnTo>
                  <a:lnTo>
                    <a:pt x="3421" y="8572"/>
                  </a:lnTo>
                  <a:lnTo>
                    <a:pt x="3391" y="8576"/>
                  </a:lnTo>
                  <a:lnTo>
                    <a:pt x="3379" y="8589"/>
                  </a:lnTo>
                  <a:lnTo>
                    <a:pt x="3367" y="8597"/>
                  </a:lnTo>
                  <a:lnTo>
                    <a:pt x="3340" y="8605"/>
                  </a:lnTo>
                  <a:lnTo>
                    <a:pt x="3112" y="8644"/>
                  </a:lnTo>
                  <a:lnTo>
                    <a:pt x="2941" y="8659"/>
                  </a:lnTo>
                  <a:lnTo>
                    <a:pt x="2777" y="8649"/>
                  </a:lnTo>
                  <a:lnTo>
                    <a:pt x="2765" y="8643"/>
                  </a:lnTo>
                  <a:lnTo>
                    <a:pt x="2715" y="8606"/>
                  </a:lnTo>
                  <a:lnTo>
                    <a:pt x="2685" y="8565"/>
                  </a:lnTo>
                  <a:lnTo>
                    <a:pt x="2674" y="8553"/>
                  </a:lnTo>
                  <a:lnTo>
                    <a:pt x="2544" y="8517"/>
                  </a:lnTo>
                  <a:lnTo>
                    <a:pt x="2527" y="8504"/>
                  </a:lnTo>
                  <a:lnTo>
                    <a:pt x="2507" y="8493"/>
                  </a:lnTo>
                  <a:lnTo>
                    <a:pt x="2474" y="8491"/>
                  </a:lnTo>
                  <a:lnTo>
                    <a:pt x="2356" y="8465"/>
                  </a:lnTo>
                  <a:lnTo>
                    <a:pt x="2318" y="8461"/>
                  </a:lnTo>
                  <a:lnTo>
                    <a:pt x="2279" y="8452"/>
                  </a:lnTo>
                  <a:lnTo>
                    <a:pt x="2247" y="8432"/>
                  </a:lnTo>
                  <a:lnTo>
                    <a:pt x="2189" y="8383"/>
                  </a:lnTo>
                  <a:lnTo>
                    <a:pt x="2127" y="8349"/>
                  </a:lnTo>
                  <a:lnTo>
                    <a:pt x="2108" y="8333"/>
                  </a:lnTo>
                  <a:lnTo>
                    <a:pt x="2096" y="8325"/>
                  </a:lnTo>
                  <a:lnTo>
                    <a:pt x="2046" y="8306"/>
                  </a:lnTo>
                  <a:lnTo>
                    <a:pt x="2013" y="8282"/>
                  </a:lnTo>
                  <a:lnTo>
                    <a:pt x="1998" y="8275"/>
                  </a:lnTo>
                  <a:lnTo>
                    <a:pt x="1947" y="8265"/>
                  </a:lnTo>
                  <a:lnTo>
                    <a:pt x="1826" y="8257"/>
                  </a:lnTo>
                  <a:lnTo>
                    <a:pt x="1770" y="8244"/>
                  </a:lnTo>
                  <a:lnTo>
                    <a:pt x="1722" y="8216"/>
                  </a:lnTo>
                  <a:lnTo>
                    <a:pt x="1680" y="8174"/>
                  </a:lnTo>
                  <a:lnTo>
                    <a:pt x="1617" y="8081"/>
                  </a:lnTo>
                  <a:lnTo>
                    <a:pt x="1601" y="8041"/>
                  </a:lnTo>
                  <a:lnTo>
                    <a:pt x="1586" y="7983"/>
                  </a:lnTo>
                  <a:lnTo>
                    <a:pt x="1584" y="7926"/>
                  </a:lnTo>
                  <a:lnTo>
                    <a:pt x="1608" y="7888"/>
                  </a:lnTo>
                  <a:lnTo>
                    <a:pt x="1519" y="7853"/>
                  </a:lnTo>
                  <a:lnTo>
                    <a:pt x="1475" y="7826"/>
                  </a:lnTo>
                  <a:lnTo>
                    <a:pt x="1441" y="7756"/>
                  </a:lnTo>
                  <a:lnTo>
                    <a:pt x="1400" y="7733"/>
                  </a:lnTo>
                  <a:lnTo>
                    <a:pt x="1349" y="7721"/>
                  </a:lnTo>
                  <a:lnTo>
                    <a:pt x="1208" y="7713"/>
                  </a:lnTo>
                  <a:lnTo>
                    <a:pt x="1167" y="7705"/>
                  </a:lnTo>
                  <a:lnTo>
                    <a:pt x="1117" y="7683"/>
                  </a:lnTo>
                  <a:lnTo>
                    <a:pt x="1046" y="7672"/>
                  </a:lnTo>
                  <a:lnTo>
                    <a:pt x="1025" y="7664"/>
                  </a:lnTo>
                  <a:lnTo>
                    <a:pt x="986" y="7645"/>
                  </a:lnTo>
                  <a:lnTo>
                    <a:pt x="965" y="7641"/>
                  </a:lnTo>
                  <a:lnTo>
                    <a:pt x="950" y="7635"/>
                  </a:lnTo>
                  <a:lnTo>
                    <a:pt x="913" y="7602"/>
                  </a:lnTo>
                  <a:lnTo>
                    <a:pt x="900" y="7600"/>
                  </a:lnTo>
                  <a:lnTo>
                    <a:pt x="756" y="7601"/>
                  </a:lnTo>
                  <a:lnTo>
                    <a:pt x="684" y="7619"/>
                  </a:lnTo>
                  <a:lnTo>
                    <a:pt x="620" y="7602"/>
                  </a:lnTo>
                  <a:lnTo>
                    <a:pt x="560" y="7577"/>
                  </a:lnTo>
                  <a:lnTo>
                    <a:pt x="518" y="7564"/>
                  </a:lnTo>
                  <a:lnTo>
                    <a:pt x="433" y="7568"/>
                  </a:lnTo>
                  <a:lnTo>
                    <a:pt x="408" y="7564"/>
                  </a:lnTo>
                  <a:lnTo>
                    <a:pt x="402" y="7559"/>
                  </a:lnTo>
                  <a:lnTo>
                    <a:pt x="386" y="7543"/>
                  </a:lnTo>
                  <a:lnTo>
                    <a:pt x="376" y="7540"/>
                  </a:lnTo>
                  <a:lnTo>
                    <a:pt x="364" y="7539"/>
                  </a:lnTo>
                  <a:lnTo>
                    <a:pt x="329" y="7533"/>
                  </a:lnTo>
                  <a:lnTo>
                    <a:pt x="305" y="7523"/>
                  </a:lnTo>
                  <a:lnTo>
                    <a:pt x="256" y="7509"/>
                  </a:lnTo>
                  <a:lnTo>
                    <a:pt x="213" y="7486"/>
                  </a:lnTo>
                  <a:lnTo>
                    <a:pt x="141" y="7437"/>
                  </a:lnTo>
                  <a:lnTo>
                    <a:pt x="85" y="7414"/>
                  </a:lnTo>
                  <a:lnTo>
                    <a:pt x="1" y="7334"/>
                  </a:lnTo>
                  <a:lnTo>
                    <a:pt x="0" y="7333"/>
                  </a:lnTo>
                  <a:lnTo>
                    <a:pt x="0" y="18018"/>
                  </a:lnTo>
                  <a:lnTo>
                    <a:pt x="4167" y="18018"/>
                  </a:lnTo>
                  <a:lnTo>
                    <a:pt x="4167" y="21407"/>
                  </a:lnTo>
                  <a:lnTo>
                    <a:pt x="15234" y="21407"/>
                  </a:lnTo>
                  <a:lnTo>
                    <a:pt x="15241" y="21407"/>
                  </a:lnTo>
                  <a:lnTo>
                    <a:pt x="15278" y="21382"/>
                  </a:lnTo>
                  <a:lnTo>
                    <a:pt x="15315" y="21371"/>
                  </a:lnTo>
                  <a:lnTo>
                    <a:pt x="15345" y="21355"/>
                  </a:lnTo>
                  <a:lnTo>
                    <a:pt x="15369" y="21335"/>
                  </a:lnTo>
                  <a:lnTo>
                    <a:pt x="15383" y="21312"/>
                  </a:lnTo>
                  <a:lnTo>
                    <a:pt x="15397" y="21260"/>
                  </a:lnTo>
                  <a:lnTo>
                    <a:pt x="15411" y="21236"/>
                  </a:lnTo>
                  <a:lnTo>
                    <a:pt x="15436" y="21226"/>
                  </a:lnTo>
                  <a:lnTo>
                    <a:pt x="15468" y="21223"/>
                  </a:lnTo>
                  <a:lnTo>
                    <a:pt x="15499" y="21214"/>
                  </a:lnTo>
                  <a:lnTo>
                    <a:pt x="15529" y="21202"/>
                  </a:lnTo>
                  <a:lnTo>
                    <a:pt x="15554" y="21188"/>
                  </a:lnTo>
                  <a:lnTo>
                    <a:pt x="15565" y="21177"/>
                  </a:lnTo>
                  <a:lnTo>
                    <a:pt x="15573" y="21164"/>
                  </a:lnTo>
                  <a:lnTo>
                    <a:pt x="15583" y="21153"/>
                  </a:lnTo>
                  <a:lnTo>
                    <a:pt x="15611" y="21145"/>
                  </a:lnTo>
                  <a:lnTo>
                    <a:pt x="15628" y="21136"/>
                  </a:lnTo>
                  <a:lnTo>
                    <a:pt x="15643" y="21125"/>
                  </a:lnTo>
                  <a:lnTo>
                    <a:pt x="15650" y="21114"/>
                  </a:lnTo>
                  <a:lnTo>
                    <a:pt x="15663" y="21113"/>
                  </a:lnTo>
                  <a:lnTo>
                    <a:pt x="15805" y="21059"/>
                  </a:lnTo>
                  <a:lnTo>
                    <a:pt x="15835" y="21057"/>
                  </a:lnTo>
                  <a:lnTo>
                    <a:pt x="15859" y="21047"/>
                  </a:lnTo>
                  <a:lnTo>
                    <a:pt x="15881" y="21024"/>
                  </a:lnTo>
                  <a:lnTo>
                    <a:pt x="15933" y="20950"/>
                  </a:lnTo>
                  <a:lnTo>
                    <a:pt x="15954" y="20937"/>
                  </a:lnTo>
                  <a:lnTo>
                    <a:pt x="16084" y="20924"/>
                  </a:lnTo>
                  <a:lnTo>
                    <a:pt x="16108" y="20916"/>
                  </a:lnTo>
                  <a:lnTo>
                    <a:pt x="16128" y="20930"/>
                  </a:lnTo>
                  <a:lnTo>
                    <a:pt x="16135" y="20948"/>
                  </a:lnTo>
                  <a:lnTo>
                    <a:pt x="16143" y="20964"/>
                  </a:lnTo>
                  <a:lnTo>
                    <a:pt x="16169" y="20971"/>
                  </a:lnTo>
                  <a:lnTo>
                    <a:pt x="16219" y="20967"/>
                  </a:lnTo>
                  <a:lnTo>
                    <a:pt x="16241" y="20971"/>
                  </a:lnTo>
                  <a:lnTo>
                    <a:pt x="16259" y="20986"/>
                  </a:lnTo>
                  <a:lnTo>
                    <a:pt x="16295" y="20971"/>
                  </a:lnTo>
                  <a:lnTo>
                    <a:pt x="16311" y="20966"/>
                  </a:lnTo>
                  <a:lnTo>
                    <a:pt x="16335" y="20963"/>
                  </a:lnTo>
                  <a:lnTo>
                    <a:pt x="16490" y="20961"/>
                  </a:lnTo>
                  <a:lnTo>
                    <a:pt x="16542" y="20965"/>
                  </a:lnTo>
                  <a:lnTo>
                    <a:pt x="16602" y="20956"/>
                  </a:lnTo>
                  <a:lnTo>
                    <a:pt x="16631" y="20955"/>
                  </a:lnTo>
                  <a:lnTo>
                    <a:pt x="16675" y="20958"/>
                  </a:lnTo>
                  <a:lnTo>
                    <a:pt x="16698" y="20956"/>
                  </a:lnTo>
                  <a:lnTo>
                    <a:pt x="16751" y="20937"/>
                  </a:lnTo>
                  <a:lnTo>
                    <a:pt x="16815" y="20926"/>
                  </a:lnTo>
                  <a:lnTo>
                    <a:pt x="16890" y="20904"/>
                  </a:lnTo>
                  <a:lnTo>
                    <a:pt x="16911" y="20901"/>
                  </a:lnTo>
                  <a:lnTo>
                    <a:pt x="16998" y="20906"/>
                  </a:lnTo>
                  <a:lnTo>
                    <a:pt x="17029" y="20903"/>
                  </a:lnTo>
                  <a:lnTo>
                    <a:pt x="17054" y="20890"/>
                  </a:lnTo>
                  <a:lnTo>
                    <a:pt x="17084" y="20882"/>
                  </a:lnTo>
                  <a:lnTo>
                    <a:pt x="17118" y="20892"/>
                  </a:lnTo>
                  <a:lnTo>
                    <a:pt x="17172" y="20925"/>
                  </a:lnTo>
                  <a:lnTo>
                    <a:pt x="17250" y="20984"/>
                  </a:lnTo>
                  <a:lnTo>
                    <a:pt x="17295" y="21008"/>
                  </a:lnTo>
                  <a:lnTo>
                    <a:pt x="17354" y="21017"/>
                  </a:lnTo>
                  <a:lnTo>
                    <a:pt x="17533" y="21022"/>
                  </a:lnTo>
                  <a:lnTo>
                    <a:pt x="17593" y="21017"/>
                  </a:lnTo>
                  <a:lnTo>
                    <a:pt x="17715" y="20996"/>
                  </a:lnTo>
                  <a:lnTo>
                    <a:pt x="17772" y="20995"/>
                  </a:lnTo>
                  <a:lnTo>
                    <a:pt x="17830" y="21010"/>
                  </a:lnTo>
                  <a:lnTo>
                    <a:pt x="17880" y="21035"/>
                  </a:lnTo>
                  <a:lnTo>
                    <a:pt x="17908" y="21044"/>
                  </a:lnTo>
                  <a:lnTo>
                    <a:pt x="17967" y="21054"/>
                  </a:lnTo>
                  <a:lnTo>
                    <a:pt x="17988" y="21067"/>
                  </a:lnTo>
                  <a:lnTo>
                    <a:pt x="18008" y="21083"/>
                  </a:lnTo>
                  <a:lnTo>
                    <a:pt x="18031" y="21095"/>
                  </a:lnTo>
                  <a:lnTo>
                    <a:pt x="18060" y="21099"/>
                  </a:lnTo>
                  <a:lnTo>
                    <a:pt x="18094" y="21100"/>
                  </a:lnTo>
                  <a:lnTo>
                    <a:pt x="18123" y="21108"/>
                  </a:lnTo>
                  <a:lnTo>
                    <a:pt x="18135" y="21130"/>
                  </a:lnTo>
                  <a:lnTo>
                    <a:pt x="18134" y="21168"/>
                  </a:lnTo>
                  <a:lnTo>
                    <a:pt x="18136" y="21193"/>
                  </a:lnTo>
                  <a:lnTo>
                    <a:pt x="18146" y="21213"/>
                  </a:lnTo>
                  <a:lnTo>
                    <a:pt x="18167" y="21223"/>
                  </a:lnTo>
                  <a:lnTo>
                    <a:pt x="18199" y="21228"/>
                  </a:lnTo>
                  <a:lnTo>
                    <a:pt x="18253" y="21228"/>
                  </a:lnTo>
                  <a:lnTo>
                    <a:pt x="18282" y="21233"/>
                  </a:lnTo>
                  <a:lnTo>
                    <a:pt x="18312" y="21246"/>
                  </a:lnTo>
                  <a:lnTo>
                    <a:pt x="18364" y="21275"/>
                  </a:lnTo>
                  <a:lnTo>
                    <a:pt x="18459" y="21318"/>
                  </a:lnTo>
                  <a:lnTo>
                    <a:pt x="18479" y="21390"/>
                  </a:lnTo>
                  <a:lnTo>
                    <a:pt x="18489" y="21407"/>
                  </a:lnTo>
                  <a:lnTo>
                    <a:pt x="18479" y="21420"/>
                  </a:lnTo>
                  <a:lnTo>
                    <a:pt x="18480" y="21428"/>
                  </a:lnTo>
                  <a:lnTo>
                    <a:pt x="18485" y="21435"/>
                  </a:lnTo>
                  <a:lnTo>
                    <a:pt x="18489" y="21442"/>
                  </a:lnTo>
                  <a:lnTo>
                    <a:pt x="18489" y="21477"/>
                  </a:lnTo>
                  <a:lnTo>
                    <a:pt x="18497" y="21519"/>
                  </a:lnTo>
                  <a:lnTo>
                    <a:pt x="18502" y="21526"/>
                  </a:lnTo>
                  <a:lnTo>
                    <a:pt x="18525" y="21537"/>
                  </a:lnTo>
                  <a:lnTo>
                    <a:pt x="18535" y="21546"/>
                  </a:lnTo>
                  <a:lnTo>
                    <a:pt x="18537" y="21563"/>
                  </a:lnTo>
                  <a:lnTo>
                    <a:pt x="18536" y="21580"/>
                  </a:lnTo>
                  <a:lnTo>
                    <a:pt x="18547" y="21594"/>
                  </a:lnTo>
                  <a:lnTo>
                    <a:pt x="18582" y="21600"/>
                  </a:lnTo>
                  <a:lnTo>
                    <a:pt x="18593" y="21598"/>
                  </a:lnTo>
                  <a:lnTo>
                    <a:pt x="18622" y="21587"/>
                  </a:lnTo>
                  <a:lnTo>
                    <a:pt x="18646" y="21582"/>
                  </a:lnTo>
                  <a:lnTo>
                    <a:pt x="18650" y="21576"/>
                  </a:lnTo>
                  <a:lnTo>
                    <a:pt x="18652" y="21568"/>
                  </a:lnTo>
                  <a:lnTo>
                    <a:pt x="18658" y="21562"/>
                  </a:lnTo>
                  <a:lnTo>
                    <a:pt x="18688" y="21550"/>
                  </a:lnTo>
                  <a:lnTo>
                    <a:pt x="18701" y="21543"/>
                  </a:lnTo>
                  <a:lnTo>
                    <a:pt x="18709" y="21529"/>
                  </a:lnTo>
                  <a:lnTo>
                    <a:pt x="18729" y="21504"/>
                  </a:lnTo>
                  <a:lnTo>
                    <a:pt x="18743" y="21496"/>
                  </a:lnTo>
                  <a:lnTo>
                    <a:pt x="18773" y="21483"/>
                  </a:lnTo>
                  <a:lnTo>
                    <a:pt x="18782" y="21477"/>
                  </a:lnTo>
                  <a:lnTo>
                    <a:pt x="18783" y="21469"/>
                  </a:lnTo>
                  <a:lnTo>
                    <a:pt x="18782" y="21438"/>
                  </a:lnTo>
                  <a:lnTo>
                    <a:pt x="18790" y="21417"/>
                  </a:lnTo>
                  <a:lnTo>
                    <a:pt x="18822" y="21373"/>
                  </a:lnTo>
                  <a:lnTo>
                    <a:pt x="18829" y="21357"/>
                  </a:lnTo>
                  <a:lnTo>
                    <a:pt x="18833" y="21356"/>
                  </a:lnTo>
                  <a:lnTo>
                    <a:pt x="18843" y="21351"/>
                  </a:lnTo>
                  <a:lnTo>
                    <a:pt x="18855" y="21349"/>
                  </a:lnTo>
                  <a:lnTo>
                    <a:pt x="18866" y="21347"/>
                  </a:lnTo>
                  <a:lnTo>
                    <a:pt x="18875" y="21347"/>
                  </a:lnTo>
                  <a:lnTo>
                    <a:pt x="18883" y="21345"/>
                  </a:lnTo>
                  <a:lnTo>
                    <a:pt x="18907" y="21332"/>
                  </a:lnTo>
                  <a:lnTo>
                    <a:pt x="18916" y="21330"/>
                  </a:lnTo>
                  <a:lnTo>
                    <a:pt x="18926" y="21329"/>
                  </a:lnTo>
                  <a:lnTo>
                    <a:pt x="18945" y="21328"/>
                  </a:lnTo>
                  <a:lnTo>
                    <a:pt x="18953" y="21327"/>
                  </a:lnTo>
                  <a:lnTo>
                    <a:pt x="18968" y="21323"/>
                  </a:lnTo>
                  <a:lnTo>
                    <a:pt x="18982" y="21317"/>
                  </a:lnTo>
                  <a:lnTo>
                    <a:pt x="19032" y="21290"/>
                  </a:lnTo>
                  <a:lnTo>
                    <a:pt x="19053" y="21282"/>
                  </a:lnTo>
                  <a:lnTo>
                    <a:pt x="19060" y="21280"/>
                  </a:lnTo>
                  <a:lnTo>
                    <a:pt x="19067" y="21279"/>
                  </a:lnTo>
                  <a:lnTo>
                    <a:pt x="19072" y="21282"/>
                  </a:lnTo>
                  <a:lnTo>
                    <a:pt x="19118" y="21348"/>
                  </a:lnTo>
                  <a:lnTo>
                    <a:pt x="19123" y="21352"/>
                  </a:lnTo>
                  <a:lnTo>
                    <a:pt x="19130" y="21355"/>
                  </a:lnTo>
                  <a:lnTo>
                    <a:pt x="19137" y="21358"/>
                  </a:lnTo>
                  <a:lnTo>
                    <a:pt x="19147" y="21359"/>
                  </a:lnTo>
                  <a:lnTo>
                    <a:pt x="19165" y="21360"/>
                  </a:lnTo>
                  <a:lnTo>
                    <a:pt x="19174" y="21361"/>
                  </a:lnTo>
                  <a:lnTo>
                    <a:pt x="19180" y="21364"/>
                  </a:lnTo>
                  <a:lnTo>
                    <a:pt x="19190" y="21372"/>
                  </a:lnTo>
                  <a:lnTo>
                    <a:pt x="19197" y="21375"/>
                  </a:lnTo>
                  <a:lnTo>
                    <a:pt x="19204" y="21378"/>
                  </a:lnTo>
                  <a:lnTo>
                    <a:pt x="19212" y="21375"/>
                  </a:lnTo>
                  <a:lnTo>
                    <a:pt x="19218" y="21368"/>
                  </a:lnTo>
                  <a:lnTo>
                    <a:pt x="19227" y="21338"/>
                  </a:lnTo>
                  <a:lnTo>
                    <a:pt x="19237" y="21323"/>
                  </a:lnTo>
                  <a:lnTo>
                    <a:pt x="19244" y="21316"/>
                  </a:lnTo>
                  <a:lnTo>
                    <a:pt x="19252" y="21313"/>
                  </a:lnTo>
                  <a:lnTo>
                    <a:pt x="19260" y="21311"/>
                  </a:lnTo>
                  <a:lnTo>
                    <a:pt x="19269" y="21311"/>
                  </a:lnTo>
                  <a:lnTo>
                    <a:pt x="19277" y="21311"/>
                  </a:lnTo>
                  <a:lnTo>
                    <a:pt x="19306" y="21315"/>
                  </a:lnTo>
                  <a:lnTo>
                    <a:pt x="19337" y="21322"/>
                  </a:lnTo>
                  <a:lnTo>
                    <a:pt x="19343" y="21323"/>
                  </a:lnTo>
                  <a:lnTo>
                    <a:pt x="19349" y="21323"/>
                  </a:lnTo>
                  <a:lnTo>
                    <a:pt x="19356" y="21322"/>
                  </a:lnTo>
                  <a:lnTo>
                    <a:pt x="19399" y="21306"/>
                  </a:lnTo>
                  <a:lnTo>
                    <a:pt x="19415" y="21302"/>
                  </a:lnTo>
                  <a:lnTo>
                    <a:pt x="19424" y="21301"/>
                  </a:lnTo>
                  <a:lnTo>
                    <a:pt x="19443" y="21301"/>
                  </a:lnTo>
                  <a:lnTo>
                    <a:pt x="19449" y="21301"/>
                  </a:lnTo>
                  <a:lnTo>
                    <a:pt x="19455" y="21300"/>
                  </a:lnTo>
                  <a:lnTo>
                    <a:pt x="19461" y="21297"/>
                  </a:lnTo>
                  <a:lnTo>
                    <a:pt x="19467" y="21293"/>
                  </a:lnTo>
                  <a:lnTo>
                    <a:pt x="19473" y="21288"/>
                  </a:lnTo>
                  <a:lnTo>
                    <a:pt x="19478" y="21281"/>
                  </a:lnTo>
                  <a:lnTo>
                    <a:pt x="19482" y="21274"/>
                  </a:lnTo>
                  <a:lnTo>
                    <a:pt x="19484" y="21267"/>
                  </a:lnTo>
                  <a:lnTo>
                    <a:pt x="19484" y="21239"/>
                  </a:lnTo>
                  <a:lnTo>
                    <a:pt x="19486" y="21232"/>
                  </a:lnTo>
                  <a:lnTo>
                    <a:pt x="19502" y="21205"/>
                  </a:lnTo>
                  <a:lnTo>
                    <a:pt x="19507" y="21192"/>
                  </a:lnTo>
                  <a:lnTo>
                    <a:pt x="19509" y="21177"/>
                  </a:lnTo>
                  <a:lnTo>
                    <a:pt x="19509" y="21149"/>
                  </a:lnTo>
                  <a:lnTo>
                    <a:pt x="19512" y="21121"/>
                  </a:lnTo>
                  <a:lnTo>
                    <a:pt x="19516" y="21108"/>
                  </a:lnTo>
                  <a:lnTo>
                    <a:pt x="19519" y="21103"/>
                  </a:lnTo>
                  <a:lnTo>
                    <a:pt x="19523" y="21098"/>
                  </a:lnTo>
                  <a:lnTo>
                    <a:pt x="19537" y="21084"/>
                  </a:lnTo>
                  <a:lnTo>
                    <a:pt x="19540" y="21079"/>
                  </a:lnTo>
                  <a:lnTo>
                    <a:pt x="19541" y="21072"/>
                  </a:lnTo>
                  <a:lnTo>
                    <a:pt x="19538" y="21064"/>
                  </a:lnTo>
                  <a:lnTo>
                    <a:pt x="19530" y="21053"/>
                  </a:lnTo>
                  <a:lnTo>
                    <a:pt x="19491" y="21021"/>
                  </a:lnTo>
                  <a:lnTo>
                    <a:pt x="19459" y="21000"/>
                  </a:lnTo>
                  <a:lnTo>
                    <a:pt x="19453" y="20993"/>
                  </a:lnTo>
                  <a:lnTo>
                    <a:pt x="19446" y="20984"/>
                  </a:lnTo>
                  <a:lnTo>
                    <a:pt x="19442" y="20971"/>
                  </a:lnTo>
                  <a:lnTo>
                    <a:pt x="19439" y="20954"/>
                  </a:lnTo>
                  <a:lnTo>
                    <a:pt x="19428" y="20939"/>
                  </a:lnTo>
                  <a:lnTo>
                    <a:pt x="19391" y="20911"/>
                  </a:lnTo>
                  <a:lnTo>
                    <a:pt x="19392" y="20898"/>
                  </a:lnTo>
                  <a:lnTo>
                    <a:pt x="19394" y="20893"/>
                  </a:lnTo>
                  <a:lnTo>
                    <a:pt x="19398" y="20888"/>
                  </a:lnTo>
                  <a:lnTo>
                    <a:pt x="19403" y="20884"/>
                  </a:lnTo>
                  <a:lnTo>
                    <a:pt x="19411" y="20880"/>
                  </a:lnTo>
                  <a:lnTo>
                    <a:pt x="19421" y="20878"/>
                  </a:lnTo>
                  <a:lnTo>
                    <a:pt x="19437" y="20877"/>
                  </a:lnTo>
                  <a:lnTo>
                    <a:pt x="19450" y="20874"/>
                  </a:lnTo>
                  <a:lnTo>
                    <a:pt x="19463" y="20870"/>
                  </a:lnTo>
                  <a:lnTo>
                    <a:pt x="19497" y="20851"/>
                  </a:lnTo>
                  <a:lnTo>
                    <a:pt x="19505" y="20845"/>
                  </a:lnTo>
                  <a:lnTo>
                    <a:pt x="19518" y="20831"/>
                  </a:lnTo>
                  <a:lnTo>
                    <a:pt x="19676" y="20771"/>
                  </a:lnTo>
                  <a:lnTo>
                    <a:pt x="19688" y="20769"/>
                  </a:lnTo>
                  <a:lnTo>
                    <a:pt x="19708" y="20768"/>
                  </a:lnTo>
                  <a:lnTo>
                    <a:pt x="19752" y="20772"/>
                  </a:lnTo>
                  <a:lnTo>
                    <a:pt x="19761" y="20772"/>
                  </a:lnTo>
                  <a:lnTo>
                    <a:pt x="19772" y="20769"/>
                  </a:lnTo>
                  <a:lnTo>
                    <a:pt x="19782" y="20765"/>
                  </a:lnTo>
                  <a:lnTo>
                    <a:pt x="19795" y="20756"/>
                  </a:lnTo>
                  <a:lnTo>
                    <a:pt x="19819" y="20736"/>
                  </a:lnTo>
                  <a:lnTo>
                    <a:pt x="19854" y="20714"/>
                  </a:lnTo>
                  <a:lnTo>
                    <a:pt x="19866" y="20710"/>
                  </a:lnTo>
                  <a:lnTo>
                    <a:pt x="19883" y="20707"/>
                  </a:lnTo>
                  <a:lnTo>
                    <a:pt x="19944" y="20703"/>
                  </a:lnTo>
                  <a:lnTo>
                    <a:pt x="19986" y="20691"/>
                  </a:lnTo>
                  <a:lnTo>
                    <a:pt x="20010" y="20680"/>
                  </a:lnTo>
                  <a:lnTo>
                    <a:pt x="20016" y="20675"/>
                  </a:lnTo>
                  <a:lnTo>
                    <a:pt x="20021" y="20671"/>
                  </a:lnTo>
                  <a:lnTo>
                    <a:pt x="20025" y="20666"/>
                  </a:lnTo>
                  <a:lnTo>
                    <a:pt x="20044" y="20626"/>
                  </a:lnTo>
                  <a:lnTo>
                    <a:pt x="20049" y="20622"/>
                  </a:lnTo>
                  <a:lnTo>
                    <a:pt x="20071" y="20614"/>
                  </a:lnTo>
                  <a:lnTo>
                    <a:pt x="20113" y="20582"/>
                  </a:lnTo>
                  <a:lnTo>
                    <a:pt x="20125" y="20575"/>
                  </a:lnTo>
                  <a:lnTo>
                    <a:pt x="20132" y="20573"/>
                  </a:lnTo>
                  <a:lnTo>
                    <a:pt x="20144" y="20573"/>
                  </a:lnTo>
                  <a:lnTo>
                    <a:pt x="20158" y="20577"/>
                  </a:lnTo>
                  <a:lnTo>
                    <a:pt x="20182" y="20592"/>
                  </a:lnTo>
                  <a:lnTo>
                    <a:pt x="20191" y="20602"/>
                  </a:lnTo>
                  <a:lnTo>
                    <a:pt x="20195" y="20611"/>
                  </a:lnTo>
                  <a:lnTo>
                    <a:pt x="20194" y="20625"/>
                  </a:lnTo>
                  <a:lnTo>
                    <a:pt x="20195" y="20631"/>
                  </a:lnTo>
                  <a:lnTo>
                    <a:pt x="20199" y="20637"/>
                  </a:lnTo>
                  <a:lnTo>
                    <a:pt x="20203" y="20641"/>
                  </a:lnTo>
                  <a:lnTo>
                    <a:pt x="20209" y="20645"/>
                  </a:lnTo>
                  <a:lnTo>
                    <a:pt x="20215" y="20648"/>
                  </a:lnTo>
                  <a:lnTo>
                    <a:pt x="20232" y="20654"/>
                  </a:lnTo>
                  <a:lnTo>
                    <a:pt x="20246" y="20655"/>
                  </a:lnTo>
                  <a:lnTo>
                    <a:pt x="20258" y="20652"/>
                  </a:lnTo>
                  <a:lnTo>
                    <a:pt x="20273" y="20644"/>
                  </a:lnTo>
                  <a:lnTo>
                    <a:pt x="20279" y="20637"/>
                  </a:lnTo>
                  <a:lnTo>
                    <a:pt x="20282" y="20630"/>
                  </a:lnTo>
                  <a:lnTo>
                    <a:pt x="20283" y="20623"/>
                  </a:lnTo>
                  <a:lnTo>
                    <a:pt x="20286" y="20617"/>
                  </a:lnTo>
                  <a:lnTo>
                    <a:pt x="20290" y="20613"/>
                  </a:lnTo>
                  <a:lnTo>
                    <a:pt x="20296" y="20609"/>
                  </a:lnTo>
                  <a:lnTo>
                    <a:pt x="20305" y="20609"/>
                  </a:lnTo>
                  <a:lnTo>
                    <a:pt x="20313" y="20609"/>
                  </a:lnTo>
                  <a:lnTo>
                    <a:pt x="20347" y="20635"/>
                  </a:lnTo>
                  <a:lnTo>
                    <a:pt x="20358" y="20641"/>
                  </a:lnTo>
                  <a:lnTo>
                    <a:pt x="20491" y="20682"/>
                  </a:lnTo>
                  <a:lnTo>
                    <a:pt x="20501" y="20683"/>
                  </a:lnTo>
                  <a:lnTo>
                    <a:pt x="20514" y="20683"/>
                  </a:lnTo>
                  <a:lnTo>
                    <a:pt x="20534" y="20679"/>
                  </a:lnTo>
                  <a:lnTo>
                    <a:pt x="20557" y="20677"/>
                  </a:lnTo>
                  <a:lnTo>
                    <a:pt x="20595" y="20666"/>
                  </a:lnTo>
                  <a:lnTo>
                    <a:pt x="20603" y="20661"/>
                  </a:lnTo>
                  <a:lnTo>
                    <a:pt x="20618" y="20649"/>
                  </a:lnTo>
                  <a:lnTo>
                    <a:pt x="20624" y="20646"/>
                  </a:lnTo>
                  <a:lnTo>
                    <a:pt x="20635" y="20643"/>
                  </a:lnTo>
                  <a:lnTo>
                    <a:pt x="20651" y="20642"/>
                  </a:lnTo>
                  <a:lnTo>
                    <a:pt x="20682" y="20644"/>
                  </a:lnTo>
                  <a:lnTo>
                    <a:pt x="20710" y="20649"/>
                  </a:lnTo>
                  <a:lnTo>
                    <a:pt x="20746" y="20661"/>
                  </a:lnTo>
                  <a:lnTo>
                    <a:pt x="20760" y="20663"/>
                  </a:lnTo>
                  <a:lnTo>
                    <a:pt x="20838" y="20666"/>
                  </a:lnTo>
                  <a:lnTo>
                    <a:pt x="20844" y="20668"/>
                  </a:lnTo>
                  <a:lnTo>
                    <a:pt x="20851" y="20669"/>
                  </a:lnTo>
                  <a:lnTo>
                    <a:pt x="20929" y="20668"/>
                  </a:lnTo>
                  <a:lnTo>
                    <a:pt x="20942" y="20669"/>
                  </a:lnTo>
                  <a:lnTo>
                    <a:pt x="20951" y="20671"/>
                  </a:lnTo>
                  <a:lnTo>
                    <a:pt x="20965" y="20677"/>
                  </a:lnTo>
                  <a:lnTo>
                    <a:pt x="20975" y="20678"/>
                  </a:lnTo>
                  <a:lnTo>
                    <a:pt x="20986" y="20677"/>
                  </a:lnTo>
                  <a:lnTo>
                    <a:pt x="21000" y="20673"/>
                  </a:lnTo>
                  <a:lnTo>
                    <a:pt x="21021" y="20660"/>
                  </a:lnTo>
                  <a:lnTo>
                    <a:pt x="21051" y="20625"/>
                  </a:lnTo>
                  <a:lnTo>
                    <a:pt x="21063" y="20621"/>
                  </a:lnTo>
                  <a:lnTo>
                    <a:pt x="21069" y="20618"/>
                  </a:lnTo>
                  <a:lnTo>
                    <a:pt x="21075" y="20612"/>
                  </a:lnTo>
                  <a:lnTo>
                    <a:pt x="21082" y="20604"/>
                  </a:lnTo>
                  <a:lnTo>
                    <a:pt x="21088" y="20590"/>
                  </a:lnTo>
                  <a:lnTo>
                    <a:pt x="21105" y="20571"/>
                  </a:lnTo>
                  <a:lnTo>
                    <a:pt x="21140" y="20570"/>
                  </a:lnTo>
                  <a:lnTo>
                    <a:pt x="21160" y="20572"/>
                  </a:lnTo>
                  <a:lnTo>
                    <a:pt x="21272" y="20552"/>
                  </a:lnTo>
                  <a:lnTo>
                    <a:pt x="21289" y="20551"/>
                  </a:lnTo>
                  <a:lnTo>
                    <a:pt x="21329" y="20560"/>
                  </a:lnTo>
                  <a:lnTo>
                    <a:pt x="21369" y="20546"/>
                  </a:lnTo>
                  <a:lnTo>
                    <a:pt x="21494" y="20476"/>
                  </a:lnTo>
                  <a:lnTo>
                    <a:pt x="21541" y="20446"/>
                  </a:lnTo>
                  <a:lnTo>
                    <a:pt x="21539" y="20444"/>
                  </a:lnTo>
                  <a:cubicBezTo>
                    <a:pt x="21539" y="20444"/>
                    <a:pt x="21507" y="20403"/>
                    <a:pt x="21507" y="20403"/>
                  </a:cubicBezTo>
                  <a:close/>
                  <a:moveTo>
                    <a:pt x="21514" y="19617"/>
                  </a:moveTo>
                  <a:lnTo>
                    <a:pt x="21501" y="19609"/>
                  </a:lnTo>
                  <a:lnTo>
                    <a:pt x="21489" y="19599"/>
                  </a:lnTo>
                  <a:lnTo>
                    <a:pt x="21475" y="19589"/>
                  </a:lnTo>
                  <a:lnTo>
                    <a:pt x="21452" y="19585"/>
                  </a:lnTo>
                  <a:lnTo>
                    <a:pt x="21440" y="19592"/>
                  </a:lnTo>
                  <a:lnTo>
                    <a:pt x="21438" y="19607"/>
                  </a:lnTo>
                  <a:lnTo>
                    <a:pt x="21438" y="19640"/>
                  </a:lnTo>
                  <a:lnTo>
                    <a:pt x="21427" y="19657"/>
                  </a:lnTo>
                  <a:lnTo>
                    <a:pt x="21396" y="19688"/>
                  </a:lnTo>
                  <a:lnTo>
                    <a:pt x="21390" y="19705"/>
                  </a:lnTo>
                  <a:lnTo>
                    <a:pt x="21406" y="19749"/>
                  </a:lnTo>
                  <a:lnTo>
                    <a:pt x="21409" y="19767"/>
                  </a:lnTo>
                  <a:lnTo>
                    <a:pt x="21406" y="19783"/>
                  </a:lnTo>
                  <a:lnTo>
                    <a:pt x="21392" y="19817"/>
                  </a:lnTo>
                  <a:lnTo>
                    <a:pt x="21390" y="19833"/>
                  </a:lnTo>
                  <a:lnTo>
                    <a:pt x="21394" y="19843"/>
                  </a:lnTo>
                  <a:lnTo>
                    <a:pt x="21406" y="19858"/>
                  </a:lnTo>
                  <a:lnTo>
                    <a:pt x="21409" y="19868"/>
                  </a:lnTo>
                  <a:lnTo>
                    <a:pt x="21406" y="19877"/>
                  </a:lnTo>
                  <a:lnTo>
                    <a:pt x="21400" y="19883"/>
                  </a:lnTo>
                  <a:lnTo>
                    <a:pt x="21393" y="19887"/>
                  </a:lnTo>
                  <a:lnTo>
                    <a:pt x="21390" y="19891"/>
                  </a:lnTo>
                  <a:lnTo>
                    <a:pt x="21382" y="19925"/>
                  </a:lnTo>
                  <a:lnTo>
                    <a:pt x="21381" y="19941"/>
                  </a:lnTo>
                  <a:lnTo>
                    <a:pt x="21398" y="19968"/>
                  </a:lnTo>
                  <a:lnTo>
                    <a:pt x="21409" y="19970"/>
                  </a:lnTo>
                  <a:lnTo>
                    <a:pt x="21423" y="19967"/>
                  </a:lnTo>
                  <a:lnTo>
                    <a:pt x="21443" y="19965"/>
                  </a:lnTo>
                  <a:lnTo>
                    <a:pt x="21463" y="19965"/>
                  </a:lnTo>
                  <a:lnTo>
                    <a:pt x="21471" y="19962"/>
                  </a:lnTo>
                  <a:lnTo>
                    <a:pt x="21544" y="19717"/>
                  </a:lnTo>
                  <a:lnTo>
                    <a:pt x="21570" y="19663"/>
                  </a:lnTo>
                  <a:lnTo>
                    <a:pt x="21600" y="19617"/>
                  </a:lnTo>
                  <a:lnTo>
                    <a:pt x="21534" y="19620"/>
                  </a:lnTo>
                  <a:cubicBezTo>
                    <a:pt x="21534" y="19620"/>
                    <a:pt x="21514" y="19617"/>
                    <a:pt x="21514" y="19617"/>
                  </a:cubicBezTo>
                  <a:close/>
                  <a:moveTo>
                    <a:pt x="5709" y="110"/>
                  </a:moveTo>
                  <a:lnTo>
                    <a:pt x="5730" y="122"/>
                  </a:lnTo>
                  <a:lnTo>
                    <a:pt x="5749" y="138"/>
                  </a:lnTo>
                  <a:lnTo>
                    <a:pt x="5755" y="153"/>
                  </a:lnTo>
                  <a:lnTo>
                    <a:pt x="5771" y="156"/>
                  </a:lnTo>
                  <a:lnTo>
                    <a:pt x="5788" y="149"/>
                  </a:lnTo>
                  <a:lnTo>
                    <a:pt x="5801" y="125"/>
                  </a:lnTo>
                  <a:lnTo>
                    <a:pt x="5811" y="116"/>
                  </a:lnTo>
                  <a:lnTo>
                    <a:pt x="5820" y="106"/>
                  </a:lnTo>
                  <a:lnTo>
                    <a:pt x="5831" y="58"/>
                  </a:lnTo>
                  <a:lnTo>
                    <a:pt x="5831" y="48"/>
                  </a:lnTo>
                  <a:lnTo>
                    <a:pt x="5820" y="35"/>
                  </a:lnTo>
                  <a:lnTo>
                    <a:pt x="5792" y="11"/>
                  </a:lnTo>
                  <a:lnTo>
                    <a:pt x="5775" y="3"/>
                  </a:lnTo>
                  <a:lnTo>
                    <a:pt x="5754" y="0"/>
                  </a:lnTo>
                  <a:lnTo>
                    <a:pt x="5691" y="77"/>
                  </a:lnTo>
                  <a:lnTo>
                    <a:pt x="5694" y="96"/>
                  </a:lnTo>
                  <a:cubicBezTo>
                    <a:pt x="5694" y="96"/>
                    <a:pt x="5709" y="110"/>
                    <a:pt x="5709" y="110"/>
                  </a:cubicBezTo>
                  <a:close/>
                  <a:moveTo>
                    <a:pt x="1590" y="7575"/>
                  </a:moveTo>
                  <a:lnTo>
                    <a:pt x="1601" y="7575"/>
                  </a:lnTo>
                  <a:lnTo>
                    <a:pt x="1615" y="7563"/>
                  </a:lnTo>
                  <a:lnTo>
                    <a:pt x="1627" y="7547"/>
                  </a:lnTo>
                  <a:lnTo>
                    <a:pt x="1642" y="7549"/>
                  </a:lnTo>
                  <a:lnTo>
                    <a:pt x="1647" y="7525"/>
                  </a:lnTo>
                  <a:lnTo>
                    <a:pt x="1645" y="7493"/>
                  </a:lnTo>
                  <a:lnTo>
                    <a:pt x="1636" y="7470"/>
                  </a:lnTo>
                  <a:lnTo>
                    <a:pt x="1653" y="7480"/>
                  </a:lnTo>
                  <a:lnTo>
                    <a:pt x="1695" y="7523"/>
                  </a:lnTo>
                  <a:lnTo>
                    <a:pt x="1703" y="7536"/>
                  </a:lnTo>
                  <a:lnTo>
                    <a:pt x="1719" y="7540"/>
                  </a:lnTo>
                  <a:lnTo>
                    <a:pt x="1809" y="7540"/>
                  </a:lnTo>
                  <a:lnTo>
                    <a:pt x="1832" y="7532"/>
                  </a:lnTo>
                  <a:lnTo>
                    <a:pt x="1863" y="7513"/>
                  </a:lnTo>
                  <a:lnTo>
                    <a:pt x="1889" y="7509"/>
                  </a:lnTo>
                  <a:lnTo>
                    <a:pt x="1905" y="7499"/>
                  </a:lnTo>
                  <a:lnTo>
                    <a:pt x="1924" y="7457"/>
                  </a:lnTo>
                  <a:lnTo>
                    <a:pt x="1941" y="7447"/>
                  </a:lnTo>
                  <a:lnTo>
                    <a:pt x="1958" y="7451"/>
                  </a:lnTo>
                  <a:lnTo>
                    <a:pt x="1979" y="7473"/>
                  </a:lnTo>
                  <a:lnTo>
                    <a:pt x="1994" y="7478"/>
                  </a:lnTo>
                  <a:lnTo>
                    <a:pt x="2007" y="7472"/>
                  </a:lnTo>
                  <a:lnTo>
                    <a:pt x="2019" y="7459"/>
                  </a:lnTo>
                  <a:lnTo>
                    <a:pt x="2026" y="7446"/>
                  </a:lnTo>
                  <a:lnTo>
                    <a:pt x="2021" y="7439"/>
                  </a:lnTo>
                  <a:lnTo>
                    <a:pt x="2023" y="7436"/>
                  </a:lnTo>
                  <a:lnTo>
                    <a:pt x="2040" y="7417"/>
                  </a:lnTo>
                  <a:lnTo>
                    <a:pt x="2046" y="7408"/>
                  </a:lnTo>
                  <a:lnTo>
                    <a:pt x="2046" y="7397"/>
                  </a:lnTo>
                  <a:lnTo>
                    <a:pt x="2037" y="7362"/>
                  </a:lnTo>
                  <a:lnTo>
                    <a:pt x="2047" y="7351"/>
                  </a:lnTo>
                  <a:lnTo>
                    <a:pt x="2060" y="7347"/>
                  </a:lnTo>
                  <a:lnTo>
                    <a:pt x="2074" y="7349"/>
                  </a:lnTo>
                  <a:lnTo>
                    <a:pt x="2089" y="7358"/>
                  </a:lnTo>
                  <a:lnTo>
                    <a:pt x="2105" y="7360"/>
                  </a:lnTo>
                  <a:lnTo>
                    <a:pt x="2118" y="7350"/>
                  </a:lnTo>
                  <a:lnTo>
                    <a:pt x="2121" y="7337"/>
                  </a:lnTo>
                  <a:lnTo>
                    <a:pt x="2108" y="7331"/>
                  </a:lnTo>
                  <a:lnTo>
                    <a:pt x="2093" y="7330"/>
                  </a:lnTo>
                  <a:lnTo>
                    <a:pt x="2076" y="7326"/>
                  </a:lnTo>
                  <a:lnTo>
                    <a:pt x="2064" y="7318"/>
                  </a:lnTo>
                  <a:lnTo>
                    <a:pt x="2065" y="7306"/>
                  </a:lnTo>
                  <a:lnTo>
                    <a:pt x="2075" y="7303"/>
                  </a:lnTo>
                  <a:lnTo>
                    <a:pt x="2110" y="7302"/>
                  </a:lnTo>
                  <a:lnTo>
                    <a:pt x="2122" y="7300"/>
                  </a:lnTo>
                  <a:lnTo>
                    <a:pt x="2147" y="7277"/>
                  </a:lnTo>
                  <a:lnTo>
                    <a:pt x="2151" y="7272"/>
                  </a:lnTo>
                  <a:lnTo>
                    <a:pt x="2156" y="7267"/>
                  </a:lnTo>
                  <a:lnTo>
                    <a:pt x="2168" y="7272"/>
                  </a:lnTo>
                  <a:lnTo>
                    <a:pt x="2180" y="7280"/>
                  </a:lnTo>
                  <a:lnTo>
                    <a:pt x="2184" y="7284"/>
                  </a:lnTo>
                  <a:lnTo>
                    <a:pt x="2195" y="7292"/>
                  </a:lnTo>
                  <a:lnTo>
                    <a:pt x="2223" y="7332"/>
                  </a:lnTo>
                  <a:lnTo>
                    <a:pt x="2237" y="7346"/>
                  </a:lnTo>
                  <a:lnTo>
                    <a:pt x="2250" y="7329"/>
                  </a:lnTo>
                  <a:lnTo>
                    <a:pt x="2273" y="7316"/>
                  </a:lnTo>
                  <a:lnTo>
                    <a:pt x="2301" y="7309"/>
                  </a:lnTo>
                  <a:lnTo>
                    <a:pt x="2331" y="7306"/>
                  </a:lnTo>
                  <a:lnTo>
                    <a:pt x="2358" y="7314"/>
                  </a:lnTo>
                  <a:lnTo>
                    <a:pt x="2372" y="7316"/>
                  </a:lnTo>
                  <a:lnTo>
                    <a:pt x="2378" y="7311"/>
                  </a:lnTo>
                  <a:lnTo>
                    <a:pt x="2375" y="7300"/>
                  </a:lnTo>
                  <a:lnTo>
                    <a:pt x="2371" y="7290"/>
                  </a:lnTo>
                  <a:lnTo>
                    <a:pt x="2373" y="7281"/>
                  </a:lnTo>
                  <a:lnTo>
                    <a:pt x="2388" y="7268"/>
                  </a:lnTo>
                  <a:lnTo>
                    <a:pt x="2392" y="7275"/>
                  </a:lnTo>
                  <a:lnTo>
                    <a:pt x="2404" y="7286"/>
                  </a:lnTo>
                  <a:lnTo>
                    <a:pt x="2409" y="7292"/>
                  </a:lnTo>
                  <a:lnTo>
                    <a:pt x="2413" y="7278"/>
                  </a:lnTo>
                  <a:lnTo>
                    <a:pt x="2417" y="7256"/>
                  </a:lnTo>
                  <a:lnTo>
                    <a:pt x="2416" y="7235"/>
                  </a:lnTo>
                  <a:lnTo>
                    <a:pt x="2409" y="7222"/>
                  </a:lnTo>
                  <a:lnTo>
                    <a:pt x="2394" y="7223"/>
                  </a:lnTo>
                  <a:lnTo>
                    <a:pt x="2386" y="7238"/>
                  </a:lnTo>
                  <a:lnTo>
                    <a:pt x="2375" y="7251"/>
                  </a:lnTo>
                  <a:lnTo>
                    <a:pt x="2350" y="7245"/>
                  </a:lnTo>
                  <a:lnTo>
                    <a:pt x="2353" y="7240"/>
                  </a:lnTo>
                  <a:lnTo>
                    <a:pt x="2358" y="7227"/>
                  </a:lnTo>
                  <a:lnTo>
                    <a:pt x="2361" y="7222"/>
                  </a:lnTo>
                  <a:lnTo>
                    <a:pt x="2306" y="7220"/>
                  </a:lnTo>
                  <a:lnTo>
                    <a:pt x="2283" y="7216"/>
                  </a:lnTo>
                  <a:lnTo>
                    <a:pt x="2265" y="7207"/>
                  </a:lnTo>
                  <a:lnTo>
                    <a:pt x="2250" y="7192"/>
                  </a:lnTo>
                  <a:lnTo>
                    <a:pt x="2241" y="7180"/>
                  </a:lnTo>
                  <a:lnTo>
                    <a:pt x="2228" y="7171"/>
                  </a:lnTo>
                  <a:lnTo>
                    <a:pt x="2198" y="7168"/>
                  </a:lnTo>
                  <a:lnTo>
                    <a:pt x="2147" y="7176"/>
                  </a:lnTo>
                  <a:lnTo>
                    <a:pt x="2066" y="7211"/>
                  </a:lnTo>
                  <a:lnTo>
                    <a:pt x="1907" y="7238"/>
                  </a:lnTo>
                  <a:lnTo>
                    <a:pt x="1847" y="7238"/>
                  </a:lnTo>
                  <a:lnTo>
                    <a:pt x="1817" y="7242"/>
                  </a:lnTo>
                  <a:lnTo>
                    <a:pt x="1789" y="7253"/>
                  </a:lnTo>
                  <a:lnTo>
                    <a:pt x="1776" y="7264"/>
                  </a:lnTo>
                  <a:lnTo>
                    <a:pt x="1748" y="7294"/>
                  </a:lnTo>
                  <a:lnTo>
                    <a:pt x="1736" y="7300"/>
                  </a:lnTo>
                  <a:lnTo>
                    <a:pt x="1722" y="7302"/>
                  </a:lnTo>
                  <a:lnTo>
                    <a:pt x="1707" y="7307"/>
                  </a:lnTo>
                  <a:lnTo>
                    <a:pt x="1697" y="7315"/>
                  </a:lnTo>
                  <a:lnTo>
                    <a:pt x="1693" y="7327"/>
                  </a:lnTo>
                  <a:lnTo>
                    <a:pt x="1689" y="7350"/>
                  </a:lnTo>
                  <a:lnTo>
                    <a:pt x="1679" y="7364"/>
                  </a:lnTo>
                  <a:lnTo>
                    <a:pt x="1646" y="7385"/>
                  </a:lnTo>
                  <a:lnTo>
                    <a:pt x="1629" y="7400"/>
                  </a:lnTo>
                  <a:lnTo>
                    <a:pt x="1617" y="7417"/>
                  </a:lnTo>
                  <a:lnTo>
                    <a:pt x="1611" y="7439"/>
                  </a:lnTo>
                  <a:lnTo>
                    <a:pt x="1608" y="7466"/>
                  </a:lnTo>
                  <a:lnTo>
                    <a:pt x="1604" y="7481"/>
                  </a:lnTo>
                  <a:lnTo>
                    <a:pt x="1595" y="7492"/>
                  </a:lnTo>
                  <a:lnTo>
                    <a:pt x="1585" y="7501"/>
                  </a:lnTo>
                  <a:lnTo>
                    <a:pt x="1579" y="7509"/>
                  </a:lnTo>
                  <a:lnTo>
                    <a:pt x="1579" y="7520"/>
                  </a:lnTo>
                  <a:lnTo>
                    <a:pt x="1586" y="7543"/>
                  </a:lnTo>
                  <a:cubicBezTo>
                    <a:pt x="1586" y="7543"/>
                    <a:pt x="1590" y="7575"/>
                    <a:pt x="1590" y="7575"/>
                  </a:cubicBezTo>
                  <a:close/>
                  <a:moveTo>
                    <a:pt x="1989" y="8012"/>
                  </a:moveTo>
                  <a:lnTo>
                    <a:pt x="1992" y="7988"/>
                  </a:lnTo>
                  <a:lnTo>
                    <a:pt x="2008" y="7972"/>
                  </a:lnTo>
                  <a:lnTo>
                    <a:pt x="2032" y="7965"/>
                  </a:lnTo>
                  <a:lnTo>
                    <a:pt x="2056" y="7965"/>
                  </a:lnTo>
                  <a:lnTo>
                    <a:pt x="2058" y="7969"/>
                  </a:lnTo>
                  <a:lnTo>
                    <a:pt x="2059" y="7976"/>
                  </a:lnTo>
                  <a:lnTo>
                    <a:pt x="2063" y="7983"/>
                  </a:lnTo>
                  <a:lnTo>
                    <a:pt x="2075" y="7988"/>
                  </a:lnTo>
                  <a:lnTo>
                    <a:pt x="2091" y="7989"/>
                  </a:lnTo>
                  <a:lnTo>
                    <a:pt x="2098" y="7984"/>
                  </a:lnTo>
                  <a:lnTo>
                    <a:pt x="2104" y="7977"/>
                  </a:lnTo>
                  <a:lnTo>
                    <a:pt x="2112" y="7973"/>
                  </a:lnTo>
                  <a:lnTo>
                    <a:pt x="2159" y="7972"/>
                  </a:lnTo>
                  <a:lnTo>
                    <a:pt x="2180" y="7964"/>
                  </a:lnTo>
                  <a:lnTo>
                    <a:pt x="2189" y="7942"/>
                  </a:lnTo>
                  <a:lnTo>
                    <a:pt x="2181" y="7935"/>
                  </a:lnTo>
                  <a:lnTo>
                    <a:pt x="2167" y="7926"/>
                  </a:lnTo>
                  <a:lnTo>
                    <a:pt x="2159" y="7912"/>
                  </a:lnTo>
                  <a:lnTo>
                    <a:pt x="2170" y="7895"/>
                  </a:lnTo>
                  <a:lnTo>
                    <a:pt x="2151" y="7876"/>
                  </a:lnTo>
                  <a:lnTo>
                    <a:pt x="2096" y="7843"/>
                  </a:lnTo>
                  <a:lnTo>
                    <a:pt x="2075" y="7834"/>
                  </a:lnTo>
                  <a:lnTo>
                    <a:pt x="2076" y="7852"/>
                  </a:lnTo>
                  <a:lnTo>
                    <a:pt x="2069" y="7863"/>
                  </a:lnTo>
                  <a:lnTo>
                    <a:pt x="2046" y="7880"/>
                  </a:lnTo>
                  <a:lnTo>
                    <a:pt x="2013" y="7923"/>
                  </a:lnTo>
                  <a:lnTo>
                    <a:pt x="1983" y="7942"/>
                  </a:lnTo>
                  <a:lnTo>
                    <a:pt x="1958" y="7951"/>
                  </a:lnTo>
                  <a:lnTo>
                    <a:pt x="1950" y="7965"/>
                  </a:lnTo>
                  <a:lnTo>
                    <a:pt x="1970" y="7997"/>
                  </a:lnTo>
                  <a:lnTo>
                    <a:pt x="1973" y="8001"/>
                  </a:lnTo>
                  <a:lnTo>
                    <a:pt x="1977" y="8004"/>
                  </a:lnTo>
                  <a:lnTo>
                    <a:pt x="1979" y="8007"/>
                  </a:lnTo>
                  <a:lnTo>
                    <a:pt x="1979" y="8012"/>
                  </a:lnTo>
                  <a:cubicBezTo>
                    <a:pt x="1979" y="8012"/>
                    <a:pt x="1989" y="8012"/>
                    <a:pt x="1989" y="8012"/>
                  </a:cubicBezTo>
                  <a:close/>
                  <a:moveTo>
                    <a:pt x="21338" y="19222"/>
                  </a:moveTo>
                  <a:lnTo>
                    <a:pt x="21346" y="19239"/>
                  </a:lnTo>
                  <a:lnTo>
                    <a:pt x="21351" y="19264"/>
                  </a:lnTo>
                  <a:lnTo>
                    <a:pt x="21343" y="19332"/>
                  </a:lnTo>
                  <a:lnTo>
                    <a:pt x="21351" y="19403"/>
                  </a:lnTo>
                  <a:lnTo>
                    <a:pt x="21360" y="19428"/>
                  </a:lnTo>
                  <a:lnTo>
                    <a:pt x="21376" y="19439"/>
                  </a:lnTo>
                  <a:lnTo>
                    <a:pt x="21390" y="19452"/>
                  </a:lnTo>
                  <a:lnTo>
                    <a:pt x="21402" y="19481"/>
                  </a:lnTo>
                  <a:lnTo>
                    <a:pt x="21410" y="19512"/>
                  </a:lnTo>
                  <a:lnTo>
                    <a:pt x="21409" y="19531"/>
                  </a:lnTo>
                  <a:lnTo>
                    <a:pt x="21425" y="19552"/>
                  </a:lnTo>
                  <a:lnTo>
                    <a:pt x="21434" y="19548"/>
                  </a:lnTo>
                  <a:lnTo>
                    <a:pt x="21437" y="19531"/>
                  </a:lnTo>
                  <a:lnTo>
                    <a:pt x="21438" y="19512"/>
                  </a:lnTo>
                  <a:lnTo>
                    <a:pt x="21435" y="19496"/>
                  </a:lnTo>
                  <a:lnTo>
                    <a:pt x="21422" y="19468"/>
                  </a:lnTo>
                  <a:lnTo>
                    <a:pt x="21419" y="19454"/>
                  </a:lnTo>
                  <a:lnTo>
                    <a:pt x="21418" y="19400"/>
                  </a:lnTo>
                  <a:lnTo>
                    <a:pt x="21429" y="19352"/>
                  </a:lnTo>
                  <a:lnTo>
                    <a:pt x="21485" y="19216"/>
                  </a:lnTo>
                  <a:lnTo>
                    <a:pt x="21489" y="19190"/>
                  </a:lnTo>
                  <a:lnTo>
                    <a:pt x="21481" y="19171"/>
                  </a:lnTo>
                  <a:lnTo>
                    <a:pt x="21465" y="19167"/>
                  </a:lnTo>
                  <a:lnTo>
                    <a:pt x="21448" y="19173"/>
                  </a:lnTo>
                  <a:lnTo>
                    <a:pt x="21419" y="19191"/>
                  </a:lnTo>
                  <a:lnTo>
                    <a:pt x="21370" y="19198"/>
                  </a:lnTo>
                  <a:lnTo>
                    <a:pt x="21342" y="19210"/>
                  </a:lnTo>
                  <a:cubicBezTo>
                    <a:pt x="21342" y="19210"/>
                    <a:pt x="21338" y="19222"/>
                    <a:pt x="21338" y="19222"/>
                  </a:cubicBezTo>
                  <a:close/>
                  <a:moveTo>
                    <a:pt x="20907" y="17302"/>
                  </a:moveTo>
                  <a:lnTo>
                    <a:pt x="20886" y="17340"/>
                  </a:lnTo>
                  <a:lnTo>
                    <a:pt x="20875" y="17348"/>
                  </a:lnTo>
                  <a:lnTo>
                    <a:pt x="20862" y="17355"/>
                  </a:lnTo>
                  <a:lnTo>
                    <a:pt x="20849" y="17365"/>
                  </a:lnTo>
                  <a:lnTo>
                    <a:pt x="20839" y="17379"/>
                  </a:lnTo>
                  <a:lnTo>
                    <a:pt x="20829" y="17448"/>
                  </a:lnTo>
                  <a:lnTo>
                    <a:pt x="20818" y="17482"/>
                  </a:lnTo>
                  <a:lnTo>
                    <a:pt x="20785" y="17496"/>
                  </a:lnTo>
                  <a:lnTo>
                    <a:pt x="20766" y="17512"/>
                  </a:lnTo>
                  <a:lnTo>
                    <a:pt x="20763" y="17547"/>
                  </a:lnTo>
                  <a:lnTo>
                    <a:pt x="20779" y="17579"/>
                  </a:lnTo>
                  <a:lnTo>
                    <a:pt x="20819" y="17589"/>
                  </a:lnTo>
                  <a:lnTo>
                    <a:pt x="20816" y="17618"/>
                  </a:lnTo>
                  <a:lnTo>
                    <a:pt x="20841" y="17671"/>
                  </a:lnTo>
                  <a:lnTo>
                    <a:pt x="20834" y="17693"/>
                  </a:lnTo>
                  <a:lnTo>
                    <a:pt x="20837" y="17712"/>
                  </a:lnTo>
                  <a:lnTo>
                    <a:pt x="20860" y="17740"/>
                  </a:lnTo>
                  <a:lnTo>
                    <a:pt x="20914" y="17789"/>
                  </a:lnTo>
                  <a:lnTo>
                    <a:pt x="20953" y="17777"/>
                  </a:lnTo>
                  <a:lnTo>
                    <a:pt x="20976" y="17745"/>
                  </a:lnTo>
                  <a:lnTo>
                    <a:pt x="20979" y="17704"/>
                  </a:lnTo>
                  <a:lnTo>
                    <a:pt x="20957" y="17669"/>
                  </a:lnTo>
                  <a:lnTo>
                    <a:pt x="20954" y="17641"/>
                  </a:lnTo>
                  <a:lnTo>
                    <a:pt x="21061" y="17412"/>
                  </a:lnTo>
                  <a:lnTo>
                    <a:pt x="21209" y="17177"/>
                  </a:lnTo>
                  <a:lnTo>
                    <a:pt x="21318" y="16981"/>
                  </a:lnTo>
                  <a:lnTo>
                    <a:pt x="21323" y="16957"/>
                  </a:lnTo>
                  <a:lnTo>
                    <a:pt x="21331" y="16940"/>
                  </a:lnTo>
                  <a:lnTo>
                    <a:pt x="21345" y="16922"/>
                  </a:lnTo>
                  <a:lnTo>
                    <a:pt x="21356" y="16902"/>
                  </a:lnTo>
                  <a:lnTo>
                    <a:pt x="21351" y="16876"/>
                  </a:lnTo>
                  <a:lnTo>
                    <a:pt x="21336" y="16861"/>
                  </a:lnTo>
                  <a:lnTo>
                    <a:pt x="21284" y="16828"/>
                  </a:lnTo>
                  <a:lnTo>
                    <a:pt x="21271" y="16821"/>
                  </a:lnTo>
                  <a:lnTo>
                    <a:pt x="21257" y="16809"/>
                  </a:lnTo>
                  <a:lnTo>
                    <a:pt x="21233" y="16749"/>
                  </a:lnTo>
                  <a:lnTo>
                    <a:pt x="21228" y="16729"/>
                  </a:lnTo>
                  <a:lnTo>
                    <a:pt x="21235" y="16591"/>
                  </a:lnTo>
                  <a:lnTo>
                    <a:pt x="21228" y="16542"/>
                  </a:lnTo>
                  <a:lnTo>
                    <a:pt x="21216" y="16549"/>
                  </a:lnTo>
                  <a:lnTo>
                    <a:pt x="21162" y="16574"/>
                  </a:lnTo>
                  <a:lnTo>
                    <a:pt x="21123" y="16601"/>
                  </a:lnTo>
                  <a:lnTo>
                    <a:pt x="21109" y="16605"/>
                  </a:lnTo>
                  <a:lnTo>
                    <a:pt x="21028" y="16682"/>
                  </a:lnTo>
                  <a:lnTo>
                    <a:pt x="21064" y="16676"/>
                  </a:lnTo>
                  <a:lnTo>
                    <a:pt x="21107" y="16709"/>
                  </a:lnTo>
                  <a:lnTo>
                    <a:pt x="21146" y="16755"/>
                  </a:lnTo>
                  <a:lnTo>
                    <a:pt x="21171" y="16790"/>
                  </a:lnTo>
                  <a:lnTo>
                    <a:pt x="21184" y="16837"/>
                  </a:lnTo>
                  <a:lnTo>
                    <a:pt x="21174" y="16881"/>
                  </a:lnTo>
                  <a:lnTo>
                    <a:pt x="21152" y="16920"/>
                  </a:lnTo>
                  <a:lnTo>
                    <a:pt x="21123" y="16953"/>
                  </a:lnTo>
                  <a:lnTo>
                    <a:pt x="21086" y="16987"/>
                  </a:lnTo>
                  <a:lnTo>
                    <a:pt x="21043" y="17017"/>
                  </a:lnTo>
                  <a:lnTo>
                    <a:pt x="20891" y="17096"/>
                  </a:lnTo>
                  <a:lnTo>
                    <a:pt x="20867" y="17112"/>
                  </a:lnTo>
                  <a:lnTo>
                    <a:pt x="20858" y="17127"/>
                  </a:lnTo>
                  <a:lnTo>
                    <a:pt x="20858" y="17139"/>
                  </a:lnTo>
                  <a:lnTo>
                    <a:pt x="20860" y="17141"/>
                  </a:lnTo>
                  <a:lnTo>
                    <a:pt x="20868" y="17141"/>
                  </a:lnTo>
                  <a:lnTo>
                    <a:pt x="20900" y="17151"/>
                  </a:lnTo>
                  <a:lnTo>
                    <a:pt x="20913" y="17152"/>
                  </a:lnTo>
                  <a:lnTo>
                    <a:pt x="20924" y="17156"/>
                  </a:lnTo>
                  <a:lnTo>
                    <a:pt x="20933" y="17169"/>
                  </a:lnTo>
                  <a:lnTo>
                    <a:pt x="20916" y="17197"/>
                  </a:lnTo>
                  <a:lnTo>
                    <a:pt x="20933" y="17260"/>
                  </a:lnTo>
                  <a:lnTo>
                    <a:pt x="20919" y="17290"/>
                  </a:lnTo>
                  <a:cubicBezTo>
                    <a:pt x="20919" y="17290"/>
                    <a:pt x="20907" y="17302"/>
                    <a:pt x="20907" y="17302"/>
                  </a:cubicBezTo>
                  <a:close/>
                  <a:moveTo>
                    <a:pt x="18127" y="15208"/>
                  </a:moveTo>
                  <a:lnTo>
                    <a:pt x="18113" y="15212"/>
                  </a:lnTo>
                  <a:lnTo>
                    <a:pt x="18096" y="15211"/>
                  </a:lnTo>
                  <a:lnTo>
                    <a:pt x="18134" y="15283"/>
                  </a:lnTo>
                  <a:lnTo>
                    <a:pt x="18153" y="15305"/>
                  </a:lnTo>
                  <a:lnTo>
                    <a:pt x="18169" y="15317"/>
                  </a:lnTo>
                  <a:lnTo>
                    <a:pt x="18206" y="15338"/>
                  </a:lnTo>
                  <a:lnTo>
                    <a:pt x="18264" y="15392"/>
                  </a:lnTo>
                  <a:lnTo>
                    <a:pt x="18280" y="15413"/>
                  </a:lnTo>
                  <a:lnTo>
                    <a:pt x="18294" y="15454"/>
                  </a:lnTo>
                  <a:lnTo>
                    <a:pt x="18310" y="15468"/>
                  </a:lnTo>
                  <a:lnTo>
                    <a:pt x="18329" y="15481"/>
                  </a:lnTo>
                  <a:lnTo>
                    <a:pt x="18344" y="15497"/>
                  </a:lnTo>
                  <a:lnTo>
                    <a:pt x="18356" y="15508"/>
                  </a:lnTo>
                  <a:lnTo>
                    <a:pt x="18367" y="15510"/>
                  </a:lnTo>
                  <a:lnTo>
                    <a:pt x="18379" y="15507"/>
                  </a:lnTo>
                  <a:lnTo>
                    <a:pt x="18425" y="15505"/>
                  </a:lnTo>
                  <a:lnTo>
                    <a:pt x="18429" y="15506"/>
                  </a:lnTo>
                  <a:lnTo>
                    <a:pt x="18439" y="15501"/>
                  </a:lnTo>
                  <a:lnTo>
                    <a:pt x="18443" y="15498"/>
                  </a:lnTo>
                  <a:lnTo>
                    <a:pt x="18444" y="15495"/>
                  </a:lnTo>
                  <a:lnTo>
                    <a:pt x="18450" y="15490"/>
                  </a:lnTo>
                  <a:lnTo>
                    <a:pt x="18457" y="15481"/>
                  </a:lnTo>
                  <a:lnTo>
                    <a:pt x="18463" y="15476"/>
                  </a:lnTo>
                  <a:lnTo>
                    <a:pt x="18473" y="15474"/>
                  </a:lnTo>
                  <a:lnTo>
                    <a:pt x="18474" y="15460"/>
                  </a:lnTo>
                  <a:lnTo>
                    <a:pt x="18470" y="15428"/>
                  </a:lnTo>
                  <a:lnTo>
                    <a:pt x="18459" y="15396"/>
                  </a:lnTo>
                  <a:lnTo>
                    <a:pt x="18434" y="15382"/>
                  </a:lnTo>
                  <a:lnTo>
                    <a:pt x="18408" y="15371"/>
                  </a:lnTo>
                  <a:lnTo>
                    <a:pt x="18389" y="15346"/>
                  </a:lnTo>
                  <a:lnTo>
                    <a:pt x="18378" y="15315"/>
                  </a:lnTo>
                  <a:lnTo>
                    <a:pt x="18373" y="15289"/>
                  </a:lnTo>
                  <a:lnTo>
                    <a:pt x="18374" y="15263"/>
                  </a:lnTo>
                  <a:lnTo>
                    <a:pt x="18391" y="15212"/>
                  </a:lnTo>
                  <a:lnTo>
                    <a:pt x="18391" y="15181"/>
                  </a:lnTo>
                  <a:lnTo>
                    <a:pt x="18372" y="15196"/>
                  </a:lnTo>
                  <a:lnTo>
                    <a:pt x="18352" y="15217"/>
                  </a:lnTo>
                  <a:lnTo>
                    <a:pt x="18330" y="15232"/>
                  </a:lnTo>
                  <a:lnTo>
                    <a:pt x="18305" y="15227"/>
                  </a:lnTo>
                  <a:lnTo>
                    <a:pt x="18325" y="15210"/>
                  </a:lnTo>
                  <a:lnTo>
                    <a:pt x="18309" y="15202"/>
                  </a:lnTo>
                  <a:lnTo>
                    <a:pt x="18282" y="15198"/>
                  </a:lnTo>
                  <a:lnTo>
                    <a:pt x="18268" y="15192"/>
                  </a:lnTo>
                  <a:lnTo>
                    <a:pt x="18256" y="15180"/>
                  </a:lnTo>
                  <a:lnTo>
                    <a:pt x="18197" y="15171"/>
                  </a:lnTo>
                  <a:lnTo>
                    <a:pt x="18172" y="15165"/>
                  </a:lnTo>
                  <a:lnTo>
                    <a:pt x="18169" y="15158"/>
                  </a:lnTo>
                  <a:lnTo>
                    <a:pt x="18169" y="15148"/>
                  </a:lnTo>
                  <a:lnTo>
                    <a:pt x="18168" y="15138"/>
                  </a:lnTo>
                  <a:lnTo>
                    <a:pt x="18158" y="15134"/>
                  </a:lnTo>
                  <a:lnTo>
                    <a:pt x="18145" y="15136"/>
                  </a:lnTo>
                  <a:lnTo>
                    <a:pt x="18132" y="15139"/>
                  </a:lnTo>
                  <a:lnTo>
                    <a:pt x="18119" y="15141"/>
                  </a:lnTo>
                  <a:lnTo>
                    <a:pt x="18110" y="15138"/>
                  </a:lnTo>
                  <a:lnTo>
                    <a:pt x="18097" y="15131"/>
                  </a:lnTo>
                  <a:lnTo>
                    <a:pt x="18096" y="15138"/>
                  </a:lnTo>
                  <a:lnTo>
                    <a:pt x="18101" y="15149"/>
                  </a:lnTo>
                  <a:lnTo>
                    <a:pt x="18105" y="15157"/>
                  </a:lnTo>
                  <a:lnTo>
                    <a:pt x="18112" y="15164"/>
                  </a:lnTo>
                  <a:lnTo>
                    <a:pt x="18136" y="15179"/>
                  </a:lnTo>
                  <a:lnTo>
                    <a:pt x="18145" y="15188"/>
                  </a:lnTo>
                  <a:lnTo>
                    <a:pt x="18137" y="15200"/>
                  </a:lnTo>
                  <a:cubicBezTo>
                    <a:pt x="18137" y="15200"/>
                    <a:pt x="18127" y="15208"/>
                    <a:pt x="18127" y="15208"/>
                  </a:cubicBezTo>
                  <a:close/>
                </a:path>
              </a:pathLst>
            </a:custGeom>
            <a:grpFill/>
            <a:ln w="19313">
              <a:solidFill>
                <a:schemeClr val="bg1"/>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226" name="Shape 15">
              <a:extLst>
                <a:ext uri="{FF2B5EF4-FFF2-40B4-BE49-F238E27FC236}">
                  <a16:creationId xmlns:a16="http://schemas.microsoft.com/office/drawing/2014/main" xmlns="" id="{FB501B8D-1278-422E-BF96-A7DA6B604E72}"/>
                </a:ext>
              </a:extLst>
            </p:cNvPr>
            <p:cNvSpPr/>
            <p:nvPr/>
          </p:nvSpPr>
          <p:spPr>
            <a:xfrm>
              <a:off x="5235083" y="4046926"/>
              <a:ext cx="1728346" cy="1280944"/>
            </a:xfrm>
            <a:custGeom>
              <a:avLst/>
              <a:gdLst/>
              <a:ahLst/>
              <a:cxnLst>
                <a:cxn ang="0">
                  <a:pos x="wd2" y="hd2"/>
                </a:cxn>
                <a:cxn ang="5400000">
                  <a:pos x="wd2" y="hd2"/>
                </a:cxn>
                <a:cxn ang="10800000">
                  <a:pos x="wd2" y="hd2"/>
                </a:cxn>
                <a:cxn ang="16200000">
                  <a:pos x="wd2" y="hd2"/>
                </a:cxn>
              </a:cxnLst>
              <a:rect l="0" t="0" r="r" b="b"/>
              <a:pathLst>
                <a:path w="21600" h="21600" extrusionOk="0">
                  <a:moveTo>
                    <a:pt x="14373" y="16570"/>
                  </a:moveTo>
                  <a:lnTo>
                    <a:pt x="14353" y="16594"/>
                  </a:lnTo>
                  <a:lnTo>
                    <a:pt x="14334" y="16613"/>
                  </a:lnTo>
                  <a:lnTo>
                    <a:pt x="14309" y="16633"/>
                  </a:lnTo>
                  <a:lnTo>
                    <a:pt x="14296" y="16636"/>
                  </a:lnTo>
                  <a:lnTo>
                    <a:pt x="14280" y="16638"/>
                  </a:lnTo>
                  <a:lnTo>
                    <a:pt x="14155" y="16614"/>
                  </a:lnTo>
                  <a:lnTo>
                    <a:pt x="14141" y="16617"/>
                  </a:lnTo>
                  <a:lnTo>
                    <a:pt x="14131" y="16620"/>
                  </a:lnTo>
                  <a:lnTo>
                    <a:pt x="14107" y="16654"/>
                  </a:lnTo>
                  <a:lnTo>
                    <a:pt x="14099" y="16678"/>
                  </a:lnTo>
                  <a:lnTo>
                    <a:pt x="14092" y="16685"/>
                  </a:lnTo>
                  <a:lnTo>
                    <a:pt x="14079" y="16691"/>
                  </a:lnTo>
                  <a:lnTo>
                    <a:pt x="14070" y="16687"/>
                  </a:lnTo>
                  <a:lnTo>
                    <a:pt x="14045" y="16668"/>
                  </a:lnTo>
                  <a:lnTo>
                    <a:pt x="14034" y="16666"/>
                  </a:lnTo>
                  <a:lnTo>
                    <a:pt x="14023" y="16668"/>
                  </a:lnTo>
                  <a:lnTo>
                    <a:pt x="14014" y="16673"/>
                  </a:lnTo>
                  <a:lnTo>
                    <a:pt x="14000" y="16686"/>
                  </a:lnTo>
                  <a:lnTo>
                    <a:pt x="13993" y="16699"/>
                  </a:lnTo>
                  <a:lnTo>
                    <a:pt x="13966" y="16754"/>
                  </a:lnTo>
                  <a:lnTo>
                    <a:pt x="13955" y="16773"/>
                  </a:lnTo>
                  <a:lnTo>
                    <a:pt x="13945" y="16787"/>
                  </a:lnTo>
                  <a:lnTo>
                    <a:pt x="13937" y="16793"/>
                  </a:lnTo>
                  <a:lnTo>
                    <a:pt x="13930" y="16801"/>
                  </a:lnTo>
                  <a:lnTo>
                    <a:pt x="13925" y="16811"/>
                  </a:lnTo>
                  <a:lnTo>
                    <a:pt x="13923" y="16821"/>
                  </a:lnTo>
                  <a:lnTo>
                    <a:pt x="13929" y="16835"/>
                  </a:lnTo>
                  <a:lnTo>
                    <a:pt x="13932" y="16847"/>
                  </a:lnTo>
                  <a:lnTo>
                    <a:pt x="13934" y="16861"/>
                  </a:lnTo>
                  <a:lnTo>
                    <a:pt x="13920" y="16889"/>
                  </a:lnTo>
                  <a:lnTo>
                    <a:pt x="13917" y="16901"/>
                  </a:lnTo>
                  <a:lnTo>
                    <a:pt x="13916" y="16906"/>
                  </a:lnTo>
                  <a:lnTo>
                    <a:pt x="13923" y="16934"/>
                  </a:lnTo>
                  <a:lnTo>
                    <a:pt x="13931" y="16950"/>
                  </a:lnTo>
                  <a:lnTo>
                    <a:pt x="13934" y="16959"/>
                  </a:lnTo>
                  <a:lnTo>
                    <a:pt x="13940" y="16985"/>
                  </a:lnTo>
                  <a:lnTo>
                    <a:pt x="13938" y="17003"/>
                  </a:lnTo>
                  <a:lnTo>
                    <a:pt x="13932" y="17028"/>
                  </a:lnTo>
                  <a:lnTo>
                    <a:pt x="13909" y="17095"/>
                  </a:lnTo>
                  <a:lnTo>
                    <a:pt x="13905" y="17115"/>
                  </a:lnTo>
                  <a:lnTo>
                    <a:pt x="13906" y="17128"/>
                  </a:lnTo>
                  <a:lnTo>
                    <a:pt x="13897" y="17151"/>
                  </a:lnTo>
                  <a:lnTo>
                    <a:pt x="13848" y="17173"/>
                  </a:lnTo>
                  <a:lnTo>
                    <a:pt x="13836" y="17192"/>
                  </a:lnTo>
                  <a:lnTo>
                    <a:pt x="13829" y="17216"/>
                  </a:lnTo>
                  <a:lnTo>
                    <a:pt x="13830" y="17262"/>
                  </a:lnTo>
                  <a:lnTo>
                    <a:pt x="13851" y="17388"/>
                  </a:lnTo>
                  <a:lnTo>
                    <a:pt x="13860" y="17458"/>
                  </a:lnTo>
                  <a:lnTo>
                    <a:pt x="13859" y="17495"/>
                  </a:lnTo>
                  <a:lnTo>
                    <a:pt x="13845" y="17560"/>
                  </a:lnTo>
                  <a:lnTo>
                    <a:pt x="13844" y="17573"/>
                  </a:lnTo>
                  <a:lnTo>
                    <a:pt x="13846" y="17600"/>
                  </a:lnTo>
                  <a:lnTo>
                    <a:pt x="13862" y="17689"/>
                  </a:lnTo>
                  <a:lnTo>
                    <a:pt x="13863" y="17717"/>
                  </a:lnTo>
                  <a:lnTo>
                    <a:pt x="13860" y="17746"/>
                  </a:lnTo>
                  <a:lnTo>
                    <a:pt x="13854" y="17773"/>
                  </a:lnTo>
                  <a:lnTo>
                    <a:pt x="13851" y="17785"/>
                  </a:lnTo>
                  <a:lnTo>
                    <a:pt x="13846" y="17796"/>
                  </a:lnTo>
                  <a:lnTo>
                    <a:pt x="13839" y="17804"/>
                  </a:lnTo>
                  <a:lnTo>
                    <a:pt x="13822" y="17817"/>
                  </a:lnTo>
                  <a:lnTo>
                    <a:pt x="13815" y="17824"/>
                  </a:lnTo>
                  <a:lnTo>
                    <a:pt x="13808" y="17833"/>
                  </a:lnTo>
                  <a:lnTo>
                    <a:pt x="13803" y="17842"/>
                  </a:lnTo>
                  <a:lnTo>
                    <a:pt x="13792" y="17863"/>
                  </a:lnTo>
                  <a:lnTo>
                    <a:pt x="13781" y="17898"/>
                  </a:lnTo>
                  <a:lnTo>
                    <a:pt x="13776" y="17909"/>
                  </a:lnTo>
                  <a:lnTo>
                    <a:pt x="13771" y="17919"/>
                  </a:lnTo>
                  <a:lnTo>
                    <a:pt x="13763" y="17926"/>
                  </a:lnTo>
                  <a:lnTo>
                    <a:pt x="13754" y="17930"/>
                  </a:lnTo>
                  <a:lnTo>
                    <a:pt x="13743" y="17929"/>
                  </a:lnTo>
                  <a:lnTo>
                    <a:pt x="13733" y="17925"/>
                  </a:lnTo>
                  <a:lnTo>
                    <a:pt x="13691" y="17894"/>
                  </a:lnTo>
                  <a:lnTo>
                    <a:pt x="13592" y="17856"/>
                  </a:lnTo>
                  <a:lnTo>
                    <a:pt x="13575" y="17844"/>
                  </a:lnTo>
                  <a:lnTo>
                    <a:pt x="13568" y="17837"/>
                  </a:lnTo>
                  <a:lnTo>
                    <a:pt x="13561" y="17829"/>
                  </a:lnTo>
                  <a:lnTo>
                    <a:pt x="13549" y="17810"/>
                  </a:lnTo>
                  <a:lnTo>
                    <a:pt x="13523" y="17746"/>
                  </a:lnTo>
                  <a:lnTo>
                    <a:pt x="13512" y="17697"/>
                  </a:lnTo>
                  <a:lnTo>
                    <a:pt x="13497" y="17567"/>
                  </a:lnTo>
                  <a:lnTo>
                    <a:pt x="13495" y="17521"/>
                  </a:lnTo>
                  <a:lnTo>
                    <a:pt x="13489" y="17500"/>
                  </a:lnTo>
                  <a:lnTo>
                    <a:pt x="13481" y="17487"/>
                  </a:lnTo>
                  <a:lnTo>
                    <a:pt x="13470" y="17487"/>
                  </a:lnTo>
                  <a:lnTo>
                    <a:pt x="13459" y="17490"/>
                  </a:lnTo>
                  <a:lnTo>
                    <a:pt x="13452" y="17497"/>
                  </a:lnTo>
                  <a:lnTo>
                    <a:pt x="13446" y="17506"/>
                  </a:lnTo>
                  <a:lnTo>
                    <a:pt x="13437" y="17529"/>
                  </a:lnTo>
                  <a:lnTo>
                    <a:pt x="13431" y="17536"/>
                  </a:lnTo>
                  <a:lnTo>
                    <a:pt x="13422" y="17540"/>
                  </a:lnTo>
                  <a:lnTo>
                    <a:pt x="13412" y="17537"/>
                  </a:lnTo>
                  <a:lnTo>
                    <a:pt x="13403" y="17532"/>
                  </a:lnTo>
                  <a:lnTo>
                    <a:pt x="13395" y="17525"/>
                  </a:lnTo>
                  <a:lnTo>
                    <a:pt x="13338" y="17463"/>
                  </a:lnTo>
                  <a:lnTo>
                    <a:pt x="13331" y="17453"/>
                  </a:lnTo>
                  <a:lnTo>
                    <a:pt x="13327" y="17440"/>
                  </a:lnTo>
                  <a:lnTo>
                    <a:pt x="13324" y="17422"/>
                  </a:lnTo>
                  <a:lnTo>
                    <a:pt x="13324" y="17405"/>
                  </a:lnTo>
                  <a:lnTo>
                    <a:pt x="13325" y="17377"/>
                  </a:lnTo>
                  <a:lnTo>
                    <a:pt x="13324" y="17364"/>
                  </a:lnTo>
                  <a:lnTo>
                    <a:pt x="13319" y="17353"/>
                  </a:lnTo>
                  <a:lnTo>
                    <a:pt x="13296" y="17330"/>
                  </a:lnTo>
                  <a:lnTo>
                    <a:pt x="13292" y="17311"/>
                  </a:lnTo>
                  <a:lnTo>
                    <a:pt x="13293" y="17278"/>
                  </a:lnTo>
                  <a:lnTo>
                    <a:pt x="13305" y="17209"/>
                  </a:lnTo>
                  <a:lnTo>
                    <a:pt x="13308" y="17174"/>
                  </a:lnTo>
                  <a:lnTo>
                    <a:pt x="13309" y="17149"/>
                  </a:lnTo>
                  <a:lnTo>
                    <a:pt x="13292" y="17076"/>
                  </a:lnTo>
                  <a:lnTo>
                    <a:pt x="13287" y="16977"/>
                  </a:lnTo>
                  <a:lnTo>
                    <a:pt x="13289" y="16946"/>
                  </a:lnTo>
                  <a:lnTo>
                    <a:pt x="13312" y="16841"/>
                  </a:lnTo>
                  <a:lnTo>
                    <a:pt x="13318" y="16783"/>
                  </a:lnTo>
                  <a:lnTo>
                    <a:pt x="13322" y="16764"/>
                  </a:lnTo>
                  <a:lnTo>
                    <a:pt x="13345" y="16699"/>
                  </a:lnTo>
                  <a:lnTo>
                    <a:pt x="13349" y="16676"/>
                  </a:lnTo>
                  <a:lnTo>
                    <a:pt x="13349" y="16659"/>
                  </a:lnTo>
                  <a:lnTo>
                    <a:pt x="13346" y="16647"/>
                  </a:lnTo>
                  <a:lnTo>
                    <a:pt x="13343" y="16635"/>
                  </a:lnTo>
                  <a:lnTo>
                    <a:pt x="13341" y="16622"/>
                  </a:lnTo>
                  <a:lnTo>
                    <a:pt x="13342" y="16607"/>
                  </a:lnTo>
                  <a:lnTo>
                    <a:pt x="13346" y="16592"/>
                  </a:lnTo>
                  <a:lnTo>
                    <a:pt x="13355" y="16571"/>
                  </a:lnTo>
                  <a:lnTo>
                    <a:pt x="13369" y="16547"/>
                  </a:lnTo>
                  <a:lnTo>
                    <a:pt x="13383" y="16531"/>
                  </a:lnTo>
                  <a:lnTo>
                    <a:pt x="13578" y="16382"/>
                  </a:lnTo>
                  <a:lnTo>
                    <a:pt x="13857" y="16144"/>
                  </a:lnTo>
                  <a:lnTo>
                    <a:pt x="13898" y="16130"/>
                  </a:lnTo>
                  <a:lnTo>
                    <a:pt x="13989" y="16201"/>
                  </a:lnTo>
                  <a:lnTo>
                    <a:pt x="13997" y="16210"/>
                  </a:lnTo>
                  <a:lnTo>
                    <a:pt x="14005" y="16220"/>
                  </a:lnTo>
                  <a:lnTo>
                    <a:pt x="14010" y="16236"/>
                  </a:lnTo>
                  <a:lnTo>
                    <a:pt x="14012" y="16251"/>
                  </a:lnTo>
                  <a:lnTo>
                    <a:pt x="14010" y="16277"/>
                  </a:lnTo>
                  <a:lnTo>
                    <a:pt x="14010" y="16285"/>
                  </a:lnTo>
                  <a:lnTo>
                    <a:pt x="14011" y="16296"/>
                  </a:lnTo>
                  <a:lnTo>
                    <a:pt x="14014" y="16306"/>
                  </a:lnTo>
                  <a:lnTo>
                    <a:pt x="14022" y="16318"/>
                  </a:lnTo>
                  <a:lnTo>
                    <a:pt x="14034" y="16326"/>
                  </a:lnTo>
                  <a:lnTo>
                    <a:pt x="14058" y="16336"/>
                  </a:lnTo>
                  <a:lnTo>
                    <a:pt x="14073" y="16336"/>
                  </a:lnTo>
                  <a:lnTo>
                    <a:pt x="14087" y="16340"/>
                  </a:lnTo>
                  <a:lnTo>
                    <a:pt x="14096" y="16348"/>
                  </a:lnTo>
                  <a:lnTo>
                    <a:pt x="14101" y="16365"/>
                  </a:lnTo>
                  <a:lnTo>
                    <a:pt x="14101" y="16378"/>
                  </a:lnTo>
                  <a:lnTo>
                    <a:pt x="14100" y="16391"/>
                  </a:lnTo>
                  <a:lnTo>
                    <a:pt x="14100" y="16404"/>
                  </a:lnTo>
                  <a:lnTo>
                    <a:pt x="14108" y="16417"/>
                  </a:lnTo>
                  <a:lnTo>
                    <a:pt x="14122" y="16429"/>
                  </a:lnTo>
                  <a:lnTo>
                    <a:pt x="14209" y="16475"/>
                  </a:lnTo>
                  <a:lnTo>
                    <a:pt x="14226" y="16481"/>
                  </a:lnTo>
                  <a:lnTo>
                    <a:pt x="14240" y="16483"/>
                  </a:lnTo>
                  <a:lnTo>
                    <a:pt x="14279" y="16500"/>
                  </a:lnTo>
                  <a:lnTo>
                    <a:pt x="14362" y="16550"/>
                  </a:lnTo>
                  <a:lnTo>
                    <a:pt x="14370" y="16556"/>
                  </a:lnTo>
                  <a:lnTo>
                    <a:pt x="14373" y="16565"/>
                  </a:lnTo>
                  <a:cubicBezTo>
                    <a:pt x="14373" y="16565"/>
                    <a:pt x="14373" y="16570"/>
                    <a:pt x="14373" y="16570"/>
                  </a:cubicBezTo>
                  <a:close/>
                  <a:moveTo>
                    <a:pt x="21584" y="1142"/>
                  </a:moveTo>
                  <a:lnTo>
                    <a:pt x="21521" y="1059"/>
                  </a:lnTo>
                  <a:lnTo>
                    <a:pt x="21507" y="1016"/>
                  </a:lnTo>
                  <a:lnTo>
                    <a:pt x="21484" y="820"/>
                  </a:lnTo>
                  <a:lnTo>
                    <a:pt x="21485" y="719"/>
                  </a:lnTo>
                  <a:lnTo>
                    <a:pt x="21532" y="391"/>
                  </a:lnTo>
                  <a:lnTo>
                    <a:pt x="21532" y="275"/>
                  </a:lnTo>
                  <a:lnTo>
                    <a:pt x="21516" y="225"/>
                  </a:lnTo>
                  <a:lnTo>
                    <a:pt x="21497" y="103"/>
                  </a:lnTo>
                  <a:lnTo>
                    <a:pt x="21484" y="59"/>
                  </a:lnTo>
                  <a:lnTo>
                    <a:pt x="21432" y="66"/>
                  </a:lnTo>
                  <a:lnTo>
                    <a:pt x="21388" y="0"/>
                  </a:lnTo>
                  <a:lnTo>
                    <a:pt x="21329" y="60"/>
                  </a:lnTo>
                  <a:lnTo>
                    <a:pt x="21176" y="204"/>
                  </a:lnTo>
                  <a:lnTo>
                    <a:pt x="21127" y="232"/>
                  </a:lnTo>
                  <a:lnTo>
                    <a:pt x="21077" y="214"/>
                  </a:lnTo>
                  <a:lnTo>
                    <a:pt x="21056" y="216"/>
                  </a:lnTo>
                  <a:lnTo>
                    <a:pt x="20919" y="256"/>
                  </a:lnTo>
                  <a:lnTo>
                    <a:pt x="20894" y="252"/>
                  </a:lnTo>
                  <a:lnTo>
                    <a:pt x="20851" y="255"/>
                  </a:lnTo>
                  <a:lnTo>
                    <a:pt x="20830" y="295"/>
                  </a:lnTo>
                  <a:lnTo>
                    <a:pt x="20822" y="322"/>
                  </a:lnTo>
                  <a:lnTo>
                    <a:pt x="20814" y="340"/>
                  </a:lnTo>
                  <a:lnTo>
                    <a:pt x="20806" y="352"/>
                  </a:lnTo>
                  <a:lnTo>
                    <a:pt x="20800" y="357"/>
                  </a:lnTo>
                  <a:lnTo>
                    <a:pt x="20784" y="364"/>
                  </a:lnTo>
                  <a:lnTo>
                    <a:pt x="20747" y="438"/>
                  </a:lnTo>
                  <a:lnTo>
                    <a:pt x="20721" y="464"/>
                  </a:lnTo>
                  <a:lnTo>
                    <a:pt x="20704" y="472"/>
                  </a:lnTo>
                  <a:lnTo>
                    <a:pt x="20691" y="473"/>
                  </a:lnTo>
                  <a:lnTo>
                    <a:pt x="20679" y="471"/>
                  </a:lnTo>
                  <a:lnTo>
                    <a:pt x="20661" y="459"/>
                  </a:lnTo>
                  <a:lnTo>
                    <a:pt x="20651" y="455"/>
                  </a:lnTo>
                  <a:lnTo>
                    <a:pt x="20635" y="452"/>
                  </a:lnTo>
                  <a:lnTo>
                    <a:pt x="20539" y="455"/>
                  </a:lnTo>
                  <a:lnTo>
                    <a:pt x="20529" y="452"/>
                  </a:lnTo>
                  <a:lnTo>
                    <a:pt x="20522" y="450"/>
                  </a:lnTo>
                  <a:lnTo>
                    <a:pt x="20426" y="443"/>
                  </a:lnTo>
                  <a:lnTo>
                    <a:pt x="20409" y="440"/>
                  </a:lnTo>
                  <a:lnTo>
                    <a:pt x="20365" y="413"/>
                  </a:lnTo>
                  <a:lnTo>
                    <a:pt x="20330" y="405"/>
                  </a:lnTo>
                  <a:lnTo>
                    <a:pt x="20292" y="400"/>
                  </a:lnTo>
                  <a:lnTo>
                    <a:pt x="20272" y="403"/>
                  </a:lnTo>
                  <a:lnTo>
                    <a:pt x="20259" y="408"/>
                  </a:lnTo>
                  <a:lnTo>
                    <a:pt x="20251" y="415"/>
                  </a:lnTo>
                  <a:lnTo>
                    <a:pt x="20233" y="440"/>
                  </a:lnTo>
                  <a:lnTo>
                    <a:pt x="20223" y="449"/>
                  </a:lnTo>
                  <a:lnTo>
                    <a:pt x="20177" y="472"/>
                  </a:lnTo>
                  <a:lnTo>
                    <a:pt x="20148" y="475"/>
                  </a:lnTo>
                  <a:lnTo>
                    <a:pt x="20123" y="483"/>
                  </a:lnTo>
                  <a:lnTo>
                    <a:pt x="20108" y="483"/>
                  </a:lnTo>
                  <a:lnTo>
                    <a:pt x="20096" y="482"/>
                  </a:lnTo>
                  <a:lnTo>
                    <a:pt x="19932" y="398"/>
                  </a:lnTo>
                  <a:lnTo>
                    <a:pt x="19918" y="387"/>
                  </a:lnTo>
                  <a:lnTo>
                    <a:pt x="19876" y="333"/>
                  </a:lnTo>
                  <a:lnTo>
                    <a:pt x="19866" y="332"/>
                  </a:lnTo>
                  <a:lnTo>
                    <a:pt x="19855" y="333"/>
                  </a:lnTo>
                  <a:lnTo>
                    <a:pt x="19848" y="341"/>
                  </a:lnTo>
                  <a:lnTo>
                    <a:pt x="19843" y="349"/>
                  </a:lnTo>
                  <a:lnTo>
                    <a:pt x="19839" y="360"/>
                  </a:lnTo>
                  <a:lnTo>
                    <a:pt x="19838" y="374"/>
                  </a:lnTo>
                  <a:lnTo>
                    <a:pt x="19835" y="390"/>
                  </a:lnTo>
                  <a:lnTo>
                    <a:pt x="19827" y="405"/>
                  </a:lnTo>
                  <a:lnTo>
                    <a:pt x="19809" y="421"/>
                  </a:lnTo>
                  <a:lnTo>
                    <a:pt x="19794" y="426"/>
                  </a:lnTo>
                  <a:lnTo>
                    <a:pt x="19776" y="424"/>
                  </a:lnTo>
                  <a:lnTo>
                    <a:pt x="19756" y="413"/>
                  </a:lnTo>
                  <a:lnTo>
                    <a:pt x="19747" y="405"/>
                  </a:lnTo>
                  <a:lnTo>
                    <a:pt x="19741" y="398"/>
                  </a:lnTo>
                  <a:lnTo>
                    <a:pt x="19735" y="389"/>
                  </a:lnTo>
                  <a:lnTo>
                    <a:pt x="19731" y="377"/>
                  </a:lnTo>
                  <a:lnTo>
                    <a:pt x="19730" y="364"/>
                  </a:lnTo>
                  <a:lnTo>
                    <a:pt x="19731" y="337"/>
                  </a:lnTo>
                  <a:lnTo>
                    <a:pt x="19726" y="318"/>
                  </a:lnTo>
                  <a:lnTo>
                    <a:pt x="19715" y="298"/>
                  </a:lnTo>
                  <a:lnTo>
                    <a:pt x="19685" y="268"/>
                  </a:lnTo>
                  <a:lnTo>
                    <a:pt x="19667" y="259"/>
                  </a:lnTo>
                  <a:lnTo>
                    <a:pt x="19653" y="258"/>
                  </a:lnTo>
                  <a:lnTo>
                    <a:pt x="19644" y="263"/>
                  </a:lnTo>
                  <a:lnTo>
                    <a:pt x="19629" y="277"/>
                  </a:lnTo>
                  <a:lnTo>
                    <a:pt x="19578" y="342"/>
                  </a:lnTo>
                  <a:lnTo>
                    <a:pt x="19551" y="358"/>
                  </a:lnTo>
                  <a:lnTo>
                    <a:pt x="19545" y="368"/>
                  </a:lnTo>
                  <a:lnTo>
                    <a:pt x="19521" y="449"/>
                  </a:lnTo>
                  <a:lnTo>
                    <a:pt x="19516" y="459"/>
                  </a:lnTo>
                  <a:lnTo>
                    <a:pt x="19510" y="468"/>
                  </a:lnTo>
                  <a:lnTo>
                    <a:pt x="19502" y="477"/>
                  </a:lnTo>
                  <a:lnTo>
                    <a:pt x="19473" y="500"/>
                  </a:lnTo>
                  <a:lnTo>
                    <a:pt x="19422" y="524"/>
                  </a:lnTo>
                  <a:lnTo>
                    <a:pt x="19347" y="533"/>
                  </a:lnTo>
                  <a:lnTo>
                    <a:pt x="19325" y="540"/>
                  </a:lnTo>
                  <a:lnTo>
                    <a:pt x="19310" y="547"/>
                  </a:lnTo>
                  <a:lnTo>
                    <a:pt x="19268" y="592"/>
                  </a:lnTo>
                  <a:lnTo>
                    <a:pt x="19239" y="632"/>
                  </a:lnTo>
                  <a:lnTo>
                    <a:pt x="19222" y="650"/>
                  </a:lnTo>
                  <a:lnTo>
                    <a:pt x="19210" y="659"/>
                  </a:lnTo>
                  <a:lnTo>
                    <a:pt x="19196" y="665"/>
                  </a:lnTo>
                  <a:lnTo>
                    <a:pt x="19185" y="666"/>
                  </a:lnTo>
                  <a:lnTo>
                    <a:pt x="19132" y="658"/>
                  </a:lnTo>
                  <a:lnTo>
                    <a:pt x="19106" y="660"/>
                  </a:lnTo>
                  <a:lnTo>
                    <a:pt x="19092" y="664"/>
                  </a:lnTo>
                  <a:lnTo>
                    <a:pt x="18898" y="786"/>
                  </a:lnTo>
                  <a:lnTo>
                    <a:pt x="18881" y="814"/>
                  </a:lnTo>
                  <a:lnTo>
                    <a:pt x="18872" y="827"/>
                  </a:lnTo>
                  <a:lnTo>
                    <a:pt x="18829" y="865"/>
                  </a:lnTo>
                  <a:lnTo>
                    <a:pt x="18813" y="874"/>
                  </a:lnTo>
                  <a:lnTo>
                    <a:pt x="18797" y="880"/>
                  </a:lnTo>
                  <a:lnTo>
                    <a:pt x="18778" y="882"/>
                  </a:lnTo>
                  <a:lnTo>
                    <a:pt x="18765" y="887"/>
                  </a:lnTo>
                  <a:lnTo>
                    <a:pt x="18756" y="893"/>
                  </a:lnTo>
                  <a:lnTo>
                    <a:pt x="18750" y="902"/>
                  </a:lnTo>
                  <a:lnTo>
                    <a:pt x="18745" y="913"/>
                  </a:lnTo>
                  <a:lnTo>
                    <a:pt x="18742" y="923"/>
                  </a:lnTo>
                  <a:lnTo>
                    <a:pt x="18741" y="949"/>
                  </a:lnTo>
                  <a:lnTo>
                    <a:pt x="18786" y="1007"/>
                  </a:lnTo>
                  <a:lnTo>
                    <a:pt x="18800" y="1037"/>
                  </a:lnTo>
                  <a:lnTo>
                    <a:pt x="18803" y="1072"/>
                  </a:lnTo>
                  <a:lnTo>
                    <a:pt x="18809" y="1099"/>
                  </a:lnTo>
                  <a:lnTo>
                    <a:pt x="18817" y="1118"/>
                  </a:lnTo>
                  <a:lnTo>
                    <a:pt x="18825" y="1131"/>
                  </a:lnTo>
                  <a:lnTo>
                    <a:pt x="18864" y="1174"/>
                  </a:lnTo>
                  <a:lnTo>
                    <a:pt x="18912" y="1239"/>
                  </a:lnTo>
                  <a:lnTo>
                    <a:pt x="18922" y="1261"/>
                  </a:lnTo>
                  <a:lnTo>
                    <a:pt x="18926" y="1278"/>
                  </a:lnTo>
                  <a:lnTo>
                    <a:pt x="18925" y="1292"/>
                  </a:lnTo>
                  <a:lnTo>
                    <a:pt x="18921" y="1302"/>
                  </a:lnTo>
                  <a:lnTo>
                    <a:pt x="18904" y="1331"/>
                  </a:lnTo>
                  <a:lnTo>
                    <a:pt x="18899" y="1342"/>
                  </a:lnTo>
                  <a:lnTo>
                    <a:pt x="18895" y="1353"/>
                  </a:lnTo>
                  <a:lnTo>
                    <a:pt x="18890" y="1378"/>
                  </a:lnTo>
                  <a:lnTo>
                    <a:pt x="18887" y="1436"/>
                  </a:lnTo>
                  <a:lnTo>
                    <a:pt x="18887" y="1492"/>
                  </a:lnTo>
                  <a:lnTo>
                    <a:pt x="18884" y="1524"/>
                  </a:lnTo>
                  <a:lnTo>
                    <a:pt x="18878" y="1549"/>
                  </a:lnTo>
                  <a:lnTo>
                    <a:pt x="18858" y="1606"/>
                  </a:lnTo>
                  <a:lnTo>
                    <a:pt x="18855" y="1618"/>
                  </a:lnTo>
                  <a:lnTo>
                    <a:pt x="18855" y="1676"/>
                  </a:lnTo>
                  <a:lnTo>
                    <a:pt x="18853" y="1691"/>
                  </a:lnTo>
                  <a:lnTo>
                    <a:pt x="18849" y="1705"/>
                  </a:lnTo>
                  <a:lnTo>
                    <a:pt x="18842" y="1720"/>
                  </a:lnTo>
                  <a:lnTo>
                    <a:pt x="18835" y="1731"/>
                  </a:lnTo>
                  <a:lnTo>
                    <a:pt x="18827" y="1738"/>
                  </a:lnTo>
                  <a:lnTo>
                    <a:pt x="18819" y="1743"/>
                  </a:lnTo>
                  <a:lnTo>
                    <a:pt x="18812" y="1746"/>
                  </a:lnTo>
                  <a:lnTo>
                    <a:pt x="18805" y="1747"/>
                  </a:lnTo>
                  <a:lnTo>
                    <a:pt x="18782" y="1747"/>
                  </a:lnTo>
                  <a:lnTo>
                    <a:pt x="18770" y="1748"/>
                  </a:lnTo>
                  <a:lnTo>
                    <a:pt x="18751" y="1756"/>
                  </a:lnTo>
                  <a:lnTo>
                    <a:pt x="18698" y="1788"/>
                  </a:lnTo>
                  <a:lnTo>
                    <a:pt x="18690" y="1791"/>
                  </a:lnTo>
                  <a:lnTo>
                    <a:pt x="18682" y="1791"/>
                  </a:lnTo>
                  <a:lnTo>
                    <a:pt x="18675" y="1789"/>
                  </a:lnTo>
                  <a:lnTo>
                    <a:pt x="18636" y="1775"/>
                  </a:lnTo>
                  <a:lnTo>
                    <a:pt x="18601" y="1766"/>
                  </a:lnTo>
                  <a:lnTo>
                    <a:pt x="18591" y="1765"/>
                  </a:lnTo>
                  <a:lnTo>
                    <a:pt x="18580" y="1766"/>
                  </a:lnTo>
                  <a:lnTo>
                    <a:pt x="18570" y="1770"/>
                  </a:lnTo>
                  <a:lnTo>
                    <a:pt x="18560" y="1777"/>
                  </a:lnTo>
                  <a:lnTo>
                    <a:pt x="18551" y="1791"/>
                  </a:lnTo>
                  <a:lnTo>
                    <a:pt x="18539" y="1821"/>
                  </a:lnTo>
                  <a:lnTo>
                    <a:pt x="18528" y="1884"/>
                  </a:lnTo>
                  <a:lnTo>
                    <a:pt x="18520" y="1898"/>
                  </a:lnTo>
                  <a:lnTo>
                    <a:pt x="18511" y="1902"/>
                  </a:lnTo>
                  <a:lnTo>
                    <a:pt x="18502" y="1898"/>
                  </a:lnTo>
                  <a:lnTo>
                    <a:pt x="18494" y="1891"/>
                  </a:lnTo>
                  <a:lnTo>
                    <a:pt x="18481" y="1875"/>
                  </a:lnTo>
                  <a:lnTo>
                    <a:pt x="18474" y="1868"/>
                  </a:lnTo>
                  <a:lnTo>
                    <a:pt x="18463" y="1866"/>
                  </a:lnTo>
                  <a:lnTo>
                    <a:pt x="18440" y="1865"/>
                  </a:lnTo>
                  <a:lnTo>
                    <a:pt x="18429" y="1862"/>
                  </a:lnTo>
                  <a:lnTo>
                    <a:pt x="18420" y="1857"/>
                  </a:lnTo>
                  <a:lnTo>
                    <a:pt x="18412" y="1851"/>
                  </a:lnTo>
                  <a:lnTo>
                    <a:pt x="18405" y="1842"/>
                  </a:lnTo>
                  <a:lnTo>
                    <a:pt x="18348" y="1707"/>
                  </a:lnTo>
                  <a:lnTo>
                    <a:pt x="18342" y="1702"/>
                  </a:lnTo>
                  <a:lnTo>
                    <a:pt x="18333" y="1703"/>
                  </a:lnTo>
                  <a:lnTo>
                    <a:pt x="18325" y="1706"/>
                  </a:lnTo>
                  <a:lnTo>
                    <a:pt x="18299" y="1723"/>
                  </a:lnTo>
                  <a:lnTo>
                    <a:pt x="18238" y="1779"/>
                  </a:lnTo>
                  <a:lnTo>
                    <a:pt x="18221" y="1790"/>
                  </a:lnTo>
                  <a:lnTo>
                    <a:pt x="18202" y="1799"/>
                  </a:lnTo>
                  <a:lnTo>
                    <a:pt x="18192" y="1802"/>
                  </a:lnTo>
                  <a:lnTo>
                    <a:pt x="18168" y="1803"/>
                  </a:lnTo>
                  <a:lnTo>
                    <a:pt x="18156" y="1806"/>
                  </a:lnTo>
                  <a:lnTo>
                    <a:pt x="18145" y="1810"/>
                  </a:lnTo>
                  <a:lnTo>
                    <a:pt x="18116" y="1835"/>
                  </a:lnTo>
                  <a:lnTo>
                    <a:pt x="18106" y="1839"/>
                  </a:lnTo>
                  <a:lnTo>
                    <a:pt x="18095" y="1840"/>
                  </a:lnTo>
                  <a:lnTo>
                    <a:pt x="18081" y="1843"/>
                  </a:lnTo>
                  <a:lnTo>
                    <a:pt x="18067" y="1849"/>
                  </a:lnTo>
                  <a:lnTo>
                    <a:pt x="18054" y="1858"/>
                  </a:lnTo>
                  <a:lnTo>
                    <a:pt x="18049" y="1860"/>
                  </a:lnTo>
                  <a:lnTo>
                    <a:pt x="18041" y="1894"/>
                  </a:lnTo>
                  <a:lnTo>
                    <a:pt x="18002" y="1982"/>
                  </a:lnTo>
                  <a:lnTo>
                    <a:pt x="17991" y="2026"/>
                  </a:lnTo>
                  <a:lnTo>
                    <a:pt x="17992" y="2089"/>
                  </a:lnTo>
                  <a:lnTo>
                    <a:pt x="17991" y="2105"/>
                  </a:lnTo>
                  <a:lnTo>
                    <a:pt x="17981" y="2117"/>
                  </a:lnTo>
                  <a:lnTo>
                    <a:pt x="17943" y="2143"/>
                  </a:lnTo>
                  <a:lnTo>
                    <a:pt x="17926" y="2161"/>
                  </a:lnTo>
                  <a:lnTo>
                    <a:pt x="17901" y="2212"/>
                  </a:lnTo>
                  <a:lnTo>
                    <a:pt x="17891" y="2241"/>
                  </a:lnTo>
                  <a:lnTo>
                    <a:pt x="17875" y="2255"/>
                  </a:lnTo>
                  <a:lnTo>
                    <a:pt x="17838" y="2278"/>
                  </a:lnTo>
                  <a:lnTo>
                    <a:pt x="17831" y="2291"/>
                  </a:lnTo>
                  <a:lnTo>
                    <a:pt x="17829" y="2307"/>
                  </a:lnTo>
                  <a:lnTo>
                    <a:pt x="17824" y="2320"/>
                  </a:lnTo>
                  <a:lnTo>
                    <a:pt x="17794" y="2330"/>
                  </a:lnTo>
                  <a:lnTo>
                    <a:pt x="17759" y="2352"/>
                  </a:lnTo>
                  <a:lnTo>
                    <a:pt x="17745" y="2357"/>
                  </a:lnTo>
                  <a:lnTo>
                    <a:pt x="17702" y="2345"/>
                  </a:lnTo>
                  <a:lnTo>
                    <a:pt x="17689" y="2316"/>
                  </a:lnTo>
                  <a:lnTo>
                    <a:pt x="17690" y="2280"/>
                  </a:lnTo>
                  <a:lnTo>
                    <a:pt x="17687" y="2247"/>
                  </a:lnTo>
                  <a:lnTo>
                    <a:pt x="17675" y="2229"/>
                  </a:lnTo>
                  <a:lnTo>
                    <a:pt x="17647" y="2206"/>
                  </a:lnTo>
                  <a:lnTo>
                    <a:pt x="17641" y="2192"/>
                  </a:lnTo>
                  <a:lnTo>
                    <a:pt x="17630" y="2105"/>
                  </a:lnTo>
                  <a:lnTo>
                    <a:pt x="17630" y="2034"/>
                  </a:lnTo>
                  <a:lnTo>
                    <a:pt x="17626" y="2019"/>
                  </a:lnTo>
                  <a:lnTo>
                    <a:pt x="17619" y="2005"/>
                  </a:lnTo>
                  <a:lnTo>
                    <a:pt x="17618" y="1988"/>
                  </a:lnTo>
                  <a:lnTo>
                    <a:pt x="17630" y="1963"/>
                  </a:lnTo>
                  <a:lnTo>
                    <a:pt x="17618" y="1927"/>
                  </a:lnTo>
                  <a:lnTo>
                    <a:pt x="17593" y="1781"/>
                  </a:lnTo>
                  <a:lnTo>
                    <a:pt x="17476" y="1694"/>
                  </a:lnTo>
                  <a:lnTo>
                    <a:pt x="17412" y="1633"/>
                  </a:lnTo>
                  <a:lnTo>
                    <a:pt x="17376" y="1608"/>
                  </a:lnTo>
                  <a:lnTo>
                    <a:pt x="17341" y="1598"/>
                  </a:lnTo>
                  <a:lnTo>
                    <a:pt x="17274" y="1596"/>
                  </a:lnTo>
                  <a:lnTo>
                    <a:pt x="17234" y="1587"/>
                  </a:lnTo>
                  <a:lnTo>
                    <a:pt x="17208" y="1566"/>
                  </a:lnTo>
                  <a:lnTo>
                    <a:pt x="17196" y="1526"/>
                  </a:lnTo>
                  <a:lnTo>
                    <a:pt x="17193" y="1474"/>
                  </a:lnTo>
                  <a:lnTo>
                    <a:pt x="17195" y="1396"/>
                  </a:lnTo>
                  <a:lnTo>
                    <a:pt x="17180" y="1351"/>
                  </a:lnTo>
                  <a:lnTo>
                    <a:pt x="17145" y="1336"/>
                  </a:lnTo>
                  <a:lnTo>
                    <a:pt x="17102" y="1333"/>
                  </a:lnTo>
                  <a:lnTo>
                    <a:pt x="17066" y="1326"/>
                  </a:lnTo>
                  <a:lnTo>
                    <a:pt x="17038" y="1300"/>
                  </a:lnTo>
                  <a:lnTo>
                    <a:pt x="17014" y="1268"/>
                  </a:lnTo>
                  <a:lnTo>
                    <a:pt x="16988" y="1241"/>
                  </a:lnTo>
                  <a:lnTo>
                    <a:pt x="16915" y="1222"/>
                  </a:lnTo>
                  <a:lnTo>
                    <a:pt x="16881" y="1202"/>
                  </a:lnTo>
                  <a:lnTo>
                    <a:pt x="16819" y="1151"/>
                  </a:lnTo>
                  <a:lnTo>
                    <a:pt x="16748" y="1121"/>
                  </a:lnTo>
                  <a:lnTo>
                    <a:pt x="16678" y="1123"/>
                  </a:lnTo>
                  <a:lnTo>
                    <a:pt x="16527" y="1166"/>
                  </a:lnTo>
                  <a:lnTo>
                    <a:pt x="16453" y="1176"/>
                  </a:lnTo>
                  <a:lnTo>
                    <a:pt x="16233" y="1166"/>
                  </a:lnTo>
                  <a:lnTo>
                    <a:pt x="16160" y="1147"/>
                  </a:lnTo>
                  <a:lnTo>
                    <a:pt x="16106" y="1099"/>
                  </a:lnTo>
                  <a:lnTo>
                    <a:pt x="16010" y="978"/>
                  </a:lnTo>
                  <a:lnTo>
                    <a:pt x="15942" y="910"/>
                  </a:lnTo>
                  <a:lnTo>
                    <a:pt x="15901" y="890"/>
                  </a:lnTo>
                  <a:lnTo>
                    <a:pt x="15865" y="907"/>
                  </a:lnTo>
                  <a:lnTo>
                    <a:pt x="15833" y="932"/>
                  </a:lnTo>
                  <a:lnTo>
                    <a:pt x="15795" y="939"/>
                  </a:lnTo>
                  <a:lnTo>
                    <a:pt x="15688" y="930"/>
                  </a:lnTo>
                  <a:lnTo>
                    <a:pt x="15662" y="935"/>
                  </a:lnTo>
                  <a:lnTo>
                    <a:pt x="15570" y="980"/>
                  </a:lnTo>
                  <a:lnTo>
                    <a:pt x="15491" y="1003"/>
                  </a:lnTo>
                  <a:lnTo>
                    <a:pt x="15425" y="1040"/>
                  </a:lnTo>
                  <a:lnTo>
                    <a:pt x="15397" y="1046"/>
                  </a:lnTo>
                  <a:lnTo>
                    <a:pt x="15343" y="1038"/>
                  </a:lnTo>
                  <a:lnTo>
                    <a:pt x="15307" y="1040"/>
                  </a:lnTo>
                  <a:lnTo>
                    <a:pt x="15233" y="1061"/>
                  </a:lnTo>
                  <a:lnTo>
                    <a:pt x="15170" y="1051"/>
                  </a:lnTo>
                  <a:lnTo>
                    <a:pt x="14979" y="1056"/>
                  </a:lnTo>
                  <a:lnTo>
                    <a:pt x="14949" y="1062"/>
                  </a:lnTo>
                  <a:lnTo>
                    <a:pt x="14930" y="1072"/>
                  </a:lnTo>
                  <a:lnTo>
                    <a:pt x="14886" y="1103"/>
                  </a:lnTo>
                  <a:lnTo>
                    <a:pt x="14863" y="1072"/>
                  </a:lnTo>
                  <a:lnTo>
                    <a:pt x="14836" y="1065"/>
                  </a:lnTo>
                  <a:lnTo>
                    <a:pt x="14774" y="1072"/>
                  </a:lnTo>
                  <a:lnTo>
                    <a:pt x="14743" y="1058"/>
                  </a:lnTo>
                  <a:lnTo>
                    <a:pt x="14733" y="1026"/>
                  </a:lnTo>
                  <a:lnTo>
                    <a:pt x="14724" y="989"/>
                  </a:lnTo>
                  <a:lnTo>
                    <a:pt x="14699" y="960"/>
                  </a:lnTo>
                  <a:lnTo>
                    <a:pt x="14669" y="977"/>
                  </a:lnTo>
                  <a:lnTo>
                    <a:pt x="14510" y="1003"/>
                  </a:lnTo>
                  <a:lnTo>
                    <a:pt x="14484" y="1029"/>
                  </a:lnTo>
                  <a:lnTo>
                    <a:pt x="14420" y="1181"/>
                  </a:lnTo>
                  <a:lnTo>
                    <a:pt x="14393" y="1227"/>
                  </a:lnTo>
                  <a:lnTo>
                    <a:pt x="14364" y="1247"/>
                  </a:lnTo>
                  <a:lnTo>
                    <a:pt x="14326" y="1252"/>
                  </a:lnTo>
                  <a:lnTo>
                    <a:pt x="14152" y="1362"/>
                  </a:lnTo>
                  <a:lnTo>
                    <a:pt x="14135" y="1365"/>
                  </a:lnTo>
                  <a:lnTo>
                    <a:pt x="14127" y="1386"/>
                  </a:lnTo>
                  <a:lnTo>
                    <a:pt x="14108" y="1409"/>
                  </a:lnTo>
                  <a:lnTo>
                    <a:pt x="14087" y="1428"/>
                  </a:lnTo>
                  <a:lnTo>
                    <a:pt x="14053" y="1445"/>
                  </a:lnTo>
                  <a:lnTo>
                    <a:pt x="14041" y="1466"/>
                  </a:lnTo>
                  <a:lnTo>
                    <a:pt x="14031" y="1492"/>
                  </a:lnTo>
                  <a:lnTo>
                    <a:pt x="14018" y="1515"/>
                  </a:lnTo>
                  <a:lnTo>
                    <a:pt x="13986" y="1544"/>
                  </a:lnTo>
                  <a:lnTo>
                    <a:pt x="13950" y="1569"/>
                  </a:lnTo>
                  <a:lnTo>
                    <a:pt x="13911" y="1587"/>
                  </a:lnTo>
                  <a:lnTo>
                    <a:pt x="13872" y="1593"/>
                  </a:lnTo>
                  <a:lnTo>
                    <a:pt x="13841" y="1613"/>
                  </a:lnTo>
                  <a:lnTo>
                    <a:pt x="13824" y="1661"/>
                  </a:lnTo>
                  <a:lnTo>
                    <a:pt x="13807" y="1768"/>
                  </a:lnTo>
                  <a:lnTo>
                    <a:pt x="13789" y="1816"/>
                  </a:lnTo>
                  <a:lnTo>
                    <a:pt x="13760" y="1857"/>
                  </a:lnTo>
                  <a:lnTo>
                    <a:pt x="13723" y="1889"/>
                  </a:lnTo>
                  <a:lnTo>
                    <a:pt x="13678" y="1911"/>
                  </a:lnTo>
                  <a:lnTo>
                    <a:pt x="13632" y="1963"/>
                  </a:lnTo>
                  <a:lnTo>
                    <a:pt x="13624" y="1963"/>
                  </a:lnTo>
                  <a:lnTo>
                    <a:pt x="0" y="1963"/>
                  </a:lnTo>
                  <a:lnTo>
                    <a:pt x="0" y="13543"/>
                  </a:lnTo>
                  <a:lnTo>
                    <a:pt x="41" y="13619"/>
                  </a:lnTo>
                  <a:lnTo>
                    <a:pt x="78" y="13644"/>
                  </a:lnTo>
                  <a:lnTo>
                    <a:pt x="229" y="13648"/>
                  </a:lnTo>
                  <a:lnTo>
                    <a:pt x="271" y="13660"/>
                  </a:lnTo>
                  <a:lnTo>
                    <a:pt x="296" y="13678"/>
                  </a:lnTo>
                  <a:lnTo>
                    <a:pt x="310" y="13695"/>
                  </a:lnTo>
                  <a:lnTo>
                    <a:pt x="325" y="13706"/>
                  </a:lnTo>
                  <a:lnTo>
                    <a:pt x="353" y="13707"/>
                  </a:lnTo>
                  <a:lnTo>
                    <a:pt x="366" y="13701"/>
                  </a:lnTo>
                  <a:lnTo>
                    <a:pt x="390" y="13679"/>
                  </a:lnTo>
                  <a:lnTo>
                    <a:pt x="401" y="13674"/>
                  </a:lnTo>
                  <a:lnTo>
                    <a:pt x="413" y="13676"/>
                  </a:lnTo>
                  <a:lnTo>
                    <a:pt x="432" y="13689"/>
                  </a:lnTo>
                  <a:lnTo>
                    <a:pt x="442" y="13691"/>
                  </a:lnTo>
                  <a:lnTo>
                    <a:pt x="454" y="13701"/>
                  </a:lnTo>
                  <a:lnTo>
                    <a:pt x="470" y="13723"/>
                  </a:lnTo>
                  <a:lnTo>
                    <a:pt x="488" y="13744"/>
                  </a:lnTo>
                  <a:lnTo>
                    <a:pt x="512" y="13754"/>
                  </a:lnTo>
                  <a:lnTo>
                    <a:pt x="529" y="13765"/>
                  </a:lnTo>
                  <a:lnTo>
                    <a:pt x="550" y="13815"/>
                  </a:lnTo>
                  <a:lnTo>
                    <a:pt x="565" y="13834"/>
                  </a:lnTo>
                  <a:lnTo>
                    <a:pt x="591" y="13832"/>
                  </a:lnTo>
                  <a:lnTo>
                    <a:pt x="630" y="13817"/>
                  </a:lnTo>
                  <a:lnTo>
                    <a:pt x="670" y="13809"/>
                  </a:lnTo>
                  <a:lnTo>
                    <a:pt x="699" y="13825"/>
                  </a:lnTo>
                  <a:lnTo>
                    <a:pt x="710" y="13837"/>
                  </a:lnTo>
                  <a:lnTo>
                    <a:pt x="763" y="13879"/>
                  </a:lnTo>
                  <a:lnTo>
                    <a:pt x="785" y="13891"/>
                  </a:lnTo>
                  <a:lnTo>
                    <a:pt x="873" y="13898"/>
                  </a:lnTo>
                  <a:lnTo>
                    <a:pt x="887" y="13908"/>
                  </a:lnTo>
                  <a:lnTo>
                    <a:pt x="896" y="13959"/>
                  </a:lnTo>
                  <a:lnTo>
                    <a:pt x="905" y="13982"/>
                  </a:lnTo>
                  <a:lnTo>
                    <a:pt x="919" y="13999"/>
                  </a:lnTo>
                  <a:lnTo>
                    <a:pt x="934" y="14005"/>
                  </a:lnTo>
                  <a:lnTo>
                    <a:pt x="971" y="13994"/>
                  </a:lnTo>
                  <a:lnTo>
                    <a:pt x="994" y="13967"/>
                  </a:lnTo>
                  <a:lnTo>
                    <a:pt x="1034" y="13894"/>
                  </a:lnTo>
                  <a:lnTo>
                    <a:pt x="1079" y="13844"/>
                  </a:lnTo>
                  <a:lnTo>
                    <a:pt x="1138" y="13794"/>
                  </a:lnTo>
                  <a:lnTo>
                    <a:pt x="1207" y="13754"/>
                  </a:lnTo>
                  <a:lnTo>
                    <a:pt x="1280" y="13739"/>
                  </a:lnTo>
                  <a:lnTo>
                    <a:pt x="1317" y="13748"/>
                  </a:lnTo>
                  <a:lnTo>
                    <a:pt x="1397" y="13792"/>
                  </a:lnTo>
                  <a:lnTo>
                    <a:pt x="1438" y="13802"/>
                  </a:lnTo>
                  <a:lnTo>
                    <a:pt x="1517" y="13802"/>
                  </a:lnTo>
                  <a:lnTo>
                    <a:pt x="1548" y="13792"/>
                  </a:lnTo>
                  <a:lnTo>
                    <a:pt x="1585" y="13770"/>
                  </a:lnTo>
                  <a:lnTo>
                    <a:pt x="1604" y="13781"/>
                  </a:lnTo>
                  <a:lnTo>
                    <a:pt x="1624" y="13787"/>
                  </a:lnTo>
                  <a:lnTo>
                    <a:pt x="1642" y="13788"/>
                  </a:lnTo>
                  <a:lnTo>
                    <a:pt x="1661" y="13786"/>
                  </a:lnTo>
                  <a:lnTo>
                    <a:pt x="1753" y="13760"/>
                  </a:lnTo>
                  <a:lnTo>
                    <a:pt x="1798" y="13768"/>
                  </a:lnTo>
                  <a:lnTo>
                    <a:pt x="1843" y="13816"/>
                  </a:lnTo>
                  <a:lnTo>
                    <a:pt x="1871" y="13894"/>
                  </a:lnTo>
                  <a:lnTo>
                    <a:pt x="1890" y="13890"/>
                  </a:lnTo>
                  <a:lnTo>
                    <a:pt x="1920" y="13869"/>
                  </a:lnTo>
                  <a:lnTo>
                    <a:pt x="1930" y="13865"/>
                  </a:lnTo>
                  <a:lnTo>
                    <a:pt x="1967" y="13867"/>
                  </a:lnTo>
                  <a:lnTo>
                    <a:pt x="1990" y="13875"/>
                  </a:lnTo>
                  <a:lnTo>
                    <a:pt x="2011" y="13896"/>
                  </a:lnTo>
                  <a:lnTo>
                    <a:pt x="2035" y="13934"/>
                  </a:lnTo>
                  <a:lnTo>
                    <a:pt x="2051" y="13945"/>
                  </a:lnTo>
                  <a:lnTo>
                    <a:pt x="2094" y="13939"/>
                  </a:lnTo>
                  <a:lnTo>
                    <a:pt x="2112" y="13943"/>
                  </a:lnTo>
                  <a:lnTo>
                    <a:pt x="2117" y="13953"/>
                  </a:lnTo>
                  <a:lnTo>
                    <a:pt x="2135" y="14005"/>
                  </a:lnTo>
                  <a:lnTo>
                    <a:pt x="2144" y="14056"/>
                  </a:lnTo>
                  <a:lnTo>
                    <a:pt x="2147" y="14110"/>
                  </a:lnTo>
                  <a:lnTo>
                    <a:pt x="2153" y="14130"/>
                  </a:lnTo>
                  <a:lnTo>
                    <a:pt x="2165" y="14141"/>
                  </a:lnTo>
                  <a:lnTo>
                    <a:pt x="2176" y="14148"/>
                  </a:lnTo>
                  <a:lnTo>
                    <a:pt x="2197" y="14188"/>
                  </a:lnTo>
                  <a:lnTo>
                    <a:pt x="2232" y="14233"/>
                  </a:lnTo>
                  <a:lnTo>
                    <a:pt x="2271" y="14273"/>
                  </a:lnTo>
                  <a:lnTo>
                    <a:pt x="2300" y="14291"/>
                  </a:lnTo>
                  <a:lnTo>
                    <a:pt x="2334" y="14286"/>
                  </a:lnTo>
                  <a:lnTo>
                    <a:pt x="2364" y="14275"/>
                  </a:lnTo>
                  <a:lnTo>
                    <a:pt x="2388" y="14281"/>
                  </a:lnTo>
                  <a:lnTo>
                    <a:pt x="2405" y="14323"/>
                  </a:lnTo>
                  <a:lnTo>
                    <a:pt x="2391" y="14363"/>
                  </a:lnTo>
                  <a:lnTo>
                    <a:pt x="2357" y="14431"/>
                  </a:lnTo>
                  <a:lnTo>
                    <a:pt x="2347" y="14480"/>
                  </a:lnTo>
                  <a:lnTo>
                    <a:pt x="2345" y="14527"/>
                  </a:lnTo>
                  <a:lnTo>
                    <a:pt x="2370" y="14731"/>
                  </a:lnTo>
                  <a:lnTo>
                    <a:pt x="2385" y="14763"/>
                  </a:lnTo>
                  <a:lnTo>
                    <a:pt x="2494" y="14865"/>
                  </a:lnTo>
                  <a:lnTo>
                    <a:pt x="2510" y="14893"/>
                  </a:lnTo>
                  <a:lnTo>
                    <a:pt x="2515" y="14912"/>
                  </a:lnTo>
                  <a:lnTo>
                    <a:pt x="2514" y="14926"/>
                  </a:lnTo>
                  <a:lnTo>
                    <a:pt x="2511" y="14941"/>
                  </a:lnTo>
                  <a:lnTo>
                    <a:pt x="2510" y="14964"/>
                  </a:lnTo>
                  <a:lnTo>
                    <a:pt x="2516" y="14985"/>
                  </a:lnTo>
                  <a:lnTo>
                    <a:pt x="2556" y="15036"/>
                  </a:lnTo>
                  <a:lnTo>
                    <a:pt x="2603" y="15161"/>
                  </a:lnTo>
                  <a:lnTo>
                    <a:pt x="2605" y="15179"/>
                  </a:lnTo>
                  <a:lnTo>
                    <a:pt x="2603" y="15231"/>
                  </a:lnTo>
                  <a:lnTo>
                    <a:pt x="2611" y="15249"/>
                  </a:lnTo>
                  <a:lnTo>
                    <a:pt x="2628" y="15265"/>
                  </a:lnTo>
                  <a:lnTo>
                    <a:pt x="2647" y="15280"/>
                  </a:lnTo>
                  <a:lnTo>
                    <a:pt x="2662" y="15287"/>
                  </a:lnTo>
                  <a:lnTo>
                    <a:pt x="2699" y="15294"/>
                  </a:lnTo>
                  <a:lnTo>
                    <a:pt x="2727" y="15295"/>
                  </a:lnTo>
                  <a:lnTo>
                    <a:pt x="2751" y="15304"/>
                  </a:lnTo>
                  <a:lnTo>
                    <a:pt x="2780" y="15335"/>
                  </a:lnTo>
                  <a:lnTo>
                    <a:pt x="2809" y="15318"/>
                  </a:lnTo>
                  <a:lnTo>
                    <a:pt x="2811" y="15297"/>
                  </a:lnTo>
                  <a:lnTo>
                    <a:pt x="2791" y="15257"/>
                  </a:lnTo>
                  <a:lnTo>
                    <a:pt x="2786" y="15216"/>
                  </a:lnTo>
                  <a:lnTo>
                    <a:pt x="2788" y="15200"/>
                  </a:lnTo>
                  <a:lnTo>
                    <a:pt x="2805" y="15195"/>
                  </a:lnTo>
                  <a:lnTo>
                    <a:pt x="2838" y="15192"/>
                  </a:lnTo>
                  <a:lnTo>
                    <a:pt x="2867" y="15194"/>
                  </a:lnTo>
                  <a:lnTo>
                    <a:pt x="2885" y="15198"/>
                  </a:lnTo>
                  <a:lnTo>
                    <a:pt x="2898" y="15187"/>
                  </a:lnTo>
                  <a:lnTo>
                    <a:pt x="2908" y="15145"/>
                  </a:lnTo>
                  <a:lnTo>
                    <a:pt x="2905" y="15146"/>
                  </a:lnTo>
                  <a:lnTo>
                    <a:pt x="2901" y="15127"/>
                  </a:lnTo>
                  <a:lnTo>
                    <a:pt x="2897" y="15091"/>
                  </a:lnTo>
                  <a:lnTo>
                    <a:pt x="2900" y="15072"/>
                  </a:lnTo>
                  <a:lnTo>
                    <a:pt x="2907" y="15059"/>
                  </a:lnTo>
                  <a:lnTo>
                    <a:pt x="2915" y="15048"/>
                  </a:lnTo>
                  <a:lnTo>
                    <a:pt x="2921" y="15036"/>
                  </a:lnTo>
                  <a:lnTo>
                    <a:pt x="2936" y="14933"/>
                  </a:lnTo>
                  <a:lnTo>
                    <a:pt x="2952" y="14893"/>
                  </a:lnTo>
                  <a:lnTo>
                    <a:pt x="2985" y="14876"/>
                  </a:lnTo>
                  <a:lnTo>
                    <a:pt x="3005" y="14870"/>
                  </a:lnTo>
                  <a:lnTo>
                    <a:pt x="3042" y="14849"/>
                  </a:lnTo>
                  <a:lnTo>
                    <a:pt x="3061" y="14844"/>
                  </a:lnTo>
                  <a:lnTo>
                    <a:pt x="3078" y="14851"/>
                  </a:lnTo>
                  <a:lnTo>
                    <a:pt x="3091" y="14866"/>
                  </a:lnTo>
                  <a:lnTo>
                    <a:pt x="3109" y="14893"/>
                  </a:lnTo>
                  <a:lnTo>
                    <a:pt x="3159" y="14919"/>
                  </a:lnTo>
                  <a:lnTo>
                    <a:pt x="3172" y="14933"/>
                  </a:lnTo>
                  <a:lnTo>
                    <a:pt x="3181" y="14954"/>
                  </a:lnTo>
                  <a:lnTo>
                    <a:pt x="3188" y="15006"/>
                  </a:lnTo>
                  <a:lnTo>
                    <a:pt x="3196" y="15027"/>
                  </a:lnTo>
                  <a:lnTo>
                    <a:pt x="3213" y="15058"/>
                  </a:lnTo>
                  <a:lnTo>
                    <a:pt x="3216" y="15068"/>
                  </a:lnTo>
                  <a:lnTo>
                    <a:pt x="3265" y="15040"/>
                  </a:lnTo>
                  <a:lnTo>
                    <a:pt x="3275" y="15027"/>
                  </a:lnTo>
                  <a:lnTo>
                    <a:pt x="3286" y="15019"/>
                  </a:lnTo>
                  <a:lnTo>
                    <a:pt x="3307" y="15019"/>
                  </a:lnTo>
                  <a:lnTo>
                    <a:pt x="3359" y="15072"/>
                  </a:lnTo>
                  <a:lnTo>
                    <a:pt x="3388" y="15094"/>
                  </a:lnTo>
                  <a:lnTo>
                    <a:pt x="3401" y="15075"/>
                  </a:lnTo>
                  <a:lnTo>
                    <a:pt x="3413" y="15044"/>
                  </a:lnTo>
                  <a:lnTo>
                    <a:pt x="3442" y="15053"/>
                  </a:lnTo>
                  <a:lnTo>
                    <a:pt x="3506" y="15098"/>
                  </a:lnTo>
                  <a:lnTo>
                    <a:pt x="3664" y="15113"/>
                  </a:lnTo>
                  <a:lnTo>
                    <a:pt x="3688" y="15123"/>
                  </a:lnTo>
                  <a:lnTo>
                    <a:pt x="3799" y="15192"/>
                  </a:lnTo>
                  <a:lnTo>
                    <a:pt x="3817" y="15217"/>
                  </a:lnTo>
                  <a:lnTo>
                    <a:pt x="3849" y="15227"/>
                  </a:lnTo>
                  <a:lnTo>
                    <a:pt x="3880" y="15240"/>
                  </a:lnTo>
                  <a:lnTo>
                    <a:pt x="3893" y="15279"/>
                  </a:lnTo>
                  <a:lnTo>
                    <a:pt x="3904" y="15329"/>
                  </a:lnTo>
                  <a:lnTo>
                    <a:pt x="3928" y="15326"/>
                  </a:lnTo>
                  <a:lnTo>
                    <a:pt x="3957" y="15307"/>
                  </a:lnTo>
                  <a:lnTo>
                    <a:pt x="3981" y="15310"/>
                  </a:lnTo>
                  <a:lnTo>
                    <a:pt x="4028" y="15350"/>
                  </a:lnTo>
                  <a:lnTo>
                    <a:pt x="4036" y="15361"/>
                  </a:lnTo>
                  <a:lnTo>
                    <a:pt x="4033" y="15386"/>
                  </a:lnTo>
                  <a:lnTo>
                    <a:pt x="4022" y="15429"/>
                  </a:lnTo>
                  <a:lnTo>
                    <a:pt x="4025" y="15453"/>
                  </a:lnTo>
                  <a:lnTo>
                    <a:pt x="4033" y="15483"/>
                  </a:lnTo>
                  <a:lnTo>
                    <a:pt x="4034" y="15500"/>
                  </a:lnTo>
                  <a:lnTo>
                    <a:pt x="4029" y="15521"/>
                  </a:lnTo>
                  <a:lnTo>
                    <a:pt x="4017" y="15536"/>
                  </a:lnTo>
                  <a:lnTo>
                    <a:pt x="4005" y="15547"/>
                  </a:lnTo>
                  <a:lnTo>
                    <a:pt x="3998" y="15556"/>
                  </a:lnTo>
                  <a:lnTo>
                    <a:pt x="3997" y="15582"/>
                  </a:lnTo>
                  <a:lnTo>
                    <a:pt x="4002" y="15603"/>
                  </a:lnTo>
                  <a:lnTo>
                    <a:pt x="4008" y="15620"/>
                  </a:lnTo>
                  <a:lnTo>
                    <a:pt x="4010" y="15635"/>
                  </a:lnTo>
                  <a:lnTo>
                    <a:pt x="4005" y="15658"/>
                  </a:lnTo>
                  <a:lnTo>
                    <a:pt x="3990" y="15704"/>
                  </a:lnTo>
                  <a:lnTo>
                    <a:pt x="3986" y="15722"/>
                  </a:lnTo>
                  <a:lnTo>
                    <a:pt x="3990" y="15760"/>
                  </a:lnTo>
                  <a:lnTo>
                    <a:pt x="4006" y="15823"/>
                  </a:lnTo>
                  <a:lnTo>
                    <a:pt x="4019" y="15960"/>
                  </a:lnTo>
                  <a:lnTo>
                    <a:pt x="4042" y="16055"/>
                  </a:lnTo>
                  <a:lnTo>
                    <a:pt x="4077" y="16144"/>
                  </a:lnTo>
                  <a:lnTo>
                    <a:pt x="4116" y="16220"/>
                  </a:lnTo>
                  <a:lnTo>
                    <a:pt x="4135" y="16242"/>
                  </a:lnTo>
                  <a:lnTo>
                    <a:pt x="4169" y="16269"/>
                  </a:lnTo>
                  <a:lnTo>
                    <a:pt x="4206" y="16292"/>
                  </a:lnTo>
                  <a:lnTo>
                    <a:pt x="4356" y="16329"/>
                  </a:lnTo>
                  <a:lnTo>
                    <a:pt x="4385" y="16346"/>
                  </a:lnTo>
                  <a:lnTo>
                    <a:pt x="4414" y="16384"/>
                  </a:lnTo>
                  <a:lnTo>
                    <a:pt x="4428" y="16425"/>
                  </a:lnTo>
                  <a:lnTo>
                    <a:pt x="4431" y="16469"/>
                  </a:lnTo>
                  <a:lnTo>
                    <a:pt x="4431" y="16513"/>
                  </a:lnTo>
                  <a:lnTo>
                    <a:pt x="4426" y="16534"/>
                  </a:lnTo>
                  <a:lnTo>
                    <a:pt x="4414" y="16549"/>
                  </a:lnTo>
                  <a:lnTo>
                    <a:pt x="4406" y="16567"/>
                  </a:lnTo>
                  <a:lnTo>
                    <a:pt x="4410" y="16599"/>
                  </a:lnTo>
                  <a:lnTo>
                    <a:pt x="4422" y="16622"/>
                  </a:lnTo>
                  <a:lnTo>
                    <a:pt x="4439" y="16640"/>
                  </a:lnTo>
                  <a:lnTo>
                    <a:pt x="4534" y="16706"/>
                  </a:lnTo>
                  <a:lnTo>
                    <a:pt x="4675" y="16735"/>
                  </a:lnTo>
                  <a:lnTo>
                    <a:pt x="4749" y="16773"/>
                  </a:lnTo>
                  <a:lnTo>
                    <a:pt x="4762" y="16789"/>
                  </a:lnTo>
                  <a:lnTo>
                    <a:pt x="4769" y="16804"/>
                  </a:lnTo>
                  <a:lnTo>
                    <a:pt x="4779" y="16816"/>
                  </a:lnTo>
                  <a:lnTo>
                    <a:pt x="4816" y="16825"/>
                  </a:lnTo>
                  <a:lnTo>
                    <a:pt x="4833" y="16836"/>
                  </a:lnTo>
                  <a:lnTo>
                    <a:pt x="4849" y="16850"/>
                  </a:lnTo>
                  <a:lnTo>
                    <a:pt x="4888" y="16894"/>
                  </a:lnTo>
                  <a:lnTo>
                    <a:pt x="4958" y="16943"/>
                  </a:lnTo>
                  <a:lnTo>
                    <a:pt x="5063" y="16992"/>
                  </a:lnTo>
                  <a:lnTo>
                    <a:pt x="5097" y="17016"/>
                  </a:lnTo>
                  <a:lnTo>
                    <a:pt x="5128" y="17089"/>
                  </a:lnTo>
                  <a:lnTo>
                    <a:pt x="5165" y="17109"/>
                  </a:lnTo>
                  <a:lnTo>
                    <a:pt x="5241" y="17122"/>
                  </a:lnTo>
                  <a:lnTo>
                    <a:pt x="5301" y="17162"/>
                  </a:lnTo>
                  <a:lnTo>
                    <a:pt x="5388" y="17308"/>
                  </a:lnTo>
                  <a:lnTo>
                    <a:pt x="5439" y="17375"/>
                  </a:lnTo>
                  <a:lnTo>
                    <a:pt x="5455" y="17384"/>
                  </a:lnTo>
                  <a:lnTo>
                    <a:pt x="5475" y="17391"/>
                  </a:lnTo>
                  <a:lnTo>
                    <a:pt x="5491" y="17400"/>
                  </a:lnTo>
                  <a:lnTo>
                    <a:pt x="5498" y="17415"/>
                  </a:lnTo>
                  <a:lnTo>
                    <a:pt x="5505" y="17425"/>
                  </a:lnTo>
                  <a:lnTo>
                    <a:pt x="5538" y="17463"/>
                  </a:lnTo>
                  <a:lnTo>
                    <a:pt x="5563" y="17479"/>
                  </a:lnTo>
                  <a:lnTo>
                    <a:pt x="5589" y="17519"/>
                  </a:lnTo>
                  <a:lnTo>
                    <a:pt x="5603" y="17534"/>
                  </a:lnTo>
                  <a:lnTo>
                    <a:pt x="5623" y="17540"/>
                  </a:lnTo>
                  <a:lnTo>
                    <a:pt x="5665" y="17542"/>
                  </a:lnTo>
                  <a:lnTo>
                    <a:pt x="5685" y="17548"/>
                  </a:lnTo>
                  <a:lnTo>
                    <a:pt x="5735" y="17602"/>
                  </a:lnTo>
                  <a:lnTo>
                    <a:pt x="5773" y="17687"/>
                  </a:lnTo>
                  <a:lnTo>
                    <a:pt x="5853" y="17917"/>
                  </a:lnTo>
                  <a:lnTo>
                    <a:pt x="5875" y="17959"/>
                  </a:lnTo>
                  <a:lnTo>
                    <a:pt x="5904" y="17994"/>
                  </a:lnTo>
                  <a:lnTo>
                    <a:pt x="5973" y="18022"/>
                  </a:lnTo>
                  <a:lnTo>
                    <a:pt x="6161" y="18268"/>
                  </a:lnTo>
                  <a:lnTo>
                    <a:pt x="6190" y="18289"/>
                  </a:lnTo>
                  <a:lnTo>
                    <a:pt x="6263" y="18296"/>
                  </a:lnTo>
                  <a:lnTo>
                    <a:pt x="6296" y="18309"/>
                  </a:lnTo>
                  <a:lnTo>
                    <a:pt x="6324" y="18341"/>
                  </a:lnTo>
                  <a:lnTo>
                    <a:pt x="6337" y="18361"/>
                  </a:lnTo>
                  <a:lnTo>
                    <a:pt x="6337" y="18370"/>
                  </a:lnTo>
                  <a:lnTo>
                    <a:pt x="6357" y="18370"/>
                  </a:lnTo>
                  <a:lnTo>
                    <a:pt x="6369" y="18373"/>
                  </a:lnTo>
                  <a:lnTo>
                    <a:pt x="6375" y="18384"/>
                  </a:lnTo>
                  <a:lnTo>
                    <a:pt x="6377" y="18410"/>
                  </a:lnTo>
                  <a:lnTo>
                    <a:pt x="6397" y="18427"/>
                  </a:lnTo>
                  <a:lnTo>
                    <a:pt x="6442" y="18430"/>
                  </a:lnTo>
                  <a:lnTo>
                    <a:pt x="6517" y="18419"/>
                  </a:lnTo>
                  <a:lnTo>
                    <a:pt x="6551" y="18390"/>
                  </a:lnTo>
                  <a:lnTo>
                    <a:pt x="6621" y="18308"/>
                  </a:lnTo>
                  <a:lnTo>
                    <a:pt x="6653" y="18292"/>
                  </a:lnTo>
                  <a:lnTo>
                    <a:pt x="6688" y="18303"/>
                  </a:lnTo>
                  <a:lnTo>
                    <a:pt x="6766" y="18345"/>
                  </a:lnTo>
                  <a:lnTo>
                    <a:pt x="6798" y="18340"/>
                  </a:lnTo>
                  <a:lnTo>
                    <a:pt x="6816" y="18302"/>
                  </a:lnTo>
                  <a:lnTo>
                    <a:pt x="6802" y="18254"/>
                  </a:lnTo>
                  <a:lnTo>
                    <a:pt x="6773" y="18207"/>
                  </a:lnTo>
                  <a:lnTo>
                    <a:pt x="6746" y="18174"/>
                  </a:lnTo>
                  <a:lnTo>
                    <a:pt x="6727" y="18128"/>
                  </a:lnTo>
                  <a:lnTo>
                    <a:pt x="6736" y="18087"/>
                  </a:lnTo>
                  <a:lnTo>
                    <a:pt x="6776" y="18008"/>
                  </a:lnTo>
                  <a:lnTo>
                    <a:pt x="6791" y="17873"/>
                  </a:lnTo>
                  <a:lnTo>
                    <a:pt x="6800" y="17855"/>
                  </a:lnTo>
                  <a:lnTo>
                    <a:pt x="6829" y="17825"/>
                  </a:lnTo>
                  <a:lnTo>
                    <a:pt x="6855" y="17810"/>
                  </a:lnTo>
                  <a:lnTo>
                    <a:pt x="7047" y="17773"/>
                  </a:lnTo>
                  <a:lnTo>
                    <a:pt x="7213" y="17773"/>
                  </a:lnTo>
                  <a:lnTo>
                    <a:pt x="7269" y="17786"/>
                  </a:lnTo>
                  <a:lnTo>
                    <a:pt x="7339" y="17815"/>
                  </a:lnTo>
                  <a:lnTo>
                    <a:pt x="7412" y="17829"/>
                  </a:lnTo>
                  <a:lnTo>
                    <a:pt x="7483" y="17823"/>
                  </a:lnTo>
                  <a:lnTo>
                    <a:pt x="7611" y="17745"/>
                  </a:lnTo>
                  <a:lnTo>
                    <a:pt x="7685" y="17721"/>
                  </a:lnTo>
                  <a:lnTo>
                    <a:pt x="7758" y="17721"/>
                  </a:lnTo>
                  <a:lnTo>
                    <a:pt x="7819" y="17754"/>
                  </a:lnTo>
                  <a:lnTo>
                    <a:pt x="8114" y="18035"/>
                  </a:lnTo>
                  <a:lnTo>
                    <a:pt x="8186" y="18069"/>
                  </a:lnTo>
                  <a:lnTo>
                    <a:pt x="8260" y="18077"/>
                  </a:lnTo>
                  <a:lnTo>
                    <a:pt x="8373" y="18039"/>
                  </a:lnTo>
                  <a:lnTo>
                    <a:pt x="8411" y="18033"/>
                  </a:lnTo>
                  <a:lnTo>
                    <a:pt x="8448" y="18039"/>
                  </a:lnTo>
                  <a:lnTo>
                    <a:pt x="8481" y="18062"/>
                  </a:lnTo>
                  <a:lnTo>
                    <a:pt x="8493" y="18083"/>
                  </a:lnTo>
                  <a:lnTo>
                    <a:pt x="8498" y="18107"/>
                  </a:lnTo>
                  <a:lnTo>
                    <a:pt x="8505" y="18130"/>
                  </a:lnTo>
                  <a:lnTo>
                    <a:pt x="8522" y="18148"/>
                  </a:lnTo>
                  <a:lnTo>
                    <a:pt x="8537" y="18153"/>
                  </a:lnTo>
                  <a:lnTo>
                    <a:pt x="8603" y="18148"/>
                  </a:lnTo>
                  <a:lnTo>
                    <a:pt x="8603" y="18148"/>
                  </a:lnTo>
                  <a:lnTo>
                    <a:pt x="8580" y="18134"/>
                  </a:lnTo>
                  <a:lnTo>
                    <a:pt x="8567" y="18109"/>
                  </a:lnTo>
                  <a:lnTo>
                    <a:pt x="8563" y="18078"/>
                  </a:lnTo>
                  <a:lnTo>
                    <a:pt x="8571" y="18050"/>
                  </a:lnTo>
                  <a:lnTo>
                    <a:pt x="8598" y="18038"/>
                  </a:lnTo>
                  <a:lnTo>
                    <a:pt x="8650" y="18039"/>
                  </a:lnTo>
                  <a:lnTo>
                    <a:pt x="8676" y="18055"/>
                  </a:lnTo>
                  <a:lnTo>
                    <a:pt x="8686" y="18094"/>
                  </a:lnTo>
                  <a:lnTo>
                    <a:pt x="8696" y="18116"/>
                  </a:lnTo>
                  <a:lnTo>
                    <a:pt x="8719" y="18116"/>
                  </a:lnTo>
                  <a:lnTo>
                    <a:pt x="8768" y="18101"/>
                  </a:lnTo>
                  <a:lnTo>
                    <a:pt x="8818" y="18114"/>
                  </a:lnTo>
                  <a:lnTo>
                    <a:pt x="8858" y="18148"/>
                  </a:lnTo>
                  <a:lnTo>
                    <a:pt x="8891" y="18193"/>
                  </a:lnTo>
                  <a:lnTo>
                    <a:pt x="8919" y="18244"/>
                  </a:lnTo>
                  <a:lnTo>
                    <a:pt x="8920" y="18244"/>
                  </a:lnTo>
                  <a:lnTo>
                    <a:pt x="8932" y="18206"/>
                  </a:lnTo>
                  <a:lnTo>
                    <a:pt x="8943" y="18203"/>
                  </a:lnTo>
                  <a:lnTo>
                    <a:pt x="8967" y="18197"/>
                  </a:lnTo>
                  <a:lnTo>
                    <a:pt x="9006" y="18196"/>
                  </a:lnTo>
                  <a:lnTo>
                    <a:pt x="9065" y="18222"/>
                  </a:lnTo>
                  <a:lnTo>
                    <a:pt x="9182" y="18237"/>
                  </a:lnTo>
                  <a:lnTo>
                    <a:pt x="9209" y="18225"/>
                  </a:lnTo>
                  <a:lnTo>
                    <a:pt x="9289" y="18078"/>
                  </a:lnTo>
                  <a:lnTo>
                    <a:pt x="9307" y="18066"/>
                  </a:lnTo>
                  <a:lnTo>
                    <a:pt x="9326" y="18071"/>
                  </a:lnTo>
                  <a:lnTo>
                    <a:pt x="9344" y="18081"/>
                  </a:lnTo>
                  <a:lnTo>
                    <a:pt x="9360" y="18087"/>
                  </a:lnTo>
                  <a:lnTo>
                    <a:pt x="9379" y="18082"/>
                  </a:lnTo>
                  <a:lnTo>
                    <a:pt x="9400" y="18060"/>
                  </a:lnTo>
                  <a:lnTo>
                    <a:pt x="9413" y="18056"/>
                  </a:lnTo>
                  <a:lnTo>
                    <a:pt x="9430" y="18062"/>
                  </a:lnTo>
                  <a:lnTo>
                    <a:pt x="9466" y="18092"/>
                  </a:lnTo>
                  <a:lnTo>
                    <a:pt x="9483" y="18101"/>
                  </a:lnTo>
                  <a:lnTo>
                    <a:pt x="9618" y="18101"/>
                  </a:lnTo>
                  <a:lnTo>
                    <a:pt x="9642" y="18116"/>
                  </a:lnTo>
                  <a:lnTo>
                    <a:pt x="9698" y="18188"/>
                  </a:lnTo>
                  <a:lnTo>
                    <a:pt x="9729" y="18213"/>
                  </a:lnTo>
                  <a:lnTo>
                    <a:pt x="9766" y="18217"/>
                  </a:lnTo>
                  <a:lnTo>
                    <a:pt x="9809" y="18216"/>
                  </a:lnTo>
                  <a:lnTo>
                    <a:pt x="9844" y="18222"/>
                  </a:lnTo>
                  <a:lnTo>
                    <a:pt x="9870" y="18270"/>
                  </a:lnTo>
                  <a:lnTo>
                    <a:pt x="9894" y="18274"/>
                  </a:lnTo>
                  <a:lnTo>
                    <a:pt x="9940" y="18276"/>
                  </a:lnTo>
                  <a:lnTo>
                    <a:pt x="9954" y="18286"/>
                  </a:lnTo>
                  <a:lnTo>
                    <a:pt x="9969" y="18300"/>
                  </a:lnTo>
                  <a:lnTo>
                    <a:pt x="9999" y="18340"/>
                  </a:lnTo>
                  <a:lnTo>
                    <a:pt x="10054" y="18318"/>
                  </a:lnTo>
                  <a:lnTo>
                    <a:pt x="10100" y="18346"/>
                  </a:lnTo>
                  <a:lnTo>
                    <a:pt x="10143" y="18382"/>
                  </a:lnTo>
                  <a:lnTo>
                    <a:pt x="10186" y="18388"/>
                  </a:lnTo>
                  <a:lnTo>
                    <a:pt x="10196" y="18373"/>
                  </a:lnTo>
                  <a:lnTo>
                    <a:pt x="10203" y="18353"/>
                  </a:lnTo>
                  <a:lnTo>
                    <a:pt x="10216" y="18334"/>
                  </a:lnTo>
                  <a:lnTo>
                    <a:pt x="10244" y="18323"/>
                  </a:lnTo>
                  <a:lnTo>
                    <a:pt x="10270" y="18324"/>
                  </a:lnTo>
                  <a:lnTo>
                    <a:pt x="10289" y="18330"/>
                  </a:lnTo>
                  <a:lnTo>
                    <a:pt x="10337" y="18364"/>
                  </a:lnTo>
                  <a:lnTo>
                    <a:pt x="10421" y="18181"/>
                  </a:lnTo>
                  <a:lnTo>
                    <a:pt x="10365" y="18081"/>
                  </a:lnTo>
                  <a:lnTo>
                    <a:pt x="10360" y="18056"/>
                  </a:lnTo>
                  <a:lnTo>
                    <a:pt x="10374" y="18035"/>
                  </a:lnTo>
                  <a:lnTo>
                    <a:pt x="10390" y="18037"/>
                  </a:lnTo>
                  <a:lnTo>
                    <a:pt x="10438" y="18088"/>
                  </a:lnTo>
                  <a:lnTo>
                    <a:pt x="10453" y="18099"/>
                  </a:lnTo>
                  <a:lnTo>
                    <a:pt x="10466" y="18101"/>
                  </a:lnTo>
                  <a:lnTo>
                    <a:pt x="10484" y="18101"/>
                  </a:lnTo>
                  <a:lnTo>
                    <a:pt x="10524" y="18113"/>
                  </a:lnTo>
                  <a:lnTo>
                    <a:pt x="10559" y="18169"/>
                  </a:lnTo>
                  <a:lnTo>
                    <a:pt x="10590" y="18181"/>
                  </a:lnTo>
                  <a:lnTo>
                    <a:pt x="10628" y="18183"/>
                  </a:lnTo>
                  <a:lnTo>
                    <a:pt x="10661" y="18191"/>
                  </a:lnTo>
                  <a:lnTo>
                    <a:pt x="10692" y="18206"/>
                  </a:lnTo>
                  <a:lnTo>
                    <a:pt x="10726" y="18229"/>
                  </a:lnTo>
                  <a:lnTo>
                    <a:pt x="10629" y="18258"/>
                  </a:lnTo>
                  <a:lnTo>
                    <a:pt x="10576" y="18264"/>
                  </a:lnTo>
                  <a:lnTo>
                    <a:pt x="10576" y="18264"/>
                  </a:lnTo>
                  <a:lnTo>
                    <a:pt x="10630" y="18258"/>
                  </a:lnTo>
                  <a:lnTo>
                    <a:pt x="10717" y="18232"/>
                  </a:lnTo>
                  <a:lnTo>
                    <a:pt x="10726" y="18229"/>
                  </a:lnTo>
                  <a:lnTo>
                    <a:pt x="10751" y="18229"/>
                  </a:lnTo>
                  <a:lnTo>
                    <a:pt x="10785" y="18235"/>
                  </a:lnTo>
                  <a:lnTo>
                    <a:pt x="10815" y="18258"/>
                  </a:lnTo>
                  <a:lnTo>
                    <a:pt x="10842" y="18292"/>
                  </a:lnTo>
                  <a:lnTo>
                    <a:pt x="10856" y="18260"/>
                  </a:lnTo>
                  <a:lnTo>
                    <a:pt x="10878" y="18134"/>
                  </a:lnTo>
                  <a:lnTo>
                    <a:pt x="10892" y="18103"/>
                  </a:lnTo>
                  <a:lnTo>
                    <a:pt x="10914" y="18068"/>
                  </a:lnTo>
                  <a:lnTo>
                    <a:pt x="10939" y="18039"/>
                  </a:lnTo>
                  <a:lnTo>
                    <a:pt x="10960" y="18022"/>
                  </a:lnTo>
                  <a:lnTo>
                    <a:pt x="10978" y="18017"/>
                  </a:lnTo>
                  <a:lnTo>
                    <a:pt x="11025" y="18022"/>
                  </a:lnTo>
                  <a:lnTo>
                    <a:pt x="11043" y="18018"/>
                  </a:lnTo>
                  <a:lnTo>
                    <a:pt x="11074" y="17996"/>
                  </a:lnTo>
                  <a:lnTo>
                    <a:pt x="11088" y="17990"/>
                  </a:lnTo>
                  <a:lnTo>
                    <a:pt x="11120" y="17997"/>
                  </a:lnTo>
                  <a:lnTo>
                    <a:pt x="11150" y="18018"/>
                  </a:lnTo>
                  <a:lnTo>
                    <a:pt x="11173" y="18052"/>
                  </a:lnTo>
                  <a:lnTo>
                    <a:pt x="11182" y="18094"/>
                  </a:lnTo>
                  <a:lnTo>
                    <a:pt x="11213" y="18107"/>
                  </a:lnTo>
                  <a:lnTo>
                    <a:pt x="11411" y="18022"/>
                  </a:lnTo>
                  <a:lnTo>
                    <a:pt x="11420" y="18016"/>
                  </a:lnTo>
                  <a:lnTo>
                    <a:pt x="11449" y="17986"/>
                  </a:lnTo>
                  <a:lnTo>
                    <a:pt x="11464" y="17976"/>
                  </a:lnTo>
                  <a:lnTo>
                    <a:pt x="11482" y="17976"/>
                  </a:lnTo>
                  <a:lnTo>
                    <a:pt x="11512" y="17988"/>
                  </a:lnTo>
                  <a:lnTo>
                    <a:pt x="11528" y="17990"/>
                  </a:lnTo>
                  <a:lnTo>
                    <a:pt x="11752" y="18112"/>
                  </a:lnTo>
                  <a:lnTo>
                    <a:pt x="11798" y="18118"/>
                  </a:lnTo>
                  <a:lnTo>
                    <a:pt x="11816" y="18127"/>
                  </a:lnTo>
                  <a:lnTo>
                    <a:pt x="11827" y="18148"/>
                  </a:lnTo>
                  <a:lnTo>
                    <a:pt x="11836" y="18174"/>
                  </a:lnTo>
                  <a:lnTo>
                    <a:pt x="11850" y="18197"/>
                  </a:lnTo>
                  <a:lnTo>
                    <a:pt x="11869" y="18214"/>
                  </a:lnTo>
                  <a:lnTo>
                    <a:pt x="11884" y="18220"/>
                  </a:lnTo>
                  <a:lnTo>
                    <a:pt x="11921" y="18229"/>
                  </a:lnTo>
                  <a:lnTo>
                    <a:pt x="11966" y="18252"/>
                  </a:lnTo>
                  <a:lnTo>
                    <a:pt x="11973" y="18277"/>
                  </a:lnTo>
                  <a:lnTo>
                    <a:pt x="11963" y="18316"/>
                  </a:lnTo>
                  <a:lnTo>
                    <a:pt x="11956" y="18379"/>
                  </a:lnTo>
                  <a:lnTo>
                    <a:pt x="11970" y="18416"/>
                  </a:lnTo>
                  <a:lnTo>
                    <a:pt x="12032" y="18466"/>
                  </a:lnTo>
                  <a:lnTo>
                    <a:pt x="12049" y="18514"/>
                  </a:lnTo>
                  <a:lnTo>
                    <a:pt x="12029" y="18608"/>
                  </a:lnTo>
                  <a:lnTo>
                    <a:pt x="12025" y="18662"/>
                  </a:lnTo>
                  <a:lnTo>
                    <a:pt x="12043" y="18687"/>
                  </a:lnTo>
                  <a:lnTo>
                    <a:pt x="12045" y="18712"/>
                  </a:lnTo>
                  <a:lnTo>
                    <a:pt x="12083" y="18846"/>
                  </a:lnTo>
                  <a:lnTo>
                    <a:pt x="12098" y="18883"/>
                  </a:lnTo>
                  <a:lnTo>
                    <a:pt x="12104" y="18904"/>
                  </a:lnTo>
                  <a:lnTo>
                    <a:pt x="12106" y="18933"/>
                  </a:lnTo>
                  <a:lnTo>
                    <a:pt x="12101" y="18947"/>
                  </a:lnTo>
                  <a:lnTo>
                    <a:pt x="12079" y="18987"/>
                  </a:lnTo>
                  <a:lnTo>
                    <a:pt x="12073" y="19011"/>
                  </a:lnTo>
                  <a:lnTo>
                    <a:pt x="12087" y="19061"/>
                  </a:lnTo>
                  <a:lnTo>
                    <a:pt x="12116" y="19096"/>
                  </a:lnTo>
                  <a:lnTo>
                    <a:pt x="12177" y="19147"/>
                  </a:lnTo>
                  <a:lnTo>
                    <a:pt x="12195" y="19174"/>
                  </a:lnTo>
                  <a:lnTo>
                    <a:pt x="12200" y="19192"/>
                  </a:lnTo>
                  <a:lnTo>
                    <a:pt x="12206" y="19241"/>
                  </a:lnTo>
                  <a:lnTo>
                    <a:pt x="12214" y="19257"/>
                  </a:lnTo>
                  <a:lnTo>
                    <a:pt x="12222" y="19268"/>
                  </a:lnTo>
                  <a:lnTo>
                    <a:pt x="12226" y="19279"/>
                  </a:lnTo>
                  <a:lnTo>
                    <a:pt x="12222" y="19375"/>
                  </a:lnTo>
                  <a:lnTo>
                    <a:pt x="12224" y="19395"/>
                  </a:lnTo>
                  <a:lnTo>
                    <a:pt x="12228" y="19413"/>
                  </a:lnTo>
                  <a:lnTo>
                    <a:pt x="12236" y="19430"/>
                  </a:lnTo>
                  <a:lnTo>
                    <a:pt x="12247" y="19446"/>
                  </a:lnTo>
                  <a:lnTo>
                    <a:pt x="12264" y="19453"/>
                  </a:lnTo>
                  <a:lnTo>
                    <a:pt x="12288" y="19457"/>
                  </a:lnTo>
                  <a:lnTo>
                    <a:pt x="12309" y="19467"/>
                  </a:lnTo>
                  <a:lnTo>
                    <a:pt x="12338" y="19539"/>
                  </a:lnTo>
                  <a:lnTo>
                    <a:pt x="12342" y="19565"/>
                  </a:lnTo>
                  <a:lnTo>
                    <a:pt x="12337" y="19618"/>
                  </a:lnTo>
                  <a:lnTo>
                    <a:pt x="12323" y="19668"/>
                  </a:lnTo>
                  <a:lnTo>
                    <a:pt x="12305" y="19710"/>
                  </a:lnTo>
                  <a:lnTo>
                    <a:pt x="12181" y="19925"/>
                  </a:lnTo>
                  <a:lnTo>
                    <a:pt x="12182" y="19935"/>
                  </a:lnTo>
                  <a:lnTo>
                    <a:pt x="12201" y="19945"/>
                  </a:lnTo>
                  <a:lnTo>
                    <a:pt x="12245" y="19957"/>
                  </a:lnTo>
                  <a:lnTo>
                    <a:pt x="12342" y="19965"/>
                  </a:lnTo>
                  <a:lnTo>
                    <a:pt x="12386" y="19989"/>
                  </a:lnTo>
                  <a:lnTo>
                    <a:pt x="12757" y="20191"/>
                  </a:lnTo>
                  <a:lnTo>
                    <a:pt x="13128" y="20393"/>
                  </a:lnTo>
                  <a:lnTo>
                    <a:pt x="13870" y="20797"/>
                  </a:lnTo>
                  <a:lnTo>
                    <a:pt x="14241" y="21000"/>
                  </a:lnTo>
                  <a:lnTo>
                    <a:pt x="14983" y="21404"/>
                  </a:lnTo>
                  <a:lnTo>
                    <a:pt x="15344" y="21600"/>
                  </a:lnTo>
                  <a:lnTo>
                    <a:pt x="15366" y="21567"/>
                  </a:lnTo>
                  <a:lnTo>
                    <a:pt x="15335" y="21469"/>
                  </a:lnTo>
                  <a:lnTo>
                    <a:pt x="15317" y="21381"/>
                  </a:lnTo>
                  <a:lnTo>
                    <a:pt x="15318" y="21295"/>
                  </a:lnTo>
                  <a:lnTo>
                    <a:pt x="15343" y="21202"/>
                  </a:lnTo>
                  <a:lnTo>
                    <a:pt x="15308" y="21115"/>
                  </a:lnTo>
                  <a:lnTo>
                    <a:pt x="15308" y="21079"/>
                  </a:lnTo>
                  <a:lnTo>
                    <a:pt x="15330" y="21043"/>
                  </a:lnTo>
                  <a:lnTo>
                    <a:pt x="15366" y="21021"/>
                  </a:lnTo>
                  <a:lnTo>
                    <a:pt x="15404" y="21021"/>
                  </a:lnTo>
                  <a:lnTo>
                    <a:pt x="15443" y="21037"/>
                  </a:lnTo>
                  <a:lnTo>
                    <a:pt x="15483" y="21060"/>
                  </a:lnTo>
                  <a:lnTo>
                    <a:pt x="15483" y="21043"/>
                  </a:lnTo>
                  <a:lnTo>
                    <a:pt x="15424" y="20933"/>
                  </a:lnTo>
                  <a:lnTo>
                    <a:pt x="15416" y="20896"/>
                  </a:lnTo>
                  <a:lnTo>
                    <a:pt x="15411" y="20823"/>
                  </a:lnTo>
                  <a:lnTo>
                    <a:pt x="15401" y="20789"/>
                  </a:lnTo>
                  <a:lnTo>
                    <a:pt x="15387" y="20770"/>
                  </a:lnTo>
                  <a:lnTo>
                    <a:pt x="15321" y="20710"/>
                  </a:lnTo>
                  <a:lnTo>
                    <a:pt x="15299" y="20698"/>
                  </a:lnTo>
                  <a:lnTo>
                    <a:pt x="15287" y="20699"/>
                  </a:lnTo>
                  <a:lnTo>
                    <a:pt x="15272" y="20706"/>
                  </a:lnTo>
                  <a:lnTo>
                    <a:pt x="15242" y="20710"/>
                  </a:lnTo>
                  <a:lnTo>
                    <a:pt x="15215" y="20698"/>
                  </a:lnTo>
                  <a:lnTo>
                    <a:pt x="15189" y="20671"/>
                  </a:lnTo>
                  <a:lnTo>
                    <a:pt x="15179" y="20644"/>
                  </a:lnTo>
                  <a:lnTo>
                    <a:pt x="15195" y="20632"/>
                  </a:lnTo>
                  <a:lnTo>
                    <a:pt x="15204" y="20616"/>
                  </a:lnTo>
                  <a:lnTo>
                    <a:pt x="15230" y="20587"/>
                  </a:lnTo>
                  <a:lnTo>
                    <a:pt x="15259" y="20565"/>
                  </a:lnTo>
                  <a:lnTo>
                    <a:pt x="15271" y="20576"/>
                  </a:lnTo>
                  <a:lnTo>
                    <a:pt x="15276" y="20587"/>
                  </a:lnTo>
                  <a:lnTo>
                    <a:pt x="15283" y="20582"/>
                  </a:lnTo>
                  <a:lnTo>
                    <a:pt x="15291" y="20566"/>
                  </a:lnTo>
                  <a:lnTo>
                    <a:pt x="15295" y="20546"/>
                  </a:lnTo>
                  <a:lnTo>
                    <a:pt x="15293" y="20520"/>
                  </a:lnTo>
                  <a:lnTo>
                    <a:pt x="15288" y="20501"/>
                  </a:lnTo>
                  <a:lnTo>
                    <a:pt x="15280" y="20484"/>
                  </a:lnTo>
                  <a:lnTo>
                    <a:pt x="15266" y="20465"/>
                  </a:lnTo>
                  <a:lnTo>
                    <a:pt x="15255" y="20428"/>
                  </a:lnTo>
                  <a:lnTo>
                    <a:pt x="15259" y="20385"/>
                  </a:lnTo>
                  <a:lnTo>
                    <a:pt x="15275" y="20343"/>
                  </a:lnTo>
                  <a:lnTo>
                    <a:pt x="15295" y="20315"/>
                  </a:lnTo>
                  <a:lnTo>
                    <a:pt x="15265" y="20294"/>
                  </a:lnTo>
                  <a:lnTo>
                    <a:pt x="15240" y="20281"/>
                  </a:lnTo>
                  <a:lnTo>
                    <a:pt x="15227" y="20257"/>
                  </a:lnTo>
                  <a:lnTo>
                    <a:pt x="15237" y="20205"/>
                  </a:lnTo>
                  <a:lnTo>
                    <a:pt x="15280" y="20124"/>
                  </a:lnTo>
                  <a:lnTo>
                    <a:pt x="15288" y="20084"/>
                  </a:lnTo>
                  <a:lnTo>
                    <a:pt x="15271" y="20032"/>
                  </a:lnTo>
                  <a:lnTo>
                    <a:pt x="15301" y="19998"/>
                  </a:lnTo>
                  <a:lnTo>
                    <a:pt x="15331" y="19948"/>
                  </a:lnTo>
                  <a:lnTo>
                    <a:pt x="15356" y="19892"/>
                  </a:lnTo>
                  <a:lnTo>
                    <a:pt x="15366" y="19834"/>
                  </a:lnTo>
                  <a:lnTo>
                    <a:pt x="15368" y="19783"/>
                  </a:lnTo>
                  <a:lnTo>
                    <a:pt x="15373" y="19741"/>
                  </a:lnTo>
                  <a:lnTo>
                    <a:pt x="15383" y="19699"/>
                  </a:lnTo>
                  <a:lnTo>
                    <a:pt x="15441" y="19556"/>
                  </a:lnTo>
                  <a:lnTo>
                    <a:pt x="15489" y="19470"/>
                  </a:lnTo>
                  <a:lnTo>
                    <a:pt x="15504" y="19423"/>
                  </a:lnTo>
                  <a:lnTo>
                    <a:pt x="15500" y="19369"/>
                  </a:lnTo>
                  <a:lnTo>
                    <a:pt x="15483" y="19271"/>
                  </a:lnTo>
                  <a:lnTo>
                    <a:pt x="15488" y="19243"/>
                  </a:lnTo>
                  <a:lnTo>
                    <a:pt x="15512" y="19200"/>
                  </a:lnTo>
                  <a:lnTo>
                    <a:pt x="15518" y="19185"/>
                  </a:lnTo>
                  <a:lnTo>
                    <a:pt x="15516" y="19161"/>
                  </a:lnTo>
                  <a:lnTo>
                    <a:pt x="15506" y="19106"/>
                  </a:lnTo>
                  <a:lnTo>
                    <a:pt x="15512" y="19053"/>
                  </a:lnTo>
                  <a:lnTo>
                    <a:pt x="15526" y="19006"/>
                  </a:lnTo>
                  <a:lnTo>
                    <a:pt x="15549" y="18964"/>
                  </a:lnTo>
                  <a:lnTo>
                    <a:pt x="15576" y="18926"/>
                  </a:lnTo>
                  <a:lnTo>
                    <a:pt x="15611" y="18896"/>
                  </a:lnTo>
                  <a:lnTo>
                    <a:pt x="15627" y="18877"/>
                  </a:lnTo>
                  <a:lnTo>
                    <a:pt x="15635" y="18854"/>
                  </a:lnTo>
                  <a:lnTo>
                    <a:pt x="15631" y="18830"/>
                  </a:lnTo>
                  <a:lnTo>
                    <a:pt x="15618" y="18777"/>
                  </a:lnTo>
                  <a:lnTo>
                    <a:pt x="15618" y="18767"/>
                  </a:lnTo>
                  <a:lnTo>
                    <a:pt x="15641" y="18747"/>
                  </a:lnTo>
                  <a:lnTo>
                    <a:pt x="15639" y="18699"/>
                  </a:lnTo>
                  <a:lnTo>
                    <a:pt x="15603" y="18565"/>
                  </a:lnTo>
                  <a:lnTo>
                    <a:pt x="15598" y="18517"/>
                  </a:lnTo>
                  <a:lnTo>
                    <a:pt x="15602" y="18467"/>
                  </a:lnTo>
                  <a:lnTo>
                    <a:pt x="15636" y="18380"/>
                  </a:lnTo>
                  <a:lnTo>
                    <a:pt x="15623" y="18340"/>
                  </a:lnTo>
                  <a:lnTo>
                    <a:pt x="15595" y="18311"/>
                  </a:lnTo>
                  <a:lnTo>
                    <a:pt x="15566" y="18292"/>
                  </a:lnTo>
                  <a:lnTo>
                    <a:pt x="15557" y="18303"/>
                  </a:lnTo>
                  <a:lnTo>
                    <a:pt x="15549" y="18306"/>
                  </a:lnTo>
                  <a:lnTo>
                    <a:pt x="15541" y="18306"/>
                  </a:lnTo>
                  <a:lnTo>
                    <a:pt x="15531" y="18308"/>
                  </a:lnTo>
                  <a:lnTo>
                    <a:pt x="15545" y="18289"/>
                  </a:lnTo>
                  <a:lnTo>
                    <a:pt x="15547" y="18277"/>
                  </a:lnTo>
                  <a:lnTo>
                    <a:pt x="15541" y="18260"/>
                  </a:lnTo>
                  <a:lnTo>
                    <a:pt x="15574" y="18227"/>
                  </a:lnTo>
                  <a:lnTo>
                    <a:pt x="15613" y="18253"/>
                  </a:lnTo>
                  <a:lnTo>
                    <a:pt x="15646" y="18260"/>
                  </a:lnTo>
                  <a:lnTo>
                    <a:pt x="15659" y="18174"/>
                  </a:lnTo>
                  <a:lnTo>
                    <a:pt x="15671" y="18015"/>
                  </a:lnTo>
                  <a:lnTo>
                    <a:pt x="15666" y="17976"/>
                  </a:lnTo>
                  <a:lnTo>
                    <a:pt x="15648" y="17913"/>
                  </a:lnTo>
                  <a:lnTo>
                    <a:pt x="15647" y="17881"/>
                  </a:lnTo>
                  <a:lnTo>
                    <a:pt x="15652" y="17870"/>
                  </a:lnTo>
                  <a:lnTo>
                    <a:pt x="15715" y="17791"/>
                  </a:lnTo>
                  <a:lnTo>
                    <a:pt x="15718" y="17786"/>
                  </a:lnTo>
                  <a:lnTo>
                    <a:pt x="15764" y="17769"/>
                  </a:lnTo>
                  <a:lnTo>
                    <a:pt x="15789" y="17754"/>
                  </a:lnTo>
                  <a:lnTo>
                    <a:pt x="15799" y="17730"/>
                  </a:lnTo>
                  <a:lnTo>
                    <a:pt x="15803" y="17676"/>
                  </a:lnTo>
                  <a:lnTo>
                    <a:pt x="15799" y="17653"/>
                  </a:lnTo>
                  <a:lnTo>
                    <a:pt x="15782" y="17620"/>
                  </a:lnTo>
                  <a:lnTo>
                    <a:pt x="15778" y="17605"/>
                  </a:lnTo>
                  <a:lnTo>
                    <a:pt x="15764" y="17541"/>
                  </a:lnTo>
                  <a:lnTo>
                    <a:pt x="15718" y="17485"/>
                  </a:lnTo>
                  <a:lnTo>
                    <a:pt x="15771" y="17464"/>
                  </a:lnTo>
                  <a:lnTo>
                    <a:pt x="15788" y="17453"/>
                  </a:lnTo>
                  <a:lnTo>
                    <a:pt x="15825" y="17484"/>
                  </a:lnTo>
                  <a:lnTo>
                    <a:pt x="15859" y="17494"/>
                  </a:lnTo>
                  <a:lnTo>
                    <a:pt x="15890" y="17476"/>
                  </a:lnTo>
                  <a:lnTo>
                    <a:pt x="15916" y="17424"/>
                  </a:lnTo>
                  <a:lnTo>
                    <a:pt x="15960" y="17283"/>
                  </a:lnTo>
                  <a:lnTo>
                    <a:pt x="16028" y="17144"/>
                  </a:lnTo>
                  <a:lnTo>
                    <a:pt x="16057" y="17095"/>
                  </a:lnTo>
                  <a:lnTo>
                    <a:pt x="16086" y="17074"/>
                  </a:lnTo>
                  <a:lnTo>
                    <a:pt x="16091" y="17050"/>
                  </a:lnTo>
                  <a:lnTo>
                    <a:pt x="16087" y="16932"/>
                  </a:lnTo>
                  <a:lnTo>
                    <a:pt x="16092" y="16885"/>
                  </a:lnTo>
                  <a:lnTo>
                    <a:pt x="16108" y="16857"/>
                  </a:lnTo>
                  <a:lnTo>
                    <a:pt x="16132" y="16825"/>
                  </a:lnTo>
                  <a:lnTo>
                    <a:pt x="16153" y="16790"/>
                  </a:lnTo>
                  <a:lnTo>
                    <a:pt x="16162" y="16750"/>
                  </a:lnTo>
                  <a:lnTo>
                    <a:pt x="16171" y="16740"/>
                  </a:lnTo>
                  <a:lnTo>
                    <a:pt x="16221" y="16694"/>
                  </a:lnTo>
                  <a:lnTo>
                    <a:pt x="16233" y="16668"/>
                  </a:lnTo>
                  <a:lnTo>
                    <a:pt x="16233" y="16660"/>
                  </a:lnTo>
                  <a:lnTo>
                    <a:pt x="16227" y="16649"/>
                  </a:lnTo>
                  <a:lnTo>
                    <a:pt x="16221" y="16616"/>
                  </a:lnTo>
                  <a:lnTo>
                    <a:pt x="16220" y="16556"/>
                  </a:lnTo>
                  <a:lnTo>
                    <a:pt x="16228" y="16513"/>
                  </a:lnTo>
                  <a:lnTo>
                    <a:pt x="16245" y="16476"/>
                  </a:lnTo>
                  <a:lnTo>
                    <a:pt x="16286" y="16418"/>
                  </a:lnTo>
                  <a:lnTo>
                    <a:pt x="16305" y="16396"/>
                  </a:lnTo>
                  <a:lnTo>
                    <a:pt x="16314" y="16379"/>
                  </a:lnTo>
                  <a:lnTo>
                    <a:pt x="16321" y="16357"/>
                  </a:lnTo>
                  <a:lnTo>
                    <a:pt x="16329" y="16319"/>
                  </a:lnTo>
                  <a:lnTo>
                    <a:pt x="16339" y="16301"/>
                  </a:lnTo>
                  <a:lnTo>
                    <a:pt x="16393" y="16260"/>
                  </a:lnTo>
                  <a:lnTo>
                    <a:pt x="16440" y="16240"/>
                  </a:lnTo>
                  <a:lnTo>
                    <a:pt x="16481" y="16222"/>
                  </a:lnTo>
                  <a:lnTo>
                    <a:pt x="16562" y="16214"/>
                  </a:lnTo>
                  <a:lnTo>
                    <a:pt x="16596" y="16268"/>
                  </a:lnTo>
                  <a:lnTo>
                    <a:pt x="16609" y="16261"/>
                  </a:lnTo>
                  <a:lnTo>
                    <a:pt x="16624" y="16251"/>
                  </a:lnTo>
                  <a:lnTo>
                    <a:pt x="16637" y="16238"/>
                  </a:lnTo>
                  <a:lnTo>
                    <a:pt x="16643" y="16228"/>
                  </a:lnTo>
                  <a:lnTo>
                    <a:pt x="16649" y="16225"/>
                  </a:lnTo>
                  <a:lnTo>
                    <a:pt x="16661" y="16229"/>
                  </a:lnTo>
                  <a:lnTo>
                    <a:pt x="16676" y="16230"/>
                  </a:lnTo>
                  <a:lnTo>
                    <a:pt x="16690" y="16220"/>
                  </a:lnTo>
                  <a:lnTo>
                    <a:pt x="16700" y="16191"/>
                  </a:lnTo>
                  <a:lnTo>
                    <a:pt x="16707" y="16152"/>
                  </a:lnTo>
                  <a:lnTo>
                    <a:pt x="16709" y="16114"/>
                  </a:lnTo>
                  <a:lnTo>
                    <a:pt x="16703" y="16094"/>
                  </a:lnTo>
                  <a:lnTo>
                    <a:pt x="16678" y="16095"/>
                  </a:lnTo>
                  <a:lnTo>
                    <a:pt x="16652" y="16111"/>
                  </a:lnTo>
                  <a:lnTo>
                    <a:pt x="16624" y="16120"/>
                  </a:lnTo>
                  <a:lnTo>
                    <a:pt x="16596" y="16094"/>
                  </a:lnTo>
                  <a:lnTo>
                    <a:pt x="16595" y="16086"/>
                  </a:lnTo>
                  <a:lnTo>
                    <a:pt x="16590" y="16060"/>
                  </a:lnTo>
                  <a:lnTo>
                    <a:pt x="16591" y="16022"/>
                  </a:lnTo>
                  <a:lnTo>
                    <a:pt x="16583" y="15992"/>
                  </a:lnTo>
                  <a:lnTo>
                    <a:pt x="16550" y="15983"/>
                  </a:lnTo>
                  <a:lnTo>
                    <a:pt x="16566" y="15898"/>
                  </a:lnTo>
                  <a:lnTo>
                    <a:pt x="16581" y="15868"/>
                  </a:lnTo>
                  <a:lnTo>
                    <a:pt x="16642" y="15848"/>
                  </a:lnTo>
                  <a:lnTo>
                    <a:pt x="16672" y="15832"/>
                  </a:lnTo>
                  <a:lnTo>
                    <a:pt x="16704" y="15825"/>
                  </a:lnTo>
                  <a:lnTo>
                    <a:pt x="16738" y="15842"/>
                  </a:lnTo>
                  <a:lnTo>
                    <a:pt x="16727" y="15873"/>
                  </a:lnTo>
                  <a:lnTo>
                    <a:pt x="16747" y="15924"/>
                  </a:lnTo>
                  <a:lnTo>
                    <a:pt x="16731" y="15961"/>
                  </a:lnTo>
                  <a:lnTo>
                    <a:pt x="16722" y="15989"/>
                  </a:lnTo>
                  <a:lnTo>
                    <a:pt x="16735" y="16013"/>
                  </a:lnTo>
                  <a:lnTo>
                    <a:pt x="16757" y="16037"/>
                  </a:lnTo>
                  <a:lnTo>
                    <a:pt x="16772" y="16063"/>
                  </a:lnTo>
                  <a:lnTo>
                    <a:pt x="16816" y="16017"/>
                  </a:lnTo>
                  <a:lnTo>
                    <a:pt x="16836" y="15986"/>
                  </a:lnTo>
                  <a:lnTo>
                    <a:pt x="16834" y="15933"/>
                  </a:lnTo>
                  <a:lnTo>
                    <a:pt x="16853" y="15857"/>
                  </a:lnTo>
                  <a:lnTo>
                    <a:pt x="16848" y="15842"/>
                  </a:lnTo>
                  <a:lnTo>
                    <a:pt x="16806" y="15837"/>
                  </a:lnTo>
                  <a:lnTo>
                    <a:pt x="16753" y="15817"/>
                  </a:lnTo>
                  <a:lnTo>
                    <a:pt x="16718" y="15778"/>
                  </a:lnTo>
                  <a:lnTo>
                    <a:pt x="16738" y="15715"/>
                  </a:lnTo>
                  <a:lnTo>
                    <a:pt x="16725" y="15699"/>
                  </a:lnTo>
                  <a:lnTo>
                    <a:pt x="16738" y="15682"/>
                  </a:lnTo>
                  <a:lnTo>
                    <a:pt x="16718" y="15660"/>
                  </a:lnTo>
                  <a:lnTo>
                    <a:pt x="16681" y="15642"/>
                  </a:lnTo>
                  <a:lnTo>
                    <a:pt x="16666" y="15619"/>
                  </a:lnTo>
                  <a:lnTo>
                    <a:pt x="16698" y="15618"/>
                  </a:lnTo>
                  <a:lnTo>
                    <a:pt x="16720" y="15600"/>
                  </a:lnTo>
                  <a:lnTo>
                    <a:pt x="16723" y="15581"/>
                  </a:lnTo>
                  <a:lnTo>
                    <a:pt x="16696" y="15571"/>
                  </a:lnTo>
                  <a:lnTo>
                    <a:pt x="16680" y="15561"/>
                  </a:lnTo>
                  <a:lnTo>
                    <a:pt x="16654" y="15539"/>
                  </a:lnTo>
                  <a:lnTo>
                    <a:pt x="16635" y="15517"/>
                  </a:lnTo>
                  <a:lnTo>
                    <a:pt x="16637" y="15507"/>
                  </a:lnTo>
                  <a:lnTo>
                    <a:pt x="16680" y="15480"/>
                  </a:lnTo>
                  <a:lnTo>
                    <a:pt x="16724" y="15362"/>
                  </a:lnTo>
                  <a:lnTo>
                    <a:pt x="16777" y="15335"/>
                  </a:lnTo>
                  <a:lnTo>
                    <a:pt x="16817" y="15306"/>
                  </a:lnTo>
                  <a:lnTo>
                    <a:pt x="16841" y="15235"/>
                  </a:lnTo>
                  <a:lnTo>
                    <a:pt x="16880" y="14946"/>
                  </a:lnTo>
                  <a:lnTo>
                    <a:pt x="16902" y="14901"/>
                  </a:lnTo>
                  <a:lnTo>
                    <a:pt x="16960" y="14893"/>
                  </a:lnTo>
                  <a:lnTo>
                    <a:pt x="16926" y="14887"/>
                  </a:lnTo>
                  <a:lnTo>
                    <a:pt x="16900" y="14867"/>
                  </a:lnTo>
                  <a:lnTo>
                    <a:pt x="16853" y="14815"/>
                  </a:lnTo>
                  <a:lnTo>
                    <a:pt x="16831" y="14796"/>
                  </a:lnTo>
                  <a:lnTo>
                    <a:pt x="16794" y="14797"/>
                  </a:lnTo>
                  <a:lnTo>
                    <a:pt x="16780" y="14795"/>
                  </a:lnTo>
                  <a:lnTo>
                    <a:pt x="16769" y="14786"/>
                  </a:lnTo>
                  <a:lnTo>
                    <a:pt x="16761" y="14765"/>
                  </a:lnTo>
                  <a:lnTo>
                    <a:pt x="16819" y="14686"/>
                  </a:lnTo>
                  <a:lnTo>
                    <a:pt x="16830" y="14679"/>
                  </a:lnTo>
                  <a:lnTo>
                    <a:pt x="16842" y="14678"/>
                  </a:lnTo>
                  <a:lnTo>
                    <a:pt x="16863" y="14685"/>
                  </a:lnTo>
                  <a:lnTo>
                    <a:pt x="16874" y="14706"/>
                  </a:lnTo>
                  <a:lnTo>
                    <a:pt x="16853" y="14750"/>
                  </a:lnTo>
                  <a:lnTo>
                    <a:pt x="16885" y="14759"/>
                  </a:lnTo>
                  <a:lnTo>
                    <a:pt x="16909" y="14724"/>
                  </a:lnTo>
                  <a:lnTo>
                    <a:pt x="16933" y="14678"/>
                  </a:lnTo>
                  <a:lnTo>
                    <a:pt x="16966" y="14655"/>
                  </a:lnTo>
                  <a:lnTo>
                    <a:pt x="16960" y="14634"/>
                  </a:lnTo>
                  <a:lnTo>
                    <a:pt x="16961" y="14445"/>
                  </a:lnTo>
                  <a:lnTo>
                    <a:pt x="16992" y="14263"/>
                  </a:lnTo>
                  <a:lnTo>
                    <a:pt x="17006" y="14229"/>
                  </a:lnTo>
                  <a:lnTo>
                    <a:pt x="17124" y="14048"/>
                  </a:lnTo>
                  <a:lnTo>
                    <a:pt x="17135" y="14013"/>
                  </a:lnTo>
                  <a:lnTo>
                    <a:pt x="17153" y="13985"/>
                  </a:lnTo>
                  <a:lnTo>
                    <a:pt x="17259" y="13903"/>
                  </a:lnTo>
                  <a:lnTo>
                    <a:pt x="17272" y="13888"/>
                  </a:lnTo>
                  <a:lnTo>
                    <a:pt x="17305" y="13866"/>
                  </a:lnTo>
                  <a:lnTo>
                    <a:pt x="17322" y="13847"/>
                  </a:lnTo>
                  <a:lnTo>
                    <a:pt x="17358" y="13787"/>
                  </a:lnTo>
                  <a:lnTo>
                    <a:pt x="17390" y="13755"/>
                  </a:lnTo>
                  <a:lnTo>
                    <a:pt x="17404" y="13732"/>
                  </a:lnTo>
                  <a:lnTo>
                    <a:pt x="17404" y="13707"/>
                  </a:lnTo>
                  <a:lnTo>
                    <a:pt x="17393" y="13698"/>
                  </a:lnTo>
                  <a:lnTo>
                    <a:pt x="17353" y="13698"/>
                  </a:lnTo>
                  <a:lnTo>
                    <a:pt x="17334" y="13691"/>
                  </a:lnTo>
                  <a:lnTo>
                    <a:pt x="17357" y="13681"/>
                  </a:lnTo>
                  <a:lnTo>
                    <a:pt x="17366" y="13664"/>
                  </a:lnTo>
                  <a:lnTo>
                    <a:pt x="17372" y="13645"/>
                  </a:lnTo>
                  <a:lnTo>
                    <a:pt x="17382" y="13627"/>
                  </a:lnTo>
                  <a:lnTo>
                    <a:pt x="17396" y="13611"/>
                  </a:lnTo>
                  <a:lnTo>
                    <a:pt x="17402" y="13608"/>
                  </a:lnTo>
                  <a:lnTo>
                    <a:pt x="17408" y="13611"/>
                  </a:lnTo>
                  <a:lnTo>
                    <a:pt x="17488" y="13609"/>
                  </a:lnTo>
                  <a:lnTo>
                    <a:pt x="17497" y="13593"/>
                  </a:lnTo>
                  <a:lnTo>
                    <a:pt x="17499" y="13556"/>
                  </a:lnTo>
                  <a:lnTo>
                    <a:pt x="17480" y="13557"/>
                  </a:lnTo>
                  <a:lnTo>
                    <a:pt x="17375" y="13541"/>
                  </a:lnTo>
                  <a:lnTo>
                    <a:pt x="17357" y="13574"/>
                  </a:lnTo>
                  <a:lnTo>
                    <a:pt x="17347" y="13576"/>
                  </a:lnTo>
                  <a:lnTo>
                    <a:pt x="17328" y="13556"/>
                  </a:lnTo>
                  <a:lnTo>
                    <a:pt x="17316" y="13548"/>
                  </a:lnTo>
                  <a:lnTo>
                    <a:pt x="17264" y="13533"/>
                  </a:lnTo>
                  <a:lnTo>
                    <a:pt x="17283" y="13503"/>
                  </a:lnTo>
                  <a:lnTo>
                    <a:pt x="17315" y="13501"/>
                  </a:lnTo>
                  <a:lnTo>
                    <a:pt x="17350" y="13509"/>
                  </a:lnTo>
                  <a:lnTo>
                    <a:pt x="17382" y="13502"/>
                  </a:lnTo>
                  <a:lnTo>
                    <a:pt x="17402" y="13472"/>
                  </a:lnTo>
                  <a:lnTo>
                    <a:pt x="17406" y="13440"/>
                  </a:lnTo>
                  <a:lnTo>
                    <a:pt x="17413" y="13416"/>
                  </a:lnTo>
                  <a:lnTo>
                    <a:pt x="17446" y="13406"/>
                  </a:lnTo>
                  <a:lnTo>
                    <a:pt x="17466" y="13423"/>
                  </a:lnTo>
                  <a:lnTo>
                    <a:pt x="17515" y="13497"/>
                  </a:lnTo>
                  <a:lnTo>
                    <a:pt x="17528" y="13509"/>
                  </a:lnTo>
                  <a:lnTo>
                    <a:pt x="17546" y="13483"/>
                  </a:lnTo>
                  <a:lnTo>
                    <a:pt x="17559" y="13458"/>
                  </a:lnTo>
                  <a:lnTo>
                    <a:pt x="17583" y="13390"/>
                  </a:lnTo>
                  <a:lnTo>
                    <a:pt x="17569" y="13356"/>
                  </a:lnTo>
                  <a:lnTo>
                    <a:pt x="17602" y="13250"/>
                  </a:lnTo>
                  <a:lnTo>
                    <a:pt x="17605" y="13201"/>
                  </a:lnTo>
                  <a:lnTo>
                    <a:pt x="17593" y="13169"/>
                  </a:lnTo>
                  <a:lnTo>
                    <a:pt x="17588" y="13178"/>
                  </a:lnTo>
                  <a:lnTo>
                    <a:pt x="17581" y="13201"/>
                  </a:lnTo>
                  <a:lnTo>
                    <a:pt x="17563" y="13216"/>
                  </a:lnTo>
                  <a:lnTo>
                    <a:pt x="17537" y="13210"/>
                  </a:lnTo>
                  <a:lnTo>
                    <a:pt x="17524" y="13194"/>
                  </a:lnTo>
                  <a:lnTo>
                    <a:pt x="17524" y="13169"/>
                  </a:lnTo>
                  <a:lnTo>
                    <a:pt x="17533" y="13137"/>
                  </a:lnTo>
                  <a:lnTo>
                    <a:pt x="17557" y="13104"/>
                  </a:lnTo>
                  <a:lnTo>
                    <a:pt x="17579" y="13103"/>
                  </a:lnTo>
                  <a:lnTo>
                    <a:pt x="17600" y="13107"/>
                  </a:lnTo>
                  <a:lnTo>
                    <a:pt x="17622" y="13098"/>
                  </a:lnTo>
                  <a:lnTo>
                    <a:pt x="17629" y="12995"/>
                  </a:lnTo>
                  <a:lnTo>
                    <a:pt x="17644" y="12941"/>
                  </a:lnTo>
                  <a:lnTo>
                    <a:pt x="17644" y="12916"/>
                  </a:lnTo>
                  <a:lnTo>
                    <a:pt x="17635" y="12891"/>
                  </a:lnTo>
                  <a:lnTo>
                    <a:pt x="17622" y="12868"/>
                  </a:lnTo>
                  <a:lnTo>
                    <a:pt x="17624" y="12855"/>
                  </a:lnTo>
                  <a:lnTo>
                    <a:pt x="17663" y="12820"/>
                  </a:lnTo>
                  <a:lnTo>
                    <a:pt x="17657" y="12773"/>
                  </a:lnTo>
                  <a:lnTo>
                    <a:pt x="17687" y="12658"/>
                  </a:lnTo>
                  <a:lnTo>
                    <a:pt x="17674" y="12598"/>
                  </a:lnTo>
                  <a:lnTo>
                    <a:pt x="17662" y="12647"/>
                  </a:lnTo>
                  <a:lnTo>
                    <a:pt x="17648" y="12688"/>
                  </a:lnTo>
                  <a:lnTo>
                    <a:pt x="17626" y="12720"/>
                  </a:lnTo>
                  <a:lnTo>
                    <a:pt x="17592" y="12742"/>
                  </a:lnTo>
                  <a:lnTo>
                    <a:pt x="17598" y="12693"/>
                  </a:lnTo>
                  <a:lnTo>
                    <a:pt x="17642" y="12563"/>
                  </a:lnTo>
                  <a:lnTo>
                    <a:pt x="17635" y="12537"/>
                  </a:lnTo>
                  <a:lnTo>
                    <a:pt x="17599" y="12547"/>
                  </a:lnTo>
                  <a:lnTo>
                    <a:pt x="17528" y="12592"/>
                  </a:lnTo>
                  <a:lnTo>
                    <a:pt x="17487" y="12598"/>
                  </a:lnTo>
                  <a:lnTo>
                    <a:pt x="17487" y="12583"/>
                  </a:lnTo>
                  <a:lnTo>
                    <a:pt x="17502" y="12577"/>
                  </a:lnTo>
                  <a:lnTo>
                    <a:pt x="17515" y="12568"/>
                  </a:lnTo>
                  <a:lnTo>
                    <a:pt x="17526" y="12554"/>
                  </a:lnTo>
                  <a:lnTo>
                    <a:pt x="17533" y="12537"/>
                  </a:lnTo>
                  <a:lnTo>
                    <a:pt x="17501" y="12515"/>
                  </a:lnTo>
                  <a:lnTo>
                    <a:pt x="17489" y="12473"/>
                  </a:lnTo>
                  <a:lnTo>
                    <a:pt x="17496" y="12427"/>
                  </a:lnTo>
                  <a:lnTo>
                    <a:pt x="17522" y="12395"/>
                  </a:lnTo>
                  <a:lnTo>
                    <a:pt x="17538" y="12454"/>
                  </a:lnTo>
                  <a:lnTo>
                    <a:pt x="17557" y="12488"/>
                  </a:lnTo>
                  <a:lnTo>
                    <a:pt x="17585" y="12489"/>
                  </a:lnTo>
                  <a:lnTo>
                    <a:pt x="17629" y="12457"/>
                  </a:lnTo>
                  <a:lnTo>
                    <a:pt x="17649" y="12465"/>
                  </a:lnTo>
                  <a:lnTo>
                    <a:pt x="17688" y="12458"/>
                  </a:lnTo>
                  <a:lnTo>
                    <a:pt x="17710" y="12473"/>
                  </a:lnTo>
                  <a:lnTo>
                    <a:pt x="17723" y="12462"/>
                  </a:lnTo>
                  <a:lnTo>
                    <a:pt x="17751" y="12431"/>
                  </a:lnTo>
                  <a:lnTo>
                    <a:pt x="17762" y="12425"/>
                  </a:lnTo>
                  <a:lnTo>
                    <a:pt x="17797" y="12426"/>
                  </a:lnTo>
                  <a:lnTo>
                    <a:pt x="17810" y="12423"/>
                  </a:lnTo>
                  <a:lnTo>
                    <a:pt x="17827" y="12411"/>
                  </a:lnTo>
                  <a:lnTo>
                    <a:pt x="17835" y="12397"/>
                  </a:lnTo>
                  <a:lnTo>
                    <a:pt x="17837" y="12381"/>
                  </a:lnTo>
                  <a:lnTo>
                    <a:pt x="17841" y="12368"/>
                  </a:lnTo>
                  <a:lnTo>
                    <a:pt x="17873" y="12357"/>
                  </a:lnTo>
                  <a:lnTo>
                    <a:pt x="17883" y="12342"/>
                  </a:lnTo>
                  <a:lnTo>
                    <a:pt x="17883" y="12321"/>
                  </a:lnTo>
                  <a:lnTo>
                    <a:pt x="17873" y="12299"/>
                  </a:lnTo>
                  <a:lnTo>
                    <a:pt x="17890" y="12282"/>
                  </a:lnTo>
                  <a:lnTo>
                    <a:pt x="17895" y="12264"/>
                  </a:lnTo>
                  <a:lnTo>
                    <a:pt x="17889" y="12247"/>
                  </a:lnTo>
                  <a:lnTo>
                    <a:pt x="17873" y="12236"/>
                  </a:lnTo>
                  <a:lnTo>
                    <a:pt x="17885" y="12204"/>
                  </a:lnTo>
                  <a:lnTo>
                    <a:pt x="17932" y="12142"/>
                  </a:lnTo>
                  <a:lnTo>
                    <a:pt x="17946" y="12112"/>
                  </a:lnTo>
                  <a:lnTo>
                    <a:pt x="17967" y="12052"/>
                  </a:lnTo>
                  <a:lnTo>
                    <a:pt x="17979" y="12031"/>
                  </a:lnTo>
                  <a:lnTo>
                    <a:pt x="17960" y="12020"/>
                  </a:lnTo>
                  <a:lnTo>
                    <a:pt x="17943" y="12027"/>
                  </a:lnTo>
                  <a:lnTo>
                    <a:pt x="17908" y="12063"/>
                  </a:lnTo>
                  <a:lnTo>
                    <a:pt x="17888" y="12053"/>
                  </a:lnTo>
                  <a:lnTo>
                    <a:pt x="17873" y="12040"/>
                  </a:lnTo>
                  <a:lnTo>
                    <a:pt x="17864" y="12020"/>
                  </a:lnTo>
                  <a:lnTo>
                    <a:pt x="17860" y="11990"/>
                  </a:lnTo>
                  <a:lnTo>
                    <a:pt x="17869" y="11986"/>
                  </a:lnTo>
                  <a:lnTo>
                    <a:pt x="17887" y="11980"/>
                  </a:lnTo>
                  <a:lnTo>
                    <a:pt x="17908" y="11971"/>
                  </a:lnTo>
                  <a:lnTo>
                    <a:pt x="17920" y="11953"/>
                  </a:lnTo>
                  <a:lnTo>
                    <a:pt x="17904" y="11950"/>
                  </a:lnTo>
                  <a:lnTo>
                    <a:pt x="17894" y="11944"/>
                  </a:lnTo>
                  <a:lnTo>
                    <a:pt x="17873" y="11920"/>
                  </a:lnTo>
                  <a:lnTo>
                    <a:pt x="17962" y="11846"/>
                  </a:lnTo>
                  <a:lnTo>
                    <a:pt x="18011" y="11822"/>
                  </a:lnTo>
                  <a:lnTo>
                    <a:pt x="18061" y="11839"/>
                  </a:lnTo>
                  <a:lnTo>
                    <a:pt x="18023" y="11912"/>
                  </a:lnTo>
                  <a:lnTo>
                    <a:pt x="18009" y="11946"/>
                  </a:lnTo>
                  <a:lnTo>
                    <a:pt x="18002" y="11983"/>
                  </a:lnTo>
                  <a:lnTo>
                    <a:pt x="18020" y="11949"/>
                  </a:lnTo>
                  <a:lnTo>
                    <a:pt x="18078" y="11879"/>
                  </a:lnTo>
                  <a:lnTo>
                    <a:pt x="18086" y="11845"/>
                  </a:lnTo>
                  <a:lnTo>
                    <a:pt x="18089" y="11800"/>
                  </a:lnTo>
                  <a:lnTo>
                    <a:pt x="18095" y="11761"/>
                  </a:lnTo>
                  <a:lnTo>
                    <a:pt x="18135" y="11727"/>
                  </a:lnTo>
                  <a:lnTo>
                    <a:pt x="18156" y="11685"/>
                  </a:lnTo>
                  <a:lnTo>
                    <a:pt x="18172" y="11635"/>
                  </a:lnTo>
                  <a:lnTo>
                    <a:pt x="18178" y="11595"/>
                  </a:lnTo>
                  <a:lnTo>
                    <a:pt x="18187" y="11559"/>
                  </a:lnTo>
                  <a:lnTo>
                    <a:pt x="18207" y="11527"/>
                  </a:lnTo>
                  <a:lnTo>
                    <a:pt x="18227" y="11501"/>
                  </a:lnTo>
                  <a:lnTo>
                    <a:pt x="18236" y="11484"/>
                  </a:lnTo>
                  <a:lnTo>
                    <a:pt x="18242" y="11362"/>
                  </a:lnTo>
                  <a:lnTo>
                    <a:pt x="18248" y="11334"/>
                  </a:lnTo>
                  <a:lnTo>
                    <a:pt x="18267" y="11308"/>
                  </a:lnTo>
                  <a:lnTo>
                    <a:pt x="18320" y="11277"/>
                  </a:lnTo>
                  <a:lnTo>
                    <a:pt x="18342" y="11256"/>
                  </a:lnTo>
                  <a:lnTo>
                    <a:pt x="18357" y="11227"/>
                  </a:lnTo>
                  <a:lnTo>
                    <a:pt x="18369" y="11175"/>
                  </a:lnTo>
                  <a:lnTo>
                    <a:pt x="18378" y="11146"/>
                  </a:lnTo>
                  <a:lnTo>
                    <a:pt x="18391" y="11119"/>
                  </a:lnTo>
                  <a:lnTo>
                    <a:pt x="18409" y="11091"/>
                  </a:lnTo>
                  <a:lnTo>
                    <a:pt x="18432" y="11067"/>
                  </a:lnTo>
                  <a:lnTo>
                    <a:pt x="18459" y="11050"/>
                  </a:lnTo>
                  <a:lnTo>
                    <a:pt x="18449" y="11036"/>
                  </a:lnTo>
                  <a:lnTo>
                    <a:pt x="18476" y="11007"/>
                  </a:lnTo>
                  <a:lnTo>
                    <a:pt x="18500" y="10913"/>
                  </a:lnTo>
                  <a:lnTo>
                    <a:pt x="18536" y="10893"/>
                  </a:lnTo>
                  <a:lnTo>
                    <a:pt x="18563" y="10887"/>
                  </a:lnTo>
                  <a:lnTo>
                    <a:pt x="18642" y="10855"/>
                  </a:lnTo>
                  <a:lnTo>
                    <a:pt x="18716" y="10789"/>
                  </a:lnTo>
                  <a:lnTo>
                    <a:pt x="18785" y="10756"/>
                  </a:lnTo>
                  <a:lnTo>
                    <a:pt x="18916" y="10718"/>
                  </a:lnTo>
                  <a:lnTo>
                    <a:pt x="18998" y="10718"/>
                  </a:lnTo>
                  <a:lnTo>
                    <a:pt x="19021" y="10709"/>
                  </a:lnTo>
                  <a:lnTo>
                    <a:pt x="19030" y="10700"/>
                  </a:lnTo>
                  <a:lnTo>
                    <a:pt x="19036" y="10687"/>
                  </a:lnTo>
                  <a:lnTo>
                    <a:pt x="19051" y="10663"/>
                  </a:lnTo>
                  <a:lnTo>
                    <a:pt x="19068" y="10653"/>
                  </a:lnTo>
                  <a:lnTo>
                    <a:pt x="19110" y="10660"/>
                  </a:lnTo>
                  <a:lnTo>
                    <a:pt x="19128" y="10655"/>
                  </a:lnTo>
                  <a:lnTo>
                    <a:pt x="19135" y="10636"/>
                  </a:lnTo>
                  <a:lnTo>
                    <a:pt x="19138" y="10585"/>
                  </a:lnTo>
                  <a:lnTo>
                    <a:pt x="19145" y="10575"/>
                  </a:lnTo>
                  <a:lnTo>
                    <a:pt x="19150" y="10570"/>
                  </a:lnTo>
                  <a:lnTo>
                    <a:pt x="19137" y="10559"/>
                  </a:lnTo>
                  <a:lnTo>
                    <a:pt x="19116" y="10548"/>
                  </a:lnTo>
                  <a:lnTo>
                    <a:pt x="19098" y="10543"/>
                  </a:lnTo>
                  <a:lnTo>
                    <a:pt x="18969" y="10543"/>
                  </a:lnTo>
                  <a:lnTo>
                    <a:pt x="18960" y="10537"/>
                  </a:lnTo>
                  <a:lnTo>
                    <a:pt x="18916" y="10496"/>
                  </a:lnTo>
                  <a:lnTo>
                    <a:pt x="18998" y="10464"/>
                  </a:lnTo>
                  <a:lnTo>
                    <a:pt x="19011" y="10455"/>
                  </a:lnTo>
                  <a:lnTo>
                    <a:pt x="19043" y="10424"/>
                  </a:lnTo>
                  <a:lnTo>
                    <a:pt x="19045" y="10417"/>
                  </a:lnTo>
                  <a:lnTo>
                    <a:pt x="19060" y="10423"/>
                  </a:lnTo>
                  <a:lnTo>
                    <a:pt x="19103" y="10464"/>
                  </a:lnTo>
                  <a:lnTo>
                    <a:pt x="19111" y="10466"/>
                  </a:lnTo>
                  <a:lnTo>
                    <a:pt x="19130" y="10463"/>
                  </a:lnTo>
                  <a:lnTo>
                    <a:pt x="19138" y="10464"/>
                  </a:lnTo>
                  <a:lnTo>
                    <a:pt x="19143" y="10471"/>
                  </a:lnTo>
                  <a:lnTo>
                    <a:pt x="19157" y="10491"/>
                  </a:lnTo>
                  <a:lnTo>
                    <a:pt x="19163" y="10496"/>
                  </a:lnTo>
                  <a:lnTo>
                    <a:pt x="19186" y="10494"/>
                  </a:lnTo>
                  <a:lnTo>
                    <a:pt x="19184" y="10474"/>
                  </a:lnTo>
                  <a:lnTo>
                    <a:pt x="19175" y="10439"/>
                  </a:lnTo>
                  <a:lnTo>
                    <a:pt x="19175" y="10385"/>
                  </a:lnTo>
                  <a:lnTo>
                    <a:pt x="19192" y="10344"/>
                  </a:lnTo>
                  <a:lnTo>
                    <a:pt x="19223" y="10316"/>
                  </a:lnTo>
                  <a:lnTo>
                    <a:pt x="19291" y="10275"/>
                  </a:lnTo>
                  <a:lnTo>
                    <a:pt x="19321" y="10250"/>
                  </a:lnTo>
                  <a:lnTo>
                    <a:pt x="19412" y="10112"/>
                  </a:lnTo>
                  <a:lnTo>
                    <a:pt x="19441" y="10084"/>
                  </a:lnTo>
                  <a:lnTo>
                    <a:pt x="19504" y="10036"/>
                  </a:lnTo>
                  <a:lnTo>
                    <a:pt x="19750" y="9897"/>
                  </a:lnTo>
                  <a:lnTo>
                    <a:pt x="19735" y="9862"/>
                  </a:lnTo>
                  <a:lnTo>
                    <a:pt x="19726" y="9825"/>
                  </a:lnTo>
                  <a:lnTo>
                    <a:pt x="19723" y="9783"/>
                  </a:lnTo>
                  <a:lnTo>
                    <a:pt x="19725" y="9738"/>
                  </a:lnTo>
                  <a:lnTo>
                    <a:pt x="19729" y="9704"/>
                  </a:lnTo>
                  <a:lnTo>
                    <a:pt x="19737" y="9674"/>
                  </a:lnTo>
                  <a:lnTo>
                    <a:pt x="19742" y="9660"/>
                  </a:lnTo>
                  <a:lnTo>
                    <a:pt x="19749" y="9652"/>
                  </a:lnTo>
                  <a:lnTo>
                    <a:pt x="19756" y="9642"/>
                  </a:lnTo>
                  <a:lnTo>
                    <a:pt x="19760" y="9626"/>
                  </a:lnTo>
                  <a:lnTo>
                    <a:pt x="19757" y="9612"/>
                  </a:lnTo>
                  <a:lnTo>
                    <a:pt x="19742" y="9581"/>
                  </a:lnTo>
                  <a:lnTo>
                    <a:pt x="19737" y="9563"/>
                  </a:lnTo>
                  <a:lnTo>
                    <a:pt x="19735" y="9546"/>
                  </a:lnTo>
                  <a:lnTo>
                    <a:pt x="19735" y="9503"/>
                  </a:lnTo>
                  <a:lnTo>
                    <a:pt x="19737" y="9485"/>
                  </a:lnTo>
                  <a:lnTo>
                    <a:pt x="19746" y="9453"/>
                  </a:lnTo>
                  <a:lnTo>
                    <a:pt x="19764" y="9420"/>
                  </a:lnTo>
                  <a:lnTo>
                    <a:pt x="19786" y="9391"/>
                  </a:lnTo>
                  <a:lnTo>
                    <a:pt x="19808" y="9373"/>
                  </a:lnTo>
                  <a:lnTo>
                    <a:pt x="19808" y="9359"/>
                  </a:lnTo>
                  <a:lnTo>
                    <a:pt x="19778" y="9339"/>
                  </a:lnTo>
                  <a:lnTo>
                    <a:pt x="19761" y="9315"/>
                  </a:lnTo>
                  <a:lnTo>
                    <a:pt x="19737" y="9262"/>
                  </a:lnTo>
                  <a:lnTo>
                    <a:pt x="19698" y="9222"/>
                  </a:lnTo>
                  <a:lnTo>
                    <a:pt x="19693" y="9200"/>
                  </a:lnTo>
                  <a:lnTo>
                    <a:pt x="19701" y="9152"/>
                  </a:lnTo>
                  <a:lnTo>
                    <a:pt x="19715" y="9110"/>
                  </a:lnTo>
                  <a:lnTo>
                    <a:pt x="19760" y="9010"/>
                  </a:lnTo>
                  <a:lnTo>
                    <a:pt x="19779" y="8940"/>
                  </a:lnTo>
                  <a:lnTo>
                    <a:pt x="19790" y="8915"/>
                  </a:lnTo>
                  <a:lnTo>
                    <a:pt x="19948" y="8663"/>
                  </a:lnTo>
                  <a:lnTo>
                    <a:pt x="19996" y="8621"/>
                  </a:lnTo>
                  <a:lnTo>
                    <a:pt x="20111" y="8546"/>
                  </a:lnTo>
                  <a:lnTo>
                    <a:pt x="20147" y="8488"/>
                  </a:lnTo>
                  <a:lnTo>
                    <a:pt x="20113" y="8448"/>
                  </a:lnTo>
                  <a:lnTo>
                    <a:pt x="20134" y="8386"/>
                  </a:lnTo>
                  <a:lnTo>
                    <a:pt x="20201" y="8281"/>
                  </a:lnTo>
                  <a:lnTo>
                    <a:pt x="20232" y="8251"/>
                  </a:lnTo>
                  <a:lnTo>
                    <a:pt x="20241" y="8234"/>
                  </a:lnTo>
                  <a:lnTo>
                    <a:pt x="20243" y="8216"/>
                  </a:lnTo>
                  <a:lnTo>
                    <a:pt x="20239" y="8206"/>
                  </a:lnTo>
                  <a:lnTo>
                    <a:pt x="20232" y="8196"/>
                  </a:lnTo>
                  <a:lnTo>
                    <a:pt x="20229" y="8181"/>
                  </a:lnTo>
                  <a:lnTo>
                    <a:pt x="20235" y="8144"/>
                  </a:lnTo>
                  <a:lnTo>
                    <a:pt x="20251" y="8109"/>
                  </a:lnTo>
                  <a:lnTo>
                    <a:pt x="20274" y="8080"/>
                  </a:lnTo>
                  <a:lnTo>
                    <a:pt x="20300" y="8063"/>
                  </a:lnTo>
                  <a:lnTo>
                    <a:pt x="20283" y="7975"/>
                  </a:lnTo>
                  <a:lnTo>
                    <a:pt x="20298" y="7893"/>
                  </a:lnTo>
                  <a:lnTo>
                    <a:pt x="20330" y="7819"/>
                  </a:lnTo>
                  <a:lnTo>
                    <a:pt x="20370" y="7760"/>
                  </a:lnTo>
                  <a:lnTo>
                    <a:pt x="20419" y="7705"/>
                  </a:lnTo>
                  <a:lnTo>
                    <a:pt x="20436" y="7670"/>
                  </a:lnTo>
                  <a:lnTo>
                    <a:pt x="20440" y="7617"/>
                  </a:lnTo>
                  <a:lnTo>
                    <a:pt x="20436" y="7596"/>
                  </a:lnTo>
                  <a:lnTo>
                    <a:pt x="20420" y="7556"/>
                  </a:lnTo>
                  <a:lnTo>
                    <a:pt x="20417" y="7530"/>
                  </a:lnTo>
                  <a:lnTo>
                    <a:pt x="20418" y="7506"/>
                  </a:lnTo>
                  <a:lnTo>
                    <a:pt x="20421" y="7487"/>
                  </a:lnTo>
                  <a:lnTo>
                    <a:pt x="20482" y="7316"/>
                  </a:lnTo>
                  <a:lnTo>
                    <a:pt x="20488" y="7264"/>
                  </a:lnTo>
                  <a:lnTo>
                    <a:pt x="20483" y="7113"/>
                  </a:lnTo>
                  <a:lnTo>
                    <a:pt x="20488" y="7064"/>
                  </a:lnTo>
                  <a:lnTo>
                    <a:pt x="20508" y="6983"/>
                  </a:lnTo>
                  <a:lnTo>
                    <a:pt x="20581" y="6828"/>
                  </a:lnTo>
                  <a:lnTo>
                    <a:pt x="20614" y="6785"/>
                  </a:lnTo>
                  <a:lnTo>
                    <a:pt x="20627" y="6765"/>
                  </a:lnTo>
                  <a:lnTo>
                    <a:pt x="20644" y="6715"/>
                  </a:lnTo>
                  <a:lnTo>
                    <a:pt x="20634" y="6689"/>
                  </a:lnTo>
                  <a:lnTo>
                    <a:pt x="20615" y="6666"/>
                  </a:lnTo>
                  <a:lnTo>
                    <a:pt x="20605" y="6630"/>
                  </a:lnTo>
                  <a:lnTo>
                    <a:pt x="20611" y="6576"/>
                  </a:lnTo>
                  <a:lnTo>
                    <a:pt x="20626" y="6528"/>
                  </a:lnTo>
                  <a:lnTo>
                    <a:pt x="20662" y="6448"/>
                  </a:lnTo>
                  <a:lnTo>
                    <a:pt x="20668" y="6428"/>
                  </a:lnTo>
                  <a:lnTo>
                    <a:pt x="20672" y="6409"/>
                  </a:lnTo>
                  <a:lnTo>
                    <a:pt x="20675" y="6360"/>
                  </a:lnTo>
                  <a:lnTo>
                    <a:pt x="20669" y="6335"/>
                  </a:lnTo>
                  <a:lnTo>
                    <a:pt x="20657" y="6314"/>
                  </a:lnTo>
                  <a:lnTo>
                    <a:pt x="20645" y="6305"/>
                  </a:lnTo>
                  <a:lnTo>
                    <a:pt x="20639" y="6314"/>
                  </a:lnTo>
                  <a:lnTo>
                    <a:pt x="20632" y="6332"/>
                  </a:lnTo>
                  <a:lnTo>
                    <a:pt x="20615" y="6331"/>
                  </a:lnTo>
                  <a:lnTo>
                    <a:pt x="20595" y="6319"/>
                  </a:lnTo>
                  <a:lnTo>
                    <a:pt x="20581" y="6307"/>
                  </a:lnTo>
                  <a:lnTo>
                    <a:pt x="20568" y="6291"/>
                  </a:lnTo>
                  <a:lnTo>
                    <a:pt x="20566" y="6282"/>
                  </a:lnTo>
                  <a:lnTo>
                    <a:pt x="20565" y="6269"/>
                  </a:lnTo>
                  <a:lnTo>
                    <a:pt x="20542" y="6165"/>
                  </a:lnTo>
                  <a:lnTo>
                    <a:pt x="20545" y="5795"/>
                  </a:lnTo>
                  <a:lnTo>
                    <a:pt x="20540" y="5782"/>
                  </a:lnTo>
                  <a:lnTo>
                    <a:pt x="20535" y="5774"/>
                  </a:lnTo>
                  <a:lnTo>
                    <a:pt x="20552" y="5731"/>
                  </a:lnTo>
                  <a:lnTo>
                    <a:pt x="20558" y="5713"/>
                  </a:lnTo>
                  <a:lnTo>
                    <a:pt x="20595" y="5410"/>
                  </a:lnTo>
                  <a:lnTo>
                    <a:pt x="20608" y="5363"/>
                  </a:lnTo>
                  <a:lnTo>
                    <a:pt x="20651" y="5282"/>
                  </a:lnTo>
                  <a:lnTo>
                    <a:pt x="20663" y="5208"/>
                  </a:lnTo>
                  <a:lnTo>
                    <a:pt x="20675" y="5168"/>
                  </a:lnTo>
                  <a:lnTo>
                    <a:pt x="20748" y="5018"/>
                  </a:lnTo>
                  <a:lnTo>
                    <a:pt x="20772" y="4930"/>
                  </a:lnTo>
                  <a:lnTo>
                    <a:pt x="20756" y="4866"/>
                  </a:lnTo>
                  <a:lnTo>
                    <a:pt x="20846" y="4674"/>
                  </a:lnTo>
                  <a:lnTo>
                    <a:pt x="20870" y="4568"/>
                  </a:lnTo>
                  <a:lnTo>
                    <a:pt x="20873" y="4440"/>
                  </a:lnTo>
                  <a:lnTo>
                    <a:pt x="20864" y="4378"/>
                  </a:lnTo>
                  <a:lnTo>
                    <a:pt x="20862" y="4353"/>
                  </a:lnTo>
                  <a:lnTo>
                    <a:pt x="20868" y="4327"/>
                  </a:lnTo>
                  <a:lnTo>
                    <a:pt x="20892" y="4287"/>
                  </a:lnTo>
                  <a:lnTo>
                    <a:pt x="20898" y="4274"/>
                  </a:lnTo>
                  <a:lnTo>
                    <a:pt x="20906" y="4240"/>
                  </a:lnTo>
                  <a:lnTo>
                    <a:pt x="20967" y="4140"/>
                  </a:lnTo>
                  <a:lnTo>
                    <a:pt x="20979" y="4096"/>
                  </a:lnTo>
                  <a:lnTo>
                    <a:pt x="20986" y="4043"/>
                  </a:lnTo>
                  <a:lnTo>
                    <a:pt x="20990" y="3941"/>
                  </a:lnTo>
                  <a:lnTo>
                    <a:pt x="20995" y="3926"/>
                  </a:lnTo>
                  <a:lnTo>
                    <a:pt x="21019" y="3891"/>
                  </a:lnTo>
                  <a:lnTo>
                    <a:pt x="21026" y="3871"/>
                  </a:lnTo>
                  <a:lnTo>
                    <a:pt x="21014" y="3776"/>
                  </a:lnTo>
                  <a:lnTo>
                    <a:pt x="21015" y="3743"/>
                  </a:lnTo>
                  <a:lnTo>
                    <a:pt x="21020" y="3701"/>
                  </a:lnTo>
                  <a:lnTo>
                    <a:pt x="21028" y="3659"/>
                  </a:lnTo>
                  <a:lnTo>
                    <a:pt x="21072" y="3572"/>
                  </a:lnTo>
                  <a:lnTo>
                    <a:pt x="21074" y="3537"/>
                  </a:lnTo>
                  <a:lnTo>
                    <a:pt x="21065" y="3501"/>
                  </a:lnTo>
                  <a:lnTo>
                    <a:pt x="21061" y="3445"/>
                  </a:lnTo>
                  <a:lnTo>
                    <a:pt x="21065" y="3429"/>
                  </a:lnTo>
                  <a:lnTo>
                    <a:pt x="21081" y="3404"/>
                  </a:lnTo>
                  <a:lnTo>
                    <a:pt x="21085" y="3389"/>
                  </a:lnTo>
                  <a:lnTo>
                    <a:pt x="21082" y="3375"/>
                  </a:lnTo>
                  <a:lnTo>
                    <a:pt x="21075" y="3353"/>
                  </a:lnTo>
                  <a:lnTo>
                    <a:pt x="21073" y="3342"/>
                  </a:lnTo>
                  <a:lnTo>
                    <a:pt x="21077" y="3292"/>
                  </a:lnTo>
                  <a:lnTo>
                    <a:pt x="21082" y="3267"/>
                  </a:lnTo>
                  <a:lnTo>
                    <a:pt x="21110" y="3198"/>
                  </a:lnTo>
                  <a:lnTo>
                    <a:pt x="21124" y="3094"/>
                  </a:lnTo>
                  <a:lnTo>
                    <a:pt x="21144" y="3048"/>
                  </a:lnTo>
                  <a:lnTo>
                    <a:pt x="21139" y="3028"/>
                  </a:lnTo>
                  <a:lnTo>
                    <a:pt x="21133" y="2986"/>
                  </a:lnTo>
                  <a:lnTo>
                    <a:pt x="21131" y="2941"/>
                  </a:lnTo>
                  <a:lnTo>
                    <a:pt x="21137" y="2914"/>
                  </a:lnTo>
                  <a:lnTo>
                    <a:pt x="21154" y="2878"/>
                  </a:lnTo>
                  <a:lnTo>
                    <a:pt x="21149" y="2846"/>
                  </a:lnTo>
                  <a:lnTo>
                    <a:pt x="21119" y="2796"/>
                  </a:lnTo>
                  <a:lnTo>
                    <a:pt x="21104" y="2707"/>
                  </a:lnTo>
                  <a:lnTo>
                    <a:pt x="21121" y="2611"/>
                  </a:lnTo>
                  <a:lnTo>
                    <a:pt x="21156" y="2520"/>
                  </a:lnTo>
                  <a:lnTo>
                    <a:pt x="21232" y="2369"/>
                  </a:lnTo>
                  <a:lnTo>
                    <a:pt x="21237" y="2343"/>
                  </a:lnTo>
                  <a:lnTo>
                    <a:pt x="21245" y="2334"/>
                  </a:lnTo>
                  <a:lnTo>
                    <a:pt x="21277" y="2322"/>
                  </a:lnTo>
                  <a:lnTo>
                    <a:pt x="21284" y="2313"/>
                  </a:lnTo>
                  <a:lnTo>
                    <a:pt x="21283" y="2286"/>
                  </a:lnTo>
                  <a:lnTo>
                    <a:pt x="21267" y="2179"/>
                  </a:lnTo>
                  <a:lnTo>
                    <a:pt x="21268" y="2159"/>
                  </a:lnTo>
                  <a:lnTo>
                    <a:pt x="21273" y="2132"/>
                  </a:lnTo>
                  <a:lnTo>
                    <a:pt x="21298" y="2045"/>
                  </a:lnTo>
                  <a:lnTo>
                    <a:pt x="21335" y="1963"/>
                  </a:lnTo>
                  <a:lnTo>
                    <a:pt x="21413" y="1832"/>
                  </a:lnTo>
                  <a:lnTo>
                    <a:pt x="21518" y="1723"/>
                  </a:lnTo>
                  <a:lnTo>
                    <a:pt x="21558" y="1657"/>
                  </a:lnTo>
                  <a:lnTo>
                    <a:pt x="21565" y="1562"/>
                  </a:lnTo>
                  <a:lnTo>
                    <a:pt x="21548" y="1463"/>
                  </a:lnTo>
                  <a:lnTo>
                    <a:pt x="21550" y="1412"/>
                  </a:lnTo>
                  <a:lnTo>
                    <a:pt x="21581" y="1339"/>
                  </a:lnTo>
                  <a:lnTo>
                    <a:pt x="21581" y="1311"/>
                  </a:lnTo>
                  <a:lnTo>
                    <a:pt x="21578" y="1284"/>
                  </a:lnTo>
                  <a:lnTo>
                    <a:pt x="21577" y="1261"/>
                  </a:lnTo>
                  <a:lnTo>
                    <a:pt x="21582" y="1240"/>
                  </a:lnTo>
                  <a:lnTo>
                    <a:pt x="21597" y="1195"/>
                  </a:lnTo>
                  <a:lnTo>
                    <a:pt x="21600" y="1182"/>
                  </a:lnTo>
                  <a:cubicBezTo>
                    <a:pt x="21600" y="1182"/>
                    <a:pt x="21584" y="1142"/>
                    <a:pt x="21584" y="1142"/>
                  </a:cubicBezTo>
                  <a:close/>
                </a:path>
              </a:pathLst>
            </a:custGeom>
            <a:grpFill/>
            <a:ln w="19313">
              <a:solidFill>
                <a:schemeClr val="bg1"/>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grpSp>
    </p:spTree>
    <p:extLst>
      <p:ext uri="{BB962C8B-B14F-4D97-AF65-F5344CB8AC3E}">
        <p14:creationId xmlns:p14="http://schemas.microsoft.com/office/powerpoint/2010/main" xmlns="" val="175197068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Rectangle 24">
            <a:extLst>
              <a:ext uri="{FF2B5EF4-FFF2-40B4-BE49-F238E27FC236}">
                <a16:creationId xmlns:a16="http://schemas.microsoft.com/office/drawing/2014/main" xmlns="" id="{8D70B645-5CA3-4B02-8F75-48F37CD6AC3A}"/>
              </a:ext>
            </a:extLst>
          </p:cNvPr>
          <p:cNvSpPr>
            <a:spLocks noChangeArrowheads="1"/>
          </p:cNvSpPr>
          <p:nvPr/>
        </p:nvSpPr>
        <p:spPr bwMode="auto">
          <a:xfrm>
            <a:off x="0" y="1530350"/>
            <a:ext cx="12192869" cy="5327649"/>
          </a:xfrm>
          <a:prstGeom prst="rect">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8" name="Title 1">
            <a:extLst>
              <a:ext uri="{FF2B5EF4-FFF2-40B4-BE49-F238E27FC236}">
                <a16:creationId xmlns:a16="http://schemas.microsoft.com/office/drawing/2014/main" xmlns="" id="{44EDB85A-2F4F-4E8F-84AA-75CDC28484E0}"/>
              </a:ext>
            </a:extLst>
          </p:cNvPr>
          <p:cNvSpPr txBox="1">
            <a:spLocks/>
          </p:cNvSpPr>
          <p:nvPr/>
        </p:nvSpPr>
        <p:spPr>
          <a:xfrm>
            <a:off x="4015666" y="369453"/>
            <a:ext cx="4160668" cy="499456"/>
          </a:xfrm>
          <a:prstGeom prst="rect">
            <a:avLst/>
          </a:prstGeom>
        </p:spPr>
        <p:txBody>
          <a:bodyPr/>
          <a:lstStyle>
            <a:lvl1pPr algn="ctr" defTabSz="914400" rtl="0" eaLnBrk="1" latinLnBrk="0" hangingPunct="1">
              <a:lnSpc>
                <a:spcPct val="90000"/>
              </a:lnSpc>
              <a:spcBef>
                <a:spcPct val="0"/>
              </a:spcBef>
              <a:buNone/>
              <a:defRPr sz="3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b="0" dirty="0" err="1">
                <a:solidFill>
                  <a:schemeClr val="accent2"/>
                </a:solidFill>
                <a:latin typeface="Bebas Neue Bold" panose="020B0606020202050201" pitchFamily="34" charset="0"/>
              </a:rPr>
              <a:t>SOcial</a:t>
            </a:r>
            <a:r>
              <a:rPr lang="en-US" b="0" dirty="0">
                <a:solidFill>
                  <a:schemeClr val="tx1">
                    <a:lumMod val="85000"/>
                    <a:lumOff val="15000"/>
                  </a:schemeClr>
                </a:solidFill>
                <a:latin typeface="Bebas Neue Bold" panose="020B0606020202050201" pitchFamily="34" charset="0"/>
              </a:rPr>
              <a:t> </a:t>
            </a:r>
            <a:r>
              <a:rPr lang="en-US" b="0" dirty="0">
                <a:solidFill>
                  <a:schemeClr val="bg1">
                    <a:lumMod val="50000"/>
                  </a:schemeClr>
                </a:solidFill>
                <a:latin typeface="Bebas Neue Light" panose="00000500000000000000" pitchFamily="2" charset="0"/>
              </a:rPr>
              <a:t>Media Project</a:t>
            </a:r>
          </a:p>
        </p:txBody>
      </p:sp>
      <p:sp>
        <p:nvSpPr>
          <p:cNvPr id="229" name="Rectangle 228">
            <a:extLst>
              <a:ext uri="{FF2B5EF4-FFF2-40B4-BE49-F238E27FC236}">
                <a16:creationId xmlns:a16="http://schemas.microsoft.com/office/drawing/2014/main" xmlns="" id="{C345905F-A256-4131-B17D-5BD978E5638A}"/>
              </a:ext>
            </a:extLst>
          </p:cNvPr>
          <p:cNvSpPr/>
          <p:nvPr/>
        </p:nvSpPr>
        <p:spPr>
          <a:xfrm>
            <a:off x="5925669" y="1506951"/>
            <a:ext cx="34066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230" name="Rectangle 229">
            <a:extLst>
              <a:ext uri="{FF2B5EF4-FFF2-40B4-BE49-F238E27FC236}">
                <a16:creationId xmlns:a16="http://schemas.microsoft.com/office/drawing/2014/main" xmlns="" id="{8CD07861-B96A-4CB0-BBB3-36A64C907943}"/>
              </a:ext>
            </a:extLst>
          </p:cNvPr>
          <p:cNvSpPr/>
          <p:nvPr/>
        </p:nvSpPr>
        <p:spPr>
          <a:xfrm>
            <a:off x="946638" y="907323"/>
            <a:ext cx="10298724" cy="503984"/>
          </a:xfrm>
          <a:prstGeom prst="rect">
            <a:avLst/>
          </a:prstGeom>
        </p:spPr>
        <p:txBody>
          <a:bodyPr wrap="square">
            <a:spAutoFit/>
          </a:bodyPr>
          <a:lstStyle/>
          <a:p>
            <a:pPr algn="ctr">
              <a:lnSpc>
                <a:spcPts val="1700"/>
              </a:lnSpc>
            </a:pPr>
            <a:r>
              <a:rPr lang="en-US" sz="1000" dirty="0">
                <a:solidFill>
                  <a:schemeClr val="tx1">
                    <a:lumMod val="85000"/>
                    <a:lumOff val="15000"/>
                  </a:schemeClr>
                </a:solidFill>
                <a:latin typeface="Montserrat Light" panose="00000400000000000000" pitchFamily="50" charset="0"/>
                <a:ea typeface="Bodoni 72 Book" charset="0"/>
                <a:cs typeface="Bodoni 72 Book" charset="0"/>
              </a:rPr>
              <a:t>Lorem Ipsum is simply dummy text of the printing and typesetting industry. when an unknown printer Lorem Ipsum has been the industry's standard dummy text ever since the 1500s, printer Lorem Ipsum when an unknown printer took.</a:t>
            </a:r>
          </a:p>
        </p:txBody>
      </p:sp>
      <p:sp>
        <p:nvSpPr>
          <p:cNvPr id="231" name="Freeform 6">
            <a:extLst>
              <a:ext uri="{FF2B5EF4-FFF2-40B4-BE49-F238E27FC236}">
                <a16:creationId xmlns:a16="http://schemas.microsoft.com/office/drawing/2014/main" xmlns="" id="{CAE4D488-ACD0-4D50-9A23-554CF1215E89}"/>
              </a:ext>
            </a:extLst>
          </p:cNvPr>
          <p:cNvSpPr>
            <a:spLocks noEditPoints="1"/>
          </p:cNvSpPr>
          <p:nvPr/>
        </p:nvSpPr>
        <p:spPr bwMode="auto">
          <a:xfrm>
            <a:off x="5160346" y="2067846"/>
            <a:ext cx="909976" cy="2169488"/>
          </a:xfrm>
          <a:custGeom>
            <a:avLst/>
            <a:gdLst>
              <a:gd name="T0" fmla="*/ 196 w 395"/>
              <a:gd name="T1" fmla="*/ 200 h 943"/>
              <a:gd name="T2" fmla="*/ 296 w 395"/>
              <a:gd name="T3" fmla="*/ 100 h 943"/>
              <a:gd name="T4" fmla="*/ 196 w 395"/>
              <a:gd name="T5" fmla="*/ 0 h 943"/>
              <a:gd name="T6" fmla="*/ 96 w 395"/>
              <a:gd name="T7" fmla="*/ 100 h 943"/>
              <a:gd name="T8" fmla="*/ 196 w 395"/>
              <a:gd name="T9" fmla="*/ 200 h 943"/>
              <a:gd name="T10" fmla="*/ 312 w 395"/>
              <a:gd name="T11" fmla="*/ 223 h 943"/>
              <a:gd name="T12" fmla="*/ 83 w 395"/>
              <a:gd name="T13" fmla="*/ 223 h 943"/>
              <a:gd name="T14" fmla="*/ 0 w 395"/>
              <a:gd name="T15" fmla="*/ 306 h 943"/>
              <a:gd name="T16" fmla="*/ 0 w 395"/>
              <a:gd name="T17" fmla="*/ 646 h 943"/>
              <a:gd name="T18" fmla="*/ 35 w 395"/>
              <a:gd name="T19" fmla="*/ 682 h 943"/>
              <a:gd name="T20" fmla="*/ 70 w 395"/>
              <a:gd name="T21" fmla="*/ 646 h 943"/>
              <a:gd name="T22" fmla="*/ 70 w 395"/>
              <a:gd name="T23" fmla="*/ 319 h 943"/>
              <a:gd name="T24" fmla="*/ 90 w 395"/>
              <a:gd name="T25" fmla="*/ 319 h 943"/>
              <a:gd name="T26" fmla="*/ 90 w 395"/>
              <a:gd name="T27" fmla="*/ 897 h 943"/>
              <a:gd name="T28" fmla="*/ 136 w 395"/>
              <a:gd name="T29" fmla="*/ 943 h 943"/>
              <a:gd name="T30" fmla="*/ 182 w 395"/>
              <a:gd name="T31" fmla="*/ 897 h 943"/>
              <a:gd name="T32" fmla="*/ 182 w 395"/>
              <a:gd name="T33" fmla="*/ 602 h 943"/>
              <a:gd name="T34" fmla="*/ 212 w 395"/>
              <a:gd name="T35" fmla="*/ 602 h 943"/>
              <a:gd name="T36" fmla="*/ 212 w 395"/>
              <a:gd name="T37" fmla="*/ 897 h 943"/>
              <a:gd name="T38" fmla="*/ 257 w 395"/>
              <a:gd name="T39" fmla="*/ 943 h 943"/>
              <a:gd name="T40" fmla="*/ 303 w 395"/>
              <a:gd name="T41" fmla="*/ 897 h 943"/>
              <a:gd name="T42" fmla="*/ 303 w 395"/>
              <a:gd name="T43" fmla="*/ 319 h 943"/>
              <a:gd name="T44" fmla="*/ 325 w 395"/>
              <a:gd name="T45" fmla="*/ 319 h 943"/>
              <a:gd name="T46" fmla="*/ 325 w 395"/>
              <a:gd name="T47" fmla="*/ 646 h 943"/>
              <a:gd name="T48" fmla="*/ 360 w 395"/>
              <a:gd name="T49" fmla="*/ 682 h 943"/>
              <a:gd name="T50" fmla="*/ 395 w 395"/>
              <a:gd name="T51" fmla="*/ 646 h 943"/>
              <a:gd name="T52" fmla="*/ 395 w 395"/>
              <a:gd name="T53" fmla="*/ 306 h 943"/>
              <a:gd name="T54" fmla="*/ 312 w 395"/>
              <a:gd name="T55" fmla="*/ 22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5" h="943">
                <a:moveTo>
                  <a:pt x="196" y="200"/>
                </a:moveTo>
                <a:cubicBezTo>
                  <a:pt x="251" y="200"/>
                  <a:pt x="296" y="156"/>
                  <a:pt x="296" y="100"/>
                </a:cubicBezTo>
                <a:cubicBezTo>
                  <a:pt x="296" y="45"/>
                  <a:pt x="251" y="0"/>
                  <a:pt x="196" y="0"/>
                </a:cubicBezTo>
                <a:cubicBezTo>
                  <a:pt x="141" y="0"/>
                  <a:pt x="96" y="45"/>
                  <a:pt x="96" y="100"/>
                </a:cubicBezTo>
                <a:cubicBezTo>
                  <a:pt x="96" y="156"/>
                  <a:pt x="141" y="200"/>
                  <a:pt x="196" y="200"/>
                </a:cubicBezTo>
                <a:close/>
                <a:moveTo>
                  <a:pt x="312" y="223"/>
                </a:moveTo>
                <a:cubicBezTo>
                  <a:pt x="83" y="223"/>
                  <a:pt x="83" y="223"/>
                  <a:pt x="83" y="223"/>
                </a:cubicBezTo>
                <a:cubicBezTo>
                  <a:pt x="30" y="223"/>
                  <a:pt x="0" y="249"/>
                  <a:pt x="0" y="306"/>
                </a:cubicBezTo>
                <a:cubicBezTo>
                  <a:pt x="0" y="646"/>
                  <a:pt x="0" y="646"/>
                  <a:pt x="0" y="646"/>
                </a:cubicBezTo>
                <a:cubicBezTo>
                  <a:pt x="0" y="666"/>
                  <a:pt x="16" y="682"/>
                  <a:pt x="35" y="682"/>
                </a:cubicBezTo>
                <a:cubicBezTo>
                  <a:pt x="54" y="682"/>
                  <a:pt x="70" y="666"/>
                  <a:pt x="70" y="646"/>
                </a:cubicBezTo>
                <a:cubicBezTo>
                  <a:pt x="70" y="319"/>
                  <a:pt x="70" y="319"/>
                  <a:pt x="70" y="319"/>
                </a:cubicBezTo>
                <a:cubicBezTo>
                  <a:pt x="90" y="319"/>
                  <a:pt x="90" y="319"/>
                  <a:pt x="90" y="319"/>
                </a:cubicBezTo>
                <a:cubicBezTo>
                  <a:pt x="90" y="897"/>
                  <a:pt x="90" y="897"/>
                  <a:pt x="90" y="897"/>
                </a:cubicBezTo>
                <a:cubicBezTo>
                  <a:pt x="90" y="922"/>
                  <a:pt x="110" y="943"/>
                  <a:pt x="136" y="943"/>
                </a:cubicBezTo>
                <a:cubicBezTo>
                  <a:pt x="161" y="943"/>
                  <a:pt x="182" y="922"/>
                  <a:pt x="182" y="897"/>
                </a:cubicBezTo>
                <a:cubicBezTo>
                  <a:pt x="182" y="602"/>
                  <a:pt x="182" y="602"/>
                  <a:pt x="182" y="602"/>
                </a:cubicBezTo>
                <a:cubicBezTo>
                  <a:pt x="212" y="602"/>
                  <a:pt x="212" y="602"/>
                  <a:pt x="212" y="602"/>
                </a:cubicBezTo>
                <a:cubicBezTo>
                  <a:pt x="212" y="897"/>
                  <a:pt x="212" y="897"/>
                  <a:pt x="212" y="897"/>
                </a:cubicBezTo>
                <a:cubicBezTo>
                  <a:pt x="212" y="922"/>
                  <a:pt x="232" y="943"/>
                  <a:pt x="257" y="943"/>
                </a:cubicBezTo>
                <a:cubicBezTo>
                  <a:pt x="283" y="943"/>
                  <a:pt x="303" y="922"/>
                  <a:pt x="303" y="897"/>
                </a:cubicBezTo>
                <a:cubicBezTo>
                  <a:pt x="303" y="319"/>
                  <a:pt x="303" y="319"/>
                  <a:pt x="303" y="319"/>
                </a:cubicBezTo>
                <a:cubicBezTo>
                  <a:pt x="325" y="319"/>
                  <a:pt x="325" y="319"/>
                  <a:pt x="325" y="319"/>
                </a:cubicBezTo>
                <a:cubicBezTo>
                  <a:pt x="325" y="646"/>
                  <a:pt x="325" y="646"/>
                  <a:pt x="325" y="646"/>
                </a:cubicBezTo>
                <a:cubicBezTo>
                  <a:pt x="325" y="666"/>
                  <a:pt x="340" y="682"/>
                  <a:pt x="360" y="682"/>
                </a:cubicBezTo>
                <a:cubicBezTo>
                  <a:pt x="379" y="682"/>
                  <a:pt x="395" y="666"/>
                  <a:pt x="395" y="646"/>
                </a:cubicBezTo>
                <a:cubicBezTo>
                  <a:pt x="395" y="306"/>
                  <a:pt x="395" y="306"/>
                  <a:pt x="395" y="306"/>
                </a:cubicBezTo>
                <a:cubicBezTo>
                  <a:pt x="395" y="257"/>
                  <a:pt x="377" y="223"/>
                  <a:pt x="312" y="223"/>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7">
            <a:extLst>
              <a:ext uri="{FF2B5EF4-FFF2-40B4-BE49-F238E27FC236}">
                <a16:creationId xmlns:a16="http://schemas.microsoft.com/office/drawing/2014/main" xmlns="" id="{BA6F8A40-751C-483E-B130-637B02756DEB}"/>
              </a:ext>
            </a:extLst>
          </p:cNvPr>
          <p:cNvSpPr>
            <a:spLocks noEditPoints="1"/>
          </p:cNvSpPr>
          <p:nvPr/>
        </p:nvSpPr>
        <p:spPr bwMode="auto">
          <a:xfrm>
            <a:off x="3729605" y="2067846"/>
            <a:ext cx="983718" cy="2169488"/>
          </a:xfrm>
          <a:custGeom>
            <a:avLst/>
            <a:gdLst>
              <a:gd name="T0" fmla="*/ 212 w 427"/>
              <a:gd name="T1" fmla="*/ 200 h 943"/>
              <a:gd name="T2" fmla="*/ 312 w 427"/>
              <a:gd name="T3" fmla="*/ 100 h 943"/>
              <a:gd name="T4" fmla="*/ 212 w 427"/>
              <a:gd name="T5" fmla="*/ 0 h 943"/>
              <a:gd name="T6" fmla="*/ 112 w 427"/>
              <a:gd name="T7" fmla="*/ 100 h 943"/>
              <a:gd name="T8" fmla="*/ 212 w 427"/>
              <a:gd name="T9" fmla="*/ 200 h 943"/>
              <a:gd name="T10" fmla="*/ 385 w 427"/>
              <a:gd name="T11" fmla="*/ 341 h 943"/>
              <a:gd name="T12" fmla="*/ 272 w 427"/>
              <a:gd name="T13" fmla="*/ 223 h 943"/>
              <a:gd name="T14" fmla="*/ 155 w 427"/>
              <a:gd name="T15" fmla="*/ 223 h 943"/>
              <a:gd name="T16" fmla="*/ 41 w 427"/>
              <a:gd name="T17" fmla="*/ 341 h 943"/>
              <a:gd name="T18" fmla="*/ 0 w 427"/>
              <a:gd name="T19" fmla="*/ 646 h 943"/>
              <a:gd name="T20" fmla="*/ 31 w 427"/>
              <a:gd name="T21" fmla="*/ 682 h 943"/>
              <a:gd name="T22" fmla="*/ 61 w 427"/>
              <a:gd name="T23" fmla="*/ 646 h 943"/>
              <a:gd name="T24" fmla="*/ 103 w 427"/>
              <a:gd name="T25" fmla="*/ 319 h 943"/>
              <a:gd name="T26" fmla="*/ 120 w 427"/>
              <a:gd name="T27" fmla="*/ 319 h 943"/>
              <a:gd name="T28" fmla="*/ 120 w 427"/>
              <a:gd name="T29" fmla="*/ 323 h 943"/>
              <a:gd name="T30" fmla="*/ 76 w 427"/>
              <a:gd name="T31" fmla="*/ 686 h 943"/>
              <a:gd name="T32" fmla="*/ 94 w 427"/>
              <a:gd name="T33" fmla="*/ 710 h 943"/>
              <a:gd name="T34" fmla="*/ 120 w 427"/>
              <a:gd name="T35" fmla="*/ 710 h 943"/>
              <a:gd name="T36" fmla="*/ 120 w 427"/>
              <a:gd name="T37" fmla="*/ 897 h 943"/>
              <a:gd name="T38" fmla="*/ 160 w 427"/>
              <a:gd name="T39" fmla="*/ 943 h 943"/>
              <a:gd name="T40" fmla="*/ 200 w 427"/>
              <a:gd name="T41" fmla="*/ 897 h 943"/>
              <a:gd name="T42" fmla="*/ 200 w 427"/>
              <a:gd name="T43" fmla="*/ 710 h 943"/>
              <a:gd name="T44" fmla="*/ 226 w 427"/>
              <a:gd name="T45" fmla="*/ 710 h 943"/>
              <a:gd name="T46" fmla="*/ 226 w 427"/>
              <a:gd name="T47" fmla="*/ 897 h 943"/>
              <a:gd name="T48" fmla="*/ 266 w 427"/>
              <a:gd name="T49" fmla="*/ 943 h 943"/>
              <a:gd name="T50" fmla="*/ 306 w 427"/>
              <a:gd name="T51" fmla="*/ 897 h 943"/>
              <a:gd name="T52" fmla="*/ 306 w 427"/>
              <a:gd name="T53" fmla="*/ 710 h 943"/>
              <a:gd name="T54" fmla="*/ 332 w 427"/>
              <a:gd name="T55" fmla="*/ 710 h 943"/>
              <a:gd name="T56" fmla="*/ 350 w 427"/>
              <a:gd name="T57" fmla="*/ 686 h 943"/>
              <a:gd name="T58" fmla="*/ 306 w 427"/>
              <a:gd name="T59" fmla="*/ 319 h 943"/>
              <a:gd name="T60" fmla="*/ 324 w 427"/>
              <a:gd name="T61" fmla="*/ 319 h 943"/>
              <a:gd name="T62" fmla="*/ 366 w 427"/>
              <a:gd name="T63" fmla="*/ 646 h 943"/>
              <a:gd name="T64" fmla="*/ 396 w 427"/>
              <a:gd name="T65" fmla="*/ 682 h 943"/>
              <a:gd name="T66" fmla="*/ 427 w 427"/>
              <a:gd name="T67" fmla="*/ 646 h 943"/>
              <a:gd name="T68" fmla="*/ 385 w 427"/>
              <a:gd name="T69" fmla="*/ 341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7" h="943">
                <a:moveTo>
                  <a:pt x="212" y="200"/>
                </a:moveTo>
                <a:cubicBezTo>
                  <a:pt x="267" y="200"/>
                  <a:pt x="312" y="156"/>
                  <a:pt x="312" y="100"/>
                </a:cubicBezTo>
                <a:cubicBezTo>
                  <a:pt x="312" y="45"/>
                  <a:pt x="267" y="0"/>
                  <a:pt x="212" y="0"/>
                </a:cubicBezTo>
                <a:cubicBezTo>
                  <a:pt x="157" y="0"/>
                  <a:pt x="112" y="45"/>
                  <a:pt x="112" y="100"/>
                </a:cubicBezTo>
                <a:cubicBezTo>
                  <a:pt x="112" y="156"/>
                  <a:pt x="157" y="200"/>
                  <a:pt x="212" y="200"/>
                </a:cubicBezTo>
                <a:close/>
                <a:moveTo>
                  <a:pt x="385" y="341"/>
                </a:moveTo>
                <a:cubicBezTo>
                  <a:pt x="372" y="249"/>
                  <a:pt x="328" y="223"/>
                  <a:pt x="272" y="223"/>
                </a:cubicBezTo>
                <a:cubicBezTo>
                  <a:pt x="155" y="223"/>
                  <a:pt x="155" y="223"/>
                  <a:pt x="155" y="223"/>
                </a:cubicBezTo>
                <a:cubicBezTo>
                  <a:pt x="109" y="223"/>
                  <a:pt x="55" y="236"/>
                  <a:pt x="41" y="341"/>
                </a:cubicBezTo>
                <a:cubicBezTo>
                  <a:pt x="0" y="646"/>
                  <a:pt x="0" y="646"/>
                  <a:pt x="0" y="646"/>
                </a:cubicBezTo>
                <a:cubicBezTo>
                  <a:pt x="0" y="666"/>
                  <a:pt x="14" y="682"/>
                  <a:pt x="31" y="682"/>
                </a:cubicBezTo>
                <a:cubicBezTo>
                  <a:pt x="47" y="682"/>
                  <a:pt x="61" y="666"/>
                  <a:pt x="61" y="646"/>
                </a:cubicBezTo>
                <a:cubicBezTo>
                  <a:pt x="103" y="319"/>
                  <a:pt x="103" y="319"/>
                  <a:pt x="103" y="319"/>
                </a:cubicBezTo>
                <a:cubicBezTo>
                  <a:pt x="120" y="319"/>
                  <a:pt x="120" y="319"/>
                  <a:pt x="120" y="319"/>
                </a:cubicBezTo>
                <a:cubicBezTo>
                  <a:pt x="120" y="323"/>
                  <a:pt x="120" y="323"/>
                  <a:pt x="120" y="323"/>
                </a:cubicBezTo>
                <a:cubicBezTo>
                  <a:pt x="76" y="686"/>
                  <a:pt x="76" y="686"/>
                  <a:pt x="76" y="686"/>
                </a:cubicBezTo>
                <a:cubicBezTo>
                  <a:pt x="73" y="708"/>
                  <a:pt x="81" y="710"/>
                  <a:pt x="94" y="710"/>
                </a:cubicBezTo>
                <a:cubicBezTo>
                  <a:pt x="120" y="710"/>
                  <a:pt x="120" y="710"/>
                  <a:pt x="120" y="710"/>
                </a:cubicBezTo>
                <a:cubicBezTo>
                  <a:pt x="120" y="897"/>
                  <a:pt x="120" y="897"/>
                  <a:pt x="120" y="897"/>
                </a:cubicBezTo>
                <a:cubicBezTo>
                  <a:pt x="120" y="922"/>
                  <a:pt x="138" y="943"/>
                  <a:pt x="160" y="943"/>
                </a:cubicBezTo>
                <a:cubicBezTo>
                  <a:pt x="182" y="943"/>
                  <a:pt x="200" y="922"/>
                  <a:pt x="200" y="897"/>
                </a:cubicBezTo>
                <a:cubicBezTo>
                  <a:pt x="200" y="710"/>
                  <a:pt x="200" y="710"/>
                  <a:pt x="200" y="710"/>
                </a:cubicBezTo>
                <a:cubicBezTo>
                  <a:pt x="226" y="710"/>
                  <a:pt x="226" y="710"/>
                  <a:pt x="226" y="710"/>
                </a:cubicBezTo>
                <a:cubicBezTo>
                  <a:pt x="226" y="897"/>
                  <a:pt x="226" y="897"/>
                  <a:pt x="226" y="897"/>
                </a:cubicBezTo>
                <a:cubicBezTo>
                  <a:pt x="226" y="922"/>
                  <a:pt x="244" y="943"/>
                  <a:pt x="266" y="943"/>
                </a:cubicBezTo>
                <a:cubicBezTo>
                  <a:pt x="288" y="943"/>
                  <a:pt x="306" y="922"/>
                  <a:pt x="306" y="897"/>
                </a:cubicBezTo>
                <a:cubicBezTo>
                  <a:pt x="306" y="710"/>
                  <a:pt x="306" y="710"/>
                  <a:pt x="306" y="710"/>
                </a:cubicBezTo>
                <a:cubicBezTo>
                  <a:pt x="332" y="710"/>
                  <a:pt x="332" y="710"/>
                  <a:pt x="332" y="710"/>
                </a:cubicBezTo>
                <a:cubicBezTo>
                  <a:pt x="345" y="710"/>
                  <a:pt x="353" y="708"/>
                  <a:pt x="350" y="686"/>
                </a:cubicBezTo>
                <a:cubicBezTo>
                  <a:pt x="306" y="319"/>
                  <a:pt x="306" y="319"/>
                  <a:pt x="306" y="319"/>
                </a:cubicBezTo>
                <a:cubicBezTo>
                  <a:pt x="324" y="319"/>
                  <a:pt x="324" y="319"/>
                  <a:pt x="324" y="319"/>
                </a:cubicBezTo>
                <a:cubicBezTo>
                  <a:pt x="366" y="646"/>
                  <a:pt x="366" y="646"/>
                  <a:pt x="366" y="646"/>
                </a:cubicBezTo>
                <a:cubicBezTo>
                  <a:pt x="366" y="666"/>
                  <a:pt x="379" y="682"/>
                  <a:pt x="396" y="682"/>
                </a:cubicBezTo>
                <a:cubicBezTo>
                  <a:pt x="413" y="682"/>
                  <a:pt x="427" y="666"/>
                  <a:pt x="427" y="646"/>
                </a:cubicBezTo>
                <a:lnTo>
                  <a:pt x="385" y="34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8">
            <a:extLst>
              <a:ext uri="{FF2B5EF4-FFF2-40B4-BE49-F238E27FC236}">
                <a16:creationId xmlns:a16="http://schemas.microsoft.com/office/drawing/2014/main" xmlns="" id="{A09DE327-8980-439E-8541-7BD83AEAB698}"/>
              </a:ext>
            </a:extLst>
          </p:cNvPr>
          <p:cNvSpPr>
            <a:spLocks noEditPoints="1"/>
          </p:cNvSpPr>
          <p:nvPr/>
        </p:nvSpPr>
        <p:spPr bwMode="auto">
          <a:xfrm>
            <a:off x="5160346" y="4486581"/>
            <a:ext cx="430653" cy="1027963"/>
          </a:xfrm>
          <a:custGeom>
            <a:avLst/>
            <a:gdLst>
              <a:gd name="T0" fmla="*/ 93 w 187"/>
              <a:gd name="T1" fmla="*/ 95 h 447"/>
              <a:gd name="T2" fmla="*/ 141 w 187"/>
              <a:gd name="T3" fmla="*/ 47 h 447"/>
              <a:gd name="T4" fmla="*/ 93 w 187"/>
              <a:gd name="T5" fmla="*/ 0 h 447"/>
              <a:gd name="T6" fmla="*/ 45 w 187"/>
              <a:gd name="T7" fmla="*/ 47 h 447"/>
              <a:gd name="T8" fmla="*/ 93 w 187"/>
              <a:gd name="T9" fmla="*/ 95 h 447"/>
              <a:gd name="T10" fmla="*/ 148 w 187"/>
              <a:gd name="T11" fmla="*/ 106 h 447"/>
              <a:gd name="T12" fmla="*/ 39 w 187"/>
              <a:gd name="T13" fmla="*/ 106 h 447"/>
              <a:gd name="T14" fmla="*/ 0 w 187"/>
              <a:gd name="T15" fmla="*/ 145 h 447"/>
              <a:gd name="T16" fmla="*/ 0 w 187"/>
              <a:gd name="T17" fmla="*/ 307 h 447"/>
              <a:gd name="T18" fmla="*/ 17 w 187"/>
              <a:gd name="T19" fmla="*/ 323 h 447"/>
              <a:gd name="T20" fmla="*/ 33 w 187"/>
              <a:gd name="T21" fmla="*/ 307 h 447"/>
              <a:gd name="T22" fmla="*/ 33 w 187"/>
              <a:gd name="T23" fmla="*/ 151 h 447"/>
              <a:gd name="T24" fmla="*/ 43 w 187"/>
              <a:gd name="T25" fmla="*/ 151 h 447"/>
              <a:gd name="T26" fmla="*/ 43 w 187"/>
              <a:gd name="T27" fmla="*/ 426 h 447"/>
              <a:gd name="T28" fmla="*/ 64 w 187"/>
              <a:gd name="T29" fmla="*/ 447 h 447"/>
              <a:gd name="T30" fmla="*/ 86 w 187"/>
              <a:gd name="T31" fmla="*/ 426 h 447"/>
              <a:gd name="T32" fmla="*/ 86 w 187"/>
              <a:gd name="T33" fmla="*/ 286 h 447"/>
              <a:gd name="T34" fmla="*/ 100 w 187"/>
              <a:gd name="T35" fmla="*/ 286 h 447"/>
              <a:gd name="T36" fmla="*/ 100 w 187"/>
              <a:gd name="T37" fmla="*/ 426 h 447"/>
              <a:gd name="T38" fmla="*/ 122 w 187"/>
              <a:gd name="T39" fmla="*/ 447 h 447"/>
              <a:gd name="T40" fmla="*/ 144 w 187"/>
              <a:gd name="T41" fmla="*/ 426 h 447"/>
              <a:gd name="T42" fmla="*/ 144 w 187"/>
              <a:gd name="T43" fmla="*/ 151 h 447"/>
              <a:gd name="T44" fmla="*/ 154 w 187"/>
              <a:gd name="T45" fmla="*/ 151 h 447"/>
              <a:gd name="T46" fmla="*/ 154 w 187"/>
              <a:gd name="T47" fmla="*/ 307 h 447"/>
              <a:gd name="T48" fmla="*/ 171 w 187"/>
              <a:gd name="T49" fmla="*/ 323 h 447"/>
              <a:gd name="T50" fmla="*/ 187 w 187"/>
              <a:gd name="T51" fmla="*/ 307 h 447"/>
              <a:gd name="T52" fmla="*/ 187 w 187"/>
              <a:gd name="T53" fmla="*/ 145 h 447"/>
              <a:gd name="T54" fmla="*/ 148 w 187"/>
              <a:gd name="T55" fmla="*/ 10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7" h="447">
                <a:moveTo>
                  <a:pt x="93" y="95"/>
                </a:moveTo>
                <a:cubicBezTo>
                  <a:pt x="119" y="95"/>
                  <a:pt x="141" y="74"/>
                  <a:pt x="141" y="47"/>
                </a:cubicBezTo>
                <a:cubicBezTo>
                  <a:pt x="141" y="21"/>
                  <a:pt x="119" y="0"/>
                  <a:pt x="93" y="0"/>
                </a:cubicBezTo>
                <a:cubicBezTo>
                  <a:pt x="67" y="0"/>
                  <a:pt x="45" y="21"/>
                  <a:pt x="45" y="47"/>
                </a:cubicBezTo>
                <a:cubicBezTo>
                  <a:pt x="45" y="74"/>
                  <a:pt x="67" y="95"/>
                  <a:pt x="93" y="95"/>
                </a:cubicBezTo>
                <a:close/>
                <a:moveTo>
                  <a:pt x="148" y="106"/>
                </a:moveTo>
                <a:cubicBezTo>
                  <a:pt x="39" y="106"/>
                  <a:pt x="39" y="106"/>
                  <a:pt x="39" y="106"/>
                </a:cubicBezTo>
                <a:cubicBezTo>
                  <a:pt x="14" y="106"/>
                  <a:pt x="0" y="118"/>
                  <a:pt x="0" y="145"/>
                </a:cubicBezTo>
                <a:cubicBezTo>
                  <a:pt x="0" y="307"/>
                  <a:pt x="0" y="307"/>
                  <a:pt x="0" y="307"/>
                </a:cubicBezTo>
                <a:cubicBezTo>
                  <a:pt x="0" y="316"/>
                  <a:pt x="7" y="323"/>
                  <a:pt x="17" y="323"/>
                </a:cubicBezTo>
                <a:cubicBezTo>
                  <a:pt x="26" y="323"/>
                  <a:pt x="33" y="316"/>
                  <a:pt x="33" y="307"/>
                </a:cubicBezTo>
                <a:cubicBezTo>
                  <a:pt x="33" y="151"/>
                  <a:pt x="33" y="151"/>
                  <a:pt x="33" y="151"/>
                </a:cubicBezTo>
                <a:cubicBezTo>
                  <a:pt x="43" y="151"/>
                  <a:pt x="43" y="151"/>
                  <a:pt x="43" y="151"/>
                </a:cubicBezTo>
                <a:cubicBezTo>
                  <a:pt x="43" y="426"/>
                  <a:pt x="43" y="426"/>
                  <a:pt x="43" y="426"/>
                </a:cubicBezTo>
                <a:cubicBezTo>
                  <a:pt x="43" y="438"/>
                  <a:pt x="52" y="447"/>
                  <a:pt x="64" y="447"/>
                </a:cubicBezTo>
                <a:cubicBezTo>
                  <a:pt x="76" y="447"/>
                  <a:pt x="86" y="438"/>
                  <a:pt x="86" y="426"/>
                </a:cubicBezTo>
                <a:cubicBezTo>
                  <a:pt x="86" y="286"/>
                  <a:pt x="86" y="286"/>
                  <a:pt x="86" y="286"/>
                </a:cubicBezTo>
                <a:cubicBezTo>
                  <a:pt x="100" y="286"/>
                  <a:pt x="100" y="286"/>
                  <a:pt x="100" y="286"/>
                </a:cubicBezTo>
                <a:cubicBezTo>
                  <a:pt x="100" y="426"/>
                  <a:pt x="100" y="426"/>
                  <a:pt x="100" y="426"/>
                </a:cubicBezTo>
                <a:cubicBezTo>
                  <a:pt x="100" y="438"/>
                  <a:pt x="110" y="447"/>
                  <a:pt x="122" y="447"/>
                </a:cubicBezTo>
                <a:cubicBezTo>
                  <a:pt x="134" y="447"/>
                  <a:pt x="144" y="438"/>
                  <a:pt x="144" y="426"/>
                </a:cubicBezTo>
                <a:cubicBezTo>
                  <a:pt x="144" y="151"/>
                  <a:pt x="144" y="151"/>
                  <a:pt x="144" y="151"/>
                </a:cubicBezTo>
                <a:cubicBezTo>
                  <a:pt x="154" y="151"/>
                  <a:pt x="154" y="151"/>
                  <a:pt x="154" y="151"/>
                </a:cubicBezTo>
                <a:cubicBezTo>
                  <a:pt x="154" y="307"/>
                  <a:pt x="154" y="307"/>
                  <a:pt x="154" y="307"/>
                </a:cubicBezTo>
                <a:cubicBezTo>
                  <a:pt x="154" y="316"/>
                  <a:pt x="162" y="323"/>
                  <a:pt x="171" y="323"/>
                </a:cubicBezTo>
                <a:cubicBezTo>
                  <a:pt x="180" y="323"/>
                  <a:pt x="187" y="316"/>
                  <a:pt x="187" y="307"/>
                </a:cubicBezTo>
                <a:cubicBezTo>
                  <a:pt x="187" y="145"/>
                  <a:pt x="187" y="145"/>
                  <a:pt x="187" y="145"/>
                </a:cubicBezTo>
                <a:cubicBezTo>
                  <a:pt x="187" y="122"/>
                  <a:pt x="179" y="106"/>
                  <a:pt x="148" y="106"/>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9">
            <a:extLst>
              <a:ext uri="{FF2B5EF4-FFF2-40B4-BE49-F238E27FC236}">
                <a16:creationId xmlns:a16="http://schemas.microsoft.com/office/drawing/2014/main" xmlns="" id="{2A8735F6-65BA-4373-A7D1-E2B8E7AC3EDC}"/>
              </a:ext>
            </a:extLst>
          </p:cNvPr>
          <p:cNvSpPr>
            <a:spLocks noEditPoints="1"/>
          </p:cNvSpPr>
          <p:nvPr/>
        </p:nvSpPr>
        <p:spPr bwMode="auto">
          <a:xfrm>
            <a:off x="5657366" y="4486581"/>
            <a:ext cx="433603" cy="1027963"/>
          </a:xfrm>
          <a:custGeom>
            <a:avLst/>
            <a:gdLst>
              <a:gd name="T0" fmla="*/ 93 w 188"/>
              <a:gd name="T1" fmla="*/ 95 h 447"/>
              <a:gd name="T2" fmla="*/ 141 w 188"/>
              <a:gd name="T3" fmla="*/ 47 h 447"/>
              <a:gd name="T4" fmla="*/ 93 w 188"/>
              <a:gd name="T5" fmla="*/ 0 h 447"/>
              <a:gd name="T6" fmla="*/ 46 w 188"/>
              <a:gd name="T7" fmla="*/ 47 h 447"/>
              <a:gd name="T8" fmla="*/ 93 w 188"/>
              <a:gd name="T9" fmla="*/ 95 h 447"/>
              <a:gd name="T10" fmla="*/ 148 w 188"/>
              <a:gd name="T11" fmla="*/ 106 h 447"/>
              <a:gd name="T12" fmla="*/ 39 w 188"/>
              <a:gd name="T13" fmla="*/ 106 h 447"/>
              <a:gd name="T14" fmla="*/ 0 w 188"/>
              <a:gd name="T15" fmla="*/ 145 h 447"/>
              <a:gd name="T16" fmla="*/ 0 w 188"/>
              <a:gd name="T17" fmla="*/ 307 h 447"/>
              <a:gd name="T18" fmla="*/ 17 w 188"/>
              <a:gd name="T19" fmla="*/ 323 h 447"/>
              <a:gd name="T20" fmla="*/ 33 w 188"/>
              <a:gd name="T21" fmla="*/ 307 h 447"/>
              <a:gd name="T22" fmla="*/ 33 w 188"/>
              <a:gd name="T23" fmla="*/ 151 h 447"/>
              <a:gd name="T24" fmla="*/ 43 w 188"/>
              <a:gd name="T25" fmla="*/ 151 h 447"/>
              <a:gd name="T26" fmla="*/ 43 w 188"/>
              <a:gd name="T27" fmla="*/ 426 h 447"/>
              <a:gd name="T28" fmla="*/ 65 w 188"/>
              <a:gd name="T29" fmla="*/ 447 h 447"/>
              <a:gd name="T30" fmla="*/ 86 w 188"/>
              <a:gd name="T31" fmla="*/ 426 h 447"/>
              <a:gd name="T32" fmla="*/ 86 w 188"/>
              <a:gd name="T33" fmla="*/ 286 h 447"/>
              <a:gd name="T34" fmla="*/ 101 w 188"/>
              <a:gd name="T35" fmla="*/ 286 h 447"/>
              <a:gd name="T36" fmla="*/ 101 w 188"/>
              <a:gd name="T37" fmla="*/ 426 h 447"/>
              <a:gd name="T38" fmla="*/ 122 w 188"/>
              <a:gd name="T39" fmla="*/ 447 h 447"/>
              <a:gd name="T40" fmla="*/ 144 w 188"/>
              <a:gd name="T41" fmla="*/ 426 h 447"/>
              <a:gd name="T42" fmla="*/ 144 w 188"/>
              <a:gd name="T43" fmla="*/ 151 h 447"/>
              <a:gd name="T44" fmla="*/ 154 w 188"/>
              <a:gd name="T45" fmla="*/ 151 h 447"/>
              <a:gd name="T46" fmla="*/ 154 w 188"/>
              <a:gd name="T47" fmla="*/ 307 h 447"/>
              <a:gd name="T48" fmla="*/ 171 w 188"/>
              <a:gd name="T49" fmla="*/ 323 h 447"/>
              <a:gd name="T50" fmla="*/ 188 w 188"/>
              <a:gd name="T51" fmla="*/ 307 h 447"/>
              <a:gd name="T52" fmla="*/ 188 w 188"/>
              <a:gd name="T53" fmla="*/ 145 h 447"/>
              <a:gd name="T54" fmla="*/ 148 w 188"/>
              <a:gd name="T55" fmla="*/ 10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447">
                <a:moveTo>
                  <a:pt x="93" y="95"/>
                </a:moveTo>
                <a:cubicBezTo>
                  <a:pt x="119" y="95"/>
                  <a:pt x="141" y="74"/>
                  <a:pt x="141" y="47"/>
                </a:cubicBezTo>
                <a:cubicBezTo>
                  <a:pt x="141" y="21"/>
                  <a:pt x="119" y="0"/>
                  <a:pt x="93" y="0"/>
                </a:cubicBezTo>
                <a:cubicBezTo>
                  <a:pt x="67" y="0"/>
                  <a:pt x="46" y="21"/>
                  <a:pt x="46" y="47"/>
                </a:cubicBezTo>
                <a:cubicBezTo>
                  <a:pt x="46" y="74"/>
                  <a:pt x="67" y="95"/>
                  <a:pt x="93" y="95"/>
                </a:cubicBezTo>
                <a:close/>
                <a:moveTo>
                  <a:pt x="148" y="106"/>
                </a:moveTo>
                <a:cubicBezTo>
                  <a:pt x="39" y="106"/>
                  <a:pt x="39" y="106"/>
                  <a:pt x="39" y="106"/>
                </a:cubicBezTo>
                <a:cubicBezTo>
                  <a:pt x="14" y="106"/>
                  <a:pt x="0" y="118"/>
                  <a:pt x="0" y="145"/>
                </a:cubicBezTo>
                <a:cubicBezTo>
                  <a:pt x="0" y="307"/>
                  <a:pt x="0" y="307"/>
                  <a:pt x="0" y="307"/>
                </a:cubicBezTo>
                <a:cubicBezTo>
                  <a:pt x="0" y="316"/>
                  <a:pt x="8" y="323"/>
                  <a:pt x="17" y="323"/>
                </a:cubicBezTo>
                <a:cubicBezTo>
                  <a:pt x="26" y="323"/>
                  <a:pt x="33" y="316"/>
                  <a:pt x="33" y="307"/>
                </a:cubicBezTo>
                <a:cubicBezTo>
                  <a:pt x="33" y="151"/>
                  <a:pt x="33" y="151"/>
                  <a:pt x="33" y="151"/>
                </a:cubicBezTo>
                <a:cubicBezTo>
                  <a:pt x="43" y="151"/>
                  <a:pt x="43" y="151"/>
                  <a:pt x="43" y="151"/>
                </a:cubicBezTo>
                <a:cubicBezTo>
                  <a:pt x="43" y="426"/>
                  <a:pt x="43" y="426"/>
                  <a:pt x="43" y="426"/>
                </a:cubicBezTo>
                <a:cubicBezTo>
                  <a:pt x="43" y="438"/>
                  <a:pt x="53" y="447"/>
                  <a:pt x="65" y="447"/>
                </a:cubicBezTo>
                <a:cubicBezTo>
                  <a:pt x="77" y="447"/>
                  <a:pt x="86" y="438"/>
                  <a:pt x="86" y="426"/>
                </a:cubicBezTo>
                <a:cubicBezTo>
                  <a:pt x="86" y="286"/>
                  <a:pt x="86" y="286"/>
                  <a:pt x="86" y="286"/>
                </a:cubicBezTo>
                <a:cubicBezTo>
                  <a:pt x="101" y="286"/>
                  <a:pt x="101" y="286"/>
                  <a:pt x="101" y="286"/>
                </a:cubicBezTo>
                <a:cubicBezTo>
                  <a:pt x="101" y="426"/>
                  <a:pt x="101" y="426"/>
                  <a:pt x="101" y="426"/>
                </a:cubicBezTo>
                <a:cubicBezTo>
                  <a:pt x="101" y="438"/>
                  <a:pt x="110" y="447"/>
                  <a:pt x="122" y="447"/>
                </a:cubicBezTo>
                <a:cubicBezTo>
                  <a:pt x="134" y="447"/>
                  <a:pt x="144" y="438"/>
                  <a:pt x="144" y="426"/>
                </a:cubicBezTo>
                <a:cubicBezTo>
                  <a:pt x="144" y="151"/>
                  <a:pt x="144" y="151"/>
                  <a:pt x="144" y="151"/>
                </a:cubicBezTo>
                <a:cubicBezTo>
                  <a:pt x="154" y="151"/>
                  <a:pt x="154" y="151"/>
                  <a:pt x="154" y="151"/>
                </a:cubicBezTo>
                <a:cubicBezTo>
                  <a:pt x="154" y="307"/>
                  <a:pt x="154" y="307"/>
                  <a:pt x="154" y="307"/>
                </a:cubicBezTo>
                <a:cubicBezTo>
                  <a:pt x="154" y="316"/>
                  <a:pt x="162" y="323"/>
                  <a:pt x="171" y="323"/>
                </a:cubicBezTo>
                <a:cubicBezTo>
                  <a:pt x="180" y="323"/>
                  <a:pt x="188" y="316"/>
                  <a:pt x="188" y="307"/>
                </a:cubicBezTo>
                <a:cubicBezTo>
                  <a:pt x="188" y="145"/>
                  <a:pt x="188" y="145"/>
                  <a:pt x="188" y="145"/>
                </a:cubicBezTo>
                <a:cubicBezTo>
                  <a:pt x="188" y="122"/>
                  <a:pt x="179" y="106"/>
                  <a:pt x="148" y="106"/>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10">
            <a:extLst>
              <a:ext uri="{FF2B5EF4-FFF2-40B4-BE49-F238E27FC236}">
                <a16:creationId xmlns:a16="http://schemas.microsoft.com/office/drawing/2014/main" xmlns="" id="{45E661B2-9639-418A-99FF-F48F5535A72F}"/>
              </a:ext>
            </a:extLst>
          </p:cNvPr>
          <p:cNvSpPr>
            <a:spLocks noEditPoints="1"/>
          </p:cNvSpPr>
          <p:nvPr/>
        </p:nvSpPr>
        <p:spPr bwMode="auto">
          <a:xfrm>
            <a:off x="6155861" y="4486581"/>
            <a:ext cx="432128" cy="1027963"/>
          </a:xfrm>
          <a:custGeom>
            <a:avLst/>
            <a:gdLst>
              <a:gd name="T0" fmla="*/ 93 w 188"/>
              <a:gd name="T1" fmla="*/ 95 h 447"/>
              <a:gd name="T2" fmla="*/ 141 w 188"/>
              <a:gd name="T3" fmla="*/ 47 h 447"/>
              <a:gd name="T4" fmla="*/ 93 w 188"/>
              <a:gd name="T5" fmla="*/ 0 h 447"/>
              <a:gd name="T6" fmla="*/ 46 w 188"/>
              <a:gd name="T7" fmla="*/ 47 h 447"/>
              <a:gd name="T8" fmla="*/ 93 w 188"/>
              <a:gd name="T9" fmla="*/ 95 h 447"/>
              <a:gd name="T10" fmla="*/ 148 w 188"/>
              <a:gd name="T11" fmla="*/ 106 h 447"/>
              <a:gd name="T12" fmla="*/ 40 w 188"/>
              <a:gd name="T13" fmla="*/ 106 h 447"/>
              <a:gd name="T14" fmla="*/ 0 w 188"/>
              <a:gd name="T15" fmla="*/ 145 h 447"/>
              <a:gd name="T16" fmla="*/ 0 w 188"/>
              <a:gd name="T17" fmla="*/ 307 h 447"/>
              <a:gd name="T18" fmla="*/ 17 w 188"/>
              <a:gd name="T19" fmla="*/ 323 h 447"/>
              <a:gd name="T20" fmla="*/ 34 w 188"/>
              <a:gd name="T21" fmla="*/ 307 h 447"/>
              <a:gd name="T22" fmla="*/ 34 w 188"/>
              <a:gd name="T23" fmla="*/ 151 h 447"/>
              <a:gd name="T24" fmla="*/ 43 w 188"/>
              <a:gd name="T25" fmla="*/ 151 h 447"/>
              <a:gd name="T26" fmla="*/ 43 w 188"/>
              <a:gd name="T27" fmla="*/ 426 h 447"/>
              <a:gd name="T28" fmla="*/ 65 w 188"/>
              <a:gd name="T29" fmla="*/ 447 h 447"/>
              <a:gd name="T30" fmla="*/ 87 w 188"/>
              <a:gd name="T31" fmla="*/ 426 h 447"/>
              <a:gd name="T32" fmla="*/ 87 w 188"/>
              <a:gd name="T33" fmla="*/ 286 h 447"/>
              <a:gd name="T34" fmla="*/ 101 w 188"/>
              <a:gd name="T35" fmla="*/ 286 h 447"/>
              <a:gd name="T36" fmla="*/ 101 w 188"/>
              <a:gd name="T37" fmla="*/ 426 h 447"/>
              <a:gd name="T38" fmla="*/ 123 w 188"/>
              <a:gd name="T39" fmla="*/ 447 h 447"/>
              <a:gd name="T40" fmla="*/ 144 w 188"/>
              <a:gd name="T41" fmla="*/ 426 h 447"/>
              <a:gd name="T42" fmla="*/ 144 w 188"/>
              <a:gd name="T43" fmla="*/ 151 h 447"/>
              <a:gd name="T44" fmla="*/ 154 w 188"/>
              <a:gd name="T45" fmla="*/ 151 h 447"/>
              <a:gd name="T46" fmla="*/ 154 w 188"/>
              <a:gd name="T47" fmla="*/ 307 h 447"/>
              <a:gd name="T48" fmla="*/ 171 w 188"/>
              <a:gd name="T49" fmla="*/ 323 h 447"/>
              <a:gd name="T50" fmla="*/ 188 w 188"/>
              <a:gd name="T51" fmla="*/ 307 h 447"/>
              <a:gd name="T52" fmla="*/ 188 w 188"/>
              <a:gd name="T53" fmla="*/ 145 h 447"/>
              <a:gd name="T54" fmla="*/ 148 w 188"/>
              <a:gd name="T55" fmla="*/ 10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447">
                <a:moveTo>
                  <a:pt x="93" y="95"/>
                </a:moveTo>
                <a:cubicBezTo>
                  <a:pt x="120" y="95"/>
                  <a:pt x="141" y="74"/>
                  <a:pt x="141" y="47"/>
                </a:cubicBezTo>
                <a:cubicBezTo>
                  <a:pt x="141" y="21"/>
                  <a:pt x="120" y="0"/>
                  <a:pt x="93" y="0"/>
                </a:cubicBezTo>
                <a:cubicBezTo>
                  <a:pt x="67" y="0"/>
                  <a:pt x="46" y="21"/>
                  <a:pt x="46" y="47"/>
                </a:cubicBezTo>
                <a:cubicBezTo>
                  <a:pt x="46" y="74"/>
                  <a:pt x="67" y="95"/>
                  <a:pt x="93" y="95"/>
                </a:cubicBezTo>
                <a:close/>
                <a:moveTo>
                  <a:pt x="148" y="106"/>
                </a:moveTo>
                <a:cubicBezTo>
                  <a:pt x="40" y="106"/>
                  <a:pt x="40" y="106"/>
                  <a:pt x="40" y="106"/>
                </a:cubicBezTo>
                <a:cubicBezTo>
                  <a:pt x="14" y="106"/>
                  <a:pt x="0" y="118"/>
                  <a:pt x="0" y="145"/>
                </a:cubicBezTo>
                <a:cubicBezTo>
                  <a:pt x="0" y="307"/>
                  <a:pt x="0" y="307"/>
                  <a:pt x="0" y="307"/>
                </a:cubicBezTo>
                <a:cubicBezTo>
                  <a:pt x="0" y="316"/>
                  <a:pt x="8" y="323"/>
                  <a:pt x="17" y="323"/>
                </a:cubicBezTo>
                <a:cubicBezTo>
                  <a:pt x="26" y="323"/>
                  <a:pt x="34" y="316"/>
                  <a:pt x="34" y="307"/>
                </a:cubicBezTo>
                <a:cubicBezTo>
                  <a:pt x="34" y="151"/>
                  <a:pt x="34" y="151"/>
                  <a:pt x="34" y="151"/>
                </a:cubicBezTo>
                <a:cubicBezTo>
                  <a:pt x="43" y="151"/>
                  <a:pt x="43" y="151"/>
                  <a:pt x="43" y="151"/>
                </a:cubicBezTo>
                <a:cubicBezTo>
                  <a:pt x="43" y="426"/>
                  <a:pt x="43" y="426"/>
                  <a:pt x="43" y="426"/>
                </a:cubicBezTo>
                <a:cubicBezTo>
                  <a:pt x="43" y="438"/>
                  <a:pt x="53" y="447"/>
                  <a:pt x="65" y="447"/>
                </a:cubicBezTo>
                <a:cubicBezTo>
                  <a:pt x="77" y="447"/>
                  <a:pt x="87" y="438"/>
                  <a:pt x="87" y="426"/>
                </a:cubicBezTo>
                <a:cubicBezTo>
                  <a:pt x="87" y="286"/>
                  <a:pt x="87" y="286"/>
                  <a:pt x="87" y="286"/>
                </a:cubicBezTo>
                <a:cubicBezTo>
                  <a:pt x="101" y="286"/>
                  <a:pt x="101" y="286"/>
                  <a:pt x="101" y="286"/>
                </a:cubicBezTo>
                <a:cubicBezTo>
                  <a:pt x="101" y="426"/>
                  <a:pt x="101" y="426"/>
                  <a:pt x="101" y="426"/>
                </a:cubicBezTo>
                <a:cubicBezTo>
                  <a:pt x="101" y="438"/>
                  <a:pt x="111" y="447"/>
                  <a:pt x="123" y="447"/>
                </a:cubicBezTo>
                <a:cubicBezTo>
                  <a:pt x="135" y="447"/>
                  <a:pt x="144" y="438"/>
                  <a:pt x="144" y="426"/>
                </a:cubicBezTo>
                <a:cubicBezTo>
                  <a:pt x="144" y="151"/>
                  <a:pt x="144" y="151"/>
                  <a:pt x="144" y="151"/>
                </a:cubicBezTo>
                <a:cubicBezTo>
                  <a:pt x="154" y="151"/>
                  <a:pt x="154" y="151"/>
                  <a:pt x="154" y="151"/>
                </a:cubicBezTo>
                <a:cubicBezTo>
                  <a:pt x="154" y="307"/>
                  <a:pt x="154" y="307"/>
                  <a:pt x="154" y="307"/>
                </a:cubicBezTo>
                <a:cubicBezTo>
                  <a:pt x="154" y="316"/>
                  <a:pt x="162" y="323"/>
                  <a:pt x="171" y="323"/>
                </a:cubicBezTo>
                <a:cubicBezTo>
                  <a:pt x="180" y="323"/>
                  <a:pt x="188" y="316"/>
                  <a:pt x="188" y="307"/>
                </a:cubicBezTo>
                <a:cubicBezTo>
                  <a:pt x="188" y="145"/>
                  <a:pt x="188" y="145"/>
                  <a:pt x="188" y="145"/>
                </a:cubicBezTo>
                <a:cubicBezTo>
                  <a:pt x="188" y="122"/>
                  <a:pt x="179" y="106"/>
                  <a:pt x="148" y="106"/>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11">
            <a:extLst>
              <a:ext uri="{FF2B5EF4-FFF2-40B4-BE49-F238E27FC236}">
                <a16:creationId xmlns:a16="http://schemas.microsoft.com/office/drawing/2014/main" xmlns="" id="{797366F1-5309-4AC5-989F-8901177DD363}"/>
              </a:ext>
            </a:extLst>
          </p:cNvPr>
          <p:cNvSpPr>
            <a:spLocks noEditPoints="1"/>
          </p:cNvSpPr>
          <p:nvPr/>
        </p:nvSpPr>
        <p:spPr bwMode="auto">
          <a:xfrm>
            <a:off x="6652882" y="4486581"/>
            <a:ext cx="433603" cy="1027963"/>
          </a:xfrm>
          <a:custGeom>
            <a:avLst/>
            <a:gdLst>
              <a:gd name="T0" fmla="*/ 94 w 188"/>
              <a:gd name="T1" fmla="*/ 95 h 447"/>
              <a:gd name="T2" fmla="*/ 141 w 188"/>
              <a:gd name="T3" fmla="*/ 47 h 447"/>
              <a:gd name="T4" fmla="*/ 94 w 188"/>
              <a:gd name="T5" fmla="*/ 0 h 447"/>
              <a:gd name="T6" fmla="*/ 46 w 188"/>
              <a:gd name="T7" fmla="*/ 47 h 447"/>
              <a:gd name="T8" fmla="*/ 94 w 188"/>
              <a:gd name="T9" fmla="*/ 95 h 447"/>
              <a:gd name="T10" fmla="*/ 149 w 188"/>
              <a:gd name="T11" fmla="*/ 106 h 447"/>
              <a:gd name="T12" fmla="*/ 40 w 188"/>
              <a:gd name="T13" fmla="*/ 106 h 447"/>
              <a:gd name="T14" fmla="*/ 0 w 188"/>
              <a:gd name="T15" fmla="*/ 145 h 447"/>
              <a:gd name="T16" fmla="*/ 0 w 188"/>
              <a:gd name="T17" fmla="*/ 307 h 447"/>
              <a:gd name="T18" fmla="*/ 17 w 188"/>
              <a:gd name="T19" fmla="*/ 323 h 447"/>
              <a:gd name="T20" fmla="*/ 34 w 188"/>
              <a:gd name="T21" fmla="*/ 307 h 447"/>
              <a:gd name="T22" fmla="*/ 34 w 188"/>
              <a:gd name="T23" fmla="*/ 151 h 447"/>
              <a:gd name="T24" fmla="*/ 43 w 188"/>
              <a:gd name="T25" fmla="*/ 151 h 447"/>
              <a:gd name="T26" fmla="*/ 43 w 188"/>
              <a:gd name="T27" fmla="*/ 426 h 447"/>
              <a:gd name="T28" fmla="*/ 65 w 188"/>
              <a:gd name="T29" fmla="*/ 447 h 447"/>
              <a:gd name="T30" fmla="*/ 87 w 188"/>
              <a:gd name="T31" fmla="*/ 426 h 447"/>
              <a:gd name="T32" fmla="*/ 87 w 188"/>
              <a:gd name="T33" fmla="*/ 286 h 447"/>
              <a:gd name="T34" fmla="*/ 101 w 188"/>
              <a:gd name="T35" fmla="*/ 286 h 447"/>
              <a:gd name="T36" fmla="*/ 101 w 188"/>
              <a:gd name="T37" fmla="*/ 426 h 447"/>
              <a:gd name="T38" fmla="*/ 123 w 188"/>
              <a:gd name="T39" fmla="*/ 447 h 447"/>
              <a:gd name="T40" fmla="*/ 145 w 188"/>
              <a:gd name="T41" fmla="*/ 426 h 447"/>
              <a:gd name="T42" fmla="*/ 145 w 188"/>
              <a:gd name="T43" fmla="*/ 151 h 447"/>
              <a:gd name="T44" fmla="*/ 155 w 188"/>
              <a:gd name="T45" fmla="*/ 151 h 447"/>
              <a:gd name="T46" fmla="*/ 155 w 188"/>
              <a:gd name="T47" fmla="*/ 307 h 447"/>
              <a:gd name="T48" fmla="*/ 171 w 188"/>
              <a:gd name="T49" fmla="*/ 323 h 447"/>
              <a:gd name="T50" fmla="*/ 188 w 188"/>
              <a:gd name="T51" fmla="*/ 307 h 447"/>
              <a:gd name="T52" fmla="*/ 188 w 188"/>
              <a:gd name="T53" fmla="*/ 145 h 447"/>
              <a:gd name="T54" fmla="*/ 149 w 188"/>
              <a:gd name="T55" fmla="*/ 10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447">
                <a:moveTo>
                  <a:pt x="94" y="95"/>
                </a:moveTo>
                <a:cubicBezTo>
                  <a:pt x="120" y="95"/>
                  <a:pt x="141" y="74"/>
                  <a:pt x="141" y="47"/>
                </a:cubicBezTo>
                <a:cubicBezTo>
                  <a:pt x="141" y="21"/>
                  <a:pt x="120" y="0"/>
                  <a:pt x="94" y="0"/>
                </a:cubicBezTo>
                <a:cubicBezTo>
                  <a:pt x="67" y="0"/>
                  <a:pt x="46" y="21"/>
                  <a:pt x="46" y="47"/>
                </a:cubicBezTo>
                <a:cubicBezTo>
                  <a:pt x="46" y="74"/>
                  <a:pt x="67" y="95"/>
                  <a:pt x="94" y="95"/>
                </a:cubicBezTo>
                <a:close/>
                <a:moveTo>
                  <a:pt x="149" y="106"/>
                </a:moveTo>
                <a:cubicBezTo>
                  <a:pt x="40" y="106"/>
                  <a:pt x="40" y="106"/>
                  <a:pt x="40" y="106"/>
                </a:cubicBezTo>
                <a:cubicBezTo>
                  <a:pt x="15" y="106"/>
                  <a:pt x="0" y="118"/>
                  <a:pt x="0" y="145"/>
                </a:cubicBezTo>
                <a:cubicBezTo>
                  <a:pt x="0" y="307"/>
                  <a:pt x="0" y="307"/>
                  <a:pt x="0" y="307"/>
                </a:cubicBezTo>
                <a:cubicBezTo>
                  <a:pt x="0" y="316"/>
                  <a:pt x="8" y="323"/>
                  <a:pt x="17" y="323"/>
                </a:cubicBezTo>
                <a:cubicBezTo>
                  <a:pt x="26" y="323"/>
                  <a:pt x="34" y="316"/>
                  <a:pt x="34" y="307"/>
                </a:cubicBezTo>
                <a:cubicBezTo>
                  <a:pt x="34" y="151"/>
                  <a:pt x="34" y="151"/>
                  <a:pt x="34" y="151"/>
                </a:cubicBezTo>
                <a:cubicBezTo>
                  <a:pt x="43" y="151"/>
                  <a:pt x="43" y="151"/>
                  <a:pt x="43" y="151"/>
                </a:cubicBezTo>
                <a:cubicBezTo>
                  <a:pt x="43" y="426"/>
                  <a:pt x="43" y="426"/>
                  <a:pt x="43" y="426"/>
                </a:cubicBezTo>
                <a:cubicBezTo>
                  <a:pt x="43" y="438"/>
                  <a:pt x="53" y="447"/>
                  <a:pt x="65" y="447"/>
                </a:cubicBezTo>
                <a:cubicBezTo>
                  <a:pt x="77" y="447"/>
                  <a:pt x="87" y="438"/>
                  <a:pt x="87" y="426"/>
                </a:cubicBezTo>
                <a:cubicBezTo>
                  <a:pt x="87" y="286"/>
                  <a:pt x="87" y="286"/>
                  <a:pt x="87" y="286"/>
                </a:cubicBezTo>
                <a:cubicBezTo>
                  <a:pt x="101" y="286"/>
                  <a:pt x="101" y="286"/>
                  <a:pt x="101" y="286"/>
                </a:cubicBezTo>
                <a:cubicBezTo>
                  <a:pt x="101" y="426"/>
                  <a:pt x="101" y="426"/>
                  <a:pt x="101" y="426"/>
                </a:cubicBezTo>
                <a:cubicBezTo>
                  <a:pt x="101" y="438"/>
                  <a:pt x="111" y="447"/>
                  <a:pt x="123" y="447"/>
                </a:cubicBezTo>
                <a:cubicBezTo>
                  <a:pt x="135" y="447"/>
                  <a:pt x="145" y="438"/>
                  <a:pt x="145" y="426"/>
                </a:cubicBezTo>
                <a:cubicBezTo>
                  <a:pt x="145" y="151"/>
                  <a:pt x="145" y="151"/>
                  <a:pt x="145" y="151"/>
                </a:cubicBezTo>
                <a:cubicBezTo>
                  <a:pt x="155" y="151"/>
                  <a:pt x="155" y="151"/>
                  <a:pt x="155" y="151"/>
                </a:cubicBezTo>
                <a:cubicBezTo>
                  <a:pt x="155" y="307"/>
                  <a:pt x="155" y="307"/>
                  <a:pt x="155" y="307"/>
                </a:cubicBezTo>
                <a:cubicBezTo>
                  <a:pt x="155" y="316"/>
                  <a:pt x="162" y="323"/>
                  <a:pt x="171" y="323"/>
                </a:cubicBezTo>
                <a:cubicBezTo>
                  <a:pt x="181" y="323"/>
                  <a:pt x="188" y="316"/>
                  <a:pt x="188" y="307"/>
                </a:cubicBezTo>
                <a:cubicBezTo>
                  <a:pt x="188" y="145"/>
                  <a:pt x="188" y="145"/>
                  <a:pt x="188" y="145"/>
                </a:cubicBezTo>
                <a:cubicBezTo>
                  <a:pt x="188" y="122"/>
                  <a:pt x="179" y="106"/>
                  <a:pt x="149" y="106"/>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12">
            <a:extLst>
              <a:ext uri="{FF2B5EF4-FFF2-40B4-BE49-F238E27FC236}">
                <a16:creationId xmlns:a16="http://schemas.microsoft.com/office/drawing/2014/main" xmlns="" id="{C38D3D83-B748-4B7C-A661-58A5213F5CF1}"/>
              </a:ext>
            </a:extLst>
          </p:cNvPr>
          <p:cNvSpPr>
            <a:spLocks noEditPoints="1"/>
          </p:cNvSpPr>
          <p:nvPr/>
        </p:nvSpPr>
        <p:spPr bwMode="auto">
          <a:xfrm>
            <a:off x="7152852" y="4486581"/>
            <a:ext cx="430653" cy="1027963"/>
          </a:xfrm>
          <a:custGeom>
            <a:avLst/>
            <a:gdLst>
              <a:gd name="T0" fmla="*/ 93 w 187"/>
              <a:gd name="T1" fmla="*/ 95 h 447"/>
              <a:gd name="T2" fmla="*/ 140 w 187"/>
              <a:gd name="T3" fmla="*/ 47 h 447"/>
              <a:gd name="T4" fmla="*/ 93 w 187"/>
              <a:gd name="T5" fmla="*/ 0 h 447"/>
              <a:gd name="T6" fmla="*/ 45 w 187"/>
              <a:gd name="T7" fmla="*/ 47 h 447"/>
              <a:gd name="T8" fmla="*/ 93 w 187"/>
              <a:gd name="T9" fmla="*/ 95 h 447"/>
              <a:gd name="T10" fmla="*/ 148 w 187"/>
              <a:gd name="T11" fmla="*/ 106 h 447"/>
              <a:gd name="T12" fmla="*/ 39 w 187"/>
              <a:gd name="T13" fmla="*/ 106 h 447"/>
              <a:gd name="T14" fmla="*/ 0 w 187"/>
              <a:gd name="T15" fmla="*/ 145 h 447"/>
              <a:gd name="T16" fmla="*/ 0 w 187"/>
              <a:gd name="T17" fmla="*/ 307 h 447"/>
              <a:gd name="T18" fmla="*/ 16 w 187"/>
              <a:gd name="T19" fmla="*/ 323 h 447"/>
              <a:gd name="T20" fmla="*/ 33 w 187"/>
              <a:gd name="T21" fmla="*/ 307 h 447"/>
              <a:gd name="T22" fmla="*/ 33 w 187"/>
              <a:gd name="T23" fmla="*/ 151 h 447"/>
              <a:gd name="T24" fmla="*/ 42 w 187"/>
              <a:gd name="T25" fmla="*/ 151 h 447"/>
              <a:gd name="T26" fmla="*/ 42 w 187"/>
              <a:gd name="T27" fmla="*/ 426 h 447"/>
              <a:gd name="T28" fmla="*/ 64 w 187"/>
              <a:gd name="T29" fmla="*/ 447 h 447"/>
              <a:gd name="T30" fmla="*/ 86 w 187"/>
              <a:gd name="T31" fmla="*/ 426 h 447"/>
              <a:gd name="T32" fmla="*/ 86 w 187"/>
              <a:gd name="T33" fmla="*/ 286 h 447"/>
              <a:gd name="T34" fmla="*/ 100 w 187"/>
              <a:gd name="T35" fmla="*/ 286 h 447"/>
              <a:gd name="T36" fmla="*/ 100 w 187"/>
              <a:gd name="T37" fmla="*/ 426 h 447"/>
              <a:gd name="T38" fmla="*/ 122 w 187"/>
              <a:gd name="T39" fmla="*/ 447 h 447"/>
              <a:gd name="T40" fmla="*/ 144 w 187"/>
              <a:gd name="T41" fmla="*/ 426 h 447"/>
              <a:gd name="T42" fmla="*/ 144 w 187"/>
              <a:gd name="T43" fmla="*/ 151 h 447"/>
              <a:gd name="T44" fmla="*/ 154 w 187"/>
              <a:gd name="T45" fmla="*/ 151 h 447"/>
              <a:gd name="T46" fmla="*/ 154 w 187"/>
              <a:gd name="T47" fmla="*/ 307 h 447"/>
              <a:gd name="T48" fmla="*/ 170 w 187"/>
              <a:gd name="T49" fmla="*/ 323 h 447"/>
              <a:gd name="T50" fmla="*/ 187 w 187"/>
              <a:gd name="T51" fmla="*/ 307 h 447"/>
              <a:gd name="T52" fmla="*/ 187 w 187"/>
              <a:gd name="T53" fmla="*/ 145 h 447"/>
              <a:gd name="T54" fmla="*/ 148 w 187"/>
              <a:gd name="T55" fmla="*/ 10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7" h="447">
                <a:moveTo>
                  <a:pt x="93" y="95"/>
                </a:moveTo>
                <a:cubicBezTo>
                  <a:pt x="119" y="95"/>
                  <a:pt x="140" y="74"/>
                  <a:pt x="140" y="47"/>
                </a:cubicBezTo>
                <a:cubicBezTo>
                  <a:pt x="140" y="21"/>
                  <a:pt x="119" y="0"/>
                  <a:pt x="93" y="0"/>
                </a:cubicBezTo>
                <a:cubicBezTo>
                  <a:pt x="66" y="0"/>
                  <a:pt x="45" y="21"/>
                  <a:pt x="45" y="47"/>
                </a:cubicBezTo>
                <a:cubicBezTo>
                  <a:pt x="45" y="74"/>
                  <a:pt x="66" y="95"/>
                  <a:pt x="93" y="95"/>
                </a:cubicBezTo>
                <a:close/>
                <a:moveTo>
                  <a:pt x="148" y="106"/>
                </a:moveTo>
                <a:cubicBezTo>
                  <a:pt x="39" y="106"/>
                  <a:pt x="39" y="106"/>
                  <a:pt x="39" y="106"/>
                </a:cubicBezTo>
                <a:cubicBezTo>
                  <a:pt x="14" y="106"/>
                  <a:pt x="0" y="118"/>
                  <a:pt x="0" y="145"/>
                </a:cubicBezTo>
                <a:cubicBezTo>
                  <a:pt x="0" y="307"/>
                  <a:pt x="0" y="307"/>
                  <a:pt x="0" y="307"/>
                </a:cubicBezTo>
                <a:cubicBezTo>
                  <a:pt x="0" y="316"/>
                  <a:pt x="7" y="323"/>
                  <a:pt x="16" y="323"/>
                </a:cubicBezTo>
                <a:cubicBezTo>
                  <a:pt x="26" y="323"/>
                  <a:pt x="33" y="316"/>
                  <a:pt x="33" y="307"/>
                </a:cubicBezTo>
                <a:cubicBezTo>
                  <a:pt x="33" y="151"/>
                  <a:pt x="33" y="151"/>
                  <a:pt x="33" y="151"/>
                </a:cubicBezTo>
                <a:cubicBezTo>
                  <a:pt x="42" y="151"/>
                  <a:pt x="42" y="151"/>
                  <a:pt x="42" y="151"/>
                </a:cubicBezTo>
                <a:cubicBezTo>
                  <a:pt x="42" y="426"/>
                  <a:pt x="42" y="426"/>
                  <a:pt x="42" y="426"/>
                </a:cubicBezTo>
                <a:cubicBezTo>
                  <a:pt x="42" y="438"/>
                  <a:pt x="52" y="447"/>
                  <a:pt x="64" y="447"/>
                </a:cubicBezTo>
                <a:cubicBezTo>
                  <a:pt x="76" y="447"/>
                  <a:pt x="86" y="438"/>
                  <a:pt x="86" y="426"/>
                </a:cubicBezTo>
                <a:cubicBezTo>
                  <a:pt x="86" y="286"/>
                  <a:pt x="86" y="286"/>
                  <a:pt x="86" y="286"/>
                </a:cubicBezTo>
                <a:cubicBezTo>
                  <a:pt x="100" y="286"/>
                  <a:pt x="100" y="286"/>
                  <a:pt x="100" y="286"/>
                </a:cubicBezTo>
                <a:cubicBezTo>
                  <a:pt x="100" y="426"/>
                  <a:pt x="100" y="426"/>
                  <a:pt x="100" y="426"/>
                </a:cubicBezTo>
                <a:cubicBezTo>
                  <a:pt x="100" y="438"/>
                  <a:pt x="110" y="447"/>
                  <a:pt x="122" y="447"/>
                </a:cubicBezTo>
                <a:cubicBezTo>
                  <a:pt x="134" y="447"/>
                  <a:pt x="144" y="438"/>
                  <a:pt x="144" y="426"/>
                </a:cubicBezTo>
                <a:cubicBezTo>
                  <a:pt x="144" y="151"/>
                  <a:pt x="144" y="151"/>
                  <a:pt x="144" y="151"/>
                </a:cubicBezTo>
                <a:cubicBezTo>
                  <a:pt x="154" y="151"/>
                  <a:pt x="154" y="151"/>
                  <a:pt x="154" y="151"/>
                </a:cubicBezTo>
                <a:cubicBezTo>
                  <a:pt x="154" y="307"/>
                  <a:pt x="154" y="307"/>
                  <a:pt x="154" y="307"/>
                </a:cubicBezTo>
                <a:cubicBezTo>
                  <a:pt x="154" y="316"/>
                  <a:pt x="161" y="323"/>
                  <a:pt x="170" y="323"/>
                </a:cubicBezTo>
                <a:cubicBezTo>
                  <a:pt x="180" y="323"/>
                  <a:pt x="187" y="316"/>
                  <a:pt x="187" y="307"/>
                </a:cubicBezTo>
                <a:cubicBezTo>
                  <a:pt x="187" y="145"/>
                  <a:pt x="187" y="145"/>
                  <a:pt x="187" y="145"/>
                </a:cubicBezTo>
                <a:cubicBezTo>
                  <a:pt x="187" y="122"/>
                  <a:pt x="178" y="106"/>
                  <a:pt x="148" y="106"/>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8" name="Freeform 13">
            <a:extLst>
              <a:ext uri="{FF2B5EF4-FFF2-40B4-BE49-F238E27FC236}">
                <a16:creationId xmlns:a16="http://schemas.microsoft.com/office/drawing/2014/main" xmlns="" id="{30FB2B7B-A56D-4A49-A148-B8C2CE391A28}"/>
              </a:ext>
            </a:extLst>
          </p:cNvPr>
          <p:cNvSpPr>
            <a:spLocks noEditPoints="1"/>
          </p:cNvSpPr>
          <p:nvPr/>
        </p:nvSpPr>
        <p:spPr bwMode="auto">
          <a:xfrm>
            <a:off x="7651347" y="4486581"/>
            <a:ext cx="430653" cy="1027963"/>
          </a:xfrm>
          <a:custGeom>
            <a:avLst/>
            <a:gdLst>
              <a:gd name="T0" fmla="*/ 93 w 187"/>
              <a:gd name="T1" fmla="*/ 95 h 447"/>
              <a:gd name="T2" fmla="*/ 140 w 187"/>
              <a:gd name="T3" fmla="*/ 47 h 447"/>
              <a:gd name="T4" fmla="*/ 93 w 187"/>
              <a:gd name="T5" fmla="*/ 0 h 447"/>
              <a:gd name="T6" fmla="*/ 45 w 187"/>
              <a:gd name="T7" fmla="*/ 47 h 447"/>
              <a:gd name="T8" fmla="*/ 93 w 187"/>
              <a:gd name="T9" fmla="*/ 95 h 447"/>
              <a:gd name="T10" fmla="*/ 148 w 187"/>
              <a:gd name="T11" fmla="*/ 106 h 447"/>
              <a:gd name="T12" fmla="*/ 39 w 187"/>
              <a:gd name="T13" fmla="*/ 106 h 447"/>
              <a:gd name="T14" fmla="*/ 0 w 187"/>
              <a:gd name="T15" fmla="*/ 145 h 447"/>
              <a:gd name="T16" fmla="*/ 0 w 187"/>
              <a:gd name="T17" fmla="*/ 307 h 447"/>
              <a:gd name="T18" fmla="*/ 17 w 187"/>
              <a:gd name="T19" fmla="*/ 323 h 447"/>
              <a:gd name="T20" fmla="*/ 33 w 187"/>
              <a:gd name="T21" fmla="*/ 307 h 447"/>
              <a:gd name="T22" fmla="*/ 33 w 187"/>
              <a:gd name="T23" fmla="*/ 151 h 447"/>
              <a:gd name="T24" fmla="*/ 43 w 187"/>
              <a:gd name="T25" fmla="*/ 151 h 447"/>
              <a:gd name="T26" fmla="*/ 43 w 187"/>
              <a:gd name="T27" fmla="*/ 426 h 447"/>
              <a:gd name="T28" fmla="*/ 64 w 187"/>
              <a:gd name="T29" fmla="*/ 447 h 447"/>
              <a:gd name="T30" fmla="*/ 86 w 187"/>
              <a:gd name="T31" fmla="*/ 426 h 447"/>
              <a:gd name="T32" fmla="*/ 86 w 187"/>
              <a:gd name="T33" fmla="*/ 286 h 447"/>
              <a:gd name="T34" fmla="*/ 100 w 187"/>
              <a:gd name="T35" fmla="*/ 286 h 447"/>
              <a:gd name="T36" fmla="*/ 100 w 187"/>
              <a:gd name="T37" fmla="*/ 426 h 447"/>
              <a:gd name="T38" fmla="*/ 122 w 187"/>
              <a:gd name="T39" fmla="*/ 447 h 447"/>
              <a:gd name="T40" fmla="*/ 144 w 187"/>
              <a:gd name="T41" fmla="*/ 426 h 447"/>
              <a:gd name="T42" fmla="*/ 144 w 187"/>
              <a:gd name="T43" fmla="*/ 151 h 447"/>
              <a:gd name="T44" fmla="*/ 154 w 187"/>
              <a:gd name="T45" fmla="*/ 151 h 447"/>
              <a:gd name="T46" fmla="*/ 154 w 187"/>
              <a:gd name="T47" fmla="*/ 307 h 447"/>
              <a:gd name="T48" fmla="*/ 171 w 187"/>
              <a:gd name="T49" fmla="*/ 323 h 447"/>
              <a:gd name="T50" fmla="*/ 187 w 187"/>
              <a:gd name="T51" fmla="*/ 307 h 447"/>
              <a:gd name="T52" fmla="*/ 187 w 187"/>
              <a:gd name="T53" fmla="*/ 145 h 447"/>
              <a:gd name="T54" fmla="*/ 148 w 187"/>
              <a:gd name="T55" fmla="*/ 10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7" h="447">
                <a:moveTo>
                  <a:pt x="93" y="95"/>
                </a:moveTo>
                <a:cubicBezTo>
                  <a:pt x="119" y="95"/>
                  <a:pt x="140" y="74"/>
                  <a:pt x="140" y="47"/>
                </a:cubicBezTo>
                <a:cubicBezTo>
                  <a:pt x="140" y="21"/>
                  <a:pt x="119" y="0"/>
                  <a:pt x="93" y="0"/>
                </a:cubicBezTo>
                <a:cubicBezTo>
                  <a:pt x="67" y="0"/>
                  <a:pt x="45" y="21"/>
                  <a:pt x="45" y="47"/>
                </a:cubicBezTo>
                <a:cubicBezTo>
                  <a:pt x="45" y="74"/>
                  <a:pt x="67" y="95"/>
                  <a:pt x="93" y="95"/>
                </a:cubicBezTo>
                <a:close/>
                <a:moveTo>
                  <a:pt x="148" y="106"/>
                </a:moveTo>
                <a:cubicBezTo>
                  <a:pt x="39" y="106"/>
                  <a:pt x="39" y="106"/>
                  <a:pt x="39" y="106"/>
                </a:cubicBezTo>
                <a:cubicBezTo>
                  <a:pt x="14" y="106"/>
                  <a:pt x="0" y="118"/>
                  <a:pt x="0" y="145"/>
                </a:cubicBezTo>
                <a:cubicBezTo>
                  <a:pt x="0" y="307"/>
                  <a:pt x="0" y="307"/>
                  <a:pt x="0" y="307"/>
                </a:cubicBezTo>
                <a:cubicBezTo>
                  <a:pt x="0" y="316"/>
                  <a:pt x="7" y="323"/>
                  <a:pt x="17" y="323"/>
                </a:cubicBezTo>
                <a:cubicBezTo>
                  <a:pt x="26" y="323"/>
                  <a:pt x="33" y="316"/>
                  <a:pt x="33" y="307"/>
                </a:cubicBezTo>
                <a:cubicBezTo>
                  <a:pt x="33" y="151"/>
                  <a:pt x="33" y="151"/>
                  <a:pt x="33" y="151"/>
                </a:cubicBezTo>
                <a:cubicBezTo>
                  <a:pt x="43" y="151"/>
                  <a:pt x="43" y="151"/>
                  <a:pt x="43" y="151"/>
                </a:cubicBezTo>
                <a:cubicBezTo>
                  <a:pt x="43" y="426"/>
                  <a:pt x="43" y="426"/>
                  <a:pt x="43" y="426"/>
                </a:cubicBezTo>
                <a:cubicBezTo>
                  <a:pt x="43" y="438"/>
                  <a:pt x="52" y="447"/>
                  <a:pt x="64" y="447"/>
                </a:cubicBezTo>
                <a:cubicBezTo>
                  <a:pt x="76" y="447"/>
                  <a:pt x="86" y="438"/>
                  <a:pt x="86" y="426"/>
                </a:cubicBezTo>
                <a:cubicBezTo>
                  <a:pt x="86" y="286"/>
                  <a:pt x="86" y="286"/>
                  <a:pt x="86" y="286"/>
                </a:cubicBezTo>
                <a:cubicBezTo>
                  <a:pt x="100" y="286"/>
                  <a:pt x="100" y="286"/>
                  <a:pt x="100" y="286"/>
                </a:cubicBezTo>
                <a:cubicBezTo>
                  <a:pt x="100" y="426"/>
                  <a:pt x="100" y="426"/>
                  <a:pt x="100" y="426"/>
                </a:cubicBezTo>
                <a:cubicBezTo>
                  <a:pt x="100" y="438"/>
                  <a:pt x="110" y="447"/>
                  <a:pt x="122" y="447"/>
                </a:cubicBezTo>
                <a:cubicBezTo>
                  <a:pt x="134" y="447"/>
                  <a:pt x="144" y="438"/>
                  <a:pt x="144" y="426"/>
                </a:cubicBezTo>
                <a:cubicBezTo>
                  <a:pt x="144" y="151"/>
                  <a:pt x="144" y="151"/>
                  <a:pt x="144" y="151"/>
                </a:cubicBezTo>
                <a:cubicBezTo>
                  <a:pt x="154" y="151"/>
                  <a:pt x="154" y="151"/>
                  <a:pt x="154" y="151"/>
                </a:cubicBezTo>
                <a:cubicBezTo>
                  <a:pt x="154" y="307"/>
                  <a:pt x="154" y="307"/>
                  <a:pt x="154" y="307"/>
                </a:cubicBezTo>
                <a:cubicBezTo>
                  <a:pt x="154" y="316"/>
                  <a:pt x="161" y="323"/>
                  <a:pt x="171" y="323"/>
                </a:cubicBezTo>
                <a:cubicBezTo>
                  <a:pt x="180" y="323"/>
                  <a:pt x="187" y="316"/>
                  <a:pt x="187" y="307"/>
                </a:cubicBezTo>
                <a:cubicBezTo>
                  <a:pt x="187" y="145"/>
                  <a:pt x="187" y="145"/>
                  <a:pt x="187" y="145"/>
                </a:cubicBezTo>
                <a:cubicBezTo>
                  <a:pt x="187" y="122"/>
                  <a:pt x="179" y="106"/>
                  <a:pt x="148" y="106"/>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9" name="Freeform 14">
            <a:extLst>
              <a:ext uri="{FF2B5EF4-FFF2-40B4-BE49-F238E27FC236}">
                <a16:creationId xmlns:a16="http://schemas.microsoft.com/office/drawing/2014/main" xmlns="" id="{7DB7D0CE-E019-4F50-8BBF-DB3B9646CE58}"/>
              </a:ext>
            </a:extLst>
          </p:cNvPr>
          <p:cNvSpPr>
            <a:spLocks noEditPoints="1"/>
          </p:cNvSpPr>
          <p:nvPr/>
        </p:nvSpPr>
        <p:spPr bwMode="auto">
          <a:xfrm>
            <a:off x="4245798" y="4486581"/>
            <a:ext cx="467524" cy="1027963"/>
          </a:xfrm>
          <a:custGeom>
            <a:avLst/>
            <a:gdLst>
              <a:gd name="T0" fmla="*/ 101 w 203"/>
              <a:gd name="T1" fmla="*/ 95 h 447"/>
              <a:gd name="T2" fmla="*/ 148 w 203"/>
              <a:gd name="T3" fmla="*/ 47 h 447"/>
              <a:gd name="T4" fmla="*/ 101 w 203"/>
              <a:gd name="T5" fmla="*/ 0 h 447"/>
              <a:gd name="T6" fmla="*/ 53 w 203"/>
              <a:gd name="T7" fmla="*/ 47 h 447"/>
              <a:gd name="T8" fmla="*/ 101 w 203"/>
              <a:gd name="T9" fmla="*/ 95 h 447"/>
              <a:gd name="T10" fmla="*/ 183 w 203"/>
              <a:gd name="T11" fmla="*/ 162 h 447"/>
              <a:gd name="T12" fmla="*/ 129 w 203"/>
              <a:gd name="T13" fmla="*/ 106 h 447"/>
              <a:gd name="T14" fmla="*/ 74 w 203"/>
              <a:gd name="T15" fmla="*/ 106 h 447"/>
              <a:gd name="T16" fmla="*/ 20 w 203"/>
              <a:gd name="T17" fmla="*/ 162 h 447"/>
              <a:gd name="T18" fmla="*/ 0 w 203"/>
              <a:gd name="T19" fmla="*/ 307 h 447"/>
              <a:gd name="T20" fmla="*/ 15 w 203"/>
              <a:gd name="T21" fmla="*/ 323 h 447"/>
              <a:gd name="T22" fmla="*/ 29 w 203"/>
              <a:gd name="T23" fmla="*/ 307 h 447"/>
              <a:gd name="T24" fmla="*/ 49 w 203"/>
              <a:gd name="T25" fmla="*/ 151 h 447"/>
              <a:gd name="T26" fmla="*/ 57 w 203"/>
              <a:gd name="T27" fmla="*/ 151 h 447"/>
              <a:gd name="T28" fmla="*/ 57 w 203"/>
              <a:gd name="T29" fmla="*/ 153 h 447"/>
              <a:gd name="T30" fmla="*/ 36 w 203"/>
              <a:gd name="T31" fmla="*/ 326 h 447"/>
              <a:gd name="T32" fmla="*/ 45 w 203"/>
              <a:gd name="T33" fmla="*/ 337 h 447"/>
              <a:gd name="T34" fmla="*/ 57 w 203"/>
              <a:gd name="T35" fmla="*/ 337 h 447"/>
              <a:gd name="T36" fmla="*/ 57 w 203"/>
              <a:gd name="T37" fmla="*/ 426 h 447"/>
              <a:gd name="T38" fmla="*/ 76 w 203"/>
              <a:gd name="T39" fmla="*/ 447 h 447"/>
              <a:gd name="T40" fmla="*/ 95 w 203"/>
              <a:gd name="T41" fmla="*/ 426 h 447"/>
              <a:gd name="T42" fmla="*/ 95 w 203"/>
              <a:gd name="T43" fmla="*/ 337 h 447"/>
              <a:gd name="T44" fmla="*/ 107 w 203"/>
              <a:gd name="T45" fmla="*/ 337 h 447"/>
              <a:gd name="T46" fmla="*/ 107 w 203"/>
              <a:gd name="T47" fmla="*/ 426 h 447"/>
              <a:gd name="T48" fmla="*/ 126 w 203"/>
              <a:gd name="T49" fmla="*/ 447 h 447"/>
              <a:gd name="T50" fmla="*/ 145 w 203"/>
              <a:gd name="T51" fmla="*/ 426 h 447"/>
              <a:gd name="T52" fmla="*/ 145 w 203"/>
              <a:gd name="T53" fmla="*/ 337 h 447"/>
              <a:gd name="T54" fmla="*/ 158 w 203"/>
              <a:gd name="T55" fmla="*/ 337 h 447"/>
              <a:gd name="T56" fmla="*/ 167 w 203"/>
              <a:gd name="T57" fmla="*/ 326 h 447"/>
              <a:gd name="T58" fmla="*/ 145 w 203"/>
              <a:gd name="T59" fmla="*/ 151 h 447"/>
              <a:gd name="T60" fmla="*/ 154 w 203"/>
              <a:gd name="T61" fmla="*/ 151 h 447"/>
              <a:gd name="T62" fmla="*/ 174 w 203"/>
              <a:gd name="T63" fmla="*/ 307 h 447"/>
              <a:gd name="T64" fmla="*/ 188 w 203"/>
              <a:gd name="T65" fmla="*/ 323 h 447"/>
              <a:gd name="T66" fmla="*/ 203 w 203"/>
              <a:gd name="T67" fmla="*/ 307 h 447"/>
              <a:gd name="T68" fmla="*/ 183 w 203"/>
              <a:gd name="T69" fmla="*/ 162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3" h="447">
                <a:moveTo>
                  <a:pt x="101" y="95"/>
                </a:moveTo>
                <a:cubicBezTo>
                  <a:pt x="127" y="95"/>
                  <a:pt x="148" y="74"/>
                  <a:pt x="148" y="47"/>
                </a:cubicBezTo>
                <a:cubicBezTo>
                  <a:pt x="148" y="21"/>
                  <a:pt x="127" y="0"/>
                  <a:pt x="101" y="0"/>
                </a:cubicBezTo>
                <a:cubicBezTo>
                  <a:pt x="75" y="0"/>
                  <a:pt x="53" y="21"/>
                  <a:pt x="53" y="47"/>
                </a:cubicBezTo>
                <a:cubicBezTo>
                  <a:pt x="53" y="74"/>
                  <a:pt x="75" y="95"/>
                  <a:pt x="101" y="95"/>
                </a:cubicBezTo>
                <a:close/>
                <a:moveTo>
                  <a:pt x="183" y="162"/>
                </a:moveTo>
                <a:cubicBezTo>
                  <a:pt x="177" y="118"/>
                  <a:pt x="156" y="106"/>
                  <a:pt x="129" y="106"/>
                </a:cubicBezTo>
                <a:cubicBezTo>
                  <a:pt x="74" y="106"/>
                  <a:pt x="74" y="106"/>
                  <a:pt x="74" y="106"/>
                </a:cubicBezTo>
                <a:cubicBezTo>
                  <a:pt x="52" y="106"/>
                  <a:pt x="26" y="112"/>
                  <a:pt x="20" y="162"/>
                </a:cubicBezTo>
                <a:cubicBezTo>
                  <a:pt x="0" y="307"/>
                  <a:pt x="0" y="307"/>
                  <a:pt x="0" y="307"/>
                </a:cubicBezTo>
                <a:cubicBezTo>
                  <a:pt x="0" y="316"/>
                  <a:pt x="7" y="323"/>
                  <a:pt x="15" y="323"/>
                </a:cubicBezTo>
                <a:cubicBezTo>
                  <a:pt x="23" y="323"/>
                  <a:pt x="29" y="316"/>
                  <a:pt x="29" y="307"/>
                </a:cubicBezTo>
                <a:cubicBezTo>
                  <a:pt x="49" y="151"/>
                  <a:pt x="49" y="151"/>
                  <a:pt x="49" y="151"/>
                </a:cubicBezTo>
                <a:cubicBezTo>
                  <a:pt x="57" y="151"/>
                  <a:pt x="57" y="151"/>
                  <a:pt x="57" y="151"/>
                </a:cubicBezTo>
                <a:cubicBezTo>
                  <a:pt x="57" y="153"/>
                  <a:pt x="57" y="153"/>
                  <a:pt x="57" y="153"/>
                </a:cubicBezTo>
                <a:cubicBezTo>
                  <a:pt x="36" y="326"/>
                  <a:pt x="36" y="326"/>
                  <a:pt x="36" y="326"/>
                </a:cubicBezTo>
                <a:cubicBezTo>
                  <a:pt x="35" y="336"/>
                  <a:pt x="39" y="337"/>
                  <a:pt x="45" y="337"/>
                </a:cubicBezTo>
                <a:cubicBezTo>
                  <a:pt x="57" y="337"/>
                  <a:pt x="57" y="337"/>
                  <a:pt x="57" y="337"/>
                </a:cubicBezTo>
                <a:cubicBezTo>
                  <a:pt x="57" y="426"/>
                  <a:pt x="57" y="426"/>
                  <a:pt x="57" y="426"/>
                </a:cubicBezTo>
                <a:cubicBezTo>
                  <a:pt x="57" y="438"/>
                  <a:pt x="65" y="447"/>
                  <a:pt x="76" y="447"/>
                </a:cubicBezTo>
                <a:cubicBezTo>
                  <a:pt x="86" y="447"/>
                  <a:pt x="95" y="438"/>
                  <a:pt x="95" y="426"/>
                </a:cubicBezTo>
                <a:cubicBezTo>
                  <a:pt x="95" y="337"/>
                  <a:pt x="95" y="337"/>
                  <a:pt x="95" y="337"/>
                </a:cubicBezTo>
                <a:cubicBezTo>
                  <a:pt x="107" y="337"/>
                  <a:pt x="107" y="337"/>
                  <a:pt x="107" y="337"/>
                </a:cubicBezTo>
                <a:cubicBezTo>
                  <a:pt x="107" y="426"/>
                  <a:pt x="107" y="426"/>
                  <a:pt x="107" y="426"/>
                </a:cubicBezTo>
                <a:cubicBezTo>
                  <a:pt x="107" y="438"/>
                  <a:pt x="116" y="447"/>
                  <a:pt x="126" y="447"/>
                </a:cubicBezTo>
                <a:cubicBezTo>
                  <a:pt x="137" y="447"/>
                  <a:pt x="145" y="438"/>
                  <a:pt x="145" y="426"/>
                </a:cubicBezTo>
                <a:cubicBezTo>
                  <a:pt x="145" y="337"/>
                  <a:pt x="145" y="337"/>
                  <a:pt x="145" y="337"/>
                </a:cubicBezTo>
                <a:cubicBezTo>
                  <a:pt x="158" y="337"/>
                  <a:pt x="158" y="337"/>
                  <a:pt x="158" y="337"/>
                </a:cubicBezTo>
                <a:cubicBezTo>
                  <a:pt x="164" y="337"/>
                  <a:pt x="168" y="336"/>
                  <a:pt x="167" y="326"/>
                </a:cubicBezTo>
                <a:cubicBezTo>
                  <a:pt x="145" y="151"/>
                  <a:pt x="145" y="151"/>
                  <a:pt x="145" y="151"/>
                </a:cubicBezTo>
                <a:cubicBezTo>
                  <a:pt x="154" y="151"/>
                  <a:pt x="154" y="151"/>
                  <a:pt x="154" y="151"/>
                </a:cubicBezTo>
                <a:cubicBezTo>
                  <a:pt x="174" y="307"/>
                  <a:pt x="174" y="307"/>
                  <a:pt x="174" y="307"/>
                </a:cubicBezTo>
                <a:cubicBezTo>
                  <a:pt x="174" y="316"/>
                  <a:pt x="180" y="323"/>
                  <a:pt x="188" y="323"/>
                </a:cubicBezTo>
                <a:cubicBezTo>
                  <a:pt x="196" y="323"/>
                  <a:pt x="203" y="316"/>
                  <a:pt x="203" y="307"/>
                </a:cubicBezTo>
                <a:lnTo>
                  <a:pt x="183" y="16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15">
            <a:extLst>
              <a:ext uri="{FF2B5EF4-FFF2-40B4-BE49-F238E27FC236}">
                <a16:creationId xmlns:a16="http://schemas.microsoft.com/office/drawing/2014/main" xmlns="" id="{1D0B8E85-6BAD-4CDA-8289-F6A746E0ECFC}"/>
              </a:ext>
            </a:extLst>
          </p:cNvPr>
          <p:cNvSpPr>
            <a:spLocks noEditPoints="1"/>
          </p:cNvSpPr>
          <p:nvPr/>
        </p:nvSpPr>
        <p:spPr bwMode="auto">
          <a:xfrm>
            <a:off x="3734030" y="4486581"/>
            <a:ext cx="466049" cy="1027963"/>
          </a:xfrm>
          <a:custGeom>
            <a:avLst/>
            <a:gdLst>
              <a:gd name="T0" fmla="*/ 100 w 202"/>
              <a:gd name="T1" fmla="*/ 95 h 447"/>
              <a:gd name="T2" fmla="*/ 148 w 202"/>
              <a:gd name="T3" fmla="*/ 47 h 447"/>
              <a:gd name="T4" fmla="*/ 100 w 202"/>
              <a:gd name="T5" fmla="*/ 0 h 447"/>
              <a:gd name="T6" fmla="*/ 53 w 202"/>
              <a:gd name="T7" fmla="*/ 47 h 447"/>
              <a:gd name="T8" fmla="*/ 100 w 202"/>
              <a:gd name="T9" fmla="*/ 95 h 447"/>
              <a:gd name="T10" fmla="*/ 183 w 202"/>
              <a:gd name="T11" fmla="*/ 162 h 447"/>
              <a:gd name="T12" fmla="*/ 129 w 202"/>
              <a:gd name="T13" fmla="*/ 106 h 447"/>
              <a:gd name="T14" fmla="*/ 73 w 202"/>
              <a:gd name="T15" fmla="*/ 106 h 447"/>
              <a:gd name="T16" fmla="*/ 19 w 202"/>
              <a:gd name="T17" fmla="*/ 162 h 447"/>
              <a:gd name="T18" fmla="*/ 0 w 202"/>
              <a:gd name="T19" fmla="*/ 307 h 447"/>
              <a:gd name="T20" fmla="*/ 14 w 202"/>
              <a:gd name="T21" fmla="*/ 323 h 447"/>
              <a:gd name="T22" fmla="*/ 29 w 202"/>
              <a:gd name="T23" fmla="*/ 307 h 447"/>
              <a:gd name="T24" fmla="*/ 48 w 202"/>
              <a:gd name="T25" fmla="*/ 151 h 447"/>
              <a:gd name="T26" fmla="*/ 56 w 202"/>
              <a:gd name="T27" fmla="*/ 151 h 447"/>
              <a:gd name="T28" fmla="*/ 56 w 202"/>
              <a:gd name="T29" fmla="*/ 153 h 447"/>
              <a:gd name="T30" fmla="*/ 35 w 202"/>
              <a:gd name="T31" fmla="*/ 326 h 447"/>
              <a:gd name="T32" fmla="*/ 44 w 202"/>
              <a:gd name="T33" fmla="*/ 337 h 447"/>
              <a:gd name="T34" fmla="*/ 56 w 202"/>
              <a:gd name="T35" fmla="*/ 337 h 447"/>
              <a:gd name="T36" fmla="*/ 56 w 202"/>
              <a:gd name="T37" fmla="*/ 426 h 447"/>
              <a:gd name="T38" fmla="*/ 75 w 202"/>
              <a:gd name="T39" fmla="*/ 447 h 447"/>
              <a:gd name="T40" fmla="*/ 94 w 202"/>
              <a:gd name="T41" fmla="*/ 426 h 447"/>
              <a:gd name="T42" fmla="*/ 94 w 202"/>
              <a:gd name="T43" fmla="*/ 337 h 447"/>
              <a:gd name="T44" fmla="*/ 107 w 202"/>
              <a:gd name="T45" fmla="*/ 337 h 447"/>
              <a:gd name="T46" fmla="*/ 107 w 202"/>
              <a:gd name="T47" fmla="*/ 426 h 447"/>
              <a:gd name="T48" fmla="*/ 126 w 202"/>
              <a:gd name="T49" fmla="*/ 447 h 447"/>
              <a:gd name="T50" fmla="*/ 145 w 202"/>
              <a:gd name="T51" fmla="*/ 426 h 447"/>
              <a:gd name="T52" fmla="*/ 145 w 202"/>
              <a:gd name="T53" fmla="*/ 337 h 447"/>
              <a:gd name="T54" fmla="*/ 157 w 202"/>
              <a:gd name="T55" fmla="*/ 337 h 447"/>
              <a:gd name="T56" fmla="*/ 166 w 202"/>
              <a:gd name="T57" fmla="*/ 326 h 447"/>
              <a:gd name="T58" fmla="*/ 145 w 202"/>
              <a:gd name="T59" fmla="*/ 151 h 447"/>
              <a:gd name="T60" fmla="*/ 153 w 202"/>
              <a:gd name="T61" fmla="*/ 151 h 447"/>
              <a:gd name="T62" fmla="*/ 173 w 202"/>
              <a:gd name="T63" fmla="*/ 307 h 447"/>
              <a:gd name="T64" fmla="*/ 188 w 202"/>
              <a:gd name="T65" fmla="*/ 323 h 447"/>
              <a:gd name="T66" fmla="*/ 202 w 202"/>
              <a:gd name="T67" fmla="*/ 307 h 447"/>
              <a:gd name="T68" fmla="*/ 183 w 202"/>
              <a:gd name="T69" fmla="*/ 162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2" h="447">
                <a:moveTo>
                  <a:pt x="100" y="95"/>
                </a:moveTo>
                <a:cubicBezTo>
                  <a:pt x="126" y="95"/>
                  <a:pt x="148" y="74"/>
                  <a:pt x="148" y="47"/>
                </a:cubicBezTo>
                <a:cubicBezTo>
                  <a:pt x="148" y="21"/>
                  <a:pt x="126" y="0"/>
                  <a:pt x="100" y="0"/>
                </a:cubicBezTo>
                <a:cubicBezTo>
                  <a:pt x="74" y="0"/>
                  <a:pt x="53" y="21"/>
                  <a:pt x="53" y="47"/>
                </a:cubicBezTo>
                <a:cubicBezTo>
                  <a:pt x="53" y="74"/>
                  <a:pt x="74" y="95"/>
                  <a:pt x="100" y="95"/>
                </a:cubicBezTo>
                <a:close/>
                <a:moveTo>
                  <a:pt x="183" y="162"/>
                </a:moveTo>
                <a:cubicBezTo>
                  <a:pt x="176" y="118"/>
                  <a:pt x="155" y="106"/>
                  <a:pt x="129" y="106"/>
                </a:cubicBezTo>
                <a:cubicBezTo>
                  <a:pt x="73" y="106"/>
                  <a:pt x="73" y="106"/>
                  <a:pt x="73" y="106"/>
                </a:cubicBezTo>
                <a:cubicBezTo>
                  <a:pt x="51" y="106"/>
                  <a:pt x="26" y="112"/>
                  <a:pt x="19" y="162"/>
                </a:cubicBezTo>
                <a:cubicBezTo>
                  <a:pt x="0" y="307"/>
                  <a:pt x="0" y="307"/>
                  <a:pt x="0" y="307"/>
                </a:cubicBezTo>
                <a:cubicBezTo>
                  <a:pt x="0" y="316"/>
                  <a:pt x="6" y="323"/>
                  <a:pt x="14" y="323"/>
                </a:cubicBezTo>
                <a:cubicBezTo>
                  <a:pt x="22" y="323"/>
                  <a:pt x="29" y="316"/>
                  <a:pt x="29" y="307"/>
                </a:cubicBezTo>
                <a:cubicBezTo>
                  <a:pt x="48" y="151"/>
                  <a:pt x="48" y="151"/>
                  <a:pt x="48" y="151"/>
                </a:cubicBezTo>
                <a:cubicBezTo>
                  <a:pt x="56" y="151"/>
                  <a:pt x="56" y="151"/>
                  <a:pt x="56" y="151"/>
                </a:cubicBezTo>
                <a:cubicBezTo>
                  <a:pt x="56" y="153"/>
                  <a:pt x="56" y="153"/>
                  <a:pt x="56" y="153"/>
                </a:cubicBezTo>
                <a:cubicBezTo>
                  <a:pt x="35" y="326"/>
                  <a:pt x="35" y="326"/>
                  <a:pt x="35" y="326"/>
                </a:cubicBezTo>
                <a:cubicBezTo>
                  <a:pt x="34" y="336"/>
                  <a:pt x="38" y="337"/>
                  <a:pt x="44" y="337"/>
                </a:cubicBezTo>
                <a:cubicBezTo>
                  <a:pt x="56" y="337"/>
                  <a:pt x="56" y="337"/>
                  <a:pt x="56" y="337"/>
                </a:cubicBezTo>
                <a:cubicBezTo>
                  <a:pt x="56" y="426"/>
                  <a:pt x="56" y="426"/>
                  <a:pt x="56" y="426"/>
                </a:cubicBezTo>
                <a:cubicBezTo>
                  <a:pt x="56" y="438"/>
                  <a:pt x="65" y="447"/>
                  <a:pt x="75" y="447"/>
                </a:cubicBezTo>
                <a:cubicBezTo>
                  <a:pt x="86" y="447"/>
                  <a:pt x="94" y="438"/>
                  <a:pt x="94" y="426"/>
                </a:cubicBezTo>
                <a:cubicBezTo>
                  <a:pt x="94" y="337"/>
                  <a:pt x="94" y="337"/>
                  <a:pt x="94" y="337"/>
                </a:cubicBezTo>
                <a:cubicBezTo>
                  <a:pt x="107" y="337"/>
                  <a:pt x="107" y="337"/>
                  <a:pt x="107" y="337"/>
                </a:cubicBezTo>
                <a:cubicBezTo>
                  <a:pt x="107" y="426"/>
                  <a:pt x="107" y="426"/>
                  <a:pt x="107" y="426"/>
                </a:cubicBezTo>
                <a:cubicBezTo>
                  <a:pt x="107" y="438"/>
                  <a:pt x="115" y="447"/>
                  <a:pt x="126" y="447"/>
                </a:cubicBezTo>
                <a:cubicBezTo>
                  <a:pt x="136" y="447"/>
                  <a:pt x="145" y="438"/>
                  <a:pt x="145" y="426"/>
                </a:cubicBezTo>
                <a:cubicBezTo>
                  <a:pt x="145" y="337"/>
                  <a:pt x="145" y="337"/>
                  <a:pt x="145" y="337"/>
                </a:cubicBezTo>
                <a:cubicBezTo>
                  <a:pt x="157" y="337"/>
                  <a:pt x="157" y="337"/>
                  <a:pt x="157" y="337"/>
                </a:cubicBezTo>
                <a:cubicBezTo>
                  <a:pt x="163" y="337"/>
                  <a:pt x="167" y="336"/>
                  <a:pt x="166" y="326"/>
                </a:cubicBezTo>
                <a:cubicBezTo>
                  <a:pt x="145" y="151"/>
                  <a:pt x="145" y="151"/>
                  <a:pt x="145" y="151"/>
                </a:cubicBezTo>
                <a:cubicBezTo>
                  <a:pt x="153" y="151"/>
                  <a:pt x="153" y="151"/>
                  <a:pt x="153" y="151"/>
                </a:cubicBezTo>
                <a:cubicBezTo>
                  <a:pt x="173" y="307"/>
                  <a:pt x="173" y="307"/>
                  <a:pt x="173" y="307"/>
                </a:cubicBezTo>
                <a:cubicBezTo>
                  <a:pt x="173" y="316"/>
                  <a:pt x="180" y="323"/>
                  <a:pt x="188" y="323"/>
                </a:cubicBezTo>
                <a:cubicBezTo>
                  <a:pt x="196" y="323"/>
                  <a:pt x="202" y="316"/>
                  <a:pt x="202" y="307"/>
                </a:cubicBezTo>
                <a:lnTo>
                  <a:pt x="183" y="16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16">
            <a:extLst>
              <a:ext uri="{FF2B5EF4-FFF2-40B4-BE49-F238E27FC236}">
                <a16:creationId xmlns:a16="http://schemas.microsoft.com/office/drawing/2014/main" xmlns="" id="{55CE6DB5-4978-4B2B-A978-1E3AA3BFB924}"/>
              </a:ext>
            </a:extLst>
          </p:cNvPr>
          <p:cNvSpPr>
            <a:spLocks noEditPoints="1"/>
          </p:cNvSpPr>
          <p:nvPr/>
        </p:nvSpPr>
        <p:spPr bwMode="auto">
          <a:xfrm>
            <a:off x="3220786" y="4486581"/>
            <a:ext cx="467524" cy="1027963"/>
          </a:xfrm>
          <a:custGeom>
            <a:avLst/>
            <a:gdLst>
              <a:gd name="T0" fmla="*/ 101 w 203"/>
              <a:gd name="T1" fmla="*/ 95 h 447"/>
              <a:gd name="T2" fmla="*/ 148 w 203"/>
              <a:gd name="T3" fmla="*/ 47 h 447"/>
              <a:gd name="T4" fmla="*/ 101 w 203"/>
              <a:gd name="T5" fmla="*/ 0 h 447"/>
              <a:gd name="T6" fmla="*/ 53 w 203"/>
              <a:gd name="T7" fmla="*/ 47 h 447"/>
              <a:gd name="T8" fmla="*/ 101 w 203"/>
              <a:gd name="T9" fmla="*/ 95 h 447"/>
              <a:gd name="T10" fmla="*/ 183 w 203"/>
              <a:gd name="T11" fmla="*/ 162 h 447"/>
              <a:gd name="T12" fmla="*/ 129 w 203"/>
              <a:gd name="T13" fmla="*/ 106 h 447"/>
              <a:gd name="T14" fmla="*/ 74 w 203"/>
              <a:gd name="T15" fmla="*/ 106 h 447"/>
              <a:gd name="T16" fmla="*/ 20 w 203"/>
              <a:gd name="T17" fmla="*/ 162 h 447"/>
              <a:gd name="T18" fmla="*/ 0 w 203"/>
              <a:gd name="T19" fmla="*/ 307 h 447"/>
              <a:gd name="T20" fmla="*/ 15 w 203"/>
              <a:gd name="T21" fmla="*/ 323 h 447"/>
              <a:gd name="T22" fmla="*/ 29 w 203"/>
              <a:gd name="T23" fmla="*/ 307 h 447"/>
              <a:gd name="T24" fmla="*/ 49 w 203"/>
              <a:gd name="T25" fmla="*/ 151 h 447"/>
              <a:gd name="T26" fmla="*/ 57 w 203"/>
              <a:gd name="T27" fmla="*/ 151 h 447"/>
              <a:gd name="T28" fmla="*/ 57 w 203"/>
              <a:gd name="T29" fmla="*/ 153 h 447"/>
              <a:gd name="T30" fmla="*/ 36 w 203"/>
              <a:gd name="T31" fmla="*/ 326 h 447"/>
              <a:gd name="T32" fmla="*/ 44 w 203"/>
              <a:gd name="T33" fmla="*/ 337 h 447"/>
              <a:gd name="T34" fmla="*/ 57 w 203"/>
              <a:gd name="T35" fmla="*/ 337 h 447"/>
              <a:gd name="T36" fmla="*/ 57 w 203"/>
              <a:gd name="T37" fmla="*/ 426 h 447"/>
              <a:gd name="T38" fmla="*/ 76 w 203"/>
              <a:gd name="T39" fmla="*/ 447 h 447"/>
              <a:gd name="T40" fmla="*/ 95 w 203"/>
              <a:gd name="T41" fmla="*/ 426 h 447"/>
              <a:gd name="T42" fmla="*/ 95 w 203"/>
              <a:gd name="T43" fmla="*/ 337 h 447"/>
              <a:gd name="T44" fmla="*/ 107 w 203"/>
              <a:gd name="T45" fmla="*/ 337 h 447"/>
              <a:gd name="T46" fmla="*/ 107 w 203"/>
              <a:gd name="T47" fmla="*/ 426 h 447"/>
              <a:gd name="T48" fmla="*/ 126 w 203"/>
              <a:gd name="T49" fmla="*/ 447 h 447"/>
              <a:gd name="T50" fmla="*/ 145 w 203"/>
              <a:gd name="T51" fmla="*/ 426 h 447"/>
              <a:gd name="T52" fmla="*/ 145 w 203"/>
              <a:gd name="T53" fmla="*/ 337 h 447"/>
              <a:gd name="T54" fmla="*/ 158 w 203"/>
              <a:gd name="T55" fmla="*/ 337 h 447"/>
              <a:gd name="T56" fmla="*/ 166 w 203"/>
              <a:gd name="T57" fmla="*/ 326 h 447"/>
              <a:gd name="T58" fmla="*/ 145 w 203"/>
              <a:gd name="T59" fmla="*/ 151 h 447"/>
              <a:gd name="T60" fmla="*/ 154 w 203"/>
              <a:gd name="T61" fmla="*/ 151 h 447"/>
              <a:gd name="T62" fmla="*/ 174 w 203"/>
              <a:gd name="T63" fmla="*/ 307 h 447"/>
              <a:gd name="T64" fmla="*/ 188 w 203"/>
              <a:gd name="T65" fmla="*/ 323 h 447"/>
              <a:gd name="T66" fmla="*/ 203 w 203"/>
              <a:gd name="T67" fmla="*/ 307 h 447"/>
              <a:gd name="T68" fmla="*/ 183 w 203"/>
              <a:gd name="T69" fmla="*/ 162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3" h="447">
                <a:moveTo>
                  <a:pt x="101" y="95"/>
                </a:moveTo>
                <a:cubicBezTo>
                  <a:pt x="127" y="95"/>
                  <a:pt x="148" y="74"/>
                  <a:pt x="148" y="47"/>
                </a:cubicBezTo>
                <a:cubicBezTo>
                  <a:pt x="148" y="21"/>
                  <a:pt x="127" y="0"/>
                  <a:pt x="101" y="0"/>
                </a:cubicBezTo>
                <a:cubicBezTo>
                  <a:pt x="74" y="0"/>
                  <a:pt x="53" y="21"/>
                  <a:pt x="53" y="47"/>
                </a:cubicBezTo>
                <a:cubicBezTo>
                  <a:pt x="53" y="74"/>
                  <a:pt x="74" y="95"/>
                  <a:pt x="101" y="95"/>
                </a:cubicBezTo>
                <a:close/>
                <a:moveTo>
                  <a:pt x="183" y="162"/>
                </a:moveTo>
                <a:cubicBezTo>
                  <a:pt x="177" y="118"/>
                  <a:pt x="156" y="106"/>
                  <a:pt x="129" y="106"/>
                </a:cubicBezTo>
                <a:cubicBezTo>
                  <a:pt x="74" y="106"/>
                  <a:pt x="74" y="106"/>
                  <a:pt x="74" y="106"/>
                </a:cubicBezTo>
                <a:cubicBezTo>
                  <a:pt x="52" y="106"/>
                  <a:pt x="26" y="112"/>
                  <a:pt x="20" y="162"/>
                </a:cubicBezTo>
                <a:cubicBezTo>
                  <a:pt x="0" y="307"/>
                  <a:pt x="0" y="307"/>
                  <a:pt x="0" y="307"/>
                </a:cubicBezTo>
                <a:cubicBezTo>
                  <a:pt x="0" y="316"/>
                  <a:pt x="7" y="323"/>
                  <a:pt x="15" y="323"/>
                </a:cubicBezTo>
                <a:cubicBezTo>
                  <a:pt x="23" y="323"/>
                  <a:pt x="29" y="316"/>
                  <a:pt x="29" y="307"/>
                </a:cubicBezTo>
                <a:cubicBezTo>
                  <a:pt x="49" y="151"/>
                  <a:pt x="49" y="151"/>
                  <a:pt x="49" y="151"/>
                </a:cubicBezTo>
                <a:cubicBezTo>
                  <a:pt x="57" y="151"/>
                  <a:pt x="57" y="151"/>
                  <a:pt x="57" y="151"/>
                </a:cubicBezTo>
                <a:cubicBezTo>
                  <a:pt x="57" y="153"/>
                  <a:pt x="57" y="153"/>
                  <a:pt x="57" y="153"/>
                </a:cubicBezTo>
                <a:cubicBezTo>
                  <a:pt x="36" y="326"/>
                  <a:pt x="36" y="326"/>
                  <a:pt x="36" y="326"/>
                </a:cubicBezTo>
                <a:cubicBezTo>
                  <a:pt x="35" y="336"/>
                  <a:pt x="39" y="337"/>
                  <a:pt x="44" y="337"/>
                </a:cubicBezTo>
                <a:cubicBezTo>
                  <a:pt x="57" y="337"/>
                  <a:pt x="57" y="337"/>
                  <a:pt x="57" y="337"/>
                </a:cubicBezTo>
                <a:cubicBezTo>
                  <a:pt x="57" y="426"/>
                  <a:pt x="57" y="426"/>
                  <a:pt x="57" y="426"/>
                </a:cubicBezTo>
                <a:cubicBezTo>
                  <a:pt x="57" y="438"/>
                  <a:pt x="65" y="447"/>
                  <a:pt x="76" y="447"/>
                </a:cubicBezTo>
                <a:cubicBezTo>
                  <a:pt x="86" y="447"/>
                  <a:pt x="95" y="438"/>
                  <a:pt x="95" y="426"/>
                </a:cubicBezTo>
                <a:cubicBezTo>
                  <a:pt x="95" y="337"/>
                  <a:pt x="95" y="337"/>
                  <a:pt x="95" y="337"/>
                </a:cubicBezTo>
                <a:cubicBezTo>
                  <a:pt x="107" y="337"/>
                  <a:pt x="107" y="337"/>
                  <a:pt x="107" y="337"/>
                </a:cubicBezTo>
                <a:cubicBezTo>
                  <a:pt x="107" y="426"/>
                  <a:pt x="107" y="426"/>
                  <a:pt x="107" y="426"/>
                </a:cubicBezTo>
                <a:cubicBezTo>
                  <a:pt x="107" y="438"/>
                  <a:pt x="116" y="447"/>
                  <a:pt x="126" y="447"/>
                </a:cubicBezTo>
                <a:cubicBezTo>
                  <a:pt x="137" y="447"/>
                  <a:pt x="145" y="438"/>
                  <a:pt x="145" y="426"/>
                </a:cubicBezTo>
                <a:cubicBezTo>
                  <a:pt x="145" y="337"/>
                  <a:pt x="145" y="337"/>
                  <a:pt x="145" y="337"/>
                </a:cubicBezTo>
                <a:cubicBezTo>
                  <a:pt x="158" y="337"/>
                  <a:pt x="158" y="337"/>
                  <a:pt x="158" y="337"/>
                </a:cubicBezTo>
                <a:cubicBezTo>
                  <a:pt x="164" y="337"/>
                  <a:pt x="168" y="336"/>
                  <a:pt x="166" y="326"/>
                </a:cubicBezTo>
                <a:cubicBezTo>
                  <a:pt x="145" y="151"/>
                  <a:pt x="145" y="151"/>
                  <a:pt x="145" y="151"/>
                </a:cubicBezTo>
                <a:cubicBezTo>
                  <a:pt x="154" y="151"/>
                  <a:pt x="154" y="151"/>
                  <a:pt x="154" y="151"/>
                </a:cubicBezTo>
                <a:cubicBezTo>
                  <a:pt x="174" y="307"/>
                  <a:pt x="174" y="307"/>
                  <a:pt x="174" y="307"/>
                </a:cubicBezTo>
                <a:cubicBezTo>
                  <a:pt x="174" y="316"/>
                  <a:pt x="180" y="323"/>
                  <a:pt x="188" y="323"/>
                </a:cubicBezTo>
                <a:cubicBezTo>
                  <a:pt x="196" y="323"/>
                  <a:pt x="203" y="316"/>
                  <a:pt x="203" y="307"/>
                </a:cubicBezTo>
                <a:lnTo>
                  <a:pt x="183" y="16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42" name="Freeform 17">
            <a:extLst>
              <a:ext uri="{FF2B5EF4-FFF2-40B4-BE49-F238E27FC236}">
                <a16:creationId xmlns:a16="http://schemas.microsoft.com/office/drawing/2014/main" xmlns="" id="{1F52DF18-20B4-4764-8270-71D6872708AB}"/>
              </a:ext>
            </a:extLst>
          </p:cNvPr>
          <p:cNvSpPr>
            <a:spLocks noEditPoints="1"/>
          </p:cNvSpPr>
          <p:nvPr/>
        </p:nvSpPr>
        <p:spPr bwMode="auto">
          <a:xfrm>
            <a:off x="2707542" y="4486581"/>
            <a:ext cx="467524" cy="1027963"/>
          </a:xfrm>
          <a:custGeom>
            <a:avLst/>
            <a:gdLst>
              <a:gd name="T0" fmla="*/ 101 w 203"/>
              <a:gd name="T1" fmla="*/ 95 h 447"/>
              <a:gd name="T2" fmla="*/ 149 w 203"/>
              <a:gd name="T3" fmla="*/ 47 h 447"/>
              <a:gd name="T4" fmla="*/ 101 w 203"/>
              <a:gd name="T5" fmla="*/ 0 h 447"/>
              <a:gd name="T6" fmla="*/ 54 w 203"/>
              <a:gd name="T7" fmla="*/ 47 h 447"/>
              <a:gd name="T8" fmla="*/ 101 w 203"/>
              <a:gd name="T9" fmla="*/ 95 h 447"/>
              <a:gd name="T10" fmla="*/ 183 w 203"/>
              <a:gd name="T11" fmla="*/ 162 h 447"/>
              <a:gd name="T12" fmla="*/ 129 w 203"/>
              <a:gd name="T13" fmla="*/ 106 h 447"/>
              <a:gd name="T14" fmla="*/ 74 w 203"/>
              <a:gd name="T15" fmla="*/ 106 h 447"/>
              <a:gd name="T16" fmla="*/ 20 w 203"/>
              <a:gd name="T17" fmla="*/ 162 h 447"/>
              <a:gd name="T18" fmla="*/ 0 w 203"/>
              <a:gd name="T19" fmla="*/ 307 h 447"/>
              <a:gd name="T20" fmla="*/ 15 w 203"/>
              <a:gd name="T21" fmla="*/ 323 h 447"/>
              <a:gd name="T22" fmla="*/ 30 w 203"/>
              <a:gd name="T23" fmla="*/ 307 h 447"/>
              <a:gd name="T24" fmla="*/ 49 w 203"/>
              <a:gd name="T25" fmla="*/ 151 h 447"/>
              <a:gd name="T26" fmla="*/ 57 w 203"/>
              <a:gd name="T27" fmla="*/ 151 h 447"/>
              <a:gd name="T28" fmla="*/ 57 w 203"/>
              <a:gd name="T29" fmla="*/ 153 h 447"/>
              <a:gd name="T30" fmla="*/ 36 w 203"/>
              <a:gd name="T31" fmla="*/ 326 h 447"/>
              <a:gd name="T32" fmla="*/ 45 w 203"/>
              <a:gd name="T33" fmla="*/ 337 h 447"/>
              <a:gd name="T34" fmla="*/ 57 w 203"/>
              <a:gd name="T35" fmla="*/ 337 h 447"/>
              <a:gd name="T36" fmla="*/ 57 w 203"/>
              <a:gd name="T37" fmla="*/ 426 h 447"/>
              <a:gd name="T38" fmla="*/ 76 w 203"/>
              <a:gd name="T39" fmla="*/ 447 h 447"/>
              <a:gd name="T40" fmla="*/ 95 w 203"/>
              <a:gd name="T41" fmla="*/ 426 h 447"/>
              <a:gd name="T42" fmla="*/ 95 w 203"/>
              <a:gd name="T43" fmla="*/ 337 h 447"/>
              <a:gd name="T44" fmla="*/ 108 w 203"/>
              <a:gd name="T45" fmla="*/ 337 h 447"/>
              <a:gd name="T46" fmla="*/ 108 w 203"/>
              <a:gd name="T47" fmla="*/ 426 h 447"/>
              <a:gd name="T48" fmla="*/ 127 w 203"/>
              <a:gd name="T49" fmla="*/ 447 h 447"/>
              <a:gd name="T50" fmla="*/ 146 w 203"/>
              <a:gd name="T51" fmla="*/ 426 h 447"/>
              <a:gd name="T52" fmla="*/ 146 w 203"/>
              <a:gd name="T53" fmla="*/ 337 h 447"/>
              <a:gd name="T54" fmla="*/ 158 w 203"/>
              <a:gd name="T55" fmla="*/ 337 h 447"/>
              <a:gd name="T56" fmla="*/ 167 w 203"/>
              <a:gd name="T57" fmla="*/ 326 h 447"/>
              <a:gd name="T58" fmla="*/ 146 w 203"/>
              <a:gd name="T59" fmla="*/ 151 h 447"/>
              <a:gd name="T60" fmla="*/ 154 w 203"/>
              <a:gd name="T61" fmla="*/ 151 h 447"/>
              <a:gd name="T62" fmla="*/ 174 w 203"/>
              <a:gd name="T63" fmla="*/ 307 h 447"/>
              <a:gd name="T64" fmla="*/ 189 w 203"/>
              <a:gd name="T65" fmla="*/ 323 h 447"/>
              <a:gd name="T66" fmla="*/ 203 w 203"/>
              <a:gd name="T67" fmla="*/ 307 h 447"/>
              <a:gd name="T68" fmla="*/ 183 w 203"/>
              <a:gd name="T69" fmla="*/ 162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3" h="447">
                <a:moveTo>
                  <a:pt x="101" y="95"/>
                </a:moveTo>
                <a:cubicBezTo>
                  <a:pt x="127" y="95"/>
                  <a:pt x="149" y="74"/>
                  <a:pt x="149" y="47"/>
                </a:cubicBezTo>
                <a:cubicBezTo>
                  <a:pt x="149" y="21"/>
                  <a:pt x="127" y="0"/>
                  <a:pt x="101" y="0"/>
                </a:cubicBezTo>
                <a:cubicBezTo>
                  <a:pt x="75" y="0"/>
                  <a:pt x="54" y="21"/>
                  <a:pt x="54" y="47"/>
                </a:cubicBezTo>
                <a:cubicBezTo>
                  <a:pt x="54" y="74"/>
                  <a:pt x="75" y="95"/>
                  <a:pt x="101" y="95"/>
                </a:cubicBezTo>
                <a:close/>
                <a:moveTo>
                  <a:pt x="183" y="162"/>
                </a:moveTo>
                <a:cubicBezTo>
                  <a:pt x="177" y="118"/>
                  <a:pt x="156" y="106"/>
                  <a:pt x="129" y="106"/>
                </a:cubicBezTo>
                <a:cubicBezTo>
                  <a:pt x="74" y="106"/>
                  <a:pt x="74" y="106"/>
                  <a:pt x="74" y="106"/>
                </a:cubicBezTo>
                <a:cubicBezTo>
                  <a:pt x="52" y="106"/>
                  <a:pt x="27" y="112"/>
                  <a:pt x="20" y="162"/>
                </a:cubicBezTo>
                <a:cubicBezTo>
                  <a:pt x="0" y="307"/>
                  <a:pt x="0" y="307"/>
                  <a:pt x="0" y="307"/>
                </a:cubicBezTo>
                <a:cubicBezTo>
                  <a:pt x="0" y="316"/>
                  <a:pt x="7" y="323"/>
                  <a:pt x="15" y="323"/>
                </a:cubicBezTo>
                <a:cubicBezTo>
                  <a:pt x="23" y="323"/>
                  <a:pt x="30" y="316"/>
                  <a:pt x="30" y="307"/>
                </a:cubicBezTo>
                <a:cubicBezTo>
                  <a:pt x="49" y="151"/>
                  <a:pt x="49" y="151"/>
                  <a:pt x="49" y="151"/>
                </a:cubicBezTo>
                <a:cubicBezTo>
                  <a:pt x="57" y="151"/>
                  <a:pt x="57" y="151"/>
                  <a:pt x="57" y="151"/>
                </a:cubicBezTo>
                <a:cubicBezTo>
                  <a:pt x="57" y="153"/>
                  <a:pt x="57" y="153"/>
                  <a:pt x="57" y="153"/>
                </a:cubicBezTo>
                <a:cubicBezTo>
                  <a:pt x="36" y="326"/>
                  <a:pt x="36" y="326"/>
                  <a:pt x="36" y="326"/>
                </a:cubicBezTo>
                <a:cubicBezTo>
                  <a:pt x="35" y="336"/>
                  <a:pt x="39" y="337"/>
                  <a:pt x="45" y="337"/>
                </a:cubicBezTo>
                <a:cubicBezTo>
                  <a:pt x="57" y="337"/>
                  <a:pt x="57" y="337"/>
                  <a:pt x="57" y="337"/>
                </a:cubicBezTo>
                <a:cubicBezTo>
                  <a:pt x="57" y="426"/>
                  <a:pt x="57" y="426"/>
                  <a:pt x="57" y="426"/>
                </a:cubicBezTo>
                <a:cubicBezTo>
                  <a:pt x="57" y="438"/>
                  <a:pt x="66" y="447"/>
                  <a:pt x="76" y="447"/>
                </a:cubicBezTo>
                <a:cubicBezTo>
                  <a:pt x="87" y="447"/>
                  <a:pt x="95" y="438"/>
                  <a:pt x="95" y="426"/>
                </a:cubicBezTo>
                <a:cubicBezTo>
                  <a:pt x="95" y="337"/>
                  <a:pt x="95" y="337"/>
                  <a:pt x="95" y="337"/>
                </a:cubicBezTo>
                <a:cubicBezTo>
                  <a:pt x="108" y="337"/>
                  <a:pt x="108" y="337"/>
                  <a:pt x="108" y="337"/>
                </a:cubicBezTo>
                <a:cubicBezTo>
                  <a:pt x="108" y="426"/>
                  <a:pt x="108" y="426"/>
                  <a:pt x="108" y="426"/>
                </a:cubicBezTo>
                <a:cubicBezTo>
                  <a:pt x="108" y="438"/>
                  <a:pt x="116" y="447"/>
                  <a:pt x="127" y="447"/>
                </a:cubicBezTo>
                <a:cubicBezTo>
                  <a:pt x="137" y="447"/>
                  <a:pt x="146" y="438"/>
                  <a:pt x="146" y="426"/>
                </a:cubicBezTo>
                <a:cubicBezTo>
                  <a:pt x="146" y="337"/>
                  <a:pt x="146" y="337"/>
                  <a:pt x="146" y="337"/>
                </a:cubicBezTo>
                <a:cubicBezTo>
                  <a:pt x="158" y="337"/>
                  <a:pt x="158" y="337"/>
                  <a:pt x="158" y="337"/>
                </a:cubicBezTo>
                <a:cubicBezTo>
                  <a:pt x="164" y="337"/>
                  <a:pt x="168" y="336"/>
                  <a:pt x="167" y="326"/>
                </a:cubicBezTo>
                <a:cubicBezTo>
                  <a:pt x="146" y="151"/>
                  <a:pt x="146" y="151"/>
                  <a:pt x="146" y="151"/>
                </a:cubicBezTo>
                <a:cubicBezTo>
                  <a:pt x="154" y="151"/>
                  <a:pt x="154" y="151"/>
                  <a:pt x="154" y="151"/>
                </a:cubicBezTo>
                <a:cubicBezTo>
                  <a:pt x="174" y="307"/>
                  <a:pt x="174" y="307"/>
                  <a:pt x="174" y="307"/>
                </a:cubicBezTo>
                <a:cubicBezTo>
                  <a:pt x="174" y="316"/>
                  <a:pt x="181" y="323"/>
                  <a:pt x="189" y="323"/>
                </a:cubicBezTo>
                <a:cubicBezTo>
                  <a:pt x="197" y="323"/>
                  <a:pt x="203" y="316"/>
                  <a:pt x="203" y="307"/>
                </a:cubicBezTo>
                <a:lnTo>
                  <a:pt x="183" y="162"/>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Oval 18">
            <a:extLst>
              <a:ext uri="{FF2B5EF4-FFF2-40B4-BE49-F238E27FC236}">
                <a16:creationId xmlns:a16="http://schemas.microsoft.com/office/drawing/2014/main" xmlns="" id="{2F209879-03C5-44D0-A5F5-7CFCBF1EA5A3}"/>
              </a:ext>
            </a:extLst>
          </p:cNvPr>
          <p:cNvSpPr>
            <a:spLocks noChangeArrowheads="1"/>
          </p:cNvSpPr>
          <p:nvPr/>
        </p:nvSpPr>
        <p:spPr bwMode="auto">
          <a:xfrm>
            <a:off x="6278273" y="2470477"/>
            <a:ext cx="1464515" cy="1463040"/>
          </a:xfrm>
          <a:prstGeom prst="ellipse">
            <a:avLst/>
          </a:pr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Oval 19">
            <a:extLst>
              <a:ext uri="{FF2B5EF4-FFF2-40B4-BE49-F238E27FC236}">
                <a16:creationId xmlns:a16="http://schemas.microsoft.com/office/drawing/2014/main" xmlns="" id="{5C50C8AF-81B9-44AE-B3B1-63A80E531569}"/>
              </a:ext>
            </a:extLst>
          </p:cNvPr>
          <p:cNvSpPr>
            <a:spLocks noChangeArrowheads="1"/>
          </p:cNvSpPr>
          <p:nvPr/>
        </p:nvSpPr>
        <p:spPr bwMode="auto">
          <a:xfrm>
            <a:off x="2130880" y="2470477"/>
            <a:ext cx="1465989" cy="146304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2"/>
              </a:solidFill>
            </a:endParaRPr>
          </a:p>
        </p:txBody>
      </p:sp>
      <p:sp>
        <p:nvSpPr>
          <p:cNvPr id="245" name="Freeform 20">
            <a:extLst>
              <a:ext uri="{FF2B5EF4-FFF2-40B4-BE49-F238E27FC236}">
                <a16:creationId xmlns:a16="http://schemas.microsoft.com/office/drawing/2014/main" xmlns="" id="{27F04DE8-F8C6-4309-8162-450647F07A50}"/>
              </a:ext>
            </a:extLst>
          </p:cNvPr>
          <p:cNvSpPr>
            <a:spLocks/>
          </p:cNvSpPr>
          <p:nvPr/>
        </p:nvSpPr>
        <p:spPr bwMode="auto">
          <a:xfrm>
            <a:off x="5151497" y="5676776"/>
            <a:ext cx="3033743" cy="30972"/>
          </a:xfrm>
          <a:custGeom>
            <a:avLst/>
            <a:gdLst>
              <a:gd name="T0" fmla="*/ 1317 w 1317"/>
              <a:gd name="T1" fmla="*/ 7 h 14"/>
              <a:gd name="T2" fmla="*/ 1310 w 1317"/>
              <a:gd name="T3" fmla="*/ 14 h 14"/>
              <a:gd name="T4" fmla="*/ 7 w 1317"/>
              <a:gd name="T5" fmla="*/ 14 h 14"/>
              <a:gd name="T6" fmla="*/ 0 w 1317"/>
              <a:gd name="T7" fmla="*/ 7 h 14"/>
              <a:gd name="T8" fmla="*/ 0 w 1317"/>
              <a:gd name="T9" fmla="*/ 7 h 14"/>
              <a:gd name="T10" fmla="*/ 7 w 1317"/>
              <a:gd name="T11" fmla="*/ 0 h 14"/>
              <a:gd name="T12" fmla="*/ 1310 w 1317"/>
              <a:gd name="T13" fmla="*/ 0 h 14"/>
              <a:gd name="T14" fmla="*/ 1317 w 1317"/>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7" h="14">
                <a:moveTo>
                  <a:pt x="1317" y="7"/>
                </a:moveTo>
                <a:cubicBezTo>
                  <a:pt x="1317" y="11"/>
                  <a:pt x="1314" y="14"/>
                  <a:pt x="1310" y="14"/>
                </a:cubicBezTo>
                <a:cubicBezTo>
                  <a:pt x="7" y="14"/>
                  <a:pt x="7" y="14"/>
                  <a:pt x="7" y="14"/>
                </a:cubicBezTo>
                <a:cubicBezTo>
                  <a:pt x="3" y="14"/>
                  <a:pt x="0" y="11"/>
                  <a:pt x="0" y="7"/>
                </a:cubicBezTo>
                <a:cubicBezTo>
                  <a:pt x="0" y="7"/>
                  <a:pt x="0" y="7"/>
                  <a:pt x="0" y="7"/>
                </a:cubicBezTo>
                <a:cubicBezTo>
                  <a:pt x="0" y="3"/>
                  <a:pt x="3" y="0"/>
                  <a:pt x="7" y="0"/>
                </a:cubicBezTo>
                <a:cubicBezTo>
                  <a:pt x="1310" y="0"/>
                  <a:pt x="1310" y="0"/>
                  <a:pt x="1310" y="0"/>
                </a:cubicBezTo>
                <a:cubicBezTo>
                  <a:pt x="1314" y="0"/>
                  <a:pt x="1317" y="3"/>
                  <a:pt x="1317" y="7"/>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21">
            <a:extLst>
              <a:ext uri="{FF2B5EF4-FFF2-40B4-BE49-F238E27FC236}">
                <a16:creationId xmlns:a16="http://schemas.microsoft.com/office/drawing/2014/main" xmlns="" id="{B0FCA24E-4121-4F71-AAAA-5BF4E5445140}"/>
              </a:ext>
            </a:extLst>
          </p:cNvPr>
          <p:cNvSpPr>
            <a:spLocks/>
          </p:cNvSpPr>
          <p:nvPr/>
        </p:nvSpPr>
        <p:spPr bwMode="auto">
          <a:xfrm>
            <a:off x="5151497" y="5676776"/>
            <a:ext cx="1926139" cy="30972"/>
          </a:xfrm>
          <a:custGeom>
            <a:avLst/>
            <a:gdLst>
              <a:gd name="T0" fmla="*/ 836 w 836"/>
              <a:gd name="T1" fmla="*/ 7 h 14"/>
              <a:gd name="T2" fmla="*/ 832 w 836"/>
              <a:gd name="T3" fmla="*/ 14 h 14"/>
              <a:gd name="T4" fmla="*/ 4 w 836"/>
              <a:gd name="T5" fmla="*/ 14 h 14"/>
              <a:gd name="T6" fmla="*/ 0 w 836"/>
              <a:gd name="T7" fmla="*/ 7 h 14"/>
              <a:gd name="T8" fmla="*/ 0 w 836"/>
              <a:gd name="T9" fmla="*/ 7 h 14"/>
              <a:gd name="T10" fmla="*/ 4 w 836"/>
              <a:gd name="T11" fmla="*/ 0 h 14"/>
              <a:gd name="T12" fmla="*/ 832 w 836"/>
              <a:gd name="T13" fmla="*/ 0 h 14"/>
              <a:gd name="T14" fmla="*/ 836 w 836"/>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6" h="14">
                <a:moveTo>
                  <a:pt x="836" y="7"/>
                </a:moveTo>
                <a:cubicBezTo>
                  <a:pt x="836" y="11"/>
                  <a:pt x="835" y="14"/>
                  <a:pt x="832" y="14"/>
                </a:cubicBezTo>
                <a:cubicBezTo>
                  <a:pt x="4" y="14"/>
                  <a:pt x="4" y="14"/>
                  <a:pt x="4" y="14"/>
                </a:cubicBezTo>
                <a:cubicBezTo>
                  <a:pt x="2" y="14"/>
                  <a:pt x="0" y="11"/>
                  <a:pt x="0" y="7"/>
                </a:cubicBezTo>
                <a:cubicBezTo>
                  <a:pt x="0" y="7"/>
                  <a:pt x="0" y="7"/>
                  <a:pt x="0" y="7"/>
                </a:cubicBezTo>
                <a:cubicBezTo>
                  <a:pt x="0" y="3"/>
                  <a:pt x="2" y="0"/>
                  <a:pt x="4" y="0"/>
                </a:cubicBezTo>
                <a:cubicBezTo>
                  <a:pt x="832" y="0"/>
                  <a:pt x="832" y="0"/>
                  <a:pt x="832" y="0"/>
                </a:cubicBezTo>
                <a:cubicBezTo>
                  <a:pt x="835" y="0"/>
                  <a:pt x="836" y="3"/>
                  <a:pt x="836" y="7"/>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22">
            <a:extLst>
              <a:ext uri="{FF2B5EF4-FFF2-40B4-BE49-F238E27FC236}">
                <a16:creationId xmlns:a16="http://schemas.microsoft.com/office/drawing/2014/main" xmlns="" id="{7A1E4D9F-C791-4DFC-879B-F1FC1B8CF04D}"/>
              </a:ext>
            </a:extLst>
          </p:cNvPr>
          <p:cNvSpPr>
            <a:spLocks/>
          </p:cNvSpPr>
          <p:nvPr/>
        </p:nvSpPr>
        <p:spPr bwMode="auto">
          <a:xfrm>
            <a:off x="2655922" y="5676776"/>
            <a:ext cx="2057400" cy="30972"/>
          </a:xfrm>
          <a:custGeom>
            <a:avLst/>
            <a:gdLst>
              <a:gd name="T0" fmla="*/ 893 w 893"/>
              <a:gd name="T1" fmla="*/ 7 h 14"/>
              <a:gd name="T2" fmla="*/ 887 w 893"/>
              <a:gd name="T3" fmla="*/ 14 h 14"/>
              <a:gd name="T4" fmla="*/ 5 w 893"/>
              <a:gd name="T5" fmla="*/ 14 h 14"/>
              <a:gd name="T6" fmla="*/ 0 w 893"/>
              <a:gd name="T7" fmla="*/ 7 h 14"/>
              <a:gd name="T8" fmla="*/ 0 w 893"/>
              <a:gd name="T9" fmla="*/ 7 h 14"/>
              <a:gd name="T10" fmla="*/ 5 w 893"/>
              <a:gd name="T11" fmla="*/ 0 h 14"/>
              <a:gd name="T12" fmla="*/ 887 w 893"/>
              <a:gd name="T13" fmla="*/ 0 h 14"/>
              <a:gd name="T14" fmla="*/ 893 w 893"/>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3" h="14">
                <a:moveTo>
                  <a:pt x="893" y="7"/>
                </a:moveTo>
                <a:cubicBezTo>
                  <a:pt x="893" y="11"/>
                  <a:pt x="890" y="14"/>
                  <a:pt x="887" y="14"/>
                </a:cubicBezTo>
                <a:cubicBezTo>
                  <a:pt x="5" y="14"/>
                  <a:pt x="5" y="14"/>
                  <a:pt x="5" y="14"/>
                </a:cubicBezTo>
                <a:cubicBezTo>
                  <a:pt x="2" y="14"/>
                  <a:pt x="0" y="11"/>
                  <a:pt x="0" y="7"/>
                </a:cubicBezTo>
                <a:cubicBezTo>
                  <a:pt x="0" y="7"/>
                  <a:pt x="0" y="7"/>
                  <a:pt x="0" y="7"/>
                </a:cubicBezTo>
                <a:cubicBezTo>
                  <a:pt x="0" y="3"/>
                  <a:pt x="2" y="0"/>
                  <a:pt x="5" y="0"/>
                </a:cubicBezTo>
                <a:cubicBezTo>
                  <a:pt x="887" y="0"/>
                  <a:pt x="887" y="0"/>
                  <a:pt x="887" y="0"/>
                </a:cubicBezTo>
                <a:cubicBezTo>
                  <a:pt x="890" y="0"/>
                  <a:pt x="893" y="3"/>
                  <a:pt x="893" y="7"/>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Freeform 23">
            <a:extLst>
              <a:ext uri="{FF2B5EF4-FFF2-40B4-BE49-F238E27FC236}">
                <a16:creationId xmlns:a16="http://schemas.microsoft.com/office/drawing/2014/main" xmlns="" id="{40F910C8-5A9C-425B-9552-BAB7AE8141BD}"/>
              </a:ext>
            </a:extLst>
          </p:cNvPr>
          <p:cNvSpPr>
            <a:spLocks/>
          </p:cNvSpPr>
          <p:nvPr/>
        </p:nvSpPr>
        <p:spPr bwMode="auto">
          <a:xfrm>
            <a:off x="3179490" y="5676776"/>
            <a:ext cx="1533832" cy="30972"/>
          </a:xfrm>
          <a:custGeom>
            <a:avLst/>
            <a:gdLst>
              <a:gd name="T0" fmla="*/ 666 w 666"/>
              <a:gd name="T1" fmla="*/ 7 h 14"/>
              <a:gd name="T2" fmla="*/ 662 w 666"/>
              <a:gd name="T3" fmla="*/ 14 h 14"/>
              <a:gd name="T4" fmla="*/ 5 w 666"/>
              <a:gd name="T5" fmla="*/ 14 h 14"/>
              <a:gd name="T6" fmla="*/ 0 w 666"/>
              <a:gd name="T7" fmla="*/ 7 h 14"/>
              <a:gd name="T8" fmla="*/ 0 w 666"/>
              <a:gd name="T9" fmla="*/ 7 h 14"/>
              <a:gd name="T10" fmla="*/ 5 w 666"/>
              <a:gd name="T11" fmla="*/ 0 h 14"/>
              <a:gd name="T12" fmla="*/ 662 w 666"/>
              <a:gd name="T13" fmla="*/ 0 h 14"/>
              <a:gd name="T14" fmla="*/ 666 w 666"/>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6" h="14">
                <a:moveTo>
                  <a:pt x="666" y="7"/>
                </a:moveTo>
                <a:cubicBezTo>
                  <a:pt x="666" y="11"/>
                  <a:pt x="664" y="14"/>
                  <a:pt x="662" y="14"/>
                </a:cubicBezTo>
                <a:cubicBezTo>
                  <a:pt x="5" y="14"/>
                  <a:pt x="5" y="14"/>
                  <a:pt x="5" y="14"/>
                </a:cubicBezTo>
                <a:cubicBezTo>
                  <a:pt x="2" y="14"/>
                  <a:pt x="0" y="11"/>
                  <a:pt x="0" y="7"/>
                </a:cubicBezTo>
                <a:cubicBezTo>
                  <a:pt x="0" y="7"/>
                  <a:pt x="0" y="7"/>
                  <a:pt x="0" y="7"/>
                </a:cubicBezTo>
                <a:cubicBezTo>
                  <a:pt x="0" y="3"/>
                  <a:pt x="2" y="0"/>
                  <a:pt x="5" y="0"/>
                </a:cubicBezTo>
                <a:cubicBezTo>
                  <a:pt x="662" y="0"/>
                  <a:pt x="662" y="0"/>
                  <a:pt x="662" y="0"/>
                </a:cubicBezTo>
                <a:cubicBezTo>
                  <a:pt x="664" y="0"/>
                  <a:pt x="666" y="3"/>
                  <a:pt x="666" y="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Rectangle 248">
            <a:extLst>
              <a:ext uri="{FF2B5EF4-FFF2-40B4-BE49-F238E27FC236}">
                <a16:creationId xmlns:a16="http://schemas.microsoft.com/office/drawing/2014/main" xmlns="" id="{9E19B110-6FA7-41B1-A5E5-4C4F367C6AA6}"/>
              </a:ext>
            </a:extLst>
          </p:cNvPr>
          <p:cNvSpPr/>
          <p:nvPr/>
        </p:nvSpPr>
        <p:spPr>
          <a:xfrm>
            <a:off x="2456317" y="2067846"/>
            <a:ext cx="898003" cy="323165"/>
          </a:xfrm>
          <a:prstGeom prst="rect">
            <a:avLst/>
          </a:prstGeom>
        </p:spPr>
        <p:txBody>
          <a:bodyPr wrap="none">
            <a:spAutoFit/>
          </a:bodyPr>
          <a:lstStyle/>
          <a:p>
            <a:pPr algn="ctr"/>
            <a:r>
              <a:rPr lang="en-US" sz="1500" dirty="0">
                <a:solidFill>
                  <a:schemeClr val="tx1">
                    <a:lumMod val="85000"/>
                    <a:lumOff val="15000"/>
                  </a:schemeClr>
                </a:solidFill>
                <a:latin typeface="Montserrat "/>
                <a:ea typeface="Open Sans" panose="020B0606030504020204" pitchFamily="34" charset="0"/>
                <a:cs typeface="Open Sans" panose="020B0606030504020204" pitchFamily="34" charset="0"/>
              </a:rPr>
              <a:t>Female</a:t>
            </a:r>
          </a:p>
        </p:txBody>
      </p:sp>
      <p:sp>
        <p:nvSpPr>
          <p:cNvPr id="250" name="Rectangle 249">
            <a:extLst>
              <a:ext uri="{FF2B5EF4-FFF2-40B4-BE49-F238E27FC236}">
                <a16:creationId xmlns:a16="http://schemas.microsoft.com/office/drawing/2014/main" xmlns="" id="{698A3D45-88C9-4EC7-8583-68BE4869C41C}"/>
              </a:ext>
            </a:extLst>
          </p:cNvPr>
          <p:cNvSpPr/>
          <p:nvPr/>
        </p:nvSpPr>
        <p:spPr>
          <a:xfrm>
            <a:off x="6680720" y="2035901"/>
            <a:ext cx="657552" cy="323165"/>
          </a:xfrm>
          <a:prstGeom prst="rect">
            <a:avLst/>
          </a:prstGeom>
        </p:spPr>
        <p:txBody>
          <a:bodyPr wrap="none">
            <a:spAutoFit/>
          </a:bodyPr>
          <a:lstStyle/>
          <a:p>
            <a:pPr algn="ctr"/>
            <a:r>
              <a:rPr lang="en-US" sz="1500" dirty="0">
                <a:solidFill>
                  <a:schemeClr val="tx1">
                    <a:lumMod val="85000"/>
                    <a:lumOff val="15000"/>
                  </a:schemeClr>
                </a:solidFill>
                <a:latin typeface="Montserrat "/>
                <a:ea typeface="Open Sans" panose="020B0606030504020204" pitchFamily="34" charset="0"/>
                <a:cs typeface="Open Sans" panose="020B0606030504020204" pitchFamily="34" charset="0"/>
              </a:rPr>
              <a:t>Male</a:t>
            </a:r>
          </a:p>
        </p:txBody>
      </p:sp>
      <p:grpSp>
        <p:nvGrpSpPr>
          <p:cNvPr id="251" name="Group 250">
            <a:extLst>
              <a:ext uri="{FF2B5EF4-FFF2-40B4-BE49-F238E27FC236}">
                <a16:creationId xmlns:a16="http://schemas.microsoft.com/office/drawing/2014/main" xmlns="" id="{3A4AA8C6-4F44-425A-B279-1DC9D40F158B}"/>
              </a:ext>
            </a:extLst>
          </p:cNvPr>
          <p:cNvGrpSpPr/>
          <p:nvPr/>
        </p:nvGrpSpPr>
        <p:grpSpPr>
          <a:xfrm>
            <a:off x="2323501" y="2839655"/>
            <a:ext cx="1080745" cy="764147"/>
            <a:chOff x="1998035" y="1984023"/>
            <a:chExt cx="1163302" cy="822520"/>
          </a:xfrm>
        </p:grpSpPr>
        <p:sp>
          <p:nvSpPr>
            <p:cNvPr id="252" name="Rectangle 251">
              <a:extLst>
                <a:ext uri="{FF2B5EF4-FFF2-40B4-BE49-F238E27FC236}">
                  <a16:creationId xmlns:a16="http://schemas.microsoft.com/office/drawing/2014/main" xmlns="" id="{C148F7AF-D203-4867-A275-C44AA7885B0E}"/>
                </a:ext>
              </a:extLst>
            </p:cNvPr>
            <p:cNvSpPr/>
            <p:nvPr/>
          </p:nvSpPr>
          <p:spPr>
            <a:xfrm>
              <a:off x="1998035" y="1984023"/>
              <a:ext cx="1163302" cy="679139"/>
            </a:xfrm>
            <a:prstGeom prst="rect">
              <a:avLst/>
            </a:prstGeom>
          </p:spPr>
          <p:txBody>
            <a:bodyPr wrap="none">
              <a:spAutoFit/>
            </a:bodyPr>
            <a:lstStyle/>
            <a:p>
              <a:pPr algn="ctr"/>
              <a:r>
                <a:rPr lang="en-US" sz="3500" dirty="0">
                  <a:solidFill>
                    <a:schemeClr val="bg1"/>
                  </a:solidFill>
                  <a:latin typeface="Montserrat "/>
                  <a:ea typeface="Open Sans" panose="020B0606030504020204" pitchFamily="34" charset="0"/>
                  <a:cs typeface="Open Sans" panose="020B0606030504020204" pitchFamily="34" charset="0"/>
                </a:rPr>
                <a:t>26%</a:t>
              </a:r>
            </a:p>
          </p:txBody>
        </p:sp>
        <p:sp>
          <p:nvSpPr>
            <p:cNvPr id="253" name="Rectangle 252">
              <a:extLst>
                <a:ext uri="{FF2B5EF4-FFF2-40B4-BE49-F238E27FC236}">
                  <a16:creationId xmlns:a16="http://schemas.microsoft.com/office/drawing/2014/main" xmlns="" id="{C7D63A4D-543A-412A-8FEC-E20FB40B07EC}"/>
                </a:ext>
              </a:extLst>
            </p:cNvPr>
            <p:cNvSpPr/>
            <p:nvPr/>
          </p:nvSpPr>
          <p:spPr>
            <a:xfrm>
              <a:off x="2300603" y="2533231"/>
              <a:ext cx="647391" cy="273312"/>
            </a:xfrm>
            <a:prstGeom prst="rect">
              <a:avLst/>
            </a:prstGeom>
          </p:spPr>
          <p:txBody>
            <a:bodyPr wrap="none">
              <a:spAutoFit/>
            </a:bodyPr>
            <a:lstStyle/>
            <a:p>
              <a:r>
                <a:rPr lang="en-US" sz="1050" b="1" dirty="0">
                  <a:solidFill>
                    <a:schemeClr val="bg1"/>
                  </a:solidFill>
                  <a:latin typeface="Montserrat "/>
                  <a:ea typeface="Open Sans" panose="020B0606030504020204" pitchFamily="34" charset="0"/>
                  <a:cs typeface="Open Sans" panose="020B0606030504020204" pitchFamily="34" charset="0"/>
                </a:rPr>
                <a:t>13.01K</a:t>
              </a:r>
            </a:p>
          </p:txBody>
        </p:sp>
      </p:grpSp>
      <p:grpSp>
        <p:nvGrpSpPr>
          <p:cNvPr id="254" name="Group 253">
            <a:extLst>
              <a:ext uri="{FF2B5EF4-FFF2-40B4-BE49-F238E27FC236}">
                <a16:creationId xmlns:a16="http://schemas.microsoft.com/office/drawing/2014/main" xmlns="" id="{DF937EF7-DCB3-4564-A46A-2A4A2E5BB56D}"/>
              </a:ext>
            </a:extLst>
          </p:cNvPr>
          <p:cNvGrpSpPr/>
          <p:nvPr/>
        </p:nvGrpSpPr>
        <p:grpSpPr>
          <a:xfrm>
            <a:off x="6473363" y="2839655"/>
            <a:ext cx="1074333" cy="764147"/>
            <a:chOff x="6382666" y="1984023"/>
            <a:chExt cx="1156401" cy="822520"/>
          </a:xfrm>
        </p:grpSpPr>
        <p:sp>
          <p:nvSpPr>
            <p:cNvPr id="255" name="Rectangle 254">
              <a:extLst>
                <a:ext uri="{FF2B5EF4-FFF2-40B4-BE49-F238E27FC236}">
                  <a16:creationId xmlns:a16="http://schemas.microsoft.com/office/drawing/2014/main" xmlns="" id="{CBC5D61A-3DD2-4572-A3FB-B572A69C631E}"/>
                </a:ext>
              </a:extLst>
            </p:cNvPr>
            <p:cNvSpPr/>
            <p:nvPr/>
          </p:nvSpPr>
          <p:spPr>
            <a:xfrm>
              <a:off x="6382666" y="1984023"/>
              <a:ext cx="1156401" cy="679139"/>
            </a:xfrm>
            <a:prstGeom prst="rect">
              <a:avLst/>
            </a:prstGeom>
          </p:spPr>
          <p:txBody>
            <a:bodyPr wrap="none">
              <a:spAutoFit/>
            </a:bodyPr>
            <a:lstStyle/>
            <a:p>
              <a:pPr algn="ctr"/>
              <a:r>
                <a:rPr lang="en-US" sz="3500" dirty="0">
                  <a:solidFill>
                    <a:schemeClr val="bg1"/>
                  </a:solidFill>
                  <a:latin typeface="Montserrat "/>
                  <a:ea typeface="Open Sans" panose="020B0606030504020204" pitchFamily="34" charset="0"/>
                  <a:cs typeface="Open Sans" panose="020B0606030504020204" pitchFamily="34" charset="0"/>
                </a:rPr>
                <a:t>39%</a:t>
              </a:r>
            </a:p>
          </p:txBody>
        </p:sp>
        <p:sp>
          <p:nvSpPr>
            <p:cNvPr id="256" name="Rectangle 255">
              <a:extLst>
                <a:ext uri="{FF2B5EF4-FFF2-40B4-BE49-F238E27FC236}">
                  <a16:creationId xmlns:a16="http://schemas.microsoft.com/office/drawing/2014/main" xmlns="" id="{B7BC817D-D79F-486C-9590-5D7D45562C93}"/>
                </a:ext>
              </a:extLst>
            </p:cNvPr>
            <p:cNvSpPr/>
            <p:nvPr/>
          </p:nvSpPr>
          <p:spPr>
            <a:xfrm>
              <a:off x="6682899" y="2533231"/>
              <a:ext cx="647391" cy="273312"/>
            </a:xfrm>
            <a:prstGeom prst="rect">
              <a:avLst/>
            </a:prstGeom>
          </p:spPr>
          <p:txBody>
            <a:bodyPr wrap="none">
              <a:spAutoFit/>
            </a:bodyPr>
            <a:lstStyle/>
            <a:p>
              <a:r>
                <a:rPr lang="en-US" sz="1050" b="1" dirty="0">
                  <a:solidFill>
                    <a:schemeClr val="bg1"/>
                  </a:solidFill>
                  <a:latin typeface="Montserrat "/>
                  <a:ea typeface="Open Sans" panose="020B0606030504020204" pitchFamily="34" charset="0"/>
                  <a:cs typeface="Open Sans" panose="020B0606030504020204" pitchFamily="34" charset="0"/>
                </a:rPr>
                <a:t>13.01K</a:t>
              </a:r>
            </a:p>
          </p:txBody>
        </p:sp>
      </p:grpSp>
      <p:sp>
        <p:nvSpPr>
          <p:cNvPr id="257" name="Rectangle 256">
            <a:extLst>
              <a:ext uri="{FF2B5EF4-FFF2-40B4-BE49-F238E27FC236}">
                <a16:creationId xmlns:a16="http://schemas.microsoft.com/office/drawing/2014/main" xmlns="" id="{5E506AFB-48EE-4158-B97E-FADAC7F6768D}"/>
              </a:ext>
            </a:extLst>
          </p:cNvPr>
          <p:cNvSpPr/>
          <p:nvPr/>
        </p:nvSpPr>
        <p:spPr>
          <a:xfrm>
            <a:off x="2740925" y="5763791"/>
            <a:ext cx="2073004" cy="430887"/>
          </a:xfrm>
          <a:prstGeom prst="rect">
            <a:avLst/>
          </a:prstGeom>
        </p:spPr>
        <p:txBody>
          <a:bodyPr wrap="none">
            <a:spAutoFit/>
          </a:bodyPr>
          <a:lstStyle/>
          <a:p>
            <a:pPr algn="r"/>
            <a:r>
              <a:rPr lang="en-US" sz="2200" dirty="0">
                <a:solidFill>
                  <a:schemeClr val="bg1">
                    <a:lumMod val="75000"/>
                  </a:schemeClr>
                </a:solidFill>
                <a:latin typeface="Montserrat "/>
                <a:ea typeface="Open Sans" panose="020B0606030504020204" pitchFamily="34" charset="0"/>
                <a:cs typeface="Open Sans" panose="020B0606030504020204" pitchFamily="34" charset="0"/>
              </a:rPr>
              <a:t>17,095/</a:t>
            </a:r>
            <a:r>
              <a:rPr lang="en-US" sz="2200" dirty="0">
                <a:solidFill>
                  <a:schemeClr val="accent2"/>
                </a:solidFill>
                <a:latin typeface="Montserrat "/>
                <a:ea typeface="Open Sans" panose="020B0606030504020204" pitchFamily="34" charset="0"/>
                <a:cs typeface="Open Sans" panose="020B0606030504020204" pitchFamily="34" charset="0"/>
              </a:rPr>
              <a:t>13,010</a:t>
            </a:r>
          </a:p>
        </p:txBody>
      </p:sp>
      <p:sp>
        <p:nvSpPr>
          <p:cNvPr id="258" name="Rectangle 257">
            <a:extLst>
              <a:ext uri="{FF2B5EF4-FFF2-40B4-BE49-F238E27FC236}">
                <a16:creationId xmlns:a16="http://schemas.microsoft.com/office/drawing/2014/main" xmlns="" id="{1C966649-9160-4689-AF13-014FC6346906}"/>
              </a:ext>
            </a:extLst>
          </p:cNvPr>
          <p:cNvSpPr/>
          <p:nvPr/>
        </p:nvSpPr>
        <p:spPr>
          <a:xfrm>
            <a:off x="5078606" y="5763791"/>
            <a:ext cx="2252541" cy="430887"/>
          </a:xfrm>
          <a:prstGeom prst="rect">
            <a:avLst/>
          </a:prstGeom>
          <a:noFill/>
        </p:spPr>
        <p:txBody>
          <a:bodyPr wrap="none">
            <a:spAutoFit/>
          </a:bodyPr>
          <a:lstStyle/>
          <a:p>
            <a:pPr algn="r"/>
            <a:r>
              <a:rPr lang="en-US" sz="2200" dirty="0">
                <a:solidFill>
                  <a:schemeClr val="accent2">
                    <a:lumMod val="60000"/>
                    <a:lumOff val="40000"/>
                  </a:schemeClr>
                </a:solidFill>
                <a:latin typeface="Montserrat "/>
                <a:ea typeface="Open Sans" panose="020B0606030504020204" pitchFamily="34" charset="0"/>
                <a:cs typeface="Open Sans" panose="020B0606030504020204" pitchFamily="34" charset="0"/>
              </a:rPr>
              <a:t>19,500</a:t>
            </a:r>
            <a:r>
              <a:rPr lang="en-US" sz="2200" dirty="0">
                <a:solidFill>
                  <a:schemeClr val="bg1">
                    <a:lumMod val="75000"/>
                  </a:schemeClr>
                </a:solidFill>
                <a:latin typeface="Montserrat "/>
                <a:ea typeface="Open Sans" panose="020B0606030504020204" pitchFamily="34" charset="0"/>
                <a:cs typeface="Open Sans" panose="020B0606030504020204" pitchFamily="34" charset="0"/>
              </a:rPr>
              <a:t>/32,000</a:t>
            </a:r>
          </a:p>
        </p:txBody>
      </p:sp>
      <p:sp>
        <p:nvSpPr>
          <p:cNvPr id="259" name="Rectangle 258">
            <a:extLst>
              <a:ext uri="{FF2B5EF4-FFF2-40B4-BE49-F238E27FC236}">
                <a16:creationId xmlns:a16="http://schemas.microsoft.com/office/drawing/2014/main" xmlns="" id="{414A2F8C-00EA-40D1-BBD5-8DD90B1E2E87}"/>
              </a:ext>
            </a:extLst>
          </p:cNvPr>
          <p:cNvSpPr/>
          <p:nvPr/>
        </p:nvSpPr>
        <p:spPr>
          <a:xfrm>
            <a:off x="7270843" y="5809789"/>
            <a:ext cx="1167908" cy="323165"/>
          </a:xfrm>
          <a:prstGeom prst="rect">
            <a:avLst/>
          </a:prstGeom>
        </p:spPr>
        <p:txBody>
          <a:bodyPr wrap="square">
            <a:spAutoFit/>
          </a:bodyPr>
          <a:lstStyle/>
          <a:p>
            <a:pPr>
              <a:lnSpc>
                <a:spcPts val="900"/>
              </a:lnSpc>
            </a:pPr>
            <a:r>
              <a:rPr lang="en-US" sz="800" dirty="0">
                <a:solidFill>
                  <a:schemeClr val="bg1">
                    <a:lumMod val="50000"/>
                  </a:schemeClr>
                </a:solidFill>
                <a:latin typeface="Montserrat "/>
                <a:ea typeface="Open Sans" panose="020B0606030504020204" pitchFamily="34" charset="0"/>
                <a:cs typeface="Open Sans" panose="020B0606030504020204" pitchFamily="34" charset="0"/>
              </a:rPr>
              <a:t>Your sample here</a:t>
            </a:r>
          </a:p>
          <a:p>
            <a:pPr>
              <a:lnSpc>
                <a:spcPts val="900"/>
              </a:lnSpc>
            </a:pPr>
            <a:r>
              <a:rPr lang="en-US" sz="800" dirty="0">
                <a:solidFill>
                  <a:schemeClr val="bg1">
                    <a:lumMod val="50000"/>
                  </a:schemeClr>
                </a:solidFill>
                <a:latin typeface="Montserrat "/>
                <a:ea typeface="Open Sans" panose="020B0606030504020204" pitchFamily="34" charset="0"/>
                <a:cs typeface="Open Sans" panose="020B0606030504020204" pitchFamily="34" charset="0"/>
              </a:rPr>
              <a:t>give you more.</a:t>
            </a:r>
          </a:p>
        </p:txBody>
      </p:sp>
      <p:grpSp>
        <p:nvGrpSpPr>
          <p:cNvPr id="260" name="Group 259">
            <a:extLst>
              <a:ext uri="{FF2B5EF4-FFF2-40B4-BE49-F238E27FC236}">
                <a16:creationId xmlns:a16="http://schemas.microsoft.com/office/drawing/2014/main" xmlns="" id="{D88DE6CD-5CDE-4749-91B7-7579F650B95B}"/>
              </a:ext>
            </a:extLst>
          </p:cNvPr>
          <p:cNvGrpSpPr/>
          <p:nvPr/>
        </p:nvGrpSpPr>
        <p:grpSpPr>
          <a:xfrm>
            <a:off x="8858898" y="2163029"/>
            <a:ext cx="2452136" cy="3328533"/>
            <a:chOff x="550260" y="2163029"/>
            <a:chExt cx="2452136" cy="3328533"/>
          </a:xfrm>
        </p:grpSpPr>
        <p:grpSp>
          <p:nvGrpSpPr>
            <p:cNvPr id="261" name="Group 260">
              <a:extLst>
                <a:ext uri="{FF2B5EF4-FFF2-40B4-BE49-F238E27FC236}">
                  <a16:creationId xmlns:a16="http://schemas.microsoft.com/office/drawing/2014/main" xmlns="" id="{473AF44B-9661-48E9-A496-B035BE21B53F}"/>
                </a:ext>
              </a:extLst>
            </p:cNvPr>
            <p:cNvGrpSpPr/>
            <p:nvPr/>
          </p:nvGrpSpPr>
          <p:grpSpPr>
            <a:xfrm>
              <a:off x="692466" y="4215761"/>
              <a:ext cx="1705010" cy="1275801"/>
              <a:chOff x="692466" y="4006315"/>
              <a:chExt cx="1705010" cy="1275801"/>
            </a:xfrm>
          </p:grpSpPr>
          <p:sp>
            <p:nvSpPr>
              <p:cNvPr id="264" name="Rounded Rectangle 40">
                <a:extLst>
                  <a:ext uri="{FF2B5EF4-FFF2-40B4-BE49-F238E27FC236}">
                    <a16:creationId xmlns:a16="http://schemas.microsoft.com/office/drawing/2014/main" xmlns="" id="{73666567-C189-4D2A-A2CA-BB70314E4AD8}"/>
                  </a:ext>
                </a:extLst>
              </p:cNvPr>
              <p:cNvSpPr/>
              <p:nvPr/>
            </p:nvSpPr>
            <p:spPr>
              <a:xfrm>
                <a:off x="692466" y="4032881"/>
                <a:ext cx="182880" cy="1828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extBox 264">
                <a:extLst>
                  <a:ext uri="{FF2B5EF4-FFF2-40B4-BE49-F238E27FC236}">
                    <a16:creationId xmlns:a16="http://schemas.microsoft.com/office/drawing/2014/main" xmlns="" id="{916828A8-7E0E-48FD-A55E-6AE547E3DAC5}"/>
                  </a:ext>
                </a:extLst>
              </p:cNvPr>
              <p:cNvSpPr txBox="1"/>
              <p:nvPr/>
            </p:nvSpPr>
            <p:spPr>
              <a:xfrm>
                <a:off x="923330" y="4006315"/>
                <a:ext cx="1224158" cy="245901"/>
              </a:xfrm>
              <a:prstGeom prst="rect">
                <a:avLst/>
              </a:prstGeom>
              <a:noFill/>
            </p:spPr>
            <p:txBody>
              <a:bodyPr wrap="square" numCol="1" spcCol="0" rtlCol="0" anchor="ctr">
                <a:spAutoFit/>
              </a:bodyPr>
              <a:lstStyle/>
              <a:p>
                <a:pPr>
                  <a:lnSpc>
                    <a:spcPts val="1300"/>
                  </a:lnSpc>
                </a:pPr>
                <a:r>
                  <a:rPr lang="en-US" sz="900" b="1" dirty="0">
                    <a:latin typeface="Montserrat Light" charset="0"/>
                    <a:ea typeface="Montserrat Light" charset="0"/>
                    <a:cs typeface="Montserrat Light" charset="0"/>
                  </a:rPr>
                  <a:t>Text goes</a:t>
                </a:r>
              </a:p>
            </p:txBody>
          </p:sp>
          <p:sp>
            <p:nvSpPr>
              <p:cNvPr id="266" name="Rounded Rectangle 42">
                <a:extLst>
                  <a:ext uri="{FF2B5EF4-FFF2-40B4-BE49-F238E27FC236}">
                    <a16:creationId xmlns:a16="http://schemas.microsoft.com/office/drawing/2014/main" xmlns="" id="{49BBB175-558D-482E-94AC-91A87CF10B49}"/>
                  </a:ext>
                </a:extLst>
              </p:cNvPr>
              <p:cNvSpPr/>
              <p:nvPr/>
            </p:nvSpPr>
            <p:spPr>
              <a:xfrm>
                <a:off x="692466" y="4370232"/>
                <a:ext cx="182880" cy="1828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extBox 266">
                <a:extLst>
                  <a:ext uri="{FF2B5EF4-FFF2-40B4-BE49-F238E27FC236}">
                    <a16:creationId xmlns:a16="http://schemas.microsoft.com/office/drawing/2014/main" xmlns="" id="{584A88E7-D282-461C-8182-2C486335512C}"/>
                  </a:ext>
                </a:extLst>
              </p:cNvPr>
              <p:cNvSpPr txBox="1"/>
              <p:nvPr/>
            </p:nvSpPr>
            <p:spPr>
              <a:xfrm>
                <a:off x="923329" y="4337094"/>
                <a:ext cx="1474147" cy="259045"/>
              </a:xfrm>
              <a:prstGeom prst="rect">
                <a:avLst/>
              </a:prstGeom>
              <a:noFill/>
            </p:spPr>
            <p:txBody>
              <a:bodyPr wrap="square" numCol="1" spcCol="0" rtlCol="0" anchor="ctr">
                <a:spAutoFit/>
              </a:bodyPr>
              <a:lstStyle/>
              <a:p>
                <a:pPr>
                  <a:lnSpc>
                    <a:spcPts val="1300"/>
                  </a:lnSpc>
                </a:pPr>
                <a:r>
                  <a:rPr lang="en-US" sz="900" b="1" dirty="0">
                    <a:latin typeface="Montserrat Light" charset="0"/>
                    <a:ea typeface="Montserrat Light" charset="0"/>
                    <a:cs typeface="Montserrat Light" charset="0"/>
                  </a:rPr>
                  <a:t>Example text goes</a:t>
                </a:r>
              </a:p>
            </p:txBody>
          </p:sp>
          <p:sp>
            <p:nvSpPr>
              <p:cNvPr id="268" name="Rounded Rectangle 67">
                <a:extLst>
                  <a:ext uri="{FF2B5EF4-FFF2-40B4-BE49-F238E27FC236}">
                    <a16:creationId xmlns:a16="http://schemas.microsoft.com/office/drawing/2014/main" xmlns="" id="{2C0B5F16-1D07-40FD-A4E7-11D884361244}"/>
                  </a:ext>
                </a:extLst>
              </p:cNvPr>
              <p:cNvSpPr/>
              <p:nvPr/>
            </p:nvSpPr>
            <p:spPr>
              <a:xfrm>
                <a:off x="692466" y="4725430"/>
                <a:ext cx="182880" cy="1828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extBox 268">
                <a:extLst>
                  <a:ext uri="{FF2B5EF4-FFF2-40B4-BE49-F238E27FC236}">
                    <a16:creationId xmlns:a16="http://schemas.microsoft.com/office/drawing/2014/main" xmlns="" id="{379C1B01-0E6D-4B1B-AD2A-DAA3DDFB3A9B}"/>
                  </a:ext>
                </a:extLst>
              </p:cNvPr>
              <p:cNvSpPr txBox="1"/>
              <p:nvPr/>
            </p:nvSpPr>
            <p:spPr>
              <a:xfrm>
                <a:off x="923329" y="4692292"/>
                <a:ext cx="1474147" cy="259045"/>
              </a:xfrm>
              <a:prstGeom prst="rect">
                <a:avLst/>
              </a:prstGeom>
              <a:noFill/>
            </p:spPr>
            <p:txBody>
              <a:bodyPr wrap="square" numCol="1" spcCol="0" rtlCol="0" anchor="ctr">
                <a:spAutoFit/>
              </a:bodyPr>
              <a:lstStyle/>
              <a:p>
                <a:pPr>
                  <a:lnSpc>
                    <a:spcPts val="1300"/>
                  </a:lnSpc>
                </a:pPr>
                <a:r>
                  <a:rPr lang="en-US" sz="900" b="1" dirty="0">
                    <a:latin typeface="Montserrat Light" charset="0"/>
                    <a:ea typeface="Montserrat Light" charset="0"/>
                    <a:cs typeface="Montserrat Light" charset="0"/>
                  </a:rPr>
                  <a:t>Example text goes</a:t>
                </a:r>
              </a:p>
            </p:txBody>
          </p:sp>
          <p:sp>
            <p:nvSpPr>
              <p:cNvPr id="270" name="Rounded Rectangle 69">
                <a:extLst>
                  <a:ext uri="{FF2B5EF4-FFF2-40B4-BE49-F238E27FC236}">
                    <a16:creationId xmlns:a16="http://schemas.microsoft.com/office/drawing/2014/main" xmlns="" id="{BE8BE067-43AE-4CB0-A36A-DEC9B2318F20}"/>
                  </a:ext>
                </a:extLst>
              </p:cNvPr>
              <p:cNvSpPr/>
              <p:nvPr/>
            </p:nvSpPr>
            <p:spPr>
              <a:xfrm>
                <a:off x="692466" y="5062781"/>
                <a:ext cx="182880" cy="1828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extBox 270">
                <a:extLst>
                  <a:ext uri="{FF2B5EF4-FFF2-40B4-BE49-F238E27FC236}">
                    <a16:creationId xmlns:a16="http://schemas.microsoft.com/office/drawing/2014/main" xmlns="" id="{94EB55BB-32B3-4789-9CB8-21A2B28EC4DD}"/>
                  </a:ext>
                </a:extLst>
              </p:cNvPr>
              <p:cNvSpPr txBox="1"/>
              <p:nvPr/>
            </p:nvSpPr>
            <p:spPr>
              <a:xfrm>
                <a:off x="923330" y="5036215"/>
                <a:ext cx="1224158" cy="245901"/>
              </a:xfrm>
              <a:prstGeom prst="rect">
                <a:avLst/>
              </a:prstGeom>
              <a:noFill/>
            </p:spPr>
            <p:txBody>
              <a:bodyPr wrap="square" numCol="1" spcCol="0" rtlCol="0" anchor="ctr">
                <a:spAutoFit/>
              </a:bodyPr>
              <a:lstStyle/>
              <a:p>
                <a:pPr>
                  <a:lnSpc>
                    <a:spcPts val="1300"/>
                  </a:lnSpc>
                </a:pPr>
                <a:r>
                  <a:rPr lang="en-US" sz="900" b="1" dirty="0">
                    <a:latin typeface="Montserrat Light" charset="0"/>
                    <a:ea typeface="Montserrat Light" charset="0"/>
                    <a:cs typeface="Montserrat Light" charset="0"/>
                  </a:rPr>
                  <a:t>Sample text goes</a:t>
                </a:r>
              </a:p>
            </p:txBody>
          </p:sp>
        </p:grpSp>
        <p:sp>
          <p:nvSpPr>
            <p:cNvPr id="262" name="TextBox 261">
              <a:extLst>
                <a:ext uri="{FF2B5EF4-FFF2-40B4-BE49-F238E27FC236}">
                  <a16:creationId xmlns:a16="http://schemas.microsoft.com/office/drawing/2014/main" xmlns="" id="{08E9EA3F-9BF0-48E4-91A1-513232CAEAE0}"/>
                </a:ext>
              </a:extLst>
            </p:cNvPr>
            <p:cNvSpPr txBox="1"/>
            <p:nvPr/>
          </p:nvSpPr>
          <p:spPr>
            <a:xfrm>
              <a:off x="550260" y="2957179"/>
              <a:ext cx="2452136" cy="715581"/>
            </a:xfrm>
            <a:prstGeom prst="rect">
              <a:avLst/>
            </a:prstGeom>
            <a:noFill/>
          </p:spPr>
          <p:txBody>
            <a:bodyPr wrap="square" numCol="1" spcCol="457200" rtlCol="0">
              <a:spAutoFit/>
            </a:bodyPr>
            <a:lstStyle/>
            <a:p>
              <a:pPr>
                <a:lnSpc>
                  <a:spcPct val="150000"/>
                </a:lnSpc>
              </a:pPr>
              <a:r>
                <a:rPr lang="en-US" sz="900" dirty="0">
                  <a:latin typeface="Montserrat" charset="0"/>
                  <a:ea typeface="Montserrat" charset="0"/>
                  <a:cs typeface="Montserrat" charset="0"/>
                </a:rPr>
                <a:t>Also he his male air bring is Signs first . Creepiest god air fish land. Darkness. Air saying fruitful were hath waters.</a:t>
              </a:r>
            </a:p>
          </p:txBody>
        </p:sp>
        <p:sp>
          <p:nvSpPr>
            <p:cNvPr id="263" name="TextBox 262">
              <a:extLst>
                <a:ext uri="{FF2B5EF4-FFF2-40B4-BE49-F238E27FC236}">
                  <a16:creationId xmlns:a16="http://schemas.microsoft.com/office/drawing/2014/main" xmlns="" id="{E938E25C-EC98-4AB3-B3B2-5BD15A69348F}"/>
                </a:ext>
              </a:extLst>
            </p:cNvPr>
            <p:cNvSpPr txBox="1"/>
            <p:nvPr/>
          </p:nvSpPr>
          <p:spPr>
            <a:xfrm>
              <a:off x="550260" y="2163029"/>
              <a:ext cx="2452136" cy="646331"/>
            </a:xfrm>
            <a:prstGeom prst="rect">
              <a:avLst/>
            </a:prstGeom>
            <a:noFill/>
          </p:spPr>
          <p:txBody>
            <a:bodyPr wrap="square" numCol="1" spcCol="457200" rtlCol="0">
              <a:spAutoFit/>
            </a:bodyPr>
            <a:lstStyle/>
            <a:p>
              <a:r>
                <a:rPr lang="en-US" dirty="0">
                  <a:latin typeface="Montserrat" charset="0"/>
                  <a:ea typeface="Montserrat" charset="0"/>
                  <a:cs typeface="Montserrat" charset="0"/>
                </a:rPr>
                <a:t>Signs first Creepiest god air fish land</a:t>
              </a:r>
            </a:p>
          </p:txBody>
        </p:sp>
      </p:grpSp>
    </p:spTree>
    <p:extLst>
      <p:ext uri="{BB962C8B-B14F-4D97-AF65-F5344CB8AC3E}">
        <p14:creationId xmlns:p14="http://schemas.microsoft.com/office/powerpoint/2010/main" xmlns="" val="1050590890"/>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5">
            <a:extLst>
              <a:ext uri="{FF2B5EF4-FFF2-40B4-BE49-F238E27FC236}">
                <a16:creationId xmlns:a16="http://schemas.microsoft.com/office/drawing/2014/main" xmlns="" id="{42DCB14A-0E79-43BF-A2B0-10EE886EEA86}"/>
              </a:ext>
            </a:extLst>
          </p:cNvPr>
          <p:cNvSpPr>
            <a:spLocks/>
          </p:cNvSpPr>
          <p:nvPr/>
        </p:nvSpPr>
        <p:spPr bwMode="auto">
          <a:xfrm>
            <a:off x="1757208" y="66675"/>
            <a:ext cx="2837954" cy="3457575"/>
          </a:xfrm>
          <a:custGeom>
            <a:avLst/>
            <a:gdLst>
              <a:gd name="T0" fmla="*/ 204 w 273"/>
              <a:gd name="T1" fmla="*/ 112 h 313"/>
              <a:gd name="T2" fmla="*/ 21 w 273"/>
              <a:gd name="T3" fmla="*/ 0 h 313"/>
              <a:gd name="T4" fmla="*/ 0 w 273"/>
              <a:gd name="T5" fmla="*/ 21 h 313"/>
              <a:gd name="T6" fmla="*/ 173 w 273"/>
              <a:gd name="T7" fmla="*/ 112 h 313"/>
              <a:gd name="T8" fmla="*/ 249 w 273"/>
              <a:gd name="T9" fmla="*/ 309 h 313"/>
              <a:gd name="T10" fmla="*/ 249 w 273"/>
              <a:gd name="T11" fmla="*/ 313 h 313"/>
              <a:gd name="T12" fmla="*/ 273 w 273"/>
              <a:gd name="T13" fmla="*/ 313 h 313"/>
              <a:gd name="T14" fmla="*/ 273 w 273"/>
              <a:gd name="T15" fmla="*/ 309 h 313"/>
              <a:gd name="T16" fmla="*/ 204 w 273"/>
              <a:gd name="T17" fmla="*/ 11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13">
                <a:moveTo>
                  <a:pt x="204" y="112"/>
                </a:moveTo>
                <a:cubicBezTo>
                  <a:pt x="159" y="55"/>
                  <a:pt x="95" y="15"/>
                  <a:pt x="21" y="0"/>
                </a:cubicBezTo>
                <a:cubicBezTo>
                  <a:pt x="0" y="21"/>
                  <a:pt x="0" y="21"/>
                  <a:pt x="0" y="21"/>
                </a:cubicBezTo>
                <a:cubicBezTo>
                  <a:pt x="68" y="30"/>
                  <a:pt x="129" y="64"/>
                  <a:pt x="173" y="112"/>
                </a:cubicBezTo>
                <a:cubicBezTo>
                  <a:pt x="220" y="164"/>
                  <a:pt x="249" y="233"/>
                  <a:pt x="249" y="309"/>
                </a:cubicBezTo>
                <a:cubicBezTo>
                  <a:pt x="249" y="310"/>
                  <a:pt x="249" y="312"/>
                  <a:pt x="249" y="313"/>
                </a:cubicBezTo>
                <a:cubicBezTo>
                  <a:pt x="273" y="313"/>
                  <a:pt x="273" y="313"/>
                  <a:pt x="273" y="313"/>
                </a:cubicBezTo>
                <a:cubicBezTo>
                  <a:pt x="273" y="312"/>
                  <a:pt x="273" y="310"/>
                  <a:pt x="273" y="309"/>
                </a:cubicBezTo>
                <a:cubicBezTo>
                  <a:pt x="273" y="234"/>
                  <a:pt x="248" y="166"/>
                  <a:pt x="204" y="11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xmlns="" id="{E822E4CB-378A-4D33-A9AF-EECEE1C2B033}"/>
              </a:ext>
            </a:extLst>
          </p:cNvPr>
          <p:cNvSpPr>
            <a:spLocks/>
          </p:cNvSpPr>
          <p:nvPr/>
        </p:nvSpPr>
        <p:spPr bwMode="auto">
          <a:xfrm>
            <a:off x="3118089" y="1303338"/>
            <a:ext cx="1050505" cy="3392488"/>
          </a:xfrm>
          <a:custGeom>
            <a:avLst/>
            <a:gdLst>
              <a:gd name="T0" fmla="*/ 68 w 101"/>
              <a:gd name="T1" fmla="*/ 94 h 307"/>
              <a:gd name="T2" fmla="*/ 89 w 101"/>
              <a:gd name="T3" fmla="*/ 197 h 307"/>
              <a:gd name="T4" fmla="*/ 64 w 101"/>
              <a:gd name="T5" fmla="*/ 307 h 307"/>
              <a:gd name="T6" fmla="*/ 78 w 101"/>
              <a:gd name="T7" fmla="*/ 307 h 307"/>
              <a:gd name="T8" fmla="*/ 101 w 101"/>
              <a:gd name="T9" fmla="*/ 197 h 307"/>
              <a:gd name="T10" fmla="*/ 81 w 101"/>
              <a:gd name="T11" fmla="*/ 94 h 307"/>
              <a:gd name="T12" fmla="*/ 17 w 101"/>
              <a:gd name="T13" fmla="*/ 0 h 307"/>
              <a:gd name="T14" fmla="*/ 0 w 101"/>
              <a:gd name="T15" fmla="*/ 0 h 307"/>
              <a:gd name="T16" fmla="*/ 68 w 101"/>
              <a:gd name="T17" fmla="*/ 9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07">
                <a:moveTo>
                  <a:pt x="68" y="94"/>
                </a:moveTo>
                <a:cubicBezTo>
                  <a:pt x="81" y="126"/>
                  <a:pt x="89" y="160"/>
                  <a:pt x="89" y="197"/>
                </a:cubicBezTo>
                <a:cubicBezTo>
                  <a:pt x="89" y="236"/>
                  <a:pt x="80" y="273"/>
                  <a:pt x="64" y="307"/>
                </a:cubicBezTo>
                <a:cubicBezTo>
                  <a:pt x="78" y="307"/>
                  <a:pt x="78" y="307"/>
                  <a:pt x="78" y="307"/>
                </a:cubicBezTo>
                <a:cubicBezTo>
                  <a:pt x="93" y="273"/>
                  <a:pt x="101" y="236"/>
                  <a:pt x="101" y="197"/>
                </a:cubicBezTo>
                <a:cubicBezTo>
                  <a:pt x="101" y="160"/>
                  <a:pt x="94" y="126"/>
                  <a:pt x="81" y="94"/>
                </a:cubicBezTo>
                <a:cubicBezTo>
                  <a:pt x="66" y="58"/>
                  <a:pt x="45" y="26"/>
                  <a:pt x="17" y="0"/>
                </a:cubicBezTo>
                <a:cubicBezTo>
                  <a:pt x="0" y="0"/>
                  <a:pt x="0" y="0"/>
                  <a:pt x="0" y="0"/>
                </a:cubicBezTo>
                <a:cubicBezTo>
                  <a:pt x="29" y="26"/>
                  <a:pt x="52" y="58"/>
                  <a:pt x="68" y="9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xmlns="" id="{041E59F5-E3FB-4DF9-9230-25ED8ECE7BDC}"/>
              </a:ext>
            </a:extLst>
          </p:cNvPr>
          <p:cNvSpPr>
            <a:spLocks/>
          </p:cNvSpPr>
          <p:nvPr/>
        </p:nvSpPr>
        <p:spPr bwMode="auto">
          <a:xfrm>
            <a:off x="3315457" y="2341563"/>
            <a:ext cx="666911" cy="2895600"/>
          </a:xfrm>
          <a:custGeom>
            <a:avLst/>
            <a:gdLst>
              <a:gd name="T0" fmla="*/ 42 w 64"/>
              <a:gd name="T1" fmla="*/ 0 h 262"/>
              <a:gd name="T2" fmla="*/ 36 w 64"/>
              <a:gd name="T3" fmla="*/ 0 h 262"/>
              <a:gd name="T4" fmla="*/ 58 w 64"/>
              <a:gd name="T5" fmla="*/ 103 h 262"/>
              <a:gd name="T6" fmla="*/ 0 w 64"/>
              <a:gd name="T7" fmla="*/ 262 h 262"/>
              <a:gd name="T8" fmla="*/ 8 w 64"/>
              <a:gd name="T9" fmla="*/ 262 h 262"/>
              <a:gd name="T10" fmla="*/ 64 w 64"/>
              <a:gd name="T11" fmla="*/ 103 h 262"/>
              <a:gd name="T12" fmla="*/ 42 w 64"/>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64" h="262">
                <a:moveTo>
                  <a:pt x="42" y="0"/>
                </a:moveTo>
                <a:cubicBezTo>
                  <a:pt x="36" y="0"/>
                  <a:pt x="36" y="0"/>
                  <a:pt x="36" y="0"/>
                </a:cubicBezTo>
                <a:cubicBezTo>
                  <a:pt x="50" y="31"/>
                  <a:pt x="58" y="66"/>
                  <a:pt x="58" y="103"/>
                </a:cubicBezTo>
                <a:cubicBezTo>
                  <a:pt x="58" y="163"/>
                  <a:pt x="36" y="219"/>
                  <a:pt x="0" y="262"/>
                </a:cubicBezTo>
                <a:cubicBezTo>
                  <a:pt x="8" y="262"/>
                  <a:pt x="8" y="262"/>
                  <a:pt x="8" y="262"/>
                </a:cubicBezTo>
                <a:cubicBezTo>
                  <a:pt x="43" y="218"/>
                  <a:pt x="64" y="163"/>
                  <a:pt x="64" y="103"/>
                </a:cubicBezTo>
                <a:cubicBezTo>
                  <a:pt x="64" y="66"/>
                  <a:pt x="56" y="31"/>
                  <a:pt x="42"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xmlns="" id="{600BB6D0-586A-4260-835B-096B4FCC07FF}"/>
              </a:ext>
            </a:extLst>
          </p:cNvPr>
          <p:cNvSpPr>
            <a:spLocks/>
          </p:cNvSpPr>
          <p:nvPr/>
        </p:nvSpPr>
        <p:spPr bwMode="auto">
          <a:xfrm>
            <a:off x="0" y="1038225"/>
            <a:ext cx="3649708" cy="4872038"/>
          </a:xfrm>
          <a:custGeom>
            <a:avLst/>
            <a:gdLst>
              <a:gd name="T0" fmla="*/ 127 w 347"/>
              <a:gd name="T1" fmla="*/ 441 h 441"/>
              <a:gd name="T2" fmla="*/ 347 w 347"/>
              <a:gd name="T3" fmla="*/ 221 h 441"/>
              <a:gd name="T4" fmla="*/ 127 w 347"/>
              <a:gd name="T5" fmla="*/ 0 h 441"/>
              <a:gd name="T6" fmla="*/ 0 w 347"/>
              <a:gd name="T7" fmla="*/ 41 h 441"/>
              <a:gd name="T8" fmla="*/ 0 w 347"/>
              <a:gd name="T9" fmla="*/ 400 h 441"/>
              <a:gd name="T10" fmla="*/ 127 w 347"/>
              <a:gd name="T11" fmla="*/ 441 h 441"/>
            </a:gdLst>
            <a:ahLst/>
            <a:cxnLst>
              <a:cxn ang="0">
                <a:pos x="T0" y="T1"/>
              </a:cxn>
              <a:cxn ang="0">
                <a:pos x="T2" y="T3"/>
              </a:cxn>
              <a:cxn ang="0">
                <a:pos x="T4" y="T5"/>
              </a:cxn>
              <a:cxn ang="0">
                <a:pos x="T6" y="T7"/>
              </a:cxn>
              <a:cxn ang="0">
                <a:pos x="T8" y="T9"/>
              </a:cxn>
              <a:cxn ang="0">
                <a:pos x="T10" y="T11"/>
              </a:cxn>
            </a:cxnLst>
            <a:rect l="0" t="0" r="r" b="b"/>
            <a:pathLst>
              <a:path w="347" h="441">
                <a:moveTo>
                  <a:pt x="127" y="441"/>
                </a:moveTo>
                <a:cubicBezTo>
                  <a:pt x="249" y="441"/>
                  <a:pt x="347" y="342"/>
                  <a:pt x="347" y="221"/>
                </a:cubicBezTo>
                <a:cubicBezTo>
                  <a:pt x="347" y="99"/>
                  <a:pt x="249" y="0"/>
                  <a:pt x="127" y="0"/>
                </a:cubicBezTo>
                <a:cubicBezTo>
                  <a:pt x="80" y="0"/>
                  <a:pt x="36" y="16"/>
                  <a:pt x="0" y="41"/>
                </a:cubicBezTo>
                <a:cubicBezTo>
                  <a:pt x="0" y="400"/>
                  <a:pt x="0" y="400"/>
                  <a:pt x="0" y="400"/>
                </a:cubicBezTo>
                <a:cubicBezTo>
                  <a:pt x="36" y="425"/>
                  <a:pt x="80" y="441"/>
                  <a:pt x="127" y="441"/>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a:extLst>
              <a:ext uri="{FF2B5EF4-FFF2-40B4-BE49-F238E27FC236}">
                <a16:creationId xmlns:a16="http://schemas.microsoft.com/office/drawing/2014/main" xmlns="" id="{58685DE8-B1A7-46CB-BFD5-76B925A83233}"/>
              </a:ext>
            </a:extLst>
          </p:cNvPr>
          <p:cNvSpPr>
            <a:spLocks/>
          </p:cNvSpPr>
          <p:nvPr/>
        </p:nvSpPr>
        <p:spPr bwMode="auto">
          <a:xfrm>
            <a:off x="0" y="6208713"/>
            <a:ext cx="1174655" cy="519113"/>
          </a:xfrm>
          <a:custGeom>
            <a:avLst/>
            <a:gdLst>
              <a:gd name="T0" fmla="*/ 113 w 113"/>
              <a:gd name="T1" fmla="*/ 47 h 47"/>
              <a:gd name="T2" fmla="*/ 113 w 113"/>
              <a:gd name="T3" fmla="*/ 31 h 47"/>
              <a:gd name="T4" fmla="*/ 0 w 113"/>
              <a:gd name="T5" fmla="*/ 0 h 47"/>
              <a:gd name="T6" fmla="*/ 0 w 113"/>
              <a:gd name="T7" fmla="*/ 18 h 47"/>
              <a:gd name="T8" fmla="*/ 113 w 113"/>
              <a:gd name="T9" fmla="*/ 47 h 47"/>
            </a:gdLst>
            <a:ahLst/>
            <a:cxnLst>
              <a:cxn ang="0">
                <a:pos x="T0" y="T1"/>
              </a:cxn>
              <a:cxn ang="0">
                <a:pos x="T2" y="T3"/>
              </a:cxn>
              <a:cxn ang="0">
                <a:pos x="T4" y="T5"/>
              </a:cxn>
              <a:cxn ang="0">
                <a:pos x="T6" y="T7"/>
              </a:cxn>
              <a:cxn ang="0">
                <a:pos x="T8" y="T9"/>
              </a:cxn>
            </a:cxnLst>
            <a:rect l="0" t="0" r="r" b="b"/>
            <a:pathLst>
              <a:path w="113" h="47">
                <a:moveTo>
                  <a:pt x="113" y="47"/>
                </a:moveTo>
                <a:cubicBezTo>
                  <a:pt x="113" y="31"/>
                  <a:pt x="113" y="31"/>
                  <a:pt x="113" y="31"/>
                </a:cubicBezTo>
                <a:cubicBezTo>
                  <a:pt x="72" y="29"/>
                  <a:pt x="34" y="18"/>
                  <a:pt x="0" y="0"/>
                </a:cubicBezTo>
                <a:cubicBezTo>
                  <a:pt x="0" y="18"/>
                  <a:pt x="0" y="18"/>
                  <a:pt x="0" y="18"/>
                </a:cubicBezTo>
                <a:cubicBezTo>
                  <a:pt x="34" y="35"/>
                  <a:pt x="72" y="45"/>
                  <a:pt x="113" y="4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xmlns="" id="{4E79F9A3-95E8-4527-8120-CB7BF1DDE690}"/>
              </a:ext>
            </a:extLst>
          </p:cNvPr>
          <p:cNvSpPr>
            <a:spLocks/>
          </p:cNvSpPr>
          <p:nvPr/>
        </p:nvSpPr>
        <p:spPr bwMode="auto">
          <a:xfrm>
            <a:off x="0" y="5899150"/>
            <a:ext cx="3649708" cy="962025"/>
          </a:xfrm>
          <a:custGeom>
            <a:avLst/>
            <a:gdLst>
              <a:gd name="T0" fmla="*/ 11 w 351"/>
              <a:gd name="T1" fmla="*/ 87 h 87"/>
              <a:gd name="T2" fmla="*/ 244 w 351"/>
              <a:gd name="T3" fmla="*/ 87 h 87"/>
              <a:gd name="T4" fmla="*/ 351 w 351"/>
              <a:gd name="T5" fmla="*/ 20 h 87"/>
              <a:gd name="T6" fmla="*/ 331 w 351"/>
              <a:gd name="T7" fmla="*/ 0 h 87"/>
              <a:gd name="T8" fmla="*/ 127 w 351"/>
              <a:gd name="T9" fmla="*/ 80 h 87"/>
              <a:gd name="T10" fmla="*/ 0 w 351"/>
              <a:gd name="T11" fmla="*/ 51 h 87"/>
              <a:gd name="T12" fmla="*/ 0 w 351"/>
              <a:gd name="T13" fmla="*/ 82 h 87"/>
              <a:gd name="T14" fmla="*/ 11 w 351"/>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1" h="87">
                <a:moveTo>
                  <a:pt x="11" y="87"/>
                </a:moveTo>
                <a:cubicBezTo>
                  <a:pt x="244" y="87"/>
                  <a:pt x="244" y="87"/>
                  <a:pt x="244" y="87"/>
                </a:cubicBezTo>
                <a:cubicBezTo>
                  <a:pt x="284" y="71"/>
                  <a:pt x="320" y="49"/>
                  <a:pt x="351" y="20"/>
                </a:cubicBezTo>
                <a:cubicBezTo>
                  <a:pt x="331" y="0"/>
                  <a:pt x="331" y="0"/>
                  <a:pt x="331" y="0"/>
                </a:cubicBezTo>
                <a:cubicBezTo>
                  <a:pt x="277" y="50"/>
                  <a:pt x="206" y="80"/>
                  <a:pt x="127" y="80"/>
                </a:cubicBezTo>
                <a:cubicBezTo>
                  <a:pt x="82" y="80"/>
                  <a:pt x="38" y="70"/>
                  <a:pt x="0" y="51"/>
                </a:cubicBezTo>
                <a:cubicBezTo>
                  <a:pt x="0" y="82"/>
                  <a:pt x="0" y="82"/>
                  <a:pt x="0" y="82"/>
                </a:cubicBezTo>
                <a:cubicBezTo>
                  <a:pt x="3" y="84"/>
                  <a:pt x="7" y="85"/>
                  <a:pt x="11" y="8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xmlns="" id="{E07DC2DE-E949-43FD-840B-3C75E783B88B}"/>
              </a:ext>
            </a:extLst>
          </p:cNvPr>
          <p:cNvSpPr>
            <a:spLocks/>
          </p:cNvSpPr>
          <p:nvPr/>
        </p:nvSpPr>
        <p:spPr bwMode="auto">
          <a:xfrm>
            <a:off x="2401836" y="-11113"/>
            <a:ext cx="3046464" cy="6872288"/>
          </a:xfrm>
          <a:custGeom>
            <a:avLst/>
            <a:gdLst>
              <a:gd name="T0" fmla="*/ 136 w 293"/>
              <a:gd name="T1" fmla="*/ 0 h 622"/>
              <a:gd name="T2" fmla="*/ 0 w 293"/>
              <a:gd name="T3" fmla="*/ 0 h 622"/>
              <a:gd name="T4" fmla="*/ 229 w 293"/>
              <a:gd name="T5" fmla="*/ 316 h 622"/>
              <a:gd name="T6" fmla="*/ 210 w 293"/>
              <a:gd name="T7" fmla="*/ 426 h 622"/>
              <a:gd name="T8" fmla="*/ 194 w 293"/>
              <a:gd name="T9" fmla="*/ 464 h 622"/>
              <a:gd name="T10" fmla="*/ 155 w 293"/>
              <a:gd name="T11" fmla="*/ 524 h 622"/>
              <a:gd name="T12" fmla="*/ 123 w 293"/>
              <a:gd name="T13" fmla="*/ 558 h 622"/>
              <a:gd name="T14" fmla="*/ 26 w 293"/>
              <a:gd name="T15" fmla="*/ 622 h 622"/>
              <a:gd name="T16" fmla="*/ 148 w 293"/>
              <a:gd name="T17" fmla="*/ 622 h 622"/>
              <a:gd name="T18" fmla="*/ 264 w 293"/>
              <a:gd name="T19" fmla="*/ 464 h 622"/>
              <a:gd name="T20" fmla="*/ 293 w 293"/>
              <a:gd name="T21" fmla="*/ 316 h 622"/>
              <a:gd name="T22" fmla="*/ 136 w 293"/>
              <a:gd name="T2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622">
                <a:moveTo>
                  <a:pt x="136" y="0"/>
                </a:moveTo>
                <a:cubicBezTo>
                  <a:pt x="0" y="0"/>
                  <a:pt x="0" y="0"/>
                  <a:pt x="0" y="0"/>
                </a:cubicBezTo>
                <a:cubicBezTo>
                  <a:pt x="133" y="44"/>
                  <a:pt x="229" y="168"/>
                  <a:pt x="229" y="316"/>
                </a:cubicBezTo>
                <a:cubicBezTo>
                  <a:pt x="229" y="354"/>
                  <a:pt x="222" y="391"/>
                  <a:pt x="210" y="426"/>
                </a:cubicBezTo>
                <a:cubicBezTo>
                  <a:pt x="205" y="439"/>
                  <a:pt x="200" y="452"/>
                  <a:pt x="194" y="464"/>
                </a:cubicBezTo>
                <a:cubicBezTo>
                  <a:pt x="183" y="485"/>
                  <a:pt x="170" y="506"/>
                  <a:pt x="155" y="524"/>
                </a:cubicBezTo>
                <a:cubicBezTo>
                  <a:pt x="145" y="536"/>
                  <a:pt x="135" y="548"/>
                  <a:pt x="123" y="558"/>
                </a:cubicBezTo>
                <a:cubicBezTo>
                  <a:pt x="95" y="585"/>
                  <a:pt x="62" y="606"/>
                  <a:pt x="26" y="622"/>
                </a:cubicBezTo>
                <a:cubicBezTo>
                  <a:pt x="148" y="622"/>
                  <a:pt x="148" y="622"/>
                  <a:pt x="148" y="622"/>
                </a:cubicBezTo>
                <a:cubicBezTo>
                  <a:pt x="199" y="580"/>
                  <a:pt x="239" y="526"/>
                  <a:pt x="264" y="464"/>
                </a:cubicBezTo>
                <a:cubicBezTo>
                  <a:pt x="283" y="418"/>
                  <a:pt x="293" y="368"/>
                  <a:pt x="293" y="316"/>
                </a:cubicBezTo>
                <a:cubicBezTo>
                  <a:pt x="293" y="187"/>
                  <a:pt x="231" y="72"/>
                  <a:pt x="136"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TextBox 38">
            <a:extLst>
              <a:ext uri="{FF2B5EF4-FFF2-40B4-BE49-F238E27FC236}">
                <a16:creationId xmlns:a16="http://schemas.microsoft.com/office/drawing/2014/main" xmlns="" id="{BCBF4332-A5BA-4F38-85AD-19612A63329B}"/>
              </a:ext>
            </a:extLst>
          </p:cNvPr>
          <p:cNvSpPr txBox="1"/>
          <p:nvPr/>
        </p:nvSpPr>
        <p:spPr>
          <a:xfrm>
            <a:off x="6051544" y="2000652"/>
            <a:ext cx="4744717" cy="1863972"/>
          </a:xfrm>
          <a:prstGeom prst="rect">
            <a:avLst/>
          </a:prstGeom>
          <a:noFill/>
        </p:spPr>
        <p:txBody>
          <a:bodyPr wrap="square" rtlCol="0">
            <a:spAutoFit/>
          </a:bodyPr>
          <a:lstStyle/>
          <a:p>
            <a:pPr algn="ctr">
              <a:lnSpc>
                <a:spcPts val="4500"/>
              </a:lnSpc>
            </a:pPr>
            <a:r>
              <a:rPr lang="en-US" sz="4800" spc="300" dirty="0">
                <a:latin typeface="Bebas Neue" panose="020B0606020202050201" pitchFamily="34" charset="0"/>
              </a:rPr>
              <a:t>PRICE TABOLE</a:t>
            </a:r>
          </a:p>
          <a:p>
            <a:pPr algn="ctr">
              <a:lnSpc>
                <a:spcPts val="4500"/>
              </a:lnSpc>
            </a:pPr>
            <a:r>
              <a:rPr lang="en-US" sz="4800" spc="300" dirty="0">
                <a:solidFill>
                  <a:schemeClr val="bg1">
                    <a:lumMod val="65000"/>
                  </a:schemeClr>
                </a:solidFill>
                <a:latin typeface="Bebas Neue" panose="020B0606020202050201" pitchFamily="34" charset="0"/>
              </a:rPr>
              <a:t>BUSINESS</a:t>
            </a:r>
          </a:p>
          <a:p>
            <a:pPr algn="ctr">
              <a:lnSpc>
                <a:spcPts val="4500"/>
              </a:lnSpc>
            </a:pPr>
            <a:r>
              <a:rPr lang="en-US" sz="4800" spc="300" dirty="0">
                <a:solidFill>
                  <a:schemeClr val="bg1">
                    <a:lumMod val="65000"/>
                  </a:schemeClr>
                </a:solidFill>
                <a:latin typeface="Bebas Neue" panose="020B0606020202050201" pitchFamily="34" charset="0"/>
              </a:rPr>
              <a:t>TO Presentation</a:t>
            </a:r>
          </a:p>
        </p:txBody>
      </p:sp>
      <p:sp>
        <p:nvSpPr>
          <p:cNvPr id="40" name="TextBox 39">
            <a:extLst>
              <a:ext uri="{FF2B5EF4-FFF2-40B4-BE49-F238E27FC236}">
                <a16:creationId xmlns:a16="http://schemas.microsoft.com/office/drawing/2014/main" xmlns="" id="{715916DB-EFA9-4DCB-80C5-B318D02554DF}"/>
              </a:ext>
            </a:extLst>
          </p:cNvPr>
          <p:cNvSpPr txBox="1"/>
          <p:nvPr/>
        </p:nvSpPr>
        <p:spPr>
          <a:xfrm>
            <a:off x="5951385" y="3838745"/>
            <a:ext cx="4840260" cy="689869"/>
          </a:xfrm>
          <a:prstGeom prst="rect">
            <a:avLst/>
          </a:prstGeom>
          <a:noFill/>
        </p:spPr>
        <p:txBody>
          <a:bodyPr wrap="square" rtlCol="0">
            <a:spAutoFit/>
          </a:bodyPr>
          <a:lstStyle/>
          <a:p>
            <a:pPr algn="ctr">
              <a:lnSpc>
                <a:spcPts val="1600"/>
              </a:lnSpc>
            </a:pPr>
            <a:r>
              <a:rPr lang="en-US" sz="1000" dirty="0">
                <a:solidFill>
                  <a:schemeClr val="bg1">
                    <a:lumMod val="50000"/>
                  </a:schemeClr>
                </a:solidFill>
                <a:latin typeface="Montserrat Light" panose="00000400000000000000" pitchFamily="50" charset="0"/>
                <a:ea typeface="Microsoft JhengHei UI" panose="020B0604030504040204" pitchFamily="34" charset="-120"/>
              </a:rPr>
              <a:t>Lorem Ipsum has been the industry's standard dummy text ever since the 1500s, when an unknown printer took a galley of type and scrambled it to </a:t>
            </a:r>
            <a:r>
              <a:rPr lang="en-US" sz="1050" dirty="0">
                <a:solidFill>
                  <a:schemeClr val="bg1">
                    <a:lumMod val="50000"/>
                  </a:schemeClr>
                </a:solidFill>
                <a:latin typeface="Montserrat Light" panose="00000400000000000000" pitchFamily="50" charset="0"/>
                <a:ea typeface="Microsoft JhengHei UI" panose="020B0604030504040204" pitchFamily="34" charset="-120"/>
              </a:rPr>
              <a:t>make</a:t>
            </a:r>
            <a:r>
              <a:rPr lang="en-US" sz="1000" dirty="0">
                <a:solidFill>
                  <a:schemeClr val="bg1">
                    <a:lumMod val="50000"/>
                  </a:schemeClr>
                </a:solidFill>
                <a:latin typeface="Montserrat Light" panose="00000400000000000000" pitchFamily="50" charset="0"/>
                <a:ea typeface="Microsoft JhengHei UI" panose="020B0604030504040204" pitchFamily="34" charset="-120"/>
              </a:rPr>
              <a:t> a type specimen book.</a:t>
            </a:r>
          </a:p>
        </p:txBody>
      </p:sp>
      <p:sp>
        <p:nvSpPr>
          <p:cNvPr id="3" name="Picture Placeholder 2">
            <a:extLst>
              <a:ext uri="{FF2B5EF4-FFF2-40B4-BE49-F238E27FC236}">
                <a16:creationId xmlns:a16="http://schemas.microsoft.com/office/drawing/2014/main" xmlns="" id="{7256C04B-9100-46B4-8C87-4C8D58ECD6CB}"/>
              </a:ext>
            </a:extLst>
          </p:cNvPr>
          <p:cNvSpPr>
            <a:spLocks noGrp="1"/>
          </p:cNvSpPr>
          <p:nvPr>
            <p:ph type="pic" sz="quarter" idx="11"/>
          </p:nvPr>
        </p:nvSpPr>
        <p:spPr/>
      </p:sp>
    </p:spTree>
    <p:extLst>
      <p:ext uri="{BB962C8B-B14F-4D97-AF65-F5344CB8AC3E}">
        <p14:creationId xmlns:p14="http://schemas.microsoft.com/office/powerpoint/2010/main" xmlns="" val="33959647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Rectangle 271">
            <a:extLst>
              <a:ext uri="{FF2B5EF4-FFF2-40B4-BE49-F238E27FC236}">
                <a16:creationId xmlns:a16="http://schemas.microsoft.com/office/drawing/2014/main" xmlns="" id="{80E7404B-F923-452B-81CD-1C3DA4CD4F79}"/>
              </a:ext>
            </a:extLst>
          </p:cNvPr>
          <p:cNvSpPr/>
          <p:nvPr/>
        </p:nvSpPr>
        <p:spPr>
          <a:xfrm>
            <a:off x="3937000" y="0"/>
            <a:ext cx="8255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itle 1">
            <a:extLst>
              <a:ext uri="{FF2B5EF4-FFF2-40B4-BE49-F238E27FC236}">
                <a16:creationId xmlns:a16="http://schemas.microsoft.com/office/drawing/2014/main" xmlns="" id="{57E34347-1852-44CC-9F43-DDBC5CD23A48}"/>
              </a:ext>
            </a:extLst>
          </p:cNvPr>
          <p:cNvSpPr txBox="1">
            <a:spLocks/>
          </p:cNvSpPr>
          <p:nvPr/>
        </p:nvSpPr>
        <p:spPr>
          <a:xfrm>
            <a:off x="611431" y="592721"/>
            <a:ext cx="3103319" cy="985120"/>
          </a:xfrm>
          <a:prstGeom prst="rect">
            <a:avLst/>
          </a:prstGeom>
        </p:spPr>
        <p:txBody>
          <a:bodyPr/>
          <a:lstStyle>
            <a:lvl1pPr algn="ctr" defTabSz="914400" rtl="0" eaLnBrk="1" latinLnBrk="0" hangingPunct="1">
              <a:lnSpc>
                <a:spcPct val="90000"/>
              </a:lnSpc>
              <a:spcBef>
                <a:spcPct val="0"/>
              </a:spcBef>
              <a:buNone/>
              <a:defRPr sz="3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en-US" b="0" dirty="0">
                <a:solidFill>
                  <a:schemeClr val="accent2"/>
                </a:solidFill>
                <a:latin typeface="Bebas Neue Bold" panose="020B0606020202050201" pitchFamily="34" charset="0"/>
              </a:rPr>
              <a:t>Business</a:t>
            </a:r>
          </a:p>
          <a:p>
            <a:pPr algn="l"/>
            <a:r>
              <a:rPr lang="en-US" b="0" dirty="0">
                <a:solidFill>
                  <a:schemeClr val="bg1">
                    <a:lumMod val="50000"/>
                  </a:schemeClr>
                </a:solidFill>
                <a:latin typeface="Bebas Neue Light" panose="00000500000000000000" pitchFamily="2" charset="0"/>
              </a:rPr>
              <a:t>Pricing Table </a:t>
            </a:r>
            <a:r>
              <a:rPr lang="en-US" b="0" dirty="0" err="1">
                <a:solidFill>
                  <a:schemeClr val="bg1">
                    <a:lumMod val="50000"/>
                  </a:schemeClr>
                </a:solidFill>
                <a:latin typeface="Bebas Neue Light" panose="00000500000000000000" pitchFamily="2" charset="0"/>
              </a:rPr>
              <a:t>THree</a:t>
            </a:r>
            <a:endParaRPr lang="en-US" b="0" dirty="0">
              <a:solidFill>
                <a:schemeClr val="bg1">
                  <a:lumMod val="50000"/>
                </a:schemeClr>
              </a:solidFill>
              <a:latin typeface="Bebas Neue Light" panose="00000500000000000000" pitchFamily="2" charset="0"/>
            </a:endParaRPr>
          </a:p>
        </p:txBody>
      </p:sp>
      <p:sp>
        <p:nvSpPr>
          <p:cNvPr id="274" name="Rectangle 273">
            <a:extLst>
              <a:ext uri="{FF2B5EF4-FFF2-40B4-BE49-F238E27FC236}">
                <a16:creationId xmlns:a16="http://schemas.microsoft.com/office/drawing/2014/main" xmlns="" id="{DDE9B4EC-A0B3-4E12-8E82-10A6DC64BB11}"/>
              </a:ext>
            </a:extLst>
          </p:cNvPr>
          <p:cNvSpPr/>
          <p:nvPr/>
        </p:nvSpPr>
        <p:spPr>
          <a:xfrm>
            <a:off x="719360" y="1612333"/>
            <a:ext cx="34066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276" name="Group 275">
            <a:extLst>
              <a:ext uri="{FF2B5EF4-FFF2-40B4-BE49-F238E27FC236}">
                <a16:creationId xmlns:a16="http://schemas.microsoft.com/office/drawing/2014/main" xmlns="" id="{7AEA4A8A-092F-498C-8948-438952EBB170}"/>
              </a:ext>
            </a:extLst>
          </p:cNvPr>
          <p:cNvGrpSpPr/>
          <p:nvPr/>
        </p:nvGrpSpPr>
        <p:grpSpPr>
          <a:xfrm>
            <a:off x="6180829" y="447642"/>
            <a:ext cx="5309273" cy="5819809"/>
            <a:chOff x="6125489" y="523874"/>
            <a:chExt cx="5309273" cy="5781675"/>
          </a:xfrm>
        </p:grpSpPr>
        <p:sp>
          <p:nvSpPr>
            <p:cNvPr id="277" name="Rectangle 276">
              <a:extLst>
                <a:ext uri="{FF2B5EF4-FFF2-40B4-BE49-F238E27FC236}">
                  <a16:creationId xmlns:a16="http://schemas.microsoft.com/office/drawing/2014/main" xmlns="" id="{1D9B6B2C-0191-4F12-81B4-43964C242D32}"/>
                </a:ext>
              </a:extLst>
            </p:cNvPr>
            <p:cNvSpPr/>
            <p:nvPr/>
          </p:nvSpPr>
          <p:spPr>
            <a:xfrm>
              <a:off x="6125489" y="523874"/>
              <a:ext cx="2505076" cy="5781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8" name="Rectangle 277">
              <a:extLst>
                <a:ext uri="{FF2B5EF4-FFF2-40B4-BE49-F238E27FC236}">
                  <a16:creationId xmlns:a16="http://schemas.microsoft.com/office/drawing/2014/main" xmlns="" id="{22275ADE-D004-4457-875B-9A31D8192F3B}"/>
                </a:ext>
              </a:extLst>
            </p:cNvPr>
            <p:cNvSpPr/>
            <p:nvPr/>
          </p:nvSpPr>
          <p:spPr>
            <a:xfrm>
              <a:off x="8929686" y="561975"/>
              <a:ext cx="2505076" cy="5705475"/>
            </a:xfrm>
            <a:prstGeom prst="rect">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282">
            <a:extLst>
              <a:ext uri="{FF2B5EF4-FFF2-40B4-BE49-F238E27FC236}">
                <a16:creationId xmlns:a16="http://schemas.microsoft.com/office/drawing/2014/main" xmlns="" id="{668D52C7-4083-4281-87F4-98F0AA6E0757}"/>
              </a:ext>
            </a:extLst>
          </p:cNvPr>
          <p:cNvGrpSpPr/>
          <p:nvPr/>
        </p:nvGrpSpPr>
        <p:grpSpPr>
          <a:xfrm>
            <a:off x="6687893" y="1119855"/>
            <a:ext cx="1372830" cy="1254495"/>
            <a:chOff x="2165320" y="1936169"/>
            <a:chExt cx="1372830" cy="1254495"/>
          </a:xfrm>
        </p:grpSpPr>
        <p:sp>
          <p:nvSpPr>
            <p:cNvPr id="284" name="TextBox 283">
              <a:extLst>
                <a:ext uri="{FF2B5EF4-FFF2-40B4-BE49-F238E27FC236}">
                  <a16:creationId xmlns:a16="http://schemas.microsoft.com/office/drawing/2014/main" xmlns="" id="{40C9E4D8-AC96-44A4-B4B4-F465E573ABCA}"/>
                </a:ext>
              </a:extLst>
            </p:cNvPr>
            <p:cNvSpPr txBox="1"/>
            <p:nvPr/>
          </p:nvSpPr>
          <p:spPr>
            <a:xfrm>
              <a:off x="2165320" y="1936169"/>
              <a:ext cx="1372830" cy="276999"/>
            </a:xfrm>
            <a:prstGeom prst="rect">
              <a:avLst/>
            </a:prstGeom>
            <a:noFill/>
          </p:spPr>
          <p:txBody>
            <a:bodyPr wrap="square" rtlCol="0">
              <a:spAutoFit/>
            </a:bodyPr>
            <a:lstStyle/>
            <a:p>
              <a:pPr algn="ctr"/>
              <a:r>
                <a:rPr lang="en-US" sz="1200" dirty="0">
                  <a:solidFill>
                    <a:schemeClr val="bg1"/>
                  </a:solidFill>
                  <a:latin typeface="Montserrat "/>
                </a:rPr>
                <a:t>Premium pack</a:t>
              </a:r>
            </a:p>
          </p:txBody>
        </p:sp>
        <p:sp>
          <p:nvSpPr>
            <p:cNvPr id="285" name="TextBox 284">
              <a:extLst>
                <a:ext uri="{FF2B5EF4-FFF2-40B4-BE49-F238E27FC236}">
                  <a16:creationId xmlns:a16="http://schemas.microsoft.com/office/drawing/2014/main" xmlns="" id="{C6EE1E6F-9E80-4D81-8681-EF3BBA832A59}"/>
                </a:ext>
              </a:extLst>
            </p:cNvPr>
            <p:cNvSpPr txBox="1"/>
            <p:nvPr/>
          </p:nvSpPr>
          <p:spPr>
            <a:xfrm>
              <a:off x="2330579" y="2944443"/>
              <a:ext cx="1042312" cy="246221"/>
            </a:xfrm>
            <a:prstGeom prst="rect">
              <a:avLst/>
            </a:prstGeom>
            <a:noFill/>
          </p:spPr>
          <p:txBody>
            <a:bodyPr wrap="square" rtlCol="0">
              <a:spAutoFit/>
            </a:bodyPr>
            <a:lstStyle/>
            <a:p>
              <a:pPr algn="ctr"/>
              <a:r>
                <a:rPr lang="en-US" sz="1000" dirty="0">
                  <a:solidFill>
                    <a:schemeClr val="bg1"/>
                  </a:solidFill>
                  <a:latin typeface="Montserrat "/>
                </a:rPr>
                <a:t>Per month</a:t>
              </a:r>
            </a:p>
          </p:txBody>
        </p:sp>
        <p:sp>
          <p:nvSpPr>
            <p:cNvPr id="286" name="TextBox 285">
              <a:extLst>
                <a:ext uri="{FF2B5EF4-FFF2-40B4-BE49-F238E27FC236}">
                  <a16:creationId xmlns:a16="http://schemas.microsoft.com/office/drawing/2014/main" xmlns="" id="{989598BA-2ACC-4268-825E-AF91445DD1CF}"/>
                </a:ext>
              </a:extLst>
            </p:cNvPr>
            <p:cNvSpPr txBox="1"/>
            <p:nvPr/>
          </p:nvSpPr>
          <p:spPr>
            <a:xfrm>
              <a:off x="2171975" y="2222660"/>
              <a:ext cx="1359520" cy="769441"/>
            </a:xfrm>
            <a:prstGeom prst="rect">
              <a:avLst/>
            </a:prstGeom>
            <a:noFill/>
          </p:spPr>
          <p:txBody>
            <a:bodyPr wrap="square" rtlCol="0">
              <a:spAutoFit/>
            </a:bodyPr>
            <a:lstStyle/>
            <a:p>
              <a:pPr algn="ctr"/>
              <a:r>
                <a:rPr lang="en-US" sz="4400" spc="200" dirty="0">
                  <a:solidFill>
                    <a:schemeClr val="bg1"/>
                  </a:solidFill>
                  <a:latin typeface="Montserrat "/>
                  <a:ea typeface="Open Sans Extrabold" panose="020B0906030804020204" pitchFamily="34" charset="0"/>
                  <a:cs typeface="Open Sans Extrabold" panose="020B0906030804020204" pitchFamily="34" charset="0"/>
                </a:rPr>
                <a:t>$39</a:t>
              </a:r>
            </a:p>
          </p:txBody>
        </p:sp>
      </p:grpSp>
      <p:sp>
        <p:nvSpPr>
          <p:cNvPr id="287" name="Subtitle 6">
            <a:extLst>
              <a:ext uri="{FF2B5EF4-FFF2-40B4-BE49-F238E27FC236}">
                <a16:creationId xmlns:a16="http://schemas.microsoft.com/office/drawing/2014/main" xmlns="" id="{D2D132FB-7635-45C7-B474-EF42FBE46537}"/>
              </a:ext>
            </a:extLst>
          </p:cNvPr>
          <p:cNvSpPr txBox="1">
            <a:spLocks/>
          </p:cNvSpPr>
          <p:nvPr/>
        </p:nvSpPr>
        <p:spPr>
          <a:xfrm>
            <a:off x="6660801" y="2888757"/>
            <a:ext cx="1575551" cy="1753211"/>
          </a:xfrm>
          <a:prstGeom prst="rect">
            <a:avLst/>
          </a:prstGeom>
        </p:spPr>
        <p:txBody>
          <a:bodyPr vert="horz" lIns="91440" tIns="45720" rIns="91440" bIns="4572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700"/>
              </a:lnSpc>
            </a:pPr>
            <a:r>
              <a:rPr lang="en-US" sz="800" dirty="0">
                <a:solidFill>
                  <a:schemeClr val="bg1"/>
                </a:solidFill>
                <a:latin typeface="Montserrat "/>
                <a:ea typeface="Open Sans" panose="020B0606030504020204" pitchFamily="34" charset="0"/>
                <a:cs typeface="Open Sans" panose="020B0606030504020204" pitchFamily="34" charset="0"/>
              </a:rPr>
              <a:t>Contrary to popular belief, Lorem Ipsum is not simply random text. It has roots in a piece of classical Latin literature from 45 BC, making it over 2000 years old. Richard McClintock, a Latin professor at</a:t>
            </a:r>
          </a:p>
        </p:txBody>
      </p:sp>
      <p:sp>
        <p:nvSpPr>
          <p:cNvPr id="288" name="Rectangle: Rounded Corners 287">
            <a:extLst>
              <a:ext uri="{FF2B5EF4-FFF2-40B4-BE49-F238E27FC236}">
                <a16:creationId xmlns:a16="http://schemas.microsoft.com/office/drawing/2014/main" xmlns="" id="{749F8254-F81F-44EF-B578-3CA187249EC2}"/>
              </a:ext>
            </a:extLst>
          </p:cNvPr>
          <p:cNvSpPr/>
          <p:nvPr/>
        </p:nvSpPr>
        <p:spPr>
          <a:xfrm>
            <a:off x="6804525" y="5513234"/>
            <a:ext cx="1101398" cy="296850"/>
          </a:xfrm>
          <a:prstGeom prst="roundRect">
            <a:avLst/>
          </a:prstGeom>
          <a:no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extBox 288">
            <a:extLst>
              <a:ext uri="{FF2B5EF4-FFF2-40B4-BE49-F238E27FC236}">
                <a16:creationId xmlns:a16="http://schemas.microsoft.com/office/drawing/2014/main" xmlns="" id="{05E996A7-BA43-429B-B3B2-FA591D6646E5}"/>
              </a:ext>
            </a:extLst>
          </p:cNvPr>
          <p:cNvSpPr txBox="1"/>
          <p:nvPr/>
        </p:nvSpPr>
        <p:spPr>
          <a:xfrm>
            <a:off x="6995861" y="5538549"/>
            <a:ext cx="718726" cy="230832"/>
          </a:xfrm>
          <a:prstGeom prst="rect">
            <a:avLst/>
          </a:prstGeom>
          <a:noFill/>
        </p:spPr>
        <p:txBody>
          <a:bodyPr wrap="square" rtlCol="0">
            <a:spAutoFit/>
          </a:bodyPr>
          <a:lstStyle/>
          <a:p>
            <a:pPr algn="ctr"/>
            <a:r>
              <a:rPr lang="en-US" sz="900" dirty="0">
                <a:solidFill>
                  <a:schemeClr val="bg1"/>
                </a:solidFill>
                <a:latin typeface="Montserrat "/>
              </a:rPr>
              <a:t>Sing Up</a:t>
            </a:r>
          </a:p>
        </p:txBody>
      </p:sp>
      <p:grpSp>
        <p:nvGrpSpPr>
          <p:cNvPr id="290" name="Group 289">
            <a:extLst>
              <a:ext uri="{FF2B5EF4-FFF2-40B4-BE49-F238E27FC236}">
                <a16:creationId xmlns:a16="http://schemas.microsoft.com/office/drawing/2014/main" xmlns="" id="{56ED7700-B078-444F-828D-649A518F332C}"/>
              </a:ext>
            </a:extLst>
          </p:cNvPr>
          <p:cNvGrpSpPr/>
          <p:nvPr/>
        </p:nvGrpSpPr>
        <p:grpSpPr>
          <a:xfrm>
            <a:off x="9528746" y="1119855"/>
            <a:ext cx="1372830" cy="1254495"/>
            <a:chOff x="2165320" y="1936169"/>
            <a:chExt cx="1372830" cy="1254495"/>
          </a:xfrm>
        </p:grpSpPr>
        <p:sp>
          <p:nvSpPr>
            <p:cNvPr id="291" name="TextBox 290">
              <a:extLst>
                <a:ext uri="{FF2B5EF4-FFF2-40B4-BE49-F238E27FC236}">
                  <a16:creationId xmlns:a16="http://schemas.microsoft.com/office/drawing/2014/main" xmlns="" id="{9232591F-0B88-4BE6-831E-A0D2C384445A}"/>
                </a:ext>
              </a:extLst>
            </p:cNvPr>
            <p:cNvSpPr txBox="1"/>
            <p:nvPr/>
          </p:nvSpPr>
          <p:spPr>
            <a:xfrm>
              <a:off x="2165320" y="1936169"/>
              <a:ext cx="1372830" cy="276999"/>
            </a:xfrm>
            <a:prstGeom prst="rect">
              <a:avLst/>
            </a:prstGeom>
            <a:noFill/>
          </p:spPr>
          <p:txBody>
            <a:bodyPr wrap="square" rtlCol="0">
              <a:spAutoFit/>
            </a:bodyPr>
            <a:lstStyle/>
            <a:p>
              <a:pPr algn="ctr"/>
              <a:r>
                <a:rPr lang="en-US" sz="1200" dirty="0">
                  <a:solidFill>
                    <a:schemeClr val="tx1">
                      <a:lumMod val="75000"/>
                      <a:lumOff val="25000"/>
                    </a:schemeClr>
                  </a:solidFill>
                  <a:latin typeface="Montserrat "/>
                </a:rPr>
                <a:t>Premium pack</a:t>
              </a:r>
            </a:p>
          </p:txBody>
        </p:sp>
        <p:sp>
          <p:nvSpPr>
            <p:cNvPr id="292" name="TextBox 291">
              <a:extLst>
                <a:ext uri="{FF2B5EF4-FFF2-40B4-BE49-F238E27FC236}">
                  <a16:creationId xmlns:a16="http://schemas.microsoft.com/office/drawing/2014/main" xmlns="" id="{6B41DC50-D98C-4F8C-9342-03B799C6FBE5}"/>
                </a:ext>
              </a:extLst>
            </p:cNvPr>
            <p:cNvSpPr txBox="1"/>
            <p:nvPr/>
          </p:nvSpPr>
          <p:spPr>
            <a:xfrm>
              <a:off x="2330579" y="2944443"/>
              <a:ext cx="1042312" cy="246221"/>
            </a:xfrm>
            <a:prstGeom prst="rect">
              <a:avLst/>
            </a:prstGeom>
            <a:noFill/>
          </p:spPr>
          <p:txBody>
            <a:bodyPr wrap="square" rtlCol="0">
              <a:spAutoFit/>
            </a:bodyPr>
            <a:lstStyle/>
            <a:p>
              <a:pPr algn="ctr"/>
              <a:r>
                <a:rPr lang="en-US" sz="1000" dirty="0">
                  <a:solidFill>
                    <a:schemeClr val="tx1">
                      <a:lumMod val="75000"/>
                      <a:lumOff val="25000"/>
                    </a:schemeClr>
                  </a:solidFill>
                  <a:latin typeface="Montserrat "/>
                </a:rPr>
                <a:t>Per month</a:t>
              </a:r>
            </a:p>
          </p:txBody>
        </p:sp>
        <p:sp>
          <p:nvSpPr>
            <p:cNvPr id="293" name="TextBox 292">
              <a:extLst>
                <a:ext uri="{FF2B5EF4-FFF2-40B4-BE49-F238E27FC236}">
                  <a16:creationId xmlns:a16="http://schemas.microsoft.com/office/drawing/2014/main" xmlns="" id="{6A60EA34-D50A-4382-884F-7896970ACF29}"/>
                </a:ext>
              </a:extLst>
            </p:cNvPr>
            <p:cNvSpPr txBox="1"/>
            <p:nvPr/>
          </p:nvSpPr>
          <p:spPr>
            <a:xfrm>
              <a:off x="2171975" y="2222660"/>
              <a:ext cx="1359520" cy="769441"/>
            </a:xfrm>
            <a:prstGeom prst="rect">
              <a:avLst/>
            </a:prstGeom>
            <a:noFill/>
          </p:spPr>
          <p:txBody>
            <a:bodyPr wrap="square" rtlCol="0">
              <a:spAutoFit/>
            </a:bodyPr>
            <a:lstStyle/>
            <a:p>
              <a:pPr algn="ctr"/>
              <a:r>
                <a:rPr lang="en-US" sz="4400" spc="200" dirty="0">
                  <a:solidFill>
                    <a:schemeClr val="tx1">
                      <a:lumMod val="75000"/>
                      <a:lumOff val="25000"/>
                    </a:schemeClr>
                  </a:solidFill>
                  <a:latin typeface="Montserrat "/>
                  <a:ea typeface="Open Sans Extrabold" panose="020B0906030804020204" pitchFamily="34" charset="0"/>
                  <a:cs typeface="Open Sans Extrabold" panose="020B0906030804020204" pitchFamily="34" charset="0"/>
                </a:rPr>
                <a:t>$49</a:t>
              </a:r>
            </a:p>
          </p:txBody>
        </p:sp>
      </p:grpSp>
      <p:sp>
        <p:nvSpPr>
          <p:cNvPr id="294" name="Subtitle 6">
            <a:extLst>
              <a:ext uri="{FF2B5EF4-FFF2-40B4-BE49-F238E27FC236}">
                <a16:creationId xmlns:a16="http://schemas.microsoft.com/office/drawing/2014/main" xmlns="" id="{282CF278-5CA6-42A2-A6E6-4520A6AA094A}"/>
              </a:ext>
            </a:extLst>
          </p:cNvPr>
          <p:cNvSpPr txBox="1">
            <a:spLocks/>
          </p:cNvSpPr>
          <p:nvPr/>
        </p:nvSpPr>
        <p:spPr>
          <a:xfrm>
            <a:off x="9501654" y="2888757"/>
            <a:ext cx="1575551" cy="1753211"/>
          </a:xfrm>
          <a:prstGeom prst="rect">
            <a:avLst/>
          </a:prstGeom>
        </p:spPr>
        <p:txBody>
          <a:bodyPr vert="horz" lIns="91440" tIns="45720" rIns="91440" bIns="4572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ts val="1700"/>
              </a:lnSpc>
            </a:pPr>
            <a:r>
              <a:rPr lang="en-US" sz="800" dirty="0">
                <a:solidFill>
                  <a:schemeClr val="tx1">
                    <a:lumMod val="75000"/>
                    <a:lumOff val="25000"/>
                  </a:schemeClr>
                </a:solidFill>
                <a:latin typeface="Montserrat "/>
                <a:ea typeface="Open Sans" panose="020B0606030504020204" pitchFamily="34" charset="0"/>
                <a:cs typeface="Open Sans" panose="020B0606030504020204" pitchFamily="34" charset="0"/>
              </a:rPr>
              <a:t>Contrary to popular belief, Lorem Ipsum is not simply random text. It has roots in a piece of classical Latin literature from 45 BC, making it over 2000 years old. Richard McClintock, a Latin professor at</a:t>
            </a:r>
          </a:p>
        </p:txBody>
      </p:sp>
      <p:sp>
        <p:nvSpPr>
          <p:cNvPr id="295" name="Rectangle: Rounded Corners 294">
            <a:extLst>
              <a:ext uri="{FF2B5EF4-FFF2-40B4-BE49-F238E27FC236}">
                <a16:creationId xmlns:a16="http://schemas.microsoft.com/office/drawing/2014/main" xmlns="" id="{D4D9720D-E183-44F8-87AB-66091606252B}"/>
              </a:ext>
            </a:extLst>
          </p:cNvPr>
          <p:cNvSpPr/>
          <p:nvPr/>
        </p:nvSpPr>
        <p:spPr>
          <a:xfrm>
            <a:off x="9645378" y="5513234"/>
            <a:ext cx="1101398" cy="296850"/>
          </a:xfrm>
          <a:prstGeom prst="roundRect">
            <a:avLst/>
          </a:prstGeom>
          <a:no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96" name="TextBox 295">
            <a:extLst>
              <a:ext uri="{FF2B5EF4-FFF2-40B4-BE49-F238E27FC236}">
                <a16:creationId xmlns:a16="http://schemas.microsoft.com/office/drawing/2014/main" xmlns="" id="{9295086F-DB45-4563-8E65-2DBE9659EDBE}"/>
              </a:ext>
            </a:extLst>
          </p:cNvPr>
          <p:cNvSpPr txBox="1"/>
          <p:nvPr/>
        </p:nvSpPr>
        <p:spPr>
          <a:xfrm>
            <a:off x="9836714" y="5538549"/>
            <a:ext cx="718726" cy="230832"/>
          </a:xfrm>
          <a:prstGeom prst="rect">
            <a:avLst/>
          </a:prstGeom>
          <a:noFill/>
        </p:spPr>
        <p:txBody>
          <a:bodyPr wrap="square" rtlCol="0">
            <a:spAutoFit/>
          </a:bodyPr>
          <a:lstStyle/>
          <a:p>
            <a:pPr algn="ctr"/>
            <a:r>
              <a:rPr lang="en-US" sz="900" dirty="0">
                <a:solidFill>
                  <a:schemeClr val="tx1">
                    <a:lumMod val="75000"/>
                    <a:lumOff val="25000"/>
                  </a:schemeClr>
                </a:solidFill>
                <a:latin typeface="Montserrat "/>
              </a:rPr>
              <a:t>Sing Up</a:t>
            </a:r>
          </a:p>
        </p:txBody>
      </p:sp>
      <p:grpSp>
        <p:nvGrpSpPr>
          <p:cNvPr id="297" name="Group 296">
            <a:extLst>
              <a:ext uri="{FF2B5EF4-FFF2-40B4-BE49-F238E27FC236}">
                <a16:creationId xmlns:a16="http://schemas.microsoft.com/office/drawing/2014/main" xmlns="" id="{F71FB0FB-2371-44D3-B90E-7F91E2A233F5}"/>
              </a:ext>
            </a:extLst>
          </p:cNvPr>
          <p:cNvGrpSpPr/>
          <p:nvPr/>
        </p:nvGrpSpPr>
        <p:grpSpPr>
          <a:xfrm>
            <a:off x="611431" y="2325432"/>
            <a:ext cx="2452136" cy="3328533"/>
            <a:chOff x="550260" y="2163029"/>
            <a:chExt cx="2452136" cy="3328533"/>
          </a:xfrm>
        </p:grpSpPr>
        <p:grpSp>
          <p:nvGrpSpPr>
            <p:cNvPr id="298" name="Group 297">
              <a:extLst>
                <a:ext uri="{FF2B5EF4-FFF2-40B4-BE49-F238E27FC236}">
                  <a16:creationId xmlns:a16="http://schemas.microsoft.com/office/drawing/2014/main" xmlns="" id="{5F6B9A9B-4241-445E-A8EE-84FE34F45D81}"/>
                </a:ext>
              </a:extLst>
            </p:cNvPr>
            <p:cNvGrpSpPr/>
            <p:nvPr/>
          </p:nvGrpSpPr>
          <p:grpSpPr>
            <a:xfrm>
              <a:off x="692466" y="4215761"/>
              <a:ext cx="1705010" cy="1275801"/>
              <a:chOff x="692466" y="4006315"/>
              <a:chExt cx="1705010" cy="1275801"/>
            </a:xfrm>
          </p:grpSpPr>
          <p:sp>
            <p:nvSpPr>
              <p:cNvPr id="301" name="Rounded Rectangle 40">
                <a:extLst>
                  <a:ext uri="{FF2B5EF4-FFF2-40B4-BE49-F238E27FC236}">
                    <a16:creationId xmlns:a16="http://schemas.microsoft.com/office/drawing/2014/main" xmlns="" id="{B24B2ED9-607F-4F75-908D-92682DFD8C51}"/>
                  </a:ext>
                </a:extLst>
              </p:cNvPr>
              <p:cNvSpPr/>
              <p:nvPr/>
            </p:nvSpPr>
            <p:spPr>
              <a:xfrm>
                <a:off x="692466" y="4032881"/>
                <a:ext cx="182880" cy="1828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TextBox 301">
                <a:extLst>
                  <a:ext uri="{FF2B5EF4-FFF2-40B4-BE49-F238E27FC236}">
                    <a16:creationId xmlns:a16="http://schemas.microsoft.com/office/drawing/2014/main" xmlns="" id="{1C680656-1D72-4F03-B454-81740E926652}"/>
                  </a:ext>
                </a:extLst>
              </p:cNvPr>
              <p:cNvSpPr txBox="1"/>
              <p:nvPr/>
            </p:nvSpPr>
            <p:spPr>
              <a:xfrm>
                <a:off x="923330" y="4006315"/>
                <a:ext cx="1224158" cy="245901"/>
              </a:xfrm>
              <a:prstGeom prst="rect">
                <a:avLst/>
              </a:prstGeom>
              <a:noFill/>
            </p:spPr>
            <p:txBody>
              <a:bodyPr wrap="square" numCol="1" spcCol="0" rtlCol="0" anchor="ctr">
                <a:spAutoFit/>
              </a:bodyPr>
              <a:lstStyle/>
              <a:p>
                <a:pPr>
                  <a:lnSpc>
                    <a:spcPts val="1300"/>
                  </a:lnSpc>
                </a:pPr>
                <a:r>
                  <a:rPr lang="en-US" sz="900" b="1" dirty="0">
                    <a:latin typeface="Montserrat Light" charset="0"/>
                    <a:ea typeface="Montserrat Light" charset="0"/>
                    <a:cs typeface="Montserrat Light" charset="0"/>
                  </a:rPr>
                  <a:t>Text goes</a:t>
                </a:r>
              </a:p>
            </p:txBody>
          </p:sp>
          <p:sp>
            <p:nvSpPr>
              <p:cNvPr id="303" name="Rounded Rectangle 42">
                <a:extLst>
                  <a:ext uri="{FF2B5EF4-FFF2-40B4-BE49-F238E27FC236}">
                    <a16:creationId xmlns:a16="http://schemas.microsoft.com/office/drawing/2014/main" xmlns="" id="{6FC78CCE-FE8A-496B-89BE-B9A9A5197801}"/>
                  </a:ext>
                </a:extLst>
              </p:cNvPr>
              <p:cNvSpPr/>
              <p:nvPr/>
            </p:nvSpPr>
            <p:spPr>
              <a:xfrm>
                <a:off x="692466" y="4370232"/>
                <a:ext cx="182880" cy="1828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Box 303">
                <a:extLst>
                  <a:ext uri="{FF2B5EF4-FFF2-40B4-BE49-F238E27FC236}">
                    <a16:creationId xmlns:a16="http://schemas.microsoft.com/office/drawing/2014/main" xmlns="" id="{77AA6226-137A-4BEE-99FF-CC12EC59DA45}"/>
                  </a:ext>
                </a:extLst>
              </p:cNvPr>
              <p:cNvSpPr txBox="1"/>
              <p:nvPr/>
            </p:nvSpPr>
            <p:spPr>
              <a:xfrm>
                <a:off x="923329" y="4337094"/>
                <a:ext cx="1474147" cy="259045"/>
              </a:xfrm>
              <a:prstGeom prst="rect">
                <a:avLst/>
              </a:prstGeom>
              <a:noFill/>
            </p:spPr>
            <p:txBody>
              <a:bodyPr wrap="square" numCol="1" spcCol="0" rtlCol="0" anchor="ctr">
                <a:spAutoFit/>
              </a:bodyPr>
              <a:lstStyle/>
              <a:p>
                <a:pPr>
                  <a:lnSpc>
                    <a:spcPts val="1300"/>
                  </a:lnSpc>
                </a:pPr>
                <a:r>
                  <a:rPr lang="en-US" sz="900" b="1" dirty="0">
                    <a:latin typeface="Montserrat Light" charset="0"/>
                    <a:ea typeface="Montserrat Light" charset="0"/>
                    <a:cs typeface="Montserrat Light" charset="0"/>
                  </a:rPr>
                  <a:t>Example text goes</a:t>
                </a:r>
              </a:p>
            </p:txBody>
          </p:sp>
          <p:sp>
            <p:nvSpPr>
              <p:cNvPr id="305" name="Rounded Rectangle 67">
                <a:extLst>
                  <a:ext uri="{FF2B5EF4-FFF2-40B4-BE49-F238E27FC236}">
                    <a16:creationId xmlns:a16="http://schemas.microsoft.com/office/drawing/2014/main" xmlns="" id="{BEC00D5D-7909-4DB8-8C7C-34888DC40D9B}"/>
                  </a:ext>
                </a:extLst>
              </p:cNvPr>
              <p:cNvSpPr/>
              <p:nvPr/>
            </p:nvSpPr>
            <p:spPr>
              <a:xfrm>
                <a:off x="692466" y="4725430"/>
                <a:ext cx="182880" cy="1828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TextBox 305">
                <a:extLst>
                  <a:ext uri="{FF2B5EF4-FFF2-40B4-BE49-F238E27FC236}">
                    <a16:creationId xmlns:a16="http://schemas.microsoft.com/office/drawing/2014/main" xmlns="" id="{74CFF1FC-D298-4874-92FB-ECF9E5A72949}"/>
                  </a:ext>
                </a:extLst>
              </p:cNvPr>
              <p:cNvSpPr txBox="1"/>
              <p:nvPr/>
            </p:nvSpPr>
            <p:spPr>
              <a:xfrm>
                <a:off x="923329" y="4692292"/>
                <a:ext cx="1474147" cy="259045"/>
              </a:xfrm>
              <a:prstGeom prst="rect">
                <a:avLst/>
              </a:prstGeom>
              <a:noFill/>
            </p:spPr>
            <p:txBody>
              <a:bodyPr wrap="square" numCol="1" spcCol="0" rtlCol="0" anchor="ctr">
                <a:spAutoFit/>
              </a:bodyPr>
              <a:lstStyle/>
              <a:p>
                <a:pPr>
                  <a:lnSpc>
                    <a:spcPts val="1300"/>
                  </a:lnSpc>
                </a:pPr>
                <a:r>
                  <a:rPr lang="en-US" sz="900" b="1" dirty="0">
                    <a:latin typeface="Montserrat Light" charset="0"/>
                    <a:ea typeface="Montserrat Light" charset="0"/>
                    <a:cs typeface="Montserrat Light" charset="0"/>
                  </a:rPr>
                  <a:t>Example text goes</a:t>
                </a:r>
              </a:p>
            </p:txBody>
          </p:sp>
          <p:sp>
            <p:nvSpPr>
              <p:cNvPr id="307" name="Rounded Rectangle 69">
                <a:extLst>
                  <a:ext uri="{FF2B5EF4-FFF2-40B4-BE49-F238E27FC236}">
                    <a16:creationId xmlns:a16="http://schemas.microsoft.com/office/drawing/2014/main" xmlns="" id="{02603C80-55CC-45C4-873D-291B96314698}"/>
                  </a:ext>
                </a:extLst>
              </p:cNvPr>
              <p:cNvSpPr/>
              <p:nvPr/>
            </p:nvSpPr>
            <p:spPr>
              <a:xfrm>
                <a:off x="692466" y="5062781"/>
                <a:ext cx="182880" cy="1828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extBox 307">
                <a:extLst>
                  <a:ext uri="{FF2B5EF4-FFF2-40B4-BE49-F238E27FC236}">
                    <a16:creationId xmlns:a16="http://schemas.microsoft.com/office/drawing/2014/main" xmlns="" id="{D8AB05DB-8DD1-4A6C-86D2-E764DC1B4BB2}"/>
                  </a:ext>
                </a:extLst>
              </p:cNvPr>
              <p:cNvSpPr txBox="1"/>
              <p:nvPr/>
            </p:nvSpPr>
            <p:spPr>
              <a:xfrm>
                <a:off x="923330" y="5036215"/>
                <a:ext cx="1224158" cy="245901"/>
              </a:xfrm>
              <a:prstGeom prst="rect">
                <a:avLst/>
              </a:prstGeom>
              <a:noFill/>
            </p:spPr>
            <p:txBody>
              <a:bodyPr wrap="square" numCol="1" spcCol="0" rtlCol="0" anchor="ctr">
                <a:spAutoFit/>
              </a:bodyPr>
              <a:lstStyle/>
              <a:p>
                <a:pPr>
                  <a:lnSpc>
                    <a:spcPts val="1300"/>
                  </a:lnSpc>
                </a:pPr>
                <a:r>
                  <a:rPr lang="en-US" sz="900" b="1" dirty="0">
                    <a:latin typeface="Montserrat Light" charset="0"/>
                    <a:ea typeface="Montserrat Light" charset="0"/>
                    <a:cs typeface="Montserrat Light" charset="0"/>
                  </a:rPr>
                  <a:t>Sample text goes</a:t>
                </a:r>
              </a:p>
            </p:txBody>
          </p:sp>
        </p:grpSp>
        <p:sp>
          <p:nvSpPr>
            <p:cNvPr id="299" name="TextBox 298">
              <a:extLst>
                <a:ext uri="{FF2B5EF4-FFF2-40B4-BE49-F238E27FC236}">
                  <a16:creationId xmlns:a16="http://schemas.microsoft.com/office/drawing/2014/main" xmlns="" id="{CB080C9D-DF93-478A-BBC3-DBA7581F2207}"/>
                </a:ext>
              </a:extLst>
            </p:cNvPr>
            <p:cNvSpPr txBox="1"/>
            <p:nvPr/>
          </p:nvSpPr>
          <p:spPr>
            <a:xfrm>
              <a:off x="550260" y="2957179"/>
              <a:ext cx="2452136" cy="715581"/>
            </a:xfrm>
            <a:prstGeom prst="rect">
              <a:avLst/>
            </a:prstGeom>
            <a:noFill/>
          </p:spPr>
          <p:txBody>
            <a:bodyPr wrap="square" numCol="1" spcCol="457200" rtlCol="0">
              <a:spAutoFit/>
            </a:bodyPr>
            <a:lstStyle/>
            <a:p>
              <a:pPr>
                <a:lnSpc>
                  <a:spcPct val="150000"/>
                </a:lnSpc>
              </a:pPr>
              <a:r>
                <a:rPr lang="en-US" sz="900" dirty="0">
                  <a:latin typeface="Montserrat" charset="0"/>
                  <a:ea typeface="Montserrat" charset="0"/>
                  <a:cs typeface="Montserrat" charset="0"/>
                </a:rPr>
                <a:t>Also he his male air bring is Signs first . Creepiest god air fish land. Darkness. Air saying fruitful were hath waters.</a:t>
              </a:r>
            </a:p>
          </p:txBody>
        </p:sp>
        <p:sp>
          <p:nvSpPr>
            <p:cNvPr id="300" name="TextBox 299">
              <a:extLst>
                <a:ext uri="{FF2B5EF4-FFF2-40B4-BE49-F238E27FC236}">
                  <a16:creationId xmlns:a16="http://schemas.microsoft.com/office/drawing/2014/main" xmlns="" id="{306288F2-99BD-4BA9-9F61-B54355EF9D8A}"/>
                </a:ext>
              </a:extLst>
            </p:cNvPr>
            <p:cNvSpPr txBox="1"/>
            <p:nvPr/>
          </p:nvSpPr>
          <p:spPr>
            <a:xfrm>
              <a:off x="550260" y="2163029"/>
              <a:ext cx="2452136" cy="646331"/>
            </a:xfrm>
            <a:prstGeom prst="rect">
              <a:avLst/>
            </a:prstGeom>
            <a:noFill/>
          </p:spPr>
          <p:txBody>
            <a:bodyPr wrap="square" numCol="1" spcCol="457200" rtlCol="0">
              <a:spAutoFit/>
            </a:bodyPr>
            <a:lstStyle/>
            <a:p>
              <a:r>
                <a:rPr lang="en-US" dirty="0">
                  <a:latin typeface="Montserrat" charset="0"/>
                  <a:ea typeface="Montserrat" charset="0"/>
                  <a:cs typeface="Montserrat" charset="0"/>
                </a:rPr>
                <a:t>Signs first Creepiest god air fish land</a:t>
              </a:r>
            </a:p>
          </p:txBody>
        </p:sp>
      </p:grpSp>
    </p:spTree>
    <p:extLst>
      <p:ext uri="{BB962C8B-B14F-4D97-AF65-F5344CB8AC3E}">
        <p14:creationId xmlns:p14="http://schemas.microsoft.com/office/powerpoint/2010/main" xmlns="" val="4183660238"/>
      </p:ext>
    </p:extLst>
  </p:cSld>
  <p:clrMapOvr>
    <a:masterClrMapping/>
  </p:clrMapOvr>
  <p:transition spd="slow">
    <p:comb/>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D17C763D-CCCB-4C39-9F3A-59380448052C}"/>
              </a:ext>
            </a:extLst>
          </p:cNvPr>
          <p:cNvSpPr/>
          <p:nvPr/>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TextBox 336">
            <a:extLst>
              <a:ext uri="{FF2B5EF4-FFF2-40B4-BE49-F238E27FC236}">
                <a16:creationId xmlns:a16="http://schemas.microsoft.com/office/drawing/2014/main" xmlns="" id="{9DE5ECC4-380F-4048-9205-E21C100AFAFC}"/>
              </a:ext>
            </a:extLst>
          </p:cNvPr>
          <p:cNvSpPr txBox="1"/>
          <p:nvPr/>
        </p:nvSpPr>
        <p:spPr>
          <a:xfrm>
            <a:off x="2971800" y="493274"/>
            <a:ext cx="6248400" cy="502702"/>
          </a:xfrm>
          <a:prstGeom prst="rect">
            <a:avLst/>
          </a:prstGeom>
          <a:noFill/>
        </p:spPr>
        <p:txBody>
          <a:bodyPr wrap="square" rtlCol="0">
            <a:spAutoFit/>
          </a:bodyPr>
          <a:lstStyle/>
          <a:p>
            <a:pPr algn="ctr">
              <a:lnSpc>
                <a:spcPts val="3200"/>
              </a:lnSpc>
            </a:pPr>
            <a:r>
              <a:rPr lang="en-US" sz="3000" dirty="0">
                <a:solidFill>
                  <a:srgbClr val="BFBFBF"/>
                </a:solidFill>
                <a:latin typeface="Montserrat Light" charset="0"/>
                <a:ea typeface="Montserrat Light" charset="0"/>
                <a:cs typeface="Montserrat Light" charset="0"/>
              </a:rPr>
              <a:t>Infographic : </a:t>
            </a:r>
            <a:r>
              <a:rPr lang="en-US" sz="3000" b="1" dirty="0">
                <a:solidFill>
                  <a:srgbClr val="FEFEFE"/>
                </a:solidFill>
                <a:latin typeface="Montserrat" charset="0"/>
                <a:ea typeface="Montserrat" charset="0"/>
                <a:cs typeface="Montserrat" charset="0"/>
              </a:rPr>
              <a:t>Table 03</a:t>
            </a:r>
          </a:p>
        </p:txBody>
      </p:sp>
      <p:sp>
        <p:nvSpPr>
          <p:cNvPr id="338" name="TextBox 337">
            <a:extLst>
              <a:ext uri="{FF2B5EF4-FFF2-40B4-BE49-F238E27FC236}">
                <a16:creationId xmlns:a16="http://schemas.microsoft.com/office/drawing/2014/main" xmlns="" id="{49CA095A-A37C-4432-93B2-A5E6E26E3D5F}"/>
              </a:ext>
            </a:extLst>
          </p:cNvPr>
          <p:cNvSpPr txBox="1"/>
          <p:nvPr/>
        </p:nvSpPr>
        <p:spPr>
          <a:xfrm>
            <a:off x="3320326" y="949810"/>
            <a:ext cx="5531574" cy="400110"/>
          </a:xfrm>
          <a:prstGeom prst="rect">
            <a:avLst/>
          </a:prstGeom>
          <a:noFill/>
        </p:spPr>
        <p:txBody>
          <a:bodyPr wrap="square" numCol="1" spcCol="0" rtlCol="0" anchor="ctr">
            <a:spAutoFit/>
          </a:bodyPr>
          <a:lstStyle/>
          <a:p>
            <a:pPr algn="ctr"/>
            <a:r>
              <a:rPr lang="en-US" sz="1000" b="1" dirty="0">
                <a:solidFill>
                  <a:srgbClr val="FEFEFE"/>
                </a:solidFill>
                <a:latin typeface="Montserrat Light" charset="0"/>
                <a:ea typeface="Montserrat Light" charset="0"/>
                <a:cs typeface="Montserrat Light" charset="0"/>
              </a:rPr>
              <a:t>The example text goes here with your own detailed summery. Loren opium dolor sit amen example text line.</a:t>
            </a:r>
          </a:p>
        </p:txBody>
      </p:sp>
      <p:sp>
        <p:nvSpPr>
          <p:cNvPr id="339" name="Rectangle 338">
            <a:extLst>
              <a:ext uri="{FF2B5EF4-FFF2-40B4-BE49-F238E27FC236}">
                <a16:creationId xmlns:a16="http://schemas.microsoft.com/office/drawing/2014/main" xmlns="" id="{ED6EAD60-F84A-4814-B50C-94D44D4A70E9}"/>
              </a:ext>
            </a:extLst>
          </p:cNvPr>
          <p:cNvSpPr/>
          <p:nvPr/>
        </p:nvSpPr>
        <p:spPr>
          <a:xfrm>
            <a:off x="1958007" y="1850150"/>
            <a:ext cx="2673836" cy="4077888"/>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0" name="Group 339">
            <a:extLst>
              <a:ext uri="{FF2B5EF4-FFF2-40B4-BE49-F238E27FC236}">
                <a16:creationId xmlns:a16="http://schemas.microsoft.com/office/drawing/2014/main" xmlns="" id="{F81AE62F-A313-4D5D-8024-0B3E88FE99FF}"/>
              </a:ext>
            </a:extLst>
          </p:cNvPr>
          <p:cNvGrpSpPr/>
          <p:nvPr/>
        </p:nvGrpSpPr>
        <p:grpSpPr>
          <a:xfrm>
            <a:off x="2603337" y="2343873"/>
            <a:ext cx="1383176" cy="1383176"/>
            <a:chOff x="3237975" y="2401746"/>
            <a:chExt cx="1383176" cy="1383176"/>
          </a:xfrm>
        </p:grpSpPr>
        <p:sp>
          <p:nvSpPr>
            <p:cNvPr id="341" name="Oval 340">
              <a:extLst>
                <a:ext uri="{FF2B5EF4-FFF2-40B4-BE49-F238E27FC236}">
                  <a16:creationId xmlns:a16="http://schemas.microsoft.com/office/drawing/2014/main" xmlns="" id="{D29F5E1C-2629-45E0-9183-319CE260A366}"/>
                </a:ext>
              </a:extLst>
            </p:cNvPr>
            <p:cNvSpPr/>
            <p:nvPr/>
          </p:nvSpPr>
          <p:spPr>
            <a:xfrm>
              <a:off x="3237975" y="2401746"/>
              <a:ext cx="1383176" cy="1383176"/>
            </a:xfrm>
            <a:prstGeom prst="ellipse">
              <a:avLst/>
            </a:prstGeom>
            <a:solidFill>
              <a:schemeClr val="accent2"/>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reeform 14">
              <a:extLst>
                <a:ext uri="{FF2B5EF4-FFF2-40B4-BE49-F238E27FC236}">
                  <a16:creationId xmlns:a16="http://schemas.microsoft.com/office/drawing/2014/main" xmlns="" id="{5A080EA2-85BF-4C7F-A392-62041F8B5802}"/>
                </a:ext>
              </a:extLst>
            </p:cNvPr>
            <p:cNvSpPr/>
            <p:nvPr/>
          </p:nvSpPr>
          <p:spPr>
            <a:xfrm>
              <a:off x="3237975" y="2401746"/>
              <a:ext cx="839166" cy="816016"/>
            </a:xfrm>
            <a:custGeom>
              <a:avLst/>
              <a:gdLst>
                <a:gd name="connsiteX0" fmla="*/ 691588 w 839166"/>
                <a:gd name="connsiteY0" fmla="*/ 0 h 816016"/>
                <a:gd name="connsiteX1" fmla="*/ 828009 w 839166"/>
                <a:gd name="connsiteY1" fmla="*/ 13753 h 816016"/>
                <a:gd name="connsiteX2" fmla="*/ 839166 w 839166"/>
                <a:gd name="connsiteY2" fmla="*/ 124428 h 816016"/>
                <a:gd name="connsiteX3" fmla="*/ 147578 w 839166"/>
                <a:gd name="connsiteY3" fmla="*/ 816016 h 816016"/>
                <a:gd name="connsiteX4" fmla="*/ 11158 w 839166"/>
                <a:gd name="connsiteY4" fmla="*/ 802263 h 816016"/>
                <a:gd name="connsiteX5" fmla="*/ 0 w 839166"/>
                <a:gd name="connsiteY5" fmla="*/ 691588 h 816016"/>
                <a:gd name="connsiteX6" fmla="*/ 691588 w 839166"/>
                <a:gd name="connsiteY6" fmla="*/ 0 h 81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166" h="816016">
                  <a:moveTo>
                    <a:pt x="691588" y="0"/>
                  </a:moveTo>
                  <a:lnTo>
                    <a:pt x="828009" y="13753"/>
                  </a:lnTo>
                  <a:lnTo>
                    <a:pt x="839166" y="124428"/>
                  </a:lnTo>
                  <a:cubicBezTo>
                    <a:pt x="839166" y="506382"/>
                    <a:pt x="529532" y="816016"/>
                    <a:pt x="147578" y="816016"/>
                  </a:cubicBezTo>
                  <a:lnTo>
                    <a:pt x="11158" y="802263"/>
                  </a:lnTo>
                  <a:lnTo>
                    <a:pt x="0" y="691588"/>
                  </a:lnTo>
                  <a:cubicBezTo>
                    <a:pt x="0" y="309634"/>
                    <a:pt x="309634" y="0"/>
                    <a:pt x="691588" y="0"/>
                  </a:cubicBezTo>
                  <a:close/>
                </a:path>
              </a:pathLst>
            </a:custGeom>
            <a:gradFill flip="none" rotWithShape="1">
              <a:gsLst>
                <a:gs pos="47000">
                  <a:srgbClr val="FEFEFE">
                    <a:alpha val="5000"/>
                  </a:srgbClr>
                </a:gs>
                <a:gs pos="94000">
                  <a:srgbClr val="FEFEFE">
                    <a:alpha val="4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3" name="Shape 6975">
            <a:extLst>
              <a:ext uri="{FF2B5EF4-FFF2-40B4-BE49-F238E27FC236}">
                <a16:creationId xmlns:a16="http://schemas.microsoft.com/office/drawing/2014/main" xmlns="" id="{0C2E603E-C35A-4F72-8FF5-00BCCAD1A35C}"/>
              </a:ext>
            </a:extLst>
          </p:cNvPr>
          <p:cNvSpPr/>
          <p:nvPr/>
        </p:nvSpPr>
        <p:spPr>
          <a:xfrm>
            <a:off x="2599673" y="1925152"/>
            <a:ext cx="1386840" cy="3396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p>
            <a:pPr lvl="0" algn="ctr">
              <a:defRPr sz="1800"/>
            </a:pPr>
            <a:r>
              <a:rPr lang="en-US" sz="1200">
                <a:solidFill>
                  <a:schemeClr val="accent2"/>
                </a:solidFill>
                <a:latin typeface="Montserrat" charset="0"/>
                <a:ea typeface="Montserrat" charset="0"/>
                <a:cs typeface="Montserrat" charset="0"/>
                <a:sym typeface="Arimo"/>
              </a:rPr>
              <a:t>Plan Text Here</a:t>
            </a:r>
            <a:endParaRPr sz="1200" dirty="0">
              <a:solidFill>
                <a:schemeClr val="accent2"/>
              </a:solidFill>
              <a:latin typeface="Montserrat" charset="0"/>
              <a:ea typeface="Montserrat" charset="0"/>
              <a:cs typeface="Montserrat" charset="0"/>
              <a:sym typeface="Arimo"/>
            </a:endParaRPr>
          </a:p>
        </p:txBody>
      </p:sp>
      <p:sp>
        <p:nvSpPr>
          <p:cNvPr id="344" name="Rectangle 343">
            <a:extLst>
              <a:ext uri="{FF2B5EF4-FFF2-40B4-BE49-F238E27FC236}">
                <a16:creationId xmlns:a16="http://schemas.microsoft.com/office/drawing/2014/main" xmlns="" id="{F74A22DA-31A1-4F4D-A0ED-8C63693A3E06}"/>
              </a:ext>
            </a:extLst>
          </p:cNvPr>
          <p:cNvSpPr/>
          <p:nvPr/>
        </p:nvSpPr>
        <p:spPr>
          <a:xfrm>
            <a:off x="2513592" y="5312780"/>
            <a:ext cx="1562666" cy="428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Shape 6975">
            <a:extLst>
              <a:ext uri="{FF2B5EF4-FFF2-40B4-BE49-F238E27FC236}">
                <a16:creationId xmlns:a16="http://schemas.microsoft.com/office/drawing/2014/main" xmlns="" id="{E2663FA4-69B6-4A2B-AB28-57752E9C7E6F}"/>
              </a:ext>
            </a:extLst>
          </p:cNvPr>
          <p:cNvSpPr/>
          <p:nvPr/>
        </p:nvSpPr>
        <p:spPr>
          <a:xfrm>
            <a:off x="2795433" y="5387786"/>
            <a:ext cx="1041620" cy="2550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p>
            <a:pPr lvl="0" algn="ctr">
              <a:defRPr sz="1800"/>
            </a:pPr>
            <a:r>
              <a:rPr lang="en-US" sz="1200">
                <a:solidFill>
                  <a:srgbClr val="FEFEFE"/>
                </a:solidFill>
                <a:latin typeface="Montserrat" charset="0"/>
                <a:ea typeface="Montserrat" charset="0"/>
                <a:cs typeface="Montserrat" charset="0"/>
                <a:sym typeface="Arimo"/>
              </a:rPr>
              <a:t>Subscribe</a:t>
            </a:r>
            <a:endParaRPr sz="1200" dirty="0">
              <a:solidFill>
                <a:srgbClr val="FEFEFE"/>
              </a:solidFill>
              <a:latin typeface="Montserrat" charset="0"/>
              <a:ea typeface="Montserrat" charset="0"/>
              <a:cs typeface="Montserrat" charset="0"/>
              <a:sym typeface="Arimo"/>
            </a:endParaRPr>
          </a:p>
        </p:txBody>
      </p:sp>
      <p:sp>
        <p:nvSpPr>
          <p:cNvPr id="346" name="Shape 7150">
            <a:extLst>
              <a:ext uri="{FF2B5EF4-FFF2-40B4-BE49-F238E27FC236}">
                <a16:creationId xmlns:a16="http://schemas.microsoft.com/office/drawing/2014/main" xmlns="" id="{98F474E7-365F-4580-BE74-25E628097968}"/>
              </a:ext>
            </a:extLst>
          </p:cNvPr>
          <p:cNvSpPr/>
          <p:nvPr/>
        </p:nvSpPr>
        <p:spPr>
          <a:xfrm>
            <a:off x="2744527" y="2586281"/>
            <a:ext cx="1143432" cy="7777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a:lnSpc>
                <a:spcPct val="110000"/>
              </a:lnSpc>
              <a:spcBef>
                <a:spcPts val="2000"/>
              </a:spcBef>
              <a:defRPr sz="1600">
                <a:solidFill>
                  <a:srgbClr val="FFFFFF"/>
                </a:solidFill>
                <a:latin typeface="Arimo"/>
                <a:ea typeface="Arimo"/>
                <a:cs typeface="Arimo"/>
                <a:sym typeface="Arimo"/>
              </a:defRPr>
            </a:lvl1pPr>
          </a:lstStyle>
          <a:p>
            <a:pPr lvl="0" algn="ctr">
              <a:lnSpc>
                <a:spcPct val="100000"/>
              </a:lnSpc>
              <a:defRPr sz="1800">
                <a:solidFill>
                  <a:srgbClr val="000000"/>
                </a:solidFill>
              </a:defRPr>
            </a:pPr>
            <a:r>
              <a:rPr lang="en-US" sz="2500" dirty="0">
                <a:solidFill>
                  <a:srgbClr val="FEFEFE"/>
                </a:solidFill>
                <a:latin typeface="Montserrat" charset="0"/>
                <a:ea typeface="Montserrat" charset="0"/>
                <a:cs typeface="Montserrat" charset="0"/>
              </a:rPr>
              <a:t>$</a:t>
            </a:r>
            <a:r>
              <a:rPr lang="en-US" sz="4500" dirty="0">
                <a:solidFill>
                  <a:srgbClr val="FEFEFE"/>
                </a:solidFill>
                <a:latin typeface="Montserrat" charset="0"/>
                <a:ea typeface="Montserrat" charset="0"/>
                <a:cs typeface="Montserrat" charset="0"/>
              </a:rPr>
              <a:t>9</a:t>
            </a:r>
            <a:r>
              <a:rPr lang="en-US" sz="3000" dirty="0">
                <a:solidFill>
                  <a:srgbClr val="FEFEFE"/>
                </a:solidFill>
                <a:latin typeface="Montserrat" charset="0"/>
                <a:ea typeface="Montserrat" charset="0"/>
                <a:cs typeface="Montserrat" charset="0"/>
              </a:rPr>
              <a:t>.5</a:t>
            </a:r>
            <a:endParaRPr sz="3000" dirty="0">
              <a:solidFill>
                <a:srgbClr val="FEFEFE"/>
              </a:solidFill>
              <a:latin typeface="Montserrat" charset="0"/>
              <a:ea typeface="Montserrat" charset="0"/>
              <a:cs typeface="Montserrat" charset="0"/>
            </a:endParaRPr>
          </a:p>
        </p:txBody>
      </p:sp>
      <p:sp>
        <p:nvSpPr>
          <p:cNvPr id="347" name="TextBox 346">
            <a:extLst>
              <a:ext uri="{FF2B5EF4-FFF2-40B4-BE49-F238E27FC236}">
                <a16:creationId xmlns:a16="http://schemas.microsoft.com/office/drawing/2014/main" xmlns="" id="{9FD7864B-A7DB-4598-9512-D88DB94F6ECB}"/>
              </a:ext>
            </a:extLst>
          </p:cNvPr>
          <p:cNvSpPr txBox="1"/>
          <p:nvPr/>
        </p:nvSpPr>
        <p:spPr>
          <a:xfrm>
            <a:off x="2301397" y="3905729"/>
            <a:ext cx="2064227" cy="1131079"/>
          </a:xfrm>
          <a:prstGeom prst="rect">
            <a:avLst/>
          </a:prstGeom>
          <a:noFill/>
        </p:spPr>
        <p:txBody>
          <a:bodyPr wrap="square" numCol="1" spcCol="457200" rtlCol="0">
            <a:spAutoFit/>
          </a:bodyPr>
          <a:lstStyle/>
          <a:p>
            <a:pPr marL="171450" indent="-171450">
              <a:lnSpc>
                <a:spcPct val="150000"/>
              </a:lnSpc>
              <a:buFont typeface="Wingdings" charset="2"/>
              <a:buChar char="§"/>
            </a:pPr>
            <a:r>
              <a:rPr lang="en-US" sz="900" dirty="0" err="1">
                <a:solidFill>
                  <a:srgbClr val="0B1412"/>
                </a:solidFill>
                <a:latin typeface="Montserrat" charset="0"/>
                <a:ea typeface="Montserrat" charset="0"/>
                <a:cs typeface="Montserrat" charset="0"/>
              </a:rPr>
              <a:t>Agam</a:t>
            </a:r>
            <a:r>
              <a:rPr lang="en-US" sz="900" dirty="0">
                <a:solidFill>
                  <a:srgbClr val="0B1412"/>
                </a:solidFill>
                <a:latin typeface="Montserrat" charset="0"/>
                <a:ea typeface="Montserrat" charset="0"/>
                <a:cs typeface="Montserrat" charset="0"/>
              </a:rPr>
              <a:t> facer </a:t>
            </a:r>
            <a:r>
              <a:rPr lang="en-US" sz="900" dirty="0" err="1">
                <a:solidFill>
                  <a:srgbClr val="0B1412"/>
                </a:solidFill>
                <a:latin typeface="Montserrat" charset="0"/>
                <a:ea typeface="Montserrat" charset="0"/>
                <a:cs typeface="Montserrat" charset="0"/>
              </a:rPr>
              <a:t>nopri</a:t>
            </a:r>
            <a:r>
              <a:rPr lang="en-US" sz="900" dirty="0">
                <a:solidFill>
                  <a:srgbClr val="0B1412"/>
                </a:solidFill>
                <a:latin typeface="Montserrat" charset="0"/>
                <a:ea typeface="Montserrat" charset="0"/>
                <a:cs typeface="Montserrat" charset="0"/>
              </a:rPr>
              <a:t> </a:t>
            </a:r>
            <a:r>
              <a:rPr lang="en-US" sz="900" dirty="0" err="1">
                <a:solidFill>
                  <a:srgbClr val="0B1412"/>
                </a:solidFill>
                <a:latin typeface="Montserrat" charset="0"/>
                <a:ea typeface="Montserrat" charset="0"/>
                <a:cs typeface="Montserrat" charset="0"/>
              </a:rPr>
              <a:t>modo</a:t>
            </a:r>
            <a:endParaRPr lang="en-US" sz="900" dirty="0">
              <a:solidFill>
                <a:srgbClr val="0B1412"/>
              </a:solidFill>
              <a:latin typeface="Montserrat" charset="0"/>
              <a:ea typeface="Montserrat" charset="0"/>
              <a:cs typeface="Montserrat" charset="0"/>
            </a:endParaRPr>
          </a:p>
          <a:p>
            <a:pPr marL="171450" indent="-171450">
              <a:lnSpc>
                <a:spcPct val="150000"/>
              </a:lnSpc>
              <a:buFont typeface="Wingdings" charset="2"/>
              <a:buChar char="§"/>
            </a:pPr>
            <a:r>
              <a:rPr lang="en-US" sz="900" dirty="0">
                <a:solidFill>
                  <a:srgbClr val="0B1412"/>
                </a:solidFill>
                <a:latin typeface="Montserrat" charset="0"/>
                <a:ea typeface="Montserrat" charset="0"/>
                <a:cs typeface="Montserrat" charset="0"/>
              </a:rPr>
              <a:t>Facer </a:t>
            </a:r>
            <a:r>
              <a:rPr lang="en-US" sz="900" dirty="0" err="1">
                <a:solidFill>
                  <a:srgbClr val="0B1412"/>
                </a:solidFill>
                <a:latin typeface="Montserrat" charset="0"/>
                <a:ea typeface="Montserrat" charset="0"/>
                <a:cs typeface="Montserrat" charset="0"/>
              </a:rPr>
              <a:t>nopri</a:t>
            </a:r>
            <a:r>
              <a:rPr lang="en-US" sz="900" dirty="0">
                <a:solidFill>
                  <a:srgbClr val="0B1412"/>
                </a:solidFill>
                <a:latin typeface="Montserrat" charset="0"/>
                <a:ea typeface="Montserrat" charset="0"/>
                <a:cs typeface="Montserrat" charset="0"/>
              </a:rPr>
              <a:t> </a:t>
            </a:r>
            <a:r>
              <a:rPr lang="en-US" sz="900" dirty="0" err="1">
                <a:solidFill>
                  <a:srgbClr val="0B1412"/>
                </a:solidFill>
                <a:latin typeface="Montserrat" charset="0"/>
                <a:ea typeface="Montserrat" charset="0"/>
                <a:cs typeface="Montserrat" charset="0"/>
              </a:rPr>
              <a:t>modo</a:t>
            </a:r>
            <a:endParaRPr lang="en-US" sz="900" dirty="0">
              <a:solidFill>
                <a:srgbClr val="0B1412"/>
              </a:solidFill>
              <a:latin typeface="Montserrat" charset="0"/>
              <a:ea typeface="Montserrat" charset="0"/>
              <a:cs typeface="Montserrat" charset="0"/>
            </a:endParaRPr>
          </a:p>
          <a:p>
            <a:pPr marL="171450" indent="-171450">
              <a:lnSpc>
                <a:spcPct val="150000"/>
              </a:lnSpc>
              <a:buFont typeface="Wingdings" charset="2"/>
              <a:buChar char="§"/>
            </a:pPr>
            <a:r>
              <a:rPr lang="en-US" sz="900" dirty="0">
                <a:solidFill>
                  <a:srgbClr val="0B1412"/>
                </a:solidFill>
                <a:latin typeface="Montserrat" charset="0"/>
                <a:ea typeface="Montserrat" charset="0"/>
                <a:cs typeface="Montserrat" charset="0"/>
              </a:rPr>
              <a:t>Dolor sit </a:t>
            </a:r>
            <a:r>
              <a:rPr lang="en-US" sz="900" dirty="0" err="1">
                <a:solidFill>
                  <a:srgbClr val="0B1412"/>
                </a:solidFill>
                <a:latin typeface="Montserrat" charset="0"/>
                <a:ea typeface="Montserrat" charset="0"/>
                <a:cs typeface="Montserrat" charset="0"/>
              </a:rPr>
              <a:t>amet</a:t>
            </a:r>
            <a:r>
              <a:rPr lang="en-US" sz="900" dirty="0">
                <a:solidFill>
                  <a:srgbClr val="0B1412"/>
                </a:solidFill>
                <a:latin typeface="Montserrat" charset="0"/>
                <a:ea typeface="Montserrat" charset="0"/>
                <a:cs typeface="Montserrat" charset="0"/>
              </a:rPr>
              <a:t> </a:t>
            </a:r>
            <a:r>
              <a:rPr lang="en-US" sz="900" dirty="0" err="1">
                <a:solidFill>
                  <a:srgbClr val="0B1412"/>
                </a:solidFill>
                <a:latin typeface="Montserrat" charset="0"/>
                <a:ea typeface="Montserrat" charset="0"/>
                <a:cs typeface="Montserrat" charset="0"/>
              </a:rPr>
              <a:t>agam</a:t>
            </a:r>
            <a:r>
              <a:rPr lang="en-US" sz="900" dirty="0">
                <a:solidFill>
                  <a:srgbClr val="0B1412"/>
                </a:solidFill>
                <a:latin typeface="Montserrat" charset="0"/>
                <a:ea typeface="Montserrat" charset="0"/>
                <a:cs typeface="Montserrat" charset="0"/>
              </a:rPr>
              <a:t> facer</a:t>
            </a:r>
          </a:p>
          <a:p>
            <a:pPr marL="171450" indent="-171450">
              <a:lnSpc>
                <a:spcPct val="150000"/>
              </a:lnSpc>
              <a:buFont typeface="Wingdings" charset="2"/>
              <a:buChar char="§"/>
            </a:pPr>
            <a:r>
              <a:rPr lang="en-US" sz="900" dirty="0">
                <a:solidFill>
                  <a:srgbClr val="0B1412"/>
                </a:solidFill>
                <a:latin typeface="Montserrat" charset="0"/>
                <a:ea typeface="Montserrat" charset="0"/>
                <a:cs typeface="Montserrat" charset="0"/>
              </a:rPr>
              <a:t>Facer </a:t>
            </a:r>
            <a:r>
              <a:rPr lang="en-US" sz="900" dirty="0" err="1">
                <a:solidFill>
                  <a:srgbClr val="0B1412"/>
                </a:solidFill>
                <a:latin typeface="Montserrat" charset="0"/>
                <a:ea typeface="Montserrat" charset="0"/>
                <a:cs typeface="Montserrat" charset="0"/>
              </a:rPr>
              <a:t>nopri</a:t>
            </a:r>
            <a:r>
              <a:rPr lang="en-US" sz="900" dirty="0">
                <a:solidFill>
                  <a:srgbClr val="0B1412"/>
                </a:solidFill>
                <a:latin typeface="Montserrat" charset="0"/>
                <a:ea typeface="Montserrat" charset="0"/>
                <a:cs typeface="Montserrat" charset="0"/>
              </a:rPr>
              <a:t> </a:t>
            </a:r>
            <a:r>
              <a:rPr lang="en-US" sz="900" dirty="0" err="1">
                <a:solidFill>
                  <a:srgbClr val="0B1412"/>
                </a:solidFill>
                <a:latin typeface="Montserrat" charset="0"/>
                <a:ea typeface="Montserrat" charset="0"/>
                <a:cs typeface="Montserrat" charset="0"/>
              </a:rPr>
              <a:t>modo</a:t>
            </a:r>
            <a:endParaRPr lang="en-US" sz="900" dirty="0">
              <a:solidFill>
                <a:srgbClr val="0B1412"/>
              </a:solidFill>
              <a:latin typeface="Montserrat" charset="0"/>
              <a:ea typeface="Montserrat" charset="0"/>
              <a:cs typeface="Montserrat" charset="0"/>
            </a:endParaRPr>
          </a:p>
          <a:p>
            <a:pPr marL="171450" indent="-171450">
              <a:lnSpc>
                <a:spcPct val="150000"/>
              </a:lnSpc>
              <a:buFont typeface="Wingdings" charset="2"/>
              <a:buChar char="§"/>
            </a:pPr>
            <a:r>
              <a:rPr lang="en-US" sz="900" dirty="0" err="1">
                <a:solidFill>
                  <a:srgbClr val="0B1412"/>
                </a:solidFill>
                <a:latin typeface="Montserrat" charset="0"/>
                <a:ea typeface="Montserrat" charset="0"/>
                <a:cs typeface="Montserrat" charset="0"/>
              </a:rPr>
              <a:t>Agam</a:t>
            </a:r>
            <a:r>
              <a:rPr lang="en-US" sz="900" dirty="0">
                <a:solidFill>
                  <a:srgbClr val="0B1412"/>
                </a:solidFill>
                <a:latin typeface="Montserrat" charset="0"/>
                <a:ea typeface="Montserrat" charset="0"/>
                <a:cs typeface="Montserrat" charset="0"/>
              </a:rPr>
              <a:t> facer </a:t>
            </a:r>
            <a:r>
              <a:rPr lang="en-US" sz="900" dirty="0" err="1">
                <a:solidFill>
                  <a:srgbClr val="0B1412"/>
                </a:solidFill>
                <a:latin typeface="Montserrat" charset="0"/>
                <a:ea typeface="Montserrat" charset="0"/>
                <a:cs typeface="Montserrat" charset="0"/>
              </a:rPr>
              <a:t>nopri</a:t>
            </a:r>
            <a:r>
              <a:rPr lang="en-US" sz="900" dirty="0">
                <a:solidFill>
                  <a:srgbClr val="0B1412"/>
                </a:solidFill>
                <a:latin typeface="Montserrat" charset="0"/>
                <a:ea typeface="Montserrat" charset="0"/>
                <a:cs typeface="Montserrat" charset="0"/>
              </a:rPr>
              <a:t> </a:t>
            </a:r>
            <a:r>
              <a:rPr lang="en-US" sz="900" dirty="0" err="1">
                <a:solidFill>
                  <a:srgbClr val="0B1412"/>
                </a:solidFill>
                <a:latin typeface="Montserrat" charset="0"/>
                <a:ea typeface="Montserrat" charset="0"/>
                <a:cs typeface="Montserrat" charset="0"/>
              </a:rPr>
              <a:t>modo</a:t>
            </a:r>
            <a:endParaRPr lang="en-US" sz="900" dirty="0">
              <a:solidFill>
                <a:srgbClr val="0B1412"/>
              </a:solidFill>
              <a:latin typeface="Montserrat" charset="0"/>
              <a:ea typeface="Montserrat" charset="0"/>
              <a:cs typeface="Montserrat" charset="0"/>
            </a:endParaRPr>
          </a:p>
        </p:txBody>
      </p:sp>
      <p:sp>
        <p:nvSpPr>
          <p:cNvPr id="348" name="Rectangle 347">
            <a:extLst>
              <a:ext uri="{FF2B5EF4-FFF2-40B4-BE49-F238E27FC236}">
                <a16:creationId xmlns:a16="http://schemas.microsoft.com/office/drawing/2014/main" xmlns="" id="{FB8C7283-7813-49BE-BCAB-98AF55E9E4E0}"/>
              </a:ext>
            </a:extLst>
          </p:cNvPr>
          <p:cNvSpPr/>
          <p:nvPr/>
        </p:nvSpPr>
        <p:spPr>
          <a:xfrm>
            <a:off x="4773033" y="1850150"/>
            <a:ext cx="2673836" cy="40778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9" name="Group 348">
            <a:extLst>
              <a:ext uri="{FF2B5EF4-FFF2-40B4-BE49-F238E27FC236}">
                <a16:creationId xmlns:a16="http://schemas.microsoft.com/office/drawing/2014/main" xmlns="" id="{8D2331D6-2550-48B9-9088-B6747220EDC0}"/>
              </a:ext>
            </a:extLst>
          </p:cNvPr>
          <p:cNvGrpSpPr/>
          <p:nvPr/>
        </p:nvGrpSpPr>
        <p:grpSpPr>
          <a:xfrm>
            <a:off x="5418363" y="2343873"/>
            <a:ext cx="1383176" cy="1383176"/>
            <a:chOff x="3237975" y="2401746"/>
            <a:chExt cx="1383176" cy="1383176"/>
          </a:xfrm>
        </p:grpSpPr>
        <p:sp>
          <p:nvSpPr>
            <p:cNvPr id="350" name="Oval 349">
              <a:extLst>
                <a:ext uri="{FF2B5EF4-FFF2-40B4-BE49-F238E27FC236}">
                  <a16:creationId xmlns:a16="http://schemas.microsoft.com/office/drawing/2014/main" xmlns="" id="{73C40653-7579-4418-8E5C-339BA3011C1F}"/>
                </a:ext>
              </a:extLst>
            </p:cNvPr>
            <p:cNvSpPr/>
            <p:nvPr/>
          </p:nvSpPr>
          <p:spPr>
            <a:xfrm>
              <a:off x="3237975" y="2401746"/>
              <a:ext cx="1383176" cy="1383176"/>
            </a:xfrm>
            <a:prstGeom prst="ellipse">
              <a:avLst/>
            </a:prstGeom>
            <a:solidFill>
              <a:schemeClr val="accent3"/>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54">
              <a:extLst>
                <a:ext uri="{FF2B5EF4-FFF2-40B4-BE49-F238E27FC236}">
                  <a16:creationId xmlns:a16="http://schemas.microsoft.com/office/drawing/2014/main" xmlns="" id="{36EB5990-10AD-4279-8513-D47FCC4B5D09}"/>
                </a:ext>
              </a:extLst>
            </p:cNvPr>
            <p:cNvSpPr/>
            <p:nvPr/>
          </p:nvSpPr>
          <p:spPr>
            <a:xfrm>
              <a:off x="3237975" y="2401746"/>
              <a:ext cx="839166" cy="816016"/>
            </a:xfrm>
            <a:custGeom>
              <a:avLst/>
              <a:gdLst>
                <a:gd name="connsiteX0" fmla="*/ 691588 w 839166"/>
                <a:gd name="connsiteY0" fmla="*/ 0 h 816016"/>
                <a:gd name="connsiteX1" fmla="*/ 828009 w 839166"/>
                <a:gd name="connsiteY1" fmla="*/ 13753 h 816016"/>
                <a:gd name="connsiteX2" fmla="*/ 839166 w 839166"/>
                <a:gd name="connsiteY2" fmla="*/ 124428 h 816016"/>
                <a:gd name="connsiteX3" fmla="*/ 147578 w 839166"/>
                <a:gd name="connsiteY3" fmla="*/ 816016 h 816016"/>
                <a:gd name="connsiteX4" fmla="*/ 11158 w 839166"/>
                <a:gd name="connsiteY4" fmla="*/ 802263 h 816016"/>
                <a:gd name="connsiteX5" fmla="*/ 0 w 839166"/>
                <a:gd name="connsiteY5" fmla="*/ 691588 h 816016"/>
                <a:gd name="connsiteX6" fmla="*/ 691588 w 839166"/>
                <a:gd name="connsiteY6" fmla="*/ 0 h 81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166" h="816016">
                  <a:moveTo>
                    <a:pt x="691588" y="0"/>
                  </a:moveTo>
                  <a:lnTo>
                    <a:pt x="828009" y="13753"/>
                  </a:lnTo>
                  <a:lnTo>
                    <a:pt x="839166" y="124428"/>
                  </a:lnTo>
                  <a:cubicBezTo>
                    <a:pt x="839166" y="506382"/>
                    <a:pt x="529532" y="816016"/>
                    <a:pt x="147578" y="816016"/>
                  </a:cubicBezTo>
                  <a:lnTo>
                    <a:pt x="11158" y="802263"/>
                  </a:lnTo>
                  <a:lnTo>
                    <a:pt x="0" y="691588"/>
                  </a:lnTo>
                  <a:cubicBezTo>
                    <a:pt x="0" y="309634"/>
                    <a:pt x="309634" y="0"/>
                    <a:pt x="691588" y="0"/>
                  </a:cubicBezTo>
                  <a:close/>
                </a:path>
              </a:pathLst>
            </a:custGeom>
            <a:gradFill flip="none" rotWithShape="1">
              <a:gsLst>
                <a:gs pos="47000">
                  <a:srgbClr val="FEFEFE">
                    <a:alpha val="5000"/>
                  </a:srgbClr>
                </a:gs>
                <a:gs pos="94000">
                  <a:srgbClr val="FEFEFE">
                    <a:alpha val="4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2" name="Shape 6975">
            <a:extLst>
              <a:ext uri="{FF2B5EF4-FFF2-40B4-BE49-F238E27FC236}">
                <a16:creationId xmlns:a16="http://schemas.microsoft.com/office/drawing/2014/main" xmlns="" id="{88045E72-B758-44A3-88E7-55579F2A2D73}"/>
              </a:ext>
            </a:extLst>
          </p:cNvPr>
          <p:cNvSpPr/>
          <p:nvPr/>
        </p:nvSpPr>
        <p:spPr>
          <a:xfrm>
            <a:off x="5414699" y="1925152"/>
            <a:ext cx="1386840" cy="3396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p>
            <a:pPr lvl="0" algn="ctr">
              <a:defRPr sz="1800"/>
            </a:pPr>
            <a:r>
              <a:rPr lang="en-US" sz="1200">
                <a:solidFill>
                  <a:schemeClr val="accent3"/>
                </a:solidFill>
                <a:latin typeface="Montserrat" charset="0"/>
                <a:ea typeface="Montserrat" charset="0"/>
                <a:cs typeface="Montserrat" charset="0"/>
                <a:sym typeface="Arimo"/>
              </a:rPr>
              <a:t>Plan Text Here</a:t>
            </a:r>
            <a:endParaRPr sz="1200" dirty="0">
              <a:solidFill>
                <a:schemeClr val="accent3"/>
              </a:solidFill>
              <a:latin typeface="Montserrat" charset="0"/>
              <a:ea typeface="Montserrat" charset="0"/>
              <a:cs typeface="Montserrat" charset="0"/>
              <a:sym typeface="Arimo"/>
            </a:endParaRPr>
          </a:p>
        </p:txBody>
      </p:sp>
      <p:sp>
        <p:nvSpPr>
          <p:cNvPr id="353" name="Rectangle 352">
            <a:extLst>
              <a:ext uri="{FF2B5EF4-FFF2-40B4-BE49-F238E27FC236}">
                <a16:creationId xmlns:a16="http://schemas.microsoft.com/office/drawing/2014/main" xmlns="" id="{6347141D-D9D6-4921-B88F-CCF1D8D400B7}"/>
              </a:ext>
            </a:extLst>
          </p:cNvPr>
          <p:cNvSpPr/>
          <p:nvPr/>
        </p:nvSpPr>
        <p:spPr>
          <a:xfrm>
            <a:off x="5328618" y="5312780"/>
            <a:ext cx="1562666" cy="4282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Shape 6975">
            <a:extLst>
              <a:ext uri="{FF2B5EF4-FFF2-40B4-BE49-F238E27FC236}">
                <a16:creationId xmlns:a16="http://schemas.microsoft.com/office/drawing/2014/main" xmlns="" id="{67605B70-A174-4AD1-B7E9-8A073199C965}"/>
              </a:ext>
            </a:extLst>
          </p:cNvPr>
          <p:cNvSpPr/>
          <p:nvPr/>
        </p:nvSpPr>
        <p:spPr>
          <a:xfrm>
            <a:off x="5610459" y="5387786"/>
            <a:ext cx="1041620" cy="2550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p>
            <a:pPr lvl="0" algn="ctr">
              <a:defRPr sz="1800"/>
            </a:pPr>
            <a:r>
              <a:rPr lang="en-US" sz="1200">
                <a:solidFill>
                  <a:srgbClr val="FEFEFE"/>
                </a:solidFill>
                <a:latin typeface="Montserrat" charset="0"/>
                <a:ea typeface="Montserrat" charset="0"/>
                <a:cs typeface="Montserrat" charset="0"/>
                <a:sym typeface="Arimo"/>
              </a:rPr>
              <a:t>Subscribe</a:t>
            </a:r>
            <a:endParaRPr sz="1200" dirty="0">
              <a:solidFill>
                <a:srgbClr val="FEFEFE"/>
              </a:solidFill>
              <a:latin typeface="Montserrat" charset="0"/>
              <a:ea typeface="Montserrat" charset="0"/>
              <a:cs typeface="Montserrat" charset="0"/>
              <a:sym typeface="Arimo"/>
            </a:endParaRPr>
          </a:p>
        </p:txBody>
      </p:sp>
      <p:sp>
        <p:nvSpPr>
          <p:cNvPr id="355" name="Shape 7150">
            <a:extLst>
              <a:ext uri="{FF2B5EF4-FFF2-40B4-BE49-F238E27FC236}">
                <a16:creationId xmlns:a16="http://schemas.microsoft.com/office/drawing/2014/main" xmlns="" id="{ED8C9CC1-C63E-4E65-AA6F-AFB3C2FD8282}"/>
              </a:ext>
            </a:extLst>
          </p:cNvPr>
          <p:cNvSpPr/>
          <p:nvPr/>
        </p:nvSpPr>
        <p:spPr>
          <a:xfrm>
            <a:off x="5559553" y="2586281"/>
            <a:ext cx="1143432" cy="7777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a:lnSpc>
                <a:spcPct val="110000"/>
              </a:lnSpc>
              <a:spcBef>
                <a:spcPts val="2000"/>
              </a:spcBef>
              <a:defRPr sz="1600">
                <a:solidFill>
                  <a:srgbClr val="FFFFFF"/>
                </a:solidFill>
                <a:latin typeface="Arimo"/>
                <a:ea typeface="Arimo"/>
                <a:cs typeface="Arimo"/>
                <a:sym typeface="Arimo"/>
              </a:defRPr>
            </a:lvl1pPr>
          </a:lstStyle>
          <a:p>
            <a:pPr lvl="0" algn="ctr">
              <a:lnSpc>
                <a:spcPct val="100000"/>
              </a:lnSpc>
              <a:defRPr sz="1800">
                <a:solidFill>
                  <a:srgbClr val="000000"/>
                </a:solidFill>
              </a:defRPr>
            </a:pPr>
            <a:r>
              <a:rPr lang="en-US" sz="2500" dirty="0">
                <a:solidFill>
                  <a:srgbClr val="FEFEFE"/>
                </a:solidFill>
                <a:latin typeface="Montserrat" charset="0"/>
                <a:ea typeface="Montserrat" charset="0"/>
                <a:cs typeface="Montserrat" charset="0"/>
              </a:rPr>
              <a:t>$</a:t>
            </a:r>
            <a:r>
              <a:rPr lang="en-US" sz="4500" dirty="0">
                <a:solidFill>
                  <a:srgbClr val="FEFEFE"/>
                </a:solidFill>
                <a:latin typeface="Montserrat" charset="0"/>
                <a:ea typeface="Montserrat" charset="0"/>
                <a:cs typeface="Montserrat" charset="0"/>
              </a:rPr>
              <a:t>21</a:t>
            </a:r>
            <a:endParaRPr sz="3000" dirty="0">
              <a:solidFill>
                <a:srgbClr val="FEFEFE"/>
              </a:solidFill>
              <a:latin typeface="Montserrat" charset="0"/>
              <a:ea typeface="Montserrat" charset="0"/>
              <a:cs typeface="Montserrat" charset="0"/>
            </a:endParaRPr>
          </a:p>
        </p:txBody>
      </p:sp>
      <p:sp>
        <p:nvSpPr>
          <p:cNvPr id="356" name="TextBox 355">
            <a:extLst>
              <a:ext uri="{FF2B5EF4-FFF2-40B4-BE49-F238E27FC236}">
                <a16:creationId xmlns:a16="http://schemas.microsoft.com/office/drawing/2014/main" xmlns="" id="{A3C1C3A9-9CE8-4AAE-B0FC-012588FFCD63}"/>
              </a:ext>
            </a:extLst>
          </p:cNvPr>
          <p:cNvSpPr txBox="1"/>
          <p:nvPr/>
        </p:nvSpPr>
        <p:spPr>
          <a:xfrm>
            <a:off x="5116423" y="3905729"/>
            <a:ext cx="2064227" cy="1131079"/>
          </a:xfrm>
          <a:prstGeom prst="rect">
            <a:avLst/>
          </a:prstGeom>
          <a:noFill/>
        </p:spPr>
        <p:txBody>
          <a:bodyPr wrap="square" numCol="1" spcCol="457200" rtlCol="0">
            <a:spAutoFit/>
          </a:bodyPr>
          <a:lstStyle/>
          <a:p>
            <a:pPr marL="171450" indent="-171450">
              <a:lnSpc>
                <a:spcPct val="150000"/>
              </a:lnSpc>
              <a:buFont typeface="Wingdings" charset="2"/>
              <a:buChar char="§"/>
            </a:pPr>
            <a:r>
              <a:rPr lang="en-US" sz="900" dirty="0" err="1">
                <a:solidFill>
                  <a:srgbClr val="0B1412"/>
                </a:solidFill>
                <a:latin typeface="Montserrat" charset="0"/>
                <a:ea typeface="Montserrat" charset="0"/>
                <a:cs typeface="Montserrat" charset="0"/>
              </a:rPr>
              <a:t>Agam</a:t>
            </a:r>
            <a:r>
              <a:rPr lang="en-US" sz="900" dirty="0">
                <a:solidFill>
                  <a:srgbClr val="0B1412"/>
                </a:solidFill>
                <a:latin typeface="Montserrat" charset="0"/>
                <a:ea typeface="Montserrat" charset="0"/>
                <a:cs typeface="Montserrat" charset="0"/>
              </a:rPr>
              <a:t> facer </a:t>
            </a:r>
            <a:r>
              <a:rPr lang="en-US" sz="900" dirty="0" err="1">
                <a:solidFill>
                  <a:srgbClr val="0B1412"/>
                </a:solidFill>
                <a:latin typeface="Montserrat" charset="0"/>
                <a:ea typeface="Montserrat" charset="0"/>
                <a:cs typeface="Montserrat" charset="0"/>
              </a:rPr>
              <a:t>nopri</a:t>
            </a:r>
            <a:r>
              <a:rPr lang="en-US" sz="900" dirty="0">
                <a:solidFill>
                  <a:srgbClr val="0B1412"/>
                </a:solidFill>
                <a:latin typeface="Montserrat" charset="0"/>
                <a:ea typeface="Montserrat" charset="0"/>
                <a:cs typeface="Montserrat" charset="0"/>
              </a:rPr>
              <a:t> </a:t>
            </a:r>
            <a:r>
              <a:rPr lang="en-US" sz="900" dirty="0" err="1">
                <a:solidFill>
                  <a:srgbClr val="0B1412"/>
                </a:solidFill>
                <a:latin typeface="Montserrat" charset="0"/>
                <a:ea typeface="Montserrat" charset="0"/>
                <a:cs typeface="Montserrat" charset="0"/>
              </a:rPr>
              <a:t>modo</a:t>
            </a:r>
            <a:endParaRPr lang="en-US" sz="900" dirty="0">
              <a:solidFill>
                <a:srgbClr val="0B1412"/>
              </a:solidFill>
              <a:latin typeface="Montserrat" charset="0"/>
              <a:ea typeface="Montserrat" charset="0"/>
              <a:cs typeface="Montserrat" charset="0"/>
            </a:endParaRPr>
          </a:p>
          <a:p>
            <a:pPr marL="171450" indent="-171450">
              <a:lnSpc>
                <a:spcPct val="150000"/>
              </a:lnSpc>
              <a:buFont typeface="Wingdings" charset="2"/>
              <a:buChar char="§"/>
            </a:pPr>
            <a:r>
              <a:rPr lang="en-US" sz="900" dirty="0">
                <a:solidFill>
                  <a:srgbClr val="0B1412"/>
                </a:solidFill>
                <a:latin typeface="Montserrat" charset="0"/>
                <a:ea typeface="Montserrat" charset="0"/>
                <a:cs typeface="Montserrat" charset="0"/>
              </a:rPr>
              <a:t>Facer </a:t>
            </a:r>
            <a:r>
              <a:rPr lang="en-US" sz="900" dirty="0" err="1">
                <a:solidFill>
                  <a:srgbClr val="0B1412"/>
                </a:solidFill>
                <a:latin typeface="Montserrat" charset="0"/>
                <a:ea typeface="Montserrat" charset="0"/>
                <a:cs typeface="Montserrat" charset="0"/>
              </a:rPr>
              <a:t>nopri</a:t>
            </a:r>
            <a:r>
              <a:rPr lang="en-US" sz="900" dirty="0">
                <a:solidFill>
                  <a:srgbClr val="0B1412"/>
                </a:solidFill>
                <a:latin typeface="Montserrat" charset="0"/>
                <a:ea typeface="Montserrat" charset="0"/>
                <a:cs typeface="Montserrat" charset="0"/>
              </a:rPr>
              <a:t> </a:t>
            </a:r>
            <a:r>
              <a:rPr lang="en-US" sz="900" dirty="0" err="1">
                <a:solidFill>
                  <a:srgbClr val="0B1412"/>
                </a:solidFill>
                <a:latin typeface="Montserrat" charset="0"/>
                <a:ea typeface="Montserrat" charset="0"/>
                <a:cs typeface="Montserrat" charset="0"/>
              </a:rPr>
              <a:t>modo</a:t>
            </a:r>
            <a:endParaRPr lang="en-US" sz="900" dirty="0">
              <a:solidFill>
                <a:srgbClr val="0B1412"/>
              </a:solidFill>
              <a:latin typeface="Montserrat" charset="0"/>
              <a:ea typeface="Montserrat" charset="0"/>
              <a:cs typeface="Montserrat" charset="0"/>
            </a:endParaRPr>
          </a:p>
          <a:p>
            <a:pPr marL="171450" indent="-171450">
              <a:lnSpc>
                <a:spcPct val="150000"/>
              </a:lnSpc>
              <a:buFont typeface="Wingdings" charset="2"/>
              <a:buChar char="§"/>
            </a:pPr>
            <a:r>
              <a:rPr lang="en-US" sz="900" dirty="0">
                <a:solidFill>
                  <a:srgbClr val="0B1412"/>
                </a:solidFill>
                <a:latin typeface="Montserrat" charset="0"/>
                <a:ea typeface="Montserrat" charset="0"/>
                <a:cs typeface="Montserrat" charset="0"/>
              </a:rPr>
              <a:t>Dolor sit </a:t>
            </a:r>
            <a:r>
              <a:rPr lang="en-US" sz="900" dirty="0" err="1">
                <a:solidFill>
                  <a:srgbClr val="0B1412"/>
                </a:solidFill>
                <a:latin typeface="Montserrat" charset="0"/>
                <a:ea typeface="Montserrat" charset="0"/>
                <a:cs typeface="Montserrat" charset="0"/>
              </a:rPr>
              <a:t>amet</a:t>
            </a:r>
            <a:r>
              <a:rPr lang="en-US" sz="900" dirty="0">
                <a:solidFill>
                  <a:srgbClr val="0B1412"/>
                </a:solidFill>
                <a:latin typeface="Montserrat" charset="0"/>
                <a:ea typeface="Montserrat" charset="0"/>
                <a:cs typeface="Montserrat" charset="0"/>
              </a:rPr>
              <a:t> </a:t>
            </a:r>
            <a:r>
              <a:rPr lang="en-US" sz="900" dirty="0" err="1">
                <a:solidFill>
                  <a:srgbClr val="0B1412"/>
                </a:solidFill>
                <a:latin typeface="Montserrat" charset="0"/>
                <a:ea typeface="Montserrat" charset="0"/>
                <a:cs typeface="Montserrat" charset="0"/>
              </a:rPr>
              <a:t>agam</a:t>
            </a:r>
            <a:r>
              <a:rPr lang="en-US" sz="900" dirty="0">
                <a:solidFill>
                  <a:srgbClr val="0B1412"/>
                </a:solidFill>
                <a:latin typeface="Montserrat" charset="0"/>
                <a:ea typeface="Montserrat" charset="0"/>
                <a:cs typeface="Montserrat" charset="0"/>
              </a:rPr>
              <a:t> facer</a:t>
            </a:r>
          </a:p>
          <a:p>
            <a:pPr marL="171450" indent="-171450">
              <a:lnSpc>
                <a:spcPct val="150000"/>
              </a:lnSpc>
              <a:buFont typeface="Wingdings" charset="2"/>
              <a:buChar char="§"/>
            </a:pPr>
            <a:r>
              <a:rPr lang="en-US" sz="900" dirty="0">
                <a:solidFill>
                  <a:srgbClr val="0B1412"/>
                </a:solidFill>
                <a:latin typeface="Montserrat" charset="0"/>
                <a:ea typeface="Montserrat" charset="0"/>
                <a:cs typeface="Montserrat" charset="0"/>
              </a:rPr>
              <a:t>Facer </a:t>
            </a:r>
            <a:r>
              <a:rPr lang="en-US" sz="900" dirty="0" err="1">
                <a:solidFill>
                  <a:srgbClr val="0B1412"/>
                </a:solidFill>
                <a:latin typeface="Montserrat" charset="0"/>
                <a:ea typeface="Montserrat" charset="0"/>
                <a:cs typeface="Montserrat" charset="0"/>
              </a:rPr>
              <a:t>nopri</a:t>
            </a:r>
            <a:r>
              <a:rPr lang="en-US" sz="900" dirty="0">
                <a:solidFill>
                  <a:srgbClr val="0B1412"/>
                </a:solidFill>
                <a:latin typeface="Montserrat" charset="0"/>
                <a:ea typeface="Montserrat" charset="0"/>
                <a:cs typeface="Montserrat" charset="0"/>
              </a:rPr>
              <a:t> </a:t>
            </a:r>
            <a:r>
              <a:rPr lang="en-US" sz="900" dirty="0" err="1">
                <a:solidFill>
                  <a:srgbClr val="0B1412"/>
                </a:solidFill>
                <a:latin typeface="Montserrat" charset="0"/>
                <a:ea typeface="Montserrat" charset="0"/>
                <a:cs typeface="Montserrat" charset="0"/>
              </a:rPr>
              <a:t>modo</a:t>
            </a:r>
            <a:endParaRPr lang="en-US" sz="900" dirty="0">
              <a:solidFill>
                <a:srgbClr val="0B1412"/>
              </a:solidFill>
              <a:latin typeface="Montserrat" charset="0"/>
              <a:ea typeface="Montserrat" charset="0"/>
              <a:cs typeface="Montserrat" charset="0"/>
            </a:endParaRPr>
          </a:p>
          <a:p>
            <a:pPr marL="171450" indent="-171450">
              <a:lnSpc>
                <a:spcPct val="150000"/>
              </a:lnSpc>
              <a:buFont typeface="Wingdings" charset="2"/>
              <a:buChar char="§"/>
            </a:pPr>
            <a:r>
              <a:rPr lang="en-US" sz="900" dirty="0" err="1">
                <a:solidFill>
                  <a:srgbClr val="0B1412"/>
                </a:solidFill>
                <a:latin typeface="Montserrat" charset="0"/>
                <a:ea typeface="Montserrat" charset="0"/>
                <a:cs typeface="Montserrat" charset="0"/>
              </a:rPr>
              <a:t>Agam</a:t>
            </a:r>
            <a:r>
              <a:rPr lang="en-US" sz="900" dirty="0">
                <a:solidFill>
                  <a:srgbClr val="0B1412"/>
                </a:solidFill>
                <a:latin typeface="Montserrat" charset="0"/>
                <a:ea typeface="Montserrat" charset="0"/>
                <a:cs typeface="Montserrat" charset="0"/>
              </a:rPr>
              <a:t> facer </a:t>
            </a:r>
            <a:r>
              <a:rPr lang="en-US" sz="900" dirty="0" err="1">
                <a:solidFill>
                  <a:srgbClr val="0B1412"/>
                </a:solidFill>
                <a:latin typeface="Montserrat" charset="0"/>
                <a:ea typeface="Montserrat" charset="0"/>
                <a:cs typeface="Montserrat" charset="0"/>
              </a:rPr>
              <a:t>nopri</a:t>
            </a:r>
            <a:r>
              <a:rPr lang="en-US" sz="900" dirty="0">
                <a:solidFill>
                  <a:srgbClr val="0B1412"/>
                </a:solidFill>
                <a:latin typeface="Montserrat" charset="0"/>
                <a:ea typeface="Montserrat" charset="0"/>
                <a:cs typeface="Montserrat" charset="0"/>
              </a:rPr>
              <a:t> </a:t>
            </a:r>
            <a:r>
              <a:rPr lang="en-US" sz="900" dirty="0" err="1">
                <a:solidFill>
                  <a:srgbClr val="0B1412"/>
                </a:solidFill>
                <a:latin typeface="Montserrat" charset="0"/>
                <a:ea typeface="Montserrat" charset="0"/>
                <a:cs typeface="Montserrat" charset="0"/>
              </a:rPr>
              <a:t>modo</a:t>
            </a:r>
            <a:endParaRPr lang="en-US" sz="900" dirty="0">
              <a:solidFill>
                <a:srgbClr val="0B1412"/>
              </a:solidFill>
              <a:latin typeface="Montserrat" charset="0"/>
              <a:ea typeface="Montserrat" charset="0"/>
              <a:cs typeface="Montserrat" charset="0"/>
            </a:endParaRPr>
          </a:p>
        </p:txBody>
      </p:sp>
      <p:sp>
        <p:nvSpPr>
          <p:cNvPr id="357" name="Rectangle 356">
            <a:extLst>
              <a:ext uri="{FF2B5EF4-FFF2-40B4-BE49-F238E27FC236}">
                <a16:creationId xmlns:a16="http://schemas.microsoft.com/office/drawing/2014/main" xmlns="" id="{A7206733-0A92-4010-87D6-2CDD0D61F1B8}"/>
              </a:ext>
            </a:extLst>
          </p:cNvPr>
          <p:cNvSpPr/>
          <p:nvPr/>
        </p:nvSpPr>
        <p:spPr>
          <a:xfrm>
            <a:off x="7588059" y="1850150"/>
            <a:ext cx="2673836" cy="4077888"/>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8" name="Group 357">
            <a:extLst>
              <a:ext uri="{FF2B5EF4-FFF2-40B4-BE49-F238E27FC236}">
                <a16:creationId xmlns:a16="http://schemas.microsoft.com/office/drawing/2014/main" xmlns="" id="{D18461C4-D77C-4CA2-AF4D-7363EC5F6D38}"/>
              </a:ext>
            </a:extLst>
          </p:cNvPr>
          <p:cNvGrpSpPr/>
          <p:nvPr/>
        </p:nvGrpSpPr>
        <p:grpSpPr>
          <a:xfrm>
            <a:off x="8233389" y="2343873"/>
            <a:ext cx="1383176" cy="1383176"/>
            <a:chOff x="3237975" y="2401746"/>
            <a:chExt cx="1383176" cy="1383176"/>
          </a:xfrm>
        </p:grpSpPr>
        <p:sp>
          <p:nvSpPr>
            <p:cNvPr id="359" name="Oval 358">
              <a:extLst>
                <a:ext uri="{FF2B5EF4-FFF2-40B4-BE49-F238E27FC236}">
                  <a16:creationId xmlns:a16="http://schemas.microsoft.com/office/drawing/2014/main" xmlns="" id="{F124DDCD-6643-48CA-8786-759BD5B8FF7E}"/>
                </a:ext>
              </a:extLst>
            </p:cNvPr>
            <p:cNvSpPr/>
            <p:nvPr/>
          </p:nvSpPr>
          <p:spPr>
            <a:xfrm>
              <a:off x="3237975" y="2401746"/>
              <a:ext cx="1383176" cy="1383176"/>
            </a:xfrm>
            <a:prstGeom prst="ellipse">
              <a:avLst/>
            </a:prstGeom>
            <a:solidFill>
              <a:schemeClr val="accent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 name="Freeform 74">
              <a:extLst>
                <a:ext uri="{FF2B5EF4-FFF2-40B4-BE49-F238E27FC236}">
                  <a16:creationId xmlns:a16="http://schemas.microsoft.com/office/drawing/2014/main" xmlns="" id="{AEE41283-002E-4A74-926A-13966D583439}"/>
                </a:ext>
              </a:extLst>
            </p:cNvPr>
            <p:cNvSpPr/>
            <p:nvPr/>
          </p:nvSpPr>
          <p:spPr>
            <a:xfrm>
              <a:off x="3237975" y="2401746"/>
              <a:ext cx="839166" cy="816016"/>
            </a:xfrm>
            <a:custGeom>
              <a:avLst/>
              <a:gdLst>
                <a:gd name="connsiteX0" fmla="*/ 691588 w 839166"/>
                <a:gd name="connsiteY0" fmla="*/ 0 h 816016"/>
                <a:gd name="connsiteX1" fmla="*/ 828009 w 839166"/>
                <a:gd name="connsiteY1" fmla="*/ 13753 h 816016"/>
                <a:gd name="connsiteX2" fmla="*/ 839166 w 839166"/>
                <a:gd name="connsiteY2" fmla="*/ 124428 h 816016"/>
                <a:gd name="connsiteX3" fmla="*/ 147578 w 839166"/>
                <a:gd name="connsiteY3" fmla="*/ 816016 h 816016"/>
                <a:gd name="connsiteX4" fmla="*/ 11158 w 839166"/>
                <a:gd name="connsiteY4" fmla="*/ 802263 h 816016"/>
                <a:gd name="connsiteX5" fmla="*/ 0 w 839166"/>
                <a:gd name="connsiteY5" fmla="*/ 691588 h 816016"/>
                <a:gd name="connsiteX6" fmla="*/ 691588 w 839166"/>
                <a:gd name="connsiteY6" fmla="*/ 0 h 81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166" h="816016">
                  <a:moveTo>
                    <a:pt x="691588" y="0"/>
                  </a:moveTo>
                  <a:lnTo>
                    <a:pt x="828009" y="13753"/>
                  </a:lnTo>
                  <a:lnTo>
                    <a:pt x="839166" y="124428"/>
                  </a:lnTo>
                  <a:cubicBezTo>
                    <a:pt x="839166" y="506382"/>
                    <a:pt x="529532" y="816016"/>
                    <a:pt x="147578" y="816016"/>
                  </a:cubicBezTo>
                  <a:lnTo>
                    <a:pt x="11158" y="802263"/>
                  </a:lnTo>
                  <a:lnTo>
                    <a:pt x="0" y="691588"/>
                  </a:lnTo>
                  <a:cubicBezTo>
                    <a:pt x="0" y="309634"/>
                    <a:pt x="309634" y="0"/>
                    <a:pt x="691588" y="0"/>
                  </a:cubicBezTo>
                  <a:close/>
                </a:path>
              </a:pathLst>
            </a:custGeom>
            <a:gradFill flip="none" rotWithShape="1">
              <a:gsLst>
                <a:gs pos="47000">
                  <a:srgbClr val="FEFEFE">
                    <a:alpha val="5000"/>
                  </a:srgbClr>
                </a:gs>
                <a:gs pos="94000">
                  <a:srgbClr val="FEFEFE">
                    <a:alpha val="4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1" name="Shape 6975">
            <a:extLst>
              <a:ext uri="{FF2B5EF4-FFF2-40B4-BE49-F238E27FC236}">
                <a16:creationId xmlns:a16="http://schemas.microsoft.com/office/drawing/2014/main" xmlns="" id="{88888F55-5A8C-4309-804E-8195C2246D65}"/>
              </a:ext>
            </a:extLst>
          </p:cNvPr>
          <p:cNvSpPr/>
          <p:nvPr/>
        </p:nvSpPr>
        <p:spPr>
          <a:xfrm>
            <a:off x="8229725" y="1925152"/>
            <a:ext cx="1386840" cy="3396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p>
            <a:pPr lvl="0" algn="ctr">
              <a:defRPr sz="1800"/>
            </a:pPr>
            <a:r>
              <a:rPr lang="en-US" sz="1200" dirty="0">
                <a:solidFill>
                  <a:schemeClr val="tx1">
                    <a:lumMod val="75000"/>
                    <a:lumOff val="25000"/>
                  </a:schemeClr>
                </a:solidFill>
                <a:latin typeface="Montserrat" charset="0"/>
                <a:ea typeface="Montserrat" charset="0"/>
                <a:cs typeface="Montserrat" charset="0"/>
                <a:sym typeface="Arimo"/>
              </a:rPr>
              <a:t>Plan Text Here</a:t>
            </a:r>
            <a:endParaRPr sz="1200" dirty="0">
              <a:solidFill>
                <a:schemeClr val="tx1">
                  <a:lumMod val="75000"/>
                  <a:lumOff val="25000"/>
                </a:schemeClr>
              </a:solidFill>
              <a:latin typeface="Montserrat" charset="0"/>
              <a:ea typeface="Montserrat" charset="0"/>
              <a:cs typeface="Montserrat" charset="0"/>
              <a:sym typeface="Arimo"/>
            </a:endParaRPr>
          </a:p>
        </p:txBody>
      </p:sp>
      <p:sp>
        <p:nvSpPr>
          <p:cNvPr id="362" name="Rectangle 361">
            <a:extLst>
              <a:ext uri="{FF2B5EF4-FFF2-40B4-BE49-F238E27FC236}">
                <a16:creationId xmlns:a16="http://schemas.microsoft.com/office/drawing/2014/main" xmlns="" id="{2D4CD598-77A4-4BF7-9629-7BF80C163DCE}"/>
              </a:ext>
            </a:extLst>
          </p:cNvPr>
          <p:cNvSpPr/>
          <p:nvPr/>
        </p:nvSpPr>
        <p:spPr>
          <a:xfrm>
            <a:off x="8143644" y="5312780"/>
            <a:ext cx="1562666" cy="42826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Shape 6975">
            <a:extLst>
              <a:ext uri="{FF2B5EF4-FFF2-40B4-BE49-F238E27FC236}">
                <a16:creationId xmlns:a16="http://schemas.microsoft.com/office/drawing/2014/main" xmlns="" id="{790FFBA1-551A-4E00-906B-87719B195D5D}"/>
              </a:ext>
            </a:extLst>
          </p:cNvPr>
          <p:cNvSpPr/>
          <p:nvPr/>
        </p:nvSpPr>
        <p:spPr>
          <a:xfrm>
            <a:off x="8425485" y="5387786"/>
            <a:ext cx="1041620" cy="2550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p>
            <a:pPr lvl="0" algn="ctr">
              <a:defRPr sz="1800"/>
            </a:pPr>
            <a:r>
              <a:rPr lang="en-US" sz="1200">
                <a:solidFill>
                  <a:srgbClr val="FEFEFE"/>
                </a:solidFill>
                <a:latin typeface="Montserrat" charset="0"/>
                <a:ea typeface="Montserrat" charset="0"/>
                <a:cs typeface="Montserrat" charset="0"/>
                <a:sym typeface="Arimo"/>
              </a:rPr>
              <a:t>Subscribe</a:t>
            </a:r>
            <a:endParaRPr sz="1200" dirty="0">
              <a:solidFill>
                <a:srgbClr val="FEFEFE"/>
              </a:solidFill>
              <a:latin typeface="Montserrat" charset="0"/>
              <a:ea typeface="Montserrat" charset="0"/>
              <a:cs typeface="Montserrat" charset="0"/>
              <a:sym typeface="Arimo"/>
            </a:endParaRPr>
          </a:p>
        </p:txBody>
      </p:sp>
      <p:sp>
        <p:nvSpPr>
          <p:cNvPr id="364" name="Shape 7150">
            <a:extLst>
              <a:ext uri="{FF2B5EF4-FFF2-40B4-BE49-F238E27FC236}">
                <a16:creationId xmlns:a16="http://schemas.microsoft.com/office/drawing/2014/main" xmlns="" id="{50AFB11A-FA36-46B3-B6B9-C405D867A59A}"/>
              </a:ext>
            </a:extLst>
          </p:cNvPr>
          <p:cNvSpPr/>
          <p:nvPr/>
        </p:nvSpPr>
        <p:spPr>
          <a:xfrm>
            <a:off x="8374579" y="2586281"/>
            <a:ext cx="1143432" cy="7777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a:lnSpc>
                <a:spcPct val="110000"/>
              </a:lnSpc>
              <a:spcBef>
                <a:spcPts val="2000"/>
              </a:spcBef>
              <a:defRPr sz="1600">
                <a:solidFill>
                  <a:srgbClr val="FFFFFF"/>
                </a:solidFill>
                <a:latin typeface="Arimo"/>
                <a:ea typeface="Arimo"/>
                <a:cs typeface="Arimo"/>
                <a:sym typeface="Arimo"/>
              </a:defRPr>
            </a:lvl1pPr>
          </a:lstStyle>
          <a:p>
            <a:pPr lvl="0" algn="ctr">
              <a:lnSpc>
                <a:spcPct val="100000"/>
              </a:lnSpc>
              <a:defRPr sz="1800">
                <a:solidFill>
                  <a:srgbClr val="000000"/>
                </a:solidFill>
              </a:defRPr>
            </a:pPr>
            <a:r>
              <a:rPr lang="en-US" sz="2500" dirty="0">
                <a:solidFill>
                  <a:srgbClr val="FEFEFE"/>
                </a:solidFill>
                <a:latin typeface="Montserrat" charset="0"/>
                <a:ea typeface="Montserrat" charset="0"/>
                <a:cs typeface="Montserrat" charset="0"/>
              </a:rPr>
              <a:t>$</a:t>
            </a:r>
            <a:r>
              <a:rPr lang="en-US" sz="4500" dirty="0">
                <a:solidFill>
                  <a:srgbClr val="FEFEFE"/>
                </a:solidFill>
                <a:latin typeface="Montserrat" charset="0"/>
                <a:ea typeface="Montserrat" charset="0"/>
                <a:cs typeface="Montserrat" charset="0"/>
              </a:rPr>
              <a:t>93</a:t>
            </a:r>
            <a:endParaRPr sz="3000" dirty="0">
              <a:solidFill>
                <a:srgbClr val="FEFEFE"/>
              </a:solidFill>
              <a:latin typeface="Montserrat" charset="0"/>
              <a:ea typeface="Montserrat" charset="0"/>
              <a:cs typeface="Montserrat" charset="0"/>
            </a:endParaRPr>
          </a:p>
        </p:txBody>
      </p:sp>
      <p:sp>
        <p:nvSpPr>
          <p:cNvPr id="365" name="TextBox 364">
            <a:extLst>
              <a:ext uri="{FF2B5EF4-FFF2-40B4-BE49-F238E27FC236}">
                <a16:creationId xmlns:a16="http://schemas.microsoft.com/office/drawing/2014/main" xmlns="" id="{16A13259-BA21-4032-A978-FAE0559E173E}"/>
              </a:ext>
            </a:extLst>
          </p:cNvPr>
          <p:cNvSpPr txBox="1"/>
          <p:nvPr/>
        </p:nvSpPr>
        <p:spPr>
          <a:xfrm>
            <a:off x="7931449" y="3905729"/>
            <a:ext cx="2064227" cy="1131079"/>
          </a:xfrm>
          <a:prstGeom prst="rect">
            <a:avLst/>
          </a:prstGeom>
          <a:noFill/>
        </p:spPr>
        <p:txBody>
          <a:bodyPr wrap="square" numCol="1" spcCol="457200" rtlCol="0">
            <a:spAutoFit/>
          </a:bodyPr>
          <a:lstStyle/>
          <a:p>
            <a:pPr marL="171450" indent="-171450">
              <a:lnSpc>
                <a:spcPct val="150000"/>
              </a:lnSpc>
              <a:buFont typeface="Wingdings" charset="2"/>
              <a:buChar char="§"/>
            </a:pPr>
            <a:r>
              <a:rPr lang="en-US" sz="900" dirty="0" err="1">
                <a:solidFill>
                  <a:srgbClr val="0B1412"/>
                </a:solidFill>
                <a:latin typeface="Montserrat" charset="0"/>
                <a:ea typeface="Montserrat" charset="0"/>
                <a:cs typeface="Montserrat" charset="0"/>
              </a:rPr>
              <a:t>Agam</a:t>
            </a:r>
            <a:r>
              <a:rPr lang="en-US" sz="900" dirty="0">
                <a:solidFill>
                  <a:srgbClr val="0B1412"/>
                </a:solidFill>
                <a:latin typeface="Montserrat" charset="0"/>
                <a:ea typeface="Montserrat" charset="0"/>
                <a:cs typeface="Montserrat" charset="0"/>
              </a:rPr>
              <a:t> facer </a:t>
            </a:r>
            <a:r>
              <a:rPr lang="en-US" sz="900" dirty="0" err="1">
                <a:solidFill>
                  <a:srgbClr val="0B1412"/>
                </a:solidFill>
                <a:latin typeface="Montserrat" charset="0"/>
                <a:ea typeface="Montserrat" charset="0"/>
                <a:cs typeface="Montserrat" charset="0"/>
              </a:rPr>
              <a:t>nopri</a:t>
            </a:r>
            <a:r>
              <a:rPr lang="en-US" sz="900" dirty="0">
                <a:solidFill>
                  <a:srgbClr val="0B1412"/>
                </a:solidFill>
                <a:latin typeface="Montserrat" charset="0"/>
                <a:ea typeface="Montserrat" charset="0"/>
                <a:cs typeface="Montserrat" charset="0"/>
              </a:rPr>
              <a:t> </a:t>
            </a:r>
            <a:r>
              <a:rPr lang="en-US" sz="900" dirty="0" err="1">
                <a:solidFill>
                  <a:srgbClr val="0B1412"/>
                </a:solidFill>
                <a:latin typeface="Montserrat" charset="0"/>
                <a:ea typeface="Montserrat" charset="0"/>
                <a:cs typeface="Montserrat" charset="0"/>
              </a:rPr>
              <a:t>modo</a:t>
            </a:r>
            <a:endParaRPr lang="en-US" sz="900" dirty="0">
              <a:solidFill>
                <a:srgbClr val="0B1412"/>
              </a:solidFill>
              <a:latin typeface="Montserrat" charset="0"/>
              <a:ea typeface="Montserrat" charset="0"/>
              <a:cs typeface="Montserrat" charset="0"/>
            </a:endParaRPr>
          </a:p>
          <a:p>
            <a:pPr marL="171450" indent="-171450">
              <a:lnSpc>
                <a:spcPct val="150000"/>
              </a:lnSpc>
              <a:buFont typeface="Wingdings" charset="2"/>
              <a:buChar char="§"/>
            </a:pPr>
            <a:r>
              <a:rPr lang="en-US" sz="900" dirty="0">
                <a:solidFill>
                  <a:srgbClr val="0B1412"/>
                </a:solidFill>
                <a:latin typeface="Montserrat" charset="0"/>
                <a:ea typeface="Montserrat" charset="0"/>
                <a:cs typeface="Montserrat" charset="0"/>
              </a:rPr>
              <a:t>Facer </a:t>
            </a:r>
            <a:r>
              <a:rPr lang="en-US" sz="900" dirty="0" err="1">
                <a:solidFill>
                  <a:srgbClr val="0B1412"/>
                </a:solidFill>
                <a:latin typeface="Montserrat" charset="0"/>
                <a:ea typeface="Montserrat" charset="0"/>
                <a:cs typeface="Montserrat" charset="0"/>
              </a:rPr>
              <a:t>nopri</a:t>
            </a:r>
            <a:r>
              <a:rPr lang="en-US" sz="900" dirty="0">
                <a:solidFill>
                  <a:srgbClr val="0B1412"/>
                </a:solidFill>
                <a:latin typeface="Montserrat" charset="0"/>
                <a:ea typeface="Montserrat" charset="0"/>
                <a:cs typeface="Montserrat" charset="0"/>
              </a:rPr>
              <a:t> </a:t>
            </a:r>
            <a:r>
              <a:rPr lang="en-US" sz="900" dirty="0" err="1">
                <a:solidFill>
                  <a:srgbClr val="0B1412"/>
                </a:solidFill>
                <a:latin typeface="Montserrat" charset="0"/>
                <a:ea typeface="Montserrat" charset="0"/>
                <a:cs typeface="Montserrat" charset="0"/>
              </a:rPr>
              <a:t>modo</a:t>
            </a:r>
            <a:endParaRPr lang="en-US" sz="900" dirty="0">
              <a:solidFill>
                <a:srgbClr val="0B1412"/>
              </a:solidFill>
              <a:latin typeface="Montserrat" charset="0"/>
              <a:ea typeface="Montserrat" charset="0"/>
              <a:cs typeface="Montserrat" charset="0"/>
            </a:endParaRPr>
          </a:p>
          <a:p>
            <a:pPr marL="171450" indent="-171450">
              <a:lnSpc>
                <a:spcPct val="150000"/>
              </a:lnSpc>
              <a:buFont typeface="Wingdings" charset="2"/>
              <a:buChar char="§"/>
            </a:pPr>
            <a:r>
              <a:rPr lang="en-US" sz="900" dirty="0">
                <a:solidFill>
                  <a:srgbClr val="0B1412"/>
                </a:solidFill>
                <a:latin typeface="Montserrat" charset="0"/>
                <a:ea typeface="Montserrat" charset="0"/>
                <a:cs typeface="Montserrat" charset="0"/>
              </a:rPr>
              <a:t>Dolor sit </a:t>
            </a:r>
            <a:r>
              <a:rPr lang="en-US" sz="900" dirty="0" err="1">
                <a:solidFill>
                  <a:srgbClr val="0B1412"/>
                </a:solidFill>
                <a:latin typeface="Montserrat" charset="0"/>
                <a:ea typeface="Montserrat" charset="0"/>
                <a:cs typeface="Montserrat" charset="0"/>
              </a:rPr>
              <a:t>amet</a:t>
            </a:r>
            <a:r>
              <a:rPr lang="en-US" sz="900" dirty="0">
                <a:solidFill>
                  <a:srgbClr val="0B1412"/>
                </a:solidFill>
                <a:latin typeface="Montserrat" charset="0"/>
                <a:ea typeface="Montserrat" charset="0"/>
                <a:cs typeface="Montserrat" charset="0"/>
              </a:rPr>
              <a:t> </a:t>
            </a:r>
            <a:r>
              <a:rPr lang="en-US" sz="900" dirty="0" err="1">
                <a:solidFill>
                  <a:srgbClr val="0B1412"/>
                </a:solidFill>
                <a:latin typeface="Montserrat" charset="0"/>
                <a:ea typeface="Montserrat" charset="0"/>
                <a:cs typeface="Montserrat" charset="0"/>
              </a:rPr>
              <a:t>agam</a:t>
            </a:r>
            <a:r>
              <a:rPr lang="en-US" sz="900" dirty="0">
                <a:solidFill>
                  <a:srgbClr val="0B1412"/>
                </a:solidFill>
                <a:latin typeface="Montserrat" charset="0"/>
                <a:ea typeface="Montserrat" charset="0"/>
                <a:cs typeface="Montserrat" charset="0"/>
              </a:rPr>
              <a:t> facer</a:t>
            </a:r>
          </a:p>
          <a:p>
            <a:pPr marL="171450" indent="-171450">
              <a:lnSpc>
                <a:spcPct val="150000"/>
              </a:lnSpc>
              <a:buFont typeface="Wingdings" charset="2"/>
              <a:buChar char="§"/>
            </a:pPr>
            <a:r>
              <a:rPr lang="en-US" sz="900" dirty="0">
                <a:solidFill>
                  <a:srgbClr val="0B1412"/>
                </a:solidFill>
                <a:latin typeface="Montserrat" charset="0"/>
                <a:ea typeface="Montserrat" charset="0"/>
                <a:cs typeface="Montserrat" charset="0"/>
              </a:rPr>
              <a:t>Facer </a:t>
            </a:r>
            <a:r>
              <a:rPr lang="en-US" sz="900" dirty="0" err="1">
                <a:solidFill>
                  <a:srgbClr val="0B1412"/>
                </a:solidFill>
                <a:latin typeface="Montserrat" charset="0"/>
                <a:ea typeface="Montserrat" charset="0"/>
                <a:cs typeface="Montserrat" charset="0"/>
              </a:rPr>
              <a:t>nopri</a:t>
            </a:r>
            <a:r>
              <a:rPr lang="en-US" sz="900" dirty="0">
                <a:solidFill>
                  <a:srgbClr val="0B1412"/>
                </a:solidFill>
                <a:latin typeface="Montserrat" charset="0"/>
                <a:ea typeface="Montserrat" charset="0"/>
                <a:cs typeface="Montserrat" charset="0"/>
              </a:rPr>
              <a:t> </a:t>
            </a:r>
            <a:r>
              <a:rPr lang="en-US" sz="900" dirty="0" err="1">
                <a:solidFill>
                  <a:srgbClr val="0B1412"/>
                </a:solidFill>
                <a:latin typeface="Montserrat" charset="0"/>
                <a:ea typeface="Montserrat" charset="0"/>
                <a:cs typeface="Montserrat" charset="0"/>
              </a:rPr>
              <a:t>modo</a:t>
            </a:r>
            <a:endParaRPr lang="en-US" sz="900" dirty="0">
              <a:solidFill>
                <a:srgbClr val="0B1412"/>
              </a:solidFill>
              <a:latin typeface="Montserrat" charset="0"/>
              <a:ea typeface="Montserrat" charset="0"/>
              <a:cs typeface="Montserrat" charset="0"/>
            </a:endParaRPr>
          </a:p>
          <a:p>
            <a:pPr marL="171450" indent="-171450">
              <a:lnSpc>
                <a:spcPct val="150000"/>
              </a:lnSpc>
              <a:buFont typeface="Wingdings" charset="2"/>
              <a:buChar char="§"/>
            </a:pPr>
            <a:r>
              <a:rPr lang="en-US" sz="900" dirty="0" err="1">
                <a:solidFill>
                  <a:srgbClr val="0B1412"/>
                </a:solidFill>
                <a:latin typeface="Montserrat" charset="0"/>
                <a:ea typeface="Montserrat" charset="0"/>
                <a:cs typeface="Montserrat" charset="0"/>
              </a:rPr>
              <a:t>Agam</a:t>
            </a:r>
            <a:r>
              <a:rPr lang="en-US" sz="900" dirty="0">
                <a:solidFill>
                  <a:srgbClr val="0B1412"/>
                </a:solidFill>
                <a:latin typeface="Montserrat" charset="0"/>
                <a:ea typeface="Montserrat" charset="0"/>
                <a:cs typeface="Montserrat" charset="0"/>
              </a:rPr>
              <a:t> facer </a:t>
            </a:r>
            <a:r>
              <a:rPr lang="en-US" sz="900" dirty="0" err="1">
                <a:solidFill>
                  <a:srgbClr val="0B1412"/>
                </a:solidFill>
                <a:latin typeface="Montserrat" charset="0"/>
                <a:ea typeface="Montserrat" charset="0"/>
                <a:cs typeface="Montserrat" charset="0"/>
              </a:rPr>
              <a:t>nopri</a:t>
            </a:r>
            <a:r>
              <a:rPr lang="en-US" sz="900" dirty="0">
                <a:solidFill>
                  <a:srgbClr val="0B1412"/>
                </a:solidFill>
                <a:latin typeface="Montserrat" charset="0"/>
                <a:ea typeface="Montserrat" charset="0"/>
                <a:cs typeface="Montserrat" charset="0"/>
              </a:rPr>
              <a:t> </a:t>
            </a:r>
            <a:r>
              <a:rPr lang="en-US" sz="900" dirty="0" err="1">
                <a:solidFill>
                  <a:srgbClr val="0B1412"/>
                </a:solidFill>
                <a:latin typeface="Montserrat" charset="0"/>
                <a:ea typeface="Montserrat" charset="0"/>
                <a:cs typeface="Montserrat" charset="0"/>
              </a:rPr>
              <a:t>modo</a:t>
            </a:r>
            <a:endParaRPr lang="en-US" sz="900" dirty="0">
              <a:solidFill>
                <a:srgbClr val="0B1412"/>
              </a:solidFill>
              <a:latin typeface="Montserrat" charset="0"/>
              <a:ea typeface="Montserrat" charset="0"/>
              <a:cs typeface="Montserrat" charset="0"/>
            </a:endParaRPr>
          </a:p>
        </p:txBody>
      </p:sp>
    </p:spTree>
    <p:extLst>
      <p:ext uri="{BB962C8B-B14F-4D97-AF65-F5344CB8AC3E}">
        <p14:creationId xmlns:p14="http://schemas.microsoft.com/office/powerpoint/2010/main" xmlns="" val="2517736245"/>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AutoShape 3">
            <a:extLst>
              <a:ext uri="{FF2B5EF4-FFF2-40B4-BE49-F238E27FC236}">
                <a16:creationId xmlns:a16="http://schemas.microsoft.com/office/drawing/2014/main" xmlns="" id="{E573726A-16AF-42BB-A200-481B2C744E25}"/>
              </a:ext>
            </a:extLst>
          </p:cNvPr>
          <p:cNvSpPr>
            <a:spLocks noChangeAspect="1" noChangeArrowheads="1" noTextEdit="1"/>
          </p:cNvSpPr>
          <p:nvPr/>
        </p:nvSpPr>
        <p:spPr bwMode="auto">
          <a:xfrm>
            <a:off x="1642496" y="2013009"/>
            <a:ext cx="8901304" cy="1803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Rectangle 5">
            <a:extLst>
              <a:ext uri="{FF2B5EF4-FFF2-40B4-BE49-F238E27FC236}">
                <a16:creationId xmlns:a16="http://schemas.microsoft.com/office/drawing/2014/main" xmlns="" id="{B11DEC0D-B108-4DBF-B364-8EB5751EF581}"/>
              </a:ext>
            </a:extLst>
          </p:cNvPr>
          <p:cNvSpPr>
            <a:spLocks noChangeArrowheads="1"/>
          </p:cNvSpPr>
          <p:nvPr/>
        </p:nvSpPr>
        <p:spPr bwMode="auto">
          <a:xfrm>
            <a:off x="1644398" y="2094924"/>
            <a:ext cx="2226277" cy="198900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68" name="Rectangle 6">
            <a:extLst>
              <a:ext uri="{FF2B5EF4-FFF2-40B4-BE49-F238E27FC236}">
                <a16:creationId xmlns:a16="http://schemas.microsoft.com/office/drawing/2014/main" xmlns="" id="{40FBF570-CA80-48CB-895D-33FAE11EC8ED}"/>
              </a:ext>
            </a:extLst>
          </p:cNvPr>
          <p:cNvSpPr>
            <a:spLocks noChangeArrowheads="1"/>
          </p:cNvSpPr>
          <p:nvPr/>
        </p:nvSpPr>
        <p:spPr bwMode="auto">
          <a:xfrm>
            <a:off x="6085541" y="2094924"/>
            <a:ext cx="2235785" cy="1989001"/>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69" name="Rectangle 7">
            <a:extLst>
              <a:ext uri="{FF2B5EF4-FFF2-40B4-BE49-F238E27FC236}">
                <a16:creationId xmlns:a16="http://schemas.microsoft.com/office/drawing/2014/main" xmlns="" id="{C7EBBB52-2633-4E9D-B914-EDC58D3A5FE8}"/>
              </a:ext>
            </a:extLst>
          </p:cNvPr>
          <p:cNvSpPr>
            <a:spLocks noChangeArrowheads="1"/>
          </p:cNvSpPr>
          <p:nvPr/>
        </p:nvSpPr>
        <p:spPr bwMode="auto">
          <a:xfrm>
            <a:off x="8321326" y="2094924"/>
            <a:ext cx="2224375" cy="1989001"/>
          </a:xfrm>
          <a:prstGeom prst="rect">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0" name="Rectangle 8">
            <a:extLst>
              <a:ext uri="{FF2B5EF4-FFF2-40B4-BE49-F238E27FC236}">
                <a16:creationId xmlns:a16="http://schemas.microsoft.com/office/drawing/2014/main" xmlns="" id="{18910308-594A-413C-8467-E6777D59A461}"/>
              </a:ext>
            </a:extLst>
          </p:cNvPr>
          <p:cNvSpPr>
            <a:spLocks noChangeArrowheads="1"/>
          </p:cNvSpPr>
          <p:nvPr/>
        </p:nvSpPr>
        <p:spPr bwMode="auto">
          <a:xfrm>
            <a:off x="3870674" y="2014474"/>
            <a:ext cx="2220573" cy="2115714"/>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71" name="Rectangle 5">
            <a:extLst>
              <a:ext uri="{FF2B5EF4-FFF2-40B4-BE49-F238E27FC236}">
                <a16:creationId xmlns:a16="http://schemas.microsoft.com/office/drawing/2014/main" xmlns="" id="{66570E32-7BF0-41C3-90D8-BB4757D4049D}"/>
              </a:ext>
            </a:extLst>
          </p:cNvPr>
          <p:cNvSpPr>
            <a:spLocks noChangeArrowheads="1"/>
          </p:cNvSpPr>
          <p:nvPr/>
        </p:nvSpPr>
        <p:spPr bwMode="auto">
          <a:xfrm>
            <a:off x="1644398" y="4083925"/>
            <a:ext cx="2226277" cy="1915725"/>
          </a:xfrm>
          <a:prstGeom prst="rect">
            <a:avLst/>
          </a:prstGeom>
          <a:gradFill flip="none" rotWithShape="1">
            <a:gsLst>
              <a:gs pos="0">
                <a:schemeClr val="bg1">
                  <a:lumMod val="95000"/>
                  <a:alpha val="53000"/>
                </a:schemeClr>
              </a:gs>
              <a:gs pos="99000">
                <a:schemeClr val="bg1">
                  <a:lumMod val="8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72" name="Rectangle 5">
            <a:extLst>
              <a:ext uri="{FF2B5EF4-FFF2-40B4-BE49-F238E27FC236}">
                <a16:creationId xmlns:a16="http://schemas.microsoft.com/office/drawing/2014/main" xmlns="" id="{93D38A70-4714-44D1-8ABF-6638B435B52B}"/>
              </a:ext>
            </a:extLst>
          </p:cNvPr>
          <p:cNvSpPr>
            <a:spLocks noChangeArrowheads="1"/>
          </p:cNvSpPr>
          <p:nvPr/>
        </p:nvSpPr>
        <p:spPr bwMode="auto">
          <a:xfrm>
            <a:off x="3864970" y="4130188"/>
            <a:ext cx="2226277" cy="2054952"/>
          </a:xfrm>
          <a:prstGeom prst="rect">
            <a:avLst/>
          </a:prstGeom>
          <a:solidFill>
            <a:schemeClr val="bg1">
              <a:lumMod val="95000"/>
              <a:alpha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3" name="Rectangle 5">
            <a:extLst>
              <a:ext uri="{FF2B5EF4-FFF2-40B4-BE49-F238E27FC236}">
                <a16:creationId xmlns:a16="http://schemas.microsoft.com/office/drawing/2014/main" xmlns="" id="{12030AD5-2307-4F3B-B368-44C3A4787568}"/>
              </a:ext>
            </a:extLst>
          </p:cNvPr>
          <p:cNvSpPr>
            <a:spLocks noChangeArrowheads="1"/>
          </p:cNvSpPr>
          <p:nvPr/>
        </p:nvSpPr>
        <p:spPr bwMode="auto">
          <a:xfrm>
            <a:off x="6085541" y="4083925"/>
            <a:ext cx="2226277" cy="1915725"/>
          </a:xfrm>
          <a:prstGeom prst="rect">
            <a:avLst/>
          </a:prstGeom>
          <a:gradFill flip="none" rotWithShape="1">
            <a:gsLst>
              <a:gs pos="0">
                <a:schemeClr val="bg1">
                  <a:lumMod val="95000"/>
                  <a:alpha val="52000"/>
                </a:schemeClr>
              </a:gs>
              <a:gs pos="99000">
                <a:schemeClr val="bg1">
                  <a:lumMod val="85000"/>
                </a:schemeClr>
              </a:gs>
            </a:gsLst>
            <a:lin ang="81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74" name="Rectangle 5">
            <a:extLst>
              <a:ext uri="{FF2B5EF4-FFF2-40B4-BE49-F238E27FC236}">
                <a16:creationId xmlns:a16="http://schemas.microsoft.com/office/drawing/2014/main" xmlns="" id="{2A1EEE6E-94EE-485D-BC4C-0C187CA7FEAA}"/>
              </a:ext>
            </a:extLst>
          </p:cNvPr>
          <p:cNvSpPr>
            <a:spLocks noChangeArrowheads="1"/>
          </p:cNvSpPr>
          <p:nvPr/>
        </p:nvSpPr>
        <p:spPr bwMode="auto">
          <a:xfrm>
            <a:off x="8323227" y="4083925"/>
            <a:ext cx="2226277" cy="1915725"/>
          </a:xfrm>
          <a:prstGeom prst="rect">
            <a:avLst/>
          </a:prstGeom>
          <a:solidFill>
            <a:schemeClr val="bg1">
              <a:lumMod val="95000"/>
              <a:alpha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5" name="Freeform 12">
            <a:extLst>
              <a:ext uri="{FF2B5EF4-FFF2-40B4-BE49-F238E27FC236}">
                <a16:creationId xmlns:a16="http://schemas.microsoft.com/office/drawing/2014/main" xmlns="" id="{2642C2F3-043C-4F79-96E6-D322A6E5F2A0}"/>
              </a:ext>
            </a:extLst>
          </p:cNvPr>
          <p:cNvSpPr>
            <a:spLocks/>
          </p:cNvSpPr>
          <p:nvPr/>
        </p:nvSpPr>
        <p:spPr bwMode="auto">
          <a:xfrm>
            <a:off x="3870674" y="2014474"/>
            <a:ext cx="846770" cy="576264"/>
          </a:xfrm>
          <a:custGeom>
            <a:avLst/>
            <a:gdLst>
              <a:gd name="T0" fmla="*/ 1177 w 1177"/>
              <a:gd name="T1" fmla="*/ 0 h 801"/>
              <a:gd name="T2" fmla="*/ 491 w 1177"/>
              <a:gd name="T3" fmla="*/ 0 h 801"/>
              <a:gd name="T4" fmla="*/ 0 w 1177"/>
              <a:gd name="T5" fmla="*/ 335 h 801"/>
              <a:gd name="T6" fmla="*/ 0 w 1177"/>
              <a:gd name="T7" fmla="*/ 801 h 801"/>
              <a:gd name="T8" fmla="*/ 1177 w 1177"/>
              <a:gd name="T9" fmla="*/ 0 h 801"/>
            </a:gdLst>
            <a:ahLst/>
            <a:cxnLst>
              <a:cxn ang="0">
                <a:pos x="T0" y="T1"/>
              </a:cxn>
              <a:cxn ang="0">
                <a:pos x="T2" y="T3"/>
              </a:cxn>
              <a:cxn ang="0">
                <a:pos x="T4" y="T5"/>
              </a:cxn>
              <a:cxn ang="0">
                <a:pos x="T6" y="T7"/>
              </a:cxn>
              <a:cxn ang="0">
                <a:pos x="T8" y="T9"/>
              </a:cxn>
            </a:cxnLst>
            <a:rect l="0" t="0" r="r" b="b"/>
            <a:pathLst>
              <a:path w="1177" h="801">
                <a:moveTo>
                  <a:pt x="1177" y="0"/>
                </a:moveTo>
                <a:lnTo>
                  <a:pt x="491" y="0"/>
                </a:lnTo>
                <a:lnTo>
                  <a:pt x="0" y="335"/>
                </a:lnTo>
                <a:lnTo>
                  <a:pt x="0" y="801"/>
                </a:lnTo>
                <a:lnTo>
                  <a:pt x="1177"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6" name="TextBox 375">
            <a:extLst>
              <a:ext uri="{FF2B5EF4-FFF2-40B4-BE49-F238E27FC236}">
                <a16:creationId xmlns:a16="http://schemas.microsoft.com/office/drawing/2014/main" xmlns="" id="{CCC1B30B-B709-470A-BAFF-4B3A3C6DC3F5}"/>
              </a:ext>
            </a:extLst>
          </p:cNvPr>
          <p:cNvSpPr txBox="1"/>
          <p:nvPr/>
        </p:nvSpPr>
        <p:spPr>
          <a:xfrm>
            <a:off x="2187572" y="2462177"/>
            <a:ext cx="1141830" cy="276999"/>
          </a:xfrm>
          <a:prstGeom prst="rect">
            <a:avLst/>
          </a:prstGeom>
          <a:noFill/>
        </p:spPr>
        <p:txBody>
          <a:bodyPr wrap="square" rtlCol="0">
            <a:spAutoFit/>
          </a:bodyPr>
          <a:lstStyle/>
          <a:p>
            <a:pPr algn="ctr"/>
            <a:r>
              <a:rPr lang="en-US" sz="1200" dirty="0">
                <a:solidFill>
                  <a:schemeClr val="bg1"/>
                </a:solidFill>
                <a:latin typeface="Montserrat "/>
              </a:rPr>
              <a:t>Free pack</a:t>
            </a:r>
          </a:p>
        </p:txBody>
      </p:sp>
      <p:sp>
        <p:nvSpPr>
          <p:cNvPr id="377" name="TextBox 376">
            <a:extLst>
              <a:ext uri="{FF2B5EF4-FFF2-40B4-BE49-F238E27FC236}">
                <a16:creationId xmlns:a16="http://schemas.microsoft.com/office/drawing/2014/main" xmlns="" id="{2F7D79E3-4E0E-4CF5-A7ED-1A6D1A354147}"/>
              </a:ext>
            </a:extLst>
          </p:cNvPr>
          <p:cNvSpPr txBox="1"/>
          <p:nvPr/>
        </p:nvSpPr>
        <p:spPr>
          <a:xfrm>
            <a:off x="2237331" y="3470451"/>
            <a:ext cx="1042312" cy="246221"/>
          </a:xfrm>
          <a:prstGeom prst="rect">
            <a:avLst/>
          </a:prstGeom>
          <a:noFill/>
        </p:spPr>
        <p:txBody>
          <a:bodyPr wrap="square" rtlCol="0">
            <a:spAutoFit/>
          </a:bodyPr>
          <a:lstStyle/>
          <a:p>
            <a:pPr algn="ctr"/>
            <a:r>
              <a:rPr lang="en-US" sz="1000" dirty="0">
                <a:solidFill>
                  <a:schemeClr val="bg1"/>
                </a:solidFill>
                <a:latin typeface="Montserrat "/>
              </a:rPr>
              <a:t>Per month</a:t>
            </a:r>
          </a:p>
        </p:txBody>
      </p:sp>
      <p:sp>
        <p:nvSpPr>
          <p:cNvPr id="378" name="TextBox 377">
            <a:extLst>
              <a:ext uri="{FF2B5EF4-FFF2-40B4-BE49-F238E27FC236}">
                <a16:creationId xmlns:a16="http://schemas.microsoft.com/office/drawing/2014/main" xmlns="" id="{268130E2-71A8-49DD-ABA0-0B0526ED673B}"/>
              </a:ext>
            </a:extLst>
          </p:cNvPr>
          <p:cNvSpPr txBox="1"/>
          <p:nvPr/>
        </p:nvSpPr>
        <p:spPr>
          <a:xfrm>
            <a:off x="1849639" y="2748668"/>
            <a:ext cx="1817696" cy="861774"/>
          </a:xfrm>
          <a:prstGeom prst="rect">
            <a:avLst/>
          </a:prstGeom>
          <a:noFill/>
        </p:spPr>
        <p:txBody>
          <a:bodyPr wrap="square" rtlCol="0">
            <a:spAutoFit/>
          </a:bodyPr>
          <a:lstStyle/>
          <a:p>
            <a:pPr algn="ctr"/>
            <a:r>
              <a:rPr lang="en-US" sz="5000" spc="200" dirty="0">
                <a:solidFill>
                  <a:schemeClr val="bg1"/>
                </a:solidFill>
                <a:latin typeface="Montserrat "/>
                <a:ea typeface="Open Sans Extrabold" panose="020B0906030804020204" pitchFamily="34" charset="0"/>
                <a:cs typeface="Open Sans Extrabold" panose="020B0906030804020204" pitchFamily="34" charset="0"/>
              </a:rPr>
              <a:t>$00</a:t>
            </a:r>
          </a:p>
        </p:txBody>
      </p:sp>
      <p:grpSp>
        <p:nvGrpSpPr>
          <p:cNvPr id="379" name="Group 378">
            <a:extLst>
              <a:ext uri="{FF2B5EF4-FFF2-40B4-BE49-F238E27FC236}">
                <a16:creationId xmlns:a16="http://schemas.microsoft.com/office/drawing/2014/main" xmlns="" id="{C7234BBB-39C9-49AF-8F37-3E2C5A7B0F68}"/>
              </a:ext>
            </a:extLst>
          </p:cNvPr>
          <p:cNvGrpSpPr/>
          <p:nvPr/>
        </p:nvGrpSpPr>
        <p:grpSpPr>
          <a:xfrm>
            <a:off x="4301200" y="2453190"/>
            <a:ext cx="1359520" cy="1254495"/>
            <a:chOff x="2171975" y="1936169"/>
            <a:chExt cx="1359520" cy="1254495"/>
          </a:xfrm>
        </p:grpSpPr>
        <p:sp>
          <p:nvSpPr>
            <p:cNvPr id="380" name="TextBox 379">
              <a:extLst>
                <a:ext uri="{FF2B5EF4-FFF2-40B4-BE49-F238E27FC236}">
                  <a16:creationId xmlns:a16="http://schemas.microsoft.com/office/drawing/2014/main" xmlns="" id="{FF4A1757-61F1-4B6C-A335-3E12868317E0}"/>
                </a:ext>
              </a:extLst>
            </p:cNvPr>
            <p:cNvSpPr txBox="1"/>
            <p:nvPr/>
          </p:nvSpPr>
          <p:spPr>
            <a:xfrm>
              <a:off x="2280820" y="1936169"/>
              <a:ext cx="1141830" cy="276999"/>
            </a:xfrm>
            <a:prstGeom prst="rect">
              <a:avLst/>
            </a:prstGeom>
            <a:noFill/>
          </p:spPr>
          <p:txBody>
            <a:bodyPr wrap="square" rtlCol="0">
              <a:spAutoFit/>
            </a:bodyPr>
            <a:lstStyle/>
            <a:p>
              <a:pPr algn="ctr"/>
              <a:r>
                <a:rPr lang="en-US" sz="1200" dirty="0">
                  <a:solidFill>
                    <a:schemeClr val="bg1"/>
                  </a:solidFill>
                  <a:latin typeface="Montserrat "/>
                </a:rPr>
                <a:t>Basic pack</a:t>
              </a:r>
            </a:p>
          </p:txBody>
        </p:sp>
        <p:sp>
          <p:nvSpPr>
            <p:cNvPr id="381" name="TextBox 380">
              <a:extLst>
                <a:ext uri="{FF2B5EF4-FFF2-40B4-BE49-F238E27FC236}">
                  <a16:creationId xmlns:a16="http://schemas.microsoft.com/office/drawing/2014/main" xmlns="" id="{89E9C4AE-7421-427A-AF80-2131EF61ED7D}"/>
                </a:ext>
              </a:extLst>
            </p:cNvPr>
            <p:cNvSpPr txBox="1"/>
            <p:nvPr/>
          </p:nvSpPr>
          <p:spPr>
            <a:xfrm>
              <a:off x="2330579" y="2944443"/>
              <a:ext cx="1042312" cy="246221"/>
            </a:xfrm>
            <a:prstGeom prst="rect">
              <a:avLst/>
            </a:prstGeom>
            <a:noFill/>
          </p:spPr>
          <p:txBody>
            <a:bodyPr wrap="square" rtlCol="0">
              <a:spAutoFit/>
            </a:bodyPr>
            <a:lstStyle/>
            <a:p>
              <a:pPr algn="ctr"/>
              <a:r>
                <a:rPr lang="en-US" sz="1000" dirty="0">
                  <a:solidFill>
                    <a:schemeClr val="bg1"/>
                  </a:solidFill>
                  <a:latin typeface="Montserrat "/>
                </a:rPr>
                <a:t>Per month</a:t>
              </a:r>
            </a:p>
          </p:txBody>
        </p:sp>
        <p:sp>
          <p:nvSpPr>
            <p:cNvPr id="382" name="TextBox 381">
              <a:extLst>
                <a:ext uri="{FF2B5EF4-FFF2-40B4-BE49-F238E27FC236}">
                  <a16:creationId xmlns:a16="http://schemas.microsoft.com/office/drawing/2014/main" xmlns="" id="{3CDE1145-9526-43CA-833B-2272A6937CEE}"/>
                </a:ext>
              </a:extLst>
            </p:cNvPr>
            <p:cNvSpPr txBox="1"/>
            <p:nvPr/>
          </p:nvSpPr>
          <p:spPr>
            <a:xfrm>
              <a:off x="2171975" y="2222660"/>
              <a:ext cx="1359520" cy="861774"/>
            </a:xfrm>
            <a:prstGeom prst="rect">
              <a:avLst/>
            </a:prstGeom>
            <a:noFill/>
          </p:spPr>
          <p:txBody>
            <a:bodyPr wrap="square" rtlCol="0">
              <a:spAutoFit/>
            </a:bodyPr>
            <a:lstStyle/>
            <a:p>
              <a:pPr algn="ctr"/>
              <a:r>
                <a:rPr lang="en-US" sz="5000" spc="200" dirty="0">
                  <a:solidFill>
                    <a:schemeClr val="bg1"/>
                  </a:solidFill>
                  <a:latin typeface="Montserrat "/>
                  <a:ea typeface="Open Sans Extrabold" panose="020B0906030804020204" pitchFamily="34" charset="0"/>
                  <a:cs typeface="Open Sans Extrabold" panose="020B0906030804020204" pitchFamily="34" charset="0"/>
                </a:rPr>
                <a:t>$5</a:t>
              </a:r>
            </a:p>
          </p:txBody>
        </p:sp>
      </p:grpSp>
      <p:grpSp>
        <p:nvGrpSpPr>
          <p:cNvPr id="383" name="Group 382">
            <a:extLst>
              <a:ext uri="{FF2B5EF4-FFF2-40B4-BE49-F238E27FC236}">
                <a16:creationId xmlns:a16="http://schemas.microsoft.com/office/drawing/2014/main" xmlns="" id="{C4C2655C-F754-4741-9CF0-04E723808B90}"/>
              </a:ext>
            </a:extLst>
          </p:cNvPr>
          <p:cNvGrpSpPr/>
          <p:nvPr/>
        </p:nvGrpSpPr>
        <p:grpSpPr>
          <a:xfrm>
            <a:off x="6512264" y="2462177"/>
            <a:ext cx="1372830" cy="1254495"/>
            <a:chOff x="2165320" y="1936169"/>
            <a:chExt cx="1372830" cy="1254495"/>
          </a:xfrm>
        </p:grpSpPr>
        <p:sp>
          <p:nvSpPr>
            <p:cNvPr id="384" name="TextBox 383">
              <a:extLst>
                <a:ext uri="{FF2B5EF4-FFF2-40B4-BE49-F238E27FC236}">
                  <a16:creationId xmlns:a16="http://schemas.microsoft.com/office/drawing/2014/main" xmlns="" id="{40E5E4CE-4B51-4AE9-A40A-8AFA950E38E6}"/>
                </a:ext>
              </a:extLst>
            </p:cNvPr>
            <p:cNvSpPr txBox="1"/>
            <p:nvPr/>
          </p:nvSpPr>
          <p:spPr>
            <a:xfrm>
              <a:off x="2165320" y="1936169"/>
              <a:ext cx="1372830" cy="276999"/>
            </a:xfrm>
            <a:prstGeom prst="rect">
              <a:avLst/>
            </a:prstGeom>
            <a:noFill/>
          </p:spPr>
          <p:txBody>
            <a:bodyPr wrap="square" rtlCol="0">
              <a:spAutoFit/>
            </a:bodyPr>
            <a:lstStyle/>
            <a:p>
              <a:pPr algn="ctr"/>
              <a:r>
                <a:rPr lang="en-US" sz="1200" dirty="0">
                  <a:solidFill>
                    <a:schemeClr val="bg1"/>
                  </a:solidFill>
                  <a:latin typeface="Montserrat "/>
                </a:rPr>
                <a:t>Premium pack</a:t>
              </a:r>
            </a:p>
          </p:txBody>
        </p:sp>
        <p:sp>
          <p:nvSpPr>
            <p:cNvPr id="385" name="TextBox 384">
              <a:extLst>
                <a:ext uri="{FF2B5EF4-FFF2-40B4-BE49-F238E27FC236}">
                  <a16:creationId xmlns:a16="http://schemas.microsoft.com/office/drawing/2014/main" xmlns="" id="{B20AF718-DE52-4D62-B436-D584241AE917}"/>
                </a:ext>
              </a:extLst>
            </p:cNvPr>
            <p:cNvSpPr txBox="1"/>
            <p:nvPr/>
          </p:nvSpPr>
          <p:spPr>
            <a:xfrm>
              <a:off x="2330579" y="2944443"/>
              <a:ext cx="1042312" cy="246221"/>
            </a:xfrm>
            <a:prstGeom prst="rect">
              <a:avLst/>
            </a:prstGeom>
            <a:noFill/>
          </p:spPr>
          <p:txBody>
            <a:bodyPr wrap="square" rtlCol="0">
              <a:spAutoFit/>
            </a:bodyPr>
            <a:lstStyle/>
            <a:p>
              <a:pPr algn="ctr"/>
              <a:r>
                <a:rPr lang="en-US" sz="1000" dirty="0">
                  <a:solidFill>
                    <a:schemeClr val="bg1"/>
                  </a:solidFill>
                  <a:latin typeface="Montserrat "/>
                </a:rPr>
                <a:t>Per month</a:t>
              </a:r>
            </a:p>
          </p:txBody>
        </p:sp>
        <p:sp>
          <p:nvSpPr>
            <p:cNvPr id="386" name="TextBox 385">
              <a:extLst>
                <a:ext uri="{FF2B5EF4-FFF2-40B4-BE49-F238E27FC236}">
                  <a16:creationId xmlns:a16="http://schemas.microsoft.com/office/drawing/2014/main" xmlns="" id="{17663C33-9541-4A83-9324-C4A1AC419CA5}"/>
                </a:ext>
              </a:extLst>
            </p:cNvPr>
            <p:cNvSpPr txBox="1"/>
            <p:nvPr/>
          </p:nvSpPr>
          <p:spPr>
            <a:xfrm>
              <a:off x="2171975" y="2222660"/>
              <a:ext cx="1359520" cy="861774"/>
            </a:xfrm>
            <a:prstGeom prst="rect">
              <a:avLst/>
            </a:prstGeom>
            <a:noFill/>
          </p:spPr>
          <p:txBody>
            <a:bodyPr wrap="square" rtlCol="0">
              <a:spAutoFit/>
            </a:bodyPr>
            <a:lstStyle/>
            <a:p>
              <a:pPr algn="ctr"/>
              <a:r>
                <a:rPr lang="en-US" sz="5000" spc="200" dirty="0">
                  <a:solidFill>
                    <a:schemeClr val="bg1"/>
                  </a:solidFill>
                  <a:latin typeface="Montserrat "/>
                  <a:ea typeface="Open Sans Extrabold" panose="020B0906030804020204" pitchFamily="34" charset="0"/>
                  <a:cs typeface="Open Sans Extrabold" panose="020B0906030804020204" pitchFamily="34" charset="0"/>
                </a:rPr>
                <a:t>$10</a:t>
              </a:r>
            </a:p>
          </p:txBody>
        </p:sp>
      </p:grpSp>
      <p:grpSp>
        <p:nvGrpSpPr>
          <p:cNvPr id="387" name="Group 386">
            <a:extLst>
              <a:ext uri="{FF2B5EF4-FFF2-40B4-BE49-F238E27FC236}">
                <a16:creationId xmlns:a16="http://schemas.microsoft.com/office/drawing/2014/main" xmlns="" id="{F80FC70D-7E65-4430-8A50-A6C73090B232}"/>
              </a:ext>
            </a:extLst>
          </p:cNvPr>
          <p:cNvGrpSpPr/>
          <p:nvPr/>
        </p:nvGrpSpPr>
        <p:grpSpPr>
          <a:xfrm>
            <a:off x="8747098" y="2462177"/>
            <a:ext cx="1372830" cy="1254495"/>
            <a:chOff x="2165320" y="1936169"/>
            <a:chExt cx="1372830" cy="1254495"/>
          </a:xfrm>
        </p:grpSpPr>
        <p:sp>
          <p:nvSpPr>
            <p:cNvPr id="388" name="TextBox 387">
              <a:extLst>
                <a:ext uri="{FF2B5EF4-FFF2-40B4-BE49-F238E27FC236}">
                  <a16:creationId xmlns:a16="http://schemas.microsoft.com/office/drawing/2014/main" xmlns="" id="{1B219973-3526-4C65-AF6A-8647C839C0BD}"/>
                </a:ext>
              </a:extLst>
            </p:cNvPr>
            <p:cNvSpPr txBox="1"/>
            <p:nvPr/>
          </p:nvSpPr>
          <p:spPr>
            <a:xfrm>
              <a:off x="2165320" y="1936169"/>
              <a:ext cx="1372830" cy="276999"/>
            </a:xfrm>
            <a:prstGeom prst="rect">
              <a:avLst/>
            </a:prstGeom>
            <a:noFill/>
          </p:spPr>
          <p:txBody>
            <a:bodyPr wrap="square" rtlCol="0">
              <a:spAutoFit/>
            </a:bodyPr>
            <a:lstStyle/>
            <a:p>
              <a:pPr algn="ctr"/>
              <a:r>
                <a:rPr lang="en-US" sz="1200" dirty="0">
                  <a:solidFill>
                    <a:schemeClr val="bg1"/>
                  </a:solidFill>
                  <a:latin typeface="Montserrat "/>
                </a:rPr>
                <a:t>Ultimate pack</a:t>
              </a:r>
            </a:p>
          </p:txBody>
        </p:sp>
        <p:sp>
          <p:nvSpPr>
            <p:cNvPr id="389" name="TextBox 388">
              <a:extLst>
                <a:ext uri="{FF2B5EF4-FFF2-40B4-BE49-F238E27FC236}">
                  <a16:creationId xmlns:a16="http://schemas.microsoft.com/office/drawing/2014/main" xmlns="" id="{76AE008E-AB22-44F5-8D4F-3DA8C56CF1DF}"/>
                </a:ext>
              </a:extLst>
            </p:cNvPr>
            <p:cNvSpPr txBox="1"/>
            <p:nvPr/>
          </p:nvSpPr>
          <p:spPr>
            <a:xfrm>
              <a:off x="2330579" y="2944443"/>
              <a:ext cx="1042312" cy="246221"/>
            </a:xfrm>
            <a:prstGeom prst="rect">
              <a:avLst/>
            </a:prstGeom>
            <a:noFill/>
          </p:spPr>
          <p:txBody>
            <a:bodyPr wrap="square" rtlCol="0">
              <a:spAutoFit/>
            </a:bodyPr>
            <a:lstStyle/>
            <a:p>
              <a:pPr algn="ctr"/>
              <a:r>
                <a:rPr lang="en-US" sz="1000" dirty="0">
                  <a:solidFill>
                    <a:schemeClr val="bg1"/>
                  </a:solidFill>
                  <a:latin typeface="Montserrat "/>
                </a:rPr>
                <a:t>Per month</a:t>
              </a:r>
            </a:p>
          </p:txBody>
        </p:sp>
        <p:sp>
          <p:nvSpPr>
            <p:cNvPr id="390" name="TextBox 389">
              <a:extLst>
                <a:ext uri="{FF2B5EF4-FFF2-40B4-BE49-F238E27FC236}">
                  <a16:creationId xmlns:a16="http://schemas.microsoft.com/office/drawing/2014/main" xmlns="" id="{C300D71C-DFFA-4947-B620-EEB303DB6DBB}"/>
                </a:ext>
              </a:extLst>
            </p:cNvPr>
            <p:cNvSpPr txBox="1"/>
            <p:nvPr/>
          </p:nvSpPr>
          <p:spPr>
            <a:xfrm>
              <a:off x="2171975" y="2222660"/>
              <a:ext cx="1359520" cy="861774"/>
            </a:xfrm>
            <a:prstGeom prst="rect">
              <a:avLst/>
            </a:prstGeom>
            <a:noFill/>
          </p:spPr>
          <p:txBody>
            <a:bodyPr wrap="square" rtlCol="0">
              <a:spAutoFit/>
            </a:bodyPr>
            <a:lstStyle/>
            <a:p>
              <a:pPr algn="ctr"/>
              <a:r>
                <a:rPr lang="en-US" sz="5000" spc="200" dirty="0">
                  <a:solidFill>
                    <a:schemeClr val="bg1"/>
                  </a:solidFill>
                  <a:latin typeface="Montserrat "/>
                  <a:ea typeface="Open Sans Extrabold" panose="020B0906030804020204" pitchFamily="34" charset="0"/>
                  <a:cs typeface="Open Sans Extrabold" panose="020B0906030804020204" pitchFamily="34" charset="0"/>
                </a:rPr>
                <a:t>$10</a:t>
              </a:r>
            </a:p>
          </p:txBody>
        </p:sp>
      </p:grpSp>
      <p:sp>
        <p:nvSpPr>
          <p:cNvPr id="391" name="TextBox 390">
            <a:extLst>
              <a:ext uri="{FF2B5EF4-FFF2-40B4-BE49-F238E27FC236}">
                <a16:creationId xmlns:a16="http://schemas.microsoft.com/office/drawing/2014/main" xmlns="" id="{68BFCE2F-1D71-4F53-8004-A1D454D91055}"/>
              </a:ext>
            </a:extLst>
          </p:cNvPr>
          <p:cNvSpPr txBox="1"/>
          <p:nvPr/>
        </p:nvSpPr>
        <p:spPr>
          <a:xfrm rot="19547404">
            <a:off x="3637731" y="2130613"/>
            <a:ext cx="1042312" cy="215444"/>
          </a:xfrm>
          <a:prstGeom prst="rect">
            <a:avLst/>
          </a:prstGeom>
          <a:noFill/>
        </p:spPr>
        <p:txBody>
          <a:bodyPr wrap="square" rtlCol="0">
            <a:spAutoFit/>
          </a:bodyPr>
          <a:lstStyle/>
          <a:p>
            <a:pPr algn="ctr"/>
            <a:r>
              <a:rPr lang="en-US" sz="800" dirty="0">
                <a:solidFill>
                  <a:schemeClr val="bg1"/>
                </a:solidFill>
                <a:latin typeface="Montserrat "/>
              </a:rPr>
              <a:t>Popular</a:t>
            </a:r>
          </a:p>
        </p:txBody>
      </p:sp>
      <p:sp>
        <p:nvSpPr>
          <p:cNvPr id="392" name="Subtitle 6">
            <a:extLst>
              <a:ext uri="{FF2B5EF4-FFF2-40B4-BE49-F238E27FC236}">
                <a16:creationId xmlns:a16="http://schemas.microsoft.com/office/drawing/2014/main" xmlns="" id="{B04D341A-BED9-473F-83C8-83E458C1C387}"/>
              </a:ext>
            </a:extLst>
          </p:cNvPr>
          <p:cNvSpPr txBox="1">
            <a:spLocks/>
          </p:cNvSpPr>
          <p:nvPr/>
        </p:nvSpPr>
        <p:spPr>
          <a:xfrm>
            <a:off x="2034522" y="4429265"/>
            <a:ext cx="1579353" cy="736202"/>
          </a:xfrm>
          <a:prstGeom prst="rect">
            <a:avLst/>
          </a:prstGeom>
        </p:spPr>
        <p:txBody>
          <a:bodyPr vert="horz" lIns="91440" tIns="45720" rIns="91440" bIns="4572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171450" indent="-171450" algn="l">
              <a:lnSpc>
                <a:spcPts val="500"/>
              </a:lnSpc>
              <a:buFont typeface="Wingdings" panose="05000000000000000000" pitchFamily="2" charset="2"/>
              <a:buChar char="ü"/>
            </a:pPr>
            <a:r>
              <a:rPr lang="en-US" sz="900" dirty="0">
                <a:solidFill>
                  <a:schemeClr val="tx1">
                    <a:lumMod val="75000"/>
                    <a:lumOff val="25000"/>
                  </a:schemeClr>
                </a:solidFill>
                <a:latin typeface="Montserrat "/>
                <a:ea typeface="Open Sans" panose="020B0606030504020204" pitchFamily="34" charset="0"/>
                <a:cs typeface="Open Sans" panose="020B0606030504020204" pitchFamily="34" charset="0"/>
              </a:rPr>
              <a:t>There are many </a:t>
            </a:r>
          </a:p>
          <a:p>
            <a:pPr marL="171450" indent="-171450" algn="l">
              <a:lnSpc>
                <a:spcPts val="500"/>
              </a:lnSpc>
              <a:buFont typeface="Wingdings" panose="05000000000000000000" pitchFamily="2" charset="2"/>
              <a:buChar char="ü"/>
            </a:pPr>
            <a:r>
              <a:rPr lang="en-US" sz="900" dirty="0">
                <a:solidFill>
                  <a:schemeClr val="tx1">
                    <a:lumMod val="75000"/>
                    <a:lumOff val="25000"/>
                  </a:schemeClr>
                </a:solidFill>
                <a:latin typeface="Montserrat "/>
                <a:ea typeface="Open Sans" panose="020B0606030504020204" pitchFamily="34" charset="0"/>
                <a:cs typeface="Open Sans" panose="020B0606030504020204" pitchFamily="34" charset="0"/>
              </a:rPr>
              <a:t>passages available, </a:t>
            </a:r>
          </a:p>
          <a:p>
            <a:pPr marL="171450" indent="-171450" algn="l">
              <a:lnSpc>
                <a:spcPts val="500"/>
              </a:lnSpc>
              <a:buFont typeface="Wingdings" panose="05000000000000000000" pitchFamily="2" charset="2"/>
              <a:buChar char="ü"/>
            </a:pPr>
            <a:r>
              <a:rPr lang="en-US" sz="900" dirty="0">
                <a:solidFill>
                  <a:schemeClr val="tx1">
                    <a:lumMod val="75000"/>
                    <a:lumOff val="25000"/>
                  </a:schemeClr>
                </a:solidFill>
                <a:latin typeface="Montserrat "/>
                <a:ea typeface="Open Sans" panose="020B0606030504020204" pitchFamily="34" charset="0"/>
                <a:cs typeface="Open Sans" panose="020B0606030504020204" pitchFamily="34" charset="0"/>
              </a:rPr>
              <a:t>but the majority </a:t>
            </a:r>
          </a:p>
          <a:p>
            <a:pPr marL="171450" indent="-171450" algn="l">
              <a:lnSpc>
                <a:spcPts val="500"/>
              </a:lnSpc>
              <a:buFont typeface="Wingdings" panose="05000000000000000000" pitchFamily="2" charset="2"/>
              <a:buChar char="ü"/>
            </a:pPr>
            <a:r>
              <a:rPr lang="en-US" sz="900" dirty="0">
                <a:solidFill>
                  <a:schemeClr val="tx1">
                    <a:lumMod val="75000"/>
                    <a:lumOff val="25000"/>
                  </a:schemeClr>
                </a:solidFill>
                <a:latin typeface="Montserrat "/>
                <a:ea typeface="Open Sans" panose="020B0606030504020204" pitchFamily="34" charset="0"/>
                <a:cs typeface="Open Sans" panose="020B0606030504020204" pitchFamily="34" charset="0"/>
              </a:rPr>
              <a:t>have suffered</a:t>
            </a:r>
          </a:p>
        </p:txBody>
      </p:sp>
      <p:sp>
        <p:nvSpPr>
          <p:cNvPr id="393" name="Rectangle: Rounded Corners 392">
            <a:extLst>
              <a:ext uri="{FF2B5EF4-FFF2-40B4-BE49-F238E27FC236}">
                <a16:creationId xmlns:a16="http://schemas.microsoft.com/office/drawing/2014/main" xmlns="" id="{DDDBA4E4-AABC-4111-8FE6-1CDB4847FD0D}"/>
              </a:ext>
            </a:extLst>
          </p:cNvPr>
          <p:cNvSpPr/>
          <p:nvPr/>
        </p:nvSpPr>
        <p:spPr>
          <a:xfrm>
            <a:off x="2178246" y="5357459"/>
            <a:ext cx="1101398" cy="296850"/>
          </a:xfrm>
          <a:prstGeom prst="round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TextBox 393">
            <a:extLst>
              <a:ext uri="{FF2B5EF4-FFF2-40B4-BE49-F238E27FC236}">
                <a16:creationId xmlns:a16="http://schemas.microsoft.com/office/drawing/2014/main" xmlns="" id="{376AC708-6713-4BC5-9E68-89CB892C879D}"/>
              </a:ext>
            </a:extLst>
          </p:cNvPr>
          <p:cNvSpPr txBox="1"/>
          <p:nvPr/>
        </p:nvSpPr>
        <p:spPr>
          <a:xfrm>
            <a:off x="2369582" y="5382774"/>
            <a:ext cx="718726" cy="230832"/>
          </a:xfrm>
          <a:prstGeom prst="rect">
            <a:avLst/>
          </a:prstGeom>
          <a:noFill/>
        </p:spPr>
        <p:txBody>
          <a:bodyPr wrap="square" rtlCol="0">
            <a:spAutoFit/>
          </a:bodyPr>
          <a:lstStyle/>
          <a:p>
            <a:pPr algn="ctr"/>
            <a:r>
              <a:rPr lang="en-US" sz="900" dirty="0">
                <a:latin typeface="Montserrat "/>
              </a:rPr>
              <a:t>Sing Up</a:t>
            </a:r>
          </a:p>
        </p:txBody>
      </p:sp>
      <p:sp>
        <p:nvSpPr>
          <p:cNvPr id="395" name="Subtitle 6">
            <a:extLst>
              <a:ext uri="{FF2B5EF4-FFF2-40B4-BE49-F238E27FC236}">
                <a16:creationId xmlns:a16="http://schemas.microsoft.com/office/drawing/2014/main" xmlns="" id="{825D1D11-6B2E-4CCF-ABDE-7C89B9ECCF31}"/>
              </a:ext>
            </a:extLst>
          </p:cNvPr>
          <p:cNvSpPr txBox="1">
            <a:spLocks/>
          </p:cNvSpPr>
          <p:nvPr/>
        </p:nvSpPr>
        <p:spPr>
          <a:xfrm>
            <a:off x="4252241" y="4429265"/>
            <a:ext cx="1507209" cy="736202"/>
          </a:xfrm>
          <a:prstGeom prst="rect">
            <a:avLst/>
          </a:prstGeom>
        </p:spPr>
        <p:txBody>
          <a:bodyPr vert="horz" lIns="91440" tIns="45720" rIns="91440" bIns="4572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171450" indent="-171450" algn="l">
              <a:lnSpc>
                <a:spcPts val="500"/>
              </a:lnSpc>
              <a:buFont typeface="Wingdings" panose="05000000000000000000" pitchFamily="2" charset="2"/>
              <a:buChar char="ü"/>
            </a:pPr>
            <a:r>
              <a:rPr lang="en-US" sz="900" dirty="0">
                <a:solidFill>
                  <a:schemeClr val="tx1">
                    <a:lumMod val="75000"/>
                    <a:lumOff val="25000"/>
                  </a:schemeClr>
                </a:solidFill>
                <a:latin typeface="Montserrat "/>
                <a:ea typeface="Open Sans" panose="020B0606030504020204" pitchFamily="34" charset="0"/>
                <a:cs typeface="Open Sans" panose="020B0606030504020204" pitchFamily="34" charset="0"/>
              </a:rPr>
              <a:t>There are many </a:t>
            </a:r>
          </a:p>
          <a:p>
            <a:pPr marL="171450" indent="-171450" algn="l">
              <a:lnSpc>
                <a:spcPts val="500"/>
              </a:lnSpc>
              <a:buFont typeface="Wingdings" panose="05000000000000000000" pitchFamily="2" charset="2"/>
              <a:buChar char="ü"/>
            </a:pPr>
            <a:r>
              <a:rPr lang="en-US" sz="900" dirty="0">
                <a:solidFill>
                  <a:schemeClr val="tx1">
                    <a:lumMod val="75000"/>
                    <a:lumOff val="25000"/>
                  </a:schemeClr>
                </a:solidFill>
                <a:latin typeface="Montserrat "/>
                <a:ea typeface="Open Sans" panose="020B0606030504020204" pitchFamily="34" charset="0"/>
                <a:cs typeface="Open Sans" panose="020B0606030504020204" pitchFamily="34" charset="0"/>
              </a:rPr>
              <a:t>passages available, </a:t>
            </a:r>
          </a:p>
          <a:p>
            <a:pPr marL="171450" indent="-171450" algn="l">
              <a:lnSpc>
                <a:spcPts val="500"/>
              </a:lnSpc>
              <a:buFont typeface="Wingdings" panose="05000000000000000000" pitchFamily="2" charset="2"/>
              <a:buChar char="ü"/>
            </a:pPr>
            <a:r>
              <a:rPr lang="en-US" sz="900" dirty="0">
                <a:solidFill>
                  <a:schemeClr val="tx1">
                    <a:lumMod val="75000"/>
                    <a:lumOff val="25000"/>
                  </a:schemeClr>
                </a:solidFill>
                <a:latin typeface="Montserrat "/>
                <a:ea typeface="Open Sans" panose="020B0606030504020204" pitchFamily="34" charset="0"/>
                <a:cs typeface="Open Sans" panose="020B0606030504020204" pitchFamily="34" charset="0"/>
              </a:rPr>
              <a:t>but the majority </a:t>
            </a:r>
          </a:p>
          <a:p>
            <a:pPr marL="171450" indent="-171450" algn="l">
              <a:lnSpc>
                <a:spcPts val="500"/>
              </a:lnSpc>
              <a:buFont typeface="Wingdings" panose="05000000000000000000" pitchFamily="2" charset="2"/>
              <a:buChar char="ü"/>
            </a:pPr>
            <a:r>
              <a:rPr lang="en-US" sz="900" dirty="0">
                <a:solidFill>
                  <a:schemeClr val="tx1">
                    <a:lumMod val="75000"/>
                    <a:lumOff val="25000"/>
                  </a:schemeClr>
                </a:solidFill>
                <a:latin typeface="Montserrat "/>
                <a:ea typeface="Open Sans" panose="020B0606030504020204" pitchFamily="34" charset="0"/>
                <a:cs typeface="Open Sans" panose="020B0606030504020204" pitchFamily="34" charset="0"/>
              </a:rPr>
              <a:t>have suffered</a:t>
            </a:r>
          </a:p>
        </p:txBody>
      </p:sp>
      <p:sp>
        <p:nvSpPr>
          <p:cNvPr id="396" name="Rectangle: Rounded Corners 395">
            <a:extLst>
              <a:ext uri="{FF2B5EF4-FFF2-40B4-BE49-F238E27FC236}">
                <a16:creationId xmlns:a16="http://schemas.microsoft.com/office/drawing/2014/main" xmlns="" id="{14AAFA90-F988-432B-9671-F729DFE2557E}"/>
              </a:ext>
            </a:extLst>
          </p:cNvPr>
          <p:cNvSpPr/>
          <p:nvPr/>
        </p:nvSpPr>
        <p:spPr>
          <a:xfrm>
            <a:off x="4395965" y="5357459"/>
            <a:ext cx="1101398" cy="296850"/>
          </a:xfrm>
          <a:prstGeom prst="round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TextBox 396">
            <a:extLst>
              <a:ext uri="{FF2B5EF4-FFF2-40B4-BE49-F238E27FC236}">
                <a16:creationId xmlns:a16="http://schemas.microsoft.com/office/drawing/2014/main" xmlns="" id="{56D6D6B3-01F1-45B9-91E8-F242215914E6}"/>
              </a:ext>
            </a:extLst>
          </p:cNvPr>
          <p:cNvSpPr txBox="1"/>
          <p:nvPr/>
        </p:nvSpPr>
        <p:spPr>
          <a:xfrm>
            <a:off x="4587301" y="5382774"/>
            <a:ext cx="718726" cy="230832"/>
          </a:xfrm>
          <a:prstGeom prst="rect">
            <a:avLst/>
          </a:prstGeom>
          <a:noFill/>
        </p:spPr>
        <p:txBody>
          <a:bodyPr wrap="square" rtlCol="0">
            <a:spAutoFit/>
          </a:bodyPr>
          <a:lstStyle/>
          <a:p>
            <a:pPr algn="ctr"/>
            <a:r>
              <a:rPr lang="en-US" sz="900" dirty="0">
                <a:solidFill>
                  <a:schemeClr val="bg1"/>
                </a:solidFill>
                <a:latin typeface="Montserrat "/>
              </a:rPr>
              <a:t>Sing Up</a:t>
            </a:r>
          </a:p>
        </p:txBody>
      </p:sp>
      <p:sp>
        <p:nvSpPr>
          <p:cNvPr id="398" name="Subtitle 6">
            <a:extLst>
              <a:ext uri="{FF2B5EF4-FFF2-40B4-BE49-F238E27FC236}">
                <a16:creationId xmlns:a16="http://schemas.microsoft.com/office/drawing/2014/main" xmlns="" id="{017A01F9-517F-44B8-BD08-C0E8E586F523}"/>
              </a:ext>
            </a:extLst>
          </p:cNvPr>
          <p:cNvSpPr txBox="1">
            <a:spLocks/>
          </p:cNvSpPr>
          <p:nvPr/>
        </p:nvSpPr>
        <p:spPr>
          <a:xfrm>
            <a:off x="6485172" y="4429265"/>
            <a:ext cx="1575551" cy="736202"/>
          </a:xfrm>
          <a:prstGeom prst="rect">
            <a:avLst/>
          </a:prstGeom>
        </p:spPr>
        <p:txBody>
          <a:bodyPr vert="horz" lIns="91440" tIns="45720" rIns="91440" bIns="4572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171450" indent="-171450" algn="l">
              <a:lnSpc>
                <a:spcPts val="500"/>
              </a:lnSpc>
              <a:buFont typeface="Wingdings" panose="05000000000000000000" pitchFamily="2" charset="2"/>
              <a:buChar char="ü"/>
            </a:pPr>
            <a:r>
              <a:rPr lang="en-US" sz="900" dirty="0">
                <a:solidFill>
                  <a:schemeClr val="tx1">
                    <a:lumMod val="75000"/>
                    <a:lumOff val="25000"/>
                  </a:schemeClr>
                </a:solidFill>
                <a:latin typeface="Montserrat "/>
                <a:ea typeface="Open Sans" panose="020B0606030504020204" pitchFamily="34" charset="0"/>
                <a:cs typeface="Open Sans" panose="020B0606030504020204" pitchFamily="34" charset="0"/>
              </a:rPr>
              <a:t>There are many </a:t>
            </a:r>
          </a:p>
          <a:p>
            <a:pPr marL="171450" indent="-171450" algn="l">
              <a:lnSpc>
                <a:spcPts val="500"/>
              </a:lnSpc>
              <a:buFont typeface="Wingdings" panose="05000000000000000000" pitchFamily="2" charset="2"/>
              <a:buChar char="ü"/>
            </a:pPr>
            <a:r>
              <a:rPr lang="en-US" sz="900" dirty="0">
                <a:solidFill>
                  <a:schemeClr val="tx1">
                    <a:lumMod val="75000"/>
                    <a:lumOff val="25000"/>
                  </a:schemeClr>
                </a:solidFill>
                <a:latin typeface="Montserrat "/>
                <a:ea typeface="Open Sans" panose="020B0606030504020204" pitchFamily="34" charset="0"/>
                <a:cs typeface="Open Sans" panose="020B0606030504020204" pitchFamily="34" charset="0"/>
              </a:rPr>
              <a:t>passages available, </a:t>
            </a:r>
          </a:p>
          <a:p>
            <a:pPr marL="171450" indent="-171450" algn="l">
              <a:lnSpc>
                <a:spcPts val="500"/>
              </a:lnSpc>
              <a:buFont typeface="Wingdings" panose="05000000000000000000" pitchFamily="2" charset="2"/>
              <a:buChar char="ü"/>
            </a:pPr>
            <a:r>
              <a:rPr lang="en-US" sz="900" dirty="0">
                <a:solidFill>
                  <a:schemeClr val="tx1">
                    <a:lumMod val="75000"/>
                    <a:lumOff val="25000"/>
                  </a:schemeClr>
                </a:solidFill>
                <a:latin typeface="Montserrat "/>
                <a:ea typeface="Open Sans" panose="020B0606030504020204" pitchFamily="34" charset="0"/>
                <a:cs typeface="Open Sans" panose="020B0606030504020204" pitchFamily="34" charset="0"/>
              </a:rPr>
              <a:t>but the majority </a:t>
            </a:r>
          </a:p>
          <a:p>
            <a:pPr marL="171450" indent="-171450" algn="l">
              <a:lnSpc>
                <a:spcPts val="500"/>
              </a:lnSpc>
              <a:buFont typeface="Wingdings" panose="05000000000000000000" pitchFamily="2" charset="2"/>
              <a:buChar char="ü"/>
            </a:pPr>
            <a:r>
              <a:rPr lang="en-US" sz="900" dirty="0">
                <a:solidFill>
                  <a:schemeClr val="tx1">
                    <a:lumMod val="75000"/>
                    <a:lumOff val="25000"/>
                  </a:schemeClr>
                </a:solidFill>
                <a:latin typeface="Montserrat "/>
                <a:ea typeface="Open Sans" panose="020B0606030504020204" pitchFamily="34" charset="0"/>
                <a:cs typeface="Open Sans" panose="020B0606030504020204" pitchFamily="34" charset="0"/>
              </a:rPr>
              <a:t>have suffered</a:t>
            </a:r>
          </a:p>
        </p:txBody>
      </p:sp>
      <p:sp>
        <p:nvSpPr>
          <p:cNvPr id="399" name="Rectangle: Rounded Corners 398">
            <a:extLst>
              <a:ext uri="{FF2B5EF4-FFF2-40B4-BE49-F238E27FC236}">
                <a16:creationId xmlns:a16="http://schemas.microsoft.com/office/drawing/2014/main" xmlns="" id="{C1C3E816-BF60-4E67-BA45-1BA74889CCAE}"/>
              </a:ext>
            </a:extLst>
          </p:cNvPr>
          <p:cNvSpPr/>
          <p:nvPr/>
        </p:nvSpPr>
        <p:spPr>
          <a:xfrm>
            <a:off x="6628896" y="5357459"/>
            <a:ext cx="1101398" cy="296850"/>
          </a:xfrm>
          <a:prstGeom prst="round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TextBox 399">
            <a:extLst>
              <a:ext uri="{FF2B5EF4-FFF2-40B4-BE49-F238E27FC236}">
                <a16:creationId xmlns:a16="http://schemas.microsoft.com/office/drawing/2014/main" xmlns="" id="{EE9032FA-5A1D-4814-B867-41CBFDEE75CD}"/>
              </a:ext>
            </a:extLst>
          </p:cNvPr>
          <p:cNvSpPr txBox="1"/>
          <p:nvPr/>
        </p:nvSpPr>
        <p:spPr>
          <a:xfrm>
            <a:off x="6820232" y="5382774"/>
            <a:ext cx="718726" cy="230832"/>
          </a:xfrm>
          <a:prstGeom prst="rect">
            <a:avLst/>
          </a:prstGeom>
          <a:noFill/>
        </p:spPr>
        <p:txBody>
          <a:bodyPr wrap="square" rtlCol="0">
            <a:spAutoFit/>
          </a:bodyPr>
          <a:lstStyle/>
          <a:p>
            <a:pPr algn="ctr"/>
            <a:r>
              <a:rPr lang="en-US" sz="900" dirty="0">
                <a:latin typeface="Montserrat "/>
              </a:rPr>
              <a:t>Sing Up</a:t>
            </a:r>
          </a:p>
        </p:txBody>
      </p:sp>
      <p:sp>
        <p:nvSpPr>
          <p:cNvPr id="401" name="Subtitle 6">
            <a:extLst>
              <a:ext uri="{FF2B5EF4-FFF2-40B4-BE49-F238E27FC236}">
                <a16:creationId xmlns:a16="http://schemas.microsoft.com/office/drawing/2014/main" xmlns="" id="{1A76009D-A5C4-4B6F-AA34-58C35FAC28DE}"/>
              </a:ext>
            </a:extLst>
          </p:cNvPr>
          <p:cNvSpPr txBox="1">
            <a:spLocks/>
          </p:cNvSpPr>
          <p:nvPr/>
        </p:nvSpPr>
        <p:spPr>
          <a:xfrm>
            <a:off x="8711449" y="4429265"/>
            <a:ext cx="1575551" cy="736202"/>
          </a:xfrm>
          <a:prstGeom prst="rect">
            <a:avLst/>
          </a:prstGeom>
        </p:spPr>
        <p:txBody>
          <a:bodyPr vert="horz" lIns="91440" tIns="45720" rIns="91440" bIns="4572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171450" indent="-171450" algn="l">
              <a:lnSpc>
                <a:spcPts val="500"/>
              </a:lnSpc>
              <a:buFont typeface="Wingdings" panose="05000000000000000000" pitchFamily="2" charset="2"/>
              <a:buChar char="ü"/>
            </a:pPr>
            <a:r>
              <a:rPr lang="en-US" sz="900" dirty="0">
                <a:solidFill>
                  <a:schemeClr val="tx1">
                    <a:lumMod val="75000"/>
                    <a:lumOff val="25000"/>
                  </a:schemeClr>
                </a:solidFill>
                <a:latin typeface="Montserrat "/>
                <a:ea typeface="Open Sans" panose="020B0606030504020204" pitchFamily="34" charset="0"/>
                <a:cs typeface="Open Sans" panose="020B0606030504020204" pitchFamily="34" charset="0"/>
              </a:rPr>
              <a:t>There are many </a:t>
            </a:r>
          </a:p>
          <a:p>
            <a:pPr marL="171450" indent="-171450" algn="l">
              <a:lnSpc>
                <a:spcPts val="500"/>
              </a:lnSpc>
              <a:buFont typeface="Wingdings" panose="05000000000000000000" pitchFamily="2" charset="2"/>
              <a:buChar char="ü"/>
            </a:pPr>
            <a:r>
              <a:rPr lang="en-US" sz="900" dirty="0">
                <a:solidFill>
                  <a:schemeClr val="tx1">
                    <a:lumMod val="75000"/>
                    <a:lumOff val="25000"/>
                  </a:schemeClr>
                </a:solidFill>
                <a:latin typeface="Montserrat "/>
                <a:ea typeface="Open Sans" panose="020B0606030504020204" pitchFamily="34" charset="0"/>
                <a:cs typeface="Open Sans" panose="020B0606030504020204" pitchFamily="34" charset="0"/>
              </a:rPr>
              <a:t>passages available, </a:t>
            </a:r>
          </a:p>
          <a:p>
            <a:pPr marL="171450" indent="-171450" algn="l">
              <a:lnSpc>
                <a:spcPts val="500"/>
              </a:lnSpc>
              <a:buFont typeface="Wingdings" panose="05000000000000000000" pitchFamily="2" charset="2"/>
              <a:buChar char="ü"/>
            </a:pPr>
            <a:r>
              <a:rPr lang="en-US" sz="900" dirty="0">
                <a:solidFill>
                  <a:schemeClr val="tx1">
                    <a:lumMod val="75000"/>
                    <a:lumOff val="25000"/>
                  </a:schemeClr>
                </a:solidFill>
                <a:latin typeface="Montserrat "/>
                <a:ea typeface="Open Sans" panose="020B0606030504020204" pitchFamily="34" charset="0"/>
                <a:cs typeface="Open Sans" panose="020B0606030504020204" pitchFamily="34" charset="0"/>
              </a:rPr>
              <a:t>but the majority </a:t>
            </a:r>
          </a:p>
          <a:p>
            <a:pPr marL="171450" indent="-171450" algn="l">
              <a:lnSpc>
                <a:spcPts val="500"/>
              </a:lnSpc>
              <a:buFont typeface="Wingdings" panose="05000000000000000000" pitchFamily="2" charset="2"/>
              <a:buChar char="ü"/>
            </a:pPr>
            <a:r>
              <a:rPr lang="en-US" sz="900" dirty="0">
                <a:solidFill>
                  <a:schemeClr val="tx1">
                    <a:lumMod val="75000"/>
                    <a:lumOff val="25000"/>
                  </a:schemeClr>
                </a:solidFill>
                <a:latin typeface="Montserrat "/>
                <a:ea typeface="Open Sans" panose="020B0606030504020204" pitchFamily="34" charset="0"/>
                <a:cs typeface="Open Sans" panose="020B0606030504020204" pitchFamily="34" charset="0"/>
              </a:rPr>
              <a:t>have suffered</a:t>
            </a:r>
          </a:p>
        </p:txBody>
      </p:sp>
      <p:sp>
        <p:nvSpPr>
          <p:cNvPr id="402" name="Rectangle: Rounded Corners 401">
            <a:extLst>
              <a:ext uri="{FF2B5EF4-FFF2-40B4-BE49-F238E27FC236}">
                <a16:creationId xmlns:a16="http://schemas.microsoft.com/office/drawing/2014/main" xmlns="" id="{DB82B71E-8DE3-4585-92E6-EEC01C8517C0}"/>
              </a:ext>
            </a:extLst>
          </p:cNvPr>
          <p:cNvSpPr/>
          <p:nvPr/>
        </p:nvSpPr>
        <p:spPr>
          <a:xfrm>
            <a:off x="8855173" y="5357459"/>
            <a:ext cx="1101398" cy="296850"/>
          </a:xfrm>
          <a:prstGeom prst="round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TextBox 402">
            <a:extLst>
              <a:ext uri="{FF2B5EF4-FFF2-40B4-BE49-F238E27FC236}">
                <a16:creationId xmlns:a16="http://schemas.microsoft.com/office/drawing/2014/main" xmlns="" id="{CE8F1DEC-5017-4516-9D64-2F732B3BB8FC}"/>
              </a:ext>
            </a:extLst>
          </p:cNvPr>
          <p:cNvSpPr txBox="1"/>
          <p:nvPr/>
        </p:nvSpPr>
        <p:spPr>
          <a:xfrm>
            <a:off x="9046509" y="5382774"/>
            <a:ext cx="718726" cy="230832"/>
          </a:xfrm>
          <a:prstGeom prst="rect">
            <a:avLst/>
          </a:prstGeom>
          <a:noFill/>
        </p:spPr>
        <p:txBody>
          <a:bodyPr wrap="square" rtlCol="0">
            <a:spAutoFit/>
          </a:bodyPr>
          <a:lstStyle/>
          <a:p>
            <a:pPr algn="ctr"/>
            <a:r>
              <a:rPr lang="en-US" sz="900" dirty="0">
                <a:latin typeface="Montserrat "/>
              </a:rPr>
              <a:t>Sing Up</a:t>
            </a:r>
          </a:p>
        </p:txBody>
      </p:sp>
      <p:sp>
        <p:nvSpPr>
          <p:cNvPr id="404" name="Title 1">
            <a:extLst>
              <a:ext uri="{FF2B5EF4-FFF2-40B4-BE49-F238E27FC236}">
                <a16:creationId xmlns:a16="http://schemas.microsoft.com/office/drawing/2014/main" xmlns="" id="{3871BF0C-4B8F-420A-A449-4C54E5537C20}"/>
              </a:ext>
            </a:extLst>
          </p:cNvPr>
          <p:cNvSpPr txBox="1">
            <a:spLocks/>
          </p:cNvSpPr>
          <p:nvPr/>
        </p:nvSpPr>
        <p:spPr>
          <a:xfrm>
            <a:off x="4015666" y="369453"/>
            <a:ext cx="4160668" cy="499456"/>
          </a:xfrm>
          <a:prstGeom prst="rect">
            <a:avLst/>
          </a:prstGeom>
        </p:spPr>
        <p:txBody>
          <a:bodyPr/>
          <a:lstStyle>
            <a:lvl1pPr algn="ctr" defTabSz="914400" rtl="0" eaLnBrk="1" latinLnBrk="0" hangingPunct="1">
              <a:lnSpc>
                <a:spcPct val="90000"/>
              </a:lnSpc>
              <a:spcBef>
                <a:spcPct val="0"/>
              </a:spcBef>
              <a:buNone/>
              <a:defRPr sz="3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b="0" dirty="0">
                <a:solidFill>
                  <a:schemeClr val="accent2"/>
                </a:solidFill>
                <a:latin typeface="Bebas Neue Bold" panose="020B0606020202050201" pitchFamily="34" charset="0"/>
              </a:rPr>
              <a:t>Business</a:t>
            </a:r>
            <a:r>
              <a:rPr lang="en-US" b="0" dirty="0">
                <a:solidFill>
                  <a:schemeClr val="tx1">
                    <a:lumMod val="85000"/>
                    <a:lumOff val="15000"/>
                  </a:schemeClr>
                </a:solidFill>
                <a:latin typeface="Bebas Neue Bold" panose="020B0606020202050201" pitchFamily="34" charset="0"/>
              </a:rPr>
              <a:t> </a:t>
            </a:r>
            <a:r>
              <a:rPr lang="en-US" b="0" dirty="0">
                <a:solidFill>
                  <a:schemeClr val="bg1">
                    <a:lumMod val="50000"/>
                  </a:schemeClr>
                </a:solidFill>
                <a:latin typeface="Bebas Neue Light" panose="00000500000000000000" pitchFamily="2" charset="0"/>
              </a:rPr>
              <a:t>Pricing Table ONE</a:t>
            </a:r>
          </a:p>
        </p:txBody>
      </p:sp>
      <p:sp>
        <p:nvSpPr>
          <p:cNvPr id="405" name="Rectangle 404">
            <a:extLst>
              <a:ext uri="{FF2B5EF4-FFF2-40B4-BE49-F238E27FC236}">
                <a16:creationId xmlns:a16="http://schemas.microsoft.com/office/drawing/2014/main" xmlns="" id="{5D15D318-3A9B-4072-8FBD-57FCE3A1F112}"/>
              </a:ext>
            </a:extLst>
          </p:cNvPr>
          <p:cNvSpPr/>
          <p:nvPr/>
        </p:nvSpPr>
        <p:spPr>
          <a:xfrm>
            <a:off x="5925669" y="1506951"/>
            <a:ext cx="34066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406" name="Rectangle 405">
            <a:extLst>
              <a:ext uri="{FF2B5EF4-FFF2-40B4-BE49-F238E27FC236}">
                <a16:creationId xmlns:a16="http://schemas.microsoft.com/office/drawing/2014/main" xmlns="" id="{6CF87046-4C4E-4A61-A6C2-35A0F6B0D6DC}"/>
              </a:ext>
            </a:extLst>
          </p:cNvPr>
          <p:cNvSpPr/>
          <p:nvPr/>
        </p:nvSpPr>
        <p:spPr>
          <a:xfrm>
            <a:off x="946638" y="907323"/>
            <a:ext cx="10298724" cy="503984"/>
          </a:xfrm>
          <a:prstGeom prst="rect">
            <a:avLst/>
          </a:prstGeom>
        </p:spPr>
        <p:txBody>
          <a:bodyPr wrap="square">
            <a:spAutoFit/>
          </a:bodyPr>
          <a:lstStyle/>
          <a:p>
            <a:pPr algn="ctr">
              <a:lnSpc>
                <a:spcPts val="1700"/>
              </a:lnSpc>
            </a:pPr>
            <a:r>
              <a:rPr lang="en-US" sz="1000" dirty="0">
                <a:solidFill>
                  <a:schemeClr val="tx1">
                    <a:lumMod val="85000"/>
                    <a:lumOff val="15000"/>
                  </a:schemeClr>
                </a:solidFill>
                <a:latin typeface="Montserrat Light" panose="00000400000000000000" pitchFamily="50" charset="0"/>
                <a:ea typeface="Bodoni 72 Book" charset="0"/>
                <a:cs typeface="Bodoni 72 Book" charset="0"/>
              </a:rPr>
              <a:t>Lorem Ipsum is simply dummy text of the printing and typesetting industry. when an unknown printer Lorem Ipsum has been the industry's standard dummy text ever since the 1500s, printer Lorem Ipsum when an unknown printer took.</a:t>
            </a:r>
          </a:p>
        </p:txBody>
      </p:sp>
    </p:spTree>
    <p:extLst>
      <p:ext uri="{BB962C8B-B14F-4D97-AF65-F5344CB8AC3E}">
        <p14:creationId xmlns:p14="http://schemas.microsoft.com/office/powerpoint/2010/main" xmlns="" val="34059715"/>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extBox 311">
            <a:extLst>
              <a:ext uri="{FF2B5EF4-FFF2-40B4-BE49-F238E27FC236}">
                <a16:creationId xmlns:a16="http://schemas.microsoft.com/office/drawing/2014/main" xmlns="" id="{64E65F25-6E88-4660-BD94-0A6CF5325D1E}"/>
              </a:ext>
            </a:extLst>
          </p:cNvPr>
          <p:cNvSpPr txBox="1"/>
          <p:nvPr/>
        </p:nvSpPr>
        <p:spPr>
          <a:xfrm>
            <a:off x="2971800" y="433339"/>
            <a:ext cx="6248400" cy="502702"/>
          </a:xfrm>
          <a:prstGeom prst="rect">
            <a:avLst/>
          </a:prstGeom>
          <a:noFill/>
        </p:spPr>
        <p:txBody>
          <a:bodyPr wrap="square" rtlCol="0">
            <a:spAutoFit/>
          </a:bodyPr>
          <a:lstStyle/>
          <a:p>
            <a:pPr algn="ctr">
              <a:lnSpc>
                <a:spcPts val="3200"/>
              </a:lnSpc>
            </a:pPr>
            <a:r>
              <a:rPr lang="en-US" sz="3000" dirty="0">
                <a:solidFill>
                  <a:srgbClr val="BFBFBF"/>
                </a:solidFill>
                <a:latin typeface="Montserrat Light" charset="0"/>
                <a:ea typeface="Montserrat Light" charset="0"/>
                <a:cs typeface="Montserrat Light" charset="0"/>
              </a:rPr>
              <a:t>Infographic : </a:t>
            </a:r>
            <a:r>
              <a:rPr lang="en-US" sz="3000" b="1" dirty="0">
                <a:latin typeface="Montserrat" charset="0"/>
                <a:ea typeface="Montserrat" charset="0"/>
                <a:cs typeface="Montserrat" charset="0"/>
              </a:rPr>
              <a:t>Table 02</a:t>
            </a:r>
          </a:p>
        </p:txBody>
      </p:sp>
      <p:sp>
        <p:nvSpPr>
          <p:cNvPr id="313" name="TextBox 312">
            <a:extLst>
              <a:ext uri="{FF2B5EF4-FFF2-40B4-BE49-F238E27FC236}">
                <a16:creationId xmlns:a16="http://schemas.microsoft.com/office/drawing/2014/main" xmlns="" id="{26D5DE48-6083-4929-9627-96692623A984}"/>
              </a:ext>
            </a:extLst>
          </p:cNvPr>
          <p:cNvSpPr txBox="1"/>
          <p:nvPr/>
        </p:nvSpPr>
        <p:spPr>
          <a:xfrm>
            <a:off x="2898830" y="899010"/>
            <a:ext cx="6374566" cy="400110"/>
          </a:xfrm>
          <a:prstGeom prst="rect">
            <a:avLst/>
          </a:prstGeom>
          <a:noFill/>
        </p:spPr>
        <p:txBody>
          <a:bodyPr wrap="square" numCol="1" spcCol="0" rtlCol="0" anchor="ctr">
            <a:spAutoFit/>
          </a:bodyPr>
          <a:lstStyle/>
          <a:p>
            <a:pPr algn="ctr"/>
            <a:r>
              <a:rPr lang="en-US" sz="1000" b="1" dirty="0">
                <a:latin typeface="Montserrat Light" charset="0"/>
                <a:ea typeface="Montserrat Light" charset="0"/>
                <a:cs typeface="Montserrat Light" charset="0"/>
              </a:rPr>
              <a:t>The example text goes here with your own detailed summery. Loren opium dolor sit amen example text line.</a:t>
            </a:r>
          </a:p>
        </p:txBody>
      </p:sp>
      <p:sp>
        <p:nvSpPr>
          <p:cNvPr id="314" name="Rectangle 313">
            <a:extLst>
              <a:ext uri="{FF2B5EF4-FFF2-40B4-BE49-F238E27FC236}">
                <a16:creationId xmlns:a16="http://schemas.microsoft.com/office/drawing/2014/main" xmlns="" id="{244732A7-8A06-4120-B1CF-64D205D02C2D}"/>
              </a:ext>
            </a:extLst>
          </p:cNvPr>
          <p:cNvSpPr/>
          <p:nvPr/>
        </p:nvSpPr>
        <p:spPr>
          <a:xfrm>
            <a:off x="1500378" y="1795370"/>
            <a:ext cx="3063436" cy="4248408"/>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Shape 6975">
            <a:extLst>
              <a:ext uri="{FF2B5EF4-FFF2-40B4-BE49-F238E27FC236}">
                <a16:creationId xmlns:a16="http://schemas.microsoft.com/office/drawing/2014/main" xmlns="" id="{2559CCE1-BFD4-49C8-A5DB-EF2903AFEE78}"/>
              </a:ext>
            </a:extLst>
          </p:cNvPr>
          <p:cNvSpPr/>
          <p:nvPr/>
        </p:nvSpPr>
        <p:spPr>
          <a:xfrm>
            <a:off x="2336844" y="2106103"/>
            <a:ext cx="1386840" cy="3396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p>
            <a:pPr lvl="0" algn="ctr">
              <a:defRPr sz="1800"/>
            </a:pPr>
            <a:r>
              <a:rPr lang="en-US" sz="1200" dirty="0">
                <a:latin typeface="Montserrat" charset="0"/>
                <a:ea typeface="Montserrat" charset="0"/>
                <a:cs typeface="Montserrat" charset="0"/>
                <a:sym typeface="Arimo"/>
              </a:rPr>
              <a:t>Plan Text Here</a:t>
            </a:r>
            <a:endParaRPr sz="1200" dirty="0">
              <a:latin typeface="Montserrat" charset="0"/>
              <a:ea typeface="Montserrat" charset="0"/>
              <a:cs typeface="Montserrat" charset="0"/>
              <a:sym typeface="Arimo"/>
            </a:endParaRPr>
          </a:p>
        </p:txBody>
      </p:sp>
      <p:sp>
        <p:nvSpPr>
          <p:cNvPr id="316" name="Rectangle 315">
            <a:extLst>
              <a:ext uri="{FF2B5EF4-FFF2-40B4-BE49-F238E27FC236}">
                <a16:creationId xmlns:a16="http://schemas.microsoft.com/office/drawing/2014/main" xmlns="" id="{628D7830-ADC4-49A0-B61D-EEF233F290D7}"/>
              </a:ext>
            </a:extLst>
          </p:cNvPr>
          <p:cNvSpPr/>
          <p:nvPr/>
        </p:nvSpPr>
        <p:spPr>
          <a:xfrm>
            <a:off x="2250763" y="5343260"/>
            <a:ext cx="1562666" cy="428261"/>
          </a:xfrm>
          <a:prstGeom prst="rect">
            <a:avLst/>
          </a:prstGeom>
          <a:gradFill flip="none" rotWithShape="1">
            <a:gsLst>
              <a:gs pos="15000">
                <a:schemeClr val="tx1">
                  <a:alpha val="57000"/>
                </a:schemeClr>
              </a:gs>
              <a:gs pos="86000">
                <a:schemeClr val="tx1"/>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Shape 6975">
            <a:extLst>
              <a:ext uri="{FF2B5EF4-FFF2-40B4-BE49-F238E27FC236}">
                <a16:creationId xmlns:a16="http://schemas.microsoft.com/office/drawing/2014/main" xmlns="" id="{C8F93FFF-D129-445F-B646-FA4C16F42274}"/>
              </a:ext>
            </a:extLst>
          </p:cNvPr>
          <p:cNvSpPr/>
          <p:nvPr/>
        </p:nvSpPr>
        <p:spPr>
          <a:xfrm>
            <a:off x="2532604" y="5418266"/>
            <a:ext cx="1041620" cy="2550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p>
            <a:pPr lvl="0" algn="ctr">
              <a:defRPr sz="1800"/>
            </a:pPr>
            <a:r>
              <a:rPr lang="en-US" sz="1200" dirty="0">
                <a:solidFill>
                  <a:schemeClr val="bg1"/>
                </a:solidFill>
                <a:latin typeface="Montserrat" charset="0"/>
                <a:ea typeface="Montserrat" charset="0"/>
                <a:cs typeface="Montserrat" charset="0"/>
                <a:sym typeface="Arimo"/>
              </a:rPr>
              <a:t>Subscribe</a:t>
            </a:r>
            <a:endParaRPr sz="1200" dirty="0">
              <a:solidFill>
                <a:schemeClr val="bg1"/>
              </a:solidFill>
              <a:latin typeface="Montserrat" charset="0"/>
              <a:ea typeface="Montserrat" charset="0"/>
              <a:cs typeface="Montserrat" charset="0"/>
              <a:sym typeface="Arimo"/>
            </a:endParaRPr>
          </a:p>
        </p:txBody>
      </p:sp>
      <p:sp>
        <p:nvSpPr>
          <p:cNvPr id="318" name="Shape 7150">
            <a:extLst>
              <a:ext uri="{FF2B5EF4-FFF2-40B4-BE49-F238E27FC236}">
                <a16:creationId xmlns:a16="http://schemas.microsoft.com/office/drawing/2014/main" xmlns="" id="{1B40D488-EA5F-4FAC-8F0B-F81BB5928EF1}"/>
              </a:ext>
            </a:extLst>
          </p:cNvPr>
          <p:cNvSpPr/>
          <p:nvPr/>
        </p:nvSpPr>
        <p:spPr>
          <a:xfrm>
            <a:off x="2330092" y="2282139"/>
            <a:ext cx="1446644" cy="9840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a:lnSpc>
                <a:spcPct val="110000"/>
              </a:lnSpc>
              <a:spcBef>
                <a:spcPts val="2000"/>
              </a:spcBef>
              <a:defRPr sz="1600">
                <a:solidFill>
                  <a:srgbClr val="FFFFFF"/>
                </a:solidFill>
                <a:latin typeface="Arimo"/>
                <a:ea typeface="Arimo"/>
                <a:cs typeface="Arimo"/>
                <a:sym typeface="Arimo"/>
              </a:defRPr>
            </a:lvl1pPr>
          </a:lstStyle>
          <a:p>
            <a:pPr lvl="0" algn="ctr">
              <a:lnSpc>
                <a:spcPct val="100000"/>
              </a:lnSpc>
              <a:defRPr sz="1800">
                <a:solidFill>
                  <a:srgbClr val="000000"/>
                </a:solidFill>
              </a:defRPr>
            </a:pPr>
            <a:r>
              <a:rPr lang="en-US" sz="2500" dirty="0">
                <a:solidFill>
                  <a:schemeClr val="tx1"/>
                </a:solidFill>
                <a:latin typeface="Montserrat" charset="0"/>
                <a:ea typeface="Montserrat" charset="0"/>
                <a:cs typeface="Montserrat" charset="0"/>
              </a:rPr>
              <a:t>$</a:t>
            </a:r>
            <a:r>
              <a:rPr lang="en-US" sz="6000" b="1" dirty="0">
                <a:solidFill>
                  <a:schemeClr val="tx1"/>
                </a:solidFill>
                <a:latin typeface="Montserrat" charset="0"/>
                <a:ea typeface="Montserrat" charset="0"/>
                <a:cs typeface="Montserrat" charset="0"/>
              </a:rPr>
              <a:t>19</a:t>
            </a:r>
            <a:endParaRPr sz="6000" b="1" dirty="0">
              <a:solidFill>
                <a:schemeClr val="tx1"/>
              </a:solidFill>
              <a:latin typeface="Montserrat" charset="0"/>
              <a:ea typeface="Montserrat" charset="0"/>
              <a:cs typeface="Montserrat" charset="0"/>
            </a:endParaRPr>
          </a:p>
        </p:txBody>
      </p:sp>
      <p:sp>
        <p:nvSpPr>
          <p:cNvPr id="319" name="TextBox 318">
            <a:extLst>
              <a:ext uri="{FF2B5EF4-FFF2-40B4-BE49-F238E27FC236}">
                <a16:creationId xmlns:a16="http://schemas.microsoft.com/office/drawing/2014/main" xmlns="" id="{D439775D-0A4F-49BE-AAD8-C1A98143D626}"/>
              </a:ext>
            </a:extLst>
          </p:cNvPr>
          <p:cNvSpPr txBox="1"/>
          <p:nvPr/>
        </p:nvSpPr>
        <p:spPr>
          <a:xfrm>
            <a:off x="2108019" y="3635266"/>
            <a:ext cx="1958068" cy="1477328"/>
          </a:xfrm>
          <a:prstGeom prst="rect">
            <a:avLst/>
          </a:prstGeom>
          <a:noFill/>
        </p:spPr>
        <p:txBody>
          <a:bodyPr wrap="square" numCol="1" spcCol="457200" rtlCol="0">
            <a:spAutoFit/>
          </a:bodyPr>
          <a:lstStyle/>
          <a:p>
            <a:pPr marL="171450" indent="-171450">
              <a:lnSpc>
                <a:spcPct val="200000"/>
              </a:lnSpc>
              <a:buFont typeface="Wingdings" charset="2"/>
              <a:buChar char="§"/>
            </a:pPr>
            <a:r>
              <a:rPr lang="en-US" sz="900" dirty="0" err="1">
                <a:latin typeface="Montserrat" charset="0"/>
                <a:ea typeface="Montserrat" charset="0"/>
                <a:cs typeface="Montserrat" charset="0"/>
              </a:rPr>
              <a:t>Agam</a:t>
            </a:r>
            <a:r>
              <a:rPr lang="en-US" sz="900" dirty="0">
                <a:latin typeface="Montserrat" charset="0"/>
                <a:ea typeface="Montserrat" charset="0"/>
                <a:cs typeface="Montserrat" charset="0"/>
              </a:rPr>
              <a:t> facer </a:t>
            </a:r>
            <a:r>
              <a:rPr lang="en-US" sz="900" dirty="0" err="1">
                <a:latin typeface="Montserrat" charset="0"/>
                <a:ea typeface="Montserrat" charset="0"/>
                <a:cs typeface="Montserrat" charset="0"/>
              </a:rPr>
              <a:t>nopri</a:t>
            </a:r>
            <a:r>
              <a:rPr lang="en-US" sz="900" dirty="0">
                <a:latin typeface="Montserrat" charset="0"/>
                <a:ea typeface="Montserrat" charset="0"/>
                <a:cs typeface="Montserrat" charset="0"/>
              </a:rPr>
              <a:t> </a:t>
            </a:r>
            <a:r>
              <a:rPr lang="en-US" sz="900" dirty="0" err="1">
                <a:latin typeface="Montserrat" charset="0"/>
                <a:ea typeface="Montserrat" charset="0"/>
                <a:cs typeface="Montserrat" charset="0"/>
              </a:rPr>
              <a:t>modo</a:t>
            </a:r>
            <a:endParaRPr lang="en-US" sz="900" dirty="0">
              <a:latin typeface="Montserrat" charset="0"/>
              <a:ea typeface="Montserrat" charset="0"/>
              <a:cs typeface="Montserrat" charset="0"/>
            </a:endParaRPr>
          </a:p>
          <a:p>
            <a:pPr marL="171450" indent="-171450">
              <a:lnSpc>
                <a:spcPct val="200000"/>
              </a:lnSpc>
              <a:buFont typeface="Wingdings" charset="2"/>
              <a:buChar char="§"/>
            </a:pPr>
            <a:r>
              <a:rPr lang="en-US" sz="900" dirty="0">
                <a:latin typeface="Montserrat" charset="0"/>
                <a:ea typeface="Montserrat" charset="0"/>
                <a:cs typeface="Montserrat" charset="0"/>
              </a:rPr>
              <a:t>Facer </a:t>
            </a:r>
            <a:r>
              <a:rPr lang="en-US" sz="900" dirty="0" err="1">
                <a:latin typeface="Montserrat" charset="0"/>
                <a:ea typeface="Montserrat" charset="0"/>
                <a:cs typeface="Montserrat" charset="0"/>
              </a:rPr>
              <a:t>nopri</a:t>
            </a:r>
            <a:r>
              <a:rPr lang="en-US" sz="900" dirty="0">
                <a:latin typeface="Montserrat" charset="0"/>
                <a:ea typeface="Montserrat" charset="0"/>
                <a:cs typeface="Montserrat" charset="0"/>
              </a:rPr>
              <a:t> </a:t>
            </a:r>
            <a:r>
              <a:rPr lang="en-US" sz="900" dirty="0" err="1">
                <a:latin typeface="Montserrat" charset="0"/>
                <a:ea typeface="Montserrat" charset="0"/>
                <a:cs typeface="Montserrat" charset="0"/>
              </a:rPr>
              <a:t>modo</a:t>
            </a:r>
            <a:endParaRPr lang="en-US" sz="900" dirty="0">
              <a:latin typeface="Montserrat" charset="0"/>
              <a:ea typeface="Montserrat" charset="0"/>
              <a:cs typeface="Montserrat" charset="0"/>
            </a:endParaRPr>
          </a:p>
          <a:p>
            <a:pPr marL="171450" indent="-171450">
              <a:lnSpc>
                <a:spcPct val="200000"/>
              </a:lnSpc>
              <a:buFont typeface="Wingdings" charset="2"/>
              <a:buChar char="§"/>
            </a:pPr>
            <a:r>
              <a:rPr lang="en-US" sz="900" dirty="0">
                <a:latin typeface="Montserrat" charset="0"/>
                <a:ea typeface="Montserrat" charset="0"/>
                <a:cs typeface="Montserrat" charset="0"/>
              </a:rPr>
              <a:t>Dolor sit </a:t>
            </a:r>
            <a:r>
              <a:rPr lang="en-US" sz="900" dirty="0" err="1">
                <a:latin typeface="Montserrat" charset="0"/>
                <a:ea typeface="Montserrat" charset="0"/>
                <a:cs typeface="Montserrat" charset="0"/>
              </a:rPr>
              <a:t>amet</a:t>
            </a:r>
            <a:r>
              <a:rPr lang="en-US" sz="900" dirty="0">
                <a:latin typeface="Montserrat" charset="0"/>
                <a:ea typeface="Montserrat" charset="0"/>
                <a:cs typeface="Montserrat" charset="0"/>
              </a:rPr>
              <a:t> </a:t>
            </a:r>
            <a:r>
              <a:rPr lang="en-US" sz="900" dirty="0" err="1">
                <a:latin typeface="Montserrat" charset="0"/>
                <a:ea typeface="Montserrat" charset="0"/>
                <a:cs typeface="Montserrat" charset="0"/>
              </a:rPr>
              <a:t>agam</a:t>
            </a:r>
            <a:r>
              <a:rPr lang="en-US" sz="900" dirty="0">
                <a:latin typeface="Montserrat" charset="0"/>
                <a:ea typeface="Montserrat" charset="0"/>
                <a:cs typeface="Montserrat" charset="0"/>
              </a:rPr>
              <a:t> facer</a:t>
            </a:r>
          </a:p>
          <a:p>
            <a:pPr marL="171450" indent="-171450">
              <a:lnSpc>
                <a:spcPct val="200000"/>
              </a:lnSpc>
              <a:buFont typeface="Wingdings" charset="2"/>
              <a:buChar char="§"/>
            </a:pPr>
            <a:r>
              <a:rPr lang="en-US" sz="900" dirty="0">
                <a:latin typeface="Montserrat" charset="0"/>
                <a:ea typeface="Montserrat" charset="0"/>
                <a:cs typeface="Montserrat" charset="0"/>
              </a:rPr>
              <a:t>Facer </a:t>
            </a:r>
            <a:r>
              <a:rPr lang="en-US" sz="900" dirty="0" err="1">
                <a:latin typeface="Montserrat" charset="0"/>
                <a:ea typeface="Montserrat" charset="0"/>
                <a:cs typeface="Montserrat" charset="0"/>
              </a:rPr>
              <a:t>nopri</a:t>
            </a:r>
            <a:r>
              <a:rPr lang="en-US" sz="900" dirty="0">
                <a:latin typeface="Montserrat" charset="0"/>
                <a:ea typeface="Montserrat" charset="0"/>
                <a:cs typeface="Montserrat" charset="0"/>
              </a:rPr>
              <a:t> </a:t>
            </a:r>
            <a:r>
              <a:rPr lang="en-US" sz="900" dirty="0" err="1">
                <a:latin typeface="Montserrat" charset="0"/>
                <a:ea typeface="Montserrat" charset="0"/>
                <a:cs typeface="Montserrat" charset="0"/>
              </a:rPr>
              <a:t>modo</a:t>
            </a:r>
            <a:endParaRPr lang="en-US" sz="900" dirty="0">
              <a:latin typeface="Montserrat" charset="0"/>
              <a:ea typeface="Montserrat" charset="0"/>
              <a:cs typeface="Montserrat" charset="0"/>
            </a:endParaRPr>
          </a:p>
          <a:p>
            <a:pPr marL="171450" indent="-171450">
              <a:lnSpc>
                <a:spcPct val="200000"/>
              </a:lnSpc>
              <a:buFont typeface="Wingdings" charset="2"/>
              <a:buChar char="§"/>
            </a:pPr>
            <a:r>
              <a:rPr lang="en-US" sz="900" dirty="0" err="1">
                <a:latin typeface="Montserrat" charset="0"/>
                <a:ea typeface="Montserrat" charset="0"/>
                <a:cs typeface="Montserrat" charset="0"/>
              </a:rPr>
              <a:t>Agam</a:t>
            </a:r>
            <a:r>
              <a:rPr lang="en-US" sz="900" dirty="0">
                <a:latin typeface="Montserrat" charset="0"/>
                <a:ea typeface="Montserrat" charset="0"/>
                <a:cs typeface="Montserrat" charset="0"/>
              </a:rPr>
              <a:t> facer </a:t>
            </a:r>
            <a:r>
              <a:rPr lang="en-US" sz="900" dirty="0" err="1">
                <a:latin typeface="Montserrat" charset="0"/>
                <a:ea typeface="Montserrat" charset="0"/>
                <a:cs typeface="Montserrat" charset="0"/>
              </a:rPr>
              <a:t>nopri</a:t>
            </a:r>
            <a:r>
              <a:rPr lang="en-US" sz="900" dirty="0">
                <a:latin typeface="Montserrat" charset="0"/>
                <a:ea typeface="Montserrat" charset="0"/>
                <a:cs typeface="Montserrat" charset="0"/>
              </a:rPr>
              <a:t> </a:t>
            </a:r>
            <a:r>
              <a:rPr lang="en-US" sz="900" dirty="0" err="1">
                <a:latin typeface="Montserrat" charset="0"/>
                <a:ea typeface="Montserrat" charset="0"/>
                <a:cs typeface="Montserrat" charset="0"/>
              </a:rPr>
              <a:t>modo</a:t>
            </a:r>
            <a:endParaRPr lang="en-US" sz="900" dirty="0">
              <a:latin typeface="Montserrat" charset="0"/>
              <a:ea typeface="Montserrat" charset="0"/>
              <a:cs typeface="Montserrat" charset="0"/>
            </a:endParaRPr>
          </a:p>
        </p:txBody>
      </p:sp>
      <p:sp>
        <p:nvSpPr>
          <p:cNvPr id="320" name="Shape 6975">
            <a:extLst>
              <a:ext uri="{FF2B5EF4-FFF2-40B4-BE49-F238E27FC236}">
                <a16:creationId xmlns:a16="http://schemas.microsoft.com/office/drawing/2014/main" xmlns="" id="{745B4529-D0C1-4ACD-9120-F04C6DF6B132}"/>
              </a:ext>
            </a:extLst>
          </p:cNvPr>
          <p:cNvSpPr/>
          <p:nvPr/>
        </p:nvSpPr>
        <p:spPr>
          <a:xfrm>
            <a:off x="2445838" y="3128217"/>
            <a:ext cx="1168852" cy="28625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p>
            <a:pPr lvl="0" algn="ctr">
              <a:defRPr sz="1800"/>
            </a:pPr>
            <a:r>
              <a:rPr lang="en-US" sz="1600" b="1" dirty="0">
                <a:solidFill>
                  <a:schemeClr val="tx1">
                    <a:alpha val="40000"/>
                  </a:schemeClr>
                </a:solidFill>
                <a:latin typeface="Montserrat" charset="0"/>
                <a:ea typeface="Montserrat" charset="0"/>
                <a:cs typeface="Montserrat" charset="0"/>
                <a:sym typeface="Arimo"/>
              </a:rPr>
              <a:t>/ MONTH</a:t>
            </a:r>
            <a:endParaRPr sz="1600" b="1" dirty="0">
              <a:solidFill>
                <a:schemeClr val="tx1">
                  <a:alpha val="40000"/>
                </a:schemeClr>
              </a:solidFill>
              <a:latin typeface="Montserrat" charset="0"/>
              <a:ea typeface="Montserrat" charset="0"/>
              <a:cs typeface="Montserrat" charset="0"/>
              <a:sym typeface="Arimo"/>
            </a:endParaRPr>
          </a:p>
        </p:txBody>
      </p:sp>
      <p:sp>
        <p:nvSpPr>
          <p:cNvPr id="321" name="Rectangle 320">
            <a:extLst>
              <a:ext uri="{FF2B5EF4-FFF2-40B4-BE49-F238E27FC236}">
                <a16:creationId xmlns:a16="http://schemas.microsoft.com/office/drawing/2014/main" xmlns="" id="{079DC97E-B6ED-48B5-BB37-87D128F5D253}"/>
              </a:ext>
            </a:extLst>
          </p:cNvPr>
          <p:cNvSpPr/>
          <p:nvPr/>
        </p:nvSpPr>
        <p:spPr>
          <a:xfrm>
            <a:off x="4569573" y="1604638"/>
            <a:ext cx="3063436" cy="4629872"/>
          </a:xfrm>
          <a:prstGeom prst="rect">
            <a:avLst/>
          </a:prstGeom>
          <a:solidFill>
            <a:schemeClr val="bg1"/>
          </a:solidFill>
          <a:ln>
            <a:noFill/>
          </a:ln>
          <a:effectLst>
            <a:outerShdw blurRad="2286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Shape 6975">
            <a:extLst>
              <a:ext uri="{FF2B5EF4-FFF2-40B4-BE49-F238E27FC236}">
                <a16:creationId xmlns:a16="http://schemas.microsoft.com/office/drawing/2014/main" xmlns="" id="{01AA1D52-60B9-4201-8108-989DD6AE9C1E}"/>
              </a:ext>
            </a:extLst>
          </p:cNvPr>
          <p:cNvSpPr/>
          <p:nvPr/>
        </p:nvSpPr>
        <p:spPr>
          <a:xfrm>
            <a:off x="5406039" y="2210278"/>
            <a:ext cx="1386840" cy="3396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p>
            <a:pPr lvl="0" algn="ctr">
              <a:defRPr sz="1800"/>
            </a:pPr>
            <a:r>
              <a:rPr lang="en-US" sz="1200" dirty="0">
                <a:latin typeface="Montserrat" charset="0"/>
                <a:ea typeface="Montserrat" charset="0"/>
                <a:cs typeface="Montserrat" charset="0"/>
                <a:sym typeface="Arimo"/>
              </a:rPr>
              <a:t>Plan Text Here</a:t>
            </a:r>
            <a:endParaRPr sz="1200" dirty="0">
              <a:latin typeface="Montserrat" charset="0"/>
              <a:ea typeface="Montserrat" charset="0"/>
              <a:cs typeface="Montserrat" charset="0"/>
              <a:sym typeface="Arimo"/>
            </a:endParaRPr>
          </a:p>
        </p:txBody>
      </p:sp>
      <p:sp>
        <p:nvSpPr>
          <p:cNvPr id="323" name="Rectangle 322">
            <a:extLst>
              <a:ext uri="{FF2B5EF4-FFF2-40B4-BE49-F238E27FC236}">
                <a16:creationId xmlns:a16="http://schemas.microsoft.com/office/drawing/2014/main" xmlns="" id="{4AF62F68-E875-46B6-9EC1-E73E61BFE4C0}"/>
              </a:ext>
            </a:extLst>
          </p:cNvPr>
          <p:cNvSpPr/>
          <p:nvPr/>
        </p:nvSpPr>
        <p:spPr>
          <a:xfrm>
            <a:off x="5319958" y="5447435"/>
            <a:ext cx="1562666" cy="428261"/>
          </a:xfrm>
          <a:prstGeom prst="rect">
            <a:avLst/>
          </a:prstGeom>
          <a:gradFill flip="none" rotWithShape="1">
            <a:gsLst>
              <a:gs pos="15000">
                <a:schemeClr val="accent2"/>
              </a:gs>
              <a:gs pos="86000">
                <a:schemeClr val="accent1"/>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Shape 6975">
            <a:extLst>
              <a:ext uri="{FF2B5EF4-FFF2-40B4-BE49-F238E27FC236}">
                <a16:creationId xmlns:a16="http://schemas.microsoft.com/office/drawing/2014/main" xmlns="" id="{0AC2BCF3-6601-4862-BE33-CA5BB730F995}"/>
              </a:ext>
            </a:extLst>
          </p:cNvPr>
          <p:cNvSpPr/>
          <p:nvPr/>
        </p:nvSpPr>
        <p:spPr>
          <a:xfrm>
            <a:off x="5601799" y="5522441"/>
            <a:ext cx="1041620" cy="2550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p>
            <a:pPr lvl="0" algn="ctr">
              <a:defRPr sz="1800"/>
            </a:pPr>
            <a:r>
              <a:rPr lang="en-US" sz="1200">
                <a:solidFill>
                  <a:srgbClr val="FEFEFE"/>
                </a:solidFill>
                <a:latin typeface="Montserrat" charset="0"/>
                <a:ea typeface="Montserrat" charset="0"/>
                <a:cs typeface="Montserrat" charset="0"/>
                <a:sym typeface="Arimo"/>
              </a:rPr>
              <a:t>Subscribe</a:t>
            </a:r>
            <a:endParaRPr sz="1200" dirty="0">
              <a:solidFill>
                <a:srgbClr val="FEFEFE"/>
              </a:solidFill>
              <a:latin typeface="Montserrat" charset="0"/>
              <a:ea typeface="Montserrat" charset="0"/>
              <a:cs typeface="Montserrat" charset="0"/>
              <a:sym typeface="Arimo"/>
            </a:endParaRPr>
          </a:p>
        </p:txBody>
      </p:sp>
      <p:sp>
        <p:nvSpPr>
          <p:cNvPr id="325" name="Shape 7150">
            <a:extLst>
              <a:ext uri="{FF2B5EF4-FFF2-40B4-BE49-F238E27FC236}">
                <a16:creationId xmlns:a16="http://schemas.microsoft.com/office/drawing/2014/main" xmlns="" id="{28BB9AC1-B361-4CA1-878B-A96FFF5BFCA6}"/>
              </a:ext>
            </a:extLst>
          </p:cNvPr>
          <p:cNvSpPr/>
          <p:nvPr/>
        </p:nvSpPr>
        <p:spPr>
          <a:xfrm>
            <a:off x="5399287" y="2386314"/>
            <a:ext cx="1446644" cy="9840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a:lnSpc>
                <a:spcPct val="110000"/>
              </a:lnSpc>
              <a:spcBef>
                <a:spcPts val="2000"/>
              </a:spcBef>
              <a:defRPr sz="1600">
                <a:solidFill>
                  <a:srgbClr val="FFFFFF"/>
                </a:solidFill>
                <a:latin typeface="Arimo"/>
                <a:ea typeface="Arimo"/>
                <a:cs typeface="Arimo"/>
                <a:sym typeface="Arimo"/>
              </a:defRPr>
            </a:lvl1pPr>
          </a:lstStyle>
          <a:p>
            <a:pPr lvl="0" algn="ctr">
              <a:lnSpc>
                <a:spcPct val="100000"/>
              </a:lnSpc>
              <a:defRPr sz="1800">
                <a:solidFill>
                  <a:srgbClr val="000000"/>
                </a:solidFill>
              </a:defRPr>
            </a:pPr>
            <a:r>
              <a:rPr lang="en-US" sz="2500" dirty="0">
                <a:solidFill>
                  <a:schemeClr val="accent2"/>
                </a:solidFill>
                <a:latin typeface="Montserrat" charset="0"/>
                <a:ea typeface="Montserrat" charset="0"/>
                <a:cs typeface="Montserrat" charset="0"/>
              </a:rPr>
              <a:t>$</a:t>
            </a:r>
            <a:r>
              <a:rPr lang="en-US" sz="6000" b="1" dirty="0">
                <a:solidFill>
                  <a:schemeClr val="accent2"/>
                </a:solidFill>
                <a:latin typeface="Montserrat" charset="0"/>
                <a:ea typeface="Montserrat" charset="0"/>
                <a:cs typeface="Montserrat" charset="0"/>
              </a:rPr>
              <a:t>25</a:t>
            </a:r>
            <a:endParaRPr sz="6000" b="1" dirty="0">
              <a:solidFill>
                <a:schemeClr val="accent2"/>
              </a:solidFill>
              <a:latin typeface="Montserrat" charset="0"/>
              <a:ea typeface="Montserrat" charset="0"/>
              <a:cs typeface="Montserrat" charset="0"/>
            </a:endParaRPr>
          </a:p>
        </p:txBody>
      </p:sp>
      <p:sp>
        <p:nvSpPr>
          <p:cNvPr id="326" name="TextBox 325">
            <a:extLst>
              <a:ext uri="{FF2B5EF4-FFF2-40B4-BE49-F238E27FC236}">
                <a16:creationId xmlns:a16="http://schemas.microsoft.com/office/drawing/2014/main" xmlns="" id="{DD47D5BA-D1C7-4158-A2D3-F73625E5FD2D}"/>
              </a:ext>
            </a:extLst>
          </p:cNvPr>
          <p:cNvSpPr txBox="1"/>
          <p:nvPr/>
        </p:nvSpPr>
        <p:spPr>
          <a:xfrm>
            <a:off x="5177214" y="3739441"/>
            <a:ext cx="1947486" cy="1477328"/>
          </a:xfrm>
          <a:prstGeom prst="rect">
            <a:avLst/>
          </a:prstGeom>
          <a:noFill/>
        </p:spPr>
        <p:txBody>
          <a:bodyPr wrap="square" numCol="1" spcCol="457200" rtlCol="0">
            <a:spAutoFit/>
          </a:bodyPr>
          <a:lstStyle/>
          <a:p>
            <a:pPr marL="171450" indent="-171450">
              <a:lnSpc>
                <a:spcPct val="200000"/>
              </a:lnSpc>
              <a:buFont typeface="Wingdings" charset="2"/>
              <a:buChar char="§"/>
            </a:pPr>
            <a:r>
              <a:rPr lang="en-US" sz="900" dirty="0" err="1">
                <a:latin typeface="Montserrat" charset="0"/>
                <a:ea typeface="Montserrat" charset="0"/>
                <a:cs typeface="Montserrat" charset="0"/>
              </a:rPr>
              <a:t>Agam</a:t>
            </a:r>
            <a:r>
              <a:rPr lang="en-US" sz="900" dirty="0">
                <a:latin typeface="Montserrat" charset="0"/>
                <a:ea typeface="Montserrat" charset="0"/>
                <a:cs typeface="Montserrat" charset="0"/>
              </a:rPr>
              <a:t> facer </a:t>
            </a:r>
            <a:r>
              <a:rPr lang="en-US" sz="900" dirty="0" err="1">
                <a:latin typeface="Montserrat" charset="0"/>
                <a:ea typeface="Montserrat" charset="0"/>
                <a:cs typeface="Montserrat" charset="0"/>
              </a:rPr>
              <a:t>nopri</a:t>
            </a:r>
            <a:r>
              <a:rPr lang="en-US" sz="900" dirty="0">
                <a:latin typeface="Montserrat" charset="0"/>
                <a:ea typeface="Montserrat" charset="0"/>
                <a:cs typeface="Montserrat" charset="0"/>
              </a:rPr>
              <a:t> </a:t>
            </a:r>
            <a:r>
              <a:rPr lang="en-US" sz="900" dirty="0" err="1">
                <a:latin typeface="Montserrat" charset="0"/>
                <a:ea typeface="Montserrat" charset="0"/>
                <a:cs typeface="Montserrat" charset="0"/>
              </a:rPr>
              <a:t>modo</a:t>
            </a:r>
            <a:endParaRPr lang="en-US" sz="900" dirty="0">
              <a:latin typeface="Montserrat" charset="0"/>
              <a:ea typeface="Montserrat" charset="0"/>
              <a:cs typeface="Montserrat" charset="0"/>
            </a:endParaRPr>
          </a:p>
          <a:p>
            <a:pPr marL="171450" indent="-171450">
              <a:lnSpc>
                <a:spcPct val="200000"/>
              </a:lnSpc>
              <a:buFont typeface="Wingdings" charset="2"/>
              <a:buChar char="§"/>
            </a:pPr>
            <a:r>
              <a:rPr lang="en-US" sz="900" dirty="0">
                <a:latin typeface="Montserrat" charset="0"/>
                <a:ea typeface="Montserrat" charset="0"/>
                <a:cs typeface="Montserrat" charset="0"/>
              </a:rPr>
              <a:t>Facer </a:t>
            </a:r>
            <a:r>
              <a:rPr lang="en-US" sz="900" dirty="0" err="1">
                <a:latin typeface="Montserrat" charset="0"/>
                <a:ea typeface="Montserrat" charset="0"/>
                <a:cs typeface="Montserrat" charset="0"/>
              </a:rPr>
              <a:t>nopri</a:t>
            </a:r>
            <a:r>
              <a:rPr lang="en-US" sz="900" dirty="0">
                <a:latin typeface="Montserrat" charset="0"/>
                <a:ea typeface="Montserrat" charset="0"/>
                <a:cs typeface="Montserrat" charset="0"/>
              </a:rPr>
              <a:t> </a:t>
            </a:r>
            <a:r>
              <a:rPr lang="en-US" sz="900" dirty="0" err="1">
                <a:latin typeface="Montserrat" charset="0"/>
                <a:ea typeface="Montserrat" charset="0"/>
                <a:cs typeface="Montserrat" charset="0"/>
              </a:rPr>
              <a:t>modo</a:t>
            </a:r>
            <a:endParaRPr lang="en-US" sz="900" dirty="0">
              <a:latin typeface="Montserrat" charset="0"/>
              <a:ea typeface="Montserrat" charset="0"/>
              <a:cs typeface="Montserrat" charset="0"/>
            </a:endParaRPr>
          </a:p>
          <a:p>
            <a:pPr marL="171450" indent="-171450">
              <a:lnSpc>
                <a:spcPct val="200000"/>
              </a:lnSpc>
              <a:buFont typeface="Wingdings" charset="2"/>
              <a:buChar char="§"/>
            </a:pPr>
            <a:r>
              <a:rPr lang="en-US" sz="900" dirty="0">
                <a:latin typeface="Montserrat" charset="0"/>
                <a:ea typeface="Montserrat" charset="0"/>
                <a:cs typeface="Montserrat" charset="0"/>
              </a:rPr>
              <a:t>Dolor sit </a:t>
            </a:r>
            <a:r>
              <a:rPr lang="en-US" sz="900" dirty="0" err="1">
                <a:latin typeface="Montserrat" charset="0"/>
                <a:ea typeface="Montserrat" charset="0"/>
                <a:cs typeface="Montserrat" charset="0"/>
              </a:rPr>
              <a:t>amet</a:t>
            </a:r>
            <a:r>
              <a:rPr lang="en-US" sz="900" dirty="0">
                <a:latin typeface="Montserrat" charset="0"/>
                <a:ea typeface="Montserrat" charset="0"/>
                <a:cs typeface="Montserrat" charset="0"/>
              </a:rPr>
              <a:t> </a:t>
            </a:r>
            <a:r>
              <a:rPr lang="en-US" sz="900" dirty="0" err="1">
                <a:latin typeface="Montserrat" charset="0"/>
                <a:ea typeface="Montserrat" charset="0"/>
                <a:cs typeface="Montserrat" charset="0"/>
              </a:rPr>
              <a:t>agam</a:t>
            </a:r>
            <a:r>
              <a:rPr lang="en-US" sz="900" dirty="0">
                <a:latin typeface="Montserrat" charset="0"/>
                <a:ea typeface="Montserrat" charset="0"/>
                <a:cs typeface="Montserrat" charset="0"/>
              </a:rPr>
              <a:t> facer</a:t>
            </a:r>
          </a:p>
          <a:p>
            <a:pPr marL="171450" indent="-171450">
              <a:lnSpc>
                <a:spcPct val="200000"/>
              </a:lnSpc>
              <a:buFont typeface="Wingdings" charset="2"/>
              <a:buChar char="§"/>
            </a:pPr>
            <a:r>
              <a:rPr lang="en-US" sz="900" dirty="0">
                <a:latin typeface="Montserrat" charset="0"/>
                <a:ea typeface="Montserrat" charset="0"/>
                <a:cs typeface="Montserrat" charset="0"/>
              </a:rPr>
              <a:t>Facer </a:t>
            </a:r>
            <a:r>
              <a:rPr lang="en-US" sz="900" dirty="0" err="1">
                <a:latin typeface="Montserrat" charset="0"/>
                <a:ea typeface="Montserrat" charset="0"/>
                <a:cs typeface="Montserrat" charset="0"/>
              </a:rPr>
              <a:t>nopri</a:t>
            </a:r>
            <a:r>
              <a:rPr lang="en-US" sz="900" dirty="0">
                <a:latin typeface="Montserrat" charset="0"/>
                <a:ea typeface="Montserrat" charset="0"/>
                <a:cs typeface="Montserrat" charset="0"/>
              </a:rPr>
              <a:t> </a:t>
            </a:r>
            <a:r>
              <a:rPr lang="en-US" sz="900" dirty="0" err="1">
                <a:latin typeface="Montserrat" charset="0"/>
                <a:ea typeface="Montserrat" charset="0"/>
                <a:cs typeface="Montserrat" charset="0"/>
              </a:rPr>
              <a:t>modo</a:t>
            </a:r>
            <a:endParaRPr lang="en-US" sz="900" dirty="0">
              <a:latin typeface="Montserrat" charset="0"/>
              <a:ea typeface="Montserrat" charset="0"/>
              <a:cs typeface="Montserrat" charset="0"/>
            </a:endParaRPr>
          </a:p>
          <a:p>
            <a:pPr marL="171450" indent="-171450">
              <a:lnSpc>
                <a:spcPct val="200000"/>
              </a:lnSpc>
              <a:buFont typeface="Wingdings" charset="2"/>
              <a:buChar char="§"/>
            </a:pPr>
            <a:r>
              <a:rPr lang="en-US" sz="900" dirty="0" err="1">
                <a:latin typeface="Montserrat" charset="0"/>
                <a:ea typeface="Montserrat" charset="0"/>
                <a:cs typeface="Montserrat" charset="0"/>
              </a:rPr>
              <a:t>Agam</a:t>
            </a:r>
            <a:r>
              <a:rPr lang="en-US" sz="900" dirty="0">
                <a:latin typeface="Montserrat" charset="0"/>
                <a:ea typeface="Montserrat" charset="0"/>
                <a:cs typeface="Montserrat" charset="0"/>
              </a:rPr>
              <a:t> facer </a:t>
            </a:r>
            <a:r>
              <a:rPr lang="en-US" sz="900" dirty="0" err="1">
                <a:latin typeface="Montserrat" charset="0"/>
                <a:ea typeface="Montserrat" charset="0"/>
                <a:cs typeface="Montserrat" charset="0"/>
              </a:rPr>
              <a:t>nopri</a:t>
            </a:r>
            <a:r>
              <a:rPr lang="en-US" sz="900" dirty="0">
                <a:latin typeface="Montserrat" charset="0"/>
                <a:ea typeface="Montserrat" charset="0"/>
                <a:cs typeface="Montserrat" charset="0"/>
              </a:rPr>
              <a:t> </a:t>
            </a:r>
            <a:r>
              <a:rPr lang="en-US" sz="900" dirty="0" err="1">
                <a:latin typeface="Montserrat" charset="0"/>
                <a:ea typeface="Montserrat" charset="0"/>
                <a:cs typeface="Montserrat" charset="0"/>
              </a:rPr>
              <a:t>modo</a:t>
            </a:r>
            <a:endParaRPr lang="en-US" sz="900" dirty="0">
              <a:latin typeface="Montserrat" charset="0"/>
              <a:ea typeface="Montserrat" charset="0"/>
              <a:cs typeface="Montserrat" charset="0"/>
            </a:endParaRPr>
          </a:p>
        </p:txBody>
      </p:sp>
      <p:sp>
        <p:nvSpPr>
          <p:cNvPr id="327" name="Shape 6975">
            <a:extLst>
              <a:ext uri="{FF2B5EF4-FFF2-40B4-BE49-F238E27FC236}">
                <a16:creationId xmlns:a16="http://schemas.microsoft.com/office/drawing/2014/main" xmlns="" id="{608F23A3-C1C4-4BD4-8A1F-EFEEDF45C67C}"/>
              </a:ext>
            </a:extLst>
          </p:cNvPr>
          <p:cNvSpPr/>
          <p:nvPr/>
        </p:nvSpPr>
        <p:spPr>
          <a:xfrm>
            <a:off x="5515033" y="3232392"/>
            <a:ext cx="1168852" cy="28625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p>
            <a:pPr lvl="0" algn="ctr">
              <a:defRPr sz="1800"/>
            </a:pPr>
            <a:r>
              <a:rPr lang="en-US" sz="1600" b="1" dirty="0">
                <a:solidFill>
                  <a:schemeClr val="tx1">
                    <a:alpha val="40000"/>
                  </a:schemeClr>
                </a:solidFill>
                <a:latin typeface="Montserrat" charset="0"/>
                <a:ea typeface="Montserrat" charset="0"/>
                <a:cs typeface="Montserrat" charset="0"/>
                <a:sym typeface="Arimo"/>
              </a:rPr>
              <a:t>/ MONTH</a:t>
            </a:r>
            <a:endParaRPr sz="1600" b="1" dirty="0">
              <a:solidFill>
                <a:schemeClr val="tx1">
                  <a:alpha val="40000"/>
                </a:schemeClr>
              </a:solidFill>
              <a:latin typeface="Montserrat" charset="0"/>
              <a:ea typeface="Montserrat" charset="0"/>
              <a:cs typeface="Montserrat" charset="0"/>
              <a:sym typeface="Arimo"/>
            </a:endParaRPr>
          </a:p>
        </p:txBody>
      </p:sp>
      <p:sp>
        <p:nvSpPr>
          <p:cNvPr id="328" name="Rectangle 327">
            <a:extLst>
              <a:ext uri="{FF2B5EF4-FFF2-40B4-BE49-F238E27FC236}">
                <a16:creationId xmlns:a16="http://schemas.microsoft.com/office/drawing/2014/main" xmlns="" id="{518F714D-3383-4708-9D73-D4DCD188621A}"/>
              </a:ext>
            </a:extLst>
          </p:cNvPr>
          <p:cNvSpPr/>
          <p:nvPr/>
        </p:nvSpPr>
        <p:spPr>
          <a:xfrm>
            <a:off x="7628186" y="1795370"/>
            <a:ext cx="3063436" cy="4248408"/>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Shape 6975">
            <a:extLst>
              <a:ext uri="{FF2B5EF4-FFF2-40B4-BE49-F238E27FC236}">
                <a16:creationId xmlns:a16="http://schemas.microsoft.com/office/drawing/2014/main" xmlns="" id="{33E8EB24-7419-4D13-B320-CE64D8262DAB}"/>
              </a:ext>
            </a:extLst>
          </p:cNvPr>
          <p:cNvSpPr/>
          <p:nvPr/>
        </p:nvSpPr>
        <p:spPr>
          <a:xfrm>
            <a:off x="8464652" y="2106103"/>
            <a:ext cx="1386840" cy="3396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p>
            <a:pPr lvl="0" algn="ctr">
              <a:defRPr sz="1800"/>
            </a:pPr>
            <a:r>
              <a:rPr lang="en-US" sz="1200">
                <a:latin typeface="Montserrat" charset="0"/>
                <a:ea typeface="Montserrat" charset="0"/>
                <a:cs typeface="Montserrat" charset="0"/>
                <a:sym typeface="Arimo"/>
              </a:rPr>
              <a:t>Plan Text Here</a:t>
            </a:r>
            <a:endParaRPr sz="1200" dirty="0">
              <a:latin typeface="Montserrat" charset="0"/>
              <a:ea typeface="Montserrat" charset="0"/>
              <a:cs typeface="Montserrat" charset="0"/>
              <a:sym typeface="Arimo"/>
            </a:endParaRPr>
          </a:p>
        </p:txBody>
      </p:sp>
      <p:sp>
        <p:nvSpPr>
          <p:cNvPr id="330" name="Rectangle 329">
            <a:extLst>
              <a:ext uri="{FF2B5EF4-FFF2-40B4-BE49-F238E27FC236}">
                <a16:creationId xmlns:a16="http://schemas.microsoft.com/office/drawing/2014/main" xmlns="" id="{FEAAB063-4493-45E6-8787-D71F3E972107}"/>
              </a:ext>
            </a:extLst>
          </p:cNvPr>
          <p:cNvSpPr/>
          <p:nvPr/>
        </p:nvSpPr>
        <p:spPr>
          <a:xfrm>
            <a:off x="8378571" y="5343260"/>
            <a:ext cx="1562666" cy="428261"/>
          </a:xfrm>
          <a:prstGeom prst="rect">
            <a:avLst/>
          </a:prstGeom>
          <a:gradFill flip="none" rotWithShape="1">
            <a:gsLst>
              <a:gs pos="15000">
                <a:schemeClr val="tx1">
                  <a:lumMod val="85000"/>
                  <a:lumOff val="15000"/>
                </a:schemeClr>
              </a:gs>
              <a:gs pos="86000">
                <a:schemeClr val="tx1">
                  <a:lumMod val="65000"/>
                  <a:lumOff val="35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Shape 6975">
            <a:extLst>
              <a:ext uri="{FF2B5EF4-FFF2-40B4-BE49-F238E27FC236}">
                <a16:creationId xmlns:a16="http://schemas.microsoft.com/office/drawing/2014/main" xmlns="" id="{6B3B0C32-FA0B-4D1E-B378-E9DBCA5213A1}"/>
              </a:ext>
            </a:extLst>
          </p:cNvPr>
          <p:cNvSpPr/>
          <p:nvPr/>
        </p:nvSpPr>
        <p:spPr>
          <a:xfrm>
            <a:off x="8660412" y="5418266"/>
            <a:ext cx="1041620" cy="2550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p>
            <a:pPr lvl="0" algn="ctr">
              <a:defRPr sz="1800"/>
            </a:pPr>
            <a:r>
              <a:rPr lang="en-US" sz="1200">
                <a:solidFill>
                  <a:srgbClr val="FEFEFE"/>
                </a:solidFill>
                <a:latin typeface="Montserrat" charset="0"/>
                <a:ea typeface="Montserrat" charset="0"/>
                <a:cs typeface="Montserrat" charset="0"/>
                <a:sym typeface="Arimo"/>
              </a:rPr>
              <a:t>Subscribe</a:t>
            </a:r>
            <a:endParaRPr sz="1200" dirty="0">
              <a:solidFill>
                <a:srgbClr val="FEFEFE"/>
              </a:solidFill>
              <a:latin typeface="Montserrat" charset="0"/>
              <a:ea typeface="Montserrat" charset="0"/>
              <a:cs typeface="Montserrat" charset="0"/>
              <a:sym typeface="Arimo"/>
            </a:endParaRPr>
          </a:p>
        </p:txBody>
      </p:sp>
      <p:sp>
        <p:nvSpPr>
          <p:cNvPr id="332" name="Shape 7150">
            <a:extLst>
              <a:ext uri="{FF2B5EF4-FFF2-40B4-BE49-F238E27FC236}">
                <a16:creationId xmlns:a16="http://schemas.microsoft.com/office/drawing/2014/main" xmlns="" id="{D9FB8158-8115-48F1-906A-CD8E0776F150}"/>
              </a:ext>
            </a:extLst>
          </p:cNvPr>
          <p:cNvSpPr/>
          <p:nvPr/>
        </p:nvSpPr>
        <p:spPr>
          <a:xfrm>
            <a:off x="8457900" y="2282139"/>
            <a:ext cx="1446644" cy="9840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a:lnSpc>
                <a:spcPct val="110000"/>
              </a:lnSpc>
              <a:spcBef>
                <a:spcPts val="2000"/>
              </a:spcBef>
              <a:defRPr sz="1600">
                <a:solidFill>
                  <a:srgbClr val="FFFFFF"/>
                </a:solidFill>
                <a:latin typeface="Arimo"/>
                <a:ea typeface="Arimo"/>
                <a:cs typeface="Arimo"/>
                <a:sym typeface="Arimo"/>
              </a:defRPr>
            </a:lvl1pPr>
          </a:lstStyle>
          <a:p>
            <a:pPr lvl="0" algn="ctr">
              <a:lnSpc>
                <a:spcPct val="100000"/>
              </a:lnSpc>
              <a:defRPr sz="1800">
                <a:solidFill>
                  <a:srgbClr val="000000"/>
                </a:solidFill>
              </a:defRPr>
            </a:pPr>
            <a:r>
              <a:rPr lang="en-US" sz="2500" dirty="0">
                <a:solidFill>
                  <a:schemeClr val="tx1">
                    <a:lumMod val="75000"/>
                    <a:lumOff val="25000"/>
                  </a:schemeClr>
                </a:solidFill>
                <a:latin typeface="Montserrat" charset="0"/>
                <a:ea typeface="Montserrat" charset="0"/>
                <a:cs typeface="Montserrat" charset="0"/>
              </a:rPr>
              <a:t>$</a:t>
            </a:r>
            <a:r>
              <a:rPr lang="en-US" sz="6000" b="1" dirty="0">
                <a:solidFill>
                  <a:schemeClr val="tx1">
                    <a:lumMod val="75000"/>
                    <a:lumOff val="25000"/>
                  </a:schemeClr>
                </a:solidFill>
                <a:latin typeface="Montserrat" charset="0"/>
                <a:ea typeface="Montserrat" charset="0"/>
                <a:cs typeface="Montserrat" charset="0"/>
              </a:rPr>
              <a:t>85</a:t>
            </a:r>
            <a:endParaRPr sz="6000" b="1" dirty="0">
              <a:solidFill>
                <a:schemeClr val="tx1">
                  <a:lumMod val="75000"/>
                  <a:lumOff val="25000"/>
                </a:schemeClr>
              </a:solidFill>
              <a:latin typeface="Montserrat" charset="0"/>
              <a:ea typeface="Montserrat" charset="0"/>
              <a:cs typeface="Montserrat" charset="0"/>
            </a:endParaRPr>
          </a:p>
        </p:txBody>
      </p:sp>
      <p:sp>
        <p:nvSpPr>
          <p:cNvPr id="333" name="TextBox 332">
            <a:extLst>
              <a:ext uri="{FF2B5EF4-FFF2-40B4-BE49-F238E27FC236}">
                <a16:creationId xmlns:a16="http://schemas.microsoft.com/office/drawing/2014/main" xmlns="" id="{486D98D5-8D98-4B03-9CA5-A007F7109060}"/>
              </a:ext>
            </a:extLst>
          </p:cNvPr>
          <p:cNvSpPr txBox="1"/>
          <p:nvPr/>
        </p:nvSpPr>
        <p:spPr>
          <a:xfrm>
            <a:off x="8235827" y="3635266"/>
            <a:ext cx="1947486" cy="1477328"/>
          </a:xfrm>
          <a:prstGeom prst="rect">
            <a:avLst/>
          </a:prstGeom>
          <a:noFill/>
        </p:spPr>
        <p:txBody>
          <a:bodyPr wrap="square" numCol="1" spcCol="457200" rtlCol="0">
            <a:spAutoFit/>
          </a:bodyPr>
          <a:lstStyle/>
          <a:p>
            <a:pPr marL="171450" indent="-171450">
              <a:lnSpc>
                <a:spcPct val="200000"/>
              </a:lnSpc>
              <a:buFont typeface="Wingdings" charset="2"/>
              <a:buChar char="§"/>
            </a:pPr>
            <a:r>
              <a:rPr lang="en-US" sz="900" dirty="0" err="1">
                <a:latin typeface="Montserrat" charset="0"/>
                <a:ea typeface="Montserrat" charset="0"/>
                <a:cs typeface="Montserrat" charset="0"/>
              </a:rPr>
              <a:t>Agam</a:t>
            </a:r>
            <a:r>
              <a:rPr lang="en-US" sz="900" dirty="0">
                <a:latin typeface="Montserrat" charset="0"/>
                <a:ea typeface="Montserrat" charset="0"/>
                <a:cs typeface="Montserrat" charset="0"/>
              </a:rPr>
              <a:t> facer </a:t>
            </a:r>
            <a:r>
              <a:rPr lang="en-US" sz="900" dirty="0" err="1">
                <a:latin typeface="Montserrat" charset="0"/>
                <a:ea typeface="Montserrat" charset="0"/>
                <a:cs typeface="Montserrat" charset="0"/>
              </a:rPr>
              <a:t>nopri</a:t>
            </a:r>
            <a:r>
              <a:rPr lang="en-US" sz="900" dirty="0">
                <a:latin typeface="Montserrat" charset="0"/>
                <a:ea typeface="Montserrat" charset="0"/>
                <a:cs typeface="Montserrat" charset="0"/>
              </a:rPr>
              <a:t> </a:t>
            </a:r>
            <a:r>
              <a:rPr lang="en-US" sz="900" dirty="0" err="1">
                <a:latin typeface="Montserrat" charset="0"/>
                <a:ea typeface="Montserrat" charset="0"/>
                <a:cs typeface="Montserrat" charset="0"/>
              </a:rPr>
              <a:t>modo</a:t>
            </a:r>
            <a:endParaRPr lang="en-US" sz="900" dirty="0">
              <a:latin typeface="Montserrat" charset="0"/>
              <a:ea typeface="Montserrat" charset="0"/>
              <a:cs typeface="Montserrat" charset="0"/>
            </a:endParaRPr>
          </a:p>
          <a:p>
            <a:pPr marL="171450" indent="-171450">
              <a:lnSpc>
                <a:spcPct val="200000"/>
              </a:lnSpc>
              <a:buFont typeface="Wingdings" charset="2"/>
              <a:buChar char="§"/>
            </a:pPr>
            <a:r>
              <a:rPr lang="en-US" sz="900" dirty="0">
                <a:latin typeface="Montserrat" charset="0"/>
                <a:ea typeface="Montserrat" charset="0"/>
                <a:cs typeface="Montserrat" charset="0"/>
              </a:rPr>
              <a:t>Facer </a:t>
            </a:r>
            <a:r>
              <a:rPr lang="en-US" sz="900" dirty="0" err="1">
                <a:latin typeface="Montserrat" charset="0"/>
                <a:ea typeface="Montserrat" charset="0"/>
                <a:cs typeface="Montserrat" charset="0"/>
              </a:rPr>
              <a:t>nopri</a:t>
            </a:r>
            <a:r>
              <a:rPr lang="en-US" sz="900" dirty="0">
                <a:latin typeface="Montserrat" charset="0"/>
                <a:ea typeface="Montserrat" charset="0"/>
                <a:cs typeface="Montserrat" charset="0"/>
              </a:rPr>
              <a:t> </a:t>
            </a:r>
            <a:r>
              <a:rPr lang="en-US" sz="900" dirty="0" err="1">
                <a:latin typeface="Montserrat" charset="0"/>
                <a:ea typeface="Montserrat" charset="0"/>
                <a:cs typeface="Montserrat" charset="0"/>
              </a:rPr>
              <a:t>modo</a:t>
            </a:r>
            <a:endParaRPr lang="en-US" sz="900" dirty="0">
              <a:latin typeface="Montserrat" charset="0"/>
              <a:ea typeface="Montserrat" charset="0"/>
              <a:cs typeface="Montserrat" charset="0"/>
            </a:endParaRPr>
          </a:p>
          <a:p>
            <a:pPr marL="171450" indent="-171450">
              <a:lnSpc>
                <a:spcPct val="200000"/>
              </a:lnSpc>
              <a:buFont typeface="Wingdings" charset="2"/>
              <a:buChar char="§"/>
            </a:pPr>
            <a:r>
              <a:rPr lang="en-US" sz="900" dirty="0">
                <a:latin typeface="Montserrat" charset="0"/>
                <a:ea typeface="Montserrat" charset="0"/>
                <a:cs typeface="Montserrat" charset="0"/>
              </a:rPr>
              <a:t>Dolor sit </a:t>
            </a:r>
            <a:r>
              <a:rPr lang="en-US" sz="900" dirty="0" err="1">
                <a:latin typeface="Montserrat" charset="0"/>
                <a:ea typeface="Montserrat" charset="0"/>
                <a:cs typeface="Montserrat" charset="0"/>
              </a:rPr>
              <a:t>amet</a:t>
            </a:r>
            <a:r>
              <a:rPr lang="en-US" sz="900" dirty="0">
                <a:latin typeface="Montserrat" charset="0"/>
                <a:ea typeface="Montserrat" charset="0"/>
                <a:cs typeface="Montserrat" charset="0"/>
              </a:rPr>
              <a:t> </a:t>
            </a:r>
            <a:r>
              <a:rPr lang="en-US" sz="900" dirty="0" err="1">
                <a:latin typeface="Montserrat" charset="0"/>
                <a:ea typeface="Montserrat" charset="0"/>
                <a:cs typeface="Montserrat" charset="0"/>
              </a:rPr>
              <a:t>agam</a:t>
            </a:r>
            <a:r>
              <a:rPr lang="en-US" sz="900" dirty="0">
                <a:latin typeface="Montserrat" charset="0"/>
                <a:ea typeface="Montserrat" charset="0"/>
                <a:cs typeface="Montserrat" charset="0"/>
              </a:rPr>
              <a:t> facer</a:t>
            </a:r>
          </a:p>
          <a:p>
            <a:pPr marL="171450" indent="-171450">
              <a:lnSpc>
                <a:spcPct val="200000"/>
              </a:lnSpc>
              <a:buFont typeface="Wingdings" charset="2"/>
              <a:buChar char="§"/>
            </a:pPr>
            <a:r>
              <a:rPr lang="en-US" sz="900" dirty="0">
                <a:latin typeface="Montserrat" charset="0"/>
                <a:ea typeface="Montserrat" charset="0"/>
                <a:cs typeface="Montserrat" charset="0"/>
              </a:rPr>
              <a:t>Facer </a:t>
            </a:r>
            <a:r>
              <a:rPr lang="en-US" sz="900" dirty="0" err="1">
                <a:latin typeface="Montserrat" charset="0"/>
                <a:ea typeface="Montserrat" charset="0"/>
                <a:cs typeface="Montserrat" charset="0"/>
              </a:rPr>
              <a:t>nopri</a:t>
            </a:r>
            <a:r>
              <a:rPr lang="en-US" sz="900" dirty="0">
                <a:latin typeface="Montserrat" charset="0"/>
                <a:ea typeface="Montserrat" charset="0"/>
                <a:cs typeface="Montserrat" charset="0"/>
              </a:rPr>
              <a:t> </a:t>
            </a:r>
            <a:r>
              <a:rPr lang="en-US" sz="900" dirty="0" err="1">
                <a:latin typeface="Montserrat" charset="0"/>
                <a:ea typeface="Montserrat" charset="0"/>
                <a:cs typeface="Montserrat" charset="0"/>
              </a:rPr>
              <a:t>modo</a:t>
            </a:r>
            <a:endParaRPr lang="en-US" sz="900" dirty="0">
              <a:latin typeface="Montserrat" charset="0"/>
              <a:ea typeface="Montserrat" charset="0"/>
              <a:cs typeface="Montserrat" charset="0"/>
            </a:endParaRPr>
          </a:p>
          <a:p>
            <a:pPr marL="171450" indent="-171450">
              <a:lnSpc>
                <a:spcPct val="200000"/>
              </a:lnSpc>
              <a:buFont typeface="Wingdings" charset="2"/>
              <a:buChar char="§"/>
            </a:pPr>
            <a:r>
              <a:rPr lang="en-US" sz="900" dirty="0" err="1">
                <a:latin typeface="Montserrat" charset="0"/>
                <a:ea typeface="Montserrat" charset="0"/>
                <a:cs typeface="Montserrat" charset="0"/>
              </a:rPr>
              <a:t>Agam</a:t>
            </a:r>
            <a:r>
              <a:rPr lang="en-US" sz="900" dirty="0">
                <a:latin typeface="Montserrat" charset="0"/>
                <a:ea typeface="Montserrat" charset="0"/>
                <a:cs typeface="Montserrat" charset="0"/>
              </a:rPr>
              <a:t> facer </a:t>
            </a:r>
            <a:r>
              <a:rPr lang="en-US" sz="900" dirty="0" err="1">
                <a:latin typeface="Montserrat" charset="0"/>
                <a:ea typeface="Montserrat" charset="0"/>
                <a:cs typeface="Montserrat" charset="0"/>
              </a:rPr>
              <a:t>nopri</a:t>
            </a:r>
            <a:r>
              <a:rPr lang="en-US" sz="900" dirty="0">
                <a:latin typeface="Montserrat" charset="0"/>
                <a:ea typeface="Montserrat" charset="0"/>
                <a:cs typeface="Montserrat" charset="0"/>
              </a:rPr>
              <a:t> </a:t>
            </a:r>
            <a:r>
              <a:rPr lang="en-US" sz="900" dirty="0" err="1">
                <a:latin typeface="Montserrat" charset="0"/>
                <a:ea typeface="Montserrat" charset="0"/>
                <a:cs typeface="Montserrat" charset="0"/>
              </a:rPr>
              <a:t>modo</a:t>
            </a:r>
            <a:endParaRPr lang="en-US" sz="900" dirty="0">
              <a:latin typeface="Montserrat" charset="0"/>
              <a:ea typeface="Montserrat" charset="0"/>
              <a:cs typeface="Montserrat" charset="0"/>
            </a:endParaRPr>
          </a:p>
        </p:txBody>
      </p:sp>
      <p:sp>
        <p:nvSpPr>
          <p:cNvPr id="334" name="Shape 6975">
            <a:extLst>
              <a:ext uri="{FF2B5EF4-FFF2-40B4-BE49-F238E27FC236}">
                <a16:creationId xmlns:a16="http://schemas.microsoft.com/office/drawing/2014/main" xmlns="" id="{C0116D35-61FF-442C-BD9B-E9CBB08BBF2C}"/>
              </a:ext>
            </a:extLst>
          </p:cNvPr>
          <p:cNvSpPr/>
          <p:nvPr/>
        </p:nvSpPr>
        <p:spPr>
          <a:xfrm>
            <a:off x="8573646" y="3128217"/>
            <a:ext cx="1168852" cy="28625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rmAutofit/>
          </a:bodyPr>
          <a:lstStyle/>
          <a:p>
            <a:pPr lvl="0" algn="ctr">
              <a:defRPr sz="1800"/>
            </a:pPr>
            <a:r>
              <a:rPr lang="en-US" sz="1600" b="1">
                <a:solidFill>
                  <a:schemeClr val="tx1">
                    <a:alpha val="40000"/>
                  </a:schemeClr>
                </a:solidFill>
                <a:latin typeface="Montserrat" charset="0"/>
                <a:ea typeface="Montserrat" charset="0"/>
                <a:cs typeface="Montserrat" charset="0"/>
                <a:sym typeface="Arimo"/>
              </a:rPr>
              <a:t>/ MONTH</a:t>
            </a:r>
            <a:endParaRPr sz="1600" b="1" dirty="0">
              <a:solidFill>
                <a:schemeClr val="tx1">
                  <a:alpha val="40000"/>
                </a:schemeClr>
              </a:solidFill>
              <a:latin typeface="Montserrat" charset="0"/>
              <a:ea typeface="Montserrat" charset="0"/>
              <a:cs typeface="Montserrat" charset="0"/>
              <a:sym typeface="Arimo"/>
            </a:endParaRPr>
          </a:p>
        </p:txBody>
      </p:sp>
      <p:sp>
        <p:nvSpPr>
          <p:cNvPr id="335" name="Rectangle 334">
            <a:extLst>
              <a:ext uri="{FF2B5EF4-FFF2-40B4-BE49-F238E27FC236}">
                <a16:creationId xmlns:a16="http://schemas.microsoft.com/office/drawing/2014/main" xmlns="" id="{CDA16343-7ABF-480F-A681-157FB6E6D9CD}"/>
              </a:ext>
            </a:extLst>
          </p:cNvPr>
          <p:cNvSpPr/>
          <p:nvPr/>
        </p:nvSpPr>
        <p:spPr>
          <a:xfrm>
            <a:off x="4569573" y="1604638"/>
            <a:ext cx="3063436" cy="40511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a:extLst>
              <a:ext uri="{FF2B5EF4-FFF2-40B4-BE49-F238E27FC236}">
                <a16:creationId xmlns:a16="http://schemas.microsoft.com/office/drawing/2014/main" xmlns="" id="{52A9D8B7-6171-4940-BE9B-7806FADA8094}"/>
              </a:ext>
            </a:extLst>
          </p:cNvPr>
          <p:cNvSpPr/>
          <p:nvPr/>
        </p:nvSpPr>
        <p:spPr>
          <a:xfrm>
            <a:off x="5000252" y="1646678"/>
            <a:ext cx="2244714" cy="276999"/>
          </a:xfrm>
          <a:prstGeom prst="rect">
            <a:avLst/>
          </a:prstGeom>
        </p:spPr>
        <p:txBody>
          <a:bodyPr wrap="square">
            <a:spAutoFit/>
          </a:bodyPr>
          <a:lstStyle/>
          <a:p>
            <a:pPr lvl="0" algn="ctr">
              <a:defRPr sz="1800"/>
            </a:pPr>
            <a:r>
              <a:rPr lang="en-US" sz="1200">
                <a:solidFill>
                  <a:srgbClr val="F8FAFC"/>
                </a:solidFill>
                <a:latin typeface="Montserrat" charset="0"/>
                <a:ea typeface="Montserrat" charset="0"/>
                <a:cs typeface="Montserrat" charset="0"/>
                <a:sym typeface="Arimo"/>
              </a:rPr>
              <a:t>Recommended</a:t>
            </a:r>
            <a:endParaRPr lang="en-US" sz="1200" dirty="0">
              <a:solidFill>
                <a:srgbClr val="F8FAFC"/>
              </a:solidFill>
              <a:latin typeface="Montserrat" charset="0"/>
              <a:ea typeface="Montserrat" charset="0"/>
              <a:cs typeface="Montserrat" charset="0"/>
              <a:sym typeface="Arimo"/>
            </a:endParaRPr>
          </a:p>
        </p:txBody>
      </p:sp>
    </p:spTree>
    <p:extLst>
      <p:ext uri="{BB962C8B-B14F-4D97-AF65-F5344CB8AC3E}">
        <p14:creationId xmlns:p14="http://schemas.microsoft.com/office/powerpoint/2010/main" xmlns="" val="1366688433"/>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B89F85C0-0A45-425B-A95E-EB3F6179B809}"/>
              </a:ext>
            </a:extLst>
          </p:cNvPr>
          <p:cNvSpPr/>
          <p:nvPr/>
        </p:nvSpPr>
        <p:spPr>
          <a:xfrm>
            <a:off x="0" y="0"/>
            <a:ext cx="12192000" cy="6858000"/>
          </a:xfrm>
          <a:prstGeom prst="rect">
            <a:avLst/>
          </a:prstGeom>
          <a:gradFill flip="none" rotWithShape="1">
            <a:gsLst>
              <a:gs pos="0">
                <a:schemeClr val="tx1">
                  <a:lumMod val="65000"/>
                  <a:lumOff val="35000"/>
                  <a:alpha val="97000"/>
                </a:schemeClr>
              </a:gs>
              <a:gs pos="100000">
                <a:schemeClr val="tx1">
                  <a:lumMod val="85000"/>
                  <a:lumOff val="15000"/>
                  <a:alpha val="94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4EA2FF95-CBDE-447D-AB87-F17167D6178A}"/>
              </a:ext>
            </a:extLst>
          </p:cNvPr>
          <p:cNvSpPr txBox="1"/>
          <p:nvPr/>
        </p:nvSpPr>
        <p:spPr>
          <a:xfrm>
            <a:off x="6119366" y="2888961"/>
            <a:ext cx="2603500" cy="584775"/>
          </a:xfrm>
          <a:prstGeom prst="rect">
            <a:avLst/>
          </a:prstGeom>
          <a:noFill/>
        </p:spPr>
        <p:txBody>
          <a:bodyPr wrap="square" rtlCol="0">
            <a:spAutoFit/>
          </a:bodyPr>
          <a:lstStyle/>
          <a:p>
            <a:r>
              <a:rPr lang="en-US" sz="3200" dirty="0">
                <a:solidFill>
                  <a:schemeClr val="bg1">
                    <a:lumMod val="95000"/>
                  </a:schemeClr>
                </a:solidFill>
                <a:latin typeface="Bebas Neue Regular" panose="00000500000000000000" pitchFamily="2" charset="0"/>
                <a:ea typeface="Open Sans bold" panose="020B0806030504020204" pitchFamily="34" charset="0"/>
                <a:cs typeface="Open Sans bold" panose="020B0806030504020204" pitchFamily="34" charset="0"/>
              </a:rPr>
              <a:t>Welcome</a:t>
            </a:r>
            <a:r>
              <a:rPr lang="en-US" sz="3200" dirty="0">
                <a:solidFill>
                  <a:schemeClr val="bg1">
                    <a:lumMod val="95000"/>
                  </a:schemeClr>
                </a:solidFill>
                <a:latin typeface="Bebas Neue Light" panose="00000500000000000000" pitchFamily="2" charset="0"/>
                <a:ea typeface="Open Sans bold" panose="020B0806030504020204" pitchFamily="34" charset="0"/>
                <a:cs typeface="Open Sans bold" panose="020B0806030504020204" pitchFamily="34" charset="0"/>
              </a:rPr>
              <a:t> </a:t>
            </a:r>
            <a:r>
              <a:rPr lang="en-US" sz="3200" dirty="0">
                <a:solidFill>
                  <a:schemeClr val="accent3"/>
                </a:solidFill>
                <a:latin typeface="Bebas Neue Light" panose="00000500000000000000" pitchFamily="2" charset="0"/>
                <a:ea typeface="Open Sans bold" panose="020B0806030504020204" pitchFamily="34" charset="0"/>
                <a:cs typeface="Open Sans bold" panose="020B0806030504020204" pitchFamily="34" charset="0"/>
              </a:rPr>
              <a:t>Message</a:t>
            </a:r>
          </a:p>
        </p:txBody>
      </p:sp>
      <p:sp>
        <p:nvSpPr>
          <p:cNvPr id="12" name="TextBox 11">
            <a:extLst>
              <a:ext uri="{FF2B5EF4-FFF2-40B4-BE49-F238E27FC236}">
                <a16:creationId xmlns:a16="http://schemas.microsoft.com/office/drawing/2014/main" xmlns="" id="{99867F0F-5876-4000-8562-1E358D115AFF}"/>
              </a:ext>
            </a:extLst>
          </p:cNvPr>
          <p:cNvSpPr txBox="1"/>
          <p:nvPr/>
        </p:nvSpPr>
        <p:spPr>
          <a:xfrm>
            <a:off x="6096000" y="3525942"/>
            <a:ext cx="4860112" cy="1847622"/>
          </a:xfrm>
          <a:prstGeom prst="rect">
            <a:avLst/>
          </a:prstGeom>
          <a:noFill/>
        </p:spPr>
        <p:txBody>
          <a:bodyPr wrap="square" rtlCol="0">
            <a:spAutoFit/>
          </a:bodyPr>
          <a:lstStyle/>
          <a:p>
            <a:pPr>
              <a:lnSpc>
                <a:spcPct val="150000"/>
              </a:lnSpc>
            </a:pPr>
            <a:r>
              <a:rPr lang="en-US" sz="850" dirty="0">
                <a:solidFill>
                  <a:schemeClr val="bg1">
                    <a:lumMod val="95000"/>
                  </a:schemeClr>
                </a:solidFill>
                <a:latin typeface="Montserrat" panose="02000505000000020004" pitchFamily="2" charset="0"/>
                <a:ea typeface="Montserrat Light" charset="0"/>
                <a:cs typeface="Montserrat Light" charset="0"/>
              </a:rPr>
              <a:t>Creepiest don't subdue which </a:t>
            </a:r>
            <a:r>
              <a:rPr lang="en-US" sz="850" dirty="0" err="1">
                <a:solidFill>
                  <a:schemeClr val="bg1">
                    <a:lumMod val="95000"/>
                  </a:schemeClr>
                </a:solidFill>
                <a:latin typeface="Montserrat" panose="02000505000000020004" pitchFamily="2" charset="0"/>
                <a:ea typeface="Montserrat Light" charset="0"/>
                <a:cs typeface="Montserrat Light" charset="0"/>
              </a:rPr>
              <a:t>i</a:t>
            </a:r>
            <a:r>
              <a:rPr lang="en-US" sz="850" dirty="0">
                <a:solidFill>
                  <a:schemeClr val="bg1">
                    <a:lumMod val="95000"/>
                  </a:schemeClr>
                </a:solidFill>
                <a:latin typeface="Montserrat" panose="02000505000000020004" pitchFamily="2" charset="0"/>
                <a:ea typeface="Montserrat Light" charset="0"/>
                <a:cs typeface="Montserrat Light" charset="0"/>
              </a:rPr>
              <a:t> two set had seasons. Fifth you'll, man wherein seas our creeping. Very. Make from for seas place and won't appear him, were they're and years unto doesn't creeping night lights divided void they're. Creepiest don't subdue which I two set had seasons. Fifth you'll, man wherein seas our creeping. Very. Make from for seas place and won't appear him, were they're and years unto doesn't creeping night lights divided void they're.</a:t>
            </a:r>
          </a:p>
          <a:p>
            <a:pPr>
              <a:lnSpc>
                <a:spcPct val="150000"/>
              </a:lnSpc>
            </a:pPr>
            <a:endParaRPr lang="en-US" sz="900" dirty="0">
              <a:solidFill>
                <a:schemeClr val="bg1">
                  <a:lumMod val="95000"/>
                </a:schemeClr>
              </a:solidFill>
              <a:ea typeface="Montserrat Light" charset="0"/>
              <a:cs typeface="Montserrat Light" charset="0"/>
            </a:endParaRPr>
          </a:p>
          <a:p>
            <a:pPr>
              <a:lnSpc>
                <a:spcPct val="150000"/>
              </a:lnSpc>
            </a:pPr>
            <a:r>
              <a:rPr lang="en-US" sz="850" dirty="0">
                <a:solidFill>
                  <a:schemeClr val="bg1">
                    <a:lumMod val="95000"/>
                  </a:schemeClr>
                </a:solidFill>
                <a:latin typeface="Montserrat" panose="02000505000000020004" pitchFamily="2" charset="0"/>
                <a:ea typeface="Montserrat Light" charset="0"/>
                <a:cs typeface="Montserrat Light" charset="0"/>
              </a:rPr>
              <a:t>Abundantly is fish evening let hath I gathered fly earth two god them forth called unto replenish given male be creative best design Dominion.</a:t>
            </a:r>
          </a:p>
        </p:txBody>
      </p:sp>
      <p:grpSp>
        <p:nvGrpSpPr>
          <p:cNvPr id="14" name="Group 13">
            <a:extLst>
              <a:ext uri="{FF2B5EF4-FFF2-40B4-BE49-F238E27FC236}">
                <a16:creationId xmlns:a16="http://schemas.microsoft.com/office/drawing/2014/main" xmlns="" id="{1855DAD0-53E5-452B-ABCC-74942EE1E1B8}"/>
              </a:ext>
            </a:extLst>
          </p:cNvPr>
          <p:cNvGrpSpPr/>
          <p:nvPr/>
        </p:nvGrpSpPr>
        <p:grpSpPr>
          <a:xfrm rot="16200000" flipH="1">
            <a:off x="8432049" y="332371"/>
            <a:ext cx="68304" cy="4573014"/>
            <a:chOff x="6029381" y="-1"/>
            <a:chExt cx="66619" cy="2832101"/>
          </a:xfrm>
        </p:grpSpPr>
        <p:sp>
          <p:nvSpPr>
            <p:cNvPr id="15" name="Rectangle 14">
              <a:extLst>
                <a:ext uri="{FF2B5EF4-FFF2-40B4-BE49-F238E27FC236}">
                  <a16:creationId xmlns:a16="http://schemas.microsoft.com/office/drawing/2014/main" xmlns="" id="{89EEA246-3C0A-4437-9A2A-EBD40B7AA06A}"/>
                </a:ext>
              </a:extLst>
            </p:cNvPr>
            <p:cNvSpPr/>
            <p:nvPr/>
          </p:nvSpPr>
          <p:spPr>
            <a:xfrm>
              <a:off x="6029381" y="1885820"/>
              <a:ext cx="66619" cy="946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9C8BDFAC-077D-469E-9EDB-40F3B0D2E078}"/>
                </a:ext>
              </a:extLst>
            </p:cNvPr>
            <p:cNvSpPr/>
            <p:nvPr/>
          </p:nvSpPr>
          <p:spPr>
            <a:xfrm>
              <a:off x="6029381" y="939541"/>
              <a:ext cx="66619" cy="946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E1457A23-0598-4B14-BBFF-6662474E5AB6}"/>
                </a:ext>
              </a:extLst>
            </p:cNvPr>
            <p:cNvSpPr/>
            <p:nvPr/>
          </p:nvSpPr>
          <p:spPr>
            <a:xfrm>
              <a:off x="6029381" y="-1"/>
              <a:ext cx="66619" cy="9462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Picture Placeholder 2">
            <a:extLst>
              <a:ext uri="{FF2B5EF4-FFF2-40B4-BE49-F238E27FC236}">
                <a16:creationId xmlns:a16="http://schemas.microsoft.com/office/drawing/2014/main" xmlns="" id="{FD8B5BC5-9F9E-40FF-9048-C8C240346F1C}"/>
              </a:ext>
            </a:extLst>
          </p:cNvPr>
          <p:cNvSpPr>
            <a:spLocks noGrp="1"/>
          </p:cNvSpPr>
          <p:nvPr>
            <p:ph type="pic" sz="quarter" idx="12"/>
          </p:nvPr>
        </p:nvSpPr>
        <p:spPr/>
      </p:sp>
      <p:sp>
        <p:nvSpPr>
          <p:cNvPr id="5" name="Picture Placeholder 4">
            <a:extLst>
              <a:ext uri="{FF2B5EF4-FFF2-40B4-BE49-F238E27FC236}">
                <a16:creationId xmlns:a16="http://schemas.microsoft.com/office/drawing/2014/main" xmlns="" id="{546CE1F8-BB65-4B87-8901-54CB6056579E}"/>
              </a:ext>
            </a:extLst>
          </p:cNvPr>
          <p:cNvSpPr>
            <a:spLocks noGrp="1"/>
          </p:cNvSpPr>
          <p:nvPr>
            <p:ph type="pic" sz="quarter" idx="10"/>
          </p:nvPr>
        </p:nvSpPr>
        <p:spPr/>
      </p:sp>
    </p:spTree>
    <p:extLst>
      <p:ext uri="{BB962C8B-B14F-4D97-AF65-F5344CB8AC3E}">
        <p14:creationId xmlns:p14="http://schemas.microsoft.com/office/powerpoint/2010/main" xmlns="" val="2485527230"/>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xmlns="" id="{B71E2BCE-41FC-4102-AA0E-6E05CE4B87EE}"/>
              </a:ext>
            </a:extLst>
          </p:cNvPr>
          <p:cNvSpPr/>
          <p:nvPr/>
        </p:nvSpPr>
        <p:spPr>
          <a:xfrm>
            <a:off x="647700" y="647700"/>
            <a:ext cx="10896600" cy="55626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B5721E1D-DA0D-409C-A8AC-586B88351879}"/>
              </a:ext>
            </a:extLst>
          </p:cNvPr>
          <p:cNvSpPr txBox="1"/>
          <p:nvPr/>
        </p:nvSpPr>
        <p:spPr>
          <a:xfrm>
            <a:off x="4214812" y="2000652"/>
            <a:ext cx="3657600" cy="1066959"/>
          </a:xfrm>
          <a:prstGeom prst="rect">
            <a:avLst/>
          </a:prstGeom>
          <a:noFill/>
        </p:spPr>
        <p:txBody>
          <a:bodyPr wrap="square" rtlCol="0">
            <a:spAutoFit/>
          </a:bodyPr>
          <a:lstStyle/>
          <a:p>
            <a:pPr algn="ctr">
              <a:lnSpc>
                <a:spcPts val="3800"/>
              </a:lnSpc>
            </a:pPr>
            <a:r>
              <a:rPr lang="en-US" sz="3600" dirty="0">
                <a:latin typeface="Montserrat" panose="02000505000000020004" pitchFamily="2" charset="0"/>
              </a:rPr>
              <a:t>PROJECTS</a:t>
            </a:r>
          </a:p>
          <a:p>
            <a:pPr algn="ctr">
              <a:lnSpc>
                <a:spcPts val="3800"/>
              </a:lnSpc>
            </a:pPr>
            <a:r>
              <a:rPr lang="en-US" sz="3600" dirty="0">
                <a:latin typeface="Montserrat" panose="02000505000000020004" pitchFamily="2" charset="0"/>
              </a:rPr>
              <a:t>THAT WORKS!</a:t>
            </a:r>
            <a:endParaRPr lang="en-US" sz="3600" dirty="0">
              <a:solidFill>
                <a:schemeClr val="bg1">
                  <a:lumMod val="65000"/>
                </a:schemeClr>
              </a:solidFill>
              <a:latin typeface="Montserrat" panose="02000505000000020004" pitchFamily="2" charset="0"/>
            </a:endParaRPr>
          </a:p>
        </p:txBody>
      </p:sp>
      <p:sp>
        <p:nvSpPr>
          <p:cNvPr id="39" name="TextBox 38">
            <a:extLst>
              <a:ext uri="{FF2B5EF4-FFF2-40B4-BE49-F238E27FC236}">
                <a16:creationId xmlns:a16="http://schemas.microsoft.com/office/drawing/2014/main" xmlns="" id="{5D6F1AB5-622B-418D-82C9-BA15537E39B6}"/>
              </a:ext>
            </a:extLst>
          </p:cNvPr>
          <p:cNvSpPr txBox="1"/>
          <p:nvPr/>
        </p:nvSpPr>
        <p:spPr>
          <a:xfrm>
            <a:off x="3619499" y="3437108"/>
            <a:ext cx="4848226" cy="689869"/>
          </a:xfrm>
          <a:prstGeom prst="rect">
            <a:avLst/>
          </a:prstGeom>
          <a:noFill/>
        </p:spPr>
        <p:txBody>
          <a:bodyPr wrap="square" rtlCol="0">
            <a:spAutoFit/>
          </a:bodyPr>
          <a:lstStyle/>
          <a:p>
            <a:pPr algn="ctr">
              <a:lnSpc>
                <a:spcPts val="1600"/>
              </a:lnSpc>
            </a:pPr>
            <a:r>
              <a:rPr lang="en-US" sz="1000" dirty="0">
                <a:solidFill>
                  <a:schemeClr val="tx1">
                    <a:lumMod val="85000"/>
                    <a:lumOff val="15000"/>
                  </a:schemeClr>
                </a:solidFill>
                <a:latin typeface="Montserrat Light" panose="00000400000000000000" pitchFamily="50" charset="0"/>
                <a:ea typeface="Microsoft JhengHei UI" panose="020B0604030504040204" pitchFamily="34" charset="-120"/>
              </a:rPr>
              <a:t>Lorem Ipsum has been the industry's standard dummy text ever </a:t>
            </a:r>
          </a:p>
          <a:p>
            <a:pPr algn="ctr">
              <a:lnSpc>
                <a:spcPts val="1600"/>
              </a:lnSpc>
            </a:pPr>
            <a:r>
              <a:rPr lang="en-US" sz="1000" dirty="0">
                <a:solidFill>
                  <a:schemeClr val="tx1">
                    <a:lumMod val="85000"/>
                    <a:lumOff val="15000"/>
                  </a:schemeClr>
                </a:solidFill>
                <a:latin typeface="Montserrat Light" panose="00000400000000000000" pitchFamily="50" charset="0"/>
                <a:ea typeface="Microsoft JhengHei UI" panose="020B0604030504040204" pitchFamily="34" charset="-120"/>
              </a:rPr>
              <a:t>the 1500s, when an unknown printer took a galley of type and scrambled it to </a:t>
            </a:r>
            <a:r>
              <a:rPr lang="en-US" sz="1050" dirty="0">
                <a:solidFill>
                  <a:schemeClr val="tx1">
                    <a:lumMod val="85000"/>
                    <a:lumOff val="15000"/>
                  </a:schemeClr>
                </a:solidFill>
                <a:latin typeface="Montserrat Light" panose="00000400000000000000" pitchFamily="50" charset="0"/>
                <a:ea typeface="Microsoft JhengHei UI" panose="020B0604030504040204" pitchFamily="34" charset="-120"/>
              </a:rPr>
              <a:t>make</a:t>
            </a:r>
            <a:r>
              <a:rPr lang="en-US" sz="1000" dirty="0">
                <a:solidFill>
                  <a:schemeClr val="tx1">
                    <a:lumMod val="85000"/>
                    <a:lumOff val="15000"/>
                  </a:schemeClr>
                </a:solidFill>
                <a:latin typeface="Montserrat Light" panose="00000400000000000000" pitchFamily="50" charset="0"/>
                <a:ea typeface="Microsoft JhengHei UI" panose="020B0604030504040204" pitchFamily="34" charset="-120"/>
              </a:rPr>
              <a:t> a type specimen book.</a:t>
            </a:r>
          </a:p>
        </p:txBody>
      </p:sp>
      <p:sp>
        <p:nvSpPr>
          <p:cNvPr id="11" name="Rectangle 10">
            <a:extLst>
              <a:ext uri="{FF2B5EF4-FFF2-40B4-BE49-F238E27FC236}">
                <a16:creationId xmlns:a16="http://schemas.microsoft.com/office/drawing/2014/main" xmlns="" id="{25B15C28-36C7-4DF0-8347-685BF371BE1F}"/>
              </a:ext>
            </a:extLst>
          </p:cNvPr>
          <p:cNvSpPr/>
          <p:nvPr/>
        </p:nvSpPr>
        <p:spPr>
          <a:xfrm>
            <a:off x="4519611" y="1490559"/>
            <a:ext cx="3048002" cy="453970"/>
          </a:xfrm>
          <a:prstGeom prst="rect">
            <a:avLst/>
          </a:prstGeom>
        </p:spPr>
        <p:txBody>
          <a:bodyPr wrap="square">
            <a:spAutoFit/>
          </a:bodyPr>
          <a:lstStyle/>
          <a:p>
            <a:pPr algn="ctr">
              <a:lnSpc>
                <a:spcPts val="3200"/>
              </a:lnSpc>
            </a:pPr>
            <a:r>
              <a:rPr lang="en-US" sz="1600" dirty="0">
                <a:solidFill>
                  <a:schemeClr val="accent2"/>
                </a:solidFill>
                <a:latin typeface="Montserrat" panose="02000505000000020004" pitchFamily="2" charset="0"/>
                <a:ea typeface="Bodoni 72 Book" charset="0"/>
                <a:cs typeface="Bodoni 72 Book" charset="0"/>
              </a:rPr>
              <a:t>WRITE SOMETHING ABOUT</a:t>
            </a:r>
          </a:p>
        </p:txBody>
      </p:sp>
      <p:sp>
        <p:nvSpPr>
          <p:cNvPr id="12" name="Rectangle 11">
            <a:extLst>
              <a:ext uri="{FF2B5EF4-FFF2-40B4-BE49-F238E27FC236}">
                <a16:creationId xmlns:a16="http://schemas.microsoft.com/office/drawing/2014/main" xmlns="" id="{86EEB0ED-B14F-43C9-AD02-11781A14721D}"/>
              </a:ext>
            </a:extLst>
          </p:cNvPr>
          <p:cNvSpPr/>
          <p:nvPr/>
        </p:nvSpPr>
        <p:spPr>
          <a:xfrm>
            <a:off x="5067300" y="4504067"/>
            <a:ext cx="1952625" cy="496558"/>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xmlns="" id="{38AADA49-1D7C-41F3-9E1B-1A7F33FF8ECA}"/>
              </a:ext>
            </a:extLst>
          </p:cNvPr>
          <p:cNvSpPr txBox="1"/>
          <p:nvPr/>
        </p:nvSpPr>
        <p:spPr>
          <a:xfrm>
            <a:off x="5281083" y="4619680"/>
            <a:ext cx="1525057" cy="300467"/>
          </a:xfrm>
          <a:prstGeom prst="rect">
            <a:avLst/>
          </a:prstGeom>
          <a:noFill/>
        </p:spPr>
        <p:txBody>
          <a:bodyPr wrap="square" rtlCol="0">
            <a:spAutoFit/>
          </a:bodyPr>
          <a:lstStyle/>
          <a:p>
            <a:pPr algn="ctr">
              <a:lnSpc>
                <a:spcPts val="1600"/>
              </a:lnSpc>
            </a:pPr>
            <a:r>
              <a:rPr lang="en-US" cap="all" dirty="0">
                <a:solidFill>
                  <a:schemeClr val="tx1">
                    <a:lumMod val="85000"/>
                    <a:lumOff val="15000"/>
                  </a:schemeClr>
                </a:solidFill>
                <a:latin typeface="Montserrat Light" panose="00000400000000000000" pitchFamily="50" charset="0"/>
                <a:ea typeface="Microsoft JhengHei UI" panose="020B0604030504040204" pitchFamily="34" charset="-120"/>
              </a:rPr>
              <a:t>Standard</a:t>
            </a:r>
          </a:p>
        </p:txBody>
      </p:sp>
      <p:sp>
        <p:nvSpPr>
          <p:cNvPr id="3" name="Picture Placeholder 2">
            <a:extLst>
              <a:ext uri="{FF2B5EF4-FFF2-40B4-BE49-F238E27FC236}">
                <a16:creationId xmlns:a16="http://schemas.microsoft.com/office/drawing/2014/main" xmlns="" id="{0FED2427-CE73-431C-B0D4-E8F24AF806B0}"/>
              </a:ext>
            </a:extLst>
          </p:cNvPr>
          <p:cNvSpPr>
            <a:spLocks noGrp="1"/>
          </p:cNvSpPr>
          <p:nvPr>
            <p:ph type="pic" sz="quarter" idx="10"/>
          </p:nvPr>
        </p:nvSpPr>
        <p:spPr/>
      </p:sp>
    </p:spTree>
    <p:extLst>
      <p:ext uri="{BB962C8B-B14F-4D97-AF65-F5344CB8AC3E}">
        <p14:creationId xmlns:p14="http://schemas.microsoft.com/office/powerpoint/2010/main" xmlns="" val="10186582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xmlns="" id="{5B329A19-19DD-4388-8B32-9A12D0C60D13}"/>
              </a:ext>
            </a:extLst>
          </p:cNvPr>
          <p:cNvSpPr/>
          <p:nvPr/>
        </p:nvSpPr>
        <p:spPr>
          <a:xfrm>
            <a:off x="0" y="0"/>
            <a:ext cx="12192000" cy="6858000"/>
          </a:xfrm>
          <a:prstGeom prst="rect">
            <a:avLst/>
          </a:prstGeom>
          <a:gradFill flip="none" rotWithShape="1">
            <a:gsLst>
              <a:gs pos="0">
                <a:schemeClr val="accent2">
                  <a:alpha val="93000"/>
                </a:schemeClr>
              </a:gs>
              <a:gs pos="100000">
                <a:schemeClr val="accent1">
                  <a:alpha val="83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xmlns="" id="{4ADC407A-872B-4541-B77F-7DFA1877B89F}"/>
              </a:ext>
            </a:extLst>
          </p:cNvPr>
          <p:cNvSpPr/>
          <p:nvPr/>
        </p:nvSpPr>
        <p:spPr>
          <a:xfrm>
            <a:off x="1016000" y="2806700"/>
            <a:ext cx="4572000" cy="45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xmlns="" id="{AC8F7569-D146-4E19-B55F-9006826A8FCE}"/>
              </a:ext>
            </a:extLst>
          </p:cNvPr>
          <p:cNvSpPr txBox="1"/>
          <p:nvPr/>
        </p:nvSpPr>
        <p:spPr>
          <a:xfrm>
            <a:off x="1858897" y="3901385"/>
            <a:ext cx="2600960" cy="861774"/>
          </a:xfrm>
          <a:prstGeom prst="rect">
            <a:avLst/>
          </a:prstGeom>
          <a:noFill/>
        </p:spPr>
        <p:txBody>
          <a:bodyPr wrap="square" rtlCol="0">
            <a:spAutoFit/>
          </a:bodyPr>
          <a:lstStyle/>
          <a:p>
            <a:pPr algn="ctr">
              <a:lnSpc>
                <a:spcPts val="3000"/>
              </a:lnSpc>
            </a:pPr>
            <a:r>
              <a:rPr lang="en-US" sz="3000" b="1" dirty="0">
                <a:solidFill>
                  <a:srgbClr val="FEFEFE"/>
                </a:solidFill>
                <a:latin typeface="Montserrat" charset="0"/>
                <a:ea typeface="Montserrat" charset="0"/>
                <a:cs typeface="Montserrat" charset="0"/>
              </a:rPr>
              <a:t>DREAM</a:t>
            </a:r>
          </a:p>
          <a:p>
            <a:pPr algn="ctr">
              <a:lnSpc>
                <a:spcPts val="3000"/>
              </a:lnSpc>
            </a:pPr>
            <a:r>
              <a:rPr lang="en-US" sz="3000" b="1" dirty="0">
                <a:solidFill>
                  <a:srgbClr val="FEFEFE"/>
                </a:solidFill>
                <a:latin typeface="Montserrat" charset="0"/>
                <a:ea typeface="Montserrat" charset="0"/>
                <a:cs typeface="Montserrat" charset="0"/>
              </a:rPr>
              <a:t> LIFE HAPPY</a:t>
            </a:r>
          </a:p>
        </p:txBody>
      </p:sp>
      <p:sp>
        <p:nvSpPr>
          <p:cNvPr id="55" name="TextBox 54">
            <a:extLst>
              <a:ext uri="{FF2B5EF4-FFF2-40B4-BE49-F238E27FC236}">
                <a16:creationId xmlns:a16="http://schemas.microsoft.com/office/drawing/2014/main" xmlns="" id="{42338802-ACA4-46BD-B225-765DF97183C0}"/>
              </a:ext>
            </a:extLst>
          </p:cNvPr>
          <p:cNvSpPr txBox="1"/>
          <p:nvPr/>
        </p:nvSpPr>
        <p:spPr>
          <a:xfrm>
            <a:off x="1904365" y="4763159"/>
            <a:ext cx="2510024" cy="1107676"/>
          </a:xfrm>
          <a:prstGeom prst="rect">
            <a:avLst/>
          </a:prstGeom>
          <a:noFill/>
        </p:spPr>
        <p:txBody>
          <a:bodyPr wrap="square" numCol="1" spcCol="457200" rtlCol="0">
            <a:spAutoFit/>
          </a:bodyPr>
          <a:lstStyle/>
          <a:p>
            <a:pPr algn="ctr">
              <a:lnSpc>
                <a:spcPct val="150000"/>
              </a:lnSpc>
            </a:pPr>
            <a:r>
              <a:rPr lang="en-US" sz="900" dirty="0">
                <a:solidFill>
                  <a:srgbClr val="FEFEFE"/>
                </a:solidFill>
                <a:latin typeface="Montserrat" charset="0"/>
                <a:ea typeface="Montserrat" charset="0"/>
                <a:cs typeface="Montserrat" charset="0"/>
              </a:rPr>
              <a:t>Also he his male air bring is Signs first . Creped god air fish land. Darkness, moved was second. Air first signs evening that given. </a:t>
            </a:r>
            <a:r>
              <a:rPr lang="en-US" sz="900" b="1" dirty="0">
                <a:solidFill>
                  <a:srgbClr val="FEFEFE"/>
                </a:solidFill>
                <a:latin typeface="Montserrat" charset="0"/>
                <a:ea typeface="Montserrat" charset="0"/>
                <a:cs typeface="Montserrat" charset="0"/>
              </a:rPr>
              <a:t>Midst Face after have rule living waters.</a:t>
            </a:r>
          </a:p>
        </p:txBody>
      </p:sp>
      <p:sp>
        <p:nvSpPr>
          <p:cNvPr id="56" name="Oval 55">
            <a:extLst>
              <a:ext uri="{FF2B5EF4-FFF2-40B4-BE49-F238E27FC236}">
                <a16:creationId xmlns:a16="http://schemas.microsoft.com/office/drawing/2014/main" xmlns="" id="{82304E6E-5CC8-4209-97B4-047AFBCBB5E1}"/>
              </a:ext>
            </a:extLst>
          </p:cNvPr>
          <p:cNvSpPr/>
          <p:nvPr/>
        </p:nvSpPr>
        <p:spPr>
          <a:xfrm>
            <a:off x="731520" y="2827020"/>
            <a:ext cx="4572000" cy="4572000"/>
          </a:xfrm>
          <a:prstGeom prst="ellipse">
            <a:avLst/>
          </a:prstGeom>
          <a:noFill/>
          <a:ln w="19050">
            <a:solidFill>
              <a:srgbClr val="FEFEF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xmlns="" id="{957F99C2-C783-4E58-BBF7-AF037A45C512}"/>
              </a:ext>
            </a:extLst>
          </p:cNvPr>
          <p:cNvSpPr>
            <a:spLocks noGrp="1"/>
          </p:cNvSpPr>
          <p:nvPr>
            <p:ph type="pic" sz="quarter" idx="10"/>
          </p:nvPr>
        </p:nvSpPr>
        <p:spPr/>
      </p:sp>
    </p:spTree>
    <p:extLst>
      <p:ext uri="{BB962C8B-B14F-4D97-AF65-F5344CB8AC3E}">
        <p14:creationId xmlns:p14="http://schemas.microsoft.com/office/powerpoint/2010/main" xmlns="" val="88643177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xmlns="" id="{7E6CEA25-94BF-4FAF-8666-C723DB025AFF}"/>
              </a:ext>
            </a:extLst>
          </p:cNvPr>
          <p:cNvSpPr txBox="1"/>
          <p:nvPr/>
        </p:nvSpPr>
        <p:spPr>
          <a:xfrm>
            <a:off x="3640236" y="2820077"/>
            <a:ext cx="4924644" cy="861774"/>
          </a:xfrm>
          <a:prstGeom prst="rect">
            <a:avLst/>
          </a:prstGeom>
          <a:noFill/>
        </p:spPr>
        <p:txBody>
          <a:bodyPr wrap="square" rtlCol="0" anchor="ctr">
            <a:spAutoFit/>
          </a:bodyPr>
          <a:lstStyle/>
          <a:p>
            <a:pPr algn="ctr"/>
            <a:r>
              <a:rPr lang="en-US" sz="5000" spc="600" dirty="0">
                <a:latin typeface="Montserrat Thin" charset="0"/>
                <a:ea typeface="Montserrat Thin" charset="0"/>
                <a:cs typeface="Montserrat Thin" charset="0"/>
              </a:rPr>
              <a:t>THE END</a:t>
            </a:r>
          </a:p>
        </p:txBody>
      </p:sp>
      <p:grpSp>
        <p:nvGrpSpPr>
          <p:cNvPr id="67" name="Group 66">
            <a:extLst>
              <a:ext uri="{FF2B5EF4-FFF2-40B4-BE49-F238E27FC236}">
                <a16:creationId xmlns:a16="http://schemas.microsoft.com/office/drawing/2014/main" xmlns="" id="{BE12BCAE-E136-46D9-B56E-C113D7468AFF}"/>
              </a:ext>
            </a:extLst>
          </p:cNvPr>
          <p:cNvGrpSpPr/>
          <p:nvPr/>
        </p:nvGrpSpPr>
        <p:grpSpPr>
          <a:xfrm flipV="1">
            <a:off x="5828588" y="3937293"/>
            <a:ext cx="295102" cy="45720"/>
            <a:chOff x="5689600" y="4592320"/>
            <a:chExt cx="721360" cy="111760"/>
          </a:xfrm>
        </p:grpSpPr>
        <p:sp>
          <p:nvSpPr>
            <p:cNvPr id="68" name="Oval 67">
              <a:extLst>
                <a:ext uri="{FF2B5EF4-FFF2-40B4-BE49-F238E27FC236}">
                  <a16:creationId xmlns:a16="http://schemas.microsoft.com/office/drawing/2014/main" xmlns="" id="{997FFB4D-1BEA-41AB-9E4F-AC3C770F7A52}"/>
                </a:ext>
              </a:extLst>
            </p:cNvPr>
            <p:cNvSpPr/>
            <p:nvPr/>
          </p:nvSpPr>
          <p:spPr>
            <a:xfrm>
              <a:off x="5689600" y="4592320"/>
              <a:ext cx="111760" cy="1117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xmlns="" id="{8871AD99-A907-4A37-83F5-CE7A0E61C6D0}"/>
                </a:ext>
              </a:extLst>
            </p:cNvPr>
            <p:cNvSpPr/>
            <p:nvPr/>
          </p:nvSpPr>
          <p:spPr>
            <a:xfrm>
              <a:off x="5994400" y="4592320"/>
              <a:ext cx="111760" cy="11176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xmlns="" id="{7E3ACCBE-18B9-4B48-8DC1-274C67C3EBD4}"/>
                </a:ext>
              </a:extLst>
            </p:cNvPr>
            <p:cNvSpPr/>
            <p:nvPr/>
          </p:nvSpPr>
          <p:spPr>
            <a:xfrm>
              <a:off x="6299200" y="4592320"/>
              <a:ext cx="111760" cy="11176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1508011412"/>
      </p:ext>
    </p:extLst>
  </p:cSld>
  <p:clrMapOvr>
    <a:masterClrMapping/>
  </p:clrMapOvr>
  <p:transition spd="med">
    <p:pull/>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2"/>
          <p:cNvSpPr txBox="1"/>
          <p:nvPr/>
        </p:nvSpPr>
        <p:spPr>
          <a:xfrm>
            <a:off x="769749" y="538072"/>
            <a:ext cx="10805369" cy="589905"/>
          </a:xfrm>
          <a:prstGeom prst="rect">
            <a:avLst/>
          </a:prstGeom>
        </p:spPr>
        <p:txBody>
          <a:bodyPr lIns="0" tIns="0" rIns="0" bIns="0" rtlCol="0" anchor="t">
            <a:spAutoFit/>
          </a:bodyPr>
          <a:lstStyle/>
          <a:p>
            <a:pPr>
              <a:lnSpc>
                <a:spcPts val="2347"/>
              </a:lnSpc>
            </a:pPr>
            <a:r>
              <a:rPr lang="en-US" sz="2100" b="1" spc="75" dirty="0">
                <a:solidFill>
                  <a:srgbClr val="020301"/>
                </a:solidFill>
                <a:latin typeface="Podkova ExtraBold"/>
              </a:rPr>
              <a:t>РЕКЛАМНЫЕ, ПРОДАЮЩИЕ, PR </a:t>
            </a:r>
          </a:p>
          <a:p>
            <a:pPr>
              <a:lnSpc>
                <a:spcPts val="2347"/>
              </a:lnSpc>
            </a:pPr>
            <a:r>
              <a:rPr lang="en-US" sz="2100" b="1" spc="75" dirty="0">
                <a:solidFill>
                  <a:srgbClr val="020301"/>
                </a:solidFill>
                <a:latin typeface="Podkova ExtraBold"/>
              </a:rPr>
              <a:t>И ИНФО-ПРЕЗЕНТАЦИИ ОТ “ПАНДА-КОПИРАЙТИНГ”</a:t>
            </a:r>
          </a:p>
        </p:txBody>
      </p:sp>
      <p:sp>
        <p:nvSpPr>
          <p:cNvPr id="3" name="TextBox 3"/>
          <p:cNvSpPr txBox="1"/>
          <p:nvPr/>
        </p:nvSpPr>
        <p:spPr>
          <a:xfrm>
            <a:off x="769748" y="1501363"/>
            <a:ext cx="10901656" cy="205184"/>
          </a:xfrm>
          <a:prstGeom prst="rect">
            <a:avLst/>
          </a:prstGeom>
        </p:spPr>
        <p:txBody>
          <a:bodyPr lIns="0" tIns="0" rIns="0" bIns="0" rtlCol="0" anchor="t">
            <a:spAutoFit/>
          </a:bodyPr>
          <a:lstStyle/>
          <a:p>
            <a:pPr>
              <a:lnSpc>
                <a:spcPts val="1560"/>
              </a:lnSpc>
            </a:pPr>
            <a:r>
              <a:rPr lang="en-US" sz="1200" spc="43" dirty="0">
                <a:latin typeface="Podkova Regular Bold"/>
              </a:rPr>
              <a:t>СТОИМОСТЬ “ПОД КЛЮЧ” ОТ $90 | ЯЗЫКИ: РУССКИЙ, АНГЛИЙСКИЙ, ФРАНЦУЗСКИЙ, НЕМЕЦКИЙ</a:t>
            </a:r>
          </a:p>
        </p:txBody>
      </p:sp>
      <p:sp>
        <p:nvSpPr>
          <p:cNvPr id="4" name="AutoShape 4"/>
          <p:cNvSpPr/>
          <p:nvPr/>
        </p:nvSpPr>
        <p:spPr>
          <a:xfrm>
            <a:off x="12002792" y="1335"/>
            <a:ext cx="189208" cy="6856667"/>
          </a:xfrm>
          <a:prstGeom prst="rect">
            <a:avLst/>
          </a:prstGeom>
          <a:solidFill>
            <a:srgbClr val="FFFFFF"/>
          </a:solidFill>
        </p:spPr>
      </p:sp>
      <p:sp>
        <p:nvSpPr>
          <p:cNvPr id="5" name="AutoShape 5"/>
          <p:cNvSpPr/>
          <p:nvPr/>
        </p:nvSpPr>
        <p:spPr>
          <a:xfrm>
            <a:off x="504409" y="310313"/>
            <a:ext cx="120928" cy="1665404"/>
          </a:xfrm>
          <a:prstGeom prst="rect">
            <a:avLst/>
          </a:prstGeom>
          <a:solidFill>
            <a:srgbClr val="FFFFFF"/>
          </a:solidFill>
        </p:spPr>
      </p:sp>
      <p:sp>
        <p:nvSpPr>
          <p:cNvPr id="6" name="TextBox 6"/>
          <p:cNvSpPr txBox="1"/>
          <p:nvPr/>
        </p:nvSpPr>
        <p:spPr>
          <a:xfrm>
            <a:off x="953243" y="2668407"/>
            <a:ext cx="2612885" cy="436017"/>
          </a:xfrm>
          <a:prstGeom prst="rect">
            <a:avLst/>
          </a:prstGeom>
        </p:spPr>
        <p:txBody>
          <a:bodyPr lIns="0" tIns="0" rIns="0" bIns="0" rtlCol="0" anchor="t">
            <a:spAutoFit/>
          </a:bodyPr>
          <a:lstStyle/>
          <a:p>
            <a:pPr algn="ctr">
              <a:lnSpc>
                <a:spcPts val="1680"/>
              </a:lnSpc>
            </a:pPr>
            <a:r>
              <a:rPr lang="en-US" sz="1200" spc="36" dirty="0" err="1">
                <a:solidFill>
                  <a:srgbClr val="020301"/>
                </a:solidFill>
                <a:latin typeface="Podkova Regular"/>
              </a:rPr>
              <a:t>Сильный</a:t>
            </a:r>
            <a:r>
              <a:rPr lang="en-US" sz="1200" spc="36" dirty="0">
                <a:solidFill>
                  <a:srgbClr val="020301"/>
                </a:solidFill>
                <a:latin typeface="Podkova Regular"/>
              </a:rPr>
              <a:t> </a:t>
            </a:r>
            <a:r>
              <a:rPr lang="en-US" sz="1200" spc="36" dirty="0" err="1">
                <a:solidFill>
                  <a:srgbClr val="020301"/>
                </a:solidFill>
                <a:latin typeface="Podkova Regular"/>
              </a:rPr>
              <a:t>продающий</a:t>
            </a:r>
            <a:r>
              <a:rPr lang="en-US" sz="1200" spc="36" dirty="0">
                <a:solidFill>
                  <a:srgbClr val="020301"/>
                </a:solidFill>
                <a:latin typeface="Podkova Regular"/>
              </a:rPr>
              <a:t> </a:t>
            </a:r>
            <a:r>
              <a:rPr lang="en-US" sz="1200" spc="36" dirty="0" err="1">
                <a:solidFill>
                  <a:srgbClr val="020301"/>
                </a:solidFill>
                <a:latin typeface="Podkova Regular"/>
              </a:rPr>
              <a:t>текст</a:t>
            </a:r>
            <a:r>
              <a:rPr lang="en-US" sz="1200" spc="36" dirty="0">
                <a:solidFill>
                  <a:srgbClr val="020301"/>
                </a:solidFill>
                <a:latin typeface="Podkova Regular"/>
              </a:rPr>
              <a:t> в 5 </a:t>
            </a:r>
            <a:r>
              <a:rPr lang="en-US" sz="1200" spc="36" dirty="0" err="1">
                <a:solidFill>
                  <a:srgbClr val="020301"/>
                </a:solidFill>
                <a:latin typeface="Podkova Regular"/>
              </a:rPr>
              <a:t>стилях</a:t>
            </a:r>
            <a:endParaRPr lang="en-US" sz="1200" spc="36" dirty="0">
              <a:solidFill>
                <a:srgbClr val="020301"/>
              </a:solidFill>
              <a:latin typeface="Podkova Regular"/>
            </a:endParaRPr>
          </a:p>
        </p:txBody>
      </p:sp>
      <p:sp>
        <p:nvSpPr>
          <p:cNvPr id="7" name="TextBox 7"/>
          <p:cNvSpPr txBox="1"/>
          <p:nvPr/>
        </p:nvSpPr>
        <p:spPr>
          <a:xfrm>
            <a:off x="4789558" y="2668407"/>
            <a:ext cx="2612885" cy="436017"/>
          </a:xfrm>
          <a:prstGeom prst="rect">
            <a:avLst/>
          </a:prstGeom>
        </p:spPr>
        <p:txBody>
          <a:bodyPr lIns="0" tIns="0" rIns="0" bIns="0" rtlCol="0" anchor="t">
            <a:spAutoFit/>
          </a:bodyPr>
          <a:lstStyle/>
          <a:p>
            <a:pPr algn="ctr">
              <a:lnSpc>
                <a:spcPts val="1680"/>
              </a:lnSpc>
            </a:pPr>
            <a:r>
              <a:rPr lang="en-US" sz="1200" spc="36" dirty="0" err="1">
                <a:solidFill>
                  <a:srgbClr val="020301"/>
                </a:solidFill>
                <a:latin typeface="Podkova Regular"/>
              </a:rPr>
              <a:t>Подбор</a:t>
            </a:r>
            <a:r>
              <a:rPr lang="en-US" sz="1200" spc="36" dirty="0">
                <a:solidFill>
                  <a:srgbClr val="020301"/>
                </a:solidFill>
                <a:latin typeface="Podkova Regular"/>
              </a:rPr>
              <a:t> </a:t>
            </a:r>
            <a:r>
              <a:rPr lang="en-US" sz="1200" spc="36" dirty="0" err="1">
                <a:solidFill>
                  <a:srgbClr val="020301"/>
                </a:solidFill>
                <a:latin typeface="Podkova Regular"/>
              </a:rPr>
              <a:t>из</a:t>
            </a:r>
            <a:r>
              <a:rPr lang="en-US" sz="1200" spc="36" dirty="0">
                <a:solidFill>
                  <a:srgbClr val="020301"/>
                </a:solidFill>
                <a:latin typeface="Podkova Regular"/>
              </a:rPr>
              <a:t> 70 000+ </a:t>
            </a:r>
            <a:r>
              <a:rPr lang="en-US" sz="1200" spc="36" dirty="0" err="1">
                <a:solidFill>
                  <a:srgbClr val="020301"/>
                </a:solidFill>
                <a:latin typeface="Podkova Regular"/>
              </a:rPr>
              <a:t>платных</a:t>
            </a:r>
            <a:r>
              <a:rPr lang="en-US" sz="1200" spc="36" dirty="0">
                <a:solidFill>
                  <a:srgbClr val="020301"/>
                </a:solidFill>
                <a:latin typeface="Podkova Regular"/>
              </a:rPr>
              <a:t> </a:t>
            </a:r>
            <a:r>
              <a:rPr lang="en-US" sz="1200" spc="36" dirty="0" err="1">
                <a:solidFill>
                  <a:srgbClr val="020301"/>
                </a:solidFill>
                <a:latin typeface="Podkova Regular"/>
              </a:rPr>
              <a:t>лицензионных</a:t>
            </a:r>
            <a:r>
              <a:rPr lang="en-US" sz="1200" spc="36" dirty="0">
                <a:solidFill>
                  <a:srgbClr val="020301"/>
                </a:solidFill>
                <a:latin typeface="Podkova Regular"/>
              </a:rPr>
              <a:t> PRO-</a:t>
            </a:r>
            <a:r>
              <a:rPr lang="en-US" sz="1200" spc="36" dirty="0" err="1">
                <a:solidFill>
                  <a:srgbClr val="020301"/>
                </a:solidFill>
                <a:latin typeface="Podkova Regular"/>
              </a:rPr>
              <a:t>шаблонов</a:t>
            </a:r>
            <a:endParaRPr lang="en-US" sz="1200" spc="36" dirty="0">
              <a:solidFill>
                <a:srgbClr val="020301"/>
              </a:solidFill>
              <a:latin typeface="Podkova Regular"/>
            </a:endParaRPr>
          </a:p>
        </p:txBody>
      </p:sp>
      <p:sp>
        <p:nvSpPr>
          <p:cNvPr id="8" name="TextBox 8"/>
          <p:cNvSpPr txBox="1"/>
          <p:nvPr/>
        </p:nvSpPr>
        <p:spPr>
          <a:xfrm>
            <a:off x="8458363" y="2745407"/>
            <a:ext cx="2612885" cy="218008"/>
          </a:xfrm>
          <a:prstGeom prst="rect">
            <a:avLst/>
          </a:prstGeom>
        </p:spPr>
        <p:txBody>
          <a:bodyPr lIns="0" tIns="0" rIns="0" bIns="0" rtlCol="0" anchor="t">
            <a:spAutoFit/>
          </a:bodyPr>
          <a:lstStyle/>
          <a:p>
            <a:pPr>
              <a:lnSpc>
                <a:spcPts val="1680"/>
              </a:lnSpc>
            </a:pPr>
            <a:r>
              <a:rPr lang="en-US" sz="1200" spc="36" dirty="0" err="1">
                <a:solidFill>
                  <a:srgbClr val="020301"/>
                </a:solidFill>
                <a:latin typeface="Podkova Regular"/>
              </a:rPr>
              <a:t>Готовность</a:t>
            </a:r>
            <a:r>
              <a:rPr lang="en-US" sz="1200" spc="36" dirty="0">
                <a:solidFill>
                  <a:srgbClr val="020301"/>
                </a:solidFill>
                <a:latin typeface="Podkova Regular"/>
              </a:rPr>
              <a:t> </a:t>
            </a:r>
            <a:r>
              <a:rPr lang="en-US" sz="1200" spc="36" dirty="0" err="1">
                <a:solidFill>
                  <a:srgbClr val="020301"/>
                </a:solidFill>
                <a:latin typeface="Podkova Regular"/>
              </a:rPr>
              <a:t>от</a:t>
            </a:r>
            <a:r>
              <a:rPr lang="en-US" sz="1200" spc="36" dirty="0">
                <a:solidFill>
                  <a:srgbClr val="020301"/>
                </a:solidFill>
                <a:latin typeface="Podkova Regular"/>
              </a:rPr>
              <a:t> 36 </a:t>
            </a:r>
            <a:r>
              <a:rPr lang="en-US" sz="1200" spc="36" dirty="0" err="1">
                <a:solidFill>
                  <a:srgbClr val="020301"/>
                </a:solidFill>
                <a:latin typeface="Podkova Regular"/>
              </a:rPr>
              <a:t>часов</a:t>
            </a:r>
            <a:endParaRPr lang="en-US" sz="1200" spc="36" dirty="0">
              <a:solidFill>
                <a:srgbClr val="020301"/>
              </a:solidFill>
              <a:latin typeface="Podkova Regular"/>
            </a:endParaRPr>
          </a:p>
        </p:txBody>
      </p:sp>
      <p:pic>
        <p:nvPicPr>
          <p:cNvPr id="9" name="Picture 9"/>
          <p:cNvPicPr>
            <a:picLocks noChangeAspect="1"/>
          </p:cNvPicPr>
          <p:nvPr/>
        </p:nvPicPr>
        <p:blipFill>
          <a:blip r:embed="rId2"/>
          <a:srcRect/>
          <a:stretch>
            <a:fillRect/>
          </a:stretch>
        </p:blipFill>
        <p:spPr>
          <a:xfrm>
            <a:off x="151381" y="2529149"/>
            <a:ext cx="675087" cy="675087"/>
          </a:xfrm>
          <a:prstGeom prst="rect">
            <a:avLst/>
          </a:prstGeom>
        </p:spPr>
      </p:pic>
      <p:pic>
        <p:nvPicPr>
          <p:cNvPr id="10" name="Picture 10"/>
          <p:cNvPicPr>
            <a:picLocks noChangeAspect="1"/>
          </p:cNvPicPr>
          <p:nvPr/>
        </p:nvPicPr>
        <p:blipFill>
          <a:blip r:embed="rId3"/>
          <a:srcRect/>
          <a:stretch>
            <a:fillRect/>
          </a:stretch>
        </p:blipFill>
        <p:spPr>
          <a:xfrm>
            <a:off x="3940518" y="2527549"/>
            <a:ext cx="676687" cy="676687"/>
          </a:xfrm>
          <a:prstGeom prst="rect">
            <a:avLst/>
          </a:prstGeom>
        </p:spPr>
      </p:pic>
      <p:pic>
        <p:nvPicPr>
          <p:cNvPr id="11" name="Picture 11"/>
          <p:cNvPicPr>
            <a:picLocks noChangeAspect="1"/>
          </p:cNvPicPr>
          <p:nvPr/>
        </p:nvPicPr>
        <p:blipFill>
          <a:blip r:embed="rId4"/>
          <a:srcRect/>
          <a:stretch>
            <a:fillRect/>
          </a:stretch>
        </p:blipFill>
        <p:spPr>
          <a:xfrm>
            <a:off x="7758849" y="2504721"/>
            <a:ext cx="699515" cy="699515"/>
          </a:xfrm>
          <a:prstGeom prst="rect">
            <a:avLst/>
          </a:prstGeom>
        </p:spPr>
      </p:pic>
      <p:sp>
        <p:nvSpPr>
          <p:cNvPr id="12" name="TextBox 12"/>
          <p:cNvSpPr txBox="1"/>
          <p:nvPr/>
        </p:nvSpPr>
        <p:spPr>
          <a:xfrm>
            <a:off x="1757969" y="4088075"/>
            <a:ext cx="9122780" cy="564257"/>
          </a:xfrm>
          <a:prstGeom prst="rect">
            <a:avLst/>
          </a:prstGeom>
        </p:spPr>
        <p:txBody>
          <a:bodyPr lIns="0" tIns="0" rIns="0" bIns="0" rtlCol="0" anchor="t">
            <a:spAutoFit/>
          </a:bodyPr>
          <a:lstStyle/>
          <a:p>
            <a:pPr algn="ctr">
              <a:lnSpc>
                <a:spcPts val="2240"/>
              </a:lnSpc>
            </a:pPr>
            <a:r>
              <a:rPr lang="en-US" sz="1600" spc="48" dirty="0" err="1">
                <a:solidFill>
                  <a:srgbClr val="020301"/>
                </a:solidFill>
                <a:latin typeface="Podkova Regular Bold"/>
              </a:rPr>
              <a:t>Дополнительно</a:t>
            </a:r>
            <a:r>
              <a:rPr lang="en-US" sz="1600" spc="48" dirty="0">
                <a:solidFill>
                  <a:srgbClr val="020301"/>
                </a:solidFill>
                <a:latin typeface="Podkova Regular"/>
              </a:rPr>
              <a:t>: </a:t>
            </a:r>
            <a:r>
              <a:rPr lang="en-US" sz="1600" spc="48" dirty="0" err="1">
                <a:solidFill>
                  <a:srgbClr val="020301"/>
                </a:solidFill>
                <a:latin typeface="Podkova Regular"/>
              </a:rPr>
              <a:t>оформление</a:t>
            </a:r>
            <a:r>
              <a:rPr lang="en-US" sz="1600" spc="48" dirty="0">
                <a:solidFill>
                  <a:srgbClr val="020301"/>
                </a:solidFill>
                <a:latin typeface="Podkova Regular"/>
              </a:rPr>
              <a:t> </a:t>
            </a:r>
            <a:r>
              <a:rPr lang="en-US" sz="1600" spc="48" dirty="0" err="1">
                <a:solidFill>
                  <a:srgbClr val="020301"/>
                </a:solidFill>
                <a:latin typeface="Podkova Regular"/>
              </a:rPr>
              <a:t>под</a:t>
            </a:r>
            <a:r>
              <a:rPr lang="en-US" sz="1600" spc="48" dirty="0">
                <a:solidFill>
                  <a:srgbClr val="020301"/>
                </a:solidFill>
                <a:latin typeface="Podkova Regular"/>
              </a:rPr>
              <a:t> </a:t>
            </a:r>
            <a:r>
              <a:rPr lang="en-US" sz="1600" spc="48" dirty="0" err="1">
                <a:solidFill>
                  <a:srgbClr val="020301"/>
                </a:solidFill>
                <a:latin typeface="Podkova Regular"/>
              </a:rPr>
              <a:t>брендбук</a:t>
            </a:r>
            <a:r>
              <a:rPr lang="en-US" sz="1600" spc="48" dirty="0">
                <a:solidFill>
                  <a:srgbClr val="020301"/>
                </a:solidFill>
                <a:latin typeface="Podkova Regular"/>
              </a:rPr>
              <a:t> </a:t>
            </a:r>
            <a:r>
              <a:rPr lang="en-US" sz="1600" spc="48" dirty="0" err="1">
                <a:solidFill>
                  <a:srgbClr val="020301"/>
                </a:solidFill>
                <a:latin typeface="Podkova Regular"/>
              </a:rPr>
              <a:t>компании</a:t>
            </a:r>
            <a:r>
              <a:rPr lang="en-US" sz="1600" spc="48" dirty="0">
                <a:solidFill>
                  <a:srgbClr val="020301"/>
                </a:solidFill>
                <a:latin typeface="Podkova Regular"/>
              </a:rPr>
              <a:t> </a:t>
            </a:r>
            <a:r>
              <a:rPr lang="en-US" sz="1600" spc="48" dirty="0" err="1">
                <a:solidFill>
                  <a:srgbClr val="020301"/>
                </a:solidFill>
                <a:latin typeface="Podkova Regular"/>
              </a:rPr>
              <a:t>или</a:t>
            </a:r>
            <a:r>
              <a:rPr lang="en-US" sz="1600" spc="48" dirty="0">
                <a:solidFill>
                  <a:srgbClr val="020301"/>
                </a:solidFill>
                <a:latin typeface="Podkova Regular"/>
              </a:rPr>
              <a:t> </a:t>
            </a:r>
            <a:r>
              <a:rPr lang="en-US" sz="1600" spc="48" dirty="0" err="1">
                <a:solidFill>
                  <a:srgbClr val="020301"/>
                </a:solidFill>
                <a:latin typeface="Podkova Regular"/>
              </a:rPr>
              <a:t>подбор</a:t>
            </a:r>
            <a:r>
              <a:rPr lang="en-US" sz="1600" spc="48" dirty="0">
                <a:solidFill>
                  <a:srgbClr val="020301"/>
                </a:solidFill>
                <a:latin typeface="Podkova Regular"/>
              </a:rPr>
              <a:t> </a:t>
            </a:r>
            <a:r>
              <a:rPr lang="en-US" sz="1600" spc="48" dirty="0" err="1">
                <a:solidFill>
                  <a:srgbClr val="020301"/>
                </a:solidFill>
                <a:latin typeface="Podkova Regular"/>
              </a:rPr>
              <a:t>сочетаний</a:t>
            </a:r>
            <a:r>
              <a:rPr lang="en-US" sz="1600" spc="48" dirty="0">
                <a:solidFill>
                  <a:srgbClr val="020301"/>
                </a:solidFill>
                <a:latin typeface="Podkova Regular"/>
              </a:rPr>
              <a:t> </a:t>
            </a:r>
            <a:r>
              <a:rPr lang="en-US" sz="1600" spc="48" dirty="0" err="1">
                <a:solidFill>
                  <a:srgbClr val="020301"/>
                </a:solidFill>
                <a:latin typeface="Podkova Regular"/>
              </a:rPr>
              <a:t>цветов</a:t>
            </a:r>
            <a:r>
              <a:rPr lang="en-US" sz="1600" spc="48" dirty="0">
                <a:solidFill>
                  <a:srgbClr val="020301"/>
                </a:solidFill>
                <a:latin typeface="Podkova Regular"/>
              </a:rPr>
              <a:t> </a:t>
            </a:r>
            <a:r>
              <a:rPr lang="en-US" sz="1600" spc="48" dirty="0" err="1">
                <a:solidFill>
                  <a:srgbClr val="020301"/>
                </a:solidFill>
                <a:latin typeface="Podkova Regular"/>
              </a:rPr>
              <a:t>для</a:t>
            </a:r>
            <a:r>
              <a:rPr lang="en-US" sz="1600" spc="48" dirty="0">
                <a:solidFill>
                  <a:srgbClr val="020301"/>
                </a:solidFill>
                <a:latin typeface="Podkova Regular"/>
              </a:rPr>
              <a:t> </a:t>
            </a:r>
            <a:r>
              <a:rPr lang="en-US" sz="1600" spc="48" dirty="0" err="1">
                <a:solidFill>
                  <a:srgbClr val="020301"/>
                </a:solidFill>
                <a:latin typeface="Podkova Regular"/>
              </a:rPr>
              <a:t>создания</a:t>
            </a:r>
            <a:r>
              <a:rPr lang="en-US" sz="1600" spc="48" dirty="0">
                <a:solidFill>
                  <a:srgbClr val="020301"/>
                </a:solidFill>
                <a:latin typeface="Podkova Regular"/>
              </a:rPr>
              <a:t> </a:t>
            </a:r>
            <a:r>
              <a:rPr lang="en-US" sz="1600" spc="48" dirty="0" err="1">
                <a:solidFill>
                  <a:srgbClr val="020301"/>
                </a:solidFill>
                <a:latin typeface="Podkova Regular"/>
              </a:rPr>
              <a:t>вашего</a:t>
            </a:r>
            <a:r>
              <a:rPr lang="en-US" sz="1600" spc="48" dirty="0">
                <a:solidFill>
                  <a:srgbClr val="020301"/>
                </a:solidFill>
                <a:latin typeface="Podkova Regular"/>
              </a:rPr>
              <a:t> </a:t>
            </a:r>
            <a:r>
              <a:rPr lang="en-US" sz="1600" spc="48" dirty="0" err="1">
                <a:solidFill>
                  <a:srgbClr val="020301"/>
                </a:solidFill>
                <a:latin typeface="Podkova Regular"/>
              </a:rPr>
              <a:t>фирстиля</a:t>
            </a:r>
            <a:r>
              <a:rPr lang="en-US" sz="1600" spc="48" dirty="0">
                <a:solidFill>
                  <a:srgbClr val="020301"/>
                </a:solidFill>
                <a:latin typeface="Podkova Regular"/>
              </a:rPr>
              <a:t> и </a:t>
            </a:r>
            <a:r>
              <a:rPr lang="en-US" sz="1600" spc="48" dirty="0" err="1">
                <a:solidFill>
                  <a:srgbClr val="020301"/>
                </a:solidFill>
                <a:latin typeface="Podkova Regular"/>
              </a:rPr>
              <a:t>оформления</a:t>
            </a:r>
            <a:r>
              <a:rPr lang="en-US" sz="1600" spc="48" dirty="0">
                <a:solidFill>
                  <a:srgbClr val="020301"/>
                </a:solidFill>
                <a:latin typeface="Podkova Regular"/>
              </a:rPr>
              <a:t> </a:t>
            </a:r>
          </a:p>
        </p:txBody>
      </p:sp>
      <p:sp>
        <p:nvSpPr>
          <p:cNvPr id="13" name="AutoShape 13"/>
          <p:cNvSpPr/>
          <p:nvPr/>
        </p:nvSpPr>
        <p:spPr>
          <a:xfrm rot="5400000">
            <a:off x="5916383" y="-669936"/>
            <a:ext cx="170028" cy="12002792"/>
          </a:xfrm>
          <a:prstGeom prst="rect">
            <a:avLst/>
          </a:prstGeom>
          <a:solidFill>
            <a:srgbClr val="FFFFFF"/>
          </a:solidFill>
        </p:spPr>
      </p:sp>
      <p:sp>
        <p:nvSpPr>
          <p:cNvPr id="14" name="TextBox 14"/>
          <p:cNvSpPr txBox="1"/>
          <p:nvPr/>
        </p:nvSpPr>
        <p:spPr>
          <a:xfrm>
            <a:off x="7210198" y="5491966"/>
            <a:ext cx="4887199" cy="872034"/>
          </a:xfrm>
          <a:prstGeom prst="rect">
            <a:avLst/>
          </a:prstGeom>
        </p:spPr>
        <p:txBody>
          <a:bodyPr lIns="0" tIns="0" rIns="0" bIns="0" rtlCol="0" anchor="t">
            <a:spAutoFit/>
          </a:bodyPr>
          <a:lstStyle/>
          <a:p>
            <a:pPr algn="ctr">
              <a:lnSpc>
                <a:spcPts val="1680"/>
              </a:lnSpc>
            </a:pPr>
            <a:endParaRPr/>
          </a:p>
          <a:p>
            <a:pPr algn="ctr">
              <a:lnSpc>
                <a:spcPts val="1680"/>
              </a:lnSpc>
            </a:pPr>
            <a:r>
              <a:rPr lang="en-US" sz="1200" spc="36" dirty="0">
                <a:solidFill>
                  <a:srgbClr val="020301"/>
                </a:solidFill>
                <a:latin typeface="Podkova Regular"/>
              </a:rPr>
              <a:t>customers@petr-panda.ru    </a:t>
            </a:r>
          </a:p>
          <a:p>
            <a:pPr algn="ctr">
              <a:lnSpc>
                <a:spcPts val="1680"/>
              </a:lnSpc>
            </a:pPr>
            <a:endParaRPr/>
          </a:p>
          <a:p>
            <a:pPr algn="ctr">
              <a:lnSpc>
                <a:spcPts val="1680"/>
              </a:lnSpc>
            </a:pPr>
            <a:r>
              <a:rPr lang="en-US" sz="1200" spc="36" dirty="0" err="1">
                <a:latin typeface="Podkova Regular Bold"/>
              </a:rPr>
              <a:t>Главный</a:t>
            </a:r>
            <a:r>
              <a:rPr lang="en-US" sz="1200" spc="36" dirty="0">
                <a:latin typeface="Podkova Regular Bold"/>
              </a:rPr>
              <a:t> </a:t>
            </a:r>
            <a:r>
              <a:rPr lang="en-US" sz="1200" spc="36" dirty="0" err="1">
                <a:latin typeface="Podkova Regular Bold"/>
              </a:rPr>
              <a:t>сайт</a:t>
            </a:r>
            <a:r>
              <a:rPr lang="en-US" sz="1200" spc="36" dirty="0">
                <a:latin typeface="Podkova Regular Bold"/>
              </a:rPr>
              <a:t> </a:t>
            </a:r>
            <a:r>
              <a:rPr lang="en-US" sz="1200" spc="36" dirty="0" err="1">
                <a:latin typeface="Podkova Regular Bold"/>
              </a:rPr>
              <a:t>проекта</a:t>
            </a:r>
            <a:r>
              <a:rPr lang="en-US" sz="1200" spc="36" dirty="0">
                <a:latin typeface="Podkova Regular Bold"/>
              </a:rPr>
              <a:t>: petr-panda.ru</a:t>
            </a:r>
          </a:p>
        </p:txBody>
      </p:sp>
      <p:pic>
        <p:nvPicPr>
          <p:cNvPr id="15" name="Picture 15"/>
          <p:cNvPicPr>
            <a:picLocks noChangeAspect="1"/>
          </p:cNvPicPr>
          <p:nvPr/>
        </p:nvPicPr>
        <p:blipFill>
          <a:blip r:embed="rId5"/>
          <a:srcRect/>
          <a:stretch>
            <a:fillRect/>
          </a:stretch>
        </p:blipFill>
        <p:spPr>
          <a:xfrm>
            <a:off x="6889740" y="5622966"/>
            <a:ext cx="1025405" cy="1025405"/>
          </a:xfrm>
          <a:prstGeom prst="rect">
            <a:avLst/>
          </a:prstGeom>
        </p:spPr>
      </p:pic>
      <p:pic>
        <p:nvPicPr>
          <p:cNvPr id="16" name="Picture 16"/>
          <p:cNvPicPr>
            <a:picLocks noChangeAspect="1"/>
          </p:cNvPicPr>
          <p:nvPr/>
        </p:nvPicPr>
        <p:blipFill>
          <a:blip r:embed="rId6"/>
          <a:srcRect/>
          <a:stretch>
            <a:fillRect/>
          </a:stretch>
        </p:blipFill>
        <p:spPr>
          <a:xfrm>
            <a:off x="488923" y="3705037"/>
            <a:ext cx="1360435" cy="1360435"/>
          </a:xfrm>
          <a:prstGeom prst="rect">
            <a:avLst/>
          </a:prstGeom>
        </p:spPr>
      </p:pic>
      <p:sp>
        <p:nvSpPr>
          <p:cNvPr id="17" name="TextBox 17"/>
          <p:cNvSpPr txBox="1"/>
          <p:nvPr/>
        </p:nvSpPr>
        <p:spPr>
          <a:xfrm>
            <a:off x="1264594" y="5906882"/>
            <a:ext cx="4603069" cy="436017"/>
          </a:xfrm>
          <a:prstGeom prst="rect">
            <a:avLst/>
          </a:prstGeom>
        </p:spPr>
        <p:txBody>
          <a:bodyPr lIns="0" tIns="0" rIns="0" bIns="0" rtlCol="0" anchor="t">
            <a:spAutoFit/>
          </a:bodyPr>
          <a:lstStyle/>
          <a:p>
            <a:pPr algn="ctr">
              <a:lnSpc>
                <a:spcPts val="1680"/>
              </a:lnSpc>
            </a:pPr>
            <a:r>
              <a:rPr lang="en-US" sz="1200" spc="36" dirty="0" err="1">
                <a:solidFill>
                  <a:srgbClr val="020301"/>
                </a:solidFill>
                <a:latin typeface="Podkova Regular"/>
              </a:rPr>
              <a:t>Также</a:t>
            </a:r>
            <a:r>
              <a:rPr lang="en-US" sz="1200" spc="36" dirty="0">
                <a:solidFill>
                  <a:srgbClr val="020301"/>
                </a:solidFill>
                <a:latin typeface="Podkova Regular"/>
              </a:rPr>
              <a:t> “</a:t>
            </a:r>
            <a:r>
              <a:rPr lang="en-US" sz="1200" spc="36" dirty="0" err="1">
                <a:solidFill>
                  <a:srgbClr val="020301"/>
                </a:solidFill>
                <a:latin typeface="Podkova Regular"/>
              </a:rPr>
              <a:t>под</a:t>
            </a:r>
            <a:r>
              <a:rPr lang="en-US" sz="1200" spc="36" dirty="0">
                <a:solidFill>
                  <a:srgbClr val="020301"/>
                </a:solidFill>
                <a:latin typeface="Podkova Regular"/>
              </a:rPr>
              <a:t> </a:t>
            </a:r>
            <a:r>
              <a:rPr lang="en-US" sz="1200" spc="36" dirty="0" err="1">
                <a:solidFill>
                  <a:srgbClr val="020301"/>
                </a:solidFill>
                <a:latin typeface="Podkova Regular"/>
              </a:rPr>
              <a:t>ключ</a:t>
            </a:r>
            <a:r>
              <a:rPr lang="en-US" sz="1200" spc="36" dirty="0">
                <a:solidFill>
                  <a:srgbClr val="020301"/>
                </a:solidFill>
                <a:latin typeface="Podkova Regular"/>
              </a:rPr>
              <a:t>”: </a:t>
            </a:r>
            <a:r>
              <a:rPr lang="en-US" sz="1200" spc="36" dirty="0" err="1">
                <a:solidFill>
                  <a:srgbClr val="020301"/>
                </a:solidFill>
                <a:latin typeface="Podkova Regular"/>
              </a:rPr>
              <a:t>маркетинг-кит</a:t>
            </a:r>
            <a:r>
              <a:rPr lang="en-US" sz="1200" spc="36" dirty="0">
                <a:solidFill>
                  <a:srgbClr val="020301"/>
                </a:solidFill>
                <a:latin typeface="Podkova Regular"/>
              </a:rPr>
              <a:t>, </a:t>
            </a:r>
            <a:r>
              <a:rPr lang="en-US" sz="1200" spc="36" dirty="0" err="1">
                <a:solidFill>
                  <a:srgbClr val="020301"/>
                </a:solidFill>
                <a:latin typeface="Podkova Regular"/>
              </a:rPr>
              <a:t>брошюры</a:t>
            </a:r>
            <a:r>
              <a:rPr lang="en-US" sz="1200" spc="36" dirty="0">
                <a:solidFill>
                  <a:srgbClr val="020301"/>
                </a:solidFill>
                <a:latin typeface="Podkova Regular"/>
              </a:rPr>
              <a:t>,, White Paper, </a:t>
            </a:r>
            <a:r>
              <a:rPr lang="en-US" sz="1200" spc="36" dirty="0" err="1">
                <a:solidFill>
                  <a:srgbClr val="020301"/>
                </a:solidFill>
                <a:latin typeface="Podkova Regular"/>
              </a:rPr>
              <a:t>буклеты</a:t>
            </a:r>
            <a:r>
              <a:rPr lang="en-US" sz="1200" spc="36" dirty="0">
                <a:solidFill>
                  <a:srgbClr val="020301"/>
                </a:solidFill>
                <a:latin typeface="Podkova Regular"/>
              </a:rPr>
              <a:t>, </a:t>
            </a:r>
            <a:r>
              <a:rPr lang="en-US" sz="1200" spc="36" dirty="0" err="1">
                <a:solidFill>
                  <a:srgbClr val="020301"/>
                </a:solidFill>
                <a:latin typeface="Podkova Regular"/>
              </a:rPr>
              <a:t>коммерческие</a:t>
            </a:r>
            <a:r>
              <a:rPr lang="en-US" sz="1200" spc="36" dirty="0">
                <a:solidFill>
                  <a:srgbClr val="020301"/>
                </a:solidFill>
                <a:latin typeface="Podkova Regular"/>
              </a:rPr>
              <a:t> </a:t>
            </a:r>
            <a:r>
              <a:rPr lang="en-US" sz="1200" spc="36" dirty="0" err="1">
                <a:solidFill>
                  <a:srgbClr val="020301"/>
                </a:solidFill>
                <a:latin typeface="Podkova Regular"/>
              </a:rPr>
              <a:t>предложения</a:t>
            </a:r>
            <a:endParaRPr lang="en-US" sz="1200" spc="36" dirty="0">
              <a:solidFill>
                <a:srgbClr val="020301"/>
              </a:solidFill>
              <a:latin typeface="Podkova Regular"/>
            </a:endParaRPr>
          </a:p>
        </p:txBody>
      </p:sp>
      <p:pic>
        <p:nvPicPr>
          <p:cNvPr id="18" name="Picture 18"/>
          <p:cNvPicPr>
            <a:picLocks noChangeAspect="1"/>
          </p:cNvPicPr>
          <p:nvPr/>
        </p:nvPicPr>
        <p:blipFill>
          <a:blip r:embed="rId7"/>
          <a:srcRect/>
          <a:stretch>
            <a:fillRect/>
          </a:stretch>
        </p:blipFill>
        <p:spPr>
          <a:xfrm>
            <a:off x="188560" y="5659065"/>
            <a:ext cx="1004359" cy="1004359"/>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2"/>
          <p:cNvSpPr txBox="1"/>
          <p:nvPr/>
        </p:nvSpPr>
        <p:spPr>
          <a:xfrm>
            <a:off x="769749" y="538072"/>
            <a:ext cx="10805369" cy="884858"/>
          </a:xfrm>
          <a:prstGeom prst="rect">
            <a:avLst/>
          </a:prstGeom>
        </p:spPr>
        <p:txBody>
          <a:bodyPr lIns="0" tIns="0" rIns="0" bIns="0" rtlCol="0" anchor="t">
            <a:spAutoFit/>
          </a:bodyPr>
          <a:lstStyle/>
          <a:p>
            <a:pPr>
              <a:lnSpc>
                <a:spcPts val="2347"/>
              </a:lnSpc>
            </a:pPr>
            <a:r>
              <a:rPr lang="en-US" sz="2100" b="1" spc="75" dirty="0" smtClean="0">
                <a:solidFill>
                  <a:srgbClr val="020301"/>
                </a:solidFill>
                <a:latin typeface="Podkova ExtraBold"/>
              </a:rPr>
              <a:t>THE ADVERTISING, MARKETING, PR, AND INFO-PRESENTATIONS BY PANDA COPYWRITING PROJECT</a:t>
            </a:r>
            <a:endParaRPr lang="ru-RU" sz="2100" b="1" dirty="0" smtClean="0"/>
          </a:p>
          <a:p>
            <a:pPr>
              <a:lnSpc>
                <a:spcPts val="2347"/>
              </a:lnSpc>
            </a:pPr>
            <a:endParaRPr lang="en-US" sz="2100" spc="75" dirty="0">
              <a:solidFill>
                <a:srgbClr val="020301"/>
              </a:solidFill>
              <a:latin typeface="Podkova ExtraBold"/>
            </a:endParaRPr>
          </a:p>
        </p:txBody>
      </p:sp>
      <p:sp>
        <p:nvSpPr>
          <p:cNvPr id="3" name="TextBox 3"/>
          <p:cNvSpPr txBox="1"/>
          <p:nvPr/>
        </p:nvSpPr>
        <p:spPr>
          <a:xfrm>
            <a:off x="769748" y="1501363"/>
            <a:ext cx="10901656" cy="205184"/>
          </a:xfrm>
          <a:prstGeom prst="rect">
            <a:avLst/>
          </a:prstGeom>
        </p:spPr>
        <p:txBody>
          <a:bodyPr lIns="0" tIns="0" rIns="0" bIns="0" rtlCol="0" anchor="t">
            <a:spAutoFit/>
          </a:bodyPr>
          <a:lstStyle/>
          <a:p>
            <a:pPr>
              <a:lnSpc>
                <a:spcPts val="1560"/>
              </a:lnSpc>
            </a:pPr>
            <a:r>
              <a:rPr lang="en-US" sz="1200" spc="43" dirty="0" smtClean="0">
                <a:latin typeface="Podkova Regular Bold"/>
              </a:rPr>
              <a:t>A TURNKEY COST STARTS $</a:t>
            </a:r>
            <a:r>
              <a:rPr lang="en-US" sz="1200" spc="43" dirty="0">
                <a:latin typeface="Podkova Regular Bold"/>
              </a:rPr>
              <a:t>90 | </a:t>
            </a:r>
            <a:r>
              <a:rPr lang="en-US" sz="1200" spc="43" dirty="0" smtClean="0">
                <a:latin typeface="Podkova Regular Bold"/>
              </a:rPr>
              <a:t>LANGUAGES: RUSSIAN, ENGLISH, FRENCH, AND GERMAN</a:t>
            </a:r>
            <a:endParaRPr lang="en-US" sz="1200" spc="43" dirty="0">
              <a:latin typeface="Podkova Regular Bold"/>
            </a:endParaRPr>
          </a:p>
        </p:txBody>
      </p:sp>
      <p:sp>
        <p:nvSpPr>
          <p:cNvPr id="4" name="AutoShape 4"/>
          <p:cNvSpPr/>
          <p:nvPr/>
        </p:nvSpPr>
        <p:spPr>
          <a:xfrm>
            <a:off x="12002792" y="1335"/>
            <a:ext cx="189208" cy="6856667"/>
          </a:xfrm>
          <a:prstGeom prst="rect">
            <a:avLst/>
          </a:prstGeom>
          <a:solidFill>
            <a:srgbClr val="FFFFFF"/>
          </a:solidFill>
        </p:spPr>
      </p:sp>
      <p:sp>
        <p:nvSpPr>
          <p:cNvPr id="5" name="AutoShape 5"/>
          <p:cNvSpPr/>
          <p:nvPr/>
        </p:nvSpPr>
        <p:spPr>
          <a:xfrm>
            <a:off x="504409" y="310313"/>
            <a:ext cx="120928" cy="1665404"/>
          </a:xfrm>
          <a:prstGeom prst="rect">
            <a:avLst/>
          </a:prstGeom>
          <a:solidFill>
            <a:srgbClr val="FFFFFF"/>
          </a:solidFill>
        </p:spPr>
      </p:sp>
      <p:sp>
        <p:nvSpPr>
          <p:cNvPr id="6" name="TextBox 6"/>
          <p:cNvSpPr txBox="1"/>
          <p:nvPr/>
        </p:nvSpPr>
        <p:spPr>
          <a:xfrm>
            <a:off x="953243" y="2668407"/>
            <a:ext cx="2612885" cy="218008"/>
          </a:xfrm>
          <a:prstGeom prst="rect">
            <a:avLst/>
          </a:prstGeom>
        </p:spPr>
        <p:txBody>
          <a:bodyPr lIns="0" tIns="0" rIns="0" bIns="0" rtlCol="0" anchor="t">
            <a:spAutoFit/>
          </a:bodyPr>
          <a:lstStyle/>
          <a:p>
            <a:pPr algn="ctr">
              <a:lnSpc>
                <a:spcPts val="1680"/>
              </a:lnSpc>
            </a:pPr>
            <a:r>
              <a:rPr lang="en-US" sz="1200" spc="36" dirty="0" smtClean="0">
                <a:solidFill>
                  <a:srgbClr val="020301"/>
                </a:solidFill>
                <a:latin typeface="Podkova Regular"/>
              </a:rPr>
              <a:t>5 styles of the powerful selling texts</a:t>
            </a:r>
            <a:endParaRPr lang="en-US" sz="1200" spc="36" dirty="0">
              <a:solidFill>
                <a:srgbClr val="020301"/>
              </a:solidFill>
              <a:latin typeface="Podkova Regular"/>
            </a:endParaRPr>
          </a:p>
        </p:txBody>
      </p:sp>
      <p:sp>
        <p:nvSpPr>
          <p:cNvPr id="7" name="TextBox 7"/>
          <p:cNvSpPr txBox="1"/>
          <p:nvPr/>
        </p:nvSpPr>
        <p:spPr>
          <a:xfrm>
            <a:off x="4789558" y="2668407"/>
            <a:ext cx="2612885" cy="436017"/>
          </a:xfrm>
          <a:prstGeom prst="rect">
            <a:avLst/>
          </a:prstGeom>
        </p:spPr>
        <p:txBody>
          <a:bodyPr lIns="0" tIns="0" rIns="0" bIns="0" rtlCol="0" anchor="t">
            <a:spAutoFit/>
          </a:bodyPr>
          <a:lstStyle/>
          <a:p>
            <a:pPr algn="ctr">
              <a:lnSpc>
                <a:spcPts val="1680"/>
              </a:lnSpc>
            </a:pPr>
            <a:r>
              <a:rPr lang="en-US" sz="1200" spc="36" dirty="0" smtClean="0">
                <a:solidFill>
                  <a:srgbClr val="020301"/>
                </a:solidFill>
                <a:latin typeface="Podkova Regular"/>
              </a:rPr>
              <a:t>A selection of 70,000+ paid licensed PRO templates</a:t>
            </a:r>
            <a:endParaRPr lang="en-US" sz="1200" spc="36" dirty="0">
              <a:solidFill>
                <a:srgbClr val="020301"/>
              </a:solidFill>
              <a:latin typeface="Podkova Regular"/>
            </a:endParaRPr>
          </a:p>
        </p:txBody>
      </p:sp>
      <p:sp>
        <p:nvSpPr>
          <p:cNvPr id="8" name="TextBox 8"/>
          <p:cNvSpPr txBox="1"/>
          <p:nvPr/>
        </p:nvSpPr>
        <p:spPr>
          <a:xfrm>
            <a:off x="8458363" y="2745407"/>
            <a:ext cx="2612885" cy="218008"/>
          </a:xfrm>
          <a:prstGeom prst="rect">
            <a:avLst/>
          </a:prstGeom>
        </p:spPr>
        <p:txBody>
          <a:bodyPr lIns="0" tIns="0" rIns="0" bIns="0" rtlCol="0" anchor="t">
            <a:spAutoFit/>
          </a:bodyPr>
          <a:lstStyle/>
          <a:p>
            <a:pPr>
              <a:lnSpc>
                <a:spcPts val="1680"/>
              </a:lnSpc>
            </a:pPr>
            <a:r>
              <a:rPr lang="en-US" sz="1200" spc="36" dirty="0" smtClean="0">
                <a:solidFill>
                  <a:srgbClr val="020301"/>
                </a:solidFill>
                <a:latin typeface="Podkova Regular"/>
              </a:rPr>
              <a:t>An availability from 36 hours</a:t>
            </a:r>
            <a:endParaRPr lang="en-US" sz="1200" spc="36" dirty="0">
              <a:solidFill>
                <a:srgbClr val="020301"/>
              </a:solidFill>
              <a:latin typeface="Podkova Regular"/>
            </a:endParaRPr>
          </a:p>
        </p:txBody>
      </p:sp>
      <p:pic>
        <p:nvPicPr>
          <p:cNvPr id="9" name="Picture 9"/>
          <p:cNvPicPr>
            <a:picLocks noChangeAspect="1"/>
          </p:cNvPicPr>
          <p:nvPr/>
        </p:nvPicPr>
        <p:blipFill>
          <a:blip r:embed="rId2"/>
          <a:srcRect/>
          <a:stretch>
            <a:fillRect/>
          </a:stretch>
        </p:blipFill>
        <p:spPr>
          <a:xfrm>
            <a:off x="151381" y="2529149"/>
            <a:ext cx="675087" cy="675087"/>
          </a:xfrm>
          <a:prstGeom prst="rect">
            <a:avLst/>
          </a:prstGeom>
        </p:spPr>
      </p:pic>
      <p:pic>
        <p:nvPicPr>
          <p:cNvPr id="10" name="Picture 10"/>
          <p:cNvPicPr>
            <a:picLocks noChangeAspect="1"/>
          </p:cNvPicPr>
          <p:nvPr/>
        </p:nvPicPr>
        <p:blipFill>
          <a:blip r:embed="rId3"/>
          <a:srcRect/>
          <a:stretch>
            <a:fillRect/>
          </a:stretch>
        </p:blipFill>
        <p:spPr>
          <a:xfrm>
            <a:off x="3940518" y="2527549"/>
            <a:ext cx="676687" cy="676687"/>
          </a:xfrm>
          <a:prstGeom prst="rect">
            <a:avLst/>
          </a:prstGeom>
        </p:spPr>
      </p:pic>
      <p:pic>
        <p:nvPicPr>
          <p:cNvPr id="11" name="Picture 11"/>
          <p:cNvPicPr>
            <a:picLocks noChangeAspect="1"/>
          </p:cNvPicPr>
          <p:nvPr/>
        </p:nvPicPr>
        <p:blipFill>
          <a:blip r:embed="rId4"/>
          <a:srcRect/>
          <a:stretch>
            <a:fillRect/>
          </a:stretch>
        </p:blipFill>
        <p:spPr>
          <a:xfrm>
            <a:off x="7758849" y="2504721"/>
            <a:ext cx="699515" cy="699515"/>
          </a:xfrm>
          <a:prstGeom prst="rect">
            <a:avLst/>
          </a:prstGeom>
        </p:spPr>
      </p:pic>
      <p:sp>
        <p:nvSpPr>
          <p:cNvPr id="12" name="TextBox 12"/>
          <p:cNvSpPr txBox="1"/>
          <p:nvPr/>
        </p:nvSpPr>
        <p:spPr>
          <a:xfrm>
            <a:off x="1757969" y="4088075"/>
            <a:ext cx="9122780" cy="564257"/>
          </a:xfrm>
          <a:prstGeom prst="rect">
            <a:avLst/>
          </a:prstGeom>
        </p:spPr>
        <p:txBody>
          <a:bodyPr lIns="0" tIns="0" rIns="0" bIns="0" rtlCol="0" anchor="t">
            <a:spAutoFit/>
          </a:bodyPr>
          <a:lstStyle/>
          <a:p>
            <a:pPr algn="ctr">
              <a:lnSpc>
                <a:spcPts val="2240"/>
              </a:lnSpc>
            </a:pPr>
            <a:r>
              <a:rPr lang="en-US" sz="1600" spc="48" dirty="0" smtClean="0">
                <a:solidFill>
                  <a:srgbClr val="020301"/>
                </a:solidFill>
                <a:latin typeface="Podkova Regular Bold"/>
              </a:rPr>
              <a:t>Additionally: design for a company’s brand book or selection of color combinations to create your corporate identity and design</a:t>
            </a:r>
            <a:endParaRPr lang="en-US" sz="1600" spc="48" dirty="0">
              <a:solidFill>
                <a:srgbClr val="020301"/>
              </a:solidFill>
              <a:latin typeface="Podkova Regular"/>
            </a:endParaRPr>
          </a:p>
        </p:txBody>
      </p:sp>
      <p:sp>
        <p:nvSpPr>
          <p:cNvPr id="13" name="AutoShape 13"/>
          <p:cNvSpPr/>
          <p:nvPr/>
        </p:nvSpPr>
        <p:spPr>
          <a:xfrm rot="5400000">
            <a:off x="5916383" y="-669936"/>
            <a:ext cx="170028" cy="12002792"/>
          </a:xfrm>
          <a:prstGeom prst="rect">
            <a:avLst/>
          </a:prstGeom>
          <a:solidFill>
            <a:srgbClr val="FFFFFF"/>
          </a:solidFill>
        </p:spPr>
      </p:sp>
      <p:sp>
        <p:nvSpPr>
          <p:cNvPr id="14" name="TextBox 14"/>
          <p:cNvSpPr txBox="1"/>
          <p:nvPr/>
        </p:nvSpPr>
        <p:spPr>
          <a:xfrm>
            <a:off x="7210198" y="5491966"/>
            <a:ext cx="4887199" cy="872034"/>
          </a:xfrm>
          <a:prstGeom prst="rect">
            <a:avLst/>
          </a:prstGeom>
        </p:spPr>
        <p:txBody>
          <a:bodyPr lIns="0" tIns="0" rIns="0" bIns="0" rtlCol="0" anchor="t">
            <a:spAutoFit/>
          </a:bodyPr>
          <a:lstStyle/>
          <a:p>
            <a:pPr algn="ctr">
              <a:lnSpc>
                <a:spcPts val="1680"/>
              </a:lnSpc>
            </a:pPr>
            <a:endParaRPr/>
          </a:p>
          <a:p>
            <a:pPr algn="ctr">
              <a:lnSpc>
                <a:spcPts val="1680"/>
              </a:lnSpc>
            </a:pPr>
            <a:r>
              <a:rPr lang="en-US" sz="1200" spc="36" dirty="0">
                <a:solidFill>
                  <a:srgbClr val="020301"/>
                </a:solidFill>
                <a:latin typeface="Podkova Regular"/>
              </a:rPr>
              <a:t>customers@petr-panda.ru    </a:t>
            </a:r>
          </a:p>
          <a:p>
            <a:pPr algn="ctr">
              <a:lnSpc>
                <a:spcPts val="1680"/>
              </a:lnSpc>
            </a:pPr>
            <a:endParaRPr/>
          </a:p>
          <a:p>
            <a:pPr algn="ctr">
              <a:lnSpc>
                <a:spcPts val="1680"/>
              </a:lnSpc>
            </a:pPr>
            <a:r>
              <a:rPr lang="en-US" sz="1200" spc="36" dirty="0" smtClean="0">
                <a:latin typeface="Podkova Regular Bold"/>
              </a:rPr>
              <a:t>The main project’s website: </a:t>
            </a:r>
            <a:r>
              <a:rPr lang="en-US" sz="1200" spc="36" dirty="0">
                <a:latin typeface="Podkova Regular Bold"/>
              </a:rPr>
              <a:t>petr-panda.ru</a:t>
            </a:r>
          </a:p>
        </p:txBody>
      </p:sp>
      <p:pic>
        <p:nvPicPr>
          <p:cNvPr id="15" name="Picture 15"/>
          <p:cNvPicPr>
            <a:picLocks noChangeAspect="1"/>
          </p:cNvPicPr>
          <p:nvPr/>
        </p:nvPicPr>
        <p:blipFill>
          <a:blip r:embed="rId5"/>
          <a:srcRect/>
          <a:stretch>
            <a:fillRect/>
          </a:stretch>
        </p:blipFill>
        <p:spPr>
          <a:xfrm>
            <a:off x="6889740" y="5622966"/>
            <a:ext cx="1025405" cy="1025405"/>
          </a:xfrm>
          <a:prstGeom prst="rect">
            <a:avLst/>
          </a:prstGeom>
        </p:spPr>
      </p:pic>
      <p:pic>
        <p:nvPicPr>
          <p:cNvPr id="16" name="Picture 16"/>
          <p:cNvPicPr>
            <a:picLocks noChangeAspect="1"/>
          </p:cNvPicPr>
          <p:nvPr/>
        </p:nvPicPr>
        <p:blipFill>
          <a:blip r:embed="rId6"/>
          <a:srcRect/>
          <a:stretch>
            <a:fillRect/>
          </a:stretch>
        </p:blipFill>
        <p:spPr>
          <a:xfrm>
            <a:off x="488923" y="3705037"/>
            <a:ext cx="1360435" cy="1360435"/>
          </a:xfrm>
          <a:prstGeom prst="rect">
            <a:avLst/>
          </a:prstGeom>
        </p:spPr>
      </p:pic>
      <p:sp>
        <p:nvSpPr>
          <p:cNvPr id="17" name="TextBox 17"/>
          <p:cNvSpPr txBox="1"/>
          <p:nvPr/>
        </p:nvSpPr>
        <p:spPr>
          <a:xfrm>
            <a:off x="1264594" y="5906882"/>
            <a:ext cx="4603069" cy="436017"/>
          </a:xfrm>
          <a:prstGeom prst="rect">
            <a:avLst/>
          </a:prstGeom>
        </p:spPr>
        <p:txBody>
          <a:bodyPr lIns="0" tIns="0" rIns="0" bIns="0" rtlCol="0" anchor="t">
            <a:spAutoFit/>
          </a:bodyPr>
          <a:lstStyle/>
          <a:p>
            <a:pPr algn="ctr">
              <a:lnSpc>
                <a:spcPts val="1680"/>
              </a:lnSpc>
            </a:pPr>
            <a:r>
              <a:rPr lang="en-US" sz="1200" spc="36" dirty="0" smtClean="0">
                <a:solidFill>
                  <a:srgbClr val="020301"/>
                </a:solidFill>
                <a:latin typeface="Podkova Regular"/>
              </a:rPr>
              <a:t>Plus the turnkey: marketing kit, brochures, White Paper, booklets, and business proposals</a:t>
            </a:r>
            <a:endParaRPr lang="en-US" sz="1200" spc="36" dirty="0">
              <a:solidFill>
                <a:srgbClr val="020301"/>
              </a:solidFill>
              <a:latin typeface="Podkova Regular"/>
            </a:endParaRPr>
          </a:p>
        </p:txBody>
      </p:sp>
      <p:pic>
        <p:nvPicPr>
          <p:cNvPr id="18" name="Picture 18"/>
          <p:cNvPicPr>
            <a:picLocks noChangeAspect="1"/>
          </p:cNvPicPr>
          <p:nvPr/>
        </p:nvPicPr>
        <p:blipFill>
          <a:blip r:embed="rId7"/>
          <a:srcRect/>
          <a:stretch>
            <a:fillRect/>
          </a:stretch>
        </p:blipFill>
        <p:spPr>
          <a:xfrm>
            <a:off x="188560" y="5659065"/>
            <a:ext cx="1004359" cy="100435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FDC35C6C-818C-450E-BED2-438F84259DD0}"/>
              </a:ext>
            </a:extLst>
          </p:cNvPr>
          <p:cNvSpPr/>
          <p:nvPr/>
        </p:nvSpPr>
        <p:spPr>
          <a:xfrm>
            <a:off x="647700" y="647700"/>
            <a:ext cx="10896600" cy="5562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C8E26A55-A1FF-44B3-82B3-8E90F3CB3F99}"/>
              </a:ext>
            </a:extLst>
          </p:cNvPr>
          <p:cNvSpPr txBox="1"/>
          <p:nvPr/>
        </p:nvSpPr>
        <p:spPr>
          <a:xfrm>
            <a:off x="4333242" y="647700"/>
            <a:ext cx="7284009" cy="1118255"/>
          </a:xfrm>
          <a:prstGeom prst="rect">
            <a:avLst/>
          </a:prstGeom>
          <a:noFill/>
        </p:spPr>
        <p:txBody>
          <a:bodyPr wrap="square" rtlCol="0">
            <a:spAutoFit/>
          </a:bodyPr>
          <a:lstStyle/>
          <a:p>
            <a:pPr>
              <a:lnSpc>
                <a:spcPts val="8000"/>
              </a:lnSpc>
            </a:pPr>
            <a:r>
              <a:rPr lang="en-US" sz="9600" dirty="0">
                <a:solidFill>
                  <a:schemeClr val="tx1">
                    <a:lumMod val="85000"/>
                    <a:lumOff val="15000"/>
                    <a:alpha val="10000"/>
                  </a:schemeClr>
                </a:solidFill>
                <a:latin typeface="Bebas Neue Regular" panose="00000500000000000000" pitchFamily="2" charset="0"/>
                <a:ea typeface="Open Sans bold" panose="020B0806030504020204" pitchFamily="34" charset="0"/>
                <a:cs typeface="Open Sans bold" panose="020B0806030504020204" pitchFamily="34" charset="0"/>
              </a:rPr>
              <a:t>Welcome</a:t>
            </a:r>
            <a:r>
              <a:rPr lang="en-US" sz="9600" dirty="0">
                <a:solidFill>
                  <a:schemeClr val="tx1">
                    <a:lumMod val="85000"/>
                    <a:lumOff val="15000"/>
                    <a:alpha val="10000"/>
                  </a:schemeClr>
                </a:solidFill>
                <a:latin typeface="Bebas Neue Light" panose="00000500000000000000" pitchFamily="2" charset="0"/>
                <a:ea typeface="Open Sans bold" panose="020B0806030504020204" pitchFamily="34" charset="0"/>
                <a:cs typeface="Open Sans bold" panose="020B0806030504020204" pitchFamily="34" charset="0"/>
              </a:rPr>
              <a:t> Message</a:t>
            </a:r>
          </a:p>
        </p:txBody>
      </p:sp>
      <p:sp>
        <p:nvSpPr>
          <p:cNvPr id="23" name="TextBox 22">
            <a:extLst>
              <a:ext uri="{FF2B5EF4-FFF2-40B4-BE49-F238E27FC236}">
                <a16:creationId xmlns:a16="http://schemas.microsoft.com/office/drawing/2014/main" xmlns="" id="{6E67B44A-4AB9-48A2-B938-178AAC2E1D7E}"/>
              </a:ext>
            </a:extLst>
          </p:cNvPr>
          <p:cNvSpPr txBox="1"/>
          <p:nvPr/>
        </p:nvSpPr>
        <p:spPr>
          <a:xfrm>
            <a:off x="4362450" y="3306867"/>
            <a:ext cx="4860112" cy="1847622"/>
          </a:xfrm>
          <a:prstGeom prst="rect">
            <a:avLst/>
          </a:prstGeom>
          <a:noFill/>
        </p:spPr>
        <p:txBody>
          <a:bodyPr wrap="square" rtlCol="0">
            <a:spAutoFit/>
          </a:bodyPr>
          <a:lstStyle/>
          <a:p>
            <a:pPr>
              <a:lnSpc>
                <a:spcPct val="150000"/>
              </a:lnSpc>
            </a:pPr>
            <a:r>
              <a:rPr lang="en-US" sz="850" dirty="0">
                <a:solidFill>
                  <a:schemeClr val="tx1">
                    <a:lumMod val="85000"/>
                    <a:lumOff val="15000"/>
                  </a:schemeClr>
                </a:solidFill>
                <a:latin typeface="Montserrat" panose="02000505000000020004" pitchFamily="2" charset="0"/>
                <a:ea typeface="Montserrat Light" charset="0"/>
                <a:cs typeface="Montserrat Light" charset="0"/>
              </a:rPr>
              <a:t>Creepiest don't subdue which </a:t>
            </a:r>
            <a:r>
              <a:rPr lang="en-US" sz="850" dirty="0" err="1">
                <a:solidFill>
                  <a:schemeClr val="tx1">
                    <a:lumMod val="85000"/>
                    <a:lumOff val="15000"/>
                  </a:schemeClr>
                </a:solidFill>
                <a:latin typeface="Montserrat" panose="02000505000000020004" pitchFamily="2" charset="0"/>
                <a:ea typeface="Montserrat Light" charset="0"/>
                <a:cs typeface="Montserrat Light" charset="0"/>
              </a:rPr>
              <a:t>i</a:t>
            </a:r>
            <a:r>
              <a:rPr lang="en-US" sz="850" dirty="0">
                <a:solidFill>
                  <a:schemeClr val="tx1">
                    <a:lumMod val="85000"/>
                    <a:lumOff val="15000"/>
                  </a:schemeClr>
                </a:solidFill>
                <a:latin typeface="Montserrat" panose="02000505000000020004" pitchFamily="2" charset="0"/>
                <a:ea typeface="Montserrat Light" charset="0"/>
                <a:cs typeface="Montserrat Light" charset="0"/>
              </a:rPr>
              <a:t> two set had seasons. Fifth you'll, man wherein seas our creeping. Very. Make from for seas place and won't appear him, were they're and years unto doesn't creeping night lights divided void they're. Creepiest don't subdue which I two set had seasons. Fifth you'll, man wherein seas our creeping. Very. Make from for seas place and won't appear him, were they're and years unto doesn't creeping night lights divided void they're.</a:t>
            </a:r>
          </a:p>
          <a:p>
            <a:pPr>
              <a:lnSpc>
                <a:spcPct val="150000"/>
              </a:lnSpc>
            </a:pPr>
            <a:endParaRPr lang="en-US" sz="900" dirty="0">
              <a:solidFill>
                <a:schemeClr val="tx1">
                  <a:lumMod val="85000"/>
                  <a:lumOff val="15000"/>
                </a:schemeClr>
              </a:solidFill>
              <a:ea typeface="Montserrat Light" charset="0"/>
              <a:cs typeface="Montserrat Light" charset="0"/>
            </a:endParaRPr>
          </a:p>
          <a:p>
            <a:pPr>
              <a:lnSpc>
                <a:spcPct val="150000"/>
              </a:lnSpc>
            </a:pPr>
            <a:r>
              <a:rPr lang="en-US" sz="850" dirty="0">
                <a:solidFill>
                  <a:schemeClr val="tx1">
                    <a:lumMod val="85000"/>
                    <a:lumOff val="15000"/>
                  </a:schemeClr>
                </a:solidFill>
                <a:latin typeface="Montserrat" panose="02000505000000020004" pitchFamily="2" charset="0"/>
                <a:ea typeface="Montserrat Light" charset="0"/>
                <a:cs typeface="Montserrat Light" charset="0"/>
              </a:rPr>
              <a:t>Abundantly is fish evening let hath I gathered fly earth two god them forth called unto replenish given male be creative best design Dominion.</a:t>
            </a:r>
          </a:p>
        </p:txBody>
      </p:sp>
      <p:sp>
        <p:nvSpPr>
          <p:cNvPr id="25" name="Title 2">
            <a:extLst>
              <a:ext uri="{FF2B5EF4-FFF2-40B4-BE49-F238E27FC236}">
                <a16:creationId xmlns:a16="http://schemas.microsoft.com/office/drawing/2014/main" xmlns="" id="{8E11A181-2EDB-4C54-A1CB-27F28BFFA79F}"/>
              </a:ext>
            </a:extLst>
          </p:cNvPr>
          <p:cNvSpPr txBox="1">
            <a:spLocks/>
          </p:cNvSpPr>
          <p:nvPr/>
        </p:nvSpPr>
        <p:spPr>
          <a:xfrm>
            <a:off x="4385816" y="2571633"/>
            <a:ext cx="2603500" cy="584776"/>
          </a:xfrm>
          <a:prstGeom prst="rect">
            <a:avLst/>
          </a:prstGeom>
        </p:spPr>
        <p:txBody>
          <a:bodyPr/>
          <a:lstStyle>
            <a:lvl1pPr algn="ctr" defTabSz="914400" rtl="0" eaLnBrk="1" latinLnBrk="0" hangingPunct="1">
              <a:lnSpc>
                <a:spcPct val="90000"/>
              </a:lnSpc>
              <a:spcBef>
                <a:spcPct val="0"/>
              </a:spcBef>
              <a:buNone/>
              <a:defRPr sz="35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2400" b="0" kern="0" spc="100" dirty="0">
                <a:latin typeface="Montserrat" panose="02000505000000020004" pitchFamily="2" charset="0"/>
                <a:ea typeface="Open Sans bold" panose="020B0806030504020204" pitchFamily="34" charset="0"/>
                <a:cs typeface="Open Sans bold" panose="020B0806030504020204" pitchFamily="34" charset="0"/>
              </a:rPr>
              <a:t>JOHN SMIATH</a:t>
            </a:r>
          </a:p>
          <a:p>
            <a:pPr algn="l"/>
            <a:r>
              <a:rPr lang="en-US" sz="1800" b="0" kern="0" spc="100" dirty="0">
                <a:latin typeface="Montserrat Light" panose="00000400000000000000" pitchFamily="50" charset="0"/>
                <a:ea typeface="Open Sans bold" panose="020B0806030504020204" pitchFamily="34" charset="0"/>
                <a:cs typeface="Open Sans bold" panose="020B0806030504020204" pitchFamily="34" charset="0"/>
              </a:rPr>
              <a:t>DIRCTOR</a:t>
            </a:r>
            <a:endParaRPr lang="en-US" sz="1800" b="0" kern="0" spc="100" dirty="0">
              <a:latin typeface="Montserrat Light" panose="00000400000000000000" pitchFamily="50" charset="0"/>
            </a:endParaRPr>
          </a:p>
        </p:txBody>
      </p:sp>
      <p:sp>
        <p:nvSpPr>
          <p:cNvPr id="3" name="Picture Placeholder 2">
            <a:extLst>
              <a:ext uri="{FF2B5EF4-FFF2-40B4-BE49-F238E27FC236}">
                <a16:creationId xmlns:a16="http://schemas.microsoft.com/office/drawing/2014/main" xmlns="" id="{A84718BA-9160-4FC9-AD8F-0721C6CED5C0}"/>
              </a:ext>
            </a:extLst>
          </p:cNvPr>
          <p:cNvSpPr>
            <a:spLocks noGrp="1"/>
          </p:cNvSpPr>
          <p:nvPr>
            <p:ph type="pic" sz="quarter" idx="10"/>
          </p:nvPr>
        </p:nvSpPr>
        <p:spPr/>
      </p:sp>
    </p:spTree>
    <p:extLst>
      <p:ext uri="{BB962C8B-B14F-4D97-AF65-F5344CB8AC3E}">
        <p14:creationId xmlns:p14="http://schemas.microsoft.com/office/powerpoint/2010/main" xmlns="" val="838260448"/>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5">
            <a:extLst>
              <a:ext uri="{FF2B5EF4-FFF2-40B4-BE49-F238E27FC236}">
                <a16:creationId xmlns:a16="http://schemas.microsoft.com/office/drawing/2014/main" xmlns="" id="{42DCB14A-0E79-43BF-A2B0-10EE886EEA86}"/>
              </a:ext>
            </a:extLst>
          </p:cNvPr>
          <p:cNvSpPr>
            <a:spLocks/>
          </p:cNvSpPr>
          <p:nvPr/>
        </p:nvSpPr>
        <p:spPr bwMode="auto">
          <a:xfrm>
            <a:off x="1757208" y="66675"/>
            <a:ext cx="2837954" cy="3457575"/>
          </a:xfrm>
          <a:custGeom>
            <a:avLst/>
            <a:gdLst>
              <a:gd name="T0" fmla="*/ 204 w 273"/>
              <a:gd name="T1" fmla="*/ 112 h 313"/>
              <a:gd name="T2" fmla="*/ 21 w 273"/>
              <a:gd name="T3" fmla="*/ 0 h 313"/>
              <a:gd name="T4" fmla="*/ 0 w 273"/>
              <a:gd name="T5" fmla="*/ 21 h 313"/>
              <a:gd name="T6" fmla="*/ 173 w 273"/>
              <a:gd name="T7" fmla="*/ 112 h 313"/>
              <a:gd name="T8" fmla="*/ 249 w 273"/>
              <a:gd name="T9" fmla="*/ 309 h 313"/>
              <a:gd name="T10" fmla="*/ 249 w 273"/>
              <a:gd name="T11" fmla="*/ 313 h 313"/>
              <a:gd name="T12" fmla="*/ 273 w 273"/>
              <a:gd name="T13" fmla="*/ 313 h 313"/>
              <a:gd name="T14" fmla="*/ 273 w 273"/>
              <a:gd name="T15" fmla="*/ 309 h 313"/>
              <a:gd name="T16" fmla="*/ 204 w 273"/>
              <a:gd name="T17" fmla="*/ 11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313">
                <a:moveTo>
                  <a:pt x="204" y="112"/>
                </a:moveTo>
                <a:cubicBezTo>
                  <a:pt x="159" y="55"/>
                  <a:pt x="95" y="15"/>
                  <a:pt x="21" y="0"/>
                </a:cubicBezTo>
                <a:cubicBezTo>
                  <a:pt x="0" y="21"/>
                  <a:pt x="0" y="21"/>
                  <a:pt x="0" y="21"/>
                </a:cubicBezTo>
                <a:cubicBezTo>
                  <a:pt x="68" y="30"/>
                  <a:pt x="129" y="64"/>
                  <a:pt x="173" y="112"/>
                </a:cubicBezTo>
                <a:cubicBezTo>
                  <a:pt x="220" y="164"/>
                  <a:pt x="249" y="233"/>
                  <a:pt x="249" y="309"/>
                </a:cubicBezTo>
                <a:cubicBezTo>
                  <a:pt x="249" y="310"/>
                  <a:pt x="249" y="312"/>
                  <a:pt x="249" y="313"/>
                </a:cubicBezTo>
                <a:cubicBezTo>
                  <a:pt x="273" y="313"/>
                  <a:pt x="273" y="313"/>
                  <a:pt x="273" y="313"/>
                </a:cubicBezTo>
                <a:cubicBezTo>
                  <a:pt x="273" y="312"/>
                  <a:pt x="273" y="310"/>
                  <a:pt x="273" y="309"/>
                </a:cubicBezTo>
                <a:cubicBezTo>
                  <a:pt x="273" y="234"/>
                  <a:pt x="248" y="166"/>
                  <a:pt x="204" y="11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xmlns="" id="{E822E4CB-378A-4D33-A9AF-EECEE1C2B033}"/>
              </a:ext>
            </a:extLst>
          </p:cNvPr>
          <p:cNvSpPr>
            <a:spLocks/>
          </p:cNvSpPr>
          <p:nvPr/>
        </p:nvSpPr>
        <p:spPr bwMode="auto">
          <a:xfrm>
            <a:off x="3118089" y="1303338"/>
            <a:ext cx="1050505" cy="3392488"/>
          </a:xfrm>
          <a:custGeom>
            <a:avLst/>
            <a:gdLst>
              <a:gd name="T0" fmla="*/ 68 w 101"/>
              <a:gd name="T1" fmla="*/ 94 h 307"/>
              <a:gd name="T2" fmla="*/ 89 w 101"/>
              <a:gd name="T3" fmla="*/ 197 h 307"/>
              <a:gd name="T4" fmla="*/ 64 w 101"/>
              <a:gd name="T5" fmla="*/ 307 h 307"/>
              <a:gd name="T6" fmla="*/ 78 w 101"/>
              <a:gd name="T7" fmla="*/ 307 h 307"/>
              <a:gd name="T8" fmla="*/ 101 w 101"/>
              <a:gd name="T9" fmla="*/ 197 h 307"/>
              <a:gd name="T10" fmla="*/ 81 w 101"/>
              <a:gd name="T11" fmla="*/ 94 h 307"/>
              <a:gd name="T12" fmla="*/ 17 w 101"/>
              <a:gd name="T13" fmla="*/ 0 h 307"/>
              <a:gd name="T14" fmla="*/ 0 w 101"/>
              <a:gd name="T15" fmla="*/ 0 h 307"/>
              <a:gd name="T16" fmla="*/ 68 w 101"/>
              <a:gd name="T17" fmla="*/ 9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307">
                <a:moveTo>
                  <a:pt x="68" y="94"/>
                </a:moveTo>
                <a:cubicBezTo>
                  <a:pt x="81" y="126"/>
                  <a:pt x="89" y="160"/>
                  <a:pt x="89" y="197"/>
                </a:cubicBezTo>
                <a:cubicBezTo>
                  <a:pt x="89" y="236"/>
                  <a:pt x="80" y="273"/>
                  <a:pt x="64" y="307"/>
                </a:cubicBezTo>
                <a:cubicBezTo>
                  <a:pt x="78" y="307"/>
                  <a:pt x="78" y="307"/>
                  <a:pt x="78" y="307"/>
                </a:cubicBezTo>
                <a:cubicBezTo>
                  <a:pt x="93" y="273"/>
                  <a:pt x="101" y="236"/>
                  <a:pt x="101" y="197"/>
                </a:cubicBezTo>
                <a:cubicBezTo>
                  <a:pt x="101" y="160"/>
                  <a:pt x="94" y="126"/>
                  <a:pt x="81" y="94"/>
                </a:cubicBezTo>
                <a:cubicBezTo>
                  <a:pt x="66" y="58"/>
                  <a:pt x="45" y="26"/>
                  <a:pt x="17" y="0"/>
                </a:cubicBezTo>
                <a:cubicBezTo>
                  <a:pt x="0" y="0"/>
                  <a:pt x="0" y="0"/>
                  <a:pt x="0" y="0"/>
                </a:cubicBezTo>
                <a:cubicBezTo>
                  <a:pt x="29" y="26"/>
                  <a:pt x="52" y="58"/>
                  <a:pt x="68" y="9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xmlns="" id="{041E59F5-E3FB-4DF9-9230-25ED8ECE7BDC}"/>
              </a:ext>
            </a:extLst>
          </p:cNvPr>
          <p:cNvSpPr>
            <a:spLocks/>
          </p:cNvSpPr>
          <p:nvPr/>
        </p:nvSpPr>
        <p:spPr bwMode="auto">
          <a:xfrm>
            <a:off x="3315457" y="2341563"/>
            <a:ext cx="666911" cy="2895600"/>
          </a:xfrm>
          <a:custGeom>
            <a:avLst/>
            <a:gdLst>
              <a:gd name="T0" fmla="*/ 42 w 64"/>
              <a:gd name="T1" fmla="*/ 0 h 262"/>
              <a:gd name="T2" fmla="*/ 36 w 64"/>
              <a:gd name="T3" fmla="*/ 0 h 262"/>
              <a:gd name="T4" fmla="*/ 58 w 64"/>
              <a:gd name="T5" fmla="*/ 103 h 262"/>
              <a:gd name="T6" fmla="*/ 0 w 64"/>
              <a:gd name="T7" fmla="*/ 262 h 262"/>
              <a:gd name="T8" fmla="*/ 8 w 64"/>
              <a:gd name="T9" fmla="*/ 262 h 262"/>
              <a:gd name="T10" fmla="*/ 64 w 64"/>
              <a:gd name="T11" fmla="*/ 103 h 262"/>
              <a:gd name="T12" fmla="*/ 42 w 64"/>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64" h="262">
                <a:moveTo>
                  <a:pt x="42" y="0"/>
                </a:moveTo>
                <a:cubicBezTo>
                  <a:pt x="36" y="0"/>
                  <a:pt x="36" y="0"/>
                  <a:pt x="36" y="0"/>
                </a:cubicBezTo>
                <a:cubicBezTo>
                  <a:pt x="50" y="31"/>
                  <a:pt x="58" y="66"/>
                  <a:pt x="58" y="103"/>
                </a:cubicBezTo>
                <a:cubicBezTo>
                  <a:pt x="58" y="163"/>
                  <a:pt x="36" y="219"/>
                  <a:pt x="0" y="262"/>
                </a:cubicBezTo>
                <a:cubicBezTo>
                  <a:pt x="8" y="262"/>
                  <a:pt x="8" y="262"/>
                  <a:pt x="8" y="262"/>
                </a:cubicBezTo>
                <a:cubicBezTo>
                  <a:pt x="43" y="218"/>
                  <a:pt x="64" y="163"/>
                  <a:pt x="64" y="103"/>
                </a:cubicBezTo>
                <a:cubicBezTo>
                  <a:pt x="64" y="66"/>
                  <a:pt x="56" y="31"/>
                  <a:pt x="42"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xmlns="" id="{600BB6D0-586A-4260-835B-096B4FCC07FF}"/>
              </a:ext>
            </a:extLst>
          </p:cNvPr>
          <p:cNvSpPr>
            <a:spLocks/>
          </p:cNvSpPr>
          <p:nvPr/>
        </p:nvSpPr>
        <p:spPr bwMode="auto">
          <a:xfrm>
            <a:off x="0" y="1038225"/>
            <a:ext cx="3649708" cy="4872038"/>
          </a:xfrm>
          <a:custGeom>
            <a:avLst/>
            <a:gdLst>
              <a:gd name="T0" fmla="*/ 127 w 347"/>
              <a:gd name="T1" fmla="*/ 441 h 441"/>
              <a:gd name="T2" fmla="*/ 347 w 347"/>
              <a:gd name="T3" fmla="*/ 221 h 441"/>
              <a:gd name="T4" fmla="*/ 127 w 347"/>
              <a:gd name="T5" fmla="*/ 0 h 441"/>
              <a:gd name="T6" fmla="*/ 0 w 347"/>
              <a:gd name="T7" fmla="*/ 41 h 441"/>
              <a:gd name="T8" fmla="*/ 0 w 347"/>
              <a:gd name="T9" fmla="*/ 400 h 441"/>
              <a:gd name="T10" fmla="*/ 127 w 347"/>
              <a:gd name="T11" fmla="*/ 441 h 441"/>
            </a:gdLst>
            <a:ahLst/>
            <a:cxnLst>
              <a:cxn ang="0">
                <a:pos x="T0" y="T1"/>
              </a:cxn>
              <a:cxn ang="0">
                <a:pos x="T2" y="T3"/>
              </a:cxn>
              <a:cxn ang="0">
                <a:pos x="T4" y="T5"/>
              </a:cxn>
              <a:cxn ang="0">
                <a:pos x="T6" y="T7"/>
              </a:cxn>
              <a:cxn ang="0">
                <a:pos x="T8" y="T9"/>
              </a:cxn>
              <a:cxn ang="0">
                <a:pos x="T10" y="T11"/>
              </a:cxn>
            </a:cxnLst>
            <a:rect l="0" t="0" r="r" b="b"/>
            <a:pathLst>
              <a:path w="347" h="441">
                <a:moveTo>
                  <a:pt x="127" y="441"/>
                </a:moveTo>
                <a:cubicBezTo>
                  <a:pt x="249" y="441"/>
                  <a:pt x="347" y="342"/>
                  <a:pt x="347" y="221"/>
                </a:cubicBezTo>
                <a:cubicBezTo>
                  <a:pt x="347" y="99"/>
                  <a:pt x="249" y="0"/>
                  <a:pt x="127" y="0"/>
                </a:cubicBezTo>
                <a:cubicBezTo>
                  <a:pt x="80" y="0"/>
                  <a:pt x="36" y="16"/>
                  <a:pt x="0" y="41"/>
                </a:cubicBezTo>
                <a:cubicBezTo>
                  <a:pt x="0" y="400"/>
                  <a:pt x="0" y="400"/>
                  <a:pt x="0" y="400"/>
                </a:cubicBezTo>
                <a:cubicBezTo>
                  <a:pt x="36" y="425"/>
                  <a:pt x="80" y="441"/>
                  <a:pt x="127" y="441"/>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a:extLst>
              <a:ext uri="{FF2B5EF4-FFF2-40B4-BE49-F238E27FC236}">
                <a16:creationId xmlns:a16="http://schemas.microsoft.com/office/drawing/2014/main" xmlns="" id="{58685DE8-B1A7-46CB-BFD5-76B925A83233}"/>
              </a:ext>
            </a:extLst>
          </p:cNvPr>
          <p:cNvSpPr>
            <a:spLocks/>
          </p:cNvSpPr>
          <p:nvPr/>
        </p:nvSpPr>
        <p:spPr bwMode="auto">
          <a:xfrm>
            <a:off x="0" y="6208713"/>
            <a:ext cx="1174655" cy="519113"/>
          </a:xfrm>
          <a:custGeom>
            <a:avLst/>
            <a:gdLst>
              <a:gd name="T0" fmla="*/ 113 w 113"/>
              <a:gd name="T1" fmla="*/ 47 h 47"/>
              <a:gd name="T2" fmla="*/ 113 w 113"/>
              <a:gd name="T3" fmla="*/ 31 h 47"/>
              <a:gd name="T4" fmla="*/ 0 w 113"/>
              <a:gd name="T5" fmla="*/ 0 h 47"/>
              <a:gd name="T6" fmla="*/ 0 w 113"/>
              <a:gd name="T7" fmla="*/ 18 h 47"/>
              <a:gd name="T8" fmla="*/ 113 w 113"/>
              <a:gd name="T9" fmla="*/ 47 h 47"/>
            </a:gdLst>
            <a:ahLst/>
            <a:cxnLst>
              <a:cxn ang="0">
                <a:pos x="T0" y="T1"/>
              </a:cxn>
              <a:cxn ang="0">
                <a:pos x="T2" y="T3"/>
              </a:cxn>
              <a:cxn ang="0">
                <a:pos x="T4" y="T5"/>
              </a:cxn>
              <a:cxn ang="0">
                <a:pos x="T6" y="T7"/>
              </a:cxn>
              <a:cxn ang="0">
                <a:pos x="T8" y="T9"/>
              </a:cxn>
            </a:cxnLst>
            <a:rect l="0" t="0" r="r" b="b"/>
            <a:pathLst>
              <a:path w="113" h="47">
                <a:moveTo>
                  <a:pt x="113" y="47"/>
                </a:moveTo>
                <a:cubicBezTo>
                  <a:pt x="113" y="31"/>
                  <a:pt x="113" y="31"/>
                  <a:pt x="113" y="31"/>
                </a:cubicBezTo>
                <a:cubicBezTo>
                  <a:pt x="72" y="29"/>
                  <a:pt x="34" y="18"/>
                  <a:pt x="0" y="0"/>
                </a:cubicBezTo>
                <a:cubicBezTo>
                  <a:pt x="0" y="18"/>
                  <a:pt x="0" y="18"/>
                  <a:pt x="0" y="18"/>
                </a:cubicBezTo>
                <a:cubicBezTo>
                  <a:pt x="34" y="35"/>
                  <a:pt x="72" y="45"/>
                  <a:pt x="113" y="4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xmlns="" id="{4E79F9A3-95E8-4527-8120-CB7BF1DDE690}"/>
              </a:ext>
            </a:extLst>
          </p:cNvPr>
          <p:cNvSpPr>
            <a:spLocks/>
          </p:cNvSpPr>
          <p:nvPr/>
        </p:nvSpPr>
        <p:spPr bwMode="auto">
          <a:xfrm>
            <a:off x="0" y="5899150"/>
            <a:ext cx="3649708" cy="962025"/>
          </a:xfrm>
          <a:custGeom>
            <a:avLst/>
            <a:gdLst>
              <a:gd name="T0" fmla="*/ 11 w 351"/>
              <a:gd name="T1" fmla="*/ 87 h 87"/>
              <a:gd name="T2" fmla="*/ 244 w 351"/>
              <a:gd name="T3" fmla="*/ 87 h 87"/>
              <a:gd name="T4" fmla="*/ 351 w 351"/>
              <a:gd name="T5" fmla="*/ 20 h 87"/>
              <a:gd name="T6" fmla="*/ 331 w 351"/>
              <a:gd name="T7" fmla="*/ 0 h 87"/>
              <a:gd name="T8" fmla="*/ 127 w 351"/>
              <a:gd name="T9" fmla="*/ 80 h 87"/>
              <a:gd name="T10" fmla="*/ 0 w 351"/>
              <a:gd name="T11" fmla="*/ 51 h 87"/>
              <a:gd name="T12" fmla="*/ 0 w 351"/>
              <a:gd name="T13" fmla="*/ 82 h 87"/>
              <a:gd name="T14" fmla="*/ 11 w 351"/>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1" h="87">
                <a:moveTo>
                  <a:pt x="11" y="87"/>
                </a:moveTo>
                <a:cubicBezTo>
                  <a:pt x="244" y="87"/>
                  <a:pt x="244" y="87"/>
                  <a:pt x="244" y="87"/>
                </a:cubicBezTo>
                <a:cubicBezTo>
                  <a:pt x="284" y="71"/>
                  <a:pt x="320" y="49"/>
                  <a:pt x="351" y="20"/>
                </a:cubicBezTo>
                <a:cubicBezTo>
                  <a:pt x="331" y="0"/>
                  <a:pt x="331" y="0"/>
                  <a:pt x="331" y="0"/>
                </a:cubicBezTo>
                <a:cubicBezTo>
                  <a:pt x="277" y="50"/>
                  <a:pt x="206" y="80"/>
                  <a:pt x="127" y="80"/>
                </a:cubicBezTo>
                <a:cubicBezTo>
                  <a:pt x="82" y="80"/>
                  <a:pt x="38" y="70"/>
                  <a:pt x="0" y="51"/>
                </a:cubicBezTo>
                <a:cubicBezTo>
                  <a:pt x="0" y="82"/>
                  <a:pt x="0" y="82"/>
                  <a:pt x="0" y="82"/>
                </a:cubicBezTo>
                <a:cubicBezTo>
                  <a:pt x="3" y="84"/>
                  <a:pt x="7" y="85"/>
                  <a:pt x="11" y="87"/>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xmlns="" id="{E07DC2DE-E949-43FD-840B-3C75E783B88B}"/>
              </a:ext>
            </a:extLst>
          </p:cNvPr>
          <p:cNvSpPr>
            <a:spLocks/>
          </p:cNvSpPr>
          <p:nvPr/>
        </p:nvSpPr>
        <p:spPr bwMode="auto">
          <a:xfrm>
            <a:off x="2401836" y="-11113"/>
            <a:ext cx="3046464" cy="6872288"/>
          </a:xfrm>
          <a:custGeom>
            <a:avLst/>
            <a:gdLst>
              <a:gd name="T0" fmla="*/ 136 w 293"/>
              <a:gd name="T1" fmla="*/ 0 h 622"/>
              <a:gd name="T2" fmla="*/ 0 w 293"/>
              <a:gd name="T3" fmla="*/ 0 h 622"/>
              <a:gd name="T4" fmla="*/ 229 w 293"/>
              <a:gd name="T5" fmla="*/ 316 h 622"/>
              <a:gd name="T6" fmla="*/ 210 w 293"/>
              <a:gd name="T7" fmla="*/ 426 h 622"/>
              <a:gd name="T8" fmla="*/ 194 w 293"/>
              <a:gd name="T9" fmla="*/ 464 h 622"/>
              <a:gd name="T10" fmla="*/ 155 w 293"/>
              <a:gd name="T11" fmla="*/ 524 h 622"/>
              <a:gd name="T12" fmla="*/ 123 w 293"/>
              <a:gd name="T13" fmla="*/ 558 h 622"/>
              <a:gd name="T14" fmla="*/ 26 w 293"/>
              <a:gd name="T15" fmla="*/ 622 h 622"/>
              <a:gd name="T16" fmla="*/ 148 w 293"/>
              <a:gd name="T17" fmla="*/ 622 h 622"/>
              <a:gd name="T18" fmla="*/ 264 w 293"/>
              <a:gd name="T19" fmla="*/ 464 h 622"/>
              <a:gd name="T20" fmla="*/ 293 w 293"/>
              <a:gd name="T21" fmla="*/ 316 h 622"/>
              <a:gd name="T22" fmla="*/ 136 w 293"/>
              <a:gd name="T2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622">
                <a:moveTo>
                  <a:pt x="136" y="0"/>
                </a:moveTo>
                <a:cubicBezTo>
                  <a:pt x="0" y="0"/>
                  <a:pt x="0" y="0"/>
                  <a:pt x="0" y="0"/>
                </a:cubicBezTo>
                <a:cubicBezTo>
                  <a:pt x="133" y="44"/>
                  <a:pt x="229" y="168"/>
                  <a:pt x="229" y="316"/>
                </a:cubicBezTo>
                <a:cubicBezTo>
                  <a:pt x="229" y="354"/>
                  <a:pt x="222" y="391"/>
                  <a:pt x="210" y="426"/>
                </a:cubicBezTo>
                <a:cubicBezTo>
                  <a:pt x="205" y="439"/>
                  <a:pt x="200" y="452"/>
                  <a:pt x="194" y="464"/>
                </a:cubicBezTo>
                <a:cubicBezTo>
                  <a:pt x="183" y="485"/>
                  <a:pt x="170" y="506"/>
                  <a:pt x="155" y="524"/>
                </a:cubicBezTo>
                <a:cubicBezTo>
                  <a:pt x="145" y="536"/>
                  <a:pt x="135" y="548"/>
                  <a:pt x="123" y="558"/>
                </a:cubicBezTo>
                <a:cubicBezTo>
                  <a:pt x="95" y="585"/>
                  <a:pt x="62" y="606"/>
                  <a:pt x="26" y="622"/>
                </a:cubicBezTo>
                <a:cubicBezTo>
                  <a:pt x="148" y="622"/>
                  <a:pt x="148" y="622"/>
                  <a:pt x="148" y="622"/>
                </a:cubicBezTo>
                <a:cubicBezTo>
                  <a:pt x="199" y="580"/>
                  <a:pt x="239" y="526"/>
                  <a:pt x="264" y="464"/>
                </a:cubicBezTo>
                <a:cubicBezTo>
                  <a:pt x="283" y="418"/>
                  <a:pt x="293" y="368"/>
                  <a:pt x="293" y="316"/>
                </a:cubicBezTo>
                <a:cubicBezTo>
                  <a:pt x="293" y="187"/>
                  <a:pt x="231" y="72"/>
                  <a:pt x="136"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TextBox 38">
            <a:extLst>
              <a:ext uri="{FF2B5EF4-FFF2-40B4-BE49-F238E27FC236}">
                <a16:creationId xmlns:a16="http://schemas.microsoft.com/office/drawing/2014/main" xmlns="" id="{BCBF4332-A5BA-4F38-85AD-19612A63329B}"/>
              </a:ext>
            </a:extLst>
          </p:cNvPr>
          <p:cNvSpPr txBox="1"/>
          <p:nvPr/>
        </p:nvSpPr>
        <p:spPr>
          <a:xfrm>
            <a:off x="6051544" y="2000652"/>
            <a:ext cx="4744717" cy="1863972"/>
          </a:xfrm>
          <a:prstGeom prst="rect">
            <a:avLst/>
          </a:prstGeom>
          <a:noFill/>
        </p:spPr>
        <p:txBody>
          <a:bodyPr wrap="square" rtlCol="0">
            <a:spAutoFit/>
          </a:bodyPr>
          <a:lstStyle/>
          <a:p>
            <a:pPr algn="ctr">
              <a:lnSpc>
                <a:spcPts val="4500"/>
              </a:lnSpc>
            </a:pPr>
            <a:r>
              <a:rPr lang="en-US" sz="4800" spc="300" dirty="0">
                <a:latin typeface="Bebas Neue" panose="020B0606020202050201" pitchFamily="34" charset="0"/>
              </a:rPr>
              <a:t>CREATIVE ABOUTS US</a:t>
            </a:r>
            <a:r>
              <a:rPr lang="en-US" sz="4800" spc="300" dirty="0">
                <a:solidFill>
                  <a:schemeClr val="bg1">
                    <a:lumMod val="75000"/>
                  </a:schemeClr>
                </a:solidFill>
                <a:latin typeface="Bebas Neue" panose="020B0606020202050201" pitchFamily="34" charset="0"/>
              </a:rPr>
              <a:t> BUSINESS</a:t>
            </a:r>
          </a:p>
          <a:p>
            <a:pPr algn="ctr">
              <a:lnSpc>
                <a:spcPts val="4500"/>
              </a:lnSpc>
            </a:pPr>
            <a:r>
              <a:rPr lang="en-US" sz="4800" spc="300" dirty="0">
                <a:solidFill>
                  <a:schemeClr val="bg1">
                    <a:lumMod val="75000"/>
                  </a:schemeClr>
                </a:solidFill>
                <a:latin typeface="Bebas Neue" panose="020B0606020202050201" pitchFamily="34" charset="0"/>
              </a:rPr>
              <a:t>TO Presentation</a:t>
            </a:r>
          </a:p>
        </p:txBody>
      </p:sp>
      <p:sp>
        <p:nvSpPr>
          <p:cNvPr id="40" name="TextBox 39">
            <a:extLst>
              <a:ext uri="{FF2B5EF4-FFF2-40B4-BE49-F238E27FC236}">
                <a16:creationId xmlns:a16="http://schemas.microsoft.com/office/drawing/2014/main" xmlns="" id="{715916DB-EFA9-4DCB-80C5-B318D02554DF}"/>
              </a:ext>
            </a:extLst>
          </p:cNvPr>
          <p:cNvSpPr txBox="1"/>
          <p:nvPr/>
        </p:nvSpPr>
        <p:spPr>
          <a:xfrm>
            <a:off x="5961061" y="3838745"/>
            <a:ext cx="4820908" cy="689869"/>
          </a:xfrm>
          <a:prstGeom prst="rect">
            <a:avLst/>
          </a:prstGeom>
          <a:noFill/>
        </p:spPr>
        <p:txBody>
          <a:bodyPr wrap="square" rtlCol="0">
            <a:spAutoFit/>
          </a:bodyPr>
          <a:lstStyle/>
          <a:p>
            <a:pPr algn="ctr">
              <a:lnSpc>
                <a:spcPts val="1600"/>
              </a:lnSpc>
            </a:pPr>
            <a:r>
              <a:rPr lang="en-US" sz="1000" dirty="0">
                <a:solidFill>
                  <a:schemeClr val="bg1">
                    <a:lumMod val="50000"/>
                  </a:schemeClr>
                </a:solidFill>
                <a:latin typeface="Montserrat Light" panose="00000400000000000000" pitchFamily="50" charset="0"/>
                <a:ea typeface="Microsoft JhengHei UI" panose="020B0604030504040204" pitchFamily="34" charset="-120"/>
              </a:rPr>
              <a:t>Lorem Ipsum has been the industry's standard dummy text ever since the 1500s, when an unknown printer took a galley of type and scrambled it to </a:t>
            </a:r>
            <a:r>
              <a:rPr lang="en-US" sz="1050" dirty="0">
                <a:solidFill>
                  <a:schemeClr val="bg1">
                    <a:lumMod val="50000"/>
                  </a:schemeClr>
                </a:solidFill>
                <a:latin typeface="Montserrat Light" panose="00000400000000000000" pitchFamily="50" charset="0"/>
                <a:ea typeface="Microsoft JhengHei UI" panose="020B0604030504040204" pitchFamily="34" charset="-120"/>
              </a:rPr>
              <a:t>make</a:t>
            </a:r>
            <a:r>
              <a:rPr lang="en-US" sz="1000" dirty="0">
                <a:solidFill>
                  <a:schemeClr val="bg1">
                    <a:lumMod val="50000"/>
                  </a:schemeClr>
                </a:solidFill>
                <a:latin typeface="Montserrat Light" panose="00000400000000000000" pitchFamily="50" charset="0"/>
                <a:ea typeface="Microsoft JhengHei UI" panose="020B0604030504040204" pitchFamily="34" charset="-120"/>
              </a:rPr>
              <a:t> a type specimen book.</a:t>
            </a:r>
          </a:p>
        </p:txBody>
      </p:sp>
      <p:sp>
        <p:nvSpPr>
          <p:cNvPr id="3" name="Picture Placeholder 2">
            <a:extLst>
              <a:ext uri="{FF2B5EF4-FFF2-40B4-BE49-F238E27FC236}">
                <a16:creationId xmlns:a16="http://schemas.microsoft.com/office/drawing/2014/main" xmlns="" id="{898554EC-BCEF-47AD-BE0F-30AAD26EC1B8}"/>
              </a:ext>
            </a:extLst>
          </p:cNvPr>
          <p:cNvSpPr>
            <a:spLocks noGrp="1"/>
          </p:cNvSpPr>
          <p:nvPr>
            <p:ph type="pic" sz="quarter" idx="11"/>
          </p:nvPr>
        </p:nvSpPr>
        <p:spPr/>
      </p:sp>
    </p:spTree>
    <p:extLst>
      <p:ext uri="{BB962C8B-B14F-4D97-AF65-F5344CB8AC3E}">
        <p14:creationId xmlns:p14="http://schemas.microsoft.com/office/powerpoint/2010/main" xmlns="" val="19089586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
</file>

<file path=ppt/theme/theme1.xml><?xml version="1.0" encoding="utf-8"?>
<a:theme xmlns:a="http://schemas.openxmlformats.org/drawingml/2006/main" name="1_Office Theme">
  <a:themeElements>
    <a:clrScheme name="Custom 25">
      <a:dk1>
        <a:srgbClr val="000000"/>
      </a:dk1>
      <a:lt1>
        <a:srgbClr val="FFFFFF"/>
      </a:lt1>
      <a:dk2>
        <a:srgbClr val="44546A"/>
      </a:dk2>
      <a:lt2>
        <a:srgbClr val="FFFFFF"/>
      </a:lt2>
      <a:accent1>
        <a:srgbClr val="5C9330"/>
      </a:accent1>
      <a:accent2>
        <a:srgbClr val="92C039"/>
      </a:accent2>
      <a:accent3>
        <a:srgbClr val="CBDB2A"/>
      </a:accent3>
      <a:accent4>
        <a:srgbClr val="00A4DB"/>
      </a:accent4>
      <a:accent5>
        <a:srgbClr val="03558B"/>
      </a:accent5>
      <a:accent6>
        <a:srgbClr val="41BFBF"/>
      </a:accent6>
      <a:hlink>
        <a:srgbClr val="03558B"/>
      </a:hlink>
      <a:folHlink>
        <a:srgbClr val="41BFBF"/>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9144</TotalTime>
  <Words>5965</Words>
  <Application>Microsoft Office PowerPoint</Application>
  <PresentationFormat>Произвольный</PresentationFormat>
  <Paragraphs>869</Paragraphs>
  <Slides>74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74</vt:i4>
      </vt:variant>
    </vt:vector>
  </HeadingPairs>
  <TitlesOfParts>
    <vt:vector size="75" baseType="lpstr">
      <vt:lpstr>1_Office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Admin</cp:lastModifiedBy>
  <cp:revision>1930</cp:revision>
  <dcterms:created xsi:type="dcterms:W3CDTF">2017-12-06T10:15:39Z</dcterms:created>
  <dcterms:modified xsi:type="dcterms:W3CDTF">2020-07-14T10:59:55Z</dcterms:modified>
</cp:coreProperties>
</file>